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7" r:id="rId3"/>
    <p:sldId id="327" r:id="rId4"/>
    <p:sldId id="1231" r:id="rId5"/>
    <p:sldId id="258" r:id="rId6"/>
    <p:sldId id="294" r:id="rId7"/>
    <p:sldId id="1217" r:id="rId8"/>
    <p:sldId id="1208" r:id="rId9"/>
    <p:sldId id="267" r:id="rId10"/>
    <p:sldId id="1211" r:id="rId11"/>
    <p:sldId id="259" r:id="rId12"/>
    <p:sldId id="1210" r:id="rId13"/>
    <p:sldId id="1212" r:id="rId14"/>
    <p:sldId id="1213" r:id="rId15"/>
    <p:sldId id="1214" r:id="rId16"/>
    <p:sldId id="1225" r:id="rId17"/>
    <p:sldId id="1226" r:id="rId18"/>
    <p:sldId id="1222" r:id="rId19"/>
    <p:sldId id="1216" r:id="rId20"/>
    <p:sldId id="1215" r:id="rId21"/>
    <p:sldId id="1218" r:id="rId22"/>
    <p:sldId id="1219" r:id="rId23"/>
    <p:sldId id="1209" r:id="rId24"/>
    <p:sldId id="1223" r:id="rId25"/>
    <p:sldId id="1227" r:id="rId26"/>
    <p:sldId id="1230" r:id="rId27"/>
    <p:sldId id="283" r:id="rId28"/>
    <p:sldId id="279" r:id="rId29"/>
    <p:sldId id="1229" r:id="rId30"/>
    <p:sldId id="317" r:id="rId31"/>
    <p:sldId id="318" r:id="rId32"/>
    <p:sldId id="1232" r:id="rId33"/>
    <p:sldId id="1233" r:id="rId34"/>
    <p:sldId id="323" r:id="rId35"/>
    <p:sldId id="320" r:id="rId36"/>
    <p:sldId id="321" r:id="rId37"/>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26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A2DB2E8-3385-89E0-90DC-2FE696EE4538}"/>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3" name="Marcador de fecha 2">
            <a:extLst>
              <a:ext uri="{FF2B5EF4-FFF2-40B4-BE49-F238E27FC236}">
                <a16:creationId xmlns:a16="http://schemas.microsoft.com/office/drawing/2014/main" id="{B42D6BEE-0EDE-8FFD-4ADB-D25316CFE17F}"/>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20137350-0FEC-4A29-A8E1-6776B1A3502D}" type="datetime1">
              <a:rPr lang="es-ES"/>
              <a:pPr lvl="0"/>
              <a:t>12/11/2025</a:t>
            </a:fld>
            <a:endParaRPr lang="es-ES"/>
          </a:p>
        </p:txBody>
      </p:sp>
      <p:sp>
        <p:nvSpPr>
          <p:cNvPr id="4" name="Marcador de imagen de diapositiva 3">
            <a:extLst>
              <a:ext uri="{FF2B5EF4-FFF2-40B4-BE49-F238E27FC236}">
                <a16:creationId xmlns:a16="http://schemas.microsoft.com/office/drawing/2014/main" id="{DC17144C-C767-6256-183D-BF5B53DF87C5}"/>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Marcador de notas 4">
            <a:extLst>
              <a:ext uri="{FF2B5EF4-FFF2-40B4-BE49-F238E27FC236}">
                <a16:creationId xmlns:a16="http://schemas.microsoft.com/office/drawing/2014/main" id="{FBF7DB42-1871-5793-2721-46EDC469641D}"/>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a:extLst>
              <a:ext uri="{FF2B5EF4-FFF2-40B4-BE49-F238E27FC236}">
                <a16:creationId xmlns:a16="http://schemas.microsoft.com/office/drawing/2014/main" id="{18D16EE2-6087-EBDB-1AF7-ECD458530434}"/>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endParaRPr lang="es-ES"/>
          </a:p>
        </p:txBody>
      </p:sp>
      <p:sp>
        <p:nvSpPr>
          <p:cNvPr id="7" name="Marcador de número de diapositiva 6">
            <a:extLst>
              <a:ext uri="{FF2B5EF4-FFF2-40B4-BE49-F238E27FC236}">
                <a16:creationId xmlns:a16="http://schemas.microsoft.com/office/drawing/2014/main" id="{C3E1B811-455E-6EEA-C505-86EE3FBFA0B2}"/>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stStyle>
          <a:p>
            <a:pPr lvl="0"/>
            <a:fld id="{6D46349F-BA3A-4627-A48D-93FDB0DB9CEE}" type="slidenum">
              <a:t>‹Nº›</a:t>
            </a:fld>
            <a:endParaRPr lang="es-ES"/>
          </a:p>
        </p:txBody>
      </p:sp>
    </p:spTree>
    <p:extLst>
      <p:ext uri="{BB962C8B-B14F-4D97-AF65-F5344CB8AC3E}">
        <p14:creationId xmlns:p14="http://schemas.microsoft.com/office/powerpoint/2010/main" val="76875820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s-E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9219660-3535-3B0D-A137-08FA512C76A8}"/>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907DE017-8626-3DC1-950C-8076047996E6}"/>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94C96B55-B181-012D-35A9-4291A102C4C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42E2E5-2115-4D63-A578-695433D274E5}" type="slidenum">
              <a:t>2</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C6A9CC3-B055-C9DC-56F2-0C2062C020D3}"/>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B6360632-F442-7F92-75AF-45657F4E63F0}"/>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26F5CD12-F1ED-4472-AD89-6FEB0932031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B8A5028-E04B-4A9A-A47C-6E0F9853B251}" type="slidenum">
              <a:t>23</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8;gc993b435f6_0_12:notes">
            <a:extLst>
              <a:ext uri="{FF2B5EF4-FFF2-40B4-BE49-F238E27FC236}">
                <a16:creationId xmlns:a16="http://schemas.microsoft.com/office/drawing/2014/main" id="{AF74B10E-F434-F6F3-0B09-5084F43F1904}"/>
              </a:ext>
            </a:extLst>
          </p:cNvPr>
          <p:cNvSpPr>
            <a:spLocks noGrp="1" noRot="1" noChangeAspect="1"/>
          </p:cNvSpPr>
          <p:nvPr>
            <p:ph type="sldImg"/>
          </p:nvPr>
        </p:nvSpPr>
        <p:spPr>
          <a:xfrm>
            <a:off x="381000" y="685800"/>
            <a:ext cx="6096000" cy="3429000"/>
          </a:xfrm>
        </p:spPr>
      </p:sp>
      <p:sp>
        <p:nvSpPr>
          <p:cNvPr id="3" name="Google Shape;1849;gc993b435f6_0_12:notes">
            <a:extLst>
              <a:ext uri="{FF2B5EF4-FFF2-40B4-BE49-F238E27FC236}">
                <a16:creationId xmlns:a16="http://schemas.microsoft.com/office/drawing/2014/main" id="{CF295117-6E24-2FF1-83CF-F05978279230}"/>
              </a:ext>
            </a:extLst>
          </p:cNvPr>
          <p:cNvSpPr txBox="1">
            <a:spLocks noGrp="1"/>
          </p:cNvSpPr>
          <p:nvPr>
            <p:ph type="body" sz="quarter" idx="1"/>
          </p:nvPr>
        </p:nvSpPr>
        <p:spPr>
          <a:xfrm>
            <a:off x="685800" y="4343400"/>
            <a:ext cx="5486400" cy="4114800"/>
          </a:xfrm>
        </p:spPr>
        <p:txBody>
          <a:bodyPr lIns="91421" tIns="91421" rIns="91421" bIns="91421"/>
          <a:lstStyle/>
          <a:p>
            <a:pPr lvl="0"/>
            <a:endParaRPr lang="es-P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002;ge522d6102d_0_565:notes">
            <a:extLst>
              <a:ext uri="{FF2B5EF4-FFF2-40B4-BE49-F238E27FC236}">
                <a16:creationId xmlns:a16="http://schemas.microsoft.com/office/drawing/2014/main" id="{02E056A4-403D-17E6-9DD5-2B598837E54E}"/>
              </a:ext>
            </a:extLst>
          </p:cNvPr>
          <p:cNvSpPr>
            <a:spLocks noGrp="1" noRot="1" noChangeAspect="1"/>
          </p:cNvSpPr>
          <p:nvPr>
            <p:ph type="sldImg"/>
          </p:nvPr>
        </p:nvSpPr>
        <p:spPr>
          <a:xfrm>
            <a:off x="381000" y="685800"/>
            <a:ext cx="6096000" cy="3429000"/>
          </a:xfrm>
        </p:spPr>
      </p:sp>
      <p:sp>
        <p:nvSpPr>
          <p:cNvPr id="3" name="Google Shape;2003;ge522d6102d_0_565:notes">
            <a:extLst>
              <a:ext uri="{FF2B5EF4-FFF2-40B4-BE49-F238E27FC236}">
                <a16:creationId xmlns:a16="http://schemas.microsoft.com/office/drawing/2014/main" id="{AFAE0B66-7672-6F0F-7E1B-C2664A138138}"/>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7E8A994-34DD-0663-FFAD-7CF9FE596649}"/>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FBE3D0EF-6722-BD33-45BC-115D808F0AEF}"/>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9B69F57F-6F14-9EA6-9CEF-D814BD38085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AF62046-B45F-4E25-A20B-A9C37B7ECA1F}" type="slidenum">
              <a:t>29</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687E8CF-C1D1-B033-FB63-0D40BCB7BBA5}"/>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7F01E51A-03FA-B744-2689-62728D58B08A}"/>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2FD56FE0-D2F2-A8BB-CC47-DA42EDB9C9D8}"/>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ED70C5E1-736C-6684-68D2-765A83134F92}"/>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B281B441-E45F-B7F6-53FF-A863CB767B13}"/>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60112F67-2BF1-0252-052E-18875E0CAD7C}"/>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965;gbee43893fe_1_18133:notes">
            <a:extLst>
              <a:ext uri="{FF2B5EF4-FFF2-40B4-BE49-F238E27FC236}">
                <a16:creationId xmlns:a16="http://schemas.microsoft.com/office/drawing/2014/main" id="{9E9E7CB7-7E18-242F-553B-6D50D4624C83}"/>
              </a:ext>
            </a:extLst>
          </p:cNvPr>
          <p:cNvSpPr>
            <a:spLocks noGrp="1" noRot="1" noChangeAspect="1"/>
          </p:cNvSpPr>
          <p:nvPr>
            <p:ph type="sldImg"/>
          </p:nvPr>
        </p:nvSpPr>
        <p:spPr>
          <a:xfrm>
            <a:off x="381000" y="685800"/>
            <a:ext cx="6096000" cy="3429000"/>
          </a:xfrm>
        </p:spPr>
      </p:sp>
      <p:sp>
        <p:nvSpPr>
          <p:cNvPr id="3" name="Google Shape;2966;gbee43893fe_1_18133:notes">
            <a:extLst>
              <a:ext uri="{FF2B5EF4-FFF2-40B4-BE49-F238E27FC236}">
                <a16:creationId xmlns:a16="http://schemas.microsoft.com/office/drawing/2014/main" id="{FA0C4BE2-635E-BECD-F0C0-0D5536065C96}"/>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34;g79e5e2b96d_0_454:notes">
            <a:extLst>
              <a:ext uri="{FF2B5EF4-FFF2-40B4-BE49-F238E27FC236}">
                <a16:creationId xmlns:a16="http://schemas.microsoft.com/office/drawing/2014/main" id="{553FC260-BA23-6F42-349C-86B62196B856}"/>
              </a:ext>
            </a:extLst>
          </p:cNvPr>
          <p:cNvSpPr>
            <a:spLocks noGrp="1" noRot="1" noChangeAspect="1"/>
          </p:cNvSpPr>
          <p:nvPr>
            <p:ph type="sldImg"/>
          </p:nvPr>
        </p:nvSpPr>
        <p:spPr>
          <a:xfrm>
            <a:off x="381000" y="685800"/>
            <a:ext cx="6096000" cy="3429000"/>
          </a:xfrm>
        </p:spPr>
      </p:sp>
      <p:sp>
        <p:nvSpPr>
          <p:cNvPr id="3" name="Google Shape;1235;g79e5e2b96d_0_454:notes">
            <a:extLst>
              <a:ext uri="{FF2B5EF4-FFF2-40B4-BE49-F238E27FC236}">
                <a16:creationId xmlns:a16="http://schemas.microsoft.com/office/drawing/2014/main" id="{D8B55671-D419-0496-2028-9D22C84B8186}"/>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60;g895460ef75_0_0:notes">
            <a:extLst>
              <a:ext uri="{FF2B5EF4-FFF2-40B4-BE49-F238E27FC236}">
                <a16:creationId xmlns:a16="http://schemas.microsoft.com/office/drawing/2014/main" id="{8344721D-159C-0514-36F3-1D4A57BF1264}"/>
              </a:ext>
            </a:extLst>
          </p:cNvPr>
          <p:cNvSpPr>
            <a:spLocks noGrp="1" noRot="1" noChangeAspect="1"/>
          </p:cNvSpPr>
          <p:nvPr>
            <p:ph type="sldImg"/>
          </p:nvPr>
        </p:nvSpPr>
        <p:spPr>
          <a:xfrm>
            <a:off x="381000" y="685800"/>
            <a:ext cx="6096000" cy="3429000"/>
          </a:xfrm>
        </p:spPr>
      </p:sp>
      <p:sp>
        <p:nvSpPr>
          <p:cNvPr id="3" name="Google Shape;1061;g895460ef75_0_0:notes">
            <a:extLst>
              <a:ext uri="{FF2B5EF4-FFF2-40B4-BE49-F238E27FC236}">
                <a16:creationId xmlns:a16="http://schemas.microsoft.com/office/drawing/2014/main" id="{2A996918-0DAA-8651-41F9-CC7A108AF3B9}"/>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5D0A450-1714-DCCD-AD26-E4E4E3438866}"/>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7D2C54F5-BDC3-8BE3-18C3-F136430A3F7A}"/>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59ABFCA8-650D-12F9-3DB9-EFD9F22619B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216FCE7-16E9-4E96-8043-5738EE5F7370}" type="slidenum">
              <a:t>6</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9421;g102c67ce48c_0_39:notes">
            <a:extLst>
              <a:ext uri="{FF2B5EF4-FFF2-40B4-BE49-F238E27FC236}">
                <a16:creationId xmlns:a16="http://schemas.microsoft.com/office/drawing/2014/main" id="{130AF973-6206-3D84-9288-2F9006EE8B7C}"/>
              </a:ext>
            </a:extLst>
          </p:cNvPr>
          <p:cNvSpPr>
            <a:spLocks noGrp="1" noRot="1" noChangeAspect="1"/>
          </p:cNvSpPr>
          <p:nvPr>
            <p:ph type="sldImg"/>
          </p:nvPr>
        </p:nvSpPr>
        <p:spPr>
          <a:xfrm>
            <a:off x="381000" y="685800"/>
            <a:ext cx="6096000" cy="3429000"/>
          </a:xfrm>
        </p:spPr>
      </p:sp>
      <p:sp>
        <p:nvSpPr>
          <p:cNvPr id="3" name="Google Shape;9422;g102c67ce48c_0_39:notes">
            <a:extLst>
              <a:ext uri="{FF2B5EF4-FFF2-40B4-BE49-F238E27FC236}">
                <a16:creationId xmlns:a16="http://schemas.microsoft.com/office/drawing/2014/main" id="{C7B484B2-B4C0-37DA-1784-CF1E1A3C66BB}"/>
              </a:ext>
            </a:extLst>
          </p:cNvPr>
          <p:cNvSpPr txBox="1">
            <a:spLocks noGrp="1"/>
          </p:cNvSpPr>
          <p:nvPr>
            <p:ph type="body" sz="quarter" idx="1"/>
          </p:nvPr>
        </p:nvSpPr>
        <p:spPr>
          <a:xfrm>
            <a:off x="685800" y="4343400"/>
            <a:ext cx="5486400" cy="4114800"/>
          </a:xfrm>
        </p:spPr>
        <p:txBody>
          <a:bodyPr lIns="91421" tIns="91421" rIns="91421" bIns="91421"/>
          <a:lstStyle/>
          <a:p>
            <a:endParaRPr lang="es-P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D074D4A-FD1D-F2F8-EDF1-06A75F9FBF45}"/>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17273BEE-87DA-140B-77A6-746D6D6EDDAA}"/>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CB5DC9F0-6992-8AE1-DD78-26AFAABBA18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D95088F-1605-4376-A32F-E51F6EF5AB9D}" type="slidenum">
              <a:t>10</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E7CB88-BA8F-F223-6F24-1D08CD85250E}"/>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F080D477-F889-F073-6AAD-2791AA0C774D}"/>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59C7FCD9-DC41-7AE2-2E09-832F3ECFF46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7381E18-E97C-4894-99F4-0832028C8C32}" type="slidenum">
              <a:t>14</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91B2FB-8EEB-1AA2-BC15-36C0AEA2ECFC}"/>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C245C2C3-F74E-6679-28DA-5A367F19AEBB}"/>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6CBA208C-8F32-BA21-C9A4-93E5E10DEB9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54297F4-1C30-4C76-AEFF-A3E95F42489D}" type="slidenum">
              <a:t>17</a:t>
            </a:fld>
            <a:endParaRPr lang="es-ES"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5C5F1F-06B1-F995-C9BC-3685392FD0CC}"/>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C492D256-6B0E-6747-F22E-C37A2E01C0E2}"/>
              </a:ext>
            </a:extLst>
          </p:cNvPr>
          <p:cNvSpPr txBox="1">
            <a:spLocks noGrp="1"/>
          </p:cNvSpPr>
          <p:nvPr>
            <p:ph type="body" sz="quarter" idx="1"/>
          </p:nvPr>
        </p:nvSpPr>
        <p:spPr/>
        <p:txBody>
          <a:bodyPr/>
          <a:lstStyle/>
          <a:p>
            <a:pPr lvl="0"/>
            <a:endParaRPr lang="es-PE" dirty="0"/>
          </a:p>
        </p:txBody>
      </p:sp>
      <p:sp>
        <p:nvSpPr>
          <p:cNvPr id="4" name="Marcador de número de diapositiva 3">
            <a:extLst>
              <a:ext uri="{FF2B5EF4-FFF2-40B4-BE49-F238E27FC236}">
                <a16:creationId xmlns:a16="http://schemas.microsoft.com/office/drawing/2014/main" id="{5B0BC795-828B-56AB-246F-C3DD02AC90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57E68C2-5281-4898-AA76-D4DAB2F26F0B}" type="slidenum">
              <a:t>19</a:t>
            </a:fld>
            <a:endParaRPr lang="es-E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989EDE-1360-7F6C-9FF7-35426E451B45}"/>
              </a:ext>
            </a:extLst>
          </p:cNvPr>
          <p:cNvSpPr txBox="1">
            <a:spLocks noGrp="1"/>
          </p:cNvSpPr>
          <p:nvPr>
            <p:ph type="ctrTitle"/>
          </p:nvPr>
        </p:nvSpPr>
        <p:spPr>
          <a:xfrm>
            <a:off x="2617232" y="2073859"/>
            <a:ext cx="6957523" cy="1355140"/>
          </a:xfrm>
        </p:spPr>
        <p:txBody>
          <a:bodyPr anchor="b" anchorCtr="1"/>
          <a:lstStyle>
            <a:lvl1pPr algn="ctr">
              <a:defRPr b="1"/>
            </a:lvl1pPr>
          </a:lstStyle>
          <a:p>
            <a:pPr lvl="0"/>
            <a:r>
              <a:rPr lang="es-ES"/>
              <a:t>Haga clic para modificar el de título del patrón</a:t>
            </a:r>
          </a:p>
        </p:txBody>
      </p:sp>
      <p:sp>
        <p:nvSpPr>
          <p:cNvPr id="3" name="Subtítulo 2">
            <a:extLst>
              <a:ext uri="{FF2B5EF4-FFF2-40B4-BE49-F238E27FC236}">
                <a16:creationId xmlns:a16="http://schemas.microsoft.com/office/drawing/2014/main" id="{9F03C8D2-7402-DCF8-197B-0784B2AF582F}"/>
              </a:ext>
            </a:extLst>
          </p:cNvPr>
          <p:cNvSpPr txBox="1">
            <a:spLocks noGrp="1"/>
          </p:cNvSpPr>
          <p:nvPr>
            <p:ph type="subTitle" idx="1"/>
          </p:nvPr>
        </p:nvSpPr>
        <p:spPr>
          <a:xfrm>
            <a:off x="3045281" y="3959480"/>
            <a:ext cx="6101443" cy="905329"/>
          </a:xfrm>
        </p:spPr>
        <p:txBody>
          <a:bodyPr anchorCtr="1"/>
          <a:lstStyle>
            <a:lvl1pPr marL="0" indent="0" algn="ctr">
              <a:lnSpc>
                <a:spcPct val="100000"/>
              </a:lnSpc>
              <a:buNone/>
              <a:defRPr/>
            </a:lvl1pPr>
          </a:lstStyle>
          <a:p>
            <a:pPr lvl="0"/>
            <a:r>
              <a:rPr lang="es-ES"/>
              <a:t>Haga clic para modificar el estilo de subtítulo del patrón</a:t>
            </a:r>
          </a:p>
        </p:txBody>
      </p:sp>
      <p:sp>
        <p:nvSpPr>
          <p:cNvPr id="4" name="Marcador de fecha 3">
            <a:extLst>
              <a:ext uri="{FF2B5EF4-FFF2-40B4-BE49-F238E27FC236}">
                <a16:creationId xmlns:a16="http://schemas.microsoft.com/office/drawing/2014/main" id="{8DA2F60E-7254-2268-86CB-6C46CE9CA0AF}"/>
              </a:ext>
            </a:extLst>
          </p:cNvPr>
          <p:cNvSpPr txBox="1">
            <a:spLocks noGrp="1"/>
          </p:cNvSpPr>
          <p:nvPr>
            <p:ph type="dt" sz="half" idx="7"/>
          </p:nvPr>
        </p:nvSpPr>
        <p:spPr/>
        <p:txBody>
          <a:bodyPr/>
          <a:lstStyle>
            <a:lvl1pPr>
              <a:defRPr/>
            </a:lvl1pPr>
          </a:lstStyle>
          <a:p>
            <a:pPr lvl="0"/>
            <a:fld id="{31F836BB-555D-4A1B-BD1B-A45C9133DDF8}" type="datetime1">
              <a:rPr lang="es-ES"/>
              <a:pPr lvl="0"/>
              <a:t>12/11/2025</a:t>
            </a:fld>
            <a:endParaRPr lang="es-ES"/>
          </a:p>
        </p:txBody>
      </p:sp>
      <p:sp>
        <p:nvSpPr>
          <p:cNvPr id="5" name="Marcador de pie de página 4">
            <a:extLst>
              <a:ext uri="{FF2B5EF4-FFF2-40B4-BE49-F238E27FC236}">
                <a16:creationId xmlns:a16="http://schemas.microsoft.com/office/drawing/2014/main" id="{AD3B0050-0D34-BECF-68F1-A8F56EA3D9D5}"/>
              </a:ext>
            </a:extLst>
          </p:cNvPr>
          <p:cNvSpPr txBox="1">
            <a:spLocks noGrp="1"/>
          </p:cNvSpPr>
          <p:nvPr>
            <p:ph type="ftr" sz="quarter" idx="9"/>
          </p:nvPr>
        </p:nvSpPr>
        <p:spPr/>
        <p:txBody>
          <a:bodyPr/>
          <a:lstStyle>
            <a:lvl1pPr>
              <a:defRPr/>
            </a:lvl1pPr>
          </a:lstStyle>
          <a:p>
            <a:pPr lvl="0"/>
            <a:endParaRPr lang="es-ES"/>
          </a:p>
        </p:txBody>
      </p:sp>
      <p:sp>
        <p:nvSpPr>
          <p:cNvPr id="6" name="Marcador de número de diapositiva 5">
            <a:extLst>
              <a:ext uri="{FF2B5EF4-FFF2-40B4-BE49-F238E27FC236}">
                <a16:creationId xmlns:a16="http://schemas.microsoft.com/office/drawing/2014/main" id="{9AFA8A0D-9CFE-73BD-F1AA-688315463489}"/>
              </a:ext>
            </a:extLst>
          </p:cNvPr>
          <p:cNvSpPr txBox="1">
            <a:spLocks noGrp="1"/>
          </p:cNvSpPr>
          <p:nvPr>
            <p:ph type="sldNum" sz="quarter" idx="8"/>
          </p:nvPr>
        </p:nvSpPr>
        <p:spPr/>
        <p:txBody>
          <a:bodyPr/>
          <a:lstStyle>
            <a:lvl1pPr>
              <a:defRPr/>
            </a:lvl1pPr>
          </a:lstStyle>
          <a:p>
            <a:pPr lvl="0"/>
            <a:fld id="{48A4CC89-5E2B-4A84-9989-8238CB1EC8AE}" type="slidenum">
              <a:t>‹Nº›</a:t>
            </a:fld>
            <a:endParaRPr lang="es-ES"/>
          </a:p>
        </p:txBody>
      </p:sp>
    </p:spTree>
    <p:extLst>
      <p:ext uri="{BB962C8B-B14F-4D97-AF65-F5344CB8AC3E}">
        <p14:creationId xmlns:p14="http://schemas.microsoft.com/office/powerpoint/2010/main" val="1141020275"/>
      </p:ext>
    </p:extLst>
  </p:cSld>
  <p:clrMapOvr>
    <a:masterClrMapping/>
  </p:clrMapOvr>
  <p:transition spd="med">
    <p:fade/>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2477869"/>
      </p:ext>
    </p:extLst>
  </p:cSld>
  <p:clrMapOvr>
    <a:masterClrMapping/>
  </p:clrMapOvr>
  <p:transition spd="med">
    <p:fad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684367"/>
      </p:ext>
    </p:extLst>
  </p:cSld>
  <p:clrMapOvr>
    <a:masterClrMapping/>
  </p:clrMapOvr>
  <p:transition spd="med">
    <p:fade/>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eño personalizado">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51D5D960-D4D5-6A77-09BB-9E0E11168F31}"/>
              </a:ext>
            </a:extLst>
          </p:cNvPr>
          <p:cNvSpPr txBox="1">
            <a:spLocks noGrp="1"/>
          </p:cNvSpPr>
          <p:nvPr>
            <p:ph type="pic" idx="4294967295"/>
          </p:nvPr>
        </p:nvSpPr>
        <p:spPr>
          <a:xfrm>
            <a:off x="468922" y="562712"/>
            <a:ext cx="11243654" cy="5732583"/>
          </a:xfrm>
          <a:solidFill>
            <a:srgbClr val="0F78FF"/>
          </a:solidFill>
        </p:spPr>
        <p:txBody>
          <a:bodyPr anchor="ctr" anchorCtr="1"/>
          <a:lstStyle>
            <a:lvl1pPr marL="0" indent="0" algn="ctr">
              <a:buNone/>
              <a:defRPr sz="3200">
                <a:solidFill>
                  <a:srgbClr val="002060"/>
                </a:solidFill>
              </a:defRPr>
            </a:lvl1pPr>
          </a:lstStyle>
          <a:p>
            <a:pPr lvl="0"/>
            <a:r>
              <a:rPr lang="es-ES"/>
              <a:t>Put your image here</a:t>
            </a:r>
          </a:p>
        </p:txBody>
      </p:sp>
    </p:spTree>
    <p:extLst>
      <p:ext uri="{BB962C8B-B14F-4D97-AF65-F5344CB8AC3E}">
        <p14:creationId xmlns:p14="http://schemas.microsoft.com/office/powerpoint/2010/main" val="2285314609"/>
      </p:ext>
    </p:extLst>
  </p:cSld>
  <p:clrMapOvr>
    <a:masterClrMapping/>
  </p:clrMapOvr>
  <p:transition spd="med">
    <p:fad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060E5D8-57FC-65C1-415C-3D17741B7C1D}"/>
              </a:ext>
            </a:extLst>
          </p:cNvPr>
          <p:cNvSpPr txBox="1"/>
          <p:nvPr/>
        </p:nvSpPr>
        <p:spPr>
          <a:xfrm>
            <a:off x="11386273" y="235613"/>
            <a:ext cx="647751" cy="328297"/>
          </a:xfrm>
          <a:prstGeom prst="rect">
            <a:avLst/>
          </a:prstGeom>
          <a:noFill/>
          <a:ln cap="flat">
            <a:noFill/>
          </a:ln>
        </p:spPr>
        <p:txBody>
          <a:bodyPr vert="horz" wrap="none" lIns="121916" tIns="60963" rIns="121916" bIns="6096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6EDA40-CCA5-4B1E-93BD-E5D526A60CEB}" type="slidenum">
              <a:t>‹Nº›</a:t>
            </a:fld>
            <a:endParaRPr lang="en-US" sz="1200" b="1" i="0" u="none" strike="noStrike" kern="1200" cap="none" spc="0" baseline="0">
              <a:solidFill>
                <a:srgbClr val="232323"/>
              </a:solidFill>
              <a:uFillTx/>
              <a:latin typeface="Source Sans Pro"/>
              <a:ea typeface="Source Sans Pro"/>
              <a:cs typeface="Source Sans Pro"/>
            </a:endParaRPr>
          </a:p>
        </p:txBody>
      </p:sp>
    </p:spTree>
    <p:extLst>
      <p:ext uri="{BB962C8B-B14F-4D97-AF65-F5344CB8AC3E}">
        <p14:creationId xmlns:p14="http://schemas.microsoft.com/office/powerpoint/2010/main" val="199432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22_Title Slide">
    <p:bg>
      <p:bgPr>
        <a:solidFill>
          <a:srgbClr val="FFFFFF"/>
        </a:solidFill>
        <a:effectLst/>
      </p:bgPr>
    </p:bg>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21B9C68F-EBDB-A48C-4DF9-299054203BBD}"/>
              </a:ext>
            </a:extLst>
          </p:cNvPr>
          <p:cNvSpPr txBox="1">
            <a:spLocks noGrp="1"/>
          </p:cNvSpPr>
          <p:nvPr>
            <p:ph type="pic" idx="4294967295"/>
          </p:nvPr>
        </p:nvSpPr>
        <p:spPr>
          <a:xfrm>
            <a:off x="0" y="3429000"/>
            <a:ext cx="6096003" cy="3429000"/>
          </a:xfrm>
          <a:solidFill>
            <a:srgbClr val="0F78FF"/>
          </a:solidFill>
        </p:spPr>
        <p:txBody>
          <a:bodyPr anchor="ctr" anchorCtr="1">
            <a:noAutofit/>
          </a:bodyPr>
          <a:lstStyle>
            <a:lvl1pPr algn="ctr">
              <a:defRPr sz="1600"/>
            </a:lvl1pPr>
          </a:lstStyle>
          <a:p>
            <a:pPr lvl="0"/>
            <a:r>
              <a:rPr lang="es-ES"/>
              <a:t>Put your image here</a:t>
            </a:r>
          </a:p>
        </p:txBody>
      </p:sp>
    </p:spTree>
    <p:extLst>
      <p:ext uri="{BB962C8B-B14F-4D97-AF65-F5344CB8AC3E}">
        <p14:creationId xmlns:p14="http://schemas.microsoft.com/office/powerpoint/2010/main" val="139562852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 1 column">
    <p:spTree>
      <p:nvGrpSpPr>
        <p:cNvPr id="1" name=""/>
        <p:cNvGrpSpPr/>
        <p:nvPr/>
      </p:nvGrpSpPr>
      <p:grpSpPr>
        <a:xfrm>
          <a:off x="0" y="0"/>
          <a:ext cx="0" cy="0"/>
          <a:chOff x="0" y="0"/>
          <a:chExt cx="0" cy="0"/>
        </a:xfrm>
      </p:grpSpPr>
      <p:sp>
        <p:nvSpPr>
          <p:cNvPr id="2" name="Google Shape;12;p2">
            <a:extLst>
              <a:ext uri="{FF2B5EF4-FFF2-40B4-BE49-F238E27FC236}">
                <a16:creationId xmlns:a16="http://schemas.microsoft.com/office/drawing/2014/main" id="{55B77FEF-AD14-DB4F-C374-51AFE148B97F}"/>
              </a:ext>
            </a:extLst>
          </p:cNvPr>
          <p:cNvSpPr txBox="1">
            <a:spLocks noGrp="1"/>
          </p:cNvSpPr>
          <p:nvPr>
            <p:ph type="title"/>
          </p:nvPr>
        </p:nvSpPr>
        <p:spPr>
          <a:xfrm>
            <a:off x="1317421" y="131810"/>
            <a:ext cx="9559073" cy="865717"/>
          </a:xfrm>
        </p:spPr>
        <p:txBody>
          <a:bodyPr lIns="0" tIns="0" rIns="0" bIns="0" anchorCtr="1">
            <a:noAutofit/>
          </a:bodyPr>
          <a:lstStyle>
            <a:lvl1pPr algn="ctr">
              <a:lnSpc>
                <a:spcPct val="80000"/>
              </a:lnSpc>
              <a:defRPr lang="es-PE" sz="4800">
                <a:solidFill>
                  <a:srgbClr val="27348B"/>
                </a:solidFill>
              </a:defRPr>
            </a:lvl1pPr>
          </a:lstStyle>
          <a:p>
            <a:pPr lvl="0"/>
            <a:endParaRPr lang="es-PE"/>
          </a:p>
        </p:txBody>
      </p:sp>
    </p:spTree>
    <p:extLst>
      <p:ext uri="{BB962C8B-B14F-4D97-AF65-F5344CB8AC3E}">
        <p14:creationId xmlns:p14="http://schemas.microsoft.com/office/powerpoint/2010/main" val="350020617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Google Shape;1708;p6">
            <a:extLst>
              <a:ext uri="{FF2B5EF4-FFF2-40B4-BE49-F238E27FC236}">
                <a16:creationId xmlns:a16="http://schemas.microsoft.com/office/drawing/2014/main" id="{011F333D-5C27-E50F-8B0D-92987EB131DF}"/>
              </a:ext>
            </a:extLst>
          </p:cNvPr>
          <p:cNvSpPr txBox="1">
            <a:spLocks noGrp="1"/>
          </p:cNvSpPr>
          <p:nvPr>
            <p:ph type="title"/>
          </p:nvPr>
        </p:nvSpPr>
        <p:spPr>
          <a:xfrm>
            <a:off x="960001" y="593363"/>
            <a:ext cx="10272003" cy="763597"/>
          </a:xfrm>
        </p:spPr>
        <p:txBody>
          <a:bodyPr lIns="91421" tIns="91421" rIns="91421" bIns="91421">
            <a:noAutofit/>
          </a:bodyPr>
          <a:lstStyle>
            <a:lvl1pPr>
              <a:defRPr lang="es-PE"/>
            </a:lvl1pPr>
          </a:lstStyle>
          <a:p>
            <a:pPr lvl="0"/>
            <a:endParaRPr lang="es-PE"/>
          </a:p>
        </p:txBody>
      </p:sp>
    </p:spTree>
    <p:extLst>
      <p:ext uri="{BB962C8B-B14F-4D97-AF65-F5344CB8AC3E}">
        <p14:creationId xmlns:p14="http://schemas.microsoft.com/office/powerpoint/2010/main" val="294504964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9_Icon sets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A56E83AC-C88E-2BBD-1CCD-7B554FF74695}"/>
              </a:ext>
            </a:extLst>
          </p:cNvPr>
          <p:cNvSpPr txBox="1">
            <a:spLocks noGrp="1"/>
          </p:cNvSpPr>
          <p:nvPr>
            <p:ph type="body" idx="4294967295"/>
          </p:nvPr>
        </p:nvSpPr>
        <p:spPr>
          <a:xfrm>
            <a:off x="323523" y="123480"/>
            <a:ext cx="11573195" cy="724250"/>
          </a:xfrm>
        </p:spPr>
        <p:txBody>
          <a:bodyPr anchor="ctr" anchorCtr="1"/>
          <a:lstStyle>
            <a:lvl1pPr marL="0" indent="0" algn="ctr">
              <a:buNone/>
              <a:defRPr lang="en-US" sz="5400">
                <a:solidFill>
                  <a:srgbClr val="000000"/>
                </a:solidFill>
                <a:ea typeface="굴림" pitchFamily="34"/>
                <a:cs typeface="Arial" pitchFamily="34"/>
              </a:defRPr>
            </a:lvl1pPr>
          </a:lstStyle>
          <a:p>
            <a:pPr lvl="0"/>
            <a:r>
              <a:rPr lang="en-US"/>
              <a:t>BASIC LAYOUT</a:t>
            </a:r>
          </a:p>
        </p:txBody>
      </p:sp>
      <p:sp>
        <p:nvSpPr>
          <p:cNvPr id="3" name="Rounded Rectangle 2">
            <a:extLst>
              <a:ext uri="{FF2B5EF4-FFF2-40B4-BE49-F238E27FC236}">
                <a16:creationId xmlns:a16="http://schemas.microsoft.com/office/drawing/2014/main" id="{71EFDD2B-DDD6-F88F-90DD-A04AB5EC5795}"/>
              </a:ext>
            </a:extLst>
          </p:cNvPr>
          <p:cNvSpPr/>
          <p:nvPr/>
        </p:nvSpPr>
        <p:spPr>
          <a:xfrm>
            <a:off x="354009" y="1131597"/>
            <a:ext cx="3560765" cy="5402558"/>
          </a:xfrm>
          <a:custGeom>
            <a:avLst>
              <a:gd name="f10" fmla="val 857"/>
            </a:avLst>
            <a:gdLst>
              <a:gd name="f1" fmla="val 10800000"/>
              <a:gd name="f2" fmla="val 5400000"/>
              <a:gd name="f3" fmla="val 16200000"/>
              <a:gd name="f4" fmla="val w"/>
              <a:gd name="f5" fmla="val h"/>
              <a:gd name="f6" fmla="val ss"/>
              <a:gd name="f7" fmla="val 0"/>
              <a:gd name="f8" fmla="*/ 5419351 1 1725033"/>
              <a:gd name="f9" fmla="val 45"/>
              <a:gd name="f10" fmla="val 857"/>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095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5E4028"/>
              </a:solidFill>
              <a:uFillTx/>
              <a:latin typeface="Arial"/>
              <a:ea typeface="굴림" pitchFamily="34"/>
            </a:endParaRPr>
          </a:p>
        </p:txBody>
      </p:sp>
      <p:sp>
        <p:nvSpPr>
          <p:cNvPr id="4" name="Rounded Rectangle 3">
            <a:extLst>
              <a:ext uri="{FF2B5EF4-FFF2-40B4-BE49-F238E27FC236}">
                <a16:creationId xmlns:a16="http://schemas.microsoft.com/office/drawing/2014/main" id="{8D42DF9A-7E97-FFC9-61CE-8620CBFD8FBE}"/>
              </a:ext>
            </a:extLst>
          </p:cNvPr>
          <p:cNvSpPr/>
          <p:nvPr/>
        </p:nvSpPr>
        <p:spPr>
          <a:xfrm>
            <a:off x="456477" y="1296674"/>
            <a:ext cx="130878" cy="4265767"/>
          </a:xfrm>
          <a:custGeom>
            <a:avLst>
              <a:gd name="f1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alpha val="77647"/>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0599F1"/>
              </a:solidFill>
              <a:uFillTx/>
              <a:latin typeface="Arial"/>
              <a:ea typeface="굴림" pitchFamily="34"/>
            </a:endParaRPr>
          </a:p>
        </p:txBody>
      </p:sp>
      <p:grpSp>
        <p:nvGrpSpPr>
          <p:cNvPr id="5" name="Grupo 5">
            <a:extLst>
              <a:ext uri="{FF2B5EF4-FFF2-40B4-BE49-F238E27FC236}">
                <a16:creationId xmlns:a16="http://schemas.microsoft.com/office/drawing/2014/main" id="{4264D588-01A1-6013-C4D6-972C5C8C2338}"/>
              </a:ext>
            </a:extLst>
          </p:cNvPr>
          <p:cNvGrpSpPr/>
          <p:nvPr/>
        </p:nvGrpSpPr>
        <p:grpSpPr>
          <a:xfrm>
            <a:off x="1396051" y="1837559"/>
            <a:ext cx="2232251" cy="1861362"/>
            <a:chOff x="1396051" y="1837559"/>
            <a:chExt cx="2232251" cy="1861362"/>
          </a:xfrm>
        </p:grpSpPr>
        <p:sp>
          <p:nvSpPr>
            <p:cNvPr id="6" name="TextBox 57">
              <a:extLst>
                <a:ext uri="{FF2B5EF4-FFF2-40B4-BE49-F238E27FC236}">
                  <a16:creationId xmlns:a16="http://schemas.microsoft.com/office/drawing/2014/main" id="{5DE30234-61C1-7744-6DFD-3322E51B538B}"/>
                </a:ext>
              </a:extLst>
            </p:cNvPr>
            <p:cNvSpPr txBox="1"/>
            <p:nvPr/>
          </p:nvSpPr>
          <p:spPr>
            <a:xfrm>
              <a:off x="1396051" y="1837559"/>
              <a:ext cx="2232251" cy="1015660"/>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F"/>
                  </a:solidFill>
                  <a:uFillTx/>
                  <a:latin typeface="Arial" pitchFamily="34"/>
                  <a:ea typeface="굴림" pitchFamily="34"/>
                  <a:cs typeface="Arial" pitchFamily="34"/>
                </a:rPr>
                <a:t>You can Resize without losing quality</a:t>
              </a:r>
            </a:p>
          </p:txBody>
        </p:sp>
        <p:sp>
          <p:nvSpPr>
            <p:cNvPr id="7" name="TextBox 58">
              <a:extLst>
                <a:ext uri="{FF2B5EF4-FFF2-40B4-BE49-F238E27FC236}">
                  <a16:creationId xmlns:a16="http://schemas.microsoft.com/office/drawing/2014/main" id="{CCAB4000-2C06-9526-CABB-DCBD548149C7}"/>
                </a:ext>
              </a:extLst>
            </p:cNvPr>
            <p:cNvSpPr txBox="1"/>
            <p:nvPr/>
          </p:nvSpPr>
          <p:spPr>
            <a:xfrm>
              <a:off x="1396051" y="2683261"/>
              <a:ext cx="2232251" cy="1015660"/>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F"/>
                  </a:solidFill>
                  <a:uFillTx/>
                  <a:latin typeface="Arial" pitchFamily="34"/>
                  <a:ea typeface="굴림" pitchFamily="34"/>
                  <a:cs typeface="Arial" pitchFamily="34"/>
                </a:rPr>
                <a:t>You can Change Fill Color &amp;</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FFFFFF"/>
                  </a:solidFill>
                  <a:uFillTx/>
                  <a:latin typeface="Arial" pitchFamily="34"/>
                  <a:ea typeface="굴림" pitchFamily="34"/>
                  <a:cs typeface="Arial" pitchFamily="34"/>
                </a:rPr>
                <a:t>Line Color</a:t>
              </a:r>
            </a:p>
          </p:txBody>
        </p:sp>
      </p:grpSp>
      <p:sp>
        <p:nvSpPr>
          <p:cNvPr id="9" name="TextBox 60">
            <a:extLst>
              <a:ext uri="{FF2B5EF4-FFF2-40B4-BE49-F238E27FC236}">
                <a16:creationId xmlns:a16="http://schemas.microsoft.com/office/drawing/2014/main" id="{B36558F6-E4B9-B4A5-F9EC-0894CCB4A490}"/>
              </a:ext>
            </a:extLst>
          </p:cNvPr>
          <p:cNvSpPr txBox="1"/>
          <p:nvPr/>
        </p:nvSpPr>
        <p:spPr>
          <a:xfrm>
            <a:off x="910998" y="4221967"/>
            <a:ext cx="2717295" cy="156965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FFFFFF"/>
                </a:solidFill>
                <a:uFillTx/>
                <a:latin typeface="Arial"/>
                <a:ea typeface="굴림" pitchFamily="34"/>
                <a:cs typeface="Arial" pitchFamily="34"/>
              </a:rPr>
              <a:t>GOOGLE SLIDES AND FREE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FFFFFF"/>
                </a:solidFill>
                <a:uFillTx/>
                <a:latin typeface="Arial"/>
                <a:ea typeface="굴림" pitchFamily="34"/>
                <a:cs typeface="Arial" pitchFamily="34"/>
              </a:rPr>
              <a:t>PPT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FFFFFF"/>
                </a:solidFill>
                <a:uFillTx/>
                <a:latin typeface="Arial"/>
                <a:ea typeface="굴림" pitchFamily="34"/>
                <a:cs typeface="Arial" pitchFamily="34"/>
              </a:rPr>
              <a:t>TEMPLATES  </a:t>
            </a:r>
          </a:p>
        </p:txBody>
      </p:sp>
      <p:sp>
        <p:nvSpPr>
          <p:cNvPr id="16" name="Rounded Rectangle 3">
            <a:extLst>
              <a:ext uri="{FF2B5EF4-FFF2-40B4-BE49-F238E27FC236}">
                <a16:creationId xmlns:a16="http://schemas.microsoft.com/office/drawing/2014/main" id="{7AF789C4-9791-0181-AB3E-F2AD90A7D83C}"/>
              </a:ext>
            </a:extLst>
          </p:cNvPr>
          <p:cNvSpPr/>
          <p:nvPr/>
        </p:nvSpPr>
        <p:spPr>
          <a:xfrm rot="5400013">
            <a:off x="2598577" y="5216743"/>
            <a:ext cx="101644" cy="2224625"/>
          </a:xfrm>
          <a:custGeom>
            <a:avLst>
              <a:gd name="f1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FF">
              <a:alpha val="77647"/>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351" b="0" i="0" u="none" strike="noStrike" kern="1200" cap="none" spc="0" baseline="0">
              <a:solidFill>
                <a:srgbClr val="0599F1"/>
              </a:solidFill>
              <a:uFillTx/>
              <a:latin typeface="Arial"/>
              <a:ea typeface="굴림" pitchFamily="34"/>
            </a:endParaRPr>
          </a:p>
        </p:txBody>
      </p:sp>
      <p:sp>
        <p:nvSpPr>
          <p:cNvPr id="20" name="AutoShape 3">
            <a:extLst>
              <a:ext uri="{FF2B5EF4-FFF2-40B4-BE49-F238E27FC236}">
                <a16:creationId xmlns:a16="http://schemas.microsoft.com/office/drawing/2014/main" id="{83384E98-1A44-7936-58E9-4DB722F929BD}"/>
              </a:ext>
            </a:extLst>
          </p:cNvPr>
          <p:cNvSpPr/>
          <p:nvPr/>
        </p:nvSpPr>
        <p:spPr>
          <a:xfrm>
            <a:off x="725484" y="1171575"/>
            <a:ext cx="1084258" cy="1082677"/>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5">
            <a:extLst>
              <a:ext uri="{FF2B5EF4-FFF2-40B4-BE49-F238E27FC236}">
                <a16:creationId xmlns:a16="http://schemas.microsoft.com/office/drawing/2014/main" id="{C5FE06D5-B82A-7B17-336D-2182F0C235A1}"/>
              </a:ext>
            </a:extLst>
          </p:cNvPr>
          <p:cNvSpPr/>
          <p:nvPr/>
        </p:nvSpPr>
        <p:spPr>
          <a:xfrm>
            <a:off x="2885828" y="1303650"/>
            <a:ext cx="939573" cy="963411"/>
          </a:xfrm>
          <a:custGeom>
            <a:avLst/>
            <a:gdLst>
              <a:gd name="f0" fmla="val 10800000"/>
              <a:gd name="f1" fmla="val 5400000"/>
              <a:gd name="f2" fmla="val 180"/>
              <a:gd name="f3" fmla="val w"/>
              <a:gd name="f4" fmla="val h"/>
              <a:gd name="f5" fmla="val 0"/>
              <a:gd name="f6" fmla="val 285"/>
              <a:gd name="f7" fmla="val 286"/>
              <a:gd name="f8" fmla="val 265"/>
              <a:gd name="f9" fmla="val 21"/>
              <a:gd name="f10" fmla="val 9"/>
              <a:gd name="f11" fmla="val 20"/>
              <a:gd name="f12" fmla="val 32"/>
              <a:gd name="f13" fmla="val 41"/>
              <a:gd name="f14" fmla="val 244"/>
              <a:gd name="f15" fmla="val 266"/>
              <a:gd name="f16" fmla="val 277"/>
              <a:gd name="f17" fmla="val 254"/>
              <a:gd name="f18" fmla="val 276"/>
              <a:gd name="f19" fmla="val 22"/>
              <a:gd name="f20" fmla="+- 0 0 -90"/>
              <a:gd name="f21" fmla="*/ f3 1 285"/>
              <a:gd name="f22" fmla="*/ f4 1 286"/>
              <a:gd name="f23" fmla="+- f7 0 f5"/>
              <a:gd name="f24" fmla="+- f6 0 f5"/>
              <a:gd name="f25" fmla="*/ f20 f0 1"/>
              <a:gd name="f26" fmla="*/ f24 1 285"/>
              <a:gd name="f27" fmla="*/ f23 1 286"/>
              <a:gd name="f28" fmla="*/ 265 f24 1"/>
              <a:gd name="f29" fmla="*/ 0 f23 1"/>
              <a:gd name="f30" fmla="*/ 21 f24 1"/>
              <a:gd name="f31" fmla="*/ 0 f24 1"/>
              <a:gd name="f32" fmla="*/ 20 f23 1"/>
              <a:gd name="f33" fmla="*/ 41 f23 1"/>
              <a:gd name="f34" fmla="*/ 244 f24 1"/>
              <a:gd name="f35" fmla="*/ 266 f23 1"/>
              <a:gd name="f36" fmla="*/ 286 f23 1"/>
              <a:gd name="f37" fmla="*/ 285 f24 1"/>
              <a:gd name="f38" fmla="*/ 22 f23 1"/>
              <a:gd name="f39" fmla="*/ 21 f23 1"/>
              <a:gd name="f40" fmla="*/ f25 1 f2"/>
              <a:gd name="f41" fmla="*/ f28 1 285"/>
              <a:gd name="f42" fmla="*/ f29 1 286"/>
              <a:gd name="f43" fmla="*/ f30 1 285"/>
              <a:gd name="f44" fmla="*/ f31 1 285"/>
              <a:gd name="f45" fmla="*/ f32 1 286"/>
              <a:gd name="f46" fmla="*/ f33 1 286"/>
              <a:gd name="f47" fmla="*/ f34 1 285"/>
              <a:gd name="f48" fmla="*/ f35 1 286"/>
              <a:gd name="f49" fmla="*/ f36 1 286"/>
              <a:gd name="f50" fmla="*/ f37 1 285"/>
              <a:gd name="f51" fmla="*/ f38 1 286"/>
              <a:gd name="f52" fmla="*/ f39 1 286"/>
              <a:gd name="f53" fmla="*/ 0 1 f26"/>
              <a:gd name="f54" fmla="*/ f6 1 f26"/>
              <a:gd name="f55" fmla="*/ 0 1 f27"/>
              <a:gd name="f56" fmla="*/ f7 1 f27"/>
              <a:gd name="f57" fmla="+- f40 0 f1"/>
              <a:gd name="f58" fmla="*/ f41 1 f26"/>
              <a:gd name="f59" fmla="*/ f42 1 f27"/>
              <a:gd name="f60" fmla="*/ f43 1 f26"/>
              <a:gd name="f61" fmla="*/ f44 1 f26"/>
              <a:gd name="f62" fmla="*/ f45 1 f27"/>
              <a:gd name="f63" fmla="*/ f46 1 f27"/>
              <a:gd name="f64" fmla="*/ f47 1 f26"/>
              <a:gd name="f65" fmla="*/ f48 1 f27"/>
              <a:gd name="f66" fmla="*/ f49 1 f27"/>
              <a:gd name="f67" fmla="*/ f50 1 f26"/>
              <a:gd name="f68" fmla="*/ f51 1 f27"/>
              <a:gd name="f69" fmla="*/ f52 1 f27"/>
              <a:gd name="f70" fmla="*/ f53 f21 1"/>
              <a:gd name="f71" fmla="*/ f54 f21 1"/>
              <a:gd name="f72" fmla="*/ f56 f22 1"/>
              <a:gd name="f73" fmla="*/ f55 f22 1"/>
              <a:gd name="f74" fmla="*/ f58 f21 1"/>
              <a:gd name="f75" fmla="*/ f59 f22 1"/>
              <a:gd name="f76" fmla="*/ f60 f21 1"/>
              <a:gd name="f77" fmla="*/ f61 f21 1"/>
              <a:gd name="f78" fmla="*/ f62 f22 1"/>
              <a:gd name="f79" fmla="*/ f63 f22 1"/>
              <a:gd name="f80" fmla="*/ f64 f21 1"/>
              <a:gd name="f81" fmla="*/ f65 f22 1"/>
              <a:gd name="f82" fmla="*/ f66 f22 1"/>
              <a:gd name="f83" fmla="*/ f67 f21 1"/>
              <a:gd name="f84" fmla="*/ f68 f22 1"/>
              <a:gd name="f85" fmla="*/ f69 f22 1"/>
            </a:gdLst>
            <a:ahLst/>
            <a:cxnLst>
              <a:cxn ang="3cd4">
                <a:pos x="hc" y="t"/>
              </a:cxn>
              <a:cxn ang="0">
                <a:pos x="r" y="vc"/>
              </a:cxn>
              <a:cxn ang="cd4">
                <a:pos x="hc" y="b"/>
              </a:cxn>
              <a:cxn ang="cd2">
                <a:pos x="l" y="vc"/>
              </a:cxn>
              <a:cxn ang="f57">
                <a:pos x="f74" y="f75"/>
              </a:cxn>
              <a:cxn ang="f57">
                <a:pos x="f76" y="f75"/>
              </a:cxn>
              <a:cxn ang="f57">
                <a:pos x="f77" y="f78"/>
              </a:cxn>
              <a:cxn ang="f57">
                <a:pos x="f76" y="f79"/>
              </a:cxn>
              <a:cxn ang="f57">
                <a:pos x="f80" y="f79"/>
              </a:cxn>
              <a:cxn ang="f57">
                <a:pos x="f80" y="f81"/>
              </a:cxn>
              <a:cxn ang="f57">
                <a:pos x="f74" y="f82"/>
              </a:cxn>
              <a:cxn ang="f57">
                <a:pos x="f83" y="f81"/>
              </a:cxn>
              <a:cxn ang="f57">
                <a:pos x="f83" y="f84"/>
              </a:cxn>
              <a:cxn ang="f57">
                <a:pos x="f83" y="f85"/>
              </a:cxn>
              <a:cxn ang="f57">
                <a:pos x="f83" y="f78"/>
              </a:cxn>
              <a:cxn ang="f57">
                <a:pos x="f74" y="f75"/>
              </a:cxn>
            </a:cxnLst>
            <a:rect l="f70" t="f73" r="f71" b="f72"/>
            <a:pathLst>
              <a:path w="285" h="286">
                <a:moveTo>
                  <a:pt x="f8" y="f5"/>
                </a:moveTo>
                <a:cubicBezTo>
                  <a:pt x="f9" y="f5"/>
                  <a:pt x="f9" y="f5"/>
                  <a:pt x="f9" y="f5"/>
                </a:cubicBezTo>
                <a:cubicBezTo>
                  <a:pt x="f10" y="f5"/>
                  <a:pt x="f5" y="f10"/>
                  <a:pt x="f5" y="f11"/>
                </a:cubicBezTo>
                <a:cubicBezTo>
                  <a:pt x="f5" y="f12"/>
                  <a:pt x="f10" y="f13"/>
                  <a:pt x="f9" y="f13"/>
                </a:cubicBezTo>
                <a:cubicBezTo>
                  <a:pt x="f14" y="f13"/>
                  <a:pt x="f14" y="f13"/>
                  <a:pt x="f14" y="f13"/>
                </a:cubicBezTo>
                <a:cubicBezTo>
                  <a:pt x="f14" y="f15"/>
                  <a:pt x="f14" y="f15"/>
                  <a:pt x="f14" y="f15"/>
                </a:cubicBezTo>
                <a:cubicBezTo>
                  <a:pt x="f14" y="f16"/>
                  <a:pt x="f17" y="f7"/>
                  <a:pt x="f8" y="f7"/>
                </a:cubicBezTo>
                <a:cubicBezTo>
                  <a:pt x="f18" y="f7"/>
                  <a:pt x="f6" y="f16"/>
                  <a:pt x="f6" y="f15"/>
                </a:cubicBezTo>
                <a:cubicBezTo>
                  <a:pt x="f6" y="f19"/>
                  <a:pt x="f6" y="f19"/>
                  <a:pt x="f6" y="f19"/>
                </a:cubicBezTo>
                <a:cubicBezTo>
                  <a:pt x="f6" y="f9"/>
                  <a:pt x="f6" y="f9"/>
                  <a:pt x="f6" y="f9"/>
                </a:cubicBezTo>
                <a:cubicBezTo>
                  <a:pt x="f6" y="f11"/>
                  <a:pt x="f6" y="f11"/>
                  <a:pt x="f6" y="f11"/>
                </a:cubicBezTo>
                <a:cubicBezTo>
                  <a:pt x="f6" y="f10"/>
                  <a:pt x="f18" y="f5"/>
                  <a:pt x="f8" y="f5"/>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extLst>
      <p:ext uri="{BB962C8B-B14F-4D97-AF65-F5344CB8AC3E}">
        <p14:creationId xmlns:p14="http://schemas.microsoft.com/office/powerpoint/2010/main" val="30331446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356;p13">
            <a:extLst>
              <a:ext uri="{FF2B5EF4-FFF2-40B4-BE49-F238E27FC236}">
                <a16:creationId xmlns:a16="http://schemas.microsoft.com/office/drawing/2014/main" id="{EBA1D88B-48F8-B118-088E-B23695831DE6}"/>
              </a:ext>
            </a:extLst>
          </p:cNvPr>
          <p:cNvSpPr txBox="1">
            <a:spLocks noGrp="1"/>
          </p:cNvSpPr>
          <p:nvPr>
            <p:ph type="subTitle" idx="4294967295"/>
          </p:nvPr>
        </p:nvSpPr>
        <p:spPr>
          <a:xfrm>
            <a:off x="4113263" y="1603830"/>
            <a:ext cx="5034000" cy="637601"/>
          </a:xfrm>
        </p:spPr>
        <p:txBody>
          <a:bodyPr lIns="91421" tIns="91421" rIns="91421" bIns="91421">
            <a:noAutofit/>
          </a:bodyPr>
          <a:lstStyle>
            <a:lvl1pPr>
              <a:lnSpc>
                <a:spcPct val="100000"/>
              </a:lnSpc>
              <a:spcBef>
                <a:spcPts val="0"/>
              </a:spcBef>
              <a:buNone/>
              <a:defRPr lang="es-PE" sz="2933">
                <a:solidFill>
                  <a:srgbClr val="306BAC"/>
                </a:solidFill>
                <a:latin typeface="Bree Serif"/>
                <a:ea typeface="Bree Serif"/>
                <a:cs typeface="Bree Serif"/>
              </a:defRPr>
            </a:lvl1pPr>
          </a:lstStyle>
          <a:p>
            <a:pPr lvl="0"/>
            <a:endParaRPr lang="es-PE"/>
          </a:p>
        </p:txBody>
      </p:sp>
      <p:sp>
        <p:nvSpPr>
          <p:cNvPr id="3" name="Google Shape;357;p13">
            <a:extLst>
              <a:ext uri="{FF2B5EF4-FFF2-40B4-BE49-F238E27FC236}">
                <a16:creationId xmlns:a16="http://schemas.microsoft.com/office/drawing/2014/main" id="{1E760AB0-FEEC-A906-E49D-906159450BA8}"/>
              </a:ext>
            </a:extLst>
          </p:cNvPr>
          <p:cNvSpPr txBox="1">
            <a:spLocks noGrp="1"/>
          </p:cNvSpPr>
          <p:nvPr>
            <p:ph type="title"/>
          </p:nvPr>
        </p:nvSpPr>
        <p:spPr>
          <a:xfrm>
            <a:off x="2897331" y="1789800"/>
            <a:ext cx="940003" cy="1042397"/>
          </a:xfrm>
        </p:spPr>
        <p:txBody>
          <a:bodyPr lIns="91421" tIns="91421" rIns="91421" bIns="91421" anchorCtr="1">
            <a:noAutofit/>
          </a:bodyPr>
          <a:lstStyle>
            <a:lvl1pPr algn="ctr">
              <a:defRPr lang="es-PE" sz="3200">
                <a:solidFill>
                  <a:srgbClr val="0599F1"/>
                </a:solidFill>
              </a:defRPr>
            </a:lvl1pPr>
          </a:lstStyle>
          <a:p>
            <a:pPr lvl="0"/>
            <a:r>
              <a:rPr lang="es-PE"/>
              <a:t>xx%</a:t>
            </a:r>
          </a:p>
        </p:txBody>
      </p:sp>
      <p:sp>
        <p:nvSpPr>
          <p:cNvPr id="4" name="Google Shape;358;p13">
            <a:extLst>
              <a:ext uri="{FF2B5EF4-FFF2-40B4-BE49-F238E27FC236}">
                <a16:creationId xmlns:a16="http://schemas.microsoft.com/office/drawing/2014/main" id="{2EAD5AD3-95C2-F77A-ACED-A26BD4AB0BA2}"/>
              </a:ext>
            </a:extLst>
          </p:cNvPr>
          <p:cNvSpPr txBox="1">
            <a:spLocks noGrp="1"/>
          </p:cNvSpPr>
          <p:nvPr>
            <p:ph type="subTitle" idx="4294967295"/>
          </p:nvPr>
        </p:nvSpPr>
        <p:spPr>
          <a:xfrm>
            <a:off x="4113282" y="2038234"/>
            <a:ext cx="4382801" cy="772000"/>
          </a:xfrm>
        </p:spPr>
        <p:txBody>
          <a:bodyPr lIns="91421" tIns="91421" rIns="91421" bIns="91421">
            <a:noAutofit/>
          </a:bodyPr>
          <a:lstStyle>
            <a:lvl1pPr>
              <a:spcBef>
                <a:spcPts val="0"/>
              </a:spcBef>
              <a:buNone/>
              <a:defRPr lang="es-PE">
                <a:latin typeface="Kanit Light"/>
                <a:ea typeface="Kanit Light"/>
                <a:cs typeface="Kanit Light"/>
              </a:defRPr>
            </a:lvl1pPr>
          </a:lstStyle>
          <a:p>
            <a:pPr lvl="0"/>
            <a:endParaRPr lang="es-PE"/>
          </a:p>
        </p:txBody>
      </p:sp>
      <p:sp>
        <p:nvSpPr>
          <p:cNvPr id="5" name="Google Shape;359;p13">
            <a:extLst>
              <a:ext uri="{FF2B5EF4-FFF2-40B4-BE49-F238E27FC236}">
                <a16:creationId xmlns:a16="http://schemas.microsoft.com/office/drawing/2014/main" id="{A57F7A8E-B683-0DDF-5876-CE34283A6B68}"/>
              </a:ext>
            </a:extLst>
          </p:cNvPr>
          <p:cNvSpPr txBox="1">
            <a:spLocks noGrp="1"/>
          </p:cNvSpPr>
          <p:nvPr>
            <p:ph type="title" idx="4294967295"/>
          </p:nvPr>
        </p:nvSpPr>
        <p:spPr>
          <a:xfrm>
            <a:off x="950966" y="496519"/>
            <a:ext cx="10265603" cy="637601"/>
          </a:xfrm>
        </p:spPr>
        <p:txBody>
          <a:bodyPr lIns="91421" tIns="91421" rIns="91421" bIns="91421" anchor="t" anchorCtr="1">
            <a:noAutofit/>
          </a:bodyPr>
          <a:lstStyle>
            <a:lvl1pPr algn="ctr">
              <a:defRPr lang="es-PE"/>
            </a:lvl1pPr>
          </a:lstStyle>
          <a:p>
            <a:pPr lvl="0"/>
            <a:endParaRPr lang="es-PE"/>
          </a:p>
        </p:txBody>
      </p:sp>
      <p:sp>
        <p:nvSpPr>
          <p:cNvPr id="6" name="Google Shape;360;p13">
            <a:extLst>
              <a:ext uri="{FF2B5EF4-FFF2-40B4-BE49-F238E27FC236}">
                <a16:creationId xmlns:a16="http://schemas.microsoft.com/office/drawing/2014/main" id="{A151163E-84CC-5AE6-1D5C-C325A2478412}"/>
              </a:ext>
            </a:extLst>
          </p:cNvPr>
          <p:cNvSpPr txBox="1">
            <a:spLocks noGrp="1"/>
          </p:cNvSpPr>
          <p:nvPr>
            <p:ph type="subTitle" idx="4294967295"/>
          </p:nvPr>
        </p:nvSpPr>
        <p:spPr>
          <a:xfrm>
            <a:off x="4113263" y="3042199"/>
            <a:ext cx="5034000" cy="637601"/>
          </a:xfrm>
        </p:spPr>
        <p:txBody>
          <a:bodyPr lIns="91421" tIns="91421" rIns="91421" bIns="91421">
            <a:noAutofit/>
          </a:bodyPr>
          <a:lstStyle>
            <a:lvl1pPr>
              <a:lnSpc>
                <a:spcPct val="100000"/>
              </a:lnSpc>
              <a:spcBef>
                <a:spcPts val="0"/>
              </a:spcBef>
              <a:buNone/>
              <a:defRPr lang="es-PE" sz="2933">
                <a:solidFill>
                  <a:srgbClr val="306BAC"/>
                </a:solidFill>
                <a:latin typeface="Bree Serif"/>
                <a:ea typeface="Bree Serif"/>
                <a:cs typeface="Bree Serif"/>
              </a:defRPr>
            </a:lvl1pPr>
          </a:lstStyle>
          <a:p>
            <a:pPr lvl="0"/>
            <a:endParaRPr lang="es-PE"/>
          </a:p>
        </p:txBody>
      </p:sp>
      <p:sp>
        <p:nvSpPr>
          <p:cNvPr id="7" name="Google Shape;361;p13">
            <a:extLst>
              <a:ext uri="{FF2B5EF4-FFF2-40B4-BE49-F238E27FC236}">
                <a16:creationId xmlns:a16="http://schemas.microsoft.com/office/drawing/2014/main" id="{727DE95F-1924-A9B2-C1BD-168E9CDF956D}"/>
              </a:ext>
            </a:extLst>
          </p:cNvPr>
          <p:cNvSpPr txBox="1">
            <a:spLocks noGrp="1"/>
          </p:cNvSpPr>
          <p:nvPr>
            <p:ph type="title" idx="4294967295"/>
          </p:nvPr>
        </p:nvSpPr>
        <p:spPr>
          <a:xfrm>
            <a:off x="2897331" y="3165195"/>
            <a:ext cx="940003" cy="1042397"/>
          </a:xfrm>
        </p:spPr>
        <p:txBody>
          <a:bodyPr lIns="91421" tIns="91421" rIns="91421" bIns="91421" anchorCtr="1">
            <a:noAutofit/>
          </a:bodyPr>
          <a:lstStyle>
            <a:lvl1pPr algn="ctr">
              <a:defRPr lang="es-PE" sz="3200">
                <a:solidFill>
                  <a:srgbClr val="0599F1"/>
                </a:solidFill>
              </a:defRPr>
            </a:lvl1pPr>
          </a:lstStyle>
          <a:p>
            <a:pPr lvl="0"/>
            <a:r>
              <a:rPr lang="es-PE"/>
              <a:t>xx%</a:t>
            </a:r>
          </a:p>
        </p:txBody>
      </p:sp>
      <p:sp>
        <p:nvSpPr>
          <p:cNvPr id="8" name="Google Shape;362;p13">
            <a:extLst>
              <a:ext uri="{FF2B5EF4-FFF2-40B4-BE49-F238E27FC236}">
                <a16:creationId xmlns:a16="http://schemas.microsoft.com/office/drawing/2014/main" id="{74065E3B-4530-2D14-FABD-19E6840EBA2E}"/>
              </a:ext>
            </a:extLst>
          </p:cNvPr>
          <p:cNvSpPr txBox="1">
            <a:spLocks noGrp="1"/>
          </p:cNvSpPr>
          <p:nvPr>
            <p:ph type="subTitle" idx="4294967295"/>
          </p:nvPr>
        </p:nvSpPr>
        <p:spPr>
          <a:xfrm>
            <a:off x="4113282" y="3476603"/>
            <a:ext cx="4382801" cy="772000"/>
          </a:xfrm>
        </p:spPr>
        <p:txBody>
          <a:bodyPr lIns="91421" tIns="91421" rIns="91421" bIns="91421">
            <a:noAutofit/>
          </a:bodyPr>
          <a:lstStyle>
            <a:lvl1pPr>
              <a:spcBef>
                <a:spcPts val="0"/>
              </a:spcBef>
              <a:buNone/>
              <a:defRPr lang="es-PE">
                <a:latin typeface="Kanit Light"/>
                <a:ea typeface="Kanit Light"/>
                <a:cs typeface="Kanit Light"/>
              </a:defRPr>
            </a:lvl1pPr>
          </a:lstStyle>
          <a:p>
            <a:pPr lvl="0"/>
            <a:endParaRPr lang="es-PE"/>
          </a:p>
        </p:txBody>
      </p:sp>
      <p:sp>
        <p:nvSpPr>
          <p:cNvPr id="9" name="Google Shape;363;p13">
            <a:extLst>
              <a:ext uri="{FF2B5EF4-FFF2-40B4-BE49-F238E27FC236}">
                <a16:creationId xmlns:a16="http://schemas.microsoft.com/office/drawing/2014/main" id="{724CC32C-2D7D-1BB0-8833-8308630FCB6C}"/>
              </a:ext>
            </a:extLst>
          </p:cNvPr>
          <p:cNvSpPr txBox="1">
            <a:spLocks noGrp="1"/>
          </p:cNvSpPr>
          <p:nvPr>
            <p:ph type="subTitle" idx="4294967295"/>
          </p:nvPr>
        </p:nvSpPr>
        <p:spPr>
          <a:xfrm>
            <a:off x="4113318" y="4480569"/>
            <a:ext cx="5034000" cy="637601"/>
          </a:xfrm>
        </p:spPr>
        <p:txBody>
          <a:bodyPr lIns="91421" tIns="91421" rIns="91421" bIns="91421">
            <a:noAutofit/>
          </a:bodyPr>
          <a:lstStyle>
            <a:lvl1pPr>
              <a:lnSpc>
                <a:spcPct val="100000"/>
              </a:lnSpc>
              <a:spcBef>
                <a:spcPts val="0"/>
              </a:spcBef>
              <a:buNone/>
              <a:defRPr lang="es-PE" sz="2933">
                <a:solidFill>
                  <a:srgbClr val="306BAC"/>
                </a:solidFill>
                <a:latin typeface="Bree Serif"/>
                <a:ea typeface="Bree Serif"/>
                <a:cs typeface="Bree Serif"/>
              </a:defRPr>
            </a:lvl1pPr>
          </a:lstStyle>
          <a:p>
            <a:pPr lvl="0"/>
            <a:endParaRPr lang="es-PE"/>
          </a:p>
        </p:txBody>
      </p:sp>
      <p:sp>
        <p:nvSpPr>
          <p:cNvPr id="10" name="Google Shape;364;p13">
            <a:extLst>
              <a:ext uri="{FF2B5EF4-FFF2-40B4-BE49-F238E27FC236}">
                <a16:creationId xmlns:a16="http://schemas.microsoft.com/office/drawing/2014/main" id="{DFBCB26A-88A2-2C36-A309-1960FB29A0BA}"/>
              </a:ext>
            </a:extLst>
          </p:cNvPr>
          <p:cNvSpPr txBox="1">
            <a:spLocks noGrp="1"/>
          </p:cNvSpPr>
          <p:nvPr>
            <p:ph type="title" idx="4294967295"/>
          </p:nvPr>
        </p:nvSpPr>
        <p:spPr>
          <a:xfrm>
            <a:off x="2897331" y="4644566"/>
            <a:ext cx="940003" cy="1042397"/>
          </a:xfrm>
        </p:spPr>
        <p:txBody>
          <a:bodyPr lIns="91421" tIns="91421" rIns="91421" bIns="91421" anchorCtr="1">
            <a:noAutofit/>
          </a:bodyPr>
          <a:lstStyle>
            <a:lvl1pPr algn="ctr">
              <a:defRPr lang="es-PE" sz="3200">
                <a:solidFill>
                  <a:srgbClr val="0599F1"/>
                </a:solidFill>
              </a:defRPr>
            </a:lvl1pPr>
          </a:lstStyle>
          <a:p>
            <a:pPr lvl="0"/>
            <a:r>
              <a:rPr lang="es-PE"/>
              <a:t>xx%</a:t>
            </a:r>
          </a:p>
        </p:txBody>
      </p:sp>
      <p:sp>
        <p:nvSpPr>
          <p:cNvPr id="11" name="Google Shape;365;p13">
            <a:extLst>
              <a:ext uri="{FF2B5EF4-FFF2-40B4-BE49-F238E27FC236}">
                <a16:creationId xmlns:a16="http://schemas.microsoft.com/office/drawing/2014/main" id="{EB0782F2-0B51-F903-B26F-3958D01D5549}"/>
              </a:ext>
            </a:extLst>
          </p:cNvPr>
          <p:cNvSpPr txBox="1">
            <a:spLocks noGrp="1"/>
          </p:cNvSpPr>
          <p:nvPr>
            <p:ph type="subTitle" idx="4294967295"/>
          </p:nvPr>
        </p:nvSpPr>
        <p:spPr>
          <a:xfrm>
            <a:off x="4113236" y="4914964"/>
            <a:ext cx="4382801" cy="772000"/>
          </a:xfrm>
        </p:spPr>
        <p:txBody>
          <a:bodyPr lIns="91421" tIns="91421" rIns="91421" bIns="91421">
            <a:noAutofit/>
          </a:bodyPr>
          <a:lstStyle>
            <a:lvl1pPr>
              <a:spcBef>
                <a:spcPts val="0"/>
              </a:spcBef>
              <a:buNone/>
              <a:defRPr lang="es-PE">
                <a:latin typeface="Kanit Light"/>
                <a:ea typeface="Kanit Light"/>
                <a:cs typeface="Kanit Light"/>
              </a:defRPr>
            </a:lvl1pPr>
          </a:lstStyle>
          <a:p>
            <a:pPr lvl="0"/>
            <a:endParaRPr lang="es-PE"/>
          </a:p>
        </p:txBody>
      </p:sp>
    </p:spTree>
    <p:extLst>
      <p:ext uri="{BB962C8B-B14F-4D97-AF65-F5344CB8AC3E}">
        <p14:creationId xmlns:p14="http://schemas.microsoft.com/office/powerpoint/2010/main" val="100411497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only 3">
    <p:spTree>
      <p:nvGrpSpPr>
        <p:cNvPr id="1" name=""/>
        <p:cNvGrpSpPr/>
        <p:nvPr/>
      </p:nvGrpSpPr>
      <p:grpSpPr>
        <a:xfrm>
          <a:off x="0" y="0"/>
          <a:ext cx="0" cy="0"/>
          <a:chOff x="0" y="0"/>
          <a:chExt cx="0" cy="0"/>
        </a:xfrm>
      </p:grpSpPr>
      <p:sp>
        <p:nvSpPr>
          <p:cNvPr id="2" name="Google Shape;840;p29">
            <a:extLst>
              <a:ext uri="{FF2B5EF4-FFF2-40B4-BE49-F238E27FC236}">
                <a16:creationId xmlns:a16="http://schemas.microsoft.com/office/drawing/2014/main" id="{7EB3B1F7-D389-260B-B749-FD723694C709}"/>
              </a:ext>
            </a:extLst>
          </p:cNvPr>
          <p:cNvSpPr txBox="1">
            <a:spLocks noGrp="1"/>
          </p:cNvSpPr>
          <p:nvPr>
            <p:ph type="title"/>
          </p:nvPr>
        </p:nvSpPr>
        <p:spPr>
          <a:xfrm>
            <a:off x="950966" y="496519"/>
            <a:ext cx="10265603" cy="637601"/>
          </a:xfrm>
        </p:spPr>
        <p:txBody>
          <a:bodyPr lIns="91421" tIns="91421" rIns="91421" bIns="91421" anchor="t" anchorCtr="1">
            <a:noAutofit/>
          </a:bodyPr>
          <a:lstStyle>
            <a:lvl1pPr algn="ctr">
              <a:defRPr lang="es-PE"/>
            </a:lvl1pPr>
          </a:lstStyle>
          <a:p>
            <a:pPr lvl="0"/>
            <a:endParaRPr lang="es-PE"/>
          </a:p>
        </p:txBody>
      </p:sp>
    </p:spTree>
    <p:extLst>
      <p:ext uri="{BB962C8B-B14F-4D97-AF65-F5344CB8AC3E}">
        <p14:creationId xmlns:p14="http://schemas.microsoft.com/office/powerpoint/2010/main" val="332568360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alf Slid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1960A630-1704-46DF-AB7F-F71548777A79}"/>
              </a:ext>
            </a:extLst>
          </p:cNvPr>
          <p:cNvSpPr txBox="1">
            <a:spLocks noGrp="1"/>
          </p:cNvSpPr>
          <p:nvPr>
            <p:ph type="pic" idx="4294967295"/>
          </p:nvPr>
        </p:nvSpPr>
        <p:spPr>
          <a:xfrm>
            <a:off x="0" y="0"/>
            <a:ext cx="6096003" cy="6858000"/>
          </a:xfrm>
        </p:spPr>
        <p:txBody>
          <a:bodyPr anchor="ctr" anchorCtr="1"/>
          <a:lstStyle>
            <a:lvl1pPr marL="0" indent="0" algn="ctr">
              <a:buNone/>
              <a:defRPr sz="1600"/>
            </a:lvl1pPr>
          </a:lstStyle>
          <a:p>
            <a:pPr lvl="0"/>
            <a:r>
              <a:rPr lang="es-ES"/>
              <a:t>Put your image here</a:t>
            </a:r>
          </a:p>
        </p:txBody>
      </p:sp>
    </p:spTree>
    <p:extLst>
      <p:ext uri="{BB962C8B-B14F-4D97-AF65-F5344CB8AC3E}">
        <p14:creationId xmlns:p14="http://schemas.microsoft.com/office/powerpoint/2010/main" val="151588396"/>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four columns">
    <p:spTree>
      <p:nvGrpSpPr>
        <p:cNvPr id="1" name=""/>
        <p:cNvGrpSpPr/>
        <p:nvPr/>
      </p:nvGrpSpPr>
      <p:grpSpPr>
        <a:xfrm>
          <a:off x="0" y="0"/>
          <a:ext cx="0" cy="0"/>
          <a:chOff x="0" y="0"/>
          <a:chExt cx="0" cy="0"/>
        </a:xfrm>
      </p:grpSpPr>
      <p:sp>
        <p:nvSpPr>
          <p:cNvPr id="2" name="Google Shape;5384;p19">
            <a:extLst>
              <a:ext uri="{FF2B5EF4-FFF2-40B4-BE49-F238E27FC236}">
                <a16:creationId xmlns:a16="http://schemas.microsoft.com/office/drawing/2014/main" id="{8525EE51-0EAD-FF91-DEDE-F08E9417A70D}"/>
              </a:ext>
            </a:extLst>
          </p:cNvPr>
          <p:cNvSpPr txBox="1">
            <a:spLocks noGrp="1"/>
          </p:cNvSpPr>
          <p:nvPr>
            <p:ph type="title"/>
          </p:nvPr>
        </p:nvSpPr>
        <p:spPr>
          <a:xfrm>
            <a:off x="960001" y="593363"/>
            <a:ext cx="10272003" cy="763597"/>
          </a:xfrm>
        </p:spPr>
        <p:txBody>
          <a:bodyPr lIns="91421" tIns="91421" rIns="91421" bIns="91421" anchorCtr="1">
            <a:noAutofit/>
          </a:bodyPr>
          <a:lstStyle>
            <a:lvl1pPr algn="ctr">
              <a:defRPr lang="es-PE"/>
            </a:lvl1pPr>
          </a:lstStyle>
          <a:p>
            <a:pPr lvl="0"/>
            <a:endParaRPr lang="es-PE"/>
          </a:p>
        </p:txBody>
      </p:sp>
      <p:sp>
        <p:nvSpPr>
          <p:cNvPr id="3" name="Google Shape;5385;p19">
            <a:extLst>
              <a:ext uri="{FF2B5EF4-FFF2-40B4-BE49-F238E27FC236}">
                <a16:creationId xmlns:a16="http://schemas.microsoft.com/office/drawing/2014/main" id="{BD089434-2C31-445A-B5A3-C11AED3F805E}"/>
              </a:ext>
            </a:extLst>
          </p:cNvPr>
          <p:cNvSpPr txBox="1">
            <a:spLocks noGrp="1"/>
          </p:cNvSpPr>
          <p:nvPr>
            <p:ph type="title" idx="4294967295"/>
          </p:nvPr>
        </p:nvSpPr>
        <p:spPr>
          <a:xfrm>
            <a:off x="2957087" y="2409562"/>
            <a:ext cx="2892000" cy="530004"/>
          </a:xfrm>
        </p:spPr>
        <p:txBody>
          <a:bodyPr lIns="91421" tIns="91421" rIns="91421" bIns="91421" anchorCtr="1">
            <a:noAutofit/>
          </a:bodyPr>
          <a:lstStyle>
            <a:lvl1pPr algn="ctr">
              <a:defRPr lang="es-PE" sz="3333">
                <a:solidFill>
                  <a:srgbClr val="14203C"/>
                </a:solidFill>
              </a:defRPr>
            </a:lvl1pPr>
          </a:lstStyle>
          <a:p>
            <a:pPr lvl="0"/>
            <a:endParaRPr lang="es-PE"/>
          </a:p>
        </p:txBody>
      </p:sp>
      <p:sp>
        <p:nvSpPr>
          <p:cNvPr id="4" name="Google Shape;5386;p19">
            <a:extLst>
              <a:ext uri="{FF2B5EF4-FFF2-40B4-BE49-F238E27FC236}">
                <a16:creationId xmlns:a16="http://schemas.microsoft.com/office/drawing/2014/main" id="{388B1D18-A58C-AD6C-9521-2C60D11E33CB}"/>
              </a:ext>
            </a:extLst>
          </p:cNvPr>
          <p:cNvSpPr txBox="1">
            <a:spLocks noGrp="1"/>
          </p:cNvSpPr>
          <p:nvPr>
            <p:ph type="subTitle" idx="4294967295"/>
          </p:nvPr>
        </p:nvSpPr>
        <p:spPr>
          <a:xfrm>
            <a:off x="2957087" y="2939704"/>
            <a:ext cx="2892000" cy="763597"/>
          </a:xfrm>
        </p:spPr>
        <p:txBody>
          <a:bodyPr lIns="91421" tIns="91421" rIns="91421" bIns="91421" anchor="ctr" anchorCtr="1">
            <a:noAutofit/>
          </a:bodyPr>
          <a:lstStyle>
            <a:lvl1pPr algn="ctr">
              <a:lnSpc>
                <a:spcPct val="100000"/>
              </a:lnSpc>
              <a:spcBef>
                <a:spcPts val="0"/>
              </a:spcBef>
              <a:buNone/>
              <a:defRPr lang="es-PE" sz="1867"/>
            </a:lvl1pPr>
          </a:lstStyle>
          <a:p>
            <a:pPr lvl="0"/>
            <a:endParaRPr lang="es-PE"/>
          </a:p>
        </p:txBody>
      </p:sp>
      <p:sp>
        <p:nvSpPr>
          <p:cNvPr id="5" name="Google Shape;5387;p19">
            <a:extLst>
              <a:ext uri="{FF2B5EF4-FFF2-40B4-BE49-F238E27FC236}">
                <a16:creationId xmlns:a16="http://schemas.microsoft.com/office/drawing/2014/main" id="{8D946419-98B8-F806-46E1-0702809A8E84}"/>
              </a:ext>
            </a:extLst>
          </p:cNvPr>
          <p:cNvSpPr txBox="1">
            <a:spLocks noGrp="1"/>
          </p:cNvSpPr>
          <p:nvPr>
            <p:ph type="title" idx="4294967295"/>
          </p:nvPr>
        </p:nvSpPr>
        <p:spPr>
          <a:xfrm>
            <a:off x="6342918" y="2409562"/>
            <a:ext cx="2892000" cy="530004"/>
          </a:xfrm>
        </p:spPr>
        <p:txBody>
          <a:bodyPr lIns="91421" tIns="91421" rIns="91421" bIns="91421" anchorCtr="1">
            <a:noAutofit/>
          </a:bodyPr>
          <a:lstStyle>
            <a:lvl1pPr algn="ctr">
              <a:defRPr lang="es-PE" sz="3333">
                <a:solidFill>
                  <a:srgbClr val="14203C"/>
                </a:solidFill>
              </a:defRPr>
            </a:lvl1pPr>
          </a:lstStyle>
          <a:p>
            <a:pPr lvl="0"/>
            <a:endParaRPr lang="es-PE"/>
          </a:p>
        </p:txBody>
      </p:sp>
      <p:sp>
        <p:nvSpPr>
          <p:cNvPr id="6" name="Google Shape;5388;p19">
            <a:extLst>
              <a:ext uri="{FF2B5EF4-FFF2-40B4-BE49-F238E27FC236}">
                <a16:creationId xmlns:a16="http://schemas.microsoft.com/office/drawing/2014/main" id="{3DD9D627-D00E-72E3-7196-3CB82CE42638}"/>
              </a:ext>
            </a:extLst>
          </p:cNvPr>
          <p:cNvSpPr txBox="1">
            <a:spLocks noGrp="1"/>
          </p:cNvSpPr>
          <p:nvPr>
            <p:ph type="subTitle" idx="4294967295"/>
          </p:nvPr>
        </p:nvSpPr>
        <p:spPr>
          <a:xfrm>
            <a:off x="6342918" y="2939704"/>
            <a:ext cx="2892000" cy="763597"/>
          </a:xfrm>
        </p:spPr>
        <p:txBody>
          <a:bodyPr lIns="91421" tIns="91421" rIns="91421" bIns="91421" anchor="ctr" anchorCtr="1">
            <a:noAutofit/>
          </a:bodyPr>
          <a:lstStyle>
            <a:lvl1pPr algn="ctr">
              <a:lnSpc>
                <a:spcPct val="100000"/>
              </a:lnSpc>
              <a:spcBef>
                <a:spcPts val="0"/>
              </a:spcBef>
              <a:buNone/>
              <a:defRPr lang="es-PE" sz="1867"/>
            </a:lvl1pPr>
          </a:lstStyle>
          <a:p>
            <a:pPr lvl="0"/>
            <a:endParaRPr lang="es-PE"/>
          </a:p>
        </p:txBody>
      </p:sp>
      <p:sp>
        <p:nvSpPr>
          <p:cNvPr id="7" name="Google Shape;5389;p19">
            <a:extLst>
              <a:ext uri="{FF2B5EF4-FFF2-40B4-BE49-F238E27FC236}">
                <a16:creationId xmlns:a16="http://schemas.microsoft.com/office/drawing/2014/main" id="{C0B1297B-16C4-BFC7-20FD-60B81B3D72A5}"/>
              </a:ext>
            </a:extLst>
          </p:cNvPr>
          <p:cNvSpPr txBox="1">
            <a:spLocks noGrp="1"/>
          </p:cNvSpPr>
          <p:nvPr>
            <p:ph type="title" idx="4294967295"/>
          </p:nvPr>
        </p:nvSpPr>
        <p:spPr>
          <a:xfrm>
            <a:off x="2957087" y="4749530"/>
            <a:ext cx="2892000" cy="530004"/>
          </a:xfrm>
        </p:spPr>
        <p:txBody>
          <a:bodyPr lIns="91421" tIns="91421" rIns="91421" bIns="91421" anchorCtr="1">
            <a:noAutofit/>
          </a:bodyPr>
          <a:lstStyle>
            <a:lvl1pPr algn="ctr">
              <a:defRPr lang="es-PE" sz="3333">
                <a:solidFill>
                  <a:srgbClr val="14203C"/>
                </a:solidFill>
              </a:defRPr>
            </a:lvl1pPr>
          </a:lstStyle>
          <a:p>
            <a:pPr lvl="0"/>
            <a:endParaRPr lang="es-PE"/>
          </a:p>
        </p:txBody>
      </p:sp>
      <p:sp>
        <p:nvSpPr>
          <p:cNvPr id="8" name="Google Shape;5390;p19">
            <a:extLst>
              <a:ext uri="{FF2B5EF4-FFF2-40B4-BE49-F238E27FC236}">
                <a16:creationId xmlns:a16="http://schemas.microsoft.com/office/drawing/2014/main" id="{5AEED03C-8967-21A4-FDF9-8EF904DA0D7B}"/>
              </a:ext>
            </a:extLst>
          </p:cNvPr>
          <p:cNvSpPr txBox="1">
            <a:spLocks noGrp="1"/>
          </p:cNvSpPr>
          <p:nvPr>
            <p:ph type="subTitle" idx="4294967295"/>
          </p:nvPr>
        </p:nvSpPr>
        <p:spPr>
          <a:xfrm>
            <a:off x="2957087" y="5279535"/>
            <a:ext cx="2892000" cy="763597"/>
          </a:xfrm>
        </p:spPr>
        <p:txBody>
          <a:bodyPr lIns="91421" tIns="91421" rIns="91421" bIns="91421" anchor="ctr" anchorCtr="1">
            <a:noAutofit/>
          </a:bodyPr>
          <a:lstStyle>
            <a:lvl1pPr algn="ctr">
              <a:lnSpc>
                <a:spcPct val="100000"/>
              </a:lnSpc>
              <a:spcBef>
                <a:spcPts val="0"/>
              </a:spcBef>
              <a:buNone/>
              <a:defRPr lang="es-PE" sz="1867"/>
            </a:lvl1pPr>
          </a:lstStyle>
          <a:p>
            <a:pPr lvl="0"/>
            <a:endParaRPr lang="es-PE"/>
          </a:p>
        </p:txBody>
      </p:sp>
      <p:sp>
        <p:nvSpPr>
          <p:cNvPr id="9" name="Google Shape;5391;p19">
            <a:extLst>
              <a:ext uri="{FF2B5EF4-FFF2-40B4-BE49-F238E27FC236}">
                <a16:creationId xmlns:a16="http://schemas.microsoft.com/office/drawing/2014/main" id="{64F76DB3-50C3-5141-277A-E8193075964B}"/>
              </a:ext>
            </a:extLst>
          </p:cNvPr>
          <p:cNvSpPr txBox="1">
            <a:spLocks noGrp="1"/>
          </p:cNvSpPr>
          <p:nvPr>
            <p:ph type="title" idx="4294967295"/>
          </p:nvPr>
        </p:nvSpPr>
        <p:spPr>
          <a:xfrm>
            <a:off x="6342918" y="4749530"/>
            <a:ext cx="2892000" cy="530004"/>
          </a:xfrm>
        </p:spPr>
        <p:txBody>
          <a:bodyPr lIns="91421" tIns="91421" rIns="91421" bIns="91421" anchorCtr="1">
            <a:noAutofit/>
          </a:bodyPr>
          <a:lstStyle>
            <a:lvl1pPr algn="ctr">
              <a:defRPr lang="es-PE" sz="3333">
                <a:solidFill>
                  <a:srgbClr val="14203C"/>
                </a:solidFill>
              </a:defRPr>
            </a:lvl1pPr>
          </a:lstStyle>
          <a:p>
            <a:pPr lvl="0"/>
            <a:endParaRPr lang="es-PE"/>
          </a:p>
        </p:txBody>
      </p:sp>
      <p:sp>
        <p:nvSpPr>
          <p:cNvPr id="10" name="Google Shape;5392;p19">
            <a:extLst>
              <a:ext uri="{FF2B5EF4-FFF2-40B4-BE49-F238E27FC236}">
                <a16:creationId xmlns:a16="http://schemas.microsoft.com/office/drawing/2014/main" id="{D1B6FDE2-84A1-9A24-9E78-9F09790905E1}"/>
              </a:ext>
            </a:extLst>
          </p:cNvPr>
          <p:cNvSpPr txBox="1">
            <a:spLocks noGrp="1"/>
          </p:cNvSpPr>
          <p:nvPr>
            <p:ph type="subTitle" idx="4294967295"/>
          </p:nvPr>
        </p:nvSpPr>
        <p:spPr>
          <a:xfrm>
            <a:off x="6342918" y="5279535"/>
            <a:ext cx="2892000" cy="763597"/>
          </a:xfrm>
        </p:spPr>
        <p:txBody>
          <a:bodyPr lIns="91421" tIns="91421" rIns="91421" bIns="91421" anchor="ctr" anchorCtr="1">
            <a:noAutofit/>
          </a:bodyPr>
          <a:lstStyle>
            <a:lvl1pPr algn="ctr">
              <a:lnSpc>
                <a:spcPct val="100000"/>
              </a:lnSpc>
              <a:spcBef>
                <a:spcPts val="0"/>
              </a:spcBef>
              <a:buNone/>
              <a:defRPr lang="es-PE" sz="1867"/>
            </a:lvl1pPr>
          </a:lstStyle>
          <a:p>
            <a:pPr lvl="0"/>
            <a:endParaRPr lang="es-PE"/>
          </a:p>
        </p:txBody>
      </p:sp>
    </p:spTree>
    <p:extLst>
      <p:ext uri="{BB962C8B-B14F-4D97-AF65-F5344CB8AC3E}">
        <p14:creationId xmlns:p14="http://schemas.microsoft.com/office/powerpoint/2010/main" val="289510629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aption">
    <p:spTree>
      <p:nvGrpSpPr>
        <p:cNvPr id="1" name=""/>
        <p:cNvGrpSpPr/>
        <p:nvPr/>
      </p:nvGrpSpPr>
      <p:grpSpPr>
        <a:xfrm>
          <a:off x="0" y="0"/>
          <a:ext cx="0" cy="0"/>
          <a:chOff x="0" y="0"/>
          <a:chExt cx="0" cy="0"/>
        </a:xfrm>
      </p:grpSpPr>
      <p:sp>
        <p:nvSpPr>
          <p:cNvPr id="2" name="Google Shape;42;p10">
            <a:extLst>
              <a:ext uri="{FF2B5EF4-FFF2-40B4-BE49-F238E27FC236}">
                <a16:creationId xmlns:a16="http://schemas.microsoft.com/office/drawing/2014/main" id="{DD0F5230-B851-A971-CBE3-63D71ADA827E}"/>
              </a:ext>
            </a:extLst>
          </p:cNvPr>
          <p:cNvSpPr txBox="1">
            <a:spLocks noGrp="1"/>
          </p:cNvSpPr>
          <p:nvPr>
            <p:ph type="body" idx="4294967295"/>
          </p:nvPr>
        </p:nvSpPr>
        <p:spPr>
          <a:xfrm>
            <a:off x="415603" y="5640769"/>
            <a:ext cx="7998403" cy="806802"/>
          </a:xfrm>
        </p:spPr>
        <p:txBody>
          <a:bodyPr lIns="91421" tIns="91421" rIns="91421" bIns="91421" anchor="ctr">
            <a:noAutofit/>
          </a:bodyPr>
          <a:lstStyle>
            <a:lvl1pPr marL="609584" indent="-304787">
              <a:lnSpc>
                <a:spcPct val="100000"/>
              </a:lnSpc>
              <a:spcBef>
                <a:spcPts val="0"/>
              </a:spcBef>
              <a:buNone/>
              <a:defRPr lang="es-PE"/>
            </a:lvl1pPr>
          </a:lstStyle>
          <a:p>
            <a:pPr lvl="0"/>
            <a:endParaRPr lang="es-PE"/>
          </a:p>
        </p:txBody>
      </p:sp>
      <p:sp>
        <p:nvSpPr>
          <p:cNvPr id="3" name="Google Shape;43;p10">
            <a:extLst>
              <a:ext uri="{FF2B5EF4-FFF2-40B4-BE49-F238E27FC236}">
                <a16:creationId xmlns:a16="http://schemas.microsoft.com/office/drawing/2014/main" id="{D340AF90-BD01-5E49-8A35-50EE21F3D722}"/>
              </a:ext>
            </a:extLst>
          </p:cNvPr>
          <p:cNvSpPr txBox="1">
            <a:spLocks noGrp="1"/>
          </p:cNvSpPr>
          <p:nvPr>
            <p:ph type="sldNum" sz="quarter" idx="8"/>
          </p:nvPr>
        </p:nvSpPr>
        <p:spPr>
          <a:xfrm>
            <a:off x="11296607" y="6217627"/>
            <a:ext cx="731602" cy="524801"/>
          </a:xfrm>
        </p:spPr>
        <p:txBody>
          <a:bodyPr lIns="91421" tIns="91421" rIns="91421" bIns="91421"/>
          <a:lstStyle>
            <a:lvl1pPr>
              <a:defRPr lang="es-PE"/>
            </a:lvl1pPr>
          </a:lstStyle>
          <a:p>
            <a:pPr lvl="0"/>
            <a:fld id="{20C9658F-E5CF-4E40-9AF4-E5FEA69DD590}" type="slidenum">
              <a:t>‹Nº›</a:t>
            </a:fld>
            <a:endParaRPr lang="es-PE"/>
          </a:p>
        </p:txBody>
      </p:sp>
    </p:spTree>
    <p:extLst>
      <p:ext uri="{BB962C8B-B14F-4D97-AF65-F5344CB8AC3E}">
        <p14:creationId xmlns:p14="http://schemas.microsoft.com/office/powerpoint/2010/main" val="249019248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umbers ideas">
    <p:spTree>
      <p:nvGrpSpPr>
        <p:cNvPr id="1" name=""/>
        <p:cNvGrpSpPr/>
        <p:nvPr/>
      </p:nvGrpSpPr>
      <p:grpSpPr>
        <a:xfrm>
          <a:off x="0" y="0"/>
          <a:ext cx="0" cy="0"/>
          <a:chOff x="0" y="0"/>
          <a:chExt cx="0" cy="0"/>
        </a:xfrm>
      </p:grpSpPr>
      <p:sp>
        <p:nvSpPr>
          <p:cNvPr id="2" name="Marcador de texto 18">
            <a:extLst>
              <a:ext uri="{FF2B5EF4-FFF2-40B4-BE49-F238E27FC236}">
                <a16:creationId xmlns:a16="http://schemas.microsoft.com/office/drawing/2014/main" id="{BE75BB99-D628-4716-06AD-FBB27201258B}"/>
              </a:ext>
            </a:extLst>
          </p:cNvPr>
          <p:cNvSpPr txBox="1">
            <a:spLocks noGrp="1"/>
          </p:cNvSpPr>
          <p:nvPr>
            <p:ph type="body" idx="4294967295"/>
          </p:nvPr>
        </p:nvSpPr>
        <p:spPr>
          <a:xfrm>
            <a:off x="479419" y="1711875"/>
            <a:ext cx="2262152" cy="954770"/>
          </a:xfrm>
        </p:spPr>
        <p:txBody>
          <a:bodyPr/>
          <a:lstStyle>
            <a:lvl1pPr marL="0" indent="0">
              <a:buNone/>
              <a:defRPr sz="6600">
                <a:solidFill>
                  <a:srgbClr val="0F78FF"/>
                </a:solidFill>
              </a:defRPr>
            </a:lvl1pPr>
          </a:lstStyle>
          <a:p>
            <a:pPr lvl="0"/>
            <a:r>
              <a:rPr lang="es-ES"/>
              <a:t>01</a:t>
            </a:r>
          </a:p>
        </p:txBody>
      </p:sp>
      <p:sp>
        <p:nvSpPr>
          <p:cNvPr id="3" name="Marcador de contenido 20">
            <a:extLst>
              <a:ext uri="{FF2B5EF4-FFF2-40B4-BE49-F238E27FC236}">
                <a16:creationId xmlns:a16="http://schemas.microsoft.com/office/drawing/2014/main" id="{192C83A4-89C3-B0F6-35B1-15F86D1E8536}"/>
              </a:ext>
            </a:extLst>
          </p:cNvPr>
          <p:cNvSpPr txBox="1">
            <a:spLocks noGrp="1"/>
          </p:cNvSpPr>
          <p:nvPr>
            <p:ph idx="4294967295"/>
          </p:nvPr>
        </p:nvSpPr>
        <p:spPr>
          <a:xfrm>
            <a:off x="479767" y="3042565"/>
            <a:ext cx="2262984" cy="615034"/>
          </a:xfrm>
        </p:spPr>
        <p:txBody>
          <a:bodyPr/>
          <a:lstStyle>
            <a:lvl1pPr marL="0" indent="0">
              <a:buNone/>
              <a:defRPr sz="1800" b="1"/>
            </a:lvl1pPr>
          </a:lstStyle>
          <a:p>
            <a:pPr lvl="0"/>
            <a:r>
              <a:rPr lang="es-ES"/>
              <a:t>Idea one, lorem ipsum dolor sit </a:t>
            </a:r>
          </a:p>
        </p:txBody>
      </p:sp>
      <p:sp>
        <p:nvSpPr>
          <p:cNvPr id="4" name="Marcador de contenido 22">
            <a:extLst>
              <a:ext uri="{FF2B5EF4-FFF2-40B4-BE49-F238E27FC236}">
                <a16:creationId xmlns:a16="http://schemas.microsoft.com/office/drawing/2014/main" id="{D29997FE-7589-58F0-B8D4-E7008136CBFB}"/>
              </a:ext>
            </a:extLst>
          </p:cNvPr>
          <p:cNvSpPr txBox="1">
            <a:spLocks noGrp="1"/>
          </p:cNvSpPr>
          <p:nvPr>
            <p:ph idx="4294967295"/>
          </p:nvPr>
        </p:nvSpPr>
        <p:spPr>
          <a:xfrm>
            <a:off x="479429"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
        <p:nvSpPr>
          <p:cNvPr id="5" name="Marcador de texto 18">
            <a:extLst>
              <a:ext uri="{FF2B5EF4-FFF2-40B4-BE49-F238E27FC236}">
                <a16:creationId xmlns:a16="http://schemas.microsoft.com/office/drawing/2014/main" id="{320A009B-DCE2-E0CE-6F30-158076111887}"/>
              </a:ext>
            </a:extLst>
          </p:cNvPr>
          <p:cNvSpPr txBox="1">
            <a:spLocks noGrp="1"/>
          </p:cNvSpPr>
          <p:nvPr>
            <p:ph type="body" idx="4294967295"/>
          </p:nvPr>
        </p:nvSpPr>
        <p:spPr>
          <a:xfrm>
            <a:off x="3269071" y="1711875"/>
            <a:ext cx="2262984" cy="954770"/>
          </a:xfrm>
        </p:spPr>
        <p:txBody>
          <a:bodyPr/>
          <a:lstStyle>
            <a:lvl1pPr marL="0" indent="0">
              <a:buNone/>
              <a:defRPr sz="6600">
                <a:solidFill>
                  <a:srgbClr val="0F78FF"/>
                </a:solidFill>
              </a:defRPr>
            </a:lvl1pPr>
          </a:lstStyle>
          <a:p>
            <a:pPr lvl="0"/>
            <a:r>
              <a:rPr lang="es-ES"/>
              <a:t>02</a:t>
            </a:r>
          </a:p>
        </p:txBody>
      </p:sp>
      <p:sp>
        <p:nvSpPr>
          <p:cNvPr id="6" name="Marcador de contenido 20">
            <a:extLst>
              <a:ext uri="{FF2B5EF4-FFF2-40B4-BE49-F238E27FC236}">
                <a16:creationId xmlns:a16="http://schemas.microsoft.com/office/drawing/2014/main" id="{9D25F08D-32B3-A76D-B35D-8A6CBC24ECE8}"/>
              </a:ext>
            </a:extLst>
          </p:cNvPr>
          <p:cNvSpPr txBox="1">
            <a:spLocks noGrp="1"/>
          </p:cNvSpPr>
          <p:nvPr>
            <p:ph idx="4294967295"/>
          </p:nvPr>
        </p:nvSpPr>
        <p:spPr>
          <a:xfrm>
            <a:off x="3269757" y="3042565"/>
            <a:ext cx="2262984" cy="615034"/>
          </a:xfrm>
        </p:spPr>
        <p:txBody>
          <a:bodyPr/>
          <a:lstStyle>
            <a:lvl1pPr marL="0" indent="0">
              <a:buNone/>
              <a:defRPr sz="1800" b="1"/>
            </a:lvl1pPr>
          </a:lstStyle>
          <a:p>
            <a:pPr lvl="0"/>
            <a:r>
              <a:rPr lang="es-ES"/>
              <a:t>Idea two, lorem ipsum dolor sit </a:t>
            </a:r>
          </a:p>
        </p:txBody>
      </p:sp>
      <p:sp>
        <p:nvSpPr>
          <p:cNvPr id="7" name="Marcador de contenido 22">
            <a:extLst>
              <a:ext uri="{FF2B5EF4-FFF2-40B4-BE49-F238E27FC236}">
                <a16:creationId xmlns:a16="http://schemas.microsoft.com/office/drawing/2014/main" id="{03F8D9C4-BEF7-9E9C-3E44-D506035CD607}"/>
              </a:ext>
            </a:extLst>
          </p:cNvPr>
          <p:cNvSpPr txBox="1">
            <a:spLocks noGrp="1"/>
          </p:cNvSpPr>
          <p:nvPr>
            <p:ph idx="4294967295"/>
          </p:nvPr>
        </p:nvSpPr>
        <p:spPr>
          <a:xfrm>
            <a:off x="3269409"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
        <p:nvSpPr>
          <p:cNvPr id="8" name="Marcador de texto 18">
            <a:extLst>
              <a:ext uri="{FF2B5EF4-FFF2-40B4-BE49-F238E27FC236}">
                <a16:creationId xmlns:a16="http://schemas.microsoft.com/office/drawing/2014/main" id="{8EE74B73-A375-8D41-3576-15303BCD0F14}"/>
              </a:ext>
            </a:extLst>
          </p:cNvPr>
          <p:cNvSpPr txBox="1">
            <a:spLocks noGrp="1"/>
          </p:cNvSpPr>
          <p:nvPr>
            <p:ph type="body" idx="4294967295"/>
          </p:nvPr>
        </p:nvSpPr>
        <p:spPr>
          <a:xfrm>
            <a:off x="6352483" y="1711875"/>
            <a:ext cx="2262152" cy="954770"/>
          </a:xfrm>
        </p:spPr>
        <p:txBody>
          <a:bodyPr/>
          <a:lstStyle>
            <a:lvl1pPr marL="0" indent="0">
              <a:buNone/>
              <a:defRPr sz="6600">
                <a:solidFill>
                  <a:srgbClr val="0F78FF"/>
                </a:solidFill>
              </a:defRPr>
            </a:lvl1pPr>
          </a:lstStyle>
          <a:p>
            <a:pPr lvl="0"/>
            <a:r>
              <a:rPr lang="es-ES"/>
              <a:t>03</a:t>
            </a:r>
          </a:p>
        </p:txBody>
      </p:sp>
      <p:sp>
        <p:nvSpPr>
          <p:cNvPr id="9" name="Marcador de contenido 20">
            <a:extLst>
              <a:ext uri="{FF2B5EF4-FFF2-40B4-BE49-F238E27FC236}">
                <a16:creationId xmlns:a16="http://schemas.microsoft.com/office/drawing/2014/main" id="{51942040-A099-A2EE-41FF-981D322E50B3}"/>
              </a:ext>
            </a:extLst>
          </p:cNvPr>
          <p:cNvSpPr txBox="1">
            <a:spLocks noGrp="1"/>
          </p:cNvSpPr>
          <p:nvPr>
            <p:ph idx="4294967295"/>
          </p:nvPr>
        </p:nvSpPr>
        <p:spPr>
          <a:xfrm>
            <a:off x="6353168" y="3042565"/>
            <a:ext cx="2262984" cy="615034"/>
          </a:xfrm>
        </p:spPr>
        <p:txBody>
          <a:bodyPr/>
          <a:lstStyle>
            <a:lvl1pPr marL="0" indent="0">
              <a:buNone/>
              <a:defRPr sz="1800" b="1"/>
            </a:lvl1pPr>
          </a:lstStyle>
          <a:p>
            <a:pPr lvl="0"/>
            <a:r>
              <a:rPr lang="es-ES"/>
              <a:t>Idea three, lorem ipsum dolor sit </a:t>
            </a:r>
          </a:p>
        </p:txBody>
      </p:sp>
      <p:sp>
        <p:nvSpPr>
          <p:cNvPr id="10" name="Marcador de contenido 22">
            <a:extLst>
              <a:ext uri="{FF2B5EF4-FFF2-40B4-BE49-F238E27FC236}">
                <a16:creationId xmlns:a16="http://schemas.microsoft.com/office/drawing/2014/main" id="{EB77928A-740A-C61E-2B75-8D9408785380}"/>
              </a:ext>
            </a:extLst>
          </p:cNvPr>
          <p:cNvSpPr txBox="1">
            <a:spLocks noGrp="1"/>
          </p:cNvSpPr>
          <p:nvPr>
            <p:ph idx="4294967295"/>
          </p:nvPr>
        </p:nvSpPr>
        <p:spPr>
          <a:xfrm>
            <a:off x="6352821"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
        <p:nvSpPr>
          <p:cNvPr id="11" name="Marcador de texto 18">
            <a:extLst>
              <a:ext uri="{FF2B5EF4-FFF2-40B4-BE49-F238E27FC236}">
                <a16:creationId xmlns:a16="http://schemas.microsoft.com/office/drawing/2014/main" id="{15695031-7790-8C59-7118-A119F6CE9C31}"/>
              </a:ext>
            </a:extLst>
          </p:cNvPr>
          <p:cNvSpPr txBox="1">
            <a:spLocks noGrp="1"/>
          </p:cNvSpPr>
          <p:nvPr>
            <p:ph type="body" idx="4294967295"/>
          </p:nvPr>
        </p:nvSpPr>
        <p:spPr>
          <a:xfrm>
            <a:off x="9435053" y="1711875"/>
            <a:ext cx="2262984" cy="954770"/>
          </a:xfrm>
        </p:spPr>
        <p:txBody>
          <a:bodyPr/>
          <a:lstStyle>
            <a:lvl1pPr marL="0" indent="0">
              <a:buNone/>
              <a:defRPr sz="6600">
                <a:solidFill>
                  <a:srgbClr val="0F78FF"/>
                </a:solidFill>
              </a:defRPr>
            </a:lvl1pPr>
          </a:lstStyle>
          <a:p>
            <a:pPr lvl="0"/>
            <a:r>
              <a:rPr lang="es-ES"/>
              <a:t>04</a:t>
            </a:r>
          </a:p>
        </p:txBody>
      </p:sp>
      <p:sp>
        <p:nvSpPr>
          <p:cNvPr id="12" name="Marcador de contenido 20">
            <a:extLst>
              <a:ext uri="{FF2B5EF4-FFF2-40B4-BE49-F238E27FC236}">
                <a16:creationId xmlns:a16="http://schemas.microsoft.com/office/drawing/2014/main" id="{6CA8C46F-5DB4-5220-DEE7-FB2314C9922C}"/>
              </a:ext>
            </a:extLst>
          </p:cNvPr>
          <p:cNvSpPr txBox="1">
            <a:spLocks noGrp="1"/>
          </p:cNvSpPr>
          <p:nvPr>
            <p:ph idx="4294967295"/>
          </p:nvPr>
        </p:nvSpPr>
        <p:spPr>
          <a:xfrm>
            <a:off x="9435748" y="3042565"/>
            <a:ext cx="2262984" cy="615034"/>
          </a:xfrm>
        </p:spPr>
        <p:txBody>
          <a:bodyPr/>
          <a:lstStyle>
            <a:lvl1pPr marL="0" indent="0">
              <a:buNone/>
              <a:defRPr sz="1800" b="1"/>
            </a:lvl1pPr>
          </a:lstStyle>
          <a:p>
            <a:pPr lvl="0"/>
            <a:r>
              <a:rPr lang="es-ES"/>
              <a:t>Idea four, lorem ipsum dolor sit </a:t>
            </a:r>
          </a:p>
        </p:txBody>
      </p:sp>
      <p:sp>
        <p:nvSpPr>
          <p:cNvPr id="13" name="Marcador de contenido 22">
            <a:extLst>
              <a:ext uri="{FF2B5EF4-FFF2-40B4-BE49-F238E27FC236}">
                <a16:creationId xmlns:a16="http://schemas.microsoft.com/office/drawing/2014/main" id="{2AAB4106-506D-1C67-B942-2921FE842E67}"/>
              </a:ext>
            </a:extLst>
          </p:cNvPr>
          <p:cNvSpPr txBox="1">
            <a:spLocks noGrp="1"/>
          </p:cNvSpPr>
          <p:nvPr>
            <p:ph idx="4294967295"/>
          </p:nvPr>
        </p:nvSpPr>
        <p:spPr>
          <a:xfrm>
            <a:off x="9435400" y="3704947"/>
            <a:ext cx="2262152" cy="2104674"/>
          </a:xfrm>
        </p:spPr>
        <p:txBody>
          <a:bodyPr/>
          <a:lstStyle>
            <a:lvl1pPr marL="0" indent="0">
              <a:lnSpc>
                <a:spcPts val="1880"/>
              </a:lnSpc>
              <a:buNone/>
              <a:defRPr sz="1200">
                <a:solidFill>
                  <a:srgbClr val="393939"/>
                </a:solidFill>
              </a:defRPr>
            </a:lvl1pPr>
          </a:lstStyle>
          <a:p>
            <a:pPr lvl="0"/>
            <a:r>
              <a:rPr lang="es-ES"/>
              <a:t>Duis pulvinar tincidunt turpis ut fermentum. Nunc et leo dictum turpis accumsan maximus at at ante</a:t>
            </a:r>
          </a:p>
        </p:txBody>
      </p:sp>
    </p:spTree>
    <p:extLst>
      <p:ext uri="{BB962C8B-B14F-4D97-AF65-F5344CB8AC3E}">
        <p14:creationId xmlns:p14="http://schemas.microsoft.com/office/powerpoint/2010/main" val="3898768498"/>
      </p:ext>
    </p:extLst>
  </p:cSld>
  <p:clrMapOvr>
    <a:masterClrMapping/>
  </p:clrMapOvr>
  <p:transition spd="med">
    <p:fade/>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acts slid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7BD6DA69-C584-32A2-FDE7-3DD645C80500}"/>
              </a:ext>
            </a:extLst>
          </p:cNvPr>
          <p:cNvSpPr txBox="1">
            <a:spLocks noGrp="1"/>
          </p:cNvSpPr>
          <p:nvPr>
            <p:ph type="pic" idx="4294967295"/>
          </p:nvPr>
        </p:nvSpPr>
        <p:spPr>
          <a:xfrm>
            <a:off x="3032122" y="0"/>
            <a:ext cx="6188073" cy="6858000"/>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1385282389"/>
      </p:ext>
    </p:extLst>
  </p:cSld>
  <p:clrMapOvr>
    <a:masterClrMapping/>
  </p:clrMapOvr>
  <p:transition spd="med">
    <p:fade/>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amwork">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8143D41A-4389-710A-1ECD-1DF3A7BA1C02}"/>
              </a:ext>
            </a:extLst>
          </p:cNvPr>
          <p:cNvSpPr txBox="1">
            <a:spLocks noGrp="1"/>
          </p:cNvSpPr>
          <p:nvPr>
            <p:ph type="pic" idx="4294967295"/>
          </p:nvPr>
        </p:nvSpPr>
        <p:spPr>
          <a:xfrm>
            <a:off x="6096003" y="563563"/>
            <a:ext cx="5608636" cy="5730873"/>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1618154175"/>
      </p:ext>
    </p:extLst>
  </p:cSld>
  <p:clrMapOvr>
    <a:masterClrMapping/>
  </p:clrMapOvr>
  <p:transition spd="med">
    <p:fade/>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Diseño personalizado">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611EC0FB-8947-0A26-79FE-FA059571D158}"/>
              </a:ext>
            </a:extLst>
          </p:cNvPr>
          <p:cNvSpPr txBox="1">
            <a:spLocks noGrp="1"/>
          </p:cNvSpPr>
          <p:nvPr>
            <p:ph type="pic" idx="4294967295"/>
          </p:nvPr>
        </p:nvSpPr>
        <p:spPr>
          <a:xfrm>
            <a:off x="7010403" y="1439914"/>
            <a:ext cx="3510454" cy="5418085"/>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3917607015"/>
      </p:ext>
    </p:extLst>
  </p:cSld>
  <p:clrMapOvr>
    <a:masterClrMapping/>
  </p:clrMapOvr>
  <p:transition spd="med">
    <p:fad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ar chart imag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BF57E3B8-705F-8F2E-1B77-546CB8F15A7F}"/>
              </a:ext>
            </a:extLst>
          </p:cNvPr>
          <p:cNvSpPr txBox="1">
            <a:spLocks noGrp="1"/>
          </p:cNvSpPr>
          <p:nvPr>
            <p:ph type="pic" idx="4294967295"/>
          </p:nvPr>
        </p:nvSpPr>
        <p:spPr>
          <a:xfrm>
            <a:off x="6458772" y="563563"/>
            <a:ext cx="5245867" cy="5772753"/>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709917636"/>
      </p:ext>
    </p:extLst>
  </p:cSld>
  <p:clrMapOvr>
    <a:masterClrMapping/>
  </p:clrMapOvr>
  <p:transition spd="med">
    <p:fade/>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image">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E228012F-6379-F023-BBFA-991146C9CBB5}"/>
              </a:ext>
            </a:extLst>
          </p:cNvPr>
          <p:cNvSpPr txBox="1">
            <a:spLocks noGrp="1"/>
          </p:cNvSpPr>
          <p:nvPr>
            <p:ph type="pic" idx="4294967295"/>
          </p:nvPr>
        </p:nvSpPr>
        <p:spPr>
          <a:xfrm>
            <a:off x="483397" y="563563"/>
            <a:ext cx="11225210" cy="5731724"/>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2344520268"/>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Meet our team">
    <p:spTree>
      <p:nvGrpSpPr>
        <p:cNvPr id="1" name=""/>
        <p:cNvGrpSpPr/>
        <p:nvPr/>
      </p:nvGrpSpPr>
      <p:grpSpPr>
        <a:xfrm>
          <a:off x="0" y="0"/>
          <a:ext cx="0" cy="0"/>
          <a:chOff x="0" y="0"/>
          <a:chExt cx="0" cy="0"/>
        </a:xfrm>
      </p:grpSpPr>
      <p:sp>
        <p:nvSpPr>
          <p:cNvPr id="2" name="Marcador de posición de imagen 7">
            <a:extLst>
              <a:ext uri="{FF2B5EF4-FFF2-40B4-BE49-F238E27FC236}">
                <a16:creationId xmlns:a16="http://schemas.microsoft.com/office/drawing/2014/main" id="{BF0DE262-4369-4C53-07BF-B09EA047E211}"/>
              </a:ext>
            </a:extLst>
          </p:cNvPr>
          <p:cNvSpPr txBox="1">
            <a:spLocks noGrp="1"/>
          </p:cNvSpPr>
          <p:nvPr>
            <p:ph type="pic" idx="4294967295"/>
          </p:nvPr>
        </p:nvSpPr>
        <p:spPr>
          <a:xfrm>
            <a:off x="6085487" y="563563"/>
            <a:ext cx="5606067" cy="5731724"/>
          </a:xfrm>
        </p:spPr>
        <p:txBody>
          <a:bodyPr anchor="ctr" anchorCtr="1"/>
          <a:lstStyle>
            <a:lvl1pPr marL="0" indent="0" algn="ctr">
              <a:buNone/>
              <a:defRPr/>
            </a:lvl1pPr>
          </a:lstStyle>
          <a:p>
            <a:pPr lvl="0"/>
            <a:r>
              <a:rPr lang="es-ES"/>
              <a:t>Put your image here</a:t>
            </a:r>
          </a:p>
        </p:txBody>
      </p:sp>
    </p:spTree>
    <p:extLst>
      <p:ext uri="{BB962C8B-B14F-4D97-AF65-F5344CB8AC3E}">
        <p14:creationId xmlns:p14="http://schemas.microsoft.com/office/powerpoint/2010/main" val="1942817556"/>
      </p:ext>
    </p:extLst>
  </p:cSld>
  <p:clrMapOvr>
    <a:masterClrMapping/>
  </p:clrMapOvr>
  <p:transition spd="med">
    <p:fade/>
  </p:transition>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9FB994-5906-CD1B-10D4-104B3711C05A}"/>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459C4D76-5550-6625-C00B-1E0BE0199BB3}"/>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s-ES"/>
              <a:t>Haga clic para modificar los estilos de texto del patrón Segundo nivel Tercer nivel Cuarto nivel Quinto nivel</a:t>
            </a:r>
          </a:p>
        </p:txBody>
      </p:sp>
      <p:sp>
        <p:nvSpPr>
          <p:cNvPr id="4" name="Marcador de fecha 3">
            <a:extLst>
              <a:ext uri="{FF2B5EF4-FFF2-40B4-BE49-F238E27FC236}">
                <a16:creationId xmlns:a16="http://schemas.microsoft.com/office/drawing/2014/main" id="{95E48D3B-8F81-2F83-9993-14739F2AC220}"/>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s-ES" sz="1200" b="0" i="0" u="none" strike="noStrike" kern="1200" cap="none" spc="0" baseline="0">
                <a:solidFill>
                  <a:srgbClr val="8C8C8C"/>
                </a:solidFill>
                <a:uFillTx/>
                <a:latin typeface="Arial"/>
              </a:defRPr>
            </a:lvl1pPr>
          </a:lstStyle>
          <a:p>
            <a:pPr lvl="0"/>
            <a:fld id="{ED0163D7-4851-45CD-BCE2-1B1D363860C2}" type="datetime1">
              <a:rPr lang="es-ES"/>
              <a:pPr lvl="0"/>
              <a:t>12/11/2025</a:t>
            </a:fld>
            <a:endParaRPr lang="es-ES"/>
          </a:p>
        </p:txBody>
      </p:sp>
      <p:sp>
        <p:nvSpPr>
          <p:cNvPr id="5" name="Marcador de pie de página 4">
            <a:extLst>
              <a:ext uri="{FF2B5EF4-FFF2-40B4-BE49-F238E27FC236}">
                <a16:creationId xmlns:a16="http://schemas.microsoft.com/office/drawing/2014/main" id="{7F5C5CC2-8788-F761-6F03-61EA603AA62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s-ES" sz="1200" b="0" i="0" u="none" strike="noStrike" kern="1200" cap="none" spc="0" baseline="0">
                <a:solidFill>
                  <a:srgbClr val="8C8C8C"/>
                </a:solidFill>
                <a:uFillTx/>
                <a:latin typeface="Arial"/>
              </a:defRPr>
            </a:lvl1pPr>
          </a:lstStyle>
          <a:p>
            <a:pPr lvl="0"/>
            <a:endParaRPr lang="es-ES"/>
          </a:p>
        </p:txBody>
      </p:sp>
      <p:sp>
        <p:nvSpPr>
          <p:cNvPr id="6" name="Marcador de número de diapositiva 5">
            <a:extLst>
              <a:ext uri="{FF2B5EF4-FFF2-40B4-BE49-F238E27FC236}">
                <a16:creationId xmlns:a16="http://schemas.microsoft.com/office/drawing/2014/main" id="{4E103CA9-519D-996E-2655-F70669BB678A}"/>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s-ES" sz="1200" b="0" i="0" u="none" strike="noStrike" kern="1200" cap="none" spc="0" baseline="0">
                <a:solidFill>
                  <a:srgbClr val="8C8C8C"/>
                </a:solidFill>
                <a:uFillTx/>
                <a:latin typeface="Arial"/>
              </a:defRPr>
            </a:lvl1pPr>
          </a:lstStyle>
          <a:p>
            <a:pPr lvl="0"/>
            <a:fld id="{61F9F3EB-1CB0-4963-B839-F6770F4F758B}" type="slidenum">
              <a:t>‹Nº›</a:t>
            </a:fld>
            <a:endParaRPr lang="es-ES"/>
          </a:p>
        </p:txBody>
      </p:sp>
      <p:sp>
        <p:nvSpPr>
          <p:cNvPr id="7" name="Slide Number Placeholder 5">
            <a:extLst>
              <a:ext uri="{FF2B5EF4-FFF2-40B4-BE49-F238E27FC236}">
                <a16:creationId xmlns:a16="http://schemas.microsoft.com/office/drawing/2014/main" id="{C8DC4268-922E-0FFC-5AB7-651EC09A4C0D}"/>
              </a:ext>
            </a:extLst>
          </p:cNvPr>
          <p:cNvSpPr txBox="1"/>
          <p:nvPr/>
        </p:nvSpPr>
        <p:spPr>
          <a:xfrm>
            <a:off x="11712577" y="45271"/>
            <a:ext cx="479429" cy="328297"/>
          </a:xfrm>
          <a:prstGeom prst="rect">
            <a:avLst/>
          </a:prstGeom>
          <a:noFill/>
          <a:ln cap="flat">
            <a:noFill/>
          </a:ln>
        </p:spPr>
        <p:txBody>
          <a:bodyPr vert="horz" wrap="none" lIns="121916" tIns="60963" rIns="121916" bIns="6096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A3ADB57-03F8-450E-8F23-AC93283FE124}" type="slidenum">
              <a:t>‹Nº›</a:t>
            </a:fld>
            <a:endParaRPr lang="en-US" sz="1100" b="0" i="0" u="none" strike="noStrike" kern="1200" cap="none" spc="300" baseline="0">
              <a:solidFill>
                <a:srgbClr val="5A5A5A"/>
              </a:solidFill>
              <a:uFillTx/>
              <a:latin typeface="Arial" pitchFamily="34"/>
              <a:ea typeface="Source Sans Pro"/>
              <a:cs typeface="Arial" pitchFamily="34"/>
            </a:endParaRPr>
          </a:p>
        </p:txBody>
      </p:sp>
      <p:cxnSp>
        <p:nvCxnSpPr>
          <p:cNvPr id="8" name="Conector recto 7">
            <a:extLst>
              <a:ext uri="{FF2B5EF4-FFF2-40B4-BE49-F238E27FC236}">
                <a16:creationId xmlns:a16="http://schemas.microsoft.com/office/drawing/2014/main" id="{5F1A90C9-474C-B0C6-C377-8C8B4848C8E3}"/>
              </a:ext>
            </a:extLst>
          </p:cNvPr>
          <p:cNvCxnSpPr/>
          <p:nvPr/>
        </p:nvCxnSpPr>
        <p:spPr>
          <a:xfrm>
            <a:off x="12182944" y="-9052"/>
            <a:ext cx="0" cy="427883"/>
          </a:xfrm>
          <a:prstGeom prst="straightConnector1">
            <a:avLst/>
          </a:prstGeom>
          <a:noFill/>
          <a:ln w="57150" cap="flat">
            <a:solidFill>
              <a:srgbClr val="0F78FF"/>
            </a:solidFill>
            <a:prstDash val="solid"/>
            <a:miter/>
          </a:ln>
        </p:spPr>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med">
    <p:fade/>
  </p:transition>
  <p:txStyles>
    <p:titleStyle>
      <a:lvl1pPr marL="0" marR="0" lvl="0" indent="0" algn="l" defTabSz="914400" rtl="0" fontAlgn="auto" hangingPunct="1">
        <a:lnSpc>
          <a:spcPct val="90000"/>
        </a:lnSpc>
        <a:spcBef>
          <a:spcPts val="0"/>
        </a:spcBef>
        <a:spcAft>
          <a:spcPts val="0"/>
        </a:spcAft>
        <a:buNone/>
        <a:tabLst/>
        <a:defRPr lang="es-ES" sz="4400" b="0" i="0" u="none" strike="noStrike" kern="1200" cap="none" spc="0" baseline="0">
          <a:solidFill>
            <a:srgbClr val="232323"/>
          </a:solidFill>
          <a:uFillTx/>
          <a:latin typeface="Arial"/>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s-ES" sz="2400" b="0" i="0" u="none" strike="noStrike" kern="1200" cap="none" spc="0" baseline="0">
          <a:solidFill>
            <a:srgbClr val="232323"/>
          </a:solidFill>
          <a:uFillTx/>
          <a:latin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16.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a:blip r:embed="rId2"/>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0AD1FF6-7E62-DDCB-D7F3-0C46D92F8DD9}"/>
              </a:ext>
            </a:extLst>
          </p:cNvPr>
          <p:cNvSpPr/>
          <p:nvPr/>
        </p:nvSpPr>
        <p:spPr>
          <a:xfrm>
            <a:off x="249384" y="152403"/>
            <a:ext cx="11596256" cy="6483928"/>
          </a:xfrm>
          <a:prstGeom prst="rect">
            <a:avLst/>
          </a:prstGeom>
          <a:solidFill>
            <a:srgbClr val="FFFFFF">
              <a:alpha val="33000"/>
            </a:srgbClr>
          </a:solidFill>
          <a:ln w="57150" cap="flat">
            <a:solidFill>
              <a:srgbClr val="0F78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Elipse 40">
            <a:extLst>
              <a:ext uri="{FF2B5EF4-FFF2-40B4-BE49-F238E27FC236}">
                <a16:creationId xmlns:a16="http://schemas.microsoft.com/office/drawing/2014/main" id="{1B7FF8D7-355A-976F-CD32-6BBE2A0E5974}"/>
              </a:ext>
            </a:extLst>
          </p:cNvPr>
          <p:cNvSpPr/>
          <p:nvPr/>
        </p:nvSpPr>
        <p:spPr>
          <a:xfrm>
            <a:off x="6900172" y="1653143"/>
            <a:ext cx="4483860" cy="44838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4" name="Subtítulo 2">
            <a:extLst>
              <a:ext uri="{FF2B5EF4-FFF2-40B4-BE49-F238E27FC236}">
                <a16:creationId xmlns:a16="http://schemas.microsoft.com/office/drawing/2014/main" id="{BDACE240-1A82-2413-5467-1D1034CEF98A}"/>
              </a:ext>
            </a:extLst>
          </p:cNvPr>
          <p:cNvSpPr txBox="1">
            <a:spLocks noGrp="1"/>
          </p:cNvSpPr>
          <p:nvPr>
            <p:ph type="subTitle" idx="1"/>
          </p:nvPr>
        </p:nvSpPr>
        <p:spPr>
          <a:xfrm>
            <a:off x="784226" y="4392174"/>
            <a:ext cx="6051544" cy="905329"/>
          </a:xfrm>
        </p:spPr>
        <p:txBody>
          <a:bodyPr/>
          <a:lstStyle/>
          <a:p>
            <a:pPr lvl="0">
              <a:lnSpc>
                <a:spcPts val="2600"/>
              </a:lnSpc>
            </a:pPr>
            <a:r>
              <a:rPr lang="en-US" sz="1900">
                <a:solidFill>
                  <a:srgbClr val="000000"/>
                </a:solidFill>
              </a:rPr>
              <a:t>Organize and show your projects to attract attention, generate a conversation and obtain success. </a:t>
            </a:r>
            <a:endParaRPr lang="en-US" sz="1200">
              <a:solidFill>
                <a:srgbClr val="000000"/>
              </a:solidFill>
            </a:endParaRPr>
          </a:p>
        </p:txBody>
      </p:sp>
      <p:sp>
        <p:nvSpPr>
          <p:cNvPr id="5" name="CuadroTexto 5">
            <a:extLst>
              <a:ext uri="{FF2B5EF4-FFF2-40B4-BE49-F238E27FC236}">
                <a16:creationId xmlns:a16="http://schemas.microsoft.com/office/drawing/2014/main" id="{C6B61268-E1B3-79DC-2047-5FC0FBFD5C96}"/>
              </a:ext>
            </a:extLst>
          </p:cNvPr>
          <p:cNvSpPr txBox="1"/>
          <p:nvPr/>
        </p:nvSpPr>
        <p:spPr>
          <a:xfrm>
            <a:off x="-1796064" y="1511384"/>
            <a:ext cx="11212125" cy="199029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7420"/>
              </a:lnSpc>
              <a:spcBef>
                <a:spcPts val="0"/>
              </a:spcBef>
              <a:spcAft>
                <a:spcPts val="0"/>
              </a:spcAft>
              <a:buNone/>
              <a:tabLst/>
              <a:defRPr sz="1800" b="0" i="0" u="none" strike="noStrike" kern="0" cap="none" spc="0" baseline="0">
                <a:solidFill>
                  <a:srgbClr val="000000"/>
                </a:solidFill>
                <a:uFillTx/>
              </a:defRPr>
            </a:pPr>
            <a:r>
              <a:rPr lang="es-ES" sz="11500" b="1" i="0" u="none" strike="noStrike" kern="1200" cap="none" spc="0" baseline="0">
                <a:solidFill>
                  <a:srgbClr val="F0F4F5"/>
                </a:solidFill>
                <a:uFillTx/>
                <a:latin typeface="Arial"/>
              </a:rPr>
              <a:t>MOBILE </a:t>
            </a:r>
          </a:p>
          <a:p>
            <a:pPr marL="0" marR="0" lvl="0" indent="0" algn="ctr" defTabSz="914400" rtl="0" fontAlgn="auto" hangingPunct="1">
              <a:lnSpc>
                <a:spcPts val="7420"/>
              </a:lnSpc>
              <a:spcBef>
                <a:spcPts val="0"/>
              </a:spcBef>
              <a:spcAft>
                <a:spcPts val="0"/>
              </a:spcAft>
              <a:buNone/>
              <a:tabLst/>
              <a:defRPr sz="1800" b="0" i="0" u="none" strike="noStrike" kern="0" cap="none" spc="0" baseline="0">
                <a:solidFill>
                  <a:srgbClr val="000000"/>
                </a:solidFill>
                <a:uFillTx/>
              </a:defRPr>
            </a:pPr>
            <a:r>
              <a:rPr lang="es-ES" sz="6600" b="1" i="0" u="none" strike="noStrike" kern="1200" cap="none" spc="0" baseline="0">
                <a:solidFill>
                  <a:srgbClr val="F0F4F5"/>
                </a:solidFill>
                <a:uFillTx/>
                <a:latin typeface="Arial"/>
              </a:rPr>
              <a:t>PHONES</a:t>
            </a:r>
            <a:endParaRPr lang="es-ES" sz="8000" b="1" i="0" u="none" strike="noStrike" kern="1200" cap="none" spc="0" baseline="0">
              <a:solidFill>
                <a:srgbClr val="F0F4F5"/>
              </a:solidFill>
              <a:uFillTx/>
              <a:latin typeface="Arial"/>
            </a:endParaRPr>
          </a:p>
        </p:txBody>
      </p:sp>
      <p:sp>
        <p:nvSpPr>
          <p:cNvPr id="6" name="CuadroTexto 10">
            <a:extLst>
              <a:ext uri="{FF2B5EF4-FFF2-40B4-BE49-F238E27FC236}">
                <a16:creationId xmlns:a16="http://schemas.microsoft.com/office/drawing/2014/main" id="{B245A428-06AD-EDAF-65BB-8A7C2DCF1A57}"/>
              </a:ext>
            </a:extLst>
          </p:cNvPr>
          <p:cNvSpPr txBox="1"/>
          <p:nvPr/>
        </p:nvSpPr>
        <p:spPr>
          <a:xfrm>
            <a:off x="2151318" y="5498451"/>
            <a:ext cx="3317360" cy="307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300" baseline="0">
                <a:solidFill>
                  <a:srgbClr val="000000"/>
                </a:solidFill>
                <a:uFillTx/>
                <a:latin typeface="Arial"/>
              </a:rPr>
              <a:t>Free Template</a:t>
            </a:r>
          </a:p>
        </p:txBody>
      </p:sp>
      <p:cxnSp>
        <p:nvCxnSpPr>
          <p:cNvPr id="7" name="Conector recto 11">
            <a:extLst>
              <a:ext uri="{FF2B5EF4-FFF2-40B4-BE49-F238E27FC236}">
                <a16:creationId xmlns:a16="http://schemas.microsoft.com/office/drawing/2014/main" id="{56B3D9B6-9F3F-3810-D3CC-01CC6B0E4855}"/>
              </a:ext>
            </a:extLst>
          </p:cNvPr>
          <p:cNvCxnSpPr/>
          <p:nvPr/>
        </p:nvCxnSpPr>
        <p:spPr>
          <a:xfrm>
            <a:off x="3341510" y="3946925"/>
            <a:ext cx="900281" cy="0"/>
          </a:xfrm>
          <a:prstGeom prst="straightConnector1">
            <a:avLst/>
          </a:prstGeom>
          <a:noFill/>
          <a:ln w="76196" cap="flat">
            <a:solidFill>
              <a:srgbClr val="0F78FF"/>
            </a:solidFill>
            <a:prstDash val="solid"/>
            <a:miter/>
          </a:ln>
        </p:spPr>
      </p:cxnSp>
      <p:sp>
        <p:nvSpPr>
          <p:cNvPr id="8" name="AutoShape 4">
            <a:extLst>
              <a:ext uri="{FF2B5EF4-FFF2-40B4-BE49-F238E27FC236}">
                <a16:creationId xmlns:a16="http://schemas.microsoft.com/office/drawing/2014/main" id="{0EFD10DE-D04F-FDDF-A07A-16114220D183}"/>
              </a:ext>
            </a:extLst>
          </p:cNvPr>
          <p:cNvSpPr/>
          <p:nvPr/>
        </p:nvSpPr>
        <p:spPr>
          <a:xfrm>
            <a:off x="7153780" y="1667792"/>
            <a:ext cx="4253989" cy="4633027"/>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9" name="Grupo 6">
            <a:extLst>
              <a:ext uri="{FF2B5EF4-FFF2-40B4-BE49-F238E27FC236}">
                <a16:creationId xmlns:a16="http://schemas.microsoft.com/office/drawing/2014/main" id="{07FA7239-4BCC-D261-0A24-82218DFAC505}"/>
              </a:ext>
            </a:extLst>
          </p:cNvPr>
          <p:cNvGrpSpPr/>
          <p:nvPr/>
        </p:nvGrpSpPr>
        <p:grpSpPr>
          <a:xfrm>
            <a:off x="7720772" y="1652137"/>
            <a:ext cx="2963388" cy="4670618"/>
            <a:chOff x="7720772" y="1652137"/>
            <a:chExt cx="2963388" cy="4670618"/>
          </a:xfrm>
        </p:grpSpPr>
        <p:sp>
          <p:nvSpPr>
            <p:cNvPr id="10" name="Freeform 8">
              <a:extLst>
                <a:ext uri="{FF2B5EF4-FFF2-40B4-BE49-F238E27FC236}">
                  <a16:creationId xmlns:a16="http://schemas.microsoft.com/office/drawing/2014/main" id="{86255FF2-47DE-A16E-4DE2-051C225049FE}"/>
                </a:ext>
              </a:extLst>
            </p:cNvPr>
            <p:cNvSpPr/>
            <p:nvPr/>
          </p:nvSpPr>
          <p:spPr>
            <a:xfrm>
              <a:off x="7720772" y="1652137"/>
              <a:ext cx="2850614" cy="4670618"/>
            </a:xfrm>
            <a:custGeom>
              <a:avLst/>
              <a:gdLst>
                <a:gd name="f0" fmla="val 10800000"/>
                <a:gd name="f1" fmla="val 5400000"/>
                <a:gd name="f2" fmla="val 180"/>
                <a:gd name="f3" fmla="val w"/>
                <a:gd name="f4" fmla="val h"/>
                <a:gd name="f5" fmla="val 0"/>
                <a:gd name="f6" fmla="val 382"/>
                <a:gd name="f7" fmla="val 626"/>
                <a:gd name="f8" fmla="val 35"/>
                <a:gd name="f9" fmla="val 408"/>
                <a:gd name="f10" fmla="val 68"/>
                <a:gd name="f11" fmla="val 298"/>
                <a:gd name="f12" fmla="val 100"/>
                <a:gd name="f13" fmla="val 188"/>
                <a:gd name="f14" fmla="val 133"/>
                <a:gd name="f15" fmla="val 78"/>
                <a:gd name="f16" fmla="val 137"/>
                <a:gd name="f17" fmla="val 62"/>
                <a:gd name="f18" fmla="val 144"/>
                <a:gd name="f19" fmla="val 48"/>
                <a:gd name="f20" fmla="val 145"/>
                <a:gd name="f21" fmla="val 32"/>
                <a:gd name="f22" fmla="val 158"/>
                <a:gd name="f23" fmla="val 9"/>
                <a:gd name="f24" fmla="val 176"/>
                <a:gd name="f25" fmla="val 203"/>
                <a:gd name="f26" fmla="val 3"/>
                <a:gd name="f27" fmla="val 251"/>
                <a:gd name="f28" fmla="val 7"/>
                <a:gd name="f29" fmla="val 301"/>
                <a:gd name="f30" fmla="val 350"/>
                <a:gd name="f31" fmla="val 12"/>
                <a:gd name="f32" fmla="val 364"/>
                <a:gd name="f33" fmla="val 375"/>
                <a:gd name="f34" fmla="val 17"/>
                <a:gd name="f35" fmla="val 30"/>
                <a:gd name="f36" fmla="val 374"/>
                <a:gd name="f37" fmla="val 379"/>
                <a:gd name="f38" fmla="val 42"/>
                <a:gd name="f39" fmla="val 378"/>
                <a:gd name="f40" fmla="val 49"/>
                <a:gd name="f41" fmla="val 365"/>
                <a:gd name="f42" fmla="val 112"/>
                <a:gd name="f43" fmla="val 346"/>
                <a:gd name="f44" fmla="val 175"/>
                <a:gd name="f45" fmla="val 329"/>
                <a:gd name="f46" fmla="val 237"/>
                <a:gd name="f47" fmla="val 300"/>
                <a:gd name="f48" fmla="val 344"/>
                <a:gd name="f49" fmla="val 272"/>
                <a:gd name="f50" fmla="val 450"/>
                <a:gd name="f51" fmla="val 243"/>
                <a:gd name="f52" fmla="val 556"/>
                <a:gd name="f53" fmla="val 240"/>
                <a:gd name="f54" fmla="val 565"/>
                <a:gd name="f55" fmla="val 238"/>
                <a:gd name="f56" fmla="val 574"/>
                <a:gd name="f57" fmla="val 234"/>
                <a:gd name="f58" fmla="val 582"/>
                <a:gd name="f59" fmla="val 233"/>
                <a:gd name="f60" fmla="val 583"/>
                <a:gd name="f61" fmla="val 584"/>
                <a:gd name="f62" fmla="val 235"/>
                <a:gd name="f63" fmla="val 581"/>
                <a:gd name="f64" fmla="val 577"/>
                <a:gd name="f65" fmla="val 566"/>
                <a:gd name="f66" fmla="val 249"/>
                <a:gd name="f67" fmla="val 568"/>
                <a:gd name="f68" fmla="val 254"/>
                <a:gd name="f69" fmla="val 575"/>
                <a:gd name="f70" fmla="val 579"/>
                <a:gd name="f71" fmla="val 250"/>
                <a:gd name="f72" fmla="val 599"/>
                <a:gd name="f73" fmla="val 242"/>
                <a:gd name="f74" fmla="val 616"/>
                <a:gd name="f75" fmla="val 221"/>
                <a:gd name="f76" fmla="val 622"/>
                <a:gd name="f77" fmla="val 206"/>
                <a:gd name="f78" fmla="val 192"/>
                <a:gd name="f79" fmla="val 625"/>
                <a:gd name="f80" fmla="val 178"/>
                <a:gd name="f81" fmla="val 620"/>
                <a:gd name="f82" fmla="val 136"/>
                <a:gd name="f83" fmla="val 606"/>
                <a:gd name="f84" fmla="val 96"/>
                <a:gd name="f85" fmla="val 591"/>
                <a:gd name="f86" fmla="val 54"/>
                <a:gd name="f87" fmla="val 572"/>
                <a:gd name="f88" fmla="val 38"/>
                <a:gd name="f89" fmla="val 567"/>
                <a:gd name="f90" fmla="val 5"/>
                <a:gd name="f91" fmla="val 552"/>
                <a:gd name="f92" fmla="val 541"/>
                <a:gd name="f93" fmla="val 502"/>
                <a:gd name="f94" fmla="val 6"/>
                <a:gd name="f95" fmla="val 492"/>
                <a:gd name="f96" fmla="val 483"/>
                <a:gd name="f97" fmla="val 15"/>
                <a:gd name="f98" fmla="val 476"/>
                <a:gd name="f99" fmla="val 20"/>
                <a:gd name="f100" fmla="val 453"/>
                <a:gd name="f101" fmla="val 25"/>
                <a:gd name="f102" fmla="val 429"/>
                <a:gd name="f103" fmla="+- 0 0 -90"/>
                <a:gd name="f104" fmla="*/ f3 1 382"/>
                <a:gd name="f105" fmla="*/ f4 1 626"/>
                <a:gd name="f106" fmla="+- f7 0 f5"/>
                <a:gd name="f107" fmla="+- f6 0 f5"/>
                <a:gd name="f108" fmla="*/ f103 f0 1"/>
                <a:gd name="f109" fmla="*/ f107 1 382"/>
                <a:gd name="f110" fmla="*/ f106 1 626"/>
                <a:gd name="f111" fmla="*/ 35 f107 1"/>
                <a:gd name="f112" fmla="*/ 408 f106 1"/>
                <a:gd name="f113" fmla="*/ 133 f107 1"/>
                <a:gd name="f114" fmla="*/ 78 f106 1"/>
                <a:gd name="f115" fmla="*/ 145 f107 1"/>
                <a:gd name="f116" fmla="*/ 32 f106 1"/>
                <a:gd name="f117" fmla="*/ 203 f107 1"/>
                <a:gd name="f118" fmla="*/ 3 f106 1"/>
                <a:gd name="f119" fmla="*/ 350 f107 1"/>
                <a:gd name="f120" fmla="*/ 12 f106 1"/>
                <a:gd name="f121" fmla="*/ 382 f107 1"/>
                <a:gd name="f122" fmla="*/ 30 f106 1"/>
                <a:gd name="f123" fmla="*/ 378 f107 1"/>
                <a:gd name="f124" fmla="*/ 49 f106 1"/>
                <a:gd name="f125" fmla="*/ 329 f107 1"/>
                <a:gd name="f126" fmla="*/ 237 f106 1"/>
                <a:gd name="f127" fmla="*/ 243 f107 1"/>
                <a:gd name="f128" fmla="*/ 556 f106 1"/>
                <a:gd name="f129" fmla="*/ 234 f107 1"/>
                <a:gd name="f130" fmla="*/ 582 f106 1"/>
                <a:gd name="f131" fmla="*/ 233 f107 1"/>
                <a:gd name="f132" fmla="*/ 584 f106 1"/>
                <a:gd name="f133" fmla="*/ 235 f107 1"/>
                <a:gd name="f134" fmla="*/ 581 f106 1"/>
                <a:gd name="f135" fmla="*/ 249 f107 1"/>
                <a:gd name="f136" fmla="*/ 568 f106 1"/>
                <a:gd name="f137" fmla="*/ 254 f107 1"/>
                <a:gd name="f138" fmla="*/ 579 f106 1"/>
                <a:gd name="f139" fmla="*/ 221 f107 1"/>
                <a:gd name="f140" fmla="*/ 622 f106 1"/>
                <a:gd name="f141" fmla="*/ 178 f107 1"/>
                <a:gd name="f142" fmla="*/ 620 f106 1"/>
                <a:gd name="f143" fmla="*/ 54 f107 1"/>
                <a:gd name="f144" fmla="*/ 577 f106 1"/>
                <a:gd name="f145" fmla="*/ 38 f107 1"/>
                <a:gd name="f146" fmla="*/ 567 f106 1"/>
                <a:gd name="f147" fmla="*/ 7 f107 1"/>
                <a:gd name="f148" fmla="*/ 502 f106 1"/>
                <a:gd name="f149" fmla="*/ 15 f107 1"/>
                <a:gd name="f150" fmla="*/ 476 f106 1"/>
                <a:gd name="f151" fmla="*/ f108 1 f2"/>
                <a:gd name="f152" fmla="*/ f111 1 382"/>
                <a:gd name="f153" fmla="*/ f112 1 626"/>
                <a:gd name="f154" fmla="*/ f113 1 382"/>
                <a:gd name="f155" fmla="*/ f114 1 626"/>
                <a:gd name="f156" fmla="*/ f115 1 382"/>
                <a:gd name="f157" fmla="*/ f116 1 626"/>
                <a:gd name="f158" fmla="*/ f117 1 382"/>
                <a:gd name="f159" fmla="*/ f118 1 626"/>
                <a:gd name="f160" fmla="*/ f119 1 382"/>
                <a:gd name="f161" fmla="*/ f120 1 626"/>
                <a:gd name="f162" fmla="*/ f121 1 382"/>
                <a:gd name="f163" fmla="*/ f122 1 626"/>
                <a:gd name="f164" fmla="*/ f123 1 382"/>
                <a:gd name="f165" fmla="*/ f124 1 626"/>
                <a:gd name="f166" fmla="*/ f125 1 382"/>
                <a:gd name="f167" fmla="*/ f126 1 626"/>
                <a:gd name="f168" fmla="*/ f127 1 382"/>
                <a:gd name="f169" fmla="*/ f128 1 626"/>
                <a:gd name="f170" fmla="*/ f129 1 382"/>
                <a:gd name="f171" fmla="*/ f130 1 626"/>
                <a:gd name="f172" fmla="*/ f131 1 382"/>
                <a:gd name="f173" fmla="*/ f132 1 626"/>
                <a:gd name="f174" fmla="*/ f133 1 382"/>
                <a:gd name="f175" fmla="*/ f134 1 626"/>
                <a:gd name="f176" fmla="*/ f135 1 382"/>
                <a:gd name="f177" fmla="*/ f136 1 626"/>
                <a:gd name="f178" fmla="*/ f137 1 382"/>
                <a:gd name="f179" fmla="*/ f138 1 626"/>
                <a:gd name="f180" fmla="*/ f139 1 382"/>
                <a:gd name="f181" fmla="*/ f140 1 626"/>
                <a:gd name="f182" fmla="*/ f141 1 382"/>
                <a:gd name="f183" fmla="*/ f142 1 626"/>
                <a:gd name="f184" fmla="*/ f143 1 382"/>
                <a:gd name="f185" fmla="*/ f144 1 626"/>
                <a:gd name="f186" fmla="*/ f145 1 382"/>
                <a:gd name="f187" fmla="*/ f146 1 626"/>
                <a:gd name="f188" fmla="*/ f147 1 382"/>
                <a:gd name="f189" fmla="*/ f148 1 626"/>
                <a:gd name="f190" fmla="*/ f149 1 382"/>
                <a:gd name="f191" fmla="*/ f150 1 626"/>
                <a:gd name="f192" fmla="*/ 0 1 f109"/>
                <a:gd name="f193" fmla="*/ f6 1 f109"/>
                <a:gd name="f194" fmla="*/ 0 1 f110"/>
                <a:gd name="f195" fmla="*/ f7 1 f110"/>
                <a:gd name="f196" fmla="+- f151 0 f1"/>
                <a:gd name="f197" fmla="*/ f152 1 f109"/>
                <a:gd name="f198" fmla="*/ f153 1 f110"/>
                <a:gd name="f199" fmla="*/ f154 1 f109"/>
                <a:gd name="f200" fmla="*/ f155 1 f110"/>
                <a:gd name="f201" fmla="*/ f156 1 f109"/>
                <a:gd name="f202" fmla="*/ f157 1 f110"/>
                <a:gd name="f203" fmla="*/ f158 1 f109"/>
                <a:gd name="f204" fmla="*/ f159 1 f110"/>
                <a:gd name="f205" fmla="*/ f160 1 f109"/>
                <a:gd name="f206" fmla="*/ f161 1 f110"/>
                <a:gd name="f207" fmla="*/ f162 1 f109"/>
                <a:gd name="f208" fmla="*/ f163 1 f110"/>
                <a:gd name="f209" fmla="*/ f164 1 f109"/>
                <a:gd name="f210" fmla="*/ f165 1 f110"/>
                <a:gd name="f211" fmla="*/ f166 1 f109"/>
                <a:gd name="f212" fmla="*/ f167 1 f110"/>
                <a:gd name="f213" fmla="*/ f168 1 f109"/>
                <a:gd name="f214" fmla="*/ f169 1 f110"/>
                <a:gd name="f215" fmla="*/ f170 1 f109"/>
                <a:gd name="f216" fmla="*/ f171 1 f110"/>
                <a:gd name="f217" fmla="*/ f172 1 f109"/>
                <a:gd name="f218" fmla="*/ f173 1 f110"/>
                <a:gd name="f219" fmla="*/ f174 1 f109"/>
                <a:gd name="f220" fmla="*/ f175 1 f110"/>
                <a:gd name="f221" fmla="*/ f176 1 f109"/>
                <a:gd name="f222" fmla="*/ f177 1 f110"/>
                <a:gd name="f223" fmla="*/ f178 1 f109"/>
                <a:gd name="f224" fmla="*/ f179 1 f110"/>
                <a:gd name="f225" fmla="*/ f180 1 f109"/>
                <a:gd name="f226" fmla="*/ f181 1 f110"/>
                <a:gd name="f227" fmla="*/ f182 1 f109"/>
                <a:gd name="f228" fmla="*/ f183 1 f110"/>
                <a:gd name="f229" fmla="*/ f184 1 f109"/>
                <a:gd name="f230" fmla="*/ f185 1 f110"/>
                <a:gd name="f231" fmla="*/ f186 1 f109"/>
                <a:gd name="f232" fmla="*/ f187 1 f110"/>
                <a:gd name="f233" fmla="*/ f188 1 f109"/>
                <a:gd name="f234" fmla="*/ f189 1 f110"/>
                <a:gd name="f235" fmla="*/ f190 1 f109"/>
                <a:gd name="f236" fmla="*/ f191 1 f110"/>
                <a:gd name="f237" fmla="*/ f192 f104 1"/>
                <a:gd name="f238" fmla="*/ f193 f104 1"/>
                <a:gd name="f239" fmla="*/ f195 f105 1"/>
                <a:gd name="f240" fmla="*/ f194 f105 1"/>
                <a:gd name="f241" fmla="*/ f197 f104 1"/>
                <a:gd name="f242" fmla="*/ f198 f105 1"/>
                <a:gd name="f243" fmla="*/ f199 f104 1"/>
                <a:gd name="f244" fmla="*/ f200 f105 1"/>
                <a:gd name="f245" fmla="*/ f201 f104 1"/>
                <a:gd name="f246" fmla="*/ f202 f105 1"/>
                <a:gd name="f247" fmla="*/ f203 f104 1"/>
                <a:gd name="f248" fmla="*/ f204 f105 1"/>
                <a:gd name="f249" fmla="*/ f205 f104 1"/>
                <a:gd name="f250" fmla="*/ f206 f105 1"/>
                <a:gd name="f251" fmla="*/ f207 f104 1"/>
                <a:gd name="f252" fmla="*/ f208 f105 1"/>
                <a:gd name="f253" fmla="*/ f209 f104 1"/>
                <a:gd name="f254" fmla="*/ f210 f105 1"/>
                <a:gd name="f255" fmla="*/ f211 f104 1"/>
                <a:gd name="f256" fmla="*/ f212 f105 1"/>
                <a:gd name="f257" fmla="*/ f213 f104 1"/>
                <a:gd name="f258" fmla="*/ f214 f105 1"/>
                <a:gd name="f259" fmla="*/ f215 f104 1"/>
                <a:gd name="f260" fmla="*/ f216 f105 1"/>
                <a:gd name="f261" fmla="*/ f217 f104 1"/>
                <a:gd name="f262" fmla="*/ f218 f105 1"/>
                <a:gd name="f263" fmla="*/ f219 f104 1"/>
                <a:gd name="f264" fmla="*/ f220 f105 1"/>
                <a:gd name="f265" fmla="*/ f221 f104 1"/>
                <a:gd name="f266" fmla="*/ f222 f105 1"/>
                <a:gd name="f267" fmla="*/ f223 f104 1"/>
                <a:gd name="f268" fmla="*/ f224 f105 1"/>
                <a:gd name="f269" fmla="*/ f225 f104 1"/>
                <a:gd name="f270" fmla="*/ f226 f105 1"/>
                <a:gd name="f271" fmla="*/ f227 f104 1"/>
                <a:gd name="f272" fmla="*/ f228 f105 1"/>
                <a:gd name="f273" fmla="*/ f229 f104 1"/>
                <a:gd name="f274" fmla="*/ f230 f105 1"/>
                <a:gd name="f275" fmla="*/ f231 f104 1"/>
                <a:gd name="f276" fmla="*/ f232 f105 1"/>
                <a:gd name="f277" fmla="*/ f233 f104 1"/>
                <a:gd name="f278" fmla="*/ f234 f105 1"/>
                <a:gd name="f279" fmla="*/ f235 f104 1"/>
                <a:gd name="f280" fmla="*/ f236 f105 1"/>
              </a:gdLst>
              <a:ahLst/>
              <a:cxnLst>
                <a:cxn ang="3cd4">
                  <a:pos x="hc" y="t"/>
                </a:cxn>
                <a:cxn ang="0">
                  <a:pos x="r" y="vc"/>
                </a:cxn>
                <a:cxn ang="cd4">
                  <a:pos x="hc" y="b"/>
                </a:cxn>
                <a:cxn ang="cd2">
                  <a:pos x="l" y="vc"/>
                </a:cxn>
                <a:cxn ang="f196">
                  <a:pos x="f241" y="f242"/>
                </a:cxn>
                <a:cxn ang="f196">
                  <a:pos x="f243" y="f244"/>
                </a:cxn>
                <a:cxn ang="f196">
                  <a:pos x="f245" y="f246"/>
                </a:cxn>
                <a:cxn ang="f196">
                  <a:pos x="f247" y="f248"/>
                </a:cxn>
                <a:cxn ang="f196">
                  <a:pos x="f249" y="f250"/>
                </a:cxn>
                <a:cxn ang="f196">
                  <a:pos x="f251" y="f252"/>
                </a:cxn>
                <a:cxn ang="f196">
                  <a:pos x="f253" y="f254"/>
                </a:cxn>
                <a:cxn ang="f196">
                  <a:pos x="f255" y="f256"/>
                </a:cxn>
                <a:cxn ang="f196">
                  <a:pos x="f257" y="f258"/>
                </a:cxn>
                <a:cxn ang="f196">
                  <a:pos x="f259" y="f260"/>
                </a:cxn>
                <a:cxn ang="f196">
                  <a:pos x="f261" y="f262"/>
                </a:cxn>
                <a:cxn ang="f196">
                  <a:pos x="f263" y="f264"/>
                </a:cxn>
                <a:cxn ang="f196">
                  <a:pos x="f265" y="f266"/>
                </a:cxn>
                <a:cxn ang="f196">
                  <a:pos x="f267" y="f268"/>
                </a:cxn>
                <a:cxn ang="f196">
                  <a:pos x="f269" y="f270"/>
                </a:cxn>
                <a:cxn ang="f196">
                  <a:pos x="f271" y="f272"/>
                </a:cxn>
                <a:cxn ang="f196">
                  <a:pos x="f273" y="f274"/>
                </a:cxn>
                <a:cxn ang="f196">
                  <a:pos x="f275" y="f276"/>
                </a:cxn>
                <a:cxn ang="f196">
                  <a:pos x="f277" y="f278"/>
                </a:cxn>
                <a:cxn ang="f196">
                  <a:pos x="f279" y="f280"/>
                </a:cxn>
                <a:cxn ang="f196">
                  <a:pos x="f279" y="f280"/>
                </a:cxn>
                <a:cxn ang="f196">
                  <a:pos x="f241" y="f242"/>
                </a:cxn>
              </a:cxnLst>
              <a:rect l="f237" t="f240" r="f238" b="f239"/>
              <a:pathLst>
                <a:path w="382" h="626">
                  <a:moveTo>
                    <a:pt x="f8" y="f9"/>
                  </a:moveTo>
                  <a:cubicBezTo>
                    <a:pt x="f10" y="f11"/>
                    <a:pt x="f12" y="f13"/>
                    <a:pt x="f14" y="f15"/>
                  </a:cubicBezTo>
                  <a:cubicBezTo>
                    <a:pt x="f16" y="f17"/>
                    <a:pt x="f18" y="f19"/>
                    <a:pt x="f20" y="f21"/>
                  </a:cubicBezTo>
                  <a:cubicBezTo>
                    <a:pt x="f22" y="f23"/>
                    <a:pt x="f24" y="f5"/>
                    <a:pt x="f25" y="f26"/>
                  </a:cubicBezTo>
                  <a:cubicBezTo>
                    <a:pt x="f27" y="f28"/>
                    <a:pt x="f29" y="f23"/>
                    <a:pt x="f30" y="f31"/>
                  </a:cubicBezTo>
                  <a:cubicBezTo>
                    <a:pt x="f32" y="f31"/>
                    <a:pt x="f33" y="f34"/>
                    <a:pt x="f6" y="f35"/>
                  </a:cubicBezTo>
                  <a:cubicBezTo>
                    <a:pt x="f36" y="f8"/>
                    <a:pt x="f37" y="f38"/>
                    <a:pt x="f39" y="f40"/>
                  </a:cubicBezTo>
                  <a:cubicBezTo>
                    <a:pt x="f41" y="f42"/>
                    <a:pt x="f43" y="f44"/>
                    <a:pt x="f45" y="f46"/>
                  </a:cubicBezTo>
                  <a:cubicBezTo>
                    <a:pt x="f47" y="f48"/>
                    <a:pt x="f49" y="f50"/>
                    <a:pt x="f51" y="f52"/>
                  </a:cubicBezTo>
                  <a:cubicBezTo>
                    <a:pt x="f53" y="f54"/>
                    <a:pt x="f55" y="f56"/>
                    <a:pt x="f57" y="f58"/>
                  </a:cubicBezTo>
                  <a:cubicBezTo>
                    <a:pt x="f59" y="f60"/>
                    <a:pt x="f59" y="f61"/>
                    <a:pt x="f59" y="f61"/>
                  </a:cubicBezTo>
                  <a:cubicBezTo>
                    <a:pt x="f62" y="f61"/>
                    <a:pt x="f57" y="f58"/>
                    <a:pt x="f62" y="f63"/>
                  </a:cubicBezTo>
                  <a:cubicBezTo>
                    <a:pt x="f53" y="f64"/>
                    <a:pt x="f53" y="f65"/>
                    <a:pt x="f66" y="f67"/>
                  </a:cubicBezTo>
                  <a:cubicBezTo>
                    <a:pt x="f68" y="f67"/>
                    <a:pt x="f68" y="f69"/>
                    <a:pt x="f68" y="f70"/>
                  </a:cubicBezTo>
                  <a:cubicBezTo>
                    <a:pt x="f71" y="f72"/>
                    <a:pt x="f73" y="f74"/>
                    <a:pt x="f75" y="f76"/>
                  </a:cubicBezTo>
                  <a:cubicBezTo>
                    <a:pt x="f77" y="f7"/>
                    <a:pt x="f78" y="f79"/>
                    <a:pt x="f80" y="f81"/>
                  </a:cubicBezTo>
                  <a:cubicBezTo>
                    <a:pt x="f82" y="f83"/>
                    <a:pt x="f84" y="f85"/>
                    <a:pt x="f86" y="f64"/>
                  </a:cubicBezTo>
                  <a:cubicBezTo>
                    <a:pt x="f19" y="f69"/>
                    <a:pt x="f38" y="f87"/>
                    <a:pt x="f88" y="f89"/>
                  </a:cubicBezTo>
                  <a:cubicBezTo>
                    <a:pt x="f90" y="f91"/>
                    <a:pt x="f5" y="f92"/>
                    <a:pt x="f28" y="f93"/>
                  </a:cubicBezTo>
                  <a:cubicBezTo>
                    <a:pt x="f94" y="f95"/>
                    <a:pt x="f28" y="f96"/>
                    <a:pt x="f97" y="f98"/>
                  </a:cubicBezTo>
                  <a:cubicBezTo>
                    <a:pt x="f97" y="f98"/>
                    <a:pt x="f97" y="f98"/>
                    <a:pt x="f97" y="f98"/>
                  </a:cubicBezTo>
                  <a:cubicBezTo>
                    <a:pt x="f99" y="f100"/>
                    <a:pt x="f101" y="f102"/>
                    <a:pt x="f8" y="f9"/>
                  </a:cubicBezTo>
                  <a:close/>
                </a:path>
              </a:pathLst>
            </a:custGeom>
            <a:solidFill>
              <a:srgbClr val="0E0D0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9">
              <a:extLst>
                <a:ext uri="{FF2B5EF4-FFF2-40B4-BE49-F238E27FC236}">
                  <a16:creationId xmlns:a16="http://schemas.microsoft.com/office/drawing/2014/main" id="{137E6FA6-8EB3-2980-16F3-6062A6BD3214}"/>
                </a:ext>
              </a:extLst>
            </p:cNvPr>
            <p:cNvSpPr/>
            <p:nvPr/>
          </p:nvSpPr>
          <p:spPr>
            <a:xfrm>
              <a:off x="9453067" y="1877674"/>
              <a:ext cx="1231093" cy="4125562"/>
            </a:xfrm>
            <a:custGeom>
              <a:avLst/>
              <a:gdLst>
                <a:gd name="f0" fmla="val 10800000"/>
                <a:gd name="f1" fmla="val 5400000"/>
                <a:gd name="f2" fmla="val 180"/>
                <a:gd name="f3" fmla="val w"/>
                <a:gd name="f4" fmla="val h"/>
                <a:gd name="f5" fmla="val 0"/>
                <a:gd name="f6" fmla="val 165"/>
                <a:gd name="f7" fmla="val 553"/>
                <a:gd name="f8" fmla="val 142"/>
                <a:gd name="f9" fmla="val 18"/>
                <a:gd name="f10" fmla="val 141"/>
                <a:gd name="f11" fmla="val 10"/>
                <a:gd name="f12" fmla="val 3"/>
                <a:gd name="f13" fmla="val 150"/>
                <a:gd name="f14" fmla="val 17"/>
                <a:gd name="f15" fmla="val 156"/>
                <a:gd name="f16" fmla="val 35"/>
                <a:gd name="f17" fmla="val 154"/>
                <a:gd name="f18" fmla="val 52"/>
                <a:gd name="f19" fmla="val 157"/>
                <a:gd name="f20" fmla="val 58"/>
                <a:gd name="f21" fmla="val 153"/>
                <a:gd name="f22" fmla="val 62"/>
                <a:gd name="f23" fmla="val 66"/>
                <a:gd name="f24" fmla="val 145"/>
                <a:gd name="f25" fmla="val 84"/>
                <a:gd name="f26" fmla="val 139"/>
                <a:gd name="f27" fmla="val 103"/>
                <a:gd name="f28" fmla="val 134"/>
                <a:gd name="f29" fmla="val 121"/>
                <a:gd name="f30" fmla="val 136"/>
                <a:gd name="f31" fmla="val 124"/>
                <a:gd name="f32" fmla="val 127"/>
                <a:gd name="f33" fmla="val 130"/>
                <a:gd name="f34" fmla="val 135"/>
                <a:gd name="f35" fmla="val 132"/>
                <a:gd name="f36" fmla="val 148"/>
                <a:gd name="f37" fmla="val 100"/>
                <a:gd name="f38" fmla="val 272"/>
                <a:gd name="f39" fmla="val 396"/>
                <a:gd name="f40" fmla="val 33"/>
                <a:gd name="f41" fmla="val 520"/>
                <a:gd name="f42" fmla="val 31"/>
                <a:gd name="f43" fmla="val 529"/>
                <a:gd name="f44" fmla="val 29"/>
                <a:gd name="f45" fmla="val 539"/>
                <a:gd name="f46" fmla="val 24"/>
                <a:gd name="f47" fmla="val 548"/>
                <a:gd name="f48" fmla="val 22"/>
                <a:gd name="f49" fmla="val 550"/>
                <a:gd name="f50" fmla="val 20"/>
                <a:gd name="f51" fmla="val 549"/>
                <a:gd name="f52" fmla="val 546"/>
                <a:gd name="f53" fmla="val 543"/>
                <a:gd name="f54" fmla="val 12"/>
                <a:gd name="f55" fmla="val 544"/>
                <a:gd name="f56" fmla="val 551"/>
                <a:gd name="f57" fmla="val 7"/>
                <a:gd name="f58" fmla="val 547"/>
                <a:gd name="f59" fmla="val 5"/>
                <a:gd name="f60" fmla="val 540"/>
                <a:gd name="f61" fmla="val 535"/>
                <a:gd name="f62" fmla="val 46"/>
                <a:gd name="f63" fmla="val 392"/>
                <a:gd name="f64" fmla="val 83"/>
                <a:gd name="f65" fmla="val 248"/>
                <a:gd name="f66" fmla="val 123"/>
                <a:gd name="f67" fmla="val 105"/>
                <a:gd name="f68" fmla="val 131"/>
                <a:gd name="f69" fmla="val 80"/>
                <a:gd name="f70" fmla="val 137"/>
                <a:gd name="f71" fmla="val 54"/>
                <a:gd name="f72" fmla="val 144"/>
                <a:gd name="f73" fmla="val 146"/>
                <a:gd name="f74" fmla="val 21"/>
                <a:gd name="f75" fmla="+- 0 0 -90"/>
                <a:gd name="f76" fmla="*/ f3 1 165"/>
                <a:gd name="f77" fmla="*/ f4 1 553"/>
                <a:gd name="f78" fmla="+- f7 0 f5"/>
                <a:gd name="f79" fmla="+- f6 0 f5"/>
                <a:gd name="f80" fmla="*/ f75 f0 1"/>
                <a:gd name="f81" fmla="*/ f79 1 165"/>
                <a:gd name="f82" fmla="*/ f78 1 553"/>
                <a:gd name="f83" fmla="*/ 142 f79 1"/>
                <a:gd name="f84" fmla="*/ 18 f78 1"/>
                <a:gd name="f85" fmla="*/ 150 f79 1"/>
                <a:gd name="f86" fmla="*/ 0 f78 1"/>
                <a:gd name="f87" fmla="*/ 154 f79 1"/>
                <a:gd name="f88" fmla="*/ 52 f78 1"/>
                <a:gd name="f89" fmla="*/ 66 f78 1"/>
                <a:gd name="f90" fmla="*/ 134 f79 1"/>
                <a:gd name="f91" fmla="*/ 121 f78 1"/>
                <a:gd name="f92" fmla="*/ 136 f79 1"/>
                <a:gd name="f93" fmla="*/ 130 f78 1"/>
                <a:gd name="f94" fmla="*/ 132 f79 1"/>
                <a:gd name="f95" fmla="*/ 148 f78 1"/>
                <a:gd name="f96" fmla="*/ 33 f79 1"/>
                <a:gd name="f97" fmla="*/ 520 f78 1"/>
                <a:gd name="f98" fmla="*/ 24 f79 1"/>
                <a:gd name="f99" fmla="*/ 548 f78 1"/>
                <a:gd name="f100" fmla="*/ 18 f79 1"/>
                <a:gd name="f101" fmla="*/ 549 f78 1"/>
                <a:gd name="f102" fmla="*/ 17 f79 1"/>
                <a:gd name="f103" fmla="*/ 539 f78 1"/>
                <a:gd name="f104" fmla="*/ 7 f79 1"/>
                <a:gd name="f105" fmla="*/ 553 f78 1"/>
                <a:gd name="f106" fmla="*/ 535 f78 1"/>
                <a:gd name="f107" fmla="*/ 123 f79 1"/>
                <a:gd name="f108" fmla="*/ 105 f78 1"/>
                <a:gd name="f109" fmla="*/ 144 f79 1"/>
                <a:gd name="f110" fmla="*/ 29 f78 1"/>
                <a:gd name="f111" fmla="*/ f80 1 f2"/>
                <a:gd name="f112" fmla="*/ f83 1 165"/>
                <a:gd name="f113" fmla="*/ f84 1 553"/>
                <a:gd name="f114" fmla="*/ f85 1 165"/>
                <a:gd name="f115" fmla="*/ f86 1 553"/>
                <a:gd name="f116" fmla="*/ f87 1 165"/>
                <a:gd name="f117" fmla="*/ f88 1 553"/>
                <a:gd name="f118" fmla="*/ f89 1 553"/>
                <a:gd name="f119" fmla="*/ f90 1 165"/>
                <a:gd name="f120" fmla="*/ f91 1 553"/>
                <a:gd name="f121" fmla="*/ f92 1 165"/>
                <a:gd name="f122" fmla="*/ f93 1 553"/>
                <a:gd name="f123" fmla="*/ f94 1 165"/>
                <a:gd name="f124" fmla="*/ f95 1 553"/>
                <a:gd name="f125" fmla="*/ f96 1 165"/>
                <a:gd name="f126" fmla="*/ f97 1 553"/>
                <a:gd name="f127" fmla="*/ f98 1 165"/>
                <a:gd name="f128" fmla="*/ f99 1 553"/>
                <a:gd name="f129" fmla="*/ f100 1 165"/>
                <a:gd name="f130" fmla="*/ f101 1 553"/>
                <a:gd name="f131" fmla="*/ f102 1 165"/>
                <a:gd name="f132" fmla="*/ f103 1 553"/>
                <a:gd name="f133" fmla="*/ f104 1 165"/>
                <a:gd name="f134" fmla="*/ f105 1 553"/>
                <a:gd name="f135" fmla="*/ f106 1 553"/>
                <a:gd name="f136" fmla="*/ f107 1 165"/>
                <a:gd name="f137" fmla="*/ f108 1 553"/>
                <a:gd name="f138" fmla="*/ f109 1 165"/>
                <a:gd name="f139" fmla="*/ f110 1 553"/>
                <a:gd name="f140" fmla="*/ 0 1 f81"/>
                <a:gd name="f141" fmla="*/ f6 1 f81"/>
                <a:gd name="f142" fmla="*/ 0 1 f82"/>
                <a:gd name="f143" fmla="*/ f7 1 f82"/>
                <a:gd name="f144" fmla="+- f111 0 f1"/>
                <a:gd name="f145" fmla="*/ f112 1 f81"/>
                <a:gd name="f146" fmla="*/ f113 1 f82"/>
                <a:gd name="f147" fmla="*/ f114 1 f81"/>
                <a:gd name="f148" fmla="*/ f115 1 f82"/>
                <a:gd name="f149" fmla="*/ f116 1 f81"/>
                <a:gd name="f150" fmla="*/ f117 1 f82"/>
                <a:gd name="f151" fmla="*/ f118 1 f82"/>
                <a:gd name="f152" fmla="*/ f119 1 f81"/>
                <a:gd name="f153" fmla="*/ f120 1 f82"/>
                <a:gd name="f154" fmla="*/ f121 1 f81"/>
                <a:gd name="f155" fmla="*/ f122 1 f82"/>
                <a:gd name="f156" fmla="*/ f123 1 f81"/>
                <a:gd name="f157" fmla="*/ f124 1 f82"/>
                <a:gd name="f158" fmla="*/ f125 1 f81"/>
                <a:gd name="f159" fmla="*/ f126 1 f82"/>
                <a:gd name="f160" fmla="*/ f127 1 f81"/>
                <a:gd name="f161" fmla="*/ f128 1 f82"/>
                <a:gd name="f162" fmla="*/ f129 1 f81"/>
                <a:gd name="f163" fmla="*/ f130 1 f82"/>
                <a:gd name="f164" fmla="*/ f131 1 f81"/>
                <a:gd name="f165" fmla="*/ f132 1 f82"/>
                <a:gd name="f166" fmla="*/ f133 1 f81"/>
                <a:gd name="f167" fmla="*/ f134 1 f82"/>
                <a:gd name="f168" fmla="*/ f135 1 f82"/>
                <a:gd name="f169" fmla="*/ f136 1 f81"/>
                <a:gd name="f170" fmla="*/ f137 1 f82"/>
                <a:gd name="f171" fmla="*/ f138 1 f81"/>
                <a:gd name="f172" fmla="*/ f139 1 f82"/>
                <a:gd name="f173" fmla="*/ f140 f76 1"/>
                <a:gd name="f174" fmla="*/ f141 f76 1"/>
                <a:gd name="f175" fmla="*/ f143 f77 1"/>
                <a:gd name="f176" fmla="*/ f142 f77 1"/>
                <a:gd name="f177" fmla="*/ f145 f76 1"/>
                <a:gd name="f178" fmla="*/ f146 f77 1"/>
                <a:gd name="f179" fmla="*/ f147 f76 1"/>
                <a:gd name="f180" fmla="*/ f148 f77 1"/>
                <a:gd name="f181" fmla="*/ f149 f76 1"/>
                <a:gd name="f182" fmla="*/ f150 f77 1"/>
                <a:gd name="f183" fmla="*/ f151 f77 1"/>
                <a:gd name="f184" fmla="*/ f152 f76 1"/>
                <a:gd name="f185" fmla="*/ f153 f77 1"/>
                <a:gd name="f186" fmla="*/ f154 f76 1"/>
                <a:gd name="f187" fmla="*/ f155 f77 1"/>
                <a:gd name="f188" fmla="*/ f156 f76 1"/>
                <a:gd name="f189" fmla="*/ f157 f77 1"/>
                <a:gd name="f190" fmla="*/ f158 f76 1"/>
                <a:gd name="f191" fmla="*/ f159 f77 1"/>
                <a:gd name="f192" fmla="*/ f160 f76 1"/>
                <a:gd name="f193" fmla="*/ f161 f77 1"/>
                <a:gd name="f194" fmla="*/ f162 f76 1"/>
                <a:gd name="f195" fmla="*/ f163 f77 1"/>
                <a:gd name="f196" fmla="*/ f164 f76 1"/>
                <a:gd name="f197" fmla="*/ f165 f77 1"/>
                <a:gd name="f198" fmla="*/ f166 f76 1"/>
                <a:gd name="f199" fmla="*/ f167 f77 1"/>
                <a:gd name="f200" fmla="*/ f168 f77 1"/>
                <a:gd name="f201" fmla="*/ f169 f76 1"/>
                <a:gd name="f202" fmla="*/ f170 f77 1"/>
                <a:gd name="f203" fmla="*/ f171 f76 1"/>
                <a:gd name="f204" fmla="*/ f172 f77 1"/>
              </a:gdLst>
              <a:ahLst/>
              <a:cxnLst>
                <a:cxn ang="3cd4">
                  <a:pos x="hc" y="t"/>
                </a:cxn>
                <a:cxn ang="0">
                  <a:pos x="r" y="vc"/>
                </a:cxn>
                <a:cxn ang="cd4">
                  <a:pos x="hc" y="b"/>
                </a:cxn>
                <a:cxn ang="cd2">
                  <a:pos x="l" y="vc"/>
                </a:cxn>
                <a:cxn ang="f144">
                  <a:pos x="f177" y="f178"/>
                </a:cxn>
                <a:cxn ang="f144">
                  <a:pos x="f179" y="f180"/>
                </a:cxn>
                <a:cxn ang="f144">
                  <a:pos x="f181" y="f182"/>
                </a:cxn>
                <a:cxn ang="f144">
                  <a:pos x="f179" y="f183"/>
                </a:cxn>
                <a:cxn ang="f144">
                  <a:pos x="f184" y="f185"/>
                </a:cxn>
                <a:cxn ang="f144">
                  <a:pos x="f186" y="f187"/>
                </a:cxn>
                <a:cxn ang="f144">
                  <a:pos x="f188" y="f189"/>
                </a:cxn>
                <a:cxn ang="f144">
                  <a:pos x="f190" y="f191"/>
                </a:cxn>
                <a:cxn ang="f144">
                  <a:pos x="f192" y="f193"/>
                </a:cxn>
                <a:cxn ang="f144">
                  <a:pos x="f194" y="f195"/>
                </a:cxn>
                <a:cxn ang="f144">
                  <a:pos x="f196" y="f197"/>
                </a:cxn>
                <a:cxn ang="f144">
                  <a:pos x="f198" y="f199"/>
                </a:cxn>
                <a:cxn ang="f144">
                  <a:pos x="f198" y="f200"/>
                </a:cxn>
                <a:cxn ang="f144">
                  <a:pos x="f201" y="f202"/>
                </a:cxn>
                <a:cxn ang="f144">
                  <a:pos x="f203" y="f204"/>
                </a:cxn>
                <a:cxn ang="f144">
                  <a:pos x="f177" y="f178"/>
                </a:cxn>
              </a:cxnLst>
              <a:rect l="f173" t="f176" r="f174" b="f175"/>
              <a:pathLst>
                <a:path w="165" h="553">
                  <a:moveTo>
                    <a:pt x="f8" y="f9"/>
                  </a:moveTo>
                  <a:cubicBezTo>
                    <a:pt x="f10" y="f11"/>
                    <a:pt x="f10" y="f12"/>
                    <a:pt x="f13" y="f5"/>
                  </a:cubicBezTo>
                  <a:cubicBezTo>
                    <a:pt x="f6" y="f14"/>
                    <a:pt x="f15" y="f16"/>
                    <a:pt x="f17" y="f18"/>
                  </a:cubicBezTo>
                  <a:cubicBezTo>
                    <a:pt x="f19" y="f20"/>
                    <a:pt x="f21" y="f22"/>
                    <a:pt x="f13" y="f23"/>
                  </a:cubicBezTo>
                  <a:cubicBezTo>
                    <a:pt x="f24" y="f25"/>
                    <a:pt x="f26" y="f27"/>
                    <a:pt x="f28" y="f29"/>
                  </a:cubicBezTo>
                  <a:cubicBezTo>
                    <a:pt x="f30" y="f31"/>
                    <a:pt x="f30" y="f32"/>
                    <a:pt x="f30" y="f33"/>
                  </a:cubicBezTo>
                  <a:cubicBezTo>
                    <a:pt x="f34" y="f30"/>
                    <a:pt x="f28" y="f8"/>
                    <a:pt x="f35" y="f36"/>
                  </a:cubicBezTo>
                  <a:cubicBezTo>
                    <a:pt x="f37" y="f38"/>
                    <a:pt x="f23" y="f39"/>
                    <a:pt x="f40" y="f41"/>
                  </a:cubicBezTo>
                  <a:cubicBezTo>
                    <a:pt x="f42" y="f43"/>
                    <a:pt x="f44" y="f45"/>
                    <a:pt x="f46" y="f47"/>
                  </a:cubicBezTo>
                  <a:cubicBezTo>
                    <a:pt x="f48" y="f49"/>
                    <a:pt x="f50" y="f49"/>
                    <a:pt x="f9" y="f51"/>
                  </a:cubicBezTo>
                  <a:cubicBezTo>
                    <a:pt x="f14" y="f52"/>
                    <a:pt x="f14" y="f53"/>
                    <a:pt x="f14" y="f45"/>
                  </a:cubicBezTo>
                  <a:cubicBezTo>
                    <a:pt x="f54" y="f55"/>
                    <a:pt x="f54" y="f56"/>
                    <a:pt x="f57" y="f7"/>
                  </a:cubicBezTo>
                  <a:cubicBezTo>
                    <a:pt x="f5" y="f58"/>
                    <a:pt x="f59" y="f60"/>
                    <a:pt x="f57" y="f61"/>
                  </a:cubicBezTo>
                  <a:cubicBezTo>
                    <a:pt x="f62" y="f63"/>
                    <a:pt x="f64" y="f65"/>
                    <a:pt x="f66" y="f67"/>
                  </a:cubicBezTo>
                  <a:cubicBezTo>
                    <a:pt x="f68" y="f69"/>
                    <a:pt x="f70" y="f71"/>
                    <a:pt x="f72" y="f44"/>
                  </a:cubicBezTo>
                  <a:cubicBezTo>
                    <a:pt x="f24" y="f46"/>
                    <a:pt x="f73" y="f74"/>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2">
              <a:extLst>
                <a:ext uri="{FF2B5EF4-FFF2-40B4-BE49-F238E27FC236}">
                  <a16:creationId xmlns:a16="http://schemas.microsoft.com/office/drawing/2014/main" id="{8261B137-0859-6C3B-81B7-50D27044C7CB}"/>
                </a:ext>
              </a:extLst>
            </p:cNvPr>
            <p:cNvSpPr/>
            <p:nvPr/>
          </p:nvSpPr>
          <p:spPr>
            <a:xfrm>
              <a:off x="9399821" y="1937192"/>
              <a:ext cx="1171575" cy="4200735"/>
            </a:xfrm>
            <a:custGeom>
              <a:avLst/>
              <a:gdLst>
                <a:gd name="f0" fmla="val 10800000"/>
                <a:gd name="f1" fmla="val 5400000"/>
                <a:gd name="f2" fmla="val 180"/>
                <a:gd name="f3" fmla="val w"/>
                <a:gd name="f4" fmla="val h"/>
                <a:gd name="f5" fmla="val 0"/>
                <a:gd name="f6" fmla="val 157"/>
                <a:gd name="f7" fmla="val 563"/>
                <a:gd name="f8" fmla="val 149"/>
                <a:gd name="f9" fmla="val 10"/>
                <a:gd name="f10" fmla="val 151"/>
                <a:gd name="f11" fmla="val 153"/>
                <a:gd name="f12" fmla="val 156"/>
                <a:gd name="f13" fmla="val 9"/>
                <a:gd name="f14" fmla="val 14"/>
                <a:gd name="f15" fmla="val 155"/>
                <a:gd name="f16" fmla="val 21"/>
                <a:gd name="f17" fmla="val 26"/>
                <a:gd name="f18" fmla="val 118"/>
                <a:gd name="f19" fmla="val 83"/>
                <a:gd name="f20" fmla="val 284"/>
                <a:gd name="f21" fmla="val 49"/>
                <a:gd name="f22" fmla="val 412"/>
                <a:gd name="f23" fmla="val 37"/>
                <a:gd name="f24" fmla="val 457"/>
                <a:gd name="f25" fmla="val 25"/>
                <a:gd name="f26" fmla="val 501"/>
                <a:gd name="f27" fmla="val 545"/>
                <a:gd name="f28" fmla="val 8"/>
                <a:gd name="f29" fmla="val 550"/>
                <a:gd name="f30" fmla="val 7"/>
                <a:gd name="f31" fmla="val 560"/>
                <a:gd name="f32" fmla="val 381"/>
                <a:gd name="f33" fmla="val 99"/>
                <a:gd name="f34" fmla="val 198"/>
                <a:gd name="f35" fmla="val 148"/>
                <a:gd name="f36" fmla="val 16"/>
                <a:gd name="f37" fmla="val 12"/>
                <a:gd name="f38" fmla="+- 0 0 -90"/>
                <a:gd name="f39" fmla="*/ f3 1 157"/>
                <a:gd name="f40" fmla="*/ f4 1 563"/>
                <a:gd name="f41" fmla="+- f7 0 f5"/>
                <a:gd name="f42" fmla="+- f6 0 f5"/>
                <a:gd name="f43" fmla="*/ f38 f0 1"/>
                <a:gd name="f44" fmla="*/ f42 1 157"/>
                <a:gd name="f45" fmla="*/ f41 1 563"/>
                <a:gd name="f46" fmla="*/ 149 f42 1"/>
                <a:gd name="f47" fmla="*/ 10 f41 1"/>
                <a:gd name="f48" fmla="*/ 156 f42 1"/>
                <a:gd name="f49" fmla="*/ 9 f41 1"/>
                <a:gd name="f50" fmla="*/ 153 f42 1"/>
                <a:gd name="f51" fmla="*/ 26 f41 1"/>
                <a:gd name="f52" fmla="*/ 49 f42 1"/>
                <a:gd name="f53" fmla="*/ 412 f41 1"/>
                <a:gd name="f54" fmla="*/ 14 f42 1"/>
                <a:gd name="f55" fmla="*/ 545 f41 1"/>
                <a:gd name="f56" fmla="*/ 0 f42 1"/>
                <a:gd name="f57" fmla="*/ 563 f41 1"/>
                <a:gd name="f58" fmla="*/ 148 f42 1"/>
                <a:gd name="f59" fmla="*/ 16 f41 1"/>
                <a:gd name="f60" fmla="*/ f43 1 f2"/>
                <a:gd name="f61" fmla="*/ f46 1 157"/>
                <a:gd name="f62" fmla="*/ f47 1 563"/>
                <a:gd name="f63" fmla="*/ f48 1 157"/>
                <a:gd name="f64" fmla="*/ f49 1 563"/>
                <a:gd name="f65" fmla="*/ f50 1 157"/>
                <a:gd name="f66" fmla="*/ f51 1 563"/>
                <a:gd name="f67" fmla="*/ f52 1 157"/>
                <a:gd name="f68" fmla="*/ f53 1 563"/>
                <a:gd name="f69" fmla="*/ f54 1 157"/>
                <a:gd name="f70" fmla="*/ f55 1 563"/>
                <a:gd name="f71" fmla="*/ f56 1 157"/>
                <a:gd name="f72" fmla="*/ f57 1 563"/>
                <a:gd name="f73" fmla="*/ f58 1 157"/>
                <a:gd name="f74" fmla="*/ f59 1 563"/>
                <a:gd name="f75" fmla="*/ 0 1 f44"/>
                <a:gd name="f76" fmla="*/ f6 1 f44"/>
                <a:gd name="f77" fmla="*/ 0 1 f45"/>
                <a:gd name="f78" fmla="*/ f7 1 f45"/>
                <a:gd name="f79" fmla="+- f60 0 f1"/>
                <a:gd name="f80" fmla="*/ f61 1 f44"/>
                <a:gd name="f81" fmla="*/ f62 1 f45"/>
                <a:gd name="f82" fmla="*/ f63 1 f44"/>
                <a:gd name="f83" fmla="*/ f64 1 f45"/>
                <a:gd name="f84" fmla="*/ f65 1 f44"/>
                <a:gd name="f85" fmla="*/ f66 1 f45"/>
                <a:gd name="f86" fmla="*/ f67 1 f44"/>
                <a:gd name="f87" fmla="*/ f68 1 f45"/>
                <a:gd name="f88" fmla="*/ f69 1 f44"/>
                <a:gd name="f89" fmla="*/ f70 1 f45"/>
                <a:gd name="f90" fmla="*/ f71 1 f44"/>
                <a:gd name="f91" fmla="*/ f72 1 f45"/>
                <a:gd name="f92" fmla="*/ f73 1 f44"/>
                <a:gd name="f93" fmla="*/ f74 1 f45"/>
                <a:gd name="f94" fmla="*/ f75 f39 1"/>
                <a:gd name="f95" fmla="*/ f76 f39 1"/>
                <a:gd name="f96" fmla="*/ f78 f40 1"/>
                <a:gd name="f97" fmla="*/ f77 f40 1"/>
                <a:gd name="f98" fmla="*/ f80 f39 1"/>
                <a:gd name="f99" fmla="*/ f81 f40 1"/>
                <a:gd name="f100" fmla="*/ f82 f39 1"/>
                <a:gd name="f101" fmla="*/ f83 f40 1"/>
                <a:gd name="f102" fmla="*/ f84 f39 1"/>
                <a:gd name="f103" fmla="*/ f85 f40 1"/>
                <a:gd name="f104" fmla="*/ f86 f39 1"/>
                <a:gd name="f105" fmla="*/ f87 f40 1"/>
                <a:gd name="f106" fmla="*/ f88 f39 1"/>
                <a:gd name="f107" fmla="*/ f89 f40 1"/>
                <a:gd name="f108" fmla="*/ f90 f39 1"/>
                <a:gd name="f109" fmla="*/ f91 f40 1"/>
                <a:gd name="f110" fmla="*/ f92 f39 1"/>
                <a:gd name="f111" fmla="*/ f93 f40 1"/>
              </a:gdLst>
              <a:ahLst/>
              <a:cxnLst>
                <a:cxn ang="3cd4">
                  <a:pos x="hc" y="t"/>
                </a:cxn>
                <a:cxn ang="0">
                  <a:pos x="r" y="vc"/>
                </a:cxn>
                <a:cxn ang="cd4">
                  <a:pos x="hc" y="b"/>
                </a:cxn>
                <a:cxn ang="cd2">
                  <a:pos x="l" y="vc"/>
                </a:cxn>
                <a:cxn ang="f79">
                  <a:pos x="f98" y="f99"/>
                </a:cxn>
                <a:cxn ang="f79">
                  <a:pos x="f100" y="f101"/>
                </a:cxn>
                <a:cxn ang="f79">
                  <a:pos x="f102" y="f103"/>
                </a:cxn>
                <a:cxn ang="f79">
                  <a:pos x="f104" y="f105"/>
                </a:cxn>
                <a:cxn ang="f79">
                  <a:pos x="f106" y="f107"/>
                </a:cxn>
                <a:cxn ang="f79">
                  <a:pos x="f108" y="f109"/>
                </a:cxn>
                <a:cxn ang="f79">
                  <a:pos x="f110" y="f111"/>
                </a:cxn>
                <a:cxn ang="f79">
                  <a:pos x="f98" y="f99"/>
                </a:cxn>
              </a:cxnLst>
              <a:rect l="f94" t="f97" r="f95" b="f96"/>
              <a:pathLst>
                <a:path w="157" h="563">
                  <a:moveTo>
                    <a:pt x="f8" y="f9"/>
                  </a:moveTo>
                  <a:cubicBezTo>
                    <a:pt x="f10" y="f9"/>
                    <a:pt x="f11" y="f5"/>
                    <a:pt x="f12" y="f13"/>
                  </a:cubicBezTo>
                  <a:cubicBezTo>
                    <a:pt x="f6" y="f14"/>
                    <a:pt x="f15" y="f16"/>
                    <a:pt x="f11" y="f17"/>
                  </a:cubicBezTo>
                  <a:cubicBezTo>
                    <a:pt x="f18" y="f15"/>
                    <a:pt x="f19" y="f20"/>
                    <a:pt x="f21" y="f22"/>
                  </a:cubicBezTo>
                  <a:cubicBezTo>
                    <a:pt x="f23" y="f24"/>
                    <a:pt x="f25" y="f26"/>
                    <a:pt x="f14" y="f27"/>
                  </a:cubicBezTo>
                  <a:cubicBezTo>
                    <a:pt x="f28" y="f29"/>
                    <a:pt x="f30" y="f31"/>
                    <a:pt x="f5" y="f7"/>
                  </a:cubicBezTo>
                  <a:cubicBezTo>
                    <a:pt x="f21" y="f32"/>
                    <a:pt x="f33" y="f34"/>
                    <a:pt x="f35" y="f36"/>
                  </a:cubicBezTo>
                  <a:cubicBezTo>
                    <a:pt x="f35" y="f14"/>
                    <a:pt x="f35" y="f37"/>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13" name="Freeform 11">
            <a:extLst>
              <a:ext uri="{FF2B5EF4-FFF2-40B4-BE49-F238E27FC236}">
                <a16:creationId xmlns:a16="http://schemas.microsoft.com/office/drawing/2014/main" id="{05D87E63-364E-35DD-C9CB-7D32F83468AC}"/>
              </a:ext>
            </a:extLst>
          </p:cNvPr>
          <p:cNvSpPr/>
          <p:nvPr/>
        </p:nvSpPr>
        <p:spPr>
          <a:xfrm>
            <a:off x="7838053" y="1733373"/>
            <a:ext cx="2659532" cy="4416881"/>
          </a:xfrm>
          <a:custGeom>
            <a:avLst/>
            <a:gdLst>
              <a:gd name="f0" fmla="val 10800000"/>
              <a:gd name="f1" fmla="val 5400000"/>
              <a:gd name="f2" fmla="val 180"/>
              <a:gd name="f3" fmla="val w"/>
              <a:gd name="f4" fmla="val h"/>
              <a:gd name="f5" fmla="val 0"/>
              <a:gd name="f6" fmla="val 356"/>
              <a:gd name="f7" fmla="val 592"/>
              <a:gd name="f8" fmla="val 186"/>
              <a:gd name="f9" fmla="val 5"/>
              <a:gd name="f10" fmla="val 197"/>
              <a:gd name="f11" fmla="val 7"/>
              <a:gd name="f12" fmla="val 212"/>
              <a:gd name="f13" fmla="val 218"/>
              <a:gd name="f14" fmla="val 21"/>
              <a:gd name="f15" fmla="val 220"/>
              <a:gd name="f16" fmla="val 29"/>
              <a:gd name="f17" fmla="val 276"/>
              <a:gd name="f18" fmla="val 27"/>
              <a:gd name="f19" fmla="val 283"/>
              <a:gd name="f20" fmla="val 18"/>
              <a:gd name="f21" fmla="val 287"/>
              <a:gd name="f22" fmla="val 13"/>
              <a:gd name="f23" fmla="val 291"/>
              <a:gd name="f24" fmla="val 296"/>
              <a:gd name="f25" fmla="val 308"/>
              <a:gd name="f26" fmla="val 319"/>
              <a:gd name="f27" fmla="val 14"/>
              <a:gd name="f28" fmla="val 330"/>
              <a:gd name="f29" fmla="val 350"/>
              <a:gd name="f30" fmla="val 16"/>
              <a:gd name="f31" fmla="val 24"/>
              <a:gd name="f32" fmla="val 43"/>
              <a:gd name="f33" fmla="val 333"/>
              <a:gd name="f34" fmla="val 108"/>
              <a:gd name="f35" fmla="val 316"/>
              <a:gd name="f36" fmla="val 173"/>
              <a:gd name="f37" fmla="val 298"/>
              <a:gd name="f38" fmla="val 237"/>
              <a:gd name="f39" fmla="val 269"/>
              <a:gd name="f40" fmla="val 343"/>
              <a:gd name="f41" fmla="val 241"/>
              <a:gd name="f42" fmla="val 449"/>
              <a:gd name="f43" fmla="val 554"/>
              <a:gd name="f44" fmla="val 203"/>
              <a:gd name="f45" fmla="val 586"/>
              <a:gd name="f46" fmla="val 190"/>
              <a:gd name="f47" fmla="val 159"/>
              <a:gd name="f48" fmla="val 581"/>
              <a:gd name="f49" fmla="val 117"/>
              <a:gd name="f50" fmla="val 568"/>
              <a:gd name="f51" fmla="val 76"/>
              <a:gd name="f52" fmla="val 34"/>
              <a:gd name="f53" fmla="val 540"/>
              <a:gd name="f54" fmla="val 6"/>
              <a:gd name="f55" fmla="val 531"/>
              <a:gd name="f56" fmla="val 519"/>
              <a:gd name="f57" fmla="val 8"/>
              <a:gd name="f58" fmla="val 490"/>
              <a:gd name="f59" fmla="val 44"/>
              <a:gd name="f60" fmla="val 368"/>
              <a:gd name="f61" fmla="val 80"/>
              <a:gd name="f62" fmla="val 246"/>
              <a:gd name="f63" fmla="val 116"/>
              <a:gd name="f64" fmla="val 124"/>
              <a:gd name="f65" fmla="val 94"/>
              <a:gd name="f66" fmla="val 133"/>
              <a:gd name="f67" fmla="val 65"/>
              <a:gd name="f68" fmla="val 142"/>
              <a:gd name="f69" fmla="val 36"/>
              <a:gd name="f70" fmla="val 151"/>
              <a:gd name="f71" fmla="val 153"/>
              <a:gd name="f72" fmla="val 4"/>
              <a:gd name="f73" fmla="+- 0 0 -90"/>
              <a:gd name="f74" fmla="*/ f3 1 356"/>
              <a:gd name="f75" fmla="*/ f4 1 592"/>
              <a:gd name="f76" fmla="+- f7 0 f5"/>
              <a:gd name="f77" fmla="+- f6 0 f5"/>
              <a:gd name="f78" fmla="*/ f73 f0 1"/>
              <a:gd name="f79" fmla="*/ f77 1 356"/>
              <a:gd name="f80" fmla="*/ f76 1 592"/>
              <a:gd name="f81" fmla="*/ 186 f77 1"/>
              <a:gd name="f82" fmla="*/ 5 f76 1"/>
              <a:gd name="f83" fmla="*/ 218 f77 1"/>
              <a:gd name="f84" fmla="*/ 21 f76 1"/>
              <a:gd name="f85" fmla="*/ 283 f77 1"/>
              <a:gd name="f86" fmla="*/ 18 f76 1"/>
              <a:gd name="f87" fmla="*/ 296 f77 1"/>
              <a:gd name="f88" fmla="*/ 13 f76 1"/>
              <a:gd name="f89" fmla="*/ 330 f77 1"/>
              <a:gd name="f90" fmla="*/ 14 f76 1"/>
              <a:gd name="f91" fmla="*/ 350 f77 1"/>
              <a:gd name="f92" fmla="*/ 43 f76 1"/>
              <a:gd name="f93" fmla="*/ 298 f77 1"/>
              <a:gd name="f94" fmla="*/ 237 f76 1"/>
              <a:gd name="f95" fmla="*/ 212 f77 1"/>
              <a:gd name="f96" fmla="*/ 554 f76 1"/>
              <a:gd name="f97" fmla="*/ 159 f77 1"/>
              <a:gd name="f98" fmla="*/ 581 f76 1"/>
              <a:gd name="f99" fmla="*/ 34 f77 1"/>
              <a:gd name="f100" fmla="*/ 540 f76 1"/>
              <a:gd name="f101" fmla="*/ 8 f77 1"/>
              <a:gd name="f102" fmla="*/ 490 f76 1"/>
              <a:gd name="f103" fmla="*/ 116 f77 1"/>
              <a:gd name="f104" fmla="*/ 124 f76 1"/>
              <a:gd name="f105" fmla="*/ 142 f77 1"/>
              <a:gd name="f106" fmla="*/ 36 f76 1"/>
              <a:gd name="f107" fmla="*/ f78 1 f2"/>
              <a:gd name="f108" fmla="*/ f81 1 356"/>
              <a:gd name="f109" fmla="*/ f82 1 592"/>
              <a:gd name="f110" fmla="*/ f83 1 356"/>
              <a:gd name="f111" fmla="*/ f84 1 592"/>
              <a:gd name="f112" fmla="*/ f85 1 356"/>
              <a:gd name="f113" fmla="*/ f86 1 592"/>
              <a:gd name="f114" fmla="*/ f87 1 356"/>
              <a:gd name="f115" fmla="*/ f88 1 592"/>
              <a:gd name="f116" fmla="*/ f89 1 356"/>
              <a:gd name="f117" fmla="*/ f90 1 592"/>
              <a:gd name="f118" fmla="*/ f91 1 356"/>
              <a:gd name="f119" fmla="*/ f92 1 592"/>
              <a:gd name="f120" fmla="*/ f93 1 356"/>
              <a:gd name="f121" fmla="*/ f94 1 592"/>
              <a:gd name="f122" fmla="*/ f95 1 356"/>
              <a:gd name="f123" fmla="*/ f96 1 592"/>
              <a:gd name="f124" fmla="*/ f97 1 356"/>
              <a:gd name="f125" fmla="*/ f98 1 592"/>
              <a:gd name="f126" fmla="*/ f99 1 356"/>
              <a:gd name="f127" fmla="*/ f100 1 592"/>
              <a:gd name="f128" fmla="*/ f101 1 356"/>
              <a:gd name="f129" fmla="*/ f102 1 592"/>
              <a:gd name="f130" fmla="*/ f103 1 356"/>
              <a:gd name="f131" fmla="*/ f104 1 592"/>
              <a:gd name="f132" fmla="*/ f105 1 356"/>
              <a:gd name="f133" fmla="*/ f106 1 592"/>
              <a:gd name="f134" fmla="*/ 0 1 f79"/>
              <a:gd name="f135" fmla="*/ f6 1 f79"/>
              <a:gd name="f136" fmla="*/ 0 1 f80"/>
              <a:gd name="f137" fmla="*/ f7 1 f80"/>
              <a:gd name="f138" fmla="+- f107 0 f1"/>
              <a:gd name="f139" fmla="*/ f108 1 f79"/>
              <a:gd name="f140" fmla="*/ f109 1 f80"/>
              <a:gd name="f141" fmla="*/ f110 1 f79"/>
              <a:gd name="f142" fmla="*/ f111 1 f80"/>
              <a:gd name="f143" fmla="*/ f112 1 f79"/>
              <a:gd name="f144" fmla="*/ f113 1 f80"/>
              <a:gd name="f145" fmla="*/ f114 1 f79"/>
              <a:gd name="f146" fmla="*/ f115 1 f80"/>
              <a:gd name="f147" fmla="*/ f116 1 f79"/>
              <a:gd name="f148" fmla="*/ f117 1 f80"/>
              <a:gd name="f149" fmla="*/ f118 1 f79"/>
              <a:gd name="f150" fmla="*/ f119 1 f80"/>
              <a:gd name="f151" fmla="*/ f120 1 f79"/>
              <a:gd name="f152" fmla="*/ f121 1 f80"/>
              <a:gd name="f153" fmla="*/ f122 1 f79"/>
              <a:gd name="f154" fmla="*/ f123 1 f80"/>
              <a:gd name="f155" fmla="*/ f124 1 f79"/>
              <a:gd name="f156" fmla="*/ f125 1 f80"/>
              <a:gd name="f157" fmla="*/ f126 1 f79"/>
              <a:gd name="f158" fmla="*/ f127 1 f80"/>
              <a:gd name="f159" fmla="*/ f128 1 f79"/>
              <a:gd name="f160" fmla="*/ f129 1 f80"/>
              <a:gd name="f161" fmla="*/ f130 1 f79"/>
              <a:gd name="f162" fmla="*/ f131 1 f80"/>
              <a:gd name="f163" fmla="*/ f132 1 f79"/>
              <a:gd name="f164" fmla="*/ f133 1 f80"/>
              <a:gd name="f165" fmla="*/ f134 f74 1"/>
              <a:gd name="f166" fmla="*/ f135 f74 1"/>
              <a:gd name="f167" fmla="*/ f137 f75 1"/>
              <a:gd name="f168" fmla="*/ f136 f75 1"/>
              <a:gd name="f169" fmla="*/ f139 f74 1"/>
              <a:gd name="f170" fmla="*/ f140 f75 1"/>
              <a:gd name="f171" fmla="*/ f141 f74 1"/>
              <a:gd name="f172" fmla="*/ f142 f75 1"/>
              <a:gd name="f173" fmla="*/ f143 f74 1"/>
              <a:gd name="f174" fmla="*/ f144 f75 1"/>
              <a:gd name="f175" fmla="*/ f145 f74 1"/>
              <a:gd name="f176" fmla="*/ f146 f75 1"/>
              <a:gd name="f177" fmla="*/ f147 f74 1"/>
              <a:gd name="f178" fmla="*/ f148 f75 1"/>
              <a:gd name="f179" fmla="*/ f149 f74 1"/>
              <a:gd name="f180" fmla="*/ f150 f75 1"/>
              <a:gd name="f181" fmla="*/ f151 f74 1"/>
              <a:gd name="f182" fmla="*/ f152 f75 1"/>
              <a:gd name="f183" fmla="*/ f153 f74 1"/>
              <a:gd name="f184" fmla="*/ f154 f75 1"/>
              <a:gd name="f185" fmla="*/ f155 f74 1"/>
              <a:gd name="f186" fmla="*/ f156 f75 1"/>
              <a:gd name="f187" fmla="*/ f157 f74 1"/>
              <a:gd name="f188" fmla="*/ f158 f75 1"/>
              <a:gd name="f189" fmla="*/ f159 f74 1"/>
              <a:gd name="f190" fmla="*/ f160 f75 1"/>
              <a:gd name="f191" fmla="*/ f161 f74 1"/>
              <a:gd name="f192" fmla="*/ f162 f75 1"/>
              <a:gd name="f193" fmla="*/ f163 f74 1"/>
              <a:gd name="f194" fmla="*/ f164 f75 1"/>
            </a:gdLst>
            <a:ahLst/>
            <a:cxnLst>
              <a:cxn ang="3cd4">
                <a:pos x="hc" y="t"/>
              </a:cxn>
              <a:cxn ang="0">
                <a:pos x="r" y="vc"/>
              </a:cxn>
              <a:cxn ang="cd4">
                <a:pos x="hc" y="b"/>
              </a:cxn>
              <a:cxn ang="cd2">
                <a:pos x="l" y="vc"/>
              </a:cxn>
              <a:cxn ang="f138">
                <a:pos x="f169" y="f170"/>
              </a:cxn>
              <a:cxn ang="f138">
                <a:pos x="f171" y="f172"/>
              </a:cxn>
              <a:cxn ang="f138">
                <a:pos x="f173" y="f174"/>
              </a:cxn>
              <a:cxn ang="f138">
                <a:pos x="f175" y="f176"/>
              </a:cxn>
              <a:cxn ang="f138">
                <a:pos x="f177" y="f178"/>
              </a:cxn>
              <a:cxn ang="f138">
                <a:pos x="f179" y="f180"/>
              </a:cxn>
              <a:cxn ang="f138">
                <a:pos x="f181" y="f182"/>
              </a:cxn>
              <a:cxn ang="f138">
                <a:pos x="f183" y="f184"/>
              </a:cxn>
              <a:cxn ang="f138">
                <a:pos x="f185" y="f186"/>
              </a:cxn>
              <a:cxn ang="f138">
                <a:pos x="f187" y="f188"/>
              </a:cxn>
              <a:cxn ang="f138">
                <a:pos x="f189" y="f190"/>
              </a:cxn>
              <a:cxn ang="f138">
                <a:pos x="f191" y="f192"/>
              </a:cxn>
              <a:cxn ang="f138">
                <a:pos x="f193" y="f194"/>
              </a:cxn>
              <a:cxn ang="f138">
                <a:pos x="f169" y="f170"/>
              </a:cxn>
            </a:cxnLst>
            <a:rect l="f165" t="f168" r="f166" b="f167"/>
            <a:pathLst>
              <a:path w="356" h="592">
                <a:moveTo>
                  <a:pt x="f8" y="f9"/>
                </a:moveTo>
                <a:cubicBezTo>
                  <a:pt x="f10" y="f11"/>
                  <a:pt x="f12" y="f5"/>
                  <a:pt x="f13" y="f14"/>
                </a:cubicBezTo>
                <a:cubicBezTo>
                  <a:pt x="f15" y="f16"/>
                  <a:pt x="f17" y="f18"/>
                  <a:pt x="f19" y="f20"/>
                </a:cubicBezTo>
                <a:cubicBezTo>
                  <a:pt x="f21" y="f22"/>
                  <a:pt x="f23" y="f22"/>
                  <a:pt x="f24" y="f22"/>
                </a:cubicBezTo>
                <a:cubicBezTo>
                  <a:pt x="f25" y="f22"/>
                  <a:pt x="f26" y="f27"/>
                  <a:pt x="f28" y="f27"/>
                </a:cubicBezTo>
                <a:cubicBezTo>
                  <a:pt x="f29" y="f30"/>
                  <a:pt x="f6" y="f31"/>
                  <a:pt x="f29" y="f32"/>
                </a:cubicBezTo>
                <a:cubicBezTo>
                  <a:pt x="f33" y="f34"/>
                  <a:pt x="f35" y="f36"/>
                  <a:pt x="f37" y="f38"/>
                </a:cubicBezTo>
                <a:cubicBezTo>
                  <a:pt x="f39" y="f40"/>
                  <a:pt x="f41" y="f42"/>
                  <a:pt x="f12" y="f43"/>
                </a:cubicBezTo>
                <a:cubicBezTo>
                  <a:pt x="f44" y="f45"/>
                  <a:pt x="f46" y="f7"/>
                  <a:pt x="f47" y="f48"/>
                </a:cubicBezTo>
                <a:cubicBezTo>
                  <a:pt x="f49" y="f50"/>
                  <a:pt x="f51" y="f43"/>
                  <a:pt x="f52" y="f53"/>
                </a:cubicBezTo>
                <a:cubicBezTo>
                  <a:pt x="f54" y="f55"/>
                  <a:pt x="f5" y="f56"/>
                  <a:pt x="f57" y="f58"/>
                </a:cubicBezTo>
                <a:cubicBezTo>
                  <a:pt x="f59" y="f60"/>
                  <a:pt x="f61" y="f62"/>
                  <a:pt x="f63" y="f64"/>
                </a:cubicBezTo>
                <a:cubicBezTo>
                  <a:pt x="f64" y="f65"/>
                  <a:pt x="f66" y="f67"/>
                  <a:pt x="f68" y="f69"/>
                </a:cubicBezTo>
                <a:cubicBezTo>
                  <a:pt x="f70" y="f54"/>
                  <a:pt x="f71" y="f72"/>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name="Slide95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FCA210-0D1C-06E3-38E5-4A3B574B46B0}"/>
              </a:ext>
            </a:extLst>
          </p:cNvPr>
          <p:cNvSpPr txBox="1"/>
          <p:nvPr/>
        </p:nvSpPr>
        <p:spPr>
          <a:xfrm>
            <a:off x="479429" y="743827"/>
            <a:ext cx="4962905" cy="1180508"/>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14203C"/>
                </a:solidFill>
                <a:uFillTx/>
                <a:latin typeface="Arial" pitchFamily="34"/>
                <a:cs typeface="Arial" pitchFamily="34"/>
              </a:rPr>
              <a:t>Paragraph with </a:t>
            </a:r>
            <a:r>
              <a:rPr lang="es-ES" sz="4400" b="1" i="0" u="none" strike="noStrike" kern="1200" cap="none" spc="0" baseline="0">
                <a:solidFill>
                  <a:srgbClr val="0F78FF"/>
                </a:solidFill>
                <a:uFillTx/>
                <a:latin typeface="Arial" pitchFamily="34"/>
                <a:cs typeface="Arial" pitchFamily="34"/>
              </a:rPr>
              <a:t>two columns</a:t>
            </a:r>
            <a:endParaRPr lang="es-ES" sz="4400" b="1" i="0" u="none" strike="noStrike" kern="1200" cap="none" spc="0" baseline="0">
              <a:solidFill>
                <a:srgbClr val="14203C"/>
              </a:solidFill>
              <a:uFillTx/>
              <a:latin typeface="Arial" pitchFamily="34"/>
              <a:cs typeface="Arial" pitchFamily="34"/>
            </a:endParaRPr>
          </a:p>
        </p:txBody>
      </p:sp>
      <p:sp>
        <p:nvSpPr>
          <p:cNvPr id="3" name="CuadroTexto 5">
            <a:extLst>
              <a:ext uri="{FF2B5EF4-FFF2-40B4-BE49-F238E27FC236}">
                <a16:creationId xmlns:a16="http://schemas.microsoft.com/office/drawing/2014/main" id="{9B503506-2492-F724-49F5-7C3AF3C2F50A}"/>
              </a:ext>
            </a:extLst>
          </p:cNvPr>
          <p:cNvSpPr txBox="1"/>
          <p:nvPr/>
        </p:nvSpPr>
        <p:spPr>
          <a:xfrm>
            <a:off x="771543" y="2087858"/>
            <a:ext cx="10909112" cy="457670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393939"/>
                </a:solidFill>
                <a:uFillTx/>
                <a:latin typeface="Arial"/>
              </a:rPr>
              <a:t>Lorem ipsum dolor sit amet, consectetur adipiscing elit. Aliquam a quam tristique tellus eleifend porttitor. Aenean vitae tincidunt ex. Proin eros mauris, </a:t>
            </a:r>
            <a:r>
              <a:rPr lang="es-ES" sz="1200" b="1" i="0" u="none" strike="noStrike" kern="1200" cap="none" spc="0" baseline="0">
                <a:solidFill>
                  <a:srgbClr val="0F78FF"/>
                </a:solidFill>
                <a:uFillTx/>
                <a:latin typeface="Arial"/>
              </a:rPr>
              <a:t>laoreet at pretium </a:t>
            </a:r>
            <a:r>
              <a:rPr lang="es-ES" sz="1200" b="0" i="0" u="none" strike="noStrike" kern="1200" cap="none" spc="0" baseline="0">
                <a:solidFill>
                  <a:srgbClr val="393939"/>
                </a:solidFill>
                <a:uFillTx/>
                <a:latin typeface="Arial"/>
              </a:rPr>
              <a:t>id, blandit sit amet turpis. In malesuada massa id nunc vulputate, quis dictum magna feugiat. </a:t>
            </a: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393939"/>
              </a:solidFill>
              <a:uFillTx/>
              <a:latin typeface="Arial"/>
            </a:endParaRP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393939"/>
                </a:solidFill>
                <a:uFillTx/>
                <a:latin typeface="Arial"/>
              </a:rPr>
              <a:t>Nulla imperdiet nisl nec nunc volutpat, sed hendrerit nulla dignissim. Suspendisse ornare vestibulum enim. pellentesque neque malesuada ac. Integer et nisl id libero lacinia elementum eget feugiat libero. Proin ornare, ante id </a:t>
            </a:r>
            <a:r>
              <a:rPr lang="es-ES" sz="1200" b="1" i="0" u="none" strike="noStrike" kern="1200" cap="none" spc="0" baseline="0">
                <a:solidFill>
                  <a:srgbClr val="0F78FF"/>
                </a:solidFill>
                <a:uFillTx/>
                <a:latin typeface="Arial"/>
              </a:rPr>
              <a:t>ullamcorper</a:t>
            </a:r>
            <a:r>
              <a:rPr lang="es-ES" sz="1200" b="0" i="0" u="none" strike="noStrike" kern="1200" cap="none" spc="0" baseline="0">
                <a:solidFill>
                  <a:srgbClr val="393939"/>
                </a:solidFill>
                <a:uFillTx/>
                <a:latin typeface="Arial"/>
              </a:rPr>
              <a:t> </a:t>
            </a:r>
            <a:r>
              <a:rPr lang="es-ES" sz="1200" b="1" i="0" u="none" strike="noStrike" kern="1200" cap="none" spc="0" baseline="0">
                <a:solidFill>
                  <a:srgbClr val="0F78FF"/>
                </a:solidFill>
                <a:uFillTx/>
                <a:latin typeface="Arial"/>
              </a:rPr>
              <a:t>dignissim</a:t>
            </a:r>
            <a:r>
              <a:rPr lang="es-ES" sz="1200" b="0" i="0" u="none" strike="noStrike" kern="1200" cap="none" spc="0" baseline="0">
                <a:solidFill>
                  <a:srgbClr val="393939"/>
                </a:solidFill>
                <a:uFillTx/>
                <a:latin typeface="Arial"/>
              </a:rPr>
              <a:t>, nulla arcu porttitor quam, eget interdum sapien purus eu odio. Pellentesque ultricies diam vitae sapien variu</a:t>
            </a: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393939"/>
                </a:solidFill>
                <a:uFillTx/>
                <a:latin typeface="Arial"/>
              </a:rPr>
              <a:t>Morbi aliquet a libero a hendrerit. In feugiat cursus sagittis. Nunc ac tellus id turpis malesuada auctor. Morbi a lorem venenatis, laoreet nisi sit amet, euismod justo. Nam dignissim nec massa vitae porttitor. Suspendisse ornare vestibulum enim. pellentesque neque malesuada ac Proin scelerisque tempus justo, et scelerisque erat interdum non. </a:t>
            </a: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endParaRPr lang="es-ES" sz="1200" b="0" i="0" u="none" strike="noStrike" kern="1200" cap="none" spc="0" baseline="0">
              <a:solidFill>
                <a:srgbClr val="393939"/>
              </a:solidFill>
              <a:uFillTx/>
              <a:latin typeface="Arial"/>
            </a:endParaRPr>
          </a:p>
          <a:p>
            <a:pPr marL="0" marR="0" lvl="0" indent="0" algn="l" defTabSz="914400" rtl="0" fontAlgn="auto" hangingPunct="1">
              <a:lnSpc>
                <a:spcPts val="222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393939"/>
                </a:solidFill>
                <a:uFillTx/>
                <a:latin typeface="Arial"/>
              </a:rPr>
              <a:t>Phasellus lobortis magna et neque lacinia, vel posuere turpis efficitur. Vestibulum scelerisque nec odio in maximus. Proin iaculis leo quis vulputate lobortis. Proin faucibus id nibh non elementum proin eros mauris, laoreet at pretium id, blandit sit amet turpis. In malesuada massa id nunc vulputate, quis dictum. Proin eros mauris, </a:t>
            </a:r>
            <a:r>
              <a:rPr lang="es-ES" sz="1200" b="1" i="0" u="none" strike="noStrike" kern="1200" cap="none" spc="0" baseline="0">
                <a:solidFill>
                  <a:srgbClr val="0F78FF"/>
                </a:solidFill>
                <a:uFillTx/>
                <a:latin typeface="Arial"/>
              </a:rPr>
              <a:t>laoreet at pretium </a:t>
            </a:r>
            <a:r>
              <a:rPr lang="es-ES" sz="1200" b="0" i="0" u="none" strike="noStrike" kern="1200" cap="none" spc="0" baseline="0">
                <a:solidFill>
                  <a:srgbClr val="393939"/>
                </a:solidFill>
                <a:uFillTx/>
                <a:latin typeface="Arial"/>
              </a:rPr>
              <a:t>id, blandit sit amet turpis. In malesuada massa id nunc vulputate, quis dictum magna feugiat</a:t>
            </a:r>
            <a:endParaRPr lang="es-ES" sz="1200" b="0" i="0" u="none" strike="noStrike" kern="1200" cap="none" spc="0" baseline="0">
              <a:solidFill>
                <a:srgbClr val="232323"/>
              </a:solidFill>
              <a:uFillTx/>
              <a:latin typeface="Arial"/>
            </a:endParaRPr>
          </a:p>
        </p:txBody>
      </p:sp>
      <p:cxnSp>
        <p:nvCxnSpPr>
          <p:cNvPr id="4" name="Conector: angular 3">
            <a:extLst>
              <a:ext uri="{FF2B5EF4-FFF2-40B4-BE49-F238E27FC236}">
                <a16:creationId xmlns:a16="http://schemas.microsoft.com/office/drawing/2014/main" id="{6B965A0A-F8E6-3218-9A6C-BABDB644CDC4}"/>
              </a:ext>
            </a:extLst>
          </p:cNvPr>
          <p:cNvCxnSpPr/>
          <p:nvPr/>
        </p:nvCxnSpPr>
        <p:spPr>
          <a:xfrm>
            <a:off x="-15425" y="1788374"/>
            <a:ext cx="989699" cy="240963"/>
          </a:xfrm>
          <a:prstGeom prst="bentConnector3">
            <a:avLst/>
          </a:prstGeom>
          <a:noFill/>
          <a:ln w="57150" cap="flat">
            <a:solidFill>
              <a:srgbClr val="09539E"/>
            </a:solidFill>
            <a:prstDash val="solid"/>
            <a:miter/>
            <a:tailEnd type="arrow"/>
          </a:ln>
        </p:spPr>
      </p:cxnSp>
      <p:cxnSp>
        <p:nvCxnSpPr>
          <p:cNvPr id="5" name="Conector: angular 6">
            <a:extLst>
              <a:ext uri="{FF2B5EF4-FFF2-40B4-BE49-F238E27FC236}">
                <a16:creationId xmlns:a16="http://schemas.microsoft.com/office/drawing/2014/main" id="{62D92761-05F1-B33F-ACAD-84F63DD9AA12}"/>
              </a:ext>
            </a:extLst>
          </p:cNvPr>
          <p:cNvCxnSpPr/>
          <p:nvPr/>
        </p:nvCxnSpPr>
        <p:spPr>
          <a:xfrm rot="10799991">
            <a:off x="2140774" y="633039"/>
            <a:ext cx="10051222" cy="431953"/>
          </a:xfrm>
          <a:prstGeom prst="bentConnector3">
            <a:avLst/>
          </a:prstGeom>
          <a:noFill/>
          <a:ln w="57150" cap="flat">
            <a:solidFill>
              <a:srgbClr val="09539E"/>
            </a:solidFill>
            <a:prstDash val="solid"/>
            <a:miter/>
            <a:tailEnd type="arrow"/>
          </a:ln>
        </p:spPr>
      </p:cxnSp>
      <p:grpSp>
        <p:nvGrpSpPr>
          <p:cNvPr id="6" name="Grupo 17">
            <a:extLst>
              <a:ext uri="{FF2B5EF4-FFF2-40B4-BE49-F238E27FC236}">
                <a16:creationId xmlns:a16="http://schemas.microsoft.com/office/drawing/2014/main" id="{3C5A20D9-A3F2-3AD4-5C15-33C526C13D3F}"/>
              </a:ext>
            </a:extLst>
          </p:cNvPr>
          <p:cNvGrpSpPr/>
          <p:nvPr/>
        </p:nvGrpSpPr>
        <p:grpSpPr>
          <a:xfrm>
            <a:off x="7563459" y="3974668"/>
            <a:ext cx="3368430" cy="2748420"/>
            <a:chOff x="7563459" y="3974668"/>
            <a:chExt cx="3368430" cy="2748420"/>
          </a:xfrm>
        </p:grpSpPr>
        <p:sp>
          <p:nvSpPr>
            <p:cNvPr id="7" name="Freeform 5">
              <a:extLst>
                <a:ext uri="{FF2B5EF4-FFF2-40B4-BE49-F238E27FC236}">
                  <a16:creationId xmlns:a16="http://schemas.microsoft.com/office/drawing/2014/main" id="{D9775940-BD94-C2BF-5540-458771014906}"/>
                </a:ext>
              </a:extLst>
            </p:cNvPr>
            <p:cNvSpPr/>
            <p:nvPr/>
          </p:nvSpPr>
          <p:spPr>
            <a:xfrm>
              <a:off x="9689549" y="4673342"/>
              <a:ext cx="1242340" cy="2049746"/>
            </a:xfrm>
            <a:custGeom>
              <a:avLst/>
              <a:gdLst>
                <a:gd name="f0" fmla="val 10800000"/>
                <a:gd name="f1" fmla="val 5400000"/>
                <a:gd name="f2" fmla="val 360"/>
                <a:gd name="f3" fmla="val 180"/>
                <a:gd name="f4" fmla="val w"/>
                <a:gd name="f5" fmla="val h"/>
                <a:gd name="f6" fmla="val 0"/>
                <a:gd name="f7" fmla="val 319"/>
                <a:gd name="f8" fmla="val 526"/>
                <a:gd name="f9" fmla="val 127"/>
                <a:gd name="f10" fmla="val 150"/>
                <a:gd name="f11" fmla="val 153"/>
                <a:gd name="f12" fmla="val 157"/>
                <a:gd name="f13" fmla="val 126"/>
                <a:gd name="f14" fmla="val 160"/>
                <a:gd name="f15" fmla="val 125"/>
                <a:gd name="f16" fmla="val 175"/>
                <a:gd name="f17" fmla="val 182"/>
                <a:gd name="f18" fmla="val 145"/>
                <a:gd name="f19" fmla="val 176"/>
                <a:gd name="f20" fmla="val 165"/>
                <a:gd name="f21" fmla="val 170"/>
                <a:gd name="f22" fmla="val 177"/>
                <a:gd name="f23" fmla="val 183"/>
                <a:gd name="f24" fmla="val 198"/>
                <a:gd name="f25" fmla="val 185"/>
                <a:gd name="f26" fmla="val 204"/>
                <a:gd name="f27" fmla="val 186"/>
                <a:gd name="f28" fmla="val 207"/>
                <a:gd name="f29" fmla="val 195"/>
                <a:gd name="f30" fmla="val 218"/>
                <a:gd name="f31" fmla="val 235"/>
                <a:gd name="f32" fmla="val 206"/>
                <a:gd name="f33" fmla="val 238"/>
                <a:gd name="f34" fmla="val 231"/>
                <a:gd name="f35" fmla="val 240"/>
                <a:gd name="f36" fmla="val 241"/>
                <a:gd name="f37" fmla="val 243"/>
                <a:gd name="f38" fmla="val 251"/>
                <a:gd name="f39" fmla="val 279"/>
                <a:gd name="f40" fmla="val 236"/>
                <a:gd name="f41" fmla="val 292"/>
                <a:gd name="f42" fmla="val 248"/>
                <a:gd name="f43" fmla="val 294"/>
                <a:gd name="f44" fmla="val 277"/>
                <a:gd name="f45" fmla="val 297"/>
                <a:gd name="f46" fmla="val 308"/>
                <a:gd name="f47" fmla="val 302"/>
                <a:gd name="f48" fmla="val 340"/>
                <a:gd name="f49" fmla="val 309"/>
                <a:gd name="f50" fmla="val 371"/>
                <a:gd name="f51" fmla="val 415"/>
                <a:gd name="f52" fmla="val 280"/>
                <a:gd name="f53" fmla="val 479"/>
                <a:gd name="f54" fmla="val 234"/>
                <a:gd name="f55" fmla="val 497"/>
                <a:gd name="f56" fmla="val 156"/>
                <a:gd name="f57" fmla="val 84"/>
                <a:gd name="f58" fmla="val 492"/>
                <a:gd name="f59" fmla="val 54"/>
                <a:gd name="f60" fmla="val 414"/>
                <a:gd name="f61" fmla="val 43"/>
                <a:gd name="f62" fmla="val 387"/>
                <a:gd name="f63" fmla="val 30"/>
                <a:gd name="f64" fmla="val 16"/>
                <a:gd name="f65" fmla="val 335"/>
                <a:gd name="f66" fmla="val 305"/>
                <a:gd name="f67" fmla="val 6"/>
                <a:gd name="f68" fmla="val 276"/>
                <a:gd name="f69" fmla="val 20"/>
                <a:gd name="f70" fmla="val 34"/>
                <a:gd name="f71" fmla="val 229"/>
                <a:gd name="f72" fmla="val 48"/>
                <a:gd name="f73" fmla="val 233"/>
                <a:gd name="f74" fmla="val 65"/>
                <a:gd name="f75" fmla="val 73"/>
                <a:gd name="f76" fmla="val 254"/>
                <a:gd name="f77" fmla="val 69"/>
                <a:gd name="f78" fmla="val 271"/>
                <a:gd name="f79" fmla="val 64"/>
                <a:gd name="f80" fmla="val 67"/>
                <a:gd name="f81" fmla="val 311"/>
                <a:gd name="f82" fmla="val 81"/>
                <a:gd name="f83" fmla="val 333"/>
                <a:gd name="f84" fmla="val 76"/>
                <a:gd name="f85" fmla="val 269"/>
                <a:gd name="f86" fmla="val 71"/>
                <a:gd name="f87" fmla="val 209"/>
                <a:gd name="f88" fmla="val 66"/>
                <a:gd name="f89" fmla="val 144"/>
                <a:gd name="f90" fmla="val 68"/>
                <a:gd name="f91" fmla="val 137"/>
                <a:gd name="f92" fmla="val 62"/>
                <a:gd name="f93" fmla="val 132"/>
                <a:gd name="f94" fmla="val 98"/>
                <a:gd name="f95" fmla="val 57"/>
                <a:gd name="f96" fmla="val 58"/>
                <a:gd name="f97" fmla="val 59"/>
                <a:gd name="f98" fmla="val 17"/>
                <a:gd name="f99" fmla="val 9"/>
                <a:gd name="f100" fmla="val 4"/>
                <a:gd name="f101" fmla="val 88"/>
                <a:gd name="f102" fmla="val 3"/>
                <a:gd name="f103" fmla="val 107"/>
                <a:gd name="f104" fmla="val 11"/>
                <a:gd name="f105" fmla="val 117"/>
                <a:gd name="f106" fmla="val 21"/>
                <a:gd name="f107" fmla="val 33"/>
                <a:gd name="f108" fmla="val 118"/>
                <a:gd name="f109" fmla="val 45"/>
                <a:gd name="f110" fmla="val 120"/>
                <a:gd name="f111" fmla="val 74"/>
                <a:gd name="f112" fmla="val 121"/>
                <a:gd name="f113" fmla="val 103"/>
                <a:gd name="f114" fmla="val 123"/>
                <a:gd name="f115" fmla="val 138"/>
                <a:gd name="f116" fmla="+- 0 0 -90"/>
                <a:gd name="f117" fmla="*/ f4 1 319"/>
                <a:gd name="f118" fmla="*/ f5 1 526"/>
                <a:gd name="f119" fmla="+- f8 0 f6"/>
                <a:gd name="f120" fmla="+- f7 0 f6"/>
                <a:gd name="f121" fmla="*/ f116 f0 1"/>
                <a:gd name="f122" fmla="*/ f120 1 319"/>
                <a:gd name="f123" fmla="*/ f119 1 526"/>
                <a:gd name="f124" fmla="*/ 127 f120 1"/>
                <a:gd name="f125" fmla="*/ 150 f119 1"/>
                <a:gd name="f126" fmla="*/ 126 f120 1"/>
                <a:gd name="f127" fmla="*/ 160 f119 1"/>
                <a:gd name="f128" fmla="*/ 145 f120 1"/>
                <a:gd name="f129" fmla="*/ 176 f119 1"/>
                <a:gd name="f130" fmla="*/ 183 f120 1"/>
                <a:gd name="f131" fmla="*/ 198 f119 1"/>
                <a:gd name="f132" fmla="*/ 195 f120 1"/>
                <a:gd name="f133" fmla="*/ 204 f119 1"/>
                <a:gd name="f134" fmla="*/ 238 f120 1"/>
                <a:gd name="f135" fmla="*/ 231 f119 1"/>
                <a:gd name="f136" fmla="*/ 251 f120 1"/>
                <a:gd name="f137" fmla="*/ 241 f119 1"/>
                <a:gd name="f138" fmla="*/ 294 f120 1"/>
                <a:gd name="f139" fmla="*/ 277 f119 1"/>
                <a:gd name="f140" fmla="*/ 309 f120 1"/>
                <a:gd name="f141" fmla="*/ 371 f119 1"/>
                <a:gd name="f142" fmla="*/ 234 f120 1"/>
                <a:gd name="f143" fmla="*/ 497 f119 1"/>
                <a:gd name="f144" fmla="*/ 54 f120 1"/>
                <a:gd name="f145" fmla="*/ 414 f119 1"/>
                <a:gd name="f146" fmla="*/ 16 f120 1"/>
                <a:gd name="f147" fmla="*/ 335 f119 1"/>
                <a:gd name="f148" fmla="*/ 248 f119 1"/>
                <a:gd name="f149" fmla="*/ 48 f120 1"/>
                <a:gd name="f150" fmla="*/ 233 f119 1"/>
                <a:gd name="f151" fmla="*/ 69 f120 1"/>
                <a:gd name="f152" fmla="*/ 271 f119 1"/>
                <a:gd name="f153" fmla="*/ 81 f120 1"/>
                <a:gd name="f154" fmla="*/ 333 f119 1"/>
                <a:gd name="f155" fmla="*/ 66 f120 1"/>
                <a:gd name="f156" fmla="*/ 62 f120 1"/>
                <a:gd name="f157" fmla="*/ 132 f119 1"/>
                <a:gd name="f158" fmla="*/ 58 f120 1"/>
                <a:gd name="f159" fmla="*/ 30 f119 1"/>
                <a:gd name="f160" fmla="*/ 76 f120 1"/>
                <a:gd name="f161" fmla="*/ 4 f119 1"/>
                <a:gd name="f162" fmla="*/ 107 f120 1"/>
                <a:gd name="f163" fmla="*/ 11 f119 1"/>
                <a:gd name="f164" fmla="*/ 118 f120 1"/>
                <a:gd name="f165" fmla="*/ 45 f119 1"/>
                <a:gd name="f166" fmla="*/ 123 f120 1"/>
                <a:gd name="f167" fmla="*/ f121 1 f3"/>
                <a:gd name="f168" fmla="*/ f124 1 319"/>
                <a:gd name="f169" fmla="*/ f125 1 526"/>
                <a:gd name="f170" fmla="*/ f126 1 319"/>
                <a:gd name="f171" fmla="*/ f127 1 526"/>
                <a:gd name="f172" fmla="*/ f128 1 319"/>
                <a:gd name="f173" fmla="*/ f129 1 526"/>
                <a:gd name="f174" fmla="*/ f130 1 319"/>
                <a:gd name="f175" fmla="*/ f131 1 526"/>
                <a:gd name="f176" fmla="*/ f132 1 319"/>
                <a:gd name="f177" fmla="*/ f133 1 526"/>
                <a:gd name="f178" fmla="*/ f134 1 319"/>
                <a:gd name="f179" fmla="*/ f135 1 526"/>
                <a:gd name="f180" fmla="*/ f136 1 319"/>
                <a:gd name="f181" fmla="*/ f137 1 526"/>
                <a:gd name="f182" fmla="*/ f138 1 319"/>
                <a:gd name="f183" fmla="*/ f139 1 526"/>
                <a:gd name="f184" fmla="*/ f140 1 319"/>
                <a:gd name="f185" fmla="*/ f141 1 526"/>
                <a:gd name="f186" fmla="*/ f142 1 319"/>
                <a:gd name="f187" fmla="*/ f143 1 526"/>
                <a:gd name="f188" fmla="*/ f144 1 319"/>
                <a:gd name="f189" fmla="*/ f145 1 526"/>
                <a:gd name="f190" fmla="*/ f146 1 319"/>
                <a:gd name="f191" fmla="*/ f147 1 526"/>
                <a:gd name="f192" fmla="*/ f148 1 526"/>
                <a:gd name="f193" fmla="*/ f149 1 319"/>
                <a:gd name="f194" fmla="*/ f150 1 526"/>
                <a:gd name="f195" fmla="*/ f151 1 319"/>
                <a:gd name="f196" fmla="*/ f152 1 526"/>
                <a:gd name="f197" fmla="*/ f153 1 319"/>
                <a:gd name="f198" fmla="*/ f154 1 526"/>
                <a:gd name="f199" fmla="*/ f155 1 319"/>
                <a:gd name="f200" fmla="*/ f156 1 319"/>
                <a:gd name="f201" fmla="*/ f157 1 526"/>
                <a:gd name="f202" fmla="*/ f158 1 319"/>
                <a:gd name="f203" fmla="*/ f159 1 526"/>
                <a:gd name="f204" fmla="*/ f160 1 319"/>
                <a:gd name="f205" fmla="*/ f161 1 526"/>
                <a:gd name="f206" fmla="*/ f162 1 319"/>
                <a:gd name="f207" fmla="*/ f163 1 526"/>
                <a:gd name="f208" fmla="*/ f164 1 319"/>
                <a:gd name="f209" fmla="*/ f165 1 526"/>
                <a:gd name="f210" fmla="*/ f166 1 319"/>
                <a:gd name="f211" fmla="*/ 0 1 f122"/>
                <a:gd name="f212" fmla="*/ f7 1 f122"/>
                <a:gd name="f213" fmla="*/ 0 1 f123"/>
                <a:gd name="f214" fmla="*/ f8 1 f123"/>
                <a:gd name="f215" fmla="+- f167 0 f1"/>
                <a:gd name="f216" fmla="*/ f168 1 f122"/>
                <a:gd name="f217" fmla="*/ f169 1 f123"/>
                <a:gd name="f218" fmla="*/ f170 1 f122"/>
                <a:gd name="f219" fmla="*/ f171 1 f123"/>
                <a:gd name="f220" fmla="*/ f172 1 f122"/>
                <a:gd name="f221" fmla="*/ f173 1 f123"/>
                <a:gd name="f222" fmla="*/ f174 1 f122"/>
                <a:gd name="f223" fmla="*/ f175 1 f123"/>
                <a:gd name="f224" fmla="*/ f176 1 f122"/>
                <a:gd name="f225" fmla="*/ f177 1 f123"/>
                <a:gd name="f226" fmla="*/ f178 1 f122"/>
                <a:gd name="f227" fmla="*/ f179 1 f123"/>
                <a:gd name="f228" fmla="*/ f180 1 f122"/>
                <a:gd name="f229" fmla="*/ f181 1 f123"/>
                <a:gd name="f230" fmla="*/ f182 1 f122"/>
                <a:gd name="f231" fmla="*/ f183 1 f123"/>
                <a:gd name="f232" fmla="*/ f184 1 f122"/>
                <a:gd name="f233" fmla="*/ f185 1 f123"/>
                <a:gd name="f234" fmla="*/ f186 1 f122"/>
                <a:gd name="f235" fmla="*/ f187 1 f123"/>
                <a:gd name="f236" fmla="*/ f188 1 f122"/>
                <a:gd name="f237" fmla="*/ f189 1 f123"/>
                <a:gd name="f238" fmla="*/ f190 1 f122"/>
                <a:gd name="f239" fmla="*/ f191 1 f123"/>
                <a:gd name="f240" fmla="*/ f192 1 f123"/>
                <a:gd name="f241" fmla="*/ f193 1 f122"/>
                <a:gd name="f242" fmla="*/ f194 1 f123"/>
                <a:gd name="f243" fmla="*/ f195 1 f122"/>
                <a:gd name="f244" fmla="*/ f196 1 f123"/>
                <a:gd name="f245" fmla="*/ f197 1 f122"/>
                <a:gd name="f246" fmla="*/ f198 1 f123"/>
                <a:gd name="f247" fmla="*/ f199 1 f122"/>
                <a:gd name="f248" fmla="*/ f200 1 f122"/>
                <a:gd name="f249" fmla="*/ f201 1 f123"/>
                <a:gd name="f250" fmla="*/ f202 1 f122"/>
                <a:gd name="f251" fmla="*/ f203 1 f123"/>
                <a:gd name="f252" fmla="*/ f204 1 f122"/>
                <a:gd name="f253" fmla="*/ f205 1 f123"/>
                <a:gd name="f254" fmla="*/ f206 1 f122"/>
                <a:gd name="f255" fmla="*/ f207 1 f123"/>
                <a:gd name="f256" fmla="*/ f208 1 f122"/>
                <a:gd name="f257" fmla="*/ f209 1 f123"/>
                <a:gd name="f258" fmla="*/ f210 1 f122"/>
                <a:gd name="f259" fmla="*/ f211 f117 1"/>
                <a:gd name="f260" fmla="*/ f212 f117 1"/>
                <a:gd name="f261" fmla="*/ f214 f118 1"/>
                <a:gd name="f262" fmla="*/ f213 f118 1"/>
                <a:gd name="f263" fmla="*/ f216 f117 1"/>
                <a:gd name="f264" fmla="*/ f217 f118 1"/>
                <a:gd name="f265" fmla="*/ f218 f117 1"/>
                <a:gd name="f266" fmla="*/ f219 f118 1"/>
                <a:gd name="f267" fmla="*/ f220 f117 1"/>
                <a:gd name="f268" fmla="*/ f221 f118 1"/>
                <a:gd name="f269" fmla="*/ f222 f117 1"/>
                <a:gd name="f270" fmla="*/ f223 f118 1"/>
                <a:gd name="f271" fmla="*/ f224 f117 1"/>
                <a:gd name="f272" fmla="*/ f225 f118 1"/>
                <a:gd name="f273" fmla="*/ f226 f117 1"/>
                <a:gd name="f274" fmla="*/ f227 f118 1"/>
                <a:gd name="f275" fmla="*/ f228 f117 1"/>
                <a:gd name="f276" fmla="*/ f229 f118 1"/>
                <a:gd name="f277" fmla="*/ f230 f117 1"/>
                <a:gd name="f278" fmla="*/ f231 f118 1"/>
                <a:gd name="f279" fmla="*/ f232 f117 1"/>
                <a:gd name="f280" fmla="*/ f233 f118 1"/>
                <a:gd name="f281" fmla="*/ f234 f117 1"/>
                <a:gd name="f282" fmla="*/ f235 f118 1"/>
                <a:gd name="f283" fmla="*/ f236 f117 1"/>
                <a:gd name="f284" fmla="*/ f237 f118 1"/>
                <a:gd name="f285" fmla="*/ f238 f117 1"/>
                <a:gd name="f286" fmla="*/ f239 f118 1"/>
                <a:gd name="f287" fmla="*/ f240 f118 1"/>
                <a:gd name="f288" fmla="*/ f241 f117 1"/>
                <a:gd name="f289" fmla="*/ f242 f118 1"/>
                <a:gd name="f290" fmla="*/ f243 f117 1"/>
                <a:gd name="f291" fmla="*/ f244 f118 1"/>
                <a:gd name="f292" fmla="*/ f245 f117 1"/>
                <a:gd name="f293" fmla="*/ f246 f118 1"/>
                <a:gd name="f294" fmla="*/ f247 f117 1"/>
                <a:gd name="f295" fmla="*/ f248 f117 1"/>
                <a:gd name="f296" fmla="*/ f249 f118 1"/>
                <a:gd name="f297" fmla="*/ f250 f117 1"/>
                <a:gd name="f298" fmla="*/ f251 f118 1"/>
                <a:gd name="f299" fmla="*/ f252 f117 1"/>
                <a:gd name="f300" fmla="*/ f253 f118 1"/>
                <a:gd name="f301" fmla="*/ f254 f117 1"/>
                <a:gd name="f302" fmla="*/ f255 f118 1"/>
                <a:gd name="f303" fmla="*/ f256 f117 1"/>
                <a:gd name="f304" fmla="*/ f257 f118 1"/>
                <a:gd name="f305" fmla="*/ f258 f117 1"/>
              </a:gdLst>
              <a:ahLst/>
              <a:cxnLst>
                <a:cxn ang="3cd4">
                  <a:pos x="hc" y="t"/>
                </a:cxn>
                <a:cxn ang="0">
                  <a:pos x="r" y="vc"/>
                </a:cxn>
                <a:cxn ang="cd4">
                  <a:pos x="hc" y="b"/>
                </a:cxn>
                <a:cxn ang="cd2">
                  <a:pos x="l" y="vc"/>
                </a:cxn>
                <a:cxn ang="f215">
                  <a:pos x="f263" y="f264"/>
                </a:cxn>
                <a:cxn ang="f215">
                  <a:pos x="f265" y="f266"/>
                </a:cxn>
                <a:cxn ang="f215">
                  <a:pos x="f267" y="f268"/>
                </a:cxn>
                <a:cxn ang="f215">
                  <a:pos x="f269" y="f270"/>
                </a:cxn>
                <a:cxn ang="f215">
                  <a:pos x="f271" y="f272"/>
                </a:cxn>
                <a:cxn ang="f215">
                  <a:pos x="f273" y="f274"/>
                </a:cxn>
                <a:cxn ang="f215">
                  <a:pos x="f275" y="f276"/>
                </a:cxn>
                <a:cxn ang="f215">
                  <a:pos x="f277" y="f278"/>
                </a:cxn>
                <a:cxn ang="f215">
                  <a:pos x="f279" y="f280"/>
                </a:cxn>
                <a:cxn ang="f215">
                  <a:pos x="f281" y="f282"/>
                </a:cxn>
                <a:cxn ang="f215">
                  <a:pos x="f283" y="f284"/>
                </a:cxn>
                <a:cxn ang="f215">
                  <a:pos x="f285" y="f286"/>
                </a:cxn>
                <a:cxn ang="f215">
                  <a:pos x="f285" y="f287"/>
                </a:cxn>
                <a:cxn ang="f215">
                  <a:pos x="f288" y="f289"/>
                </a:cxn>
                <a:cxn ang="f215">
                  <a:pos x="f290" y="f291"/>
                </a:cxn>
                <a:cxn ang="f215">
                  <a:pos x="f292" y="f293"/>
                </a:cxn>
                <a:cxn ang="f215">
                  <a:pos x="f294" y="f264"/>
                </a:cxn>
                <a:cxn ang="f215">
                  <a:pos x="f295" y="f296"/>
                </a:cxn>
                <a:cxn ang="f215">
                  <a:pos x="f297" y="f298"/>
                </a:cxn>
                <a:cxn ang="f215">
                  <a:pos x="f299" y="f300"/>
                </a:cxn>
                <a:cxn ang="f215">
                  <a:pos x="f301" y="f302"/>
                </a:cxn>
                <a:cxn ang="f215">
                  <a:pos x="f303" y="f304"/>
                </a:cxn>
                <a:cxn ang="f215">
                  <a:pos x="f305" y="f296"/>
                </a:cxn>
                <a:cxn ang="f215">
                  <a:pos x="f263" y="f264"/>
                </a:cxn>
              </a:cxnLst>
              <a:rect l="f259" t="f262" r="f260" b="f261"/>
              <a:pathLst>
                <a:path w="319" h="526">
                  <a:moveTo>
                    <a:pt x="f9" y="f10"/>
                  </a:moveTo>
                  <a:cubicBezTo>
                    <a:pt x="f9" y="f11"/>
                    <a:pt x="f9" y="f12"/>
                    <a:pt x="f13" y="f14"/>
                  </a:cubicBezTo>
                  <a:cubicBezTo>
                    <a:pt x="f15" y="f16"/>
                    <a:pt x="f9" y="f17"/>
                    <a:pt x="f18" y="f19"/>
                  </a:cubicBezTo>
                  <a:cubicBezTo>
                    <a:pt x="f20" y="f21"/>
                    <a:pt x="f16" y="f22"/>
                    <a:pt x="f23" y="f24"/>
                  </a:cubicBezTo>
                  <a:cubicBezTo>
                    <a:pt x="f25" y="f26"/>
                    <a:pt x="f27" y="f28"/>
                    <a:pt x="f29" y="f26"/>
                  </a:cubicBezTo>
                  <a:cubicBezTo>
                    <a:pt x="f30" y="f29"/>
                    <a:pt x="f31" y="f32"/>
                    <a:pt x="f33" y="f34"/>
                  </a:cubicBezTo>
                  <a:cubicBezTo>
                    <a:pt x="f35" y="f36"/>
                    <a:pt x="f36" y="f37"/>
                    <a:pt x="f38" y="f36"/>
                  </a:cubicBezTo>
                  <a:cubicBezTo>
                    <a:pt x="f39" y="f40"/>
                    <a:pt x="f41" y="f42"/>
                    <a:pt x="f43" y="f44"/>
                  </a:cubicBezTo>
                  <a:cubicBezTo>
                    <a:pt x="f45" y="f46"/>
                    <a:pt x="f47" y="f48"/>
                    <a:pt x="f49" y="f50"/>
                  </a:cubicBezTo>
                  <a:cubicBezTo>
                    <a:pt x="f7" y="f51"/>
                    <a:pt x="f52" y="f53"/>
                    <a:pt x="f54" y="f55"/>
                  </a:cubicBezTo>
                  <a:cubicBezTo>
                    <a:pt x="f56" y="f8"/>
                    <a:pt x="f57" y="f58"/>
                    <a:pt x="f59" y="f60"/>
                  </a:cubicBezTo>
                  <a:cubicBezTo>
                    <a:pt x="f61" y="f62"/>
                    <a:pt x="f63" y="f2"/>
                    <a:pt x="f64" y="f65"/>
                  </a:cubicBezTo>
                  <a:cubicBezTo>
                    <a:pt x="f6" y="f66"/>
                    <a:pt x="f67" y="f68"/>
                    <a:pt x="f64" y="f42"/>
                  </a:cubicBezTo>
                  <a:cubicBezTo>
                    <a:pt x="f69" y="f54"/>
                    <a:pt x="f70" y="f71"/>
                    <a:pt x="f72" y="f73"/>
                  </a:cubicBezTo>
                  <a:cubicBezTo>
                    <a:pt x="f74" y="f33"/>
                    <a:pt x="f75" y="f76"/>
                    <a:pt x="f77" y="f78"/>
                  </a:cubicBezTo>
                  <a:cubicBezTo>
                    <a:pt x="f79" y="f41"/>
                    <a:pt x="f80" y="f81"/>
                    <a:pt x="f82" y="f83"/>
                  </a:cubicBezTo>
                  <a:cubicBezTo>
                    <a:pt x="f84" y="f85"/>
                    <a:pt x="f86" y="f87"/>
                    <a:pt x="f88" y="f10"/>
                  </a:cubicBezTo>
                  <a:cubicBezTo>
                    <a:pt x="f88" y="f89"/>
                    <a:pt x="f90" y="f91"/>
                    <a:pt x="f92" y="f93"/>
                  </a:cubicBezTo>
                  <a:cubicBezTo>
                    <a:pt x="f88" y="f94"/>
                    <a:pt x="f95" y="f79"/>
                    <a:pt x="f96" y="f63"/>
                  </a:cubicBezTo>
                  <a:cubicBezTo>
                    <a:pt x="f97" y="f98"/>
                    <a:pt x="f74" y="f99"/>
                    <a:pt x="f84" y="f100"/>
                  </a:cubicBezTo>
                  <a:cubicBezTo>
                    <a:pt x="f101" y="f6"/>
                    <a:pt x="f94" y="f102"/>
                    <a:pt x="f103" y="f104"/>
                  </a:cubicBezTo>
                  <a:cubicBezTo>
                    <a:pt x="f105" y="f106"/>
                    <a:pt x="f105" y="f107"/>
                    <a:pt x="f108" y="f109"/>
                  </a:cubicBezTo>
                  <a:cubicBezTo>
                    <a:pt x="f110" y="f111"/>
                    <a:pt x="f112" y="f113"/>
                    <a:pt x="f114" y="f93"/>
                  </a:cubicBezTo>
                  <a:cubicBezTo>
                    <a:pt x="f114" y="f115"/>
                    <a:pt x="f114" y="f18"/>
                    <a:pt x="f9" y="f10"/>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6">
              <a:extLst>
                <a:ext uri="{FF2B5EF4-FFF2-40B4-BE49-F238E27FC236}">
                  <a16:creationId xmlns:a16="http://schemas.microsoft.com/office/drawing/2014/main" id="{60B7C1D0-37FE-F121-D1A1-6F1F7D50F19A}"/>
                </a:ext>
              </a:extLst>
            </p:cNvPr>
            <p:cNvSpPr/>
            <p:nvPr/>
          </p:nvSpPr>
          <p:spPr>
            <a:xfrm>
              <a:off x="7563459" y="3974668"/>
              <a:ext cx="1737424" cy="1742050"/>
            </a:xfrm>
            <a:custGeom>
              <a:avLst/>
              <a:gdLst>
                <a:gd name="f0" fmla="val 10800000"/>
                <a:gd name="f1" fmla="val 5400000"/>
                <a:gd name="f2" fmla="val 180"/>
                <a:gd name="f3" fmla="val w"/>
                <a:gd name="f4" fmla="val h"/>
                <a:gd name="f5" fmla="val 0"/>
                <a:gd name="f6" fmla="val 446"/>
                <a:gd name="f7" fmla="val 447"/>
                <a:gd name="f8" fmla="val 404"/>
                <a:gd name="f9" fmla="val 330"/>
                <a:gd name="f10" fmla="val 425"/>
                <a:gd name="f11" fmla="val 355"/>
                <a:gd name="f12" fmla="val 363"/>
                <a:gd name="f13" fmla="val 411"/>
                <a:gd name="f14" fmla="val 379"/>
                <a:gd name="f15" fmla="val 405"/>
                <a:gd name="f16" fmla="val 388"/>
                <a:gd name="f17" fmla="val 397"/>
                <a:gd name="f18" fmla="val 387"/>
                <a:gd name="f19" fmla="val 345"/>
                <a:gd name="f20" fmla="val 302"/>
                <a:gd name="f21" fmla="val 258"/>
                <a:gd name="f22" fmla="val 386"/>
                <a:gd name="f23" fmla="val 244"/>
                <a:gd name="f24" fmla="val 230"/>
                <a:gd name="f25" fmla="val 216"/>
                <a:gd name="f26" fmla="val 393"/>
                <a:gd name="f27" fmla="val 195"/>
                <a:gd name="f28" fmla="val 401"/>
                <a:gd name="f29" fmla="val 174"/>
                <a:gd name="f30" fmla="val 403"/>
                <a:gd name="f31" fmla="val 153"/>
                <a:gd name="f32" fmla="val 129"/>
                <a:gd name="f33" fmla="val 120"/>
                <a:gd name="f34" fmla="val 117"/>
                <a:gd name="f35" fmla="val 435"/>
                <a:gd name="f36" fmla="val 116"/>
                <a:gd name="f37" fmla="val 444"/>
                <a:gd name="f38" fmla="val 113"/>
                <a:gd name="f39" fmla="val 104"/>
                <a:gd name="f40" fmla="val 79"/>
                <a:gd name="f41" fmla="val 54"/>
                <a:gd name="f42" fmla="val 29"/>
                <a:gd name="f43" fmla="val 19"/>
                <a:gd name="f44" fmla="val 15"/>
                <a:gd name="f45" fmla="val 443"/>
                <a:gd name="f46" fmla="val 13"/>
                <a:gd name="f47" fmla="val 433"/>
                <a:gd name="f48" fmla="val 376"/>
                <a:gd name="f49" fmla="val 14"/>
                <a:gd name="f50" fmla="val 323"/>
                <a:gd name="f51" fmla="val 44"/>
                <a:gd name="f52" fmla="val 275"/>
                <a:gd name="f53" fmla="val 222"/>
                <a:gd name="f54" fmla="val 171"/>
                <a:gd name="f55" fmla="val 161"/>
                <a:gd name="f56" fmla="val 124"/>
                <a:gd name="f57" fmla="val 193"/>
                <a:gd name="f58" fmla="val 91"/>
                <a:gd name="f59" fmla="val 221"/>
                <a:gd name="f60" fmla="val 53"/>
                <a:gd name="f61" fmla="val 250"/>
                <a:gd name="f62" fmla="val 17"/>
                <a:gd name="f63" fmla="val 7"/>
                <a:gd name="f64" fmla="val 268"/>
                <a:gd name="f65" fmla="val 4"/>
                <a:gd name="f66" fmla="val 281"/>
                <a:gd name="f67" fmla="val 3"/>
                <a:gd name="f68" fmla="val 320"/>
                <a:gd name="f69" fmla="val 359"/>
                <a:gd name="f70" fmla="val 398"/>
                <a:gd name="f71" fmla="val 414"/>
                <a:gd name="f72" fmla="val 428"/>
                <a:gd name="f73" fmla="val 437"/>
                <a:gd name="f74" fmla="val 16"/>
                <a:gd name="f75" fmla="val 32"/>
                <a:gd name="f76" fmla="val 43"/>
                <a:gd name="f77" fmla="val 55"/>
                <a:gd name="f78" fmla="val 62"/>
                <a:gd name="f79" fmla="val 347"/>
                <a:gd name="f80" fmla="val 58"/>
                <a:gd name="f81" fmla="val 307"/>
                <a:gd name="f82" fmla="val 59"/>
                <a:gd name="f83" fmla="val 298"/>
                <a:gd name="f84" fmla="val 60"/>
                <a:gd name="f85" fmla="val 290"/>
                <a:gd name="f86" fmla="val 284"/>
                <a:gd name="f87" fmla="val 68"/>
                <a:gd name="f88" fmla="val 269"/>
                <a:gd name="f89" fmla="val 90"/>
                <a:gd name="f90" fmla="val 253"/>
                <a:gd name="f91" fmla="val 111"/>
                <a:gd name="f92" fmla="val 237"/>
                <a:gd name="f93" fmla="val 133"/>
                <a:gd name="f94" fmla="val 232"/>
                <a:gd name="f95" fmla="val 140"/>
                <a:gd name="f96" fmla="val 147"/>
                <a:gd name="f97" fmla="val 155"/>
                <a:gd name="f98" fmla="val 197"/>
                <a:gd name="f99" fmla="val 229"/>
                <a:gd name="f100" fmla="val 239"/>
                <a:gd name="f101" fmla="val 251"/>
                <a:gd name="f102" fmla="val 327"/>
                <a:gd name="f103" fmla="val 277"/>
                <a:gd name="f104" fmla="val 319"/>
                <a:gd name="f105" fmla="val 328"/>
                <a:gd name="f106" fmla="val 362"/>
                <a:gd name="f107" fmla="val 329"/>
                <a:gd name="f108" fmla="+- 0 0 -90"/>
                <a:gd name="f109" fmla="*/ f3 1 446"/>
                <a:gd name="f110" fmla="*/ f4 1 447"/>
                <a:gd name="f111" fmla="+- f7 0 f5"/>
                <a:gd name="f112" fmla="+- f6 0 f5"/>
                <a:gd name="f113" fmla="*/ f108 f0 1"/>
                <a:gd name="f114" fmla="*/ f112 1 446"/>
                <a:gd name="f115" fmla="*/ f111 1 447"/>
                <a:gd name="f116" fmla="*/ 404 f112 1"/>
                <a:gd name="f117" fmla="*/ 330 f111 1"/>
                <a:gd name="f118" fmla="*/ 411 f112 1"/>
                <a:gd name="f119" fmla="*/ 379 f111 1"/>
                <a:gd name="f120" fmla="*/ 388 f112 1"/>
                <a:gd name="f121" fmla="*/ 387 f111 1"/>
                <a:gd name="f122" fmla="*/ 258 f112 1"/>
                <a:gd name="f123" fmla="*/ 386 f111 1"/>
                <a:gd name="f124" fmla="*/ 216 f112 1"/>
                <a:gd name="f125" fmla="*/ 393 f111 1"/>
                <a:gd name="f126" fmla="*/ 153 f112 1"/>
                <a:gd name="f127" fmla="*/ 403 f111 1"/>
                <a:gd name="f128" fmla="*/ 117 f112 1"/>
                <a:gd name="f129" fmla="*/ 435 f111 1"/>
                <a:gd name="f130" fmla="*/ 104 f112 1"/>
                <a:gd name="f131" fmla="*/ 447 f111 1"/>
                <a:gd name="f132" fmla="*/ 29 f112 1"/>
                <a:gd name="f133" fmla="*/ 13 f112 1"/>
                <a:gd name="f134" fmla="*/ 433 f111 1"/>
                <a:gd name="f135" fmla="*/ 44 f112 1"/>
                <a:gd name="f136" fmla="*/ 275 f111 1"/>
                <a:gd name="f137" fmla="*/ 161 f112 1"/>
                <a:gd name="f138" fmla="*/ 124 f111 1"/>
                <a:gd name="f139" fmla="*/ 250 f112 1"/>
                <a:gd name="f140" fmla="*/ 17 f111 1"/>
                <a:gd name="f141" fmla="*/ 281 f112 1"/>
                <a:gd name="f142" fmla="*/ 3 f111 1"/>
                <a:gd name="f143" fmla="*/ 398 f112 1"/>
                <a:gd name="f144" fmla="*/ 0 f111 1"/>
                <a:gd name="f145" fmla="*/ 437 f112 1"/>
                <a:gd name="f146" fmla="*/ 16 f111 1"/>
                <a:gd name="f147" fmla="*/ 428 f112 1"/>
                <a:gd name="f148" fmla="*/ 55 f111 1"/>
                <a:gd name="f149" fmla="*/ 307 f112 1"/>
                <a:gd name="f150" fmla="*/ 59 f111 1"/>
                <a:gd name="f151" fmla="*/ 284 f112 1"/>
                <a:gd name="f152" fmla="*/ 68 f111 1"/>
                <a:gd name="f153" fmla="*/ 237 f112 1"/>
                <a:gd name="f154" fmla="*/ 133 f111 1"/>
                <a:gd name="f155" fmla="*/ 230 f112 1"/>
                <a:gd name="f156" fmla="*/ 155 f111 1"/>
                <a:gd name="f157" fmla="*/ 281 f111 1"/>
                <a:gd name="f158" fmla="*/ 277 f112 1"/>
                <a:gd name="f159" fmla="*/ 327 f111 1"/>
                <a:gd name="f160" fmla="*/ f113 1 f2"/>
                <a:gd name="f161" fmla="*/ f116 1 446"/>
                <a:gd name="f162" fmla="*/ f117 1 447"/>
                <a:gd name="f163" fmla="*/ f118 1 446"/>
                <a:gd name="f164" fmla="*/ f119 1 447"/>
                <a:gd name="f165" fmla="*/ f120 1 446"/>
                <a:gd name="f166" fmla="*/ f121 1 447"/>
                <a:gd name="f167" fmla="*/ f122 1 446"/>
                <a:gd name="f168" fmla="*/ f123 1 447"/>
                <a:gd name="f169" fmla="*/ f124 1 446"/>
                <a:gd name="f170" fmla="*/ f125 1 447"/>
                <a:gd name="f171" fmla="*/ f126 1 446"/>
                <a:gd name="f172" fmla="*/ f127 1 447"/>
                <a:gd name="f173" fmla="*/ f128 1 446"/>
                <a:gd name="f174" fmla="*/ f129 1 447"/>
                <a:gd name="f175" fmla="*/ f130 1 446"/>
                <a:gd name="f176" fmla="*/ f131 1 447"/>
                <a:gd name="f177" fmla="*/ f132 1 446"/>
                <a:gd name="f178" fmla="*/ f133 1 446"/>
                <a:gd name="f179" fmla="*/ f134 1 447"/>
                <a:gd name="f180" fmla="*/ f135 1 446"/>
                <a:gd name="f181" fmla="*/ f136 1 447"/>
                <a:gd name="f182" fmla="*/ f137 1 446"/>
                <a:gd name="f183" fmla="*/ f138 1 447"/>
                <a:gd name="f184" fmla="*/ f139 1 446"/>
                <a:gd name="f185" fmla="*/ f140 1 447"/>
                <a:gd name="f186" fmla="*/ f141 1 446"/>
                <a:gd name="f187" fmla="*/ f142 1 447"/>
                <a:gd name="f188" fmla="*/ f143 1 446"/>
                <a:gd name="f189" fmla="*/ f144 1 447"/>
                <a:gd name="f190" fmla="*/ f145 1 446"/>
                <a:gd name="f191" fmla="*/ f146 1 447"/>
                <a:gd name="f192" fmla="*/ f147 1 446"/>
                <a:gd name="f193" fmla="*/ f148 1 447"/>
                <a:gd name="f194" fmla="*/ f149 1 446"/>
                <a:gd name="f195" fmla="*/ f150 1 447"/>
                <a:gd name="f196" fmla="*/ f151 1 446"/>
                <a:gd name="f197" fmla="*/ f152 1 447"/>
                <a:gd name="f198" fmla="*/ f153 1 446"/>
                <a:gd name="f199" fmla="*/ f154 1 447"/>
                <a:gd name="f200" fmla="*/ f155 1 446"/>
                <a:gd name="f201" fmla="*/ f156 1 447"/>
                <a:gd name="f202" fmla="*/ f157 1 447"/>
                <a:gd name="f203" fmla="*/ f158 1 446"/>
                <a:gd name="f204" fmla="*/ f159 1 447"/>
                <a:gd name="f205" fmla="*/ 0 1 f114"/>
                <a:gd name="f206" fmla="*/ f6 1 f114"/>
                <a:gd name="f207" fmla="*/ 0 1 f115"/>
                <a:gd name="f208" fmla="*/ f7 1 f115"/>
                <a:gd name="f209" fmla="+- f160 0 f1"/>
                <a:gd name="f210" fmla="*/ f161 1 f114"/>
                <a:gd name="f211" fmla="*/ f162 1 f115"/>
                <a:gd name="f212" fmla="*/ f163 1 f114"/>
                <a:gd name="f213" fmla="*/ f164 1 f115"/>
                <a:gd name="f214" fmla="*/ f165 1 f114"/>
                <a:gd name="f215" fmla="*/ f166 1 f115"/>
                <a:gd name="f216" fmla="*/ f167 1 f114"/>
                <a:gd name="f217" fmla="*/ f168 1 f115"/>
                <a:gd name="f218" fmla="*/ f169 1 f114"/>
                <a:gd name="f219" fmla="*/ f170 1 f115"/>
                <a:gd name="f220" fmla="*/ f171 1 f114"/>
                <a:gd name="f221" fmla="*/ f172 1 f115"/>
                <a:gd name="f222" fmla="*/ f173 1 f114"/>
                <a:gd name="f223" fmla="*/ f174 1 f115"/>
                <a:gd name="f224" fmla="*/ f175 1 f114"/>
                <a:gd name="f225" fmla="*/ f176 1 f115"/>
                <a:gd name="f226" fmla="*/ f177 1 f114"/>
                <a:gd name="f227" fmla="*/ f178 1 f114"/>
                <a:gd name="f228" fmla="*/ f179 1 f115"/>
                <a:gd name="f229" fmla="*/ f180 1 f114"/>
                <a:gd name="f230" fmla="*/ f181 1 f115"/>
                <a:gd name="f231" fmla="*/ f182 1 f114"/>
                <a:gd name="f232" fmla="*/ f183 1 f115"/>
                <a:gd name="f233" fmla="*/ f184 1 f114"/>
                <a:gd name="f234" fmla="*/ f185 1 f115"/>
                <a:gd name="f235" fmla="*/ f186 1 f114"/>
                <a:gd name="f236" fmla="*/ f187 1 f115"/>
                <a:gd name="f237" fmla="*/ f188 1 f114"/>
                <a:gd name="f238" fmla="*/ f189 1 f115"/>
                <a:gd name="f239" fmla="*/ f190 1 f114"/>
                <a:gd name="f240" fmla="*/ f191 1 f115"/>
                <a:gd name="f241" fmla="*/ f192 1 f114"/>
                <a:gd name="f242" fmla="*/ f193 1 f115"/>
                <a:gd name="f243" fmla="*/ f194 1 f114"/>
                <a:gd name="f244" fmla="*/ f195 1 f115"/>
                <a:gd name="f245" fmla="*/ f196 1 f114"/>
                <a:gd name="f246" fmla="*/ f197 1 f115"/>
                <a:gd name="f247" fmla="*/ f198 1 f114"/>
                <a:gd name="f248" fmla="*/ f199 1 f115"/>
                <a:gd name="f249" fmla="*/ f200 1 f114"/>
                <a:gd name="f250" fmla="*/ f201 1 f115"/>
                <a:gd name="f251" fmla="*/ f202 1 f115"/>
                <a:gd name="f252" fmla="*/ f203 1 f114"/>
                <a:gd name="f253" fmla="*/ f204 1 f115"/>
                <a:gd name="f254" fmla="*/ f205 f109 1"/>
                <a:gd name="f255" fmla="*/ f206 f109 1"/>
                <a:gd name="f256" fmla="*/ f208 f110 1"/>
                <a:gd name="f257" fmla="*/ f207 f110 1"/>
                <a:gd name="f258" fmla="*/ f210 f109 1"/>
                <a:gd name="f259" fmla="*/ f211 f110 1"/>
                <a:gd name="f260" fmla="*/ f212 f109 1"/>
                <a:gd name="f261" fmla="*/ f213 f110 1"/>
                <a:gd name="f262" fmla="*/ f214 f109 1"/>
                <a:gd name="f263" fmla="*/ f215 f110 1"/>
                <a:gd name="f264" fmla="*/ f216 f109 1"/>
                <a:gd name="f265" fmla="*/ f217 f110 1"/>
                <a:gd name="f266" fmla="*/ f218 f109 1"/>
                <a:gd name="f267" fmla="*/ f219 f110 1"/>
                <a:gd name="f268" fmla="*/ f220 f109 1"/>
                <a:gd name="f269" fmla="*/ f221 f110 1"/>
                <a:gd name="f270" fmla="*/ f222 f109 1"/>
                <a:gd name="f271" fmla="*/ f223 f110 1"/>
                <a:gd name="f272" fmla="*/ f224 f109 1"/>
                <a:gd name="f273" fmla="*/ f225 f110 1"/>
                <a:gd name="f274" fmla="*/ f226 f109 1"/>
                <a:gd name="f275" fmla="*/ f227 f109 1"/>
                <a:gd name="f276" fmla="*/ f228 f110 1"/>
                <a:gd name="f277" fmla="*/ f229 f109 1"/>
                <a:gd name="f278" fmla="*/ f230 f110 1"/>
                <a:gd name="f279" fmla="*/ f231 f109 1"/>
                <a:gd name="f280" fmla="*/ f232 f110 1"/>
                <a:gd name="f281" fmla="*/ f233 f109 1"/>
                <a:gd name="f282" fmla="*/ f234 f110 1"/>
                <a:gd name="f283" fmla="*/ f235 f109 1"/>
                <a:gd name="f284" fmla="*/ f236 f110 1"/>
                <a:gd name="f285" fmla="*/ f237 f109 1"/>
                <a:gd name="f286" fmla="*/ f238 f110 1"/>
                <a:gd name="f287" fmla="*/ f239 f109 1"/>
                <a:gd name="f288" fmla="*/ f240 f110 1"/>
                <a:gd name="f289" fmla="*/ f241 f109 1"/>
                <a:gd name="f290" fmla="*/ f242 f110 1"/>
                <a:gd name="f291" fmla="*/ f243 f109 1"/>
                <a:gd name="f292" fmla="*/ f244 f110 1"/>
                <a:gd name="f293" fmla="*/ f245 f109 1"/>
                <a:gd name="f294" fmla="*/ f246 f110 1"/>
                <a:gd name="f295" fmla="*/ f247 f109 1"/>
                <a:gd name="f296" fmla="*/ f248 f110 1"/>
                <a:gd name="f297" fmla="*/ f249 f109 1"/>
                <a:gd name="f298" fmla="*/ f250 f110 1"/>
                <a:gd name="f299" fmla="*/ f251 f110 1"/>
                <a:gd name="f300" fmla="*/ f252 f109 1"/>
                <a:gd name="f301" fmla="*/ f253 f110 1"/>
              </a:gdLst>
              <a:ahLst/>
              <a:cxnLst>
                <a:cxn ang="3cd4">
                  <a:pos x="hc" y="t"/>
                </a:cxn>
                <a:cxn ang="0">
                  <a:pos x="r" y="vc"/>
                </a:cxn>
                <a:cxn ang="cd4">
                  <a:pos x="hc" y="b"/>
                </a:cxn>
                <a:cxn ang="cd2">
                  <a:pos x="l" y="vc"/>
                </a:cxn>
                <a:cxn ang="f209">
                  <a:pos x="f258" y="f259"/>
                </a:cxn>
                <a:cxn ang="f209">
                  <a:pos x="f260" y="f261"/>
                </a:cxn>
                <a:cxn ang="f209">
                  <a:pos x="f262" y="f263"/>
                </a:cxn>
                <a:cxn ang="f209">
                  <a:pos x="f264" y="f265"/>
                </a:cxn>
                <a:cxn ang="f209">
                  <a:pos x="f266" y="f267"/>
                </a:cxn>
                <a:cxn ang="f209">
                  <a:pos x="f268" y="f269"/>
                </a:cxn>
                <a:cxn ang="f209">
                  <a:pos x="f270" y="f271"/>
                </a:cxn>
                <a:cxn ang="f209">
                  <a:pos x="f272" y="f273"/>
                </a:cxn>
                <a:cxn ang="f209">
                  <a:pos x="f274" y="f273"/>
                </a:cxn>
                <a:cxn ang="f209">
                  <a:pos x="f275" y="f276"/>
                </a:cxn>
                <a:cxn ang="f209">
                  <a:pos x="f277" y="f278"/>
                </a:cxn>
                <a:cxn ang="f209">
                  <a:pos x="f279" y="f280"/>
                </a:cxn>
                <a:cxn ang="f209">
                  <a:pos x="f281" y="f282"/>
                </a:cxn>
                <a:cxn ang="f209">
                  <a:pos x="f283" y="f284"/>
                </a:cxn>
                <a:cxn ang="f209">
                  <a:pos x="f285" y="f286"/>
                </a:cxn>
                <a:cxn ang="f209">
                  <a:pos x="f287" y="f288"/>
                </a:cxn>
                <a:cxn ang="f209">
                  <a:pos x="f289" y="f290"/>
                </a:cxn>
                <a:cxn ang="f209">
                  <a:pos x="f291" y="f292"/>
                </a:cxn>
                <a:cxn ang="f209">
                  <a:pos x="f293" y="f294"/>
                </a:cxn>
                <a:cxn ang="f209">
                  <a:pos x="f295" y="f296"/>
                </a:cxn>
                <a:cxn ang="f209">
                  <a:pos x="f297" y="f298"/>
                </a:cxn>
                <a:cxn ang="f209">
                  <a:pos x="f297" y="f299"/>
                </a:cxn>
                <a:cxn ang="f209">
                  <a:pos x="f300" y="f301"/>
                </a:cxn>
                <a:cxn ang="f209">
                  <a:pos x="f258" y="f259"/>
                </a:cxn>
              </a:cxnLst>
              <a:rect l="f254" t="f257" r="f255" b="f256"/>
              <a:pathLst>
                <a:path w="446" h="447">
                  <a:moveTo>
                    <a:pt x="f8" y="f9"/>
                  </a:moveTo>
                  <a:cubicBezTo>
                    <a:pt x="f10" y="f11"/>
                    <a:pt x="f10" y="f12"/>
                    <a:pt x="f13" y="f14"/>
                  </a:cubicBezTo>
                  <a:cubicBezTo>
                    <a:pt x="f15" y="f16"/>
                    <a:pt x="f17" y="f18"/>
                    <a:pt x="f16" y="f18"/>
                  </a:cubicBezTo>
                  <a:cubicBezTo>
                    <a:pt x="f19" y="f18"/>
                    <a:pt x="f20" y="f18"/>
                    <a:pt x="f21" y="f22"/>
                  </a:cubicBezTo>
                  <a:cubicBezTo>
                    <a:pt x="f23" y="f22"/>
                    <a:pt x="f24" y="f16"/>
                    <a:pt x="f25" y="f26"/>
                  </a:cubicBezTo>
                  <a:cubicBezTo>
                    <a:pt x="f27" y="f28"/>
                    <a:pt x="f29" y="f30"/>
                    <a:pt x="f31" y="f30"/>
                  </a:cubicBezTo>
                  <a:cubicBezTo>
                    <a:pt x="f32" y="f30"/>
                    <a:pt x="f33" y="f13"/>
                    <a:pt x="f34" y="f35"/>
                  </a:cubicBezTo>
                  <a:cubicBezTo>
                    <a:pt x="f36" y="f37"/>
                    <a:pt x="f38" y="f7"/>
                    <a:pt x="f39" y="f7"/>
                  </a:cubicBezTo>
                  <a:cubicBezTo>
                    <a:pt x="f40" y="f7"/>
                    <a:pt x="f41" y="f7"/>
                    <a:pt x="f42" y="f7"/>
                  </a:cubicBezTo>
                  <a:cubicBezTo>
                    <a:pt x="f43" y="f7"/>
                    <a:pt x="f44" y="f45"/>
                    <a:pt x="f46" y="f47"/>
                  </a:cubicBezTo>
                  <a:cubicBezTo>
                    <a:pt x="f5" y="f48"/>
                    <a:pt x="f49" y="f50"/>
                    <a:pt x="f51" y="f52"/>
                  </a:cubicBezTo>
                  <a:cubicBezTo>
                    <a:pt x="f40" y="f53"/>
                    <a:pt x="f34" y="f54"/>
                    <a:pt x="f55" y="f56"/>
                  </a:cubicBezTo>
                  <a:cubicBezTo>
                    <a:pt x="f57" y="f58"/>
                    <a:pt x="f59" y="f60"/>
                    <a:pt x="f61" y="f62"/>
                  </a:cubicBezTo>
                  <a:cubicBezTo>
                    <a:pt x="f21" y="f63"/>
                    <a:pt x="f64" y="f65"/>
                    <a:pt x="f66" y="f67"/>
                  </a:cubicBezTo>
                  <a:cubicBezTo>
                    <a:pt x="f68" y="f5"/>
                    <a:pt x="f69" y="f5"/>
                    <a:pt x="f70" y="f5"/>
                  </a:cubicBezTo>
                  <a:cubicBezTo>
                    <a:pt x="f71" y="f5"/>
                    <a:pt x="f72" y="f5"/>
                    <a:pt x="f73" y="f74"/>
                  </a:cubicBezTo>
                  <a:cubicBezTo>
                    <a:pt x="f6" y="f75"/>
                    <a:pt x="f73" y="f76"/>
                    <a:pt x="f72" y="f77"/>
                  </a:cubicBezTo>
                  <a:cubicBezTo>
                    <a:pt x="f16" y="f78"/>
                    <a:pt x="f79" y="f80"/>
                    <a:pt x="f81" y="f82"/>
                  </a:cubicBezTo>
                  <a:cubicBezTo>
                    <a:pt x="f83" y="f84"/>
                    <a:pt x="f85" y="f82"/>
                    <a:pt x="f86" y="f87"/>
                  </a:cubicBezTo>
                  <a:cubicBezTo>
                    <a:pt x="f88" y="f89"/>
                    <a:pt x="f90" y="f91"/>
                    <a:pt x="f92" y="f93"/>
                  </a:cubicBezTo>
                  <a:cubicBezTo>
                    <a:pt x="f94" y="f95"/>
                    <a:pt x="f24" y="f96"/>
                    <a:pt x="f24" y="f97"/>
                  </a:cubicBezTo>
                  <a:cubicBezTo>
                    <a:pt x="f24" y="f98"/>
                    <a:pt x="f99" y="f100"/>
                    <a:pt x="f24" y="f66"/>
                  </a:cubicBezTo>
                  <a:cubicBezTo>
                    <a:pt x="f24" y="f81"/>
                    <a:pt x="f101" y="f102"/>
                    <a:pt x="f103" y="f102"/>
                  </a:cubicBezTo>
                  <a:cubicBezTo>
                    <a:pt x="f104" y="f105"/>
                    <a:pt x="f106" y="f107"/>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7">
              <a:extLst>
                <a:ext uri="{FF2B5EF4-FFF2-40B4-BE49-F238E27FC236}">
                  <a16:creationId xmlns:a16="http://schemas.microsoft.com/office/drawing/2014/main" id="{8E37F787-F8A0-255B-B931-DEC2991FC7D8}"/>
                </a:ext>
              </a:extLst>
            </p:cNvPr>
            <p:cNvSpPr/>
            <p:nvPr/>
          </p:nvSpPr>
          <p:spPr>
            <a:xfrm>
              <a:off x="8456462" y="4189826"/>
              <a:ext cx="2079811" cy="1071137"/>
            </a:xfrm>
            <a:custGeom>
              <a:avLst/>
              <a:gdLst>
                <a:gd name="f0" fmla="val 10800000"/>
                <a:gd name="f1" fmla="val 5400000"/>
                <a:gd name="f2" fmla="val 180"/>
                <a:gd name="f3" fmla="val w"/>
                <a:gd name="f4" fmla="val h"/>
                <a:gd name="f5" fmla="val 0"/>
                <a:gd name="f6" fmla="val 534"/>
                <a:gd name="f7" fmla="val 275"/>
                <a:gd name="f8" fmla="val 175"/>
                <a:gd name="f9" fmla="val 133"/>
                <a:gd name="f10" fmla="val 274"/>
                <a:gd name="f11" fmla="val 90"/>
                <a:gd name="f12" fmla="val 273"/>
                <a:gd name="f13" fmla="val 48"/>
                <a:gd name="f14" fmla="val 272"/>
                <a:gd name="f15" fmla="val 22"/>
                <a:gd name="f16" fmla="val 1"/>
                <a:gd name="f17" fmla="val 252"/>
                <a:gd name="f18" fmla="val 226"/>
                <a:gd name="f19" fmla="val 184"/>
                <a:gd name="f20" fmla="val 142"/>
                <a:gd name="f21" fmla="val 100"/>
                <a:gd name="f22" fmla="val 92"/>
                <a:gd name="f23" fmla="val 3"/>
                <a:gd name="f24" fmla="val 85"/>
                <a:gd name="f25" fmla="val 8"/>
                <a:gd name="f26" fmla="val 78"/>
                <a:gd name="f27" fmla="val 24"/>
                <a:gd name="f28" fmla="val 56"/>
                <a:gd name="f29" fmla="val 40"/>
                <a:gd name="f30" fmla="val 35"/>
                <a:gd name="f31" fmla="val 55"/>
                <a:gd name="f32" fmla="val 13"/>
                <a:gd name="f33" fmla="val 61"/>
                <a:gd name="f34" fmla="val 4"/>
                <a:gd name="f35" fmla="val 69"/>
                <a:gd name="f36" fmla="val 5"/>
                <a:gd name="f37" fmla="val 118"/>
                <a:gd name="f38" fmla="val 159"/>
                <a:gd name="f39" fmla="val 7"/>
                <a:gd name="f40" fmla="val 199"/>
                <a:gd name="f41" fmla="val 299"/>
                <a:gd name="f42" fmla="val 399"/>
                <a:gd name="f43" fmla="val 499"/>
                <a:gd name="f44" fmla="val 530"/>
                <a:gd name="f45" fmla="val 36"/>
                <a:gd name="f46" fmla="val 105"/>
                <a:gd name="f47" fmla="val 174"/>
                <a:gd name="f48" fmla="val 242"/>
                <a:gd name="f49" fmla="val 269"/>
                <a:gd name="f50" fmla="val 529"/>
                <a:gd name="f51" fmla="val 501"/>
                <a:gd name="f52" fmla="val 482"/>
                <a:gd name="f53" fmla="val 463"/>
                <a:gd name="f54" fmla="val 444"/>
                <a:gd name="f55" fmla="val 440"/>
                <a:gd name="f56" fmla="val 262"/>
                <a:gd name="f57" fmla="val 256"/>
                <a:gd name="f58" fmla="val 449"/>
                <a:gd name="f59" fmla="val 459"/>
                <a:gd name="f60" fmla="val 255"/>
                <a:gd name="f61" fmla="val 468"/>
                <a:gd name="f62" fmla="val 258"/>
                <a:gd name="f63" fmla="val 488"/>
                <a:gd name="f64" fmla="val 254"/>
                <a:gd name="f65" fmla="val 487"/>
                <a:gd name="f66" fmla="val 238"/>
                <a:gd name="f67" fmla="val 171"/>
                <a:gd name="f68" fmla="val 103"/>
                <a:gd name="f69" fmla="val 23"/>
                <a:gd name="f70" fmla="val 484"/>
                <a:gd name="f71" fmla="val 19"/>
                <a:gd name="f72" fmla="val 471"/>
                <a:gd name="f73" fmla="val 341"/>
                <a:gd name="f74" fmla="val 20"/>
                <a:gd name="f75" fmla="val 212"/>
                <a:gd name="f76" fmla="val 83"/>
                <a:gd name="f77" fmla="val 70"/>
                <a:gd name="f78" fmla="val 66"/>
                <a:gd name="f79" fmla="val 37"/>
                <a:gd name="f80" fmla="val 67"/>
                <a:gd name="f81" fmla="val 104"/>
                <a:gd name="f82" fmla="val 172"/>
                <a:gd name="f83" fmla="val 240"/>
                <a:gd name="f84" fmla="val 82"/>
                <a:gd name="f85" fmla="val 181"/>
                <a:gd name="f86" fmla="val 280"/>
                <a:gd name="f87" fmla="val 379"/>
                <a:gd name="f88" fmla="val 385"/>
                <a:gd name="f89" fmla="val 261"/>
                <a:gd name="f90" fmla="val 383"/>
                <a:gd name="f91" fmla="val 268"/>
                <a:gd name="f92" fmla="val 314"/>
                <a:gd name="f93" fmla="val 244"/>
                <a:gd name="f94" fmla="+- 0 0 -90"/>
                <a:gd name="f95" fmla="*/ f3 1 534"/>
                <a:gd name="f96" fmla="*/ f4 1 275"/>
                <a:gd name="f97" fmla="+- f7 0 f5"/>
                <a:gd name="f98" fmla="+- f6 0 f5"/>
                <a:gd name="f99" fmla="*/ f94 f0 1"/>
                <a:gd name="f100" fmla="*/ f98 1 534"/>
                <a:gd name="f101" fmla="*/ f97 1 275"/>
                <a:gd name="f102" fmla="*/ 175 f98 1"/>
                <a:gd name="f103" fmla="*/ 275 f97 1"/>
                <a:gd name="f104" fmla="*/ 48 f98 1"/>
                <a:gd name="f105" fmla="*/ 272 f97 1"/>
                <a:gd name="f106" fmla="*/ 1 f98 1"/>
                <a:gd name="f107" fmla="*/ 226 f97 1"/>
                <a:gd name="f108" fmla="*/ 100 f97 1"/>
                <a:gd name="f109" fmla="*/ 8 f98 1"/>
                <a:gd name="f110" fmla="*/ 78 f97 1"/>
                <a:gd name="f111" fmla="*/ 55 f98 1"/>
                <a:gd name="f112" fmla="*/ 13 f97 1"/>
                <a:gd name="f113" fmla="*/ 78 f98 1"/>
                <a:gd name="f114" fmla="*/ 4 f97 1"/>
                <a:gd name="f115" fmla="*/ 199 f98 1"/>
                <a:gd name="f116" fmla="*/ 0 f97 1"/>
                <a:gd name="f117" fmla="*/ 499 f98 1"/>
                <a:gd name="f118" fmla="*/ 1 f97 1"/>
                <a:gd name="f119" fmla="*/ 534 f98 1"/>
                <a:gd name="f120" fmla="*/ 36 f97 1"/>
                <a:gd name="f121" fmla="*/ 242 f97 1"/>
                <a:gd name="f122" fmla="*/ 501 f98 1"/>
                <a:gd name="f123" fmla="*/ 274 f97 1"/>
                <a:gd name="f124" fmla="*/ 444 f98 1"/>
                <a:gd name="f125" fmla="*/ 440 f98 1"/>
                <a:gd name="f126" fmla="*/ 256 f97 1"/>
                <a:gd name="f127" fmla="*/ 468 f98 1"/>
                <a:gd name="f128" fmla="*/ 487 f98 1"/>
                <a:gd name="f129" fmla="*/ 238 f97 1"/>
                <a:gd name="f130" fmla="*/ 471 f98 1"/>
                <a:gd name="f131" fmla="*/ 19 f97 1"/>
                <a:gd name="f132" fmla="*/ 83 f98 1"/>
                <a:gd name="f133" fmla="*/ 20 f97 1"/>
                <a:gd name="f134" fmla="*/ 66 f98 1"/>
                <a:gd name="f135" fmla="*/ 37 f97 1"/>
                <a:gd name="f136" fmla="*/ 240 f97 1"/>
                <a:gd name="f137" fmla="*/ 82 f98 1"/>
                <a:gd name="f138" fmla="*/ 379 f98 1"/>
                <a:gd name="f139" fmla="*/ 383 f98 1"/>
                <a:gd name="f140" fmla="*/ f99 1 f2"/>
                <a:gd name="f141" fmla="*/ f102 1 534"/>
                <a:gd name="f142" fmla="*/ f103 1 275"/>
                <a:gd name="f143" fmla="*/ f104 1 534"/>
                <a:gd name="f144" fmla="*/ f105 1 275"/>
                <a:gd name="f145" fmla="*/ f106 1 534"/>
                <a:gd name="f146" fmla="*/ f107 1 275"/>
                <a:gd name="f147" fmla="*/ f108 1 275"/>
                <a:gd name="f148" fmla="*/ f109 1 534"/>
                <a:gd name="f149" fmla="*/ f110 1 275"/>
                <a:gd name="f150" fmla="*/ f111 1 534"/>
                <a:gd name="f151" fmla="*/ f112 1 275"/>
                <a:gd name="f152" fmla="*/ f113 1 534"/>
                <a:gd name="f153" fmla="*/ f114 1 275"/>
                <a:gd name="f154" fmla="*/ f115 1 534"/>
                <a:gd name="f155" fmla="*/ f116 1 275"/>
                <a:gd name="f156" fmla="*/ f117 1 534"/>
                <a:gd name="f157" fmla="*/ f118 1 275"/>
                <a:gd name="f158" fmla="*/ f119 1 534"/>
                <a:gd name="f159" fmla="*/ f120 1 275"/>
                <a:gd name="f160" fmla="*/ f121 1 275"/>
                <a:gd name="f161" fmla="*/ f122 1 534"/>
                <a:gd name="f162" fmla="*/ f123 1 275"/>
                <a:gd name="f163" fmla="*/ f124 1 534"/>
                <a:gd name="f164" fmla="*/ f125 1 534"/>
                <a:gd name="f165" fmla="*/ f126 1 275"/>
                <a:gd name="f166" fmla="*/ f127 1 534"/>
                <a:gd name="f167" fmla="*/ f128 1 534"/>
                <a:gd name="f168" fmla="*/ f129 1 275"/>
                <a:gd name="f169" fmla="*/ f130 1 534"/>
                <a:gd name="f170" fmla="*/ f131 1 275"/>
                <a:gd name="f171" fmla="*/ f132 1 534"/>
                <a:gd name="f172" fmla="*/ f133 1 275"/>
                <a:gd name="f173" fmla="*/ f134 1 534"/>
                <a:gd name="f174" fmla="*/ f135 1 275"/>
                <a:gd name="f175" fmla="*/ f136 1 275"/>
                <a:gd name="f176" fmla="*/ f137 1 534"/>
                <a:gd name="f177" fmla="*/ f138 1 534"/>
                <a:gd name="f178" fmla="*/ f139 1 534"/>
                <a:gd name="f179" fmla="*/ 0 1 f100"/>
                <a:gd name="f180" fmla="*/ f6 1 f100"/>
                <a:gd name="f181" fmla="*/ 0 1 f101"/>
                <a:gd name="f182" fmla="*/ f7 1 f101"/>
                <a:gd name="f183" fmla="+- f140 0 f1"/>
                <a:gd name="f184" fmla="*/ f141 1 f100"/>
                <a:gd name="f185" fmla="*/ f142 1 f101"/>
                <a:gd name="f186" fmla="*/ f143 1 f100"/>
                <a:gd name="f187" fmla="*/ f144 1 f101"/>
                <a:gd name="f188" fmla="*/ f145 1 f100"/>
                <a:gd name="f189" fmla="*/ f146 1 f101"/>
                <a:gd name="f190" fmla="*/ f147 1 f101"/>
                <a:gd name="f191" fmla="*/ f148 1 f100"/>
                <a:gd name="f192" fmla="*/ f149 1 f101"/>
                <a:gd name="f193" fmla="*/ f150 1 f100"/>
                <a:gd name="f194" fmla="*/ f151 1 f101"/>
                <a:gd name="f195" fmla="*/ f152 1 f100"/>
                <a:gd name="f196" fmla="*/ f153 1 f101"/>
                <a:gd name="f197" fmla="*/ f154 1 f100"/>
                <a:gd name="f198" fmla="*/ f155 1 f101"/>
                <a:gd name="f199" fmla="*/ f156 1 f100"/>
                <a:gd name="f200" fmla="*/ f157 1 f101"/>
                <a:gd name="f201" fmla="*/ f158 1 f100"/>
                <a:gd name="f202" fmla="*/ f159 1 f101"/>
                <a:gd name="f203" fmla="*/ f160 1 f101"/>
                <a:gd name="f204" fmla="*/ f161 1 f100"/>
                <a:gd name="f205" fmla="*/ f162 1 f101"/>
                <a:gd name="f206" fmla="*/ f163 1 f100"/>
                <a:gd name="f207" fmla="*/ f164 1 f100"/>
                <a:gd name="f208" fmla="*/ f165 1 f101"/>
                <a:gd name="f209" fmla="*/ f166 1 f100"/>
                <a:gd name="f210" fmla="*/ f167 1 f100"/>
                <a:gd name="f211" fmla="*/ f168 1 f101"/>
                <a:gd name="f212" fmla="*/ f169 1 f100"/>
                <a:gd name="f213" fmla="*/ f170 1 f101"/>
                <a:gd name="f214" fmla="*/ f171 1 f100"/>
                <a:gd name="f215" fmla="*/ f172 1 f101"/>
                <a:gd name="f216" fmla="*/ f173 1 f100"/>
                <a:gd name="f217" fmla="*/ f174 1 f101"/>
                <a:gd name="f218" fmla="*/ f175 1 f101"/>
                <a:gd name="f219" fmla="*/ f176 1 f100"/>
                <a:gd name="f220" fmla="*/ f177 1 f100"/>
                <a:gd name="f221" fmla="*/ f178 1 f100"/>
                <a:gd name="f222" fmla="*/ f179 f95 1"/>
                <a:gd name="f223" fmla="*/ f180 f95 1"/>
                <a:gd name="f224" fmla="*/ f182 f96 1"/>
                <a:gd name="f225" fmla="*/ f181 f96 1"/>
                <a:gd name="f226" fmla="*/ f184 f95 1"/>
                <a:gd name="f227" fmla="*/ f185 f96 1"/>
                <a:gd name="f228" fmla="*/ f186 f95 1"/>
                <a:gd name="f229" fmla="*/ f187 f96 1"/>
                <a:gd name="f230" fmla="*/ f188 f95 1"/>
                <a:gd name="f231" fmla="*/ f189 f96 1"/>
                <a:gd name="f232" fmla="*/ f190 f96 1"/>
                <a:gd name="f233" fmla="*/ f191 f95 1"/>
                <a:gd name="f234" fmla="*/ f192 f96 1"/>
                <a:gd name="f235" fmla="*/ f193 f95 1"/>
                <a:gd name="f236" fmla="*/ f194 f96 1"/>
                <a:gd name="f237" fmla="*/ f195 f95 1"/>
                <a:gd name="f238" fmla="*/ f196 f96 1"/>
                <a:gd name="f239" fmla="*/ f197 f95 1"/>
                <a:gd name="f240" fmla="*/ f198 f96 1"/>
                <a:gd name="f241" fmla="*/ f199 f95 1"/>
                <a:gd name="f242" fmla="*/ f200 f96 1"/>
                <a:gd name="f243" fmla="*/ f201 f95 1"/>
                <a:gd name="f244" fmla="*/ f202 f96 1"/>
                <a:gd name="f245" fmla="*/ f203 f96 1"/>
                <a:gd name="f246" fmla="*/ f204 f95 1"/>
                <a:gd name="f247" fmla="*/ f205 f96 1"/>
                <a:gd name="f248" fmla="*/ f206 f95 1"/>
                <a:gd name="f249" fmla="*/ f207 f95 1"/>
                <a:gd name="f250" fmla="*/ f208 f96 1"/>
                <a:gd name="f251" fmla="*/ f209 f95 1"/>
                <a:gd name="f252" fmla="*/ f210 f95 1"/>
                <a:gd name="f253" fmla="*/ f211 f96 1"/>
                <a:gd name="f254" fmla="*/ f212 f95 1"/>
                <a:gd name="f255" fmla="*/ f213 f96 1"/>
                <a:gd name="f256" fmla="*/ f214 f95 1"/>
                <a:gd name="f257" fmla="*/ f215 f96 1"/>
                <a:gd name="f258" fmla="*/ f216 f95 1"/>
                <a:gd name="f259" fmla="*/ f217 f96 1"/>
                <a:gd name="f260" fmla="*/ f218 f96 1"/>
                <a:gd name="f261" fmla="*/ f219 f95 1"/>
                <a:gd name="f262" fmla="*/ f220 f95 1"/>
                <a:gd name="f263" fmla="*/ f221 f95 1"/>
              </a:gdLst>
              <a:ahLst/>
              <a:cxnLst>
                <a:cxn ang="3cd4">
                  <a:pos x="hc" y="t"/>
                </a:cxn>
                <a:cxn ang="0">
                  <a:pos x="r" y="vc"/>
                </a:cxn>
                <a:cxn ang="cd4">
                  <a:pos x="hc" y="b"/>
                </a:cxn>
                <a:cxn ang="cd2">
                  <a:pos x="l" y="vc"/>
                </a:cxn>
                <a:cxn ang="f183">
                  <a:pos x="f226" y="f227"/>
                </a:cxn>
                <a:cxn ang="f183">
                  <a:pos x="f228" y="f229"/>
                </a:cxn>
                <a:cxn ang="f183">
                  <a:pos x="f230" y="f231"/>
                </a:cxn>
                <a:cxn ang="f183">
                  <a:pos x="f230" y="f232"/>
                </a:cxn>
                <a:cxn ang="f183">
                  <a:pos x="f233" y="f234"/>
                </a:cxn>
                <a:cxn ang="f183">
                  <a:pos x="f235" y="f236"/>
                </a:cxn>
                <a:cxn ang="f183">
                  <a:pos x="f237" y="f238"/>
                </a:cxn>
                <a:cxn ang="f183">
                  <a:pos x="f239" y="f240"/>
                </a:cxn>
                <a:cxn ang="f183">
                  <a:pos x="f241" y="f242"/>
                </a:cxn>
                <a:cxn ang="f183">
                  <a:pos x="f243" y="f244"/>
                </a:cxn>
                <a:cxn ang="f183">
                  <a:pos x="f243" y="f245"/>
                </a:cxn>
                <a:cxn ang="f183">
                  <a:pos x="f246" y="f247"/>
                </a:cxn>
                <a:cxn ang="f183">
                  <a:pos x="f248" y="f247"/>
                </a:cxn>
                <a:cxn ang="f183">
                  <a:pos x="f249" y="f250"/>
                </a:cxn>
                <a:cxn ang="f183">
                  <a:pos x="f251" y="f250"/>
                </a:cxn>
                <a:cxn ang="f183">
                  <a:pos x="f252" y="f253"/>
                </a:cxn>
                <a:cxn ang="f183">
                  <a:pos x="f252" y="f244"/>
                </a:cxn>
                <a:cxn ang="f183">
                  <a:pos x="f254" y="f255"/>
                </a:cxn>
                <a:cxn ang="f183">
                  <a:pos x="f256" y="f257"/>
                </a:cxn>
                <a:cxn ang="f183">
                  <a:pos x="f258" y="f259"/>
                </a:cxn>
                <a:cxn ang="f183">
                  <a:pos x="f258" y="f260"/>
                </a:cxn>
                <a:cxn ang="f183">
                  <a:pos x="f261" y="f250"/>
                </a:cxn>
                <a:cxn ang="f183">
                  <a:pos x="f262" y="f250"/>
                </a:cxn>
                <a:cxn ang="f183">
                  <a:pos x="f263" y="f247"/>
                </a:cxn>
                <a:cxn ang="f183">
                  <a:pos x="f226" y="f227"/>
                </a:cxn>
              </a:cxnLst>
              <a:rect l="f222" t="f225" r="f223" b="f224"/>
              <a:pathLst>
                <a:path w="534" h="275">
                  <a:moveTo>
                    <a:pt x="f8" y="f7"/>
                  </a:moveTo>
                  <a:cubicBezTo>
                    <a:pt x="f9" y="f10"/>
                    <a:pt x="f11" y="f12"/>
                    <a:pt x="f13" y="f14"/>
                  </a:cubicBezTo>
                  <a:cubicBezTo>
                    <a:pt x="f15" y="f14"/>
                    <a:pt x="f16" y="f17"/>
                    <a:pt x="f16" y="f18"/>
                  </a:cubicBezTo>
                  <a:cubicBezTo>
                    <a:pt x="f5" y="f19"/>
                    <a:pt x="f16" y="f20"/>
                    <a:pt x="f16" y="f21"/>
                  </a:cubicBezTo>
                  <a:cubicBezTo>
                    <a:pt x="f16" y="f22"/>
                    <a:pt x="f23" y="f24"/>
                    <a:pt x="f25" y="f26"/>
                  </a:cubicBezTo>
                  <a:cubicBezTo>
                    <a:pt x="f27" y="f28"/>
                    <a:pt x="f29" y="f30"/>
                    <a:pt x="f31" y="f32"/>
                  </a:cubicBezTo>
                  <a:cubicBezTo>
                    <a:pt x="f33" y="f34"/>
                    <a:pt x="f35" y="f36"/>
                    <a:pt x="f26" y="f34"/>
                  </a:cubicBezTo>
                  <a:cubicBezTo>
                    <a:pt x="f37" y="f23"/>
                    <a:pt x="f38" y="f39"/>
                    <a:pt x="f40" y="f5"/>
                  </a:cubicBezTo>
                  <a:cubicBezTo>
                    <a:pt x="f41" y="f16"/>
                    <a:pt x="f42" y="f16"/>
                    <a:pt x="f43" y="f16"/>
                  </a:cubicBezTo>
                  <a:cubicBezTo>
                    <a:pt x="f44" y="f16"/>
                    <a:pt x="f6" y="f36"/>
                    <a:pt x="f6" y="f45"/>
                  </a:cubicBezTo>
                  <a:cubicBezTo>
                    <a:pt x="f6" y="f46"/>
                    <a:pt x="f6" y="f47"/>
                    <a:pt x="f6" y="f48"/>
                  </a:cubicBezTo>
                  <a:cubicBezTo>
                    <a:pt x="f6" y="f49"/>
                    <a:pt x="f50" y="f10"/>
                    <a:pt x="f51" y="f10"/>
                  </a:cubicBezTo>
                  <a:cubicBezTo>
                    <a:pt x="f52" y="f10"/>
                    <a:pt x="f53" y="f10"/>
                    <a:pt x="f54" y="f10"/>
                  </a:cubicBezTo>
                  <a:cubicBezTo>
                    <a:pt x="f55" y="f49"/>
                    <a:pt x="f55" y="f56"/>
                    <a:pt x="f55" y="f57"/>
                  </a:cubicBezTo>
                  <a:cubicBezTo>
                    <a:pt x="f58" y="f57"/>
                    <a:pt x="f59" y="f60"/>
                    <a:pt x="f61" y="f57"/>
                  </a:cubicBezTo>
                  <a:cubicBezTo>
                    <a:pt x="f52" y="f62"/>
                    <a:pt x="f63" y="f64"/>
                    <a:pt x="f65" y="f66"/>
                  </a:cubicBezTo>
                  <a:cubicBezTo>
                    <a:pt x="f65" y="f67"/>
                    <a:pt x="f65" y="f68"/>
                    <a:pt x="f65" y="f45"/>
                  </a:cubicBezTo>
                  <a:cubicBezTo>
                    <a:pt x="f65" y="f69"/>
                    <a:pt x="f70" y="f71"/>
                    <a:pt x="f72" y="f71"/>
                  </a:cubicBezTo>
                  <a:cubicBezTo>
                    <a:pt x="f73" y="f74"/>
                    <a:pt x="f75" y="f74"/>
                    <a:pt x="f76" y="f74"/>
                  </a:cubicBezTo>
                  <a:cubicBezTo>
                    <a:pt x="f77" y="f74"/>
                    <a:pt x="f78" y="f27"/>
                    <a:pt x="f78" y="f79"/>
                  </a:cubicBezTo>
                  <a:cubicBezTo>
                    <a:pt x="f80" y="f81"/>
                    <a:pt x="f80" y="f82"/>
                    <a:pt x="f78" y="f83"/>
                  </a:cubicBezTo>
                  <a:cubicBezTo>
                    <a:pt x="f78" y="f17"/>
                    <a:pt x="f35" y="f57"/>
                    <a:pt x="f84" y="f57"/>
                  </a:cubicBezTo>
                  <a:cubicBezTo>
                    <a:pt x="f85" y="f57"/>
                    <a:pt x="f86" y="f57"/>
                    <a:pt x="f87" y="f57"/>
                  </a:cubicBezTo>
                  <a:cubicBezTo>
                    <a:pt x="f88" y="f89"/>
                    <a:pt x="f90" y="f91"/>
                    <a:pt x="f90" y="f10"/>
                  </a:cubicBezTo>
                  <a:cubicBezTo>
                    <a:pt x="f92" y="f10"/>
                    <a:pt x="f93" y="f10"/>
                    <a:pt x="f8" y="f7"/>
                  </a:cubicBezTo>
                  <a:close/>
                </a:path>
              </a:pathLst>
            </a:custGeom>
            <a:solidFill>
              <a:srgbClr val="75747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pic>
        <p:nvPicPr>
          <p:cNvPr id="2" name="Picture 2" descr="espacio gris iPhone X en superficie azul">
            <a:extLst>
              <a:ext uri="{FF2B5EF4-FFF2-40B4-BE49-F238E27FC236}">
                <a16:creationId xmlns:a16="http://schemas.microsoft.com/office/drawing/2014/main" id="{C998638C-3623-9DAE-CB36-2F636BF39844}"/>
              </a:ext>
            </a:extLst>
          </p:cNvPr>
          <p:cNvPicPr>
            <a:picLocks noGrp="1" noChangeAspect="1"/>
          </p:cNvPicPr>
          <p:nvPr>
            <p:ph type="pic" idx="4294967295"/>
          </p:nvPr>
        </p:nvPicPr>
        <p:blipFill>
          <a:blip r:embed="rId2"/>
          <a:srcRect l="17361" r="17361"/>
          <a:stretch>
            <a:fillRect/>
          </a:stretch>
        </p:blipFill>
        <p:spPr>
          <a:xfrm>
            <a:off x="6096003" y="563563"/>
            <a:ext cx="5608636" cy="5730873"/>
          </a:xfrm>
        </p:spPr>
      </p:pic>
      <p:sp>
        <p:nvSpPr>
          <p:cNvPr id="3" name="Rectángulo 6">
            <a:extLst>
              <a:ext uri="{FF2B5EF4-FFF2-40B4-BE49-F238E27FC236}">
                <a16:creationId xmlns:a16="http://schemas.microsoft.com/office/drawing/2014/main" id="{F59F0605-8BF1-8EA9-320E-B6573CBD4D9C}"/>
              </a:ext>
            </a:extLst>
          </p:cNvPr>
          <p:cNvSpPr/>
          <p:nvPr/>
        </p:nvSpPr>
        <p:spPr>
          <a:xfrm>
            <a:off x="468922" y="562712"/>
            <a:ext cx="5616573"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4" name="CuadroTexto 11">
            <a:extLst>
              <a:ext uri="{FF2B5EF4-FFF2-40B4-BE49-F238E27FC236}">
                <a16:creationId xmlns:a16="http://schemas.microsoft.com/office/drawing/2014/main" id="{D9F498A5-271C-3188-F8B8-4FC642F5214B}"/>
              </a:ext>
            </a:extLst>
          </p:cNvPr>
          <p:cNvSpPr txBox="1"/>
          <p:nvPr/>
        </p:nvSpPr>
        <p:spPr>
          <a:xfrm>
            <a:off x="1710421" y="2560018"/>
            <a:ext cx="3386224" cy="6044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a:t>
            </a:r>
            <a:r>
              <a:rPr lang="es-ES" sz="1200" b="1" i="0" u="none" strike="noStrike" kern="1200" cap="none" spc="0" baseline="0">
                <a:solidFill>
                  <a:srgbClr val="FFFFFF"/>
                </a:solidFill>
                <a:uFillTx/>
                <a:latin typeface="Arial"/>
              </a:rPr>
              <a:t>vulputate vel </a:t>
            </a:r>
            <a:r>
              <a:rPr lang="es-ES" sz="1200" b="0" i="0" u="none" strike="noStrike" kern="1200" cap="none" spc="0" baseline="0">
                <a:solidFill>
                  <a:srgbClr val="FFFFFF"/>
                </a:solidFill>
                <a:uFillTx/>
                <a:latin typeface="Arial"/>
              </a:rPr>
              <a:t>tortor et, pulvinar cursus diam</a:t>
            </a:r>
          </a:p>
        </p:txBody>
      </p:sp>
      <p:sp>
        <p:nvSpPr>
          <p:cNvPr id="5" name="CuadroTexto 12">
            <a:extLst>
              <a:ext uri="{FF2B5EF4-FFF2-40B4-BE49-F238E27FC236}">
                <a16:creationId xmlns:a16="http://schemas.microsoft.com/office/drawing/2014/main" id="{5816457C-074F-55DB-7B5A-C6B69C6341FB}"/>
              </a:ext>
            </a:extLst>
          </p:cNvPr>
          <p:cNvSpPr txBox="1"/>
          <p:nvPr/>
        </p:nvSpPr>
        <p:spPr>
          <a:xfrm>
            <a:off x="1710421" y="3569899"/>
            <a:ext cx="3715326" cy="8737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Quisque sed felis sit amet ipsum fringilla mattis pretium </a:t>
            </a:r>
            <a:r>
              <a:rPr lang="es-ES" sz="1200" b="1" i="0" u="none" strike="noStrike" kern="1200" cap="none" spc="0" baseline="0">
                <a:solidFill>
                  <a:srgbClr val="FFFFFF"/>
                </a:solidFill>
                <a:uFillTx/>
                <a:latin typeface="Arial"/>
              </a:rPr>
              <a:t>lobortis risus</a:t>
            </a:r>
            <a:r>
              <a:rPr lang="es-ES" sz="1200" b="0" i="0" u="none" strike="noStrike" kern="1200" cap="none" spc="0" baseline="0">
                <a:solidFill>
                  <a:srgbClr val="FFFFFF"/>
                </a:solidFill>
                <a:uFillTx/>
                <a:latin typeface="Arial"/>
              </a:rPr>
              <a:t>, in sagittis urna placerat sit amet. </a:t>
            </a:r>
          </a:p>
        </p:txBody>
      </p:sp>
      <p:sp>
        <p:nvSpPr>
          <p:cNvPr id="6" name="CuadroTexto 13">
            <a:extLst>
              <a:ext uri="{FF2B5EF4-FFF2-40B4-BE49-F238E27FC236}">
                <a16:creationId xmlns:a16="http://schemas.microsoft.com/office/drawing/2014/main" id="{D3B44D17-CA67-4851-F856-B2C881FDB17C}"/>
              </a:ext>
            </a:extLst>
          </p:cNvPr>
          <p:cNvSpPr txBox="1"/>
          <p:nvPr/>
        </p:nvSpPr>
        <p:spPr>
          <a:xfrm>
            <a:off x="1710421" y="4735174"/>
            <a:ext cx="3532446" cy="6044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0" baseline="0">
                <a:solidFill>
                  <a:srgbClr val="FFFFFF"/>
                </a:solidFill>
                <a:uFillTx/>
                <a:latin typeface="Arial"/>
              </a:rPr>
              <a:t>Vivamus massa </a:t>
            </a:r>
            <a:r>
              <a:rPr lang="es-ES" sz="1200" b="0" i="0" u="none" strike="noStrike" kern="1200" cap="none" spc="0" baseline="0">
                <a:solidFill>
                  <a:srgbClr val="FFFFFF"/>
                </a:solidFill>
                <a:uFillTx/>
                <a:latin typeface="Arial"/>
              </a:rPr>
              <a:t>magna, vulputate vel tortor et, pulvinar cursus diam</a:t>
            </a:r>
          </a:p>
        </p:txBody>
      </p:sp>
      <p:sp>
        <p:nvSpPr>
          <p:cNvPr id="7" name="CuadroTexto 4">
            <a:extLst>
              <a:ext uri="{FF2B5EF4-FFF2-40B4-BE49-F238E27FC236}">
                <a16:creationId xmlns:a16="http://schemas.microsoft.com/office/drawing/2014/main" id="{1BE3A411-7694-04B5-3FDE-E36CDDFACDDA}"/>
              </a:ext>
            </a:extLst>
          </p:cNvPr>
          <p:cNvSpPr txBox="1"/>
          <p:nvPr/>
        </p:nvSpPr>
        <p:spPr>
          <a:xfrm>
            <a:off x="489935" y="831171"/>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Teamwork</a:t>
            </a:r>
          </a:p>
        </p:txBody>
      </p:sp>
      <p:sp>
        <p:nvSpPr>
          <p:cNvPr id="8" name="Forma libre 15">
            <a:extLst>
              <a:ext uri="{FF2B5EF4-FFF2-40B4-BE49-F238E27FC236}">
                <a16:creationId xmlns:a16="http://schemas.microsoft.com/office/drawing/2014/main" id="{D0304254-D913-55FA-AE7E-4C7582A391A8}"/>
              </a:ext>
            </a:extLst>
          </p:cNvPr>
          <p:cNvSpPr/>
          <p:nvPr/>
        </p:nvSpPr>
        <p:spPr>
          <a:xfrm>
            <a:off x="931526" y="4840723"/>
            <a:ext cx="512329" cy="498914"/>
          </a:xfrm>
          <a:custGeom>
            <a:avLst/>
            <a:gdLst>
              <a:gd name="f0" fmla="val 10800000"/>
              <a:gd name="f1" fmla="val 5400000"/>
              <a:gd name="f2" fmla="val 180"/>
              <a:gd name="f3" fmla="val w"/>
              <a:gd name="f4" fmla="val h"/>
              <a:gd name="f5" fmla="val 0"/>
              <a:gd name="f6" fmla="val 5819775"/>
              <a:gd name="f7" fmla="val 5667375"/>
              <a:gd name="f8" fmla="val 5828415"/>
              <a:gd name="f9" fmla="val 1176338"/>
              <a:gd name="f10" fmla="val 735463"/>
              <a:gd name="f11" fmla="val 727977"/>
              <a:gd name="f12" fmla="val 5813452"/>
              <a:gd name="f13" fmla="val 573538"/>
              <a:gd name="f14" fmla="val 5710715"/>
              <a:gd name="f15" fmla="val 470802"/>
              <a:gd name="f16" fmla="val 5563754"/>
              <a:gd name="f17" fmla="val 455838"/>
              <a:gd name="f18" fmla="val 5556267"/>
              <a:gd name="f19" fmla="val 4674528"/>
              <a:gd name="f20" fmla="val 257175"/>
              <a:gd name="f21" fmla="val 117700"/>
              <a:gd name="f22" fmla="val 4556828"/>
              <a:gd name="f23" fmla="val 4417353"/>
              <a:gd name="f24" fmla="val 1331939"/>
              <a:gd name="f25" fmla="val 1192464"/>
              <a:gd name="f26" fmla="val 1074764"/>
              <a:gd name="f27" fmla="val 273978"/>
              <a:gd name="f28" fmla="val 266492"/>
              <a:gd name="f29" fmla="val 119540"/>
              <a:gd name="f30" fmla="val 463315"/>
              <a:gd name="f31" fmla="val 16803"/>
              <a:gd name="f32" fmla="val 1839"/>
              <a:gd name="f33" fmla="+- 0 0 5647"/>
              <a:gd name="f34" fmla="val 1294038"/>
              <a:gd name="f35" fmla="+- 0 0 42385"/>
              <a:gd name="f36" fmla="val 2432961"/>
              <a:gd name="f37" fmla="val 1177501"/>
              <a:gd name="f38" fmla="val 2624138"/>
              <a:gd name="f39" fmla="val 1368677"/>
              <a:gd name="f40" fmla="val 3160262"/>
              <a:gd name="f41" fmla="val 1809551"/>
              <a:gd name="f42" fmla="val 3586839"/>
              <a:gd name="f43" fmla="val 2368126"/>
              <a:gd name="f44" fmla="val 3748088"/>
              <a:gd name="f45" fmla="val 4475388"/>
              <a:gd name="f46" fmla="val 1397938"/>
              <a:gd name="f47" fmla="val 4938027"/>
              <a:gd name="f48" fmla="val 1390451"/>
              <a:gd name="f49" fmla="val 4945514"/>
              <a:gd name="f50" fmla="val 1250976"/>
              <a:gd name="f51" fmla="val 5026476"/>
              <a:gd name="f52" fmla="val 5144177"/>
              <a:gd name="f53" fmla="val 5276165"/>
              <a:gd name="f54" fmla="val 5423125"/>
              <a:gd name="f55" fmla="val 5430612"/>
              <a:gd name="f56" fmla="val 5577574"/>
              <a:gd name="f57" fmla="val 1295201"/>
              <a:gd name="f58" fmla="val 5672824"/>
              <a:gd name="f59" fmla="val 1449639"/>
              <a:gd name="f60" fmla="val 4307816"/>
              <a:gd name="f61" fmla="val 4462254"/>
              <a:gd name="f62" fmla="val 4572477"/>
              <a:gd name="f63" fmla="val 4579955"/>
              <a:gd name="f64" fmla="val 4506479"/>
              <a:gd name="f65" fmla="val 4367004"/>
              <a:gd name="f66" fmla="val 4359517"/>
              <a:gd name="f67" fmla="val 3404293"/>
              <a:gd name="f68" fmla="val 4482189"/>
              <a:gd name="f69" fmla="val 3741277"/>
              <a:gd name="f70" fmla="val 3940417"/>
              <a:gd name="f71" fmla="val 3579352"/>
              <a:gd name="f72" fmla="val 4374481"/>
              <a:gd name="f73" fmla="val 3160928"/>
              <a:gd name="f74" fmla="val 4572468"/>
              <a:gd name="f75" fmla="val 2631615"/>
              <a:gd name="f76" fmla="val 4984081"/>
              <a:gd name="f77" fmla="val 2579903"/>
              <a:gd name="f78" fmla="val 5299768"/>
              <a:gd name="f79" fmla="val 2426151"/>
              <a:gd name="f80" fmla="val 5520206"/>
              <a:gd name="f81" fmla="val 2168976"/>
              <a:gd name="f82" fmla="val 5858352"/>
              <a:gd name="f83" fmla="val 1764163"/>
              <a:gd name="f84" fmla="val 1249813"/>
              <a:gd name="f85" fmla="val 1104015"/>
              <a:gd name="f86" fmla="val 2337702"/>
              <a:gd name="f87" fmla="val 200502"/>
              <a:gd name="f88" fmla="val 2124751"/>
              <a:gd name="f89" fmla="val 266501"/>
              <a:gd name="f90" fmla="val 1243013"/>
              <a:gd name="f91" fmla="val 1198788"/>
              <a:gd name="f92" fmla="val 1191301"/>
              <a:gd name="f93" fmla="val 1183824"/>
              <a:gd name="f94" fmla="val 742950"/>
              <a:gd name="f95" fmla="val 727986"/>
              <a:gd name="f96" fmla="val 281465"/>
              <a:gd name="f97" fmla="val 2021348"/>
              <a:gd name="f98" fmla="val 2073059"/>
              <a:gd name="f99" fmla="val 2116598"/>
              <a:gd name="f100" fmla="val 1082251"/>
              <a:gd name="f101" fmla="val 2168309"/>
              <a:gd name="f102" fmla="val 2175796"/>
              <a:gd name="f103" fmla="val 2183273"/>
              <a:gd name="f104" fmla="val 1089051"/>
              <a:gd name="f105" fmla="val 2234965"/>
              <a:gd name="f106" fmla="val 1096538"/>
              <a:gd name="f107" fmla="val 2278513"/>
              <a:gd name="f108" fmla="val 2330215"/>
              <a:gd name="f109" fmla="val 5269364"/>
              <a:gd name="f110" fmla="val 5394550"/>
              <a:gd name="f111" fmla="val 1442153"/>
              <a:gd name="f112" fmla="val 5232625"/>
              <a:gd name="f113" fmla="val 1486377"/>
              <a:gd name="f114" fmla="val 5195888"/>
              <a:gd name="f115" fmla="val 1515629"/>
              <a:gd name="f116" fmla="val 5180915"/>
              <a:gd name="f117" fmla="val 2515077"/>
              <a:gd name="f118" fmla="val 4710789"/>
              <a:gd name="f119" fmla="val 3234891"/>
              <a:gd name="f120" fmla="val 4234340"/>
              <a:gd name="f121" fmla="val 4263601"/>
              <a:gd name="f122" fmla="val 3124677"/>
              <a:gd name="f123" fmla="val 3821563"/>
              <a:gd name="f124" fmla="val 4438650"/>
              <a:gd name="f125" fmla="val 2639579"/>
              <a:gd name="f126" fmla="val 2874989"/>
              <a:gd name="f127" fmla="val 3550101"/>
              <a:gd name="f128" fmla="val 2184427"/>
              <a:gd name="f129" fmla="val 1604078"/>
              <a:gd name="f130" fmla="val 3094263"/>
              <a:gd name="f131" fmla="val 1412901"/>
              <a:gd name="f132" fmla="val 2469690"/>
              <a:gd name="f133" fmla="val 1405415"/>
              <a:gd name="f134" fmla="val 2432952"/>
              <a:gd name="f135" fmla="val 1391127"/>
              <a:gd name="f136" fmla="val 2396214"/>
              <a:gd name="f137" fmla="val 1383650"/>
              <a:gd name="f138" fmla="val 2359476"/>
              <a:gd name="f139" fmla="val 1368686"/>
              <a:gd name="f140" fmla="val 2293477"/>
              <a:gd name="f141" fmla="val 1361876"/>
              <a:gd name="f142" fmla="val 2220001"/>
              <a:gd name="f143" fmla="val 1354399"/>
              <a:gd name="f144" fmla="val 2154012"/>
              <a:gd name="f145" fmla="val 2146526"/>
              <a:gd name="f146" fmla="val 2139048"/>
              <a:gd name="f147" fmla="val 2132238"/>
              <a:gd name="f148" fmla="val 2095500"/>
              <a:gd name="f149" fmla="val 1346912"/>
              <a:gd name="f150" fmla="val 2066239"/>
              <a:gd name="f151" fmla="val 2029501"/>
              <a:gd name="f152" fmla="val 595989"/>
              <a:gd name="f153" fmla="val 272815"/>
              <a:gd name="f154" fmla="val 4396265"/>
              <a:gd name="f155" fmla="val 640204"/>
              <a:gd name="f156" fmla="val 2014528"/>
              <a:gd name="f157" fmla="val 2051266"/>
              <a:gd name="f158" fmla="val 2080527"/>
              <a:gd name="f159" fmla="val 4388778"/>
              <a:gd name="f160" fmla="val 2117265"/>
              <a:gd name="f161" fmla="val 2132228"/>
              <a:gd name="f162" fmla="val 2139039"/>
              <a:gd name="f163" fmla="val 2168290"/>
              <a:gd name="f164" fmla="val 4381292"/>
              <a:gd name="f165" fmla="val 2205038"/>
              <a:gd name="f166" fmla="val 2234289"/>
              <a:gd name="f167" fmla="val 2241776"/>
              <a:gd name="f168" fmla="val 4373805"/>
              <a:gd name="f169" fmla="val 4366328"/>
              <a:gd name="f170" fmla="val 2307774"/>
              <a:gd name="f171" fmla="val 2344512"/>
              <a:gd name="f172" fmla="val 2351999"/>
              <a:gd name="f173" fmla="val 4352031"/>
              <a:gd name="f174" fmla="val 2366286"/>
              <a:gd name="f175" fmla="val 4344544"/>
              <a:gd name="f176" fmla="val 2395538"/>
              <a:gd name="f177" fmla="val 4337067"/>
              <a:gd name="f178" fmla="val 2424798"/>
              <a:gd name="f179" fmla="val 4330257"/>
              <a:gd name="f180" fmla="val 2454736"/>
              <a:gd name="f181" fmla="val 4145891"/>
              <a:gd name="f182" fmla="val 3086776"/>
              <a:gd name="f183" fmla="val 3558065"/>
              <a:gd name="f184" fmla="val 5307265"/>
              <a:gd name="f185" fmla="val 1999564"/>
              <a:gd name="f186" fmla="val 5152826"/>
              <a:gd name="f187" fmla="val 2183263"/>
              <a:gd name="f188" fmla="val 4932389"/>
              <a:gd name="f189" fmla="val 2300964"/>
              <a:gd name="f190" fmla="val 4645953"/>
              <a:gd name="f191" fmla="val 2351989"/>
              <a:gd name="f192" fmla="val 2344503"/>
              <a:gd name="f193" fmla="val 4653440"/>
              <a:gd name="f194" fmla="val 2292792"/>
              <a:gd name="f195" fmla="val 4660917"/>
              <a:gd name="f196" fmla="val 2249253"/>
              <a:gd name="f197" fmla="val 4667727"/>
              <a:gd name="f198" fmla="val 2197542"/>
              <a:gd name="f199" fmla="val 2190055"/>
              <a:gd name="f200" fmla="val 2182578"/>
              <a:gd name="f201" fmla="val 4675214"/>
              <a:gd name="f202" fmla="val 2130867"/>
              <a:gd name="f203" fmla="val 2079841"/>
              <a:gd name="f204" fmla="val 2028139"/>
              <a:gd name="f205" fmla="val 728663"/>
              <a:gd name="f206" fmla="val 5549476"/>
              <a:gd name="f207" fmla="val 5556963"/>
              <a:gd name="f208" fmla="val 736149"/>
              <a:gd name="f209" fmla="val 743626"/>
              <a:gd name="f210" fmla="val 1184501"/>
              <a:gd name="f211" fmla="val 1191987"/>
              <a:gd name="f212" fmla="val 1199464"/>
              <a:gd name="f213" fmla="val 5556953"/>
              <a:gd name="f214" fmla="val 1206265"/>
              <a:gd name="f215" fmla="val 5593691"/>
              <a:gd name="f216" fmla="val 1653940"/>
              <a:gd name="f217" fmla="val 2595364"/>
              <a:gd name="f218" fmla="val 2910564"/>
              <a:gd name="f219" fmla="val 2573589"/>
              <a:gd name="f220" fmla="val 2962275"/>
              <a:gd name="f221" fmla="val 2521888"/>
              <a:gd name="f222" fmla="val 2999013"/>
              <a:gd name="f223" fmla="val 2470177"/>
              <a:gd name="f224" fmla="val 2455213"/>
              <a:gd name="f225" fmla="val 2440925"/>
              <a:gd name="f226" fmla="val 2418465"/>
              <a:gd name="f227" fmla="val 2991526"/>
              <a:gd name="f228" fmla="val 1970114"/>
              <a:gd name="f229" fmla="val 2822801"/>
              <a:gd name="f230" fmla="val 1874864"/>
              <a:gd name="f231" fmla="val 2418664"/>
              <a:gd name="f232" fmla="val 1882341"/>
              <a:gd name="f233" fmla="val 853840"/>
              <a:gd name="f234" fmla="val 780364"/>
              <a:gd name="f235" fmla="val 1940853"/>
              <a:gd name="f236" fmla="val 721852"/>
              <a:gd name="f237" fmla="val 2014329"/>
              <a:gd name="f238" fmla="val 2087805"/>
              <a:gd name="f239" fmla="val 2146317"/>
              <a:gd name="f240" fmla="val 2242452"/>
              <a:gd name="f241" fmla="val 2264226"/>
              <a:gd name="f242" fmla="val 2131353"/>
              <a:gd name="f243" fmla="val 2602363"/>
              <a:gd name="f244" fmla="val 2506229"/>
              <a:gd name="f245" fmla="val 2741838"/>
              <a:gd name="f246" fmla="val 2588553"/>
              <a:gd name="f247" fmla="val 2763603"/>
              <a:gd name="f248" fmla="val 2625301"/>
              <a:gd name="f249" fmla="val 2844565"/>
              <a:gd name="f250" fmla="+- 0 0 -90"/>
              <a:gd name="f251" fmla="*/ f3 1 5819775"/>
              <a:gd name="f252" fmla="*/ f4 1 5667375"/>
              <a:gd name="f253" fmla="+- f7 0 f5"/>
              <a:gd name="f254" fmla="+- f6 0 f5"/>
              <a:gd name="f255" fmla="*/ f250 f0 1"/>
              <a:gd name="f256" fmla="*/ f254 1 5819775"/>
              <a:gd name="f257" fmla="*/ f253 1 5667375"/>
              <a:gd name="f258" fmla="*/ 5828415 f254 1"/>
              <a:gd name="f259" fmla="*/ 1176338 f253 1"/>
              <a:gd name="f260" fmla="*/ 735463 f253 1"/>
              <a:gd name="f261" fmla="*/ 727977 f253 1"/>
              <a:gd name="f262" fmla="*/ 5563754 f254 1"/>
              <a:gd name="f263" fmla="*/ 455838 f253 1"/>
              <a:gd name="f264" fmla="*/ 5556267 f254 1"/>
              <a:gd name="f265" fmla="*/ 4674528 f254 1"/>
              <a:gd name="f266" fmla="*/ 257175 f253 1"/>
              <a:gd name="f267" fmla="*/ 4417353 f254 1"/>
              <a:gd name="f268" fmla="*/ 0 f253 1"/>
              <a:gd name="f269" fmla="*/ 1331939 f254 1"/>
              <a:gd name="f270" fmla="*/ 1074764 f254 1"/>
              <a:gd name="f271" fmla="*/ 273978 f254 1"/>
              <a:gd name="f272" fmla="*/ 266492 f254 1"/>
              <a:gd name="f273" fmla="*/ 1839 f254 1"/>
              <a:gd name="f274" fmla="*/ 1177501 f254 1"/>
              <a:gd name="f275" fmla="*/ 2624138 f253 1"/>
              <a:gd name="f276" fmla="*/ 2368126 f254 1"/>
              <a:gd name="f277" fmla="*/ 3748088 f253 1"/>
              <a:gd name="f278" fmla="*/ 4475388 f253 1"/>
              <a:gd name="f279" fmla="*/ 1397938 f254 1"/>
              <a:gd name="f280" fmla="*/ 4938027 f253 1"/>
              <a:gd name="f281" fmla="*/ 1390451 f254 1"/>
              <a:gd name="f282" fmla="*/ 4945514 f253 1"/>
              <a:gd name="f283" fmla="*/ 5276165 f253 1"/>
              <a:gd name="f284" fmla="*/ 5423125 f253 1"/>
              <a:gd name="f285" fmla="*/ 5430612 f253 1"/>
              <a:gd name="f286" fmla="*/ 1449639 f254 1"/>
              <a:gd name="f287" fmla="*/ 5672824 f253 1"/>
              <a:gd name="f288" fmla="*/ 4307816 f254 1"/>
              <a:gd name="f289" fmla="*/ 4579955 f254 1"/>
              <a:gd name="f290" fmla="*/ 4367004 f254 1"/>
              <a:gd name="f291" fmla="*/ 4359517 f254 1"/>
              <a:gd name="f292" fmla="*/ 3404293 f254 1"/>
              <a:gd name="f293" fmla="*/ 4482189 f253 1"/>
              <a:gd name="f294" fmla="*/ 3741277 f253 1"/>
              <a:gd name="f295" fmla="*/ 4572468 f254 1"/>
              <a:gd name="f296" fmla="*/ 2631615 f253 1"/>
              <a:gd name="f297" fmla="*/ 5520206 f254 1"/>
              <a:gd name="f298" fmla="*/ 2168976 f253 1"/>
              <a:gd name="f299" fmla="*/ 1104015 f254 1"/>
              <a:gd name="f300" fmla="*/ 2337702 f253 1"/>
              <a:gd name="f301" fmla="*/ 1198788 f253 1"/>
              <a:gd name="f302" fmla="*/ 1183824 f253 1"/>
              <a:gd name="f303" fmla="*/ 742950 f253 1"/>
              <a:gd name="f304" fmla="*/ 727986 f253 1"/>
              <a:gd name="f305" fmla="*/ 281465 f254 1"/>
              <a:gd name="f306" fmla="*/ 2021348 f253 1"/>
              <a:gd name="f307" fmla="*/ 1082251 f254 1"/>
              <a:gd name="f308" fmla="*/ 2168309 f253 1"/>
              <a:gd name="f309" fmla="*/ 2183273 f253 1"/>
              <a:gd name="f310" fmla="*/ 5269364 f253 1"/>
              <a:gd name="f311" fmla="*/ 5394550 f253 1"/>
              <a:gd name="f312" fmla="*/ 1442153 f254 1"/>
              <a:gd name="f313" fmla="*/ 1515629 f254 1"/>
              <a:gd name="f314" fmla="*/ 5180915 f253 1"/>
              <a:gd name="f315" fmla="*/ 2515077 f254 1"/>
              <a:gd name="f316" fmla="*/ 4710789 f253 1"/>
              <a:gd name="f317" fmla="*/ 3234891 f254 1"/>
              <a:gd name="f318" fmla="*/ 4234340 f254 1"/>
              <a:gd name="f319" fmla="*/ 3124677 f254 1"/>
              <a:gd name="f320" fmla="*/ 3821563 f253 1"/>
              <a:gd name="f321" fmla="*/ 4438650 f253 1"/>
              <a:gd name="f322" fmla="*/ 2639579 f254 1"/>
              <a:gd name="f323" fmla="*/ 2874989 f254 1"/>
              <a:gd name="f324" fmla="*/ 3550101 f253 1"/>
              <a:gd name="f325" fmla="*/ 1412901 f254 1"/>
              <a:gd name="f326" fmla="*/ 2469690 f253 1"/>
              <a:gd name="f327" fmla="*/ 1383650 f254 1"/>
              <a:gd name="f328" fmla="*/ 2359476 f253 1"/>
              <a:gd name="f329" fmla="*/ 1354399 f254 1"/>
              <a:gd name="f330" fmla="*/ 2154012 f253 1"/>
              <a:gd name="f331" fmla="*/ 2132238 f253 1"/>
              <a:gd name="f332" fmla="*/ 1346912 f254 1"/>
              <a:gd name="f333" fmla="*/ 2029501 f253 1"/>
              <a:gd name="f334" fmla="*/ 595989 f253 1"/>
              <a:gd name="f335" fmla="*/ 272815 f253 1"/>
              <a:gd name="f336" fmla="*/ 4396265 f254 1"/>
              <a:gd name="f337" fmla="*/ 640204 f253 1"/>
              <a:gd name="f338" fmla="*/ 2014528 f253 1"/>
              <a:gd name="f339" fmla="*/ 4388778 f254 1"/>
              <a:gd name="f340" fmla="*/ 2117265 f253 1"/>
              <a:gd name="f341" fmla="*/ 2139039 f253 1"/>
              <a:gd name="f342" fmla="*/ 4381292 f254 1"/>
              <a:gd name="f343" fmla="*/ 2234289 f253 1"/>
              <a:gd name="f344" fmla="*/ 2241776 f253 1"/>
              <a:gd name="f345" fmla="*/ 2344512 f253 1"/>
              <a:gd name="f346" fmla="*/ 4352031 f254 1"/>
              <a:gd name="f347" fmla="*/ 2366286 f253 1"/>
              <a:gd name="f348" fmla="*/ 4330257 f254 1"/>
              <a:gd name="f349" fmla="*/ 2454736 f253 1"/>
              <a:gd name="f350" fmla="*/ 5307265 f254 1"/>
              <a:gd name="f351" fmla="*/ 1999564 f253 1"/>
              <a:gd name="f352" fmla="*/ 4645953 f254 1"/>
              <a:gd name="f353" fmla="*/ 2351989 f253 1"/>
              <a:gd name="f354" fmla="*/ 2344503 f253 1"/>
              <a:gd name="f355" fmla="*/ 4667727 f254 1"/>
              <a:gd name="f356" fmla="*/ 2197542 f253 1"/>
              <a:gd name="f357" fmla="*/ 2182578 f253 1"/>
              <a:gd name="f358" fmla="*/ 4675214 f254 1"/>
              <a:gd name="f359" fmla="*/ 2028139 f253 1"/>
              <a:gd name="f360" fmla="*/ 728663 f253 1"/>
              <a:gd name="f361" fmla="*/ 5549476 f254 1"/>
              <a:gd name="f362" fmla="*/ 5556963 f254 1"/>
              <a:gd name="f363" fmla="*/ 743626 f253 1"/>
              <a:gd name="f364" fmla="*/ 1184501 f253 1"/>
              <a:gd name="f365" fmla="*/ 1199464 f253 1"/>
              <a:gd name="f366" fmla="*/ 2595364 f254 1"/>
              <a:gd name="f367" fmla="*/ 2910564 f253 1"/>
              <a:gd name="f368" fmla="*/ 2470177 f254 1"/>
              <a:gd name="f369" fmla="*/ 2999013 f253 1"/>
              <a:gd name="f370" fmla="*/ 2418465 f254 1"/>
              <a:gd name="f371" fmla="*/ 2991526 f253 1"/>
              <a:gd name="f372" fmla="*/ 1882341 f254 1"/>
              <a:gd name="f373" fmla="*/ 2234965 f253 1"/>
              <a:gd name="f374" fmla="*/ 853840 f253 1"/>
              <a:gd name="f375" fmla="*/ 2014329 f254 1"/>
              <a:gd name="f376" fmla="*/ 721852 f253 1"/>
              <a:gd name="f377" fmla="*/ 2146317 f254 1"/>
              <a:gd name="f378" fmla="*/ 2242452 f253 1"/>
              <a:gd name="f379" fmla="*/ 2506229 f254 1"/>
              <a:gd name="f380" fmla="*/ 2741838 f253 1"/>
              <a:gd name="f381" fmla="*/ f255 1 f2"/>
              <a:gd name="f382" fmla="*/ f258 1 5819775"/>
              <a:gd name="f383" fmla="*/ f259 1 5667375"/>
              <a:gd name="f384" fmla="*/ f260 1 5667375"/>
              <a:gd name="f385" fmla="*/ f261 1 5667375"/>
              <a:gd name="f386" fmla="*/ f262 1 5819775"/>
              <a:gd name="f387" fmla="*/ f263 1 5667375"/>
              <a:gd name="f388" fmla="*/ f264 1 5819775"/>
              <a:gd name="f389" fmla="*/ f265 1 5819775"/>
              <a:gd name="f390" fmla="*/ f266 1 5667375"/>
              <a:gd name="f391" fmla="*/ f267 1 5819775"/>
              <a:gd name="f392" fmla="*/ f268 1 5667375"/>
              <a:gd name="f393" fmla="*/ f269 1 5819775"/>
              <a:gd name="f394" fmla="*/ f270 1 5819775"/>
              <a:gd name="f395" fmla="*/ f271 1 5819775"/>
              <a:gd name="f396" fmla="*/ f272 1 5819775"/>
              <a:gd name="f397" fmla="*/ f273 1 5819775"/>
              <a:gd name="f398" fmla="*/ f274 1 5819775"/>
              <a:gd name="f399" fmla="*/ f275 1 5667375"/>
              <a:gd name="f400" fmla="*/ f276 1 5819775"/>
              <a:gd name="f401" fmla="*/ f277 1 5667375"/>
              <a:gd name="f402" fmla="*/ f278 1 5667375"/>
              <a:gd name="f403" fmla="*/ f279 1 5819775"/>
              <a:gd name="f404" fmla="*/ f280 1 5667375"/>
              <a:gd name="f405" fmla="*/ f281 1 5819775"/>
              <a:gd name="f406" fmla="*/ f282 1 5667375"/>
              <a:gd name="f407" fmla="*/ f283 1 5667375"/>
              <a:gd name="f408" fmla="*/ f284 1 5667375"/>
              <a:gd name="f409" fmla="*/ f285 1 5667375"/>
              <a:gd name="f410" fmla="*/ f286 1 5819775"/>
              <a:gd name="f411" fmla="*/ f287 1 5667375"/>
              <a:gd name="f412" fmla="*/ f288 1 5819775"/>
              <a:gd name="f413" fmla="*/ f289 1 5819775"/>
              <a:gd name="f414" fmla="*/ f290 1 5819775"/>
              <a:gd name="f415" fmla="*/ f291 1 5819775"/>
              <a:gd name="f416" fmla="*/ f292 1 5819775"/>
              <a:gd name="f417" fmla="*/ f293 1 5667375"/>
              <a:gd name="f418" fmla="*/ f294 1 5667375"/>
              <a:gd name="f419" fmla="*/ f295 1 5819775"/>
              <a:gd name="f420" fmla="*/ f296 1 5667375"/>
              <a:gd name="f421" fmla="*/ f297 1 5819775"/>
              <a:gd name="f422" fmla="*/ f298 1 5667375"/>
              <a:gd name="f423" fmla="*/ f299 1 5819775"/>
              <a:gd name="f424" fmla="*/ f300 1 5667375"/>
              <a:gd name="f425" fmla="*/ f301 1 5667375"/>
              <a:gd name="f426" fmla="*/ f302 1 5667375"/>
              <a:gd name="f427" fmla="*/ f303 1 5667375"/>
              <a:gd name="f428" fmla="*/ f304 1 5667375"/>
              <a:gd name="f429" fmla="*/ f305 1 5819775"/>
              <a:gd name="f430" fmla="*/ f306 1 5667375"/>
              <a:gd name="f431" fmla="*/ f307 1 5819775"/>
              <a:gd name="f432" fmla="*/ f308 1 5667375"/>
              <a:gd name="f433" fmla="*/ f309 1 5667375"/>
              <a:gd name="f434" fmla="*/ f310 1 5667375"/>
              <a:gd name="f435" fmla="*/ f311 1 5667375"/>
              <a:gd name="f436" fmla="*/ f312 1 5819775"/>
              <a:gd name="f437" fmla="*/ f313 1 5819775"/>
              <a:gd name="f438" fmla="*/ f314 1 5667375"/>
              <a:gd name="f439" fmla="*/ f315 1 5819775"/>
              <a:gd name="f440" fmla="*/ f316 1 5667375"/>
              <a:gd name="f441" fmla="*/ f317 1 5819775"/>
              <a:gd name="f442" fmla="*/ f318 1 5819775"/>
              <a:gd name="f443" fmla="*/ f319 1 5819775"/>
              <a:gd name="f444" fmla="*/ f320 1 5667375"/>
              <a:gd name="f445" fmla="*/ f321 1 5667375"/>
              <a:gd name="f446" fmla="*/ f322 1 5819775"/>
              <a:gd name="f447" fmla="*/ f323 1 5819775"/>
              <a:gd name="f448" fmla="*/ f324 1 5667375"/>
              <a:gd name="f449" fmla="*/ f325 1 5819775"/>
              <a:gd name="f450" fmla="*/ f326 1 5667375"/>
              <a:gd name="f451" fmla="*/ f327 1 5819775"/>
              <a:gd name="f452" fmla="*/ f328 1 5667375"/>
              <a:gd name="f453" fmla="*/ f329 1 5819775"/>
              <a:gd name="f454" fmla="*/ f330 1 5667375"/>
              <a:gd name="f455" fmla="*/ f331 1 5667375"/>
              <a:gd name="f456" fmla="*/ f332 1 5819775"/>
              <a:gd name="f457" fmla="*/ f333 1 5667375"/>
              <a:gd name="f458" fmla="*/ f334 1 5667375"/>
              <a:gd name="f459" fmla="*/ f335 1 5667375"/>
              <a:gd name="f460" fmla="*/ f336 1 5819775"/>
              <a:gd name="f461" fmla="*/ f337 1 5667375"/>
              <a:gd name="f462" fmla="*/ f338 1 5667375"/>
              <a:gd name="f463" fmla="*/ f339 1 5819775"/>
              <a:gd name="f464" fmla="*/ f340 1 5667375"/>
              <a:gd name="f465" fmla="*/ f341 1 5667375"/>
              <a:gd name="f466" fmla="*/ f342 1 5819775"/>
              <a:gd name="f467" fmla="*/ f343 1 5667375"/>
              <a:gd name="f468" fmla="*/ f344 1 5667375"/>
              <a:gd name="f469" fmla="*/ f345 1 5667375"/>
              <a:gd name="f470" fmla="*/ f346 1 5819775"/>
              <a:gd name="f471" fmla="*/ f347 1 5667375"/>
              <a:gd name="f472" fmla="*/ f348 1 5819775"/>
              <a:gd name="f473" fmla="*/ f349 1 5667375"/>
              <a:gd name="f474" fmla="*/ f350 1 5819775"/>
              <a:gd name="f475" fmla="*/ f351 1 5667375"/>
              <a:gd name="f476" fmla="*/ f352 1 5819775"/>
              <a:gd name="f477" fmla="*/ f353 1 5667375"/>
              <a:gd name="f478" fmla="*/ f354 1 5667375"/>
              <a:gd name="f479" fmla="*/ f355 1 5819775"/>
              <a:gd name="f480" fmla="*/ f356 1 5667375"/>
              <a:gd name="f481" fmla="*/ f357 1 5667375"/>
              <a:gd name="f482" fmla="*/ f358 1 5819775"/>
              <a:gd name="f483" fmla="*/ f359 1 5667375"/>
              <a:gd name="f484" fmla="*/ f360 1 5667375"/>
              <a:gd name="f485" fmla="*/ f361 1 5819775"/>
              <a:gd name="f486" fmla="*/ f362 1 5819775"/>
              <a:gd name="f487" fmla="*/ f363 1 5667375"/>
              <a:gd name="f488" fmla="*/ f364 1 5667375"/>
              <a:gd name="f489" fmla="*/ f365 1 5667375"/>
              <a:gd name="f490" fmla="*/ f366 1 5819775"/>
              <a:gd name="f491" fmla="*/ f367 1 5667375"/>
              <a:gd name="f492" fmla="*/ f368 1 5819775"/>
              <a:gd name="f493" fmla="*/ f369 1 5667375"/>
              <a:gd name="f494" fmla="*/ f370 1 5819775"/>
              <a:gd name="f495" fmla="*/ f371 1 5667375"/>
              <a:gd name="f496" fmla="*/ f372 1 5819775"/>
              <a:gd name="f497" fmla="*/ f373 1 5667375"/>
              <a:gd name="f498" fmla="*/ f374 1 5667375"/>
              <a:gd name="f499" fmla="*/ f375 1 5819775"/>
              <a:gd name="f500" fmla="*/ f376 1 5667375"/>
              <a:gd name="f501" fmla="*/ f377 1 5819775"/>
              <a:gd name="f502" fmla="*/ f378 1 5667375"/>
              <a:gd name="f503" fmla="*/ f379 1 5819775"/>
              <a:gd name="f504" fmla="*/ f380 1 5667375"/>
              <a:gd name="f505" fmla="*/ f5 1 f256"/>
              <a:gd name="f506" fmla="*/ f6 1 f256"/>
              <a:gd name="f507" fmla="*/ f5 1 f257"/>
              <a:gd name="f508" fmla="*/ f7 1 f257"/>
              <a:gd name="f509" fmla="+- f381 0 f1"/>
              <a:gd name="f510" fmla="*/ f382 1 f256"/>
              <a:gd name="f511" fmla="*/ f383 1 f257"/>
              <a:gd name="f512" fmla="*/ f384 1 f257"/>
              <a:gd name="f513" fmla="*/ f385 1 f257"/>
              <a:gd name="f514" fmla="*/ f386 1 f256"/>
              <a:gd name="f515" fmla="*/ f387 1 f257"/>
              <a:gd name="f516" fmla="*/ f388 1 f256"/>
              <a:gd name="f517" fmla="*/ f389 1 f256"/>
              <a:gd name="f518" fmla="*/ f390 1 f257"/>
              <a:gd name="f519" fmla="*/ f391 1 f256"/>
              <a:gd name="f520" fmla="*/ f392 1 f257"/>
              <a:gd name="f521" fmla="*/ f393 1 f256"/>
              <a:gd name="f522" fmla="*/ f394 1 f256"/>
              <a:gd name="f523" fmla="*/ f395 1 f256"/>
              <a:gd name="f524" fmla="*/ f396 1 f256"/>
              <a:gd name="f525" fmla="*/ f397 1 f256"/>
              <a:gd name="f526" fmla="*/ f398 1 f256"/>
              <a:gd name="f527" fmla="*/ f399 1 f257"/>
              <a:gd name="f528" fmla="*/ f400 1 f256"/>
              <a:gd name="f529" fmla="*/ f401 1 f257"/>
              <a:gd name="f530" fmla="*/ f402 1 f257"/>
              <a:gd name="f531" fmla="*/ f403 1 f256"/>
              <a:gd name="f532" fmla="*/ f404 1 f257"/>
              <a:gd name="f533" fmla="*/ f405 1 f256"/>
              <a:gd name="f534" fmla="*/ f406 1 f257"/>
              <a:gd name="f535" fmla="*/ f407 1 f257"/>
              <a:gd name="f536" fmla="*/ f408 1 f257"/>
              <a:gd name="f537" fmla="*/ f409 1 f257"/>
              <a:gd name="f538" fmla="*/ f410 1 f256"/>
              <a:gd name="f539" fmla="*/ f411 1 f257"/>
              <a:gd name="f540" fmla="*/ f412 1 f256"/>
              <a:gd name="f541" fmla="*/ f413 1 f256"/>
              <a:gd name="f542" fmla="*/ f414 1 f256"/>
              <a:gd name="f543" fmla="*/ f415 1 f256"/>
              <a:gd name="f544" fmla="*/ f416 1 f256"/>
              <a:gd name="f545" fmla="*/ f417 1 f257"/>
              <a:gd name="f546" fmla="*/ f418 1 f257"/>
              <a:gd name="f547" fmla="*/ f419 1 f256"/>
              <a:gd name="f548" fmla="*/ f420 1 f257"/>
              <a:gd name="f549" fmla="*/ f421 1 f256"/>
              <a:gd name="f550" fmla="*/ f422 1 f257"/>
              <a:gd name="f551" fmla="*/ f423 1 f256"/>
              <a:gd name="f552" fmla="*/ f424 1 f257"/>
              <a:gd name="f553" fmla="*/ f425 1 f257"/>
              <a:gd name="f554" fmla="*/ f426 1 f257"/>
              <a:gd name="f555" fmla="*/ f427 1 f257"/>
              <a:gd name="f556" fmla="*/ f428 1 f257"/>
              <a:gd name="f557" fmla="*/ f429 1 f256"/>
              <a:gd name="f558" fmla="*/ f430 1 f257"/>
              <a:gd name="f559" fmla="*/ f431 1 f256"/>
              <a:gd name="f560" fmla="*/ f432 1 f257"/>
              <a:gd name="f561" fmla="*/ f433 1 f257"/>
              <a:gd name="f562" fmla="*/ f434 1 f257"/>
              <a:gd name="f563" fmla="*/ f435 1 f257"/>
              <a:gd name="f564" fmla="*/ f436 1 f256"/>
              <a:gd name="f565" fmla="*/ f437 1 f256"/>
              <a:gd name="f566" fmla="*/ f438 1 f257"/>
              <a:gd name="f567" fmla="*/ f439 1 f256"/>
              <a:gd name="f568" fmla="*/ f440 1 f257"/>
              <a:gd name="f569" fmla="*/ f441 1 f256"/>
              <a:gd name="f570" fmla="*/ f442 1 f256"/>
              <a:gd name="f571" fmla="*/ f443 1 f256"/>
              <a:gd name="f572" fmla="*/ f444 1 f257"/>
              <a:gd name="f573" fmla="*/ f445 1 f257"/>
              <a:gd name="f574" fmla="*/ f446 1 f256"/>
              <a:gd name="f575" fmla="*/ f447 1 f256"/>
              <a:gd name="f576" fmla="*/ f448 1 f257"/>
              <a:gd name="f577" fmla="*/ f449 1 f256"/>
              <a:gd name="f578" fmla="*/ f450 1 f257"/>
              <a:gd name="f579" fmla="*/ f451 1 f256"/>
              <a:gd name="f580" fmla="*/ f452 1 f257"/>
              <a:gd name="f581" fmla="*/ f453 1 f256"/>
              <a:gd name="f582" fmla="*/ f454 1 f257"/>
              <a:gd name="f583" fmla="*/ f455 1 f257"/>
              <a:gd name="f584" fmla="*/ f456 1 f256"/>
              <a:gd name="f585" fmla="*/ f457 1 f257"/>
              <a:gd name="f586" fmla="*/ f458 1 f257"/>
              <a:gd name="f587" fmla="*/ f459 1 f257"/>
              <a:gd name="f588" fmla="*/ f460 1 f256"/>
              <a:gd name="f589" fmla="*/ f461 1 f257"/>
              <a:gd name="f590" fmla="*/ f462 1 f257"/>
              <a:gd name="f591" fmla="*/ f463 1 f256"/>
              <a:gd name="f592" fmla="*/ f464 1 f257"/>
              <a:gd name="f593" fmla="*/ f465 1 f257"/>
              <a:gd name="f594" fmla="*/ f466 1 f256"/>
              <a:gd name="f595" fmla="*/ f467 1 f257"/>
              <a:gd name="f596" fmla="*/ f468 1 f257"/>
              <a:gd name="f597" fmla="*/ f469 1 f257"/>
              <a:gd name="f598" fmla="*/ f470 1 f256"/>
              <a:gd name="f599" fmla="*/ f471 1 f257"/>
              <a:gd name="f600" fmla="*/ f472 1 f256"/>
              <a:gd name="f601" fmla="*/ f473 1 f257"/>
              <a:gd name="f602" fmla="*/ f474 1 f256"/>
              <a:gd name="f603" fmla="*/ f475 1 f257"/>
              <a:gd name="f604" fmla="*/ f476 1 f256"/>
              <a:gd name="f605" fmla="*/ f477 1 f257"/>
              <a:gd name="f606" fmla="*/ f478 1 f257"/>
              <a:gd name="f607" fmla="*/ f479 1 f256"/>
              <a:gd name="f608" fmla="*/ f480 1 f257"/>
              <a:gd name="f609" fmla="*/ f481 1 f257"/>
              <a:gd name="f610" fmla="*/ f482 1 f256"/>
              <a:gd name="f611" fmla="*/ f483 1 f257"/>
              <a:gd name="f612" fmla="*/ f484 1 f257"/>
              <a:gd name="f613" fmla="*/ f485 1 f256"/>
              <a:gd name="f614" fmla="*/ f486 1 f256"/>
              <a:gd name="f615" fmla="*/ f487 1 f257"/>
              <a:gd name="f616" fmla="*/ f488 1 f257"/>
              <a:gd name="f617" fmla="*/ f489 1 f257"/>
              <a:gd name="f618" fmla="*/ f490 1 f256"/>
              <a:gd name="f619" fmla="*/ f491 1 f257"/>
              <a:gd name="f620" fmla="*/ f492 1 f256"/>
              <a:gd name="f621" fmla="*/ f493 1 f257"/>
              <a:gd name="f622" fmla="*/ f494 1 f256"/>
              <a:gd name="f623" fmla="*/ f495 1 f257"/>
              <a:gd name="f624" fmla="*/ f496 1 f256"/>
              <a:gd name="f625" fmla="*/ f497 1 f257"/>
              <a:gd name="f626" fmla="*/ f498 1 f257"/>
              <a:gd name="f627" fmla="*/ f499 1 f256"/>
              <a:gd name="f628" fmla="*/ f500 1 f257"/>
              <a:gd name="f629" fmla="*/ f501 1 f256"/>
              <a:gd name="f630" fmla="*/ f502 1 f257"/>
              <a:gd name="f631" fmla="*/ f503 1 f256"/>
              <a:gd name="f632" fmla="*/ f504 1 f257"/>
              <a:gd name="f633" fmla="*/ f505 f251 1"/>
              <a:gd name="f634" fmla="*/ f506 f251 1"/>
              <a:gd name="f635" fmla="*/ f508 f252 1"/>
              <a:gd name="f636" fmla="*/ f507 f252 1"/>
              <a:gd name="f637" fmla="*/ f510 f251 1"/>
              <a:gd name="f638" fmla="*/ f511 f252 1"/>
              <a:gd name="f639" fmla="*/ f512 f252 1"/>
              <a:gd name="f640" fmla="*/ f513 f252 1"/>
              <a:gd name="f641" fmla="*/ f514 f251 1"/>
              <a:gd name="f642" fmla="*/ f515 f252 1"/>
              <a:gd name="f643" fmla="*/ f516 f251 1"/>
              <a:gd name="f644" fmla="*/ f517 f251 1"/>
              <a:gd name="f645" fmla="*/ f518 f252 1"/>
              <a:gd name="f646" fmla="*/ f519 f251 1"/>
              <a:gd name="f647" fmla="*/ f520 f252 1"/>
              <a:gd name="f648" fmla="*/ f521 f251 1"/>
              <a:gd name="f649" fmla="*/ f522 f251 1"/>
              <a:gd name="f650" fmla="*/ f523 f251 1"/>
              <a:gd name="f651" fmla="*/ f524 f251 1"/>
              <a:gd name="f652" fmla="*/ f525 f251 1"/>
              <a:gd name="f653" fmla="*/ f526 f251 1"/>
              <a:gd name="f654" fmla="*/ f527 f252 1"/>
              <a:gd name="f655" fmla="*/ f528 f251 1"/>
              <a:gd name="f656" fmla="*/ f529 f252 1"/>
              <a:gd name="f657" fmla="*/ f530 f252 1"/>
              <a:gd name="f658" fmla="*/ f531 f251 1"/>
              <a:gd name="f659" fmla="*/ f532 f252 1"/>
              <a:gd name="f660" fmla="*/ f533 f251 1"/>
              <a:gd name="f661" fmla="*/ f534 f252 1"/>
              <a:gd name="f662" fmla="*/ f535 f252 1"/>
              <a:gd name="f663" fmla="*/ f536 f252 1"/>
              <a:gd name="f664" fmla="*/ f537 f252 1"/>
              <a:gd name="f665" fmla="*/ f538 f251 1"/>
              <a:gd name="f666" fmla="*/ f539 f252 1"/>
              <a:gd name="f667" fmla="*/ f540 f251 1"/>
              <a:gd name="f668" fmla="*/ f541 f251 1"/>
              <a:gd name="f669" fmla="*/ f542 f251 1"/>
              <a:gd name="f670" fmla="*/ f543 f251 1"/>
              <a:gd name="f671" fmla="*/ f544 f251 1"/>
              <a:gd name="f672" fmla="*/ f545 f252 1"/>
              <a:gd name="f673" fmla="*/ f546 f252 1"/>
              <a:gd name="f674" fmla="*/ f547 f251 1"/>
              <a:gd name="f675" fmla="*/ f548 f252 1"/>
              <a:gd name="f676" fmla="*/ f549 f251 1"/>
              <a:gd name="f677" fmla="*/ f550 f252 1"/>
              <a:gd name="f678" fmla="*/ f551 f251 1"/>
              <a:gd name="f679" fmla="*/ f552 f252 1"/>
              <a:gd name="f680" fmla="*/ f553 f252 1"/>
              <a:gd name="f681" fmla="*/ f554 f252 1"/>
              <a:gd name="f682" fmla="*/ f555 f252 1"/>
              <a:gd name="f683" fmla="*/ f556 f252 1"/>
              <a:gd name="f684" fmla="*/ f557 f251 1"/>
              <a:gd name="f685" fmla="*/ f558 f252 1"/>
              <a:gd name="f686" fmla="*/ f559 f251 1"/>
              <a:gd name="f687" fmla="*/ f560 f252 1"/>
              <a:gd name="f688" fmla="*/ f561 f252 1"/>
              <a:gd name="f689" fmla="*/ f562 f252 1"/>
              <a:gd name="f690" fmla="*/ f563 f252 1"/>
              <a:gd name="f691" fmla="*/ f564 f251 1"/>
              <a:gd name="f692" fmla="*/ f565 f251 1"/>
              <a:gd name="f693" fmla="*/ f566 f252 1"/>
              <a:gd name="f694" fmla="*/ f567 f251 1"/>
              <a:gd name="f695" fmla="*/ f568 f252 1"/>
              <a:gd name="f696" fmla="*/ f569 f251 1"/>
              <a:gd name="f697" fmla="*/ f570 f251 1"/>
              <a:gd name="f698" fmla="*/ f571 f251 1"/>
              <a:gd name="f699" fmla="*/ f572 f252 1"/>
              <a:gd name="f700" fmla="*/ f573 f252 1"/>
              <a:gd name="f701" fmla="*/ f574 f251 1"/>
              <a:gd name="f702" fmla="*/ f575 f251 1"/>
              <a:gd name="f703" fmla="*/ f576 f252 1"/>
              <a:gd name="f704" fmla="*/ f577 f251 1"/>
              <a:gd name="f705" fmla="*/ f578 f252 1"/>
              <a:gd name="f706" fmla="*/ f579 f251 1"/>
              <a:gd name="f707" fmla="*/ f580 f252 1"/>
              <a:gd name="f708" fmla="*/ f581 f251 1"/>
              <a:gd name="f709" fmla="*/ f582 f252 1"/>
              <a:gd name="f710" fmla="*/ f583 f252 1"/>
              <a:gd name="f711" fmla="*/ f584 f251 1"/>
              <a:gd name="f712" fmla="*/ f585 f252 1"/>
              <a:gd name="f713" fmla="*/ f586 f252 1"/>
              <a:gd name="f714" fmla="*/ f587 f252 1"/>
              <a:gd name="f715" fmla="*/ f588 f251 1"/>
              <a:gd name="f716" fmla="*/ f589 f252 1"/>
              <a:gd name="f717" fmla="*/ f590 f252 1"/>
              <a:gd name="f718" fmla="*/ f591 f251 1"/>
              <a:gd name="f719" fmla="*/ f592 f252 1"/>
              <a:gd name="f720" fmla="*/ f593 f252 1"/>
              <a:gd name="f721" fmla="*/ f594 f251 1"/>
              <a:gd name="f722" fmla="*/ f595 f252 1"/>
              <a:gd name="f723" fmla="*/ f596 f252 1"/>
              <a:gd name="f724" fmla="*/ f597 f252 1"/>
              <a:gd name="f725" fmla="*/ f598 f251 1"/>
              <a:gd name="f726" fmla="*/ f599 f252 1"/>
              <a:gd name="f727" fmla="*/ f600 f251 1"/>
              <a:gd name="f728" fmla="*/ f601 f252 1"/>
              <a:gd name="f729" fmla="*/ f602 f251 1"/>
              <a:gd name="f730" fmla="*/ f603 f252 1"/>
              <a:gd name="f731" fmla="*/ f604 f251 1"/>
              <a:gd name="f732" fmla="*/ f605 f252 1"/>
              <a:gd name="f733" fmla="*/ f606 f252 1"/>
              <a:gd name="f734" fmla="*/ f607 f251 1"/>
              <a:gd name="f735" fmla="*/ f608 f252 1"/>
              <a:gd name="f736" fmla="*/ f609 f252 1"/>
              <a:gd name="f737" fmla="*/ f610 f251 1"/>
              <a:gd name="f738" fmla="*/ f611 f252 1"/>
              <a:gd name="f739" fmla="*/ f612 f252 1"/>
              <a:gd name="f740" fmla="*/ f613 f251 1"/>
              <a:gd name="f741" fmla="*/ f614 f251 1"/>
              <a:gd name="f742" fmla="*/ f615 f252 1"/>
              <a:gd name="f743" fmla="*/ f616 f252 1"/>
              <a:gd name="f744" fmla="*/ f617 f252 1"/>
              <a:gd name="f745" fmla="*/ f618 f251 1"/>
              <a:gd name="f746" fmla="*/ f619 f252 1"/>
              <a:gd name="f747" fmla="*/ f620 f251 1"/>
              <a:gd name="f748" fmla="*/ f621 f252 1"/>
              <a:gd name="f749" fmla="*/ f622 f251 1"/>
              <a:gd name="f750" fmla="*/ f623 f252 1"/>
              <a:gd name="f751" fmla="*/ f624 f251 1"/>
              <a:gd name="f752" fmla="*/ f625 f252 1"/>
              <a:gd name="f753" fmla="*/ f626 f252 1"/>
              <a:gd name="f754" fmla="*/ f627 f251 1"/>
              <a:gd name="f755" fmla="*/ f628 f252 1"/>
              <a:gd name="f756" fmla="*/ f629 f251 1"/>
              <a:gd name="f757" fmla="*/ f630 f252 1"/>
              <a:gd name="f758" fmla="*/ f631 f251 1"/>
              <a:gd name="f759" fmla="*/ f632 f252 1"/>
            </a:gdLst>
            <a:ahLst/>
            <a:cxnLst>
              <a:cxn ang="3cd4">
                <a:pos x="hc" y="t"/>
              </a:cxn>
              <a:cxn ang="0">
                <a:pos x="r" y="vc"/>
              </a:cxn>
              <a:cxn ang="cd4">
                <a:pos x="hc" y="b"/>
              </a:cxn>
              <a:cxn ang="cd2">
                <a:pos x="l" y="vc"/>
              </a:cxn>
              <a:cxn ang="f509">
                <a:pos x="f637" y="f638"/>
              </a:cxn>
              <a:cxn ang="f509">
                <a:pos x="f637" y="f639"/>
              </a:cxn>
              <a:cxn ang="f509">
                <a:pos x="f637" y="f640"/>
              </a:cxn>
              <a:cxn ang="f509">
                <a:pos x="f641" y="f642"/>
              </a:cxn>
              <a:cxn ang="f509">
                <a:pos x="f643" y="f642"/>
              </a:cxn>
              <a:cxn ang="f509">
                <a:pos x="f644" y="f642"/>
              </a:cxn>
              <a:cxn ang="f509">
                <a:pos x="f644" y="f645"/>
              </a:cxn>
              <a:cxn ang="f509">
                <a:pos x="f646" y="f647"/>
              </a:cxn>
              <a:cxn ang="f509">
                <a:pos x="f648" y="f647"/>
              </a:cxn>
              <a:cxn ang="f509">
                <a:pos x="f649" y="f645"/>
              </a:cxn>
              <a:cxn ang="f509">
                <a:pos x="f649" y="f642"/>
              </a:cxn>
              <a:cxn ang="f509">
                <a:pos x="f650" y="f642"/>
              </a:cxn>
              <a:cxn ang="f509">
                <a:pos x="f651" y="f642"/>
              </a:cxn>
              <a:cxn ang="f509">
                <a:pos x="f652" y="f640"/>
              </a:cxn>
              <a:cxn ang="f509">
                <a:pos x="f652" y="f639"/>
              </a:cxn>
              <a:cxn ang="f509">
                <a:pos x="f652" y="f638"/>
              </a:cxn>
              <a:cxn ang="f509">
                <a:pos x="f653" y="f654"/>
              </a:cxn>
              <a:cxn ang="f509">
                <a:pos x="f655" y="f656"/>
              </a:cxn>
              <a:cxn ang="f509">
                <a:pos x="f655" y="f657"/>
              </a:cxn>
              <a:cxn ang="f509">
                <a:pos x="f658" y="f659"/>
              </a:cxn>
              <a:cxn ang="f509">
                <a:pos x="f660" y="f661"/>
              </a:cxn>
              <a:cxn ang="f509">
                <a:pos x="f653" y="f662"/>
              </a:cxn>
              <a:cxn ang="f509">
                <a:pos x="f653" y="f663"/>
              </a:cxn>
              <a:cxn ang="f509">
                <a:pos x="f653" y="f664"/>
              </a:cxn>
              <a:cxn ang="f509">
                <a:pos x="f665" y="f666"/>
              </a:cxn>
              <a:cxn ang="f509">
                <a:pos x="f667" y="f666"/>
              </a:cxn>
              <a:cxn ang="f509">
                <a:pos x="f668" y="f664"/>
              </a:cxn>
              <a:cxn ang="f509">
                <a:pos x="f668" y="f663"/>
              </a:cxn>
              <a:cxn ang="f509">
                <a:pos x="f668" y="f662"/>
              </a:cxn>
              <a:cxn ang="f509">
                <a:pos x="f669" y="f661"/>
              </a:cxn>
              <a:cxn ang="f509">
                <a:pos x="f670" y="f659"/>
              </a:cxn>
              <a:cxn ang="f509">
                <a:pos x="f671" y="f672"/>
              </a:cxn>
              <a:cxn ang="f509">
                <a:pos x="f671" y="f673"/>
              </a:cxn>
              <a:cxn ang="f509">
                <a:pos x="f674" y="f675"/>
              </a:cxn>
              <a:cxn ang="f509">
                <a:pos x="f676" y="f677"/>
              </a:cxn>
              <a:cxn ang="f509">
                <a:pos x="f637" y="f638"/>
              </a:cxn>
              <a:cxn ang="f509">
                <a:pos x="f678" y="f679"/>
              </a:cxn>
              <a:cxn ang="f509">
                <a:pos x="f650" y="f680"/>
              </a:cxn>
              <a:cxn ang="f509">
                <a:pos x="f650" y="f681"/>
              </a:cxn>
              <a:cxn ang="f509">
                <a:pos x="f650" y="f682"/>
              </a:cxn>
              <a:cxn ang="f509">
                <a:pos x="f650" y="f683"/>
              </a:cxn>
              <a:cxn ang="f509">
                <a:pos x="f684" y="f683"/>
              </a:cxn>
              <a:cxn ang="f509">
                <a:pos x="f649" y="f683"/>
              </a:cxn>
              <a:cxn ang="f509">
                <a:pos x="f649" y="f685"/>
              </a:cxn>
              <a:cxn ang="f509">
                <a:pos x="f686" y="f687"/>
              </a:cxn>
              <a:cxn ang="f509">
                <a:pos x="f686" y="f688"/>
              </a:cxn>
              <a:cxn ang="f509">
                <a:pos x="f678" y="f679"/>
              </a:cxn>
              <a:cxn ang="f509">
                <a:pos x="f678" y="f679"/>
              </a:cxn>
              <a:cxn ang="f509">
                <a:pos x="f667" y="f689"/>
              </a:cxn>
              <a:cxn ang="f509">
                <a:pos x="f667" y="f690"/>
              </a:cxn>
              <a:cxn ang="f509">
                <a:pos x="f667" y="f690"/>
              </a:cxn>
              <a:cxn ang="f509">
                <a:pos x="f691" y="f690"/>
              </a:cxn>
              <a:cxn ang="f509">
                <a:pos x="f691" y="f690"/>
              </a:cxn>
              <a:cxn ang="f509">
                <a:pos x="f691" y="f689"/>
              </a:cxn>
              <a:cxn ang="f509">
                <a:pos x="f692" y="f693"/>
              </a:cxn>
              <a:cxn ang="f509">
                <a:pos x="f694" y="f695"/>
              </a:cxn>
              <a:cxn ang="f509">
                <a:pos x="f696" y="f695"/>
              </a:cxn>
              <a:cxn ang="f509">
                <a:pos x="f697" y="f693"/>
              </a:cxn>
              <a:cxn ang="f509">
                <a:pos x="f667" y="f689"/>
              </a:cxn>
              <a:cxn ang="f509">
                <a:pos x="f698" y="f699"/>
              </a:cxn>
              <a:cxn ang="f509">
                <a:pos x="f698" y="f700"/>
              </a:cxn>
              <a:cxn ang="f509">
                <a:pos x="f701" y="f700"/>
              </a:cxn>
              <a:cxn ang="f509">
                <a:pos x="f701" y="f699"/>
              </a:cxn>
              <a:cxn ang="f509">
                <a:pos x="f698" y="f699"/>
              </a:cxn>
              <a:cxn ang="f509">
                <a:pos x="f702" y="f703"/>
              </a:cxn>
              <a:cxn ang="f509">
                <a:pos x="f704" y="f705"/>
              </a:cxn>
              <a:cxn ang="f509">
                <a:pos x="f704" y="f705"/>
              </a:cxn>
              <a:cxn ang="f509">
                <a:pos x="f706" y="f707"/>
              </a:cxn>
              <a:cxn ang="f509">
                <a:pos x="f706" y="f707"/>
              </a:cxn>
              <a:cxn ang="f509">
                <a:pos x="f708" y="f709"/>
              </a:cxn>
              <a:cxn ang="f509">
                <a:pos x="f708" y="f710"/>
              </a:cxn>
              <a:cxn ang="f509">
                <a:pos x="f711" y="f712"/>
              </a:cxn>
              <a:cxn ang="f509">
                <a:pos x="f711" y="f713"/>
              </a:cxn>
              <a:cxn ang="f509">
                <a:pos x="f711" y="f714"/>
              </a:cxn>
              <a:cxn ang="f509">
                <a:pos x="f715" y="f714"/>
              </a:cxn>
              <a:cxn ang="f509">
                <a:pos x="f715" y="f716"/>
              </a:cxn>
              <a:cxn ang="f509">
                <a:pos x="f715" y="f717"/>
              </a:cxn>
              <a:cxn ang="f509">
                <a:pos x="f718" y="f719"/>
              </a:cxn>
              <a:cxn ang="f509">
                <a:pos x="f718" y="f720"/>
              </a:cxn>
              <a:cxn ang="f509">
                <a:pos x="f721" y="f722"/>
              </a:cxn>
              <a:cxn ang="f509">
                <a:pos x="f721" y="f723"/>
              </a:cxn>
              <a:cxn ang="f509">
                <a:pos x="f670" y="f724"/>
              </a:cxn>
              <a:cxn ang="f509">
                <a:pos x="f725" y="f726"/>
              </a:cxn>
              <a:cxn ang="f509">
                <a:pos x="f727" y="f728"/>
              </a:cxn>
              <a:cxn ang="f509">
                <a:pos x="f702" y="f703"/>
              </a:cxn>
              <a:cxn ang="f509">
                <a:pos x="f729" y="f730"/>
              </a:cxn>
              <a:cxn ang="f509">
                <a:pos x="f731" y="f732"/>
              </a:cxn>
              <a:cxn ang="f509">
                <a:pos x="f731" y="f733"/>
              </a:cxn>
              <a:cxn ang="f509">
                <a:pos x="f734" y="f735"/>
              </a:cxn>
              <a:cxn ang="f509">
                <a:pos x="f734" y="f736"/>
              </a:cxn>
              <a:cxn ang="f509">
                <a:pos x="f737" y="f738"/>
              </a:cxn>
              <a:cxn ang="f509">
                <a:pos x="f737" y="f739"/>
              </a:cxn>
              <a:cxn ang="f509">
                <a:pos x="f740" y="f739"/>
              </a:cxn>
              <a:cxn ang="f509">
                <a:pos x="f741" y="f739"/>
              </a:cxn>
              <a:cxn ang="f509">
                <a:pos x="f741" y="f742"/>
              </a:cxn>
              <a:cxn ang="f509">
                <a:pos x="f741" y="f743"/>
              </a:cxn>
              <a:cxn ang="f509">
                <a:pos x="f741" y="f744"/>
              </a:cxn>
              <a:cxn ang="f509">
                <a:pos x="f729" y="f730"/>
              </a:cxn>
              <a:cxn ang="f509">
                <a:pos x="f745" y="f746"/>
              </a:cxn>
              <a:cxn ang="f509">
                <a:pos x="f747" y="f748"/>
              </a:cxn>
              <a:cxn ang="f509">
                <a:pos x="f749" y="f750"/>
              </a:cxn>
              <a:cxn ang="f509">
                <a:pos x="f751" y="f752"/>
              </a:cxn>
              <a:cxn ang="f509">
                <a:pos x="f751" y="f753"/>
              </a:cxn>
              <a:cxn ang="f509">
                <a:pos x="f754" y="f755"/>
              </a:cxn>
              <a:cxn ang="f509">
                <a:pos x="f756" y="f753"/>
              </a:cxn>
              <a:cxn ang="f509">
                <a:pos x="f756" y="f757"/>
              </a:cxn>
              <a:cxn ang="f509">
                <a:pos x="f758" y="f759"/>
              </a:cxn>
              <a:cxn ang="f509">
                <a:pos x="f745" y="f746"/>
              </a:cxn>
            </a:cxnLst>
            <a:rect l="f633" t="f636" r="f634" b="f635"/>
            <a:pathLst>
              <a:path w="5819775" h="5667375">
                <a:moveTo>
                  <a:pt x="f8" y="f9"/>
                </a:moveTo>
                <a:lnTo>
                  <a:pt x="f8" y="f10"/>
                </a:lnTo>
                <a:lnTo>
                  <a:pt x="f8" y="f11"/>
                </a:lnTo>
                <a:cubicBezTo>
                  <a:pt x="f12" y="f13"/>
                  <a:pt x="f14" y="f15"/>
                  <a:pt x="f16" y="f17"/>
                </a:cubicBezTo>
                <a:lnTo>
                  <a:pt x="f18" y="f17"/>
                </a:lnTo>
                <a:lnTo>
                  <a:pt x="f19" y="f17"/>
                </a:lnTo>
                <a:lnTo>
                  <a:pt x="f19" y="f20"/>
                </a:lnTo>
                <a:cubicBezTo>
                  <a:pt x="f19" y="f21"/>
                  <a:pt x="f22" y="f5"/>
                  <a:pt x="f23" y="f5"/>
                </a:cubicBezTo>
                <a:lnTo>
                  <a:pt x="f24" y="f5"/>
                </a:lnTo>
                <a:cubicBezTo>
                  <a:pt x="f25" y="f5"/>
                  <a:pt x="f26" y="f21"/>
                  <a:pt x="f26" y="f20"/>
                </a:cubicBezTo>
                <a:lnTo>
                  <a:pt x="f26" y="f17"/>
                </a:lnTo>
                <a:lnTo>
                  <a:pt x="f27" y="f17"/>
                </a:lnTo>
                <a:lnTo>
                  <a:pt x="f28" y="f17"/>
                </a:lnTo>
                <a:cubicBezTo>
                  <a:pt x="f29" y="f30"/>
                  <a:pt x="f31" y="f13"/>
                  <a:pt x="f32" y="f11"/>
                </a:cubicBezTo>
                <a:lnTo>
                  <a:pt x="f32" y="f10"/>
                </a:lnTo>
                <a:lnTo>
                  <a:pt x="f32" y="f9"/>
                </a:lnTo>
                <a:cubicBezTo>
                  <a:pt x="f33" y="f34"/>
                  <a:pt x="f35" y="f36"/>
                  <a:pt x="f37" y="f38"/>
                </a:cubicBezTo>
                <a:cubicBezTo>
                  <a:pt x="f39" y="f40"/>
                  <a:pt x="f41" y="f42"/>
                  <a:pt x="f43" y="f44"/>
                </a:cubicBezTo>
                <a:lnTo>
                  <a:pt x="f43" y="f45"/>
                </a:lnTo>
                <a:lnTo>
                  <a:pt x="f46" y="f47"/>
                </a:lnTo>
                <a:cubicBezTo>
                  <a:pt x="f46" y="f47"/>
                  <a:pt x="f48" y="f47"/>
                  <a:pt x="f48" y="f49"/>
                </a:cubicBezTo>
                <a:cubicBezTo>
                  <a:pt x="f50" y="f51"/>
                  <a:pt x="f37" y="f52"/>
                  <a:pt x="f37" y="f53"/>
                </a:cubicBezTo>
                <a:lnTo>
                  <a:pt x="f37" y="f54"/>
                </a:lnTo>
                <a:lnTo>
                  <a:pt x="f37" y="f55"/>
                </a:lnTo>
                <a:cubicBezTo>
                  <a:pt x="f25" y="f56"/>
                  <a:pt x="f57" y="f58"/>
                  <a:pt x="f59" y="f58"/>
                </a:cubicBezTo>
                <a:lnTo>
                  <a:pt x="f60" y="f58"/>
                </a:lnTo>
                <a:cubicBezTo>
                  <a:pt x="f61" y="f58"/>
                  <a:pt x="f62" y="f56"/>
                  <a:pt x="f63" y="f55"/>
                </a:cubicBezTo>
                <a:lnTo>
                  <a:pt x="f63" y="f54"/>
                </a:lnTo>
                <a:lnTo>
                  <a:pt x="f63" y="f53"/>
                </a:lnTo>
                <a:cubicBezTo>
                  <a:pt x="f63" y="f52"/>
                  <a:pt x="f64" y="f51"/>
                  <a:pt x="f65" y="f49"/>
                </a:cubicBezTo>
                <a:lnTo>
                  <a:pt x="f66" y="f47"/>
                </a:lnTo>
                <a:lnTo>
                  <a:pt x="f67" y="f68"/>
                </a:lnTo>
                <a:lnTo>
                  <a:pt x="f67" y="f69"/>
                </a:lnTo>
                <a:cubicBezTo>
                  <a:pt x="f70" y="f71"/>
                  <a:pt x="f72" y="f73"/>
                  <a:pt x="f74" y="f75"/>
                </a:cubicBezTo>
                <a:cubicBezTo>
                  <a:pt x="f76" y="f77"/>
                  <a:pt x="f78" y="f79"/>
                  <a:pt x="f80" y="f81"/>
                </a:cubicBezTo>
                <a:cubicBezTo>
                  <a:pt x="f82" y="f83"/>
                  <a:pt x="f8" y="f84"/>
                  <a:pt x="f8" y="f9"/>
                </a:cubicBezTo>
                <a:close/>
                <a:moveTo>
                  <a:pt x="f85" y="f86"/>
                </a:moveTo>
                <a:cubicBezTo>
                  <a:pt x="f87" y="f88"/>
                  <a:pt x="f89" y="f90"/>
                  <a:pt x="f27" y="f91"/>
                </a:cubicBezTo>
                <a:cubicBezTo>
                  <a:pt x="f27" y="f92"/>
                  <a:pt x="f27" y="f92"/>
                  <a:pt x="f27" y="f93"/>
                </a:cubicBezTo>
                <a:lnTo>
                  <a:pt x="f27" y="f94"/>
                </a:lnTo>
                <a:cubicBezTo>
                  <a:pt x="f27" y="f10"/>
                  <a:pt x="f27" y="f95"/>
                  <a:pt x="f27" y="f95"/>
                </a:cubicBezTo>
                <a:lnTo>
                  <a:pt x="f96" y="f95"/>
                </a:lnTo>
                <a:lnTo>
                  <a:pt x="f26" y="f95"/>
                </a:lnTo>
                <a:lnTo>
                  <a:pt x="f26" y="f97"/>
                </a:lnTo>
                <a:cubicBezTo>
                  <a:pt x="f26" y="f98"/>
                  <a:pt x="f26" y="f99"/>
                  <a:pt x="f100" y="f101"/>
                </a:cubicBezTo>
                <a:cubicBezTo>
                  <a:pt x="f100" y="f102"/>
                  <a:pt x="f100" y="f103"/>
                  <a:pt x="f100" y="f103"/>
                </a:cubicBezTo>
                <a:cubicBezTo>
                  <a:pt x="f104" y="f105"/>
                  <a:pt x="f106" y="f107"/>
                  <a:pt x="f85" y="f86"/>
                </a:cubicBezTo>
                <a:cubicBezTo>
                  <a:pt x="f85" y="f108"/>
                  <a:pt x="f85" y="f108"/>
                  <a:pt x="f85" y="f86"/>
                </a:cubicBezTo>
                <a:close/>
                <a:moveTo>
                  <a:pt x="f60" y="f109"/>
                </a:moveTo>
                <a:lnTo>
                  <a:pt x="f60" y="f110"/>
                </a:lnTo>
                <a:lnTo>
                  <a:pt x="f60" y="f110"/>
                </a:lnTo>
                <a:lnTo>
                  <a:pt x="f111" y="f110"/>
                </a:lnTo>
                <a:lnTo>
                  <a:pt x="f111" y="f110"/>
                </a:lnTo>
                <a:lnTo>
                  <a:pt x="f111" y="f109"/>
                </a:lnTo>
                <a:cubicBezTo>
                  <a:pt x="f111" y="f112"/>
                  <a:pt x="f113" y="f114"/>
                  <a:pt x="f115" y="f116"/>
                </a:cubicBezTo>
                <a:lnTo>
                  <a:pt x="f117" y="f118"/>
                </a:lnTo>
                <a:lnTo>
                  <a:pt x="f119" y="f118"/>
                </a:lnTo>
                <a:lnTo>
                  <a:pt x="f120" y="f116"/>
                </a:lnTo>
                <a:cubicBezTo>
                  <a:pt x="f121" y="f114"/>
                  <a:pt x="f60" y="f112"/>
                  <a:pt x="f60" y="f109"/>
                </a:cubicBezTo>
                <a:close/>
                <a:moveTo>
                  <a:pt x="f122" y="f123"/>
                </a:moveTo>
                <a:lnTo>
                  <a:pt x="f122" y="f124"/>
                </a:lnTo>
                <a:lnTo>
                  <a:pt x="f125" y="f124"/>
                </a:lnTo>
                <a:lnTo>
                  <a:pt x="f125" y="f123"/>
                </a:lnTo>
                <a:lnTo>
                  <a:pt x="f122" y="f123"/>
                </a:lnTo>
                <a:close/>
                <a:moveTo>
                  <a:pt x="f126" y="f127"/>
                </a:moveTo>
                <a:cubicBezTo>
                  <a:pt x="f128" y="f127"/>
                  <a:pt x="f129" y="f130"/>
                  <a:pt x="f131" y="f132"/>
                </a:cubicBezTo>
                <a:lnTo>
                  <a:pt x="f131" y="f132"/>
                </a:lnTo>
                <a:cubicBezTo>
                  <a:pt x="f133" y="f134"/>
                  <a:pt x="f135" y="f136"/>
                  <a:pt x="f137" y="f138"/>
                </a:cubicBezTo>
                <a:lnTo>
                  <a:pt x="f137" y="f138"/>
                </a:lnTo>
                <a:cubicBezTo>
                  <a:pt x="f139" y="f140"/>
                  <a:pt x="f141" y="f142"/>
                  <a:pt x="f143" y="f144"/>
                </a:cubicBezTo>
                <a:cubicBezTo>
                  <a:pt x="f143" y="f145"/>
                  <a:pt x="f143" y="f146"/>
                  <a:pt x="f143" y="f147"/>
                </a:cubicBezTo>
                <a:cubicBezTo>
                  <a:pt x="f143" y="f148"/>
                  <a:pt x="f149" y="f150"/>
                  <a:pt x="f149" y="f151"/>
                </a:cubicBezTo>
                <a:lnTo>
                  <a:pt x="f149" y="f152"/>
                </a:lnTo>
                <a:lnTo>
                  <a:pt x="f149" y="f153"/>
                </a:lnTo>
                <a:lnTo>
                  <a:pt x="f154" y="f153"/>
                </a:lnTo>
                <a:lnTo>
                  <a:pt x="f154" y="f155"/>
                </a:lnTo>
                <a:lnTo>
                  <a:pt x="f154" y="f156"/>
                </a:lnTo>
                <a:cubicBezTo>
                  <a:pt x="f154" y="f157"/>
                  <a:pt x="f154" y="f158"/>
                  <a:pt x="f159" y="f160"/>
                </a:cubicBezTo>
                <a:cubicBezTo>
                  <a:pt x="f159" y="f88"/>
                  <a:pt x="f159" y="f161"/>
                  <a:pt x="f159" y="f162"/>
                </a:cubicBezTo>
                <a:cubicBezTo>
                  <a:pt x="f159" y="f163"/>
                  <a:pt x="f164" y="f165"/>
                  <a:pt x="f164" y="f166"/>
                </a:cubicBezTo>
                <a:lnTo>
                  <a:pt x="f164" y="f167"/>
                </a:lnTo>
                <a:cubicBezTo>
                  <a:pt x="f168" y="f107"/>
                  <a:pt x="f169" y="f170"/>
                  <a:pt x="f66" y="f171"/>
                </a:cubicBezTo>
                <a:cubicBezTo>
                  <a:pt x="f66" y="f172"/>
                  <a:pt x="f66" y="f138"/>
                  <a:pt x="f173" y="f174"/>
                </a:cubicBezTo>
                <a:cubicBezTo>
                  <a:pt x="f175" y="f176"/>
                  <a:pt x="f177" y="f178"/>
                  <a:pt x="f179" y="f180"/>
                </a:cubicBezTo>
                <a:cubicBezTo>
                  <a:pt x="f181" y="f182"/>
                  <a:pt x="f183" y="f127"/>
                  <a:pt x="f126" y="f127"/>
                </a:cubicBezTo>
                <a:close/>
                <a:moveTo>
                  <a:pt x="f184" y="f185"/>
                </a:moveTo>
                <a:cubicBezTo>
                  <a:pt x="f186" y="f187"/>
                  <a:pt x="f188" y="f189"/>
                  <a:pt x="f190" y="f191"/>
                </a:cubicBezTo>
                <a:lnTo>
                  <a:pt x="f190" y="f192"/>
                </a:lnTo>
                <a:cubicBezTo>
                  <a:pt x="f193" y="f194"/>
                  <a:pt x="f195" y="f196"/>
                  <a:pt x="f197" y="f198"/>
                </a:cubicBezTo>
                <a:cubicBezTo>
                  <a:pt x="f197" y="f199"/>
                  <a:pt x="f197" y="f200"/>
                  <a:pt x="f197" y="f200"/>
                </a:cubicBezTo>
                <a:cubicBezTo>
                  <a:pt x="f201" y="f202"/>
                  <a:pt x="f201" y="f203"/>
                  <a:pt x="f201" y="f204"/>
                </a:cubicBezTo>
                <a:lnTo>
                  <a:pt x="f201" y="f205"/>
                </a:lnTo>
                <a:lnTo>
                  <a:pt x="f206" y="f205"/>
                </a:lnTo>
                <a:cubicBezTo>
                  <a:pt x="f207" y="f205"/>
                  <a:pt x="f207" y="f205"/>
                  <a:pt x="f207" y="f205"/>
                </a:cubicBezTo>
                <a:cubicBezTo>
                  <a:pt x="f207" y="f205"/>
                  <a:pt x="f207" y="f208"/>
                  <a:pt x="f207" y="f209"/>
                </a:cubicBezTo>
                <a:lnTo>
                  <a:pt x="f207" y="f210"/>
                </a:lnTo>
                <a:cubicBezTo>
                  <a:pt x="f207" y="f211"/>
                  <a:pt x="f207" y="f211"/>
                  <a:pt x="f207" y="f212"/>
                </a:cubicBezTo>
                <a:cubicBezTo>
                  <a:pt x="f213" y="f214"/>
                  <a:pt x="f215" y="f216"/>
                  <a:pt x="f184" y="f185"/>
                </a:cubicBezTo>
                <a:close/>
                <a:moveTo>
                  <a:pt x="f217" y="f218"/>
                </a:moveTo>
                <a:cubicBezTo>
                  <a:pt x="f219" y="f220"/>
                  <a:pt x="f221" y="f222"/>
                  <a:pt x="f223" y="f222"/>
                </a:cubicBezTo>
                <a:cubicBezTo>
                  <a:pt x="f224" y="f222"/>
                  <a:pt x="f225" y="f222"/>
                  <a:pt x="f226" y="f227"/>
                </a:cubicBezTo>
                <a:cubicBezTo>
                  <a:pt x="f228" y="f229"/>
                  <a:pt x="f230" y="f231"/>
                  <a:pt x="f232" y="f105"/>
                </a:cubicBezTo>
                <a:lnTo>
                  <a:pt x="f232" y="f233"/>
                </a:lnTo>
                <a:cubicBezTo>
                  <a:pt x="f232" y="f234"/>
                  <a:pt x="f235" y="f236"/>
                  <a:pt x="f237" y="f236"/>
                </a:cubicBezTo>
                <a:cubicBezTo>
                  <a:pt x="f238" y="f236"/>
                  <a:pt x="f239" y="f234"/>
                  <a:pt x="f239" y="f233"/>
                </a:cubicBezTo>
                <a:lnTo>
                  <a:pt x="f239" y="f240"/>
                </a:lnTo>
                <a:cubicBezTo>
                  <a:pt x="f239" y="f241"/>
                  <a:pt x="f242" y="f243"/>
                  <a:pt x="f244" y="f245"/>
                </a:cubicBezTo>
                <a:cubicBezTo>
                  <a:pt x="f246" y="f247"/>
                  <a:pt x="f248" y="f249"/>
                  <a:pt x="f217" y="f218"/>
                </a:cubicBezTo>
                <a:close/>
              </a:path>
            </a:pathLst>
          </a:custGeom>
          <a:solidFill>
            <a:srgbClr val="6F9CE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orma libre 16">
            <a:extLst>
              <a:ext uri="{FF2B5EF4-FFF2-40B4-BE49-F238E27FC236}">
                <a16:creationId xmlns:a16="http://schemas.microsoft.com/office/drawing/2014/main" id="{5DB623B3-10FD-2E78-F909-97D907B7A751}"/>
              </a:ext>
            </a:extLst>
          </p:cNvPr>
          <p:cNvSpPr/>
          <p:nvPr/>
        </p:nvSpPr>
        <p:spPr>
          <a:xfrm>
            <a:off x="930694" y="2669087"/>
            <a:ext cx="513161" cy="386553"/>
          </a:xfrm>
          <a:custGeom>
            <a:avLst/>
            <a:gdLst>
              <a:gd name="f0" fmla="val 10800000"/>
              <a:gd name="f1" fmla="val 5400000"/>
              <a:gd name="f2" fmla="val 180"/>
              <a:gd name="f3" fmla="val w"/>
              <a:gd name="f4" fmla="val h"/>
              <a:gd name="f5" fmla="val 0"/>
              <a:gd name="f6" fmla="val 5829300"/>
              <a:gd name="f7" fmla="val 4391025"/>
              <a:gd name="f8" fmla="val 2487054"/>
              <a:gd name="f9" fmla="val 2199551"/>
              <a:gd name="f10" fmla="val 5649611"/>
              <a:gd name="f11" fmla="val 1962626"/>
              <a:gd name="f12" fmla="val 5398046"/>
              <a:gd name="f13" fmla="val 1868786"/>
              <a:gd name="f14" fmla="val 992295"/>
              <a:gd name="f15" fmla="val 841219"/>
              <a:gd name="f16" fmla="val 5275593"/>
              <a:gd name="f17" fmla="val 712108"/>
              <a:gd name="f18" fmla="val 5117859"/>
              <a:gd name="f19" fmla="val 4751156"/>
              <a:gd name="f20" fmla="val 302143"/>
              <a:gd name="f21" fmla="val 107813"/>
              <a:gd name="f22" fmla="val 4592765"/>
              <a:gd name="f23" fmla="val 4442356"/>
              <a:gd name="f24" fmla="val 481841"/>
              <a:gd name="f25" fmla="val 244916"/>
              <a:gd name="f26" fmla="val 50587"/>
              <a:gd name="f27" fmla="val 172374"/>
              <a:gd name="f28" fmla="val 7325"/>
              <a:gd name="f29" fmla="val 395316"/>
              <a:gd name="f30" fmla="val 423929"/>
              <a:gd name="f31" fmla="val 452552"/>
              <a:gd name="f32" fmla="val 488490"/>
              <a:gd name="f33" fmla="val 517103"/>
              <a:gd name="f34" fmla="val 539067"/>
              <a:gd name="f35" fmla="val 560365"/>
              <a:gd name="f36" fmla="val 797290"/>
              <a:gd name="f37" fmla="val 811930"/>
              <a:gd name="f38" fmla="val 825903"/>
              <a:gd name="f39" fmla="val 840553"/>
              <a:gd name="f40" fmla="val 3902612"/>
              <a:gd name="f41" fmla="val 4168816"/>
              <a:gd name="f42" fmla="val 215627"/>
              <a:gd name="f43" fmla="val 4391102"/>
              <a:gd name="f44" fmla="val 5124507"/>
              <a:gd name="f45" fmla="val 5275583"/>
              <a:gd name="f46" fmla="val 5404695"/>
              <a:gd name="f47" fmla="val 4268648"/>
              <a:gd name="f48" fmla="val 4110914"/>
              <a:gd name="f49" fmla="val 3105322"/>
              <a:gd name="f50" fmla="val 3012148"/>
              <a:gd name="f51" fmla="val 2774556"/>
              <a:gd name="f52" fmla="val 266205"/>
              <a:gd name="f53" fmla="val 4485618"/>
              <a:gd name="f54" fmla="val 280845"/>
              <a:gd name="f55" fmla="val 4075662"/>
              <a:gd name="f56" fmla="val 3752221"/>
              <a:gd name="f57" fmla="val 467201"/>
              <a:gd name="f58" fmla="val 453228"/>
              <a:gd name="f59" fmla="val 438579"/>
              <a:gd name="f60" fmla="val 704783"/>
              <a:gd name="f61" fmla="val 431254"/>
              <a:gd name="f62" fmla="val 423939"/>
              <a:gd name="f63" fmla="val 697459"/>
              <a:gd name="f64" fmla="val 416614"/>
              <a:gd name="f65" fmla="val 409299"/>
              <a:gd name="f66" fmla="val 690134"/>
              <a:gd name="f67" fmla="val 402641"/>
              <a:gd name="f68" fmla="val 682809"/>
              <a:gd name="f69" fmla="val 388001"/>
              <a:gd name="f70" fmla="val 380676"/>
              <a:gd name="f71" fmla="val 373361"/>
              <a:gd name="f72" fmla="val 675484"/>
              <a:gd name="f73" fmla="val 366703"/>
              <a:gd name="f74" fmla="val 359378"/>
              <a:gd name="f75" fmla="val 668160"/>
              <a:gd name="f76" fmla="val 352063"/>
              <a:gd name="f77" fmla="val 660845"/>
              <a:gd name="f78" fmla="val 344738"/>
              <a:gd name="f79" fmla="val 653520"/>
              <a:gd name="f80" fmla="val 337423"/>
              <a:gd name="f81" fmla="val 646205"/>
              <a:gd name="f82" fmla="val 330098"/>
              <a:gd name="f83" fmla="val 638880"/>
              <a:gd name="f84" fmla="val 322783"/>
              <a:gd name="f85" fmla="val 631565"/>
              <a:gd name="f86" fmla="val 315458"/>
              <a:gd name="f87" fmla="val 624240"/>
              <a:gd name="f88" fmla="val 616925"/>
              <a:gd name="f89" fmla="val 308134"/>
              <a:gd name="f90" fmla="val 609600"/>
              <a:gd name="f91" fmla="val 602285"/>
              <a:gd name="f92" fmla="val 300819"/>
              <a:gd name="f93" fmla="val 595627"/>
              <a:gd name="f94" fmla="val 293494"/>
              <a:gd name="f95" fmla="val 588302"/>
              <a:gd name="f96" fmla="val 286169"/>
              <a:gd name="f97" fmla="val 580977"/>
              <a:gd name="f98" fmla="val 573662"/>
              <a:gd name="f99" fmla="val 278854"/>
              <a:gd name="f100" fmla="val 559689"/>
              <a:gd name="f101" fmla="val 271529"/>
              <a:gd name="f102" fmla="val 545049"/>
              <a:gd name="f103" fmla="val 538391"/>
              <a:gd name="f104" fmla="val 523751"/>
              <a:gd name="f105" fmla="val 509111"/>
              <a:gd name="f106" fmla="val 264204"/>
              <a:gd name="f107" fmla="val 502453"/>
              <a:gd name="f108" fmla="val 487813"/>
              <a:gd name="f109" fmla="val 473173"/>
              <a:gd name="f110" fmla="val 466515"/>
              <a:gd name="f111" fmla="val 451875"/>
              <a:gd name="f112" fmla="val 444551"/>
              <a:gd name="f113" fmla="val 287503"/>
              <a:gd name="f114" fmla="val 345405"/>
              <a:gd name="f115" fmla="val 374028"/>
              <a:gd name="f116" fmla="val 5131832"/>
              <a:gd name="f117" fmla="val 4118905"/>
              <a:gd name="f118" fmla="val 4126230"/>
              <a:gd name="f119" fmla="val 4133545"/>
              <a:gd name="f120" fmla="val 5117192"/>
              <a:gd name="f121" fmla="val 359388"/>
              <a:gd name="f122" fmla="val 258890"/>
              <a:gd name="f123" fmla="val 4033047"/>
              <a:gd name="f124" fmla="val 3910594"/>
              <a:gd name="f125" fmla="val 920410"/>
              <a:gd name="f126" fmla="val 266214"/>
              <a:gd name="f127" fmla="val 273529"/>
              <a:gd name="f128" fmla="val 927735"/>
              <a:gd name="f129" fmla="val 280854"/>
              <a:gd name="f130" fmla="val 935060"/>
              <a:gd name="f131" fmla="val 294827"/>
              <a:gd name="f132" fmla="val 942375"/>
              <a:gd name="f133" fmla="val 309467"/>
              <a:gd name="f134" fmla="val 316782"/>
              <a:gd name="f135" fmla="val 949700"/>
              <a:gd name="f136" fmla="val 323440"/>
              <a:gd name="f137" fmla="val 330765"/>
              <a:gd name="f138" fmla="val 957024"/>
              <a:gd name="f139" fmla="val 374018"/>
              <a:gd name="f140" fmla="val 964349"/>
              <a:gd name="f141" fmla="val 401974"/>
              <a:gd name="f142" fmla="val 971674"/>
              <a:gd name="f143" fmla="val 445894"/>
              <a:gd name="f144" fmla="val 467192"/>
              <a:gd name="f145" fmla="val 3737562"/>
              <a:gd name="f146" fmla="val 3744887"/>
              <a:gd name="f147" fmla="val 3752202"/>
              <a:gd name="f148" fmla="val 4075643"/>
              <a:gd name="f149" fmla="val 4082967"/>
              <a:gd name="f150" fmla="val 4614720"/>
              <a:gd name="f151" fmla="val 5117849"/>
              <a:gd name="f152" fmla="val 5125174"/>
              <a:gd name="f153" fmla="val 5132489"/>
              <a:gd name="f154" fmla="val 978999"/>
              <a:gd name="f155" fmla="val 986314"/>
              <a:gd name="f156" fmla="val 1820208"/>
              <a:gd name="f157" fmla="val 4485608"/>
              <a:gd name="f158" fmla="val 3824078"/>
              <a:gd name="f159" fmla="val 2115036"/>
              <a:gd name="f160" fmla="val 2481739"/>
              <a:gd name="f161" fmla="val 2848442"/>
              <a:gd name="f162" fmla="val 3143269"/>
              <a:gd name="f163" fmla="val 5132499"/>
              <a:gd name="f164" fmla="val 4118924"/>
              <a:gd name="f165" fmla="val 5239646"/>
              <a:gd name="f166" fmla="val 2875045"/>
              <a:gd name="f167" fmla="val 5211023"/>
              <a:gd name="f168" fmla="val 2882370"/>
              <a:gd name="f169" fmla="val 5189068"/>
              <a:gd name="f170" fmla="val 5167770"/>
              <a:gd name="f171" fmla="val 4484942"/>
              <a:gd name="f172" fmla="val 4269315"/>
              <a:gd name="f173" fmla="val 4089625"/>
              <a:gd name="f174" fmla="val 2702681"/>
              <a:gd name="f175" fmla="val 2271427"/>
              <a:gd name="f176" fmla="val 2091738"/>
              <a:gd name="f177" fmla="val 5218347"/>
              <a:gd name="f178" fmla="val 2099062"/>
              <a:gd name="f179" fmla="val 5426660"/>
              <a:gd name="f180" fmla="val 2135000"/>
              <a:gd name="f181" fmla="val 5563086"/>
              <a:gd name="f182" fmla="val 2293392"/>
              <a:gd name="f183" fmla="val 2487063"/>
              <a:gd name="f184" fmla="val 2680735"/>
              <a:gd name="f185" fmla="val 2839107"/>
              <a:gd name="f186" fmla="val 4729858"/>
              <a:gd name="f187" fmla="val 2566254"/>
              <a:gd name="f188" fmla="val 4665307"/>
              <a:gd name="f189" fmla="val 2630805"/>
              <a:gd name="f190" fmla="val 4586107"/>
              <a:gd name="f191" fmla="val 4506906"/>
              <a:gd name="f192" fmla="val 2407853"/>
              <a:gd name="f193" fmla="val 2343302"/>
              <a:gd name="f194" fmla="+- 0 0 -90"/>
              <a:gd name="f195" fmla="*/ f3 1 5829300"/>
              <a:gd name="f196" fmla="*/ f4 1 4391025"/>
              <a:gd name="f197" fmla="+- f7 0 f5"/>
              <a:gd name="f198" fmla="+- f6 0 f5"/>
              <a:gd name="f199" fmla="*/ f194 f0 1"/>
              <a:gd name="f200" fmla="*/ f198 1 5829300"/>
              <a:gd name="f201" fmla="*/ f197 1 4391025"/>
              <a:gd name="f202" fmla="*/ 5829300 f198 1"/>
              <a:gd name="f203" fmla="*/ 2487054 f197 1"/>
              <a:gd name="f204" fmla="*/ 5398046 f198 1"/>
              <a:gd name="f205" fmla="*/ 1868786 f197 1"/>
              <a:gd name="f206" fmla="*/ 992295 f197 1"/>
              <a:gd name="f207" fmla="*/ 5117859 f198 1"/>
              <a:gd name="f208" fmla="*/ 712108 f197 1"/>
              <a:gd name="f209" fmla="*/ 4751156 f198 1"/>
              <a:gd name="f210" fmla="*/ 302143 f197 1"/>
              <a:gd name="f211" fmla="*/ 4442356 f198 1"/>
              <a:gd name="f212" fmla="*/ 0 f197 1"/>
              <a:gd name="f213" fmla="*/ 481841 f198 1"/>
              <a:gd name="f214" fmla="*/ 7325 f198 1"/>
              <a:gd name="f215" fmla="*/ 395316 f197 1"/>
              <a:gd name="f216" fmla="*/ 0 f198 1"/>
              <a:gd name="f217" fmla="*/ 488490 f197 1"/>
              <a:gd name="f218" fmla="*/ 560365 f197 1"/>
              <a:gd name="f219" fmla="*/ 797290 f197 1"/>
              <a:gd name="f220" fmla="*/ 840553 f197 1"/>
              <a:gd name="f221" fmla="*/ 3902612 f197 1"/>
              <a:gd name="f222" fmla="*/ 488490 f198 1"/>
              <a:gd name="f223" fmla="*/ 4391102 f197 1"/>
              <a:gd name="f224" fmla="*/ 5124507 f198 1"/>
              <a:gd name="f225" fmla="*/ 5404695 f198 1"/>
              <a:gd name="f226" fmla="*/ 4110914 f197 1"/>
              <a:gd name="f227" fmla="*/ 3105322 f197 1"/>
              <a:gd name="f228" fmla="*/ 266205 f197 1"/>
              <a:gd name="f229" fmla="*/ 4485618 f198 1"/>
              <a:gd name="f230" fmla="*/ 4075662 f198 1"/>
              <a:gd name="f231" fmla="*/ 3752221 f198 1"/>
              <a:gd name="f232" fmla="*/ 438579 f198 1"/>
              <a:gd name="f233" fmla="*/ 704783 f197 1"/>
              <a:gd name="f234" fmla="*/ 423939 f198 1"/>
              <a:gd name="f235" fmla="*/ 697459 f197 1"/>
              <a:gd name="f236" fmla="*/ 402641 f198 1"/>
              <a:gd name="f237" fmla="*/ 690134 f197 1"/>
              <a:gd name="f238" fmla="*/ 388001 f198 1"/>
              <a:gd name="f239" fmla="*/ 682809 f197 1"/>
              <a:gd name="f240" fmla="*/ 366703 f198 1"/>
              <a:gd name="f241" fmla="*/ 675484 f197 1"/>
              <a:gd name="f242" fmla="*/ 352063 f198 1"/>
              <a:gd name="f243" fmla="*/ 660845 f197 1"/>
              <a:gd name="f244" fmla="*/ 337423 f198 1"/>
              <a:gd name="f245" fmla="*/ 646205 f197 1"/>
              <a:gd name="f246" fmla="*/ 322783 f198 1"/>
              <a:gd name="f247" fmla="*/ 631565 f197 1"/>
              <a:gd name="f248" fmla="*/ 315458 f198 1"/>
              <a:gd name="f249" fmla="*/ 616925 f197 1"/>
              <a:gd name="f250" fmla="*/ 300819 f198 1"/>
              <a:gd name="f251" fmla="*/ 595627 f197 1"/>
              <a:gd name="f252" fmla="*/ 293494 f198 1"/>
              <a:gd name="f253" fmla="*/ 588302 f197 1"/>
              <a:gd name="f254" fmla="*/ 278854 f198 1"/>
              <a:gd name="f255" fmla="*/ 559689 f197 1"/>
              <a:gd name="f256" fmla="*/ 271529 f198 1"/>
              <a:gd name="f257" fmla="*/ 523751 f197 1"/>
              <a:gd name="f258" fmla="*/ 264204 f198 1"/>
              <a:gd name="f259" fmla="*/ 487813 f197 1"/>
              <a:gd name="f260" fmla="*/ 451875 f197 1"/>
              <a:gd name="f261" fmla="*/ 444551 f197 1"/>
              <a:gd name="f262" fmla="*/ 5131832 f198 1"/>
              <a:gd name="f263" fmla="*/ 4118905 f197 1"/>
              <a:gd name="f264" fmla="*/ 5117192 f198 1"/>
              <a:gd name="f265" fmla="*/ 4133545 f197 1"/>
              <a:gd name="f266" fmla="*/ 258890 f198 1"/>
              <a:gd name="f267" fmla="*/ 3910594 f197 1"/>
              <a:gd name="f268" fmla="*/ 920410 f197 1"/>
              <a:gd name="f269" fmla="*/ 273529 f198 1"/>
              <a:gd name="f270" fmla="*/ 927735 f197 1"/>
              <a:gd name="f271" fmla="*/ 302143 f198 1"/>
              <a:gd name="f272" fmla="*/ 942375 f197 1"/>
              <a:gd name="f273" fmla="*/ 323440 f198 1"/>
              <a:gd name="f274" fmla="*/ 949700 f197 1"/>
              <a:gd name="f275" fmla="*/ 359378 f198 1"/>
              <a:gd name="f276" fmla="*/ 957024 f197 1"/>
              <a:gd name="f277" fmla="*/ 380676 f198 1"/>
              <a:gd name="f278" fmla="*/ 964349 f197 1"/>
              <a:gd name="f279" fmla="*/ 416614 f198 1"/>
              <a:gd name="f280" fmla="*/ 971674 f197 1"/>
              <a:gd name="f281" fmla="*/ 431254 f198 1"/>
              <a:gd name="f282" fmla="*/ 3737562 f198 1"/>
              <a:gd name="f283" fmla="*/ 3752202 f198 1"/>
              <a:gd name="f284" fmla="*/ 4075643 f198 1"/>
              <a:gd name="f285" fmla="*/ 4082967 f198 1"/>
              <a:gd name="f286" fmla="*/ 4614720 f198 1"/>
              <a:gd name="f287" fmla="*/ 5117849 f198 1"/>
              <a:gd name="f288" fmla="*/ 5132489 f198 1"/>
              <a:gd name="f289" fmla="*/ 986314 f197 1"/>
              <a:gd name="f290" fmla="*/ 1820208 f197 1"/>
              <a:gd name="f291" fmla="*/ 4485608 f198 1"/>
              <a:gd name="f292" fmla="*/ 3824078 f198 1"/>
              <a:gd name="f293" fmla="*/ 2481739 f197 1"/>
              <a:gd name="f294" fmla="*/ 3143269 f197 1"/>
              <a:gd name="f295" fmla="*/ 5132499 f198 1"/>
              <a:gd name="f296" fmla="*/ 4118924 f197 1"/>
              <a:gd name="f297" fmla="*/ 5239646 f198 1"/>
              <a:gd name="f298" fmla="*/ 2875045 f197 1"/>
              <a:gd name="f299" fmla="*/ 5167770 f198 1"/>
              <a:gd name="f300" fmla="*/ 2882370 f197 1"/>
              <a:gd name="f301" fmla="*/ 4484942 f198 1"/>
              <a:gd name="f302" fmla="*/ 4089625 f198 1"/>
              <a:gd name="f303" fmla="*/ 2091738 f197 1"/>
              <a:gd name="f304" fmla="*/ 2099062 f197 1"/>
              <a:gd name="f305" fmla="*/ 5563086 f198 1"/>
              <a:gd name="f306" fmla="*/ 2487063 f197 1"/>
              <a:gd name="f307" fmla="*/ 4729858 f198 1"/>
              <a:gd name="f308" fmla="*/ 4586107 f198 1"/>
              <a:gd name="f309" fmla="*/ 2630805 f197 1"/>
              <a:gd name="f310" fmla="*/ 2343302 f197 1"/>
              <a:gd name="f311" fmla="*/ f199 1 f2"/>
              <a:gd name="f312" fmla="*/ f202 1 5829300"/>
              <a:gd name="f313" fmla="*/ f203 1 4391025"/>
              <a:gd name="f314" fmla="*/ f204 1 5829300"/>
              <a:gd name="f315" fmla="*/ f205 1 4391025"/>
              <a:gd name="f316" fmla="*/ f206 1 4391025"/>
              <a:gd name="f317" fmla="*/ f207 1 5829300"/>
              <a:gd name="f318" fmla="*/ f208 1 4391025"/>
              <a:gd name="f319" fmla="*/ f209 1 5829300"/>
              <a:gd name="f320" fmla="*/ f210 1 4391025"/>
              <a:gd name="f321" fmla="*/ f211 1 5829300"/>
              <a:gd name="f322" fmla="*/ f212 1 4391025"/>
              <a:gd name="f323" fmla="*/ f213 1 5829300"/>
              <a:gd name="f324" fmla="*/ f214 1 5829300"/>
              <a:gd name="f325" fmla="*/ f215 1 4391025"/>
              <a:gd name="f326" fmla="*/ f216 1 5829300"/>
              <a:gd name="f327" fmla="*/ f217 1 4391025"/>
              <a:gd name="f328" fmla="*/ f218 1 4391025"/>
              <a:gd name="f329" fmla="*/ f219 1 4391025"/>
              <a:gd name="f330" fmla="*/ f220 1 4391025"/>
              <a:gd name="f331" fmla="*/ f221 1 4391025"/>
              <a:gd name="f332" fmla="*/ f222 1 5829300"/>
              <a:gd name="f333" fmla="*/ f223 1 4391025"/>
              <a:gd name="f334" fmla="*/ f224 1 5829300"/>
              <a:gd name="f335" fmla="*/ f225 1 5829300"/>
              <a:gd name="f336" fmla="*/ f226 1 4391025"/>
              <a:gd name="f337" fmla="*/ f227 1 4391025"/>
              <a:gd name="f338" fmla="*/ f228 1 4391025"/>
              <a:gd name="f339" fmla="*/ f229 1 5829300"/>
              <a:gd name="f340" fmla="*/ f230 1 5829300"/>
              <a:gd name="f341" fmla="*/ f231 1 5829300"/>
              <a:gd name="f342" fmla="*/ f232 1 5829300"/>
              <a:gd name="f343" fmla="*/ f233 1 4391025"/>
              <a:gd name="f344" fmla="*/ f234 1 5829300"/>
              <a:gd name="f345" fmla="*/ f235 1 4391025"/>
              <a:gd name="f346" fmla="*/ f236 1 5829300"/>
              <a:gd name="f347" fmla="*/ f237 1 4391025"/>
              <a:gd name="f348" fmla="*/ f238 1 5829300"/>
              <a:gd name="f349" fmla="*/ f239 1 4391025"/>
              <a:gd name="f350" fmla="*/ f240 1 5829300"/>
              <a:gd name="f351" fmla="*/ f241 1 4391025"/>
              <a:gd name="f352" fmla="*/ f242 1 5829300"/>
              <a:gd name="f353" fmla="*/ f243 1 4391025"/>
              <a:gd name="f354" fmla="*/ f244 1 5829300"/>
              <a:gd name="f355" fmla="*/ f245 1 4391025"/>
              <a:gd name="f356" fmla="*/ f246 1 5829300"/>
              <a:gd name="f357" fmla="*/ f247 1 4391025"/>
              <a:gd name="f358" fmla="*/ f248 1 5829300"/>
              <a:gd name="f359" fmla="*/ f249 1 4391025"/>
              <a:gd name="f360" fmla="*/ f250 1 5829300"/>
              <a:gd name="f361" fmla="*/ f251 1 4391025"/>
              <a:gd name="f362" fmla="*/ f252 1 5829300"/>
              <a:gd name="f363" fmla="*/ f253 1 4391025"/>
              <a:gd name="f364" fmla="*/ f254 1 5829300"/>
              <a:gd name="f365" fmla="*/ f255 1 4391025"/>
              <a:gd name="f366" fmla="*/ f256 1 5829300"/>
              <a:gd name="f367" fmla="*/ f257 1 4391025"/>
              <a:gd name="f368" fmla="*/ f258 1 5829300"/>
              <a:gd name="f369" fmla="*/ f259 1 4391025"/>
              <a:gd name="f370" fmla="*/ f260 1 4391025"/>
              <a:gd name="f371" fmla="*/ f261 1 4391025"/>
              <a:gd name="f372" fmla="*/ f262 1 5829300"/>
              <a:gd name="f373" fmla="*/ f263 1 4391025"/>
              <a:gd name="f374" fmla="*/ f264 1 5829300"/>
              <a:gd name="f375" fmla="*/ f265 1 4391025"/>
              <a:gd name="f376" fmla="*/ f266 1 5829300"/>
              <a:gd name="f377" fmla="*/ f267 1 4391025"/>
              <a:gd name="f378" fmla="*/ f268 1 4391025"/>
              <a:gd name="f379" fmla="*/ f269 1 5829300"/>
              <a:gd name="f380" fmla="*/ f270 1 4391025"/>
              <a:gd name="f381" fmla="*/ f271 1 5829300"/>
              <a:gd name="f382" fmla="*/ f272 1 4391025"/>
              <a:gd name="f383" fmla="*/ f273 1 5829300"/>
              <a:gd name="f384" fmla="*/ f274 1 4391025"/>
              <a:gd name="f385" fmla="*/ f275 1 5829300"/>
              <a:gd name="f386" fmla="*/ f276 1 4391025"/>
              <a:gd name="f387" fmla="*/ f277 1 5829300"/>
              <a:gd name="f388" fmla="*/ f278 1 4391025"/>
              <a:gd name="f389" fmla="*/ f279 1 5829300"/>
              <a:gd name="f390" fmla="*/ f280 1 4391025"/>
              <a:gd name="f391" fmla="*/ f281 1 5829300"/>
              <a:gd name="f392" fmla="*/ f282 1 5829300"/>
              <a:gd name="f393" fmla="*/ f283 1 5829300"/>
              <a:gd name="f394" fmla="*/ f284 1 5829300"/>
              <a:gd name="f395" fmla="*/ f285 1 5829300"/>
              <a:gd name="f396" fmla="*/ f286 1 5829300"/>
              <a:gd name="f397" fmla="*/ f287 1 5829300"/>
              <a:gd name="f398" fmla="*/ f288 1 5829300"/>
              <a:gd name="f399" fmla="*/ f289 1 4391025"/>
              <a:gd name="f400" fmla="*/ f290 1 4391025"/>
              <a:gd name="f401" fmla="*/ f291 1 5829300"/>
              <a:gd name="f402" fmla="*/ f292 1 5829300"/>
              <a:gd name="f403" fmla="*/ f293 1 4391025"/>
              <a:gd name="f404" fmla="*/ f294 1 4391025"/>
              <a:gd name="f405" fmla="*/ f295 1 5829300"/>
              <a:gd name="f406" fmla="*/ f296 1 4391025"/>
              <a:gd name="f407" fmla="*/ f297 1 5829300"/>
              <a:gd name="f408" fmla="*/ f298 1 4391025"/>
              <a:gd name="f409" fmla="*/ f299 1 5829300"/>
              <a:gd name="f410" fmla="*/ f300 1 4391025"/>
              <a:gd name="f411" fmla="*/ f301 1 5829300"/>
              <a:gd name="f412" fmla="*/ f302 1 5829300"/>
              <a:gd name="f413" fmla="*/ f303 1 4391025"/>
              <a:gd name="f414" fmla="*/ f304 1 4391025"/>
              <a:gd name="f415" fmla="*/ f305 1 5829300"/>
              <a:gd name="f416" fmla="*/ f306 1 4391025"/>
              <a:gd name="f417" fmla="*/ f307 1 5829300"/>
              <a:gd name="f418" fmla="*/ f308 1 5829300"/>
              <a:gd name="f419" fmla="*/ f309 1 4391025"/>
              <a:gd name="f420" fmla="*/ f310 1 4391025"/>
              <a:gd name="f421" fmla="*/ f5 1 f200"/>
              <a:gd name="f422" fmla="*/ f6 1 f200"/>
              <a:gd name="f423" fmla="*/ f5 1 f201"/>
              <a:gd name="f424" fmla="*/ f7 1 f201"/>
              <a:gd name="f425" fmla="+- f311 0 f1"/>
              <a:gd name="f426" fmla="*/ f312 1 f200"/>
              <a:gd name="f427" fmla="*/ f313 1 f201"/>
              <a:gd name="f428" fmla="*/ f314 1 f200"/>
              <a:gd name="f429" fmla="*/ f315 1 f201"/>
              <a:gd name="f430" fmla="*/ f316 1 f201"/>
              <a:gd name="f431" fmla="*/ f317 1 f200"/>
              <a:gd name="f432" fmla="*/ f318 1 f201"/>
              <a:gd name="f433" fmla="*/ f319 1 f200"/>
              <a:gd name="f434" fmla="*/ f320 1 f201"/>
              <a:gd name="f435" fmla="*/ f321 1 f200"/>
              <a:gd name="f436" fmla="*/ f322 1 f201"/>
              <a:gd name="f437" fmla="*/ f323 1 f200"/>
              <a:gd name="f438" fmla="*/ f324 1 f200"/>
              <a:gd name="f439" fmla="*/ f325 1 f201"/>
              <a:gd name="f440" fmla="*/ f326 1 f200"/>
              <a:gd name="f441" fmla="*/ f327 1 f201"/>
              <a:gd name="f442" fmla="*/ f328 1 f201"/>
              <a:gd name="f443" fmla="*/ f329 1 f201"/>
              <a:gd name="f444" fmla="*/ f330 1 f201"/>
              <a:gd name="f445" fmla="*/ f331 1 f201"/>
              <a:gd name="f446" fmla="*/ f332 1 f200"/>
              <a:gd name="f447" fmla="*/ f333 1 f201"/>
              <a:gd name="f448" fmla="*/ f334 1 f200"/>
              <a:gd name="f449" fmla="*/ f335 1 f200"/>
              <a:gd name="f450" fmla="*/ f336 1 f201"/>
              <a:gd name="f451" fmla="*/ f337 1 f201"/>
              <a:gd name="f452" fmla="*/ f338 1 f201"/>
              <a:gd name="f453" fmla="*/ f339 1 f200"/>
              <a:gd name="f454" fmla="*/ f340 1 f200"/>
              <a:gd name="f455" fmla="*/ f341 1 f200"/>
              <a:gd name="f456" fmla="*/ f342 1 f200"/>
              <a:gd name="f457" fmla="*/ f343 1 f201"/>
              <a:gd name="f458" fmla="*/ f344 1 f200"/>
              <a:gd name="f459" fmla="*/ f345 1 f201"/>
              <a:gd name="f460" fmla="*/ f346 1 f200"/>
              <a:gd name="f461" fmla="*/ f347 1 f201"/>
              <a:gd name="f462" fmla="*/ f348 1 f200"/>
              <a:gd name="f463" fmla="*/ f349 1 f201"/>
              <a:gd name="f464" fmla="*/ f350 1 f200"/>
              <a:gd name="f465" fmla="*/ f351 1 f201"/>
              <a:gd name="f466" fmla="*/ f352 1 f200"/>
              <a:gd name="f467" fmla="*/ f353 1 f201"/>
              <a:gd name="f468" fmla="*/ f354 1 f200"/>
              <a:gd name="f469" fmla="*/ f355 1 f201"/>
              <a:gd name="f470" fmla="*/ f356 1 f200"/>
              <a:gd name="f471" fmla="*/ f357 1 f201"/>
              <a:gd name="f472" fmla="*/ f358 1 f200"/>
              <a:gd name="f473" fmla="*/ f359 1 f201"/>
              <a:gd name="f474" fmla="*/ f360 1 f200"/>
              <a:gd name="f475" fmla="*/ f361 1 f201"/>
              <a:gd name="f476" fmla="*/ f362 1 f200"/>
              <a:gd name="f477" fmla="*/ f363 1 f201"/>
              <a:gd name="f478" fmla="*/ f364 1 f200"/>
              <a:gd name="f479" fmla="*/ f365 1 f201"/>
              <a:gd name="f480" fmla="*/ f366 1 f200"/>
              <a:gd name="f481" fmla="*/ f367 1 f201"/>
              <a:gd name="f482" fmla="*/ f368 1 f200"/>
              <a:gd name="f483" fmla="*/ f369 1 f201"/>
              <a:gd name="f484" fmla="*/ f370 1 f201"/>
              <a:gd name="f485" fmla="*/ f371 1 f201"/>
              <a:gd name="f486" fmla="*/ f372 1 f200"/>
              <a:gd name="f487" fmla="*/ f373 1 f201"/>
              <a:gd name="f488" fmla="*/ f374 1 f200"/>
              <a:gd name="f489" fmla="*/ f375 1 f201"/>
              <a:gd name="f490" fmla="*/ f376 1 f200"/>
              <a:gd name="f491" fmla="*/ f377 1 f201"/>
              <a:gd name="f492" fmla="*/ f378 1 f201"/>
              <a:gd name="f493" fmla="*/ f379 1 f200"/>
              <a:gd name="f494" fmla="*/ f380 1 f201"/>
              <a:gd name="f495" fmla="*/ f381 1 f200"/>
              <a:gd name="f496" fmla="*/ f382 1 f201"/>
              <a:gd name="f497" fmla="*/ f383 1 f200"/>
              <a:gd name="f498" fmla="*/ f384 1 f201"/>
              <a:gd name="f499" fmla="*/ f385 1 f200"/>
              <a:gd name="f500" fmla="*/ f386 1 f201"/>
              <a:gd name="f501" fmla="*/ f387 1 f200"/>
              <a:gd name="f502" fmla="*/ f388 1 f201"/>
              <a:gd name="f503" fmla="*/ f389 1 f200"/>
              <a:gd name="f504" fmla="*/ f390 1 f201"/>
              <a:gd name="f505" fmla="*/ f391 1 f200"/>
              <a:gd name="f506" fmla="*/ f392 1 f200"/>
              <a:gd name="f507" fmla="*/ f393 1 f200"/>
              <a:gd name="f508" fmla="*/ f394 1 f200"/>
              <a:gd name="f509" fmla="*/ f395 1 f200"/>
              <a:gd name="f510" fmla="*/ f396 1 f200"/>
              <a:gd name="f511" fmla="*/ f397 1 f200"/>
              <a:gd name="f512" fmla="*/ f398 1 f200"/>
              <a:gd name="f513" fmla="*/ f399 1 f201"/>
              <a:gd name="f514" fmla="*/ f400 1 f201"/>
              <a:gd name="f515" fmla="*/ f401 1 f200"/>
              <a:gd name="f516" fmla="*/ f402 1 f200"/>
              <a:gd name="f517" fmla="*/ f403 1 f201"/>
              <a:gd name="f518" fmla="*/ f404 1 f201"/>
              <a:gd name="f519" fmla="*/ f405 1 f200"/>
              <a:gd name="f520" fmla="*/ f406 1 f201"/>
              <a:gd name="f521" fmla="*/ f407 1 f200"/>
              <a:gd name="f522" fmla="*/ f408 1 f201"/>
              <a:gd name="f523" fmla="*/ f409 1 f200"/>
              <a:gd name="f524" fmla="*/ f410 1 f201"/>
              <a:gd name="f525" fmla="*/ f411 1 f200"/>
              <a:gd name="f526" fmla="*/ f412 1 f200"/>
              <a:gd name="f527" fmla="*/ f413 1 f201"/>
              <a:gd name="f528" fmla="*/ f414 1 f201"/>
              <a:gd name="f529" fmla="*/ f415 1 f200"/>
              <a:gd name="f530" fmla="*/ f416 1 f201"/>
              <a:gd name="f531" fmla="*/ f417 1 f200"/>
              <a:gd name="f532" fmla="*/ f418 1 f200"/>
              <a:gd name="f533" fmla="*/ f419 1 f201"/>
              <a:gd name="f534" fmla="*/ f420 1 f201"/>
              <a:gd name="f535" fmla="*/ f421 f195 1"/>
              <a:gd name="f536" fmla="*/ f422 f195 1"/>
              <a:gd name="f537" fmla="*/ f424 f196 1"/>
              <a:gd name="f538" fmla="*/ f423 f196 1"/>
              <a:gd name="f539" fmla="*/ f426 f195 1"/>
              <a:gd name="f540" fmla="*/ f427 f196 1"/>
              <a:gd name="f541" fmla="*/ f428 f195 1"/>
              <a:gd name="f542" fmla="*/ f429 f196 1"/>
              <a:gd name="f543" fmla="*/ f430 f196 1"/>
              <a:gd name="f544" fmla="*/ f431 f195 1"/>
              <a:gd name="f545" fmla="*/ f432 f196 1"/>
              <a:gd name="f546" fmla="*/ f433 f195 1"/>
              <a:gd name="f547" fmla="*/ f434 f196 1"/>
              <a:gd name="f548" fmla="*/ f435 f195 1"/>
              <a:gd name="f549" fmla="*/ f436 f196 1"/>
              <a:gd name="f550" fmla="*/ f437 f195 1"/>
              <a:gd name="f551" fmla="*/ f438 f195 1"/>
              <a:gd name="f552" fmla="*/ f439 f196 1"/>
              <a:gd name="f553" fmla="*/ f440 f195 1"/>
              <a:gd name="f554" fmla="*/ f441 f196 1"/>
              <a:gd name="f555" fmla="*/ f442 f196 1"/>
              <a:gd name="f556" fmla="*/ f443 f196 1"/>
              <a:gd name="f557" fmla="*/ f444 f196 1"/>
              <a:gd name="f558" fmla="*/ f445 f196 1"/>
              <a:gd name="f559" fmla="*/ f446 f195 1"/>
              <a:gd name="f560" fmla="*/ f447 f196 1"/>
              <a:gd name="f561" fmla="*/ f448 f195 1"/>
              <a:gd name="f562" fmla="*/ f449 f195 1"/>
              <a:gd name="f563" fmla="*/ f450 f196 1"/>
              <a:gd name="f564" fmla="*/ f451 f196 1"/>
              <a:gd name="f565" fmla="*/ f452 f196 1"/>
              <a:gd name="f566" fmla="*/ f453 f195 1"/>
              <a:gd name="f567" fmla="*/ f454 f195 1"/>
              <a:gd name="f568" fmla="*/ f455 f195 1"/>
              <a:gd name="f569" fmla="*/ f456 f195 1"/>
              <a:gd name="f570" fmla="*/ f457 f196 1"/>
              <a:gd name="f571" fmla="*/ f458 f195 1"/>
              <a:gd name="f572" fmla="*/ f459 f196 1"/>
              <a:gd name="f573" fmla="*/ f460 f195 1"/>
              <a:gd name="f574" fmla="*/ f461 f196 1"/>
              <a:gd name="f575" fmla="*/ f462 f195 1"/>
              <a:gd name="f576" fmla="*/ f463 f196 1"/>
              <a:gd name="f577" fmla="*/ f464 f195 1"/>
              <a:gd name="f578" fmla="*/ f465 f196 1"/>
              <a:gd name="f579" fmla="*/ f466 f195 1"/>
              <a:gd name="f580" fmla="*/ f467 f196 1"/>
              <a:gd name="f581" fmla="*/ f468 f195 1"/>
              <a:gd name="f582" fmla="*/ f469 f196 1"/>
              <a:gd name="f583" fmla="*/ f470 f195 1"/>
              <a:gd name="f584" fmla="*/ f471 f196 1"/>
              <a:gd name="f585" fmla="*/ f472 f195 1"/>
              <a:gd name="f586" fmla="*/ f473 f196 1"/>
              <a:gd name="f587" fmla="*/ f474 f195 1"/>
              <a:gd name="f588" fmla="*/ f475 f196 1"/>
              <a:gd name="f589" fmla="*/ f476 f195 1"/>
              <a:gd name="f590" fmla="*/ f477 f196 1"/>
              <a:gd name="f591" fmla="*/ f478 f195 1"/>
              <a:gd name="f592" fmla="*/ f479 f196 1"/>
              <a:gd name="f593" fmla="*/ f480 f195 1"/>
              <a:gd name="f594" fmla="*/ f481 f196 1"/>
              <a:gd name="f595" fmla="*/ f482 f195 1"/>
              <a:gd name="f596" fmla="*/ f483 f196 1"/>
              <a:gd name="f597" fmla="*/ f484 f196 1"/>
              <a:gd name="f598" fmla="*/ f485 f196 1"/>
              <a:gd name="f599" fmla="*/ f486 f195 1"/>
              <a:gd name="f600" fmla="*/ f487 f196 1"/>
              <a:gd name="f601" fmla="*/ f488 f195 1"/>
              <a:gd name="f602" fmla="*/ f489 f196 1"/>
              <a:gd name="f603" fmla="*/ f490 f195 1"/>
              <a:gd name="f604" fmla="*/ f491 f196 1"/>
              <a:gd name="f605" fmla="*/ f492 f196 1"/>
              <a:gd name="f606" fmla="*/ f493 f195 1"/>
              <a:gd name="f607" fmla="*/ f494 f196 1"/>
              <a:gd name="f608" fmla="*/ f495 f195 1"/>
              <a:gd name="f609" fmla="*/ f496 f196 1"/>
              <a:gd name="f610" fmla="*/ f497 f195 1"/>
              <a:gd name="f611" fmla="*/ f498 f196 1"/>
              <a:gd name="f612" fmla="*/ f499 f195 1"/>
              <a:gd name="f613" fmla="*/ f500 f196 1"/>
              <a:gd name="f614" fmla="*/ f501 f195 1"/>
              <a:gd name="f615" fmla="*/ f502 f196 1"/>
              <a:gd name="f616" fmla="*/ f503 f195 1"/>
              <a:gd name="f617" fmla="*/ f504 f196 1"/>
              <a:gd name="f618" fmla="*/ f505 f195 1"/>
              <a:gd name="f619" fmla="*/ f506 f195 1"/>
              <a:gd name="f620" fmla="*/ f507 f195 1"/>
              <a:gd name="f621" fmla="*/ f508 f195 1"/>
              <a:gd name="f622" fmla="*/ f509 f195 1"/>
              <a:gd name="f623" fmla="*/ f510 f195 1"/>
              <a:gd name="f624" fmla="*/ f511 f195 1"/>
              <a:gd name="f625" fmla="*/ f512 f195 1"/>
              <a:gd name="f626" fmla="*/ f513 f196 1"/>
              <a:gd name="f627" fmla="*/ f514 f196 1"/>
              <a:gd name="f628" fmla="*/ f515 f195 1"/>
              <a:gd name="f629" fmla="*/ f516 f195 1"/>
              <a:gd name="f630" fmla="*/ f517 f196 1"/>
              <a:gd name="f631" fmla="*/ f518 f196 1"/>
              <a:gd name="f632" fmla="*/ f519 f195 1"/>
              <a:gd name="f633" fmla="*/ f520 f196 1"/>
              <a:gd name="f634" fmla="*/ f521 f195 1"/>
              <a:gd name="f635" fmla="*/ f522 f196 1"/>
              <a:gd name="f636" fmla="*/ f523 f195 1"/>
              <a:gd name="f637" fmla="*/ f524 f196 1"/>
              <a:gd name="f638" fmla="*/ f525 f195 1"/>
              <a:gd name="f639" fmla="*/ f526 f195 1"/>
              <a:gd name="f640" fmla="*/ f527 f196 1"/>
              <a:gd name="f641" fmla="*/ f528 f196 1"/>
              <a:gd name="f642" fmla="*/ f529 f195 1"/>
              <a:gd name="f643" fmla="*/ f530 f196 1"/>
              <a:gd name="f644" fmla="*/ f531 f195 1"/>
              <a:gd name="f645" fmla="*/ f532 f195 1"/>
              <a:gd name="f646" fmla="*/ f533 f196 1"/>
              <a:gd name="f647" fmla="*/ f534 f196 1"/>
            </a:gdLst>
            <a:ahLst/>
            <a:cxnLst>
              <a:cxn ang="3cd4">
                <a:pos x="hc" y="t"/>
              </a:cxn>
              <a:cxn ang="0">
                <a:pos x="r" y="vc"/>
              </a:cxn>
              <a:cxn ang="cd4">
                <a:pos x="hc" y="b"/>
              </a:cxn>
              <a:cxn ang="cd2">
                <a:pos x="l" y="vc"/>
              </a:cxn>
              <a:cxn ang="f425">
                <a:pos x="f539" y="f540"/>
              </a:cxn>
              <a:cxn ang="f425">
                <a:pos x="f541" y="f542"/>
              </a:cxn>
              <a:cxn ang="f425">
                <a:pos x="f541" y="f543"/>
              </a:cxn>
              <a:cxn ang="f425">
                <a:pos x="f544" y="f545"/>
              </a:cxn>
              <a:cxn ang="f425">
                <a:pos x="f546" y="f545"/>
              </a:cxn>
              <a:cxn ang="f425">
                <a:pos x="f546" y="f547"/>
              </a:cxn>
              <a:cxn ang="f425">
                <a:pos x="f548" y="f549"/>
              </a:cxn>
              <a:cxn ang="f425">
                <a:pos x="f550" y="f549"/>
              </a:cxn>
              <a:cxn ang="f425">
                <a:pos x="f551" y="f552"/>
              </a:cxn>
              <a:cxn ang="f425">
                <a:pos x="f551" y="f552"/>
              </a:cxn>
              <a:cxn ang="f425">
                <a:pos x="f553" y="f554"/>
              </a:cxn>
              <a:cxn ang="f425">
                <a:pos x="f551" y="f555"/>
              </a:cxn>
              <a:cxn ang="f425">
                <a:pos x="f551" y="f556"/>
              </a:cxn>
              <a:cxn ang="f425">
                <a:pos x="f553" y="f557"/>
              </a:cxn>
              <a:cxn ang="f425">
                <a:pos x="f553" y="f558"/>
              </a:cxn>
              <a:cxn ang="f425">
                <a:pos x="f559" y="f560"/>
              </a:cxn>
              <a:cxn ang="f425">
                <a:pos x="f561" y="f560"/>
              </a:cxn>
              <a:cxn ang="f425">
                <a:pos x="f562" y="f563"/>
              </a:cxn>
              <a:cxn ang="f425">
                <a:pos x="f562" y="f564"/>
              </a:cxn>
              <a:cxn ang="f425">
                <a:pos x="f539" y="f540"/>
              </a:cxn>
              <a:cxn ang="f425">
                <a:pos x="f550" y="f565"/>
              </a:cxn>
              <a:cxn ang="f425">
                <a:pos x="f548" y="f565"/>
              </a:cxn>
              <a:cxn ang="f425">
                <a:pos x="f566" y="f547"/>
              </a:cxn>
              <a:cxn ang="f425">
                <a:pos x="f566" y="f545"/>
              </a:cxn>
              <a:cxn ang="f425">
                <a:pos x="f567" y="f545"/>
              </a:cxn>
              <a:cxn ang="f425">
                <a:pos x="f568" y="f545"/>
              </a:cxn>
              <a:cxn ang="f425">
                <a:pos x="f550" y="f545"/>
              </a:cxn>
              <a:cxn ang="f425">
                <a:pos x="f569" y="f570"/>
              </a:cxn>
              <a:cxn ang="f425">
                <a:pos x="f571" y="f572"/>
              </a:cxn>
              <a:cxn ang="f425">
                <a:pos x="f573" y="f574"/>
              </a:cxn>
              <a:cxn ang="f425">
                <a:pos x="f575" y="f576"/>
              </a:cxn>
              <a:cxn ang="f425">
                <a:pos x="f577" y="f578"/>
              </a:cxn>
              <a:cxn ang="f425">
                <a:pos x="f579" y="f580"/>
              </a:cxn>
              <a:cxn ang="f425">
                <a:pos x="f581" y="f582"/>
              </a:cxn>
              <a:cxn ang="f425">
                <a:pos x="f583" y="f584"/>
              </a:cxn>
              <a:cxn ang="f425">
                <a:pos x="f585" y="f586"/>
              </a:cxn>
              <a:cxn ang="f425">
                <a:pos x="f587" y="f588"/>
              </a:cxn>
              <a:cxn ang="f425">
                <a:pos x="f589" y="f590"/>
              </a:cxn>
              <a:cxn ang="f425">
                <a:pos x="f591" y="f592"/>
              </a:cxn>
              <a:cxn ang="f425">
                <a:pos x="f591" y="f592"/>
              </a:cxn>
              <a:cxn ang="f425">
                <a:pos x="f593" y="f594"/>
              </a:cxn>
              <a:cxn ang="f425">
                <a:pos x="f593" y="f594"/>
              </a:cxn>
              <a:cxn ang="f425">
                <a:pos x="f595" y="f596"/>
              </a:cxn>
              <a:cxn ang="f425">
                <a:pos x="f593" y="f597"/>
              </a:cxn>
              <a:cxn ang="f425">
                <a:pos x="f593" y="f597"/>
              </a:cxn>
              <a:cxn ang="f425">
                <a:pos x="f593" y="f598"/>
              </a:cxn>
              <a:cxn ang="f425">
                <a:pos x="f550" y="f565"/>
              </a:cxn>
              <a:cxn ang="f425">
                <a:pos x="f599" y="f600"/>
              </a:cxn>
              <a:cxn ang="f425">
                <a:pos x="f601" y="f602"/>
              </a:cxn>
              <a:cxn ang="f425">
                <a:pos x="f550" y="f602"/>
              </a:cxn>
              <a:cxn ang="f425">
                <a:pos x="f603" y="f604"/>
              </a:cxn>
              <a:cxn ang="f425">
                <a:pos x="f603" y="f605"/>
              </a:cxn>
              <a:cxn ang="f425">
                <a:pos x="f606" y="f607"/>
              </a:cxn>
              <a:cxn ang="f425">
                <a:pos x="f608" y="f609"/>
              </a:cxn>
              <a:cxn ang="f425">
                <a:pos x="f610" y="f611"/>
              </a:cxn>
              <a:cxn ang="f425">
                <a:pos x="f612" y="f613"/>
              </a:cxn>
              <a:cxn ang="f425">
                <a:pos x="f614" y="f615"/>
              </a:cxn>
              <a:cxn ang="f425">
                <a:pos x="f616" y="f617"/>
              </a:cxn>
              <a:cxn ang="f425">
                <a:pos x="f618" y="f617"/>
              </a:cxn>
              <a:cxn ang="f425">
                <a:pos x="f559" y="f617"/>
              </a:cxn>
              <a:cxn ang="f425">
                <a:pos x="f619" y="f617"/>
              </a:cxn>
              <a:cxn ang="f425">
                <a:pos x="f620" y="f617"/>
              </a:cxn>
              <a:cxn ang="f425">
                <a:pos x="f621" y="f617"/>
              </a:cxn>
              <a:cxn ang="f425">
                <a:pos x="f622" y="f617"/>
              </a:cxn>
              <a:cxn ang="f425">
                <a:pos x="f623" y="f617"/>
              </a:cxn>
              <a:cxn ang="f425">
                <a:pos x="f624" y="f617"/>
              </a:cxn>
              <a:cxn ang="f425">
                <a:pos x="f625" y="f626"/>
              </a:cxn>
              <a:cxn ang="f425">
                <a:pos x="f625" y="f627"/>
              </a:cxn>
              <a:cxn ang="f425">
                <a:pos x="f628" y="f627"/>
              </a:cxn>
              <a:cxn ang="f425">
                <a:pos x="f629" y="f630"/>
              </a:cxn>
              <a:cxn ang="f425">
                <a:pos x="f629" y="f630"/>
              </a:cxn>
              <a:cxn ang="f425">
                <a:pos x="f629" y="f630"/>
              </a:cxn>
              <a:cxn ang="f425">
                <a:pos x="f628" y="f631"/>
              </a:cxn>
              <a:cxn ang="f425">
                <a:pos x="f632" y="f631"/>
              </a:cxn>
              <a:cxn ang="f425">
                <a:pos x="f632" y="f633"/>
              </a:cxn>
              <a:cxn ang="f425">
                <a:pos x="f599" y="f633"/>
              </a:cxn>
              <a:cxn ang="f425">
                <a:pos x="f634" y="f635"/>
              </a:cxn>
              <a:cxn ang="f425">
                <a:pos x="f634" y="f635"/>
              </a:cxn>
              <a:cxn ang="f425">
                <a:pos x="f636" y="f637"/>
              </a:cxn>
              <a:cxn ang="f425">
                <a:pos x="f638" y="f637"/>
              </a:cxn>
              <a:cxn ang="f425">
                <a:pos x="f639" y="f540"/>
              </a:cxn>
              <a:cxn ang="f425">
                <a:pos x="f638" y="f640"/>
              </a:cxn>
              <a:cxn ang="f425">
                <a:pos x="f636" y="f640"/>
              </a:cxn>
              <a:cxn ang="f425">
                <a:pos x="f634" y="f641"/>
              </a:cxn>
              <a:cxn ang="f425">
                <a:pos x="f634" y="f641"/>
              </a:cxn>
              <a:cxn ang="f425">
                <a:pos x="f642" y="f643"/>
              </a:cxn>
              <a:cxn ang="f425">
                <a:pos x="f634" y="f635"/>
              </a:cxn>
              <a:cxn ang="f425">
                <a:pos x="f644" y="f540"/>
              </a:cxn>
              <a:cxn ang="f425">
                <a:pos x="f645" y="f646"/>
              </a:cxn>
              <a:cxn ang="f425">
                <a:pos x="f548" y="f540"/>
              </a:cxn>
              <a:cxn ang="f425">
                <a:pos x="f645" y="f647"/>
              </a:cxn>
              <a:cxn ang="f425">
                <a:pos x="f644" y="f540"/>
              </a:cxn>
            </a:cxnLst>
            <a:rect l="f535" t="f538" r="f536" b="f537"/>
            <a:pathLst>
              <a:path w="5829300" h="4391025">
                <a:moveTo>
                  <a:pt x="f6" y="f8"/>
                </a:moveTo>
                <a:cubicBezTo>
                  <a:pt x="f6" y="f9"/>
                  <a:pt x="f10" y="f11"/>
                  <a:pt x="f12" y="f13"/>
                </a:cubicBezTo>
                <a:lnTo>
                  <a:pt x="f12" y="f14"/>
                </a:lnTo>
                <a:cubicBezTo>
                  <a:pt x="f12" y="f15"/>
                  <a:pt x="f16" y="f17"/>
                  <a:pt x="f18" y="f17"/>
                </a:cubicBezTo>
                <a:lnTo>
                  <a:pt x="f19" y="f17"/>
                </a:lnTo>
                <a:lnTo>
                  <a:pt x="f19" y="f20"/>
                </a:lnTo>
                <a:cubicBezTo>
                  <a:pt x="f19" y="f21"/>
                  <a:pt x="f22" y="f5"/>
                  <a:pt x="f23" y="f5"/>
                </a:cubicBezTo>
                <a:lnTo>
                  <a:pt x="f24" y="f5"/>
                </a:lnTo>
                <a:cubicBezTo>
                  <a:pt x="f25" y="f5"/>
                  <a:pt x="f26" y="f27"/>
                  <a:pt x="f28" y="f29"/>
                </a:cubicBezTo>
                <a:lnTo>
                  <a:pt x="f28" y="f29"/>
                </a:lnTo>
                <a:cubicBezTo>
                  <a:pt x="f5" y="f30"/>
                  <a:pt x="f5" y="f31"/>
                  <a:pt x="f5" y="f32"/>
                </a:cubicBezTo>
                <a:cubicBezTo>
                  <a:pt x="f5" y="f33"/>
                  <a:pt x="f5" y="f34"/>
                  <a:pt x="f28" y="f35"/>
                </a:cubicBezTo>
                <a:lnTo>
                  <a:pt x="f28" y="f36"/>
                </a:lnTo>
                <a:cubicBezTo>
                  <a:pt x="f5" y="f37"/>
                  <a:pt x="f5" y="f38"/>
                  <a:pt x="f5" y="f39"/>
                </a:cubicBezTo>
                <a:lnTo>
                  <a:pt x="f5" y="f40"/>
                </a:lnTo>
                <a:cubicBezTo>
                  <a:pt x="f5" y="f41"/>
                  <a:pt x="f42" y="f43"/>
                  <a:pt x="f32" y="f43"/>
                </a:cubicBezTo>
                <a:lnTo>
                  <a:pt x="f44" y="f43"/>
                </a:lnTo>
                <a:cubicBezTo>
                  <a:pt x="f45" y="f43"/>
                  <a:pt x="f46" y="f47"/>
                  <a:pt x="f46" y="f48"/>
                </a:cubicBezTo>
                <a:lnTo>
                  <a:pt x="f46" y="f49"/>
                </a:lnTo>
                <a:cubicBezTo>
                  <a:pt x="f10" y="f50"/>
                  <a:pt x="f6" y="f51"/>
                  <a:pt x="f6" y="f8"/>
                </a:cubicBezTo>
                <a:close/>
                <a:moveTo>
                  <a:pt x="f24" y="f52"/>
                </a:moveTo>
                <a:lnTo>
                  <a:pt x="f23" y="f52"/>
                </a:lnTo>
                <a:cubicBezTo>
                  <a:pt x="f53" y="f52"/>
                  <a:pt x="f53" y="f54"/>
                  <a:pt x="f53" y="f20"/>
                </a:cubicBezTo>
                <a:lnTo>
                  <a:pt x="f53" y="f17"/>
                </a:lnTo>
                <a:lnTo>
                  <a:pt x="f55" y="f17"/>
                </a:lnTo>
                <a:lnTo>
                  <a:pt x="f56" y="f17"/>
                </a:lnTo>
                <a:lnTo>
                  <a:pt x="f24" y="f17"/>
                </a:lnTo>
                <a:cubicBezTo>
                  <a:pt x="f57" y="f17"/>
                  <a:pt x="f58" y="f17"/>
                  <a:pt x="f59" y="f60"/>
                </a:cubicBezTo>
                <a:cubicBezTo>
                  <a:pt x="f61" y="f60"/>
                  <a:pt x="f61" y="f60"/>
                  <a:pt x="f62" y="f63"/>
                </a:cubicBezTo>
                <a:cubicBezTo>
                  <a:pt x="f64" y="f63"/>
                  <a:pt x="f65" y="f66"/>
                  <a:pt x="f67" y="f66"/>
                </a:cubicBezTo>
                <a:cubicBezTo>
                  <a:pt x="f29" y="f66"/>
                  <a:pt x="f29" y="f68"/>
                  <a:pt x="f69" y="f68"/>
                </a:cubicBezTo>
                <a:cubicBezTo>
                  <a:pt x="f70" y="f68"/>
                  <a:pt x="f71" y="f72"/>
                  <a:pt x="f73" y="f72"/>
                </a:cubicBezTo>
                <a:cubicBezTo>
                  <a:pt x="f74" y="f72"/>
                  <a:pt x="f74" y="f75"/>
                  <a:pt x="f76" y="f77"/>
                </a:cubicBezTo>
                <a:cubicBezTo>
                  <a:pt x="f78" y="f79"/>
                  <a:pt x="f78" y="f79"/>
                  <a:pt x="f80" y="f81"/>
                </a:cubicBezTo>
                <a:cubicBezTo>
                  <a:pt x="f82" y="f83"/>
                  <a:pt x="f82" y="f83"/>
                  <a:pt x="f84" y="f85"/>
                </a:cubicBezTo>
                <a:cubicBezTo>
                  <a:pt x="f86" y="f87"/>
                  <a:pt x="f86" y="f87"/>
                  <a:pt x="f86" y="f88"/>
                </a:cubicBezTo>
                <a:cubicBezTo>
                  <a:pt x="f89" y="f90"/>
                  <a:pt x="f89" y="f91"/>
                  <a:pt x="f92" y="f93"/>
                </a:cubicBezTo>
                <a:lnTo>
                  <a:pt x="f94" y="f95"/>
                </a:lnTo>
                <a:cubicBezTo>
                  <a:pt x="f96" y="f97"/>
                  <a:pt x="f96" y="f98"/>
                  <a:pt x="f99" y="f100"/>
                </a:cubicBezTo>
                <a:lnTo>
                  <a:pt x="f99" y="f100"/>
                </a:lnTo>
                <a:cubicBezTo>
                  <a:pt x="f101" y="f102"/>
                  <a:pt x="f101" y="f103"/>
                  <a:pt x="f101" y="f104"/>
                </a:cubicBezTo>
                <a:lnTo>
                  <a:pt x="f101" y="f104"/>
                </a:lnTo>
                <a:cubicBezTo>
                  <a:pt x="f101" y="f105"/>
                  <a:pt x="f106" y="f107"/>
                  <a:pt x="f106" y="f108"/>
                </a:cubicBezTo>
                <a:cubicBezTo>
                  <a:pt x="f106" y="f109"/>
                  <a:pt x="f106" y="f110"/>
                  <a:pt x="f101" y="f111"/>
                </a:cubicBezTo>
                <a:lnTo>
                  <a:pt x="f101" y="f111"/>
                </a:lnTo>
                <a:lnTo>
                  <a:pt x="f101" y="f112"/>
                </a:lnTo>
                <a:cubicBezTo>
                  <a:pt x="f113" y="f114"/>
                  <a:pt x="f115" y="f52"/>
                  <a:pt x="f24" y="f52"/>
                </a:cubicBezTo>
                <a:close/>
                <a:moveTo>
                  <a:pt x="f116" y="f117"/>
                </a:moveTo>
                <a:cubicBezTo>
                  <a:pt x="f116" y="f118"/>
                  <a:pt x="f44" y="f119"/>
                  <a:pt x="f120" y="f119"/>
                </a:cubicBezTo>
                <a:lnTo>
                  <a:pt x="f24" y="f119"/>
                </a:lnTo>
                <a:cubicBezTo>
                  <a:pt x="f121" y="f119"/>
                  <a:pt x="f122" y="f123"/>
                  <a:pt x="f122" y="f124"/>
                </a:cubicBezTo>
                <a:lnTo>
                  <a:pt x="f122" y="f125"/>
                </a:lnTo>
                <a:cubicBezTo>
                  <a:pt x="f126" y="f125"/>
                  <a:pt x="f126" y="f125"/>
                  <a:pt x="f127" y="f128"/>
                </a:cubicBezTo>
                <a:cubicBezTo>
                  <a:pt x="f129" y="f130"/>
                  <a:pt x="f131" y="f130"/>
                  <a:pt x="f20" y="f132"/>
                </a:cubicBezTo>
                <a:cubicBezTo>
                  <a:pt x="f133" y="f132"/>
                  <a:pt x="f134" y="f135"/>
                  <a:pt x="f136" y="f135"/>
                </a:cubicBezTo>
                <a:cubicBezTo>
                  <a:pt x="f137" y="f138"/>
                  <a:pt x="f78" y="f138"/>
                  <a:pt x="f74" y="f138"/>
                </a:cubicBezTo>
                <a:cubicBezTo>
                  <a:pt x="f73" y="f138"/>
                  <a:pt x="f139" y="f138"/>
                  <a:pt x="f70" y="f140"/>
                </a:cubicBezTo>
                <a:cubicBezTo>
                  <a:pt x="f29" y="f140"/>
                  <a:pt x="f141" y="f142"/>
                  <a:pt x="f64" y="f142"/>
                </a:cubicBezTo>
                <a:cubicBezTo>
                  <a:pt x="f62" y="f142"/>
                  <a:pt x="f61" y="f142"/>
                  <a:pt x="f61" y="f142"/>
                </a:cubicBezTo>
                <a:cubicBezTo>
                  <a:pt x="f143" y="f142"/>
                  <a:pt x="f144" y="f142"/>
                  <a:pt x="f32" y="f142"/>
                </a:cubicBezTo>
                <a:lnTo>
                  <a:pt x="f145" y="f142"/>
                </a:lnTo>
                <a:cubicBezTo>
                  <a:pt x="f146" y="f142"/>
                  <a:pt x="f146" y="f142"/>
                  <a:pt x="f147" y="f142"/>
                </a:cubicBezTo>
                <a:lnTo>
                  <a:pt x="f148" y="f142"/>
                </a:lnTo>
                <a:lnTo>
                  <a:pt x="f149" y="f142"/>
                </a:lnTo>
                <a:lnTo>
                  <a:pt x="f150" y="f142"/>
                </a:lnTo>
                <a:lnTo>
                  <a:pt x="f151" y="f142"/>
                </a:lnTo>
                <a:cubicBezTo>
                  <a:pt x="f152" y="f142"/>
                  <a:pt x="f153" y="f154"/>
                  <a:pt x="f153" y="f155"/>
                </a:cubicBezTo>
                <a:lnTo>
                  <a:pt x="f153" y="f156"/>
                </a:lnTo>
                <a:lnTo>
                  <a:pt x="f157" y="f156"/>
                </a:lnTo>
                <a:cubicBezTo>
                  <a:pt x="f117" y="f156"/>
                  <a:pt x="f158" y="f159"/>
                  <a:pt x="f158" y="f160"/>
                </a:cubicBezTo>
                <a:lnTo>
                  <a:pt x="f158" y="f160"/>
                </a:lnTo>
                <a:lnTo>
                  <a:pt x="f158" y="f160"/>
                </a:lnTo>
                <a:cubicBezTo>
                  <a:pt x="f158" y="f161"/>
                  <a:pt x="f117" y="f162"/>
                  <a:pt x="f157" y="f162"/>
                </a:cubicBezTo>
                <a:lnTo>
                  <a:pt x="f163" y="f162"/>
                </a:lnTo>
                <a:lnTo>
                  <a:pt x="f163" y="f164"/>
                </a:lnTo>
                <a:lnTo>
                  <a:pt x="f116" y="f164"/>
                </a:lnTo>
                <a:close/>
                <a:moveTo>
                  <a:pt x="f165" y="f166"/>
                </a:moveTo>
                <a:lnTo>
                  <a:pt x="f165" y="f166"/>
                </a:lnTo>
                <a:cubicBezTo>
                  <a:pt x="f167" y="f168"/>
                  <a:pt x="f169" y="f168"/>
                  <a:pt x="f170" y="f168"/>
                </a:cubicBezTo>
                <a:lnTo>
                  <a:pt x="f171" y="f168"/>
                </a:lnTo>
                <a:cubicBezTo>
                  <a:pt x="f172" y="f168"/>
                  <a:pt x="f173" y="f174"/>
                  <a:pt x="f173" y="f8"/>
                </a:cubicBezTo>
                <a:cubicBezTo>
                  <a:pt x="f173" y="f175"/>
                  <a:pt x="f172" y="f176"/>
                  <a:pt x="f171" y="f176"/>
                </a:cubicBezTo>
                <a:lnTo>
                  <a:pt x="f170" y="f176"/>
                </a:lnTo>
                <a:cubicBezTo>
                  <a:pt x="f169" y="f176"/>
                  <a:pt x="f177" y="f176"/>
                  <a:pt x="f165" y="f178"/>
                </a:cubicBezTo>
                <a:lnTo>
                  <a:pt x="f165" y="f178"/>
                </a:lnTo>
                <a:cubicBezTo>
                  <a:pt x="f179" y="f180"/>
                  <a:pt x="f181" y="f182"/>
                  <a:pt x="f181" y="f183"/>
                </a:cubicBezTo>
                <a:cubicBezTo>
                  <a:pt x="f181" y="f184"/>
                  <a:pt x="f179" y="f185"/>
                  <a:pt x="f165" y="f166"/>
                </a:cubicBezTo>
                <a:close/>
                <a:moveTo>
                  <a:pt x="f186" y="f8"/>
                </a:moveTo>
                <a:cubicBezTo>
                  <a:pt x="f186" y="f187"/>
                  <a:pt x="f188" y="f189"/>
                  <a:pt x="f190" y="f189"/>
                </a:cubicBezTo>
                <a:cubicBezTo>
                  <a:pt x="f191" y="f189"/>
                  <a:pt x="f23" y="f187"/>
                  <a:pt x="f23" y="f8"/>
                </a:cubicBezTo>
                <a:cubicBezTo>
                  <a:pt x="f23" y="f192"/>
                  <a:pt x="f191" y="f193"/>
                  <a:pt x="f190" y="f193"/>
                </a:cubicBezTo>
                <a:cubicBezTo>
                  <a:pt x="f188" y="f193"/>
                  <a:pt x="f186" y="f192"/>
                  <a:pt x="f186" y="f8"/>
                </a:cubicBezTo>
                <a:close/>
              </a:path>
            </a:pathLst>
          </a:custGeom>
          <a:solidFill>
            <a:srgbClr val="6F9CE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orma libre 17">
            <a:extLst>
              <a:ext uri="{FF2B5EF4-FFF2-40B4-BE49-F238E27FC236}">
                <a16:creationId xmlns:a16="http://schemas.microsoft.com/office/drawing/2014/main" id="{C4FE2103-6283-81BA-8B70-5B1390999DBC}"/>
              </a:ext>
            </a:extLst>
          </p:cNvPr>
          <p:cNvSpPr/>
          <p:nvPr/>
        </p:nvSpPr>
        <p:spPr>
          <a:xfrm>
            <a:off x="868478" y="3657545"/>
            <a:ext cx="512064" cy="548100"/>
          </a:xfrm>
          <a:custGeom>
            <a:avLst/>
            <a:gdLst>
              <a:gd name="f0" fmla="val 10800000"/>
              <a:gd name="f1" fmla="val 5400000"/>
              <a:gd name="f2" fmla="val 180"/>
              <a:gd name="f3" fmla="val w"/>
              <a:gd name="f4" fmla="val h"/>
              <a:gd name="f5" fmla="val 0"/>
              <a:gd name="f6" fmla="val 5816813"/>
              <a:gd name="f7" fmla="val 6226179"/>
              <a:gd name="f8" fmla="val 4017333"/>
              <a:gd name="f9" fmla="val 717429"/>
              <a:gd name="f10" fmla="val 4184079"/>
              <a:gd name="f11" fmla="val 437184"/>
              <a:gd name="f12" fmla="val 4221912"/>
              <a:gd name="f13" fmla="val 369220"/>
              <a:gd name="f14" fmla="val 4305289"/>
              <a:gd name="f15" fmla="val 346105"/>
              <a:gd name="f16" fmla="val 4373244"/>
              <a:gd name="f17" fmla="val 383938"/>
              <a:gd name="f18" fmla="val 4441199"/>
              <a:gd name="f19" fmla="val 421771"/>
              <a:gd name="f20" fmla="val 4464324"/>
              <a:gd name="f21" fmla="val 505149"/>
              <a:gd name="f22" fmla="val 4426491"/>
              <a:gd name="f23" fmla="val 573104"/>
              <a:gd name="f24" fmla="val 4259745"/>
              <a:gd name="f25" fmla="val 853348"/>
              <a:gd name="f26" fmla="val 4237325"/>
              <a:gd name="f27" fmla="val 898893"/>
              <a:gd name="f28" fmla="val 921313"/>
              <a:gd name="f29" fmla="val 4138534"/>
              <a:gd name="f30" fmla="val 4116114"/>
              <a:gd name="f31" fmla="val 4092990"/>
              <a:gd name="f32" fmla="val 913601"/>
              <a:gd name="f33" fmla="val 4070579"/>
              <a:gd name="f34" fmla="val 905900"/>
              <a:gd name="f35" fmla="val 4001920"/>
              <a:gd name="f36" fmla="val 868762"/>
              <a:gd name="f37" fmla="val 3979500"/>
              <a:gd name="f38" fmla="val 786089"/>
              <a:gd name="f39" fmla="val 1565875"/>
              <a:gd name="f40" fmla="val 854053"/>
              <a:gd name="f41" fmla="val 1588295"/>
              <a:gd name="f42" fmla="val 899597"/>
              <a:gd name="f43" fmla="val 1641541"/>
              <a:gd name="f44" fmla="val 922017"/>
              <a:gd name="f45" fmla="val 1687085"/>
              <a:gd name="f46" fmla="val 1709505"/>
              <a:gd name="f47" fmla="val 1732630"/>
              <a:gd name="f48" fmla="val 914306"/>
              <a:gd name="f49" fmla="val 1755050"/>
              <a:gd name="f50" fmla="val 906604"/>
              <a:gd name="f51" fmla="val 1823014"/>
              <a:gd name="f52" fmla="val 868771"/>
              <a:gd name="f53" fmla="val 1846129"/>
              <a:gd name="f54" fmla="val 785394"/>
              <a:gd name="f55" fmla="val 1808296"/>
              <a:gd name="f56" fmla="val 717439"/>
              <a:gd name="f57" fmla="val 1641550"/>
              <a:gd name="f58" fmla="val 437194"/>
              <a:gd name="f59" fmla="val 1603717"/>
              <a:gd name="f60" fmla="val 369230"/>
              <a:gd name="f61" fmla="val 1520340"/>
              <a:gd name="f62" fmla="val 346115"/>
              <a:gd name="f63" fmla="val 1452385"/>
              <a:gd name="f64" fmla="val 383948"/>
              <a:gd name="f65" fmla="val 1384430"/>
              <a:gd name="f66" fmla="val 421781"/>
              <a:gd name="f67" fmla="val 1361306"/>
              <a:gd name="f68" fmla="val 505158"/>
              <a:gd name="f69" fmla="val 1399139"/>
              <a:gd name="f70" fmla="val 573113"/>
              <a:gd name="f71" fmla="val 2912462"/>
              <a:gd name="f72" fmla="val 596923"/>
              <a:gd name="f73" fmla="val 2988129"/>
              <a:gd name="f74" fmla="val 3048381"/>
              <a:gd name="f75" fmla="val 536670"/>
              <a:gd name="f76" fmla="val 461004"/>
              <a:gd name="f77" fmla="val 135919"/>
              <a:gd name="f78" fmla="val 60253"/>
              <a:gd name="f79" fmla="val 2836796"/>
              <a:gd name="f80" fmla="val 2776543"/>
              <a:gd name="f81" fmla="val 2768832"/>
              <a:gd name="f82" fmla="val 535975"/>
              <a:gd name="f83" fmla="val 2829085"/>
              <a:gd name="f84" fmla="val 2768137"/>
              <a:gd name="f85" fmla="val 2828390"/>
              <a:gd name="f86" fmla="val 2904056"/>
              <a:gd name="f87" fmla="val 2979722"/>
              <a:gd name="f88" fmla="val 3039975"/>
              <a:gd name="f89" fmla="val 5689710"/>
              <a:gd name="f90" fmla="val 5364626"/>
              <a:gd name="f91" fmla="val 5288959"/>
              <a:gd name="f92" fmla="val 5228706"/>
              <a:gd name="f93" fmla="val 5765376"/>
              <a:gd name="f94" fmla="val 5825629"/>
              <a:gd name="f95" fmla="val 5439587"/>
              <a:gd name="f96" fmla="val 1451681"/>
              <a:gd name="f97" fmla="val 5401754"/>
              <a:gd name="f98" fmla="val 1383716"/>
              <a:gd name="f99" fmla="val 5318376"/>
              <a:gd name="f100" fmla="val 1360601"/>
              <a:gd name="f101" fmla="val 5250422"/>
              <a:gd name="f102" fmla="val 1398434"/>
              <a:gd name="f103" fmla="val 4970177"/>
              <a:gd name="f104" fmla="val 1565180"/>
              <a:gd name="f105" fmla="val 4902222"/>
              <a:gd name="f106" fmla="val 1603013"/>
              <a:gd name="f107" fmla="val 4879098"/>
              <a:gd name="f108" fmla="val 1686390"/>
              <a:gd name="f109" fmla="val 4916931"/>
              <a:gd name="f110" fmla="val 1754345"/>
              <a:gd name="f111" fmla="val 4939351"/>
              <a:gd name="f112" fmla="val 1799890"/>
              <a:gd name="f113" fmla="val 4992597"/>
              <a:gd name="f114" fmla="val 1822310"/>
              <a:gd name="f115" fmla="val 5038141"/>
              <a:gd name="f116" fmla="val 5060561"/>
              <a:gd name="f117" fmla="val 5083686"/>
              <a:gd name="f118" fmla="val 1814598"/>
              <a:gd name="f119" fmla="val 5106096"/>
              <a:gd name="f120" fmla="val 1806896"/>
              <a:gd name="f121" fmla="val 5386341"/>
              <a:gd name="f122" fmla="val 1640151"/>
              <a:gd name="f123" fmla="val 5455000"/>
              <a:gd name="f124" fmla="val 5477420"/>
              <a:gd name="f125" fmla="val 1519635"/>
              <a:gd name="f126" fmla="val 4698339"/>
              <a:gd name="f127" fmla="val 2889347"/>
              <a:gd name="f128" fmla="val 3199723"/>
              <a:gd name="f129" fmla="val 4614961"/>
              <a:gd name="f130" fmla="val 3502388"/>
              <a:gd name="f131" fmla="val 4463629"/>
              <a:gd name="f132" fmla="val 3774931"/>
              <a:gd name="f133" fmla="val 4455927"/>
              <a:gd name="f134" fmla="val 3797351"/>
              <a:gd name="f135" fmla="val 4448215"/>
              <a:gd name="f136" fmla="val 3812764"/>
              <a:gd name="f137" fmla="val 4433497"/>
              <a:gd name="f138" fmla="val 3828177"/>
              <a:gd name="f139" fmla="val 4418084"/>
              <a:gd name="f140" fmla="val 3850597"/>
              <a:gd name="f141" fmla="val 4357831"/>
              <a:gd name="f142" fmla="val 3941677"/>
              <a:gd name="f143" fmla="val 4296873"/>
              <a:gd name="f144" fmla="val 4032061"/>
              <a:gd name="f145" fmla="val 4221207"/>
              <a:gd name="f146" fmla="val 4107727"/>
              <a:gd name="f147" fmla="val 3956376"/>
              <a:gd name="f148" fmla="val 4478356"/>
              <a:gd name="f149" fmla="val 3820456"/>
              <a:gd name="f150" fmla="val 4796434"/>
              <a:gd name="f151" fmla="val 3827463"/>
              <a:gd name="f152" fmla="val 5000317"/>
              <a:gd name="f153" fmla="val 5008029"/>
              <a:gd name="f154" fmla="val 5023442"/>
              <a:gd name="f155" fmla="val 3835175"/>
              <a:gd name="f156" fmla="val 5045862"/>
              <a:gd name="f157" fmla="val 5068282"/>
              <a:gd name="f158" fmla="val 5719156"/>
              <a:gd name="f159" fmla="val 6006407"/>
              <a:gd name="f160" fmla="val 3600465"/>
              <a:gd name="f161" fmla="val 6233406"/>
              <a:gd name="f162" fmla="val 3320925"/>
              <a:gd name="f163" fmla="val 2481590"/>
              <a:gd name="f164" fmla="val 2194338"/>
              <a:gd name="f165" fmla="val 1967340"/>
              <a:gd name="f166" fmla="val 5998696"/>
              <a:gd name="f167" fmla="val 5052869"/>
              <a:gd name="f168" fmla="val 5030449"/>
              <a:gd name="f169" fmla="val 5022738"/>
              <a:gd name="f170" fmla="val 5000327"/>
              <a:gd name="f171" fmla="val 1975051"/>
              <a:gd name="f172" fmla="val 4803450"/>
              <a:gd name="f173" fmla="val 1838427"/>
              <a:gd name="f174" fmla="val 4493084"/>
              <a:gd name="f175" fmla="val 1589009"/>
              <a:gd name="f176" fmla="val 4130157"/>
              <a:gd name="f177" fmla="val 1505631"/>
              <a:gd name="f178" fmla="val 4039077"/>
              <a:gd name="f179" fmla="val 1422263"/>
              <a:gd name="f180" fmla="val 3940991"/>
              <a:gd name="f181" fmla="val 1362010"/>
              <a:gd name="f182" fmla="val 3827492"/>
              <a:gd name="f183" fmla="val 1354308"/>
              <a:gd name="f184" fmla="val 3812079"/>
              <a:gd name="f185" fmla="val 1346597"/>
              <a:gd name="f186" fmla="val 3805072"/>
              <a:gd name="f187" fmla="val 1339590"/>
              <a:gd name="f188" fmla="val 3789659"/>
              <a:gd name="f189" fmla="val 1180547"/>
              <a:gd name="f190" fmla="val 3517116"/>
              <a:gd name="f191" fmla="val 1097179"/>
              <a:gd name="f192" fmla="val 3206749"/>
              <a:gd name="f193" fmla="val 2897068"/>
              <a:gd name="f194" fmla="val 1905697"/>
              <a:gd name="f195" fmla="val 1907096"/>
              <a:gd name="f196" fmla="val 1096484"/>
              <a:gd name="f197" fmla="val 2897763"/>
              <a:gd name="f198" fmla="val 3888421"/>
              <a:gd name="f199" fmla="val 1088763"/>
              <a:gd name="f200" fmla="val 1897976"/>
              <a:gd name="f201" fmla="val 3555625"/>
              <a:gd name="f202" fmla="val 5143929"/>
              <a:gd name="f203" fmla="val 2246880"/>
              <a:gd name="f204" fmla="val 5401059"/>
              <a:gd name="f205" fmla="val 5734550"/>
              <a:gd name="f206" fmla="val 5681304"/>
              <a:gd name="f207" fmla="val 2262293"/>
              <a:gd name="f208" fmla="val 5855761"/>
              <a:gd name="f209" fmla="val 2360379"/>
              <a:gd name="f210" fmla="val 5946135"/>
              <a:gd name="f211" fmla="val 3321629"/>
              <a:gd name="f212" fmla="val 3442126"/>
              <a:gd name="f213" fmla="val 3540916"/>
              <a:gd name="f214" fmla="val 2049308"/>
              <a:gd name="f215" fmla="val 3737088"/>
              <a:gd name="f216" fmla="val 1368303"/>
              <a:gd name="f217" fmla="val 2897040"/>
              <a:gd name="f218" fmla="val 2056991"/>
              <a:gd name="f219" fmla="val 1376005"/>
              <a:gd name="f220" fmla="val 3161890"/>
              <a:gd name="f221" fmla="val 1451671"/>
              <a:gd name="f222" fmla="val 3426722"/>
              <a:gd name="f223" fmla="val 1587590"/>
              <a:gd name="f224" fmla="val 3661432"/>
              <a:gd name="f225" fmla="val 3669134"/>
              <a:gd name="f226" fmla="val 1647843"/>
              <a:gd name="f227" fmla="val 3767220"/>
              <a:gd name="f228" fmla="val 1716503"/>
              <a:gd name="f229" fmla="val 3858299"/>
              <a:gd name="f230" fmla="val 1792169"/>
              <a:gd name="f231" fmla="val 1799880"/>
              <a:gd name="f232" fmla="val 3949388"/>
              <a:gd name="f233" fmla="val 1807582"/>
              <a:gd name="f234" fmla="val 3957090"/>
              <a:gd name="f235" fmla="val 2057000"/>
              <a:gd name="f236" fmla="val 4313001"/>
              <a:gd name="f237" fmla="val 2201326"/>
              <a:gd name="f238" fmla="val 4615665"/>
              <a:gd name="f239" fmla="val 2239159"/>
              <a:gd name="f240" fmla="val 4865093"/>
              <a:gd name="f241" fmla="val 3563336"/>
              <a:gd name="f242" fmla="val 3608880"/>
              <a:gd name="f243" fmla="val 4554717"/>
              <a:gd name="f244" fmla="val 3820466"/>
              <a:gd name="f245" fmla="val 4199511"/>
              <a:gd name="f246" fmla="val 4009631"/>
              <a:gd name="f247" fmla="val 3934670"/>
              <a:gd name="f248" fmla="val 3926959"/>
              <a:gd name="f249" fmla="val 4017343"/>
              <a:gd name="f250" fmla="val 4025045"/>
              <a:gd name="f251" fmla="val 3919257"/>
              <a:gd name="f252" fmla="val 4093009"/>
              <a:gd name="f253" fmla="val 3851292"/>
              <a:gd name="f254" fmla="val 4153957"/>
              <a:gd name="f255" fmla="val 3767924"/>
              <a:gd name="f256" fmla="val 4198797"/>
              <a:gd name="f257" fmla="val 3684547"/>
              <a:gd name="f258" fmla="val 3676835"/>
              <a:gd name="f259" fmla="val 4206508"/>
              <a:gd name="f260" fmla="val 3661422"/>
              <a:gd name="f261" fmla="val 4214220"/>
              <a:gd name="f262" fmla="val 3653720"/>
              <a:gd name="f263" fmla="val 4350129"/>
              <a:gd name="f264" fmla="val 854748"/>
              <a:gd name="f265" fmla="val 574503"/>
              <a:gd name="f266" fmla="val 506539"/>
              <a:gd name="f267" fmla="val 423171"/>
              <a:gd name="f268" fmla="val 1383021"/>
              <a:gd name="f269" fmla="val 385338"/>
              <a:gd name="f270" fmla="val 347505"/>
              <a:gd name="f271" fmla="val 1519645"/>
              <a:gd name="f272" fmla="val 369925"/>
              <a:gd name="f273" fmla="val 438584"/>
              <a:gd name="f274" fmla="val 1640846"/>
              <a:gd name="f275" fmla="val 718829"/>
              <a:gd name="f276" fmla="val 1807591"/>
              <a:gd name="f277" fmla="val 741249"/>
              <a:gd name="f278" fmla="val 1823005"/>
              <a:gd name="f279" fmla="val 764373"/>
              <a:gd name="f280" fmla="val 786793"/>
              <a:gd name="f281" fmla="val 832337"/>
              <a:gd name="f282" fmla="val 884879"/>
              <a:gd name="f283" fmla="val 1800585"/>
              <a:gd name="f284" fmla="val 908004"/>
              <a:gd name="f285" fmla="val 1755040"/>
              <a:gd name="f286" fmla="val 945132"/>
              <a:gd name="f287" fmla="val 922712"/>
              <a:gd name="f288" fmla="+- 0 0 -90"/>
              <a:gd name="f289" fmla="*/ f3 1 5816813"/>
              <a:gd name="f290" fmla="*/ f4 1 6226179"/>
              <a:gd name="f291" fmla="+- f7 0 f5"/>
              <a:gd name="f292" fmla="+- f6 0 f5"/>
              <a:gd name="f293" fmla="*/ f288 f0 1"/>
              <a:gd name="f294" fmla="*/ f292 1 5816813"/>
              <a:gd name="f295" fmla="*/ f291 1 6226179"/>
              <a:gd name="f296" fmla="*/ 4017333 f292 1"/>
              <a:gd name="f297" fmla="*/ 717429 f291 1"/>
              <a:gd name="f298" fmla="*/ 4184079 f292 1"/>
              <a:gd name="f299" fmla="*/ 437184 f291 1"/>
              <a:gd name="f300" fmla="*/ 4373244 f292 1"/>
              <a:gd name="f301" fmla="*/ 383938 f291 1"/>
              <a:gd name="f302" fmla="*/ 4426491 f292 1"/>
              <a:gd name="f303" fmla="*/ 573104 f291 1"/>
              <a:gd name="f304" fmla="*/ 4259745 f292 1"/>
              <a:gd name="f305" fmla="*/ 853348 f291 1"/>
              <a:gd name="f306" fmla="*/ 4138534 f292 1"/>
              <a:gd name="f307" fmla="*/ 921313 f291 1"/>
              <a:gd name="f308" fmla="*/ 4070579 f292 1"/>
              <a:gd name="f309" fmla="*/ 905900 f291 1"/>
              <a:gd name="f310" fmla="*/ 1565875 f292 1"/>
              <a:gd name="f311" fmla="*/ 854053 f291 1"/>
              <a:gd name="f312" fmla="*/ 1687085 f292 1"/>
              <a:gd name="f313" fmla="*/ 922017 f291 1"/>
              <a:gd name="f314" fmla="*/ 1755050 f292 1"/>
              <a:gd name="f315" fmla="*/ 906604 f291 1"/>
              <a:gd name="f316" fmla="*/ 1808296 f292 1"/>
              <a:gd name="f317" fmla="*/ 717439 f291 1"/>
              <a:gd name="f318" fmla="*/ 1641550 f292 1"/>
              <a:gd name="f319" fmla="*/ 437194 f291 1"/>
              <a:gd name="f320" fmla="*/ 1452385 f292 1"/>
              <a:gd name="f321" fmla="*/ 383948 f291 1"/>
              <a:gd name="f322" fmla="*/ 1399139 f292 1"/>
              <a:gd name="f323" fmla="*/ 573113 f291 1"/>
              <a:gd name="f324" fmla="*/ 2912462 f292 1"/>
              <a:gd name="f325" fmla="*/ 596923 f291 1"/>
              <a:gd name="f326" fmla="*/ 3048381 f292 1"/>
              <a:gd name="f327" fmla="*/ 461004 f291 1"/>
              <a:gd name="f328" fmla="*/ 135919 f291 1"/>
              <a:gd name="f329" fmla="*/ 0 f291 1"/>
              <a:gd name="f330" fmla="*/ 2776543 f292 1"/>
              <a:gd name="f331" fmla="*/ 461004 f292 1"/>
              <a:gd name="f332" fmla="*/ 2768137 f291 1"/>
              <a:gd name="f333" fmla="*/ 135919 f292 1"/>
              <a:gd name="f334" fmla="*/ 0 f292 1"/>
              <a:gd name="f335" fmla="*/ 2904056 f291 1"/>
              <a:gd name="f336" fmla="*/ 3039975 f291 1"/>
              <a:gd name="f337" fmla="*/ 596923 f292 1"/>
              <a:gd name="f338" fmla="*/ 5689710 f292 1"/>
              <a:gd name="f339" fmla="*/ 5364626 f292 1"/>
              <a:gd name="f340" fmla="*/ 5228706 f292 1"/>
              <a:gd name="f341" fmla="*/ 5825629 f292 1"/>
              <a:gd name="f342" fmla="*/ 5439587 f292 1"/>
              <a:gd name="f343" fmla="*/ 1451681 f291 1"/>
              <a:gd name="f344" fmla="*/ 5250422 f292 1"/>
              <a:gd name="f345" fmla="*/ 1398434 f291 1"/>
              <a:gd name="f346" fmla="*/ 4970177 f292 1"/>
              <a:gd name="f347" fmla="*/ 1565180 f291 1"/>
              <a:gd name="f348" fmla="*/ 4916931 f292 1"/>
              <a:gd name="f349" fmla="*/ 1754345 f291 1"/>
              <a:gd name="f350" fmla="*/ 5038141 f292 1"/>
              <a:gd name="f351" fmla="*/ 1822310 f291 1"/>
              <a:gd name="f352" fmla="*/ 5106096 f292 1"/>
              <a:gd name="f353" fmla="*/ 1806896 f291 1"/>
              <a:gd name="f354" fmla="*/ 5386341 f292 1"/>
              <a:gd name="f355" fmla="*/ 1640151 f291 1"/>
              <a:gd name="f356" fmla="*/ 4698339 f292 1"/>
              <a:gd name="f357" fmla="*/ 2889347 f291 1"/>
              <a:gd name="f358" fmla="*/ 4463629 f292 1"/>
              <a:gd name="f359" fmla="*/ 3774931 f291 1"/>
              <a:gd name="f360" fmla="*/ 4433497 f292 1"/>
              <a:gd name="f361" fmla="*/ 3828177 f291 1"/>
              <a:gd name="f362" fmla="*/ 4418084 f292 1"/>
              <a:gd name="f363" fmla="*/ 3850597 f291 1"/>
              <a:gd name="f364" fmla="*/ 4221207 f292 1"/>
              <a:gd name="f365" fmla="*/ 4107727 f291 1"/>
              <a:gd name="f366" fmla="*/ 3827463 f292 1"/>
              <a:gd name="f367" fmla="*/ 5000317 f291 1"/>
              <a:gd name="f368" fmla="*/ 5008029 f291 1"/>
              <a:gd name="f369" fmla="*/ 3835175 f292 1"/>
              <a:gd name="f370" fmla="*/ 5068282 f291 1"/>
              <a:gd name="f371" fmla="*/ 5719156 f291 1"/>
              <a:gd name="f372" fmla="*/ 3320925 f292 1"/>
              <a:gd name="f373" fmla="*/ 6233406 f291 1"/>
              <a:gd name="f374" fmla="*/ 2481590 f292 1"/>
              <a:gd name="f375" fmla="*/ 1967340 f292 1"/>
              <a:gd name="f376" fmla="*/ 5030449 f291 1"/>
              <a:gd name="f377" fmla="*/ 5000327 f291 1"/>
              <a:gd name="f378" fmla="*/ 1589009 f292 1"/>
              <a:gd name="f379" fmla="*/ 4130157 f291 1"/>
              <a:gd name="f380" fmla="*/ 1362010 f292 1"/>
              <a:gd name="f381" fmla="*/ 3827492 f291 1"/>
              <a:gd name="f382" fmla="*/ 1339590 f292 1"/>
              <a:gd name="f383" fmla="*/ 3789659 f291 1"/>
              <a:gd name="f384" fmla="*/ 1097179 f292 1"/>
              <a:gd name="f385" fmla="*/ 2897068 f291 1"/>
              <a:gd name="f386" fmla="*/ 2897763 f292 1"/>
              <a:gd name="f387" fmla="*/ 1096484 f291 1"/>
              <a:gd name="f388" fmla="*/ 3555625 f292 1"/>
              <a:gd name="f389" fmla="*/ 5143929 f291 1"/>
              <a:gd name="f390" fmla="*/ 2246880 f292 1"/>
              <a:gd name="f391" fmla="*/ 5401059 f291 1"/>
              <a:gd name="f392" fmla="*/ 5734550 f291 1"/>
              <a:gd name="f393" fmla="*/ 5681304 f291 1"/>
              <a:gd name="f394" fmla="*/ 5946135 f291 1"/>
              <a:gd name="f395" fmla="*/ 3321629 f292 1"/>
              <a:gd name="f396" fmla="*/ 2897040 f292 1"/>
              <a:gd name="f397" fmla="*/ 1368303 f291 1"/>
              <a:gd name="f398" fmla="*/ 1376005 f292 1"/>
              <a:gd name="f399" fmla="*/ 1587590 f292 1"/>
              <a:gd name="f400" fmla="*/ 3661432 f291 1"/>
              <a:gd name="f401" fmla="*/ 3669134 f291 1"/>
              <a:gd name="f402" fmla="*/ 1792169 f292 1"/>
              <a:gd name="f403" fmla="*/ 3941677 f291 1"/>
              <a:gd name="f404" fmla="*/ 1807582 f292 1"/>
              <a:gd name="f405" fmla="*/ 3957090 f291 1"/>
              <a:gd name="f406" fmla="*/ 2239159 f292 1"/>
              <a:gd name="f407" fmla="*/ 4865093 f291 1"/>
              <a:gd name="f408" fmla="*/ 3563336 f292 1"/>
              <a:gd name="f409" fmla="*/ 4009631 f292 1"/>
              <a:gd name="f410" fmla="*/ 3934670 f291 1"/>
              <a:gd name="f411" fmla="*/ 4025045 f292 1"/>
              <a:gd name="f412" fmla="*/ 3919257 f291 1"/>
              <a:gd name="f413" fmla="*/ 4198797 f292 1"/>
              <a:gd name="f414" fmla="*/ 3684547 f291 1"/>
              <a:gd name="f415" fmla="*/ 4206508 f292 1"/>
              <a:gd name="f416" fmla="*/ 4214220 f292 1"/>
              <a:gd name="f417" fmla="*/ 3653720 f291 1"/>
              <a:gd name="f418" fmla="*/ 854748 f292 1"/>
              <a:gd name="f419" fmla="*/ 574503 f292 1"/>
              <a:gd name="f420" fmla="*/ 385338 f292 1"/>
              <a:gd name="f421" fmla="*/ 438584 f292 1"/>
              <a:gd name="f422" fmla="*/ 1640846 f291 1"/>
              <a:gd name="f423" fmla="*/ 718829 f292 1"/>
              <a:gd name="f424" fmla="*/ 1807591 f291 1"/>
              <a:gd name="f425" fmla="*/ 786793 f292 1"/>
              <a:gd name="f426" fmla="*/ 1823005 f291 1"/>
              <a:gd name="f427" fmla="*/ 908004 f292 1"/>
              <a:gd name="f428" fmla="*/ 1755040 f291 1"/>
              <a:gd name="f429" fmla="*/ f293 1 f2"/>
              <a:gd name="f430" fmla="*/ f296 1 5816813"/>
              <a:gd name="f431" fmla="*/ f297 1 6226179"/>
              <a:gd name="f432" fmla="*/ f298 1 5816813"/>
              <a:gd name="f433" fmla="*/ f299 1 6226179"/>
              <a:gd name="f434" fmla="*/ f300 1 5816813"/>
              <a:gd name="f435" fmla="*/ f301 1 6226179"/>
              <a:gd name="f436" fmla="*/ f302 1 5816813"/>
              <a:gd name="f437" fmla="*/ f303 1 6226179"/>
              <a:gd name="f438" fmla="*/ f304 1 5816813"/>
              <a:gd name="f439" fmla="*/ f305 1 6226179"/>
              <a:gd name="f440" fmla="*/ f306 1 5816813"/>
              <a:gd name="f441" fmla="*/ f307 1 6226179"/>
              <a:gd name="f442" fmla="*/ f308 1 5816813"/>
              <a:gd name="f443" fmla="*/ f309 1 6226179"/>
              <a:gd name="f444" fmla="*/ f310 1 5816813"/>
              <a:gd name="f445" fmla="*/ f311 1 6226179"/>
              <a:gd name="f446" fmla="*/ f312 1 5816813"/>
              <a:gd name="f447" fmla="*/ f313 1 6226179"/>
              <a:gd name="f448" fmla="*/ f314 1 5816813"/>
              <a:gd name="f449" fmla="*/ f315 1 6226179"/>
              <a:gd name="f450" fmla="*/ f316 1 5816813"/>
              <a:gd name="f451" fmla="*/ f317 1 6226179"/>
              <a:gd name="f452" fmla="*/ f318 1 5816813"/>
              <a:gd name="f453" fmla="*/ f319 1 6226179"/>
              <a:gd name="f454" fmla="*/ f320 1 5816813"/>
              <a:gd name="f455" fmla="*/ f321 1 6226179"/>
              <a:gd name="f456" fmla="*/ f322 1 5816813"/>
              <a:gd name="f457" fmla="*/ f323 1 6226179"/>
              <a:gd name="f458" fmla="*/ f324 1 5816813"/>
              <a:gd name="f459" fmla="*/ f325 1 6226179"/>
              <a:gd name="f460" fmla="*/ f326 1 5816813"/>
              <a:gd name="f461" fmla="*/ f327 1 6226179"/>
              <a:gd name="f462" fmla="*/ f328 1 6226179"/>
              <a:gd name="f463" fmla="*/ f329 1 6226179"/>
              <a:gd name="f464" fmla="*/ f330 1 5816813"/>
              <a:gd name="f465" fmla="*/ f331 1 5816813"/>
              <a:gd name="f466" fmla="*/ f332 1 6226179"/>
              <a:gd name="f467" fmla="*/ f333 1 5816813"/>
              <a:gd name="f468" fmla="*/ f334 1 5816813"/>
              <a:gd name="f469" fmla="*/ f335 1 6226179"/>
              <a:gd name="f470" fmla="*/ f336 1 6226179"/>
              <a:gd name="f471" fmla="*/ f337 1 5816813"/>
              <a:gd name="f472" fmla="*/ f338 1 5816813"/>
              <a:gd name="f473" fmla="*/ f339 1 5816813"/>
              <a:gd name="f474" fmla="*/ f340 1 5816813"/>
              <a:gd name="f475" fmla="*/ f341 1 5816813"/>
              <a:gd name="f476" fmla="*/ f342 1 5816813"/>
              <a:gd name="f477" fmla="*/ f343 1 6226179"/>
              <a:gd name="f478" fmla="*/ f344 1 5816813"/>
              <a:gd name="f479" fmla="*/ f345 1 6226179"/>
              <a:gd name="f480" fmla="*/ f346 1 5816813"/>
              <a:gd name="f481" fmla="*/ f347 1 6226179"/>
              <a:gd name="f482" fmla="*/ f348 1 5816813"/>
              <a:gd name="f483" fmla="*/ f349 1 6226179"/>
              <a:gd name="f484" fmla="*/ f350 1 5816813"/>
              <a:gd name="f485" fmla="*/ f351 1 6226179"/>
              <a:gd name="f486" fmla="*/ f352 1 5816813"/>
              <a:gd name="f487" fmla="*/ f353 1 6226179"/>
              <a:gd name="f488" fmla="*/ f354 1 5816813"/>
              <a:gd name="f489" fmla="*/ f355 1 6226179"/>
              <a:gd name="f490" fmla="*/ f356 1 5816813"/>
              <a:gd name="f491" fmla="*/ f357 1 6226179"/>
              <a:gd name="f492" fmla="*/ f358 1 5816813"/>
              <a:gd name="f493" fmla="*/ f359 1 6226179"/>
              <a:gd name="f494" fmla="*/ f360 1 5816813"/>
              <a:gd name="f495" fmla="*/ f361 1 6226179"/>
              <a:gd name="f496" fmla="*/ f362 1 5816813"/>
              <a:gd name="f497" fmla="*/ f363 1 6226179"/>
              <a:gd name="f498" fmla="*/ f364 1 5816813"/>
              <a:gd name="f499" fmla="*/ f365 1 6226179"/>
              <a:gd name="f500" fmla="*/ f366 1 5816813"/>
              <a:gd name="f501" fmla="*/ f367 1 6226179"/>
              <a:gd name="f502" fmla="*/ f368 1 6226179"/>
              <a:gd name="f503" fmla="*/ f369 1 5816813"/>
              <a:gd name="f504" fmla="*/ f370 1 6226179"/>
              <a:gd name="f505" fmla="*/ f371 1 6226179"/>
              <a:gd name="f506" fmla="*/ f372 1 5816813"/>
              <a:gd name="f507" fmla="*/ f373 1 6226179"/>
              <a:gd name="f508" fmla="*/ f374 1 5816813"/>
              <a:gd name="f509" fmla="*/ f375 1 5816813"/>
              <a:gd name="f510" fmla="*/ f376 1 6226179"/>
              <a:gd name="f511" fmla="*/ f377 1 6226179"/>
              <a:gd name="f512" fmla="*/ f378 1 5816813"/>
              <a:gd name="f513" fmla="*/ f379 1 6226179"/>
              <a:gd name="f514" fmla="*/ f380 1 5816813"/>
              <a:gd name="f515" fmla="*/ f381 1 6226179"/>
              <a:gd name="f516" fmla="*/ f382 1 5816813"/>
              <a:gd name="f517" fmla="*/ f383 1 6226179"/>
              <a:gd name="f518" fmla="*/ f384 1 5816813"/>
              <a:gd name="f519" fmla="*/ f385 1 6226179"/>
              <a:gd name="f520" fmla="*/ f386 1 5816813"/>
              <a:gd name="f521" fmla="*/ f387 1 6226179"/>
              <a:gd name="f522" fmla="*/ f388 1 5816813"/>
              <a:gd name="f523" fmla="*/ f389 1 6226179"/>
              <a:gd name="f524" fmla="*/ f390 1 5816813"/>
              <a:gd name="f525" fmla="*/ f391 1 6226179"/>
              <a:gd name="f526" fmla="*/ f392 1 6226179"/>
              <a:gd name="f527" fmla="*/ f393 1 6226179"/>
              <a:gd name="f528" fmla="*/ f394 1 6226179"/>
              <a:gd name="f529" fmla="*/ f395 1 5816813"/>
              <a:gd name="f530" fmla="*/ f396 1 5816813"/>
              <a:gd name="f531" fmla="*/ f397 1 6226179"/>
              <a:gd name="f532" fmla="*/ f398 1 5816813"/>
              <a:gd name="f533" fmla="*/ f399 1 5816813"/>
              <a:gd name="f534" fmla="*/ f400 1 6226179"/>
              <a:gd name="f535" fmla="*/ f401 1 6226179"/>
              <a:gd name="f536" fmla="*/ f402 1 5816813"/>
              <a:gd name="f537" fmla="*/ f403 1 6226179"/>
              <a:gd name="f538" fmla="*/ f404 1 5816813"/>
              <a:gd name="f539" fmla="*/ f405 1 6226179"/>
              <a:gd name="f540" fmla="*/ f406 1 5816813"/>
              <a:gd name="f541" fmla="*/ f407 1 6226179"/>
              <a:gd name="f542" fmla="*/ f408 1 5816813"/>
              <a:gd name="f543" fmla="*/ f409 1 5816813"/>
              <a:gd name="f544" fmla="*/ f410 1 6226179"/>
              <a:gd name="f545" fmla="*/ f411 1 5816813"/>
              <a:gd name="f546" fmla="*/ f412 1 6226179"/>
              <a:gd name="f547" fmla="*/ f413 1 5816813"/>
              <a:gd name="f548" fmla="*/ f414 1 6226179"/>
              <a:gd name="f549" fmla="*/ f415 1 5816813"/>
              <a:gd name="f550" fmla="*/ f416 1 5816813"/>
              <a:gd name="f551" fmla="*/ f417 1 6226179"/>
              <a:gd name="f552" fmla="*/ f418 1 5816813"/>
              <a:gd name="f553" fmla="*/ f419 1 5816813"/>
              <a:gd name="f554" fmla="*/ f420 1 5816813"/>
              <a:gd name="f555" fmla="*/ f421 1 5816813"/>
              <a:gd name="f556" fmla="*/ f422 1 6226179"/>
              <a:gd name="f557" fmla="*/ f423 1 5816813"/>
              <a:gd name="f558" fmla="*/ f424 1 6226179"/>
              <a:gd name="f559" fmla="*/ f425 1 5816813"/>
              <a:gd name="f560" fmla="*/ f426 1 6226179"/>
              <a:gd name="f561" fmla="*/ f427 1 5816813"/>
              <a:gd name="f562" fmla="*/ f428 1 6226179"/>
              <a:gd name="f563" fmla="*/ f5 1 f294"/>
              <a:gd name="f564" fmla="*/ f6 1 f294"/>
              <a:gd name="f565" fmla="*/ f5 1 f295"/>
              <a:gd name="f566" fmla="*/ f7 1 f295"/>
              <a:gd name="f567" fmla="+- f429 0 f1"/>
              <a:gd name="f568" fmla="*/ f430 1 f294"/>
              <a:gd name="f569" fmla="*/ f431 1 f295"/>
              <a:gd name="f570" fmla="*/ f432 1 f294"/>
              <a:gd name="f571" fmla="*/ f433 1 f295"/>
              <a:gd name="f572" fmla="*/ f434 1 f294"/>
              <a:gd name="f573" fmla="*/ f435 1 f295"/>
              <a:gd name="f574" fmla="*/ f436 1 f294"/>
              <a:gd name="f575" fmla="*/ f437 1 f295"/>
              <a:gd name="f576" fmla="*/ f438 1 f294"/>
              <a:gd name="f577" fmla="*/ f439 1 f295"/>
              <a:gd name="f578" fmla="*/ f440 1 f294"/>
              <a:gd name="f579" fmla="*/ f441 1 f295"/>
              <a:gd name="f580" fmla="*/ f442 1 f294"/>
              <a:gd name="f581" fmla="*/ f443 1 f295"/>
              <a:gd name="f582" fmla="*/ f444 1 f294"/>
              <a:gd name="f583" fmla="*/ f445 1 f295"/>
              <a:gd name="f584" fmla="*/ f446 1 f294"/>
              <a:gd name="f585" fmla="*/ f447 1 f295"/>
              <a:gd name="f586" fmla="*/ f448 1 f294"/>
              <a:gd name="f587" fmla="*/ f449 1 f295"/>
              <a:gd name="f588" fmla="*/ f450 1 f294"/>
              <a:gd name="f589" fmla="*/ f451 1 f295"/>
              <a:gd name="f590" fmla="*/ f452 1 f294"/>
              <a:gd name="f591" fmla="*/ f453 1 f295"/>
              <a:gd name="f592" fmla="*/ f454 1 f294"/>
              <a:gd name="f593" fmla="*/ f455 1 f295"/>
              <a:gd name="f594" fmla="*/ f456 1 f294"/>
              <a:gd name="f595" fmla="*/ f457 1 f295"/>
              <a:gd name="f596" fmla="*/ f458 1 f294"/>
              <a:gd name="f597" fmla="*/ f459 1 f295"/>
              <a:gd name="f598" fmla="*/ f460 1 f294"/>
              <a:gd name="f599" fmla="*/ f461 1 f295"/>
              <a:gd name="f600" fmla="*/ f462 1 f295"/>
              <a:gd name="f601" fmla="*/ f463 1 f295"/>
              <a:gd name="f602" fmla="*/ f464 1 f294"/>
              <a:gd name="f603" fmla="*/ f465 1 f294"/>
              <a:gd name="f604" fmla="*/ f466 1 f295"/>
              <a:gd name="f605" fmla="*/ f467 1 f294"/>
              <a:gd name="f606" fmla="*/ f468 1 f294"/>
              <a:gd name="f607" fmla="*/ f469 1 f295"/>
              <a:gd name="f608" fmla="*/ f470 1 f295"/>
              <a:gd name="f609" fmla="*/ f471 1 f294"/>
              <a:gd name="f610" fmla="*/ f472 1 f294"/>
              <a:gd name="f611" fmla="*/ f473 1 f294"/>
              <a:gd name="f612" fmla="*/ f474 1 f294"/>
              <a:gd name="f613" fmla="*/ f475 1 f294"/>
              <a:gd name="f614" fmla="*/ f476 1 f294"/>
              <a:gd name="f615" fmla="*/ f477 1 f295"/>
              <a:gd name="f616" fmla="*/ f478 1 f294"/>
              <a:gd name="f617" fmla="*/ f479 1 f295"/>
              <a:gd name="f618" fmla="*/ f480 1 f294"/>
              <a:gd name="f619" fmla="*/ f481 1 f295"/>
              <a:gd name="f620" fmla="*/ f482 1 f294"/>
              <a:gd name="f621" fmla="*/ f483 1 f295"/>
              <a:gd name="f622" fmla="*/ f484 1 f294"/>
              <a:gd name="f623" fmla="*/ f485 1 f295"/>
              <a:gd name="f624" fmla="*/ f486 1 f294"/>
              <a:gd name="f625" fmla="*/ f487 1 f295"/>
              <a:gd name="f626" fmla="*/ f488 1 f294"/>
              <a:gd name="f627" fmla="*/ f489 1 f295"/>
              <a:gd name="f628" fmla="*/ f490 1 f294"/>
              <a:gd name="f629" fmla="*/ f491 1 f295"/>
              <a:gd name="f630" fmla="*/ f492 1 f294"/>
              <a:gd name="f631" fmla="*/ f493 1 f295"/>
              <a:gd name="f632" fmla="*/ f494 1 f294"/>
              <a:gd name="f633" fmla="*/ f495 1 f295"/>
              <a:gd name="f634" fmla="*/ f496 1 f294"/>
              <a:gd name="f635" fmla="*/ f497 1 f295"/>
              <a:gd name="f636" fmla="*/ f498 1 f294"/>
              <a:gd name="f637" fmla="*/ f499 1 f295"/>
              <a:gd name="f638" fmla="*/ f500 1 f294"/>
              <a:gd name="f639" fmla="*/ f501 1 f295"/>
              <a:gd name="f640" fmla="*/ f502 1 f295"/>
              <a:gd name="f641" fmla="*/ f503 1 f294"/>
              <a:gd name="f642" fmla="*/ f504 1 f295"/>
              <a:gd name="f643" fmla="*/ f505 1 f295"/>
              <a:gd name="f644" fmla="*/ f506 1 f294"/>
              <a:gd name="f645" fmla="*/ f507 1 f295"/>
              <a:gd name="f646" fmla="*/ f508 1 f294"/>
              <a:gd name="f647" fmla="*/ f509 1 f294"/>
              <a:gd name="f648" fmla="*/ f510 1 f295"/>
              <a:gd name="f649" fmla="*/ f511 1 f295"/>
              <a:gd name="f650" fmla="*/ f512 1 f294"/>
              <a:gd name="f651" fmla="*/ f513 1 f295"/>
              <a:gd name="f652" fmla="*/ f514 1 f294"/>
              <a:gd name="f653" fmla="*/ f515 1 f295"/>
              <a:gd name="f654" fmla="*/ f516 1 f294"/>
              <a:gd name="f655" fmla="*/ f517 1 f295"/>
              <a:gd name="f656" fmla="*/ f518 1 f294"/>
              <a:gd name="f657" fmla="*/ f519 1 f295"/>
              <a:gd name="f658" fmla="*/ f520 1 f294"/>
              <a:gd name="f659" fmla="*/ f521 1 f295"/>
              <a:gd name="f660" fmla="*/ f522 1 f294"/>
              <a:gd name="f661" fmla="*/ f523 1 f295"/>
              <a:gd name="f662" fmla="*/ f524 1 f294"/>
              <a:gd name="f663" fmla="*/ f525 1 f295"/>
              <a:gd name="f664" fmla="*/ f526 1 f295"/>
              <a:gd name="f665" fmla="*/ f527 1 f295"/>
              <a:gd name="f666" fmla="*/ f528 1 f295"/>
              <a:gd name="f667" fmla="*/ f529 1 f294"/>
              <a:gd name="f668" fmla="*/ f530 1 f294"/>
              <a:gd name="f669" fmla="*/ f531 1 f295"/>
              <a:gd name="f670" fmla="*/ f532 1 f294"/>
              <a:gd name="f671" fmla="*/ f533 1 f294"/>
              <a:gd name="f672" fmla="*/ f534 1 f295"/>
              <a:gd name="f673" fmla="*/ f535 1 f295"/>
              <a:gd name="f674" fmla="*/ f536 1 f294"/>
              <a:gd name="f675" fmla="*/ f537 1 f295"/>
              <a:gd name="f676" fmla="*/ f538 1 f294"/>
              <a:gd name="f677" fmla="*/ f539 1 f295"/>
              <a:gd name="f678" fmla="*/ f540 1 f294"/>
              <a:gd name="f679" fmla="*/ f541 1 f295"/>
              <a:gd name="f680" fmla="*/ f542 1 f294"/>
              <a:gd name="f681" fmla="*/ f543 1 f294"/>
              <a:gd name="f682" fmla="*/ f544 1 f295"/>
              <a:gd name="f683" fmla="*/ f545 1 f294"/>
              <a:gd name="f684" fmla="*/ f546 1 f295"/>
              <a:gd name="f685" fmla="*/ f547 1 f294"/>
              <a:gd name="f686" fmla="*/ f548 1 f295"/>
              <a:gd name="f687" fmla="*/ f549 1 f294"/>
              <a:gd name="f688" fmla="*/ f550 1 f294"/>
              <a:gd name="f689" fmla="*/ f551 1 f295"/>
              <a:gd name="f690" fmla="*/ f552 1 f294"/>
              <a:gd name="f691" fmla="*/ f553 1 f294"/>
              <a:gd name="f692" fmla="*/ f554 1 f294"/>
              <a:gd name="f693" fmla="*/ f555 1 f294"/>
              <a:gd name="f694" fmla="*/ f556 1 f295"/>
              <a:gd name="f695" fmla="*/ f557 1 f294"/>
              <a:gd name="f696" fmla="*/ f558 1 f295"/>
              <a:gd name="f697" fmla="*/ f559 1 f294"/>
              <a:gd name="f698" fmla="*/ f560 1 f295"/>
              <a:gd name="f699" fmla="*/ f561 1 f294"/>
              <a:gd name="f700" fmla="*/ f562 1 f295"/>
              <a:gd name="f701" fmla="*/ f563 f289 1"/>
              <a:gd name="f702" fmla="*/ f564 f289 1"/>
              <a:gd name="f703" fmla="*/ f566 f290 1"/>
              <a:gd name="f704" fmla="*/ f565 f290 1"/>
              <a:gd name="f705" fmla="*/ f568 f289 1"/>
              <a:gd name="f706" fmla="*/ f569 f290 1"/>
              <a:gd name="f707" fmla="*/ f570 f289 1"/>
              <a:gd name="f708" fmla="*/ f571 f290 1"/>
              <a:gd name="f709" fmla="*/ f572 f289 1"/>
              <a:gd name="f710" fmla="*/ f573 f290 1"/>
              <a:gd name="f711" fmla="*/ f574 f289 1"/>
              <a:gd name="f712" fmla="*/ f575 f290 1"/>
              <a:gd name="f713" fmla="*/ f576 f289 1"/>
              <a:gd name="f714" fmla="*/ f577 f290 1"/>
              <a:gd name="f715" fmla="*/ f578 f289 1"/>
              <a:gd name="f716" fmla="*/ f579 f290 1"/>
              <a:gd name="f717" fmla="*/ f580 f289 1"/>
              <a:gd name="f718" fmla="*/ f581 f290 1"/>
              <a:gd name="f719" fmla="*/ f582 f289 1"/>
              <a:gd name="f720" fmla="*/ f583 f290 1"/>
              <a:gd name="f721" fmla="*/ f584 f289 1"/>
              <a:gd name="f722" fmla="*/ f585 f290 1"/>
              <a:gd name="f723" fmla="*/ f586 f289 1"/>
              <a:gd name="f724" fmla="*/ f587 f290 1"/>
              <a:gd name="f725" fmla="*/ f588 f289 1"/>
              <a:gd name="f726" fmla="*/ f589 f290 1"/>
              <a:gd name="f727" fmla="*/ f590 f289 1"/>
              <a:gd name="f728" fmla="*/ f591 f290 1"/>
              <a:gd name="f729" fmla="*/ f592 f289 1"/>
              <a:gd name="f730" fmla="*/ f593 f290 1"/>
              <a:gd name="f731" fmla="*/ f594 f289 1"/>
              <a:gd name="f732" fmla="*/ f595 f290 1"/>
              <a:gd name="f733" fmla="*/ f596 f289 1"/>
              <a:gd name="f734" fmla="*/ f597 f290 1"/>
              <a:gd name="f735" fmla="*/ f598 f289 1"/>
              <a:gd name="f736" fmla="*/ f599 f290 1"/>
              <a:gd name="f737" fmla="*/ f600 f290 1"/>
              <a:gd name="f738" fmla="*/ f601 f290 1"/>
              <a:gd name="f739" fmla="*/ f602 f289 1"/>
              <a:gd name="f740" fmla="*/ f603 f289 1"/>
              <a:gd name="f741" fmla="*/ f604 f290 1"/>
              <a:gd name="f742" fmla="*/ f605 f289 1"/>
              <a:gd name="f743" fmla="*/ f606 f289 1"/>
              <a:gd name="f744" fmla="*/ f607 f290 1"/>
              <a:gd name="f745" fmla="*/ f608 f290 1"/>
              <a:gd name="f746" fmla="*/ f609 f289 1"/>
              <a:gd name="f747" fmla="*/ f610 f289 1"/>
              <a:gd name="f748" fmla="*/ f611 f289 1"/>
              <a:gd name="f749" fmla="*/ f612 f289 1"/>
              <a:gd name="f750" fmla="*/ f613 f289 1"/>
              <a:gd name="f751" fmla="*/ f614 f289 1"/>
              <a:gd name="f752" fmla="*/ f615 f290 1"/>
              <a:gd name="f753" fmla="*/ f616 f289 1"/>
              <a:gd name="f754" fmla="*/ f617 f290 1"/>
              <a:gd name="f755" fmla="*/ f618 f289 1"/>
              <a:gd name="f756" fmla="*/ f619 f290 1"/>
              <a:gd name="f757" fmla="*/ f620 f289 1"/>
              <a:gd name="f758" fmla="*/ f621 f290 1"/>
              <a:gd name="f759" fmla="*/ f622 f289 1"/>
              <a:gd name="f760" fmla="*/ f623 f290 1"/>
              <a:gd name="f761" fmla="*/ f624 f289 1"/>
              <a:gd name="f762" fmla="*/ f625 f290 1"/>
              <a:gd name="f763" fmla="*/ f626 f289 1"/>
              <a:gd name="f764" fmla="*/ f627 f290 1"/>
              <a:gd name="f765" fmla="*/ f628 f289 1"/>
              <a:gd name="f766" fmla="*/ f629 f290 1"/>
              <a:gd name="f767" fmla="*/ f630 f289 1"/>
              <a:gd name="f768" fmla="*/ f631 f290 1"/>
              <a:gd name="f769" fmla="*/ f632 f289 1"/>
              <a:gd name="f770" fmla="*/ f633 f290 1"/>
              <a:gd name="f771" fmla="*/ f634 f289 1"/>
              <a:gd name="f772" fmla="*/ f635 f290 1"/>
              <a:gd name="f773" fmla="*/ f636 f289 1"/>
              <a:gd name="f774" fmla="*/ f637 f290 1"/>
              <a:gd name="f775" fmla="*/ f638 f289 1"/>
              <a:gd name="f776" fmla="*/ f639 f290 1"/>
              <a:gd name="f777" fmla="*/ f640 f290 1"/>
              <a:gd name="f778" fmla="*/ f641 f289 1"/>
              <a:gd name="f779" fmla="*/ f642 f290 1"/>
              <a:gd name="f780" fmla="*/ f643 f290 1"/>
              <a:gd name="f781" fmla="*/ f644 f289 1"/>
              <a:gd name="f782" fmla="*/ f645 f290 1"/>
              <a:gd name="f783" fmla="*/ f646 f289 1"/>
              <a:gd name="f784" fmla="*/ f647 f289 1"/>
              <a:gd name="f785" fmla="*/ f648 f290 1"/>
              <a:gd name="f786" fmla="*/ f649 f290 1"/>
              <a:gd name="f787" fmla="*/ f650 f289 1"/>
              <a:gd name="f788" fmla="*/ f651 f290 1"/>
              <a:gd name="f789" fmla="*/ f652 f289 1"/>
              <a:gd name="f790" fmla="*/ f653 f290 1"/>
              <a:gd name="f791" fmla="*/ f654 f289 1"/>
              <a:gd name="f792" fmla="*/ f655 f290 1"/>
              <a:gd name="f793" fmla="*/ f656 f289 1"/>
              <a:gd name="f794" fmla="*/ f657 f290 1"/>
              <a:gd name="f795" fmla="*/ f658 f289 1"/>
              <a:gd name="f796" fmla="*/ f659 f290 1"/>
              <a:gd name="f797" fmla="*/ f660 f289 1"/>
              <a:gd name="f798" fmla="*/ f661 f290 1"/>
              <a:gd name="f799" fmla="*/ f662 f289 1"/>
              <a:gd name="f800" fmla="*/ f663 f290 1"/>
              <a:gd name="f801" fmla="*/ f664 f290 1"/>
              <a:gd name="f802" fmla="*/ f665 f290 1"/>
              <a:gd name="f803" fmla="*/ f666 f290 1"/>
              <a:gd name="f804" fmla="*/ f667 f289 1"/>
              <a:gd name="f805" fmla="*/ f668 f289 1"/>
              <a:gd name="f806" fmla="*/ f669 f290 1"/>
              <a:gd name="f807" fmla="*/ f670 f289 1"/>
              <a:gd name="f808" fmla="*/ f671 f289 1"/>
              <a:gd name="f809" fmla="*/ f672 f290 1"/>
              <a:gd name="f810" fmla="*/ f673 f290 1"/>
              <a:gd name="f811" fmla="*/ f674 f289 1"/>
              <a:gd name="f812" fmla="*/ f675 f290 1"/>
              <a:gd name="f813" fmla="*/ f676 f289 1"/>
              <a:gd name="f814" fmla="*/ f677 f290 1"/>
              <a:gd name="f815" fmla="*/ f678 f289 1"/>
              <a:gd name="f816" fmla="*/ f679 f290 1"/>
              <a:gd name="f817" fmla="*/ f680 f289 1"/>
              <a:gd name="f818" fmla="*/ f681 f289 1"/>
              <a:gd name="f819" fmla="*/ f682 f290 1"/>
              <a:gd name="f820" fmla="*/ f683 f289 1"/>
              <a:gd name="f821" fmla="*/ f684 f290 1"/>
              <a:gd name="f822" fmla="*/ f685 f289 1"/>
              <a:gd name="f823" fmla="*/ f686 f290 1"/>
              <a:gd name="f824" fmla="*/ f687 f289 1"/>
              <a:gd name="f825" fmla="*/ f688 f289 1"/>
              <a:gd name="f826" fmla="*/ f689 f290 1"/>
              <a:gd name="f827" fmla="*/ f690 f289 1"/>
              <a:gd name="f828" fmla="*/ f691 f289 1"/>
              <a:gd name="f829" fmla="*/ f692 f289 1"/>
              <a:gd name="f830" fmla="*/ f693 f289 1"/>
              <a:gd name="f831" fmla="*/ f694 f290 1"/>
              <a:gd name="f832" fmla="*/ f695 f289 1"/>
              <a:gd name="f833" fmla="*/ f696 f290 1"/>
              <a:gd name="f834" fmla="*/ f697 f289 1"/>
              <a:gd name="f835" fmla="*/ f698 f290 1"/>
              <a:gd name="f836" fmla="*/ f699 f289 1"/>
              <a:gd name="f837" fmla="*/ f700 f290 1"/>
            </a:gdLst>
            <a:ahLst/>
            <a:cxnLst>
              <a:cxn ang="3cd4">
                <a:pos x="hc" y="t"/>
              </a:cxn>
              <a:cxn ang="0">
                <a:pos x="r" y="vc"/>
              </a:cxn>
              <a:cxn ang="cd4">
                <a:pos x="hc" y="b"/>
              </a:cxn>
              <a:cxn ang="cd2">
                <a:pos x="l" y="vc"/>
              </a:cxn>
              <a:cxn ang="f567">
                <a:pos x="f705" y="f706"/>
              </a:cxn>
              <a:cxn ang="f567">
                <a:pos x="f707" y="f708"/>
              </a:cxn>
              <a:cxn ang="f567">
                <a:pos x="f709" y="f710"/>
              </a:cxn>
              <a:cxn ang="f567">
                <a:pos x="f711" y="f712"/>
              </a:cxn>
              <a:cxn ang="f567">
                <a:pos x="f713" y="f714"/>
              </a:cxn>
              <a:cxn ang="f567">
                <a:pos x="f715" y="f716"/>
              </a:cxn>
              <a:cxn ang="f567">
                <a:pos x="f717" y="f718"/>
              </a:cxn>
              <a:cxn ang="f567">
                <a:pos x="f705" y="f706"/>
              </a:cxn>
              <a:cxn ang="f567">
                <a:pos x="f719" y="f720"/>
              </a:cxn>
              <a:cxn ang="f567">
                <a:pos x="f721" y="f722"/>
              </a:cxn>
              <a:cxn ang="f567">
                <a:pos x="f723" y="f724"/>
              </a:cxn>
              <a:cxn ang="f567">
                <a:pos x="f725" y="f726"/>
              </a:cxn>
              <a:cxn ang="f567">
                <a:pos x="f727" y="f728"/>
              </a:cxn>
              <a:cxn ang="f567">
                <a:pos x="f729" y="f730"/>
              </a:cxn>
              <a:cxn ang="f567">
                <a:pos x="f731" y="f732"/>
              </a:cxn>
              <a:cxn ang="f567">
                <a:pos x="f719" y="f720"/>
              </a:cxn>
              <a:cxn ang="f567">
                <a:pos x="f733" y="f734"/>
              </a:cxn>
              <a:cxn ang="f567">
                <a:pos x="f735" y="f736"/>
              </a:cxn>
              <a:cxn ang="f567">
                <a:pos x="f735" y="f737"/>
              </a:cxn>
              <a:cxn ang="f567">
                <a:pos x="f733" y="f738"/>
              </a:cxn>
              <a:cxn ang="f567">
                <a:pos x="f739" y="f737"/>
              </a:cxn>
              <a:cxn ang="f567">
                <a:pos x="f739" y="f736"/>
              </a:cxn>
              <a:cxn ang="f567">
                <a:pos x="f733" y="f734"/>
              </a:cxn>
              <a:cxn ang="f567">
                <a:pos x="f740" y="f741"/>
              </a:cxn>
              <a:cxn ang="f567">
                <a:pos x="f742" y="f741"/>
              </a:cxn>
              <a:cxn ang="f567">
                <a:pos x="f743" y="f744"/>
              </a:cxn>
              <a:cxn ang="f567">
                <a:pos x="f742" y="f745"/>
              </a:cxn>
              <a:cxn ang="f567">
                <a:pos x="f740" y="f745"/>
              </a:cxn>
              <a:cxn ang="f567">
                <a:pos x="f746" y="f744"/>
              </a:cxn>
              <a:cxn ang="f567">
                <a:pos x="f740" y="f741"/>
              </a:cxn>
              <a:cxn ang="f567">
                <a:pos x="f747" y="f741"/>
              </a:cxn>
              <a:cxn ang="f567">
                <a:pos x="f748" y="f741"/>
              </a:cxn>
              <a:cxn ang="f567">
                <a:pos x="f749" y="f744"/>
              </a:cxn>
              <a:cxn ang="f567">
                <a:pos x="f748" y="f745"/>
              </a:cxn>
              <a:cxn ang="f567">
                <a:pos x="f747" y="f745"/>
              </a:cxn>
              <a:cxn ang="f567">
                <a:pos x="f750" y="f744"/>
              </a:cxn>
              <a:cxn ang="f567">
                <a:pos x="f747" y="f741"/>
              </a:cxn>
              <a:cxn ang="f567">
                <a:pos x="f751" y="f752"/>
              </a:cxn>
              <a:cxn ang="f567">
                <a:pos x="f753" y="f754"/>
              </a:cxn>
              <a:cxn ang="f567">
                <a:pos x="f755" y="f756"/>
              </a:cxn>
              <a:cxn ang="f567">
                <a:pos x="f757" y="f758"/>
              </a:cxn>
              <a:cxn ang="f567">
                <a:pos x="f759" y="f760"/>
              </a:cxn>
              <a:cxn ang="f567">
                <a:pos x="f761" y="f762"/>
              </a:cxn>
              <a:cxn ang="f567">
                <a:pos x="f763" y="f764"/>
              </a:cxn>
              <a:cxn ang="f567">
                <a:pos x="f751" y="f752"/>
              </a:cxn>
              <a:cxn ang="f567">
                <a:pos x="f765" y="f766"/>
              </a:cxn>
              <a:cxn ang="f567">
                <a:pos x="f767" y="f768"/>
              </a:cxn>
              <a:cxn ang="f567">
                <a:pos x="f769" y="f770"/>
              </a:cxn>
              <a:cxn ang="f567">
                <a:pos x="f771" y="f772"/>
              </a:cxn>
              <a:cxn ang="f567">
                <a:pos x="f773" y="f774"/>
              </a:cxn>
              <a:cxn ang="f567">
                <a:pos x="f775" y="f776"/>
              </a:cxn>
              <a:cxn ang="f567">
                <a:pos x="f775" y="f777"/>
              </a:cxn>
              <a:cxn ang="f567">
                <a:pos x="f778" y="f779"/>
              </a:cxn>
              <a:cxn ang="f567">
                <a:pos x="f778" y="f780"/>
              </a:cxn>
              <a:cxn ang="f567">
                <a:pos x="f781" y="f782"/>
              </a:cxn>
              <a:cxn ang="f567">
                <a:pos x="f783" y="f782"/>
              </a:cxn>
              <a:cxn ang="f567">
                <a:pos x="f784" y="f780"/>
              </a:cxn>
              <a:cxn ang="f567">
                <a:pos x="f784" y="f779"/>
              </a:cxn>
              <a:cxn ang="f567">
                <a:pos x="f784" y="f785"/>
              </a:cxn>
              <a:cxn ang="f567">
                <a:pos x="f784" y="f786"/>
              </a:cxn>
              <a:cxn ang="f567">
                <a:pos x="f787" y="f788"/>
              </a:cxn>
              <a:cxn ang="f567">
                <a:pos x="f789" y="f790"/>
              </a:cxn>
              <a:cxn ang="f567">
                <a:pos x="f791" y="f792"/>
              </a:cxn>
              <a:cxn ang="f567">
                <a:pos x="f793" y="f794"/>
              </a:cxn>
              <a:cxn ang="f567">
                <a:pos x="f795" y="f796"/>
              </a:cxn>
              <a:cxn ang="f567">
                <a:pos x="f765" y="f766"/>
              </a:cxn>
              <a:cxn ang="f567">
                <a:pos x="f797" y="f798"/>
              </a:cxn>
              <a:cxn ang="f567">
                <a:pos x="f799" y="f798"/>
              </a:cxn>
              <a:cxn ang="f567">
                <a:pos x="f799" y="f800"/>
              </a:cxn>
              <a:cxn ang="f567">
                <a:pos x="f797" y="f800"/>
              </a:cxn>
              <a:cxn ang="f567">
                <a:pos x="f797" y="f798"/>
              </a:cxn>
              <a:cxn ang="f567">
                <a:pos x="f797" y="f798"/>
              </a:cxn>
              <a:cxn ang="f567">
                <a:pos x="f797" y="f801"/>
              </a:cxn>
              <a:cxn ang="f567">
                <a:pos x="f797" y="f802"/>
              </a:cxn>
              <a:cxn ang="f567">
                <a:pos x="f799" y="f802"/>
              </a:cxn>
              <a:cxn ang="f567">
                <a:pos x="f799" y="f801"/>
              </a:cxn>
              <a:cxn ang="f567">
                <a:pos x="f783" y="f803"/>
              </a:cxn>
              <a:cxn ang="f567">
                <a:pos x="f804" y="f803"/>
              </a:cxn>
              <a:cxn ang="f567">
                <a:pos x="f797" y="f801"/>
              </a:cxn>
              <a:cxn ang="f567">
                <a:pos x="f771" y="f766"/>
              </a:cxn>
              <a:cxn ang="f567">
                <a:pos x="f805" y="f806"/>
              </a:cxn>
              <a:cxn ang="f567">
                <a:pos x="f807" y="f766"/>
              </a:cxn>
              <a:cxn ang="f567">
                <a:pos x="f808" y="f809"/>
              </a:cxn>
              <a:cxn ang="f567">
                <a:pos x="f808" y="f809"/>
              </a:cxn>
              <a:cxn ang="f567">
                <a:pos x="f808" y="f810"/>
              </a:cxn>
              <a:cxn ang="f567">
                <a:pos x="f811" y="f812"/>
              </a:cxn>
              <a:cxn ang="f567">
                <a:pos x="f813" y="f814"/>
              </a:cxn>
              <a:cxn ang="f567">
                <a:pos x="f815" y="f816"/>
              </a:cxn>
              <a:cxn ang="f567">
                <a:pos x="f817" y="f816"/>
              </a:cxn>
              <a:cxn ang="f567">
                <a:pos x="f818" y="f819"/>
              </a:cxn>
              <a:cxn ang="f567">
                <a:pos x="f820" y="f821"/>
              </a:cxn>
              <a:cxn ang="f567">
                <a:pos x="f822" y="f823"/>
              </a:cxn>
              <a:cxn ang="f567">
                <a:pos x="f824" y="f810"/>
              </a:cxn>
              <a:cxn ang="f567">
                <a:pos x="f825" y="f826"/>
              </a:cxn>
              <a:cxn ang="f567">
                <a:pos x="f771" y="f766"/>
              </a:cxn>
              <a:cxn ang="f567">
                <a:pos x="f827" y="f756"/>
              </a:cxn>
              <a:cxn ang="f567">
                <a:pos x="f828" y="f754"/>
              </a:cxn>
              <a:cxn ang="f567">
                <a:pos x="f829" y="f752"/>
              </a:cxn>
              <a:cxn ang="f567">
                <a:pos x="f830" y="f831"/>
              </a:cxn>
              <a:cxn ang="f567">
                <a:pos x="f832" y="f833"/>
              </a:cxn>
              <a:cxn ang="f567">
                <a:pos x="f834" y="f835"/>
              </a:cxn>
              <a:cxn ang="f567">
                <a:pos x="f836" y="f837"/>
              </a:cxn>
              <a:cxn ang="f567">
                <a:pos x="f827" y="f756"/>
              </a:cxn>
            </a:cxnLst>
            <a:rect l="f701" t="f704" r="f702" b="f703"/>
            <a:pathLst>
              <a:path w="5816813" h="6226179">
                <a:moveTo>
                  <a:pt x="f8" y="f9"/>
                </a:moveTo>
                <a:lnTo>
                  <a:pt x="f10" y="f11"/>
                </a:lnTo>
                <a:cubicBezTo>
                  <a:pt x="f12" y="f13"/>
                  <a:pt x="f14" y="f15"/>
                  <a:pt x="f16" y="f17"/>
                </a:cubicBezTo>
                <a:cubicBezTo>
                  <a:pt x="f18" y="f19"/>
                  <a:pt x="f20" y="f21"/>
                  <a:pt x="f22" y="f23"/>
                </a:cubicBezTo>
                <a:lnTo>
                  <a:pt x="f24" y="f25"/>
                </a:lnTo>
                <a:cubicBezTo>
                  <a:pt x="f26" y="f27"/>
                  <a:pt x="f10" y="f28"/>
                  <a:pt x="f29" y="f28"/>
                </a:cubicBezTo>
                <a:cubicBezTo>
                  <a:pt x="f30" y="f28"/>
                  <a:pt x="f31" y="f32"/>
                  <a:pt x="f33" y="f34"/>
                </a:cubicBezTo>
                <a:cubicBezTo>
                  <a:pt x="f35" y="f36"/>
                  <a:pt x="f37" y="f38"/>
                  <a:pt x="f8" y="f9"/>
                </a:cubicBezTo>
                <a:close/>
                <a:moveTo>
                  <a:pt x="f39" y="f40"/>
                </a:moveTo>
                <a:cubicBezTo>
                  <a:pt x="f41" y="f42"/>
                  <a:pt x="f43" y="f44"/>
                  <a:pt x="f45" y="f44"/>
                </a:cubicBezTo>
                <a:cubicBezTo>
                  <a:pt x="f46" y="f44"/>
                  <a:pt x="f47" y="f48"/>
                  <a:pt x="f49" y="f50"/>
                </a:cubicBezTo>
                <a:cubicBezTo>
                  <a:pt x="f51" y="f52"/>
                  <a:pt x="f53" y="f54"/>
                  <a:pt x="f55" y="f56"/>
                </a:cubicBezTo>
                <a:lnTo>
                  <a:pt x="f57" y="f58"/>
                </a:lnTo>
                <a:cubicBezTo>
                  <a:pt x="f59" y="f60"/>
                  <a:pt x="f61" y="f62"/>
                  <a:pt x="f63" y="f64"/>
                </a:cubicBezTo>
                <a:cubicBezTo>
                  <a:pt x="f65" y="f66"/>
                  <a:pt x="f67" y="f68"/>
                  <a:pt x="f69" y="f70"/>
                </a:cubicBezTo>
                <a:lnTo>
                  <a:pt x="f39" y="f40"/>
                </a:lnTo>
                <a:close/>
                <a:moveTo>
                  <a:pt x="f71" y="f72"/>
                </a:moveTo>
                <a:cubicBezTo>
                  <a:pt x="f73" y="f72"/>
                  <a:pt x="f74" y="f75"/>
                  <a:pt x="f74" y="f76"/>
                </a:cubicBezTo>
                <a:lnTo>
                  <a:pt x="f74" y="f77"/>
                </a:lnTo>
                <a:cubicBezTo>
                  <a:pt x="f74" y="f78"/>
                  <a:pt x="f73" y="f5"/>
                  <a:pt x="f71" y="f5"/>
                </a:cubicBezTo>
                <a:cubicBezTo>
                  <a:pt x="f79" y="f5"/>
                  <a:pt x="f80" y="f78"/>
                  <a:pt x="f80" y="f77"/>
                </a:cubicBezTo>
                <a:lnTo>
                  <a:pt x="f80" y="f76"/>
                </a:lnTo>
                <a:cubicBezTo>
                  <a:pt x="f81" y="f82"/>
                  <a:pt x="f83" y="f72"/>
                  <a:pt x="f71" y="f72"/>
                </a:cubicBezTo>
                <a:close/>
                <a:moveTo>
                  <a:pt x="f76" y="f84"/>
                </a:moveTo>
                <a:lnTo>
                  <a:pt x="f77" y="f84"/>
                </a:lnTo>
                <a:cubicBezTo>
                  <a:pt x="f78" y="f84"/>
                  <a:pt x="f5" y="f85"/>
                  <a:pt x="f5" y="f86"/>
                </a:cubicBezTo>
                <a:cubicBezTo>
                  <a:pt x="f5" y="f87"/>
                  <a:pt x="f78" y="f88"/>
                  <a:pt x="f77" y="f88"/>
                </a:cubicBezTo>
                <a:lnTo>
                  <a:pt x="f76" y="f88"/>
                </a:lnTo>
                <a:cubicBezTo>
                  <a:pt x="f75" y="f88"/>
                  <a:pt x="f72" y="f87"/>
                  <a:pt x="f72" y="f86"/>
                </a:cubicBezTo>
                <a:cubicBezTo>
                  <a:pt x="f72" y="f85"/>
                  <a:pt x="f75" y="f84"/>
                  <a:pt x="f76" y="f84"/>
                </a:cubicBezTo>
                <a:close/>
                <a:moveTo>
                  <a:pt x="f89" y="f84"/>
                </a:moveTo>
                <a:lnTo>
                  <a:pt x="f90" y="f84"/>
                </a:lnTo>
                <a:cubicBezTo>
                  <a:pt x="f91" y="f84"/>
                  <a:pt x="f92" y="f85"/>
                  <a:pt x="f92" y="f86"/>
                </a:cubicBezTo>
                <a:cubicBezTo>
                  <a:pt x="f92" y="f87"/>
                  <a:pt x="f91" y="f88"/>
                  <a:pt x="f90" y="f88"/>
                </a:cubicBezTo>
                <a:lnTo>
                  <a:pt x="f89" y="f88"/>
                </a:lnTo>
                <a:cubicBezTo>
                  <a:pt x="f93" y="f88"/>
                  <a:pt x="f94" y="f87"/>
                  <a:pt x="f94" y="f86"/>
                </a:cubicBezTo>
                <a:cubicBezTo>
                  <a:pt x="f94" y="f85"/>
                  <a:pt x="f93" y="f84"/>
                  <a:pt x="f89" y="f84"/>
                </a:cubicBezTo>
                <a:close/>
                <a:moveTo>
                  <a:pt x="f95" y="f96"/>
                </a:moveTo>
                <a:cubicBezTo>
                  <a:pt x="f97" y="f98"/>
                  <a:pt x="f99" y="f100"/>
                  <a:pt x="f101" y="f102"/>
                </a:cubicBezTo>
                <a:lnTo>
                  <a:pt x="f103" y="f104"/>
                </a:lnTo>
                <a:cubicBezTo>
                  <a:pt x="f105" y="f106"/>
                  <a:pt x="f107" y="f108"/>
                  <a:pt x="f109" y="f110"/>
                </a:cubicBezTo>
                <a:cubicBezTo>
                  <a:pt x="f111" y="f112"/>
                  <a:pt x="f113" y="f114"/>
                  <a:pt x="f115" y="f114"/>
                </a:cubicBezTo>
                <a:cubicBezTo>
                  <a:pt x="f116" y="f114"/>
                  <a:pt x="f117" y="f118"/>
                  <a:pt x="f119" y="f120"/>
                </a:cubicBezTo>
                <a:lnTo>
                  <a:pt x="f121" y="f122"/>
                </a:lnTo>
                <a:cubicBezTo>
                  <a:pt x="f123" y="f106"/>
                  <a:pt x="f124" y="f125"/>
                  <a:pt x="f95" y="f96"/>
                </a:cubicBezTo>
                <a:close/>
                <a:moveTo>
                  <a:pt x="f126" y="f127"/>
                </a:moveTo>
                <a:cubicBezTo>
                  <a:pt x="f126" y="f128"/>
                  <a:pt x="f129" y="f130"/>
                  <a:pt x="f131" y="f132"/>
                </a:cubicBezTo>
                <a:cubicBezTo>
                  <a:pt x="f133" y="f134"/>
                  <a:pt x="f135" y="f136"/>
                  <a:pt x="f137" y="f138"/>
                </a:cubicBezTo>
                <a:lnTo>
                  <a:pt x="f139" y="f140"/>
                </a:lnTo>
                <a:cubicBezTo>
                  <a:pt x="f141" y="f142"/>
                  <a:pt x="f143" y="f144"/>
                  <a:pt x="f145" y="f146"/>
                </a:cubicBezTo>
                <a:cubicBezTo>
                  <a:pt x="f147" y="f148"/>
                  <a:pt x="f149" y="f150"/>
                  <a:pt x="f151" y="f152"/>
                </a:cubicBezTo>
                <a:lnTo>
                  <a:pt x="f151" y="f153"/>
                </a:lnTo>
                <a:cubicBezTo>
                  <a:pt x="f151" y="f154"/>
                  <a:pt x="f155" y="f156"/>
                  <a:pt x="f155" y="f157"/>
                </a:cubicBezTo>
                <a:lnTo>
                  <a:pt x="f155" y="f158"/>
                </a:lnTo>
                <a:cubicBezTo>
                  <a:pt x="f155" y="f159"/>
                  <a:pt x="f160" y="f161"/>
                  <a:pt x="f162" y="f161"/>
                </a:cubicBezTo>
                <a:lnTo>
                  <a:pt x="f163" y="f161"/>
                </a:lnTo>
                <a:cubicBezTo>
                  <a:pt x="f164" y="f161"/>
                  <a:pt x="f165" y="f166"/>
                  <a:pt x="f165" y="f158"/>
                </a:cubicBezTo>
                <a:lnTo>
                  <a:pt x="f165" y="f157"/>
                </a:lnTo>
                <a:cubicBezTo>
                  <a:pt x="f165" y="f167"/>
                  <a:pt x="f165" y="f156"/>
                  <a:pt x="f165" y="f168"/>
                </a:cubicBezTo>
                <a:cubicBezTo>
                  <a:pt x="f165" y="f169"/>
                  <a:pt x="f165" y="f153"/>
                  <a:pt x="f165" y="f170"/>
                </a:cubicBezTo>
                <a:cubicBezTo>
                  <a:pt x="f171" y="f172"/>
                  <a:pt x="f173" y="f174"/>
                  <a:pt x="f175" y="f176"/>
                </a:cubicBezTo>
                <a:cubicBezTo>
                  <a:pt x="f177" y="f178"/>
                  <a:pt x="f179" y="f180"/>
                  <a:pt x="f181" y="f182"/>
                </a:cubicBezTo>
                <a:cubicBezTo>
                  <a:pt x="f183" y="f184"/>
                  <a:pt x="f185" y="f186"/>
                  <a:pt x="f187" y="f188"/>
                </a:cubicBezTo>
                <a:cubicBezTo>
                  <a:pt x="f189" y="f190"/>
                  <a:pt x="f191" y="f192"/>
                  <a:pt x="f191" y="f193"/>
                </a:cubicBezTo>
                <a:cubicBezTo>
                  <a:pt x="f191" y="f194"/>
                  <a:pt x="f195" y="f196"/>
                  <a:pt x="f197" y="f196"/>
                </a:cubicBezTo>
                <a:cubicBezTo>
                  <a:pt x="f198" y="f199"/>
                  <a:pt x="f126" y="f200"/>
                  <a:pt x="f126" y="f127"/>
                </a:cubicBezTo>
                <a:close/>
                <a:moveTo>
                  <a:pt x="f201" y="f202"/>
                </a:moveTo>
                <a:lnTo>
                  <a:pt x="f203" y="f202"/>
                </a:lnTo>
                <a:lnTo>
                  <a:pt x="f203" y="f204"/>
                </a:lnTo>
                <a:lnTo>
                  <a:pt x="f201" y="f204"/>
                </a:lnTo>
                <a:lnTo>
                  <a:pt x="f201" y="f202"/>
                </a:lnTo>
                <a:lnTo>
                  <a:pt x="f201" y="f202"/>
                </a:lnTo>
                <a:close/>
                <a:moveTo>
                  <a:pt x="f201" y="f205"/>
                </a:moveTo>
                <a:lnTo>
                  <a:pt x="f201" y="f206"/>
                </a:lnTo>
                <a:lnTo>
                  <a:pt x="f203" y="f206"/>
                </a:lnTo>
                <a:lnTo>
                  <a:pt x="f203" y="f205"/>
                </a:lnTo>
                <a:cubicBezTo>
                  <a:pt x="f207" y="f208"/>
                  <a:pt x="f209" y="f210"/>
                  <a:pt x="f163" y="f210"/>
                </a:cubicBezTo>
                <a:lnTo>
                  <a:pt x="f211" y="f210"/>
                </a:lnTo>
                <a:cubicBezTo>
                  <a:pt x="f212" y="f210"/>
                  <a:pt x="f213" y="f208"/>
                  <a:pt x="f201" y="f205"/>
                </a:cubicBezTo>
                <a:close/>
                <a:moveTo>
                  <a:pt x="f139" y="f127"/>
                </a:moveTo>
                <a:cubicBezTo>
                  <a:pt x="f139" y="f214"/>
                  <a:pt x="f215" y="f216"/>
                  <a:pt x="f217" y="f216"/>
                </a:cubicBezTo>
                <a:cubicBezTo>
                  <a:pt x="f218" y="f216"/>
                  <a:pt x="f219" y="f214"/>
                  <a:pt x="f219" y="f127"/>
                </a:cubicBezTo>
                <a:cubicBezTo>
                  <a:pt x="f219" y="f220"/>
                  <a:pt x="f221" y="f222"/>
                  <a:pt x="f223" y="f224"/>
                </a:cubicBezTo>
                <a:lnTo>
                  <a:pt x="f223" y="f224"/>
                </a:lnTo>
                <a:cubicBezTo>
                  <a:pt x="f223" y="f224"/>
                  <a:pt x="f223" y="f224"/>
                  <a:pt x="f223" y="f225"/>
                </a:cubicBezTo>
                <a:cubicBezTo>
                  <a:pt x="f226" y="f227"/>
                  <a:pt x="f228" y="f229"/>
                  <a:pt x="f230" y="f142"/>
                </a:cubicBezTo>
                <a:cubicBezTo>
                  <a:pt x="f231" y="f232"/>
                  <a:pt x="f231" y="f232"/>
                  <a:pt x="f233" y="f234"/>
                </a:cubicBezTo>
                <a:cubicBezTo>
                  <a:pt x="f235" y="f236"/>
                  <a:pt x="f237" y="f238"/>
                  <a:pt x="f239" y="f240"/>
                </a:cubicBezTo>
                <a:lnTo>
                  <a:pt x="f241" y="f240"/>
                </a:lnTo>
                <a:cubicBezTo>
                  <a:pt x="f242" y="f243"/>
                  <a:pt x="f244" y="f245"/>
                  <a:pt x="f246" y="f247"/>
                </a:cubicBezTo>
                <a:cubicBezTo>
                  <a:pt x="f246" y="f248"/>
                  <a:pt x="f249" y="f248"/>
                  <a:pt x="f250" y="f251"/>
                </a:cubicBezTo>
                <a:cubicBezTo>
                  <a:pt x="f252" y="f253"/>
                  <a:pt x="f254" y="f255"/>
                  <a:pt x="f256" y="f257"/>
                </a:cubicBezTo>
                <a:cubicBezTo>
                  <a:pt x="f256" y="f258"/>
                  <a:pt x="f259" y="f258"/>
                  <a:pt x="f259" y="f225"/>
                </a:cubicBezTo>
                <a:cubicBezTo>
                  <a:pt x="f259" y="f260"/>
                  <a:pt x="f261" y="f224"/>
                  <a:pt x="f261" y="f262"/>
                </a:cubicBezTo>
                <a:cubicBezTo>
                  <a:pt x="f263" y="f222"/>
                  <a:pt x="f139" y="f220"/>
                  <a:pt x="f139" y="f127"/>
                </a:cubicBezTo>
                <a:close/>
                <a:moveTo>
                  <a:pt x="f264" y="f104"/>
                </a:moveTo>
                <a:lnTo>
                  <a:pt x="f265" y="f102"/>
                </a:lnTo>
                <a:cubicBezTo>
                  <a:pt x="f266" y="f100"/>
                  <a:pt x="f267" y="f268"/>
                  <a:pt x="f269" y="f96"/>
                </a:cubicBezTo>
                <a:cubicBezTo>
                  <a:pt x="f270" y="f271"/>
                  <a:pt x="f272" y="f106"/>
                  <a:pt x="f273" y="f274"/>
                </a:cubicBezTo>
                <a:lnTo>
                  <a:pt x="f275" y="f276"/>
                </a:lnTo>
                <a:cubicBezTo>
                  <a:pt x="f277" y="f278"/>
                  <a:pt x="f279" y="f278"/>
                  <a:pt x="f280" y="f278"/>
                </a:cubicBezTo>
                <a:cubicBezTo>
                  <a:pt x="f281" y="f278"/>
                  <a:pt x="f282" y="f283"/>
                  <a:pt x="f284" y="f285"/>
                </a:cubicBezTo>
                <a:cubicBezTo>
                  <a:pt x="f286" y="f108"/>
                  <a:pt x="f287" y="f106"/>
                  <a:pt x="f264" y="f104"/>
                </a:cubicBezTo>
                <a:close/>
              </a:path>
            </a:pathLst>
          </a:custGeom>
          <a:solidFill>
            <a:srgbClr val="6F9CEB"/>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name="Slide955">
    <p:spTree>
      <p:nvGrpSpPr>
        <p:cNvPr id="1" name=""/>
        <p:cNvGrpSpPr/>
        <p:nvPr/>
      </p:nvGrpSpPr>
      <p:grpSpPr>
        <a:xfrm>
          <a:off x="0" y="0"/>
          <a:ext cx="0" cy="0"/>
          <a:chOff x="0" y="0"/>
          <a:chExt cx="0" cy="0"/>
        </a:xfrm>
      </p:grpSpPr>
      <p:sp>
        <p:nvSpPr>
          <p:cNvPr id="2" name="Rectángulo 7">
            <a:extLst>
              <a:ext uri="{FF2B5EF4-FFF2-40B4-BE49-F238E27FC236}">
                <a16:creationId xmlns:a16="http://schemas.microsoft.com/office/drawing/2014/main" id="{47863731-0A56-9F2E-A197-D87CBC63AADE}"/>
              </a:ext>
            </a:extLst>
          </p:cNvPr>
          <p:cNvSpPr/>
          <p:nvPr/>
        </p:nvSpPr>
        <p:spPr>
          <a:xfrm>
            <a:off x="6782488" y="558140"/>
            <a:ext cx="4358240" cy="406798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Título 1">
            <a:extLst>
              <a:ext uri="{FF2B5EF4-FFF2-40B4-BE49-F238E27FC236}">
                <a16:creationId xmlns:a16="http://schemas.microsoft.com/office/drawing/2014/main" id="{C6468D33-08EB-8603-FE57-D776019B2D66}"/>
              </a:ext>
            </a:extLst>
          </p:cNvPr>
          <p:cNvSpPr txBox="1"/>
          <p:nvPr/>
        </p:nvSpPr>
        <p:spPr>
          <a:xfrm>
            <a:off x="479429" y="743827"/>
            <a:ext cx="5019671"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02060"/>
                </a:solidFill>
                <a:uFillTx/>
                <a:latin typeface="Arial"/>
              </a:rPr>
              <a:t>Give power to your words</a:t>
            </a:r>
            <a:endParaRPr lang="es-ES" sz="4400" b="1" i="0" u="none" strike="noStrike" kern="1200" cap="none" spc="0" baseline="0">
              <a:solidFill>
                <a:srgbClr val="002060"/>
              </a:solidFill>
              <a:uFillTx/>
              <a:latin typeface="Arial"/>
            </a:endParaRPr>
          </a:p>
        </p:txBody>
      </p:sp>
      <p:sp>
        <p:nvSpPr>
          <p:cNvPr id="4" name="CuadroTexto 8">
            <a:extLst>
              <a:ext uri="{FF2B5EF4-FFF2-40B4-BE49-F238E27FC236}">
                <a16:creationId xmlns:a16="http://schemas.microsoft.com/office/drawing/2014/main" id="{2F95BC01-EE5F-3881-7695-C82173CAD9E5}"/>
              </a:ext>
            </a:extLst>
          </p:cNvPr>
          <p:cNvSpPr txBox="1"/>
          <p:nvPr/>
        </p:nvSpPr>
        <p:spPr>
          <a:xfrm>
            <a:off x="436891" y="3235229"/>
            <a:ext cx="1637580" cy="110197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sp>
        <p:nvSpPr>
          <p:cNvPr id="5" name="CuadroTexto 14">
            <a:extLst>
              <a:ext uri="{FF2B5EF4-FFF2-40B4-BE49-F238E27FC236}">
                <a16:creationId xmlns:a16="http://schemas.microsoft.com/office/drawing/2014/main" id="{C636A38D-867A-D378-6816-5473C5693820}"/>
              </a:ext>
            </a:extLst>
          </p:cNvPr>
          <p:cNvSpPr txBox="1"/>
          <p:nvPr/>
        </p:nvSpPr>
        <p:spPr>
          <a:xfrm>
            <a:off x="2518897" y="3235229"/>
            <a:ext cx="1708720" cy="110197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sp>
        <p:nvSpPr>
          <p:cNvPr id="6" name="CuadroTexto 16">
            <a:extLst>
              <a:ext uri="{FF2B5EF4-FFF2-40B4-BE49-F238E27FC236}">
                <a16:creationId xmlns:a16="http://schemas.microsoft.com/office/drawing/2014/main" id="{EB4B461F-87A8-AD1F-C577-4C4AAFDAE422}"/>
              </a:ext>
            </a:extLst>
          </p:cNvPr>
          <p:cNvSpPr txBox="1"/>
          <p:nvPr/>
        </p:nvSpPr>
        <p:spPr>
          <a:xfrm>
            <a:off x="4537700" y="3235229"/>
            <a:ext cx="1708720" cy="110197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cxnSp>
        <p:nvCxnSpPr>
          <p:cNvPr id="7" name="Conector recto 19">
            <a:extLst>
              <a:ext uri="{FF2B5EF4-FFF2-40B4-BE49-F238E27FC236}">
                <a16:creationId xmlns:a16="http://schemas.microsoft.com/office/drawing/2014/main" id="{0E39A272-8E09-4D3B-760B-3B3D2780919E}"/>
              </a:ext>
            </a:extLst>
          </p:cNvPr>
          <p:cNvCxnSpPr/>
          <p:nvPr/>
        </p:nvCxnSpPr>
        <p:spPr>
          <a:xfrm>
            <a:off x="479429" y="4857009"/>
            <a:ext cx="5616574" cy="0"/>
          </a:xfrm>
          <a:prstGeom prst="straightConnector1">
            <a:avLst/>
          </a:prstGeom>
          <a:noFill/>
          <a:ln w="6345" cap="flat">
            <a:solidFill>
              <a:srgbClr val="0F78FF"/>
            </a:solidFill>
            <a:prstDash val="solid"/>
            <a:miter/>
          </a:ln>
        </p:spPr>
      </p:cxnSp>
      <p:sp>
        <p:nvSpPr>
          <p:cNvPr id="8" name="CuadroTexto 20">
            <a:extLst>
              <a:ext uri="{FF2B5EF4-FFF2-40B4-BE49-F238E27FC236}">
                <a16:creationId xmlns:a16="http://schemas.microsoft.com/office/drawing/2014/main" id="{46BCDE8C-5ADE-07DE-8E45-A4480BF19953}"/>
              </a:ext>
            </a:extLst>
          </p:cNvPr>
          <p:cNvSpPr txBox="1"/>
          <p:nvPr/>
        </p:nvSpPr>
        <p:spPr>
          <a:xfrm>
            <a:off x="436891" y="5181639"/>
            <a:ext cx="3790727"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232323"/>
                </a:solidFill>
                <a:uFillTx/>
                <a:latin typeface="Arial"/>
              </a:rPr>
              <a:t>Vivamus massa magna, </a:t>
            </a:r>
            <a:r>
              <a:rPr lang="es-ES" sz="1800" b="1" i="0" u="none" strike="noStrike" kern="1200" cap="none" spc="0" baseline="0">
                <a:solidFill>
                  <a:srgbClr val="0F78FF"/>
                </a:solidFill>
                <a:uFillTx/>
                <a:latin typeface="Arial"/>
              </a:rPr>
              <a:t>vulputate vel </a:t>
            </a:r>
            <a:r>
              <a:rPr lang="es-ES" sz="1800" b="1" i="0" u="none" strike="noStrike" kern="1200" cap="none" spc="0" baseline="0">
                <a:solidFill>
                  <a:srgbClr val="232323"/>
                </a:solidFill>
                <a:uFillTx/>
                <a:latin typeface="Arial"/>
              </a:rPr>
              <a:t>tortor et, pulvinar cursus diam massa magna.</a:t>
            </a:r>
          </a:p>
        </p:txBody>
      </p:sp>
      <p:sp>
        <p:nvSpPr>
          <p:cNvPr id="9" name="Título 1">
            <a:extLst>
              <a:ext uri="{FF2B5EF4-FFF2-40B4-BE49-F238E27FC236}">
                <a16:creationId xmlns:a16="http://schemas.microsoft.com/office/drawing/2014/main" id="{63C72A21-F296-A3FC-2DA0-729C0758B33B}"/>
              </a:ext>
            </a:extLst>
          </p:cNvPr>
          <p:cNvSpPr txBox="1"/>
          <p:nvPr/>
        </p:nvSpPr>
        <p:spPr>
          <a:xfrm>
            <a:off x="4363471" y="5386035"/>
            <a:ext cx="1652521"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0F78FF"/>
                </a:solidFill>
                <a:uFillTx/>
                <a:latin typeface="Arial"/>
              </a:rPr>
              <a:t>+</a:t>
            </a:r>
            <a:r>
              <a:rPr lang="es-ES" sz="5400" b="1" i="0" u="none" strike="noStrike" kern="1200" cap="none" spc="0" baseline="0">
                <a:solidFill>
                  <a:srgbClr val="232323"/>
                </a:solidFill>
                <a:uFillTx/>
                <a:latin typeface="Arial"/>
              </a:rPr>
              <a:t>14</a:t>
            </a:r>
            <a:r>
              <a:rPr lang="es-ES" sz="3200" b="1" i="0" u="none" strike="noStrike" kern="1200" cap="none" spc="0" baseline="0">
                <a:solidFill>
                  <a:srgbClr val="232323"/>
                </a:solidFill>
                <a:uFillTx/>
                <a:latin typeface="Arial"/>
              </a:rPr>
              <a:t>%</a:t>
            </a:r>
            <a:endParaRPr lang="es-ES" sz="4800" b="1" i="0" u="none" strike="noStrike" kern="1200" cap="none" spc="0" baseline="0">
              <a:solidFill>
                <a:srgbClr val="232323"/>
              </a:solidFill>
              <a:uFillTx/>
              <a:latin typeface="Arial"/>
            </a:endParaRPr>
          </a:p>
        </p:txBody>
      </p:sp>
      <p:sp>
        <p:nvSpPr>
          <p:cNvPr id="10" name="Forma libre 17">
            <a:extLst>
              <a:ext uri="{FF2B5EF4-FFF2-40B4-BE49-F238E27FC236}">
                <a16:creationId xmlns:a16="http://schemas.microsoft.com/office/drawing/2014/main" id="{5B29D9F3-E025-7259-6283-6B0EC53DE724}"/>
              </a:ext>
            </a:extLst>
          </p:cNvPr>
          <p:cNvSpPr/>
          <p:nvPr/>
        </p:nvSpPr>
        <p:spPr>
          <a:xfrm>
            <a:off x="4566678" y="2648705"/>
            <a:ext cx="388025" cy="377857"/>
          </a:xfrm>
          <a:custGeom>
            <a:avLst/>
            <a:gdLst>
              <a:gd name="f0" fmla="val 10800000"/>
              <a:gd name="f1" fmla="val 5400000"/>
              <a:gd name="f2" fmla="val 180"/>
              <a:gd name="f3" fmla="val w"/>
              <a:gd name="f4" fmla="val h"/>
              <a:gd name="f5" fmla="val 0"/>
              <a:gd name="f6" fmla="val 5819775"/>
              <a:gd name="f7" fmla="val 5667375"/>
              <a:gd name="f8" fmla="val 5828415"/>
              <a:gd name="f9" fmla="val 1176338"/>
              <a:gd name="f10" fmla="val 735463"/>
              <a:gd name="f11" fmla="val 727977"/>
              <a:gd name="f12" fmla="val 5813452"/>
              <a:gd name="f13" fmla="val 573538"/>
              <a:gd name="f14" fmla="val 5710715"/>
              <a:gd name="f15" fmla="val 470802"/>
              <a:gd name="f16" fmla="val 5563754"/>
              <a:gd name="f17" fmla="val 455838"/>
              <a:gd name="f18" fmla="val 5556267"/>
              <a:gd name="f19" fmla="val 4674528"/>
              <a:gd name="f20" fmla="val 257175"/>
              <a:gd name="f21" fmla="val 117700"/>
              <a:gd name="f22" fmla="val 4556828"/>
              <a:gd name="f23" fmla="val 4417353"/>
              <a:gd name="f24" fmla="val 1331939"/>
              <a:gd name="f25" fmla="val 1192464"/>
              <a:gd name="f26" fmla="val 1074764"/>
              <a:gd name="f27" fmla="val 273978"/>
              <a:gd name="f28" fmla="val 266492"/>
              <a:gd name="f29" fmla="val 119540"/>
              <a:gd name="f30" fmla="val 463315"/>
              <a:gd name="f31" fmla="val 16803"/>
              <a:gd name="f32" fmla="val 1839"/>
              <a:gd name="f33" fmla="+- 0 0 5647"/>
              <a:gd name="f34" fmla="val 1294038"/>
              <a:gd name="f35" fmla="+- 0 0 42385"/>
              <a:gd name="f36" fmla="val 2432961"/>
              <a:gd name="f37" fmla="val 1177501"/>
              <a:gd name="f38" fmla="val 2624138"/>
              <a:gd name="f39" fmla="val 1368677"/>
              <a:gd name="f40" fmla="val 3160262"/>
              <a:gd name="f41" fmla="val 1809551"/>
              <a:gd name="f42" fmla="val 3586839"/>
              <a:gd name="f43" fmla="val 2368126"/>
              <a:gd name="f44" fmla="val 3748088"/>
              <a:gd name="f45" fmla="val 4475388"/>
              <a:gd name="f46" fmla="val 1397938"/>
              <a:gd name="f47" fmla="val 4938027"/>
              <a:gd name="f48" fmla="val 1390451"/>
              <a:gd name="f49" fmla="val 4945514"/>
              <a:gd name="f50" fmla="val 1250976"/>
              <a:gd name="f51" fmla="val 5026476"/>
              <a:gd name="f52" fmla="val 5144177"/>
              <a:gd name="f53" fmla="val 5276165"/>
              <a:gd name="f54" fmla="val 5423125"/>
              <a:gd name="f55" fmla="val 5430612"/>
              <a:gd name="f56" fmla="val 5577574"/>
              <a:gd name="f57" fmla="val 1295201"/>
              <a:gd name="f58" fmla="val 5672824"/>
              <a:gd name="f59" fmla="val 1449639"/>
              <a:gd name="f60" fmla="val 4307816"/>
              <a:gd name="f61" fmla="val 4462254"/>
              <a:gd name="f62" fmla="val 4572477"/>
              <a:gd name="f63" fmla="val 4579955"/>
              <a:gd name="f64" fmla="val 4506479"/>
              <a:gd name="f65" fmla="val 4367004"/>
              <a:gd name="f66" fmla="val 4359517"/>
              <a:gd name="f67" fmla="val 3404293"/>
              <a:gd name="f68" fmla="val 4482189"/>
              <a:gd name="f69" fmla="val 3741277"/>
              <a:gd name="f70" fmla="val 3940417"/>
              <a:gd name="f71" fmla="val 3579352"/>
              <a:gd name="f72" fmla="val 4374481"/>
              <a:gd name="f73" fmla="val 3160928"/>
              <a:gd name="f74" fmla="val 4572468"/>
              <a:gd name="f75" fmla="val 2631615"/>
              <a:gd name="f76" fmla="val 4984081"/>
              <a:gd name="f77" fmla="val 2579903"/>
              <a:gd name="f78" fmla="val 5299768"/>
              <a:gd name="f79" fmla="val 2426151"/>
              <a:gd name="f80" fmla="val 5520206"/>
              <a:gd name="f81" fmla="val 2168976"/>
              <a:gd name="f82" fmla="val 5858352"/>
              <a:gd name="f83" fmla="val 1764163"/>
              <a:gd name="f84" fmla="val 1249813"/>
              <a:gd name="f85" fmla="val 1104015"/>
              <a:gd name="f86" fmla="val 2337702"/>
              <a:gd name="f87" fmla="val 200502"/>
              <a:gd name="f88" fmla="val 2124751"/>
              <a:gd name="f89" fmla="val 266501"/>
              <a:gd name="f90" fmla="val 1243013"/>
              <a:gd name="f91" fmla="val 1198788"/>
              <a:gd name="f92" fmla="val 1191301"/>
              <a:gd name="f93" fmla="val 1183824"/>
              <a:gd name="f94" fmla="val 742950"/>
              <a:gd name="f95" fmla="val 727986"/>
              <a:gd name="f96" fmla="val 281465"/>
              <a:gd name="f97" fmla="val 2021348"/>
              <a:gd name="f98" fmla="val 2073059"/>
              <a:gd name="f99" fmla="val 2116598"/>
              <a:gd name="f100" fmla="val 1082251"/>
              <a:gd name="f101" fmla="val 2168309"/>
              <a:gd name="f102" fmla="val 2175796"/>
              <a:gd name="f103" fmla="val 2183273"/>
              <a:gd name="f104" fmla="val 1089051"/>
              <a:gd name="f105" fmla="val 2234965"/>
              <a:gd name="f106" fmla="val 1096538"/>
              <a:gd name="f107" fmla="val 2278513"/>
              <a:gd name="f108" fmla="val 2330215"/>
              <a:gd name="f109" fmla="val 5269364"/>
              <a:gd name="f110" fmla="val 5394550"/>
              <a:gd name="f111" fmla="val 1442153"/>
              <a:gd name="f112" fmla="val 5232625"/>
              <a:gd name="f113" fmla="val 1486377"/>
              <a:gd name="f114" fmla="val 5195888"/>
              <a:gd name="f115" fmla="val 1515629"/>
              <a:gd name="f116" fmla="val 5180915"/>
              <a:gd name="f117" fmla="val 2515077"/>
              <a:gd name="f118" fmla="val 4710789"/>
              <a:gd name="f119" fmla="val 3234891"/>
              <a:gd name="f120" fmla="val 4234340"/>
              <a:gd name="f121" fmla="val 4263601"/>
              <a:gd name="f122" fmla="val 3124677"/>
              <a:gd name="f123" fmla="val 3821563"/>
              <a:gd name="f124" fmla="val 4438650"/>
              <a:gd name="f125" fmla="val 2639579"/>
              <a:gd name="f126" fmla="val 2874989"/>
              <a:gd name="f127" fmla="val 3550101"/>
              <a:gd name="f128" fmla="val 2184427"/>
              <a:gd name="f129" fmla="val 1604078"/>
              <a:gd name="f130" fmla="val 3094263"/>
              <a:gd name="f131" fmla="val 1412901"/>
              <a:gd name="f132" fmla="val 2469690"/>
              <a:gd name="f133" fmla="val 1405415"/>
              <a:gd name="f134" fmla="val 2432952"/>
              <a:gd name="f135" fmla="val 1391127"/>
              <a:gd name="f136" fmla="val 2396214"/>
              <a:gd name="f137" fmla="val 1383650"/>
              <a:gd name="f138" fmla="val 2359476"/>
              <a:gd name="f139" fmla="val 1368686"/>
              <a:gd name="f140" fmla="val 2293477"/>
              <a:gd name="f141" fmla="val 1361876"/>
              <a:gd name="f142" fmla="val 2220001"/>
              <a:gd name="f143" fmla="val 1354399"/>
              <a:gd name="f144" fmla="val 2154012"/>
              <a:gd name="f145" fmla="val 2146526"/>
              <a:gd name="f146" fmla="val 2139048"/>
              <a:gd name="f147" fmla="val 2132238"/>
              <a:gd name="f148" fmla="val 2095500"/>
              <a:gd name="f149" fmla="val 1346912"/>
              <a:gd name="f150" fmla="val 2066239"/>
              <a:gd name="f151" fmla="val 2029501"/>
              <a:gd name="f152" fmla="val 595989"/>
              <a:gd name="f153" fmla="val 272815"/>
              <a:gd name="f154" fmla="val 4396265"/>
              <a:gd name="f155" fmla="val 640204"/>
              <a:gd name="f156" fmla="val 2014528"/>
              <a:gd name="f157" fmla="val 2051266"/>
              <a:gd name="f158" fmla="val 2080527"/>
              <a:gd name="f159" fmla="val 4388778"/>
              <a:gd name="f160" fmla="val 2117265"/>
              <a:gd name="f161" fmla="val 2132228"/>
              <a:gd name="f162" fmla="val 2139039"/>
              <a:gd name="f163" fmla="val 2168290"/>
              <a:gd name="f164" fmla="val 4381292"/>
              <a:gd name="f165" fmla="val 2205038"/>
              <a:gd name="f166" fmla="val 2234289"/>
              <a:gd name="f167" fmla="val 2241776"/>
              <a:gd name="f168" fmla="val 4373805"/>
              <a:gd name="f169" fmla="val 4366328"/>
              <a:gd name="f170" fmla="val 2307774"/>
              <a:gd name="f171" fmla="val 2344512"/>
              <a:gd name="f172" fmla="val 2351999"/>
              <a:gd name="f173" fmla="val 4352031"/>
              <a:gd name="f174" fmla="val 2366286"/>
              <a:gd name="f175" fmla="val 4344544"/>
              <a:gd name="f176" fmla="val 2395538"/>
              <a:gd name="f177" fmla="val 4337067"/>
              <a:gd name="f178" fmla="val 2424798"/>
              <a:gd name="f179" fmla="val 4330257"/>
              <a:gd name="f180" fmla="val 2454736"/>
              <a:gd name="f181" fmla="val 4145891"/>
              <a:gd name="f182" fmla="val 3086776"/>
              <a:gd name="f183" fmla="val 3558065"/>
              <a:gd name="f184" fmla="val 5307265"/>
              <a:gd name="f185" fmla="val 1999564"/>
              <a:gd name="f186" fmla="val 5152826"/>
              <a:gd name="f187" fmla="val 2183263"/>
              <a:gd name="f188" fmla="val 4932389"/>
              <a:gd name="f189" fmla="val 2300964"/>
              <a:gd name="f190" fmla="val 4645953"/>
              <a:gd name="f191" fmla="val 2351989"/>
              <a:gd name="f192" fmla="val 2344503"/>
              <a:gd name="f193" fmla="val 4653440"/>
              <a:gd name="f194" fmla="val 2292792"/>
              <a:gd name="f195" fmla="val 4660917"/>
              <a:gd name="f196" fmla="val 2249253"/>
              <a:gd name="f197" fmla="val 4667727"/>
              <a:gd name="f198" fmla="val 2197542"/>
              <a:gd name="f199" fmla="val 2190055"/>
              <a:gd name="f200" fmla="val 2182578"/>
              <a:gd name="f201" fmla="val 4675214"/>
              <a:gd name="f202" fmla="val 2130867"/>
              <a:gd name="f203" fmla="val 2079841"/>
              <a:gd name="f204" fmla="val 2028139"/>
              <a:gd name="f205" fmla="val 728663"/>
              <a:gd name="f206" fmla="val 5549476"/>
              <a:gd name="f207" fmla="val 5556963"/>
              <a:gd name="f208" fmla="val 736149"/>
              <a:gd name="f209" fmla="val 743626"/>
              <a:gd name="f210" fmla="val 1184501"/>
              <a:gd name="f211" fmla="val 1191987"/>
              <a:gd name="f212" fmla="val 1199464"/>
              <a:gd name="f213" fmla="val 5556953"/>
              <a:gd name="f214" fmla="val 1206265"/>
              <a:gd name="f215" fmla="val 5593691"/>
              <a:gd name="f216" fmla="val 1653940"/>
              <a:gd name="f217" fmla="val 2595364"/>
              <a:gd name="f218" fmla="val 2910564"/>
              <a:gd name="f219" fmla="val 2573589"/>
              <a:gd name="f220" fmla="val 2962275"/>
              <a:gd name="f221" fmla="val 2521888"/>
              <a:gd name="f222" fmla="val 2999013"/>
              <a:gd name="f223" fmla="val 2470177"/>
              <a:gd name="f224" fmla="val 2455213"/>
              <a:gd name="f225" fmla="val 2440925"/>
              <a:gd name="f226" fmla="val 2418465"/>
              <a:gd name="f227" fmla="val 2991526"/>
              <a:gd name="f228" fmla="val 1970114"/>
              <a:gd name="f229" fmla="val 2822801"/>
              <a:gd name="f230" fmla="val 1874864"/>
              <a:gd name="f231" fmla="val 2418664"/>
              <a:gd name="f232" fmla="val 1882341"/>
              <a:gd name="f233" fmla="val 853840"/>
              <a:gd name="f234" fmla="val 780364"/>
              <a:gd name="f235" fmla="val 1940853"/>
              <a:gd name="f236" fmla="val 721852"/>
              <a:gd name="f237" fmla="val 2014329"/>
              <a:gd name="f238" fmla="val 2087805"/>
              <a:gd name="f239" fmla="val 2146317"/>
              <a:gd name="f240" fmla="val 2242452"/>
              <a:gd name="f241" fmla="val 2264226"/>
              <a:gd name="f242" fmla="val 2131353"/>
              <a:gd name="f243" fmla="val 2602363"/>
              <a:gd name="f244" fmla="val 2506229"/>
              <a:gd name="f245" fmla="val 2741838"/>
              <a:gd name="f246" fmla="val 2588553"/>
              <a:gd name="f247" fmla="val 2763603"/>
              <a:gd name="f248" fmla="val 2625301"/>
              <a:gd name="f249" fmla="val 2844565"/>
              <a:gd name="f250" fmla="+- 0 0 -90"/>
              <a:gd name="f251" fmla="*/ f3 1 5819775"/>
              <a:gd name="f252" fmla="*/ f4 1 5667375"/>
              <a:gd name="f253" fmla="+- f7 0 f5"/>
              <a:gd name="f254" fmla="+- f6 0 f5"/>
              <a:gd name="f255" fmla="*/ f250 f0 1"/>
              <a:gd name="f256" fmla="*/ f254 1 5819775"/>
              <a:gd name="f257" fmla="*/ f253 1 5667375"/>
              <a:gd name="f258" fmla="*/ 5828415 f254 1"/>
              <a:gd name="f259" fmla="*/ 1176338 f253 1"/>
              <a:gd name="f260" fmla="*/ 735463 f253 1"/>
              <a:gd name="f261" fmla="*/ 727977 f253 1"/>
              <a:gd name="f262" fmla="*/ 5563754 f254 1"/>
              <a:gd name="f263" fmla="*/ 455838 f253 1"/>
              <a:gd name="f264" fmla="*/ 5556267 f254 1"/>
              <a:gd name="f265" fmla="*/ 4674528 f254 1"/>
              <a:gd name="f266" fmla="*/ 257175 f253 1"/>
              <a:gd name="f267" fmla="*/ 4417353 f254 1"/>
              <a:gd name="f268" fmla="*/ 0 f253 1"/>
              <a:gd name="f269" fmla="*/ 1331939 f254 1"/>
              <a:gd name="f270" fmla="*/ 1074764 f254 1"/>
              <a:gd name="f271" fmla="*/ 273978 f254 1"/>
              <a:gd name="f272" fmla="*/ 266492 f254 1"/>
              <a:gd name="f273" fmla="*/ 1839 f254 1"/>
              <a:gd name="f274" fmla="*/ 1177501 f254 1"/>
              <a:gd name="f275" fmla="*/ 2624138 f253 1"/>
              <a:gd name="f276" fmla="*/ 2368126 f254 1"/>
              <a:gd name="f277" fmla="*/ 3748088 f253 1"/>
              <a:gd name="f278" fmla="*/ 4475388 f253 1"/>
              <a:gd name="f279" fmla="*/ 1397938 f254 1"/>
              <a:gd name="f280" fmla="*/ 4938027 f253 1"/>
              <a:gd name="f281" fmla="*/ 1390451 f254 1"/>
              <a:gd name="f282" fmla="*/ 4945514 f253 1"/>
              <a:gd name="f283" fmla="*/ 5276165 f253 1"/>
              <a:gd name="f284" fmla="*/ 5423125 f253 1"/>
              <a:gd name="f285" fmla="*/ 5430612 f253 1"/>
              <a:gd name="f286" fmla="*/ 1449639 f254 1"/>
              <a:gd name="f287" fmla="*/ 5672824 f253 1"/>
              <a:gd name="f288" fmla="*/ 4307816 f254 1"/>
              <a:gd name="f289" fmla="*/ 4579955 f254 1"/>
              <a:gd name="f290" fmla="*/ 4367004 f254 1"/>
              <a:gd name="f291" fmla="*/ 4359517 f254 1"/>
              <a:gd name="f292" fmla="*/ 3404293 f254 1"/>
              <a:gd name="f293" fmla="*/ 4482189 f253 1"/>
              <a:gd name="f294" fmla="*/ 3741277 f253 1"/>
              <a:gd name="f295" fmla="*/ 4572468 f254 1"/>
              <a:gd name="f296" fmla="*/ 2631615 f253 1"/>
              <a:gd name="f297" fmla="*/ 5520206 f254 1"/>
              <a:gd name="f298" fmla="*/ 2168976 f253 1"/>
              <a:gd name="f299" fmla="*/ 1104015 f254 1"/>
              <a:gd name="f300" fmla="*/ 2337702 f253 1"/>
              <a:gd name="f301" fmla="*/ 1198788 f253 1"/>
              <a:gd name="f302" fmla="*/ 1183824 f253 1"/>
              <a:gd name="f303" fmla="*/ 742950 f253 1"/>
              <a:gd name="f304" fmla="*/ 727986 f253 1"/>
              <a:gd name="f305" fmla="*/ 281465 f254 1"/>
              <a:gd name="f306" fmla="*/ 2021348 f253 1"/>
              <a:gd name="f307" fmla="*/ 1082251 f254 1"/>
              <a:gd name="f308" fmla="*/ 2168309 f253 1"/>
              <a:gd name="f309" fmla="*/ 2183273 f253 1"/>
              <a:gd name="f310" fmla="*/ 5269364 f253 1"/>
              <a:gd name="f311" fmla="*/ 5394550 f253 1"/>
              <a:gd name="f312" fmla="*/ 1442153 f254 1"/>
              <a:gd name="f313" fmla="*/ 1515629 f254 1"/>
              <a:gd name="f314" fmla="*/ 5180915 f253 1"/>
              <a:gd name="f315" fmla="*/ 2515077 f254 1"/>
              <a:gd name="f316" fmla="*/ 4710789 f253 1"/>
              <a:gd name="f317" fmla="*/ 3234891 f254 1"/>
              <a:gd name="f318" fmla="*/ 4234340 f254 1"/>
              <a:gd name="f319" fmla="*/ 3124677 f254 1"/>
              <a:gd name="f320" fmla="*/ 3821563 f253 1"/>
              <a:gd name="f321" fmla="*/ 4438650 f253 1"/>
              <a:gd name="f322" fmla="*/ 2639579 f254 1"/>
              <a:gd name="f323" fmla="*/ 2874989 f254 1"/>
              <a:gd name="f324" fmla="*/ 3550101 f253 1"/>
              <a:gd name="f325" fmla="*/ 1412901 f254 1"/>
              <a:gd name="f326" fmla="*/ 2469690 f253 1"/>
              <a:gd name="f327" fmla="*/ 1383650 f254 1"/>
              <a:gd name="f328" fmla="*/ 2359476 f253 1"/>
              <a:gd name="f329" fmla="*/ 1354399 f254 1"/>
              <a:gd name="f330" fmla="*/ 2154012 f253 1"/>
              <a:gd name="f331" fmla="*/ 2132238 f253 1"/>
              <a:gd name="f332" fmla="*/ 1346912 f254 1"/>
              <a:gd name="f333" fmla="*/ 2029501 f253 1"/>
              <a:gd name="f334" fmla="*/ 595989 f253 1"/>
              <a:gd name="f335" fmla="*/ 272815 f253 1"/>
              <a:gd name="f336" fmla="*/ 4396265 f254 1"/>
              <a:gd name="f337" fmla="*/ 640204 f253 1"/>
              <a:gd name="f338" fmla="*/ 2014528 f253 1"/>
              <a:gd name="f339" fmla="*/ 4388778 f254 1"/>
              <a:gd name="f340" fmla="*/ 2117265 f253 1"/>
              <a:gd name="f341" fmla="*/ 2139039 f253 1"/>
              <a:gd name="f342" fmla="*/ 4381292 f254 1"/>
              <a:gd name="f343" fmla="*/ 2234289 f253 1"/>
              <a:gd name="f344" fmla="*/ 2241776 f253 1"/>
              <a:gd name="f345" fmla="*/ 2344512 f253 1"/>
              <a:gd name="f346" fmla="*/ 4352031 f254 1"/>
              <a:gd name="f347" fmla="*/ 2366286 f253 1"/>
              <a:gd name="f348" fmla="*/ 4330257 f254 1"/>
              <a:gd name="f349" fmla="*/ 2454736 f253 1"/>
              <a:gd name="f350" fmla="*/ 5307265 f254 1"/>
              <a:gd name="f351" fmla="*/ 1999564 f253 1"/>
              <a:gd name="f352" fmla="*/ 4645953 f254 1"/>
              <a:gd name="f353" fmla="*/ 2351989 f253 1"/>
              <a:gd name="f354" fmla="*/ 2344503 f253 1"/>
              <a:gd name="f355" fmla="*/ 4667727 f254 1"/>
              <a:gd name="f356" fmla="*/ 2197542 f253 1"/>
              <a:gd name="f357" fmla="*/ 2182578 f253 1"/>
              <a:gd name="f358" fmla="*/ 4675214 f254 1"/>
              <a:gd name="f359" fmla="*/ 2028139 f253 1"/>
              <a:gd name="f360" fmla="*/ 728663 f253 1"/>
              <a:gd name="f361" fmla="*/ 5549476 f254 1"/>
              <a:gd name="f362" fmla="*/ 5556963 f254 1"/>
              <a:gd name="f363" fmla="*/ 743626 f253 1"/>
              <a:gd name="f364" fmla="*/ 1184501 f253 1"/>
              <a:gd name="f365" fmla="*/ 1199464 f253 1"/>
              <a:gd name="f366" fmla="*/ 2595364 f254 1"/>
              <a:gd name="f367" fmla="*/ 2910564 f253 1"/>
              <a:gd name="f368" fmla="*/ 2470177 f254 1"/>
              <a:gd name="f369" fmla="*/ 2999013 f253 1"/>
              <a:gd name="f370" fmla="*/ 2418465 f254 1"/>
              <a:gd name="f371" fmla="*/ 2991526 f253 1"/>
              <a:gd name="f372" fmla="*/ 1882341 f254 1"/>
              <a:gd name="f373" fmla="*/ 2234965 f253 1"/>
              <a:gd name="f374" fmla="*/ 853840 f253 1"/>
              <a:gd name="f375" fmla="*/ 2014329 f254 1"/>
              <a:gd name="f376" fmla="*/ 721852 f253 1"/>
              <a:gd name="f377" fmla="*/ 2146317 f254 1"/>
              <a:gd name="f378" fmla="*/ 2242452 f253 1"/>
              <a:gd name="f379" fmla="*/ 2506229 f254 1"/>
              <a:gd name="f380" fmla="*/ 2741838 f253 1"/>
              <a:gd name="f381" fmla="*/ f255 1 f2"/>
              <a:gd name="f382" fmla="*/ f258 1 5819775"/>
              <a:gd name="f383" fmla="*/ f259 1 5667375"/>
              <a:gd name="f384" fmla="*/ f260 1 5667375"/>
              <a:gd name="f385" fmla="*/ f261 1 5667375"/>
              <a:gd name="f386" fmla="*/ f262 1 5819775"/>
              <a:gd name="f387" fmla="*/ f263 1 5667375"/>
              <a:gd name="f388" fmla="*/ f264 1 5819775"/>
              <a:gd name="f389" fmla="*/ f265 1 5819775"/>
              <a:gd name="f390" fmla="*/ f266 1 5667375"/>
              <a:gd name="f391" fmla="*/ f267 1 5819775"/>
              <a:gd name="f392" fmla="*/ f268 1 5667375"/>
              <a:gd name="f393" fmla="*/ f269 1 5819775"/>
              <a:gd name="f394" fmla="*/ f270 1 5819775"/>
              <a:gd name="f395" fmla="*/ f271 1 5819775"/>
              <a:gd name="f396" fmla="*/ f272 1 5819775"/>
              <a:gd name="f397" fmla="*/ f273 1 5819775"/>
              <a:gd name="f398" fmla="*/ f274 1 5819775"/>
              <a:gd name="f399" fmla="*/ f275 1 5667375"/>
              <a:gd name="f400" fmla="*/ f276 1 5819775"/>
              <a:gd name="f401" fmla="*/ f277 1 5667375"/>
              <a:gd name="f402" fmla="*/ f278 1 5667375"/>
              <a:gd name="f403" fmla="*/ f279 1 5819775"/>
              <a:gd name="f404" fmla="*/ f280 1 5667375"/>
              <a:gd name="f405" fmla="*/ f281 1 5819775"/>
              <a:gd name="f406" fmla="*/ f282 1 5667375"/>
              <a:gd name="f407" fmla="*/ f283 1 5667375"/>
              <a:gd name="f408" fmla="*/ f284 1 5667375"/>
              <a:gd name="f409" fmla="*/ f285 1 5667375"/>
              <a:gd name="f410" fmla="*/ f286 1 5819775"/>
              <a:gd name="f411" fmla="*/ f287 1 5667375"/>
              <a:gd name="f412" fmla="*/ f288 1 5819775"/>
              <a:gd name="f413" fmla="*/ f289 1 5819775"/>
              <a:gd name="f414" fmla="*/ f290 1 5819775"/>
              <a:gd name="f415" fmla="*/ f291 1 5819775"/>
              <a:gd name="f416" fmla="*/ f292 1 5819775"/>
              <a:gd name="f417" fmla="*/ f293 1 5667375"/>
              <a:gd name="f418" fmla="*/ f294 1 5667375"/>
              <a:gd name="f419" fmla="*/ f295 1 5819775"/>
              <a:gd name="f420" fmla="*/ f296 1 5667375"/>
              <a:gd name="f421" fmla="*/ f297 1 5819775"/>
              <a:gd name="f422" fmla="*/ f298 1 5667375"/>
              <a:gd name="f423" fmla="*/ f299 1 5819775"/>
              <a:gd name="f424" fmla="*/ f300 1 5667375"/>
              <a:gd name="f425" fmla="*/ f301 1 5667375"/>
              <a:gd name="f426" fmla="*/ f302 1 5667375"/>
              <a:gd name="f427" fmla="*/ f303 1 5667375"/>
              <a:gd name="f428" fmla="*/ f304 1 5667375"/>
              <a:gd name="f429" fmla="*/ f305 1 5819775"/>
              <a:gd name="f430" fmla="*/ f306 1 5667375"/>
              <a:gd name="f431" fmla="*/ f307 1 5819775"/>
              <a:gd name="f432" fmla="*/ f308 1 5667375"/>
              <a:gd name="f433" fmla="*/ f309 1 5667375"/>
              <a:gd name="f434" fmla="*/ f310 1 5667375"/>
              <a:gd name="f435" fmla="*/ f311 1 5667375"/>
              <a:gd name="f436" fmla="*/ f312 1 5819775"/>
              <a:gd name="f437" fmla="*/ f313 1 5819775"/>
              <a:gd name="f438" fmla="*/ f314 1 5667375"/>
              <a:gd name="f439" fmla="*/ f315 1 5819775"/>
              <a:gd name="f440" fmla="*/ f316 1 5667375"/>
              <a:gd name="f441" fmla="*/ f317 1 5819775"/>
              <a:gd name="f442" fmla="*/ f318 1 5819775"/>
              <a:gd name="f443" fmla="*/ f319 1 5819775"/>
              <a:gd name="f444" fmla="*/ f320 1 5667375"/>
              <a:gd name="f445" fmla="*/ f321 1 5667375"/>
              <a:gd name="f446" fmla="*/ f322 1 5819775"/>
              <a:gd name="f447" fmla="*/ f323 1 5819775"/>
              <a:gd name="f448" fmla="*/ f324 1 5667375"/>
              <a:gd name="f449" fmla="*/ f325 1 5819775"/>
              <a:gd name="f450" fmla="*/ f326 1 5667375"/>
              <a:gd name="f451" fmla="*/ f327 1 5819775"/>
              <a:gd name="f452" fmla="*/ f328 1 5667375"/>
              <a:gd name="f453" fmla="*/ f329 1 5819775"/>
              <a:gd name="f454" fmla="*/ f330 1 5667375"/>
              <a:gd name="f455" fmla="*/ f331 1 5667375"/>
              <a:gd name="f456" fmla="*/ f332 1 5819775"/>
              <a:gd name="f457" fmla="*/ f333 1 5667375"/>
              <a:gd name="f458" fmla="*/ f334 1 5667375"/>
              <a:gd name="f459" fmla="*/ f335 1 5667375"/>
              <a:gd name="f460" fmla="*/ f336 1 5819775"/>
              <a:gd name="f461" fmla="*/ f337 1 5667375"/>
              <a:gd name="f462" fmla="*/ f338 1 5667375"/>
              <a:gd name="f463" fmla="*/ f339 1 5819775"/>
              <a:gd name="f464" fmla="*/ f340 1 5667375"/>
              <a:gd name="f465" fmla="*/ f341 1 5667375"/>
              <a:gd name="f466" fmla="*/ f342 1 5819775"/>
              <a:gd name="f467" fmla="*/ f343 1 5667375"/>
              <a:gd name="f468" fmla="*/ f344 1 5667375"/>
              <a:gd name="f469" fmla="*/ f345 1 5667375"/>
              <a:gd name="f470" fmla="*/ f346 1 5819775"/>
              <a:gd name="f471" fmla="*/ f347 1 5667375"/>
              <a:gd name="f472" fmla="*/ f348 1 5819775"/>
              <a:gd name="f473" fmla="*/ f349 1 5667375"/>
              <a:gd name="f474" fmla="*/ f350 1 5819775"/>
              <a:gd name="f475" fmla="*/ f351 1 5667375"/>
              <a:gd name="f476" fmla="*/ f352 1 5819775"/>
              <a:gd name="f477" fmla="*/ f353 1 5667375"/>
              <a:gd name="f478" fmla="*/ f354 1 5667375"/>
              <a:gd name="f479" fmla="*/ f355 1 5819775"/>
              <a:gd name="f480" fmla="*/ f356 1 5667375"/>
              <a:gd name="f481" fmla="*/ f357 1 5667375"/>
              <a:gd name="f482" fmla="*/ f358 1 5819775"/>
              <a:gd name="f483" fmla="*/ f359 1 5667375"/>
              <a:gd name="f484" fmla="*/ f360 1 5667375"/>
              <a:gd name="f485" fmla="*/ f361 1 5819775"/>
              <a:gd name="f486" fmla="*/ f362 1 5819775"/>
              <a:gd name="f487" fmla="*/ f363 1 5667375"/>
              <a:gd name="f488" fmla="*/ f364 1 5667375"/>
              <a:gd name="f489" fmla="*/ f365 1 5667375"/>
              <a:gd name="f490" fmla="*/ f366 1 5819775"/>
              <a:gd name="f491" fmla="*/ f367 1 5667375"/>
              <a:gd name="f492" fmla="*/ f368 1 5819775"/>
              <a:gd name="f493" fmla="*/ f369 1 5667375"/>
              <a:gd name="f494" fmla="*/ f370 1 5819775"/>
              <a:gd name="f495" fmla="*/ f371 1 5667375"/>
              <a:gd name="f496" fmla="*/ f372 1 5819775"/>
              <a:gd name="f497" fmla="*/ f373 1 5667375"/>
              <a:gd name="f498" fmla="*/ f374 1 5667375"/>
              <a:gd name="f499" fmla="*/ f375 1 5819775"/>
              <a:gd name="f500" fmla="*/ f376 1 5667375"/>
              <a:gd name="f501" fmla="*/ f377 1 5819775"/>
              <a:gd name="f502" fmla="*/ f378 1 5667375"/>
              <a:gd name="f503" fmla="*/ f379 1 5819775"/>
              <a:gd name="f504" fmla="*/ f380 1 5667375"/>
              <a:gd name="f505" fmla="*/ f5 1 f256"/>
              <a:gd name="f506" fmla="*/ f6 1 f256"/>
              <a:gd name="f507" fmla="*/ f5 1 f257"/>
              <a:gd name="f508" fmla="*/ f7 1 f257"/>
              <a:gd name="f509" fmla="+- f381 0 f1"/>
              <a:gd name="f510" fmla="*/ f382 1 f256"/>
              <a:gd name="f511" fmla="*/ f383 1 f257"/>
              <a:gd name="f512" fmla="*/ f384 1 f257"/>
              <a:gd name="f513" fmla="*/ f385 1 f257"/>
              <a:gd name="f514" fmla="*/ f386 1 f256"/>
              <a:gd name="f515" fmla="*/ f387 1 f257"/>
              <a:gd name="f516" fmla="*/ f388 1 f256"/>
              <a:gd name="f517" fmla="*/ f389 1 f256"/>
              <a:gd name="f518" fmla="*/ f390 1 f257"/>
              <a:gd name="f519" fmla="*/ f391 1 f256"/>
              <a:gd name="f520" fmla="*/ f392 1 f257"/>
              <a:gd name="f521" fmla="*/ f393 1 f256"/>
              <a:gd name="f522" fmla="*/ f394 1 f256"/>
              <a:gd name="f523" fmla="*/ f395 1 f256"/>
              <a:gd name="f524" fmla="*/ f396 1 f256"/>
              <a:gd name="f525" fmla="*/ f397 1 f256"/>
              <a:gd name="f526" fmla="*/ f398 1 f256"/>
              <a:gd name="f527" fmla="*/ f399 1 f257"/>
              <a:gd name="f528" fmla="*/ f400 1 f256"/>
              <a:gd name="f529" fmla="*/ f401 1 f257"/>
              <a:gd name="f530" fmla="*/ f402 1 f257"/>
              <a:gd name="f531" fmla="*/ f403 1 f256"/>
              <a:gd name="f532" fmla="*/ f404 1 f257"/>
              <a:gd name="f533" fmla="*/ f405 1 f256"/>
              <a:gd name="f534" fmla="*/ f406 1 f257"/>
              <a:gd name="f535" fmla="*/ f407 1 f257"/>
              <a:gd name="f536" fmla="*/ f408 1 f257"/>
              <a:gd name="f537" fmla="*/ f409 1 f257"/>
              <a:gd name="f538" fmla="*/ f410 1 f256"/>
              <a:gd name="f539" fmla="*/ f411 1 f257"/>
              <a:gd name="f540" fmla="*/ f412 1 f256"/>
              <a:gd name="f541" fmla="*/ f413 1 f256"/>
              <a:gd name="f542" fmla="*/ f414 1 f256"/>
              <a:gd name="f543" fmla="*/ f415 1 f256"/>
              <a:gd name="f544" fmla="*/ f416 1 f256"/>
              <a:gd name="f545" fmla="*/ f417 1 f257"/>
              <a:gd name="f546" fmla="*/ f418 1 f257"/>
              <a:gd name="f547" fmla="*/ f419 1 f256"/>
              <a:gd name="f548" fmla="*/ f420 1 f257"/>
              <a:gd name="f549" fmla="*/ f421 1 f256"/>
              <a:gd name="f550" fmla="*/ f422 1 f257"/>
              <a:gd name="f551" fmla="*/ f423 1 f256"/>
              <a:gd name="f552" fmla="*/ f424 1 f257"/>
              <a:gd name="f553" fmla="*/ f425 1 f257"/>
              <a:gd name="f554" fmla="*/ f426 1 f257"/>
              <a:gd name="f555" fmla="*/ f427 1 f257"/>
              <a:gd name="f556" fmla="*/ f428 1 f257"/>
              <a:gd name="f557" fmla="*/ f429 1 f256"/>
              <a:gd name="f558" fmla="*/ f430 1 f257"/>
              <a:gd name="f559" fmla="*/ f431 1 f256"/>
              <a:gd name="f560" fmla="*/ f432 1 f257"/>
              <a:gd name="f561" fmla="*/ f433 1 f257"/>
              <a:gd name="f562" fmla="*/ f434 1 f257"/>
              <a:gd name="f563" fmla="*/ f435 1 f257"/>
              <a:gd name="f564" fmla="*/ f436 1 f256"/>
              <a:gd name="f565" fmla="*/ f437 1 f256"/>
              <a:gd name="f566" fmla="*/ f438 1 f257"/>
              <a:gd name="f567" fmla="*/ f439 1 f256"/>
              <a:gd name="f568" fmla="*/ f440 1 f257"/>
              <a:gd name="f569" fmla="*/ f441 1 f256"/>
              <a:gd name="f570" fmla="*/ f442 1 f256"/>
              <a:gd name="f571" fmla="*/ f443 1 f256"/>
              <a:gd name="f572" fmla="*/ f444 1 f257"/>
              <a:gd name="f573" fmla="*/ f445 1 f257"/>
              <a:gd name="f574" fmla="*/ f446 1 f256"/>
              <a:gd name="f575" fmla="*/ f447 1 f256"/>
              <a:gd name="f576" fmla="*/ f448 1 f257"/>
              <a:gd name="f577" fmla="*/ f449 1 f256"/>
              <a:gd name="f578" fmla="*/ f450 1 f257"/>
              <a:gd name="f579" fmla="*/ f451 1 f256"/>
              <a:gd name="f580" fmla="*/ f452 1 f257"/>
              <a:gd name="f581" fmla="*/ f453 1 f256"/>
              <a:gd name="f582" fmla="*/ f454 1 f257"/>
              <a:gd name="f583" fmla="*/ f455 1 f257"/>
              <a:gd name="f584" fmla="*/ f456 1 f256"/>
              <a:gd name="f585" fmla="*/ f457 1 f257"/>
              <a:gd name="f586" fmla="*/ f458 1 f257"/>
              <a:gd name="f587" fmla="*/ f459 1 f257"/>
              <a:gd name="f588" fmla="*/ f460 1 f256"/>
              <a:gd name="f589" fmla="*/ f461 1 f257"/>
              <a:gd name="f590" fmla="*/ f462 1 f257"/>
              <a:gd name="f591" fmla="*/ f463 1 f256"/>
              <a:gd name="f592" fmla="*/ f464 1 f257"/>
              <a:gd name="f593" fmla="*/ f465 1 f257"/>
              <a:gd name="f594" fmla="*/ f466 1 f256"/>
              <a:gd name="f595" fmla="*/ f467 1 f257"/>
              <a:gd name="f596" fmla="*/ f468 1 f257"/>
              <a:gd name="f597" fmla="*/ f469 1 f257"/>
              <a:gd name="f598" fmla="*/ f470 1 f256"/>
              <a:gd name="f599" fmla="*/ f471 1 f257"/>
              <a:gd name="f600" fmla="*/ f472 1 f256"/>
              <a:gd name="f601" fmla="*/ f473 1 f257"/>
              <a:gd name="f602" fmla="*/ f474 1 f256"/>
              <a:gd name="f603" fmla="*/ f475 1 f257"/>
              <a:gd name="f604" fmla="*/ f476 1 f256"/>
              <a:gd name="f605" fmla="*/ f477 1 f257"/>
              <a:gd name="f606" fmla="*/ f478 1 f257"/>
              <a:gd name="f607" fmla="*/ f479 1 f256"/>
              <a:gd name="f608" fmla="*/ f480 1 f257"/>
              <a:gd name="f609" fmla="*/ f481 1 f257"/>
              <a:gd name="f610" fmla="*/ f482 1 f256"/>
              <a:gd name="f611" fmla="*/ f483 1 f257"/>
              <a:gd name="f612" fmla="*/ f484 1 f257"/>
              <a:gd name="f613" fmla="*/ f485 1 f256"/>
              <a:gd name="f614" fmla="*/ f486 1 f256"/>
              <a:gd name="f615" fmla="*/ f487 1 f257"/>
              <a:gd name="f616" fmla="*/ f488 1 f257"/>
              <a:gd name="f617" fmla="*/ f489 1 f257"/>
              <a:gd name="f618" fmla="*/ f490 1 f256"/>
              <a:gd name="f619" fmla="*/ f491 1 f257"/>
              <a:gd name="f620" fmla="*/ f492 1 f256"/>
              <a:gd name="f621" fmla="*/ f493 1 f257"/>
              <a:gd name="f622" fmla="*/ f494 1 f256"/>
              <a:gd name="f623" fmla="*/ f495 1 f257"/>
              <a:gd name="f624" fmla="*/ f496 1 f256"/>
              <a:gd name="f625" fmla="*/ f497 1 f257"/>
              <a:gd name="f626" fmla="*/ f498 1 f257"/>
              <a:gd name="f627" fmla="*/ f499 1 f256"/>
              <a:gd name="f628" fmla="*/ f500 1 f257"/>
              <a:gd name="f629" fmla="*/ f501 1 f256"/>
              <a:gd name="f630" fmla="*/ f502 1 f257"/>
              <a:gd name="f631" fmla="*/ f503 1 f256"/>
              <a:gd name="f632" fmla="*/ f504 1 f257"/>
              <a:gd name="f633" fmla="*/ f505 f251 1"/>
              <a:gd name="f634" fmla="*/ f506 f251 1"/>
              <a:gd name="f635" fmla="*/ f508 f252 1"/>
              <a:gd name="f636" fmla="*/ f507 f252 1"/>
              <a:gd name="f637" fmla="*/ f510 f251 1"/>
              <a:gd name="f638" fmla="*/ f511 f252 1"/>
              <a:gd name="f639" fmla="*/ f512 f252 1"/>
              <a:gd name="f640" fmla="*/ f513 f252 1"/>
              <a:gd name="f641" fmla="*/ f514 f251 1"/>
              <a:gd name="f642" fmla="*/ f515 f252 1"/>
              <a:gd name="f643" fmla="*/ f516 f251 1"/>
              <a:gd name="f644" fmla="*/ f517 f251 1"/>
              <a:gd name="f645" fmla="*/ f518 f252 1"/>
              <a:gd name="f646" fmla="*/ f519 f251 1"/>
              <a:gd name="f647" fmla="*/ f520 f252 1"/>
              <a:gd name="f648" fmla="*/ f521 f251 1"/>
              <a:gd name="f649" fmla="*/ f522 f251 1"/>
              <a:gd name="f650" fmla="*/ f523 f251 1"/>
              <a:gd name="f651" fmla="*/ f524 f251 1"/>
              <a:gd name="f652" fmla="*/ f525 f251 1"/>
              <a:gd name="f653" fmla="*/ f526 f251 1"/>
              <a:gd name="f654" fmla="*/ f527 f252 1"/>
              <a:gd name="f655" fmla="*/ f528 f251 1"/>
              <a:gd name="f656" fmla="*/ f529 f252 1"/>
              <a:gd name="f657" fmla="*/ f530 f252 1"/>
              <a:gd name="f658" fmla="*/ f531 f251 1"/>
              <a:gd name="f659" fmla="*/ f532 f252 1"/>
              <a:gd name="f660" fmla="*/ f533 f251 1"/>
              <a:gd name="f661" fmla="*/ f534 f252 1"/>
              <a:gd name="f662" fmla="*/ f535 f252 1"/>
              <a:gd name="f663" fmla="*/ f536 f252 1"/>
              <a:gd name="f664" fmla="*/ f537 f252 1"/>
              <a:gd name="f665" fmla="*/ f538 f251 1"/>
              <a:gd name="f666" fmla="*/ f539 f252 1"/>
              <a:gd name="f667" fmla="*/ f540 f251 1"/>
              <a:gd name="f668" fmla="*/ f541 f251 1"/>
              <a:gd name="f669" fmla="*/ f542 f251 1"/>
              <a:gd name="f670" fmla="*/ f543 f251 1"/>
              <a:gd name="f671" fmla="*/ f544 f251 1"/>
              <a:gd name="f672" fmla="*/ f545 f252 1"/>
              <a:gd name="f673" fmla="*/ f546 f252 1"/>
              <a:gd name="f674" fmla="*/ f547 f251 1"/>
              <a:gd name="f675" fmla="*/ f548 f252 1"/>
              <a:gd name="f676" fmla="*/ f549 f251 1"/>
              <a:gd name="f677" fmla="*/ f550 f252 1"/>
              <a:gd name="f678" fmla="*/ f551 f251 1"/>
              <a:gd name="f679" fmla="*/ f552 f252 1"/>
              <a:gd name="f680" fmla="*/ f553 f252 1"/>
              <a:gd name="f681" fmla="*/ f554 f252 1"/>
              <a:gd name="f682" fmla="*/ f555 f252 1"/>
              <a:gd name="f683" fmla="*/ f556 f252 1"/>
              <a:gd name="f684" fmla="*/ f557 f251 1"/>
              <a:gd name="f685" fmla="*/ f558 f252 1"/>
              <a:gd name="f686" fmla="*/ f559 f251 1"/>
              <a:gd name="f687" fmla="*/ f560 f252 1"/>
              <a:gd name="f688" fmla="*/ f561 f252 1"/>
              <a:gd name="f689" fmla="*/ f562 f252 1"/>
              <a:gd name="f690" fmla="*/ f563 f252 1"/>
              <a:gd name="f691" fmla="*/ f564 f251 1"/>
              <a:gd name="f692" fmla="*/ f565 f251 1"/>
              <a:gd name="f693" fmla="*/ f566 f252 1"/>
              <a:gd name="f694" fmla="*/ f567 f251 1"/>
              <a:gd name="f695" fmla="*/ f568 f252 1"/>
              <a:gd name="f696" fmla="*/ f569 f251 1"/>
              <a:gd name="f697" fmla="*/ f570 f251 1"/>
              <a:gd name="f698" fmla="*/ f571 f251 1"/>
              <a:gd name="f699" fmla="*/ f572 f252 1"/>
              <a:gd name="f700" fmla="*/ f573 f252 1"/>
              <a:gd name="f701" fmla="*/ f574 f251 1"/>
              <a:gd name="f702" fmla="*/ f575 f251 1"/>
              <a:gd name="f703" fmla="*/ f576 f252 1"/>
              <a:gd name="f704" fmla="*/ f577 f251 1"/>
              <a:gd name="f705" fmla="*/ f578 f252 1"/>
              <a:gd name="f706" fmla="*/ f579 f251 1"/>
              <a:gd name="f707" fmla="*/ f580 f252 1"/>
              <a:gd name="f708" fmla="*/ f581 f251 1"/>
              <a:gd name="f709" fmla="*/ f582 f252 1"/>
              <a:gd name="f710" fmla="*/ f583 f252 1"/>
              <a:gd name="f711" fmla="*/ f584 f251 1"/>
              <a:gd name="f712" fmla="*/ f585 f252 1"/>
              <a:gd name="f713" fmla="*/ f586 f252 1"/>
              <a:gd name="f714" fmla="*/ f587 f252 1"/>
              <a:gd name="f715" fmla="*/ f588 f251 1"/>
              <a:gd name="f716" fmla="*/ f589 f252 1"/>
              <a:gd name="f717" fmla="*/ f590 f252 1"/>
              <a:gd name="f718" fmla="*/ f591 f251 1"/>
              <a:gd name="f719" fmla="*/ f592 f252 1"/>
              <a:gd name="f720" fmla="*/ f593 f252 1"/>
              <a:gd name="f721" fmla="*/ f594 f251 1"/>
              <a:gd name="f722" fmla="*/ f595 f252 1"/>
              <a:gd name="f723" fmla="*/ f596 f252 1"/>
              <a:gd name="f724" fmla="*/ f597 f252 1"/>
              <a:gd name="f725" fmla="*/ f598 f251 1"/>
              <a:gd name="f726" fmla="*/ f599 f252 1"/>
              <a:gd name="f727" fmla="*/ f600 f251 1"/>
              <a:gd name="f728" fmla="*/ f601 f252 1"/>
              <a:gd name="f729" fmla="*/ f602 f251 1"/>
              <a:gd name="f730" fmla="*/ f603 f252 1"/>
              <a:gd name="f731" fmla="*/ f604 f251 1"/>
              <a:gd name="f732" fmla="*/ f605 f252 1"/>
              <a:gd name="f733" fmla="*/ f606 f252 1"/>
              <a:gd name="f734" fmla="*/ f607 f251 1"/>
              <a:gd name="f735" fmla="*/ f608 f252 1"/>
              <a:gd name="f736" fmla="*/ f609 f252 1"/>
              <a:gd name="f737" fmla="*/ f610 f251 1"/>
              <a:gd name="f738" fmla="*/ f611 f252 1"/>
              <a:gd name="f739" fmla="*/ f612 f252 1"/>
              <a:gd name="f740" fmla="*/ f613 f251 1"/>
              <a:gd name="f741" fmla="*/ f614 f251 1"/>
              <a:gd name="f742" fmla="*/ f615 f252 1"/>
              <a:gd name="f743" fmla="*/ f616 f252 1"/>
              <a:gd name="f744" fmla="*/ f617 f252 1"/>
              <a:gd name="f745" fmla="*/ f618 f251 1"/>
              <a:gd name="f746" fmla="*/ f619 f252 1"/>
              <a:gd name="f747" fmla="*/ f620 f251 1"/>
              <a:gd name="f748" fmla="*/ f621 f252 1"/>
              <a:gd name="f749" fmla="*/ f622 f251 1"/>
              <a:gd name="f750" fmla="*/ f623 f252 1"/>
              <a:gd name="f751" fmla="*/ f624 f251 1"/>
              <a:gd name="f752" fmla="*/ f625 f252 1"/>
              <a:gd name="f753" fmla="*/ f626 f252 1"/>
              <a:gd name="f754" fmla="*/ f627 f251 1"/>
              <a:gd name="f755" fmla="*/ f628 f252 1"/>
              <a:gd name="f756" fmla="*/ f629 f251 1"/>
              <a:gd name="f757" fmla="*/ f630 f252 1"/>
              <a:gd name="f758" fmla="*/ f631 f251 1"/>
              <a:gd name="f759" fmla="*/ f632 f252 1"/>
            </a:gdLst>
            <a:ahLst/>
            <a:cxnLst>
              <a:cxn ang="3cd4">
                <a:pos x="hc" y="t"/>
              </a:cxn>
              <a:cxn ang="0">
                <a:pos x="r" y="vc"/>
              </a:cxn>
              <a:cxn ang="cd4">
                <a:pos x="hc" y="b"/>
              </a:cxn>
              <a:cxn ang="cd2">
                <a:pos x="l" y="vc"/>
              </a:cxn>
              <a:cxn ang="f509">
                <a:pos x="f637" y="f638"/>
              </a:cxn>
              <a:cxn ang="f509">
                <a:pos x="f637" y="f639"/>
              </a:cxn>
              <a:cxn ang="f509">
                <a:pos x="f637" y="f640"/>
              </a:cxn>
              <a:cxn ang="f509">
                <a:pos x="f641" y="f642"/>
              </a:cxn>
              <a:cxn ang="f509">
                <a:pos x="f643" y="f642"/>
              </a:cxn>
              <a:cxn ang="f509">
                <a:pos x="f644" y="f642"/>
              </a:cxn>
              <a:cxn ang="f509">
                <a:pos x="f644" y="f645"/>
              </a:cxn>
              <a:cxn ang="f509">
                <a:pos x="f646" y="f647"/>
              </a:cxn>
              <a:cxn ang="f509">
                <a:pos x="f648" y="f647"/>
              </a:cxn>
              <a:cxn ang="f509">
                <a:pos x="f649" y="f645"/>
              </a:cxn>
              <a:cxn ang="f509">
                <a:pos x="f649" y="f642"/>
              </a:cxn>
              <a:cxn ang="f509">
                <a:pos x="f650" y="f642"/>
              </a:cxn>
              <a:cxn ang="f509">
                <a:pos x="f651" y="f642"/>
              </a:cxn>
              <a:cxn ang="f509">
                <a:pos x="f652" y="f640"/>
              </a:cxn>
              <a:cxn ang="f509">
                <a:pos x="f652" y="f639"/>
              </a:cxn>
              <a:cxn ang="f509">
                <a:pos x="f652" y="f638"/>
              </a:cxn>
              <a:cxn ang="f509">
                <a:pos x="f653" y="f654"/>
              </a:cxn>
              <a:cxn ang="f509">
                <a:pos x="f655" y="f656"/>
              </a:cxn>
              <a:cxn ang="f509">
                <a:pos x="f655" y="f657"/>
              </a:cxn>
              <a:cxn ang="f509">
                <a:pos x="f658" y="f659"/>
              </a:cxn>
              <a:cxn ang="f509">
                <a:pos x="f660" y="f661"/>
              </a:cxn>
              <a:cxn ang="f509">
                <a:pos x="f653" y="f662"/>
              </a:cxn>
              <a:cxn ang="f509">
                <a:pos x="f653" y="f663"/>
              </a:cxn>
              <a:cxn ang="f509">
                <a:pos x="f653" y="f664"/>
              </a:cxn>
              <a:cxn ang="f509">
                <a:pos x="f665" y="f666"/>
              </a:cxn>
              <a:cxn ang="f509">
                <a:pos x="f667" y="f666"/>
              </a:cxn>
              <a:cxn ang="f509">
                <a:pos x="f668" y="f664"/>
              </a:cxn>
              <a:cxn ang="f509">
                <a:pos x="f668" y="f663"/>
              </a:cxn>
              <a:cxn ang="f509">
                <a:pos x="f668" y="f662"/>
              </a:cxn>
              <a:cxn ang="f509">
                <a:pos x="f669" y="f661"/>
              </a:cxn>
              <a:cxn ang="f509">
                <a:pos x="f670" y="f659"/>
              </a:cxn>
              <a:cxn ang="f509">
                <a:pos x="f671" y="f672"/>
              </a:cxn>
              <a:cxn ang="f509">
                <a:pos x="f671" y="f673"/>
              </a:cxn>
              <a:cxn ang="f509">
                <a:pos x="f674" y="f675"/>
              </a:cxn>
              <a:cxn ang="f509">
                <a:pos x="f676" y="f677"/>
              </a:cxn>
              <a:cxn ang="f509">
                <a:pos x="f637" y="f638"/>
              </a:cxn>
              <a:cxn ang="f509">
                <a:pos x="f678" y="f679"/>
              </a:cxn>
              <a:cxn ang="f509">
                <a:pos x="f650" y="f680"/>
              </a:cxn>
              <a:cxn ang="f509">
                <a:pos x="f650" y="f681"/>
              </a:cxn>
              <a:cxn ang="f509">
                <a:pos x="f650" y="f682"/>
              </a:cxn>
              <a:cxn ang="f509">
                <a:pos x="f650" y="f683"/>
              </a:cxn>
              <a:cxn ang="f509">
                <a:pos x="f684" y="f683"/>
              </a:cxn>
              <a:cxn ang="f509">
                <a:pos x="f649" y="f683"/>
              </a:cxn>
              <a:cxn ang="f509">
                <a:pos x="f649" y="f685"/>
              </a:cxn>
              <a:cxn ang="f509">
                <a:pos x="f686" y="f687"/>
              </a:cxn>
              <a:cxn ang="f509">
                <a:pos x="f686" y="f688"/>
              </a:cxn>
              <a:cxn ang="f509">
                <a:pos x="f678" y="f679"/>
              </a:cxn>
              <a:cxn ang="f509">
                <a:pos x="f678" y="f679"/>
              </a:cxn>
              <a:cxn ang="f509">
                <a:pos x="f667" y="f689"/>
              </a:cxn>
              <a:cxn ang="f509">
                <a:pos x="f667" y="f690"/>
              </a:cxn>
              <a:cxn ang="f509">
                <a:pos x="f667" y="f690"/>
              </a:cxn>
              <a:cxn ang="f509">
                <a:pos x="f691" y="f690"/>
              </a:cxn>
              <a:cxn ang="f509">
                <a:pos x="f691" y="f690"/>
              </a:cxn>
              <a:cxn ang="f509">
                <a:pos x="f691" y="f689"/>
              </a:cxn>
              <a:cxn ang="f509">
                <a:pos x="f692" y="f693"/>
              </a:cxn>
              <a:cxn ang="f509">
                <a:pos x="f694" y="f695"/>
              </a:cxn>
              <a:cxn ang="f509">
                <a:pos x="f696" y="f695"/>
              </a:cxn>
              <a:cxn ang="f509">
                <a:pos x="f697" y="f693"/>
              </a:cxn>
              <a:cxn ang="f509">
                <a:pos x="f667" y="f689"/>
              </a:cxn>
              <a:cxn ang="f509">
                <a:pos x="f698" y="f699"/>
              </a:cxn>
              <a:cxn ang="f509">
                <a:pos x="f698" y="f700"/>
              </a:cxn>
              <a:cxn ang="f509">
                <a:pos x="f701" y="f700"/>
              </a:cxn>
              <a:cxn ang="f509">
                <a:pos x="f701" y="f699"/>
              </a:cxn>
              <a:cxn ang="f509">
                <a:pos x="f698" y="f699"/>
              </a:cxn>
              <a:cxn ang="f509">
                <a:pos x="f702" y="f703"/>
              </a:cxn>
              <a:cxn ang="f509">
                <a:pos x="f704" y="f705"/>
              </a:cxn>
              <a:cxn ang="f509">
                <a:pos x="f704" y="f705"/>
              </a:cxn>
              <a:cxn ang="f509">
                <a:pos x="f706" y="f707"/>
              </a:cxn>
              <a:cxn ang="f509">
                <a:pos x="f706" y="f707"/>
              </a:cxn>
              <a:cxn ang="f509">
                <a:pos x="f708" y="f709"/>
              </a:cxn>
              <a:cxn ang="f509">
                <a:pos x="f708" y="f710"/>
              </a:cxn>
              <a:cxn ang="f509">
                <a:pos x="f711" y="f712"/>
              </a:cxn>
              <a:cxn ang="f509">
                <a:pos x="f711" y="f713"/>
              </a:cxn>
              <a:cxn ang="f509">
                <a:pos x="f711" y="f714"/>
              </a:cxn>
              <a:cxn ang="f509">
                <a:pos x="f715" y="f714"/>
              </a:cxn>
              <a:cxn ang="f509">
                <a:pos x="f715" y="f716"/>
              </a:cxn>
              <a:cxn ang="f509">
                <a:pos x="f715" y="f717"/>
              </a:cxn>
              <a:cxn ang="f509">
                <a:pos x="f718" y="f719"/>
              </a:cxn>
              <a:cxn ang="f509">
                <a:pos x="f718" y="f720"/>
              </a:cxn>
              <a:cxn ang="f509">
                <a:pos x="f721" y="f722"/>
              </a:cxn>
              <a:cxn ang="f509">
                <a:pos x="f721" y="f723"/>
              </a:cxn>
              <a:cxn ang="f509">
                <a:pos x="f670" y="f724"/>
              </a:cxn>
              <a:cxn ang="f509">
                <a:pos x="f725" y="f726"/>
              </a:cxn>
              <a:cxn ang="f509">
                <a:pos x="f727" y="f728"/>
              </a:cxn>
              <a:cxn ang="f509">
                <a:pos x="f702" y="f703"/>
              </a:cxn>
              <a:cxn ang="f509">
                <a:pos x="f729" y="f730"/>
              </a:cxn>
              <a:cxn ang="f509">
                <a:pos x="f731" y="f732"/>
              </a:cxn>
              <a:cxn ang="f509">
                <a:pos x="f731" y="f733"/>
              </a:cxn>
              <a:cxn ang="f509">
                <a:pos x="f734" y="f735"/>
              </a:cxn>
              <a:cxn ang="f509">
                <a:pos x="f734" y="f736"/>
              </a:cxn>
              <a:cxn ang="f509">
                <a:pos x="f737" y="f738"/>
              </a:cxn>
              <a:cxn ang="f509">
                <a:pos x="f737" y="f739"/>
              </a:cxn>
              <a:cxn ang="f509">
                <a:pos x="f740" y="f739"/>
              </a:cxn>
              <a:cxn ang="f509">
                <a:pos x="f741" y="f739"/>
              </a:cxn>
              <a:cxn ang="f509">
                <a:pos x="f741" y="f742"/>
              </a:cxn>
              <a:cxn ang="f509">
                <a:pos x="f741" y="f743"/>
              </a:cxn>
              <a:cxn ang="f509">
                <a:pos x="f741" y="f744"/>
              </a:cxn>
              <a:cxn ang="f509">
                <a:pos x="f729" y="f730"/>
              </a:cxn>
              <a:cxn ang="f509">
                <a:pos x="f745" y="f746"/>
              </a:cxn>
              <a:cxn ang="f509">
                <a:pos x="f747" y="f748"/>
              </a:cxn>
              <a:cxn ang="f509">
                <a:pos x="f749" y="f750"/>
              </a:cxn>
              <a:cxn ang="f509">
                <a:pos x="f751" y="f752"/>
              </a:cxn>
              <a:cxn ang="f509">
                <a:pos x="f751" y="f753"/>
              </a:cxn>
              <a:cxn ang="f509">
                <a:pos x="f754" y="f755"/>
              </a:cxn>
              <a:cxn ang="f509">
                <a:pos x="f756" y="f753"/>
              </a:cxn>
              <a:cxn ang="f509">
                <a:pos x="f756" y="f757"/>
              </a:cxn>
              <a:cxn ang="f509">
                <a:pos x="f758" y="f759"/>
              </a:cxn>
              <a:cxn ang="f509">
                <a:pos x="f745" y="f746"/>
              </a:cxn>
            </a:cxnLst>
            <a:rect l="f633" t="f636" r="f634" b="f635"/>
            <a:pathLst>
              <a:path w="5819775" h="5667375">
                <a:moveTo>
                  <a:pt x="f8" y="f9"/>
                </a:moveTo>
                <a:lnTo>
                  <a:pt x="f8" y="f10"/>
                </a:lnTo>
                <a:lnTo>
                  <a:pt x="f8" y="f11"/>
                </a:lnTo>
                <a:cubicBezTo>
                  <a:pt x="f12" y="f13"/>
                  <a:pt x="f14" y="f15"/>
                  <a:pt x="f16" y="f17"/>
                </a:cubicBezTo>
                <a:lnTo>
                  <a:pt x="f18" y="f17"/>
                </a:lnTo>
                <a:lnTo>
                  <a:pt x="f19" y="f17"/>
                </a:lnTo>
                <a:lnTo>
                  <a:pt x="f19" y="f20"/>
                </a:lnTo>
                <a:cubicBezTo>
                  <a:pt x="f19" y="f21"/>
                  <a:pt x="f22" y="f5"/>
                  <a:pt x="f23" y="f5"/>
                </a:cubicBezTo>
                <a:lnTo>
                  <a:pt x="f24" y="f5"/>
                </a:lnTo>
                <a:cubicBezTo>
                  <a:pt x="f25" y="f5"/>
                  <a:pt x="f26" y="f21"/>
                  <a:pt x="f26" y="f20"/>
                </a:cubicBezTo>
                <a:lnTo>
                  <a:pt x="f26" y="f17"/>
                </a:lnTo>
                <a:lnTo>
                  <a:pt x="f27" y="f17"/>
                </a:lnTo>
                <a:lnTo>
                  <a:pt x="f28" y="f17"/>
                </a:lnTo>
                <a:cubicBezTo>
                  <a:pt x="f29" y="f30"/>
                  <a:pt x="f31" y="f13"/>
                  <a:pt x="f32" y="f11"/>
                </a:cubicBezTo>
                <a:lnTo>
                  <a:pt x="f32" y="f10"/>
                </a:lnTo>
                <a:lnTo>
                  <a:pt x="f32" y="f9"/>
                </a:lnTo>
                <a:cubicBezTo>
                  <a:pt x="f33" y="f34"/>
                  <a:pt x="f35" y="f36"/>
                  <a:pt x="f37" y="f38"/>
                </a:cubicBezTo>
                <a:cubicBezTo>
                  <a:pt x="f39" y="f40"/>
                  <a:pt x="f41" y="f42"/>
                  <a:pt x="f43" y="f44"/>
                </a:cubicBezTo>
                <a:lnTo>
                  <a:pt x="f43" y="f45"/>
                </a:lnTo>
                <a:lnTo>
                  <a:pt x="f46" y="f47"/>
                </a:lnTo>
                <a:cubicBezTo>
                  <a:pt x="f46" y="f47"/>
                  <a:pt x="f48" y="f47"/>
                  <a:pt x="f48" y="f49"/>
                </a:cubicBezTo>
                <a:cubicBezTo>
                  <a:pt x="f50" y="f51"/>
                  <a:pt x="f37" y="f52"/>
                  <a:pt x="f37" y="f53"/>
                </a:cubicBezTo>
                <a:lnTo>
                  <a:pt x="f37" y="f54"/>
                </a:lnTo>
                <a:lnTo>
                  <a:pt x="f37" y="f55"/>
                </a:lnTo>
                <a:cubicBezTo>
                  <a:pt x="f25" y="f56"/>
                  <a:pt x="f57" y="f58"/>
                  <a:pt x="f59" y="f58"/>
                </a:cubicBezTo>
                <a:lnTo>
                  <a:pt x="f60" y="f58"/>
                </a:lnTo>
                <a:cubicBezTo>
                  <a:pt x="f61" y="f58"/>
                  <a:pt x="f62" y="f56"/>
                  <a:pt x="f63" y="f55"/>
                </a:cubicBezTo>
                <a:lnTo>
                  <a:pt x="f63" y="f54"/>
                </a:lnTo>
                <a:lnTo>
                  <a:pt x="f63" y="f53"/>
                </a:lnTo>
                <a:cubicBezTo>
                  <a:pt x="f63" y="f52"/>
                  <a:pt x="f64" y="f51"/>
                  <a:pt x="f65" y="f49"/>
                </a:cubicBezTo>
                <a:lnTo>
                  <a:pt x="f66" y="f47"/>
                </a:lnTo>
                <a:lnTo>
                  <a:pt x="f67" y="f68"/>
                </a:lnTo>
                <a:lnTo>
                  <a:pt x="f67" y="f69"/>
                </a:lnTo>
                <a:cubicBezTo>
                  <a:pt x="f70" y="f71"/>
                  <a:pt x="f72" y="f73"/>
                  <a:pt x="f74" y="f75"/>
                </a:cubicBezTo>
                <a:cubicBezTo>
                  <a:pt x="f76" y="f77"/>
                  <a:pt x="f78" y="f79"/>
                  <a:pt x="f80" y="f81"/>
                </a:cubicBezTo>
                <a:cubicBezTo>
                  <a:pt x="f82" y="f83"/>
                  <a:pt x="f8" y="f84"/>
                  <a:pt x="f8" y="f9"/>
                </a:cubicBezTo>
                <a:close/>
                <a:moveTo>
                  <a:pt x="f85" y="f86"/>
                </a:moveTo>
                <a:cubicBezTo>
                  <a:pt x="f87" y="f88"/>
                  <a:pt x="f89" y="f90"/>
                  <a:pt x="f27" y="f91"/>
                </a:cubicBezTo>
                <a:cubicBezTo>
                  <a:pt x="f27" y="f92"/>
                  <a:pt x="f27" y="f92"/>
                  <a:pt x="f27" y="f93"/>
                </a:cubicBezTo>
                <a:lnTo>
                  <a:pt x="f27" y="f94"/>
                </a:lnTo>
                <a:cubicBezTo>
                  <a:pt x="f27" y="f10"/>
                  <a:pt x="f27" y="f95"/>
                  <a:pt x="f27" y="f95"/>
                </a:cubicBezTo>
                <a:lnTo>
                  <a:pt x="f96" y="f95"/>
                </a:lnTo>
                <a:lnTo>
                  <a:pt x="f26" y="f95"/>
                </a:lnTo>
                <a:lnTo>
                  <a:pt x="f26" y="f97"/>
                </a:lnTo>
                <a:cubicBezTo>
                  <a:pt x="f26" y="f98"/>
                  <a:pt x="f26" y="f99"/>
                  <a:pt x="f100" y="f101"/>
                </a:cubicBezTo>
                <a:cubicBezTo>
                  <a:pt x="f100" y="f102"/>
                  <a:pt x="f100" y="f103"/>
                  <a:pt x="f100" y="f103"/>
                </a:cubicBezTo>
                <a:cubicBezTo>
                  <a:pt x="f104" y="f105"/>
                  <a:pt x="f106" y="f107"/>
                  <a:pt x="f85" y="f86"/>
                </a:cubicBezTo>
                <a:cubicBezTo>
                  <a:pt x="f85" y="f108"/>
                  <a:pt x="f85" y="f108"/>
                  <a:pt x="f85" y="f86"/>
                </a:cubicBezTo>
                <a:close/>
                <a:moveTo>
                  <a:pt x="f60" y="f109"/>
                </a:moveTo>
                <a:lnTo>
                  <a:pt x="f60" y="f110"/>
                </a:lnTo>
                <a:lnTo>
                  <a:pt x="f60" y="f110"/>
                </a:lnTo>
                <a:lnTo>
                  <a:pt x="f111" y="f110"/>
                </a:lnTo>
                <a:lnTo>
                  <a:pt x="f111" y="f110"/>
                </a:lnTo>
                <a:lnTo>
                  <a:pt x="f111" y="f109"/>
                </a:lnTo>
                <a:cubicBezTo>
                  <a:pt x="f111" y="f112"/>
                  <a:pt x="f113" y="f114"/>
                  <a:pt x="f115" y="f116"/>
                </a:cubicBezTo>
                <a:lnTo>
                  <a:pt x="f117" y="f118"/>
                </a:lnTo>
                <a:lnTo>
                  <a:pt x="f119" y="f118"/>
                </a:lnTo>
                <a:lnTo>
                  <a:pt x="f120" y="f116"/>
                </a:lnTo>
                <a:cubicBezTo>
                  <a:pt x="f121" y="f114"/>
                  <a:pt x="f60" y="f112"/>
                  <a:pt x="f60" y="f109"/>
                </a:cubicBezTo>
                <a:close/>
                <a:moveTo>
                  <a:pt x="f122" y="f123"/>
                </a:moveTo>
                <a:lnTo>
                  <a:pt x="f122" y="f124"/>
                </a:lnTo>
                <a:lnTo>
                  <a:pt x="f125" y="f124"/>
                </a:lnTo>
                <a:lnTo>
                  <a:pt x="f125" y="f123"/>
                </a:lnTo>
                <a:lnTo>
                  <a:pt x="f122" y="f123"/>
                </a:lnTo>
                <a:close/>
                <a:moveTo>
                  <a:pt x="f126" y="f127"/>
                </a:moveTo>
                <a:cubicBezTo>
                  <a:pt x="f128" y="f127"/>
                  <a:pt x="f129" y="f130"/>
                  <a:pt x="f131" y="f132"/>
                </a:cubicBezTo>
                <a:lnTo>
                  <a:pt x="f131" y="f132"/>
                </a:lnTo>
                <a:cubicBezTo>
                  <a:pt x="f133" y="f134"/>
                  <a:pt x="f135" y="f136"/>
                  <a:pt x="f137" y="f138"/>
                </a:cubicBezTo>
                <a:lnTo>
                  <a:pt x="f137" y="f138"/>
                </a:lnTo>
                <a:cubicBezTo>
                  <a:pt x="f139" y="f140"/>
                  <a:pt x="f141" y="f142"/>
                  <a:pt x="f143" y="f144"/>
                </a:cubicBezTo>
                <a:cubicBezTo>
                  <a:pt x="f143" y="f145"/>
                  <a:pt x="f143" y="f146"/>
                  <a:pt x="f143" y="f147"/>
                </a:cubicBezTo>
                <a:cubicBezTo>
                  <a:pt x="f143" y="f148"/>
                  <a:pt x="f149" y="f150"/>
                  <a:pt x="f149" y="f151"/>
                </a:cubicBezTo>
                <a:lnTo>
                  <a:pt x="f149" y="f152"/>
                </a:lnTo>
                <a:lnTo>
                  <a:pt x="f149" y="f153"/>
                </a:lnTo>
                <a:lnTo>
                  <a:pt x="f154" y="f153"/>
                </a:lnTo>
                <a:lnTo>
                  <a:pt x="f154" y="f155"/>
                </a:lnTo>
                <a:lnTo>
                  <a:pt x="f154" y="f156"/>
                </a:lnTo>
                <a:cubicBezTo>
                  <a:pt x="f154" y="f157"/>
                  <a:pt x="f154" y="f158"/>
                  <a:pt x="f159" y="f160"/>
                </a:cubicBezTo>
                <a:cubicBezTo>
                  <a:pt x="f159" y="f88"/>
                  <a:pt x="f159" y="f161"/>
                  <a:pt x="f159" y="f162"/>
                </a:cubicBezTo>
                <a:cubicBezTo>
                  <a:pt x="f159" y="f163"/>
                  <a:pt x="f164" y="f165"/>
                  <a:pt x="f164" y="f166"/>
                </a:cubicBezTo>
                <a:lnTo>
                  <a:pt x="f164" y="f167"/>
                </a:lnTo>
                <a:cubicBezTo>
                  <a:pt x="f168" y="f107"/>
                  <a:pt x="f169" y="f170"/>
                  <a:pt x="f66" y="f171"/>
                </a:cubicBezTo>
                <a:cubicBezTo>
                  <a:pt x="f66" y="f172"/>
                  <a:pt x="f66" y="f138"/>
                  <a:pt x="f173" y="f174"/>
                </a:cubicBezTo>
                <a:cubicBezTo>
                  <a:pt x="f175" y="f176"/>
                  <a:pt x="f177" y="f178"/>
                  <a:pt x="f179" y="f180"/>
                </a:cubicBezTo>
                <a:cubicBezTo>
                  <a:pt x="f181" y="f182"/>
                  <a:pt x="f183" y="f127"/>
                  <a:pt x="f126" y="f127"/>
                </a:cubicBezTo>
                <a:close/>
                <a:moveTo>
                  <a:pt x="f184" y="f185"/>
                </a:moveTo>
                <a:cubicBezTo>
                  <a:pt x="f186" y="f187"/>
                  <a:pt x="f188" y="f189"/>
                  <a:pt x="f190" y="f191"/>
                </a:cubicBezTo>
                <a:lnTo>
                  <a:pt x="f190" y="f192"/>
                </a:lnTo>
                <a:cubicBezTo>
                  <a:pt x="f193" y="f194"/>
                  <a:pt x="f195" y="f196"/>
                  <a:pt x="f197" y="f198"/>
                </a:cubicBezTo>
                <a:cubicBezTo>
                  <a:pt x="f197" y="f199"/>
                  <a:pt x="f197" y="f200"/>
                  <a:pt x="f197" y="f200"/>
                </a:cubicBezTo>
                <a:cubicBezTo>
                  <a:pt x="f201" y="f202"/>
                  <a:pt x="f201" y="f203"/>
                  <a:pt x="f201" y="f204"/>
                </a:cubicBezTo>
                <a:lnTo>
                  <a:pt x="f201" y="f205"/>
                </a:lnTo>
                <a:lnTo>
                  <a:pt x="f206" y="f205"/>
                </a:lnTo>
                <a:cubicBezTo>
                  <a:pt x="f207" y="f205"/>
                  <a:pt x="f207" y="f205"/>
                  <a:pt x="f207" y="f205"/>
                </a:cubicBezTo>
                <a:cubicBezTo>
                  <a:pt x="f207" y="f205"/>
                  <a:pt x="f207" y="f208"/>
                  <a:pt x="f207" y="f209"/>
                </a:cubicBezTo>
                <a:lnTo>
                  <a:pt x="f207" y="f210"/>
                </a:lnTo>
                <a:cubicBezTo>
                  <a:pt x="f207" y="f211"/>
                  <a:pt x="f207" y="f211"/>
                  <a:pt x="f207" y="f212"/>
                </a:cubicBezTo>
                <a:cubicBezTo>
                  <a:pt x="f213" y="f214"/>
                  <a:pt x="f215" y="f216"/>
                  <a:pt x="f184" y="f185"/>
                </a:cubicBezTo>
                <a:close/>
                <a:moveTo>
                  <a:pt x="f217" y="f218"/>
                </a:moveTo>
                <a:cubicBezTo>
                  <a:pt x="f219" y="f220"/>
                  <a:pt x="f221" y="f222"/>
                  <a:pt x="f223" y="f222"/>
                </a:cubicBezTo>
                <a:cubicBezTo>
                  <a:pt x="f224" y="f222"/>
                  <a:pt x="f225" y="f222"/>
                  <a:pt x="f226" y="f227"/>
                </a:cubicBezTo>
                <a:cubicBezTo>
                  <a:pt x="f228" y="f229"/>
                  <a:pt x="f230" y="f231"/>
                  <a:pt x="f232" y="f105"/>
                </a:cubicBezTo>
                <a:lnTo>
                  <a:pt x="f232" y="f233"/>
                </a:lnTo>
                <a:cubicBezTo>
                  <a:pt x="f232" y="f234"/>
                  <a:pt x="f235" y="f236"/>
                  <a:pt x="f237" y="f236"/>
                </a:cubicBezTo>
                <a:cubicBezTo>
                  <a:pt x="f238" y="f236"/>
                  <a:pt x="f239" y="f234"/>
                  <a:pt x="f239" y="f233"/>
                </a:cubicBezTo>
                <a:lnTo>
                  <a:pt x="f239" y="f240"/>
                </a:lnTo>
                <a:cubicBezTo>
                  <a:pt x="f239" y="f241"/>
                  <a:pt x="f242" y="f243"/>
                  <a:pt x="f244" y="f245"/>
                </a:cubicBezTo>
                <a:cubicBezTo>
                  <a:pt x="f246" y="f247"/>
                  <a:pt x="f248" y="f249"/>
                  <a:pt x="f217" y="f218"/>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orma libre 22">
            <a:extLst>
              <a:ext uri="{FF2B5EF4-FFF2-40B4-BE49-F238E27FC236}">
                <a16:creationId xmlns:a16="http://schemas.microsoft.com/office/drawing/2014/main" id="{B632D2F4-953D-0C5D-6573-DD19D4612380}"/>
              </a:ext>
            </a:extLst>
          </p:cNvPr>
          <p:cNvSpPr/>
          <p:nvPr/>
        </p:nvSpPr>
        <p:spPr>
          <a:xfrm>
            <a:off x="488573" y="2691088"/>
            <a:ext cx="388857" cy="292909"/>
          </a:xfrm>
          <a:custGeom>
            <a:avLst/>
            <a:gdLst>
              <a:gd name="f0" fmla="val 10800000"/>
              <a:gd name="f1" fmla="val 5400000"/>
              <a:gd name="f2" fmla="val 180"/>
              <a:gd name="f3" fmla="val w"/>
              <a:gd name="f4" fmla="val h"/>
              <a:gd name="f5" fmla="val 0"/>
              <a:gd name="f6" fmla="val 5829300"/>
              <a:gd name="f7" fmla="val 4391025"/>
              <a:gd name="f8" fmla="val 2487054"/>
              <a:gd name="f9" fmla="val 2199551"/>
              <a:gd name="f10" fmla="val 5649611"/>
              <a:gd name="f11" fmla="val 1962626"/>
              <a:gd name="f12" fmla="val 5398046"/>
              <a:gd name="f13" fmla="val 1868786"/>
              <a:gd name="f14" fmla="val 992295"/>
              <a:gd name="f15" fmla="val 841219"/>
              <a:gd name="f16" fmla="val 5275593"/>
              <a:gd name="f17" fmla="val 712108"/>
              <a:gd name="f18" fmla="val 5117859"/>
              <a:gd name="f19" fmla="val 4751156"/>
              <a:gd name="f20" fmla="val 302143"/>
              <a:gd name="f21" fmla="val 107813"/>
              <a:gd name="f22" fmla="val 4592765"/>
              <a:gd name="f23" fmla="val 4442356"/>
              <a:gd name="f24" fmla="val 481841"/>
              <a:gd name="f25" fmla="val 244916"/>
              <a:gd name="f26" fmla="val 50587"/>
              <a:gd name="f27" fmla="val 172374"/>
              <a:gd name="f28" fmla="val 7325"/>
              <a:gd name="f29" fmla="val 395316"/>
              <a:gd name="f30" fmla="val 423929"/>
              <a:gd name="f31" fmla="val 452552"/>
              <a:gd name="f32" fmla="val 488490"/>
              <a:gd name="f33" fmla="val 517103"/>
              <a:gd name="f34" fmla="val 539067"/>
              <a:gd name="f35" fmla="val 560365"/>
              <a:gd name="f36" fmla="val 797290"/>
              <a:gd name="f37" fmla="val 811930"/>
              <a:gd name="f38" fmla="val 825903"/>
              <a:gd name="f39" fmla="val 840553"/>
              <a:gd name="f40" fmla="val 3902612"/>
              <a:gd name="f41" fmla="val 4168816"/>
              <a:gd name="f42" fmla="val 215627"/>
              <a:gd name="f43" fmla="val 4391102"/>
              <a:gd name="f44" fmla="val 5124507"/>
              <a:gd name="f45" fmla="val 5275583"/>
              <a:gd name="f46" fmla="val 5404695"/>
              <a:gd name="f47" fmla="val 4268648"/>
              <a:gd name="f48" fmla="val 4110914"/>
              <a:gd name="f49" fmla="val 3105322"/>
              <a:gd name="f50" fmla="val 3012148"/>
              <a:gd name="f51" fmla="val 2774556"/>
              <a:gd name="f52" fmla="val 266205"/>
              <a:gd name="f53" fmla="val 4485618"/>
              <a:gd name="f54" fmla="val 280845"/>
              <a:gd name="f55" fmla="val 4075662"/>
              <a:gd name="f56" fmla="val 3752221"/>
              <a:gd name="f57" fmla="val 467201"/>
              <a:gd name="f58" fmla="val 453228"/>
              <a:gd name="f59" fmla="val 438579"/>
              <a:gd name="f60" fmla="val 704783"/>
              <a:gd name="f61" fmla="val 431254"/>
              <a:gd name="f62" fmla="val 423939"/>
              <a:gd name="f63" fmla="val 697459"/>
              <a:gd name="f64" fmla="val 416614"/>
              <a:gd name="f65" fmla="val 409299"/>
              <a:gd name="f66" fmla="val 690134"/>
              <a:gd name="f67" fmla="val 402641"/>
              <a:gd name="f68" fmla="val 682809"/>
              <a:gd name="f69" fmla="val 388001"/>
              <a:gd name="f70" fmla="val 380676"/>
              <a:gd name="f71" fmla="val 373361"/>
              <a:gd name="f72" fmla="val 675484"/>
              <a:gd name="f73" fmla="val 366703"/>
              <a:gd name="f74" fmla="val 359378"/>
              <a:gd name="f75" fmla="val 668160"/>
              <a:gd name="f76" fmla="val 352063"/>
              <a:gd name="f77" fmla="val 660845"/>
              <a:gd name="f78" fmla="val 344738"/>
              <a:gd name="f79" fmla="val 653520"/>
              <a:gd name="f80" fmla="val 337423"/>
              <a:gd name="f81" fmla="val 646205"/>
              <a:gd name="f82" fmla="val 330098"/>
              <a:gd name="f83" fmla="val 638880"/>
              <a:gd name="f84" fmla="val 322783"/>
              <a:gd name="f85" fmla="val 631565"/>
              <a:gd name="f86" fmla="val 315458"/>
              <a:gd name="f87" fmla="val 624240"/>
              <a:gd name="f88" fmla="val 616925"/>
              <a:gd name="f89" fmla="val 308134"/>
              <a:gd name="f90" fmla="val 609600"/>
              <a:gd name="f91" fmla="val 602285"/>
              <a:gd name="f92" fmla="val 300819"/>
              <a:gd name="f93" fmla="val 595627"/>
              <a:gd name="f94" fmla="val 293494"/>
              <a:gd name="f95" fmla="val 588302"/>
              <a:gd name="f96" fmla="val 286169"/>
              <a:gd name="f97" fmla="val 580977"/>
              <a:gd name="f98" fmla="val 573662"/>
              <a:gd name="f99" fmla="val 278854"/>
              <a:gd name="f100" fmla="val 559689"/>
              <a:gd name="f101" fmla="val 271529"/>
              <a:gd name="f102" fmla="val 545049"/>
              <a:gd name="f103" fmla="val 538391"/>
              <a:gd name="f104" fmla="val 523751"/>
              <a:gd name="f105" fmla="val 509111"/>
              <a:gd name="f106" fmla="val 264204"/>
              <a:gd name="f107" fmla="val 502453"/>
              <a:gd name="f108" fmla="val 487813"/>
              <a:gd name="f109" fmla="val 473173"/>
              <a:gd name="f110" fmla="val 466515"/>
              <a:gd name="f111" fmla="val 451875"/>
              <a:gd name="f112" fmla="val 444551"/>
              <a:gd name="f113" fmla="val 287503"/>
              <a:gd name="f114" fmla="val 345405"/>
              <a:gd name="f115" fmla="val 374028"/>
              <a:gd name="f116" fmla="val 5131832"/>
              <a:gd name="f117" fmla="val 4118905"/>
              <a:gd name="f118" fmla="val 4126230"/>
              <a:gd name="f119" fmla="val 4133545"/>
              <a:gd name="f120" fmla="val 5117192"/>
              <a:gd name="f121" fmla="val 359388"/>
              <a:gd name="f122" fmla="val 258890"/>
              <a:gd name="f123" fmla="val 4033047"/>
              <a:gd name="f124" fmla="val 3910594"/>
              <a:gd name="f125" fmla="val 920410"/>
              <a:gd name="f126" fmla="val 266214"/>
              <a:gd name="f127" fmla="val 273529"/>
              <a:gd name="f128" fmla="val 927735"/>
              <a:gd name="f129" fmla="val 280854"/>
              <a:gd name="f130" fmla="val 935060"/>
              <a:gd name="f131" fmla="val 294827"/>
              <a:gd name="f132" fmla="val 942375"/>
              <a:gd name="f133" fmla="val 309467"/>
              <a:gd name="f134" fmla="val 316782"/>
              <a:gd name="f135" fmla="val 949700"/>
              <a:gd name="f136" fmla="val 323440"/>
              <a:gd name="f137" fmla="val 330765"/>
              <a:gd name="f138" fmla="val 957024"/>
              <a:gd name="f139" fmla="val 374018"/>
              <a:gd name="f140" fmla="val 964349"/>
              <a:gd name="f141" fmla="val 401974"/>
              <a:gd name="f142" fmla="val 971674"/>
              <a:gd name="f143" fmla="val 445894"/>
              <a:gd name="f144" fmla="val 467192"/>
              <a:gd name="f145" fmla="val 3737562"/>
              <a:gd name="f146" fmla="val 3744887"/>
              <a:gd name="f147" fmla="val 3752202"/>
              <a:gd name="f148" fmla="val 4075643"/>
              <a:gd name="f149" fmla="val 4082967"/>
              <a:gd name="f150" fmla="val 4614720"/>
              <a:gd name="f151" fmla="val 5117849"/>
              <a:gd name="f152" fmla="val 5125174"/>
              <a:gd name="f153" fmla="val 5132489"/>
              <a:gd name="f154" fmla="val 978999"/>
              <a:gd name="f155" fmla="val 986314"/>
              <a:gd name="f156" fmla="val 1820208"/>
              <a:gd name="f157" fmla="val 4485608"/>
              <a:gd name="f158" fmla="val 3824078"/>
              <a:gd name="f159" fmla="val 2115036"/>
              <a:gd name="f160" fmla="val 2481739"/>
              <a:gd name="f161" fmla="val 2848442"/>
              <a:gd name="f162" fmla="val 3143269"/>
              <a:gd name="f163" fmla="val 5132499"/>
              <a:gd name="f164" fmla="val 4118924"/>
              <a:gd name="f165" fmla="val 5239646"/>
              <a:gd name="f166" fmla="val 2875045"/>
              <a:gd name="f167" fmla="val 5211023"/>
              <a:gd name="f168" fmla="val 2882370"/>
              <a:gd name="f169" fmla="val 5189068"/>
              <a:gd name="f170" fmla="val 5167770"/>
              <a:gd name="f171" fmla="val 4484942"/>
              <a:gd name="f172" fmla="val 4269315"/>
              <a:gd name="f173" fmla="val 4089625"/>
              <a:gd name="f174" fmla="val 2702681"/>
              <a:gd name="f175" fmla="val 2271427"/>
              <a:gd name="f176" fmla="val 2091738"/>
              <a:gd name="f177" fmla="val 5218347"/>
              <a:gd name="f178" fmla="val 2099062"/>
              <a:gd name="f179" fmla="val 5426660"/>
              <a:gd name="f180" fmla="val 2135000"/>
              <a:gd name="f181" fmla="val 5563086"/>
              <a:gd name="f182" fmla="val 2293392"/>
              <a:gd name="f183" fmla="val 2487063"/>
              <a:gd name="f184" fmla="val 2680735"/>
              <a:gd name="f185" fmla="val 2839107"/>
              <a:gd name="f186" fmla="val 4729858"/>
              <a:gd name="f187" fmla="val 2566254"/>
              <a:gd name="f188" fmla="val 4665307"/>
              <a:gd name="f189" fmla="val 2630805"/>
              <a:gd name="f190" fmla="val 4586107"/>
              <a:gd name="f191" fmla="val 4506906"/>
              <a:gd name="f192" fmla="val 2407853"/>
              <a:gd name="f193" fmla="val 2343302"/>
              <a:gd name="f194" fmla="+- 0 0 -90"/>
              <a:gd name="f195" fmla="*/ f3 1 5829300"/>
              <a:gd name="f196" fmla="*/ f4 1 4391025"/>
              <a:gd name="f197" fmla="+- f7 0 f5"/>
              <a:gd name="f198" fmla="+- f6 0 f5"/>
              <a:gd name="f199" fmla="*/ f194 f0 1"/>
              <a:gd name="f200" fmla="*/ f198 1 5829300"/>
              <a:gd name="f201" fmla="*/ f197 1 4391025"/>
              <a:gd name="f202" fmla="*/ 5829300 f198 1"/>
              <a:gd name="f203" fmla="*/ 2487054 f197 1"/>
              <a:gd name="f204" fmla="*/ 5398046 f198 1"/>
              <a:gd name="f205" fmla="*/ 1868786 f197 1"/>
              <a:gd name="f206" fmla="*/ 992295 f197 1"/>
              <a:gd name="f207" fmla="*/ 5117859 f198 1"/>
              <a:gd name="f208" fmla="*/ 712108 f197 1"/>
              <a:gd name="f209" fmla="*/ 4751156 f198 1"/>
              <a:gd name="f210" fmla="*/ 302143 f197 1"/>
              <a:gd name="f211" fmla="*/ 4442356 f198 1"/>
              <a:gd name="f212" fmla="*/ 0 f197 1"/>
              <a:gd name="f213" fmla="*/ 481841 f198 1"/>
              <a:gd name="f214" fmla="*/ 7325 f198 1"/>
              <a:gd name="f215" fmla="*/ 395316 f197 1"/>
              <a:gd name="f216" fmla="*/ 0 f198 1"/>
              <a:gd name="f217" fmla="*/ 488490 f197 1"/>
              <a:gd name="f218" fmla="*/ 560365 f197 1"/>
              <a:gd name="f219" fmla="*/ 797290 f197 1"/>
              <a:gd name="f220" fmla="*/ 840553 f197 1"/>
              <a:gd name="f221" fmla="*/ 3902612 f197 1"/>
              <a:gd name="f222" fmla="*/ 488490 f198 1"/>
              <a:gd name="f223" fmla="*/ 4391102 f197 1"/>
              <a:gd name="f224" fmla="*/ 5124507 f198 1"/>
              <a:gd name="f225" fmla="*/ 5404695 f198 1"/>
              <a:gd name="f226" fmla="*/ 4110914 f197 1"/>
              <a:gd name="f227" fmla="*/ 3105322 f197 1"/>
              <a:gd name="f228" fmla="*/ 266205 f197 1"/>
              <a:gd name="f229" fmla="*/ 4485618 f198 1"/>
              <a:gd name="f230" fmla="*/ 4075662 f198 1"/>
              <a:gd name="f231" fmla="*/ 3752221 f198 1"/>
              <a:gd name="f232" fmla="*/ 438579 f198 1"/>
              <a:gd name="f233" fmla="*/ 704783 f197 1"/>
              <a:gd name="f234" fmla="*/ 423939 f198 1"/>
              <a:gd name="f235" fmla="*/ 697459 f197 1"/>
              <a:gd name="f236" fmla="*/ 402641 f198 1"/>
              <a:gd name="f237" fmla="*/ 690134 f197 1"/>
              <a:gd name="f238" fmla="*/ 388001 f198 1"/>
              <a:gd name="f239" fmla="*/ 682809 f197 1"/>
              <a:gd name="f240" fmla="*/ 366703 f198 1"/>
              <a:gd name="f241" fmla="*/ 675484 f197 1"/>
              <a:gd name="f242" fmla="*/ 352063 f198 1"/>
              <a:gd name="f243" fmla="*/ 660845 f197 1"/>
              <a:gd name="f244" fmla="*/ 337423 f198 1"/>
              <a:gd name="f245" fmla="*/ 646205 f197 1"/>
              <a:gd name="f246" fmla="*/ 322783 f198 1"/>
              <a:gd name="f247" fmla="*/ 631565 f197 1"/>
              <a:gd name="f248" fmla="*/ 315458 f198 1"/>
              <a:gd name="f249" fmla="*/ 616925 f197 1"/>
              <a:gd name="f250" fmla="*/ 300819 f198 1"/>
              <a:gd name="f251" fmla="*/ 595627 f197 1"/>
              <a:gd name="f252" fmla="*/ 293494 f198 1"/>
              <a:gd name="f253" fmla="*/ 588302 f197 1"/>
              <a:gd name="f254" fmla="*/ 278854 f198 1"/>
              <a:gd name="f255" fmla="*/ 559689 f197 1"/>
              <a:gd name="f256" fmla="*/ 271529 f198 1"/>
              <a:gd name="f257" fmla="*/ 523751 f197 1"/>
              <a:gd name="f258" fmla="*/ 264204 f198 1"/>
              <a:gd name="f259" fmla="*/ 487813 f197 1"/>
              <a:gd name="f260" fmla="*/ 451875 f197 1"/>
              <a:gd name="f261" fmla="*/ 444551 f197 1"/>
              <a:gd name="f262" fmla="*/ 5131832 f198 1"/>
              <a:gd name="f263" fmla="*/ 4118905 f197 1"/>
              <a:gd name="f264" fmla="*/ 5117192 f198 1"/>
              <a:gd name="f265" fmla="*/ 4133545 f197 1"/>
              <a:gd name="f266" fmla="*/ 258890 f198 1"/>
              <a:gd name="f267" fmla="*/ 3910594 f197 1"/>
              <a:gd name="f268" fmla="*/ 920410 f197 1"/>
              <a:gd name="f269" fmla="*/ 273529 f198 1"/>
              <a:gd name="f270" fmla="*/ 927735 f197 1"/>
              <a:gd name="f271" fmla="*/ 302143 f198 1"/>
              <a:gd name="f272" fmla="*/ 942375 f197 1"/>
              <a:gd name="f273" fmla="*/ 323440 f198 1"/>
              <a:gd name="f274" fmla="*/ 949700 f197 1"/>
              <a:gd name="f275" fmla="*/ 359378 f198 1"/>
              <a:gd name="f276" fmla="*/ 957024 f197 1"/>
              <a:gd name="f277" fmla="*/ 380676 f198 1"/>
              <a:gd name="f278" fmla="*/ 964349 f197 1"/>
              <a:gd name="f279" fmla="*/ 416614 f198 1"/>
              <a:gd name="f280" fmla="*/ 971674 f197 1"/>
              <a:gd name="f281" fmla="*/ 431254 f198 1"/>
              <a:gd name="f282" fmla="*/ 3737562 f198 1"/>
              <a:gd name="f283" fmla="*/ 3752202 f198 1"/>
              <a:gd name="f284" fmla="*/ 4075643 f198 1"/>
              <a:gd name="f285" fmla="*/ 4082967 f198 1"/>
              <a:gd name="f286" fmla="*/ 4614720 f198 1"/>
              <a:gd name="f287" fmla="*/ 5117849 f198 1"/>
              <a:gd name="f288" fmla="*/ 5132489 f198 1"/>
              <a:gd name="f289" fmla="*/ 986314 f197 1"/>
              <a:gd name="f290" fmla="*/ 1820208 f197 1"/>
              <a:gd name="f291" fmla="*/ 4485608 f198 1"/>
              <a:gd name="f292" fmla="*/ 3824078 f198 1"/>
              <a:gd name="f293" fmla="*/ 2481739 f197 1"/>
              <a:gd name="f294" fmla="*/ 3143269 f197 1"/>
              <a:gd name="f295" fmla="*/ 5132499 f198 1"/>
              <a:gd name="f296" fmla="*/ 4118924 f197 1"/>
              <a:gd name="f297" fmla="*/ 5239646 f198 1"/>
              <a:gd name="f298" fmla="*/ 2875045 f197 1"/>
              <a:gd name="f299" fmla="*/ 5167770 f198 1"/>
              <a:gd name="f300" fmla="*/ 2882370 f197 1"/>
              <a:gd name="f301" fmla="*/ 4484942 f198 1"/>
              <a:gd name="f302" fmla="*/ 4089625 f198 1"/>
              <a:gd name="f303" fmla="*/ 2091738 f197 1"/>
              <a:gd name="f304" fmla="*/ 2099062 f197 1"/>
              <a:gd name="f305" fmla="*/ 5563086 f198 1"/>
              <a:gd name="f306" fmla="*/ 2487063 f197 1"/>
              <a:gd name="f307" fmla="*/ 4729858 f198 1"/>
              <a:gd name="f308" fmla="*/ 4586107 f198 1"/>
              <a:gd name="f309" fmla="*/ 2630805 f197 1"/>
              <a:gd name="f310" fmla="*/ 2343302 f197 1"/>
              <a:gd name="f311" fmla="*/ f199 1 f2"/>
              <a:gd name="f312" fmla="*/ f202 1 5829300"/>
              <a:gd name="f313" fmla="*/ f203 1 4391025"/>
              <a:gd name="f314" fmla="*/ f204 1 5829300"/>
              <a:gd name="f315" fmla="*/ f205 1 4391025"/>
              <a:gd name="f316" fmla="*/ f206 1 4391025"/>
              <a:gd name="f317" fmla="*/ f207 1 5829300"/>
              <a:gd name="f318" fmla="*/ f208 1 4391025"/>
              <a:gd name="f319" fmla="*/ f209 1 5829300"/>
              <a:gd name="f320" fmla="*/ f210 1 4391025"/>
              <a:gd name="f321" fmla="*/ f211 1 5829300"/>
              <a:gd name="f322" fmla="*/ f212 1 4391025"/>
              <a:gd name="f323" fmla="*/ f213 1 5829300"/>
              <a:gd name="f324" fmla="*/ f214 1 5829300"/>
              <a:gd name="f325" fmla="*/ f215 1 4391025"/>
              <a:gd name="f326" fmla="*/ f216 1 5829300"/>
              <a:gd name="f327" fmla="*/ f217 1 4391025"/>
              <a:gd name="f328" fmla="*/ f218 1 4391025"/>
              <a:gd name="f329" fmla="*/ f219 1 4391025"/>
              <a:gd name="f330" fmla="*/ f220 1 4391025"/>
              <a:gd name="f331" fmla="*/ f221 1 4391025"/>
              <a:gd name="f332" fmla="*/ f222 1 5829300"/>
              <a:gd name="f333" fmla="*/ f223 1 4391025"/>
              <a:gd name="f334" fmla="*/ f224 1 5829300"/>
              <a:gd name="f335" fmla="*/ f225 1 5829300"/>
              <a:gd name="f336" fmla="*/ f226 1 4391025"/>
              <a:gd name="f337" fmla="*/ f227 1 4391025"/>
              <a:gd name="f338" fmla="*/ f228 1 4391025"/>
              <a:gd name="f339" fmla="*/ f229 1 5829300"/>
              <a:gd name="f340" fmla="*/ f230 1 5829300"/>
              <a:gd name="f341" fmla="*/ f231 1 5829300"/>
              <a:gd name="f342" fmla="*/ f232 1 5829300"/>
              <a:gd name="f343" fmla="*/ f233 1 4391025"/>
              <a:gd name="f344" fmla="*/ f234 1 5829300"/>
              <a:gd name="f345" fmla="*/ f235 1 4391025"/>
              <a:gd name="f346" fmla="*/ f236 1 5829300"/>
              <a:gd name="f347" fmla="*/ f237 1 4391025"/>
              <a:gd name="f348" fmla="*/ f238 1 5829300"/>
              <a:gd name="f349" fmla="*/ f239 1 4391025"/>
              <a:gd name="f350" fmla="*/ f240 1 5829300"/>
              <a:gd name="f351" fmla="*/ f241 1 4391025"/>
              <a:gd name="f352" fmla="*/ f242 1 5829300"/>
              <a:gd name="f353" fmla="*/ f243 1 4391025"/>
              <a:gd name="f354" fmla="*/ f244 1 5829300"/>
              <a:gd name="f355" fmla="*/ f245 1 4391025"/>
              <a:gd name="f356" fmla="*/ f246 1 5829300"/>
              <a:gd name="f357" fmla="*/ f247 1 4391025"/>
              <a:gd name="f358" fmla="*/ f248 1 5829300"/>
              <a:gd name="f359" fmla="*/ f249 1 4391025"/>
              <a:gd name="f360" fmla="*/ f250 1 5829300"/>
              <a:gd name="f361" fmla="*/ f251 1 4391025"/>
              <a:gd name="f362" fmla="*/ f252 1 5829300"/>
              <a:gd name="f363" fmla="*/ f253 1 4391025"/>
              <a:gd name="f364" fmla="*/ f254 1 5829300"/>
              <a:gd name="f365" fmla="*/ f255 1 4391025"/>
              <a:gd name="f366" fmla="*/ f256 1 5829300"/>
              <a:gd name="f367" fmla="*/ f257 1 4391025"/>
              <a:gd name="f368" fmla="*/ f258 1 5829300"/>
              <a:gd name="f369" fmla="*/ f259 1 4391025"/>
              <a:gd name="f370" fmla="*/ f260 1 4391025"/>
              <a:gd name="f371" fmla="*/ f261 1 4391025"/>
              <a:gd name="f372" fmla="*/ f262 1 5829300"/>
              <a:gd name="f373" fmla="*/ f263 1 4391025"/>
              <a:gd name="f374" fmla="*/ f264 1 5829300"/>
              <a:gd name="f375" fmla="*/ f265 1 4391025"/>
              <a:gd name="f376" fmla="*/ f266 1 5829300"/>
              <a:gd name="f377" fmla="*/ f267 1 4391025"/>
              <a:gd name="f378" fmla="*/ f268 1 4391025"/>
              <a:gd name="f379" fmla="*/ f269 1 5829300"/>
              <a:gd name="f380" fmla="*/ f270 1 4391025"/>
              <a:gd name="f381" fmla="*/ f271 1 5829300"/>
              <a:gd name="f382" fmla="*/ f272 1 4391025"/>
              <a:gd name="f383" fmla="*/ f273 1 5829300"/>
              <a:gd name="f384" fmla="*/ f274 1 4391025"/>
              <a:gd name="f385" fmla="*/ f275 1 5829300"/>
              <a:gd name="f386" fmla="*/ f276 1 4391025"/>
              <a:gd name="f387" fmla="*/ f277 1 5829300"/>
              <a:gd name="f388" fmla="*/ f278 1 4391025"/>
              <a:gd name="f389" fmla="*/ f279 1 5829300"/>
              <a:gd name="f390" fmla="*/ f280 1 4391025"/>
              <a:gd name="f391" fmla="*/ f281 1 5829300"/>
              <a:gd name="f392" fmla="*/ f282 1 5829300"/>
              <a:gd name="f393" fmla="*/ f283 1 5829300"/>
              <a:gd name="f394" fmla="*/ f284 1 5829300"/>
              <a:gd name="f395" fmla="*/ f285 1 5829300"/>
              <a:gd name="f396" fmla="*/ f286 1 5829300"/>
              <a:gd name="f397" fmla="*/ f287 1 5829300"/>
              <a:gd name="f398" fmla="*/ f288 1 5829300"/>
              <a:gd name="f399" fmla="*/ f289 1 4391025"/>
              <a:gd name="f400" fmla="*/ f290 1 4391025"/>
              <a:gd name="f401" fmla="*/ f291 1 5829300"/>
              <a:gd name="f402" fmla="*/ f292 1 5829300"/>
              <a:gd name="f403" fmla="*/ f293 1 4391025"/>
              <a:gd name="f404" fmla="*/ f294 1 4391025"/>
              <a:gd name="f405" fmla="*/ f295 1 5829300"/>
              <a:gd name="f406" fmla="*/ f296 1 4391025"/>
              <a:gd name="f407" fmla="*/ f297 1 5829300"/>
              <a:gd name="f408" fmla="*/ f298 1 4391025"/>
              <a:gd name="f409" fmla="*/ f299 1 5829300"/>
              <a:gd name="f410" fmla="*/ f300 1 4391025"/>
              <a:gd name="f411" fmla="*/ f301 1 5829300"/>
              <a:gd name="f412" fmla="*/ f302 1 5829300"/>
              <a:gd name="f413" fmla="*/ f303 1 4391025"/>
              <a:gd name="f414" fmla="*/ f304 1 4391025"/>
              <a:gd name="f415" fmla="*/ f305 1 5829300"/>
              <a:gd name="f416" fmla="*/ f306 1 4391025"/>
              <a:gd name="f417" fmla="*/ f307 1 5829300"/>
              <a:gd name="f418" fmla="*/ f308 1 5829300"/>
              <a:gd name="f419" fmla="*/ f309 1 4391025"/>
              <a:gd name="f420" fmla="*/ f310 1 4391025"/>
              <a:gd name="f421" fmla="*/ f5 1 f200"/>
              <a:gd name="f422" fmla="*/ f6 1 f200"/>
              <a:gd name="f423" fmla="*/ f5 1 f201"/>
              <a:gd name="f424" fmla="*/ f7 1 f201"/>
              <a:gd name="f425" fmla="+- f311 0 f1"/>
              <a:gd name="f426" fmla="*/ f312 1 f200"/>
              <a:gd name="f427" fmla="*/ f313 1 f201"/>
              <a:gd name="f428" fmla="*/ f314 1 f200"/>
              <a:gd name="f429" fmla="*/ f315 1 f201"/>
              <a:gd name="f430" fmla="*/ f316 1 f201"/>
              <a:gd name="f431" fmla="*/ f317 1 f200"/>
              <a:gd name="f432" fmla="*/ f318 1 f201"/>
              <a:gd name="f433" fmla="*/ f319 1 f200"/>
              <a:gd name="f434" fmla="*/ f320 1 f201"/>
              <a:gd name="f435" fmla="*/ f321 1 f200"/>
              <a:gd name="f436" fmla="*/ f322 1 f201"/>
              <a:gd name="f437" fmla="*/ f323 1 f200"/>
              <a:gd name="f438" fmla="*/ f324 1 f200"/>
              <a:gd name="f439" fmla="*/ f325 1 f201"/>
              <a:gd name="f440" fmla="*/ f326 1 f200"/>
              <a:gd name="f441" fmla="*/ f327 1 f201"/>
              <a:gd name="f442" fmla="*/ f328 1 f201"/>
              <a:gd name="f443" fmla="*/ f329 1 f201"/>
              <a:gd name="f444" fmla="*/ f330 1 f201"/>
              <a:gd name="f445" fmla="*/ f331 1 f201"/>
              <a:gd name="f446" fmla="*/ f332 1 f200"/>
              <a:gd name="f447" fmla="*/ f333 1 f201"/>
              <a:gd name="f448" fmla="*/ f334 1 f200"/>
              <a:gd name="f449" fmla="*/ f335 1 f200"/>
              <a:gd name="f450" fmla="*/ f336 1 f201"/>
              <a:gd name="f451" fmla="*/ f337 1 f201"/>
              <a:gd name="f452" fmla="*/ f338 1 f201"/>
              <a:gd name="f453" fmla="*/ f339 1 f200"/>
              <a:gd name="f454" fmla="*/ f340 1 f200"/>
              <a:gd name="f455" fmla="*/ f341 1 f200"/>
              <a:gd name="f456" fmla="*/ f342 1 f200"/>
              <a:gd name="f457" fmla="*/ f343 1 f201"/>
              <a:gd name="f458" fmla="*/ f344 1 f200"/>
              <a:gd name="f459" fmla="*/ f345 1 f201"/>
              <a:gd name="f460" fmla="*/ f346 1 f200"/>
              <a:gd name="f461" fmla="*/ f347 1 f201"/>
              <a:gd name="f462" fmla="*/ f348 1 f200"/>
              <a:gd name="f463" fmla="*/ f349 1 f201"/>
              <a:gd name="f464" fmla="*/ f350 1 f200"/>
              <a:gd name="f465" fmla="*/ f351 1 f201"/>
              <a:gd name="f466" fmla="*/ f352 1 f200"/>
              <a:gd name="f467" fmla="*/ f353 1 f201"/>
              <a:gd name="f468" fmla="*/ f354 1 f200"/>
              <a:gd name="f469" fmla="*/ f355 1 f201"/>
              <a:gd name="f470" fmla="*/ f356 1 f200"/>
              <a:gd name="f471" fmla="*/ f357 1 f201"/>
              <a:gd name="f472" fmla="*/ f358 1 f200"/>
              <a:gd name="f473" fmla="*/ f359 1 f201"/>
              <a:gd name="f474" fmla="*/ f360 1 f200"/>
              <a:gd name="f475" fmla="*/ f361 1 f201"/>
              <a:gd name="f476" fmla="*/ f362 1 f200"/>
              <a:gd name="f477" fmla="*/ f363 1 f201"/>
              <a:gd name="f478" fmla="*/ f364 1 f200"/>
              <a:gd name="f479" fmla="*/ f365 1 f201"/>
              <a:gd name="f480" fmla="*/ f366 1 f200"/>
              <a:gd name="f481" fmla="*/ f367 1 f201"/>
              <a:gd name="f482" fmla="*/ f368 1 f200"/>
              <a:gd name="f483" fmla="*/ f369 1 f201"/>
              <a:gd name="f484" fmla="*/ f370 1 f201"/>
              <a:gd name="f485" fmla="*/ f371 1 f201"/>
              <a:gd name="f486" fmla="*/ f372 1 f200"/>
              <a:gd name="f487" fmla="*/ f373 1 f201"/>
              <a:gd name="f488" fmla="*/ f374 1 f200"/>
              <a:gd name="f489" fmla="*/ f375 1 f201"/>
              <a:gd name="f490" fmla="*/ f376 1 f200"/>
              <a:gd name="f491" fmla="*/ f377 1 f201"/>
              <a:gd name="f492" fmla="*/ f378 1 f201"/>
              <a:gd name="f493" fmla="*/ f379 1 f200"/>
              <a:gd name="f494" fmla="*/ f380 1 f201"/>
              <a:gd name="f495" fmla="*/ f381 1 f200"/>
              <a:gd name="f496" fmla="*/ f382 1 f201"/>
              <a:gd name="f497" fmla="*/ f383 1 f200"/>
              <a:gd name="f498" fmla="*/ f384 1 f201"/>
              <a:gd name="f499" fmla="*/ f385 1 f200"/>
              <a:gd name="f500" fmla="*/ f386 1 f201"/>
              <a:gd name="f501" fmla="*/ f387 1 f200"/>
              <a:gd name="f502" fmla="*/ f388 1 f201"/>
              <a:gd name="f503" fmla="*/ f389 1 f200"/>
              <a:gd name="f504" fmla="*/ f390 1 f201"/>
              <a:gd name="f505" fmla="*/ f391 1 f200"/>
              <a:gd name="f506" fmla="*/ f392 1 f200"/>
              <a:gd name="f507" fmla="*/ f393 1 f200"/>
              <a:gd name="f508" fmla="*/ f394 1 f200"/>
              <a:gd name="f509" fmla="*/ f395 1 f200"/>
              <a:gd name="f510" fmla="*/ f396 1 f200"/>
              <a:gd name="f511" fmla="*/ f397 1 f200"/>
              <a:gd name="f512" fmla="*/ f398 1 f200"/>
              <a:gd name="f513" fmla="*/ f399 1 f201"/>
              <a:gd name="f514" fmla="*/ f400 1 f201"/>
              <a:gd name="f515" fmla="*/ f401 1 f200"/>
              <a:gd name="f516" fmla="*/ f402 1 f200"/>
              <a:gd name="f517" fmla="*/ f403 1 f201"/>
              <a:gd name="f518" fmla="*/ f404 1 f201"/>
              <a:gd name="f519" fmla="*/ f405 1 f200"/>
              <a:gd name="f520" fmla="*/ f406 1 f201"/>
              <a:gd name="f521" fmla="*/ f407 1 f200"/>
              <a:gd name="f522" fmla="*/ f408 1 f201"/>
              <a:gd name="f523" fmla="*/ f409 1 f200"/>
              <a:gd name="f524" fmla="*/ f410 1 f201"/>
              <a:gd name="f525" fmla="*/ f411 1 f200"/>
              <a:gd name="f526" fmla="*/ f412 1 f200"/>
              <a:gd name="f527" fmla="*/ f413 1 f201"/>
              <a:gd name="f528" fmla="*/ f414 1 f201"/>
              <a:gd name="f529" fmla="*/ f415 1 f200"/>
              <a:gd name="f530" fmla="*/ f416 1 f201"/>
              <a:gd name="f531" fmla="*/ f417 1 f200"/>
              <a:gd name="f532" fmla="*/ f418 1 f200"/>
              <a:gd name="f533" fmla="*/ f419 1 f201"/>
              <a:gd name="f534" fmla="*/ f420 1 f201"/>
              <a:gd name="f535" fmla="*/ f421 f195 1"/>
              <a:gd name="f536" fmla="*/ f422 f195 1"/>
              <a:gd name="f537" fmla="*/ f424 f196 1"/>
              <a:gd name="f538" fmla="*/ f423 f196 1"/>
              <a:gd name="f539" fmla="*/ f426 f195 1"/>
              <a:gd name="f540" fmla="*/ f427 f196 1"/>
              <a:gd name="f541" fmla="*/ f428 f195 1"/>
              <a:gd name="f542" fmla="*/ f429 f196 1"/>
              <a:gd name="f543" fmla="*/ f430 f196 1"/>
              <a:gd name="f544" fmla="*/ f431 f195 1"/>
              <a:gd name="f545" fmla="*/ f432 f196 1"/>
              <a:gd name="f546" fmla="*/ f433 f195 1"/>
              <a:gd name="f547" fmla="*/ f434 f196 1"/>
              <a:gd name="f548" fmla="*/ f435 f195 1"/>
              <a:gd name="f549" fmla="*/ f436 f196 1"/>
              <a:gd name="f550" fmla="*/ f437 f195 1"/>
              <a:gd name="f551" fmla="*/ f438 f195 1"/>
              <a:gd name="f552" fmla="*/ f439 f196 1"/>
              <a:gd name="f553" fmla="*/ f440 f195 1"/>
              <a:gd name="f554" fmla="*/ f441 f196 1"/>
              <a:gd name="f555" fmla="*/ f442 f196 1"/>
              <a:gd name="f556" fmla="*/ f443 f196 1"/>
              <a:gd name="f557" fmla="*/ f444 f196 1"/>
              <a:gd name="f558" fmla="*/ f445 f196 1"/>
              <a:gd name="f559" fmla="*/ f446 f195 1"/>
              <a:gd name="f560" fmla="*/ f447 f196 1"/>
              <a:gd name="f561" fmla="*/ f448 f195 1"/>
              <a:gd name="f562" fmla="*/ f449 f195 1"/>
              <a:gd name="f563" fmla="*/ f450 f196 1"/>
              <a:gd name="f564" fmla="*/ f451 f196 1"/>
              <a:gd name="f565" fmla="*/ f452 f196 1"/>
              <a:gd name="f566" fmla="*/ f453 f195 1"/>
              <a:gd name="f567" fmla="*/ f454 f195 1"/>
              <a:gd name="f568" fmla="*/ f455 f195 1"/>
              <a:gd name="f569" fmla="*/ f456 f195 1"/>
              <a:gd name="f570" fmla="*/ f457 f196 1"/>
              <a:gd name="f571" fmla="*/ f458 f195 1"/>
              <a:gd name="f572" fmla="*/ f459 f196 1"/>
              <a:gd name="f573" fmla="*/ f460 f195 1"/>
              <a:gd name="f574" fmla="*/ f461 f196 1"/>
              <a:gd name="f575" fmla="*/ f462 f195 1"/>
              <a:gd name="f576" fmla="*/ f463 f196 1"/>
              <a:gd name="f577" fmla="*/ f464 f195 1"/>
              <a:gd name="f578" fmla="*/ f465 f196 1"/>
              <a:gd name="f579" fmla="*/ f466 f195 1"/>
              <a:gd name="f580" fmla="*/ f467 f196 1"/>
              <a:gd name="f581" fmla="*/ f468 f195 1"/>
              <a:gd name="f582" fmla="*/ f469 f196 1"/>
              <a:gd name="f583" fmla="*/ f470 f195 1"/>
              <a:gd name="f584" fmla="*/ f471 f196 1"/>
              <a:gd name="f585" fmla="*/ f472 f195 1"/>
              <a:gd name="f586" fmla="*/ f473 f196 1"/>
              <a:gd name="f587" fmla="*/ f474 f195 1"/>
              <a:gd name="f588" fmla="*/ f475 f196 1"/>
              <a:gd name="f589" fmla="*/ f476 f195 1"/>
              <a:gd name="f590" fmla="*/ f477 f196 1"/>
              <a:gd name="f591" fmla="*/ f478 f195 1"/>
              <a:gd name="f592" fmla="*/ f479 f196 1"/>
              <a:gd name="f593" fmla="*/ f480 f195 1"/>
              <a:gd name="f594" fmla="*/ f481 f196 1"/>
              <a:gd name="f595" fmla="*/ f482 f195 1"/>
              <a:gd name="f596" fmla="*/ f483 f196 1"/>
              <a:gd name="f597" fmla="*/ f484 f196 1"/>
              <a:gd name="f598" fmla="*/ f485 f196 1"/>
              <a:gd name="f599" fmla="*/ f486 f195 1"/>
              <a:gd name="f600" fmla="*/ f487 f196 1"/>
              <a:gd name="f601" fmla="*/ f488 f195 1"/>
              <a:gd name="f602" fmla="*/ f489 f196 1"/>
              <a:gd name="f603" fmla="*/ f490 f195 1"/>
              <a:gd name="f604" fmla="*/ f491 f196 1"/>
              <a:gd name="f605" fmla="*/ f492 f196 1"/>
              <a:gd name="f606" fmla="*/ f493 f195 1"/>
              <a:gd name="f607" fmla="*/ f494 f196 1"/>
              <a:gd name="f608" fmla="*/ f495 f195 1"/>
              <a:gd name="f609" fmla="*/ f496 f196 1"/>
              <a:gd name="f610" fmla="*/ f497 f195 1"/>
              <a:gd name="f611" fmla="*/ f498 f196 1"/>
              <a:gd name="f612" fmla="*/ f499 f195 1"/>
              <a:gd name="f613" fmla="*/ f500 f196 1"/>
              <a:gd name="f614" fmla="*/ f501 f195 1"/>
              <a:gd name="f615" fmla="*/ f502 f196 1"/>
              <a:gd name="f616" fmla="*/ f503 f195 1"/>
              <a:gd name="f617" fmla="*/ f504 f196 1"/>
              <a:gd name="f618" fmla="*/ f505 f195 1"/>
              <a:gd name="f619" fmla="*/ f506 f195 1"/>
              <a:gd name="f620" fmla="*/ f507 f195 1"/>
              <a:gd name="f621" fmla="*/ f508 f195 1"/>
              <a:gd name="f622" fmla="*/ f509 f195 1"/>
              <a:gd name="f623" fmla="*/ f510 f195 1"/>
              <a:gd name="f624" fmla="*/ f511 f195 1"/>
              <a:gd name="f625" fmla="*/ f512 f195 1"/>
              <a:gd name="f626" fmla="*/ f513 f196 1"/>
              <a:gd name="f627" fmla="*/ f514 f196 1"/>
              <a:gd name="f628" fmla="*/ f515 f195 1"/>
              <a:gd name="f629" fmla="*/ f516 f195 1"/>
              <a:gd name="f630" fmla="*/ f517 f196 1"/>
              <a:gd name="f631" fmla="*/ f518 f196 1"/>
              <a:gd name="f632" fmla="*/ f519 f195 1"/>
              <a:gd name="f633" fmla="*/ f520 f196 1"/>
              <a:gd name="f634" fmla="*/ f521 f195 1"/>
              <a:gd name="f635" fmla="*/ f522 f196 1"/>
              <a:gd name="f636" fmla="*/ f523 f195 1"/>
              <a:gd name="f637" fmla="*/ f524 f196 1"/>
              <a:gd name="f638" fmla="*/ f525 f195 1"/>
              <a:gd name="f639" fmla="*/ f526 f195 1"/>
              <a:gd name="f640" fmla="*/ f527 f196 1"/>
              <a:gd name="f641" fmla="*/ f528 f196 1"/>
              <a:gd name="f642" fmla="*/ f529 f195 1"/>
              <a:gd name="f643" fmla="*/ f530 f196 1"/>
              <a:gd name="f644" fmla="*/ f531 f195 1"/>
              <a:gd name="f645" fmla="*/ f532 f195 1"/>
              <a:gd name="f646" fmla="*/ f533 f196 1"/>
              <a:gd name="f647" fmla="*/ f534 f196 1"/>
            </a:gdLst>
            <a:ahLst/>
            <a:cxnLst>
              <a:cxn ang="3cd4">
                <a:pos x="hc" y="t"/>
              </a:cxn>
              <a:cxn ang="0">
                <a:pos x="r" y="vc"/>
              </a:cxn>
              <a:cxn ang="cd4">
                <a:pos x="hc" y="b"/>
              </a:cxn>
              <a:cxn ang="cd2">
                <a:pos x="l" y="vc"/>
              </a:cxn>
              <a:cxn ang="f425">
                <a:pos x="f539" y="f540"/>
              </a:cxn>
              <a:cxn ang="f425">
                <a:pos x="f541" y="f542"/>
              </a:cxn>
              <a:cxn ang="f425">
                <a:pos x="f541" y="f543"/>
              </a:cxn>
              <a:cxn ang="f425">
                <a:pos x="f544" y="f545"/>
              </a:cxn>
              <a:cxn ang="f425">
                <a:pos x="f546" y="f545"/>
              </a:cxn>
              <a:cxn ang="f425">
                <a:pos x="f546" y="f547"/>
              </a:cxn>
              <a:cxn ang="f425">
                <a:pos x="f548" y="f549"/>
              </a:cxn>
              <a:cxn ang="f425">
                <a:pos x="f550" y="f549"/>
              </a:cxn>
              <a:cxn ang="f425">
                <a:pos x="f551" y="f552"/>
              </a:cxn>
              <a:cxn ang="f425">
                <a:pos x="f551" y="f552"/>
              </a:cxn>
              <a:cxn ang="f425">
                <a:pos x="f553" y="f554"/>
              </a:cxn>
              <a:cxn ang="f425">
                <a:pos x="f551" y="f555"/>
              </a:cxn>
              <a:cxn ang="f425">
                <a:pos x="f551" y="f556"/>
              </a:cxn>
              <a:cxn ang="f425">
                <a:pos x="f553" y="f557"/>
              </a:cxn>
              <a:cxn ang="f425">
                <a:pos x="f553" y="f558"/>
              </a:cxn>
              <a:cxn ang="f425">
                <a:pos x="f559" y="f560"/>
              </a:cxn>
              <a:cxn ang="f425">
                <a:pos x="f561" y="f560"/>
              </a:cxn>
              <a:cxn ang="f425">
                <a:pos x="f562" y="f563"/>
              </a:cxn>
              <a:cxn ang="f425">
                <a:pos x="f562" y="f564"/>
              </a:cxn>
              <a:cxn ang="f425">
                <a:pos x="f539" y="f540"/>
              </a:cxn>
              <a:cxn ang="f425">
                <a:pos x="f550" y="f565"/>
              </a:cxn>
              <a:cxn ang="f425">
                <a:pos x="f548" y="f565"/>
              </a:cxn>
              <a:cxn ang="f425">
                <a:pos x="f566" y="f547"/>
              </a:cxn>
              <a:cxn ang="f425">
                <a:pos x="f566" y="f545"/>
              </a:cxn>
              <a:cxn ang="f425">
                <a:pos x="f567" y="f545"/>
              </a:cxn>
              <a:cxn ang="f425">
                <a:pos x="f568" y="f545"/>
              </a:cxn>
              <a:cxn ang="f425">
                <a:pos x="f550" y="f545"/>
              </a:cxn>
              <a:cxn ang="f425">
                <a:pos x="f569" y="f570"/>
              </a:cxn>
              <a:cxn ang="f425">
                <a:pos x="f571" y="f572"/>
              </a:cxn>
              <a:cxn ang="f425">
                <a:pos x="f573" y="f574"/>
              </a:cxn>
              <a:cxn ang="f425">
                <a:pos x="f575" y="f576"/>
              </a:cxn>
              <a:cxn ang="f425">
                <a:pos x="f577" y="f578"/>
              </a:cxn>
              <a:cxn ang="f425">
                <a:pos x="f579" y="f580"/>
              </a:cxn>
              <a:cxn ang="f425">
                <a:pos x="f581" y="f582"/>
              </a:cxn>
              <a:cxn ang="f425">
                <a:pos x="f583" y="f584"/>
              </a:cxn>
              <a:cxn ang="f425">
                <a:pos x="f585" y="f586"/>
              </a:cxn>
              <a:cxn ang="f425">
                <a:pos x="f587" y="f588"/>
              </a:cxn>
              <a:cxn ang="f425">
                <a:pos x="f589" y="f590"/>
              </a:cxn>
              <a:cxn ang="f425">
                <a:pos x="f591" y="f592"/>
              </a:cxn>
              <a:cxn ang="f425">
                <a:pos x="f591" y="f592"/>
              </a:cxn>
              <a:cxn ang="f425">
                <a:pos x="f593" y="f594"/>
              </a:cxn>
              <a:cxn ang="f425">
                <a:pos x="f593" y="f594"/>
              </a:cxn>
              <a:cxn ang="f425">
                <a:pos x="f595" y="f596"/>
              </a:cxn>
              <a:cxn ang="f425">
                <a:pos x="f593" y="f597"/>
              </a:cxn>
              <a:cxn ang="f425">
                <a:pos x="f593" y="f597"/>
              </a:cxn>
              <a:cxn ang="f425">
                <a:pos x="f593" y="f598"/>
              </a:cxn>
              <a:cxn ang="f425">
                <a:pos x="f550" y="f565"/>
              </a:cxn>
              <a:cxn ang="f425">
                <a:pos x="f599" y="f600"/>
              </a:cxn>
              <a:cxn ang="f425">
                <a:pos x="f601" y="f602"/>
              </a:cxn>
              <a:cxn ang="f425">
                <a:pos x="f550" y="f602"/>
              </a:cxn>
              <a:cxn ang="f425">
                <a:pos x="f603" y="f604"/>
              </a:cxn>
              <a:cxn ang="f425">
                <a:pos x="f603" y="f605"/>
              </a:cxn>
              <a:cxn ang="f425">
                <a:pos x="f606" y="f607"/>
              </a:cxn>
              <a:cxn ang="f425">
                <a:pos x="f608" y="f609"/>
              </a:cxn>
              <a:cxn ang="f425">
                <a:pos x="f610" y="f611"/>
              </a:cxn>
              <a:cxn ang="f425">
                <a:pos x="f612" y="f613"/>
              </a:cxn>
              <a:cxn ang="f425">
                <a:pos x="f614" y="f615"/>
              </a:cxn>
              <a:cxn ang="f425">
                <a:pos x="f616" y="f617"/>
              </a:cxn>
              <a:cxn ang="f425">
                <a:pos x="f618" y="f617"/>
              </a:cxn>
              <a:cxn ang="f425">
                <a:pos x="f559" y="f617"/>
              </a:cxn>
              <a:cxn ang="f425">
                <a:pos x="f619" y="f617"/>
              </a:cxn>
              <a:cxn ang="f425">
                <a:pos x="f620" y="f617"/>
              </a:cxn>
              <a:cxn ang="f425">
                <a:pos x="f621" y="f617"/>
              </a:cxn>
              <a:cxn ang="f425">
                <a:pos x="f622" y="f617"/>
              </a:cxn>
              <a:cxn ang="f425">
                <a:pos x="f623" y="f617"/>
              </a:cxn>
              <a:cxn ang="f425">
                <a:pos x="f624" y="f617"/>
              </a:cxn>
              <a:cxn ang="f425">
                <a:pos x="f625" y="f626"/>
              </a:cxn>
              <a:cxn ang="f425">
                <a:pos x="f625" y="f627"/>
              </a:cxn>
              <a:cxn ang="f425">
                <a:pos x="f628" y="f627"/>
              </a:cxn>
              <a:cxn ang="f425">
                <a:pos x="f629" y="f630"/>
              </a:cxn>
              <a:cxn ang="f425">
                <a:pos x="f629" y="f630"/>
              </a:cxn>
              <a:cxn ang="f425">
                <a:pos x="f629" y="f630"/>
              </a:cxn>
              <a:cxn ang="f425">
                <a:pos x="f628" y="f631"/>
              </a:cxn>
              <a:cxn ang="f425">
                <a:pos x="f632" y="f631"/>
              </a:cxn>
              <a:cxn ang="f425">
                <a:pos x="f632" y="f633"/>
              </a:cxn>
              <a:cxn ang="f425">
                <a:pos x="f599" y="f633"/>
              </a:cxn>
              <a:cxn ang="f425">
                <a:pos x="f634" y="f635"/>
              </a:cxn>
              <a:cxn ang="f425">
                <a:pos x="f634" y="f635"/>
              </a:cxn>
              <a:cxn ang="f425">
                <a:pos x="f636" y="f637"/>
              </a:cxn>
              <a:cxn ang="f425">
                <a:pos x="f638" y="f637"/>
              </a:cxn>
              <a:cxn ang="f425">
                <a:pos x="f639" y="f540"/>
              </a:cxn>
              <a:cxn ang="f425">
                <a:pos x="f638" y="f640"/>
              </a:cxn>
              <a:cxn ang="f425">
                <a:pos x="f636" y="f640"/>
              </a:cxn>
              <a:cxn ang="f425">
                <a:pos x="f634" y="f641"/>
              </a:cxn>
              <a:cxn ang="f425">
                <a:pos x="f634" y="f641"/>
              </a:cxn>
              <a:cxn ang="f425">
                <a:pos x="f642" y="f643"/>
              </a:cxn>
              <a:cxn ang="f425">
                <a:pos x="f634" y="f635"/>
              </a:cxn>
              <a:cxn ang="f425">
                <a:pos x="f644" y="f540"/>
              </a:cxn>
              <a:cxn ang="f425">
                <a:pos x="f645" y="f646"/>
              </a:cxn>
              <a:cxn ang="f425">
                <a:pos x="f548" y="f540"/>
              </a:cxn>
              <a:cxn ang="f425">
                <a:pos x="f645" y="f647"/>
              </a:cxn>
              <a:cxn ang="f425">
                <a:pos x="f644" y="f540"/>
              </a:cxn>
            </a:cxnLst>
            <a:rect l="f535" t="f538" r="f536" b="f537"/>
            <a:pathLst>
              <a:path w="5829300" h="4391025">
                <a:moveTo>
                  <a:pt x="f6" y="f8"/>
                </a:moveTo>
                <a:cubicBezTo>
                  <a:pt x="f6" y="f9"/>
                  <a:pt x="f10" y="f11"/>
                  <a:pt x="f12" y="f13"/>
                </a:cubicBezTo>
                <a:lnTo>
                  <a:pt x="f12" y="f14"/>
                </a:lnTo>
                <a:cubicBezTo>
                  <a:pt x="f12" y="f15"/>
                  <a:pt x="f16" y="f17"/>
                  <a:pt x="f18" y="f17"/>
                </a:cubicBezTo>
                <a:lnTo>
                  <a:pt x="f19" y="f17"/>
                </a:lnTo>
                <a:lnTo>
                  <a:pt x="f19" y="f20"/>
                </a:lnTo>
                <a:cubicBezTo>
                  <a:pt x="f19" y="f21"/>
                  <a:pt x="f22" y="f5"/>
                  <a:pt x="f23" y="f5"/>
                </a:cubicBezTo>
                <a:lnTo>
                  <a:pt x="f24" y="f5"/>
                </a:lnTo>
                <a:cubicBezTo>
                  <a:pt x="f25" y="f5"/>
                  <a:pt x="f26" y="f27"/>
                  <a:pt x="f28" y="f29"/>
                </a:cubicBezTo>
                <a:lnTo>
                  <a:pt x="f28" y="f29"/>
                </a:lnTo>
                <a:cubicBezTo>
                  <a:pt x="f5" y="f30"/>
                  <a:pt x="f5" y="f31"/>
                  <a:pt x="f5" y="f32"/>
                </a:cubicBezTo>
                <a:cubicBezTo>
                  <a:pt x="f5" y="f33"/>
                  <a:pt x="f5" y="f34"/>
                  <a:pt x="f28" y="f35"/>
                </a:cubicBezTo>
                <a:lnTo>
                  <a:pt x="f28" y="f36"/>
                </a:lnTo>
                <a:cubicBezTo>
                  <a:pt x="f5" y="f37"/>
                  <a:pt x="f5" y="f38"/>
                  <a:pt x="f5" y="f39"/>
                </a:cubicBezTo>
                <a:lnTo>
                  <a:pt x="f5" y="f40"/>
                </a:lnTo>
                <a:cubicBezTo>
                  <a:pt x="f5" y="f41"/>
                  <a:pt x="f42" y="f43"/>
                  <a:pt x="f32" y="f43"/>
                </a:cubicBezTo>
                <a:lnTo>
                  <a:pt x="f44" y="f43"/>
                </a:lnTo>
                <a:cubicBezTo>
                  <a:pt x="f45" y="f43"/>
                  <a:pt x="f46" y="f47"/>
                  <a:pt x="f46" y="f48"/>
                </a:cubicBezTo>
                <a:lnTo>
                  <a:pt x="f46" y="f49"/>
                </a:lnTo>
                <a:cubicBezTo>
                  <a:pt x="f10" y="f50"/>
                  <a:pt x="f6" y="f51"/>
                  <a:pt x="f6" y="f8"/>
                </a:cubicBezTo>
                <a:close/>
                <a:moveTo>
                  <a:pt x="f24" y="f52"/>
                </a:moveTo>
                <a:lnTo>
                  <a:pt x="f23" y="f52"/>
                </a:lnTo>
                <a:cubicBezTo>
                  <a:pt x="f53" y="f52"/>
                  <a:pt x="f53" y="f54"/>
                  <a:pt x="f53" y="f20"/>
                </a:cubicBezTo>
                <a:lnTo>
                  <a:pt x="f53" y="f17"/>
                </a:lnTo>
                <a:lnTo>
                  <a:pt x="f55" y="f17"/>
                </a:lnTo>
                <a:lnTo>
                  <a:pt x="f56" y="f17"/>
                </a:lnTo>
                <a:lnTo>
                  <a:pt x="f24" y="f17"/>
                </a:lnTo>
                <a:cubicBezTo>
                  <a:pt x="f57" y="f17"/>
                  <a:pt x="f58" y="f17"/>
                  <a:pt x="f59" y="f60"/>
                </a:cubicBezTo>
                <a:cubicBezTo>
                  <a:pt x="f61" y="f60"/>
                  <a:pt x="f61" y="f60"/>
                  <a:pt x="f62" y="f63"/>
                </a:cubicBezTo>
                <a:cubicBezTo>
                  <a:pt x="f64" y="f63"/>
                  <a:pt x="f65" y="f66"/>
                  <a:pt x="f67" y="f66"/>
                </a:cubicBezTo>
                <a:cubicBezTo>
                  <a:pt x="f29" y="f66"/>
                  <a:pt x="f29" y="f68"/>
                  <a:pt x="f69" y="f68"/>
                </a:cubicBezTo>
                <a:cubicBezTo>
                  <a:pt x="f70" y="f68"/>
                  <a:pt x="f71" y="f72"/>
                  <a:pt x="f73" y="f72"/>
                </a:cubicBezTo>
                <a:cubicBezTo>
                  <a:pt x="f74" y="f72"/>
                  <a:pt x="f74" y="f75"/>
                  <a:pt x="f76" y="f77"/>
                </a:cubicBezTo>
                <a:cubicBezTo>
                  <a:pt x="f78" y="f79"/>
                  <a:pt x="f78" y="f79"/>
                  <a:pt x="f80" y="f81"/>
                </a:cubicBezTo>
                <a:cubicBezTo>
                  <a:pt x="f82" y="f83"/>
                  <a:pt x="f82" y="f83"/>
                  <a:pt x="f84" y="f85"/>
                </a:cubicBezTo>
                <a:cubicBezTo>
                  <a:pt x="f86" y="f87"/>
                  <a:pt x="f86" y="f87"/>
                  <a:pt x="f86" y="f88"/>
                </a:cubicBezTo>
                <a:cubicBezTo>
                  <a:pt x="f89" y="f90"/>
                  <a:pt x="f89" y="f91"/>
                  <a:pt x="f92" y="f93"/>
                </a:cubicBezTo>
                <a:lnTo>
                  <a:pt x="f94" y="f95"/>
                </a:lnTo>
                <a:cubicBezTo>
                  <a:pt x="f96" y="f97"/>
                  <a:pt x="f96" y="f98"/>
                  <a:pt x="f99" y="f100"/>
                </a:cubicBezTo>
                <a:lnTo>
                  <a:pt x="f99" y="f100"/>
                </a:lnTo>
                <a:cubicBezTo>
                  <a:pt x="f101" y="f102"/>
                  <a:pt x="f101" y="f103"/>
                  <a:pt x="f101" y="f104"/>
                </a:cubicBezTo>
                <a:lnTo>
                  <a:pt x="f101" y="f104"/>
                </a:lnTo>
                <a:cubicBezTo>
                  <a:pt x="f101" y="f105"/>
                  <a:pt x="f106" y="f107"/>
                  <a:pt x="f106" y="f108"/>
                </a:cubicBezTo>
                <a:cubicBezTo>
                  <a:pt x="f106" y="f109"/>
                  <a:pt x="f106" y="f110"/>
                  <a:pt x="f101" y="f111"/>
                </a:cubicBezTo>
                <a:lnTo>
                  <a:pt x="f101" y="f111"/>
                </a:lnTo>
                <a:lnTo>
                  <a:pt x="f101" y="f112"/>
                </a:lnTo>
                <a:cubicBezTo>
                  <a:pt x="f113" y="f114"/>
                  <a:pt x="f115" y="f52"/>
                  <a:pt x="f24" y="f52"/>
                </a:cubicBezTo>
                <a:close/>
                <a:moveTo>
                  <a:pt x="f116" y="f117"/>
                </a:moveTo>
                <a:cubicBezTo>
                  <a:pt x="f116" y="f118"/>
                  <a:pt x="f44" y="f119"/>
                  <a:pt x="f120" y="f119"/>
                </a:cubicBezTo>
                <a:lnTo>
                  <a:pt x="f24" y="f119"/>
                </a:lnTo>
                <a:cubicBezTo>
                  <a:pt x="f121" y="f119"/>
                  <a:pt x="f122" y="f123"/>
                  <a:pt x="f122" y="f124"/>
                </a:cubicBezTo>
                <a:lnTo>
                  <a:pt x="f122" y="f125"/>
                </a:lnTo>
                <a:cubicBezTo>
                  <a:pt x="f126" y="f125"/>
                  <a:pt x="f126" y="f125"/>
                  <a:pt x="f127" y="f128"/>
                </a:cubicBezTo>
                <a:cubicBezTo>
                  <a:pt x="f129" y="f130"/>
                  <a:pt x="f131" y="f130"/>
                  <a:pt x="f20" y="f132"/>
                </a:cubicBezTo>
                <a:cubicBezTo>
                  <a:pt x="f133" y="f132"/>
                  <a:pt x="f134" y="f135"/>
                  <a:pt x="f136" y="f135"/>
                </a:cubicBezTo>
                <a:cubicBezTo>
                  <a:pt x="f137" y="f138"/>
                  <a:pt x="f78" y="f138"/>
                  <a:pt x="f74" y="f138"/>
                </a:cubicBezTo>
                <a:cubicBezTo>
                  <a:pt x="f73" y="f138"/>
                  <a:pt x="f139" y="f138"/>
                  <a:pt x="f70" y="f140"/>
                </a:cubicBezTo>
                <a:cubicBezTo>
                  <a:pt x="f29" y="f140"/>
                  <a:pt x="f141" y="f142"/>
                  <a:pt x="f64" y="f142"/>
                </a:cubicBezTo>
                <a:cubicBezTo>
                  <a:pt x="f62" y="f142"/>
                  <a:pt x="f61" y="f142"/>
                  <a:pt x="f61" y="f142"/>
                </a:cubicBezTo>
                <a:cubicBezTo>
                  <a:pt x="f143" y="f142"/>
                  <a:pt x="f144" y="f142"/>
                  <a:pt x="f32" y="f142"/>
                </a:cubicBezTo>
                <a:lnTo>
                  <a:pt x="f145" y="f142"/>
                </a:lnTo>
                <a:cubicBezTo>
                  <a:pt x="f146" y="f142"/>
                  <a:pt x="f146" y="f142"/>
                  <a:pt x="f147" y="f142"/>
                </a:cubicBezTo>
                <a:lnTo>
                  <a:pt x="f148" y="f142"/>
                </a:lnTo>
                <a:lnTo>
                  <a:pt x="f149" y="f142"/>
                </a:lnTo>
                <a:lnTo>
                  <a:pt x="f150" y="f142"/>
                </a:lnTo>
                <a:lnTo>
                  <a:pt x="f151" y="f142"/>
                </a:lnTo>
                <a:cubicBezTo>
                  <a:pt x="f152" y="f142"/>
                  <a:pt x="f153" y="f154"/>
                  <a:pt x="f153" y="f155"/>
                </a:cubicBezTo>
                <a:lnTo>
                  <a:pt x="f153" y="f156"/>
                </a:lnTo>
                <a:lnTo>
                  <a:pt x="f157" y="f156"/>
                </a:lnTo>
                <a:cubicBezTo>
                  <a:pt x="f117" y="f156"/>
                  <a:pt x="f158" y="f159"/>
                  <a:pt x="f158" y="f160"/>
                </a:cubicBezTo>
                <a:lnTo>
                  <a:pt x="f158" y="f160"/>
                </a:lnTo>
                <a:lnTo>
                  <a:pt x="f158" y="f160"/>
                </a:lnTo>
                <a:cubicBezTo>
                  <a:pt x="f158" y="f161"/>
                  <a:pt x="f117" y="f162"/>
                  <a:pt x="f157" y="f162"/>
                </a:cubicBezTo>
                <a:lnTo>
                  <a:pt x="f163" y="f162"/>
                </a:lnTo>
                <a:lnTo>
                  <a:pt x="f163" y="f164"/>
                </a:lnTo>
                <a:lnTo>
                  <a:pt x="f116" y="f164"/>
                </a:lnTo>
                <a:close/>
                <a:moveTo>
                  <a:pt x="f165" y="f166"/>
                </a:moveTo>
                <a:lnTo>
                  <a:pt x="f165" y="f166"/>
                </a:lnTo>
                <a:cubicBezTo>
                  <a:pt x="f167" y="f168"/>
                  <a:pt x="f169" y="f168"/>
                  <a:pt x="f170" y="f168"/>
                </a:cubicBezTo>
                <a:lnTo>
                  <a:pt x="f171" y="f168"/>
                </a:lnTo>
                <a:cubicBezTo>
                  <a:pt x="f172" y="f168"/>
                  <a:pt x="f173" y="f174"/>
                  <a:pt x="f173" y="f8"/>
                </a:cubicBezTo>
                <a:cubicBezTo>
                  <a:pt x="f173" y="f175"/>
                  <a:pt x="f172" y="f176"/>
                  <a:pt x="f171" y="f176"/>
                </a:cubicBezTo>
                <a:lnTo>
                  <a:pt x="f170" y="f176"/>
                </a:lnTo>
                <a:cubicBezTo>
                  <a:pt x="f169" y="f176"/>
                  <a:pt x="f177" y="f176"/>
                  <a:pt x="f165" y="f178"/>
                </a:cubicBezTo>
                <a:lnTo>
                  <a:pt x="f165" y="f178"/>
                </a:lnTo>
                <a:cubicBezTo>
                  <a:pt x="f179" y="f180"/>
                  <a:pt x="f181" y="f182"/>
                  <a:pt x="f181" y="f183"/>
                </a:cubicBezTo>
                <a:cubicBezTo>
                  <a:pt x="f181" y="f184"/>
                  <a:pt x="f179" y="f185"/>
                  <a:pt x="f165" y="f166"/>
                </a:cubicBezTo>
                <a:close/>
                <a:moveTo>
                  <a:pt x="f186" y="f8"/>
                </a:moveTo>
                <a:cubicBezTo>
                  <a:pt x="f186" y="f187"/>
                  <a:pt x="f188" y="f189"/>
                  <a:pt x="f190" y="f189"/>
                </a:cubicBezTo>
                <a:cubicBezTo>
                  <a:pt x="f191" y="f189"/>
                  <a:pt x="f23" y="f187"/>
                  <a:pt x="f23" y="f8"/>
                </a:cubicBezTo>
                <a:cubicBezTo>
                  <a:pt x="f23" y="f192"/>
                  <a:pt x="f191" y="f193"/>
                  <a:pt x="f190" y="f193"/>
                </a:cubicBezTo>
                <a:cubicBezTo>
                  <a:pt x="f188" y="f193"/>
                  <a:pt x="f186" y="f192"/>
                  <a:pt x="f186" y="f8"/>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orma libre 23">
            <a:extLst>
              <a:ext uri="{FF2B5EF4-FFF2-40B4-BE49-F238E27FC236}">
                <a16:creationId xmlns:a16="http://schemas.microsoft.com/office/drawing/2014/main" id="{E366A043-5963-89AC-C134-B33083302920}"/>
              </a:ext>
            </a:extLst>
          </p:cNvPr>
          <p:cNvSpPr/>
          <p:nvPr/>
        </p:nvSpPr>
        <p:spPr>
          <a:xfrm>
            <a:off x="2528041" y="2629878"/>
            <a:ext cx="388025" cy="415329"/>
          </a:xfrm>
          <a:custGeom>
            <a:avLst/>
            <a:gdLst>
              <a:gd name="f0" fmla="val 10800000"/>
              <a:gd name="f1" fmla="val 5400000"/>
              <a:gd name="f2" fmla="val 180"/>
              <a:gd name="f3" fmla="val w"/>
              <a:gd name="f4" fmla="val h"/>
              <a:gd name="f5" fmla="val 0"/>
              <a:gd name="f6" fmla="val 5816813"/>
              <a:gd name="f7" fmla="val 6226179"/>
              <a:gd name="f8" fmla="val 4017333"/>
              <a:gd name="f9" fmla="val 717429"/>
              <a:gd name="f10" fmla="val 4184079"/>
              <a:gd name="f11" fmla="val 437184"/>
              <a:gd name="f12" fmla="val 4221912"/>
              <a:gd name="f13" fmla="val 369220"/>
              <a:gd name="f14" fmla="val 4305289"/>
              <a:gd name="f15" fmla="val 346105"/>
              <a:gd name="f16" fmla="val 4373244"/>
              <a:gd name="f17" fmla="val 383938"/>
              <a:gd name="f18" fmla="val 4441199"/>
              <a:gd name="f19" fmla="val 421771"/>
              <a:gd name="f20" fmla="val 4464324"/>
              <a:gd name="f21" fmla="val 505149"/>
              <a:gd name="f22" fmla="val 4426491"/>
              <a:gd name="f23" fmla="val 573104"/>
              <a:gd name="f24" fmla="val 4259745"/>
              <a:gd name="f25" fmla="val 853348"/>
              <a:gd name="f26" fmla="val 4237325"/>
              <a:gd name="f27" fmla="val 898893"/>
              <a:gd name="f28" fmla="val 921313"/>
              <a:gd name="f29" fmla="val 4138534"/>
              <a:gd name="f30" fmla="val 4116114"/>
              <a:gd name="f31" fmla="val 4092990"/>
              <a:gd name="f32" fmla="val 913601"/>
              <a:gd name="f33" fmla="val 4070579"/>
              <a:gd name="f34" fmla="val 905900"/>
              <a:gd name="f35" fmla="val 4001920"/>
              <a:gd name="f36" fmla="val 868762"/>
              <a:gd name="f37" fmla="val 3979500"/>
              <a:gd name="f38" fmla="val 786089"/>
              <a:gd name="f39" fmla="val 1565875"/>
              <a:gd name="f40" fmla="val 854053"/>
              <a:gd name="f41" fmla="val 1588295"/>
              <a:gd name="f42" fmla="val 899597"/>
              <a:gd name="f43" fmla="val 1641541"/>
              <a:gd name="f44" fmla="val 922017"/>
              <a:gd name="f45" fmla="val 1687085"/>
              <a:gd name="f46" fmla="val 1709505"/>
              <a:gd name="f47" fmla="val 1732630"/>
              <a:gd name="f48" fmla="val 914306"/>
              <a:gd name="f49" fmla="val 1755050"/>
              <a:gd name="f50" fmla="val 906604"/>
              <a:gd name="f51" fmla="val 1823014"/>
              <a:gd name="f52" fmla="val 868771"/>
              <a:gd name="f53" fmla="val 1846129"/>
              <a:gd name="f54" fmla="val 785394"/>
              <a:gd name="f55" fmla="val 1808296"/>
              <a:gd name="f56" fmla="val 717439"/>
              <a:gd name="f57" fmla="val 1641550"/>
              <a:gd name="f58" fmla="val 437194"/>
              <a:gd name="f59" fmla="val 1603717"/>
              <a:gd name="f60" fmla="val 369230"/>
              <a:gd name="f61" fmla="val 1520340"/>
              <a:gd name="f62" fmla="val 346115"/>
              <a:gd name="f63" fmla="val 1452385"/>
              <a:gd name="f64" fmla="val 383948"/>
              <a:gd name="f65" fmla="val 1384430"/>
              <a:gd name="f66" fmla="val 421781"/>
              <a:gd name="f67" fmla="val 1361306"/>
              <a:gd name="f68" fmla="val 505158"/>
              <a:gd name="f69" fmla="val 1399139"/>
              <a:gd name="f70" fmla="val 573113"/>
              <a:gd name="f71" fmla="val 2912462"/>
              <a:gd name="f72" fmla="val 596923"/>
              <a:gd name="f73" fmla="val 2988129"/>
              <a:gd name="f74" fmla="val 3048381"/>
              <a:gd name="f75" fmla="val 536670"/>
              <a:gd name="f76" fmla="val 461004"/>
              <a:gd name="f77" fmla="val 135919"/>
              <a:gd name="f78" fmla="val 60253"/>
              <a:gd name="f79" fmla="val 2836796"/>
              <a:gd name="f80" fmla="val 2776543"/>
              <a:gd name="f81" fmla="val 2768832"/>
              <a:gd name="f82" fmla="val 535975"/>
              <a:gd name="f83" fmla="val 2829085"/>
              <a:gd name="f84" fmla="val 2768137"/>
              <a:gd name="f85" fmla="val 2828390"/>
              <a:gd name="f86" fmla="val 2904056"/>
              <a:gd name="f87" fmla="val 2979722"/>
              <a:gd name="f88" fmla="val 3039975"/>
              <a:gd name="f89" fmla="val 5689710"/>
              <a:gd name="f90" fmla="val 5364626"/>
              <a:gd name="f91" fmla="val 5288959"/>
              <a:gd name="f92" fmla="val 5228706"/>
              <a:gd name="f93" fmla="val 5765376"/>
              <a:gd name="f94" fmla="val 5825629"/>
              <a:gd name="f95" fmla="val 5439587"/>
              <a:gd name="f96" fmla="val 1451681"/>
              <a:gd name="f97" fmla="val 5401754"/>
              <a:gd name="f98" fmla="val 1383716"/>
              <a:gd name="f99" fmla="val 5318376"/>
              <a:gd name="f100" fmla="val 1360601"/>
              <a:gd name="f101" fmla="val 5250422"/>
              <a:gd name="f102" fmla="val 1398434"/>
              <a:gd name="f103" fmla="val 4970177"/>
              <a:gd name="f104" fmla="val 1565180"/>
              <a:gd name="f105" fmla="val 4902222"/>
              <a:gd name="f106" fmla="val 1603013"/>
              <a:gd name="f107" fmla="val 4879098"/>
              <a:gd name="f108" fmla="val 1686390"/>
              <a:gd name="f109" fmla="val 4916931"/>
              <a:gd name="f110" fmla="val 1754345"/>
              <a:gd name="f111" fmla="val 4939351"/>
              <a:gd name="f112" fmla="val 1799890"/>
              <a:gd name="f113" fmla="val 4992597"/>
              <a:gd name="f114" fmla="val 1822310"/>
              <a:gd name="f115" fmla="val 5038141"/>
              <a:gd name="f116" fmla="val 5060561"/>
              <a:gd name="f117" fmla="val 5083686"/>
              <a:gd name="f118" fmla="val 1814598"/>
              <a:gd name="f119" fmla="val 5106096"/>
              <a:gd name="f120" fmla="val 1806896"/>
              <a:gd name="f121" fmla="val 5386341"/>
              <a:gd name="f122" fmla="val 1640151"/>
              <a:gd name="f123" fmla="val 5455000"/>
              <a:gd name="f124" fmla="val 5477420"/>
              <a:gd name="f125" fmla="val 1519635"/>
              <a:gd name="f126" fmla="val 4698339"/>
              <a:gd name="f127" fmla="val 2889347"/>
              <a:gd name="f128" fmla="val 3199723"/>
              <a:gd name="f129" fmla="val 4614961"/>
              <a:gd name="f130" fmla="val 3502388"/>
              <a:gd name="f131" fmla="val 4463629"/>
              <a:gd name="f132" fmla="val 3774931"/>
              <a:gd name="f133" fmla="val 4455927"/>
              <a:gd name="f134" fmla="val 3797351"/>
              <a:gd name="f135" fmla="val 4448215"/>
              <a:gd name="f136" fmla="val 3812764"/>
              <a:gd name="f137" fmla="val 4433497"/>
              <a:gd name="f138" fmla="val 3828177"/>
              <a:gd name="f139" fmla="val 4418084"/>
              <a:gd name="f140" fmla="val 3850597"/>
              <a:gd name="f141" fmla="val 4357831"/>
              <a:gd name="f142" fmla="val 3941677"/>
              <a:gd name="f143" fmla="val 4296873"/>
              <a:gd name="f144" fmla="val 4032061"/>
              <a:gd name="f145" fmla="val 4221207"/>
              <a:gd name="f146" fmla="val 4107727"/>
              <a:gd name="f147" fmla="val 3956376"/>
              <a:gd name="f148" fmla="val 4478356"/>
              <a:gd name="f149" fmla="val 3820456"/>
              <a:gd name="f150" fmla="val 4796434"/>
              <a:gd name="f151" fmla="val 3827463"/>
              <a:gd name="f152" fmla="val 5000317"/>
              <a:gd name="f153" fmla="val 5008029"/>
              <a:gd name="f154" fmla="val 5023442"/>
              <a:gd name="f155" fmla="val 3835175"/>
              <a:gd name="f156" fmla="val 5045862"/>
              <a:gd name="f157" fmla="val 5068282"/>
              <a:gd name="f158" fmla="val 5719156"/>
              <a:gd name="f159" fmla="val 6006407"/>
              <a:gd name="f160" fmla="val 3600465"/>
              <a:gd name="f161" fmla="val 6233406"/>
              <a:gd name="f162" fmla="val 3320925"/>
              <a:gd name="f163" fmla="val 2481590"/>
              <a:gd name="f164" fmla="val 2194338"/>
              <a:gd name="f165" fmla="val 1967340"/>
              <a:gd name="f166" fmla="val 5998696"/>
              <a:gd name="f167" fmla="val 5052869"/>
              <a:gd name="f168" fmla="val 5030449"/>
              <a:gd name="f169" fmla="val 5022738"/>
              <a:gd name="f170" fmla="val 5000327"/>
              <a:gd name="f171" fmla="val 1975051"/>
              <a:gd name="f172" fmla="val 4803450"/>
              <a:gd name="f173" fmla="val 1838427"/>
              <a:gd name="f174" fmla="val 4493084"/>
              <a:gd name="f175" fmla="val 1589009"/>
              <a:gd name="f176" fmla="val 4130157"/>
              <a:gd name="f177" fmla="val 1505631"/>
              <a:gd name="f178" fmla="val 4039077"/>
              <a:gd name="f179" fmla="val 1422263"/>
              <a:gd name="f180" fmla="val 3940991"/>
              <a:gd name="f181" fmla="val 1362010"/>
              <a:gd name="f182" fmla="val 3827492"/>
              <a:gd name="f183" fmla="val 1354308"/>
              <a:gd name="f184" fmla="val 3812079"/>
              <a:gd name="f185" fmla="val 1346597"/>
              <a:gd name="f186" fmla="val 3805072"/>
              <a:gd name="f187" fmla="val 1339590"/>
              <a:gd name="f188" fmla="val 3789659"/>
              <a:gd name="f189" fmla="val 1180547"/>
              <a:gd name="f190" fmla="val 3517116"/>
              <a:gd name="f191" fmla="val 1097179"/>
              <a:gd name="f192" fmla="val 3206749"/>
              <a:gd name="f193" fmla="val 2897068"/>
              <a:gd name="f194" fmla="val 1905697"/>
              <a:gd name="f195" fmla="val 1907096"/>
              <a:gd name="f196" fmla="val 1096484"/>
              <a:gd name="f197" fmla="val 2897763"/>
              <a:gd name="f198" fmla="val 3888421"/>
              <a:gd name="f199" fmla="val 1088763"/>
              <a:gd name="f200" fmla="val 1897976"/>
              <a:gd name="f201" fmla="val 3555625"/>
              <a:gd name="f202" fmla="val 5143929"/>
              <a:gd name="f203" fmla="val 2246880"/>
              <a:gd name="f204" fmla="val 5401059"/>
              <a:gd name="f205" fmla="val 5734550"/>
              <a:gd name="f206" fmla="val 5681304"/>
              <a:gd name="f207" fmla="val 2262293"/>
              <a:gd name="f208" fmla="val 5855761"/>
              <a:gd name="f209" fmla="val 2360379"/>
              <a:gd name="f210" fmla="val 5946135"/>
              <a:gd name="f211" fmla="val 3321629"/>
              <a:gd name="f212" fmla="val 3442126"/>
              <a:gd name="f213" fmla="val 3540916"/>
              <a:gd name="f214" fmla="val 2049308"/>
              <a:gd name="f215" fmla="val 3737088"/>
              <a:gd name="f216" fmla="val 1368303"/>
              <a:gd name="f217" fmla="val 2897040"/>
              <a:gd name="f218" fmla="val 2056991"/>
              <a:gd name="f219" fmla="val 1376005"/>
              <a:gd name="f220" fmla="val 3161890"/>
              <a:gd name="f221" fmla="val 1451671"/>
              <a:gd name="f222" fmla="val 3426722"/>
              <a:gd name="f223" fmla="val 1587590"/>
              <a:gd name="f224" fmla="val 3661432"/>
              <a:gd name="f225" fmla="val 3669134"/>
              <a:gd name="f226" fmla="val 1647843"/>
              <a:gd name="f227" fmla="val 3767220"/>
              <a:gd name="f228" fmla="val 1716503"/>
              <a:gd name="f229" fmla="val 3858299"/>
              <a:gd name="f230" fmla="val 1792169"/>
              <a:gd name="f231" fmla="val 1799880"/>
              <a:gd name="f232" fmla="val 3949388"/>
              <a:gd name="f233" fmla="val 1807582"/>
              <a:gd name="f234" fmla="val 3957090"/>
              <a:gd name="f235" fmla="val 2057000"/>
              <a:gd name="f236" fmla="val 4313001"/>
              <a:gd name="f237" fmla="val 2201326"/>
              <a:gd name="f238" fmla="val 4615665"/>
              <a:gd name="f239" fmla="val 2239159"/>
              <a:gd name="f240" fmla="val 4865093"/>
              <a:gd name="f241" fmla="val 3563336"/>
              <a:gd name="f242" fmla="val 3608880"/>
              <a:gd name="f243" fmla="val 4554717"/>
              <a:gd name="f244" fmla="val 3820466"/>
              <a:gd name="f245" fmla="val 4199511"/>
              <a:gd name="f246" fmla="val 4009631"/>
              <a:gd name="f247" fmla="val 3934670"/>
              <a:gd name="f248" fmla="val 3926959"/>
              <a:gd name="f249" fmla="val 4017343"/>
              <a:gd name="f250" fmla="val 4025045"/>
              <a:gd name="f251" fmla="val 3919257"/>
              <a:gd name="f252" fmla="val 4093009"/>
              <a:gd name="f253" fmla="val 3851292"/>
              <a:gd name="f254" fmla="val 4153957"/>
              <a:gd name="f255" fmla="val 3767924"/>
              <a:gd name="f256" fmla="val 4198797"/>
              <a:gd name="f257" fmla="val 3684547"/>
              <a:gd name="f258" fmla="val 3676835"/>
              <a:gd name="f259" fmla="val 4206508"/>
              <a:gd name="f260" fmla="val 3661422"/>
              <a:gd name="f261" fmla="val 4214220"/>
              <a:gd name="f262" fmla="val 3653720"/>
              <a:gd name="f263" fmla="val 4350129"/>
              <a:gd name="f264" fmla="val 854748"/>
              <a:gd name="f265" fmla="val 574503"/>
              <a:gd name="f266" fmla="val 506539"/>
              <a:gd name="f267" fmla="val 423171"/>
              <a:gd name="f268" fmla="val 1383021"/>
              <a:gd name="f269" fmla="val 385338"/>
              <a:gd name="f270" fmla="val 347505"/>
              <a:gd name="f271" fmla="val 1519645"/>
              <a:gd name="f272" fmla="val 369925"/>
              <a:gd name="f273" fmla="val 438584"/>
              <a:gd name="f274" fmla="val 1640846"/>
              <a:gd name="f275" fmla="val 718829"/>
              <a:gd name="f276" fmla="val 1807591"/>
              <a:gd name="f277" fmla="val 741249"/>
              <a:gd name="f278" fmla="val 1823005"/>
              <a:gd name="f279" fmla="val 764373"/>
              <a:gd name="f280" fmla="val 786793"/>
              <a:gd name="f281" fmla="val 832337"/>
              <a:gd name="f282" fmla="val 884879"/>
              <a:gd name="f283" fmla="val 1800585"/>
              <a:gd name="f284" fmla="val 908004"/>
              <a:gd name="f285" fmla="val 1755040"/>
              <a:gd name="f286" fmla="val 945132"/>
              <a:gd name="f287" fmla="val 922712"/>
              <a:gd name="f288" fmla="+- 0 0 -90"/>
              <a:gd name="f289" fmla="*/ f3 1 5816813"/>
              <a:gd name="f290" fmla="*/ f4 1 6226179"/>
              <a:gd name="f291" fmla="+- f7 0 f5"/>
              <a:gd name="f292" fmla="+- f6 0 f5"/>
              <a:gd name="f293" fmla="*/ f288 f0 1"/>
              <a:gd name="f294" fmla="*/ f292 1 5816813"/>
              <a:gd name="f295" fmla="*/ f291 1 6226179"/>
              <a:gd name="f296" fmla="*/ 4017333 f292 1"/>
              <a:gd name="f297" fmla="*/ 717429 f291 1"/>
              <a:gd name="f298" fmla="*/ 4184079 f292 1"/>
              <a:gd name="f299" fmla="*/ 437184 f291 1"/>
              <a:gd name="f300" fmla="*/ 4373244 f292 1"/>
              <a:gd name="f301" fmla="*/ 383938 f291 1"/>
              <a:gd name="f302" fmla="*/ 4426491 f292 1"/>
              <a:gd name="f303" fmla="*/ 573104 f291 1"/>
              <a:gd name="f304" fmla="*/ 4259745 f292 1"/>
              <a:gd name="f305" fmla="*/ 853348 f291 1"/>
              <a:gd name="f306" fmla="*/ 4138534 f292 1"/>
              <a:gd name="f307" fmla="*/ 921313 f291 1"/>
              <a:gd name="f308" fmla="*/ 4070579 f292 1"/>
              <a:gd name="f309" fmla="*/ 905900 f291 1"/>
              <a:gd name="f310" fmla="*/ 1565875 f292 1"/>
              <a:gd name="f311" fmla="*/ 854053 f291 1"/>
              <a:gd name="f312" fmla="*/ 1687085 f292 1"/>
              <a:gd name="f313" fmla="*/ 922017 f291 1"/>
              <a:gd name="f314" fmla="*/ 1755050 f292 1"/>
              <a:gd name="f315" fmla="*/ 906604 f291 1"/>
              <a:gd name="f316" fmla="*/ 1808296 f292 1"/>
              <a:gd name="f317" fmla="*/ 717439 f291 1"/>
              <a:gd name="f318" fmla="*/ 1641550 f292 1"/>
              <a:gd name="f319" fmla="*/ 437194 f291 1"/>
              <a:gd name="f320" fmla="*/ 1452385 f292 1"/>
              <a:gd name="f321" fmla="*/ 383948 f291 1"/>
              <a:gd name="f322" fmla="*/ 1399139 f292 1"/>
              <a:gd name="f323" fmla="*/ 573113 f291 1"/>
              <a:gd name="f324" fmla="*/ 2912462 f292 1"/>
              <a:gd name="f325" fmla="*/ 596923 f291 1"/>
              <a:gd name="f326" fmla="*/ 3048381 f292 1"/>
              <a:gd name="f327" fmla="*/ 461004 f291 1"/>
              <a:gd name="f328" fmla="*/ 135919 f291 1"/>
              <a:gd name="f329" fmla="*/ 0 f291 1"/>
              <a:gd name="f330" fmla="*/ 2776543 f292 1"/>
              <a:gd name="f331" fmla="*/ 461004 f292 1"/>
              <a:gd name="f332" fmla="*/ 2768137 f291 1"/>
              <a:gd name="f333" fmla="*/ 135919 f292 1"/>
              <a:gd name="f334" fmla="*/ 0 f292 1"/>
              <a:gd name="f335" fmla="*/ 2904056 f291 1"/>
              <a:gd name="f336" fmla="*/ 3039975 f291 1"/>
              <a:gd name="f337" fmla="*/ 596923 f292 1"/>
              <a:gd name="f338" fmla="*/ 5689710 f292 1"/>
              <a:gd name="f339" fmla="*/ 5364626 f292 1"/>
              <a:gd name="f340" fmla="*/ 5228706 f292 1"/>
              <a:gd name="f341" fmla="*/ 5825629 f292 1"/>
              <a:gd name="f342" fmla="*/ 5439587 f292 1"/>
              <a:gd name="f343" fmla="*/ 1451681 f291 1"/>
              <a:gd name="f344" fmla="*/ 5250422 f292 1"/>
              <a:gd name="f345" fmla="*/ 1398434 f291 1"/>
              <a:gd name="f346" fmla="*/ 4970177 f292 1"/>
              <a:gd name="f347" fmla="*/ 1565180 f291 1"/>
              <a:gd name="f348" fmla="*/ 4916931 f292 1"/>
              <a:gd name="f349" fmla="*/ 1754345 f291 1"/>
              <a:gd name="f350" fmla="*/ 5038141 f292 1"/>
              <a:gd name="f351" fmla="*/ 1822310 f291 1"/>
              <a:gd name="f352" fmla="*/ 5106096 f292 1"/>
              <a:gd name="f353" fmla="*/ 1806896 f291 1"/>
              <a:gd name="f354" fmla="*/ 5386341 f292 1"/>
              <a:gd name="f355" fmla="*/ 1640151 f291 1"/>
              <a:gd name="f356" fmla="*/ 4698339 f292 1"/>
              <a:gd name="f357" fmla="*/ 2889347 f291 1"/>
              <a:gd name="f358" fmla="*/ 4463629 f292 1"/>
              <a:gd name="f359" fmla="*/ 3774931 f291 1"/>
              <a:gd name="f360" fmla="*/ 4433497 f292 1"/>
              <a:gd name="f361" fmla="*/ 3828177 f291 1"/>
              <a:gd name="f362" fmla="*/ 4418084 f292 1"/>
              <a:gd name="f363" fmla="*/ 3850597 f291 1"/>
              <a:gd name="f364" fmla="*/ 4221207 f292 1"/>
              <a:gd name="f365" fmla="*/ 4107727 f291 1"/>
              <a:gd name="f366" fmla="*/ 3827463 f292 1"/>
              <a:gd name="f367" fmla="*/ 5000317 f291 1"/>
              <a:gd name="f368" fmla="*/ 5008029 f291 1"/>
              <a:gd name="f369" fmla="*/ 3835175 f292 1"/>
              <a:gd name="f370" fmla="*/ 5068282 f291 1"/>
              <a:gd name="f371" fmla="*/ 5719156 f291 1"/>
              <a:gd name="f372" fmla="*/ 3320925 f292 1"/>
              <a:gd name="f373" fmla="*/ 6233406 f291 1"/>
              <a:gd name="f374" fmla="*/ 2481590 f292 1"/>
              <a:gd name="f375" fmla="*/ 1967340 f292 1"/>
              <a:gd name="f376" fmla="*/ 5030449 f291 1"/>
              <a:gd name="f377" fmla="*/ 5000327 f291 1"/>
              <a:gd name="f378" fmla="*/ 1589009 f292 1"/>
              <a:gd name="f379" fmla="*/ 4130157 f291 1"/>
              <a:gd name="f380" fmla="*/ 1362010 f292 1"/>
              <a:gd name="f381" fmla="*/ 3827492 f291 1"/>
              <a:gd name="f382" fmla="*/ 1339590 f292 1"/>
              <a:gd name="f383" fmla="*/ 3789659 f291 1"/>
              <a:gd name="f384" fmla="*/ 1097179 f292 1"/>
              <a:gd name="f385" fmla="*/ 2897068 f291 1"/>
              <a:gd name="f386" fmla="*/ 2897763 f292 1"/>
              <a:gd name="f387" fmla="*/ 1096484 f291 1"/>
              <a:gd name="f388" fmla="*/ 3555625 f292 1"/>
              <a:gd name="f389" fmla="*/ 5143929 f291 1"/>
              <a:gd name="f390" fmla="*/ 2246880 f292 1"/>
              <a:gd name="f391" fmla="*/ 5401059 f291 1"/>
              <a:gd name="f392" fmla="*/ 5734550 f291 1"/>
              <a:gd name="f393" fmla="*/ 5681304 f291 1"/>
              <a:gd name="f394" fmla="*/ 5946135 f291 1"/>
              <a:gd name="f395" fmla="*/ 3321629 f292 1"/>
              <a:gd name="f396" fmla="*/ 2897040 f292 1"/>
              <a:gd name="f397" fmla="*/ 1368303 f291 1"/>
              <a:gd name="f398" fmla="*/ 1376005 f292 1"/>
              <a:gd name="f399" fmla="*/ 1587590 f292 1"/>
              <a:gd name="f400" fmla="*/ 3661432 f291 1"/>
              <a:gd name="f401" fmla="*/ 3669134 f291 1"/>
              <a:gd name="f402" fmla="*/ 1792169 f292 1"/>
              <a:gd name="f403" fmla="*/ 3941677 f291 1"/>
              <a:gd name="f404" fmla="*/ 1807582 f292 1"/>
              <a:gd name="f405" fmla="*/ 3957090 f291 1"/>
              <a:gd name="f406" fmla="*/ 2239159 f292 1"/>
              <a:gd name="f407" fmla="*/ 4865093 f291 1"/>
              <a:gd name="f408" fmla="*/ 3563336 f292 1"/>
              <a:gd name="f409" fmla="*/ 4009631 f292 1"/>
              <a:gd name="f410" fmla="*/ 3934670 f291 1"/>
              <a:gd name="f411" fmla="*/ 4025045 f292 1"/>
              <a:gd name="f412" fmla="*/ 3919257 f291 1"/>
              <a:gd name="f413" fmla="*/ 4198797 f292 1"/>
              <a:gd name="f414" fmla="*/ 3684547 f291 1"/>
              <a:gd name="f415" fmla="*/ 4206508 f292 1"/>
              <a:gd name="f416" fmla="*/ 4214220 f292 1"/>
              <a:gd name="f417" fmla="*/ 3653720 f291 1"/>
              <a:gd name="f418" fmla="*/ 854748 f292 1"/>
              <a:gd name="f419" fmla="*/ 574503 f292 1"/>
              <a:gd name="f420" fmla="*/ 385338 f292 1"/>
              <a:gd name="f421" fmla="*/ 438584 f292 1"/>
              <a:gd name="f422" fmla="*/ 1640846 f291 1"/>
              <a:gd name="f423" fmla="*/ 718829 f292 1"/>
              <a:gd name="f424" fmla="*/ 1807591 f291 1"/>
              <a:gd name="f425" fmla="*/ 786793 f292 1"/>
              <a:gd name="f426" fmla="*/ 1823005 f291 1"/>
              <a:gd name="f427" fmla="*/ 908004 f292 1"/>
              <a:gd name="f428" fmla="*/ 1755040 f291 1"/>
              <a:gd name="f429" fmla="*/ f293 1 f2"/>
              <a:gd name="f430" fmla="*/ f296 1 5816813"/>
              <a:gd name="f431" fmla="*/ f297 1 6226179"/>
              <a:gd name="f432" fmla="*/ f298 1 5816813"/>
              <a:gd name="f433" fmla="*/ f299 1 6226179"/>
              <a:gd name="f434" fmla="*/ f300 1 5816813"/>
              <a:gd name="f435" fmla="*/ f301 1 6226179"/>
              <a:gd name="f436" fmla="*/ f302 1 5816813"/>
              <a:gd name="f437" fmla="*/ f303 1 6226179"/>
              <a:gd name="f438" fmla="*/ f304 1 5816813"/>
              <a:gd name="f439" fmla="*/ f305 1 6226179"/>
              <a:gd name="f440" fmla="*/ f306 1 5816813"/>
              <a:gd name="f441" fmla="*/ f307 1 6226179"/>
              <a:gd name="f442" fmla="*/ f308 1 5816813"/>
              <a:gd name="f443" fmla="*/ f309 1 6226179"/>
              <a:gd name="f444" fmla="*/ f310 1 5816813"/>
              <a:gd name="f445" fmla="*/ f311 1 6226179"/>
              <a:gd name="f446" fmla="*/ f312 1 5816813"/>
              <a:gd name="f447" fmla="*/ f313 1 6226179"/>
              <a:gd name="f448" fmla="*/ f314 1 5816813"/>
              <a:gd name="f449" fmla="*/ f315 1 6226179"/>
              <a:gd name="f450" fmla="*/ f316 1 5816813"/>
              <a:gd name="f451" fmla="*/ f317 1 6226179"/>
              <a:gd name="f452" fmla="*/ f318 1 5816813"/>
              <a:gd name="f453" fmla="*/ f319 1 6226179"/>
              <a:gd name="f454" fmla="*/ f320 1 5816813"/>
              <a:gd name="f455" fmla="*/ f321 1 6226179"/>
              <a:gd name="f456" fmla="*/ f322 1 5816813"/>
              <a:gd name="f457" fmla="*/ f323 1 6226179"/>
              <a:gd name="f458" fmla="*/ f324 1 5816813"/>
              <a:gd name="f459" fmla="*/ f325 1 6226179"/>
              <a:gd name="f460" fmla="*/ f326 1 5816813"/>
              <a:gd name="f461" fmla="*/ f327 1 6226179"/>
              <a:gd name="f462" fmla="*/ f328 1 6226179"/>
              <a:gd name="f463" fmla="*/ f329 1 6226179"/>
              <a:gd name="f464" fmla="*/ f330 1 5816813"/>
              <a:gd name="f465" fmla="*/ f331 1 5816813"/>
              <a:gd name="f466" fmla="*/ f332 1 6226179"/>
              <a:gd name="f467" fmla="*/ f333 1 5816813"/>
              <a:gd name="f468" fmla="*/ f334 1 5816813"/>
              <a:gd name="f469" fmla="*/ f335 1 6226179"/>
              <a:gd name="f470" fmla="*/ f336 1 6226179"/>
              <a:gd name="f471" fmla="*/ f337 1 5816813"/>
              <a:gd name="f472" fmla="*/ f338 1 5816813"/>
              <a:gd name="f473" fmla="*/ f339 1 5816813"/>
              <a:gd name="f474" fmla="*/ f340 1 5816813"/>
              <a:gd name="f475" fmla="*/ f341 1 5816813"/>
              <a:gd name="f476" fmla="*/ f342 1 5816813"/>
              <a:gd name="f477" fmla="*/ f343 1 6226179"/>
              <a:gd name="f478" fmla="*/ f344 1 5816813"/>
              <a:gd name="f479" fmla="*/ f345 1 6226179"/>
              <a:gd name="f480" fmla="*/ f346 1 5816813"/>
              <a:gd name="f481" fmla="*/ f347 1 6226179"/>
              <a:gd name="f482" fmla="*/ f348 1 5816813"/>
              <a:gd name="f483" fmla="*/ f349 1 6226179"/>
              <a:gd name="f484" fmla="*/ f350 1 5816813"/>
              <a:gd name="f485" fmla="*/ f351 1 6226179"/>
              <a:gd name="f486" fmla="*/ f352 1 5816813"/>
              <a:gd name="f487" fmla="*/ f353 1 6226179"/>
              <a:gd name="f488" fmla="*/ f354 1 5816813"/>
              <a:gd name="f489" fmla="*/ f355 1 6226179"/>
              <a:gd name="f490" fmla="*/ f356 1 5816813"/>
              <a:gd name="f491" fmla="*/ f357 1 6226179"/>
              <a:gd name="f492" fmla="*/ f358 1 5816813"/>
              <a:gd name="f493" fmla="*/ f359 1 6226179"/>
              <a:gd name="f494" fmla="*/ f360 1 5816813"/>
              <a:gd name="f495" fmla="*/ f361 1 6226179"/>
              <a:gd name="f496" fmla="*/ f362 1 5816813"/>
              <a:gd name="f497" fmla="*/ f363 1 6226179"/>
              <a:gd name="f498" fmla="*/ f364 1 5816813"/>
              <a:gd name="f499" fmla="*/ f365 1 6226179"/>
              <a:gd name="f500" fmla="*/ f366 1 5816813"/>
              <a:gd name="f501" fmla="*/ f367 1 6226179"/>
              <a:gd name="f502" fmla="*/ f368 1 6226179"/>
              <a:gd name="f503" fmla="*/ f369 1 5816813"/>
              <a:gd name="f504" fmla="*/ f370 1 6226179"/>
              <a:gd name="f505" fmla="*/ f371 1 6226179"/>
              <a:gd name="f506" fmla="*/ f372 1 5816813"/>
              <a:gd name="f507" fmla="*/ f373 1 6226179"/>
              <a:gd name="f508" fmla="*/ f374 1 5816813"/>
              <a:gd name="f509" fmla="*/ f375 1 5816813"/>
              <a:gd name="f510" fmla="*/ f376 1 6226179"/>
              <a:gd name="f511" fmla="*/ f377 1 6226179"/>
              <a:gd name="f512" fmla="*/ f378 1 5816813"/>
              <a:gd name="f513" fmla="*/ f379 1 6226179"/>
              <a:gd name="f514" fmla="*/ f380 1 5816813"/>
              <a:gd name="f515" fmla="*/ f381 1 6226179"/>
              <a:gd name="f516" fmla="*/ f382 1 5816813"/>
              <a:gd name="f517" fmla="*/ f383 1 6226179"/>
              <a:gd name="f518" fmla="*/ f384 1 5816813"/>
              <a:gd name="f519" fmla="*/ f385 1 6226179"/>
              <a:gd name="f520" fmla="*/ f386 1 5816813"/>
              <a:gd name="f521" fmla="*/ f387 1 6226179"/>
              <a:gd name="f522" fmla="*/ f388 1 5816813"/>
              <a:gd name="f523" fmla="*/ f389 1 6226179"/>
              <a:gd name="f524" fmla="*/ f390 1 5816813"/>
              <a:gd name="f525" fmla="*/ f391 1 6226179"/>
              <a:gd name="f526" fmla="*/ f392 1 6226179"/>
              <a:gd name="f527" fmla="*/ f393 1 6226179"/>
              <a:gd name="f528" fmla="*/ f394 1 6226179"/>
              <a:gd name="f529" fmla="*/ f395 1 5816813"/>
              <a:gd name="f530" fmla="*/ f396 1 5816813"/>
              <a:gd name="f531" fmla="*/ f397 1 6226179"/>
              <a:gd name="f532" fmla="*/ f398 1 5816813"/>
              <a:gd name="f533" fmla="*/ f399 1 5816813"/>
              <a:gd name="f534" fmla="*/ f400 1 6226179"/>
              <a:gd name="f535" fmla="*/ f401 1 6226179"/>
              <a:gd name="f536" fmla="*/ f402 1 5816813"/>
              <a:gd name="f537" fmla="*/ f403 1 6226179"/>
              <a:gd name="f538" fmla="*/ f404 1 5816813"/>
              <a:gd name="f539" fmla="*/ f405 1 6226179"/>
              <a:gd name="f540" fmla="*/ f406 1 5816813"/>
              <a:gd name="f541" fmla="*/ f407 1 6226179"/>
              <a:gd name="f542" fmla="*/ f408 1 5816813"/>
              <a:gd name="f543" fmla="*/ f409 1 5816813"/>
              <a:gd name="f544" fmla="*/ f410 1 6226179"/>
              <a:gd name="f545" fmla="*/ f411 1 5816813"/>
              <a:gd name="f546" fmla="*/ f412 1 6226179"/>
              <a:gd name="f547" fmla="*/ f413 1 5816813"/>
              <a:gd name="f548" fmla="*/ f414 1 6226179"/>
              <a:gd name="f549" fmla="*/ f415 1 5816813"/>
              <a:gd name="f550" fmla="*/ f416 1 5816813"/>
              <a:gd name="f551" fmla="*/ f417 1 6226179"/>
              <a:gd name="f552" fmla="*/ f418 1 5816813"/>
              <a:gd name="f553" fmla="*/ f419 1 5816813"/>
              <a:gd name="f554" fmla="*/ f420 1 5816813"/>
              <a:gd name="f555" fmla="*/ f421 1 5816813"/>
              <a:gd name="f556" fmla="*/ f422 1 6226179"/>
              <a:gd name="f557" fmla="*/ f423 1 5816813"/>
              <a:gd name="f558" fmla="*/ f424 1 6226179"/>
              <a:gd name="f559" fmla="*/ f425 1 5816813"/>
              <a:gd name="f560" fmla="*/ f426 1 6226179"/>
              <a:gd name="f561" fmla="*/ f427 1 5816813"/>
              <a:gd name="f562" fmla="*/ f428 1 6226179"/>
              <a:gd name="f563" fmla="*/ f5 1 f294"/>
              <a:gd name="f564" fmla="*/ f6 1 f294"/>
              <a:gd name="f565" fmla="*/ f5 1 f295"/>
              <a:gd name="f566" fmla="*/ f7 1 f295"/>
              <a:gd name="f567" fmla="+- f429 0 f1"/>
              <a:gd name="f568" fmla="*/ f430 1 f294"/>
              <a:gd name="f569" fmla="*/ f431 1 f295"/>
              <a:gd name="f570" fmla="*/ f432 1 f294"/>
              <a:gd name="f571" fmla="*/ f433 1 f295"/>
              <a:gd name="f572" fmla="*/ f434 1 f294"/>
              <a:gd name="f573" fmla="*/ f435 1 f295"/>
              <a:gd name="f574" fmla="*/ f436 1 f294"/>
              <a:gd name="f575" fmla="*/ f437 1 f295"/>
              <a:gd name="f576" fmla="*/ f438 1 f294"/>
              <a:gd name="f577" fmla="*/ f439 1 f295"/>
              <a:gd name="f578" fmla="*/ f440 1 f294"/>
              <a:gd name="f579" fmla="*/ f441 1 f295"/>
              <a:gd name="f580" fmla="*/ f442 1 f294"/>
              <a:gd name="f581" fmla="*/ f443 1 f295"/>
              <a:gd name="f582" fmla="*/ f444 1 f294"/>
              <a:gd name="f583" fmla="*/ f445 1 f295"/>
              <a:gd name="f584" fmla="*/ f446 1 f294"/>
              <a:gd name="f585" fmla="*/ f447 1 f295"/>
              <a:gd name="f586" fmla="*/ f448 1 f294"/>
              <a:gd name="f587" fmla="*/ f449 1 f295"/>
              <a:gd name="f588" fmla="*/ f450 1 f294"/>
              <a:gd name="f589" fmla="*/ f451 1 f295"/>
              <a:gd name="f590" fmla="*/ f452 1 f294"/>
              <a:gd name="f591" fmla="*/ f453 1 f295"/>
              <a:gd name="f592" fmla="*/ f454 1 f294"/>
              <a:gd name="f593" fmla="*/ f455 1 f295"/>
              <a:gd name="f594" fmla="*/ f456 1 f294"/>
              <a:gd name="f595" fmla="*/ f457 1 f295"/>
              <a:gd name="f596" fmla="*/ f458 1 f294"/>
              <a:gd name="f597" fmla="*/ f459 1 f295"/>
              <a:gd name="f598" fmla="*/ f460 1 f294"/>
              <a:gd name="f599" fmla="*/ f461 1 f295"/>
              <a:gd name="f600" fmla="*/ f462 1 f295"/>
              <a:gd name="f601" fmla="*/ f463 1 f295"/>
              <a:gd name="f602" fmla="*/ f464 1 f294"/>
              <a:gd name="f603" fmla="*/ f465 1 f294"/>
              <a:gd name="f604" fmla="*/ f466 1 f295"/>
              <a:gd name="f605" fmla="*/ f467 1 f294"/>
              <a:gd name="f606" fmla="*/ f468 1 f294"/>
              <a:gd name="f607" fmla="*/ f469 1 f295"/>
              <a:gd name="f608" fmla="*/ f470 1 f295"/>
              <a:gd name="f609" fmla="*/ f471 1 f294"/>
              <a:gd name="f610" fmla="*/ f472 1 f294"/>
              <a:gd name="f611" fmla="*/ f473 1 f294"/>
              <a:gd name="f612" fmla="*/ f474 1 f294"/>
              <a:gd name="f613" fmla="*/ f475 1 f294"/>
              <a:gd name="f614" fmla="*/ f476 1 f294"/>
              <a:gd name="f615" fmla="*/ f477 1 f295"/>
              <a:gd name="f616" fmla="*/ f478 1 f294"/>
              <a:gd name="f617" fmla="*/ f479 1 f295"/>
              <a:gd name="f618" fmla="*/ f480 1 f294"/>
              <a:gd name="f619" fmla="*/ f481 1 f295"/>
              <a:gd name="f620" fmla="*/ f482 1 f294"/>
              <a:gd name="f621" fmla="*/ f483 1 f295"/>
              <a:gd name="f622" fmla="*/ f484 1 f294"/>
              <a:gd name="f623" fmla="*/ f485 1 f295"/>
              <a:gd name="f624" fmla="*/ f486 1 f294"/>
              <a:gd name="f625" fmla="*/ f487 1 f295"/>
              <a:gd name="f626" fmla="*/ f488 1 f294"/>
              <a:gd name="f627" fmla="*/ f489 1 f295"/>
              <a:gd name="f628" fmla="*/ f490 1 f294"/>
              <a:gd name="f629" fmla="*/ f491 1 f295"/>
              <a:gd name="f630" fmla="*/ f492 1 f294"/>
              <a:gd name="f631" fmla="*/ f493 1 f295"/>
              <a:gd name="f632" fmla="*/ f494 1 f294"/>
              <a:gd name="f633" fmla="*/ f495 1 f295"/>
              <a:gd name="f634" fmla="*/ f496 1 f294"/>
              <a:gd name="f635" fmla="*/ f497 1 f295"/>
              <a:gd name="f636" fmla="*/ f498 1 f294"/>
              <a:gd name="f637" fmla="*/ f499 1 f295"/>
              <a:gd name="f638" fmla="*/ f500 1 f294"/>
              <a:gd name="f639" fmla="*/ f501 1 f295"/>
              <a:gd name="f640" fmla="*/ f502 1 f295"/>
              <a:gd name="f641" fmla="*/ f503 1 f294"/>
              <a:gd name="f642" fmla="*/ f504 1 f295"/>
              <a:gd name="f643" fmla="*/ f505 1 f295"/>
              <a:gd name="f644" fmla="*/ f506 1 f294"/>
              <a:gd name="f645" fmla="*/ f507 1 f295"/>
              <a:gd name="f646" fmla="*/ f508 1 f294"/>
              <a:gd name="f647" fmla="*/ f509 1 f294"/>
              <a:gd name="f648" fmla="*/ f510 1 f295"/>
              <a:gd name="f649" fmla="*/ f511 1 f295"/>
              <a:gd name="f650" fmla="*/ f512 1 f294"/>
              <a:gd name="f651" fmla="*/ f513 1 f295"/>
              <a:gd name="f652" fmla="*/ f514 1 f294"/>
              <a:gd name="f653" fmla="*/ f515 1 f295"/>
              <a:gd name="f654" fmla="*/ f516 1 f294"/>
              <a:gd name="f655" fmla="*/ f517 1 f295"/>
              <a:gd name="f656" fmla="*/ f518 1 f294"/>
              <a:gd name="f657" fmla="*/ f519 1 f295"/>
              <a:gd name="f658" fmla="*/ f520 1 f294"/>
              <a:gd name="f659" fmla="*/ f521 1 f295"/>
              <a:gd name="f660" fmla="*/ f522 1 f294"/>
              <a:gd name="f661" fmla="*/ f523 1 f295"/>
              <a:gd name="f662" fmla="*/ f524 1 f294"/>
              <a:gd name="f663" fmla="*/ f525 1 f295"/>
              <a:gd name="f664" fmla="*/ f526 1 f295"/>
              <a:gd name="f665" fmla="*/ f527 1 f295"/>
              <a:gd name="f666" fmla="*/ f528 1 f295"/>
              <a:gd name="f667" fmla="*/ f529 1 f294"/>
              <a:gd name="f668" fmla="*/ f530 1 f294"/>
              <a:gd name="f669" fmla="*/ f531 1 f295"/>
              <a:gd name="f670" fmla="*/ f532 1 f294"/>
              <a:gd name="f671" fmla="*/ f533 1 f294"/>
              <a:gd name="f672" fmla="*/ f534 1 f295"/>
              <a:gd name="f673" fmla="*/ f535 1 f295"/>
              <a:gd name="f674" fmla="*/ f536 1 f294"/>
              <a:gd name="f675" fmla="*/ f537 1 f295"/>
              <a:gd name="f676" fmla="*/ f538 1 f294"/>
              <a:gd name="f677" fmla="*/ f539 1 f295"/>
              <a:gd name="f678" fmla="*/ f540 1 f294"/>
              <a:gd name="f679" fmla="*/ f541 1 f295"/>
              <a:gd name="f680" fmla="*/ f542 1 f294"/>
              <a:gd name="f681" fmla="*/ f543 1 f294"/>
              <a:gd name="f682" fmla="*/ f544 1 f295"/>
              <a:gd name="f683" fmla="*/ f545 1 f294"/>
              <a:gd name="f684" fmla="*/ f546 1 f295"/>
              <a:gd name="f685" fmla="*/ f547 1 f294"/>
              <a:gd name="f686" fmla="*/ f548 1 f295"/>
              <a:gd name="f687" fmla="*/ f549 1 f294"/>
              <a:gd name="f688" fmla="*/ f550 1 f294"/>
              <a:gd name="f689" fmla="*/ f551 1 f295"/>
              <a:gd name="f690" fmla="*/ f552 1 f294"/>
              <a:gd name="f691" fmla="*/ f553 1 f294"/>
              <a:gd name="f692" fmla="*/ f554 1 f294"/>
              <a:gd name="f693" fmla="*/ f555 1 f294"/>
              <a:gd name="f694" fmla="*/ f556 1 f295"/>
              <a:gd name="f695" fmla="*/ f557 1 f294"/>
              <a:gd name="f696" fmla="*/ f558 1 f295"/>
              <a:gd name="f697" fmla="*/ f559 1 f294"/>
              <a:gd name="f698" fmla="*/ f560 1 f295"/>
              <a:gd name="f699" fmla="*/ f561 1 f294"/>
              <a:gd name="f700" fmla="*/ f562 1 f295"/>
              <a:gd name="f701" fmla="*/ f563 f289 1"/>
              <a:gd name="f702" fmla="*/ f564 f289 1"/>
              <a:gd name="f703" fmla="*/ f566 f290 1"/>
              <a:gd name="f704" fmla="*/ f565 f290 1"/>
              <a:gd name="f705" fmla="*/ f568 f289 1"/>
              <a:gd name="f706" fmla="*/ f569 f290 1"/>
              <a:gd name="f707" fmla="*/ f570 f289 1"/>
              <a:gd name="f708" fmla="*/ f571 f290 1"/>
              <a:gd name="f709" fmla="*/ f572 f289 1"/>
              <a:gd name="f710" fmla="*/ f573 f290 1"/>
              <a:gd name="f711" fmla="*/ f574 f289 1"/>
              <a:gd name="f712" fmla="*/ f575 f290 1"/>
              <a:gd name="f713" fmla="*/ f576 f289 1"/>
              <a:gd name="f714" fmla="*/ f577 f290 1"/>
              <a:gd name="f715" fmla="*/ f578 f289 1"/>
              <a:gd name="f716" fmla="*/ f579 f290 1"/>
              <a:gd name="f717" fmla="*/ f580 f289 1"/>
              <a:gd name="f718" fmla="*/ f581 f290 1"/>
              <a:gd name="f719" fmla="*/ f582 f289 1"/>
              <a:gd name="f720" fmla="*/ f583 f290 1"/>
              <a:gd name="f721" fmla="*/ f584 f289 1"/>
              <a:gd name="f722" fmla="*/ f585 f290 1"/>
              <a:gd name="f723" fmla="*/ f586 f289 1"/>
              <a:gd name="f724" fmla="*/ f587 f290 1"/>
              <a:gd name="f725" fmla="*/ f588 f289 1"/>
              <a:gd name="f726" fmla="*/ f589 f290 1"/>
              <a:gd name="f727" fmla="*/ f590 f289 1"/>
              <a:gd name="f728" fmla="*/ f591 f290 1"/>
              <a:gd name="f729" fmla="*/ f592 f289 1"/>
              <a:gd name="f730" fmla="*/ f593 f290 1"/>
              <a:gd name="f731" fmla="*/ f594 f289 1"/>
              <a:gd name="f732" fmla="*/ f595 f290 1"/>
              <a:gd name="f733" fmla="*/ f596 f289 1"/>
              <a:gd name="f734" fmla="*/ f597 f290 1"/>
              <a:gd name="f735" fmla="*/ f598 f289 1"/>
              <a:gd name="f736" fmla="*/ f599 f290 1"/>
              <a:gd name="f737" fmla="*/ f600 f290 1"/>
              <a:gd name="f738" fmla="*/ f601 f290 1"/>
              <a:gd name="f739" fmla="*/ f602 f289 1"/>
              <a:gd name="f740" fmla="*/ f603 f289 1"/>
              <a:gd name="f741" fmla="*/ f604 f290 1"/>
              <a:gd name="f742" fmla="*/ f605 f289 1"/>
              <a:gd name="f743" fmla="*/ f606 f289 1"/>
              <a:gd name="f744" fmla="*/ f607 f290 1"/>
              <a:gd name="f745" fmla="*/ f608 f290 1"/>
              <a:gd name="f746" fmla="*/ f609 f289 1"/>
              <a:gd name="f747" fmla="*/ f610 f289 1"/>
              <a:gd name="f748" fmla="*/ f611 f289 1"/>
              <a:gd name="f749" fmla="*/ f612 f289 1"/>
              <a:gd name="f750" fmla="*/ f613 f289 1"/>
              <a:gd name="f751" fmla="*/ f614 f289 1"/>
              <a:gd name="f752" fmla="*/ f615 f290 1"/>
              <a:gd name="f753" fmla="*/ f616 f289 1"/>
              <a:gd name="f754" fmla="*/ f617 f290 1"/>
              <a:gd name="f755" fmla="*/ f618 f289 1"/>
              <a:gd name="f756" fmla="*/ f619 f290 1"/>
              <a:gd name="f757" fmla="*/ f620 f289 1"/>
              <a:gd name="f758" fmla="*/ f621 f290 1"/>
              <a:gd name="f759" fmla="*/ f622 f289 1"/>
              <a:gd name="f760" fmla="*/ f623 f290 1"/>
              <a:gd name="f761" fmla="*/ f624 f289 1"/>
              <a:gd name="f762" fmla="*/ f625 f290 1"/>
              <a:gd name="f763" fmla="*/ f626 f289 1"/>
              <a:gd name="f764" fmla="*/ f627 f290 1"/>
              <a:gd name="f765" fmla="*/ f628 f289 1"/>
              <a:gd name="f766" fmla="*/ f629 f290 1"/>
              <a:gd name="f767" fmla="*/ f630 f289 1"/>
              <a:gd name="f768" fmla="*/ f631 f290 1"/>
              <a:gd name="f769" fmla="*/ f632 f289 1"/>
              <a:gd name="f770" fmla="*/ f633 f290 1"/>
              <a:gd name="f771" fmla="*/ f634 f289 1"/>
              <a:gd name="f772" fmla="*/ f635 f290 1"/>
              <a:gd name="f773" fmla="*/ f636 f289 1"/>
              <a:gd name="f774" fmla="*/ f637 f290 1"/>
              <a:gd name="f775" fmla="*/ f638 f289 1"/>
              <a:gd name="f776" fmla="*/ f639 f290 1"/>
              <a:gd name="f777" fmla="*/ f640 f290 1"/>
              <a:gd name="f778" fmla="*/ f641 f289 1"/>
              <a:gd name="f779" fmla="*/ f642 f290 1"/>
              <a:gd name="f780" fmla="*/ f643 f290 1"/>
              <a:gd name="f781" fmla="*/ f644 f289 1"/>
              <a:gd name="f782" fmla="*/ f645 f290 1"/>
              <a:gd name="f783" fmla="*/ f646 f289 1"/>
              <a:gd name="f784" fmla="*/ f647 f289 1"/>
              <a:gd name="f785" fmla="*/ f648 f290 1"/>
              <a:gd name="f786" fmla="*/ f649 f290 1"/>
              <a:gd name="f787" fmla="*/ f650 f289 1"/>
              <a:gd name="f788" fmla="*/ f651 f290 1"/>
              <a:gd name="f789" fmla="*/ f652 f289 1"/>
              <a:gd name="f790" fmla="*/ f653 f290 1"/>
              <a:gd name="f791" fmla="*/ f654 f289 1"/>
              <a:gd name="f792" fmla="*/ f655 f290 1"/>
              <a:gd name="f793" fmla="*/ f656 f289 1"/>
              <a:gd name="f794" fmla="*/ f657 f290 1"/>
              <a:gd name="f795" fmla="*/ f658 f289 1"/>
              <a:gd name="f796" fmla="*/ f659 f290 1"/>
              <a:gd name="f797" fmla="*/ f660 f289 1"/>
              <a:gd name="f798" fmla="*/ f661 f290 1"/>
              <a:gd name="f799" fmla="*/ f662 f289 1"/>
              <a:gd name="f800" fmla="*/ f663 f290 1"/>
              <a:gd name="f801" fmla="*/ f664 f290 1"/>
              <a:gd name="f802" fmla="*/ f665 f290 1"/>
              <a:gd name="f803" fmla="*/ f666 f290 1"/>
              <a:gd name="f804" fmla="*/ f667 f289 1"/>
              <a:gd name="f805" fmla="*/ f668 f289 1"/>
              <a:gd name="f806" fmla="*/ f669 f290 1"/>
              <a:gd name="f807" fmla="*/ f670 f289 1"/>
              <a:gd name="f808" fmla="*/ f671 f289 1"/>
              <a:gd name="f809" fmla="*/ f672 f290 1"/>
              <a:gd name="f810" fmla="*/ f673 f290 1"/>
              <a:gd name="f811" fmla="*/ f674 f289 1"/>
              <a:gd name="f812" fmla="*/ f675 f290 1"/>
              <a:gd name="f813" fmla="*/ f676 f289 1"/>
              <a:gd name="f814" fmla="*/ f677 f290 1"/>
              <a:gd name="f815" fmla="*/ f678 f289 1"/>
              <a:gd name="f816" fmla="*/ f679 f290 1"/>
              <a:gd name="f817" fmla="*/ f680 f289 1"/>
              <a:gd name="f818" fmla="*/ f681 f289 1"/>
              <a:gd name="f819" fmla="*/ f682 f290 1"/>
              <a:gd name="f820" fmla="*/ f683 f289 1"/>
              <a:gd name="f821" fmla="*/ f684 f290 1"/>
              <a:gd name="f822" fmla="*/ f685 f289 1"/>
              <a:gd name="f823" fmla="*/ f686 f290 1"/>
              <a:gd name="f824" fmla="*/ f687 f289 1"/>
              <a:gd name="f825" fmla="*/ f688 f289 1"/>
              <a:gd name="f826" fmla="*/ f689 f290 1"/>
              <a:gd name="f827" fmla="*/ f690 f289 1"/>
              <a:gd name="f828" fmla="*/ f691 f289 1"/>
              <a:gd name="f829" fmla="*/ f692 f289 1"/>
              <a:gd name="f830" fmla="*/ f693 f289 1"/>
              <a:gd name="f831" fmla="*/ f694 f290 1"/>
              <a:gd name="f832" fmla="*/ f695 f289 1"/>
              <a:gd name="f833" fmla="*/ f696 f290 1"/>
              <a:gd name="f834" fmla="*/ f697 f289 1"/>
              <a:gd name="f835" fmla="*/ f698 f290 1"/>
              <a:gd name="f836" fmla="*/ f699 f289 1"/>
              <a:gd name="f837" fmla="*/ f700 f290 1"/>
            </a:gdLst>
            <a:ahLst/>
            <a:cxnLst>
              <a:cxn ang="3cd4">
                <a:pos x="hc" y="t"/>
              </a:cxn>
              <a:cxn ang="0">
                <a:pos x="r" y="vc"/>
              </a:cxn>
              <a:cxn ang="cd4">
                <a:pos x="hc" y="b"/>
              </a:cxn>
              <a:cxn ang="cd2">
                <a:pos x="l" y="vc"/>
              </a:cxn>
              <a:cxn ang="f567">
                <a:pos x="f705" y="f706"/>
              </a:cxn>
              <a:cxn ang="f567">
                <a:pos x="f707" y="f708"/>
              </a:cxn>
              <a:cxn ang="f567">
                <a:pos x="f709" y="f710"/>
              </a:cxn>
              <a:cxn ang="f567">
                <a:pos x="f711" y="f712"/>
              </a:cxn>
              <a:cxn ang="f567">
                <a:pos x="f713" y="f714"/>
              </a:cxn>
              <a:cxn ang="f567">
                <a:pos x="f715" y="f716"/>
              </a:cxn>
              <a:cxn ang="f567">
                <a:pos x="f717" y="f718"/>
              </a:cxn>
              <a:cxn ang="f567">
                <a:pos x="f705" y="f706"/>
              </a:cxn>
              <a:cxn ang="f567">
                <a:pos x="f719" y="f720"/>
              </a:cxn>
              <a:cxn ang="f567">
                <a:pos x="f721" y="f722"/>
              </a:cxn>
              <a:cxn ang="f567">
                <a:pos x="f723" y="f724"/>
              </a:cxn>
              <a:cxn ang="f567">
                <a:pos x="f725" y="f726"/>
              </a:cxn>
              <a:cxn ang="f567">
                <a:pos x="f727" y="f728"/>
              </a:cxn>
              <a:cxn ang="f567">
                <a:pos x="f729" y="f730"/>
              </a:cxn>
              <a:cxn ang="f567">
                <a:pos x="f731" y="f732"/>
              </a:cxn>
              <a:cxn ang="f567">
                <a:pos x="f719" y="f720"/>
              </a:cxn>
              <a:cxn ang="f567">
                <a:pos x="f733" y="f734"/>
              </a:cxn>
              <a:cxn ang="f567">
                <a:pos x="f735" y="f736"/>
              </a:cxn>
              <a:cxn ang="f567">
                <a:pos x="f735" y="f737"/>
              </a:cxn>
              <a:cxn ang="f567">
                <a:pos x="f733" y="f738"/>
              </a:cxn>
              <a:cxn ang="f567">
                <a:pos x="f739" y="f737"/>
              </a:cxn>
              <a:cxn ang="f567">
                <a:pos x="f739" y="f736"/>
              </a:cxn>
              <a:cxn ang="f567">
                <a:pos x="f733" y="f734"/>
              </a:cxn>
              <a:cxn ang="f567">
                <a:pos x="f740" y="f741"/>
              </a:cxn>
              <a:cxn ang="f567">
                <a:pos x="f742" y="f741"/>
              </a:cxn>
              <a:cxn ang="f567">
                <a:pos x="f743" y="f744"/>
              </a:cxn>
              <a:cxn ang="f567">
                <a:pos x="f742" y="f745"/>
              </a:cxn>
              <a:cxn ang="f567">
                <a:pos x="f740" y="f745"/>
              </a:cxn>
              <a:cxn ang="f567">
                <a:pos x="f746" y="f744"/>
              </a:cxn>
              <a:cxn ang="f567">
                <a:pos x="f740" y="f741"/>
              </a:cxn>
              <a:cxn ang="f567">
                <a:pos x="f747" y="f741"/>
              </a:cxn>
              <a:cxn ang="f567">
                <a:pos x="f748" y="f741"/>
              </a:cxn>
              <a:cxn ang="f567">
                <a:pos x="f749" y="f744"/>
              </a:cxn>
              <a:cxn ang="f567">
                <a:pos x="f748" y="f745"/>
              </a:cxn>
              <a:cxn ang="f567">
                <a:pos x="f747" y="f745"/>
              </a:cxn>
              <a:cxn ang="f567">
                <a:pos x="f750" y="f744"/>
              </a:cxn>
              <a:cxn ang="f567">
                <a:pos x="f747" y="f741"/>
              </a:cxn>
              <a:cxn ang="f567">
                <a:pos x="f751" y="f752"/>
              </a:cxn>
              <a:cxn ang="f567">
                <a:pos x="f753" y="f754"/>
              </a:cxn>
              <a:cxn ang="f567">
                <a:pos x="f755" y="f756"/>
              </a:cxn>
              <a:cxn ang="f567">
                <a:pos x="f757" y="f758"/>
              </a:cxn>
              <a:cxn ang="f567">
                <a:pos x="f759" y="f760"/>
              </a:cxn>
              <a:cxn ang="f567">
                <a:pos x="f761" y="f762"/>
              </a:cxn>
              <a:cxn ang="f567">
                <a:pos x="f763" y="f764"/>
              </a:cxn>
              <a:cxn ang="f567">
                <a:pos x="f751" y="f752"/>
              </a:cxn>
              <a:cxn ang="f567">
                <a:pos x="f765" y="f766"/>
              </a:cxn>
              <a:cxn ang="f567">
                <a:pos x="f767" y="f768"/>
              </a:cxn>
              <a:cxn ang="f567">
                <a:pos x="f769" y="f770"/>
              </a:cxn>
              <a:cxn ang="f567">
                <a:pos x="f771" y="f772"/>
              </a:cxn>
              <a:cxn ang="f567">
                <a:pos x="f773" y="f774"/>
              </a:cxn>
              <a:cxn ang="f567">
                <a:pos x="f775" y="f776"/>
              </a:cxn>
              <a:cxn ang="f567">
                <a:pos x="f775" y="f777"/>
              </a:cxn>
              <a:cxn ang="f567">
                <a:pos x="f778" y="f779"/>
              </a:cxn>
              <a:cxn ang="f567">
                <a:pos x="f778" y="f780"/>
              </a:cxn>
              <a:cxn ang="f567">
                <a:pos x="f781" y="f782"/>
              </a:cxn>
              <a:cxn ang="f567">
                <a:pos x="f783" y="f782"/>
              </a:cxn>
              <a:cxn ang="f567">
                <a:pos x="f784" y="f780"/>
              </a:cxn>
              <a:cxn ang="f567">
                <a:pos x="f784" y="f779"/>
              </a:cxn>
              <a:cxn ang="f567">
                <a:pos x="f784" y="f785"/>
              </a:cxn>
              <a:cxn ang="f567">
                <a:pos x="f784" y="f786"/>
              </a:cxn>
              <a:cxn ang="f567">
                <a:pos x="f787" y="f788"/>
              </a:cxn>
              <a:cxn ang="f567">
                <a:pos x="f789" y="f790"/>
              </a:cxn>
              <a:cxn ang="f567">
                <a:pos x="f791" y="f792"/>
              </a:cxn>
              <a:cxn ang="f567">
                <a:pos x="f793" y="f794"/>
              </a:cxn>
              <a:cxn ang="f567">
                <a:pos x="f795" y="f796"/>
              </a:cxn>
              <a:cxn ang="f567">
                <a:pos x="f765" y="f766"/>
              </a:cxn>
              <a:cxn ang="f567">
                <a:pos x="f797" y="f798"/>
              </a:cxn>
              <a:cxn ang="f567">
                <a:pos x="f799" y="f798"/>
              </a:cxn>
              <a:cxn ang="f567">
                <a:pos x="f799" y="f800"/>
              </a:cxn>
              <a:cxn ang="f567">
                <a:pos x="f797" y="f800"/>
              </a:cxn>
              <a:cxn ang="f567">
                <a:pos x="f797" y="f798"/>
              </a:cxn>
              <a:cxn ang="f567">
                <a:pos x="f797" y="f798"/>
              </a:cxn>
              <a:cxn ang="f567">
                <a:pos x="f797" y="f801"/>
              </a:cxn>
              <a:cxn ang="f567">
                <a:pos x="f797" y="f802"/>
              </a:cxn>
              <a:cxn ang="f567">
                <a:pos x="f799" y="f802"/>
              </a:cxn>
              <a:cxn ang="f567">
                <a:pos x="f799" y="f801"/>
              </a:cxn>
              <a:cxn ang="f567">
                <a:pos x="f783" y="f803"/>
              </a:cxn>
              <a:cxn ang="f567">
                <a:pos x="f804" y="f803"/>
              </a:cxn>
              <a:cxn ang="f567">
                <a:pos x="f797" y="f801"/>
              </a:cxn>
              <a:cxn ang="f567">
                <a:pos x="f771" y="f766"/>
              </a:cxn>
              <a:cxn ang="f567">
                <a:pos x="f805" y="f806"/>
              </a:cxn>
              <a:cxn ang="f567">
                <a:pos x="f807" y="f766"/>
              </a:cxn>
              <a:cxn ang="f567">
                <a:pos x="f808" y="f809"/>
              </a:cxn>
              <a:cxn ang="f567">
                <a:pos x="f808" y="f809"/>
              </a:cxn>
              <a:cxn ang="f567">
                <a:pos x="f808" y="f810"/>
              </a:cxn>
              <a:cxn ang="f567">
                <a:pos x="f811" y="f812"/>
              </a:cxn>
              <a:cxn ang="f567">
                <a:pos x="f813" y="f814"/>
              </a:cxn>
              <a:cxn ang="f567">
                <a:pos x="f815" y="f816"/>
              </a:cxn>
              <a:cxn ang="f567">
                <a:pos x="f817" y="f816"/>
              </a:cxn>
              <a:cxn ang="f567">
                <a:pos x="f818" y="f819"/>
              </a:cxn>
              <a:cxn ang="f567">
                <a:pos x="f820" y="f821"/>
              </a:cxn>
              <a:cxn ang="f567">
                <a:pos x="f822" y="f823"/>
              </a:cxn>
              <a:cxn ang="f567">
                <a:pos x="f824" y="f810"/>
              </a:cxn>
              <a:cxn ang="f567">
                <a:pos x="f825" y="f826"/>
              </a:cxn>
              <a:cxn ang="f567">
                <a:pos x="f771" y="f766"/>
              </a:cxn>
              <a:cxn ang="f567">
                <a:pos x="f827" y="f756"/>
              </a:cxn>
              <a:cxn ang="f567">
                <a:pos x="f828" y="f754"/>
              </a:cxn>
              <a:cxn ang="f567">
                <a:pos x="f829" y="f752"/>
              </a:cxn>
              <a:cxn ang="f567">
                <a:pos x="f830" y="f831"/>
              </a:cxn>
              <a:cxn ang="f567">
                <a:pos x="f832" y="f833"/>
              </a:cxn>
              <a:cxn ang="f567">
                <a:pos x="f834" y="f835"/>
              </a:cxn>
              <a:cxn ang="f567">
                <a:pos x="f836" y="f837"/>
              </a:cxn>
              <a:cxn ang="f567">
                <a:pos x="f827" y="f756"/>
              </a:cxn>
            </a:cxnLst>
            <a:rect l="f701" t="f704" r="f702" b="f703"/>
            <a:pathLst>
              <a:path w="5816813" h="6226179">
                <a:moveTo>
                  <a:pt x="f8" y="f9"/>
                </a:moveTo>
                <a:lnTo>
                  <a:pt x="f10" y="f11"/>
                </a:lnTo>
                <a:cubicBezTo>
                  <a:pt x="f12" y="f13"/>
                  <a:pt x="f14" y="f15"/>
                  <a:pt x="f16" y="f17"/>
                </a:cubicBezTo>
                <a:cubicBezTo>
                  <a:pt x="f18" y="f19"/>
                  <a:pt x="f20" y="f21"/>
                  <a:pt x="f22" y="f23"/>
                </a:cubicBezTo>
                <a:lnTo>
                  <a:pt x="f24" y="f25"/>
                </a:lnTo>
                <a:cubicBezTo>
                  <a:pt x="f26" y="f27"/>
                  <a:pt x="f10" y="f28"/>
                  <a:pt x="f29" y="f28"/>
                </a:cubicBezTo>
                <a:cubicBezTo>
                  <a:pt x="f30" y="f28"/>
                  <a:pt x="f31" y="f32"/>
                  <a:pt x="f33" y="f34"/>
                </a:cubicBezTo>
                <a:cubicBezTo>
                  <a:pt x="f35" y="f36"/>
                  <a:pt x="f37" y="f38"/>
                  <a:pt x="f8" y="f9"/>
                </a:cubicBezTo>
                <a:close/>
                <a:moveTo>
                  <a:pt x="f39" y="f40"/>
                </a:moveTo>
                <a:cubicBezTo>
                  <a:pt x="f41" y="f42"/>
                  <a:pt x="f43" y="f44"/>
                  <a:pt x="f45" y="f44"/>
                </a:cubicBezTo>
                <a:cubicBezTo>
                  <a:pt x="f46" y="f44"/>
                  <a:pt x="f47" y="f48"/>
                  <a:pt x="f49" y="f50"/>
                </a:cubicBezTo>
                <a:cubicBezTo>
                  <a:pt x="f51" y="f52"/>
                  <a:pt x="f53" y="f54"/>
                  <a:pt x="f55" y="f56"/>
                </a:cubicBezTo>
                <a:lnTo>
                  <a:pt x="f57" y="f58"/>
                </a:lnTo>
                <a:cubicBezTo>
                  <a:pt x="f59" y="f60"/>
                  <a:pt x="f61" y="f62"/>
                  <a:pt x="f63" y="f64"/>
                </a:cubicBezTo>
                <a:cubicBezTo>
                  <a:pt x="f65" y="f66"/>
                  <a:pt x="f67" y="f68"/>
                  <a:pt x="f69" y="f70"/>
                </a:cubicBezTo>
                <a:lnTo>
                  <a:pt x="f39" y="f40"/>
                </a:lnTo>
                <a:close/>
                <a:moveTo>
                  <a:pt x="f71" y="f72"/>
                </a:moveTo>
                <a:cubicBezTo>
                  <a:pt x="f73" y="f72"/>
                  <a:pt x="f74" y="f75"/>
                  <a:pt x="f74" y="f76"/>
                </a:cubicBezTo>
                <a:lnTo>
                  <a:pt x="f74" y="f77"/>
                </a:lnTo>
                <a:cubicBezTo>
                  <a:pt x="f74" y="f78"/>
                  <a:pt x="f73" y="f5"/>
                  <a:pt x="f71" y="f5"/>
                </a:cubicBezTo>
                <a:cubicBezTo>
                  <a:pt x="f79" y="f5"/>
                  <a:pt x="f80" y="f78"/>
                  <a:pt x="f80" y="f77"/>
                </a:cubicBezTo>
                <a:lnTo>
                  <a:pt x="f80" y="f76"/>
                </a:lnTo>
                <a:cubicBezTo>
                  <a:pt x="f81" y="f82"/>
                  <a:pt x="f83" y="f72"/>
                  <a:pt x="f71" y="f72"/>
                </a:cubicBezTo>
                <a:close/>
                <a:moveTo>
                  <a:pt x="f76" y="f84"/>
                </a:moveTo>
                <a:lnTo>
                  <a:pt x="f77" y="f84"/>
                </a:lnTo>
                <a:cubicBezTo>
                  <a:pt x="f78" y="f84"/>
                  <a:pt x="f5" y="f85"/>
                  <a:pt x="f5" y="f86"/>
                </a:cubicBezTo>
                <a:cubicBezTo>
                  <a:pt x="f5" y="f87"/>
                  <a:pt x="f78" y="f88"/>
                  <a:pt x="f77" y="f88"/>
                </a:cubicBezTo>
                <a:lnTo>
                  <a:pt x="f76" y="f88"/>
                </a:lnTo>
                <a:cubicBezTo>
                  <a:pt x="f75" y="f88"/>
                  <a:pt x="f72" y="f87"/>
                  <a:pt x="f72" y="f86"/>
                </a:cubicBezTo>
                <a:cubicBezTo>
                  <a:pt x="f72" y="f85"/>
                  <a:pt x="f75" y="f84"/>
                  <a:pt x="f76" y="f84"/>
                </a:cubicBezTo>
                <a:close/>
                <a:moveTo>
                  <a:pt x="f89" y="f84"/>
                </a:moveTo>
                <a:lnTo>
                  <a:pt x="f90" y="f84"/>
                </a:lnTo>
                <a:cubicBezTo>
                  <a:pt x="f91" y="f84"/>
                  <a:pt x="f92" y="f85"/>
                  <a:pt x="f92" y="f86"/>
                </a:cubicBezTo>
                <a:cubicBezTo>
                  <a:pt x="f92" y="f87"/>
                  <a:pt x="f91" y="f88"/>
                  <a:pt x="f90" y="f88"/>
                </a:cubicBezTo>
                <a:lnTo>
                  <a:pt x="f89" y="f88"/>
                </a:lnTo>
                <a:cubicBezTo>
                  <a:pt x="f93" y="f88"/>
                  <a:pt x="f94" y="f87"/>
                  <a:pt x="f94" y="f86"/>
                </a:cubicBezTo>
                <a:cubicBezTo>
                  <a:pt x="f94" y="f85"/>
                  <a:pt x="f93" y="f84"/>
                  <a:pt x="f89" y="f84"/>
                </a:cubicBezTo>
                <a:close/>
                <a:moveTo>
                  <a:pt x="f95" y="f96"/>
                </a:moveTo>
                <a:cubicBezTo>
                  <a:pt x="f97" y="f98"/>
                  <a:pt x="f99" y="f100"/>
                  <a:pt x="f101" y="f102"/>
                </a:cubicBezTo>
                <a:lnTo>
                  <a:pt x="f103" y="f104"/>
                </a:lnTo>
                <a:cubicBezTo>
                  <a:pt x="f105" y="f106"/>
                  <a:pt x="f107" y="f108"/>
                  <a:pt x="f109" y="f110"/>
                </a:cubicBezTo>
                <a:cubicBezTo>
                  <a:pt x="f111" y="f112"/>
                  <a:pt x="f113" y="f114"/>
                  <a:pt x="f115" y="f114"/>
                </a:cubicBezTo>
                <a:cubicBezTo>
                  <a:pt x="f116" y="f114"/>
                  <a:pt x="f117" y="f118"/>
                  <a:pt x="f119" y="f120"/>
                </a:cubicBezTo>
                <a:lnTo>
                  <a:pt x="f121" y="f122"/>
                </a:lnTo>
                <a:cubicBezTo>
                  <a:pt x="f123" y="f106"/>
                  <a:pt x="f124" y="f125"/>
                  <a:pt x="f95" y="f96"/>
                </a:cubicBezTo>
                <a:close/>
                <a:moveTo>
                  <a:pt x="f126" y="f127"/>
                </a:moveTo>
                <a:cubicBezTo>
                  <a:pt x="f126" y="f128"/>
                  <a:pt x="f129" y="f130"/>
                  <a:pt x="f131" y="f132"/>
                </a:cubicBezTo>
                <a:cubicBezTo>
                  <a:pt x="f133" y="f134"/>
                  <a:pt x="f135" y="f136"/>
                  <a:pt x="f137" y="f138"/>
                </a:cubicBezTo>
                <a:lnTo>
                  <a:pt x="f139" y="f140"/>
                </a:lnTo>
                <a:cubicBezTo>
                  <a:pt x="f141" y="f142"/>
                  <a:pt x="f143" y="f144"/>
                  <a:pt x="f145" y="f146"/>
                </a:cubicBezTo>
                <a:cubicBezTo>
                  <a:pt x="f147" y="f148"/>
                  <a:pt x="f149" y="f150"/>
                  <a:pt x="f151" y="f152"/>
                </a:cubicBezTo>
                <a:lnTo>
                  <a:pt x="f151" y="f153"/>
                </a:lnTo>
                <a:cubicBezTo>
                  <a:pt x="f151" y="f154"/>
                  <a:pt x="f155" y="f156"/>
                  <a:pt x="f155" y="f157"/>
                </a:cubicBezTo>
                <a:lnTo>
                  <a:pt x="f155" y="f158"/>
                </a:lnTo>
                <a:cubicBezTo>
                  <a:pt x="f155" y="f159"/>
                  <a:pt x="f160" y="f161"/>
                  <a:pt x="f162" y="f161"/>
                </a:cubicBezTo>
                <a:lnTo>
                  <a:pt x="f163" y="f161"/>
                </a:lnTo>
                <a:cubicBezTo>
                  <a:pt x="f164" y="f161"/>
                  <a:pt x="f165" y="f166"/>
                  <a:pt x="f165" y="f158"/>
                </a:cubicBezTo>
                <a:lnTo>
                  <a:pt x="f165" y="f157"/>
                </a:lnTo>
                <a:cubicBezTo>
                  <a:pt x="f165" y="f167"/>
                  <a:pt x="f165" y="f156"/>
                  <a:pt x="f165" y="f168"/>
                </a:cubicBezTo>
                <a:cubicBezTo>
                  <a:pt x="f165" y="f169"/>
                  <a:pt x="f165" y="f153"/>
                  <a:pt x="f165" y="f170"/>
                </a:cubicBezTo>
                <a:cubicBezTo>
                  <a:pt x="f171" y="f172"/>
                  <a:pt x="f173" y="f174"/>
                  <a:pt x="f175" y="f176"/>
                </a:cubicBezTo>
                <a:cubicBezTo>
                  <a:pt x="f177" y="f178"/>
                  <a:pt x="f179" y="f180"/>
                  <a:pt x="f181" y="f182"/>
                </a:cubicBezTo>
                <a:cubicBezTo>
                  <a:pt x="f183" y="f184"/>
                  <a:pt x="f185" y="f186"/>
                  <a:pt x="f187" y="f188"/>
                </a:cubicBezTo>
                <a:cubicBezTo>
                  <a:pt x="f189" y="f190"/>
                  <a:pt x="f191" y="f192"/>
                  <a:pt x="f191" y="f193"/>
                </a:cubicBezTo>
                <a:cubicBezTo>
                  <a:pt x="f191" y="f194"/>
                  <a:pt x="f195" y="f196"/>
                  <a:pt x="f197" y="f196"/>
                </a:cubicBezTo>
                <a:cubicBezTo>
                  <a:pt x="f198" y="f199"/>
                  <a:pt x="f126" y="f200"/>
                  <a:pt x="f126" y="f127"/>
                </a:cubicBezTo>
                <a:close/>
                <a:moveTo>
                  <a:pt x="f201" y="f202"/>
                </a:moveTo>
                <a:lnTo>
                  <a:pt x="f203" y="f202"/>
                </a:lnTo>
                <a:lnTo>
                  <a:pt x="f203" y="f204"/>
                </a:lnTo>
                <a:lnTo>
                  <a:pt x="f201" y="f204"/>
                </a:lnTo>
                <a:lnTo>
                  <a:pt x="f201" y="f202"/>
                </a:lnTo>
                <a:lnTo>
                  <a:pt x="f201" y="f202"/>
                </a:lnTo>
                <a:close/>
                <a:moveTo>
                  <a:pt x="f201" y="f205"/>
                </a:moveTo>
                <a:lnTo>
                  <a:pt x="f201" y="f206"/>
                </a:lnTo>
                <a:lnTo>
                  <a:pt x="f203" y="f206"/>
                </a:lnTo>
                <a:lnTo>
                  <a:pt x="f203" y="f205"/>
                </a:lnTo>
                <a:cubicBezTo>
                  <a:pt x="f207" y="f208"/>
                  <a:pt x="f209" y="f210"/>
                  <a:pt x="f163" y="f210"/>
                </a:cubicBezTo>
                <a:lnTo>
                  <a:pt x="f211" y="f210"/>
                </a:lnTo>
                <a:cubicBezTo>
                  <a:pt x="f212" y="f210"/>
                  <a:pt x="f213" y="f208"/>
                  <a:pt x="f201" y="f205"/>
                </a:cubicBezTo>
                <a:close/>
                <a:moveTo>
                  <a:pt x="f139" y="f127"/>
                </a:moveTo>
                <a:cubicBezTo>
                  <a:pt x="f139" y="f214"/>
                  <a:pt x="f215" y="f216"/>
                  <a:pt x="f217" y="f216"/>
                </a:cubicBezTo>
                <a:cubicBezTo>
                  <a:pt x="f218" y="f216"/>
                  <a:pt x="f219" y="f214"/>
                  <a:pt x="f219" y="f127"/>
                </a:cubicBezTo>
                <a:cubicBezTo>
                  <a:pt x="f219" y="f220"/>
                  <a:pt x="f221" y="f222"/>
                  <a:pt x="f223" y="f224"/>
                </a:cubicBezTo>
                <a:lnTo>
                  <a:pt x="f223" y="f224"/>
                </a:lnTo>
                <a:cubicBezTo>
                  <a:pt x="f223" y="f224"/>
                  <a:pt x="f223" y="f224"/>
                  <a:pt x="f223" y="f225"/>
                </a:cubicBezTo>
                <a:cubicBezTo>
                  <a:pt x="f226" y="f227"/>
                  <a:pt x="f228" y="f229"/>
                  <a:pt x="f230" y="f142"/>
                </a:cubicBezTo>
                <a:cubicBezTo>
                  <a:pt x="f231" y="f232"/>
                  <a:pt x="f231" y="f232"/>
                  <a:pt x="f233" y="f234"/>
                </a:cubicBezTo>
                <a:cubicBezTo>
                  <a:pt x="f235" y="f236"/>
                  <a:pt x="f237" y="f238"/>
                  <a:pt x="f239" y="f240"/>
                </a:cubicBezTo>
                <a:lnTo>
                  <a:pt x="f241" y="f240"/>
                </a:lnTo>
                <a:cubicBezTo>
                  <a:pt x="f242" y="f243"/>
                  <a:pt x="f244" y="f245"/>
                  <a:pt x="f246" y="f247"/>
                </a:cubicBezTo>
                <a:cubicBezTo>
                  <a:pt x="f246" y="f248"/>
                  <a:pt x="f249" y="f248"/>
                  <a:pt x="f250" y="f251"/>
                </a:cubicBezTo>
                <a:cubicBezTo>
                  <a:pt x="f252" y="f253"/>
                  <a:pt x="f254" y="f255"/>
                  <a:pt x="f256" y="f257"/>
                </a:cubicBezTo>
                <a:cubicBezTo>
                  <a:pt x="f256" y="f258"/>
                  <a:pt x="f259" y="f258"/>
                  <a:pt x="f259" y="f225"/>
                </a:cubicBezTo>
                <a:cubicBezTo>
                  <a:pt x="f259" y="f260"/>
                  <a:pt x="f261" y="f224"/>
                  <a:pt x="f261" y="f262"/>
                </a:cubicBezTo>
                <a:cubicBezTo>
                  <a:pt x="f263" y="f222"/>
                  <a:pt x="f139" y="f220"/>
                  <a:pt x="f139" y="f127"/>
                </a:cubicBezTo>
                <a:close/>
                <a:moveTo>
                  <a:pt x="f264" y="f104"/>
                </a:moveTo>
                <a:lnTo>
                  <a:pt x="f265" y="f102"/>
                </a:lnTo>
                <a:cubicBezTo>
                  <a:pt x="f266" y="f100"/>
                  <a:pt x="f267" y="f268"/>
                  <a:pt x="f269" y="f96"/>
                </a:cubicBezTo>
                <a:cubicBezTo>
                  <a:pt x="f270" y="f271"/>
                  <a:pt x="f272" y="f106"/>
                  <a:pt x="f273" y="f274"/>
                </a:cubicBezTo>
                <a:lnTo>
                  <a:pt x="f275" y="f276"/>
                </a:lnTo>
                <a:cubicBezTo>
                  <a:pt x="f277" y="f278"/>
                  <a:pt x="f279" y="f278"/>
                  <a:pt x="f280" y="f278"/>
                </a:cubicBezTo>
                <a:cubicBezTo>
                  <a:pt x="f281" y="f278"/>
                  <a:pt x="f282" y="f283"/>
                  <a:pt x="f284" y="f285"/>
                </a:cubicBezTo>
                <a:cubicBezTo>
                  <a:pt x="f286" y="f108"/>
                  <a:pt x="f287" y="f106"/>
                  <a:pt x="f264" y="f104"/>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pic>
        <p:nvPicPr>
          <p:cNvPr id="13" name="Picture 2" descr="iPhone X plateado flotando sobre la palma abierta">
            <a:extLst>
              <a:ext uri="{FF2B5EF4-FFF2-40B4-BE49-F238E27FC236}">
                <a16:creationId xmlns:a16="http://schemas.microsoft.com/office/drawing/2014/main" id="{38B5A7A4-F570-A329-BBB5-49969B06CD7C}"/>
              </a:ext>
            </a:extLst>
          </p:cNvPr>
          <p:cNvPicPr>
            <a:picLocks noGrp="1" noChangeAspect="1"/>
          </p:cNvPicPr>
          <p:nvPr>
            <p:ph type="pic" idx="4294967295"/>
          </p:nvPr>
        </p:nvPicPr>
        <p:blipFill>
          <a:blip r:embed="rId2"/>
          <a:srcRect l="1414" r="1414"/>
          <a:stretch>
            <a:fillRect/>
          </a:stretch>
        </p:blipFill>
        <p:spPr>
          <a:xfrm>
            <a:off x="7010403" y="1439914"/>
            <a:ext cx="3510454" cy="5418085"/>
          </a:xfrm>
        </p:spPr>
      </p:pic>
      <p:grpSp>
        <p:nvGrpSpPr>
          <p:cNvPr id="14" name="Grupo 18">
            <a:extLst>
              <a:ext uri="{FF2B5EF4-FFF2-40B4-BE49-F238E27FC236}">
                <a16:creationId xmlns:a16="http://schemas.microsoft.com/office/drawing/2014/main" id="{D056C107-6025-795F-0E5B-956583497BB1}"/>
              </a:ext>
            </a:extLst>
          </p:cNvPr>
          <p:cNvGrpSpPr/>
          <p:nvPr/>
        </p:nvGrpSpPr>
        <p:grpSpPr>
          <a:xfrm>
            <a:off x="11202425" y="151058"/>
            <a:ext cx="515327" cy="558845"/>
            <a:chOff x="11202425" y="151058"/>
            <a:chExt cx="515327" cy="558845"/>
          </a:xfrm>
        </p:grpSpPr>
        <p:sp>
          <p:nvSpPr>
            <p:cNvPr id="15" name="Lágrima 24">
              <a:extLst>
                <a:ext uri="{FF2B5EF4-FFF2-40B4-BE49-F238E27FC236}">
                  <a16:creationId xmlns:a16="http://schemas.microsoft.com/office/drawing/2014/main" id="{E490011F-9650-FA7D-920F-BDA9E90233BA}"/>
                </a:ext>
              </a:extLst>
            </p:cNvPr>
            <p:cNvSpPr/>
            <p:nvPr/>
          </p:nvSpPr>
          <p:spPr>
            <a:xfrm rot="16200004">
              <a:off x="11203691" y="195860"/>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16" name="Lágrima 25">
              <a:extLst>
                <a:ext uri="{FF2B5EF4-FFF2-40B4-BE49-F238E27FC236}">
                  <a16:creationId xmlns:a16="http://schemas.microsoft.com/office/drawing/2014/main" id="{B6062E44-BE6D-F59F-EAF3-9724E4CE9202}"/>
                </a:ext>
              </a:extLst>
            </p:cNvPr>
            <p:cNvSpPr/>
            <p:nvPr/>
          </p:nvSpPr>
          <p:spPr>
            <a:xfrm>
              <a:off x="11206237" y="195855"/>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17" name="Grupo 26">
              <a:extLst>
                <a:ext uri="{FF2B5EF4-FFF2-40B4-BE49-F238E27FC236}">
                  <a16:creationId xmlns:a16="http://schemas.microsoft.com/office/drawing/2014/main" id="{61250026-0FE5-1D05-F186-C60436608C88}"/>
                </a:ext>
              </a:extLst>
            </p:cNvPr>
            <p:cNvGrpSpPr/>
            <p:nvPr/>
          </p:nvGrpSpPr>
          <p:grpSpPr>
            <a:xfrm>
              <a:off x="11333393" y="151058"/>
              <a:ext cx="266721" cy="517532"/>
              <a:chOff x="11333393" y="151058"/>
              <a:chExt cx="266721" cy="517532"/>
            </a:xfrm>
          </p:grpSpPr>
          <p:sp>
            <p:nvSpPr>
              <p:cNvPr id="18" name="Freeform 6">
                <a:extLst>
                  <a:ext uri="{FF2B5EF4-FFF2-40B4-BE49-F238E27FC236}">
                    <a16:creationId xmlns:a16="http://schemas.microsoft.com/office/drawing/2014/main" id="{FC324B83-5B43-9B59-C4E0-DF5E9458F8F1}"/>
                  </a:ext>
                </a:extLst>
              </p:cNvPr>
              <p:cNvSpPr/>
              <p:nvPr/>
            </p:nvSpPr>
            <p:spPr>
              <a:xfrm>
                <a:off x="11346972" y="163741"/>
                <a:ext cx="234735" cy="492523"/>
              </a:xfrm>
              <a:custGeom>
                <a:avLst/>
                <a:gdLst>
                  <a:gd name="f0" fmla="val 10800000"/>
                  <a:gd name="f1" fmla="val 5400000"/>
                  <a:gd name="f2" fmla="val 180"/>
                  <a:gd name="f3" fmla="val w"/>
                  <a:gd name="f4" fmla="val h"/>
                  <a:gd name="f5" fmla="val 0"/>
                  <a:gd name="f6" fmla="val 1460"/>
                  <a:gd name="f7" fmla="val 3065"/>
                  <a:gd name="f8" fmla="val 892"/>
                  <a:gd name="f9" fmla="val 15"/>
                  <a:gd name="f10" fmla="val 919"/>
                  <a:gd name="f11" fmla="val 2"/>
                  <a:gd name="f12" fmla="val 948"/>
                  <a:gd name="f13" fmla="val 1"/>
                  <a:gd name="f14" fmla="val 978"/>
                  <a:gd name="f15" fmla="val 1085"/>
                  <a:gd name="f16" fmla="val 1193"/>
                  <a:gd name="f17" fmla="val 1301"/>
                  <a:gd name="f18" fmla="val 1390"/>
                  <a:gd name="f19" fmla="val 3"/>
                  <a:gd name="f20" fmla="val 1457"/>
                  <a:gd name="f21" fmla="val 73"/>
                  <a:gd name="f22" fmla="val 162"/>
                  <a:gd name="f23" fmla="val 901"/>
                  <a:gd name="f24" fmla="val 1640"/>
                  <a:gd name="f25" fmla="val 2379"/>
                  <a:gd name="f26" fmla="val 2550"/>
                  <a:gd name="f27" fmla="val 1455"/>
                  <a:gd name="f28" fmla="val 2722"/>
                  <a:gd name="f29" fmla="val 1458"/>
                  <a:gd name="f30" fmla="val 2893"/>
                  <a:gd name="f31" fmla="val 2985"/>
                  <a:gd name="f32" fmla="val 1391"/>
                  <a:gd name="f33" fmla="val 3063"/>
                  <a:gd name="f34" fmla="val 1286"/>
                  <a:gd name="f35" fmla="val 1115"/>
                  <a:gd name="f36" fmla="val 943"/>
                  <a:gd name="f37" fmla="val 772"/>
                  <a:gd name="f38" fmla="val 585"/>
                  <a:gd name="f39" fmla="val 399"/>
                  <a:gd name="f40" fmla="val 212"/>
                  <a:gd name="f41" fmla="val 3062"/>
                  <a:gd name="f42" fmla="val 184"/>
                  <a:gd name="f43" fmla="val 156"/>
                  <a:gd name="f44" fmla="val 129"/>
                  <a:gd name="f45" fmla="val 3059"/>
                  <a:gd name="f46" fmla="val 63"/>
                  <a:gd name="f47" fmla="val 3044"/>
                  <a:gd name="f48" fmla="val 2989"/>
                  <a:gd name="f49" fmla="val 2891"/>
                  <a:gd name="f50" fmla="val 2611"/>
                  <a:gd name="f51" fmla="val 2332"/>
                  <a:gd name="f52" fmla="val 2053"/>
                  <a:gd name="f53" fmla="val 1665"/>
                  <a:gd name="f54" fmla="val 1277"/>
                  <a:gd name="f55" fmla="val 890"/>
                  <a:gd name="f56" fmla="val 648"/>
                  <a:gd name="f57" fmla="val 406"/>
                  <a:gd name="f58" fmla="val 164"/>
                  <a:gd name="f59" fmla="val 77"/>
                  <a:gd name="f60" fmla="val 161"/>
                  <a:gd name="f61" fmla="val 277"/>
                  <a:gd name="f62" fmla="val 393"/>
                  <a:gd name="f63" fmla="val 509"/>
                  <a:gd name="f64" fmla="val 547"/>
                  <a:gd name="f65" fmla="val 577"/>
                  <a:gd name="f66" fmla="val 17"/>
                  <a:gd name="f67" fmla="val 601"/>
                  <a:gd name="f68" fmla="val 45"/>
                  <a:gd name="f69" fmla="val 611"/>
                  <a:gd name="f70" fmla="val 56"/>
                  <a:gd name="f71" fmla="val 620"/>
                  <a:gd name="f72" fmla="val 65"/>
                  <a:gd name="f73" fmla="val 632"/>
                  <a:gd name="f74" fmla="val 72"/>
                  <a:gd name="f75" fmla="val 642"/>
                  <a:gd name="f76" fmla="val 80"/>
                  <a:gd name="f77" fmla="val 651"/>
                  <a:gd name="f78" fmla="val 86"/>
                  <a:gd name="f79" fmla="val 663"/>
                  <a:gd name="f80" fmla="val 85"/>
                  <a:gd name="f81" fmla="val 675"/>
                  <a:gd name="f82" fmla="val 97"/>
                  <a:gd name="f83" fmla="val 690"/>
                  <a:gd name="f84" fmla="val 96"/>
                  <a:gd name="f85" fmla="val 704"/>
                  <a:gd name="f86" fmla="val 713"/>
                  <a:gd name="f87" fmla="val 722"/>
                  <a:gd name="f88" fmla="val 731"/>
                  <a:gd name="f89" fmla="val 766"/>
                  <a:gd name="f90" fmla="val 100"/>
                  <a:gd name="f91" fmla="val 798"/>
                  <a:gd name="f92" fmla="val 93"/>
                  <a:gd name="f93" fmla="val 826"/>
                  <a:gd name="f94" fmla="val 834"/>
                  <a:gd name="f95" fmla="val 69"/>
                  <a:gd name="f96" fmla="val 840"/>
                  <a:gd name="f97" fmla="val 64"/>
                  <a:gd name="f98" fmla="val 845"/>
                  <a:gd name="f99" fmla="val 57"/>
                  <a:gd name="f100" fmla="val 854"/>
                  <a:gd name="f101" fmla="val 47"/>
                  <a:gd name="f102" fmla="val 862"/>
                  <a:gd name="f103" fmla="val 38"/>
                  <a:gd name="f104" fmla="val 871"/>
                  <a:gd name="f105" fmla="val 29"/>
                  <a:gd name="f106" fmla="val 878"/>
                  <a:gd name="f107" fmla="val 24"/>
                  <a:gd name="f108" fmla="val 885"/>
                  <a:gd name="f109" fmla="val 19"/>
                  <a:gd name="f110" fmla="+- 0 0 -90"/>
                  <a:gd name="f111" fmla="*/ f3 1 1460"/>
                  <a:gd name="f112" fmla="*/ f4 1 3065"/>
                  <a:gd name="f113" fmla="+- f7 0 f5"/>
                  <a:gd name="f114" fmla="+- f6 0 f5"/>
                  <a:gd name="f115" fmla="*/ f110 f0 1"/>
                  <a:gd name="f116" fmla="*/ f114 1 1460"/>
                  <a:gd name="f117" fmla="*/ f113 1 3065"/>
                  <a:gd name="f118" fmla="*/ 892 f114 1"/>
                  <a:gd name="f119" fmla="*/ 15 f113 1"/>
                  <a:gd name="f120" fmla="*/ 978 f114 1"/>
                  <a:gd name="f121" fmla="*/ 1 f113 1"/>
                  <a:gd name="f122" fmla="*/ 1301 f114 1"/>
                  <a:gd name="f123" fmla="*/ 2 f113 1"/>
                  <a:gd name="f124" fmla="*/ 1457 f114 1"/>
                  <a:gd name="f125" fmla="*/ 162 f113 1"/>
                  <a:gd name="f126" fmla="*/ 2379 f113 1"/>
                  <a:gd name="f127" fmla="*/ 1458 f114 1"/>
                  <a:gd name="f128" fmla="*/ 2893 f113 1"/>
                  <a:gd name="f129" fmla="*/ 1286 f114 1"/>
                  <a:gd name="f130" fmla="*/ 3063 f113 1"/>
                  <a:gd name="f131" fmla="*/ 772 f114 1"/>
                  <a:gd name="f132" fmla="*/ 212 f114 1"/>
                  <a:gd name="f133" fmla="*/ 3062 f113 1"/>
                  <a:gd name="f134" fmla="*/ 129 f114 1"/>
                  <a:gd name="f135" fmla="*/ 3059 f113 1"/>
                  <a:gd name="f136" fmla="*/ 0 f114 1"/>
                  <a:gd name="f137" fmla="*/ 2891 f113 1"/>
                  <a:gd name="f138" fmla="*/ 1 f114 1"/>
                  <a:gd name="f139" fmla="*/ 2053 f113 1"/>
                  <a:gd name="f140" fmla="*/ 890 f113 1"/>
                  <a:gd name="f141" fmla="*/ 164 f113 1"/>
                  <a:gd name="f142" fmla="*/ 161 f114 1"/>
                  <a:gd name="f143" fmla="*/ 509 f114 1"/>
                  <a:gd name="f144" fmla="*/ 601 f114 1"/>
                  <a:gd name="f145" fmla="*/ 45 f113 1"/>
                  <a:gd name="f146" fmla="*/ 632 f114 1"/>
                  <a:gd name="f147" fmla="*/ 72 f113 1"/>
                  <a:gd name="f148" fmla="*/ 663 f114 1"/>
                  <a:gd name="f149" fmla="*/ 85 f113 1"/>
                  <a:gd name="f150" fmla="*/ 704 f114 1"/>
                  <a:gd name="f151" fmla="*/ 97 f113 1"/>
                  <a:gd name="f152" fmla="*/ 731 f114 1"/>
                  <a:gd name="f153" fmla="*/ 826 f114 1"/>
                  <a:gd name="f154" fmla="*/ 845 f114 1"/>
                  <a:gd name="f155" fmla="*/ 57 f113 1"/>
                  <a:gd name="f156" fmla="*/ 871 f114 1"/>
                  <a:gd name="f157" fmla="*/ 29 f113 1"/>
                  <a:gd name="f158" fmla="*/ f115 1 f2"/>
                  <a:gd name="f159" fmla="*/ f118 1 1460"/>
                  <a:gd name="f160" fmla="*/ f119 1 3065"/>
                  <a:gd name="f161" fmla="*/ f120 1 1460"/>
                  <a:gd name="f162" fmla="*/ f121 1 3065"/>
                  <a:gd name="f163" fmla="*/ f122 1 1460"/>
                  <a:gd name="f164" fmla="*/ f123 1 3065"/>
                  <a:gd name="f165" fmla="*/ f124 1 1460"/>
                  <a:gd name="f166" fmla="*/ f125 1 3065"/>
                  <a:gd name="f167" fmla="*/ f126 1 3065"/>
                  <a:gd name="f168" fmla="*/ f127 1 1460"/>
                  <a:gd name="f169" fmla="*/ f128 1 3065"/>
                  <a:gd name="f170" fmla="*/ f129 1 1460"/>
                  <a:gd name="f171" fmla="*/ f130 1 3065"/>
                  <a:gd name="f172" fmla="*/ f131 1 1460"/>
                  <a:gd name="f173" fmla="*/ f132 1 1460"/>
                  <a:gd name="f174" fmla="*/ f133 1 3065"/>
                  <a:gd name="f175" fmla="*/ f134 1 1460"/>
                  <a:gd name="f176" fmla="*/ f135 1 3065"/>
                  <a:gd name="f177" fmla="*/ f136 1 1460"/>
                  <a:gd name="f178" fmla="*/ f137 1 3065"/>
                  <a:gd name="f179" fmla="*/ f138 1 1460"/>
                  <a:gd name="f180" fmla="*/ f139 1 3065"/>
                  <a:gd name="f181" fmla="*/ f140 1 3065"/>
                  <a:gd name="f182" fmla="*/ f141 1 3065"/>
                  <a:gd name="f183" fmla="*/ f142 1 1460"/>
                  <a:gd name="f184" fmla="*/ f143 1 1460"/>
                  <a:gd name="f185" fmla="*/ f144 1 1460"/>
                  <a:gd name="f186" fmla="*/ f145 1 3065"/>
                  <a:gd name="f187" fmla="*/ f146 1 1460"/>
                  <a:gd name="f188" fmla="*/ f147 1 3065"/>
                  <a:gd name="f189" fmla="*/ f148 1 1460"/>
                  <a:gd name="f190" fmla="*/ f149 1 3065"/>
                  <a:gd name="f191" fmla="*/ f150 1 1460"/>
                  <a:gd name="f192" fmla="*/ f151 1 3065"/>
                  <a:gd name="f193" fmla="*/ f152 1 1460"/>
                  <a:gd name="f194" fmla="*/ f153 1 1460"/>
                  <a:gd name="f195" fmla="*/ f154 1 1460"/>
                  <a:gd name="f196" fmla="*/ f155 1 3065"/>
                  <a:gd name="f197" fmla="*/ f156 1 1460"/>
                  <a:gd name="f198" fmla="*/ f157 1 3065"/>
                  <a:gd name="f199" fmla="*/ 0 1 f116"/>
                  <a:gd name="f200" fmla="*/ f6 1 f116"/>
                  <a:gd name="f201" fmla="*/ 0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7"/>
                  <a:gd name="f213" fmla="*/ f168 1 f116"/>
                  <a:gd name="f214" fmla="*/ f169 1 f117"/>
                  <a:gd name="f215" fmla="*/ f170 1 f116"/>
                  <a:gd name="f216" fmla="*/ f171 1 f117"/>
                  <a:gd name="f217" fmla="*/ f172 1 f116"/>
                  <a:gd name="f218" fmla="*/ f173 1 f116"/>
                  <a:gd name="f219" fmla="*/ f174 1 f117"/>
                  <a:gd name="f220" fmla="*/ f175 1 f116"/>
                  <a:gd name="f221" fmla="*/ f176 1 f117"/>
                  <a:gd name="f222" fmla="*/ f177 1 f116"/>
                  <a:gd name="f223" fmla="*/ f178 1 f117"/>
                  <a:gd name="f224" fmla="*/ f179 1 f116"/>
                  <a:gd name="f225" fmla="*/ f180 1 f117"/>
                  <a:gd name="f226" fmla="*/ f181 1 f117"/>
                  <a:gd name="f227" fmla="*/ f182 1 f117"/>
                  <a:gd name="f228" fmla="*/ f183 1 f116"/>
                  <a:gd name="f229" fmla="*/ f184 1 f116"/>
                  <a:gd name="f230" fmla="*/ f185 1 f116"/>
                  <a:gd name="f231" fmla="*/ f186 1 f117"/>
                  <a:gd name="f232" fmla="*/ f187 1 f116"/>
                  <a:gd name="f233" fmla="*/ f188 1 f117"/>
                  <a:gd name="f234" fmla="*/ f189 1 f116"/>
                  <a:gd name="f235" fmla="*/ f190 1 f117"/>
                  <a:gd name="f236" fmla="*/ f191 1 f116"/>
                  <a:gd name="f237" fmla="*/ f192 1 f117"/>
                  <a:gd name="f238" fmla="*/ f193 1 f116"/>
                  <a:gd name="f239" fmla="*/ f194 1 f116"/>
                  <a:gd name="f240" fmla="*/ f195 1 f116"/>
                  <a:gd name="f241" fmla="*/ f196 1 f117"/>
                  <a:gd name="f242" fmla="*/ f197 1 f116"/>
                  <a:gd name="f243" fmla="*/ f198 1 f117"/>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2 1"/>
                  <a:gd name="f257" fmla="*/ f213 f111 1"/>
                  <a:gd name="f258" fmla="*/ f214 f112 1"/>
                  <a:gd name="f259" fmla="*/ f215 f111 1"/>
                  <a:gd name="f260" fmla="*/ f216 f112 1"/>
                  <a:gd name="f261" fmla="*/ f217 f111 1"/>
                  <a:gd name="f262" fmla="*/ f218 f111 1"/>
                  <a:gd name="f263" fmla="*/ f219 f112 1"/>
                  <a:gd name="f264" fmla="*/ f220 f111 1"/>
                  <a:gd name="f265" fmla="*/ f221 f112 1"/>
                  <a:gd name="f266" fmla="*/ f222 f111 1"/>
                  <a:gd name="f267" fmla="*/ f223 f112 1"/>
                  <a:gd name="f268" fmla="*/ f224 f111 1"/>
                  <a:gd name="f269" fmla="*/ f225 f112 1"/>
                  <a:gd name="f270" fmla="*/ f226 f112 1"/>
                  <a:gd name="f271" fmla="*/ f227 f112 1"/>
                  <a:gd name="f272" fmla="*/ f228 f111 1"/>
                  <a:gd name="f273" fmla="*/ f229 f111 1"/>
                  <a:gd name="f274" fmla="*/ f230 f111 1"/>
                  <a:gd name="f275" fmla="*/ f231 f112 1"/>
                  <a:gd name="f276" fmla="*/ f232 f111 1"/>
                  <a:gd name="f277" fmla="*/ f233 f112 1"/>
                  <a:gd name="f278" fmla="*/ f234 f111 1"/>
                  <a:gd name="f279" fmla="*/ f235 f112 1"/>
                  <a:gd name="f280" fmla="*/ f236 f111 1"/>
                  <a:gd name="f281" fmla="*/ f237 f112 1"/>
                  <a:gd name="f282" fmla="*/ f238 f111 1"/>
                  <a:gd name="f283" fmla="*/ f239 f111 1"/>
                  <a:gd name="f284" fmla="*/ f240 f111 1"/>
                  <a:gd name="f285" fmla="*/ f241 f112 1"/>
                  <a:gd name="f286" fmla="*/ f242 f111 1"/>
                  <a:gd name="f287" fmla="*/ f243 f112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4" y="f256"/>
                  </a:cxn>
                  <a:cxn ang="f203">
                    <a:pos x="f257" y="f258"/>
                  </a:cxn>
                  <a:cxn ang="f203">
                    <a:pos x="f259" y="f260"/>
                  </a:cxn>
                  <a:cxn ang="f203">
                    <a:pos x="f261" y="f260"/>
                  </a:cxn>
                  <a:cxn ang="f203">
                    <a:pos x="f262" y="f263"/>
                  </a:cxn>
                  <a:cxn ang="f203">
                    <a:pos x="f264" y="f265"/>
                  </a:cxn>
                  <a:cxn ang="f203">
                    <a:pos x="f266" y="f267"/>
                  </a:cxn>
                  <a:cxn ang="f203">
                    <a:pos x="f268" y="f269"/>
                  </a:cxn>
                  <a:cxn ang="f203">
                    <a:pos x="f268" y="f270"/>
                  </a:cxn>
                  <a:cxn ang="f203">
                    <a:pos x="f268" y="f271"/>
                  </a:cxn>
                  <a:cxn ang="f203">
                    <a:pos x="f272" y="f251"/>
                  </a:cxn>
                  <a:cxn ang="f203">
                    <a:pos x="f273" y="f251"/>
                  </a:cxn>
                  <a:cxn ang="f203">
                    <a:pos x="f274" y="f275"/>
                  </a:cxn>
                  <a:cxn ang="f203">
                    <a:pos x="f276" y="f277"/>
                  </a:cxn>
                  <a:cxn ang="f203">
                    <a:pos x="f278" y="f279"/>
                  </a:cxn>
                  <a:cxn ang="f203">
                    <a:pos x="f280" y="f281"/>
                  </a:cxn>
                  <a:cxn ang="f203">
                    <a:pos x="f282" y="f281"/>
                  </a:cxn>
                  <a:cxn ang="f203">
                    <a:pos x="f283" y="f277"/>
                  </a:cxn>
                  <a:cxn ang="f203">
                    <a:pos x="f284" y="f285"/>
                  </a:cxn>
                  <a:cxn ang="f203">
                    <a:pos x="f286" y="f287"/>
                  </a:cxn>
                  <a:cxn ang="f203">
                    <a:pos x="f248" y="f249"/>
                  </a:cxn>
                </a:cxnLst>
                <a:rect l="f244" t="f247" r="f245" b="f246"/>
                <a:pathLst>
                  <a:path w="1460" h="3065">
                    <a:moveTo>
                      <a:pt x="f8" y="f9"/>
                    </a:moveTo>
                    <a:cubicBezTo>
                      <a:pt x="f10" y="f11"/>
                      <a:pt x="f12" y="f13"/>
                      <a:pt x="f14" y="f13"/>
                    </a:cubicBezTo>
                    <a:cubicBezTo>
                      <a:pt x="f15" y="f13"/>
                      <a:pt x="f16" y="f5"/>
                      <a:pt x="f17" y="f11"/>
                    </a:cubicBezTo>
                    <a:cubicBezTo>
                      <a:pt x="f18" y="f19"/>
                      <a:pt x="f20" y="f21"/>
                      <a:pt x="f20" y="f22"/>
                    </a:cubicBezTo>
                    <a:cubicBezTo>
                      <a:pt x="f20" y="f23"/>
                      <a:pt x="f20" y="f24"/>
                      <a:pt x="f20" y="f25"/>
                    </a:cubicBezTo>
                    <a:cubicBezTo>
                      <a:pt x="f20" y="f26"/>
                      <a:pt x="f27" y="f28"/>
                      <a:pt x="f29" y="f30"/>
                    </a:cubicBezTo>
                    <a:cubicBezTo>
                      <a:pt x="f6" y="f31"/>
                      <a:pt x="f32" y="f33"/>
                      <a:pt x="f34" y="f33"/>
                    </a:cubicBezTo>
                    <a:cubicBezTo>
                      <a:pt x="f35" y="f33"/>
                      <a:pt x="f36" y="f33"/>
                      <a:pt x="f37" y="f33"/>
                    </a:cubicBezTo>
                    <a:cubicBezTo>
                      <a:pt x="f38" y="f33"/>
                      <a:pt x="f39" y="f33"/>
                      <a:pt x="f40" y="f41"/>
                    </a:cubicBezTo>
                    <a:cubicBezTo>
                      <a:pt x="f42" y="f41"/>
                      <a:pt x="f43" y="f7"/>
                      <a:pt x="f44" y="f45"/>
                    </a:cubicBezTo>
                    <a:cubicBezTo>
                      <a:pt x="f46" y="f47"/>
                      <a:pt x="f5" y="f48"/>
                      <a:pt x="f5" y="f49"/>
                    </a:cubicBezTo>
                    <a:cubicBezTo>
                      <a:pt x="f11" y="f50"/>
                      <a:pt x="f13" y="f51"/>
                      <a:pt x="f13" y="f52"/>
                    </a:cubicBezTo>
                    <a:cubicBezTo>
                      <a:pt x="f13" y="f53"/>
                      <a:pt x="f13" y="f54"/>
                      <a:pt x="f13" y="f55"/>
                    </a:cubicBezTo>
                    <a:cubicBezTo>
                      <a:pt x="f11" y="f56"/>
                      <a:pt x="f19" y="f57"/>
                      <a:pt x="f13" y="f58"/>
                    </a:cubicBezTo>
                    <a:cubicBezTo>
                      <a:pt x="f5" y="f21"/>
                      <a:pt x="f59" y="f13"/>
                      <a:pt x="f60" y="f13"/>
                    </a:cubicBezTo>
                    <a:cubicBezTo>
                      <a:pt x="f61" y="f13"/>
                      <a:pt x="f62" y="f13"/>
                      <a:pt x="f63" y="f13"/>
                    </a:cubicBezTo>
                    <a:cubicBezTo>
                      <a:pt x="f64" y="f13"/>
                      <a:pt x="f65" y="f66"/>
                      <a:pt x="f67" y="f68"/>
                    </a:cubicBezTo>
                    <a:cubicBezTo>
                      <a:pt x="f69" y="f70"/>
                      <a:pt x="f71" y="f72"/>
                      <a:pt x="f73" y="f74"/>
                    </a:cubicBezTo>
                    <a:cubicBezTo>
                      <a:pt x="f75" y="f76"/>
                      <a:pt x="f77" y="f78"/>
                      <a:pt x="f79" y="f80"/>
                    </a:cubicBezTo>
                    <a:cubicBezTo>
                      <a:pt x="f81" y="f82"/>
                      <a:pt x="f83" y="f84"/>
                      <a:pt x="f85" y="f82"/>
                    </a:cubicBezTo>
                    <a:cubicBezTo>
                      <a:pt x="f86" y="f82"/>
                      <a:pt x="f87" y="f82"/>
                      <a:pt x="f88" y="f82"/>
                    </a:cubicBezTo>
                    <a:cubicBezTo>
                      <a:pt x="f89" y="f90"/>
                      <a:pt x="f91" y="f92"/>
                      <a:pt x="f93" y="f74"/>
                    </a:cubicBezTo>
                    <a:cubicBezTo>
                      <a:pt x="f94" y="f95"/>
                      <a:pt x="f96" y="f97"/>
                      <a:pt x="f98" y="f99"/>
                    </a:cubicBezTo>
                    <a:cubicBezTo>
                      <a:pt x="f100" y="f101"/>
                      <a:pt x="f102" y="f103"/>
                      <a:pt x="f104" y="f105"/>
                    </a:cubicBezTo>
                    <a:cubicBezTo>
                      <a:pt x="f106" y="f107"/>
                      <a:pt x="f108" y="f10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7">
                <a:extLst>
                  <a:ext uri="{FF2B5EF4-FFF2-40B4-BE49-F238E27FC236}">
                    <a16:creationId xmlns:a16="http://schemas.microsoft.com/office/drawing/2014/main" id="{6AEA860F-6317-E395-FA2C-DEC43799D9AB}"/>
                  </a:ext>
                </a:extLst>
              </p:cNvPr>
              <p:cNvSpPr/>
              <p:nvPr/>
            </p:nvSpPr>
            <p:spPr>
              <a:xfrm>
                <a:off x="11333393" y="151058"/>
                <a:ext cx="266721" cy="517532"/>
              </a:xfrm>
              <a:custGeom>
                <a:avLst/>
                <a:gdLst>
                  <a:gd name="f0" fmla="val 10800000"/>
                  <a:gd name="f1" fmla="val 5400000"/>
                  <a:gd name="f2" fmla="val 180"/>
                  <a:gd name="f3" fmla="val w"/>
                  <a:gd name="f4" fmla="val h"/>
                  <a:gd name="f5" fmla="val 0"/>
                  <a:gd name="f6" fmla="val 1658"/>
                  <a:gd name="f7" fmla="val 3221"/>
                  <a:gd name="f8" fmla="val 1657"/>
                  <a:gd name="f9" fmla="val 732"/>
                  <a:gd name="f10" fmla="val 1655"/>
                  <a:gd name="f11" fmla="val 675"/>
                  <a:gd name="f12" fmla="val 617"/>
                  <a:gd name="f13" fmla="val 560"/>
                  <a:gd name="f14" fmla="val 1654"/>
                  <a:gd name="f15" fmla="val 538"/>
                  <a:gd name="f16" fmla="val 1649"/>
                  <a:gd name="f17" fmla="val 526"/>
                  <a:gd name="f18" fmla="val 1630"/>
                  <a:gd name="f19" fmla="val 515"/>
                  <a:gd name="f20" fmla="val 1618"/>
                  <a:gd name="f21" fmla="val 508"/>
                  <a:gd name="f22" fmla="val 1626"/>
                  <a:gd name="f23" fmla="val 490"/>
                  <a:gd name="f24" fmla="val 1627"/>
                  <a:gd name="f25" fmla="val 476"/>
                  <a:gd name="f26" fmla="val 469"/>
                  <a:gd name="f27" fmla="val 462"/>
                  <a:gd name="f28" fmla="val 454"/>
                  <a:gd name="f29" fmla="val 363"/>
                  <a:gd name="f30" fmla="val 272"/>
                  <a:gd name="f31" fmla="val 1625"/>
                  <a:gd name="f32" fmla="val 79"/>
                  <a:gd name="f33" fmla="val 1545"/>
                  <a:gd name="f34" fmla="val 1444"/>
                  <a:gd name="f35" fmla="val 1024"/>
                  <a:gd name="f36" fmla="val 605"/>
                  <a:gd name="f37" fmla="val 185"/>
                  <a:gd name="f38" fmla="val 173"/>
                  <a:gd name="f39" fmla="val 161"/>
                  <a:gd name="f40" fmla="val 149"/>
                  <a:gd name="f41" fmla="val 2"/>
                  <a:gd name="f42" fmla="val 58"/>
                  <a:gd name="f43" fmla="val 22"/>
                  <a:gd name="f44" fmla="val 1"/>
                  <a:gd name="f45" fmla="val 93"/>
                  <a:gd name="f46" fmla="val 186"/>
                  <a:gd name="f47" fmla="val 337"/>
                  <a:gd name="f48" fmla="val 488"/>
                  <a:gd name="f49" fmla="val 639"/>
                  <a:gd name="f50" fmla="val 646"/>
                  <a:gd name="f51" fmla="val 652"/>
                  <a:gd name="f52" fmla="val 659"/>
                  <a:gd name="f53" fmla="val 816"/>
                  <a:gd name="f54" fmla="val 972"/>
                  <a:gd name="f55" fmla="val 1129"/>
                  <a:gd name="f56" fmla="val 1330"/>
                  <a:gd name="f57" fmla="val 1532"/>
                  <a:gd name="f58" fmla="val 1734"/>
                  <a:gd name="f59" fmla="val 2085"/>
                  <a:gd name="f60" fmla="val 2435"/>
                  <a:gd name="f61" fmla="val 2785"/>
                  <a:gd name="f62" fmla="val 2803"/>
                  <a:gd name="f63" fmla="val 4"/>
                  <a:gd name="f64" fmla="val 2820"/>
                  <a:gd name="f65" fmla="val 2837"/>
                  <a:gd name="f66" fmla="val 2906"/>
                  <a:gd name="f67" fmla="val 2974"/>
                  <a:gd name="f68" fmla="val 3043"/>
                  <a:gd name="f69" fmla="val 3138"/>
                  <a:gd name="f70" fmla="val 74"/>
                  <a:gd name="f71" fmla="val 3213"/>
                  <a:gd name="f72" fmla="val 168"/>
                  <a:gd name="f73" fmla="val 370"/>
                  <a:gd name="f74" fmla="val 572"/>
                  <a:gd name="f75" fmla="val 774"/>
                  <a:gd name="f76" fmla="val 3220"/>
                  <a:gd name="f77" fmla="val 1000"/>
                  <a:gd name="f78" fmla="val 1227"/>
                  <a:gd name="f79" fmla="val 1453"/>
                  <a:gd name="f80" fmla="val 1455"/>
                  <a:gd name="f81" fmla="val 1457"/>
                  <a:gd name="f82" fmla="val 1459"/>
                  <a:gd name="f83" fmla="val 1556"/>
                  <a:gd name="f84" fmla="val 3211"/>
                  <a:gd name="f85" fmla="val 3136"/>
                  <a:gd name="f86" fmla="val 3038"/>
                  <a:gd name="f87" fmla="val 2971"/>
                  <a:gd name="f88" fmla="val 2905"/>
                  <a:gd name="f89" fmla="val 2838"/>
                  <a:gd name="f90" fmla="val 2824"/>
                  <a:gd name="f91" fmla="val 2809"/>
                  <a:gd name="f92" fmla="val 2794"/>
                  <a:gd name="f93" fmla="val 2468"/>
                  <a:gd name="f94" fmla="val 2141"/>
                  <a:gd name="f95" fmla="val 1815"/>
                  <a:gd name="f96" fmla="val 1621"/>
                  <a:gd name="f97" fmla="val 1427"/>
                  <a:gd name="f98" fmla="val 1233"/>
                  <a:gd name="f99" fmla="val 1085"/>
                  <a:gd name="f100" fmla="val 937"/>
                  <a:gd name="f101" fmla="val 789"/>
                  <a:gd name="f102" fmla="val 778"/>
                  <a:gd name="f103" fmla="val 768"/>
                  <a:gd name="f104" fmla="val 1638"/>
                  <a:gd name="f105" fmla="val 763"/>
                  <a:gd name="f106" fmla="val 1653"/>
                  <a:gd name="f107" fmla="val 758"/>
                  <a:gd name="f108" fmla="val 746"/>
                  <a:gd name="f109" fmla="val 1370"/>
                  <a:gd name="f110" fmla="val 3142"/>
                  <a:gd name="f111" fmla="val 1199"/>
                  <a:gd name="f112" fmla="val 1027"/>
                  <a:gd name="f113" fmla="val 856"/>
                  <a:gd name="f114" fmla="val 669"/>
                  <a:gd name="f115" fmla="val 483"/>
                  <a:gd name="f116" fmla="val 296"/>
                  <a:gd name="f117" fmla="val 3141"/>
                  <a:gd name="f118" fmla="val 268"/>
                  <a:gd name="f119" fmla="val 240"/>
                  <a:gd name="f120" fmla="val 3144"/>
                  <a:gd name="f121" fmla="val 213"/>
                  <a:gd name="f122" fmla="val 147"/>
                  <a:gd name="f123" fmla="val 3123"/>
                  <a:gd name="f124" fmla="val 84"/>
                  <a:gd name="f125" fmla="val 3068"/>
                  <a:gd name="f126" fmla="val 2970"/>
                  <a:gd name="f127" fmla="val 86"/>
                  <a:gd name="f128" fmla="val 2690"/>
                  <a:gd name="f129" fmla="val 85"/>
                  <a:gd name="f130" fmla="val 2411"/>
                  <a:gd name="f131" fmla="val 2132"/>
                  <a:gd name="f132" fmla="val 1744"/>
                  <a:gd name="f133" fmla="val 1356"/>
                  <a:gd name="f134" fmla="val 969"/>
                  <a:gd name="f135" fmla="val 727"/>
                  <a:gd name="f136" fmla="val 87"/>
                  <a:gd name="f137" fmla="val 485"/>
                  <a:gd name="f138" fmla="val 243"/>
                  <a:gd name="f139" fmla="val 152"/>
                  <a:gd name="f140" fmla="val 80"/>
                  <a:gd name="f141" fmla="val 245"/>
                  <a:gd name="f142" fmla="val 361"/>
                  <a:gd name="f143" fmla="val 477"/>
                  <a:gd name="f144" fmla="val 593"/>
                  <a:gd name="f145" fmla="val 631"/>
                  <a:gd name="f146" fmla="val 661"/>
                  <a:gd name="f147" fmla="val 96"/>
                  <a:gd name="f148" fmla="val 685"/>
                  <a:gd name="f149" fmla="val 124"/>
                  <a:gd name="f150" fmla="val 695"/>
                  <a:gd name="f151" fmla="val 135"/>
                  <a:gd name="f152" fmla="val 704"/>
                  <a:gd name="f153" fmla="val 144"/>
                  <a:gd name="f154" fmla="val 716"/>
                  <a:gd name="f155" fmla="val 151"/>
                  <a:gd name="f156" fmla="val 726"/>
                  <a:gd name="f157" fmla="val 159"/>
                  <a:gd name="f158" fmla="val 735"/>
                  <a:gd name="f159" fmla="val 165"/>
                  <a:gd name="f160" fmla="val 747"/>
                  <a:gd name="f161" fmla="val 164"/>
                  <a:gd name="f162" fmla="val 759"/>
                  <a:gd name="f163" fmla="val 176"/>
                  <a:gd name="f164" fmla="val 175"/>
                  <a:gd name="f165" fmla="val 788"/>
                  <a:gd name="f166" fmla="val 797"/>
                  <a:gd name="f167" fmla="val 806"/>
                  <a:gd name="f168" fmla="val 815"/>
                  <a:gd name="f169" fmla="val 850"/>
                  <a:gd name="f170" fmla="val 179"/>
                  <a:gd name="f171" fmla="val 882"/>
                  <a:gd name="f172" fmla="val 172"/>
                  <a:gd name="f173" fmla="val 910"/>
                  <a:gd name="f174" fmla="val 918"/>
                  <a:gd name="f175" fmla="val 148"/>
                  <a:gd name="f176" fmla="val 924"/>
                  <a:gd name="f177" fmla="val 143"/>
                  <a:gd name="f178" fmla="val 929"/>
                  <a:gd name="f179" fmla="val 136"/>
                  <a:gd name="f180" fmla="val 938"/>
                  <a:gd name="f181" fmla="val 126"/>
                  <a:gd name="f182" fmla="val 946"/>
                  <a:gd name="f183" fmla="val 117"/>
                  <a:gd name="f184" fmla="val 955"/>
                  <a:gd name="f185" fmla="val 108"/>
                  <a:gd name="f186" fmla="val 962"/>
                  <a:gd name="f187" fmla="val 103"/>
                  <a:gd name="f188" fmla="val 98"/>
                  <a:gd name="f189" fmla="val 976"/>
                  <a:gd name="f190" fmla="val 94"/>
                  <a:gd name="f191" fmla="val 974"/>
                  <a:gd name="f192" fmla="val 81"/>
                  <a:gd name="f193" fmla="val 965"/>
                  <a:gd name="f194" fmla="val 72"/>
                  <a:gd name="f195" fmla="val 957"/>
                  <a:gd name="f196" fmla="val 64"/>
                  <a:gd name="f197" fmla="val 1003"/>
                  <a:gd name="f198" fmla="val 1032"/>
                  <a:gd name="f199" fmla="val 1062"/>
                  <a:gd name="f200" fmla="val 1169"/>
                  <a:gd name="f201" fmla="val 1277"/>
                  <a:gd name="f202" fmla="val 1385"/>
                  <a:gd name="f203" fmla="val 1474"/>
                  <a:gd name="f204" fmla="val 82"/>
                  <a:gd name="f205" fmla="val 1541"/>
                  <a:gd name="f206" fmla="val 241"/>
                  <a:gd name="f207" fmla="val 980"/>
                  <a:gd name="f208" fmla="val 1719"/>
                  <a:gd name="f209" fmla="val 2458"/>
                  <a:gd name="f210" fmla="val 2629"/>
                  <a:gd name="f211" fmla="val 1539"/>
                  <a:gd name="f212" fmla="val 2801"/>
                  <a:gd name="f213" fmla="val 1542"/>
                  <a:gd name="f214" fmla="val 2972"/>
                  <a:gd name="f215" fmla="val 1544"/>
                  <a:gd name="f216" fmla="val 3064"/>
                  <a:gd name="f217" fmla="val 1475"/>
                  <a:gd name="f218" fmla="+- 0 0 -90"/>
                  <a:gd name="f219" fmla="*/ f3 1 1658"/>
                  <a:gd name="f220" fmla="*/ f4 1 3221"/>
                  <a:gd name="f221" fmla="+- f7 0 f5"/>
                  <a:gd name="f222" fmla="+- f6 0 f5"/>
                  <a:gd name="f223" fmla="*/ f218 f0 1"/>
                  <a:gd name="f224" fmla="*/ f222 1 1658"/>
                  <a:gd name="f225" fmla="*/ f221 1 3221"/>
                  <a:gd name="f226" fmla="*/ 1657 f222 1"/>
                  <a:gd name="f227" fmla="*/ 732 f221 1"/>
                  <a:gd name="f228" fmla="*/ 1655 f222 1"/>
                  <a:gd name="f229" fmla="*/ 560 f221 1"/>
                  <a:gd name="f230" fmla="*/ 1630 f222 1"/>
                  <a:gd name="f231" fmla="*/ 515 f221 1"/>
                  <a:gd name="f232" fmla="*/ 1627 f222 1"/>
                  <a:gd name="f233" fmla="*/ 476 f221 1"/>
                  <a:gd name="f234" fmla="*/ 1626 f222 1"/>
                  <a:gd name="f235" fmla="*/ 454 f221 1"/>
                  <a:gd name="f236" fmla="*/ 180 f221 1"/>
                  <a:gd name="f237" fmla="*/ 1444 f222 1"/>
                  <a:gd name="f238" fmla="*/ 0 f221 1"/>
                  <a:gd name="f239" fmla="*/ 185 f222 1"/>
                  <a:gd name="f240" fmla="*/ 149 f222 1"/>
                  <a:gd name="f241" fmla="*/ 2 f221 1"/>
                  <a:gd name="f242" fmla="*/ 1 f222 1"/>
                  <a:gd name="f243" fmla="*/ 186 f221 1"/>
                  <a:gd name="f244" fmla="*/ 0 f222 1"/>
                  <a:gd name="f245" fmla="*/ 639 f221 1"/>
                  <a:gd name="f246" fmla="*/ 2 f222 1"/>
                  <a:gd name="f247" fmla="*/ 659 f221 1"/>
                  <a:gd name="f248" fmla="*/ 1129 f221 1"/>
                  <a:gd name="f249" fmla="*/ 1734 f221 1"/>
                  <a:gd name="f250" fmla="*/ 2785 f221 1"/>
                  <a:gd name="f251" fmla="*/ 2837 f221 1"/>
                  <a:gd name="f252" fmla="*/ 3043 f221 1"/>
                  <a:gd name="f253" fmla="*/ 168 f222 1"/>
                  <a:gd name="f254" fmla="*/ 3221 f221 1"/>
                  <a:gd name="f255" fmla="*/ 774 f222 1"/>
                  <a:gd name="f256" fmla="*/ 3220 f221 1"/>
                  <a:gd name="f257" fmla="*/ 1453 f222 1"/>
                  <a:gd name="f258" fmla="*/ 1459 f222 1"/>
                  <a:gd name="f259" fmla="*/ 3038 f221 1"/>
                  <a:gd name="f260" fmla="*/ 2838 f221 1"/>
                  <a:gd name="f261" fmla="*/ 1625 f222 1"/>
                  <a:gd name="f262" fmla="*/ 2794 f221 1"/>
                  <a:gd name="f263" fmla="*/ 1815 f221 1"/>
                  <a:gd name="f264" fmla="*/ 1233 f221 1"/>
                  <a:gd name="f265" fmla="*/ 789 f221 1"/>
                  <a:gd name="f266" fmla="*/ 1638 f222 1"/>
                  <a:gd name="f267" fmla="*/ 763 f221 1"/>
                  <a:gd name="f268" fmla="*/ 1370 f222 1"/>
                  <a:gd name="f269" fmla="*/ 3142 f221 1"/>
                  <a:gd name="f270" fmla="*/ 856 f222 1"/>
                  <a:gd name="f271" fmla="*/ 296 f222 1"/>
                  <a:gd name="f272" fmla="*/ 3141 f221 1"/>
                  <a:gd name="f273" fmla="*/ 213 f222 1"/>
                  <a:gd name="f274" fmla="*/ 3138 f221 1"/>
                  <a:gd name="f275" fmla="*/ 84 f222 1"/>
                  <a:gd name="f276" fmla="*/ 2970 f221 1"/>
                  <a:gd name="f277" fmla="*/ 85 f222 1"/>
                  <a:gd name="f278" fmla="*/ 2132 f221 1"/>
                  <a:gd name="f279" fmla="*/ 969 f221 1"/>
                  <a:gd name="f280" fmla="*/ 243 f221 1"/>
                  <a:gd name="f281" fmla="*/ 245 f222 1"/>
                  <a:gd name="f282" fmla="*/ 80 f221 1"/>
                  <a:gd name="f283" fmla="*/ 593 f222 1"/>
                  <a:gd name="f284" fmla="*/ 685 f222 1"/>
                  <a:gd name="f285" fmla="*/ 124 f221 1"/>
                  <a:gd name="f286" fmla="*/ 716 f222 1"/>
                  <a:gd name="f287" fmla="*/ 151 f221 1"/>
                  <a:gd name="f288" fmla="*/ 747 f222 1"/>
                  <a:gd name="f289" fmla="*/ 164 f221 1"/>
                  <a:gd name="f290" fmla="*/ 788 f222 1"/>
                  <a:gd name="f291" fmla="*/ 176 f221 1"/>
                  <a:gd name="f292" fmla="*/ 815 f222 1"/>
                  <a:gd name="f293" fmla="*/ 910 f222 1"/>
                  <a:gd name="f294" fmla="*/ 929 f222 1"/>
                  <a:gd name="f295" fmla="*/ 136 f221 1"/>
                  <a:gd name="f296" fmla="*/ 955 f222 1"/>
                  <a:gd name="f297" fmla="*/ 108 f221 1"/>
                  <a:gd name="f298" fmla="*/ 976 f222 1"/>
                  <a:gd name="f299" fmla="*/ 94 f221 1"/>
                  <a:gd name="f300" fmla="*/ 957 f222 1"/>
                  <a:gd name="f301" fmla="*/ 64 f221 1"/>
                  <a:gd name="f302" fmla="*/ 93 f221 1"/>
                  <a:gd name="f303" fmla="*/ 1062 f222 1"/>
                  <a:gd name="f304" fmla="*/ 1385 f222 1"/>
                  <a:gd name="f305" fmla="*/ 81 f221 1"/>
                  <a:gd name="f306" fmla="*/ 1541 f222 1"/>
                  <a:gd name="f307" fmla="*/ 241 f221 1"/>
                  <a:gd name="f308" fmla="*/ 2458 f221 1"/>
                  <a:gd name="f309" fmla="*/ 1542 f222 1"/>
                  <a:gd name="f310" fmla="*/ 2972 f221 1"/>
                  <a:gd name="f311" fmla="*/ f223 1 f2"/>
                  <a:gd name="f312" fmla="*/ f226 1 1658"/>
                  <a:gd name="f313" fmla="*/ f227 1 3221"/>
                  <a:gd name="f314" fmla="*/ f228 1 1658"/>
                  <a:gd name="f315" fmla="*/ f229 1 3221"/>
                  <a:gd name="f316" fmla="*/ f230 1 1658"/>
                  <a:gd name="f317" fmla="*/ f231 1 3221"/>
                  <a:gd name="f318" fmla="*/ f232 1 1658"/>
                  <a:gd name="f319" fmla="*/ f233 1 3221"/>
                  <a:gd name="f320" fmla="*/ f234 1 1658"/>
                  <a:gd name="f321" fmla="*/ f235 1 3221"/>
                  <a:gd name="f322" fmla="*/ f236 1 3221"/>
                  <a:gd name="f323" fmla="*/ f237 1 1658"/>
                  <a:gd name="f324" fmla="*/ f238 1 3221"/>
                  <a:gd name="f325" fmla="*/ f239 1 1658"/>
                  <a:gd name="f326" fmla="*/ f240 1 1658"/>
                  <a:gd name="f327" fmla="*/ f241 1 3221"/>
                  <a:gd name="f328" fmla="*/ f242 1 1658"/>
                  <a:gd name="f329" fmla="*/ f243 1 3221"/>
                  <a:gd name="f330" fmla="*/ f244 1 1658"/>
                  <a:gd name="f331" fmla="*/ f245 1 3221"/>
                  <a:gd name="f332" fmla="*/ f246 1 1658"/>
                  <a:gd name="f333" fmla="*/ f247 1 3221"/>
                  <a:gd name="f334" fmla="*/ f248 1 3221"/>
                  <a:gd name="f335" fmla="*/ f249 1 3221"/>
                  <a:gd name="f336" fmla="*/ f250 1 3221"/>
                  <a:gd name="f337" fmla="*/ f251 1 3221"/>
                  <a:gd name="f338" fmla="*/ f252 1 3221"/>
                  <a:gd name="f339" fmla="*/ f253 1 1658"/>
                  <a:gd name="f340" fmla="*/ f254 1 3221"/>
                  <a:gd name="f341" fmla="*/ f255 1 1658"/>
                  <a:gd name="f342" fmla="*/ f256 1 3221"/>
                  <a:gd name="f343" fmla="*/ f257 1 1658"/>
                  <a:gd name="f344" fmla="*/ f258 1 1658"/>
                  <a:gd name="f345" fmla="*/ f259 1 3221"/>
                  <a:gd name="f346" fmla="*/ f260 1 3221"/>
                  <a:gd name="f347" fmla="*/ f261 1 1658"/>
                  <a:gd name="f348" fmla="*/ f262 1 3221"/>
                  <a:gd name="f349" fmla="*/ f263 1 3221"/>
                  <a:gd name="f350" fmla="*/ f264 1 3221"/>
                  <a:gd name="f351" fmla="*/ f265 1 3221"/>
                  <a:gd name="f352" fmla="*/ f266 1 1658"/>
                  <a:gd name="f353" fmla="*/ f267 1 3221"/>
                  <a:gd name="f354" fmla="*/ f268 1 1658"/>
                  <a:gd name="f355" fmla="*/ f269 1 3221"/>
                  <a:gd name="f356" fmla="*/ f270 1 1658"/>
                  <a:gd name="f357" fmla="*/ f271 1 1658"/>
                  <a:gd name="f358" fmla="*/ f272 1 3221"/>
                  <a:gd name="f359" fmla="*/ f273 1 1658"/>
                  <a:gd name="f360" fmla="*/ f274 1 3221"/>
                  <a:gd name="f361" fmla="*/ f275 1 1658"/>
                  <a:gd name="f362" fmla="*/ f276 1 3221"/>
                  <a:gd name="f363" fmla="*/ f277 1 1658"/>
                  <a:gd name="f364" fmla="*/ f278 1 3221"/>
                  <a:gd name="f365" fmla="*/ f279 1 3221"/>
                  <a:gd name="f366" fmla="*/ f280 1 3221"/>
                  <a:gd name="f367" fmla="*/ f281 1 1658"/>
                  <a:gd name="f368" fmla="*/ f282 1 3221"/>
                  <a:gd name="f369" fmla="*/ f283 1 1658"/>
                  <a:gd name="f370" fmla="*/ f284 1 1658"/>
                  <a:gd name="f371" fmla="*/ f285 1 3221"/>
                  <a:gd name="f372" fmla="*/ f286 1 1658"/>
                  <a:gd name="f373" fmla="*/ f287 1 3221"/>
                  <a:gd name="f374" fmla="*/ f288 1 1658"/>
                  <a:gd name="f375" fmla="*/ f289 1 3221"/>
                  <a:gd name="f376" fmla="*/ f290 1 1658"/>
                  <a:gd name="f377" fmla="*/ f291 1 3221"/>
                  <a:gd name="f378" fmla="*/ f292 1 1658"/>
                  <a:gd name="f379" fmla="*/ f293 1 1658"/>
                  <a:gd name="f380" fmla="*/ f294 1 1658"/>
                  <a:gd name="f381" fmla="*/ f295 1 3221"/>
                  <a:gd name="f382" fmla="*/ f296 1 1658"/>
                  <a:gd name="f383" fmla="*/ f297 1 3221"/>
                  <a:gd name="f384" fmla="*/ f298 1 1658"/>
                  <a:gd name="f385" fmla="*/ f299 1 3221"/>
                  <a:gd name="f386" fmla="*/ f300 1 1658"/>
                  <a:gd name="f387" fmla="*/ f301 1 3221"/>
                  <a:gd name="f388" fmla="*/ f302 1 3221"/>
                  <a:gd name="f389" fmla="*/ f303 1 1658"/>
                  <a:gd name="f390" fmla="*/ f304 1 1658"/>
                  <a:gd name="f391" fmla="*/ f305 1 3221"/>
                  <a:gd name="f392" fmla="*/ f306 1 1658"/>
                  <a:gd name="f393" fmla="*/ f307 1 3221"/>
                  <a:gd name="f394" fmla="*/ f308 1 3221"/>
                  <a:gd name="f395" fmla="*/ f309 1 1658"/>
                  <a:gd name="f396" fmla="*/ f310 1 3221"/>
                  <a:gd name="f397" fmla="*/ 0 1 f224"/>
                  <a:gd name="f398" fmla="*/ f6 1 f224"/>
                  <a:gd name="f399" fmla="*/ 0 1 f225"/>
                  <a:gd name="f400" fmla="*/ f7 1 f225"/>
                  <a:gd name="f401" fmla="+- f311 0 f1"/>
                  <a:gd name="f402" fmla="*/ f312 1 f224"/>
                  <a:gd name="f403" fmla="*/ f313 1 f225"/>
                  <a:gd name="f404" fmla="*/ f314 1 f224"/>
                  <a:gd name="f405" fmla="*/ f315 1 f225"/>
                  <a:gd name="f406" fmla="*/ f316 1 f224"/>
                  <a:gd name="f407" fmla="*/ f317 1 f225"/>
                  <a:gd name="f408" fmla="*/ f318 1 f224"/>
                  <a:gd name="f409" fmla="*/ f319 1 f225"/>
                  <a:gd name="f410" fmla="*/ f320 1 f224"/>
                  <a:gd name="f411" fmla="*/ f321 1 f225"/>
                  <a:gd name="f412" fmla="*/ f322 1 f225"/>
                  <a:gd name="f413" fmla="*/ f323 1 f224"/>
                  <a:gd name="f414" fmla="*/ f324 1 f225"/>
                  <a:gd name="f415" fmla="*/ f325 1 f224"/>
                  <a:gd name="f416" fmla="*/ f326 1 f224"/>
                  <a:gd name="f417" fmla="*/ f327 1 f225"/>
                  <a:gd name="f418" fmla="*/ f328 1 f224"/>
                  <a:gd name="f419" fmla="*/ f329 1 f225"/>
                  <a:gd name="f420" fmla="*/ f330 1 f224"/>
                  <a:gd name="f421" fmla="*/ f331 1 f225"/>
                  <a:gd name="f422" fmla="*/ f332 1 f224"/>
                  <a:gd name="f423" fmla="*/ f333 1 f225"/>
                  <a:gd name="f424" fmla="*/ f334 1 f225"/>
                  <a:gd name="f425" fmla="*/ f335 1 f225"/>
                  <a:gd name="f426" fmla="*/ f336 1 f225"/>
                  <a:gd name="f427" fmla="*/ f337 1 f225"/>
                  <a:gd name="f428" fmla="*/ f338 1 f225"/>
                  <a:gd name="f429" fmla="*/ f339 1 f224"/>
                  <a:gd name="f430" fmla="*/ f340 1 f225"/>
                  <a:gd name="f431" fmla="*/ f341 1 f224"/>
                  <a:gd name="f432" fmla="*/ f342 1 f225"/>
                  <a:gd name="f433" fmla="*/ f343 1 f224"/>
                  <a:gd name="f434" fmla="*/ f344 1 f224"/>
                  <a:gd name="f435" fmla="*/ f345 1 f225"/>
                  <a:gd name="f436" fmla="*/ f346 1 f225"/>
                  <a:gd name="f437" fmla="*/ f347 1 f224"/>
                  <a:gd name="f438" fmla="*/ f348 1 f225"/>
                  <a:gd name="f439" fmla="*/ f349 1 f225"/>
                  <a:gd name="f440" fmla="*/ f350 1 f225"/>
                  <a:gd name="f441" fmla="*/ f351 1 f225"/>
                  <a:gd name="f442" fmla="*/ f352 1 f224"/>
                  <a:gd name="f443" fmla="*/ f353 1 f225"/>
                  <a:gd name="f444" fmla="*/ f354 1 f224"/>
                  <a:gd name="f445" fmla="*/ f355 1 f225"/>
                  <a:gd name="f446" fmla="*/ f356 1 f224"/>
                  <a:gd name="f447" fmla="*/ f357 1 f224"/>
                  <a:gd name="f448" fmla="*/ f358 1 f225"/>
                  <a:gd name="f449" fmla="*/ f359 1 f224"/>
                  <a:gd name="f450" fmla="*/ f360 1 f225"/>
                  <a:gd name="f451" fmla="*/ f361 1 f224"/>
                  <a:gd name="f452" fmla="*/ f362 1 f225"/>
                  <a:gd name="f453" fmla="*/ f363 1 f224"/>
                  <a:gd name="f454" fmla="*/ f364 1 f225"/>
                  <a:gd name="f455" fmla="*/ f365 1 f225"/>
                  <a:gd name="f456" fmla="*/ f366 1 f225"/>
                  <a:gd name="f457" fmla="*/ f367 1 f224"/>
                  <a:gd name="f458" fmla="*/ f368 1 f225"/>
                  <a:gd name="f459" fmla="*/ f369 1 f224"/>
                  <a:gd name="f460" fmla="*/ f370 1 f224"/>
                  <a:gd name="f461" fmla="*/ f371 1 f225"/>
                  <a:gd name="f462" fmla="*/ f372 1 f224"/>
                  <a:gd name="f463" fmla="*/ f373 1 f225"/>
                  <a:gd name="f464" fmla="*/ f374 1 f224"/>
                  <a:gd name="f465" fmla="*/ f375 1 f225"/>
                  <a:gd name="f466" fmla="*/ f376 1 f224"/>
                  <a:gd name="f467" fmla="*/ f377 1 f225"/>
                  <a:gd name="f468" fmla="*/ f378 1 f224"/>
                  <a:gd name="f469" fmla="*/ f379 1 f224"/>
                  <a:gd name="f470" fmla="*/ f380 1 f224"/>
                  <a:gd name="f471" fmla="*/ f381 1 f225"/>
                  <a:gd name="f472" fmla="*/ f382 1 f224"/>
                  <a:gd name="f473" fmla="*/ f383 1 f225"/>
                  <a:gd name="f474" fmla="*/ f384 1 f224"/>
                  <a:gd name="f475" fmla="*/ f385 1 f225"/>
                  <a:gd name="f476" fmla="*/ f386 1 f224"/>
                  <a:gd name="f477" fmla="*/ f387 1 f225"/>
                  <a:gd name="f478" fmla="*/ f388 1 f225"/>
                  <a:gd name="f479" fmla="*/ f389 1 f224"/>
                  <a:gd name="f480" fmla="*/ f390 1 f224"/>
                  <a:gd name="f481" fmla="*/ f391 1 f225"/>
                  <a:gd name="f482" fmla="*/ f392 1 f224"/>
                  <a:gd name="f483" fmla="*/ f393 1 f225"/>
                  <a:gd name="f484" fmla="*/ f394 1 f225"/>
                  <a:gd name="f485" fmla="*/ f395 1 f224"/>
                  <a:gd name="f486" fmla="*/ f396 1 f225"/>
                  <a:gd name="f487" fmla="*/ f397 f219 1"/>
                  <a:gd name="f488" fmla="*/ f398 f219 1"/>
                  <a:gd name="f489" fmla="*/ f400 f220 1"/>
                  <a:gd name="f490" fmla="*/ f399 f220 1"/>
                  <a:gd name="f491" fmla="*/ f402 f219 1"/>
                  <a:gd name="f492" fmla="*/ f403 f220 1"/>
                  <a:gd name="f493" fmla="*/ f404 f219 1"/>
                  <a:gd name="f494" fmla="*/ f405 f220 1"/>
                  <a:gd name="f495" fmla="*/ f406 f219 1"/>
                  <a:gd name="f496" fmla="*/ f407 f220 1"/>
                  <a:gd name="f497" fmla="*/ f408 f219 1"/>
                  <a:gd name="f498" fmla="*/ f409 f220 1"/>
                  <a:gd name="f499" fmla="*/ f410 f219 1"/>
                  <a:gd name="f500" fmla="*/ f411 f220 1"/>
                  <a:gd name="f501" fmla="*/ f412 f220 1"/>
                  <a:gd name="f502" fmla="*/ f413 f219 1"/>
                  <a:gd name="f503" fmla="*/ f414 f220 1"/>
                  <a:gd name="f504" fmla="*/ f415 f219 1"/>
                  <a:gd name="f505" fmla="*/ f416 f219 1"/>
                  <a:gd name="f506" fmla="*/ f417 f220 1"/>
                  <a:gd name="f507" fmla="*/ f418 f219 1"/>
                  <a:gd name="f508" fmla="*/ f419 f220 1"/>
                  <a:gd name="f509" fmla="*/ f420 f219 1"/>
                  <a:gd name="f510" fmla="*/ f421 f220 1"/>
                  <a:gd name="f511" fmla="*/ f422 f219 1"/>
                  <a:gd name="f512" fmla="*/ f423 f220 1"/>
                  <a:gd name="f513" fmla="*/ f424 f220 1"/>
                  <a:gd name="f514" fmla="*/ f425 f220 1"/>
                  <a:gd name="f515" fmla="*/ f426 f220 1"/>
                  <a:gd name="f516" fmla="*/ f427 f220 1"/>
                  <a:gd name="f517" fmla="*/ f428 f220 1"/>
                  <a:gd name="f518" fmla="*/ f429 f219 1"/>
                  <a:gd name="f519" fmla="*/ f430 f220 1"/>
                  <a:gd name="f520" fmla="*/ f431 f219 1"/>
                  <a:gd name="f521" fmla="*/ f432 f220 1"/>
                  <a:gd name="f522" fmla="*/ f433 f219 1"/>
                  <a:gd name="f523" fmla="*/ f434 f219 1"/>
                  <a:gd name="f524" fmla="*/ f435 f220 1"/>
                  <a:gd name="f525" fmla="*/ f436 f220 1"/>
                  <a:gd name="f526" fmla="*/ f437 f219 1"/>
                  <a:gd name="f527" fmla="*/ f438 f220 1"/>
                  <a:gd name="f528" fmla="*/ f439 f220 1"/>
                  <a:gd name="f529" fmla="*/ f440 f220 1"/>
                  <a:gd name="f530" fmla="*/ f441 f220 1"/>
                  <a:gd name="f531" fmla="*/ f442 f219 1"/>
                  <a:gd name="f532" fmla="*/ f443 f220 1"/>
                  <a:gd name="f533" fmla="*/ f444 f219 1"/>
                  <a:gd name="f534" fmla="*/ f445 f220 1"/>
                  <a:gd name="f535" fmla="*/ f446 f219 1"/>
                  <a:gd name="f536" fmla="*/ f447 f219 1"/>
                  <a:gd name="f537" fmla="*/ f448 f220 1"/>
                  <a:gd name="f538" fmla="*/ f449 f219 1"/>
                  <a:gd name="f539" fmla="*/ f450 f220 1"/>
                  <a:gd name="f540" fmla="*/ f451 f219 1"/>
                  <a:gd name="f541" fmla="*/ f452 f220 1"/>
                  <a:gd name="f542" fmla="*/ f453 f219 1"/>
                  <a:gd name="f543" fmla="*/ f454 f220 1"/>
                  <a:gd name="f544" fmla="*/ f455 f220 1"/>
                  <a:gd name="f545" fmla="*/ f456 f220 1"/>
                  <a:gd name="f546" fmla="*/ f457 f219 1"/>
                  <a:gd name="f547" fmla="*/ f458 f220 1"/>
                  <a:gd name="f548" fmla="*/ f459 f219 1"/>
                  <a:gd name="f549" fmla="*/ f460 f219 1"/>
                  <a:gd name="f550" fmla="*/ f461 f220 1"/>
                  <a:gd name="f551" fmla="*/ f462 f219 1"/>
                  <a:gd name="f552" fmla="*/ f463 f220 1"/>
                  <a:gd name="f553" fmla="*/ f464 f219 1"/>
                  <a:gd name="f554" fmla="*/ f465 f220 1"/>
                  <a:gd name="f555" fmla="*/ f466 f219 1"/>
                  <a:gd name="f556" fmla="*/ f467 f220 1"/>
                  <a:gd name="f557" fmla="*/ f468 f219 1"/>
                  <a:gd name="f558" fmla="*/ f469 f219 1"/>
                  <a:gd name="f559" fmla="*/ f470 f219 1"/>
                  <a:gd name="f560" fmla="*/ f471 f220 1"/>
                  <a:gd name="f561" fmla="*/ f472 f219 1"/>
                  <a:gd name="f562" fmla="*/ f473 f220 1"/>
                  <a:gd name="f563" fmla="*/ f474 f219 1"/>
                  <a:gd name="f564" fmla="*/ f475 f220 1"/>
                  <a:gd name="f565" fmla="*/ f476 f219 1"/>
                  <a:gd name="f566" fmla="*/ f477 f220 1"/>
                  <a:gd name="f567" fmla="*/ f478 f220 1"/>
                  <a:gd name="f568" fmla="*/ f479 f219 1"/>
                  <a:gd name="f569" fmla="*/ f480 f219 1"/>
                  <a:gd name="f570" fmla="*/ f481 f220 1"/>
                  <a:gd name="f571" fmla="*/ f482 f219 1"/>
                  <a:gd name="f572" fmla="*/ f483 f220 1"/>
                  <a:gd name="f573" fmla="*/ f484 f220 1"/>
                  <a:gd name="f574" fmla="*/ f485 f219 1"/>
                  <a:gd name="f575" fmla="*/ f486 f220 1"/>
                </a:gdLst>
                <a:ahLst/>
                <a:cxnLst>
                  <a:cxn ang="3cd4">
                    <a:pos x="hc" y="t"/>
                  </a:cxn>
                  <a:cxn ang="0">
                    <a:pos x="r" y="vc"/>
                  </a:cxn>
                  <a:cxn ang="cd4">
                    <a:pos x="hc" y="b"/>
                  </a:cxn>
                  <a:cxn ang="cd2">
                    <a:pos x="l" y="vc"/>
                  </a:cxn>
                  <a:cxn ang="f401">
                    <a:pos x="f491" y="f492"/>
                  </a:cxn>
                  <a:cxn ang="f401">
                    <a:pos x="f493" y="f494"/>
                  </a:cxn>
                  <a:cxn ang="f401">
                    <a:pos x="f495" y="f496"/>
                  </a:cxn>
                  <a:cxn ang="f401">
                    <a:pos x="f497" y="f498"/>
                  </a:cxn>
                  <a:cxn ang="f401">
                    <a:pos x="f499" y="f500"/>
                  </a:cxn>
                  <a:cxn ang="f401">
                    <a:pos x="f499" y="f501"/>
                  </a:cxn>
                  <a:cxn ang="f401">
                    <a:pos x="f502" y="f503"/>
                  </a:cxn>
                  <a:cxn ang="f401">
                    <a:pos x="f504" y="f503"/>
                  </a:cxn>
                  <a:cxn ang="f401">
                    <a:pos x="f505" y="f506"/>
                  </a:cxn>
                  <a:cxn ang="f401">
                    <a:pos x="f507" y="f508"/>
                  </a:cxn>
                  <a:cxn ang="f401">
                    <a:pos x="f509" y="f510"/>
                  </a:cxn>
                  <a:cxn ang="f401">
                    <a:pos x="f511" y="f512"/>
                  </a:cxn>
                  <a:cxn ang="f401">
                    <a:pos x="f511" y="f513"/>
                  </a:cxn>
                  <a:cxn ang="f401">
                    <a:pos x="f511" y="f514"/>
                  </a:cxn>
                  <a:cxn ang="f401">
                    <a:pos x="f511" y="f515"/>
                  </a:cxn>
                  <a:cxn ang="f401">
                    <a:pos x="f509" y="f516"/>
                  </a:cxn>
                  <a:cxn ang="f401">
                    <a:pos x="f507" y="f517"/>
                  </a:cxn>
                  <a:cxn ang="f401">
                    <a:pos x="f518" y="f519"/>
                  </a:cxn>
                  <a:cxn ang="f401">
                    <a:pos x="f520" y="f521"/>
                  </a:cxn>
                  <a:cxn ang="f401">
                    <a:pos x="f522" y="f521"/>
                  </a:cxn>
                  <a:cxn ang="f401">
                    <a:pos x="f523" y="f519"/>
                  </a:cxn>
                  <a:cxn ang="f401">
                    <a:pos x="f499" y="f524"/>
                  </a:cxn>
                  <a:cxn ang="f401">
                    <a:pos x="f499" y="f525"/>
                  </a:cxn>
                  <a:cxn ang="f401">
                    <a:pos x="f526" y="f527"/>
                  </a:cxn>
                  <a:cxn ang="f401">
                    <a:pos x="f526" y="f528"/>
                  </a:cxn>
                  <a:cxn ang="f401">
                    <a:pos x="f526" y="f529"/>
                  </a:cxn>
                  <a:cxn ang="f401">
                    <a:pos x="f526" y="f530"/>
                  </a:cxn>
                  <a:cxn ang="f401">
                    <a:pos x="f531" y="f532"/>
                  </a:cxn>
                  <a:cxn ang="f401">
                    <a:pos x="f491" y="f492"/>
                  </a:cxn>
                  <a:cxn ang="f401">
                    <a:pos x="f533" y="f534"/>
                  </a:cxn>
                  <a:cxn ang="f401">
                    <a:pos x="f535" y="f534"/>
                  </a:cxn>
                  <a:cxn ang="f401">
                    <a:pos x="f536" y="f537"/>
                  </a:cxn>
                  <a:cxn ang="f401">
                    <a:pos x="f538" y="f539"/>
                  </a:cxn>
                  <a:cxn ang="f401">
                    <a:pos x="f540" y="f541"/>
                  </a:cxn>
                  <a:cxn ang="f401">
                    <a:pos x="f542" y="f543"/>
                  </a:cxn>
                  <a:cxn ang="f401">
                    <a:pos x="f542" y="f544"/>
                  </a:cxn>
                  <a:cxn ang="f401">
                    <a:pos x="f542" y="f545"/>
                  </a:cxn>
                  <a:cxn ang="f401">
                    <a:pos x="f546" y="f547"/>
                  </a:cxn>
                  <a:cxn ang="f401">
                    <a:pos x="f548" y="f547"/>
                  </a:cxn>
                  <a:cxn ang="f401">
                    <a:pos x="f549" y="f550"/>
                  </a:cxn>
                  <a:cxn ang="f401">
                    <a:pos x="f551" y="f552"/>
                  </a:cxn>
                  <a:cxn ang="f401">
                    <a:pos x="f551" y="f552"/>
                  </a:cxn>
                  <a:cxn ang="f401">
                    <a:pos x="f553" y="f554"/>
                  </a:cxn>
                  <a:cxn ang="f401">
                    <a:pos x="f555" y="f556"/>
                  </a:cxn>
                  <a:cxn ang="f401">
                    <a:pos x="f557" y="f556"/>
                  </a:cxn>
                  <a:cxn ang="f401">
                    <a:pos x="f558" y="f552"/>
                  </a:cxn>
                  <a:cxn ang="f401">
                    <a:pos x="f559" y="f560"/>
                  </a:cxn>
                  <a:cxn ang="f401">
                    <a:pos x="f561" y="f562"/>
                  </a:cxn>
                  <a:cxn ang="f401">
                    <a:pos x="f563" y="f564"/>
                  </a:cxn>
                  <a:cxn ang="f401">
                    <a:pos x="f565" y="f566"/>
                  </a:cxn>
                  <a:cxn ang="f401">
                    <a:pos x="f563" y="f567"/>
                  </a:cxn>
                  <a:cxn ang="f401">
                    <a:pos x="f568" y="f547"/>
                  </a:cxn>
                  <a:cxn ang="f401">
                    <a:pos x="f569" y="f570"/>
                  </a:cxn>
                  <a:cxn ang="f401">
                    <a:pos x="f571" y="f572"/>
                  </a:cxn>
                  <a:cxn ang="f401">
                    <a:pos x="f571" y="f573"/>
                  </a:cxn>
                  <a:cxn ang="f401">
                    <a:pos x="f574" y="f575"/>
                  </a:cxn>
                  <a:cxn ang="f401">
                    <a:pos x="f533" y="f534"/>
                  </a:cxn>
                </a:cxnLst>
                <a:rect l="f487" t="f490" r="f488" b="f489"/>
                <a:pathLst>
                  <a:path w="1658" h="3221">
                    <a:moveTo>
                      <a:pt x="f8" y="f9"/>
                    </a:moveTo>
                    <a:cubicBezTo>
                      <a:pt x="f10" y="f11"/>
                      <a:pt x="f6" y="f12"/>
                      <a:pt x="f10" y="f13"/>
                    </a:cubicBezTo>
                    <a:cubicBezTo>
                      <a:pt x="f14" y="f15"/>
                      <a:pt x="f16" y="f17"/>
                      <a:pt x="f18" y="f19"/>
                    </a:cubicBezTo>
                    <a:cubicBezTo>
                      <a:pt x="f20" y="f21"/>
                      <a:pt x="f22" y="f23"/>
                      <a:pt x="f24" y="f25"/>
                    </a:cubicBezTo>
                    <a:cubicBezTo>
                      <a:pt x="f22" y="f26"/>
                      <a:pt x="f22" y="f27"/>
                      <a:pt x="f22" y="f28"/>
                    </a:cubicBezTo>
                    <a:cubicBezTo>
                      <a:pt x="f22" y="f29"/>
                      <a:pt x="f22" y="f30"/>
                      <a:pt x="f22" y="f2"/>
                    </a:cubicBezTo>
                    <a:cubicBezTo>
                      <a:pt x="f31" y="f32"/>
                      <a:pt x="f33" y="f5"/>
                      <a:pt x="f34" y="f5"/>
                    </a:cubicBezTo>
                    <a:cubicBezTo>
                      <a:pt x="f35" y="f5"/>
                      <a:pt x="f36" y="f5"/>
                      <a:pt x="f37" y="f5"/>
                    </a:cubicBezTo>
                    <a:cubicBezTo>
                      <a:pt x="f38" y="f5"/>
                      <a:pt x="f39" y="f5"/>
                      <a:pt x="f40" y="f41"/>
                    </a:cubicBezTo>
                    <a:cubicBezTo>
                      <a:pt x="f42" y="f43"/>
                      <a:pt x="f44" y="f45"/>
                      <a:pt x="f44" y="f46"/>
                    </a:cubicBezTo>
                    <a:cubicBezTo>
                      <a:pt x="f5" y="f47"/>
                      <a:pt x="f5" y="f48"/>
                      <a:pt x="f5" y="f49"/>
                    </a:cubicBezTo>
                    <a:cubicBezTo>
                      <a:pt x="f44" y="f50"/>
                      <a:pt x="f41" y="f51"/>
                      <a:pt x="f41" y="f52"/>
                    </a:cubicBezTo>
                    <a:cubicBezTo>
                      <a:pt x="f41" y="f53"/>
                      <a:pt x="f41" y="f54"/>
                      <a:pt x="f41" y="f55"/>
                    </a:cubicBezTo>
                    <a:cubicBezTo>
                      <a:pt x="f41" y="f56"/>
                      <a:pt x="f41" y="f57"/>
                      <a:pt x="f41" y="f58"/>
                    </a:cubicBezTo>
                    <a:cubicBezTo>
                      <a:pt x="f41" y="f59"/>
                      <a:pt x="f41" y="f60"/>
                      <a:pt x="f41" y="f61"/>
                    </a:cubicBezTo>
                    <a:cubicBezTo>
                      <a:pt x="f41" y="f62"/>
                      <a:pt x="f63" y="f64"/>
                      <a:pt x="f5" y="f65"/>
                    </a:cubicBezTo>
                    <a:cubicBezTo>
                      <a:pt x="f5" y="f66"/>
                      <a:pt x="f5" y="f67"/>
                      <a:pt x="f44" y="f68"/>
                    </a:cubicBezTo>
                    <a:cubicBezTo>
                      <a:pt x="f41" y="f69"/>
                      <a:pt x="f70" y="f71"/>
                      <a:pt x="f72" y="f7"/>
                    </a:cubicBezTo>
                    <a:cubicBezTo>
                      <a:pt x="f73" y="f7"/>
                      <a:pt x="f74" y="f7"/>
                      <a:pt x="f75" y="f76"/>
                    </a:cubicBezTo>
                    <a:cubicBezTo>
                      <a:pt x="f77" y="f76"/>
                      <a:pt x="f78" y="f76"/>
                      <a:pt x="f79" y="f76"/>
                    </a:cubicBezTo>
                    <a:cubicBezTo>
                      <a:pt x="f80" y="f76"/>
                      <a:pt x="f81" y="f7"/>
                      <a:pt x="f82" y="f7"/>
                    </a:cubicBezTo>
                    <a:cubicBezTo>
                      <a:pt x="f83" y="f84"/>
                      <a:pt x="f31" y="f85"/>
                      <a:pt x="f22" y="f86"/>
                    </a:cubicBezTo>
                    <a:cubicBezTo>
                      <a:pt x="f22" y="f87"/>
                      <a:pt x="f22" y="f88"/>
                      <a:pt x="f22" y="f89"/>
                    </a:cubicBezTo>
                    <a:cubicBezTo>
                      <a:pt x="f22" y="f90"/>
                      <a:pt x="f31" y="f91"/>
                      <a:pt x="f31" y="f92"/>
                    </a:cubicBezTo>
                    <a:cubicBezTo>
                      <a:pt x="f31" y="f93"/>
                      <a:pt x="f31" y="f94"/>
                      <a:pt x="f31" y="f95"/>
                    </a:cubicBezTo>
                    <a:cubicBezTo>
                      <a:pt x="f31" y="f96"/>
                      <a:pt x="f31" y="f97"/>
                      <a:pt x="f31" y="f98"/>
                    </a:cubicBezTo>
                    <a:cubicBezTo>
                      <a:pt x="f31" y="f99"/>
                      <a:pt x="f31" y="f100"/>
                      <a:pt x="f31" y="f101"/>
                    </a:cubicBezTo>
                    <a:cubicBezTo>
                      <a:pt x="f31" y="f102"/>
                      <a:pt x="f31" y="f103"/>
                      <a:pt x="f104" y="f105"/>
                    </a:cubicBezTo>
                    <a:cubicBezTo>
                      <a:pt x="f106" y="f107"/>
                      <a:pt x="f8" y="f108"/>
                      <a:pt x="f8" y="f9"/>
                    </a:cubicBezTo>
                    <a:close/>
                    <a:moveTo>
                      <a:pt x="f109" y="f110"/>
                    </a:moveTo>
                    <a:cubicBezTo>
                      <a:pt x="f111" y="f110"/>
                      <a:pt x="f112" y="f110"/>
                      <a:pt x="f113" y="f110"/>
                    </a:cubicBezTo>
                    <a:cubicBezTo>
                      <a:pt x="f114" y="f110"/>
                      <a:pt x="f115" y="f110"/>
                      <a:pt x="f116" y="f117"/>
                    </a:cubicBezTo>
                    <a:cubicBezTo>
                      <a:pt x="f118" y="f117"/>
                      <a:pt x="f119" y="f120"/>
                      <a:pt x="f121" y="f69"/>
                    </a:cubicBezTo>
                    <a:cubicBezTo>
                      <a:pt x="f122" y="f123"/>
                      <a:pt x="f124" y="f125"/>
                      <a:pt x="f124" y="f126"/>
                    </a:cubicBezTo>
                    <a:cubicBezTo>
                      <a:pt x="f127" y="f128"/>
                      <a:pt x="f129" y="f130"/>
                      <a:pt x="f129" y="f131"/>
                    </a:cubicBezTo>
                    <a:cubicBezTo>
                      <a:pt x="f129" y="f132"/>
                      <a:pt x="f129" y="f133"/>
                      <a:pt x="f129" y="f134"/>
                    </a:cubicBezTo>
                    <a:cubicBezTo>
                      <a:pt x="f127" y="f135"/>
                      <a:pt x="f136" y="f137"/>
                      <a:pt x="f129" y="f138"/>
                    </a:cubicBezTo>
                    <a:cubicBezTo>
                      <a:pt x="f124" y="f139"/>
                      <a:pt x="f39" y="f140"/>
                      <a:pt x="f141" y="f140"/>
                    </a:cubicBezTo>
                    <a:cubicBezTo>
                      <a:pt x="f142" y="f140"/>
                      <a:pt x="f143" y="f140"/>
                      <a:pt x="f144" y="f140"/>
                    </a:cubicBezTo>
                    <a:cubicBezTo>
                      <a:pt x="f145" y="f140"/>
                      <a:pt x="f146" y="f147"/>
                      <a:pt x="f148" y="f149"/>
                    </a:cubicBezTo>
                    <a:cubicBezTo>
                      <a:pt x="f150" y="f151"/>
                      <a:pt x="f152" y="f153"/>
                      <a:pt x="f154" y="f155"/>
                    </a:cubicBezTo>
                    <a:cubicBezTo>
                      <a:pt x="f154" y="f155"/>
                      <a:pt x="f154" y="f155"/>
                      <a:pt x="f154" y="f155"/>
                    </a:cubicBezTo>
                    <a:cubicBezTo>
                      <a:pt x="f156" y="f157"/>
                      <a:pt x="f158" y="f159"/>
                      <a:pt x="f160" y="f161"/>
                    </a:cubicBezTo>
                    <a:cubicBezTo>
                      <a:pt x="f162" y="f163"/>
                      <a:pt x="f75" y="f164"/>
                      <a:pt x="f165" y="f163"/>
                    </a:cubicBezTo>
                    <a:cubicBezTo>
                      <a:pt x="f166" y="f163"/>
                      <a:pt x="f167" y="f163"/>
                      <a:pt x="f168" y="f163"/>
                    </a:cubicBezTo>
                    <a:cubicBezTo>
                      <a:pt x="f169" y="f170"/>
                      <a:pt x="f171" y="f172"/>
                      <a:pt x="f173" y="f155"/>
                    </a:cubicBezTo>
                    <a:cubicBezTo>
                      <a:pt x="f174" y="f175"/>
                      <a:pt x="f176" y="f177"/>
                      <a:pt x="f178" y="f179"/>
                    </a:cubicBezTo>
                    <a:cubicBezTo>
                      <a:pt x="f180" y="f181"/>
                      <a:pt x="f182" y="f183"/>
                      <a:pt x="f184" y="f185"/>
                    </a:cubicBezTo>
                    <a:cubicBezTo>
                      <a:pt x="f186" y="f187"/>
                      <a:pt x="f134" y="f188"/>
                      <a:pt x="f189" y="f190"/>
                    </a:cubicBezTo>
                    <a:cubicBezTo>
                      <a:pt x="f191" y="f192"/>
                      <a:pt x="f193" y="f194"/>
                      <a:pt x="f195" y="f196"/>
                    </a:cubicBezTo>
                    <a:cubicBezTo>
                      <a:pt x="f193" y="f194"/>
                      <a:pt x="f191" y="f192"/>
                      <a:pt x="f189" y="f45"/>
                    </a:cubicBezTo>
                    <a:cubicBezTo>
                      <a:pt x="f197" y="f192"/>
                      <a:pt x="f198" y="f140"/>
                      <a:pt x="f199" y="f140"/>
                    </a:cubicBezTo>
                    <a:cubicBezTo>
                      <a:pt x="f200" y="f140"/>
                      <a:pt x="f201" y="f32"/>
                      <a:pt x="f202" y="f192"/>
                    </a:cubicBezTo>
                    <a:cubicBezTo>
                      <a:pt x="f203" y="f204"/>
                      <a:pt x="f205" y="f139"/>
                      <a:pt x="f205" y="f206"/>
                    </a:cubicBezTo>
                    <a:cubicBezTo>
                      <a:pt x="f205" y="f207"/>
                      <a:pt x="f205" y="f208"/>
                      <a:pt x="f205" y="f209"/>
                    </a:cubicBezTo>
                    <a:cubicBezTo>
                      <a:pt x="f205" y="f210"/>
                      <a:pt x="f211" y="f212"/>
                      <a:pt x="f213" y="f214"/>
                    </a:cubicBezTo>
                    <a:cubicBezTo>
                      <a:pt x="f215" y="f216"/>
                      <a:pt x="f217" y="f110"/>
                      <a:pt x="f109" y="f110"/>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name="Slide957">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086C7C-88D4-3B02-E593-8642D0D5A9A3}"/>
              </a:ext>
            </a:extLst>
          </p:cNvPr>
          <p:cNvSpPr txBox="1"/>
          <p:nvPr/>
        </p:nvSpPr>
        <p:spPr>
          <a:xfrm>
            <a:off x="479429" y="743827"/>
            <a:ext cx="4485863"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No figures, </a:t>
            </a:r>
          </a:p>
          <a:p>
            <a:pPr marL="0" marR="0" lvl="0" indent="0" algn="l"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232323"/>
                </a:solidFill>
                <a:uFillTx/>
                <a:latin typeface="Arial"/>
              </a:rPr>
              <a:t>no facts </a:t>
            </a:r>
          </a:p>
        </p:txBody>
      </p:sp>
      <p:sp>
        <p:nvSpPr>
          <p:cNvPr id="3" name="CuadroTexto 2">
            <a:extLst>
              <a:ext uri="{FF2B5EF4-FFF2-40B4-BE49-F238E27FC236}">
                <a16:creationId xmlns:a16="http://schemas.microsoft.com/office/drawing/2014/main" id="{6B416530-15F0-7953-669F-4E09F4D5788D}"/>
              </a:ext>
            </a:extLst>
          </p:cNvPr>
          <p:cNvSpPr txBox="1"/>
          <p:nvPr/>
        </p:nvSpPr>
        <p:spPr>
          <a:xfrm>
            <a:off x="479429" y="2592433"/>
            <a:ext cx="4043412" cy="29961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14203C"/>
                </a:solidFill>
                <a:uFillTx/>
                <a:latin typeface="Arial"/>
              </a:rPr>
              <a:t>Lorem ipsum dolor sit amet, consectetur adipiscing elit. Maecenas hendrerit mauris vel est fringilla malesuada. Fusce tincidunt pretium libero a malesuada. In volutpat accumsan laoreet. Integer a justo dictum, commodo odio varius, malesuada nibh. </a:t>
            </a:r>
            <a:r>
              <a:rPr lang="es-ES" sz="1400" b="1" i="0" u="none" strike="noStrike" kern="1200" cap="none" spc="0" baseline="0">
                <a:solidFill>
                  <a:srgbClr val="14203C"/>
                </a:solidFill>
                <a:uFillTx/>
                <a:latin typeface="Arial"/>
              </a:rPr>
              <a:t>Cras dignissim tortor </a:t>
            </a:r>
            <a:r>
              <a:rPr lang="es-ES" sz="1400" b="0" i="0" u="none" strike="noStrike" kern="1200" cap="none" spc="0" baseline="0">
                <a:solidFill>
                  <a:srgbClr val="14203C"/>
                </a:solidFill>
                <a:uFillTx/>
                <a:latin typeface="Arial"/>
              </a:rPr>
              <a:t>eget ullamcorper bibendum. In hac habitasse platea dictumst. Praesent vel porttitor dui. Nam eleifend mi sapien, iaculis faucibus neque aliquet vel. </a:t>
            </a:r>
            <a:r>
              <a:rPr lang="es-ES" sz="1400" b="1" i="0" u="none" strike="noStrike" kern="1200" cap="none" spc="0" baseline="0">
                <a:solidFill>
                  <a:srgbClr val="14203C"/>
                </a:solidFill>
                <a:uFillTx/>
                <a:latin typeface="Arial"/>
              </a:rPr>
              <a:t>Praesent faucibus felis </a:t>
            </a:r>
            <a:r>
              <a:rPr lang="es-ES" sz="1400" b="0" i="0" u="none" strike="noStrike" kern="1200" cap="none" spc="0" baseline="0">
                <a:solidFill>
                  <a:srgbClr val="14203C"/>
                </a:solidFill>
                <a:uFillTx/>
                <a:latin typeface="Arial"/>
              </a:rPr>
              <a:t>id sodales dictum. Sed sit amet sollicitudin felis. Praesent vehicula felis at ipsum tempus tincidunt. </a:t>
            </a:r>
          </a:p>
        </p:txBody>
      </p:sp>
      <p:sp>
        <p:nvSpPr>
          <p:cNvPr id="4" name="CuadroTexto 3">
            <a:extLst>
              <a:ext uri="{FF2B5EF4-FFF2-40B4-BE49-F238E27FC236}">
                <a16:creationId xmlns:a16="http://schemas.microsoft.com/office/drawing/2014/main" id="{F532DEBC-10D0-D676-DE99-740614848924}"/>
              </a:ext>
            </a:extLst>
          </p:cNvPr>
          <p:cNvSpPr txBox="1"/>
          <p:nvPr/>
        </p:nvSpPr>
        <p:spPr>
          <a:xfrm>
            <a:off x="8953877" y="4843604"/>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cxnSp>
        <p:nvCxnSpPr>
          <p:cNvPr id="5" name="Conector recto 9">
            <a:extLst>
              <a:ext uri="{FF2B5EF4-FFF2-40B4-BE49-F238E27FC236}">
                <a16:creationId xmlns:a16="http://schemas.microsoft.com/office/drawing/2014/main" id="{B6272A5B-D661-81EC-CA3F-6BA2D5E2E628}"/>
              </a:ext>
            </a:extLst>
          </p:cNvPr>
          <p:cNvCxnSpPr/>
          <p:nvPr/>
        </p:nvCxnSpPr>
        <p:spPr>
          <a:xfrm>
            <a:off x="4965292" y="0"/>
            <a:ext cx="0" cy="6858000"/>
          </a:xfrm>
          <a:prstGeom prst="straightConnector1">
            <a:avLst/>
          </a:prstGeom>
          <a:noFill/>
          <a:ln w="6345" cap="flat">
            <a:solidFill>
              <a:srgbClr val="0F78FF">
                <a:alpha val="22000"/>
              </a:srgbClr>
            </a:solidFill>
            <a:prstDash val="solid"/>
            <a:miter/>
          </a:ln>
        </p:spPr>
      </p:cxnSp>
      <p:sp>
        <p:nvSpPr>
          <p:cNvPr id="6" name="Lágrima 4">
            <a:extLst>
              <a:ext uri="{FF2B5EF4-FFF2-40B4-BE49-F238E27FC236}">
                <a16:creationId xmlns:a16="http://schemas.microsoft.com/office/drawing/2014/main" id="{A1883FA9-2CE8-957E-BB33-A0C3C56F3698}"/>
              </a:ext>
            </a:extLst>
          </p:cNvPr>
          <p:cNvSpPr/>
          <p:nvPr/>
        </p:nvSpPr>
        <p:spPr>
          <a:xfrm rot="5400013">
            <a:off x="5407743" y="411434"/>
            <a:ext cx="6175052" cy="61750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blipFill>
            <a:blip r:embed="rId2">
              <a:alphaModFix/>
            </a:blip>
            <a:stretch>
              <a:fillRect/>
            </a:stretch>
          </a:blipFill>
          <a:ln w="76196" cap="flat">
            <a:solidFill>
              <a:srgbClr val="0F78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7" name="Grupo 6">
            <a:extLst>
              <a:ext uri="{FF2B5EF4-FFF2-40B4-BE49-F238E27FC236}">
                <a16:creationId xmlns:a16="http://schemas.microsoft.com/office/drawing/2014/main" id="{2322FC8E-DD83-CEC1-9411-C8BB354A6D11}"/>
              </a:ext>
            </a:extLst>
          </p:cNvPr>
          <p:cNvGrpSpPr/>
          <p:nvPr/>
        </p:nvGrpSpPr>
        <p:grpSpPr>
          <a:xfrm>
            <a:off x="0" y="5583234"/>
            <a:ext cx="12191996" cy="1274765"/>
            <a:chOff x="0" y="5583234"/>
            <a:chExt cx="12191996" cy="1274765"/>
          </a:xfrm>
        </p:grpSpPr>
        <p:sp>
          <p:nvSpPr>
            <p:cNvPr id="8" name="Rectangle 36">
              <a:extLst>
                <a:ext uri="{FF2B5EF4-FFF2-40B4-BE49-F238E27FC236}">
                  <a16:creationId xmlns:a16="http://schemas.microsoft.com/office/drawing/2014/main" id="{64B841B6-F962-75FA-AB5E-6EF5F4E086D4}"/>
                </a:ext>
              </a:extLst>
            </p:cNvPr>
            <p:cNvSpPr/>
            <p:nvPr/>
          </p:nvSpPr>
          <p:spPr>
            <a:xfrm>
              <a:off x="0" y="6631658"/>
              <a:ext cx="10388233" cy="226341"/>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9" name="Grupo 5">
              <a:extLst>
                <a:ext uri="{FF2B5EF4-FFF2-40B4-BE49-F238E27FC236}">
                  <a16:creationId xmlns:a16="http://schemas.microsoft.com/office/drawing/2014/main" id="{777AD3AA-CD67-B3FA-8D5A-CD00E1DDFEA4}"/>
                </a:ext>
              </a:extLst>
            </p:cNvPr>
            <p:cNvGrpSpPr/>
            <p:nvPr/>
          </p:nvGrpSpPr>
          <p:grpSpPr>
            <a:xfrm>
              <a:off x="10149236" y="5583234"/>
              <a:ext cx="2042760" cy="1274765"/>
              <a:chOff x="10149236" y="5583234"/>
              <a:chExt cx="2042760" cy="1274765"/>
            </a:xfrm>
          </p:grpSpPr>
          <p:sp>
            <p:nvSpPr>
              <p:cNvPr id="10" name="Freeform 24">
                <a:extLst>
                  <a:ext uri="{FF2B5EF4-FFF2-40B4-BE49-F238E27FC236}">
                    <a16:creationId xmlns:a16="http://schemas.microsoft.com/office/drawing/2014/main" id="{89F30701-0673-EED0-2BE8-FEE252F8EAFE}"/>
                  </a:ext>
                </a:extLst>
              </p:cNvPr>
              <p:cNvSpPr/>
              <p:nvPr/>
            </p:nvSpPr>
            <p:spPr>
              <a:xfrm>
                <a:off x="11080991" y="5791196"/>
                <a:ext cx="8074" cy="31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25">
                <a:extLst>
                  <a:ext uri="{FF2B5EF4-FFF2-40B4-BE49-F238E27FC236}">
                    <a16:creationId xmlns:a16="http://schemas.microsoft.com/office/drawing/2014/main" id="{A768AAE7-5560-7EAE-F372-6BB9D258AEC5}"/>
                  </a:ext>
                </a:extLst>
              </p:cNvPr>
              <p:cNvSpPr/>
              <p:nvPr/>
            </p:nvSpPr>
            <p:spPr>
              <a:xfrm>
                <a:off x="11185955" y="5726109"/>
                <a:ext cx="127567" cy="71442"/>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26">
                <a:extLst>
                  <a:ext uri="{FF2B5EF4-FFF2-40B4-BE49-F238E27FC236}">
                    <a16:creationId xmlns:a16="http://schemas.microsoft.com/office/drawing/2014/main" id="{5122A6DF-2E8B-ABFC-A25B-820584951A75}"/>
                  </a:ext>
                </a:extLst>
              </p:cNvPr>
              <p:cNvSpPr/>
              <p:nvPr/>
            </p:nvSpPr>
            <p:spPr>
              <a:xfrm>
                <a:off x="11032546" y="5765804"/>
                <a:ext cx="30678" cy="17465"/>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27">
                <a:extLst>
                  <a:ext uri="{FF2B5EF4-FFF2-40B4-BE49-F238E27FC236}">
                    <a16:creationId xmlns:a16="http://schemas.microsoft.com/office/drawing/2014/main" id="{D1EA37E4-6C30-6BC8-ACC7-FE3710A3C407}"/>
                  </a:ext>
                </a:extLst>
              </p:cNvPr>
              <p:cNvSpPr/>
              <p:nvPr/>
            </p:nvSpPr>
            <p:spPr>
              <a:xfrm>
                <a:off x="12043434" y="5835645"/>
                <a:ext cx="3227" cy="11109"/>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28">
                <a:extLst>
                  <a:ext uri="{FF2B5EF4-FFF2-40B4-BE49-F238E27FC236}">
                    <a16:creationId xmlns:a16="http://schemas.microsoft.com/office/drawing/2014/main" id="{12195F93-9162-2B6C-6A52-CEBB5299F4B6}"/>
                  </a:ext>
                </a:extLst>
              </p:cNvPr>
              <p:cNvSpPr/>
              <p:nvPr/>
            </p:nvSpPr>
            <p:spPr>
              <a:xfrm>
                <a:off x="12017593" y="5772149"/>
                <a:ext cx="9692" cy="11109"/>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29">
                <a:extLst>
                  <a:ext uri="{FF2B5EF4-FFF2-40B4-BE49-F238E27FC236}">
                    <a16:creationId xmlns:a16="http://schemas.microsoft.com/office/drawing/2014/main" id="{2DC063DA-AB8E-D19A-F676-85209A2ECEC7}"/>
                  </a:ext>
                </a:extLst>
              </p:cNvPr>
              <p:cNvSpPr/>
              <p:nvPr/>
            </p:nvSpPr>
            <p:spPr>
              <a:xfrm>
                <a:off x="11450793" y="5678488"/>
                <a:ext cx="205081" cy="0"/>
              </a:xfrm>
              <a:custGeom>
                <a:avLst/>
                <a:gdLst>
                  <a:gd name="f0" fmla="val 10800000"/>
                  <a:gd name="f1" fmla="val 5400000"/>
                  <a:gd name="f2" fmla="val 180"/>
                  <a:gd name="f3" fmla="val w"/>
                  <a:gd name="f4" fmla="val h"/>
                  <a:gd name="f5" fmla="val ss"/>
                  <a:gd name="f6" fmla="val 0"/>
                  <a:gd name="f7" fmla="val 205083"/>
                  <a:gd name="f8" fmla="val 139570"/>
                  <a:gd name="f9" fmla="val 71209"/>
                  <a:gd name="f10" fmla="val 5697"/>
                  <a:gd name="f11" fmla="val 2848"/>
                  <a:gd name="f12" fmla="+- 0 0 -90"/>
                  <a:gd name="f13" fmla="abs f3"/>
                  <a:gd name="f14" fmla="abs f4"/>
                  <a:gd name="f15" fmla="abs f5"/>
                  <a:gd name="f16" fmla="*/ f3 1 205083"/>
                  <a:gd name="f17" fmla="val f6"/>
                  <a:gd name="f18" fmla="+- f6 0 f6"/>
                  <a:gd name="f19" fmla="+- f7 0 f6"/>
                  <a:gd name="f20" fmla="*/ f12 f0 1"/>
                  <a:gd name="f21" fmla="?: f13 f3 1"/>
                  <a:gd name="f22" fmla="?: f14 f4 1"/>
                  <a:gd name="f23" fmla="?: f15 f5 1"/>
                  <a:gd name="f24" fmla="*/ f19 1 205083"/>
                  <a:gd name="f25" fmla="*/ f18 1 0"/>
                  <a:gd name="f26" fmla="*/ f20 1 f2"/>
                  <a:gd name="f27" fmla="*/ f21 1 205083"/>
                  <a:gd name="f28" fmla="*/ f22 1 21600"/>
                  <a:gd name="f29" fmla="*/ 21600 f22 1"/>
                  <a:gd name="f30" fmla="*/ 205083 1 f24"/>
                  <a:gd name="f31" fmla="*/ 0 1 f25"/>
                  <a:gd name="f32" fmla="*/ 5697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205083">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0">
                <a:extLst>
                  <a:ext uri="{FF2B5EF4-FFF2-40B4-BE49-F238E27FC236}">
                    <a16:creationId xmlns:a16="http://schemas.microsoft.com/office/drawing/2014/main" id="{D8C36BFA-A9F1-9AAF-6D25-47CEAB80B620}"/>
                  </a:ext>
                </a:extLst>
              </p:cNvPr>
              <p:cNvSpPr/>
              <p:nvPr/>
            </p:nvSpPr>
            <p:spPr>
              <a:xfrm>
                <a:off x="11089065" y="5794379"/>
                <a:ext cx="29068" cy="31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1">
                <a:extLst>
                  <a:ext uri="{FF2B5EF4-FFF2-40B4-BE49-F238E27FC236}">
                    <a16:creationId xmlns:a16="http://schemas.microsoft.com/office/drawing/2014/main" id="{AE8A7DB2-0E57-1C1F-93B7-690989B442EA}"/>
                  </a:ext>
                </a:extLst>
              </p:cNvPr>
              <p:cNvSpPr/>
              <p:nvPr/>
            </p:nvSpPr>
            <p:spPr>
              <a:xfrm>
                <a:off x="10254200" y="5846765"/>
                <a:ext cx="0" cy="20638"/>
              </a:xfrm>
              <a:custGeom>
                <a:avLst/>
                <a:gdLst>
                  <a:gd name="f0" fmla="val 10800000"/>
                  <a:gd name="f1" fmla="val 5400000"/>
                  <a:gd name="f2" fmla="val 180"/>
                  <a:gd name="f3" fmla="val w"/>
                  <a:gd name="f4" fmla="val h"/>
                  <a:gd name="f5" fmla="val ss"/>
                  <a:gd name="f6" fmla="val 0"/>
                  <a:gd name="f7" fmla="val 20638"/>
                  <a:gd name="f8" fmla="val 14741"/>
                  <a:gd name="f9" fmla="val 5897"/>
                  <a:gd name="f10" fmla="+- 0 0 -90"/>
                  <a:gd name="f11" fmla="abs f3"/>
                  <a:gd name="f12" fmla="abs f4"/>
                  <a:gd name="f13" fmla="abs f5"/>
                  <a:gd name="f14" fmla="*/ f4 1 20638"/>
                  <a:gd name="f15" fmla="val f6"/>
                  <a:gd name="f16" fmla="+- f7 0 f6"/>
                  <a:gd name="f17" fmla="+- f6 0 f6"/>
                  <a:gd name="f18" fmla="*/ f10 f0 1"/>
                  <a:gd name="f19" fmla="?: f11 f3 1"/>
                  <a:gd name="f20" fmla="?: f12 f4 1"/>
                  <a:gd name="f21" fmla="?: f13 f5 1"/>
                  <a:gd name="f22" fmla="*/ f17 1 0"/>
                  <a:gd name="f23" fmla="*/ f16 1 20638"/>
                  <a:gd name="f24" fmla="*/ f18 1 f2"/>
                  <a:gd name="f25" fmla="*/ f19 1 21600"/>
                  <a:gd name="f26" fmla="*/ f20 1 20638"/>
                  <a:gd name="f27" fmla="*/ 21600 f19 1"/>
                  <a:gd name="f28" fmla="*/ 0 1 f22"/>
                  <a:gd name="f29" fmla="*/ 20638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20638">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2">
                <a:extLst>
                  <a:ext uri="{FF2B5EF4-FFF2-40B4-BE49-F238E27FC236}">
                    <a16:creationId xmlns:a16="http://schemas.microsoft.com/office/drawing/2014/main" id="{E6208FF8-667D-6B6D-2E30-0D6EE83F28BA}"/>
                  </a:ext>
                </a:extLst>
              </p:cNvPr>
              <p:cNvSpPr/>
              <p:nvPr/>
            </p:nvSpPr>
            <p:spPr>
              <a:xfrm>
                <a:off x="10254200" y="6097584"/>
                <a:ext cx="0" cy="441326"/>
              </a:xfrm>
              <a:custGeom>
                <a:avLst/>
                <a:gdLst>
                  <a:gd name="f0" fmla="val 10800000"/>
                  <a:gd name="f1" fmla="val 5400000"/>
                  <a:gd name="f2" fmla="val 180"/>
                  <a:gd name="f3" fmla="val w"/>
                  <a:gd name="f4" fmla="val h"/>
                  <a:gd name="f5" fmla="val ss"/>
                  <a:gd name="f6" fmla="val 0"/>
                  <a:gd name="f7" fmla="val 441325"/>
                  <a:gd name="f8" fmla="val 148982"/>
                  <a:gd name="f9" fmla="val 295154"/>
                  <a:gd name="f10" fmla="+- 0 0 -90"/>
                  <a:gd name="f11" fmla="abs f3"/>
                  <a:gd name="f12" fmla="abs f4"/>
                  <a:gd name="f13" fmla="abs f5"/>
                  <a:gd name="f14" fmla="*/ f4 1 441325"/>
                  <a:gd name="f15" fmla="val f6"/>
                  <a:gd name="f16" fmla="+- f7 0 f6"/>
                  <a:gd name="f17" fmla="+- f6 0 f6"/>
                  <a:gd name="f18" fmla="*/ f10 f0 1"/>
                  <a:gd name="f19" fmla="?: f11 f3 1"/>
                  <a:gd name="f20" fmla="?: f12 f4 1"/>
                  <a:gd name="f21" fmla="?: f13 f5 1"/>
                  <a:gd name="f22" fmla="*/ f17 1 0"/>
                  <a:gd name="f23" fmla="*/ f16 1 441325"/>
                  <a:gd name="f24" fmla="*/ f18 1 f2"/>
                  <a:gd name="f25" fmla="*/ f19 1 21600"/>
                  <a:gd name="f26" fmla="*/ f20 1 441325"/>
                  <a:gd name="f27" fmla="*/ 21600 f19 1"/>
                  <a:gd name="f28" fmla="*/ 0 1 f22"/>
                  <a:gd name="f29" fmla="*/ 0 1 f23"/>
                  <a:gd name="f30" fmla="*/ 44132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4132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33">
                <a:extLst>
                  <a:ext uri="{FF2B5EF4-FFF2-40B4-BE49-F238E27FC236}">
                    <a16:creationId xmlns:a16="http://schemas.microsoft.com/office/drawing/2014/main" id="{B01251C9-6852-2B60-74FD-532228F63EE8}"/>
                  </a:ext>
                </a:extLst>
              </p:cNvPr>
              <p:cNvSpPr/>
              <p:nvPr/>
            </p:nvSpPr>
            <p:spPr>
              <a:xfrm>
                <a:off x="10305873" y="5678488"/>
                <a:ext cx="253526" cy="65086"/>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34">
                <a:extLst>
                  <a:ext uri="{FF2B5EF4-FFF2-40B4-BE49-F238E27FC236}">
                    <a16:creationId xmlns:a16="http://schemas.microsoft.com/office/drawing/2014/main" id="{611F433B-8EB7-07EA-A0E5-41ADD496B899}"/>
                  </a:ext>
                </a:extLst>
              </p:cNvPr>
              <p:cNvSpPr/>
              <p:nvPr/>
            </p:nvSpPr>
            <p:spPr>
              <a:xfrm>
                <a:off x="10772564" y="5678488"/>
                <a:ext cx="227694" cy="65086"/>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35">
                <a:extLst>
                  <a:ext uri="{FF2B5EF4-FFF2-40B4-BE49-F238E27FC236}">
                    <a16:creationId xmlns:a16="http://schemas.microsoft.com/office/drawing/2014/main" id="{952D6186-BFA2-78EE-21BB-7DDAC2F2166C}"/>
                  </a:ext>
                </a:extLst>
              </p:cNvPr>
              <p:cNvSpPr/>
              <p:nvPr/>
            </p:nvSpPr>
            <p:spPr>
              <a:xfrm>
                <a:off x="10288115" y="5746747"/>
                <a:ext cx="17766" cy="19046"/>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38">
                <a:extLst>
                  <a:ext uri="{FF2B5EF4-FFF2-40B4-BE49-F238E27FC236}">
                    <a16:creationId xmlns:a16="http://schemas.microsoft.com/office/drawing/2014/main" id="{520F08BE-7077-CC18-BBEE-9DF75542605F}"/>
                  </a:ext>
                </a:extLst>
              </p:cNvPr>
              <p:cNvSpPr/>
              <p:nvPr/>
            </p:nvSpPr>
            <p:spPr>
              <a:xfrm>
                <a:off x="10149236" y="5583234"/>
                <a:ext cx="2042760" cy="1274765"/>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39">
                <a:extLst>
                  <a:ext uri="{FF2B5EF4-FFF2-40B4-BE49-F238E27FC236}">
                    <a16:creationId xmlns:a16="http://schemas.microsoft.com/office/drawing/2014/main" id="{81CEF38C-2348-C6E1-7147-A9CD89F44ACA}"/>
                  </a:ext>
                </a:extLst>
              </p:cNvPr>
              <p:cNvSpPr/>
              <p:nvPr/>
            </p:nvSpPr>
            <p:spPr>
              <a:xfrm>
                <a:off x="11923940" y="5692770"/>
                <a:ext cx="25840" cy="11109"/>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40">
                <a:extLst>
                  <a:ext uri="{FF2B5EF4-FFF2-40B4-BE49-F238E27FC236}">
                    <a16:creationId xmlns:a16="http://schemas.microsoft.com/office/drawing/2014/main" id="{FC32BE57-ED1F-3511-18BF-2A55623A06BB}"/>
                  </a:ext>
                </a:extLst>
              </p:cNvPr>
              <p:cNvSpPr/>
              <p:nvPr/>
            </p:nvSpPr>
            <p:spPr>
              <a:xfrm>
                <a:off x="10254200" y="6097584"/>
                <a:ext cx="0" cy="112708"/>
              </a:xfrm>
              <a:custGeom>
                <a:avLst/>
                <a:gdLst>
                  <a:gd name="f0" fmla="val 10800000"/>
                  <a:gd name="f1" fmla="val 5400000"/>
                  <a:gd name="f2" fmla="val 180"/>
                  <a:gd name="f3" fmla="val w"/>
                  <a:gd name="f4" fmla="val h"/>
                  <a:gd name="f5" fmla="val ss"/>
                  <a:gd name="f6" fmla="val 0"/>
                  <a:gd name="f7" fmla="val 112713"/>
                  <a:gd name="f8" fmla="val 39450"/>
                  <a:gd name="f9" fmla="val 76081"/>
                  <a:gd name="f10" fmla="+- 0 0 -90"/>
                  <a:gd name="f11" fmla="abs f3"/>
                  <a:gd name="f12" fmla="abs f4"/>
                  <a:gd name="f13" fmla="abs f5"/>
                  <a:gd name="f14" fmla="*/ f4 1 112713"/>
                  <a:gd name="f15" fmla="val f6"/>
                  <a:gd name="f16" fmla="+- f7 0 f6"/>
                  <a:gd name="f17" fmla="+- f6 0 f6"/>
                  <a:gd name="f18" fmla="*/ f10 f0 1"/>
                  <a:gd name="f19" fmla="?: f11 f3 1"/>
                  <a:gd name="f20" fmla="?: f12 f4 1"/>
                  <a:gd name="f21" fmla="?: f13 f5 1"/>
                  <a:gd name="f22" fmla="*/ f17 1 0"/>
                  <a:gd name="f23" fmla="*/ f16 1 112713"/>
                  <a:gd name="f24" fmla="*/ f18 1 f2"/>
                  <a:gd name="f25" fmla="*/ f19 1 21600"/>
                  <a:gd name="f26" fmla="*/ f20 1 112713"/>
                  <a:gd name="f27" fmla="*/ 21600 f19 1"/>
                  <a:gd name="f28" fmla="*/ 0 1 f22"/>
                  <a:gd name="f29" fmla="*/ 0 1 f23"/>
                  <a:gd name="f30" fmla="*/ 11271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1271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25" name="Freeform 37">
            <a:extLst>
              <a:ext uri="{FF2B5EF4-FFF2-40B4-BE49-F238E27FC236}">
                <a16:creationId xmlns:a16="http://schemas.microsoft.com/office/drawing/2014/main" id="{8A6288D7-A306-8708-A15D-A2D14A5E7A9E}"/>
              </a:ext>
            </a:extLst>
          </p:cNvPr>
          <p:cNvSpPr/>
          <p:nvPr/>
        </p:nvSpPr>
        <p:spPr>
          <a:xfrm>
            <a:off x="10254200" y="5678488"/>
            <a:ext cx="1795689" cy="1179511"/>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name="Slide958">
    <p:spTree>
      <p:nvGrpSpPr>
        <p:cNvPr id="1" name=""/>
        <p:cNvGrpSpPr/>
        <p:nvPr/>
      </p:nvGrpSpPr>
      <p:grpSpPr>
        <a:xfrm>
          <a:off x="0" y="0"/>
          <a:ext cx="0" cy="0"/>
          <a:chOff x="0" y="0"/>
          <a:chExt cx="0" cy="0"/>
        </a:xfrm>
      </p:grpSpPr>
      <p:grpSp>
        <p:nvGrpSpPr>
          <p:cNvPr id="2" name="Grupo 6">
            <a:extLst>
              <a:ext uri="{FF2B5EF4-FFF2-40B4-BE49-F238E27FC236}">
                <a16:creationId xmlns:a16="http://schemas.microsoft.com/office/drawing/2014/main" id="{3D632739-EFC3-531C-48C3-661E7ADDB4A2}"/>
              </a:ext>
            </a:extLst>
          </p:cNvPr>
          <p:cNvGrpSpPr/>
          <p:nvPr/>
        </p:nvGrpSpPr>
        <p:grpSpPr>
          <a:xfrm>
            <a:off x="0" y="5583234"/>
            <a:ext cx="12191996" cy="1274765"/>
            <a:chOff x="0" y="5583234"/>
            <a:chExt cx="12191996" cy="1274765"/>
          </a:xfrm>
        </p:grpSpPr>
        <p:sp>
          <p:nvSpPr>
            <p:cNvPr id="3" name="Rectangle 36">
              <a:extLst>
                <a:ext uri="{FF2B5EF4-FFF2-40B4-BE49-F238E27FC236}">
                  <a16:creationId xmlns:a16="http://schemas.microsoft.com/office/drawing/2014/main" id="{45FFC78C-DF1E-9340-C542-66E00971578F}"/>
                </a:ext>
              </a:extLst>
            </p:cNvPr>
            <p:cNvSpPr/>
            <p:nvPr/>
          </p:nvSpPr>
          <p:spPr>
            <a:xfrm>
              <a:off x="0" y="6473238"/>
              <a:ext cx="10254200" cy="384761"/>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4" name="Grupo 1">
              <a:extLst>
                <a:ext uri="{FF2B5EF4-FFF2-40B4-BE49-F238E27FC236}">
                  <a16:creationId xmlns:a16="http://schemas.microsoft.com/office/drawing/2014/main" id="{4B7C84E6-C47A-79FD-3F2C-8A47D30F4999}"/>
                </a:ext>
              </a:extLst>
            </p:cNvPr>
            <p:cNvGrpSpPr/>
            <p:nvPr/>
          </p:nvGrpSpPr>
          <p:grpSpPr>
            <a:xfrm>
              <a:off x="10149236" y="5583234"/>
              <a:ext cx="2042760" cy="1274765"/>
              <a:chOff x="10149236" y="5583234"/>
              <a:chExt cx="2042760" cy="1274765"/>
            </a:xfrm>
          </p:grpSpPr>
          <p:sp>
            <p:nvSpPr>
              <p:cNvPr id="5" name="Freeform 24">
                <a:extLst>
                  <a:ext uri="{FF2B5EF4-FFF2-40B4-BE49-F238E27FC236}">
                    <a16:creationId xmlns:a16="http://schemas.microsoft.com/office/drawing/2014/main" id="{5D5E802A-90DB-8DBD-1CF6-3C50E7BBC4F4}"/>
                  </a:ext>
                </a:extLst>
              </p:cNvPr>
              <p:cNvSpPr/>
              <p:nvPr/>
            </p:nvSpPr>
            <p:spPr>
              <a:xfrm>
                <a:off x="11080991" y="5791196"/>
                <a:ext cx="8074" cy="31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25">
                <a:extLst>
                  <a:ext uri="{FF2B5EF4-FFF2-40B4-BE49-F238E27FC236}">
                    <a16:creationId xmlns:a16="http://schemas.microsoft.com/office/drawing/2014/main" id="{0B43BACF-7435-C8A5-6F30-1E09D6811A85}"/>
                  </a:ext>
                </a:extLst>
              </p:cNvPr>
              <p:cNvSpPr/>
              <p:nvPr/>
            </p:nvSpPr>
            <p:spPr>
              <a:xfrm>
                <a:off x="11185955" y="5726109"/>
                <a:ext cx="127567" cy="71442"/>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26">
                <a:extLst>
                  <a:ext uri="{FF2B5EF4-FFF2-40B4-BE49-F238E27FC236}">
                    <a16:creationId xmlns:a16="http://schemas.microsoft.com/office/drawing/2014/main" id="{89D4CAF7-298E-AE58-39D8-2C33569F5E04}"/>
                  </a:ext>
                </a:extLst>
              </p:cNvPr>
              <p:cNvSpPr/>
              <p:nvPr/>
            </p:nvSpPr>
            <p:spPr>
              <a:xfrm>
                <a:off x="11032546" y="5765804"/>
                <a:ext cx="30678" cy="17465"/>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27">
                <a:extLst>
                  <a:ext uri="{FF2B5EF4-FFF2-40B4-BE49-F238E27FC236}">
                    <a16:creationId xmlns:a16="http://schemas.microsoft.com/office/drawing/2014/main" id="{9FA055BC-059F-AE2A-F974-59110220D3DD}"/>
                  </a:ext>
                </a:extLst>
              </p:cNvPr>
              <p:cNvSpPr/>
              <p:nvPr/>
            </p:nvSpPr>
            <p:spPr>
              <a:xfrm>
                <a:off x="12043434" y="5835645"/>
                <a:ext cx="3227" cy="11109"/>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28">
                <a:extLst>
                  <a:ext uri="{FF2B5EF4-FFF2-40B4-BE49-F238E27FC236}">
                    <a16:creationId xmlns:a16="http://schemas.microsoft.com/office/drawing/2014/main" id="{D784EC97-4D67-3DC0-F5F0-81805F0D8C36}"/>
                  </a:ext>
                </a:extLst>
              </p:cNvPr>
              <p:cNvSpPr/>
              <p:nvPr/>
            </p:nvSpPr>
            <p:spPr>
              <a:xfrm>
                <a:off x="12017593" y="5772149"/>
                <a:ext cx="9692" cy="11109"/>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29">
                <a:extLst>
                  <a:ext uri="{FF2B5EF4-FFF2-40B4-BE49-F238E27FC236}">
                    <a16:creationId xmlns:a16="http://schemas.microsoft.com/office/drawing/2014/main" id="{BC115009-8EF8-AB35-9329-2CB6E469C329}"/>
                  </a:ext>
                </a:extLst>
              </p:cNvPr>
              <p:cNvSpPr/>
              <p:nvPr/>
            </p:nvSpPr>
            <p:spPr>
              <a:xfrm>
                <a:off x="11450793" y="5678488"/>
                <a:ext cx="205081" cy="0"/>
              </a:xfrm>
              <a:custGeom>
                <a:avLst/>
                <a:gdLst>
                  <a:gd name="f0" fmla="val 10800000"/>
                  <a:gd name="f1" fmla="val 5400000"/>
                  <a:gd name="f2" fmla="val 180"/>
                  <a:gd name="f3" fmla="val w"/>
                  <a:gd name="f4" fmla="val h"/>
                  <a:gd name="f5" fmla="val ss"/>
                  <a:gd name="f6" fmla="val 0"/>
                  <a:gd name="f7" fmla="val 205083"/>
                  <a:gd name="f8" fmla="val 139570"/>
                  <a:gd name="f9" fmla="val 71209"/>
                  <a:gd name="f10" fmla="val 5697"/>
                  <a:gd name="f11" fmla="val 2848"/>
                  <a:gd name="f12" fmla="+- 0 0 -90"/>
                  <a:gd name="f13" fmla="abs f3"/>
                  <a:gd name="f14" fmla="abs f4"/>
                  <a:gd name="f15" fmla="abs f5"/>
                  <a:gd name="f16" fmla="*/ f3 1 205083"/>
                  <a:gd name="f17" fmla="val f6"/>
                  <a:gd name="f18" fmla="+- f6 0 f6"/>
                  <a:gd name="f19" fmla="+- f7 0 f6"/>
                  <a:gd name="f20" fmla="*/ f12 f0 1"/>
                  <a:gd name="f21" fmla="?: f13 f3 1"/>
                  <a:gd name="f22" fmla="?: f14 f4 1"/>
                  <a:gd name="f23" fmla="?: f15 f5 1"/>
                  <a:gd name="f24" fmla="*/ f19 1 205083"/>
                  <a:gd name="f25" fmla="*/ f18 1 0"/>
                  <a:gd name="f26" fmla="*/ f20 1 f2"/>
                  <a:gd name="f27" fmla="*/ f21 1 205083"/>
                  <a:gd name="f28" fmla="*/ f22 1 21600"/>
                  <a:gd name="f29" fmla="*/ 21600 f22 1"/>
                  <a:gd name="f30" fmla="*/ 205083 1 f24"/>
                  <a:gd name="f31" fmla="*/ 0 1 f25"/>
                  <a:gd name="f32" fmla="*/ 5697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205083">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30">
                <a:extLst>
                  <a:ext uri="{FF2B5EF4-FFF2-40B4-BE49-F238E27FC236}">
                    <a16:creationId xmlns:a16="http://schemas.microsoft.com/office/drawing/2014/main" id="{76D3A7A8-5020-3F3D-009B-708E30965E17}"/>
                  </a:ext>
                </a:extLst>
              </p:cNvPr>
              <p:cNvSpPr/>
              <p:nvPr/>
            </p:nvSpPr>
            <p:spPr>
              <a:xfrm>
                <a:off x="11089065" y="5794379"/>
                <a:ext cx="29068" cy="31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31">
                <a:extLst>
                  <a:ext uri="{FF2B5EF4-FFF2-40B4-BE49-F238E27FC236}">
                    <a16:creationId xmlns:a16="http://schemas.microsoft.com/office/drawing/2014/main" id="{D5DCE5FD-C366-9938-F206-E48F788C0AF0}"/>
                  </a:ext>
                </a:extLst>
              </p:cNvPr>
              <p:cNvSpPr/>
              <p:nvPr/>
            </p:nvSpPr>
            <p:spPr>
              <a:xfrm>
                <a:off x="10254200" y="5846765"/>
                <a:ext cx="0" cy="20638"/>
              </a:xfrm>
              <a:custGeom>
                <a:avLst/>
                <a:gdLst>
                  <a:gd name="f0" fmla="val 10800000"/>
                  <a:gd name="f1" fmla="val 5400000"/>
                  <a:gd name="f2" fmla="val 180"/>
                  <a:gd name="f3" fmla="val w"/>
                  <a:gd name="f4" fmla="val h"/>
                  <a:gd name="f5" fmla="val ss"/>
                  <a:gd name="f6" fmla="val 0"/>
                  <a:gd name="f7" fmla="val 20638"/>
                  <a:gd name="f8" fmla="val 14741"/>
                  <a:gd name="f9" fmla="val 5897"/>
                  <a:gd name="f10" fmla="+- 0 0 -90"/>
                  <a:gd name="f11" fmla="abs f3"/>
                  <a:gd name="f12" fmla="abs f4"/>
                  <a:gd name="f13" fmla="abs f5"/>
                  <a:gd name="f14" fmla="*/ f4 1 20638"/>
                  <a:gd name="f15" fmla="val f6"/>
                  <a:gd name="f16" fmla="+- f7 0 f6"/>
                  <a:gd name="f17" fmla="+- f6 0 f6"/>
                  <a:gd name="f18" fmla="*/ f10 f0 1"/>
                  <a:gd name="f19" fmla="?: f11 f3 1"/>
                  <a:gd name="f20" fmla="?: f12 f4 1"/>
                  <a:gd name="f21" fmla="?: f13 f5 1"/>
                  <a:gd name="f22" fmla="*/ f17 1 0"/>
                  <a:gd name="f23" fmla="*/ f16 1 20638"/>
                  <a:gd name="f24" fmla="*/ f18 1 f2"/>
                  <a:gd name="f25" fmla="*/ f19 1 21600"/>
                  <a:gd name="f26" fmla="*/ f20 1 20638"/>
                  <a:gd name="f27" fmla="*/ 21600 f19 1"/>
                  <a:gd name="f28" fmla="*/ 0 1 f22"/>
                  <a:gd name="f29" fmla="*/ 20638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20638">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32">
                <a:extLst>
                  <a:ext uri="{FF2B5EF4-FFF2-40B4-BE49-F238E27FC236}">
                    <a16:creationId xmlns:a16="http://schemas.microsoft.com/office/drawing/2014/main" id="{90CD4980-D63F-6D26-3355-20C7700D16C9}"/>
                  </a:ext>
                </a:extLst>
              </p:cNvPr>
              <p:cNvSpPr/>
              <p:nvPr/>
            </p:nvSpPr>
            <p:spPr>
              <a:xfrm>
                <a:off x="10254200" y="6097584"/>
                <a:ext cx="0" cy="441326"/>
              </a:xfrm>
              <a:custGeom>
                <a:avLst/>
                <a:gdLst>
                  <a:gd name="f0" fmla="val 10800000"/>
                  <a:gd name="f1" fmla="val 5400000"/>
                  <a:gd name="f2" fmla="val 180"/>
                  <a:gd name="f3" fmla="val w"/>
                  <a:gd name="f4" fmla="val h"/>
                  <a:gd name="f5" fmla="val ss"/>
                  <a:gd name="f6" fmla="val 0"/>
                  <a:gd name="f7" fmla="val 441325"/>
                  <a:gd name="f8" fmla="val 148982"/>
                  <a:gd name="f9" fmla="val 295154"/>
                  <a:gd name="f10" fmla="+- 0 0 -90"/>
                  <a:gd name="f11" fmla="abs f3"/>
                  <a:gd name="f12" fmla="abs f4"/>
                  <a:gd name="f13" fmla="abs f5"/>
                  <a:gd name="f14" fmla="*/ f4 1 441325"/>
                  <a:gd name="f15" fmla="val f6"/>
                  <a:gd name="f16" fmla="+- f7 0 f6"/>
                  <a:gd name="f17" fmla="+- f6 0 f6"/>
                  <a:gd name="f18" fmla="*/ f10 f0 1"/>
                  <a:gd name="f19" fmla="?: f11 f3 1"/>
                  <a:gd name="f20" fmla="?: f12 f4 1"/>
                  <a:gd name="f21" fmla="?: f13 f5 1"/>
                  <a:gd name="f22" fmla="*/ f17 1 0"/>
                  <a:gd name="f23" fmla="*/ f16 1 441325"/>
                  <a:gd name="f24" fmla="*/ f18 1 f2"/>
                  <a:gd name="f25" fmla="*/ f19 1 21600"/>
                  <a:gd name="f26" fmla="*/ f20 1 441325"/>
                  <a:gd name="f27" fmla="*/ 21600 f19 1"/>
                  <a:gd name="f28" fmla="*/ 0 1 f22"/>
                  <a:gd name="f29" fmla="*/ 0 1 f23"/>
                  <a:gd name="f30" fmla="*/ 44132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4132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33">
                <a:extLst>
                  <a:ext uri="{FF2B5EF4-FFF2-40B4-BE49-F238E27FC236}">
                    <a16:creationId xmlns:a16="http://schemas.microsoft.com/office/drawing/2014/main" id="{9390DEBD-FFD3-6914-C1CA-9C33A49C2FD5}"/>
                  </a:ext>
                </a:extLst>
              </p:cNvPr>
              <p:cNvSpPr/>
              <p:nvPr/>
            </p:nvSpPr>
            <p:spPr>
              <a:xfrm>
                <a:off x="10305873" y="5678488"/>
                <a:ext cx="253526" cy="65086"/>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34">
                <a:extLst>
                  <a:ext uri="{FF2B5EF4-FFF2-40B4-BE49-F238E27FC236}">
                    <a16:creationId xmlns:a16="http://schemas.microsoft.com/office/drawing/2014/main" id="{90D281BE-89A0-5B54-4B84-DA1495950249}"/>
                  </a:ext>
                </a:extLst>
              </p:cNvPr>
              <p:cNvSpPr/>
              <p:nvPr/>
            </p:nvSpPr>
            <p:spPr>
              <a:xfrm>
                <a:off x="10772564" y="5678488"/>
                <a:ext cx="227694" cy="65086"/>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5">
                <a:extLst>
                  <a:ext uri="{FF2B5EF4-FFF2-40B4-BE49-F238E27FC236}">
                    <a16:creationId xmlns:a16="http://schemas.microsoft.com/office/drawing/2014/main" id="{EB4C08F2-E30E-82A2-B589-71FF0E4ED63F}"/>
                  </a:ext>
                </a:extLst>
              </p:cNvPr>
              <p:cNvSpPr/>
              <p:nvPr/>
            </p:nvSpPr>
            <p:spPr>
              <a:xfrm>
                <a:off x="10288115" y="5746747"/>
                <a:ext cx="17766" cy="19046"/>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8">
                <a:extLst>
                  <a:ext uri="{FF2B5EF4-FFF2-40B4-BE49-F238E27FC236}">
                    <a16:creationId xmlns:a16="http://schemas.microsoft.com/office/drawing/2014/main" id="{58A5DB3E-EEC6-D8FD-8157-E14C840C066F}"/>
                  </a:ext>
                </a:extLst>
              </p:cNvPr>
              <p:cNvSpPr/>
              <p:nvPr/>
            </p:nvSpPr>
            <p:spPr>
              <a:xfrm>
                <a:off x="10149236" y="5583234"/>
                <a:ext cx="2042760" cy="1274765"/>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9">
                <a:extLst>
                  <a:ext uri="{FF2B5EF4-FFF2-40B4-BE49-F238E27FC236}">
                    <a16:creationId xmlns:a16="http://schemas.microsoft.com/office/drawing/2014/main" id="{0CD4EA4A-C477-54BF-0042-2B0001B80F44}"/>
                  </a:ext>
                </a:extLst>
              </p:cNvPr>
              <p:cNvSpPr/>
              <p:nvPr/>
            </p:nvSpPr>
            <p:spPr>
              <a:xfrm>
                <a:off x="11923940" y="5692770"/>
                <a:ext cx="25840" cy="11109"/>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40">
                <a:extLst>
                  <a:ext uri="{FF2B5EF4-FFF2-40B4-BE49-F238E27FC236}">
                    <a16:creationId xmlns:a16="http://schemas.microsoft.com/office/drawing/2014/main" id="{584791BA-3E08-2346-A536-C01DC24D6433}"/>
                  </a:ext>
                </a:extLst>
              </p:cNvPr>
              <p:cNvSpPr/>
              <p:nvPr/>
            </p:nvSpPr>
            <p:spPr>
              <a:xfrm>
                <a:off x="10254200" y="6097584"/>
                <a:ext cx="0" cy="112708"/>
              </a:xfrm>
              <a:custGeom>
                <a:avLst/>
                <a:gdLst>
                  <a:gd name="f0" fmla="val 10800000"/>
                  <a:gd name="f1" fmla="val 5400000"/>
                  <a:gd name="f2" fmla="val 180"/>
                  <a:gd name="f3" fmla="val w"/>
                  <a:gd name="f4" fmla="val h"/>
                  <a:gd name="f5" fmla="val ss"/>
                  <a:gd name="f6" fmla="val 0"/>
                  <a:gd name="f7" fmla="val 112713"/>
                  <a:gd name="f8" fmla="val 39450"/>
                  <a:gd name="f9" fmla="val 76081"/>
                  <a:gd name="f10" fmla="+- 0 0 -90"/>
                  <a:gd name="f11" fmla="abs f3"/>
                  <a:gd name="f12" fmla="abs f4"/>
                  <a:gd name="f13" fmla="abs f5"/>
                  <a:gd name="f14" fmla="*/ f4 1 112713"/>
                  <a:gd name="f15" fmla="val f6"/>
                  <a:gd name="f16" fmla="+- f7 0 f6"/>
                  <a:gd name="f17" fmla="+- f6 0 f6"/>
                  <a:gd name="f18" fmla="*/ f10 f0 1"/>
                  <a:gd name="f19" fmla="?: f11 f3 1"/>
                  <a:gd name="f20" fmla="?: f12 f4 1"/>
                  <a:gd name="f21" fmla="?: f13 f5 1"/>
                  <a:gd name="f22" fmla="*/ f17 1 0"/>
                  <a:gd name="f23" fmla="*/ f16 1 112713"/>
                  <a:gd name="f24" fmla="*/ f18 1 f2"/>
                  <a:gd name="f25" fmla="*/ f19 1 21600"/>
                  <a:gd name="f26" fmla="*/ f20 1 112713"/>
                  <a:gd name="f27" fmla="*/ 21600 f19 1"/>
                  <a:gd name="f28" fmla="*/ 0 1 f22"/>
                  <a:gd name="f29" fmla="*/ 0 1 f23"/>
                  <a:gd name="f30" fmla="*/ 11271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1271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20" name="Rectángulo 2">
            <a:extLst>
              <a:ext uri="{FF2B5EF4-FFF2-40B4-BE49-F238E27FC236}">
                <a16:creationId xmlns:a16="http://schemas.microsoft.com/office/drawing/2014/main" id="{9BFAA8F9-D779-D378-5F21-27E22695D1E9}"/>
              </a:ext>
            </a:extLst>
          </p:cNvPr>
          <p:cNvSpPr/>
          <p:nvPr/>
        </p:nvSpPr>
        <p:spPr>
          <a:xfrm>
            <a:off x="468922" y="562712"/>
            <a:ext cx="5616573"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21" name="Título 1">
            <a:extLst>
              <a:ext uri="{FF2B5EF4-FFF2-40B4-BE49-F238E27FC236}">
                <a16:creationId xmlns:a16="http://schemas.microsoft.com/office/drawing/2014/main" id="{6EDE09BA-878E-4740-0AAA-C3C8E9B177EC}"/>
              </a:ext>
            </a:extLst>
          </p:cNvPr>
          <p:cNvSpPr txBox="1"/>
          <p:nvPr/>
        </p:nvSpPr>
        <p:spPr>
          <a:xfrm>
            <a:off x="6890058" y="743827"/>
            <a:ext cx="3816038"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No figures, </a:t>
            </a:r>
            <a:r>
              <a:rPr lang="es-ES" sz="4400" b="1" i="0" u="none" strike="noStrike" kern="1200" cap="none" spc="0" baseline="0">
                <a:solidFill>
                  <a:srgbClr val="232323"/>
                </a:solidFill>
                <a:uFillTx/>
                <a:latin typeface="Arial"/>
              </a:rPr>
              <a:t>no facts </a:t>
            </a:r>
          </a:p>
        </p:txBody>
      </p:sp>
      <p:sp>
        <p:nvSpPr>
          <p:cNvPr id="22" name="CuadroTexto 4">
            <a:extLst>
              <a:ext uri="{FF2B5EF4-FFF2-40B4-BE49-F238E27FC236}">
                <a16:creationId xmlns:a16="http://schemas.microsoft.com/office/drawing/2014/main" id="{154C1FD0-B572-21AF-7F48-77EB42FCF46A}"/>
              </a:ext>
            </a:extLst>
          </p:cNvPr>
          <p:cNvSpPr txBox="1"/>
          <p:nvPr/>
        </p:nvSpPr>
        <p:spPr>
          <a:xfrm>
            <a:off x="6890058" y="2454779"/>
            <a:ext cx="4043412" cy="20215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14203C"/>
                </a:solidFill>
                <a:uFillTx/>
                <a:latin typeface="Arial"/>
              </a:rPr>
              <a:t>Lorem ipsum dolor sit amet, consectetur adipiscing elit. Maecenas hendrerit mauris vel est fringilla malesuada. Fusce tincidunt pretium libero a malesuada. In volutpat accumsan laoreet. Integer a justo dictum, commodo odio varius, malesuada nibh. </a:t>
            </a:r>
            <a:r>
              <a:rPr lang="es-ES" sz="1400" b="1" i="0" u="none" strike="noStrike" kern="1200" cap="none" spc="0" baseline="0">
                <a:solidFill>
                  <a:srgbClr val="14203C"/>
                </a:solidFill>
                <a:uFillTx/>
                <a:latin typeface="Arial"/>
              </a:rPr>
              <a:t>Cras dignissim tortor </a:t>
            </a:r>
            <a:r>
              <a:rPr lang="es-ES" sz="1400" b="0" i="0" u="none" strike="noStrike" kern="1200" cap="none" spc="0" baseline="0">
                <a:solidFill>
                  <a:srgbClr val="14203C"/>
                </a:solidFill>
                <a:uFillTx/>
                <a:latin typeface="Arial"/>
              </a:rPr>
              <a:t>eget ullamcorper bibendum. In hac habitasse platea dictumst. </a:t>
            </a:r>
          </a:p>
        </p:txBody>
      </p:sp>
      <p:cxnSp>
        <p:nvCxnSpPr>
          <p:cNvPr id="23" name="Conector recto 5">
            <a:extLst>
              <a:ext uri="{FF2B5EF4-FFF2-40B4-BE49-F238E27FC236}">
                <a16:creationId xmlns:a16="http://schemas.microsoft.com/office/drawing/2014/main" id="{A30A48A5-77F1-2C81-B970-A62722B1EEB7}"/>
              </a:ext>
            </a:extLst>
          </p:cNvPr>
          <p:cNvCxnSpPr/>
          <p:nvPr/>
        </p:nvCxnSpPr>
        <p:spPr>
          <a:xfrm>
            <a:off x="6932596" y="4906167"/>
            <a:ext cx="3839968" cy="0"/>
          </a:xfrm>
          <a:prstGeom prst="straightConnector1">
            <a:avLst/>
          </a:prstGeom>
          <a:noFill/>
          <a:ln w="6345" cap="flat">
            <a:solidFill>
              <a:srgbClr val="0F78FF"/>
            </a:solidFill>
            <a:prstDash val="solid"/>
            <a:miter/>
          </a:ln>
        </p:spPr>
      </p:cxnSp>
      <p:sp>
        <p:nvSpPr>
          <p:cNvPr id="24" name="Título 1">
            <a:extLst>
              <a:ext uri="{FF2B5EF4-FFF2-40B4-BE49-F238E27FC236}">
                <a16:creationId xmlns:a16="http://schemas.microsoft.com/office/drawing/2014/main" id="{17C94DF4-8D94-1ADF-8E32-4501B6A6C578}"/>
              </a:ext>
            </a:extLst>
          </p:cNvPr>
          <p:cNvSpPr txBox="1"/>
          <p:nvPr/>
        </p:nvSpPr>
        <p:spPr>
          <a:xfrm>
            <a:off x="6890058" y="5457020"/>
            <a:ext cx="1568708"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2800" b="1" i="0" u="none" strike="noStrike" kern="1200" cap="none" spc="0" baseline="0">
                <a:solidFill>
                  <a:srgbClr val="0F78FF"/>
                </a:solidFill>
                <a:uFillTx/>
                <a:latin typeface="Arial"/>
              </a:rPr>
              <a:t>+</a:t>
            </a:r>
            <a:r>
              <a:rPr lang="es-ES" sz="4400" b="1" i="0" u="none" strike="noStrike" kern="1200" cap="none" spc="0" baseline="0">
                <a:solidFill>
                  <a:srgbClr val="232323"/>
                </a:solidFill>
                <a:uFillTx/>
                <a:latin typeface="Arial"/>
              </a:rPr>
              <a:t>10</a:t>
            </a:r>
            <a:r>
              <a:rPr lang="es-ES" sz="2400" b="1" i="0" u="none" strike="noStrike" kern="1200" cap="none" spc="0" baseline="0">
                <a:solidFill>
                  <a:srgbClr val="232323"/>
                </a:solidFill>
                <a:uFillTx/>
                <a:latin typeface="Arial"/>
              </a:rPr>
              <a:t>%</a:t>
            </a:r>
            <a:endParaRPr lang="es-ES" sz="4000" b="1" i="0" u="none" strike="noStrike" kern="1200" cap="none" spc="0" baseline="0">
              <a:solidFill>
                <a:srgbClr val="232323"/>
              </a:solidFill>
              <a:uFillTx/>
              <a:latin typeface="Arial"/>
            </a:endParaRPr>
          </a:p>
        </p:txBody>
      </p:sp>
      <p:sp>
        <p:nvSpPr>
          <p:cNvPr id="25" name="Título 1">
            <a:extLst>
              <a:ext uri="{FF2B5EF4-FFF2-40B4-BE49-F238E27FC236}">
                <a16:creationId xmlns:a16="http://schemas.microsoft.com/office/drawing/2014/main" id="{C34B0720-94AA-2FD4-951C-D9E189746B92}"/>
              </a:ext>
            </a:extLst>
          </p:cNvPr>
          <p:cNvSpPr txBox="1"/>
          <p:nvPr/>
        </p:nvSpPr>
        <p:spPr>
          <a:xfrm>
            <a:off x="8542571" y="5457020"/>
            <a:ext cx="1568708"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2800" b="1" i="0" u="none" strike="noStrike" kern="1200" cap="none" spc="0" baseline="0">
                <a:solidFill>
                  <a:srgbClr val="0F78FF"/>
                </a:solidFill>
                <a:uFillTx/>
                <a:latin typeface="Arial"/>
              </a:rPr>
              <a:t>+</a:t>
            </a:r>
            <a:r>
              <a:rPr lang="es-ES" sz="4400" b="1" i="0" u="none" strike="noStrike" kern="1200" cap="none" spc="0" baseline="0">
                <a:solidFill>
                  <a:srgbClr val="232323"/>
                </a:solidFill>
                <a:uFillTx/>
                <a:latin typeface="Arial"/>
              </a:rPr>
              <a:t>25</a:t>
            </a:r>
            <a:r>
              <a:rPr lang="es-ES" sz="2400" b="1" i="0" u="none" strike="noStrike" kern="1200" cap="none" spc="0" baseline="0">
                <a:solidFill>
                  <a:srgbClr val="232323"/>
                </a:solidFill>
                <a:uFillTx/>
                <a:latin typeface="Arial"/>
              </a:rPr>
              <a:t>%</a:t>
            </a:r>
            <a:endParaRPr lang="es-ES" sz="4000" b="1" i="0" u="none" strike="noStrike" kern="1200" cap="none" spc="0" baseline="0">
              <a:solidFill>
                <a:srgbClr val="232323"/>
              </a:solidFill>
              <a:uFillTx/>
              <a:latin typeface="Arial"/>
            </a:endParaRPr>
          </a:p>
        </p:txBody>
      </p:sp>
      <p:sp>
        <p:nvSpPr>
          <p:cNvPr id="26" name="CuadroTexto 11">
            <a:extLst>
              <a:ext uri="{FF2B5EF4-FFF2-40B4-BE49-F238E27FC236}">
                <a16:creationId xmlns:a16="http://schemas.microsoft.com/office/drawing/2014/main" id="{D4684A25-9C68-D43D-837A-C2AFB7A4DFFE}"/>
              </a:ext>
            </a:extLst>
          </p:cNvPr>
          <p:cNvSpPr txBox="1"/>
          <p:nvPr/>
        </p:nvSpPr>
        <p:spPr>
          <a:xfrm>
            <a:off x="6932596" y="5162912"/>
            <a:ext cx="1526170" cy="26160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300" baseline="0">
                <a:solidFill>
                  <a:srgbClr val="6F9CEB"/>
                </a:solidFill>
                <a:uFillTx/>
                <a:latin typeface="Arial"/>
              </a:rPr>
              <a:t>FACT 1</a:t>
            </a:r>
          </a:p>
        </p:txBody>
      </p:sp>
      <p:sp>
        <p:nvSpPr>
          <p:cNvPr id="27" name="CuadroTexto 12">
            <a:extLst>
              <a:ext uri="{FF2B5EF4-FFF2-40B4-BE49-F238E27FC236}">
                <a16:creationId xmlns:a16="http://schemas.microsoft.com/office/drawing/2014/main" id="{3F9A7F2B-BC09-1F3C-2AF6-F6A57D83FA2A}"/>
              </a:ext>
            </a:extLst>
          </p:cNvPr>
          <p:cNvSpPr txBox="1"/>
          <p:nvPr/>
        </p:nvSpPr>
        <p:spPr>
          <a:xfrm>
            <a:off x="8559497" y="5162912"/>
            <a:ext cx="1526170" cy="26160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1" i="0" u="none" strike="noStrike" kern="1200" cap="none" spc="300" baseline="0">
                <a:solidFill>
                  <a:srgbClr val="6F9CEB"/>
                </a:solidFill>
                <a:uFillTx/>
                <a:latin typeface="Arial"/>
              </a:rPr>
              <a:t>FACT 2</a:t>
            </a:r>
          </a:p>
        </p:txBody>
      </p:sp>
      <p:sp>
        <p:nvSpPr>
          <p:cNvPr id="28" name="Rectángulo 8">
            <a:extLst>
              <a:ext uri="{FF2B5EF4-FFF2-40B4-BE49-F238E27FC236}">
                <a16:creationId xmlns:a16="http://schemas.microsoft.com/office/drawing/2014/main" id="{CA5B5314-2C63-6D5B-415D-04884F04BF98}"/>
              </a:ext>
            </a:extLst>
          </p:cNvPr>
          <p:cNvSpPr/>
          <p:nvPr/>
        </p:nvSpPr>
        <p:spPr>
          <a:xfrm>
            <a:off x="1134532" y="2532494"/>
            <a:ext cx="5317071" cy="3887599"/>
          </a:xfrm>
          <a:prstGeom prst="rect">
            <a:avLst/>
          </a:prstGeom>
          <a:blipFill>
            <a:blip r:embed="rId3">
              <a:alphaModFix/>
            </a:blip>
            <a:stretch>
              <a:fillRect/>
            </a:stretch>
          </a:blip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name="Slide959">
    <p:spTree>
      <p:nvGrpSpPr>
        <p:cNvPr id="1" name=""/>
        <p:cNvGrpSpPr/>
        <p:nvPr/>
      </p:nvGrpSpPr>
      <p:grpSpPr>
        <a:xfrm>
          <a:off x="0" y="0"/>
          <a:ext cx="0" cy="0"/>
          <a:chOff x="0" y="0"/>
          <a:chExt cx="0" cy="0"/>
        </a:xfrm>
      </p:grpSpPr>
      <p:sp>
        <p:nvSpPr>
          <p:cNvPr id="2" name="Rectángulo 2">
            <a:extLst>
              <a:ext uri="{FF2B5EF4-FFF2-40B4-BE49-F238E27FC236}">
                <a16:creationId xmlns:a16="http://schemas.microsoft.com/office/drawing/2014/main" id="{125C97C7-4671-DB75-9CCA-85F05862D4C6}"/>
              </a:ext>
            </a:extLst>
          </p:cNvPr>
          <p:cNvSpPr/>
          <p:nvPr/>
        </p:nvSpPr>
        <p:spPr>
          <a:xfrm>
            <a:off x="4949500" y="1402378"/>
            <a:ext cx="7242496" cy="4348922"/>
          </a:xfrm>
          <a:prstGeom prst="rect">
            <a:avLst/>
          </a:pr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CuadroTexto 5">
            <a:extLst>
              <a:ext uri="{FF2B5EF4-FFF2-40B4-BE49-F238E27FC236}">
                <a16:creationId xmlns:a16="http://schemas.microsoft.com/office/drawing/2014/main" id="{0055CF73-7D39-3B3E-3E87-0ABC111B6925}"/>
              </a:ext>
            </a:extLst>
          </p:cNvPr>
          <p:cNvSpPr txBox="1"/>
          <p:nvPr/>
        </p:nvSpPr>
        <p:spPr>
          <a:xfrm>
            <a:off x="479429" y="4448519"/>
            <a:ext cx="180166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4" name="CuadroTexto 6">
            <a:extLst>
              <a:ext uri="{FF2B5EF4-FFF2-40B4-BE49-F238E27FC236}">
                <a16:creationId xmlns:a16="http://schemas.microsoft.com/office/drawing/2014/main" id="{5FD83E2A-7457-F497-0322-C9010F444977}"/>
              </a:ext>
            </a:extLst>
          </p:cNvPr>
          <p:cNvSpPr txBox="1"/>
          <p:nvPr/>
        </p:nvSpPr>
        <p:spPr>
          <a:xfrm>
            <a:off x="479429" y="5059704"/>
            <a:ext cx="1801660" cy="6915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5" name="CuadroTexto 7">
            <a:extLst>
              <a:ext uri="{FF2B5EF4-FFF2-40B4-BE49-F238E27FC236}">
                <a16:creationId xmlns:a16="http://schemas.microsoft.com/office/drawing/2014/main" id="{9E909B7A-C351-0872-4307-BB2A6C0548EF}"/>
              </a:ext>
            </a:extLst>
          </p:cNvPr>
          <p:cNvSpPr txBox="1"/>
          <p:nvPr/>
        </p:nvSpPr>
        <p:spPr>
          <a:xfrm>
            <a:off x="4857137" y="4621158"/>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cxnSp>
        <p:nvCxnSpPr>
          <p:cNvPr id="6" name="Conector recto 9">
            <a:extLst>
              <a:ext uri="{FF2B5EF4-FFF2-40B4-BE49-F238E27FC236}">
                <a16:creationId xmlns:a16="http://schemas.microsoft.com/office/drawing/2014/main" id="{68846B11-3E74-BB07-8F89-1217BA95279D}"/>
              </a:ext>
            </a:extLst>
          </p:cNvPr>
          <p:cNvCxnSpPr/>
          <p:nvPr/>
        </p:nvCxnSpPr>
        <p:spPr>
          <a:xfrm>
            <a:off x="4965292" y="0"/>
            <a:ext cx="0" cy="6858000"/>
          </a:xfrm>
          <a:prstGeom prst="straightConnector1">
            <a:avLst/>
          </a:prstGeom>
          <a:noFill/>
          <a:ln w="6345" cap="flat">
            <a:solidFill>
              <a:srgbClr val="0F78FF">
                <a:alpha val="22000"/>
              </a:srgbClr>
            </a:solidFill>
            <a:prstDash val="solid"/>
            <a:miter/>
          </a:ln>
        </p:spPr>
      </p:cxnSp>
      <p:sp>
        <p:nvSpPr>
          <p:cNvPr id="7" name="CuadroTexto 11">
            <a:extLst>
              <a:ext uri="{FF2B5EF4-FFF2-40B4-BE49-F238E27FC236}">
                <a16:creationId xmlns:a16="http://schemas.microsoft.com/office/drawing/2014/main" id="{A310B7E2-4E4D-482E-A2E4-CA540BF1DBAE}"/>
              </a:ext>
            </a:extLst>
          </p:cNvPr>
          <p:cNvSpPr txBox="1"/>
          <p:nvPr/>
        </p:nvSpPr>
        <p:spPr>
          <a:xfrm>
            <a:off x="2722360" y="4448519"/>
            <a:ext cx="180166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8" name="CuadroTexto 12">
            <a:extLst>
              <a:ext uri="{FF2B5EF4-FFF2-40B4-BE49-F238E27FC236}">
                <a16:creationId xmlns:a16="http://schemas.microsoft.com/office/drawing/2014/main" id="{7AD5AA28-FD2A-D32C-E8E9-B8E17B3032D8}"/>
              </a:ext>
            </a:extLst>
          </p:cNvPr>
          <p:cNvSpPr txBox="1"/>
          <p:nvPr/>
        </p:nvSpPr>
        <p:spPr>
          <a:xfrm>
            <a:off x="2722360" y="5059704"/>
            <a:ext cx="1801660" cy="6915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9" name="CuadroTexto 13">
            <a:extLst>
              <a:ext uri="{FF2B5EF4-FFF2-40B4-BE49-F238E27FC236}">
                <a16:creationId xmlns:a16="http://schemas.microsoft.com/office/drawing/2014/main" id="{F1100A52-C885-73DF-F063-E6792EEFF264}"/>
              </a:ext>
            </a:extLst>
          </p:cNvPr>
          <p:cNvSpPr txBox="1"/>
          <p:nvPr/>
        </p:nvSpPr>
        <p:spPr>
          <a:xfrm>
            <a:off x="479429" y="2603333"/>
            <a:ext cx="180166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10" name="CuadroTexto 14">
            <a:extLst>
              <a:ext uri="{FF2B5EF4-FFF2-40B4-BE49-F238E27FC236}">
                <a16:creationId xmlns:a16="http://schemas.microsoft.com/office/drawing/2014/main" id="{33636C65-3F3B-4629-D4B1-253B92539344}"/>
              </a:ext>
            </a:extLst>
          </p:cNvPr>
          <p:cNvSpPr txBox="1"/>
          <p:nvPr/>
        </p:nvSpPr>
        <p:spPr>
          <a:xfrm>
            <a:off x="479429" y="3214518"/>
            <a:ext cx="1801660" cy="6915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a:t>
            </a:r>
          </a:p>
        </p:txBody>
      </p:sp>
      <p:sp>
        <p:nvSpPr>
          <p:cNvPr id="11" name="CuadroTexto 15">
            <a:extLst>
              <a:ext uri="{FF2B5EF4-FFF2-40B4-BE49-F238E27FC236}">
                <a16:creationId xmlns:a16="http://schemas.microsoft.com/office/drawing/2014/main" id="{56C0AEEC-D467-044C-A083-EE6944711B32}"/>
              </a:ext>
            </a:extLst>
          </p:cNvPr>
          <p:cNvSpPr txBox="1"/>
          <p:nvPr/>
        </p:nvSpPr>
        <p:spPr>
          <a:xfrm>
            <a:off x="2722360" y="2603333"/>
            <a:ext cx="180166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Nam eleifend mi sapien</a:t>
            </a:r>
            <a:endParaRPr lang="es-ES" sz="1400" b="1" i="0" u="none" strike="noStrike" kern="1200" cap="none" spc="0" baseline="0">
              <a:solidFill>
                <a:srgbClr val="232323"/>
              </a:solidFill>
              <a:uFillTx/>
              <a:latin typeface="Arial"/>
            </a:endParaRPr>
          </a:p>
        </p:txBody>
      </p:sp>
      <p:sp>
        <p:nvSpPr>
          <p:cNvPr id="12" name="CuadroTexto 16">
            <a:extLst>
              <a:ext uri="{FF2B5EF4-FFF2-40B4-BE49-F238E27FC236}">
                <a16:creationId xmlns:a16="http://schemas.microsoft.com/office/drawing/2014/main" id="{B1BFDDED-5EDD-455C-567A-FFA01A79A910}"/>
              </a:ext>
            </a:extLst>
          </p:cNvPr>
          <p:cNvSpPr txBox="1"/>
          <p:nvPr/>
        </p:nvSpPr>
        <p:spPr>
          <a:xfrm>
            <a:off x="2722360" y="3214518"/>
            <a:ext cx="1801660" cy="6915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a:t>
            </a:r>
          </a:p>
        </p:txBody>
      </p:sp>
      <p:sp>
        <p:nvSpPr>
          <p:cNvPr id="13" name="Título 1">
            <a:extLst>
              <a:ext uri="{FF2B5EF4-FFF2-40B4-BE49-F238E27FC236}">
                <a16:creationId xmlns:a16="http://schemas.microsoft.com/office/drawing/2014/main" id="{4E192356-2F87-0FDD-5C04-80EDE6D93335}"/>
              </a:ext>
            </a:extLst>
          </p:cNvPr>
          <p:cNvSpPr txBox="1"/>
          <p:nvPr/>
        </p:nvSpPr>
        <p:spPr>
          <a:xfrm>
            <a:off x="479429" y="743827"/>
            <a:ext cx="3470276" cy="1317101"/>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No figures</a:t>
            </a:r>
            <a:r>
              <a:rPr lang="es-ES" sz="4400" b="1" i="0" u="none" strike="noStrike" kern="1200" cap="none" spc="0" baseline="0">
                <a:solidFill>
                  <a:srgbClr val="232323"/>
                </a:solidFill>
                <a:uFillTx/>
                <a:latin typeface="Arial"/>
              </a:rPr>
              <a:t>, no facts </a:t>
            </a:r>
            <a:endParaRPr lang="es-ES" sz="4400" b="1" i="0" u="none" strike="noStrike" kern="1200" cap="none" spc="0" baseline="0">
              <a:solidFill>
                <a:srgbClr val="14203C"/>
              </a:solidFill>
              <a:uFillTx/>
              <a:latin typeface="Arial" pitchFamily="34"/>
              <a:cs typeface="Arial" pitchFamily="34"/>
            </a:endParaRPr>
          </a:p>
        </p:txBody>
      </p:sp>
      <p:sp>
        <p:nvSpPr>
          <p:cNvPr id="14" name="Rectángulo: esquina doblada 1">
            <a:extLst>
              <a:ext uri="{FF2B5EF4-FFF2-40B4-BE49-F238E27FC236}">
                <a16:creationId xmlns:a16="http://schemas.microsoft.com/office/drawing/2014/main" id="{B4AA9796-F6D1-21A4-FE3F-65C539C50F46}"/>
              </a:ext>
            </a:extLst>
          </p:cNvPr>
          <p:cNvSpPr/>
          <p:nvPr/>
        </p:nvSpPr>
        <p:spPr>
          <a:xfrm>
            <a:off x="4638815" y="1845734"/>
            <a:ext cx="7206971" cy="4758263"/>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27 1 5"/>
              <a:gd name="f29" fmla="+- f18 0 f27"/>
              <a:gd name="f30" fmla="+- f19 0 f27"/>
              <a:gd name="f31" fmla="+- f29 f28 0"/>
              <a:gd name="f32" fmla="+- f30 f28 0"/>
              <a:gd name="f33" fmla="*/ f30 f15 1"/>
              <a:gd name="f34" fmla="*/ f29 f15 1"/>
              <a:gd name="f35" fmla="*/ f31 f15 1"/>
              <a:gd name="f36" fmla="*/ f32 f15 1"/>
            </a:gdLst>
            <a:ahLst/>
            <a:cxnLst>
              <a:cxn ang="3cd4">
                <a:pos x="hc" y="t"/>
              </a:cxn>
              <a:cxn ang="0">
                <a:pos x="r" y="vc"/>
              </a:cxn>
              <a:cxn ang="cd4">
                <a:pos x="hc" y="b"/>
              </a:cxn>
              <a:cxn ang="cd2">
                <a:pos x="l" y="vc"/>
              </a:cxn>
            </a:cxnLst>
            <a:rect l="f20" t="f20" r="f23" b="f33"/>
            <a:pathLst>
              <a:path stroke="0">
                <a:moveTo>
                  <a:pt x="f20" y="f20"/>
                </a:moveTo>
                <a:lnTo>
                  <a:pt x="f23" y="f20"/>
                </a:lnTo>
                <a:lnTo>
                  <a:pt x="f23" y="f33"/>
                </a:lnTo>
                <a:lnTo>
                  <a:pt x="f34" y="f24"/>
                </a:lnTo>
                <a:lnTo>
                  <a:pt x="f20" y="f24"/>
                </a:lnTo>
                <a:close/>
              </a:path>
              <a:path stroke="0">
                <a:moveTo>
                  <a:pt x="f34" y="f24"/>
                </a:moveTo>
                <a:lnTo>
                  <a:pt x="f35" y="f36"/>
                </a:lnTo>
                <a:lnTo>
                  <a:pt x="f23" y="f33"/>
                </a:lnTo>
                <a:close/>
              </a:path>
              <a:path fill="none">
                <a:moveTo>
                  <a:pt x="f34" y="f24"/>
                </a:moveTo>
                <a:lnTo>
                  <a:pt x="f35" y="f36"/>
                </a:lnTo>
                <a:lnTo>
                  <a:pt x="f23" y="f33"/>
                </a:lnTo>
                <a:lnTo>
                  <a:pt x="f34" y="f24"/>
                </a:lnTo>
                <a:lnTo>
                  <a:pt x="f20" y="f24"/>
                </a:lnTo>
                <a:lnTo>
                  <a:pt x="f20" y="f20"/>
                </a:lnTo>
                <a:lnTo>
                  <a:pt x="f23" y="f20"/>
                </a:lnTo>
                <a:lnTo>
                  <a:pt x="f23" y="f33"/>
                </a:lnTo>
              </a:path>
            </a:pathLst>
          </a:custGeom>
          <a:blipFill>
            <a:blip r:embed="rId2">
              <a:alphaModFix/>
            </a:blip>
            <a:stretch>
              <a:fillRect/>
            </a:stretch>
          </a:blip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name="Slide970">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2639AD28-B3DF-17E5-F174-DECD10D62770}"/>
              </a:ext>
            </a:extLst>
          </p:cNvPr>
          <p:cNvSpPr/>
          <p:nvPr/>
        </p:nvSpPr>
        <p:spPr>
          <a:xfrm>
            <a:off x="468922" y="562712"/>
            <a:ext cx="11243654"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Título 1">
            <a:extLst>
              <a:ext uri="{FF2B5EF4-FFF2-40B4-BE49-F238E27FC236}">
                <a16:creationId xmlns:a16="http://schemas.microsoft.com/office/drawing/2014/main" id="{5EA74E3D-5085-4893-B50A-AA3275057A67}"/>
              </a:ext>
            </a:extLst>
          </p:cNvPr>
          <p:cNvSpPr txBox="1"/>
          <p:nvPr/>
        </p:nvSpPr>
        <p:spPr>
          <a:xfrm>
            <a:off x="897730" y="960339"/>
            <a:ext cx="3420267" cy="115491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12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FFFFFF"/>
                </a:solidFill>
                <a:uFillTx/>
                <a:latin typeface="Arial"/>
              </a:rPr>
              <a:t>Think far, explain close </a:t>
            </a:r>
          </a:p>
          <a:p>
            <a:pPr marL="0" marR="0" lvl="0" indent="0" algn="l" defTabSz="914400" rtl="0" fontAlgn="auto" hangingPunct="1">
              <a:lnSpc>
                <a:spcPts val="4120"/>
              </a:lnSpc>
              <a:spcBef>
                <a:spcPts val="0"/>
              </a:spcBef>
              <a:spcAft>
                <a:spcPts val="0"/>
              </a:spcAft>
              <a:buNone/>
              <a:tabLst/>
              <a:defRPr sz="1800" b="0" i="0" u="none" strike="noStrike" kern="0" cap="none" spc="0" baseline="0">
                <a:solidFill>
                  <a:srgbClr val="000000"/>
                </a:solidFill>
                <a:uFillTx/>
              </a:defRPr>
            </a:pPr>
            <a:r>
              <a:rPr lang="es-ES" sz="3600" b="1" i="0" u="none" strike="noStrike" kern="1200" cap="none" spc="0" baseline="0">
                <a:solidFill>
                  <a:srgbClr val="FFFFFF"/>
                </a:solidFill>
                <a:uFillTx/>
                <a:latin typeface="Arial"/>
              </a:rPr>
              <a:t/>
            </a:r>
            <a:br>
              <a:rPr lang="es-ES" sz="3600" b="1" i="0" u="none" strike="noStrike" kern="1200" cap="none" spc="0" baseline="0">
                <a:solidFill>
                  <a:srgbClr val="FFFFFF"/>
                </a:solidFill>
                <a:uFillTx/>
                <a:latin typeface="Arial"/>
              </a:rPr>
            </a:br>
            <a:endParaRPr lang="es-ES" sz="3600" b="1" i="0" u="none" strike="noStrike" kern="1200" cap="none" spc="0" baseline="0">
              <a:solidFill>
                <a:srgbClr val="FFFFFF"/>
              </a:solidFill>
              <a:uFillTx/>
              <a:latin typeface="Arial"/>
            </a:endParaRPr>
          </a:p>
        </p:txBody>
      </p:sp>
      <p:sp>
        <p:nvSpPr>
          <p:cNvPr id="4" name="CuadroTexto 32">
            <a:extLst>
              <a:ext uri="{FF2B5EF4-FFF2-40B4-BE49-F238E27FC236}">
                <a16:creationId xmlns:a16="http://schemas.microsoft.com/office/drawing/2014/main" id="{127EB5E0-9666-8682-944F-AA5BE5E513D4}"/>
              </a:ext>
            </a:extLst>
          </p:cNvPr>
          <p:cNvSpPr txBox="1"/>
          <p:nvPr/>
        </p:nvSpPr>
        <p:spPr>
          <a:xfrm>
            <a:off x="889811" y="2429332"/>
            <a:ext cx="3008174" cy="104105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Lorem ipsum dolor sit amet, consectetur adipiscing elit. Maecenas hendrerit mauris vel est fringilla malesuada. Fusce tincidunt pretium.</a:t>
            </a:r>
          </a:p>
        </p:txBody>
      </p:sp>
      <p:sp>
        <p:nvSpPr>
          <p:cNvPr id="5" name="Rounded Rectangle 15">
            <a:extLst>
              <a:ext uri="{FF2B5EF4-FFF2-40B4-BE49-F238E27FC236}">
                <a16:creationId xmlns:a16="http://schemas.microsoft.com/office/drawing/2014/main" id="{210E9C9A-03D2-8119-6BBA-53BC6A784341}"/>
              </a:ext>
            </a:extLst>
          </p:cNvPr>
          <p:cNvSpPr/>
          <p:nvPr/>
        </p:nvSpPr>
        <p:spPr>
          <a:xfrm>
            <a:off x="1015724" y="3895124"/>
            <a:ext cx="2796116" cy="913311"/>
          </a:xfrm>
          <a:custGeom>
            <a:avLst>
              <a:gd name="f10" fmla="val 0"/>
            </a:avLst>
            <a:gdLst>
              <a:gd name="f1" fmla="val 10800000"/>
              <a:gd name="f2" fmla="val 5400000"/>
              <a:gd name="f3" fmla="val 16200000"/>
              <a:gd name="f4" fmla="val w"/>
              <a:gd name="f5" fmla="val h"/>
              <a:gd name="f6" fmla="val ss"/>
              <a:gd name="f7" fmla="val 0"/>
              <a:gd name="f8" fmla="*/ 5419351 1 1725033"/>
              <a:gd name="f9" fmla="val 45"/>
              <a:gd name="f10" fmla="val 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19046" cap="flat">
            <a:solidFill>
              <a:srgbClr val="0F78FF"/>
            </a:solidFill>
            <a:prstDash val="solid"/>
            <a:miter/>
          </a:ln>
        </p:spPr>
        <p:txBody>
          <a:bodyPr vert="horz" wrap="square" lIns="91440" tIns="45720" rIns="91440" bIns="45720" anchor="ctr" anchorCtr="0" compatLnSpc="1">
            <a:no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F78FF"/>
                </a:solidFill>
                <a:uFillTx/>
                <a:latin typeface="Arial" pitchFamily="34"/>
                <a:ea typeface="Roboto" pitchFamily="2"/>
                <a:cs typeface="Arial" pitchFamily="34"/>
              </a:rPr>
              <a:t>Important Highlight 1</a:t>
            </a: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 b="1" i="0" u="none" strike="noStrike" kern="1200" cap="none" spc="0" baseline="0">
              <a:solidFill>
                <a:srgbClr val="FFFFFF"/>
              </a:solidFill>
              <a:uFillTx/>
              <a:latin typeface="Arial" pitchFamily="34"/>
              <a:ea typeface="Roboto" pitchFamily="2"/>
              <a:cs typeface="Arial" pitchFamily="34"/>
            </a:endParaRP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AFCFC"/>
                </a:solidFill>
                <a:uFillTx/>
                <a:latin typeface="Arial" pitchFamily="34"/>
                <a:ea typeface="Roboto Light" pitchFamily="2"/>
                <a:cs typeface="Arial" pitchFamily="34"/>
              </a:rPr>
              <a:t>Lorem ipsum dolor sit amet, consectetur adipiscing elit. Vivamus convallis odio in nulla viverra</a:t>
            </a:r>
          </a:p>
        </p:txBody>
      </p:sp>
      <p:sp>
        <p:nvSpPr>
          <p:cNvPr id="6" name="Rounded Rectangle 15">
            <a:extLst>
              <a:ext uri="{FF2B5EF4-FFF2-40B4-BE49-F238E27FC236}">
                <a16:creationId xmlns:a16="http://schemas.microsoft.com/office/drawing/2014/main" id="{6F467D20-E084-7508-077C-BBF39C40B9BE}"/>
              </a:ext>
            </a:extLst>
          </p:cNvPr>
          <p:cNvSpPr/>
          <p:nvPr/>
        </p:nvSpPr>
        <p:spPr>
          <a:xfrm>
            <a:off x="1015724" y="5065995"/>
            <a:ext cx="2796116" cy="913311"/>
          </a:xfrm>
          <a:custGeom>
            <a:avLst>
              <a:gd name="f10" fmla="val 0"/>
            </a:avLst>
            <a:gdLst>
              <a:gd name="f1" fmla="val 10800000"/>
              <a:gd name="f2" fmla="val 5400000"/>
              <a:gd name="f3" fmla="val 16200000"/>
              <a:gd name="f4" fmla="val w"/>
              <a:gd name="f5" fmla="val h"/>
              <a:gd name="f6" fmla="val ss"/>
              <a:gd name="f7" fmla="val 0"/>
              <a:gd name="f8" fmla="*/ 5419351 1 1725033"/>
              <a:gd name="f9" fmla="val 45"/>
              <a:gd name="f10" fmla="val 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19046" cap="flat">
            <a:solidFill>
              <a:srgbClr val="EB4860"/>
            </a:solidFill>
            <a:prstDash val="solid"/>
            <a:miter/>
          </a:ln>
        </p:spPr>
        <p:txBody>
          <a:bodyPr vert="horz" wrap="square" lIns="91440" tIns="45720" rIns="91440" bIns="45720" anchor="ctr" anchorCtr="0" compatLnSpc="1">
            <a:no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EB4860"/>
                </a:solidFill>
                <a:uFillTx/>
                <a:latin typeface="Arial" pitchFamily="34"/>
                <a:ea typeface="Roboto" pitchFamily="2"/>
                <a:cs typeface="Arial" pitchFamily="34"/>
              </a:rPr>
              <a:t>Important Highlight  2</a:t>
            </a: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 b="1" i="0" u="none" strike="noStrike" kern="1200" cap="none" spc="0" baseline="0">
              <a:solidFill>
                <a:srgbClr val="FFFFFF"/>
              </a:solidFill>
              <a:uFillTx/>
              <a:latin typeface="Arial" pitchFamily="34"/>
              <a:ea typeface="Roboto" pitchFamily="2"/>
              <a:cs typeface="Arial" pitchFamily="34"/>
            </a:endParaRPr>
          </a:p>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FAFCFC"/>
                </a:solidFill>
                <a:uFillTx/>
                <a:latin typeface="Arial" pitchFamily="34"/>
                <a:ea typeface="Roboto Light" pitchFamily="2"/>
                <a:cs typeface="Arial" pitchFamily="34"/>
              </a:rPr>
              <a:t>Lorem ipsum dolor sit amet, consectetur adipiscing elit. Vivamus convallis odio in nulla viverra</a:t>
            </a:r>
          </a:p>
        </p:txBody>
      </p:sp>
      <p:grpSp>
        <p:nvGrpSpPr>
          <p:cNvPr id="7" name="Grupo 17">
            <a:extLst>
              <a:ext uri="{FF2B5EF4-FFF2-40B4-BE49-F238E27FC236}">
                <a16:creationId xmlns:a16="http://schemas.microsoft.com/office/drawing/2014/main" id="{D32DB5BF-F8D0-9EF0-7002-46E03CD8CC6A}"/>
              </a:ext>
            </a:extLst>
          </p:cNvPr>
          <p:cNvGrpSpPr/>
          <p:nvPr/>
        </p:nvGrpSpPr>
        <p:grpSpPr>
          <a:xfrm>
            <a:off x="7572374" y="1084258"/>
            <a:ext cx="3730624" cy="4894261"/>
            <a:chOff x="7572374" y="1084258"/>
            <a:chExt cx="3730624" cy="4894261"/>
          </a:xfrm>
        </p:grpSpPr>
        <p:sp>
          <p:nvSpPr>
            <p:cNvPr id="8" name="Freeform 5">
              <a:extLst>
                <a:ext uri="{FF2B5EF4-FFF2-40B4-BE49-F238E27FC236}">
                  <a16:creationId xmlns:a16="http://schemas.microsoft.com/office/drawing/2014/main" id="{3A6F3F0A-9075-3C5D-BE29-8AEB90E3F190}"/>
                </a:ext>
              </a:extLst>
            </p:cNvPr>
            <p:cNvSpPr/>
            <p:nvPr/>
          </p:nvSpPr>
          <p:spPr>
            <a:xfrm>
              <a:off x="8562971" y="3513133"/>
              <a:ext cx="2740027" cy="2393954"/>
            </a:xfrm>
            <a:custGeom>
              <a:avLst/>
              <a:gdLst>
                <a:gd name="f0" fmla="val 10800000"/>
                <a:gd name="f1" fmla="val 5400000"/>
                <a:gd name="f2" fmla="val 180"/>
                <a:gd name="f3" fmla="val w"/>
                <a:gd name="f4" fmla="val h"/>
                <a:gd name="f5" fmla="val 0"/>
                <a:gd name="f6" fmla="val 1623"/>
                <a:gd name="f7" fmla="val 1419"/>
                <a:gd name="f8" fmla="val 1609"/>
                <a:gd name="f9" fmla="val 805"/>
                <a:gd name="f10" fmla="val 1603"/>
                <a:gd name="f11" fmla="val 778"/>
                <a:gd name="f12" fmla="val 1597"/>
                <a:gd name="f13" fmla="val 751"/>
                <a:gd name="f14" fmla="val 1587"/>
                <a:gd name="f15" fmla="val 725"/>
                <a:gd name="f16" fmla="val 1586"/>
                <a:gd name="f17" fmla="val 723"/>
                <a:gd name="f18" fmla="val 720"/>
                <a:gd name="f19" fmla="val 1584"/>
                <a:gd name="f20" fmla="val 717"/>
                <a:gd name="f21" fmla="val 1572"/>
                <a:gd name="f22" fmla="val 680"/>
                <a:gd name="f23" fmla="val 1550"/>
                <a:gd name="f24" fmla="val 648"/>
                <a:gd name="f25" fmla="val 1531"/>
                <a:gd name="f26" fmla="val 615"/>
                <a:gd name="f27" fmla="val 1522"/>
                <a:gd name="f28" fmla="val 599"/>
                <a:gd name="f29" fmla="val 1513"/>
                <a:gd name="f30" fmla="val 583"/>
                <a:gd name="f31" fmla="val 1504"/>
                <a:gd name="f32" fmla="val 568"/>
                <a:gd name="f33" fmla="val 567"/>
                <a:gd name="f34" fmla="val 566"/>
                <a:gd name="f35" fmla="val 1442"/>
                <a:gd name="f36" fmla="val 459"/>
                <a:gd name="f37" fmla="val 1380"/>
                <a:gd name="f38" fmla="val 352"/>
                <a:gd name="f39" fmla="val 1317"/>
                <a:gd name="f40" fmla="val 244"/>
                <a:gd name="f41" fmla="val 1293"/>
                <a:gd name="f42" fmla="val 202"/>
                <a:gd name="f43" fmla="val 1269"/>
                <a:gd name="f44" fmla="val 160"/>
                <a:gd name="f45" fmla="val 1244"/>
                <a:gd name="f46" fmla="val 118"/>
                <a:gd name="f47" fmla="val 1239"/>
                <a:gd name="f48" fmla="val 108"/>
                <a:gd name="f49" fmla="val 1235"/>
                <a:gd name="f50" fmla="val 98"/>
                <a:gd name="f51" fmla="val 1227"/>
                <a:gd name="f52" fmla="val 90"/>
                <a:gd name="f53" fmla="val 1219"/>
                <a:gd name="f54" fmla="val 72"/>
                <a:gd name="f55" fmla="val 1210"/>
                <a:gd name="f56" fmla="val 55"/>
                <a:gd name="f57" fmla="val 1197"/>
                <a:gd name="f58" fmla="val 40"/>
                <a:gd name="f59" fmla="val 1191"/>
                <a:gd name="f60" fmla="val 33"/>
                <a:gd name="f61" fmla="val 1184"/>
                <a:gd name="f62" fmla="val 27"/>
                <a:gd name="f63" fmla="val 1177"/>
                <a:gd name="f64" fmla="val 22"/>
                <a:gd name="f65" fmla="val 1166"/>
                <a:gd name="f66" fmla="val 14"/>
                <a:gd name="f67" fmla="val 1153"/>
                <a:gd name="f68" fmla="val 8"/>
                <a:gd name="f69" fmla="val 1139"/>
                <a:gd name="f70" fmla="val 5"/>
                <a:gd name="f71" fmla="val 1130"/>
                <a:gd name="f72" fmla="val 2"/>
                <a:gd name="f73" fmla="val 1121"/>
                <a:gd name="f74" fmla="val 1"/>
                <a:gd name="f75" fmla="val 1112"/>
                <a:gd name="f76" fmla="val 1110"/>
                <a:gd name="f77" fmla="val 1108"/>
                <a:gd name="f78" fmla="val 1106"/>
                <a:gd name="f79" fmla="val 1097"/>
                <a:gd name="f80" fmla="val 1088"/>
                <a:gd name="f81" fmla="val 3"/>
                <a:gd name="f82" fmla="val 1079"/>
                <a:gd name="f83" fmla="val 6"/>
                <a:gd name="f84" fmla="val 1068"/>
                <a:gd name="f85" fmla="val 10"/>
                <a:gd name="f86" fmla="val 1057"/>
                <a:gd name="f87" fmla="val 15"/>
                <a:gd name="f88" fmla="val 1048"/>
                <a:gd name="f89" fmla="val 1040"/>
                <a:gd name="f90" fmla="val 28"/>
                <a:gd name="f91" fmla="val 1033"/>
                <a:gd name="f92" fmla="val 34"/>
                <a:gd name="f93" fmla="val 1028"/>
                <a:gd name="f94" fmla="val 41"/>
                <a:gd name="f95" fmla="val 1019"/>
                <a:gd name="f96" fmla="val 52"/>
                <a:gd name="f97" fmla="val 1012"/>
                <a:gd name="f98" fmla="val 63"/>
                <a:gd name="f99" fmla="val 1008"/>
                <a:gd name="f100" fmla="val 77"/>
                <a:gd name="f101" fmla="val 78"/>
                <a:gd name="f102" fmla="val 79"/>
                <a:gd name="f103" fmla="val 1003"/>
                <a:gd name="f104" fmla="val 94"/>
                <a:gd name="f105" fmla="val 1000"/>
                <a:gd name="f106" fmla="val 109"/>
                <a:gd name="f107" fmla="val 125"/>
                <a:gd name="f108" fmla="val 1005"/>
                <a:gd name="f109" fmla="val 141"/>
                <a:gd name="f110" fmla="val 1011"/>
                <a:gd name="f111" fmla="val 156"/>
                <a:gd name="f112" fmla="val 170"/>
                <a:gd name="f113" fmla="val 1041"/>
                <a:gd name="f114" fmla="val 207"/>
                <a:gd name="f115" fmla="val 1062"/>
                <a:gd name="f116" fmla="val 245"/>
                <a:gd name="f117" fmla="val 1083"/>
                <a:gd name="f118" fmla="val 282"/>
                <a:gd name="f119" fmla="val 1087"/>
                <a:gd name="f120" fmla="val 288"/>
                <a:gd name="f121" fmla="val 1089"/>
                <a:gd name="f122" fmla="val 294"/>
                <a:gd name="f123" fmla="val 1086"/>
                <a:gd name="f124" fmla="val 301"/>
                <a:gd name="f125" fmla="val 1082"/>
                <a:gd name="f126" fmla="val 308"/>
                <a:gd name="f127" fmla="val 1077"/>
                <a:gd name="f128" fmla="val 312"/>
                <a:gd name="f129" fmla="val 1069"/>
                <a:gd name="f130" fmla="val 1061"/>
                <a:gd name="f131" fmla="val 313"/>
                <a:gd name="f132" fmla="val 1055"/>
                <a:gd name="f133" fmla="val 1051"/>
                <a:gd name="f134" fmla="val 1018"/>
                <a:gd name="f135" fmla="val 986"/>
                <a:gd name="f136" fmla="val 189"/>
                <a:gd name="f137" fmla="val 954"/>
                <a:gd name="f138" fmla="val 133"/>
                <a:gd name="f139" fmla="val 941"/>
                <a:gd name="f140" fmla="val 111"/>
                <a:gd name="f141" fmla="val 927"/>
                <a:gd name="f142" fmla="val 93"/>
                <a:gd name="f143" fmla="val 905"/>
                <a:gd name="f144" fmla="val 81"/>
                <a:gd name="f145" fmla="val 875"/>
                <a:gd name="f146" fmla="val 65"/>
                <a:gd name="f147" fmla="val 844"/>
                <a:gd name="f148" fmla="val 62"/>
                <a:gd name="f149" fmla="val 812"/>
                <a:gd name="f150" fmla="val 74"/>
                <a:gd name="f151" fmla="val 809"/>
                <a:gd name="f152" fmla="val 807"/>
                <a:gd name="f153" fmla="val 75"/>
                <a:gd name="f154" fmla="val 747"/>
                <a:gd name="f155" fmla="val 102"/>
                <a:gd name="f156" fmla="val 176"/>
                <a:gd name="f157" fmla="val 755"/>
                <a:gd name="f158" fmla="val 232"/>
                <a:gd name="f159" fmla="val 790"/>
                <a:gd name="f160" fmla="val 292"/>
                <a:gd name="f161" fmla="val 824"/>
                <a:gd name="f162" fmla="val 859"/>
                <a:gd name="f163" fmla="val 412"/>
                <a:gd name="f164" fmla="val 865"/>
                <a:gd name="f165" fmla="val 423"/>
                <a:gd name="f166" fmla="val 863"/>
                <a:gd name="f167" fmla="val 434"/>
                <a:gd name="f168" fmla="val 853"/>
                <a:gd name="f169" fmla="val 440"/>
                <a:gd name="f170" fmla="val 843"/>
                <a:gd name="f171" fmla="val 445"/>
                <a:gd name="f172" fmla="val 833"/>
                <a:gd name="f173" fmla="val 442"/>
                <a:gd name="f174" fmla="val 826"/>
                <a:gd name="f175" fmla="val 431"/>
                <a:gd name="f176" fmla="val 816"/>
                <a:gd name="f177" fmla="val 414"/>
                <a:gd name="f178" fmla="val 398"/>
                <a:gd name="f179" fmla="val 798"/>
                <a:gd name="f180" fmla="val 382"/>
                <a:gd name="f181" fmla="val 772"/>
                <a:gd name="f182" fmla="val 337"/>
                <a:gd name="f183" fmla="val 291"/>
                <a:gd name="f184" fmla="val 719"/>
                <a:gd name="f185" fmla="val 247"/>
                <a:gd name="f186" fmla="val 688"/>
                <a:gd name="f187" fmla="val 196"/>
                <a:gd name="f188" fmla="val 619"/>
                <a:gd name="f189" fmla="val 182"/>
                <a:gd name="f190" fmla="val 569"/>
                <a:gd name="f191" fmla="val 212"/>
                <a:gd name="f192" fmla="val 518"/>
                <a:gd name="f193" fmla="val 243"/>
                <a:gd name="f194" fmla="val 501"/>
                <a:gd name="f195" fmla="val 311"/>
                <a:gd name="f196" fmla="val 531"/>
                <a:gd name="f197" fmla="val 362"/>
                <a:gd name="f198" fmla="val 552"/>
                <a:gd name="f199" fmla="val 399"/>
                <a:gd name="f200" fmla="val 573"/>
                <a:gd name="f201" fmla="val 436"/>
                <a:gd name="f202" fmla="val 594"/>
                <a:gd name="f203" fmla="val 472"/>
                <a:gd name="f204" fmla="val 608"/>
                <a:gd name="f205" fmla="val 496"/>
                <a:gd name="f206" fmla="val 621"/>
                <a:gd name="f207" fmla="val 519"/>
                <a:gd name="f208" fmla="val 635"/>
                <a:gd name="f209" fmla="val 543"/>
                <a:gd name="f210" fmla="val 642"/>
                <a:gd name="f211" fmla="val 555"/>
                <a:gd name="f212" fmla="val 570"/>
                <a:gd name="f213" fmla="val 572"/>
                <a:gd name="f214" fmla="val 611"/>
                <a:gd name="f215" fmla="val 605"/>
                <a:gd name="f216" fmla="val 601"/>
                <a:gd name="f217" fmla="val 559"/>
                <a:gd name="f218" fmla="val 561"/>
                <a:gd name="f219" fmla="val 490"/>
                <a:gd name="f220" fmla="val 521"/>
                <a:gd name="f221" fmla="val 422"/>
                <a:gd name="f222" fmla="val 481"/>
                <a:gd name="f223" fmla="val 353"/>
                <a:gd name="f224" fmla="val 426"/>
                <a:gd name="f225" fmla="val 256"/>
                <a:gd name="f226" fmla="val 370"/>
                <a:gd name="f227" fmla="val 314"/>
                <a:gd name="f228" fmla="val 289"/>
                <a:gd name="f229" fmla="val 21"/>
                <a:gd name="f230" fmla="val 197"/>
                <a:gd name="f231" fmla="val 187"/>
                <a:gd name="f232" fmla="val 177"/>
                <a:gd name="f233" fmla="val 13"/>
                <a:gd name="f234" fmla="val 168"/>
                <a:gd name="f235" fmla="val 17"/>
                <a:gd name="f236" fmla="val 166"/>
                <a:gd name="f237" fmla="val 18"/>
                <a:gd name="f238" fmla="val 165"/>
                <a:gd name="f239" fmla="val 163"/>
                <a:gd name="f240" fmla="val 20"/>
                <a:gd name="f241" fmla="val 153"/>
                <a:gd name="f242" fmla="val 25"/>
                <a:gd name="f243" fmla="val 144"/>
                <a:gd name="f244" fmla="val 32"/>
                <a:gd name="f245" fmla="val 137"/>
                <a:gd name="f246" fmla="val 123"/>
                <a:gd name="f247" fmla="val 115"/>
                <a:gd name="f248" fmla="val 71"/>
                <a:gd name="f249" fmla="val 110"/>
                <a:gd name="f250" fmla="val 107"/>
                <a:gd name="f251" fmla="val 99"/>
                <a:gd name="f252" fmla="val 104"/>
                <a:gd name="f253" fmla="val 105"/>
                <a:gd name="f254" fmla="val 129"/>
                <a:gd name="f255" fmla="val 152"/>
                <a:gd name="f256" fmla="val 122"/>
                <a:gd name="f257" fmla="val 173"/>
                <a:gd name="f258" fmla="val 158"/>
                <a:gd name="f259" fmla="val 236"/>
                <a:gd name="f260" fmla="val 195"/>
                <a:gd name="f261" fmla="val 299"/>
                <a:gd name="f262" fmla="val 231"/>
                <a:gd name="f263" fmla="val 268"/>
                <a:gd name="f264" fmla="val 304"/>
                <a:gd name="f265" fmla="val 489"/>
                <a:gd name="f266" fmla="val 341"/>
                <a:gd name="f267" fmla="val 346"/>
                <a:gd name="f268" fmla="val 351"/>
                <a:gd name="f269" fmla="val 355"/>
                <a:gd name="f270" fmla="val 578"/>
                <a:gd name="f271" fmla="val 368"/>
                <a:gd name="f272" fmla="val 602"/>
                <a:gd name="f273" fmla="val 383"/>
                <a:gd name="f274" fmla="val 625"/>
                <a:gd name="f275" fmla="val 397"/>
                <a:gd name="f276" fmla="val 649"/>
                <a:gd name="f277" fmla="val 425"/>
                <a:gd name="f278" fmla="val 700"/>
                <a:gd name="f279" fmla="val 454"/>
                <a:gd name="f280" fmla="val 749"/>
                <a:gd name="f281" fmla="val 483"/>
                <a:gd name="f282" fmla="val 800"/>
                <a:gd name="f283" fmla="val 497"/>
                <a:gd name="f284" fmla="val 823"/>
                <a:gd name="f285" fmla="val 510"/>
                <a:gd name="f286" fmla="val 846"/>
                <a:gd name="f287" fmla="val 524"/>
                <a:gd name="f288" fmla="val 871"/>
                <a:gd name="f289" fmla="val 522"/>
                <a:gd name="f290" fmla="val 869"/>
                <a:gd name="f291" fmla="val 520"/>
                <a:gd name="f292" fmla="val 868"/>
                <a:gd name="f293" fmla="val 463"/>
                <a:gd name="f294" fmla="val 837"/>
                <a:gd name="f295" fmla="val 407"/>
                <a:gd name="f296" fmla="val 806"/>
                <a:gd name="f297" fmla="val 775"/>
                <a:gd name="f298" fmla="val 336"/>
                <a:gd name="f299" fmla="val 766"/>
                <a:gd name="f300" fmla="val 320"/>
                <a:gd name="f301" fmla="val 756"/>
                <a:gd name="f302" fmla="val 295"/>
                <a:gd name="f303" fmla="val 742"/>
                <a:gd name="f304" fmla="val 285"/>
                <a:gd name="f305" fmla="val 737"/>
                <a:gd name="f306" fmla="val 276"/>
                <a:gd name="f307" fmla="val 733"/>
                <a:gd name="f308" fmla="val 274"/>
                <a:gd name="f309" fmla="val 732"/>
                <a:gd name="f310" fmla="val 273"/>
                <a:gd name="f311" fmla="val 731"/>
                <a:gd name="f312" fmla="val 272"/>
                <a:gd name="f313" fmla="val 730"/>
                <a:gd name="f314" fmla="val 714"/>
                <a:gd name="f315" fmla="val 214"/>
                <a:gd name="f316" fmla="val 698"/>
                <a:gd name="f317" fmla="val 185"/>
                <a:gd name="f318" fmla="val 682"/>
                <a:gd name="f319" fmla="val 151"/>
                <a:gd name="f320" fmla="val 663"/>
                <a:gd name="f321" fmla="val 117"/>
                <a:gd name="f322" fmla="val 662"/>
                <a:gd name="f323" fmla="val 82"/>
                <a:gd name="f324" fmla="val 678"/>
                <a:gd name="f325" fmla="val 713"/>
                <a:gd name="f326" fmla="val 817"/>
                <a:gd name="f327" fmla="val 67"/>
                <a:gd name="f328" fmla="val 106"/>
                <a:gd name="f329" fmla="val 893"/>
                <a:gd name="f330" fmla="val 922"/>
                <a:gd name="f331" fmla="val 181"/>
                <a:gd name="f332" fmla="val 953"/>
                <a:gd name="f333" fmla="val 258"/>
                <a:gd name="f334" fmla="val 1017"/>
                <a:gd name="f335" fmla="val 333"/>
                <a:gd name="f336" fmla="val 1084"/>
                <a:gd name="f337" fmla="val 1147"/>
                <a:gd name="f338" fmla="val 1209"/>
                <a:gd name="f339" fmla="val 1268"/>
                <a:gd name="f340" fmla="val 653"/>
                <a:gd name="f341" fmla="val 1318"/>
                <a:gd name="f342" fmla="val 702"/>
                <a:gd name="f343" fmla="val 1347"/>
                <a:gd name="f344" fmla="val 752"/>
                <a:gd name="f345" fmla="val 1372"/>
                <a:gd name="f346" fmla="val 1389"/>
                <a:gd name="f347" fmla="val 810"/>
                <a:gd name="f348" fmla="val 1391"/>
                <a:gd name="f349" fmla="val 814"/>
                <a:gd name="f350" fmla="val 1392"/>
                <a:gd name="f351" fmla="val 818"/>
                <a:gd name="f352" fmla="val 1394"/>
                <a:gd name="f353" fmla="val 828"/>
                <a:gd name="f354" fmla="val 1397"/>
                <a:gd name="f355" fmla="val 839"/>
                <a:gd name="f356" fmla="val 1400"/>
                <a:gd name="f357" fmla="val 849"/>
                <a:gd name="f358" fmla="val 1402"/>
                <a:gd name="f359" fmla="val 1404"/>
                <a:gd name="f360" fmla="val 857"/>
                <a:gd name="f361" fmla="val 1405"/>
                <a:gd name="f362" fmla="val 861"/>
                <a:gd name="f363" fmla="val 914"/>
                <a:gd name="f364" fmla="val 1417"/>
                <a:gd name="f365" fmla="val 968"/>
                <a:gd name="f366" fmla="val 1021"/>
                <a:gd name="f367" fmla="val 1027"/>
                <a:gd name="f368" fmla="val 1403"/>
                <a:gd name="f369" fmla="val 1032"/>
                <a:gd name="f370" fmla="val 1037"/>
                <a:gd name="f371" fmla="val 1399"/>
                <a:gd name="f372" fmla="val 1042"/>
                <a:gd name="f373" fmla="val 1398"/>
                <a:gd name="f374" fmla="val 1045"/>
                <a:gd name="f375" fmla="val 1383"/>
                <a:gd name="f376" fmla="val 1092"/>
                <a:gd name="f377" fmla="val 1375"/>
                <a:gd name="f378" fmla="val 1120"/>
                <a:gd name="f379" fmla="val 1358"/>
                <a:gd name="f380" fmla="val 1148"/>
                <a:gd name="f381" fmla="val 1342"/>
                <a:gd name="f382" fmla="val 1326"/>
                <a:gd name="f383" fmla="val 1185"/>
                <a:gd name="f384" fmla="val 1322"/>
                <a:gd name="f385" fmla="val 1193"/>
                <a:gd name="f386" fmla="val 1200"/>
                <a:gd name="f387" fmla="val 1312"/>
                <a:gd name="f388" fmla="val 1204"/>
                <a:gd name="f389" fmla="val 1310"/>
                <a:gd name="f390" fmla="val 1208"/>
                <a:gd name="f391" fmla="val 1308"/>
                <a:gd name="f392" fmla="val 1211"/>
                <a:gd name="f393" fmla="val 1306"/>
                <a:gd name="f394" fmla="val 1229"/>
                <a:gd name="f395" fmla="val 1296"/>
                <a:gd name="f396" fmla="val 1246"/>
                <a:gd name="f397" fmla="val 1286"/>
                <a:gd name="f398" fmla="val 1263"/>
                <a:gd name="f399" fmla="val 1276"/>
                <a:gd name="f400" fmla="val 1356"/>
                <a:gd name="f401" fmla="val 1222"/>
                <a:gd name="f402" fmla="val 1449"/>
                <a:gd name="f403" fmla="val 1169"/>
                <a:gd name="f404" fmla="val 1542"/>
                <a:gd name="f405" fmla="val 1115"/>
                <a:gd name="f406" fmla="val 1564"/>
                <a:gd name="f407" fmla="val 1102"/>
                <a:gd name="f408" fmla="val 1580"/>
                <a:gd name="f409" fmla="val 1085"/>
                <a:gd name="f410" fmla="val 1592"/>
                <a:gd name="f411" fmla="val 1063"/>
                <a:gd name="f412" fmla="val 1611"/>
                <a:gd name="f413" fmla="val 1026"/>
                <a:gd name="f414" fmla="val 1618"/>
                <a:gd name="f415" fmla="val 987"/>
                <a:gd name="f416" fmla="val 1620"/>
                <a:gd name="f417" fmla="val 947"/>
                <a:gd name="f418" fmla="val 899"/>
                <a:gd name="f419" fmla="val 852"/>
                <a:gd name="f420" fmla="val 864"/>
                <a:gd name="f421" fmla="val 1384"/>
                <a:gd name="f422" fmla="val 1385"/>
                <a:gd name="f423" fmla="+- 0 0 -90"/>
                <a:gd name="f424" fmla="*/ f3 1 1623"/>
                <a:gd name="f425" fmla="*/ f4 1 1419"/>
                <a:gd name="f426" fmla="+- f7 0 f5"/>
                <a:gd name="f427" fmla="+- f6 0 f5"/>
                <a:gd name="f428" fmla="*/ f423 f0 1"/>
                <a:gd name="f429" fmla="*/ f427 1 1623"/>
                <a:gd name="f430" fmla="*/ f426 1 1419"/>
                <a:gd name="f431" fmla="*/ 1587 f427 1"/>
                <a:gd name="f432" fmla="*/ 725 f426 1"/>
                <a:gd name="f433" fmla="*/ 1531 f427 1"/>
                <a:gd name="f434" fmla="*/ 615 f426 1"/>
                <a:gd name="f435" fmla="*/ 1504 f427 1"/>
                <a:gd name="f436" fmla="*/ 568 f426 1"/>
                <a:gd name="f437" fmla="*/ 566 f426 1"/>
                <a:gd name="f438" fmla="*/ 1244 f427 1"/>
                <a:gd name="f439" fmla="*/ 118 f426 1"/>
                <a:gd name="f440" fmla="*/ 1227 f427 1"/>
                <a:gd name="f441" fmla="*/ 90 f426 1"/>
                <a:gd name="f442" fmla="*/ 1197 f427 1"/>
                <a:gd name="f443" fmla="*/ 40 f426 1"/>
                <a:gd name="f444" fmla="*/ 1139 f427 1"/>
                <a:gd name="f445" fmla="*/ 5 f426 1"/>
                <a:gd name="f446" fmla="*/ 1112 f427 1"/>
                <a:gd name="f447" fmla="*/ 2 f426 1"/>
                <a:gd name="f448" fmla="*/ 1106 f427 1"/>
                <a:gd name="f449" fmla="*/ 1048 f427 1"/>
                <a:gd name="f450" fmla="*/ 22 f426 1"/>
                <a:gd name="f451" fmla="*/ 1028 f427 1"/>
                <a:gd name="f452" fmla="*/ 41 f426 1"/>
                <a:gd name="f453" fmla="*/ 1008 f427 1"/>
                <a:gd name="f454" fmla="*/ 79 f426 1"/>
                <a:gd name="f455" fmla="*/ 1003 f427 1"/>
                <a:gd name="f456" fmla="*/ 125 f426 1"/>
                <a:gd name="f457" fmla="*/ 1083 f427 1"/>
                <a:gd name="f458" fmla="*/ 282 f426 1"/>
                <a:gd name="f459" fmla="*/ 1069 f427 1"/>
                <a:gd name="f460" fmla="*/ 312 f426 1"/>
                <a:gd name="f461" fmla="*/ 954 f427 1"/>
                <a:gd name="f462" fmla="*/ 133 f426 1"/>
                <a:gd name="f463" fmla="*/ 812 f427 1"/>
                <a:gd name="f464" fmla="*/ 74 f426 1"/>
                <a:gd name="f465" fmla="*/ 805 f427 1"/>
                <a:gd name="f466" fmla="*/ 77 f426 1"/>
                <a:gd name="f467" fmla="*/ 755 f427 1"/>
                <a:gd name="f468" fmla="*/ 232 f426 1"/>
                <a:gd name="f469" fmla="*/ 853 f427 1"/>
                <a:gd name="f470" fmla="*/ 440 f426 1"/>
                <a:gd name="f471" fmla="*/ 798 f427 1"/>
                <a:gd name="f472" fmla="*/ 382 f426 1"/>
                <a:gd name="f473" fmla="*/ 569 f427 1"/>
                <a:gd name="f474" fmla="*/ 212 f426 1"/>
                <a:gd name="f475" fmla="*/ 594 f427 1"/>
                <a:gd name="f476" fmla="*/ 472 f426 1"/>
                <a:gd name="f477" fmla="*/ 621 f427 1"/>
                <a:gd name="f478" fmla="*/ 572 f426 1"/>
                <a:gd name="f479" fmla="*/ 481 f427 1"/>
                <a:gd name="f480" fmla="*/ 353 f426 1"/>
                <a:gd name="f481" fmla="*/ 197 f427 1"/>
                <a:gd name="f482" fmla="*/ 8 f426 1"/>
                <a:gd name="f483" fmla="*/ 168 f427 1"/>
                <a:gd name="f484" fmla="*/ 17 f426 1"/>
                <a:gd name="f485" fmla="*/ 137 f427 1"/>
                <a:gd name="f486" fmla="*/ 107 f427 1"/>
                <a:gd name="f487" fmla="*/ 104 f426 1"/>
                <a:gd name="f488" fmla="*/ 231 f427 1"/>
                <a:gd name="f489" fmla="*/ 362 f426 1"/>
                <a:gd name="f490" fmla="*/ 355 f427 1"/>
                <a:gd name="f491" fmla="*/ 578 f426 1"/>
                <a:gd name="f492" fmla="*/ 397 f427 1"/>
                <a:gd name="f493" fmla="*/ 649 f426 1"/>
                <a:gd name="f494" fmla="*/ 524 f427 1"/>
                <a:gd name="f495" fmla="*/ 871 f426 1"/>
                <a:gd name="f496" fmla="*/ 352 f427 1"/>
                <a:gd name="f497" fmla="*/ 775 f426 1"/>
                <a:gd name="f498" fmla="*/ 276 f427 1"/>
                <a:gd name="f499" fmla="*/ 733 f426 1"/>
                <a:gd name="f500" fmla="*/ 272 f427 1"/>
                <a:gd name="f501" fmla="*/ 730 f426 1"/>
                <a:gd name="f502" fmla="*/ 82 f427 1"/>
                <a:gd name="f503" fmla="*/ 678 f426 1"/>
                <a:gd name="f504" fmla="*/ 181 f427 1"/>
                <a:gd name="f505" fmla="*/ 953 f426 1"/>
                <a:gd name="f506" fmla="*/ 653 f427 1"/>
                <a:gd name="f507" fmla="*/ 1318 f426 1"/>
                <a:gd name="f508" fmla="*/ 818 f427 1"/>
                <a:gd name="f509" fmla="*/ 1394 f426 1"/>
                <a:gd name="f510" fmla="*/ 849 f427 1"/>
                <a:gd name="f511" fmla="*/ 1402 f426 1"/>
                <a:gd name="f512" fmla="*/ 861 f427 1"/>
                <a:gd name="f513" fmla="*/ 1405 f426 1"/>
                <a:gd name="f514" fmla="*/ 1021 f427 1"/>
                <a:gd name="f515" fmla="*/ 1037 f427 1"/>
                <a:gd name="f516" fmla="*/ 1399 f426 1"/>
                <a:gd name="f517" fmla="*/ 1092 f427 1"/>
                <a:gd name="f518" fmla="*/ 1375 f426 1"/>
                <a:gd name="f519" fmla="*/ 1177 f427 1"/>
                <a:gd name="f520" fmla="*/ 1326 f426 1"/>
                <a:gd name="f521" fmla="*/ 1200 f427 1"/>
                <a:gd name="f522" fmla="*/ 1312 f426 1"/>
                <a:gd name="f523" fmla="*/ 1211 f427 1"/>
                <a:gd name="f524" fmla="*/ 1306 f426 1"/>
                <a:gd name="f525" fmla="*/ 1263 f427 1"/>
                <a:gd name="f526" fmla="*/ 1276 f426 1"/>
                <a:gd name="f527" fmla="*/ 1592 f427 1"/>
                <a:gd name="f528" fmla="*/ 1063 f426 1"/>
                <a:gd name="f529" fmla="*/ 1609 f427 1"/>
                <a:gd name="f530" fmla="*/ 805 f426 1"/>
                <a:gd name="f531" fmla="*/ 864 f427 1"/>
                <a:gd name="f532" fmla="*/ 1385 f426 1"/>
                <a:gd name="f533" fmla="*/ 1384 f426 1"/>
                <a:gd name="f534" fmla="*/ f428 1 f2"/>
                <a:gd name="f535" fmla="*/ f431 1 1623"/>
                <a:gd name="f536" fmla="*/ f432 1 1419"/>
                <a:gd name="f537" fmla="*/ f433 1 1623"/>
                <a:gd name="f538" fmla="*/ f434 1 1419"/>
                <a:gd name="f539" fmla="*/ f435 1 1623"/>
                <a:gd name="f540" fmla="*/ f436 1 1419"/>
                <a:gd name="f541" fmla="*/ f437 1 1419"/>
                <a:gd name="f542" fmla="*/ f438 1 1623"/>
                <a:gd name="f543" fmla="*/ f439 1 1419"/>
                <a:gd name="f544" fmla="*/ f440 1 1623"/>
                <a:gd name="f545" fmla="*/ f441 1 1419"/>
                <a:gd name="f546" fmla="*/ f442 1 1623"/>
                <a:gd name="f547" fmla="*/ f443 1 1419"/>
                <a:gd name="f548" fmla="*/ f444 1 1623"/>
                <a:gd name="f549" fmla="*/ f445 1 1419"/>
                <a:gd name="f550" fmla="*/ f446 1 1623"/>
                <a:gd name="f551" fmla="*/ f447 1 1419"/>
                <a:gd name="f552" fmla="*/ f448 1 1623"/>
                <a:gd name="f553" fmla="*/ f449 1 1623"/>
                <a:gd name="f554" fmla="*/ f450 1 1419"/>
                <a:gd name="f555" fmla="*/ f451 1 1623"/>
                <a:gd name="f556" fmla="*/ f452 1 1419"/>
                <a:gd name="f557" fmla="*/ f453 1 1623"/>
                <a:gd name="f558" fmla="*/ f454 1 1419"/>
                <a:gd name="f559" fmla="*/ f455 1 1623"/>
                <a:gd name="f560" fmla="*/ f456 1 1419"/>
                <a:gd name="f561" fmla="*/ f457 1 1623"/>
                <a:gd name="f562" fmla="*/ f458 1 1419"/>
                <a:gd name="f563" fmla="*/ f459 1 1623"/>
                <a:gd name="f564" fmla="*/ f460 1 1419"/>
                <a:gd name="f565" fmla="*/ f461 1 1623"/>
                <a:gd name="f566" fmla="*/ f462 1 1419"/>
                <a:gd name="f567" fmla="*/ f463 1 1623"/>
                <a:gd name="f568" fmla="*/ f464 1 1419"/>
                <a:gd name="f569" fmla="*/ f465 1 1623"/>
                <a:gd name="f570" fmla="*/ f466 1 1419"/>
                <a:gd name="f571" fmla="*/ f467 1 1623"/>
                <a:gd name="f572" fmla="*/ f468 1 1419"/>
                <a:gd name="f573" fmla="*/ f469 1 1623"/>
                <a:gd name="f574" fmla="*/ f470 1 1419"/>
                <a:gd name="f575" fmla="*/ f471 1 1623"/>
                <a:gd name="f576" fmla="*/ f472 1 1419"/>
                <a:gd name="f577" fmla="*/ f473 1 1623"/>
                <a:gd name="f578" fmla="*/ f474 1 1419"/>
                <a:gd name="f579" fmla="*/ f475 1 1623"/>
                <a:gd name="f580" fmla="*/ f476 1 1419"/>
                <a:gd name="f581" fmla="*/ f477 1 1623"/>
                <a:gd name="f582" fmla="*/ f478 1 1419"/>
                <a:gd name="f583" fmla="*/ f479 1 1623"/>
                <a:gd name="f584" fmla="*/ f480 1 1419"/>
                <a:gd name="f585" fmla="*/ f481 1 1623"/>
                <a:gd name="f586" fmla="*/ f482 1 1419"/>
                <a:gd name="f587" fmla="*/ f483 1 1623"/>
                <a:gd name="f588" fmla="*/ f484 1 1419"/>
                <a:gd name="f589" fmla="*/ f485 1 1623"/>
                <a:gd name="f590" fmla="*/ f486 1 1623"/>
                <a:gd name="f591" fmla="*/ f487 1 1419"/>
                <a:gd name="f592" fmla="*/ f488 1 1623"/>
                <a:gd name="f593" fmla="*/ f489 1 1419"/>
                <a:gd name="f594" fmla="*/ f490 1 1623"/>
                <a:gd name="f595" fmla="*/ f491 1 1419"/>
                <a:gd name="f596" fmla="*/ f492 1 1623"/>
                <a:gd name="f597" fmla="*/ f493 1 1419"/>
                <a:gd name="f598" fmla="*/ f494 1 1623"/>
                <a:gd name="f599" fmla="*/ f495 1 1419"/>
                <a:gd name="f600" fmla="*/ f496 1 1623"/>
                <a:gd name="f601" fmla="*/ f497 1 1419"/>
                <a:gd name="f602" fmla="*/ f498 1 1623"/>
                <a:gd name="f603" fmla="*/ f499 1 1419"/>
                <a:gd name="f604" fmla="*/ f500 1 1623"/>
                <a:gd name="f605" fmla="*/ f501 1 1419"/>
                <a:gd name="f606" fmla="*/ f502 1 1623"/>
                <a:gd name="f607" fmla="*/ f503 1 1419"/>
                <a:gd name="f608" fmla="*/ f504 1 1623"/>
                <a:gd name="f609" fmla="*/ f505 1 1419"/>
                <a:gd name="f610" fmla="*/ f506 1 1623"/>
                <a:gd name="f611" fmla="*/ f507 1 1419"/>
                <a:gd name="f612" fmla="*/ f508 1 1623"/>
                <a:gd name="f613" fmla="*/ f509 1 1419"/>
                <a:gd name="f614" fmla="*/ f510 1 1623"/>
                <a:gd name="f615" fmla="*/ f511 1 1419"/>
                <a:gd name="f616" fmla="*/ f512 1 1623"/>
                <a:gd name="f617" fmla="*/ f513 1 1419"/>
                <a:gd name="f618" fmla="*/ f514 1 1623"/>
                <a:gd name="f619" fmla="*/ f515 1 1623"/>
                <a:gd name="f620" fmla="*/ f516 1 1419"/>
                <a:gd name="f621" fmla="*/ f517 1 1623"/>
                <a:gd name="f622" fmla="*/ f518 1 1419"/>
                <a:gd name="f623" fmla="*/ f519 1 1623"/>
                <a:gd name="f624" fmla="*/ f520 1 1419"/>
                <a:gd name="f625" fmla="*/ f521 1 1623"/>
                <a:gd name="f626" fmla="*/ f522 1 1419"/>
                <a:gd name="f627" fmla="*/ f523 1 1623"/>
                <a:gd name="f628" fmla="*/ f524 1 1419"/>
                <a:gd name="f629" fmla="*/ f525 1 1623"/>
                <a:gd name="f630" fmla="*/ f526 1 1419"/>
                <a:gd name="f631" fmla="*/ f527 1 1623"/>
                <a:gd name="f632" fmla="*/ f528 1 1419"/>
                <a:gd name="f633" fmla="*/ f529 1 1623"/>
                <a:gd name="f634" fmla="*/ f530 1 1419"/>
                <a:gd name="f635" fmla="*/ f531 1 1623"/>
                <a:gd name="f636" fmla="*/ f532 1 1419"/>
                <a:gd name="f637" fmla="*/ f533 1 1419"/>
                <a:gd name="f638" fmla="*/ 0 1 f429"/>
                <a:gd name="f639" fmla="*/ f6 1 f429"/>
                <a:gd name="f640" fmla="*/ 0 1 f430"/>
                <a:gd name="f641" fmla="*/ f7 1 f430"/>
                <a:gd name="f642" fmla="+- f534 0 f1"/>
                <a:gd name="f643" fmla="*/ f535 1 f429"/>
                <a:gd name="f644" fmla="*/ f536 1 f430"/>
                <a:gd name="f645" fmla="*/ f537 1 f429"/>
                <a:gd name="f646" fmla="*/ f538 1 f430"/>
                <a:gd name="f647" fmla="*/ f539 1 f429"/>
                <a:gd name="f648" fmla="*/ f540 1 f430"/>
                <a:gd name="f649" fmla="*/ f541 1 f430"/>
                <a:gd name="f650" fmla="*/ f542 1 f429"/>
                <a:gd name="f651" fmla="*/ f543 1 f430"/>
                <a:gd name="f652" fmla="*/ f544 1 f429"/>
                <a:gd name="f653" fmla="*/ f545 1 f430"/>
                <a:gd name="f654" fmla="*/ f546 1 f429"/>
                <a:gd name="f655" fmla="*/ f547 1 f430"/>
                <a:gd name="f656" fmla="*/ f548 1 f429"/>
                <a:gd name="f657" fmla="*/ f549 1 f430"/>
                <a:gd name="f658" fmla="*/ f550 1 f429"/>
                <a:gd name="f659" fmla="*/ f551 1 f430"/>
                <a:gd name="f660" fmla="*/ f552 1 f429"/>
                <a:gd name="f661" fmla="*/ f553 1 f429"/>
                <a:gd name="f662" fmla="*/ f554 1 f430"/>
                <a:gd name="f663" fmla="*/ f555 1 f429"/>
                <a:gd name="f664" fmla="*/ f556 1 f430"/>
                <a:gd name="f665" fmla="*/ f557 1 f429"/>
                <a:gd name="f666" fmla="*/ f558 1 f430"/>
                <a:gd name="f667" fmla="*/ f559 1 f429"/>
                <a:gd name="f668" fmla="*/ f560 1 f430"/>
                <a:gd name="f669" fmla="*/ f561 1 f429"/>
                <a:gd name="f670" fmla="*/ f562 1 f430"/>
                <a:gd name="f671" fmla="*/ f563 1 f429"/>
                <a:gd name="f672" fmla="*/ f564 1 f430"/>
                <a:gd name="f673" fmla="*/ f565 1 f429"/>
                <a:gd name="f674" fmla="*/ f566 1 f430"/>
                <a:gd name="f675" fmla="*/ f567 1 f429"/>
                <a:gd name="f676" fmla="*/ f568 1 f430"/>
                <a:gd name="f677" fmla="*/ f569 1 f429"/>
                <a:gd name="f678" fmla="*/ f570 1 f430"/>
                <a:gd name="f679" fmla="*/ f571 1 f429"/>
                <a:gd name="f680" fmla="*/ f572 1 f430"/>
                <a:gd name="f681" fmla="*/ f573 1 f429"/>
                <a:gd name="f682" fmla="*/ f574 1 f430"/>
                <a:gd name="f683" fmla="*/ f575 1 f429"/>
                <a:gd name="f684" fmla="*/ f576 1 f430"/>
                <a:gd name="f685" fmla="*/ f577 1 f429"/>
                <a:gd name="f686" fmla="*/ f578 1 f430"/>
                <a:gd name="f687" fmla="*/ f579 1 f429"/>
                <a:gd name="f688" fmla="*/ f580 1 f430"/>
                <a:gd name="f689" fmla="*/ f581 1 f429"/>
                <a:gd name="f690" fmla="*/ f582 1 f430"/>
                <a:gd name="f691" fmla="*/ f583 1 f429"/>
                <a:gd name="f692" fmla="*/ f584 1 f430"/>
                <a:gd name="f693" fmla="*/ f585 1 f429"/>
                <a:gd name="f694" fmla="*/ f586 1 f430"/>
                <a:gd name="f695" fmla="*/ f587 1 f429"/>
                <a:gd name="f696" fmla="*/ f588 1 f430"/>
                <a:gd name="f697" fmla="*/ f589 1 f429"/>
                <a:gd name="f698" fmla="*/ f590 1 f429"/>
                <a:gd name="f699" fmla="*/ f591 1 f430"/>
                <a:gd name="f700" fmla="*/ f592 1 f429"/>
                <a:gd name="f701" fmla="*/ f593 1 f430"/>
                <a:gd name="f702" fmla="*/ f594 1 f429"/>
                <a:gd name="f703" fmla="*/ f595 1 f430"/>
                <a:gd name="f704" fmla="*/ f596 1 f429"/>
                <a:gd name="f705" fmla="*/ f597 1 f430"/>
                <a:gd name="f706" fmla="*/ f598 1 f429"/>
                <a:gd name="f707" fmla="*/ f599 1 f430"/>
                <a:gd name="f708" fmla="*/ f600 1 f429"/>
                <a:gd name="f709" fmla="*/ f601 1 f430"/>
                <a:gd name="f710" fmla="*/ f602 1 f429"/>
                <a:gd name="f711" fmla="*/ f603 1 f430"/>
                <a:gd name="f712" fmla="*/ f604 1 f429"/>
                <a:gd name="f713" fmla="*/ f605 1 f430"/>
                <a:gd name="f714" fmla="*/ f606 1 f429"/>
                <a:gd name="f715" fmla="*/ f607 1 f430"/>
                <a:gd name="f716" fmla="*/ f608 1 f429"/>
                <a:gd name="f717" fmla="*/ f609 1 f430"/>
                <a:gd name="f718" fmla="*/ f610 1 f429"/>
                <a:gd name="f719" fmla="*/ f611 1 f430"/>
                <a:gd name="f720" fmla="*/ f612 1 f429"/>
                <a:gd name="f721" fmla="*/ f613 1 f430"/>
                <a:gd name="f722" fmla="*/ f614 1 f429"/>
                <a:gd name="f723" fmla="*/ f615 1 f430"/>
                <a:gd name="f724" fmla="*/ f616 1 f429"/>
                <a:gd name="f725" fmla="*/ f617 1 f430"/>
                <a:gd name="f726" fmla="*/ f618 1 f429"/>
                <a:gd name="f727" fmla="*/ f619 1 f429"/>
                <a:gd name="f728" fmla="*/ f620 1 f430"/>
                <a:gd name="f729" fmla="*/ f621 1 f429"/>
                <a:gd name="f730" fmla="*/ f622 1 f430"/>
                <a:gd name="f731" fmla="*/ f623 1 f429"/>
                <a:gd name="f732" fmla="*/ f624 1 f430"/>
                <a:gd name="f733" fmla="*/ f625 1 f429"/>
                <a:gd name="f734" fmla="*/ f626 1 f430"/>
                <a:gd name="f735" fmla="*/ f627 1 f429"/>
                <a:gd name="f736" fmla="*/ f628 1 f430"/>
                <a:gd name="f737" fmla="*/ f629 1 f429"/>
                <a:gd name="f738" fmla="*/ f630 1 f430"/>
                <a:gd name="f739" fmla="*/ f631 1 f429"/>
                <a:gd name="f740" fmla="*/ f632 1 f430"/>
                <a:gd name="f741" fmla="*/ f633 1 f429"/>
                <a:gd name="f742" fmla="*/ f634 1 f430"/>
                <a:gd name="f743" fmla="*/ f635 1 f429"/>
                <a:gd name="f744" fmla="*/ f636 1 f430"/>
                <a:gd name="f745" fmla="*/ f637 1 f430"/>
                <a:gd name="f746" fmla="*/ f638 f424 1"/>
                <a:gd name="f747" fmla="*/ f639 f424 1"/>
                <a:gd name="f748" fmla="*/ f641 f425 1"/>
                <a:gd name="f749" fmla="*/ f640 f425 1"/>
                <a:gd name="f750" fmla="*/ f643 f424 1"/>
                <a:gd name="f751" fmla="*/ f644 f425 1"/>
                <a:gd name="f752" fmla="*/ f645 f424 1"/>
                <a:gd name="f753" fmla="*/ f646 f425 1"/>
                <a:gd name="f754" fmla="*/ f647 f424 1"/>
                <a:gd name="f755" fmla="*/ f648 f425 1"/>
                <a:gd name="f756" fmla="*/ f649 f425 1"/>
                <a:gd name="f757" fmla="*/ f650 f424 1"/>
                <a:gd name="f758" fmla="*/ f651 f425 1"/>
                <a:gd name="f759" fmla="*/ f652 f424 1"/>
                <a:gd name="f760" fmla="*/ f653 f425 1"/>
                <a:gd name="f761" fmla="*/ f654 f424 1"/>
                <a:gd name="f762" fmla="*/ f655 f425 1"/>
                <a:gd name="f763" fmla="*/ f656 f424 1"/>
                <a:gd name="f764" fmla="*/ f657 f425 1"/>
                <a:gd name="f765" fmla="*/ f658 f424 1"/>
                <a:gd name="f766" fmla="*/ f659 f425 1"/>
                <a:gd name="f767" fmla="*/ f660 f424 1"/>
                <a:gd name="f768" fmla="*/ f661 f424 1"/>
                <a:gd name="f769" fmla="*/ f662 f425 1"/>
                <a:gd name="f770" fmla="*/ f663 f424 1"/>
                <a:gd name="f771" fmla="*/ f664 f425 1"/>
                <a:gd name="f772" fmla="*/ f665 f424 1"/>
                <a:gd name="f773" fmla="*/ f666 f425 1"/>
                <a:gd name="f774" fmla="*/ f667 f424 1"/>
                <a:gd name="f775" fmla="*/ f668 f425 1"/>
                <a:gd name="f776" fmla="*/ f669 f424 1"/>
                <a:gd name="f777" fmla="*/ f670 f425 1"/>
                <a:gd name="f778" fmla="*/ f671 f424 1"/>
                <a:gd name="f779" fmla="*/ f672 f425 1"/>
                <a:gd name="f780" fmla="*/ f673 f424 1"/>
                <a:gd name="f781" fmla="*/ f674 f425 1"/>
                <a:gd name="f782" fmla="*/ f675 f424 1"/>
                <a:gd name="f783" fmla="*/ f676 f425 1"/>
                <a:gd name="f784" fmla="*/ f677 f424 1"/>
                <a:gd name="f785" fmla="*/ f678 f425 1"/>
                <a:gd name="f786" fmla="*/ f679 f424 1"/>
                <a:gd name="f787" fmla="*/ f680 f425 1"/>
                <a:gd name="f788" fmla="*/ f681 f424 1"/>
                <a:gd name="f789" fmla="*/ f682 f425 1"/>
                <a:gd name="f790" fmla="*/ f683 f424 1"/>
                <a:gd name="f791" fmla="*/ f684 f425 1"/>
                <a:gd name="f792" fmla="*/ f685 f424 1"/>
                <a:gd name="f793" fmla="*/ f686 f425 1"/>
                <a:gd name="f794" fmla="*/ f687 f424 1"/>
                <a:gd name="f795" fmla="*/ f688 f425 1"/>
                <a:gd name="f796" fmla="*/ f689 f424 1"/>
                <a:gd name="f797" fmla="*/ f690 f425 1"/>
                <a:gd name="f798" fmla="*/ f691 f424 1"/>
                <a:gd name="f799" fmla="*/ f692 f425 1"/>
                <a:gd name="f800" fmla="*/ f693 f424 1"/>
                <a:gd name="f801" fmla="*/ f694 f425 1"/>
                <a:gd name="f802" fmla="*/ f695 f424 1"/>
                <a:gd name="f803" fmla="*/ f696 f425 1"/>
                <a:gd name="f804" fmla="*/ f697 f424 1"/>
                <a:gd name="f805" fmla="*/ f698 f424 1"/>
                <a:gd name="f806" fmla="*/ f699 f425 1"/>
                <a:gd name="f807" fmla="*/ f700 f424 1"/>
                <a:gd name="f808" fmla="*/ f701 f425 1"/>
                <a:gd name="f809" fmla="*/ f702 f424 1"/>
                <a:gd name="f810" fmla="*/ f703 f425 1"/>
                <a:gd name="f811" fmla="*/ f704 f424 1"/>
                <a:gd name="f812" fmla="*/ f705 f425 1"/>
                <a:gd name="f813" fmla="*/ f706 f424 1"/>
                <a:gd name="f814" fmla="*/ f707 f425 1"/>
                <a:gd name="f815" fmla="*/ f708 f424 1"/>
                <a:gd name="f816" fmla="*/ f709 f425 1"/>
                <a:gd name="f817" fmla="*/ f710 f424 1"/>
                <a:gd name="f818" fmla="*/ f711 f425 1"/>
                <a:gd name="f819" fmla="*/ f712 f424 1"/>
                <a:gd name="f820" fmla="*/ f713 f425 1"/>
                <a:gd name="f821" fmla="*/ f714 f424 1"/>
                <a:gd name="f822" fmla="*/ f715 f425 1"/>
                <a:gd name="f823" fmla="*/ f716 f424 1"/>
                <a:gd name="f824" fmla="*/ f717 f425 1"/>
                <a:gd name="f825" fmla="*/ f718 f424 1"/>
                <a:gd name="f826" fmla="*/ f719 f425 1"/>
                <a:gd name="f827" fmla="*/ f720 f424 1"/>
                <a:gd name="f828" fmla="*/ f721 f425 1"/>
                <a:gd name="f829" fmla="*/ f722 f424 1"/>
                <a:gd name="f830" fmla="*/ f723 f425 1"/>
                <a:gd name="f831" fmla="*/ f724 f424 1"/>
                <a:gd name="f832" fmla="*/ f725 f425 1"/>
                <a:gd name="f833" fmla="*/ f726 f424 1"/>
                <a:gd name="f834" fmla="*/ f727 f424 1"/>
                <a:gd name="f835" fmla="*/ f728 f425 1"/>
                <a:gd name="f836" fmla="*/ f729 f424 1"/>
                <a:gd name="f837" fmla="*/ f730 f425 1"/>
                <a:gd name="f838" fmla="*/ f731 f424 1"/>
                <a:gd name="f839" fmla="*/ f732 f425 1"/>
                <a:gd name="f840" fmla="*/ f733 f424 1"/>
                <a:gd name="f841" fmla="*/ f734 f425 1"/>
                <a:gd name="f842" fmla="*/ f735 f424 1"/>
                <a:gd name="f843" fmla="*/ f736 f425 1"/>
                <a:gd name="f844" fmla="*/ f737 f424 1"/>
                <a:gd name="f845" fmla="*/ f738 f425 1"/>
                <a:gd name="f846" fmla="*/ f739 f424 1"/>
                <a:gd name="f847" fmla="*/ f740 f425 1"/>
                <a:gd name="f848" fmla="*/ f741 f424 1"/>
                <a:gd name="f849" fmla="*/ f742 f425 1"/>
                <a:gd name="f850" fmla="*/ f743 f424 1"/>
                <a:gd name="f851" fmla="*/ f744 f425 1"/>
                <a:gd name="f852" fmla="*/ f745 f425 1"/>
              </a:gdLst>
              <a:ahLst/>
              <a:cxnLst>
                <a:cxn ang="3cd4">
                  <a:pos x="hc" y="t"/>
                </a:cxn>
                <a:cxn ang="0">
                  <a:pos x="r" y="vc"/>
                </a:cxn>
                <a:cxn ang="cd4">
                  <a:pos x="hc" y="b"/>
                </a:cxn>
                <a:cxn ang="cd2">
                  <a:pos x="l" y="vc"/>
                </a:cxn>
                <a:cxn ang="f642">
                  <a:pos x="f750" y="f751"/>
                </a:cxn>
                <a:cxn ang="f642">
                  <a:pos x="f752" y="f753"/>
                </a:cxn>
                <a:cxn ang="f642">
                  <a:pos x="f754" y="f755"/>
                </a:cxn>
                <a:cxn ang="f642">
                  <a:pos x="f754" y="f756"/>
                </a:cxn>
                <a:cxn ang="f642">
                  <a:pos x="f757" y="f758"/>
                </a:cxn>
                <a:cxn ang="f642">
                  <a:pos x="f759" y="f760"/>
                </a:cxn>
                <a:cxn ang="f642">
                  <a:pos x="f761" y="f762"/>
                </a:cxn>
                <a:cxn ang="f642">
                  <a:pos x="f763" y="f764"/>
                </a:cxn>
                <a:cxn ang="f642">
                  <a:pos x="f765" y="f766"/>
                </a:cxn>
                <a:cxn ang="f642">
                  <a:pos x="f767" y="f766"/>
                </a:cxn>
                <a:cxn ang="f642">
                  <a:pos x="f768" y="f769"/>
                </a:cxn>
                <a:cxn ang="f642">
                  <a:pos x="f770" y="f771"/>
                </a:cxn>
                <a:cxn ang="f642">
                  <a:pos x="f770" y="f771"/>
                </a:cxn>
                <a:cxn ang="f642">
                  <a:pos x="f772" y="f773"/>
                </a:cxn>
                <a:cxn ang="f642">
                  <a:pos x="f774" y="f775"/>
                </a:cxn>
                <a:cxn ang="f642">
                  <a:pos x="f776" y="f777"/>
                </a:cxn>
                <a:cxn ang="f642">
                  <a:pos x="f778" y="f779"/>
                </a:cxn>
                <a:cxn ang="f642">
                  <a:pos x="f780" y="f781"/>
                </a:cxn>
                <a:cxn ang="f642">
                  <a:pos x="f782" y="f783"/>
                </a:cxn>
                <a:cxn ang="f642">
                  <a:pos x="f784" y="f785"/>
                </a:cxn>
                <a:cxn ang="f642">
                  <a:pos x="f786" y="f787"/>
                </a:cxn>
                <a:cxn ang="f642">
                  <a:pos x="f788" y="f789"/>
                </a:cxn>
                <a:cxn ang="f642">
                  <a:pos x="f790" y="f791"/>
                </a:cxn>
                <a:cxn ang="f642">
                  <a:pos x="f792" y="f793"/>
                </a:cxn>
                <a:cxn ang="f642">
                  <a:pos x="f794" y="f795"/>
                </a:cxn>
                <a:cxn ang="f642">
                  <a:pos x="f796" y="f797"/>
                </a:cxn>
                <a:cxn ang="f642">
                  <a:pos x="f798" y="f799"/>
                </a:cxn>
                <a:cxn ang="f642">
                  <a:pos x="f800" y="f801"/>
                </a:cxn>
                <a:cxn ang="f642">
                  <a:pos x="f802" y="f803"/>
                </a:cxn>
                <a:cxn ang="f642">
                  <a:pos x="f804" y="f771"/>
                </a:cxn>
                <a:cxn ang="f642">
                  <a:pos x="f804" y="f771"/>
                </a:cxn>
                <a:cxn ang="f642">
                  <a:pos x="f805" y="f806"/>
                </a:cxn>
                <a:cxn ang="f642">
                  <a:pos x="f807" y="f808"/>
                </a:cxn>
                <a:cxn ang="f642">
                  <a:pos x="f809" y="f810"/>
                </a:cxn>
                <a:cxn ang="f642">
                  <a:pos x="f811" y="f812"/>
                </a:cxn>
                <a:cxn ang="f642">
                  <a:pos x="f813" y="f814"/>
                </a:cxn>
                <a:cxn ang="f642">
                  <a:pos x="f815" y="f816"/>
                </a:cxn>
                <a:cxn ang="f642">
                  <a:pos x="f817" y="f818"/>
                </a:cxn>
                <a:cxn ang="f642">
                  <a:pos x="f819" y="f820"/>
                </a:cxn>
                <a:cxn ang="f642">
                  <a:pos x="f821" y="f822"/>
                </a:cxn>
                <a:cxn ang="f642">
                  <a:pos x="f823" y="f824"/>
                </a:cxn>
                <a:cxn ang="f642">
                  <a:pos x="f825" y="f826"/>
                </a:cxn>
                <a:cxn ang="f642">
                  <a:pos x="f827" y="f828"/>
                </a:cxn>
                <a:cxn ang="f642">
                  <a:pos x="f829" y="f830"/>
                </a:cxn>
                <a:cxn ang="f642">
                  <a:pos x="f831" y="f832"/>
                </a:cxn>
                <a:cxn ang="f642">
                  <a:pos x="f833" y="f832"/>
                </a:cxn>
                <a:cxn ang="f642">
                  <a:pos x="f834" y="f835"/>
                </a:cxn>
                <a:cxn ang="f642">
                  <a:pos x="f836" y="f837"/>
                </a:cxn>
                <a:cxn ang="f642">
                  <a:pos x="f838" y="f839"/>
                </a:cxn>
                <a:cxn ang="f642">
                  <a:pos x="f840" y="f841"/>
                </a:cxn>
                <a:cxn ang="f642">
                  <a:pos x="f842" y="f843"/>
                </a:cxn>
                <a:cxn ang="f642">
                  <a:pos x="f844" y="f845"/>
                </a:cxn>
                <a:cxn ang="f642">
                  <a:pos x="f846" y="f847"/>
                </a:cxn>
                <a:cxn ang="f642">
                  <a:pos x="f848" y="f849"/>
                </a:cxn>
                <a:cxn ang="f642">
                  <a:pos x="f850" y="f851"/>
                </a:cxn>
                <a:cxn ang="f642">
                  <a:pos x="f850" y="f852"/>
                </a:cxn>
              </a:cxnLst>
              <a:rect l="f746" t="f749" r="f747" b="f748"/>
              <a:pathLst>
                <a:path w="1623" h="1419">
                  <a:moveTo>
                    <a:pt x="f8" y="f9"/>
                  </a:moveTo>
                  <a:cubicBezTo>
                    <a:pt x="f10" y="f11"/>
                    <a:pt x="f12" y="f13"/>
                    <a:pt x="f14" y="f15"/>
                  </a:cubicBezTo>
                  <a:cubicBezTo>
                    <a:pt x="f16" y="f17"/>
                    <a:pt x="f16" y="f18"/>
                    <a:pt x="f19" y="f20"/>
                  </a:cubicBezTo>
                  <a:cubicBezTo>
                    <a:pt x="f21" y="f22"/>
                    <a:pt x="f23" y="f24"/>
                    <a:pt x="f25" y="f26"/>
                  </a:cubicBezTo>
                  <a:cubicBezTo>
                    <a:pt x="f27" y="f28"/>
                    <a:pt x="f29" y="f30"/>
                    <a:pt x="f31" y="f32"/>
                  </a:cubicBezTo>
                  <a:cubicBezTo>
                    <a:pt x="f31" y="f32"/>
                    <a:pt x="f31" y="f32"/>
                    <a:pt x="f31" y="f32"/>
                  </a:cubicBezTo>
                  <a:cubicBezTo>
                    <a:pt x="f31" y="f32"/>
                    <a:pt x="f31" y="f32"/>
                    <a:pt x="f31" y="f32"/>
                  </a:cubicBezTo>
                  <a:cubicBezTo>
                    <a:pt x="f31" y="f33"/>
                    <a:pt x="f31" y="f33"/>
                    <a:pt x="f31" y="f34"/>
                  </a:cubicBezTo>
                  <a:cubicBezTo>
                    <a:pt x="f35" y="f36"/>
                    <a:pt x="f37" y="f38"/>
                    <a:pt x="f39" y="f40"/>
                  </a:cubicBezTo>
                  <a:cubicBezTo>
                    <a:pt x="f41" y="f42"/>
                    <a:pt x="f43" y="f44"/>
                    <a:pt x="f45" y="f46"/>
                  </a:cubicBezTo>
                  <a:cubicBezTo>
                    <a:pt x="f47" y="f48"/>
                    <a:pt x="f49" y="f50"/>
                    <a:pt x="f51" y="f52"/>
                  </a:cubicBezTo>
                  <a:cubicBezTo>
                    <a:pt x="f51" y="f52"/>
                    <a:pt x="f51" y="f52"/>
                    <a:pt x="f51" y="f52"/>
                  </a:cubicBezTo>
                  <a:cubicBezTo>
                    <a:pt x="f51" y="f52"/>
                    <a:pt x="f51" y="f52"/>
                    <a:pt x="f51" y="f52"/>
                  </a:cubicBezTo>
                  <a:cubicBezTo>
                    <a:pt x="f53" y="f54"/>
                    <a:pt x="f55" y="f56"/>
                    <a:pt x="f57" y="f58"/>
                  </a:cubicBezTo>
                  <a:cubicBezTo>
                    <a:pt x="f59" y="f60"/>
                    <a:pt x="f61" y="f62"/>
                    <a:pt x="f63" y="f64"/>
                  </a:cubicBezTo>
                  <a:cubicBezTo>
                    <a:pt x="f65" y="f66"/>
                    <a:pt x="f67" y="f68"/>
                    <a:pt x="f69" y="f70"/>
                  </a:cubicBezTo>
                  <a:cubicBezTo>
                    <a:pt x="f71" y="f72"/>
                    <a:pt x="f73" y="f74"/>
                    <a:pt x="f75" y="f72"/>
                  </a:cubicBezTo>
                  <a:cubicBezTo>
                    <a:pt x="f75" y="f72"/>
                    <a:pt x="f75" y="f72"/>
                    <a:pt x="f75" y="f72"/>
                  </a:cubicBezTo>
                  <a:cubicBezTo>
                    <a:pt x="f75" y="f72"/>
                    <a:pt x="f75" y="f72"/>
                    <a:pt x="f75" y="f72"/>
                  </a:cubicBezTo>
                  <a:cubicBezTo>
                    <a:pt x="f76" y="f74"/>
                    <a:pt x="f77" y="f74"/>
                    <a:pt x="f78" y="f72"/>
                  </a:cubicBezTo>
                  <a:cubicBezTo>
                    <a:pt x="f79" y="f74"/>
                    <a:pt x="f80" y="f81"/>
                    <a:pt x="f82" y="f83"/>
                  </a:cubicBezTo>
                  <a:cubicBezTo>
                    <a:pt x="f84" y="f85"/>
                    <a:pt x="f86" y="f87"/>
                    <a:pt x="f88" y="f64"/>
                  </a:cubicBezTo>
                  <a:cubicBezTo>
                    <a:pt x="f88" y="f64"/>
                    <a:pt x="f88" y="f64"/>
                    <a:pt x="f88" y="f64"/>
                  </a:cubicBezTo>
                  <a:cubicBezTo>
                    <a:pt x="f89" y="f90"/>
                    <a:pt x="f91" y="f92"/>
                    <a:pt x="f93" y="f94"/>
                  </a:cubicBezTo>
                  <a:cubicBezTo>
                    <a:pt x="f93" y="f94"/>
                    <a:pt x="f93" y="f94"/>
                    <a:pt x="f93" y="f94"/>
                  </a:cubicBezTo>
                  <a:cubicBezTo>
                    <a:pt x="f93" y="f94"/>
                    <a:pt x="f93" y="f94"/>
                    <a:pt x="f93" y="f94"/>
                  </a:cubicBezTo>
                  <a:cubicBezTo>
                    <a:pt x="f95" y="f96"/>
                    <a:pt x="f97" y="f98"/>
                    <a:pt x="f99" y="f100"/>
                  </a:cubicBezTo>
                  <a:cubicBezTo>
                    <a:pt x="f99" y="f101"/>
                    <a:pt x="f99" y="f101"/>
                    <a:pt x="f99" y="f102"/>
                  </a:cubicBezTo>
                  <a:cubicBezTo>
                    <a:pt x="f103" y="f104"/>
                    <a:pt x="f105" y="f106"/>
                    <a:pt x="f103" y="f107"/>
                  </a:cubicBezTo>
                  <a:cubicBezTo>
                    <a:pt x="f103" y="f107"/>
                    <a:pt x="f103" y="f107"/>
                    <a:pt x="f103" y="f107"/>
                  </a:cubicBezTo>
                  <a:cubicBezTo>
                    <a:pt x="f108" y="f109"/>
                    <a:pt x="f110" y="f111"/>
                    <a:pt x="f95" y="f112"/>
                  </a:cubicBezTo>
                  <a:cubicBezTo>
                    <a:pt x="f113" y="f114"/>
                    <a:pt x="f115" y="f116"/>
                    <a:pt x="f117" y="f118"/>
                  </a:cubicBezTo>
                  <a:cubicBezTo>
                    <a:pt x="f119" y="f120"/>
                    <a:pt x="f121" y="f122"/>
                    <a:pt x="f123" y="f124"/>
                  </a:cubicBezTo>
                  <a:cubicBezTo>
                    <a:pt x="f125" y="f126"/>
                    <a:pt x="f127" y="f128"/>
                    <a:pt x="f129" y="f128"/>
                  </a:cubicBezTo>
                  <a:cubicBezTo>
                    <a:pt x="f130" y="f131"/>
                    <a:pt x="f132" y="f126"/>
                    <a:pt x="f133" y="f124"/>
                  </a:cubicBezTo>
                  <a:cubicBezTo>
                    <a:pt x="f134" y="f116"/>
                    <a:pt x="f135" y="f136"/>
                    <a:pt x="f137" y="f138"/>
                  </a:cubicBezTo>
                  <a:cubicBezTo>
                    <a:pt x="f139" y="f140"/>
                    <a:pt x="f141" y="f142"/>
                    <a:pt x="f143" y="f144"/>
                  </a:cubicBezTo>
                  <a:cubicBezTo>
                    <a:pt x="f145" y="f146"/>
                    <a:pt x="f147" y="f148"/>
                    <a:pt x="f149" y="f150"/>
                  </a:cubicBezTo>
                  <a:cubicBezTo>
                    <a:pt x="f151" y="f150"/>
                    <a:pt x="f152" y="f153"/>
                    <a:pt x="f9" y="f100"/>
                  </a:cubicBezTo>
                  <a:cubicBezTo>
                    <a:pt x="f9" y="f100"/>
                    <a:pt x="f9" y="f100"/>
                    <a:pt x="f9" y="f100"/>
                  </a:cubicBezTo>
                  <a:cubicBezTo>
                    <a:pt x="f9" y="f100"/>
                    <a:pt x="f9" y="f100"/>
                    <a:pt x="f9" y="f100"/>
                  </a:cubicBezTo>
                  <a:cubicBezTo>
                    <a:pt x="f154" y="f155"/>
                    <a:pt x="f17" y="f156"/>
                    <a:pt x="f157" y="f158"/>
                  </a:cubicBezTo>
                  <a:cubicBezTo>
                    <a:pt x="f159" y="f160"/>
                    <a:pt x="f161" y="f38"/>
                    <a:pt x="f162" y="f163"/>
                  </a:cubicBezTo>
                  <a:cubicBezTo>
                    <a:pt x="f164" y="f165"/>
                    <a:pt x="f166" y="f167"/>
                    <a:pt x="f168" y="f169"/>
                  </a:cubicBezTo>
                  <a:cubicBezTo>
                    <a:pt x="f170" y="f171"/>
                    <a:pt x="f172" y="f173"/>
                    <a:pt x="f174" y="f175"/>
                  </a:cubicBezTo>
                  <a:cubicBezTo>
                    <a:pt x="f176" y="f177"/>
                    <a:pt x="f152" y="f178"/>
                    <a:pt x="f179" y="f180"/>
                  </a:cubicBezTo>
                  <a:cubicBezTo>
                    <a:pt x="f181" y="f182"/>
                    <a:pt x="f154" y="f183"/>
                    <a:pt x="f184" y="f185"/>
                  </a:cubicBezTo>
                  <a:cubicBezTo>
                    <a:pt x="f186" y="f187"/>
                    <a:pt x="f188" y="f189"/>
                    <a:pt x="f190" y="f191"/>
                  </a:cubicBezTo>
                  <a:cubicBezTo>
                    <a:pt x="f192" y="f193"/>
                    <a:pt x="f194" y="f195"/>
                    <a:pt x="f196" y="f197"/>
                  </a:cubicBezTo>
                  <a:cubicBezTo>
                    <a:pt x="f198" y="f199"/>
                    <a:pt x="f200" y="f201"/>
                    <a:pt x="f202" y="f203"/>
                  </a:cubicBezTo>
                  <a:cubicBezTo>
                    <a:pt x="f204" y="f205"/>
                    <a:pt x="f206" y="f207"/>
                    <a:pt x="f208" y="f209"/>
                  </a:cubicBezTo>
                  <a:cubicBezTo>
                    <a:pt x="f210" y="f211"/>
                    <a:pt x="f208" y="f212"/>
                    <a:pt x="f206" y="f213"/>
                  </a:cubicBezTo>
                  <a:cubicBezTo>
                    <a:pt x="f214" y="f200"/>
                    <a:pt x="f215" y="f32"/>
                    <a:pt x="f216" y="f217"/>
                  </a:cubicBezTo>
                  <a:cubicBezTo>
                    <a:pt x="f218" y="f219"/>
                    <a:pt x="f220" y="f221"/>
                    <a:pt x="f222" y="f223"/>
                  </a:cubicBezTo>
                  <a:cubicBezTo>
                    <a:pt x="f224" y="f225"/>
                    <a:pt x="f226" y="f44"/>
                    <a:pt x="f227" y="f98"/>
                  </a:cubicBezTo>
                  <a:cubicBezTo>
                    <a:pt x="f228" y="f229"/>
                    <a:pt x="f40" y="f5"/>
                    <a:pt x="f230" y="f68"/>
                  </a:cubicBezTo>
                  <a:cubicBezTo>
                    <a:pt x="f231" y="f85"/>
                    <a:pt x="f232" y="f233"/>
                    <a:pt x="f234" y="f235"/>
                  </a:cubicBezTo>
                  <a:cubicBezTo>
                    <a:pt x="f234" y="f235"/>
                    <a:pt x="f234" y="f235"/>
                    <a:pt x="f234" y="f235"/>
                  </a:cubicBezTo>
                  <a:cubicBezTo>
                    <a:pt x="f236" y="f237"/>
                    <a:pt x="f238" y="f237"/>
                    <a:pt x="f239" y="f240"/>
                  </a:cubicBezTo>
                  <a:cubicBezTo>
                    <a:pt x="f241" y="f242"/>
                    <a:pt x="f243" y="f244"/>
                    <a:pt x="f245" y="f94"/>
                  </a:cubicBezTo>
                  <a:cubicBezTo>
                    <a:pt x="f245" y="f94"/>
                    <a:pt x="f245" y="f94"/>
                    <a:pt x="f245" y="f94"/>
                  </a:cubicBezTo>
                  <a:cubicBezTo>
                    <a:pt x="f245" y="f94"/>
                    <a:pt x="f245" y="f94"/>
                    <a:pt x="f245" y="f94"/>
                  </a:cubicBezTo>
                  <a:cubicBezTo>
                    <a:pt x="f246" y="f56"/>
                    <a:pt x="f247" y="f248"/>
                    <a:pt x="f249" y="f52"/>
                  </a:cubicBezTo>
                  <a:cubicBezTo>
                    <a:pt x="f48" y="f104"/>
                    <a:pt x="f250" y="f251"/>
                    <a:pt x="f250" y="f252"/>
                  </a:cubicBezTo>
                  <a:cubicBezTo>
                    <a:pt x="f253" y="f254"/>
                    <a:pt x="f106" y="f255"/>
                    <a:pt x="f256" y="f257"/>
                  </a:cubicBezTo>
                  <a:cubicBezTo>
                    <a:pt x="f258" y="f259"/>
                    <a:pt x="f260" y="f261"/>
                    <a:pt x="f262" y="f197"/>
                  </a:cubicBezTo>
                  <a:cubicBezTo>
                    <a:pt x="f263" y="f224"/>
                    <a:pt x="f264" y="f265"/>
                    <a:pt x="f266" y="f198"/>
                  </a:cubicBezTo>
                  <a:cubicBezTo>
                    <a:pt x="f267" y="f218"/>
                    <a:pt x="f268" y="f190"/>
                    <a:pt x="f269" y="f270"/>
                  </a:cubicBezTo>
                  <a:cubicBezTo>
                    <a:pt x="f269" y="f270"/>
                    <a:pt x="f269" y="f270"/>
                    <a:pt x="f269" y="f270"/>
                  </a:cubicBezTo>
                  <a:cubicBezTo>
                    <a:pt x="f271" y="f272"/>
                    <a:pt x="f273" y="f274"/>
                    <a:pt x="f275" y="f276"/>
                  </a:cubicBezTo>
                  <a:cubicBezTo>
                    <a:pt x="f277" y="f278"/>
                    <a:pt x="f279" y="f280"/>
                    <a:pt x="f281" y="f282"/>
                  </a:cubicBezTo>
                  <a:cubicBezTo>
                    <a:pt x="f283" y="f284"/>
                    <a:pt x="f285" y="f286"/>
                    <a:pt x="f287" y="f288"/>
                  </a:cubicBezTo>
                  <a:cubicBezTo>
                    <a:pt x="f289" y="f290"/>
                    <a:pt x="f291" y="f290"/>
                    <a:pt x="f207" y="f292"/>
                  </a:cubicBezTo>
                  <a:cubicBezTo>
                    <a:pt x="f293" y="f294"/>
                    <a:pt x="f295" y="f296"/>
                    <a:pt x="f38" y="f297"/>
                  </a:cubicBezTo>
                  <a:cubicBezTo>
                    <a:pt x="f298" y="f299"/>
                    <a:pt x="f300" y="f301"/>
                    <a:pt x="f264" y="f280"/>
                  </a:cubicBezTo>
                  <a:cubicBezTo>
                    <a:pt x="f302" y="f303"/>
                    <a:pt x="f304" y="f305"/>
                    <a:pt x="f306" y="f307"/>
                  </a:cubicBezTo>
                  <a:cubicBezTo>
                    <a:pt x="f306" y="f307"/>
                    <a:pt x="f306" y="f307"/>
                    <a:pt x="f306" y="f307"/>
                  </a:cubicBezTo>
                  <a:cubicBezTo>
                    <a:pt x="f308" y="f309"/>
                    <a:pt x="f310" y="f311"/>
                    <a:pt x="f312" y="f313"/>
                  </a:cubicBezTo>
                  <a:cubicBezTo>
                    <a:pt x="f193" y="f314"/>
                    <a:pt x="f315" y="f316"/>
                    <a:pt x="f317" y="f318"/>
                  </a:cubicBezTo>
                  <a:cubicBezTo>
                    <a:pt x="f319" y="f320"/>
                    <a:pt x="f321" y="f322"/>
                    <a:pt x="f323" y="f324"/>
                  </a:cubicBezTo>
                  <a:cubicBezTo>
                    <a:pt x="f68" y="f325"/>
                    <a:pt x="f5" y="f326"/>
                    <a:pt x="f327" y="f164"/>
                  </a:cubicBezTo>
                  <a:cubicBezTo>
                    <a:pt x="f328" y="f329"/>
                    <a:pt x="f243" y="f330"/>
                    <a:pt x="f331" y="f332"/>
                  </a:cubicBezTo>
                  <a:cubicBezTo>
                    <a:pt x="f333" y="f334"/>
                    <a:pt x="f335" y="f336"/>
                    <a:pt x="f163" y="f337"/>
                  </a:cubicBezTo>
                  <a:cubicBezTo>
                    <a:pt x="f265" y="f338"/>
                    <a:pt x="f32" y="f339"/>
                    <a:pt x="f340" y="f341"/>
                  </a:cubicBezTo>
                  <a:cubicBezTo>
                    <a:pt x="f342" y="f343"/>
                    <a:pt x="f344" y="f345"/>
                    <a:pt x="f9" y="f346"/>
                  </a:cubicBezTo>
                  <a:cubicBezTo>
                    <a:pt x="f347" y="f348"/>
                    <a:pt x="f349" y="f350"/>
                    <a:pt x="f351" y="f352"/>
                  </a:cubicBezTo>
                  <a:cubicBezTo>
                    <a:pt x="f351" y="f352"/>
                    <a:pt x="f351" y="f352"/>
                    <a:pt x="f351" y="f352"/>
                  </a:cubicBezTo>
                  <a:cubicBezTo>
                    <a:pt x="f353" y="f354"/>
                    <a:pt x="f355" y="f356"/>
                    <a:pt x="f357" y="f358"/>
                  </a:cubicBezTo>
                  <a:cubicBezTo>
                    <a:pt x="f168" y="f359"/>
                    <a:pt x="f360" y="f361"/>
                    <a:pt x="f362" y="f361"/>
                  </a:cubicBezTo>
                  <a:cubicBezTo>
                    <a:pt x="f362" y="f361"/>
                    <a:pt x="f362" y="f361"/>
                    <a:pt x="f362" y="f361"/>
                  </a:cubicBezTo>
                  <a:cubicBezTo>
                    <a:pt x="f362" y="f361"/>
                    <a:pt x="f362" y="f361"/>
                    <a:pt x="f362" y="f361"/>
                  </a:cubicBezTo>
                  <a:cubicBezTo>
                    <a:pt x="f363" y="f364"/>
                    <a:pt x="f365" y="f7"/>
                    <a:pt x="f366" y="f361"/>
                  </a:cubicBezTo>
                  <a:cubicBezTo>
                    <a:pt x="f367" y="f368"/>
                    <a:pt x="f369" y="f358"/>
                    <a:pt x="f370" y="f371"/>
                  </a:cubicBezTo>
                  <a:cubicBezTo>
                    <a:pt x="f370" y="f371"/>
                    <a:pt x="f370" y="f371"/>
                    <a:pt x="f370" y="f371"/>
                  </a:cubicBezTo>
                  <a:cubicBezTo>
                    <a:pt x="f89" y="f371"/>
                    <a:pt x="f372" y="f373"/>
                    <a:pt x="f374" y="f354"/>
                  </a:cubicBezTo>
                  <a:cubicBezTo>
                    <a:pt x="f130" y="f348"/>
                    <a:pt x="f127" y="f375"/>
                    <a:pt x="f376" y="f377"/>
                  </a:cubicBezTo>
                  <a:cubicBezTo>
                    <a:pt x="f378" y="f379"/>
                    <a:pt x="f380" y="f381"/>
                    <a:pt x="f63" y="f382"/>
                  </a:cubicBezTo>
                  <a:cubicBezTo>
                    <a:pt x="f63" y="f382"/>
                    <a:pt x="f63" y="f382"/>
                    <a:pt x="f63" y="f382"/>
                  </a:cubicBezTo>
                  <a:cubicBezTo>
                    <a:pt x="f383" y="f384"/>
                    <a:pt x="f385" y="f39"/>
                    <a:pt x="f386" y="f387"/>
                  </a:cubicBezTo>
                  <a:cubicBezTo>
                    <a:pt x="f386" y="f387"/>
                    <a:pt x="f386" y="f387"/>
                    <a:pt x="f386" y="f387"/>
                  </a:cubicBezTo>
                  <a:cubicBezTo>
                    <a:pt x="f386" y="f387"/>
                    <a:pt x="f386" y="f387"/>
                    <a:pt x="f386" y="f387"/>
                  </a:cubicBezTo>
                  <a:cubicBezTo>
                    <a:pt x="f388" y="f389"/>
                    <a:pt x="f390" y="f391"/>
                    <a:pt x="f392" y="f393"/>
                  </a:cubicBezTo>
                  <a:cubicBezTo>
                    <a:pt x="f394" y="f395"/>
                    <a:pt x="f396" y="f397"/>
                    <a:pt x="f398" y="f399"/>
                  </a:cubicBezTo>
                  <a:cubicBezTo>
                    <a:pt x="f398" y="f399"/>
                    <a:pt x="f398" y="f399"/>
                    <a:pt x="f398" y="f399"/>
                  </a:cubicBezTo>
                  <a:cubicBezTo>
                    <a:pt x="f400" y="f401"/>
                    <a:pt x="f402" y="f403"/>
                    <a:pt x="f404" y="f405"/>
                  </a:cubicBezTo>
                  <a:cubicBezTo>
                    <a:pt x="f406" y="f407"/>
                    <a:pt x="f408" y="f409"/>
                    <a:pt x="f410" y="f411"/>
                  </a:cubicBezTo>
                  <a:cubicBezTo>
                    <a:pt x="f412" y="f413"/>
                    <a:pt x="f414" y="f415"/>
                    <a:pt x="f416" y="f417"/>
                  </a:cubicBezTo>
                  <a:cubicBezTo>
                    <a:pt x="f6" y="f418"/>
                    <a:pt x="f414" y="f419"/>
                    <a:pt x="f8" y="f9"/>
                  </a:cubicBezTo>
                  <a:close/>
                  <a:moveTo>
                    <a:pt x="f420" y="f421"/>
                  </a:moveTo>
                  <a:cubicBezTo>
                    <a:pt x="f420" y="f422"/>
                    <a:pt x="f420" y="f422"/>
                    <a:pt x="f420" y="f422"/>
                  </a:cubicBezTo>
                  <a:cubicBezTo>
                    <a:pt x="f166" y="f422"/>
                    <a:pt x="f166" y="f422"/>
                    <a:pt x="f166" y="f421"/>
                  </a:cubicBezTo>
                  <a:cubicBezTo>
                    <a:pt x="f166" y="f421"/>
                    <a:pt x="f420" y="f421"/>
                    <a:pt x="f420" y="f421"/>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6">
              <a:extLst>
                <a:ext uri="{FF2B5EF4-FFF2-40B4-BE49-F238E27FC236}">
                  <a16:creationId xmlns:a16="http://schemas.microsoft.com/office/drawing/2014/main" id="{4E1EE4B7-8124-9354-A1F5-5533E8A70166}"/>
                </a:ext>
              </a:extLst>
            </p:cNvPr>
            <p:cNvSpPr/>
            <p:nvPr/>
          </p:nvSpPr>
          <p:spPr>
            <a:xfrm>
              <a:off x="7572374" y="1084258"/>
              <a:ext cx="2522536" cy="4894261"/>
            </a:xfrm>
            <a:custGeom>
              <a:avLst/>
              <a:gdLst>
                <a:gd name="f0" fmla="val 10800000"/>
                <a:gd name="f1" fmla="val 5400000"/>
                <a:gd name="f2" fmla="val 360"/>
                <a:gd name="f3" fmla="val 180"/>
                <a:gd name="f4" fmla="val w"/>
                <a:gd name="f5" fmla="val h"/>
                <a:gd name="f6" fmla="val 0"/>
                <a:gd name="f7" fmla="val 1494"/>
                <a:gd name="f8" fmla="val 2900"/>
                <a:gd name="f9" fmla="val 1154"/>
                <a:gd name="f10" fmla="val 2745"/>
                <a:gd name="f11" fmla="val 1075"/>
                <a:gd name="f12" fmla="val 2692"/>
                <a:gd name="f13" fmla="val 1001"/>
                <a:gd name="f14" fmla="val 2634"/>
                <a:gd name="f15" fmla="val 928"/>
                <a:gd name="f16" fmla="val 2573"/>
                <a:gd name="f17" fmla="val 921"/>
                <a:gd name="f18" fmla="val 2567"/>
                <a:gd name="f19" fmla="val 914"/>
                <a:gd name="f20" fmla="val 2564"/>
                <a:gd name="f21" fmla="val 905"/>
                <a:gd name="f22" fmla="val 660"/>
                <a:gd name="f23" fmla="val 2565"/>
                <a:gd name="f24" fmla="val 415"/>
                <a:gd name="f25" fmla="val 170"/>
                <a:gd name="f26" fmla="val 163"/>
                <a:gd name="f27" fmla="val 156"/>
                <a:gd name="f28" fmla="val 149"/>
                <a:gd name="f29" fmla="val 147"/>
                <a:gd name="f30" fmla="val 145"/>
                <a:gd name="f31" fmla="val 144"/>
                <a:gd name="f32" fmla="val 123"/>
                <a:gd name="f33" fmla="val 2560"/>
                <a:gd name="f34" fmla="val 109"/>
                <a:gd name="f35" fmla="val 2543"/>
                <a:gd name="f36" fmla="val 2522"/>
                <a:gd name="f37" fmla="val 2402"/>
                <a:gd name="f38" fmla="val 108"/>
                <a:gd name="f39" fmla="val 2283"/>
                <a:gd name="f40" fmla="val 2163"/>
                <a:gd name="f41" fmla="val 2116"/>
                <a:gd name="f42" fmla="val 2069"/>
                <a:gd name="f43" fmla="val 2022"/>
                <a:gd name="f44" fmla="val 1660"/>
                <a:gd name="f45" fmla="val 1297"/>
                <a:gd name="f46" fmla="val 935"/>
                <a:gd name="f47" fmla="val 919"/>
                <a:gd name="f48" fmla="val 903"/>
                <a:gd name="f49" fmla="val 887"/>
                <a:gd name="f50" fmla="val 845"/>
                <a:gd name="f51" fmla="val 803"/>
                <a:gd name="f52" fmla="val 761"/>
                <a:gd name="f53" fmla="val 619"/>
                <a:gd name="f54" fmla="val 476"/>
                <a:gd name="f55" fmla="val 334"/>
                <a:gd name="f56" fmla="val 327"/>
                <a:gd name="f57" fmla="val 110"/>
                <a:gd name="f58" fmla="val 321"/>
                <a:gd name="f59" fmla="val 113"/>
                <a:gd name="f60" fmla="val 315"/>
                <a:gd name="f61" fmla="val 298"/>
                <a:gd name="f62" fmla="val 137"/>
                <a:gd name="f63" fmla="val 292"/>
                <a:gd name="f64" fmla="val 345"/>
                <a:gd name="f65" fmla="val 535"/>
                <a:gd name="f66" fmla="val 724"/>
                <a:gd name="f67" fmla="val 727"/>
                <a:gd name="f68" fmla="val 730"/>
                <a:gd name="f69" fmla="val 732"/>
                <a:gd name="f70" fmla="val 733"/>
                <a:gd name="f71" fmla="val 1136"/>
                <a:gd name="f72" fmla="val 1338"/>
                <a:gd name="f73" fmla="val 1344"/>
                <a:gd name="f74" fmla="val 1350"/>
                <a:gd name="f75" fmla="val 1356"/>
                <a:gd name="f76" fmla="val 294"/>
                <a:gd name="f77" fmla="val 1377"/>
                <a:gd name="f78" fmla="val 302"/>
                <a:gd name="f79" fmla="val 1386"/>
                <a:gd name="f80" fmla="val 318"/>
                <a:gd name="f81" fmla="val 341"/>
                <a:gd name="f82" fmla="val 718"/>
                <a:gd name="f83" fmla="val 1095"/>
                <a:gd name="f84" fmla="val 1471"/>
                <a:gd name="f85" fmla="val 1474"/>
                <a:gd name="f86" fmla="val 1385"/>
                <a:gd name="f87" fmla="val 1477"/>
                <a:gd name="f88" fmla="val 1387"/>
                <a:gd name="f89" fmla="val 1480"/>
                <a:gd name="f90" fmla="val 1390"/>
                <a:gd name="f91" fmla="val 1479"/>
                <a:gd name="f92" fmla="val 1392"/>
                <a:gd name="f93" fmla="val 1394"/>
                <a:gd name="f94" fmla="val 1405"/>
                <a:gd name="f95" fmla="val 1416"/>
                <a:gd name="f96" fmla="val 1473"/>
                <a:gd name="f97" fmla="val 1427"/>
                <a:gd name="f98" fmla="val 1450"/>
                <a:gd name="f99" fmla="val 1470"/>
                <a:gd name="f100" fmla="val 1492"/>
                <a:gd name="f101" fmla="val 1481"/>
                <a:gd name="f102" fmla="val 1493"/>
                <a:gd name="f103" fmla="val 1463"/>
                <a:gd name="f104" fmla="val 1455"/>
                <a:gd name="f105" fmla="val 1453"/>
                <a:gd name="f106" fmla="val 1451"/>
                <a:gd name="f107" fmla="val 1449"/>
                <a:gd name="f108" fmla="val 1437"/>
                <a:gd name="f109" fmla="val 1426"/>
                <a:gd name="f110" fmla="val 1414"/>
                <a:gd name="f111" fmla="val 1403"/>
                <a:gd name="f112" fmla="val 1393"/>
                <a:gd name="f113" fmla="val 1382"/>
                <a:gd name="f114" fmla="val 1374"/>
                <a:gd name="f115" fmla="val 1366"/>
                <a:gd name="f116" fmla="val 1357"/>
                <a:gd name="f117" fmla="val 1355"/>
                <a:gd name="f118" fmla="val 1354"/>
                <a:gd name="f119" fmla="val 647"/>
                <a:gd name="f120" fmla="val 289"/>
                <a:gd name="f121" fmla="val 283"/>
                <a:gd name="f122" fmla="val 278"/>
                <a:gd name="f123" fmla="val 266"/>
                <a:gd name="f124" fmla="val 254"/>
                <a:gd name="f125" fmla="val 242"/>
                <a:gd name="f126" fmla="val 231"/>
                <a:gd name="f127" fmla="val 221"/>
                <a:gd name="f128" fmla="val 211"/>
                <a:gd name="f129" fmla="val 202"/>
                <a:gd name="f130" fmla="val 194"/>
                <a:gd name="f131" fmla="val 1490"/>
                <a:gd name="f132" fmla="val 185"/>
                <a:gd name="f133" fmla="val 177"/>
                <a:gd name="f134" fmla="val 1489"/>
                <a:gd name="f135" fmla="val 169"/>
                <a:gd name="f136" fmla="val 1485"/>
                <a:gd name="f137" fmla="val 162"/>
                <a:gd name="f138" fmla="val 160"/>
                <a:gd name="f139" fmla="val 158"/>
                <a:gd name="f140" fmla="val 1484"/>
                <a:gd name="f141" fmla="val 131"/>
                <a:gd name="f142" fmla="val 1466"/>
                <a:gd name="f143" fmla="val 107"/>
                <a:gd name="f144" fmla="val 86"/>
                <a:gd name="f145" fmla="val 30"/>
                <a:gd name="f146" fmla="val 1347"/>
                <a:gd name="f147" fmla="val 1276"/>
                <a:gd name="f148" fmla="val 925"/>
                <a:gd name="f149" fmla="val 574"/>
                <a:gd name="f150" fmla="val 223"/>
                <a:gd name="f151" fmla="val 207"/>
                <a:gd name="f152" fmla="val 192"/>
                <a:gd name="f153" fmla="val 1"/>
                <a:gd name="f154" fmla="val 4"/>
                <a:gd name="f155" fmla="val 78"/>
                <a:gd name="f156" fmla="val 22"/>
                <a:gd name="f157" fmla="val 2"/>
                <a:gd name="f158" fmla="val 213"/>
                <a:gd name="f159" fmla="val 215"/>
                <a:gd name="f160" fmla="val 216"/>
                <a:gd name="f161" fmla="val 218"/>
                <a:gd name="f162" fmla="val 219"/>
                <a:gd name="f163" fmla="val 220"/>
                <a:gd name="f164" fmla="val 222"/>
                <a:gd name="f165" fmla="val 224"/>
                <a:gd name="f166" fmla="val 225"/>
                <a:gd name="f167" fmla="val 400"/>
                <a:gd name="f168" fmla="val 576"/>
                <a:gd name="f169" fmla="val 752"/>
                <a:gd name="f170" fmla="val 756"/>
                <a:gd name="f171" fmla="val 760"/>
                <a:gd name="f172" fmla="val 764"/>
                <a:gd name="f173" fmla="val 765"/>
                <a:gd name="f174" fmla="val 767"/>
                <a:gd name="f175" fmla="val 768"/>
                <a:gd name="f176" fmla="val 791"/>
                <a:gd name="f177" fmla="val 814"/>
                <a:gd name="f178" fmla="val 837"/>
                <a:gd name="f179" fmla="val 853"/>
                <a:gd name="f180" fmla="val 868"/>
                <a:gd name="f181" fmla="val 884"/>
                <a:gd name="f182" fmla="val 883"/>
                <a:gd name="f183" fmla="val 898"/>
                <a:gd name="f184" fmla="val 912"/>
                <a:gd name="f185" fmla="val 926"/>
                <a:gd name="f186" fmla="val 927"/>
                <a:gd name="f187" fmla="val 930"/>
                <a:gd name="f188" fmla="val 931"/>
                <a:gd name="f189" fmla="val 1298"/>
                <a:gd name="f190" fmla="val 1665"/>
                <a:gd name="f191" fmla="val 2032"/>
                <a:gd name="f192" fmla="val 2034"/>
                <a:gd name="f193" fmla="val 2037"/>
                <a:gd name="f194" fmla="val 2039"/>
                <a:gd name="f195" fmla="val 2040"/>
                <a:gd name="f196" fmla="val 2042"/>
                <a:gd name="f197" fmla="val 2044"/>
                <a:gd name="f198" fmla="val 2067"/>
                <a:gd name="f199" fmla="val 2090"/>
                <a:gd name="f200" fmla="val 2113"/>
                <a:gd name="f201" fmla="val 2128"/>
                <a:gd name="f202" fmla="val 2144"/>
                <a:gd name="f203" fmla="val 2160"/>
                <a:gd name="f204" fmla="val 2174"/>
                <a:gd name="f205" fmla="val 2188"/>
                <a:gd name="f206" fmla="val 2202"/>
                <a:gd name="f207" fmla="val 2203"/>
                <a:gd name="f208" fmla="val 2205"/>
                <a:gd name="f209" fmla="val 2206"/>
                <a:gd name="f210" fmla="val 2365"/>
                <a:gd name="f211" fmla="val 2524"/>
                <a:gd name="f212" fmla="val 2682"/>
                <a:gd name="f213" fmla="val 2705"/>
                <a:gd name="f214" fmla="val 2727"/>
                <a:gd name="f215" fmla="val 11"/>
                <a:gd name="f216" fmla="val 2749"/>
                <a:gd name="f217" fmla="val 42"/>
                <a:gd name="f218" fmla="val 2841"/>
                <a:gd name="f219" fmla="val 573"/>
                <a:gd name="f220" fmla="val 924"/>
                <a:gd name="f221" fmla="val 1275"/>
                <a:gd name="f222" fmla="val 1313"/>
                <a:gd name="f223" fmla="val 2891"/>
                <a:gd name="f224" fmla="val 1384"/>
                <a:gd name="f225" fmla="val 2871"/>
                <a:gd name="f226" fmla="val 2870"/>
                <a:gd name="f227" fmla="val 1389"/>
                <a:gd name="f228" fmla="val 2868"/>
                <a:gd name="f229" fmla="val 2866"/>
                <a:gd name="f230" fmla="val 1383"/>
                <a:gd name="f231" fmla="val 2862"/>
                <a:gd name="f232" fmla="val 1375"/>
                <a:gd name="f233" fmla="val 2860"/>
                <a:gd name="f234" fmla="val 1367"/>
                <a:gd name="f235" fmla="val 2857"/>
                <a:gd name="f236" fmla="val 1291"/>
                <a:gd name="f237" fmla="val 2829"/>
                <a:gd name="f238" fmla="val 1221"/>
                <a:gd name="f239" fmla="val 2789"/>
                <a:gd name="f240" fmla="val 762"/>
                <a:gd name="f241" fmla="val 62"/>
                <a:gd name="f242" fmla="val 844"/>
                <a:gd name="f243" fmla="val 359"/>
                <a:gd name="f244" fmla="val 291"/>
                <a:gd name="f245" fmla="val 290"/>
                <a:gd name="f246" fmla="val 361"/>
                <a:gd name="f247" fmla="val 384"/>
                <a:gd name="f248" fmla="val 697"/>
                <a:gd name="f249" fmla="val 698"/>
                <a:gd name="f250" fmla="val 120"/>
                <a:gd name="f251" fmla="val 2558"/>
                <a:gd name="f252" fmla="val 121"/>
                <a:gd name="f253" fmla="val 122"/>
                <a:gd name="f254" fmla="val 2559"/>
                <a:gd name="f255" fmla="+- 0 0 -90"/>
                <a:gd name="f256" fmla="*/ f4 1 1494"/>
                <a:gd name="f257" fmla="*/ f5 1 2900"/>
                <a:gd name="f258" fmla="+- f8 0 f6"/>
                <a:gd name="f259" fmla="+- f7 0 f6"/>
                <a:gd name="f260" fmla="*/ f255 f0 1"/>
                <a:gd name="f261" fmla="*/ f259 1 1494"/>
                <a:gd name="f262" fmla="*/ f258 1 2900"/>
                <a:gd name="f263" fmla="*/ 928 f259 1"/>
                <a:gd name="f264" fmla="*/ 2573 f258 1"/>
                <a:gd name="f265" fmla="*/ 170 f259 1"/>
                <a:gd name="f266" fmla="*/ 2565 f258 1"/>
                <a:gd name="f267" fmla="*/ 149 f259 1"/>
                <a:gd name="f268" fmla="*/ 144 f259 1"/>
                <a:gd name="f269" fmla="*/ 2564 f258 1"/>
                <a:gd name="f270" fmla="*/ 108 f259 1"/>
                <a:gd name="f271" fmla="*/ 2163 f258 1"/>
                <a:gd name="f272" fmla="*/ 109 f259 1"/>
                <a:gd name="f273" fmla="*/ 935 f258 1"/>
                <a:gd name="f274" fmla="*/ 761 f258 1"/>
                <a:gd name="f275" fmla="*/ 113 f259 1"/>
                <a:gd name="f276" fmla="*/ 315 f258 1"/>
                <a:gd name="f277" fmla="*/ 724 f259 1"/>
                <a:gd name="f278" fmla="*/ 292 f258 1"/>
                <a:gd name="f279" fmla="*/ 733 f259 1"/>
                <a:gd name="f280" fmla="*/ 1356 f259 1"/>
                <a:gd name="f281" fmla="*/ 294 f258 1"/>
                <a:gd name="f282" fmla="*/ 1386 f259 1"/>
                <a:gd name="f283" fmla="*/ 1471 f258 1"/>
                <a:gd name="f284" fmla="*/ 1394 f259 1"/>
                <a:gd name="f285" fmla="*/ 1477 f258 1"/>
                <a:gd name="f286" fmla="*/ 1427 f259 1"/>
                <a:gd name="f287" fmla="*/ 1493 f259 1"/>
                <a:gd name="f288" fmla="*/ 1479 f258 1"/>
                <a:gd name="f289" fmla="*/ 1449 f258 1"/>
                <a:gd name="f290" fmla="*/ 1382 f258 1"/>
                <a:gd name="f291" fmla="*/ 1357 f258 1"/>
                <a:gd name="f292" fmla="*/ 242 f258 1"/>
                <a:gd name="f293" fmla="*/ 1490 f259 1"/>
                <a:gd name="f294" fmla="*/ 185 f258 1"/>
                <a:gd name="f295" fmla="*/ 1484 f259 1"/>
                <a:gd name="f296" fmla="*/ 156 f258 1"/>
                <a:gd name="f297" fmla="*/ 1449 f259 1"/>
                <a:gd name="f298" fmla="*/ 86 f258 1"/>
                <a:gd name="f299" fmla="*/ 1276 f259 1"/>
                <a:gd name="f300" fmla="*/ 0 f258 1"/>
                <a:gd name="f301" fmla="*/ 177 f259 1"/>
                <a:gd name="f302" fmla="*/ 4 f258 1"/>
                <a:gd name="f303" fmla="*/ 1 f259 1"/>
                <a:gd name="f304" fmla="*/ 218 f258 1"/>
                <a:gd name="f305" fmla="*/ 225 f258 1"/>
                <a:gd name="f306" fmla="*/ 764 f258 1"/>
                <a:gd name="f307" fmla="*/ 837 f258 1"/>
                <a:gd name="f308" fmla="*/ 2 f259 1"/>
                <a:gd name="f309" fmla="*/ 883 f258 1"/>
                <a:gd name="f310" fmla="*/ 926 f258 1"/>
                <a:gd name="f311" fmla="*/ 927 f258 1"/>
                <a:gd name="f312" fmla="*/ 931 f258 1"/>
                <a:gd name="f313" fmla="*/ 2039 f258 1"/>
                <a:gd name="f314" fmla="*/ 2113 f258 1"/>
                <a:gd name="f315" fmla="*/ 2160 f258 1"/>
                <a:gd name="f316" fmla="*/ 2202 f258 1"/>
                <a:gd name="f317" fmla="*/ 2682 f258 1"/>
                <a:gd name="f318" fmla="*/ 222 f259 1"/>
                <a:gd name="f319" fmla="*/ 2900 f258 1"/>
                <a:gd name="f320" fmla="*/ 1384 f259 1"/>
                <a:gd name="f321" fmla="*/ 2871 f258 1"/>
                <a:gd name="f322" fmla="*/ 1367 f259 1"/>
                <a:gd name="f323" fmla="*/ 2857 f258 1"/>
                <a:gd name="f324" fmla="*/ 107 f259 1"/>
                <a:gd name="f325" fmla="*/ 62 f259 1"/>
                <a:gd name="f326" fmla="*/ 844 f258 1"/>
                <a:gd name="f327" fmla="*/ 359 f259 1"/>
                <a:gd name="f328" fmla="*/ 291 f258 1"/>
                <a:gd name="f329" fmla="*/ 384 f259 1"/>
                <a:gd name="f330" fmla="*/ 290 f258 1"/>
                <a:gd name="f331" fmla="*/ 697 f259 1"/>
                <a:gd name="f332" fmla="*/ 123 f259 1"/>
                <a:gd name="f333" fmla="*/ 2560 f258 1"/>
                <a:gd name="f334" fmla="*/ f260 1 f3"/>
                <a:gd name="f335" fmla="*/ f263 1 1494"/>
                <a:gd name="f336" fmla="*/ f264 1 2900"/>
                <a:gd name="f337" fmla="*/ f265 1 1494"/>
                <a:gd name="f338" fmla="*/ f266 1 2900"/>
                <a:gd name="f339" fmla="*/ f267 1 1494"/>
                <a:gd name="f340" fmla="*/ f268 1 1494"/>
                <a:gd name="f341" fmla="*/ f269 1 2900"/>
                <a:gd name="f342" fmla="*/ f270 1 1494"/>
                <a:gd name="f343" fmla="*/ f271 1 2900"/>
                <a:gd name="f344" fmla="*/ f272 1 1494"/>
                <a:gd name="f345" fmla="*/ f273 1 2900"/>
                <a:gd name="f346" fmla="*/ f274 1 2900"/>
                <a:gd name="f347" fmla="*/ f275 1 1494"/>
                <a:gd name="f348" fmla="*/ f276 1 2900"/>
                <a:gd name="f349" fmla="*/ f277 1 1494"/>
                <a:gd name="f350" fmla="*/ f278 1 2900"/>
                <a:gd name="f351" fmla="*/ f279 1 1494"/>
                <a:gd name="f352" fmla="*/ f280 1 1494"/>
                <a:gd name="f353" fmla="*/ f281 1 2900"/>
                <a:gd name="f354" fmla="*/ f282 1 1494"/>
                <a:gd name="f355" fmla="*/ f283 1 2900"/>
                <a:gd name="f356" fmla="*/ f284 1 1494"/>
                <a:gd name="f357" fmla="*/ f285 1 2900"/>
                <a:gd name="f358" fmla="*/ f286 1 1494"/>
                <a:gd name="f359" fmla="*/ f287 1 1494"/>
                <a:gd name="f360" fmla="*/ f288 1 2900"/>
                <a:gd name="f361" fmla="*/ f289 1 2900"/>
                <a:gd name="f362" fmla="*/ f290 1 2900"/>
                <a:gd name="f363" fmla="*/ f291 1 2900"/>
                <a:gd name="f364" fmla="*/ f292 1 2900"/>
                <a:gd name="f365" fmla="*/ f293 1 1494"/>
                <a:gd name="f366" fmla="*/ f294 1 2900"/>
                <a:gd name="f367" fmla="*/ f295 1 1494"/>
                <a:gd name="f368" fmla="*/ f296 1 2900"/>
                <a:gd name="f369" fmla="*/ f297 1 1494"/>
                <a:gd name="f370" fmla="*/ f298 1 2900"/>
                <a:gd name="f371" fmla="*/ f299 1 1494"/>
                <a:gd name="f372" fmla="*/ f300 1 2900"/>
                <a:gd name="f373" fmla="*/ f301 1 1494"/>
                <a:gd name="f374" fmla="*/ f302 1 2900"/>
                <a:gd name="f375" fmla="*/ f303 1 1494"/>
                <a:gd name="f376" fmla="*/ f304 1 2900"/>
                <a:gd name="f377" fmla="*/ f305 1 2900"/>
                <a:gd name="f378" fmla="*/ f306 1 2900"/>
                <a:gd name="f379" fmla="*/ f307 1 2900"/>
                <a:gd name="f380" fmla="*/ f308 1 1494"/>
                <a:gd name="f381" fmla="*/ f309 1 2900"/>
                <a:gd name="f382" fmla="*/ f310 1 2900"/>
                <a:gd name="f383" fmla="*/ f311 1 2900"/>
                <a:gd name="f384" fmla="*/ f312 1 2900"/>
                <a:gd name="f385" fmla="*/ f313 1 2900"/>
                <a:gd name="f386" fmla="*/ f314 1 2900"/>
                <a:gd name="f387" fmla="*/ f315 1 2900"/>
                <a:gd name="f388" fmla="*/ f316 1 2900"/>
                <a:gd name="f389" fmla="*/ f317 1 2900"/>
                <a:gd name="f390" fmla="*/ f318 1 1494"/>
                <a:gd name="f391" fmla="*/ f319 1 2900"/>
                <a:gd name="f392" fmla="*/ f320 1 1494"/>
                <a:gd name="f393" fmla="*/ f321 1 2900"/>
                <a:gd name="f394" fmla="*/ f322 1 1494"/>
                <a:gd name="f395" fmla="*/ f323 1 2900"/>
                <a:gd name="f396" fmla="*/ f324 1 1494"/>
                <a:gd name="f397" fmla="*/ f325 1 1494"/>
                <a:gd name="f398" fmla="*/ f326 1 2900"/>
                <a:gd name="f399" fmla="*/ f327 1 1494"/>
                <a:gd name="f400" fmla="*/ f328 1 2900"/>
                <a:gd name="f401" fmla="*/ f329 1 1494"/>
                <a:gd name="f402" fmla="*/ f330 1 2900"/>
                <a:gd name="f403" fmla="*/ f331 1 1494"/>
                <a:gd name="f404" fmla="*/ f332 1 1494"/>
                <a:gd name="f405" fmla="*/ f333 1 2900"/>
                <a:gd name="f406" fmla="*/ 0 1 f261"/>
                <a:gd name="f407" fmla="*/ f7 1 f261"/>
                <a:gd name="f408" fmla="*/ 0 1 f262"/>
                <a:gd name="f409" fmla="*/ f8 1 f262"/>
                <a:gd name="f410" fmla="+- f334 0 f1"/>
                <a:gd name="f411" fmla="*/ f335 1 f261"/>
                <a:gd name="f412" fmla="*/ f336 1 f262"/>
                <a:gd name="f413" fmla="*/ f337 1 f261"/>
                <a:gd name="f414" fmla="*/ f338 1 f262"/>
                <a:gd name="f415" fmla="*/ f339 1 f261"/>
                <a:gd name="f416" fmla="*/ f340 1 f261"/>
                <a:gd name="f417" fmla="*/ f341 1 f262"/>
                <a:gd name="f418" fmla="*/ f342 1 f261"/>
                <a:gd name="f419" fmla="*/ f343 1 f262"/>
                <a:gd name="f420" fmla="*/ f344 1 f261"/>
                <a:gd name="f421" fmla="*/ f345 1 f262"/>
                <a:gd name="f422" fmla="*/ f346 1 f262"/>
                <a:gd name="f423" fmla="*/ f347 1 f261"/>
                <a:gd name="f424" fmla="*/ f348 1 f262"/>
                <a:gd name="f425" fmla="*/ f349 1 f261"/>
                <a:gd name="f426" fmla="*/ f350 1 f262"/>
                <a:gd name="f427" fmla="*/ f351 1 f261"/>
                <a:gd name="f428" fmla="*/ f352 1 f261"/>
                <a:gd name="f429" fmla="*/ f353 1 f262"/>
                <a:gd name="f430" fmla="*/ f354 1 f261"/>
                <a:gd name="f431" fmla="*/ f355 1 f262"/>
                <a:gd name="f432" fmla="*/ f356 1 f261"/>
                <a:gd name="f433" fmla="*/ f357 1 f262"/>
                <a:gd name="f434" fmla="*/ f358 1 f261"/>
                <a:gd name="f435" fmla="*/ f359 1 f261"/>
                <a:gd name="f436" fmla="*/ f360 1 f262"/>
                <a:gd name="f437" fmla="*/ f361 1 f262"/>
                <a:gd name="f438" fmla="*/ f362 1 f262"/>
                <a:gd name="f439" fmla="*/ f363 1 f262"/>
                <a:gd name="f440" fmla="*/ f364 1 f262"/>
                <a:gd name="f441" fmla="*/ f365 1 f261"/>
                <a:gd name="f442" fmla="*/ f366 1 f262"/>
                <a:gd name="f443" fmla="*/ f367 1 f261"/>
                <a:gd name="f444" fmla="*/ f368 1 f262"/>
                <a:gd name="f445" fmla="*/ f369 1 f261"/>
                <a:gd name="f446" fmla="*/ f370 1 f262"/>
                <a:gd name="f447" fmla="*/ f371 1 f261"/>
                <a:gd name="f448" fmla="*/ f372 1 f262"/>
                <a:gd name="f449" fmla="*/ f373 1 f261"/>
                <a:gd name="f450" fmla="*/ f374 1 f262"/>
                <a:gd name="f451" fmla="*/ f375 1 f261"/>
                <a:gd name="f452" fmla="*/ f376 1 f262"/>
                <a:gd name="f453" fmla="*/ f377 1 f262"/>
                <a:gd name="f454" fmla="*/ f378 1 f262"/>
                <a:gd name="f455" fmla="*/ f379 1 f262"/>
                <a:gd name="f456" fmla="*/ f380 1 f261"/>
                <a:gd name="f457" fmla="*/ f381 1 f262"/>
                <a:gd name="f458" fmla="*/ f382 1 f262"/>
                <a:gd name="f459" fmla="*/ f383 1 f262"/>
                <a:gd name="f460" fmla="*/ f384 1 f262"/>
                <a:gd name="f461" fmla="*/ f385 1 f262"/>
                <a:gd name="f462" fmla="*/ f386 1 f262"/>
                <a:gd name="f463" fmla="*/ f387 1 f262"/>
                <a:gd name="f464" fmla="*/ f388 1 f262"/>
                <a:gd name="f465" fmla="*/ f389 1 f262"/>
                <a:gd name="f466" fmla="*/ f390 1 f261"/>
                <a:gd name="f467" fmla="*/ f391 1 f262"/>
                <a:gd name="f468" fmla="*/ f392 1 f261"/>
                <a:gd name="f469" fmla="*/ f393 1 f262"/>
                <a:gd name="f470" fmla="*/ f394 1 f261"/>
                <a:gd name="f471" fmla="*/ f395 1 f262"/>
                <a:gd name="f472" fmla="*/ f396 1 f261"/>
                <a:gd name="f473" fmla="*/ f397 1 f261"/>
                <a:gd name="f474" fmla="*/ f398 1 f262"/>
                <a:gd name="f475" fmla="*/ f399 1 f261"/>
                <a:gd name="f476" fmla="*/ f400 1 f262"/>
                <a:gd name="f477" fmla="*/ f401 1 f261"/>
                <a:gd name="f478" fmla="*/ f402 1 f262"/>
                <a:gd name="f479" fmla="*/ f403 1 f261"/>
                <a:gd name="f480" fmla="*/ f404 1 f261"/>
                <a:gd name="f481" fmla="*/ f405 1 f262"/>
                <a:gd name="f482" fmla="*/ f406 f256 1"/>
                <a:gd name="f483" fmla="*/ f407 f256 1"/>
                <a:gd name="f484" fmla="*/ f409 f257 1"/>
                <a:gd name="f485" fmla="*/ f408 f257 1"/>
                <a:gd name="f486" fmla="*/ f411 f256 1"/>
                <a:gd name="f487" fmla="*/ f412 f257 1"/>
                <a:gd name="f488" fmla="*/ f413 f256 1"/>
                <a:gd name="f489" fmla="*/ f414 f257 1"/>
                <a:gd name="f490" fmla="*/ f415 f256 1"/>
                <a:gd name="f491" fmla="*/ f416 f256 1"/>
                <a:gd name="f492" fmla="*/ f417 f257 1"/>
                <a:gd name="f493" fmla="*/ f418 f256 1"/>
                <a:gd name="f494" fmla="*/ f419 f257 1"/>
                <a:gd name="f495" fmla="*/ f420 f256 1"/>
                <a:gd name="f496" fmla="*/ f421 f257 1"/>
                <a:gd name="f497" fmla="*/ f422 f257 1"/>
                <a:gd name="f498" fmla="*/ f423 f256 1"/>
                <a:gd name="f499" fmla="*/ f424 f257 1"/>
                <a:gd name="f500" fmla="*/ f425 f256 1"/>
                <a:gd name="f501" fmla="*/ f426 f257 1"/>
                <a:gd name="f502" fmla="*/ f427 f256 1"/>
                <a:gd name="f503" fmla="*/ f428 f256 1"/>
                <a:gd name="f504" fmla="*/ f429 f257 1"/>
                <a:gd name="f505" fmla="*/ f430 f256 1"/>
                <a:gd name="f506" fmla="*/ f431 f257 1"/>
                <a:gd name="f507" fmla="*/ f432 f256 1"/>
                <a:gd name="f508" fmla="*/ f433 f257 1"/>
                <a:gd name="f509" fmla="*/ f434 f256 1"/>
                <a:gd name="f510" fmla="*/ f435 f256 1"/>
                <a:gd name="f511" fmla="*/ f436 f257 1"/>
                <a:gd name="f512" fmla="*/ f437 f257 1"/>
                <a:gd name="f513" fmla="*/ f438 f257 1"/>
                <a:gd name="f514" fmla="*/ f439 f257 1"/>
                <a:gd name="f515" fmla="*/ f440 f257 1"/>
                <a:gd name="f516" fmla="*/ f441 f256 1"/>
                <a:gd name="f517" fmla="*/ f442 f257 1"/>
                <a:gd name="f518" fmla="*/ f443 f256 1"/>
                <a:gd name="f519" fmla="*/ f444 f257 1"/>
                <a:gd name="f520" fmla="*/ f445 f256 1"/>
                <a:gd name="f521" fmla="*/ f446 f257 1"/>
                <a:gd name="f522" fmla="*/ f447 f256 1"/>
                <a:gd name="f523" fmla="*/ f448 f257 1"/>
                <a:gd name="f524" fmla="*/ f449 f256 1"/>
                <a:gd name="f525" fmla="*/ f450 f257 1"/>
                <a:gd name="f526" fmla="*/ f451 f256 1"/>
                <a:gd name="f527" fmla="*/ f452 f257 1"/>
                <a:gd name="f528" fmla="*/ f453 f257 1"/>
                <a:gd name="f529" fmla="*/ f454 f257 1"/>
                <a:gd name="f530" fmla="*/ f455 f257 1"/>
                <a:gd name="f531" fmla="*/ f456 f256 1"/>
                <a:gd name="f532" fmla="*/ f457 f257 1"/>
                <a:gd name="f533" fmla="*/ f458 f257 1"/>
                <a:gd name="f534" fmla="*/ f459 f257 1"/>
                <a:gd name="f535" fmla="*/ f460 f257 1"/>
                <a:gd name="f536" fmla="*/ f461 f257 1"/>
                <a:gd name="f537" fmla="*/ f462 f257 1"/>
                <a:gd name="f538" fmla="*/ f463 f257 1"/>
                <a:gd name="f539" fmla="*/ f464 f257 1"/>
                <a:gd name="f540" fmla="*/ f465 f257 1"/>
                <a:gd name="f541" fmla="*/ f466 f256 1"/>
                <a:gd name="f542" fmla="*/ f467 f257 1"/>
                <a:gd name="f543" fmla="*/ f468 f256 1"/>
                <a:gd name="f544" fmla="*/ f469 f257 1"/>
                <a:gd name="f545" fmla="*/ f470 f256 1"/>
                <a:gd name="f546" fmla="*/ f471 f257 1"/>
                <a:gd name="f547" fmla="*/ f472 f256 1"/>
                <a:gd name="f548" fmla="*/ f473 f256 1"/>
                <a:gd name="f549" fmla="*/ f474 f257 1"/>
                <a:gd name="f550" fmla="*/ f475 f256 1"/>
                <a:gd name="f551" fmla="*/ f476 f257 1"/>
                <a:gd name="f552" fmla="*/ f477 f256 1"/>
                <a:gd name="f553" fmla="*/ f478 f257 1"/>
                <a:gd name="f554" fmla="*/ f479 f256 1"/>
                <a:gd name="f555" fmla="*/ f480 f256 1"/>
                <a:gd name="f556" fmla="*/ f481 f257 1"/>
              </a:gdLst>
              <a:ahLst/>
              <a:cxnLst>
                <a:cxn ang="3cd4">
                  <a:pos x="hc" y="t"/>
                </a:cxn>
                <a:cxn ang="0">
                  <a:pos x="r" y="vc"/>
                </a:cxn>
                <a:cxn ang="cd4">
                  <a:pos x="hc" y="b"/>
                </a:cxn>
                <a:cxn ang="cd2">
                  <a:pos x="l" y="vc"/>
                </a:cxn>
                <a:cxn ang="f410">
                  <a:pos x="f486" y="f487"/>
                </a:cxn>
                <a:cxn ang="f410">
                  <a:pos x="f488" y="f489"/>
                </a:cxn>
                <a:cxn ang="f410">
                  <a:pos x="f490" y="f489"/>
                </a:cxn>
                <a:cxn ang="f410">
                  <a:pos x="f491" y="f492"/>
                </a:cxn>
                <a:cxn ang="f410">
                  <a:pos x="f493" y="f494"/>
                </a:cxn>
                <a:cxn ang="f410">
                  <a:pos x="f495" y="f496"/>
                </a:cxn>
                <a:cxn ang="f410">
                  <a:pos x="f495" y="f497"/>
                </a:cxn>
                <a:cxn ang="f410">
                  <a:pos x="f498" y="f499"/>
                </a:cxn>
                <a:cxn ang="f410">
                  <a:pos x="f500" y="f501"/>
                </a:cxn>
                <a:cxn ang="f410">
                  <a:pos x="f502" y="f501"/>
                </a:cxn>
                <a:cxn ang="f410">
                  <a:pos x="f503" y="f504"/>
                </a:cxn>
                <a:cxn ang="f410">
                  <a:pos x="f505" y="f506"/>
                </a:cxn>
                <a:cxn ang="f410">
                  <a:pos x="f507" y="f508"/>
                </a:cxn>
                <a:cxn ang="f410">
                  <a:pos x="f509" y="f506"/>
                </a:cxn>
                <a:cxn ang="f410">
                  <a:pos x="f510" y="f511"/>
                </a:cxn>
                <a:cxn ang="f410">
                  <a:pos x="f510" y="f512"/>
                </a:cxn>
                <a:cxn ang="f410">
                  <a:pos x="f510" y="f513"/>
                </a:cxn>
                <a:cxn ang="f410">
                  <a:pos x="f510" y="f514"/>
                </a:cxn>
                <a:cxn ang="f410">
                  <a:pos x="f510" y="f504"/>
                </a:cxn>
                <a:cxn ang="f410">
                  <a:pos x="f510" y="f515"/>
                </a:cxn>
                <a:cxn ang="f410">
                  <a:pos x="f516" y="f517"/>
                </a:cxn>
                <a:cxn ang="f410">
                  <a:pos x="f516" y="f517"/>
                </a:cxn>
                <a:cxn ang="f410">
                  <a:pos x="f518" y="f519"/>
                </a:cxn>
                <a:cxn ang="f410">
                  <a:pos x="f520" y="f521"/>
                </a:cxn>
                <a:cxn ang="f410">
                  <a:pos x="f522" y="f523"/>
                </a:cxn>
                <a:cxn ang="f410">
                  <a:pos x="f524" y="f525"/>
                </a:cxn>
                <a:cxn ang="f410">
                  <a:pos x="f526" y="f527"/>
                </a:cxn>
                <a:cxn ang="f410">
                  <a:pos x="f526" y="f528"/>
                </a:cxn>
                <a:cxn ang="f410">
                  <a:pos x="f526" y="f529"/>
                </a:cxn>
                <a:cxn ang="f410">
                  <a:pos x="f526" y="f530"/>
                </a:cxn>
                <a:cxn ang="f410">
                  <a:pos x="f531" y="f532"/>
                </a:cxn>
                <a:cxn ang="f410">
                  <a:pos x="f531" y="f532"/>
                </a:cxn>
                <a:cxn ang="f410">
                  <a:pos x="f531" y="f533"/>
                </a:cxn>
                <a:cxn ang="f410">
                  <a:pos x="f531" y="f534"/>
                </a:cxn>
                <a:cxn ang="f410">
                  <a:pos x="f526" y="f535"/>
                </a:cxn>
                <a:cxn ang="f410">
                  <a:pos x="f526" y="f536"/>
                </a:cxn>
                <a:cxn ang="f410">
                  <a:pos x="f526" y="f537"/>
                </a:cxn>
                <a:cxn ang="f410">
                  <a:pos x="f531" y="f538"/>
                </a:cxn>
                <a:cxn ang="f410">
                  <a:pos x="f531" y="f539"/>
                </a:cxn>
                <a:cxn ang="f410">
                  <a:pos x="f531" y="f539"/>
                </a:cxn>
                <a:cxn ang="f410">
                  <a:pos x="f526" y="f540"/>
                </a:cxn>
                <a:cxn ang="f410">
                  <a:pos x="f541" y="f542"/>
                </a:cxn>
                <a:cxn ang="f410">
                  <a:pos x="f543" y="f544"/>
                </a:cxn>
                <a:cxn ang="f410">
                  <a:pos x="f545" y="f546"/>
                </a:cxn>
                <a:cxn ang="f410">
                  <a:pos x="f547" y="f497"/>
                </a:cxn>
                <a:cxn ang="f410">
                  <a:pos x="f547" y="f497"/>
                </a:cxn>
                <a:cxn ang="f410">
                  <a:pos x="f548" y="f549"/>
                </a:cxn>
                <a:cxn ang="f410">
                  <a:pos x="f548" y="f549"/>
                </a:cxn>
                <a:cxn ang="f410">
                  <a:pos x="f550" y="f551"/>
                </a:cxn>
                <a:cxn ang="f410">
                  <a:pos x="f550" y="f551"/>
                </a:cxn>
                <a:cxn ang="f410">
                  <a:pos x="f552" y="f553"/>
                </a:cxn>
                <a:cxn ang="f410">
                  <a:pos x="f552" y="f553"/>
                </a:cxn>
                <a:cxn ang="f410">
                  <a:pos x="f554" y="f553"/>
                </a:cxn>
                <a:cxn ang="f410">
                  <a:pos x="f554" y="f551"/>
                </a:cxn>
                <a:cxn ang="f410">
                  <a:pos x="f555" y="f556"/>
                </a:cxn>
              </a:cxnLst>
              <a:rect l="f482" t="f485" r="f483" b="f484"/>
              <a:pathLst>
                <a:path w="1494" h="2900">
                  <a:moveTo>
                    <a:pt x="f9" y="f10"/>
                  </a:moveTo>
                  <a:cubicBezTo>
                    <a:pt x="f11" y="f12"/>
                    <a:pt x="f13" y="f14"/>
                    <a:pt x="f15" y="f16"/>
                  </a:cubicBezTo>
                  <a:cubicBezTo>
                    <a:pt x="f17" y="f18"/>
                    <a:pt x="f19" y="f20"/>
                    <a:pt x="f21" y="f20"/>
                  </a:cubicBezTo>
                  <a:cubicBezTo>
                    <a:pt x="f22" y="f23"/>
                    <a:pt x="f24" y="f23"/>
                    <a:pt x="f25" y="f23"/>
                  </a:cubicBezTo>
                  <a:cubicBezTo>
                    <a:pt x="f26" y="f23"/>
                    <a:pt x="f27" y="f23"/>
                    <a:pt x="f28" y="f23"/>
                  </a:cubicBezTo>
                  <a:cubicBezTo>
                    <a:pt x="f28" y="f23"/>
                    <a:pt x="f28" y="f23"/>
                    <a:pt x="f28" y="f23"/>
                  </a:cubicBezTo>
                  <a:cubicBezTo>
                    <a:pt x="f28" y="f23"/>
                    <a:pt x="f28" y="f23"/>
                    <a:pt x="f28" y="f23"/>
                  </a:cubicBezTo>
                  <a:cubicBezTo>
                    <a:pt x="f29" y="f23"/>
                    <a:pt x="f30" y="f20"/>
                    <a:pt x="f31" y="f20"/>
                  </a:cubicBezTo>
                  <a:cubicBezTo>
                    <a:pt x="f32" y="f33"/>
                    <a:pt x="f34" y="f35"/>
                    <a:pt x="f34" y="f36"/>
                  </a:cubicBezTo>
                  <a:cubicBezTo>
                    <a:pt x="f34" y="f37"/>
                    <a:pt x="f38" y="f39"/>
                    <a:pt x="f38" y="f40"/>
                  </a:cubicBezTo>
                  <a:cubicBezTo>
                    <a:pt x="f38" y="f41"/>
                    <a:pt x="f34" y="f42"/>
                    <a:pt x="f34" y="f43"/>
                  </a:cubicBezTo>
                  <a:cubicBezTo>
                    <a:pt x="f34" y="f44"/>
                    <a:pt x="f34" y="f45"/>
                    <a:pt x="f34" y="f46"/>
                  </a:cubicBezTo>
                  <a:cubicBezTo>
                    <a:pt x="f34" y="f47"/>
                    <a:pt x="f38" y="f48"/>
                    <a:pt x="f38" y="f49"/>
                  </a:cubicBezTo>
                  <a:cubicBezTo>
                    <a:pt x="f38" y="f50"/>
                    <a:pt x="f34" y="f51"/>
                    <a:pt x="f34" y="f52"/>
                  </a:cubicBezTo>
                  <a:cubicBezTo>
                    <a:pt x="f34" y="f53"/>
                    <a:pt x="f34" y="f54"/>
                    <a:pt x="f34" y="f55"/>
                  </a:cubicBezTo>
                  <a:cubicBezTo>
                    <a:pt x="f34" y="f56"/>
                    <a:pt x="f57" y="f58"/>
                    <a:pt x="f59" y="f60"/>
                  </a:cubicBezTo>
                  <a:cubicBezTo>
                    <a:pt x="f32" y="f61"/>
                    <a:pt x="f62" y="f63"/>
                    <a:pt x="f27" y="f63"/>
                  </a:cubicBezTo>
                  <a:cubicBezTo>
                    <a:pt x="f64" y="f63"/>
                    <a:pt x="f65" y="f63"/>
                    <a:pt x="f66" y="f63"/>
                  </a:cubicBezTo>
                  <a:cubicBezTo>
                    <a:pt x="f67" y="f63"/>
                    <a:pt x="f68" y="f63"/>
                    <a:pt x="f69" y="f63"/>
                  </a:cubicBezTo>
                  <a:cubicBezTo>
                    <a:pt x="f69" y="f63"/>
                    <a:pt x="f70" y="f63"/>
                    <a:pt x="f70" y="f63"/>
                  </a:cubicBezTo>
                  <a:cubicBezTo>
                    <a:pt x="f46" y="f63"/>
                    <a:pt x="f71" y="f63"/>
                    <a:pt x="f72" y="f63"/>
                  </a:cubicBezTo>
                  <a:cubicBezTo>
                    <a:pt x="f73" y="f63"/>
                    <a:pt x="f74" y="f63"/>
                    <a:pt x="f75" y="f76"/>
                  </a:cubicBezTo>
                  <a:cubicBezTo>
                    <a:pt x="f77" y="f78"/>
                    <a:pt x="f79" y="f80"/>
                    <a:pt x="f79" y="f81"/>
                  </a:cubicBezTo>
                  <a:cubicBezTo>
                    <a:pt x="f79" y="f82"/>
                    <a:pt x="f79" y="f83"/>
                    <a:pt x="f79" y="f84"/>
                  </a:cubicBezTo>
                  <a:cubicBezTo>
                    <a:pt x="f79" y="f85"/>
                    <a:pt x="f86" y="f87"/>
                    <a:pt x="f88" y="f89"/>
                  </a:cubicBezTo>
                  <a:cubicBezTo>
                    <a:pt x="f90" y="f91"/>
                    <a:pt x="f92" y="f91"/>
                    <a:pt x="f93" y="f87"/>
                  </a:cubicBezTo>
                  <a:cubicBezTo>
                    <a:pt x="f94" y="f85"/>
                    <a:pt x="f95" y="f96"/>
                    <a:pt x="f97" y="f84"/>
                  </a:cubicBezTo>
                  <a:cubicBezTo>
                    <a:pt x="f97" y="f84"/>
                    <a:pt x="f97" y="f84"/>
                    <a:pt x="f97" y="f84"/>
                  </a:cubicBezTo>
                  <a:cubicBezTo>
                    <a:pt x="f98" y="f99"/>
                    <a:pt x="f84" y="f96"/>
                    <a:pt x="f100" y="f101"/>
                  </a:cubicBezTo>
                  <a:cubicBezTo>
                    <a:pt x="f102" y="f89"/>
                    <a:pt x="f102" y="f91"/>
                    <a:pt x="f102" y="f91"/>
                  </a:cubicBezTo>
                  <a:cubicBezTo>
                    <a:pt x="f102" y="f84"/>
                    <a:pt x="f102" y="f103"/>
                    <a:pt x="f102" y="f104"/>
                  </a:cubicBezTo>
                  <a:cubicBezTo>
                    <a:pt x="f102" y="f105"/>
                    <a:pt x="f102" y="f106"/>
                    <a:pt x="f102" y="f107"/>
                  </a:cubicBezTo>
                  <a:cubicBezTo>
                    <a:pt x="f102" y="f108"/>
                    <a:pt x="f102" y="f109"/>
                    <a:pt x="f102" y="f110"/>
                  </a:cubicBezTo>
                  <a:cubicBezTo>
                    <a:pt x="f102" y="f111"/>
                    <a:pt x="f102" y="f112"/>
                    <a:pt x="f102" y="f113"/>
                  </a:cubicBezTo>
                  <a:cubicBezTo>
                    <a:pt x="f102" y="f113"/>
                    <a:pt x="f102" y="f113"/>
                    <a:pt x="f102" y="f113"/>
                  </a:cubicBezTo>
                  <a:cubicBezTo>
                    <a:pt x="f102" y="f114"/>
                    <a:pt x="f102" y="f115"/>
                    <a:pt x="f102" y="f116"/>
                  </a:cubicBezTo>
                  <a:cubicBezTo>
                    <a:pt x="f102" y="f75"/>
                    <a:pt x="f102" y="f117"/>
                    <a:pt x="f102" y="f118"/>
                  </a:cubicBezTo>
                  <a:cubicBezTo>
                    <a:pt x="f102" y="f13"/>
                    <a:pt x="f102" y="f119"/>
                    <a:pt x="f102" y="f76"/>
                  </a:cubicBezTo>
                  <a:cubicBezTo>
                    <a:pt x="f102" y="f120"/>
                    <a:pt x="f102" y="f121"/>
                    <a:pt x="f102" y="f122"/>
                  </a:cubicBezTo>
                  <a:cubicBezTo>
                    <a:pt x="f7" y="f123"/>
                    <a:pt x="f7" y="f124"/>
                    <a:pt x="f102" y="f125"/>
                  </a:cubicBezTo>
                  <a:cubicBezTo>
                    <a:pt x="f102" y="f126"/>
                    <a:pt x="f102" y="f127"/>
                    <a:pt x="f102" y="f128"/>
                  </a:cubicBezTo>
                  <a:cubicBezTo>
                    <a:pt x="f102" y="f129"/>
                    <a:pt x="f102" y="f130"/>
                    <a:pt x="f131" y="f132"/>
                  </a:cubicBezTo>
                  <a:cubicBezTo>
                    <a:pt x="f131" y="f132"/>
                    <a:pt x="f131" y="f132"/>
                    <a:pt x="f131" y="f132"/>
                  </a:cubicBezTo>
                  <a:cubicBezTo>
                    <a:pt x="f131" y="f132"/>
                    <a:pt x="f131" y="f132"/>
                    <a:pt x="f131" y="f132"/>
                  </a:cubicBezTo>
                  <a:cubicBezTo>
                    <a:pt x="f131" y="f133"/>
                    <a:pt x="f134" y="f135"/>
                    <a:pt x="f136" y="f137"/>
                  </a:cubicBezTo>
                  <a:cubicBezTo>
                    <a:pt x="f136" y="f138"/>
                    <a:pt x="f136" y="f139"/>
                    <a:pt x="f140" y="f27"/>
                  </a:cubicBezTo>
                  <a:cubicBezTo>
                    <a:pt x="f87" y="f141"/>
                    <a:pt x="f142" y="f143"/>
                    <a:pt x="f107" y="f144"/>
                  </a:cubicBezTo>
                  <a:cubicBezTo>
                    <a:pt x="f107" y="f144"/>
                    <a:pt x="f107" y="f144"/>
                    <a:pt x="f107" y="f144"/>
                  </a:cubicBezTo>
                  <a:cubicBezTo>
                    <a:pt x="f107" y="f144"/>
                    <a:pt x="f107" y="f144"/>
                    <a:pt x="f107" y="f144"/>
                  </a:cubicBezTo>
                  <a:cubicBezTo>
                    <a:pt x="f94" y="f145"/>
                    <a:pt x="f146" y="f6"/>
                    <a:pt x="f147" y="f6"/>
                  </a:cubicBezTo>
                  <a:cubicBezTo>
                    <a:pt x="f148" y="f6"/>
                    <a:pt x="f149" y="f6"/>
                    <a:pt x="f150" y="f6"/>
                  </a:cubicBezTo>
                  <a:cubicBezTo>
                    <a:pt x="f151" y="f6"/>
                    <a:pt x="f152" y="f153"/>
                    <a:pt x="f133" y="f154"/>
                  </a:cubicBezTo>
                  <a:cubicBezTo>
                    <a:pt x="f155" y="f156"/>
                    <a:pt x="f153" y="f59"/>
                    <a:pt x="f157" y="f158"/>
                  </a:cubicBezTo>
                  <a:cubicBezTo>
                    <a:pt x="f153" y="f159"/>
                    <a:pt x="f153" y="f160"/>
                    <a:pt x="f153" y="f161"/>
                  </a:cubicBezTo>
                  <a:cubicBezTo>
                    <a:pt x="f153" y="f162"/>
                    <a:pt x="f153" y="f163"/>
                    <a:pt x="f153" y="f127"/>
                  </a:cubicBezTo>
                  <a:cubicBezTo>
                    <a:pt x="f153" y="f164"/>
                    <a:pt x="f153" y="f165"/>
                    <a:pt x="f153" y="f166"/>
                  </a:cubicBezTo>
                  <a:cubicBezTo>
                    <a:pt x="f153" y="f167"/>
                    <a:pt x="f153" y="f168"/>
                    <a:pt x="f153" y="f169"/>
                  </a:cubicBezTo>
                  <a:cubicBezTo>
                    <a:pt x="f153" y="f170"/>
                    <a:pt x="f153" y="f171"/>
                    <a:pt x="f153" y="f172"/>
                  </a:cubicBezTo>
                  <a:cubicBezTo>
                    <a:pt x="f6" y="f173"/>
                    <a:pt x="f153" y="f174"/>
                    <a:pt x="f153" y="f175"/>
                  </a:cubicBezTo>
                  <a:cubicBezTo>
                    <a:pt x="f153" y="f176"/>
                    <a:pt x="f157" y="f177"/>
                    <a:pt x="f153" y="f178"/>
                  </a:cubicBezTo>
                  <a:cubicBezTo>
                    <a:pt x="f6" y="f179"/>
                    <a:pt x="f153" y="f180"/>
                    <a:pt x="f157" y="f181"/>
                  </a:cubicBezTo>
                  <a:cubicBezTo>
                    <a:pt x="f157" y="f181"/>
                    <a:pt x="f157" y="f181"/>
                    <a:pt x="f157" y="f182"/>
                  </a:cubicBezTo>
                  <a:cubicBezTo>
                    <a:pt x="f157" y="f182"/>
                    <a:pt x="f157" y="f182"/>
                    <a:pt x="f157" y="f182"/>
                  </a:cubicBezTo>
                  <a:cubicBezTo>
                    <a:pt x="f157" y="f182"/>
                    <a:pt x="f157" y="f182"/>
                    <a:pt x="f157" y="f182"/>
                  </a:cubicBezTo>
                  <a:cubicBezTo>
                    <a:pt x="f157" y="f181"/>
                    <a:pt x="f157" y="f181"/>
                    <a:pt x="f157" y="f181"/>
                  </a:cubicBezTo>
                  <a:cubicBezTo>
                    <a:pt x="f153" y="f183"/>
                    <a:pt x="f6" y="f184"/>
                    <a:pt x="f157" y="f185"/>
                  </a:cubicBezTo>
                  <a:cubicBezTo>
                    <a:pt x="f157" y="f185"/>
                    <a:pt x="f157" y="f185"/>
                    <a:pt x="f157" y="f186"/>
                  </a:cubicBezTo>
                  <a:cubicBezTo>
                    <a:pt x="f157" y="f186"/>
                    <a:pt x="f157" y="f186"/>
                    <a:pt x="f157" y="f186"/>
                  </a:cubicBezTo>
                  <a:cubicBezTo>
                    <a:pt x="f157" y="f185"/>
                    <a:pt x="f157" y="f185"/>
                    <a:pt x="f157" y="f185"/>
                  </a:cubicBezTo>
                  <a:cubicBezTo>
                    <a:pt x="f153" y="f15"/>
                    <a:pt x="f153" y="f187"/>
                    <a:pt x="f153" y="f188"/>
                  </a:cubicBezTo>
                  <a:cubicBezTo>
                    <a:pt x="f153" y="f189"/>
                    <a:pt x="f153" y="f190"/>
                    <a:pt x="f153" y="f191"/>
                  </a:cubicBezTo>
                  <a:cubicBezTo>
                    <a:pt x="f153" y="f192"/>
                    <a:pt x="f153" y="f193"/>
                    <a:pt x="f153" y="f194"/>
                  </a:cubicBezTo>
                  <a:cubicBezTo>
                    <a:pt x="f153" y="f195"/>
                    <a:pt x="f153" y="f196"/>
                    <a:pt x="f153" y="f197"/>
                  </a:cubicBezTo>
                  <a:cubicBezTo>
                    <a:pt x="f153" y="f198"/>
                    <a:pt x="f157" y="f199"/>
                    <a:pt x="f153" y="f200"/>
                  </a:cubicBezTo>
                  <a:cubicBezTo>
                    <a:pt x="f153" y="f201"/>
                    <a:pt x="f6" y="f202"/>
                    <a:pt x="f157" y="f203"/>
                  </a:cubicBezTo>
                  <a:cubicBezTo>
                    <a:pt x="f157" y="f203"/>
                    <a:pt x="f157" y="f203"/>
                    <a:pt x="f157" y="f203"/>
                  </a:cubicBezTo>
                  <a:cubicBezTo>
                    <a:pt x="f157" y="f203"/>
                    <a:pt x="f157" y="f203"/>
                    <a:pt x="f157" y="f203"/>
                  </a:cubicBezTo>
                  <a:cubicBezTo>
                    <a:pt x="f153" y="f204"/>
                    <a:pt x="f6" y="f205"/>
                    <a:pt x="f157" y="f206"/>
                  </a:cubicBezTo>
                  <a:cubicBezTo>
                    <a:pt x="f157" y="f206"/>
                    <a:pt x="f157" y="f206"/>
                    <a:pt x="f157" y="f206"/>
                  </a:cubicBezTo>
                  <a:cubicBezTo>
                    <a:pt x="f157" y="f206"/>
                    <a:pt x="f157" y="f206"/>
                    <a:pt x="f157" y="f206"/>
                  </a:cubicBezTo>
                  <a:cubicBezTo>
                    <a:pt x="f157" y="f207"/>
                    <a:pt x="f153" y="f208"/>
                    <a:pt x="f153" y="f209"/>
                  </a:cubicBezTo>
                  <a:cubicBezTo>
                    <a:pt x="f153" y="f210"/>
                    <a:pt x="f153" y="f211"/>
                    <a:pt x="f153" y="f212"/>
                  </a:cubicBezTo>
                  <a:cubicBezTo>
                    <a:pt x="f153" y="f213"/>
                    <a:pt x="f154" y="f214"/>
                    <a:pt x="f215" y="f216"/>
                  </a:cubicBezTo>
                  <a:cubicBezTo>
                    <a:pt x="f217" y="f218"/>
                    <a:pt x="f32" y="f8"/>
                    <a:pt x="f164" y="f8"/>
                  </a:cubicBezTo>
                  <a:cubicBezTo>
                    <a:pt x="f219" y="f8"/>
                    <a:pt x="f220" y="f8"/>
                    <a:pt x="f221" y="f8"/>
                  </a:cubicBezTo>
                  <a:cubicBezTo>
                    <a:pt x="f222" y="f8"/>
                    <a:pt x="f74" y="f223"/>
                    <a:pt x="f224" y="f225"/>
                  </a:cubicBezTo>
                  <a:cubicBezTo>
                    <a:pt x="f79" y="f226"/>
                    <a:pt x="f227" y="f228"/>
                    <a:pt x="f112" y="f229"/>
                  </a:cubicBezTo>
                  <a:cubicBezTo>
                    <a:pt x="f230" y="f231"/>
                    <a:pt x="f232" y="f233"/>
                    <a:pt x="f234" y="f235"/>
                  </a:cubicBezTo>
                  <a:cubicBezTo>
                    <a:pt x="f236" y="f237"/>
                    <a:pt x="f238" y="f239"/>
                    <a:pt x="f9" y="f10"/>
                  </a:cubicBezTo>
                  <a:close/>
                  <a:moveTo>
                    <a:pt x="f143" y="f52"/>
                  </a:moveTo>
                  <a:cubicBezTo>
                    <a:pt x="f38" y="f52"/>
                    <a:pt x="f143" y="f240"/>
                    <a:pt x="f143" y="f240"/>
                  </a:cubicBezTo>
                  <a:cubicBezTo>
                    <a:pt x="f143" y="f240"/>
                    <a:pt x="f143" y="f52"/>
                    <a:pt x="f143" y="f52"/>
                  </a:cubicBezTo>
                  <a:close/>
                  <a:moveTo>
                    <a:pt x="f241" y="f242"/>
                  </a:moveTo>
                  <a:cubicBezTo>
                    <a:pt x="f241" y="f242"/>
                    <a:pt x="f241" y="f242"/>
                    <a:pt x="f241" y="f242"/>
                  </a:cubicBezTo>
                  <a:cubicBezTo>
                    <a:pt x="f241" y="f242"/>
                    <a:pt x="f241" y="f242"/>
                    <a:pt x="f241" y="f242"/>
                  </a:cubicBezTo>
                  <a:cubicBezTo>
                    <a:pt x="f241" y="f242"/>
                    <a:pt x="f241" y="f242"/>
                    <a:pt x="f241" y="f242"/>
                  </a:cubicBezTo>
                  <a:cubicBezTo>
                    <a:pt x="f241" y="f242"/>
                    <a:pt x="f241" y="f242"/>
                    <a:pt x="f241" y="f242"/>
                  </a:cubicBezTo>
                  <a:close/>
                  <a:moveTo>
                    <a:pt x="f243" y="f244"/>
                  </a:moveTo>
                  <a:cubicBezTo>
                    <a:pt x="f2" y="f245"/>
                    <a:pt x="f2" y="f245"/>
                    <a:pt x="f246" y="f245"/>
                  </a:cubicBezTo>
                  <a:cubicBezTo>
                    <a:pt x="f2" y="f245"/>
                    <a:pt x="f2" y="f245"/>
                    <a:pt x="f243" y="f244"/>
                  </a:cubicBezTo>
                  <a:close/>
                  <a:moveTo>
                    <a:pt x="f247" y="f245"/>
                  </a:moveTo>
                  <a:cubicBezTo>
                    <a:pt x="f247" y="f245"/>
                    <a:pt x="f247" y="f245"/>
                    <a:pt x="f247" y="f245"/>
                  </a:cubicBezTo>
                  <a:cubicBezTo>
                    <a:pt x="f247" y="f245"/>
                    <a:pt x="f247" y="f245"/>
                    <a:pt x="f247" y="f245"/>
                  </a:cubicBezTo>
                  <a:cubicBezTo>
                    <a:pt x="f247" y="f245"/>
                    <a:pt x="f247" y="f245"/>
                    <a:pt x="f247" y="f245"/>
                  </a:cubicBezTo>
                  <a:close/>
                  <a:moveTo>
                    <a:pt x="f248" y="f244"/>
                  </a:moveTo>
                  <a:cubicBezTo>
                    <a:pt x="f248" y="f245"/>
                    <a:pt x="f248" y="f245"/>
                    <a:pt x="f248" y="f245"/>
                  </a:cubicBezTo>
                  <a:cubicBezTo>
                    <a:pt x="f248" y="f245"/>
                    <a:pt x="f249" y="f245"/>
                    <a:pt x="f249" y="f244"/>
                  </a:cubicBezTo>
                  <a:cubicBezTo>
                    <a:pt x="f248" y="f244"/>
                    <a:pt x="f248" y="f244"/>
                    <a:pt x="f248" y="f244"/>
                  </a:cubicBezTo>
                  <a:close/>
                  <a:moveTo>
                    <a:pt x="f250" y="f251"/>
                  </a:moveTo>
                  <a:cubicBezTo>
                    <a:pt x="f252" y="f251"/>
                    <a:pt x="f253" y="f254"/>
                    <a:pt x="f32" y="f33"/>
                  </a:cubicBezTo>
                  <a:cubicBezTo>
                    <a:pt x="f253" y="f33"/>
                    <a:pt x="f252" y="f254"/>
                    <a:pt x="f250" y="f251"/>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7">
              <a:extLst>
                <a:ext uri="{FF2B5EF4-FFF2-40B4-BE49-F238E27FC236}">
                  <a16:creationId xmlns:a16="http://schemas.microsoft.com/office/drawing/2014/main" id="{2A20ED06-DF33-8F74-88A8-EA456737F310}"/>
                </a:ext>
              </a:extLst>
            </p:cNvPr>
            <p:cNvSpPr/>
            <p:nvPr/>
          </p:nvSpPr>
          <p:spPr>
            <a:xfrm>
              <a:off x="8262939" y="2927351"/>
              <a:ext cx="1141408" cy="1190621"/>
            </a:xfrm>
            <a:custGeom>
              <a:avLst/>
              <a:gdLst>
                <a:gd name="f0" fmla="val 10800000"/>
                <a:gd name="f1" fmla="val 5400000"/>
                <a:gd name="f2" fmla="val 180"/>
                <a:gd name="f3" fmla="val w"/>
                <a:gd name="f4" fmla="val h"/>
                <a:gd name="f5" fmla="val 0"/>
                <a:gd name="f6" fmla="val 676"/>
                <a:gd name="f7" fmla="val 706"/>
                <a:gd name="f8" fmla="val 578"/>
                <a:gd name="f9" fmla="val 133"/>
                <a:gd name="f10" fmla="val 469"/>
                <a:gd name="f11" fmla="val 22"/>
                <a:gd name="f12" fmla="val 298"/>
                <a:gd name="f13" fmla="val 165"/>
                <a:gd name="f14" fmla="val 80"/>
                <a:gd name="f15" fmla="val 93"/>
                <a:gd name="f16" fmla="val 123"/>
                <a:gd name="f17" fmla="val 44"/>
                <a:gd name="f18" fmla="val 185"/>
                <a:gd name="f19" fmla="val 18"/>
                <a:gd name="f20" fmla="val 265"/>
                <a:gd name="f21" fmla="val 15"/>
                <a:gd name="f22" fmla="val 274"/>
                <a:gd name="f23" fmla="val 13"/>
                <a:gd name="f24" fmla="val 282"/>
                <a:gd name="f25" fmla="val 10"/>
                <a:gd name="f26" fmla="val 291"/>
                <a:gd name="f27" fmla="val 8"/>
                <a:gd name="f28" fmla="val 300"/>
                <a:gd name="f29" fmla="val 5"/>
                <a:gd name="f30" fmla="val 310"/>
                <a:gd name="f31" fmla="val 320"/>
                <a:gd name="f32" fmla="val 4"/>
                <a:gd name="f33" fmla="val 329"/>
                <a:gd name="f34" fmla="val 2"/>
                <a:gd name="f35" fmla="val 337"/>
                <a:gd name="f36" fmla="val 345"/>
                <a:gd name="f37" fmla="val 365"/>
                <a:gd name="f38" fmla="val 1"/>
                <a:gd name="f39" fmla="val 386"/>
                <a:gd name="f40" fmla="val 3"/>
                <a:gd name="f41" fmla="val 406"/>
                <a:gd name="f42" fmla="val 414"/>
                <a:gd name="f43" fmla="val 421"/>
                <a:gd name="f44" fmla="val 6"/>
                <a:gd name="f45" fmla="val 429"/>
                <a:gd name="f46" fmla="val 7"/>
                <a:gd name="f47" fmla="val 434"/>
                <a:gd name="f48" fmla="val 9"/>
                <a:gd name="f49" fmla="val 440"/>
                <a:gd name="f50" fmla="val 445"/>
                <a:gd name="f51" fmla="val 449"/>
                <a:gd name="f52" fmla="val 11"/>
                <a:gd name="f53" fmla="val 452"/>
                <a:gd name="f54" fmla="val 456"/>
                <a:gd name="f55" fmla="val 460"/>
                <a:gd name="f56" fmla="val 464"/>
                <a:gd name="f57" fmla="val 16"/>
                <a:gd name="f58" fmla="val 467"/>
                <a:gd name="f59" fmla="val 468"/>
                <a:gd name="f60" fmla="val 39"/>
                <a:gd name="f61" fmla="val 540"/>
                <a:gd name="f62" fmla="val 598"/>
                <a:gd name="f63" fmla="val 141"/>
                <a:gd name="f64" fmla="val 642"/>
                <a:gd name="f65" fmla="val 193"/>
                <a:gd name="f66" fmla="val 680"/>
                <a:gd name="f67" fmla="val 253"/>
                <a:gd name="f68" fmla="val 701"/>
                <a:gd name="f69" fmla="val 318"/>
                <a:gd name="f70" fmla="val 705"/>
                <a:gd name="f71" fmla="val 333"/>
                <a:gd name="f72" fmla="val 349"/>
                <a:gd name="f73" fmla="val 366"/>
                <a:gd name="f74" fmla="val 364"/>
                <a:gd name="f75" fmla="val 363"/>
                <a:gd name="f76" fmla="val 699"/>
                <a:gd name="f77" fmla="val 361"/>
                <a:gd name="f78" fmla="val 696"/>
                <a:gd name="f79" fmla="val 332"/>
                <a:gd name="f80" fmla="val 645"/>
                <a:gd name="f81" fmla="val 302"/>
                <a:gd name="f82" fmla="val 594"/>
                <a:gd name="f83" fmla="val 272"/>
                <a:gd name="f84" fmla="val 543"/>
                <a:gd name="f85" fmla="val 245"/>
                <a:gd name="f86" fmla="val 496"/>
                <a:gd name="f87" fmla="val 242"/>
                <a:gd name="f88" fmla="val 448"/>
                <a:gd name="f89" fmla="val 399"/>
                <a:gd name="f90" fmla="val 269"/>
                <a:gd name="f91" fmla="val 389"/>
                <a:gd name="f92" fmla="val 275"/>
                <a:gd name="f93" fmla="val 381"/>
                <a:gd name="f94" fmla="val 281"/>
                <a:gd name="f95" fmla="val 372"/>
                <a:gd name="f96" fmla="val 292"/>
                <a:gd name="f97" fmla="val 303"/>
                <a:gd name="f98" fmla="val 350"/>
                <a:gd name="f99" fmla="val 316"/>
                <a:gd name="f100" fmla="val 341"/>
                <a:gd name="f101" fmla="val 326"/>
                <a:gd name="f102" fmla="val 335"/>
                <a:gd name="f103" fmla="val 330"/>
                <a:gd name="f104" fmla="val 327"/>
                <a:gd name="f105" fmla="val 348"/>
                <a:gd name="f106" fmla="val 351"/>
                <a:gd name="f107" fmla="val 324"/>
                <a:gd name="f108" fmla="val 354"/>
                <a:gd name="f109" fmla="val 323"/>
                <a:gd name="f110" fmla="val 371"/>
                <a:gd name="f111" fmla="val 319"/>
                <a:gd name="f112" fmla="val 457"/>
                <a:gd name="f113" fmla="val 523"/>
                <a:gd name="f114" fmla="val 393"/>
                <a:gd name="f115" fmla="val 541"/>
                <a:gd name="f116" fmla="val 424"/>
                <a:gd name="f117" fmla="val 558"/>
                <a:gd name="f118" fmla="val 455"/>
                <a:gd name="f119" fmla="val 576"/>
                <a:gd name="f120" fmla="val 486"/>
                <a:gd name="f121" fmla="val 590"/>
                <a:gd name="f122" fmla="val 510"/>
                <a:gd name="f123" fmla="val 603"/>
                <a:gd name="f124" fmla="val 533"/>
                <a:gd name="f125" fmla="val 617"/>
                <a:gd name="f126" fmla="val 557"/>
                <a:gd name="f127" fmla="val 619"/>
                <a:gd name="f128" fmla="val 554"/>
                <a:gd name="f129" fmla="val 620"/>
                <a:gd name="f130" fmla="val 553"/>
                <a:gd name="f131" fmla="val 622"/>
                <a:gd name="f132" fmla="val 551"/>
                <a:gd name="f133" fmla="val 656"/>
                <a:gd name="f134" fmla="val 497"/>
                <a:gd name="f135" fmla="val 674"/>
                <a:gd name="f136" fmla="val 438"/>
                <a:gd name="f137" fmla="val 675"/>
                <a:gd name="f138" fmla="val 374"/>
                <a:gd name="f139" fmla="val 643"/>
                <a:gd name="f140" fmla="val 200"/>
                <a:gd name="f141" fmla="+- 0 0 -90"/>
                <a:gd name="f142" fmla="*/ f3 1 676"/>
                <a:gd name="f143" fmla="*/ f4 1 706"/>
                <a:gd name="f144" fmla="+- f7 0 f5"/>
                <a:gd name="f145" fmla="+- f6 0 f5"/>
                <a:gd name="f146" fmla="*/ f141 f0 1"/>
                <a:gd name="f147" fmla="*/ f145 1 676"/>
                <a:gd name="f148" fmla="*/ f144 1 706"/>
                <a:gd name="f149" fmla="*/ 578 f145 1"/>
                <a:gd name="f150" fmla="*/ 133 f144 1"/>
                <a:gd name="f151" fmla="*/ 165 f145 1"/>
                <a:gd name="f152" fmla="*/ 80 f144 1"/>
                <a:gd name="f153" fmla="*/ 18 f145 1"/>
                <a:gd name="f154" fmla="*/ 265 f144 1"/>
                <a:gd name="f155" fmla="*/ 10 f145 1"/>
                <a:gd name="f156" fmla="*/ 291 f144 1"/>
                <a:gd name="f157" fmla="*/ 5 f145 1"/>
                <a:gd name="f158" fmla="*/ 320 f144 1"/>
                <a:gd name="f159" fmla="*/ 2 f145 1"/>
                <a:gd name="f160" fmla="*/ 345 f144 1"/>
                <a:gd name="f161" fmla="*/ 3 f145 1"/>
                <a:gd name="f162" fmla="*/ 406 f144 1"/>
                <a:gd name="f163" fmla="*/ 6 f145 1"/>
                <a:gd name="f164" fmla="*/ 429 f144 1"/>
                <a:gd name="f165" fmla="*/ 445 f144 1"/>
                <a:gd name="f166" fmla="*/ 13 f145 1"/>
                <a:gd name="f167" fmla="*/ 456 f144 1"/>
                <a:gd name="f168" fmla="*/ 16 f145 1"/>
                <a:gd name="f169" fmla="*/ 467 f144 1"/>
                <a:gd name="f170" fmla="*/ 469 f144 1"/>
                <a:gd name="f171" fmla="*/ 141 f145 1"/>
                <a:gd name="f172" fmla="*/ 642 f144 1"/>
                <a:gd name="f173" fmla="*/ 318 f145 1"/>
                <a:gd name="f174" fmla="*/ 705 f144 1"/>
                <a:gd name="f175" fmla="*/ 366 f145 1"/>
                <a:gd name="f176" fmla="*/ 361 f145 1"/>
                <a:gd name="f177" fmla="*/ 696 f144 1"/>
                <a:gd name="f178" fmla="*/ 272 f145 1"/>
                <a:gd name="f179" fmla="*/ 543 f144 1"/>
                <a:gd name="f180" fmla="*/ 265 f145 1"/>
                <a:gd name="f181" fmla="*/ 399 f144 1"/>
                <a:gd name="f182" fmla="*/ 281 f145 1"/>
                <a:gd name="f183" fmla="*/ 372 f144 1"/>
                <a:gd name="f184" fmla="*/ 316 f145 1"/>
                <a:gd name="f185" fmla="*/ 341 f144 1"/>
                <a:gd name="f186" fmla="*/ 345 f145 1"/>
                <a:gd name="f187" fmla="*/ 327 f144 1"/>
                <a:gd name="f188" fmla="*/ 354 f145 1"/>
                <a:gd name="f189" fmla="*/ 323 f144 1"/>
                <a:gd name="f190" fmla="*/ 406 f145 1"/>
                <a:gd name="f191" fmla="*/ 319 f144 1"/>
                <a:gd name="f192" fmla="*/ 523 f145 1"/>
                <a:gd name="f193" fmla="*/ 393 f144 1"/>
                <a:gd name="f194" fmla="*/ 576 f145 1"/>
                <a:gd name="f195" fmla="*/ 486 f144 1"/>
                <a:gd name="f196" fmla="*/ 617 f145 1"/>
                <a:gd name="f197" fmla="*/ 557 f144 1"/>
                <a:gd name="f198" fmla="*/ 622 f145 1"/>
                <a:gd name="f199" fmla="*/ 551 f144 1"/>
                <a:gd name="f200" fmla="*/ 675 f145 1"/>
                <a:gd name="f201" fmla="*/ 374 f144 1"/>
                <a:gd name="f202" fmla="*/ f146 1 f2"/>
                <a:gd name="f203" fmla="*/ f149 1 676"/>
                <a:gd name="f204" fmla="*/ f150 1 706"/>
                <a:gd name="f205" fmla="*/ f151 1 676"/>
                <a:gd name="f206" fmla="*/ f152 1 706"/>
                <a:gd name="f207" fmla="*/ f153 1 676"/>
                <a:gd name="f208" fmla="*/ f154 1 706"/>
                <a:gd name="f209" fmla="*/ f155 1 676"/>
                <a:gd name="f210" fmla="*/ f156 1 706"/>
                <a:gd name="f211" fmla="*/ f157 1 676"/>
                <a:gd name="f212" fmla="*/ f158 1 706"/>
                <a:gd name="f213" fmla="*/ f159 1 676"/>
                <a:gd name="f214" fmla="*/ f160 1 706"/>
                <a:gd name="f215" fmla="*/ f161 1 676"/>
                <a:gd name="f216" fmla="*/ f162 1 706"/>
                <a:gd name="f217" fmla="*/ f163 1 676"/>
                <a:gd name="f218" fmla="*/ f164 1 706"/>
                <a:gd name="f219" fmla="*/ f165 1 706"/>
                <a:gd name="f220" fmla="*/ f166 1 676"/>
                <a:gd name="f221" fmla="*/ f167 1 706"/>
                <a:gd name="f222" fmla="*/ f168 1 676"/>
                <a:gd name="f223" fmla="*/ f169 1 706"/>
                <a:gd name="f224" fmla="*/ f170 1 706"/>
                <a:gd name="f225" fmla="*/ f171 1 676"/>
                <a:gd name="f226" fmla="*/ f172 1 706"/>
                <a:gd name="f227" fmla="*/ f173 1 676"/>
                <a:gd name="f228" fmla="*/ f174 1 706"/>
                <a:gd name="f229" fmla="*/ f175 1 676"/>
                <a:gd name="f230" fmla="*/ f176 1 676"/>
                <a:gd name="f231" fmla="*/ f177 1 706"/>
                <a:gd name="f232" fmla="*/ f178 1 676"/>
                <a:gd name="f233" fmla="*/ f179 1 706"/>
                <a:gd name="f234" fmla="*/ f180 1 676"/>
                <a:gd name="f235" fmla="*/ f181 1 706"/>
                <a:gd name="f236" fmla="*/ f182 1 676"/>
                <a:gd name="f237" fmla="*/ f183 1 706"/>
                <a:gd name="f238" fmla="*/ f184 1 676"/>
                <a:gd name="f239" fmla="*/ f185 1 706"/>
                <a:gd name="f240" fmla="*/ f186 1 676"/>
                <a:gd name="f241" fmla="*/ f187 1 706"/>
                <a:gd name="f242" fmla="*/ f188 1 676"/>
                <a:gd name="f243" fmla="*/ f189 1 706"/>
                <a:gd name="f244" fmla="*/ f190 1 676"/>
                <a:gd name="f245" fmla="*/ f191 1 706"/>
                <a:gd name="f246" fmla="*/ f192 1 676"/>
                <a:gd name="f247" fmla="*/ f193 1 706"/>
                <a:gd name="f248" fmla="*/ f194 1 676"/>
                <a:gd name="f249" fmla="*/ f195 1 706"/>
                <a:gd name="f250" fmla="*/ f196 1 676"/>
                <a:gd name="f251" fmla="*/ f197 1 706"/>
                <a:gd name="f252" fmla="*/ f198 1 676"/>
                <a:gd name="f253" fmla="*/ f199 1 706"/>
                <a:gd name="f254" fmla="*/ f200 1 676"/>
                <a:gd name="f255" fmla="*/ f201 1 706"/>
                <a:gd name="f256" fmla="*/ 0 1 f147"/>
                <a:gd name="f257" fmla="*/ f6 1 f147"/>
                <a:gd name="f258" fmla="*/ 0 1 f148"/>
                <a:gd name="f259" fmla="*/ f7 1 f148"/>
                <a:gd name="f260" fmla="+- f202 0 f1"/>
                <a:gd name="f261" fmla="*/ f203 1 f147"/>
                <a:gd name="f262" fmla="*/ f204 1 f148"/>
                <a:gd name="f263" fmla="*/ f205 1 f147"/>
                <a:gd name="f264" fmla="*/ f206 1 f148"/>
                <a:gd name="f265" fmla="*/ f207 1 f147"/>
                <a:gd name="f266" fmla="*/ f208 1 f148"/>
                <a:gd name="f267" fmla="*/ f209 1 f147"/>
                <a:gd name="f268" fmla="*/ f210 1 f148"/>
                <a:gd name="f269" fmla="*/ f211 1 f147"/>
                <a:gd name="f270" fmla="*/ f212 1 f148"/>
                <a:gd name="f271" fmla="*/ f213 1 f147"/>
                <a:gd name="f272" fmla="*/ f214 1 f148"/>
                <a:gd name="f273" fmla="*/ f215 1 f147"/>
                <a:gd name="f274" fmla="*/ f216 1 f148"/>
                <a:gd name="f275" fmla="*/ f217 1 f147"/>
                <a:gd name="f276" fmla="*/ f218 1 f148"/>
                <a:gd name="f277" fmla="*/ f219 1 f148"/>
                <a:gd name="f278" fmla="*/ f220 1 f147"/>
                <a:gd name="f279" fmla="*/ f221 1 f148"/>
                <a:gd name="f280" fmla="*/ f222 1 f147"/>
                <a:gd name="f281" fmla="*/ f223 1 f148"/>
                <a:gd name="f282" fmla="*/ f224 1 f148"/>
                <a:gd name="f283" fmla="*/ f225 1 f147"/>
                <a:gd name="f284" fmla="*/ f226 1 f148"/>
                <a:gd name="f285" fmla="*/ f227 1 f147"/>
                <a:gd name="f286" fmla="*/ f228 1 f148"/>
                <a:gd name="f287" fmla="*/ f229 1 f147"/>
                <a:gd name="f288" fmla="*/ f230 1 f147"/>
                <a:gd name="f289" fmla="*/ f231 1 f148"/>
                <a:gd name="f290" fmla="*/ f232 1 f147"/>
                <a:gd name="f291" fmla="*/ f233 1 f148"/>
                <a:gd name="f292" fmla="*/ f234 1 f147"/>
                <a:gd name="f293" fmla="*/ f235 1 f148"/>
                <a:gd name="f294" fmla="*/ f236 1 f147"/>
                <a:gd name="f295" fmla="*/ f237 1 f148"/>
                <a:gd name="f296" fmla="*/ f238 1 f147"/>
                <a:gd name="f297" fmla="*/ f239 1 f148"/>
                <a:gd name="f298" fmla="*/ f240 1 f147"/>
                <a:gd name="f299" fmla="*/ f241 1 f148"/>
                <a:gd name="f300" fmla="*/ f242 1 f147"/>
                <a:gd name="f301" fmla="*/ f243 1 f148"/>
                <a:gd name="f302" fmla="*/ f244 1 f147"/>
                <a:gd name="f303" fmla="*/ f245 1 f148"/>
                <a:gd name="f304" fmla="*/ f246 1 f147"/>
                <a:gd name="f305" fmla="*/ f247 1 f148"/>
                <a:gd name="f306" fmla="*/ f248 1 f147"/>
                <a:gd name="f307" fmla="*/ f249 1 f148"/>
                <a:gd name="f308" fmla="*/ f250 1 f147"/>
                <a:gd name="f309" fmla="*/ f251 1 f148"/>
                <a:gd name="f310" fmla="*/ f252 1 f147"/>
                <a:gd name="f311" fmla="*/ f253 1 f148"/>
                <a:gd name="f312" fmla="*/ f254 1 f147"/>
                <a:gd name="f313" fmla="*/ f255 1 f148"/>
                <a:gd name="f314" fmla="*/ f256 f142 1"/>
                <a:gd name="f315" fmla="*/ f257 f142 1"/>
                <a:gd name="f316" fmla="*/ f259 f143 1"/>
                <a:gd name="f317" fmla="*/ f258 f143 1"/>
                <a:gd name="f318" fmla="*/ f261 f142 1"/>
                <a:gd name="f319" fmla="*/ f262 f143 1"/>
                <a:gd name="f320" fmla="*/ f263 f142 1"/>
                <a:gd name="f321" fmla="*/ f264 f143 1"/>
                <a:gd name="f322" fmla="*/ f265 f142 1"/>
                <a:gd name="f323" fmla="*/ f266 f143 1"/>
                <a:gd name="f324" fmla="*/ f267 f142 1"/>
                <a:gd name="f325" fmla="*/ f268 f143 1"/>
                <a:gd name="f326" fmla="*/ f269 f142 1"/>
                <a:gd name="f327" fmla="*/ f270 f143 1"/>
                <a:gd name="f328" fmla="*/ f271 f142 1"/>
                <a:gd name="f329" fmla="*/ f272 f143 1"/>
                <a:gd name="f330" fmla="*/ f273 f142 1"/>
                <a:gd name="f331" fmla="*/ f274 f143 1"/>
                <a:gd name="f332" fmla="*/ f275 f142 1"/>
                <a:gd name="f333" fmla="*/ f276 f143 1"/>
                <a:gd name="f334" fmla="*/ f277 f143 1"/>
                <a:gd name="f335" fmla="*/ f278 f142 1"/>
                <a:gd name="f336" fmla="*/ f279 f143 1"/>
                <a:gd name="f337" fmla="*/ f280 f142 1"/>
                <a:gd name="f338" fmla="*/ f281 f143 1"/>
                <a:gd name="f339" fmla="*/ f282 f143 1"/>
                <a:gd name="f340" fmla="*/ f283 f142 1"/>
                <a:gd name="f341" fmla="*/ f284 f143 1"/>
                <a:gd name="f342" fmla="*/ f285 f142 1"/>
                <a:gd name="f343" fmla="*/ f286 f143 1"/>
                <a:gd name="f344" fmla="*/ f287 f142 1"/>
                <a:gd name="f345" fmla="*/ f288 f142 1"/>
                <a:gd name="f346" fmla="*/ f289 f143 1"/>
                <a:gd name="f347" fmla="*/ f290 f142 1"/>
                <a:gd name="f348" fmla="*/ f291 f143 1"/>
                <a:gd name="f349" fmla="*/ f292 f142 1"/>
                <a:gd name="f350" fmla="*/ f293 f143 1"/>
                <a:gd name="f351" fmla="*/ f294 f142 1"/>
                <a:gd name="f352" fmla="*/ f295 f143 1"/>
                <a:gd name="f353" fmla="*/ f296 f142 1"/>
                <a:gd name="f354" fmla="*/ f297 f143 1"/>
                <a:gd name="f355" fmla="*/ f298 f142 1"/>
                <a:gd name="f356" fmla="*/ f299 f143 1"/>
                <a:gd name="f357" fmla="*/ f300 f142 1"/>
                <a:gd name="f358" fmla="*/ f301 f143 1"/>
                <a:gd name="f359" fmla="*/ f302 f142 1"/>
                <a:gd name="f360" fmla="*/ f303 f143 1"/>
                <a:gd name="f361" fmla="*/ f304 f142 1"/>
                <a:gd name="f362" fmla="*/ f305 f143 1"/>
                <a:gd name="f363" fmla="*/ f306 f142 1"/>
                <a:gd name="f364" fmla="*/ f307 f143 1"/>
                <a:gd name="f365" fmla="*/ f308 f142 1"/>
                <a:gd name="f366" fmla="*/ f309 f143 1"/>
                <a:gd name="f367" fmla="*/ f310 f142 1"/>
                <a:gd name="f368" fmla="*/ f311 f143 1"/>
                <a:gd name="f369" fmla="*/ f312 f142 1"/>
                <a:gd name="f370" fmla="*/ f313 f143 1"/>
              </a:gdLst>
              <a:ahLst/>
              <a:cxnLst>
                <a:cxn ang="3cd4">
                  <a:pos x="hc" y="t"/>
                </a:cxn>
                <a:cxn ang="0">
                  <a:pos x="r" y="vc"/>
                </a:cxn>
                <a:cxn ang="cd4">
                  <a:pos x="hc" y="b"/>
                </a:cxn>
                <a:cxn ang="cd2">
                  <a:pos x="l" y="vc"/>
                </a:cxn>
                <a:cxn ang="f260">
                  <a:pos x="f318" y="f319"/>
                </a:cxn>
                <a:cxn ang="f260">
                  <a:pos x="f320" y="f321"/>
                </a:cxn>
                <a:cxn ang="f260">
                  <a:pos x="f322" y="f323"/>
                </a:cxn>
                <a:cxn ang="f260">
                  <a:pos x="f324" y="f325"/>
                </a:cxn>
                <a:cxn ang="f260">
                  <a:pos x="f324" y="f325"/>
                </a:cxn>
                <a:cxn ang="f260">
                  <a:pos x="f324" y="f325"/>
                </a:cxn>
                <a:cxn ang="f260">
                  <a:pos x="f326" y="f327"/>
                </a:cxn>
                <a:cxn ang="f260">
                  <a:pos x="f328" y="f329"/>
                </a:cxn>
                <a:cxn ang="f260">
                  <a:pos x="f330" y="f331"/>
                </a:cxn>
                <a:cxn ang="f260">
                  <a:pos x="f330" y="f331"/>
                </a:cxn>
                <a:cxn ang="f260">
                  <a:pos x="f332" y="f333"/>
                </a:cxn>
                <a:cxn ang="f260">
                  <a:pos x="f324" y="f334"/>
                </a:cxn>
                <a:cxn ang="f260">
                  <a:pos x="f324" y="f334"/>
                </a:cxn>
                <a:cxn ang="f260">
                  <a:pos x="f324" y="f334"/>
                </a:cxn>
                <a:cxn ang="f260">
                  <a:pos x="f335" y="f336"/>
                </a:cxn>
                <a:cxn ang="f260">
                  <a:pos x="f337" y="f338"/>
                </a:cxn>
                <a:cxn ang="f260">
                  <a:pos x="f337" y="f338"/>
                </a:cxn>
                <a:cxn ang="f260">
                  <a:pos x="f337" y="f339"/>
                </a:cxn>
                <a:cxn ang="f260">
                  <a:pos x="f340" y="f341"/>
                </a:cxn>
                <a:cxn ang="f260">
                  <a:pos x="f342" y="f343"/>
                </a:cxn>
                <a:cxn ang="f260">
                  <a:pos x="f344" y="f343"/>
                </a:cxn>
                <a:cxn ang="f260">
                  <a:pos x="f345" y="f346"/>
                </a:cxn>
                <a:cxn ang="f260">
                  <a:pos x="f347" y="f348"/>
                </a:cxn>
                <a:cxn ang="f260">
                  <a:pos x="f349" y="f350"/>
                </a:cxn>
                <a:cxn ang="f260">
                  <a:pos x="f351" y="f352"/>
                </a:cxn>
                <a:cxn ang="f260">
                  <a:pos x="f351" y="f352"/>
                </a:cxn>
                <a:cxn ang="f260">
                  <a:pos x="f351" y="f352"/>
                </a:cxn>
                <a:cxn ang="f260">
                  <a:pos x="f353" y="f354"/>
                </a:cxn>
                <a:cxn ang="f260">
                  <a:pos x="f355" y="f356"/>
                </a:cxn>
                <a:cxn ang="f260">
                  <a:pos x="f355" y="f356"/>
                </a:cxn>
                <a:cxn ang="f260">
                  <a:pos x="f357" y="f358"/>
                </a:cxn>
                <a:cxn ang="f260">
                  <a:pos x="f359" y="f360"/>
                </a:cxn>
                <a:cxn ang="f260">
                  <a:pos x="f361" y="f362"/>
                </a:cxn>
                <a:cxn ang="f260">
                  <a:pos x="f363" y="f364"/>
                </a:cxn>
                <a:cxn ang="f260">
                  <a:pos x="f365" y="f366"/>
                </a:cxn>
                <a:cxn ang="f260">
                  <a:pos x="f367" y="f368"/>
                </a:cxn>
                <a:cxn ang="f260">
                  <a:pos x="f369" y="f370"/>
                </a:cxn>
                <a:cxn ang="f260">
                  <a:pos x="f318" y="f319"/>
                </a:cxn>
              </a:cxnLst>
              <a:rect l="f314" t="f317" r="f315" b="f316"/>
              <a:pathLst>
                <a:path w="676" h="706">
                  <a:moveTo>
                    <a:pt x="f8" y="f9"/>
                  </a:moveTo>
                  <a:cubicBezTo>
                    <a:pt x="f10" y="f11"/>
                    <a:pt x="f12" y="f5"/>
                    <a:pt x="f13" y="f14"/>
                  </a:cubicBezTo>
                  <a:cubicBezTo>
                    <a:pt x="f15" y="f16"/>
                    <a:pt x="f17" y="f18"/>
                    <a:pt x="f19" y="f20"/>
                  </a:cubicBezTo>
                  <a:cubicBezTo>
                    <a:pt x="f21" y="f22"/>
                    <a:pt x="f23" y="f24"/>
                    <a:pt x="f25" y="f26"/>
                  </a:cubicBezTo>
                  <a:cubicBezTo>
                    <a:pt x="f25" y="f26"/>
                    <a:pt x="f25" y="f26"/>
                    <a:pt x="f25" y="f26"/>
                  </a:cubicBezTo>
                  <a:cubicBezTo>
                    <a:pt x="f25" y="f26"/>
                    <a:pt x="f25" y="f26"/>
                    <a:pt x="f25" y="f26"/>
                  </a:cubicBezTo>
                  <a:cubicBezTo>
                    <a:pt x="f27" y="f28"/>
                    <a:pt x="f29" y="f30"/>
                    <a:pt x="f29" y="f31"/>
                  </a:cubicBezTo>
                  <a:cubicBezTo>
                    <a:pt x="f32" y="f33"/>
                    <a:pt x="f34" y="f35"/>
                    <a:pt x="f34" y="f36"/>
                  </a:cubicBezTo>
                  <a:cubicBezTo>
                    <a:pt x="f5" y="f37"/>
                    <a:pt x="f38" y="f39"/>
                    <a:pt x="f40" y="f41"/>
                  </a:cubicBezTo>
                  <a:cubicBezTo>
                    <a:pt x="f40" y="f41"/>
                    <a:pt x="f40" y="f41"/>
                    <a:pt x="f40" y="f41"/>
                  </a:cubicBezTo>
                  <a:cubicBezTo>
                    <a:pt x="f32" y="f42"/>
                    <a:pt x="f32" y="f43"/>
                    <a:pt x="f44" y="f45"/>
                  </a:cubicBezTo>
                  <a:cubicBezTo>
                    <a:pt x="f46" y="f47"/>
                    <a:pt x="f48" y="f49"/>
                    <a:pt x="f25" y="f50"/>
                  </a:cubicBezTo>
                  <a:cubicBezTo>
                    <a:pt x="f25" y="f50"/>
                    <a:pt x="f25" y="f50"/>
                    <a:pt x="f25" y="f50"/>
                  </a:cubicBezTo>
                  <a:cubicBezTo>
                    <a:pt x="f25" y="f50"/>
                    <a:pt x="f25" y="f50"/>
                    <a:pt x="f25" y="f50"/>
                  </a:cubicBezTo>
                  <a:cubicBezTo>
                    <a:pt x="f25" y="f51"/>
                    <a:pt x="f52" y="f53"/>
                    <a:pt x="f23" y="f54"/>
                  </a:cubicBezTo>
                  <a:cubicBezTo>
                    <a:pt x="f23" y="f55"/>
                    <a:pt x="f23" y="f56"/>
                    <a:pt x="f57" y="f58"/>
                  </a:cubicBezTo>
                  <a:cubicBezTo>
                    <a:pt x="f57" y="f58"/>
                    <a:pt x="f57" y="f58"/>
                    <a:pt x="f57" y="f58"/>
                  </a:cubicBezTo>
                  <a:cubicBezTo>
                    <a:pt x="f57" y="f59"/>
                    <a:pt x="f57" y="f10"/>
                    <a:pt x="f57" y="f10"/>
                  </a:cubicBezTo>
                  <a:cubicBezTo>
                    <a:pt x="f60" y="f61"/>
                    <a:pt x="f14" y="f62"/>
                    <a:pt x="f63" y="f64"/>
                  </a:cubicBezTo>
                  <a:cubicBezTo>
                    <a:pt x="f65" y="f66"/>
                    <a:pt x="f67" y="f68"/>
                    <a:pt x="f69" y="f70"/>
                  </a:cubicBezTo>
                  <a:cubicBezTo>
                    <a:pt x="f71" y="f7"/>
                    <a:pt x="f72" y="f7"/>
                    <a:pt x="f73" y="f70"/>
                  </a:cubicBezTo>
                  <a:cubicBezTo>
                    <a:pt x="f74" y="f68"/>
                    <a:pt x="f75" y="f76"/>
                    <a:pt x="f77" y="f78"/>
                  </a:cubicBezTo>
                  <a:cubicBezTo>
                    <a:pt x="f79" y="f80"/>
                    <a:pt x="f81" y="f82"/>
                    <a:pt x="f83" y="f84"/>
                  </a:cubicBezTo>
                  <a:cubicBezTo>
                    <a:pt x="f85" y="f86"/>
                    <a:pt x="f87" y="f88"/>
                    <a:pt x="f20" y="f89"/>
                  </a:cubicBezTo>
                  <a:cubicBezTo>
                    <a:pt x="f90" y="f91"/>
                    <a:pt x="f92" y="f93"/>
                    <a:pt x="f94" y="f95"/>
                  </a:cubicBezTo>
                  <a:cubicBezTo>
                    <a:pt x="f94" y="f95"/>
                    <a:pt x="f94" y="f95"/>
                    <a:pt x="f94" y="f95"/>
                  </a:cubicBezTo>
                  <a:cubicBezTo>
                    <a:pt x="f94" y="f95"/>
                    <a:pt x="f94" y="f95"/>
                    <a:pt x="f94" y="f95"/>
                  </a:cubicBezTo>
                  <a:cubicBezTo>
                    <a:pt x="f96" y="f77"/>
                    <a:pt x="f97" y="f98"/>
                    <a:pt x="f99" y="f100"/>
                  </a:cubicBezTo>
                  <a:cubicBezTo>
                    <a:pt x="f101" y="f102"/>
                    <a:pt x="f102" y="f103"/>
                    <a:pt x="f36" y="f104"/>
                  </a:cubicBezTo>
                  <a:cubicBezTo>
                    <a:pt x="f36" y="f104"/>
                    <a:pt x="f36" y="f104"/>
                    <a:pt x="f36" y="f104"/>
                  </a:cubicBezTo>
                  <a:cubicBezTo>
                    <a:pt x="f105" y="f101"/>
                    <a:pt x="f106" y="f107"/>
                    <a:pt x="f108" y="f109"/>
                  </a:cubicBezTo>
                  <a:cubicBezTo>
                    <a:pt x="f110" y="f111"/>
                    <a:pt x="f91" y="f69"/>
                    <a:pt x="f41" y="f111"/>
                  </a:cubicBezTo>
                  <a:cubicBezTo>
                    <a:pt x="f112" y="f107"/>
                    <a:pt x="f86" y="f72"/>
                    <a:pt x="f113" y="f114"/>
                  </a:cubicBez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6" y="f94"/>
                    <a:pt x="f139" y="f140"/>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8">
              <a:extLst>
                <a:ext uri="{FF2B5EF4-FFF2-40B4-BE49-F238E27FC236}">
                  <a16:creationId xmlns:a16="http://schemas.microsoft.com/office/drawing/2014/main" id="{3A6C39AF-D5BE-6330-EF9B-5C08B4DE67A8}"/>
                </a:ext>
              </a:extLst>
            </p:cNvPr>
            <p:cNvSpPr/>
            <p:nvPr/>
          </p:nvSpPr>
          <p:spPr>
            <a:xfrm>
              <a:off x="7981953" y="2728917"/>
              <a:ext cx="1666878" cy="1628775"/>
            </a:xfrm>
            <a:custGeom>
              <a:avLst/>
              <a:gdLst>
                <a:gd name="f0" fmla="val 10800000"/>
                <a:gd name="f1" fmla="val 5400000"/>
                <a:gd name="f2" fmla="val 180"/>
                <a:gd name="f3" fmla="val w"/>
                <a:gd name="f4" fmla="val h"/>
                <a:gd name="f5" fmla="val 0"/>
                <a:gd name="f6" fmla="val 987"/>
                <a:gd name="f7" fmla="val 966"/>
                <a:gd name="f8" fmla="val 869"/>
                <a:gd name="f9" fmla="val 666"/>
                <a:gd name="f10" fmla="val 894"/>
                <a:gd name="f11" fmla="val 644"/>
                <a:gd name="f12" fmla="val 922"/>
                <a:gd name="f13" fmla="val 631"/>
                <a:gd name="f14" fmla="val 954"/>
                <a:gd name="f15" fmla="val 627"/>
                <a:gd name="f16" fmla="val 959"/>
                <a:gd name="f17" fmla="val 961"/>
                <a:gd name="f18" fmla="val 625"/>
                <a:gd name="f19" fmla="val 962"/>
                <a:gd name="f20" fmla="val 620"/>
                <a:gd name="f21" fmla="val 982"/>
                <a:gd name="f22" fmla="val 553"/>
                <a:gd name="f23" fmla="val 485"/>
                <a:gd name="f24" fmla="val 977"/>
                <a:gd name="f25" fmla="val 416"/>
                <a:gd name="f26" fmla="val 964"/>
                <a:gd name="f27" fmla="val 325"/>
                <a:gd name="f28" fmla="val 928"/>
                <a:gd name="f29" fmla="val 244"/>
                <a:gd name="f30" fmla="val 868"/>
                <a:gd name="f31" fmla="val 175"/>
                <a:gd name="f32" fmla="val 763"/>
                <a:gd name="f33" fmla="val 56"/>
                <a:gd name="f34" fmla="val 630"/>
                <a:gd name="f35" fmla="val 472"/>
                <a:gd name="f36" fmla="val 9"/>
                <a:gd name="f37" fmla="val 390"/>
                <a:gd name="f38" fmla="val 13"/>
                <a:gd name="f39" fmla="val 314"/>
                <a:gd name="f40" fmla="val 39"/>
                <a:gd name="f41" fmla="val 245"/>
                <a:gd name="f42" fmla="val 83"/>
                <a:gd name="f43" fmla="val 82"/>
                <a:gd name="f44" fmla="val 190"/>
                <a:gd name="f45" fmla="val 379"/>
                <a:gd name="f46" fmla="val 34"/>
                <a:gd name="f47" fmla="val 571"/>
                <a:gd name="f48" fmla="val 691"/>
                <a:gd name="f49" fmla="val 116"/>
                <a:gd name="f50" fmla="val 788"/>
                <a:gd name="f51" fmla="val 211"/>
                <a:gd name="f52" fmla="val 863"/>
                <a:gd name="f53" fmla="val 282"/>
                <a:gd name="f54" fmla="val 918"/>
                <a:gd name="f55" fmla="val 363"/>
                <a:gd name="f56" fmla="val 950"/>
                <a:gd name="f57" fmla="val 453"/>
                <a:gd name="f58" fmla="val 960"/>
                <a:gd name="f59" fmla="val 501"/>
                <a:gd name="f60" fmla="val 550"/>
                <a:gd name="f61" fmla="val 963"/>
                <a:gd name="f62" fmla="val 598"/>
                <a:gd name="f63" fmla="val 603"/>
                <a:gd name="f64" fmla="val 953"/>
                <a:gd name="f65" fmla="val 608"/>
                <a:gd name="f66" fmla="val 945"/>
                <a:gd name="f67" fmla="val 592"/>
                <a:gd name="f68" fmla="val 583"/>
                <a:gd name="f69" fmla="val 911"/>
                <a:gd name="f70" fmla="val 573"/>
                <a:gd name="f71" fmla="val 893"/>
                <a:gd name="f72" fmla="val 570"/>
                <a:gd name="f73" fmla="val 889"/>
                <a:gd name="f74" fmla="val 568"/>
                <a:gd name="f75" fmla="val 887"/>
                <a:gd name="f76" fmla="val 563"/>
                <a:gd name="f77" fmla="val 888"/>
                <a:gd name="f78" fmla="val 515"/>
                <a:gd name="f79" fmla="val 895"/>
                <a:gd name="f80" fmla="val 466"/>
                <a:gd name="f81" fmla="val 419"/>
                <a:gd name="f82" fmla="val 883"/>
                <a:gd name="f83" fmla="val 291"/>
                <a:gd name="f84" fmla="val 853"/>
                <a:gd name="f85" fmla="val 197"/>
                <a:gd name="f86" fmla="val 780"/>
                <a:gd name="f87" fmla="val 138"/>
                <a:gd name="f88" fmla="val 663"/>
                <a:gd name="f89" fmla="val 125"/>
                <a:gd name="f90" fmla="val 637"/>
                <a:gd name="f91" fmla="val 609"/>
                <a:gd name="f92" fmla="val 108"/>
                <a:gd name="f93" fmla="val 581"/>
                <a:gd name="f94" fmla="val 106"/>
                <a:gd name="f95" fmla="val 569"/>
                <a:gd name="f96" fmla="val 103"/>
                <a:gd name="f97" fmla="val 557"/>
                <a:gd name="f98" fmla="val 101"/>
                <a:gd name="f99" fmla="val 545"/>
                <a:gd name="f100" fmla="val 544"/>
                <a:gd name="f101" fmla="val 543"/>
                <a:gd name="f102" fmla="val 100"/>
                <a:gd name="f103" fmla="val 542"/>
                <a:gd name="f104" fmla="val 99"/>
                <a:gd name="f105" fmla="val 532"/>
                <a:gd name="f106" fmla="val 98"/>
                <a:gd name="f107" fmla="val 523"/>
                <a:gd name="f108" fmla="val 97"/>
                <a:gd name="f109" fmla="val 514"/>
                <a:gd name="f110" fmla="val 96"/>
                <a:gd name="f111" fmla="val 483"/>
                <a:gd name="f112" fmla="val 102"/>
                <a:gd name="f113" fmla="val 423"/>
                <a:gd name="f114" fmla="val 415"/>
                <a:gd name="f115" fmla="val 104"/>
                <a:gd name="f116" fmla="val 412"/>
                <a:gd name="f117" fmla="val 105"/>
                <a:gd name="f118" fmla="val 405"/>
                <a:gd name="f119" fmla="val 107"/>
                <a:gd name="f120" fmla="val 398"/>
                <a:gd name="f121" fmla="val 391"/>
                <a:gd name="f122" fmla="val 113"/>
                <a:gd name="f123" fmla="val 373"/>
                <a:gd name="f124" fmla="val 118"/>
                <a:gd name="f125" fmla="val 355"/>
                <a:gd name="f126" fmla="val 338"/>
                <a:gd name="f127" fmla="val 208"/>
                <a:gd name="f128" fmla="val 123"/>
                <a:gd name="f129" fmla="val 452"/>
                <a:gd name="f130" fmla="val 20"/>
                <a:gd name="f131" fmla="val 664"/>
                <a:gd name="f132" fmla="val 111"/>
                <a:gd name="f133" fmla="val 198"/>
                <a:gd name="f134" fmla="val 431"/>
                <a:gd name="f135" fmla="val 882"/>
                <a:gd name="f136" fmla="val 636"/>
                <a:gd name="f137" fmla="val 878"/>
                <a:gd name="f138" fmla="val 646"/>
                <a:gd name="f139" fmla="val 874"/>
                <a:gd name="f140" fmla="val 656"/>
                <a:gd name="f141" fmla="val 89"/>
                <a:gd name="f142" fmla="val 552"/>
                <a:gd name="f143" fmla="val 551"/>
                <a:gd name="f144" fmla="val 90"/>
                <a:gd name="f145" fmla="+- 0 0 -90"/>
                <a:gd name="f146" fmla="*/ f3 1 987"/>
                <a:gd name="f147" fmla="*/ f4 1 966"/>
                <a:gd name="f148" fmla="+- f7 0 f5"/>
                <a:gd name="f149" fmla="+- f6 0 f5"/>
                <a:gd name="f150" fmla="*/ f145 f0 1"/>
                <a:gd name="f151" fmla="*/ f149 1 987"/>
                <a:gd name="f152" fmla="*/ f148 1 966"/>
                <a:gd name="f153" fmla="*/ 869 f149 1"/>
                <a:gd name="f154" fmla="*/ 666 f148 1"/>
                <a:gd name="f155" fmla="*/ 954 f149 1"/>
                <a:gd name="f156" fmla="*/ 627 f148 1"/>
                <a:gd name="f157" fmla="*/ 962 f149 1"/>
                <a:gd name="f158" fmla="*/ 620 f148 1"/>
                <a:gd name="f159" fmla="*/ 977 f149 1"/>
                <a:gd name="f160" fmla="*/ 416 f148 1"/>
                <a:gd name="f161" fmla="*/ 868 f149 1"/>
                <a:gd name="f162" fmla="*/ 175 f148 1"/>
                <a:gd name="f163" fmla="*/ 472 f149 1"/>
                <a:gd name="f164" fmla="*/ 9 f148 1"/>
                <a:gd name="f165" fmla="*/ 245 f149 1"/>
                <a:gd name="f166" fmla="*/ 83 f148 1"/>
                <a:gd name="f167" fmla="*/ 34 f149 1"/>
                <a:gd name="f168" fmla="*/ 571 f148 1"/>
                <a:gd name="f169" fmla="*/ 211 f149 1"/>
                <a:gd name="f170" fmla="*/ 863 f148 1"/>
                <a:gd name="f171" fmla="*/ 453 f149 1"/>
                <a:gd name="f172" fmla="*/ 960 f148 1"/>
                <a:gd name="f173" fmla="*/ 598 f149 1"/>
                <a:gd name="f174" fmla="*/ 954 f148 1"/>
                <a:gd name="f175" fmla="*/ 603 f149 1"/>
                <a:gd name="f176" fmla="*/ 945 f148 1"/>
                <a:gd name="f177" fmla="*/ 573 f149 1"/>
                <a:gd name="f178" fmla="*/ 893 f148 1"/>
                <a:gd name="f179" fmla="*/ 563 f149 1"/>
                <a:gd name="f180" fmla="*/ 888 f148 1"/>
                <a:gd name="f181" fmla="*/ 419 f149 1"/>
                <a:gd name="f182" fmla="*/ 883 f148 1"/>
                <a:gd name="f183" fmla="*/ 138 f149 1"/>
                <a:gd name="f184" fmla="*/ 663 f148 1"/>
                <a:gd name="f185" fmla="*/ 108 f149 1"/>
                <a:gd name="f186" fmla="*/ 581 f148 1"/>
                <a:gd name="f187" fmla="*/ 101 f149 1"/>
                <a:gd name="f188" fmla="*/ 545 f148 1"/>
                <a:gd name="f189" fmla="*/ 100 f149 1"/>
                <a:gd name="f190" fmla="*/ 542 f148 1"/>
                <a:gd name="f191" fmla="*/ 97 f149 1"/>
                <a:gd name="f192" fmla="*/ 514 f148 1"/>
                <a:gd name="f193" fmla="*/ 102 f149 1"/>
                <a:gd name="f194" fmla="*/ 423 f148 1"/>
                <a:gd name="f195" fmla="*/ 104 f149 1"/>
                <a:gd name="f196" fmla="*/ 412 f148 1"/>
                <a:gd name="f197" fmla="*/ 391 f148 1"/>
                <a:gd name="f198" fmla="*/ 125 f149 1"/>
                <a:gd name="f199" fmla="*/ 338 f148 1"/>
                <a:gd name="f200" fmla="*/ 664 f149 1"/>
                <a:gd name="f201" fmla="*/ 111 f148 1"/>
                <a:gd name="f202" fmla="*/ 882 f149 1"/>
                <a:gd name="f203" fmla="*/ 636 f148 1"/>
                <a:gd name="f204" fmla="*/ 89 f149 1"/>
                <a:gd name="f205" fmla="*/ 552 f148 1"/>
                <a:gd name="f206" fmla="*/ 551 f148 1"/>
                <a:gd name="f207" fmla="*/ 90 f149 1"/>
                <a:gd name="f208" fmla="*/ f150 1 f2"/>
                <a:gd name="f209" fmla="*/ f153 1 987"/>
                <a:gd name="f210" fmla="*/ f154 1 966"/>
                <a:gd name="f211" fmla="*/ f155 1 987"/>
                <a:gd name="f212" fmla="*/ f156 1 966"/>
                <a:gd name="f213" fmla="*/ f157 1 987"/>
                <a:gd name="f214" fmla="*/ f158 1 966"/>
                <a:gd name="f215" fmla="*/ f159 1 987"/>
                <a:gd name="f216" fmla="*/ f160 1 966"/>
                <a:gd name="f217" fmla="*/ f161 1 987"/>
                <a:gd name="f218" fmla="*/ f162 1 966"/>
                <a:gd name="f219" fmla="*/ f163 1 987"/>
                <a:gd name="f220" fmla="*/ f164 1 966"/>
                <a:gd name="f221" fmla="*/ f165 1 987"/>
                <a:gd name="f222" fmla="*/ f166 1 966"/>
                <a:gd name="f223" fmla="*/ f167 1 987"/>
                <a:gd name="f224" fmla="*/ f168 1 966"/>
                <a:gd name="f225" fmla="*/ f169 1 987"/>
                <a:gd name="f226" fmla="*/ f170 1 966"/>
                <a:gd name="f227" fmla="*/ f171 1 987"/>
                <a:gd name="f228" fmla="*/ f172 1 966"/>
                <a:gd name="f229" fmla="*/ f173 1 987"/>
                <a:gd name="f230" fmla="*/ f174 1 966"/>
                <a:gd name="f231" fmla="*/ f175 1 987"/>
                <a:gd name="f232" fmla="*/ f176 1 966"/>
                <a:gd name="f233" fmla="*/ f177 1 987"/>
                <a:gd name="f234" fmla="*/ f178 1 966"/>
                <a:gd name="f235" fmla="*/ f179 1 987"/>
                <a:gd name="f236" fmla="*/ f180 1 966"/>
                <a:gd name="f237" fmla="*/ f181 1 987"/>
                <a:gd name="f238" fmla="*/ f182 1 966"/>
                <a:gd name="f239" fmla="*/ f183 1 987"/>
                <a:gd name="f240" fmla="*/ f184 1 966"/>
                <a:gd name="f241" fmla="*/ f185 1 987"/>
                <a:gd name="f242" fmla="*/ f186 1 966"/>
                <a:gd name="f243" fmla="*/ f187 1 987"/>
                <a:gd name="f244" fmla="*/ f188 1 966"/>
                <a:gd name="f245" fmla="*/ f189 1 987"/>
                <a:gd name="f246" fmla="*/ f190 1 966"/>
                <a:gd name="f247" fmla="*/ f191 1 987"/>
                <a:gd name="f248" fmla="*/ f192 1 966"/>
                <a:gd name="f249" fmla="*/ f193 1 987"/>
                <a:gd name="f250" fmla="*/ f194 1 966"/>
                <a:gd name="f251" fmla="*/ f195 1 987"/>
                <a:gd name="f252" fmla="*/ f196 1 966"/>
                <a:gd name="f253" fmla="*/ f197 1 966"/>
                <a:gd name="f254" fmla="*/ f198 1 987"/>
                <a:gd name="f255" fmla="*/ f199 1 966"/>
                <a:gd name="f256" fmla="*/ f200 1 987"/>
                <a:gd name="f257" fmla="*/ f201 1 966"/>
                <a:gd name="f258" fmla="*/ f202 1 987"/>
                <a:gd name="f259" fmla="*/ f203 1 966"/>
                <a:gd name="f260" fmla="*/ f204 1 987"/>
                <a:gd name="f261" fmla="*/ f205 1 966"/>
                <a:gd name="f262" fmla="*/ f206 1 966"/>
                <a:gd name="f263" fmla="*/ f207 1 987"/>
                <a:gd name="f264" fmla="*/ 0 1 f151"/>
                <a:gd name="f265" fmla="*/ f6 1 f151"/>
                <a:gd name="f266" fmla="*/ 0 1 f152"/>
                <a:gd name="f267" fmla="*/ f7 1 f152"/>
                <a:gd name="f268" fmla="+- f208 0 f1"/>
                <a:gd name="f269" fmla="*/ f209 1 f151"/>
                <a:gd name="f270" fmla="*/ f210 1 f152"/>
                <a:gd name="f271" fmla="*/ f211 1 f151"/>
                <a:gd name="f272" fmla="*/ f212 1 f152"/>
                <a:gd name="f273" fmla="*/ f213 1 f151"/>
                <a:gd name="f274" fmla="*/ f214 1 f152"/>
                <a:gd name="f275" fmla="*/ f215 1 f151"/>
                <a:gd name="f276" fmla="*/ f216 1 f152"/>
                <a:gd name="f277" fmla="*/ f217 1 f151"/>
                <a:gd name="f278" fmla="*/ f218 1 f152"/>
                <a:gd name="f279" fmla="*/ f219 1 f151"/>
                <a:gd name="f280" fmla="*/ f220 1 f152"/>
                <a:gd name="f281" fmla="*/ f221 1 f151"/>
                <a:gd name="f282" fmla="*/ f222 1 f152"/>
                <a:gd name="f283" fmla="*/ f223 1 f151"/>
                <a:gd name="f284" fmla="*/ f224 1 f152"/>
                <a:gd name="f285" fmla="*/ f225 1 f151"/>
                <a:gd name="f286" fmla="*/ f226 1 f152"/>
                <a:gd name="f287" fmla="*/ f227 1 f151"/>
                <a:gd name="f288" fmla="*/ f228 1 f152"/>
                <a:gd name="f289" fmla="*/ f229 1 f151"/>
                <a:gd name="f290" fmla="*/ f230 1 f152"/>
                <a:gd name="f291" fmla="*/ f231 1 f151"/>
                <a:gd name="f292" fmla="*/ f232 1 f152"/>
                <a:gd name="f293" fmla="*/ f233 1 f151"/>
                <a:gd name="f294" fmla="*/ f234 1 f152"/>
                <a:gd name="f295" fmla="*/ f235 1 f151"/>
                <a:gd name="f296" fmla="*/ f236 1 f152"/>
                <a:gd name="f297" fmla="*/ f237 1 f151"/>
                <a:gd name="f298" fmla="*/ f238 1 f152"/>
                <a:gd name="f299" fmla="*/ f239 1 f151"/>
                <a:gd name="f300" fmla="*/ f240 1 f152"/>
                <a:gd name="f301" fmla="*/ f241 1 f151"/>
                <a:gd name="f302" fmla="*/ f242 1 f152"/>
                <a:gd name="f303" fmla="*/ f243 1 f151"/>
                <a:gd name="f304" fmla="*/ f244 1 f152"/>
                <a:gd name="f305" fmla="*/ f245 1 f151"/>
                <a:gd name="f306" fmla="*/ f246 1 f152"/>
                <a:gd name="f307" fmla="*/ f247 1 f151"/>
                <a:gd name="f308" fmla="*/ f248 1 f152"/>
                <a:gd name="f309" fmla="*/ f249 1 f151"/>
                <a:gd name="f310" fmla="*/ f250 1 f152"/>
                <a:gd name="f311" fmla="*/ f251 1 f151"/>
                <a:gd name="f312" fmla="*/ f252 1 f152"/>
                <a:gd name="f313" fmla="*/ f253 1 f152"/>
                <a:gd name="f314" fmla="*/ f254 1 f151"/>
                <a:gd name="f315" fmla="*/ f255 1 f152"/>
                <a:gd name="f316" fmla="*/ f256 1 f151"/>
                <a:gd name="f317" fmla="*/ f257 1 f152"/>
                <a:gd name="f318" fmla="*/ f258 1 f151"/>
                <a:gd name="f319" fmla="*/ f259 1 f152"/>
                <a:gd name="f320" fmla="*/ f260 1 f151"/>
                <a:gd name="f321" fmla="*/ f261 1 f152"/>
                <a:gd name="f322" fmla="*/ f262 1 f152"/>
                <a:gd name="f323" fmla="*/ f263 1 f151"/>
                <a:gd name="f324" fmla="*/ f264 f146 1"/>
                <a:gd name="f325" fmla="*/ f265 f146 1"/>
                <a:gd name="f326" fmla="*/ f267 f147 1"/>
                <a:gd name="f327" fmla="*/ f266 f147 1"/>
                <a:gd name="f328" fmla="*/ f269 f146 1"/>
                <a:gd name="f329" fmla="*/ f270 f147 1"/>
                <a:gd name="f330" fmla="*/ f271 f146 1"/>
                <a:gd name="f331" fmla="*/ f272 f147 1"/>
                <a:gd name="f332" fmla="*/ f273 f146 1"/>
                <a:gd name="f333" fmla="*/ f274 f147 1"/>
                <a:gd name="f334" fmla="*/ f275 f146 1"/>
                <a:gd name="f335" fmla="*/ f276 f147 1"/>
                <a:gd name="f336" fmla="*/ f277 f146 1"/>
                <a:gd name="f337" fmla="*/ f278 f147 1"/>
                <a:gd name="f338" fmla="*/ f279 f146 1"/>
                <a:gd name="f339" fmla="*/ f280 f147 1"/>
                <a:gd name="f340" fmla="*/ f281 f146 1"/>
                <a:gd name="f341" fmla="*/ f282 f147 1"/>
                <a:gd name="f342" fmla="*/ f283 f146 1"/>
                <a:gd name="f343" fmla="*/ f284 f147 1"/>
                <a:gd name="f344" fmla="*/ f285 f146 1"/>
                <a:gd name="f345" fmla="*/ f286 f147 1"/>
                <a:gd name="f346" fmla="*/ f287 f146 1"/>
                <a:gd name="f347" fmla="*/ f288 f147 1"/>
                <a:gd name="f348" fmla="*/ f289 f146 1"/>
                <a:gd name="f349" fmla="*/ f290 f147 1"/>
                <a:gd name="f350" fmla="*/ f291 f146 1"/>
                <a:gd name="f351" fmla="*/ f292 f147 1"/>
                <a:gd name="f352" fmla="*/ f293 f146 1"/>
                <a:gd name="f353" fmla="*/ f294 f147 1"/>
                <a:gd name="f354" fmla="*/ f295 f146 1"/>
                <a:gd name="f355" fmla="*/ f296 f147 1"/>
                <a:gd name="f356" fmla="*/ f297 f146 1"/>
                <a:gd name="f357" fmla="*/ f298 f147 1"/>
                <a:gd name="f358" fmla="*/ f299 f146 1"/>
                <a:gd name="f359" fmla="*/ f300 f147 1"/>
                <a:gd name="f360" fmla="*/ f301 f146 1"/>
                <a:gd name="f361" fmla="*/ f302 f147 1"/>
                <a:gd name="f362" fmla="*/ f303 f146 1"/>
                <a:gd name="f363" fmla="*/ f304 f147 1"/>
                <a:gd name="f364" fmla="*/ f305 f146 1"/>
                <a:gd name="f365" fmla="*/ f306 f147 1"/>
                <a:gd name="f366" fmla="*/ f307 f146 1"/>
                <a:gd name="f367" fmla="*/ f308 f147 1"/>
                <a:gd name="f368" fmla="*/ f309 f146 1"/>
                <a:gd name="f369" fmla="*/ f310 f147 1"/>
                <a:gd name="f370" fmla="*/ f311 f146 1"/>
                <a:gd name="f371" fmla="*/ f312 f147 1"/>
                <a:gd name="f372" fmla="*/ f313 f147 1"/>
                <a:gd name="f373" fmla="*/ f314 f146 1"/>
                <a:gd name="f374" fmla="*/ f315 f147 1"/>
                <a:gd name="f375" fmla="*/ f316 f146 1"/>
                <a:gd name="f376" fmla="*/ f317 f147 1"/>
                <a:gd name="f377" fmla="*/ f318 f146 1"/>
                <a:gd name="f378" fmla="*/ f319 f147 1"/>
                <a:gd name="f379" fmla="*/ f320 f146 1"/>
                <a:gd name="f380" fmla="*/ f321 f147 1"/>
                <a:gd name="f381" fmla="*/ f322 f147 1"/>
                <a:gd name="f382" fmla="*/ f323 f146 1"/>
              </a:gdLst>
              <a:ahLst/>
              <a:cxnLst>
                <a:cxn ang="3cd4">
                  <a:pos x="hc" y="t"/>
                </a:cxn>
                <a:cxn ang="0">
                  <a:pos x="r" y="vc"/>
                </a:cxn>
                <a:cxn ang="cd4">
                  <a:pos x="hc" y="b"/>
                </a:cxn>
                <a:cxn ang="cd2">
                  <a:pos x="l" y="vc"/>
                </a:cxn>
                <a:cxn ang="f268">
                  <a:pos x="f328" y="f329"/>
                </a:cxn>
                <a:cxn ang="f268">
                  <a:pos x="f330" y="f331"/>
                </a:cxn>
                <a:cxn ang="f268">
                  <a:pos x="f332" y="f333"/>
                </a:cxn>
                <a:cxn ang="f268">
                  <a:pos x="f334" y="f335"/>
                </a:cxn>
                <a:cxn ang="f268">
                  <a:pos x="f336" y="f337"/>
                </a:cxn>
                <a:cxn ang="f268">
                  <a:pos x="f338" y="f339"/>
                </a:cxn>
                <a:cxn ang="f268">
                  <a:pos x="f340" y="f341"/>
                </a:cxn>
                <a:cxn ang="f268">
                  <a:pos x="f342" y="f343"/>
                </a:cxn>
                <a:cxn ang="f268">
                  <a:pos x="f344" y="f345"/>
                </a:cxn>
                <a:cxn ang="f268">
                  <a:pos x="f346" y="f347"/>
                </a:cxn>
                <a:cxn ang="f268">
                  <a:pos x="f348" y="f349"/>
                </a:cxn>
                <a:cxn ang="f268">
                  <a:pos x="f350" y="f351"/>
                </a:cxn>
                <a:cxn ang="f268">
                  <a:pos x="f352" y="f353"/>
                </a:cxn>
                <a:cxn ang="f268">
                  <a:pos x="f354" y="f355"/>
                </a:cxn>
                <a:cxn ang="f268">
                  <a:pos x="f356" y="f357"/>
                </a:cxn>
                <a:cxn ang="f268">
                  <a:pos x="f358" y="f359"/>
                </a:cxn>
                <a:cxn ang="f268">
                  <a:pos x="f360" y="f361"/>
                </a:cxn>
                <a:cxn ang="f268">
                  <a:pos x="f362" y="f363"/>
                </a:cxn>
                <a:cxn ang="f268">
                  <a:pos x="f364" y="f365"/>
                </a:cxn>
                <a:cxn ang="f268">
                  <a:pos x="f366" y="f367"/>
                </a:cxn>
                <a:cxn ang="f268">
                  <a:pos x="f368" y="f369"/>
                </a:cxn>
                <a:cxn ang="f268">
                  <a:pos x="f368" y="f369"/>
                </a:cxn>
                <a:cxn ang="f268">
                  <a:pos x="f370" y="f371"/>
                </a:cxn>
                <a:cxn ang="f268">
                  <a:pos x="f360" y="f372"/>
                </a:cxn>
                <a:cxn ang="f268">
                  <a:pos x="f373" y="f374"/>
                </a:cxn>
                <a:cxn ang="f268">
                  <a:pos x="f375" y="f376"/>
                </a:cxn>
                <a:cxn ang="f268">
                  <a:pos x="f377" y="f378"/>
                </a:cxn>
                <a:cxn ang="f268">
                  <a:pos x="f328" y="f329"/>
                </a:cxn>
                <a:cxn ang="f268">
                  <a:pos x="f379" y="f380"/>
                </a:cxn>
                <a:cxn ang="f268">
                  <a:pos x="f379" y="f381"/>
                </a:cxn>
                <a:cxn ang="f268">
                  <a:pos x="f382" y="f380"/>
                </a:cxn>
                <a:cxn ang="f268">
                  <a:pos x="f379" y="f380"/>
                </a:cxn>
              </a:cxnLst>
              <a:rect l="f324" t="f327" r="f325" b="f326"/>
              <a:pathLst>
                <a:path w="987" h="966">
                  <a:moveTo>
                    <a:pt x="f8" y="f9"/>
                  </a:moveTo>
                  <a:cubicBezTo>
                    <a:pt x="f10" y="f11"/>
                    <a:pt x="f12" y="f13"/>
                    <a:pt x="f14" y="f15"/>
                  </a:cubicBezTo>
                  <a:cubicBezTo>
                    <a:pt x="f16" y="f15"/>
                    <a:pt x="f17" y="f18"/>
                    <a:pt x="f19" y="f20"/>
                  </a:cubicBezTo>
                  <a:cubicBezTo>
                    <a:pt x="f21" y="f22"/>
                    <a:pt x="f6" y="f23"/>
                    <a:pt x="f24" y="f25"/>
                  </a:cubicBezTo>
                  <a:cubicBezTo>
                    <a:pt x="f26" y="f27"/>
                    <a:pt x="f28" y="f29"/>
                    <a:pt x="f30" y="f31"/>
                  </a:cubicBezTo>
                  <a:cubicBezTo>
                    <a:pt x="f32" y="f33"/>
                    <a:pt x="f34" y="f5"/>
                    <a:pt x="f35" y="f36"/>
                  </a:cubicBezTo>
                  <a:cubicBezTo>
                    <a:pt x="f37" y="f38"/>
                    <a:pt x="f39" y="f40"/>
                    <a:pt x="f41" y="f42"/>
                  </a:cubicBezTo>
                  <a:cubicBezTo>
                    <a:pt x="f43" y="f44"/>
                    <a:pt x="f5" y="f45"/>
                    <a:pt x="f46" y="f47"/>
                  </a:cubicBezTo>
                  <a:cubicBezTo>
                    <a:pt x="f33" y="f48"/>
                    <a:pt x="f49" y="f50"/>
                    <a:pt x="f51" y="f52"/>
                  </a:cubicBezTo>
                  <a:cubicBezTo>
                    <a:pt x="f53" y="f54"/>
                    <a:pt x="f55" y="f56"/>
                    <a:pt x="f57" y="f58"/>
                  </a:cubicBezTo>
                  <a:cubicBezTo>
                    <a:pt x="f59" y="f7"/>
                    <a:pt x="f60" y="f61"/>
                    <a:pt x="f62" y="f14"/>
                  </a:cubicBezTo>
                  <a:cubicBezTo>
                    <a:pt x="f63" y="f64"/>
                    <a:pt x="f65" y="f64"/>
                    <a:pt x="f63" y="f66"/>
                  </a:cubicBezTo>
                  <a:cubicBezTo>
                    <a:pt x="f67" y="f28"/>
                    <a:pt x="f68" y="f69"/>
                    <a:pt x="f70" y="f71"/>
                  </a:cubicBezTo>
                  <a:cubicBezTo>
                    <a:pt x="f72" y="f73"/>
                    <a:pt x="f74" y="f75"/>
                    <a:pt x="f76" y="f77"/>
                  </a:cubicBezTo>
                  <a:cubicBezTo>
                    <a:pt x="f78" y="f79"/>
                    <a:pt x="f80" y="f10"/>
                    <a:pt x="f81" y="f82"/>
                  </a:cubicBezTo>
                  <a:cubicBezTo>
                    <a:pt x="f83" y="f84"/>
                    <a:pt x="f85" y="f86"/>
                    <a:pt x="f87" y="f88"/>
                  </a:cubicBezTo>
                  <a:cubicBezTo>
                    <a:pt x="f89" y="f90"/>
                    <a:pt x="f49" y="f91"/>
                    <a:pt x="f92" y="f93"/>
                  </a:cubicBezTo>
                  <a:cubicBezTo>
                    <a:pt x="f94" y="f95"/>
                    <a:pt x="f96" y="f97"/>
                    <a:pt x="f98" y="f99"/>
                  </a:cubicBezTo>
                  <a:cubicBezTo>
                    <a:pt x="f98" y="f100"/>
                    <a:pt x="f98" y="f101"/>
                    <a:pt x="f102" y="f103"/>
                  </a:cubicBezTo>
                  <a:cubicBezTo>
                    <a:pt x="f104" y="f105"/>
                    <a:pt x="f106" y="f107"/>
                    <a:pt x="f108" y="f109"/>
                  </a:cubicBezTo>
                  <a:cubicBezTo>
                    <a:pt x="f110" y="f111"/>
                    <a:pt x="f108" y="f57"/>
                    <a:pt x="f112" y="f113"/>
                  </a:cubicBezTo>
                  <a:cubicBezTo>
                    <a:pt x="f112" y="f113"/>
                    <a:pt x="f112" y="f113"/>
                    <a:pt x="f112" y="f113"/>
                  </a:cubicBezTo>
                  <a:cubicBezTo>
                    <a:pt x="f112" y="f81"/>
                    <a:pt x="f96" y="f114"/>
                    <a:pt x="f115" y="f116"/>
                  </a:cubicBezTo>
                  <a:cubicBezTo>
                    <a:pt x="f117" y="f118"/>
                    <a:pt x="f119" y="f120"/>
                    <a:pt x="f92" y="f121"/>
                  </a:cubicBezTo>
                  <a:cubicBezTo>
                    <a:pt x="f122" y="f123"/>
                    <a:pt x="f124" y="f125"/>
                    <a:pt x="f89" y="f126"/>
                  </a:cubicBezTo>
                  <a:cubicBezTo>
                    <a:pt x="f127" y="f128"/>
                    <a:pt x="f129" y="f130"/>
                    <a:pt x="f131" y="f132"/>
                  </a:cubicBezTo>
                  <a:cubicBezTo>
                    <a:pt x="f30" y="f133"/>
                    <a:pt x="f26" y="f134"/>
                    <a:pt x="f135" y="f136"/>
                  </a:cubicBezTo>
                  <a:cubicBezTo>
                    <a:pt x="f137" y="f138"/>
                    <a:pt x="f139" y="f140"/>
                    <a:pt x="f8" y="f9"/>
                  </a:cubicBezTo>
                  <a:close/>
                  <a:moveTo>
                    <a:pt x="f141" y="f142"/>
                  </a:moveTo>
                  <a:cubicBezTo>
                    <a:pt x="f141" y="f142"/>
                    <a:pt x="f141" y="f143"/>
                    <a:pt x="f141" y="f143"/>
                  </a:cubicBezTo>
                  <a:cubicBezTo>
                    <a:pt x="f144" y="f143"/>
                    <a:pt x="f144" y="f142"/>
                    <a:pt x="f144" y="f142"/>
                  </a:cubicBezTo>
                  <a:cubicBezTo>
                    <a:pt x="f144" y="f142"/>
                    <a:pt x="f144" y="f142"/>
                    <a:pt x="f141" y="f142"/>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9">
              <a:extLst>
                <a:ext uri="{FF2B5EF4-FFF2-40B4-BE49-F238E27FC236}">
                  <a16:creationId xmlns:a16="http://schemas.microsoft.com/office/drawing/2014/main" id="{BCA6FCDE-D233-FCA5-A481-D333D240CF5A}"/>
                </a:ext>
              </a:extLst>
            </p:cNvPr>
            <p:cNvSpPr/>
            <p:nvPr/>
          </p:nvSpPr>
          <p:spPr>
            <a:xfrm>
              <a:off x="7869234" y="2586042"/>
              <a:ext cx="1928817" cy="1917697"/>
            </a:xfrm>
            <a:custGeom>
              <a:avLst/>
              <a:gdLst>
                <a:gd name="f0" fmla="val 10800000"/>
                <a:gd name="f1" fmla="val 5400000"/>
                <a:gd name="f2" fmla="val 180"/>
                <a:gd name="f3" fmla="val w"/>
                <a:gd name="f4" fmla="val h"/>
                <a:gd name="f5" fmla="val 0"/>
                <a:gd name="f6" fmla="val 1142"/>
                <a:gd name="f7" fmla="val 1136"/>
                <a:gd name="f8" fmla="val 1086"/>
                <a:gd name="f9" fmla="val 719"/>
                <a:gd name="f10" fmla="val 1094"/>
                <a:gd name="f11" fmla="val 722"/>
                <a:gd name="f12" fmla="val 1101"/>
                <a:gd name="f13" fmla="val 725"/>
                <a:gd name="f14" fmla="val 1108"/>
                <a:gd name="f15" fmla="val 729"/>
                <a:gd name="f16" fmla="val 1112"/>
                <a:gd name="f17" fmla="val 731"/>
                <a:gd name="f18" fmla="val 1114"/>
                <a:gd name="f19" fmla="val 732"/>
                <a:gd name="f20" fmla="val 1115"/>
                <a:gd name="f21" fmla="val 726"/>
                <a:gd name="f22" fmla="val 1118"/>
                <a:gd name="f23" fmla="val 713"/>
                <a:gd name="f24" fmla="val 698"/>
                <a:gd name="f25" fmla="val 1123"/>
                <a:gd name="f26" fmla="val 685"/>
                <a:gd name="f27" fmla="val 1130"/>
                <a:gd name="f28" fmla="val 666"/>
                <a:gd name="f29" fmla="val 1132"/>
                <a:gd name="f30" fmla="val 645"/>
                <a:gd name="f31" fmla="val 1134"/>
                <a:gd name="f32" fmla="val 625"/>
                <a:gd name="f33" fmla="val 545"/>
                <a:gd name="f34" fmla="val 1135"/>
                <a:gd name="f35" fmla="val 467"/>
                <a:gd name="f36" fmla="val 1109"/>
                <a:gd name="f37" fmla="val 392"/>
                <a:gd name="f38" fmla="val 1036"/>
                <a:gd name="f39" fmla="val 189"/>
                <a:gd name="f40" fmla="val 894"/>
                <a:gd name="f41" fmla="val 63"/>
                <a:gd name="f42" fmla="val 683"/>
                <a:gd name="f43" fmla="val 15"/>
                <a:gd name="f44" fmla="val 630"/>
                <a:gd name="f45" fmla="val 2"/>
                <a:gd name="f46" fmla="val 576"/>
                <a:gd name="f47" fmla="val 522"/>
                <a:gd name="f48" fmla="val 5"/>
                <a:gd name="f49" fmla="val 440"/>
                <a:gd name="f50" fmla="val 12"/>
                <a:gd name="f51" fmla="val 363"/>
                <a:gd name="f52" fmla="val 35"/>
                <a:gd name="f53" fmla="val 292"/>
                <a:gd name="f54" fmla="val 77"/>
                <a:gd name="f55" fmla="val 122"/>
                <a:gd name="f56" fmla="val 177"/>
                <a:gd name="f57" fmla="val 28"/>
                <a:gd name="f58" fmla="val 326"/>
                <a:gd name="f59" fmla="val 7"/>
                <a:gd name="f60" fmla="val 521"/>
                <a:gd name="f61" fmla="val 1"/>
                <a:gd name="f62" fmla="val 584"/>
                <a:gd name="f63" fmla="val 6"/>
                <a:gd name="f64" fmla="val 647"/>
                <a:gd name="f65" fmla="val 22"/>
                <a:gd name="f66" fmla="val 708"/>
                <a:gd name="f67" fmla="val 61"/>
                <a:gd name="f68" fmla="val 855"/>
                <a:gd name="f69" fmla="val 144"/>
                <a:gd name="f70" fmla="val 970"/>
                <a:gd name="f71" fmla="val 273"/>
                <a:gd name="f72" fmla="val 1050"/>
                <a:gd name="f73" fmla="val 361"/>
                <a:gd name="f74" fmla="val 1106"/>
                <a:gd name="f75" fmla="val 459"/>
                <a:gd name="f76" fmla="val 1133"/>
                <a:gd name="f77" fmla="val 564"/>
                <a:gd name="f78" fmla="val 603"/>
                <a:gd name="f79" fmla="val 642"/>
                <a:gd name="f80" fmla="val 680"/>
                <a:gd name="f81" fmla="val 1125"/>
                <a:gd name="f82" fmla="val 691"/>
                <a:gd name="f83" fmla="val 1122"/>
                <a:gd name="f84" fmla="val 701"/>
                <a:gd name="f85" fmla="val 1120"/>
                <a:gd name="f86" fmla="val 712"/>
                <a:gd name="f87" fmla="val 1117"/>
                <a:gd name="f88" fmla="val 718"/>
                <a:gd name="f89" fmla="val 1116"/>
                <a:gd name="f90" fmla="val 717"/>
                <a:gd name="f91" fmla="val 1110"/>
                <a:gd name="f92" fmla="val 1103"/>
                <a:gd name="f93" fmla="val 1096"/>
                <a:gd name="f94" fmla="val 705"/>
                <a:gd name="f95" fmla="val 1089"/>
                <a:gd name="f96" fmla="val 702"/>
                <a:gd name="f97" fmla="val 1084"/>
                <a:gd name="f98" fmla="val 699"/>
                <a:gd name="f99" fmla="val 695"/>
                <a:gd name="f100" fmla="val 1085"/>
                <a:gd name="f101" fmla="val 663"/>
                <a:gd name="f102" fmla="val 1093"/>
                <a:gd name="f103" fmla="val 1098"/>
                <a:gd name="f104" fmla="val 598"/>
                <a:gd name="f105" fmla="val 1099"/>
                <a:gd name="f106" fmla="val 495"/>
                <a:gd name="f107" fmla="val 1104"/>
                <a:gd name="f108" fmla="val 398"/>
                <a:gd name="f109" fmla="val 1081"/>
                <a:gd name="f110" fmla="val 308"/>
                <a:gd name="f111" fmla="val 1030"/>
                <a:gd name="f112" fmla="val 104"/>
                <a:gd name="f113" fmla="val 914"/>
                <a:gd name="f114" fmla="val 676"/>
                <a:gd name="f115" fmla="val 55"/>
                <a:gd name="f116" fmla="val 448"/>
                <a:gd name="f117" fmla="val 87"/>
                <a:gd name="f118" fmla="val 314"/>
                <a:gd name="f119" fmla="val 160"/>
                <a:gd name="f120" fmla="val 206"/>
                <a:gd name="f121" fmla="val 275"/>
                <a:gd name="f122" fmla="val 129"/>
                <a:gd name="f123" fmla="val 409"/>
                <a:gd name="f124" fmla="val 40"/>
                <a:gd name="f125" fmla="val 555"/>
                <a:gd name="f126" fmla="val 17"/>
                <a:gd name="f127" fmla="val 711"/>
                <a:gd name="f128" fmla="val 58"/>
                <a:gd name="f129" fmla="val 833"/>
                <a:gd name="f130" fmla="val 90"/>
                <a:gd name="f131" fmla="val 931"/>
                <a:gd name="f132" fmla="val 1004"/>
                <a:gd name="f133" fmla="val 263"/>
                <a:gd name="f134" fmla="val 1067"/>
                <a:gd name="f135" fmla="val 351"/>
                <a:gd name="f136" fmla="val 450"/>
                <a:gd name="f137" fmla="val 1102"/>
                <a:gd name="f138" fmla="val 558"/>
                <a:gd name="f139" fmla="val 610"/>
                <a:gd name="f140" fmla="val 661"/>
                <a:gd name="f141" fmla="val 1082"/>
                <a:gd name="f142" fmla="val 716"/>
                <a:gd name="f143" fmla="+- 0 0 -90"/>
                <a:gd name="f144" fmla="*/ f3 1 1142"/>
                <a:gd name="f145" fmla="*/ f4 1 1136"/>
                <a:gd name="f146" fmla="+- f7 0 f5"/>
                <a:gd name="f147" fmla="+- f6 0 f5"/>
                <a:gd name="f148" fmla="*/ f143 f0 1"/>
                <a:gd name="f149" fmla="*/ f147 1 1142"/>
                <a:gd name="f150" fmla="*/ f146 1 1136"/>
                <a:gd name="f151" fmla="*/ 1086 f147 1"/>
                <a:gd name="f152" fmla="*/ 719 f146 1"/>
                <a:gd name="f153" fmla="*/ 1108 f147 1"/>
                <a:gd name="f154" fmla="*/ 729 f146 1"/>
                <a:gd name="f155" fmla="*/ 1115 f147 1"/>
                <a:gd name="f156" fmla="*/ 726 f146 1"/>
                <a:gd name="f157" fmla="*/ 1123 f147 1"/>
                <a:gd name="f158" fmla="*/ 685 f146 1"/>
                <a:gd name="f159" fmla="*/ 1134 f147 1"/>
                <a:gd name="f160" fmla="*/ 625 f146 1"/>
                <a:gd name="f161" fmla="*/ 1109 f147 1"/>
                <a:gd name="f162" fmla="*/ 392 f146 1"/>
                <a:gd name="f163" fmla="*/ 683 f147 1"/>
                <a:gd name="f164" fmla="*/ 15 f146 1"/>
                <a:gd name="f165" fmla="*/ 522 f147 1"/>
                <a:gd name="f166" fmla="*/ 5 f146 1"/>
                <a:gd name="f167" fmla="*/ 292 f147 1"/>
                <a:gd name="f168" fmla="*/ 77 f146 1"/>
                <a:gd name="f169" fmla="*/ 7 f147 1"/>
                <a:gd name="f170" fmla="*/ 521 f146 1"/>
                <a:gd name="f171" fmla="*/ 22 f147 1"/>
                <a:gd name="f172" fmla="*/ 708 f146 1"/>
                <a:gd name="f173" fmla="*/ 273 f147 1"/>
                <a:gd name="f174" fmla="*/ 1050 f146 1"/>
                <a:gd name="f175" fmla="*/ 564 f147 1"/>
                <a:gd name="f176" fmla="*/ 1135 f146 1"/>
                <a:gd name="f177" fmla="*/ 680 f147 1"/>
                <a:gd name="f178" fmla="*/ 1125 f146 1"/>
                <a:gd name="f179" fmla="*/ 712 f147 1"/>
                <a:gd name="f180" fmla="*/ 1118 f146 1"/>
                <a:gd name="f181" fmla="*/ 713 f147 1"/>
                <a:gd name="f182" fmla="*/ 1117 f146 1"/>
                <a:gd name="f183" fmla="*/ 717 f147 1"/>
                <a:gd name="f184" fmla="*/ 1110 f146 1"/>
                <a:gd name="f185" fmla="*/ 705 f147 1"/>
                <a:gd name="f186" fmla="*/ 1089 f146 1"/>
                <a:gd name="f187" fmla="*/ 695 f147 1"/>
                <a:gd name="f188" fmla="*/ 1085 f146 1"/>
                <a:gd name="f189" fmla="*/ 598 f147 1"/>
                <a:gd name="f190" fmla="*/ 1099 f146 1"/>
                <a:gd name="f191" fmla="*/ 308 f147 1"/>
                <a:gd name="f192" fmla="*/ 1030 f146 1"/>
                <a:gd name="f193" fmla="*/ 55 f147 1"/>
                <a:gd name="f194" fmla="*/ 448 f146 1"/>
                <a:gd name="f195" fmla="*/ 275 f147 1"/>
                <a:gd name="f196" fmla="*/ 129 f146 1"/>
                <a:gd name="f197" fmla="*/ 711 f147 1"/>
                <a:gd name="f198" fmla="*/ 58 f146 1"/>
                <a:gd name="f199" fmla="*/ 1004 f147 1"/>
                <a:gd name="f200" fmla="*/ 263 f146 1"/>
                <a:gd name="f201" fmla="*/ 1102 f147 1"/>
                <a:gd name="f202" fmla="*/ 558 f146 1"/>
                <a:gd name="f203" fmla="*/ 1082 f147 1"/>
                <a:gd name="f204" fmla="*/ 711 f146 1"/>
                <a:gd name="f205" fmla="*/ f148 1 f2"/>
                <a:gd name="f206" fmla="*/ f151 1 1142"/>
                <a:gd name="f207" fmla="*/ f152 1 1136"/>
                <a:gd name="f208" fmla="*/ f153 1 1142"/>
                <a:gd name="f209" fmla="*/ f154 1 1136"/>
                <a:gd name="f210" fmla="*/ f155 1 1142"/>
                <a:gd name="f211" fmla="*/ f156 1 1136"/>
                <a:gd name="f212" fmla="*/ f157 1 1142"/>
                <a:gd name="f213" fmla="*/ f158 1 1136"/>
                <a:gd name="f214" fmla="*/ f159 1 1142"/>
                <a:gd name="f215" fmla="*/ f160 1 1136"/>
                <a:gd name="f216" fmla="*/ f161 1 1142"/>
                <a:gd name="f217" fmla="*/ f162 1 1136"/>
                <a:gd name="f218" fmla="*/ f163 1 1142"/>
                <a:gd name="f219" fmla="*/ f164 1 1136"/>
                <a:gd name="f220" fmla="*/ f165 1 1142"/>
                <a:gd name="f221" fmla="*/ f166 1 1136"/>
                <a:gd name="f222" fmla="*/ f167 1 1142"/>
                <a:gd name="f223" fmla="*/ f168 1 1136"/>
                <a:gd name="f224" fmla="*/ f169 1 1142"/>
                <a:gd name="f225" fmla="*/ f170 1 1136"/>
                <a:gd name="f226" fmla="*/ f171 1 1142"/>
                <a:gd name="f227" fmla="*/ f172 1 1136"/>
                <a:gd name="f228" fmla="*/ f173 1 1142"/>
                <a:gd name="f229" fmla="*/ f174 1 1136"/>
                <a:gd name="f230" fmla="*/ f175 1 1142"/>
                <a:gd name="f231" fmla="*/ f176 1 1136"/>
                <a:gd name="f232" fmla="*/ f177 1 1142"/>
                <a:gd name="f233" fmla="*/ f178 1 1136"/>
                <a:gd name="f234" fmla="*/ f179 1 1142"/>
                <a:gd name="f235" fmla="*/ f180 1 1136"/>
                <a:gd name="f236" fmla="*/ f181 1 1142"/>
                <a:gd name="f237" fmla="*/ f182 1 1136"/>
                <a:gd name="f238" fmla="*/ f183 1 1142"/>
                <a:gd name="f239" fmla="*/ f184 1 1136"/>
                <a:gd name="f240" fmla="*/ f185 1 1142"/>
                <a:gd name="f241" fmla="*/ f186 1 1136"/>
                <a:gd name="f242" fmla="*/ f187 1 1142"/>
                <a:gd name="f243" fmla="*/ f188 1 1136"/>
                <a:gd name="f244" fmla="*/ f189 1 1142"/>
                <a:gd name="f245" fmla="*/ f190 1 1136"/>
                <a:gd name="f246" fmla="*/ f191 1 1142"/>
                <a:gd name="f247" fmla="*/ f192 1 1136"/>
                <a:gd name="f248" fmla="*/ f193 1 1142"/>
                <a:gd name="f249" fmla="*/ f194 1 1136"/>
                <a:gd name="f250" fmla="*/ f195 1 1142"/>
                <a:gd name="f251" fmla="*/ f196 1 1136"/>
                <a:gd name="f252" fmla="*/ f197 1 1142"/>
                <a:gd name="f253" fmla="*/ f198 1 1136"/>
                <a:gd name="f254" fmla="*/ f199 1 1142"/>
                <a:gd name="f255" fmla="*/ f200 1 1136"/>
                <a:gd name="f256" fmla="*/ f201 1 1142"/>
                <a:gd name="f257" fmla="*/ f202 1 1136"/>
                <a:gd name="f258" fmla="*/ f203 1 1142"/>
                <a:gd name="f259" fmla="*/ f204 1 1136"/>
                <a:gd name="f260" fmla="*/ 0 1 f149"/>
                <a:gd name="f261" fmla="*/ f6 1 f149"/>
                <a:gd name="f262" fmla="*/ 0 1 f150"/>
                <a:gd name="f263" fmla="*/ f7 1 f150"/>
                <a:gd name="f264" fmla="+- f205 0 f1"/>
                <a:gd name="f265" fmla="*/ f206 1 f149"/>
                <a:gd name="f266" fmla="*/ f207 1 f150"/>
                <a:gd name="f267" fmla="*/ f208 1 f149"/>
                <a:gd name="f268" fmla="*/ f209 1 f150"/>
                <a:gd name="f269" fmla="*/ f210 1 f149"/>
                <a:gd name="f270" fmla="*/ f211 1 f150"/>
                <a:gd name="f271" fmla="*/ f212 1 f149"/>
                <a:gd name="f272" fmla="*/ f213 1 f150"/>
                <a:gd name="f273" fmla="*/ f214 1 f149"/>
                <a:gd name="f274" fmla="*/ f215 1 f150"/>
                <a:gd name="f275" fmla="*/ f216 1 f149"/>
                <a:gd name="f276" fmla="*/ f217 1 f150"/>
                <a:gd name="f277" fmla="*/ f218 1 f149"/>
                <a:gd name="f278" fmla="*/ f219 1 f150"/>
                <a:gd name="f279" fmla="*/ f220 1 f149"/>
                <a:gd name="f280" fmla="*/ f221 1 f150"/>
                <a:gd name="f281" fmla="*/ f222 1 f149"/>
                <a:gd name="f282" fmla="*/ f223 1 f150"/>
                <a:gd name="f283" fmla="*/ f224 1 f149"/>
                <a:gd name="f284" fmla="*/ f225 1 f150"/>
                <a:gd name="f285" fmla="*/ f226 1 f149"/>
                <a:gd name="f286" fmla="*/ f227 1 f150"/>
                <a:gd name="f287" fmla="*/ f228 1 f149"/>
                <a:gd name="f288" fmla="*/ f229 1 f150"/>
                <a:gd name="f289" fmla="*/ f230 1 f149"/>
                <a:gd name="f290" fmla="*/ f231 1 f150"/>
                <a:gd name="f291" fmla="*/ f232 1 f149"/>
                <a:gd name="f292" fmla="*/ f233 1 f150"/>
                <a:gd name="f293" fmla="*/ f234 1 f149"/>
                <a:gd name="f294" fmla="*/ f235 1 f150"/>
                <a:gd name="f295" fmla="*/ f236 1 f149"/>
                <a:gd name="f296" fmla="*/ f237 1 f150"/>
                <a:gd name="f297" fmla="*/ f238 1 f149"/>
                <a:gd name="f298" fmla="*/ f239 1 f150"/>
                <a:gd name="f299" fmla="*/ f240 1 f149"/>
                <a:gd name="f300" fmla="*/ f241 1 f150"/>
                <a:gd name="f301" fmla="*/ f242 1 f149"/>
                <a:gd name="f302" fmla="*/ f243 1 f150"/>
                <a:gd name="f303" fmla="*/ f244 1 f149"/>
                <a:gd name="f304" fmla="*/ f245 1 f150"/>
                <a:gd name="f305" fmla="*/ f246 1 f149"/>
                <a:gd name="f306" fmla="*/ f247 1 f150"/>
                <a:gd name="f307" fmla="*/ f248 1 f149"/>
                <a:gd name="f308" fmla="*/ f249 1 f150"/>
                <a:gd name="f309" fmla="*/ f250 1 f149"/>
                <a:gd name="f310" fmla="*/ f251 1 f150"/>
                <a:gd name="f311" fmla="*/ f252 1 f149"/>
                <a:gd name="f312" fmla="*/ f253 1 f150"/>
                <a:gd name="f313" fmla="*/ f254 1 f149"/>
                <a:gd name="f314" fmla="*/ f255 1 f150"/>
                <a:gd name="f315" fmla="*/ f256 1 f149"/>
                <a:gd name="f316" fmla="*/ f257 1 f150"/>
                <a:gd name="f317" fmla="*/ f258 1 f149"/>
                <a:gd name="f318" fmla="*/ f259 1 f150"/>
                <a:gd name="f319" fmla="*/ f260 f144 1"/>
                <a:gd name="f320" fmla="*/ f261 f144 1"/>
                <a:gd name="f321" fmla="*/ f263 f145 1"/>
                <a:gd name="f322" fmla="*/ f262 f145 1"/>
                <a:gd name="f323" fmla="*/ f265 f144 1"/>
                <a:gd name="f324" fmla="*/ f266 f145 1"/>
                <a:gd name="f325" fmla="*/ f267 f144 1"/>
                <a:gd name="f326" fmla="*/ f268 f145 1"/>
                <a:gd name="f327" fmla="*/ f269 f144 1"/>
                <a:gd name="f328" fmla="*/ f270 f145 1"/>
                <a:gd name="f329" fmla="*/ f271 f144 1"/>
                <a:gd name="f330" fmla="*/ f272 f145 1"/>
                <a:gd name="f331" fmla="*/ f273 f144 1"/>
                <a:gd name="f332" fmla="*/ f274 f145 1"/>
                <a:gd name="f333" fmla="*/ f275 f144 1"/>
                <a:gd name="f334" fmla="*/ f276 f145 1"/>
                <a:gd name="f335" fmla="*/ f277 f144 1"/>
                <a:gd name="f336" fmla="*/ f278 f145 1"/>
                <a:gd name="f337" fmla="*/ f279 f144 1"/>
                <a:gd name="f338" fmla="*/ f280 f145 1"/>
                <a:gd name="f339" fmla="*/ f281 f144 1"/>
                <a:gd name="f340" fmla="*/ f282 f145 1"/>
                <a:gd name="f341" fmla="*/ f283 f144 1"/>
                <a:gd name="f342" fmla="*/ f284 f145 1"/>
                <a:gd name="f343" fmla="*/ f285 f144 1"/>
                <a:gd name="f344" fmla="*/ f286 f145 1"/>
                <a:gd name="f345" fmla="*/ f287 f144 1"/>
                <a:gd name="f346" fmla="*/ f288 f145 1"/>
                <a:gd name="f347" fmla="*/ f289 f144 1"/>
                <a:gd name="f348" fmla="*/ f290 f145 1"/>
                <a:gd name="f349" fmla="*/ f291 f144 1"/>
                <a:gd name="f350" fmla="*/ f292 f145 1"/>
                <a:gd name="f351" fmla="*/ f293 f144 1"/>
                <a:gd name="f352" fmla="*/ f294 f145 1"/>
                <a:gd name="f353" fmla="*/ f295 f144 1"/>
                <a:gd name="f354" fmla="*/ f296 f145 1"/>
                <a:gd name="f355" fmla="*/ f297 f144 1"/>
                <a:gd name="f356" fmla="*/ f298 f145 1"/>
                <a:gd name="f357" fmla="*/ f299 f144 1"/>
                <a:gd name="f358" fmla="*/ f300 f145 1"/>
                <a:gd name="f359" fmla="*/ f301 f144 1"/>
                <a:gd name="f360" fmla="*/ f302 f145 1"/>
                <a:gd name="f361" fmla="*/ f303 f144 1"/>
                <a:gd name="f362" fmla="*/ f304 f145 1"/>
                <a:gd name="f363" fmla="*/ f305 f144 1"/>
                <a:gd name="f364" fmla="*/ f306 f145 1"/>
                <a:gd name="f365" fmla="*/ f307 f144 1"/>
                <a:gd name="f366" fmla="*/ f308 f145 1"/>
                <a:gd name="f367" fmla="*/ f309 f144 1"/>
                <a:gd name="f368" fmla="*/ f310 f145 1"/>
                <a:gd name="f369" fmla="*/ f311 f144 1"/>
                <a:gd name="f370" fmla="*/ f312 f145 1"/>
                <a:gd name="f371" fmla="*/ f313 f144 1"/>
                <a:gd name="f372" fmla="*/ f314 f145 1"/>
                <a:gd name="f373" fmla="*/ f315 f144 1"/>
                <a:gd name="f374" fmla="*/ f316 f145 1"/>
                <a:gd name="f375" fmla="*/ f317 f144 1"/>
                <a:gd name="f376" fmla="*/ f318 f145 1"/>
              </a:gdLst>
              <a:ahLst/>
              <a:cxnLst>
                <a:cxn ang="3cd4">
                  <a:pos x="hc" y="t"/>
                </a:cxn>
                <a:cxn ang="0">
                  <a:pos x="r" y="vc"/>
                </a:cxn>
                <a:cxn ang="cd4">
                  <a:pos x="hc" y="b"/>
                </a:cxn>
                <a:cxn ang="cd2">
                  <a:pos x="l" y="vc"/>
                </a:cxn>
                <a:cxn ang="f264">
                  <a:pos x="f323" y="f324"/>
                </a:cxn>
                <a:cxn ang="f264">
                  <a:pos x="f325" y="f326"/>
                </a:cxn>
                <a:cxn ang="f264">
                  <a:pos x="f327" y="f328"/>
                </a:cxn>
                <a:cxn ang="f264">
                  <a:pos x="f329" y="f330"/>
                </a:cxn>
                <a:cxn ang="f264">
                  <a:pos x="f331" y="f332"/>
                </a:cxn>
                <a:cxn ang="f264">
                  <a:pos x="f333" y="f334"/>
                </a:cxn>
                <a:cxn ang="f264">
                  <a:pos x="f335" y="f336"/>
                </a:cxn>
                <a:cxn ang="f264">
                  <a:pos x="f337" y="f338"/>
                </a:cxn>
                <a:cxn ang="f264">
                  <a:pos x="f339" y="f340"/>
                </a:cxn>
                <a:cxn ang="f264">
                  <a:pos x="f341" y="f342"/>
                </a:cxn>
                <a:cxn ang="f264">
                  <a:pos x="f343" y="f344"/>
                </a:cxn>
                <a:cxn ang="f264">
                  <a:pos x="f345" y="f346"/>
                </a:cxn>
                <a:cxn ang="f264">
                  <a:pos x="f347" y="f348"/>
                </a:cxn>
                <a:cxn ang="f264">
                  <a:pos x="f349" y="f350"/>
                </a:cxn>
                <a:cxn ang="f264">
                  <a:pos x="f351" y="f352"/>
                </a:cxn>
                <a:cxn ang="f264">
                  <a:pos x="f353" y="f354"/>
                </a:cxn>
                <a:cxn ang="f264">
                  <a:pos x="f355" y="f356"/>
                </a:cxn>
                <a:cxn ang="f264">
                  <a:pos x="f357" y="f358"/>
                </a:cxn>
                <a:cxn ang="f264">
                  <a:pos x="f359" y="f360"/>
                </a:cxn>
                <a:cxn ang="f264">
                  <a:pos x="f361" y="f362"/>
                </a:cxn>
                <a:cxn ang="f264">
                  <a:pos x="f363" y="f364"/>
                </a:cxn>
                <a:cxn ang="f264">
                  <a:pos x="f365" y="f366"/>
                </a:cxn>
                <a:cxn ang="f264">
                  <a:pos x="f367" y="f368"/>
                </a:cxn>
                <a:cxn ang="f264">
                  <a:pos x="f369" y="f370"/>
                </a:cxn>
                <a:cxn ang="f264">
                  <a:pos x="f371" y="f372"/>
                </a:cxn>
                <a:cxn ang="f264">
                  <a:pos x="f373" y="f374"/>
                </a:cxn>
                <a:cxn ang="f264">
                  <a:pos x="f375" y="f376"/>
                </a:cxn>
                <a:cxn ang="f264">
                  <a:pos x="f323" y="f324"/>
                </a:cxn>
              </a:cxnLst>
              <a:rect l="f319" t="f322" r="f320" b="f321"/>
              <a:pathLst>
                <a:path w="1142" h="1136">
                  <a:moveTo>
                    <a:pt x="f8" y="f9"/>
                  </a:moveTo>
                  <a:cubicBezTo>
                    <a:pt x="f10" y="f11"/>
                    <a:pt x="f12" y="f13"/>
                    <a:pt x="f14" y="f15"/>
                  </a:cubicBezTo>
                  <a:cubicBezTo>
                    <a:pt x="f16" y="f17"/>
                    <a:pt x="f18" y="f19"/>
                    <a:pt x="f20" y="f21"/>
                  </a:cubicBezTo>
                  <a:cubicBezTo>
                    <a:pt x="f22" y="f23"/>
                    <a:pt x="f22" y="f24"/>
                    <a:pt x="f25" y="f26"/>
                  </a:cubicBezTo>
                  <a:cubicBezTo>
                    <a:pt x="f27" y="f28"/>
                    <a:pt x="f29" y="f30"/>
                    <a:pt x="f31" y="f32"/>
                  </a:cubicBezTo>
                  <a:cubicBezTo>
                    <a:pt x="f6" y="f33"/>
                    <a:pt x="f34" y="f35"/>
                    <a:pt x="f36" y="f37"/>
                  </a:cubicBezTo>
                  <a:cubicBezTo>
                    <a:pt x="f38" y="f39"/>
                    <a:pt x="f40" y="f41"/>
                    <a:pt x="f42" y="f43"/>
                  </a:cubicBezTo>
                  <a:cubicBezTo>
                    <a:pt x="f44" y="f45"/>
                    <a:pt x="f46" y="f5"/>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77" y="f34"/>
                  </a:cubicBezTo>
                  <a:cubicBezTo>
                    <a:pt x="f78" y="f7"/>
                    <a:pt x="f79" y="f76"/>
                    <a:pt x="f80" y="f81"/>
                  </a:cubicBezTo>
                  <a:cubicBezTo>
                    <a:pt x="f82" y="f83"/>
                    <a:pt x="f84" y="f85"/>
                    <a:pt x="f86" y="f22"/>
                  </a:cubicBezTo>
                  <a:cubicBezTo>
                    <a:pt x="f86" y="f87"/>
                    <a:pt x="f23" y="f87"/>
                    <a:pt x="f23" y="f87"/>
                  </a:cubicBezTo>
                  <a:cubicBezTo>
                    <a:pt x="f88" y="f89"/>
                    <a:pt x="f9" y="f20"/>
                    <a:pt x="f90" y="f91"/>
                  </a:cubicBezTo>
                  <a:cubicBezTo>
                    <a:pt x="f86" y="f92"/>
                    <a:pt x="f66" y="f93"/>
                    <a:pt x="f94" y="f95"/>
                  </a:cubicBezTo>
                  <a:cubicBezTo>
                    <a:pt x="f96" y="f97"/>
                    <a:pt x="f98" y="f97"/>
                    <a:pt x="f99" y="f100"/>
                  </a:cubicBezTo>
                  <a:cubicBezTo>
                    <a:pt x="f101" y="f102"/>
                    <a:pt x="f44" y="f103"/>
                    <a:pt x="f104" y="f105"/>
                  </a:cubicBezTo>
                  <a:cubicBezTo>
                    <a:pt x="f106" y="f107"/>
                    <a:pt x="f108" y="f109"/>
                    <a:pt x="f110" y="f111"/>
                  </a:cubicBezTo>
                  <a:cubicBezTo>
                    <a:pt x="f112" y="f113"/>
                    <a:pt x="f5" y="f114"/>
                    <a:pt x="f115" y="f116"/>
                  </a:cubicBezTo>
                  <a:cubicBezTo>
                    <a:pt x="f117" y="f118"/>
                    <a:pt x="f119" y="f120"/>
                    <a:pt x="f121" y="f122"/>
                  </a:cubicBezTo>
                  <a:cubicBezTo>
                    <a:pt x="f123" y="f124"/>
                    <a:pt x="f125" y="f126"/>
                    <a:pt x="f127" y="f128"/>
                  </a:cubicBezTo>
                  <a:cubicBezTo>
                    <a:pt x="f129" y="f130"/>
                    <a:pt x="f131" y="f119"/>
                    <a:pt x="f132" y="f133"/>
                  </a:cubicBezTo>
                  <a:cubicBezTo>
                    <a:pt x="f134" y="f135"/>
                    <a:pt x="f105" y="f136"/>
                    <a:pt x="f137" y="f138"/>
                  </a:cubicBezTo>
                  <a:cubicBezTo>
                    <a:pt x="f92" y="f139"/>
                    <a:pt x="f93" y="f140"/>
                    <a:pt x="f141" y="f127"/>
                  </a:cubicBezTo>
                  <a:cubicBezTo>
                    <a:pt x="f109" y="f142"/>
                    <a:pt x="f109" y="f88"/>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0">
              <a:extLst>
                <a:ext uri="{FF2B5EF4-FFF2-40B4-BE49-F238E27FC236}">
                  <a16:creationId xmlns:a16="http://schemas.microsoft.com/office/drawing/2014/main" id="{FD2E78AE-5E7E-8CD2-F649-5C1959217B49}"/>
                </a:ext>
              </a:extLst>
            </p:cNvPr>
            <p:cNvSpPr/>
            <p:nvPr/>
          </p:nvSpPr>
          <p:spPr>
            <a:xfrm>
              <a:off x="9366254" y="3957642"/>
              <a:ext cx="19046" cy="34920"/>
            </a:xfrm>
            <a:custGeom>
              <a:avLst/>
              <a:gdLst>
                <a:gd name="f0" fmla="val 10800000"/>
                <a:gd name="f1" fmla="val 5400000"/>
                <a:gd name="f2" fmla="val 180"/>
                <a:gd name="f3" fmla="val w"/>
                <a:gd name="f4" fmla="val h"/>
                <a:gd name="f5" fmla="val 0"/>
                <a:gd name="f6" fmla="val 11"/>
                <a:gd name="f7" fmla="val 20"/>
                <a:gd name="f8" fmla="val 7"/>
                <a:gd name="f9" fmla="val 8"/>
                <a:gd name="f10" fmla="val 14"/>
                <a:gd name="f11" fmla="val 10"/>
                <a:gd name="f12" fmla="val 2"/>
                <a:gd name="f13" fmla="val 1"/>
                <a:gd name="f14" fmla="+- 0 0 -90"/>
                <a:gd name="f15" fmla="*/ f3 1 11"/>
                <a:gd name="f16" fmla="*/ f4 1 20"/>
                <a:gd name="f17" fmla="+- f7 0 f5"/>
                <a:gd name="f18" fmla="+- f6 0 f5"/>
                <a:gd name="f19" fmla="*/ f14 f0 1"/>
                <a:gd name="f20" fmla="*/ f18 1 11"/>
                <a:gd name="f21" fmla="*/ f17 1 20"/>
                <a:gd name="f22" fmla="*/ 7 f18 1"/>
                <a:gd name="f23" fmla="*/ 20 f17 1"/>
                <a:gd name="f24" fmla="*/ 11 f18 1"/>
                <a:gd name="f25" fmla="*/ 2 f17 1"/>
                <a:gd name="f26" fmla="*/ 0 f17 1"/>
                <a:gd name="f27" fmla="*/ f19 1 f2"/>
                <a:gd name="f28" fmla="*/ f22 1 11"/>
                <a:gd name="f29" fmla="*/ f23 1 20"/>
                <a:gd name="f30" fmla="*/ f24 1 11"/>
                <a:gd name="f31" fmla="*/ f25 1 20"/>
                <a:gd name="f32" fmla="*/ f26 1 20"/>
                <a:gd name="f33" fmla="*/ 0 1 f20"/>
                <a:gd name="f34" fmla="*/ f6 1 f20"/>
                <a:gd name="f35" fmla="*/ 0 1 f21"/>
                <a:gd name="f36" fmla="*/ f7 1 f21"/>
                <a:gd name="f37" fmla="+- f27 0 f1"/>
                <a:gd name="f38" fmla="*/ f28 1 f20"/>
                <a:gd name="f39" fmla="*/ f29 1 f21"/>
                <a:gd name="f40" fmla="*/ f30 1 f20"/>
                <a:gd name="f41" fmla="*/ f31 1 f21"/>
                <a:gd name="f42" fmla="*/ f32 1 f21"/>
                <a:gd name="f43" fmla="*/ f33 f15 1"/>
                <a:gd name="f44" fmla="*/ f34 f15 1"/>
                <a:gd name="f45" fmla="*/ f36 f16 1"/>
                <a:gd name="f46" fmla="*/ f35 f16 1"/>
                <a:gd name="f47" fmla="*/ f38 f15 1"/>
                <a:gd name="f48" fmla="*/ f39 f16 1"/>
                <a:gd name="f49" fmla="*/ f40 f15 1"/>
                <a:gd name="f50" fmla="*/ f41 f16 1"/>
                <a:gd name="f51" fmla="*/ f42 f16 1"/>
              </a:gdLst>
              <a:ahLst/>
              <a:cxnLst>
                <a:cxn ang="3cd4">
                  <a:pos x="hc" y="t"/>
                </a:cxn>
                <a:cxn ang="0">
                  <a:pos x="r" y="vc"/>
                </a:cxn>
                <a:cxn ang="cd4">
                  <a:pos x="hc" y="b"/>
                </a:cxn>
                <a:cxn ang="cd2">
                  <a:pos x="l" y="vc"/>
                </a:cxn>
                <a:cxn ang="f37">
                  <a:pos x="f47" y="f48"/>
                </a:cxn>
                <a:cxn ang="f37">
                  <a:pos x="f49" y="f50"/>
                </a:cxn>
                <a:cxn ang="f37">
                  <a:pos x="f49" y="f51"/>
                </a:cxn>
                <a:cxn ang="f37">
                  <a:pos x="f47" y="f48"/>
                </a:cxn>
              </a:cxnLst>
              <a:rect l="f43" t="f46" r="f44" b="f45"/>
              <a:pathLst>
                <a:path w="11" h="20">
                  <a:moveTo>
                    <a:pt x="f8" y="f7"/>
                  </a:moveTo>
                  <a:cubicBezTo>
                    <a:pt x="f9" y="f10"/>
                    <a:pt x="f11" y="f9"/>
                    <a:pt x="f6" y="f12"/>
                  </a:cubicBezTo>
                  <a:cubicBezTo>
                    <a:pt x="f6" y="f13"/>
                    <a:pt x="f6" y="f5"/>
                    <a:pt x="f6" y="f5"/>
                  </a:cubicBezTo>
                  <a:cubicBezTo>
                    <a:pt x="f5" y="f6"/>
                    <a:pt x="f5" y="f6"/>
                    <a:pt x="f8"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14" name="CuadroTexto 22">
            <a:extLst>
              <a:ext uri="{FF2B5EF4-FFF2-40B4-BE49-F238E27FC236}">
                <a16:creationId xmlns:a16="http://schemas.microsoft.com/office/drawing/2014/main" id="{76C8E793-88B3-1B1A-1706-4DE23114F109}"/>
              </a:ext>
            </a:extLst>
          </p:cNvPr>
          <p:cNvSpPr txBox="1"/>
          <p:nvPr/>
        </p:nvSpPr>
        <p:spPr>
          <a:xfrm>
            <a:off x="4614857" y="1787377"/>
            <a:ext cx="2027535" cy="421442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Lorem ipsum dolor sit amet, consectetur adipiscing elit. Maecenas hendrerit mauris vel est fringilla malesuada. Fusce tincidunt pretium libero a malesuada. In volutpat accumsan laoreet. Integer a justo dictum, commodo odio varius, malesuada nibh. </a:t>
            </a:r>
            <a:r>
              <a:rPr lang="es-ES" sz="1400" b="1" i="0" u="none" strike="noStrike" kern="1200" cap="none" spc="0" baseline="0">
                <a:solidFill>
                  <a:srgbClr val="FFFFFF"/>
                </a:solidFill>
                <a:uFillTx/>
                <a:latin typeface="Arial"/>
              </a:rPr>
              <a:t>Cras dignissim tortor </a:t>
            </a:r>
            <a:r>
              <a:rPr lang="es-ES" sz="1400" b="0" i="0" u="none" strike="noStrike" kern="1200" cap="none" spc="0" baseline="0">
                <a:solidFill>
                  <a:srgbClr val="FFFFFF"/>
                </a:solidFill>
                <a:uFillTx/>
                <a:latin typeface="Arial"/>
              </a:rPr>
              <a:t>eget ullamcorper bibendum. In hac habitasse platea dictumst. </a:t>
            </a:r>
          </a:p>
        </p:txBody>
      </p:sp>
      <p:sp>
        <p:nvSpPr>
          <p:cNvPr id="15" name="AutoShape 22">
            <a:extLst>
              <a:ext uri="{FF2B5EF4-FFF2-40B4-BE49-F238E27FC236}">
                <a16:creationId xmlns:a16="http://schemas.microsoft.com/office/drawing/2014/main" id="{E4DD4D4D-6971-3B72-C71C-D1E56D4CB497}"/>
              </a:ext>
            </a:extLst>
          </p:cNvPr>
          <p:cNvSpPr/>
          <p:nvPr/>
        </p:nvSpPr>
        <p:spPr>
          <a:xfrm>
            <a:off x="7358807" y="5580061"/>
            <a:ext cx="4829961" cy="1274765"/>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24">
            <a:extLst>
              <a:ext uri="{FF2B5EF4-FFF2-40B4-BE49-F238E27FC236}">
                <a16:creationId xmlns:a16="http://schemas.microsoft.com/office/drawing/2014/main" id="{054F56B5-8868-5BBE-1589-75EC23CD4FCE}"/>
              </a:ext>
            </a:extLst>
          </p:cNvPr>
          <p:cNvSpPr/>
          <p:nvPr/>
        </p:nvSpPr>
        <p:spPr>
          <a:xfrm>
            <a:off x="11080991" y="5791196"/>
            <a:ext cx="8074" cy="31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25">
            <a:extLst>
              <a:ext uri="{FF2B5EF4-FFF2-40B4-BE49-F238E27FC236}">
                <a16:creationId xmlns:a16="http://schemas.microsoft.com/office/drawing/2014/main" id="{9D7F6744-97E6-7844-9377-39182ED9282C}"/>
              </a:ext>
            </a:extLst>
          </p:cNvPr>
          <p:cNvSpPr/>
          <p:nvPr/>
        </p:nvSpPr>
        <p:spPr>
          <a:xfrm>
            <a:off x="11185955" y="5726109"/>
            <a:ext cx="127567" cy="71442"/>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26">
            <a:extLst>
              <a:ext uri="{FF2B5EF4-FFF2-40B4-BE49-F238E27FC236}">
                <a16:creationId xmlns:a16="http://schemas.microsoft.com/office/drawing/2014/main" id="{A23C3A7E-E220-CA96-32D3-7454318295BF}"/>
              </a:ext>
            </a:extLst>
          </p:cNvPr>
          <p:cNvSpPr/>
          <p:nvPr/>
        </p:nvSpPr>
        <p:spPr>
          <a:xfrm>
            <a:off x="11032546" y="5765804"/>
            <a:ext cx="30678" cy="17465"/>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27">
            <a:extLst>
              <a:ext uri="{FF2B5EF4-FFF2-40B4-BE49-F238E27FC236}">
                <a16:creationId xmlns:a16="http://schemas.microsoft.com/office/drawing/2014/main" id="{2F87FB70-8BC9-4FAA-C41C-F06D175F2BCE}"/>
              </a:ext>
            </a:extLst>
          </p:cNvPr>
          <p:cNvSpPr/>
          <p:nvPr/>
        </p:nvSpPr>
        <p:spPr>
          <a:xfrm>
            <a:off x="12043434" y="5835645"/>
            <a:ext cx="3227" cy="11109"/>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28">
            <a:extLst>
              <a:ext uri="{FF2B5EF4-FFF2-40B4-BE49-F238E27FC236}">
                <a16:creationId xmlns:a16="http://schemas.microsoft.com/office/drawing/2014/main" id="{46280C97-9C98-FC37-242A-24583DFF14AF}"/>
              </a:ext>
            </a:extLst>
          </p:cNvPr>
          <p:cNvSpPr/>
          <p:nvPr/>
        </p:nvSpPr>
        <p:spPr>
          <a:xfrm>
            <a:off x="12017593" y="5772149"/>
            <a:ext cx="9692" cy="11109"/>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9">
            <a:extLst>
              <a:ext uri="{FF2B5EF4-FFF2-40B4-BE49-F238E27FC236}">
                <a16:creationId xmlns:a16="http://schemas.microsoft.com/office/drawing/2014/main" id="{AA38B5CC-138A-D2B8-4892-90758D300C8C}"/>
              </a:ext>
            </a:extLst>
          </p:cNvPr>
          <p:cNvSpPr/>
          <p:nvPr/>
        </p:nvSpPr>
        <p:spPr>
          <a:xfrm>
            <a:off x="11450793" y="5678488"/>
            <a:ext cx="205081" cy="0"/>
          </a:xfrm>
          <a:custGeom>
            <a:avLst/>
            <a:gdLst>
              <a:gd name="f0" fmla="val 10800000"/>
              <a:gd name="f1" fmla="val 5400000"/>
              <a:gd name="f2" fmla="val 180"/>
              <a:gd name="f3" fmla="val w"/>
              <a:gd name="f4" fmla="val h"/>
              <a:gd name="f5" fmla="val ss"/>
              <a:gd name="f6" fmla="val 0"/>
              <a:gd name="f7" fmla="val 205083"/>
              <a:gd name="f8" fmla="val 139570"/>
              <a:gd name="f9" fmla="val 71209"/>
              <a:gd name="f10" fmla="val 5697"/>
              <a:gd name="f11" fmla="val 2848"/>
              <a:gd name="f12" fmla="+- 0 0 -90"/>
              <a:gd name="f13" fmla="abs f3"/>
              <a:gd name="f14" fmla="abs f4"/>
              <a:gd name="f15" fmla="abs f5"/>
              <a:gd name="f16" fmla="*/ f3 1 205083"/>
              <a:gd name="f17" fmla="val f6"/>
              <a:gd name="f18" fmla="+- f6 0 f6"/>
              <a:gd name="f19" fmla="+- f7 0 f6"/>
              <a:gd name="f20" fmla="*/ f12 f0 1"/>
              <a:gd name="f21" fmla="?: f13 f3 1"/>
              <a:gd name="f22" fmla="?: f14 f4 1"/>
              <a:gd name="f23" fmla="?: f15 f5 1"/>
              <a:gd name="f24" fmla="*/ f19 1 205083"/>
              <a:gd name="f25" fmla="*/ f18 1 0"/>
              <a:gd name="f26" fmla="*/ f20 1 f2"/>
              <a:gd name="f27" fmla="*/ f21 1 205083"/>
              <a:gd name="f28" fmla="*/ f22 1 21600"/>
              <a:gd name="f29" fmla="*/ 21600 f22 1"/>
              <a:gd name="f30" fmla="*/ 205083 1 f24"/>
              <a:gd name="f31" fmla="*/ 0 1 f25"/>
              <a:gd name="f32" fmla="*/ 5697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205083">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30">
            <a:extLst>
              <a:ext uri="{FF2B5EF4-FFF2-40B4-BE49-F238E27FC236}">
                <a16:creationId xmlns:a16="http://schemas.microsoft.com/office/drawing/2014/main" id="{D71F30BB-DADF-30BA-8BEF-AA4AA4230A91}"/>
              </a:ext>
            </a:extLst>
          </p:cNvPr>
          <p:cNvSpPr/>
          <p:nvPr/>
        </p:nvSpPr>
        <p:spPr>
          <a:xfrm>
            <a:off x="11089065" y="5794379"/>
            <a:ext cx="29068" cy="31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31">
            <a:extLst>
              <a:ext uri="{FF2B5EF4-FFF2-40B4-BE49-F238E27FC236}">
                <a16:creationId xmlns:a16="http://schemas.microsoft.com/office/drawing/2014/main" id="{CFA14871-BE0F-5D93-5895-741046E00703}"/>
              </a:ext>
            </a:extLst>
          </p:cNvPr>
          <p:cNvSpPr/>
          <p:nvPr/>
        </p:nvSpPr>
        <p:spPr>
          <a:xfrm>
            <a:off x="10254200" y="5846765"/>
            <a:ext cx="0" cy="20638"/>
          </a:xfrm>
          <a:custGeom>
            <a:avLst/>
            <a:gdLst>
              <a:gd name="f0" fmla="val 10800000"/>
              <a:gd name="f1" fmla="val 5400000"/>
              <a:gd name="f2" fmla="val 180"/>
              <a:gd name="f3" fmla="val w"/>
              <a:gd name="f4" fmla="val h"/>
              <a:gd name="f5" fmla="val ss"/>
              <a:gd name="f6" fmla="val 0"/>
              <a:gd name="f7" fmla="val 20638"/>
              <a:gd name="f8" fmla="val 14741"/>
              <a:gd name="f9" fmla="val 5897"/>
              <a:gd name="f10" fmla="+- 0 0 -90"/>
              <a:gd name="f11" fmla="abs f3"/>
              <a:gd name="f12" fmla="abs f4"/>
              <a:gd name="f13" fmla="abs f5"/>
              <a:gd name="f14" fmla="*/ f4 1 20638"/>
              <a:gd name="f15" fmla="val f6"/>
              <a:gd name="f16" fmla="+- f7 0 f6"/>
              <a:gd name="f17" fmla="+- f6 0 f6"/>
              <a:gd name="f18" fmla="*/ f10 f0 1"/>
              <a:gd name="f19" fmla="?: f11 f3 1"/>
              <a:gd name="f20" fmla="?: f12 f4 1"/>
              <a:gd name="f21" fmla="?: f13 f5 1"/>
              <a:gd name="f22" fmla="*/ f17 1 0"/>
              <a:gd name="f23" fmla="*/ f16 1 20638"/>
              <a:gd name="f24" fmla="*/ f18 1 f2"/>
              <a:gd name="f25" fmla="*/ f19 1 21600"/>
              <a:gd name="f26" fmla="*/ f20 1 20638"/>
              <a:gd name="f27" fmla="*/ 21600 f19 1"/>
              <a:gd name="f28" fmla="*/ 0 1 f22"/>
              <a:gd name="f29" fmla="*/ 20638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20638">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32">
            <a:extLst>
              <a:ext uri="{FF2B5EF4-FFF2-40B4-BE49-F238E27FC236}">
                <a16:creationId xmlns:a16="http://schemas.microsoft.com/office/drawing/2014/main" id="{42BDFE08-7B22-4271-85D1-D05DB650A863}"/>
              </a:ext>
            </a:extLst>
          </p:cNvPr>
          <p:cNvSpPr/>
          <p:nvPr/>
        </p:nvSpPr>
        <p:spPr>
          <a:xfrm>
            <a:off x="10254200" y="6097584"/>
            <a:ext cx="0" cy="441326"/>
          </a:xfrm>
          <a:custGeom>
            <a:avLst/>
            <a:gdLst>
              <a:gd name="f0" fmla="val 10800000"/>
              <a:gd name="f1" fmla="val 5400000"/>
              <a:gd name="f2" fmla="val 180"/>
              <a:gd name="f3" fmla="val w"/>
              <a:gd name="f4" fmla="val h"/>
              <a:gd name="f5" fmla="val ss"/>
              <a:gd name="f6" fmla="val 0"/>
              <a:gd name="f7" fmla="val 441325"/>
              <a:gd name="f8" fmla="val 148982"/>
              <a:gd name="f9" fmla="val 295154"/>
              <a:gd name="f10" fmla="+- 0 0 -90"/>
              <a:gd name="f11" fmla="abs f3"/>
              <a:gd name="f12" fmla="abs f4"/>
              <a:gd name="f13" fmla="abs f5"/>
              <a:gd name="f14" fmla="*/ f4 1 441325"/>
              <a:gd name="f15" fmla="val f6"/>
              <a:gd name="f16" fmla="+- f7 0 f6"/>
              <a:gd name="f17" fmla="+- f6 0 f6"/>
              <a:gd name="f18" fmla="*/ f10 f0 1"/>
              <a:gd name="f19" fmla="?: f11 f3 1"/>
              <a:gd name="f20" fmla="?: f12 f4 1"/>
              <a:gd name="f21" fmla="?: f13 f5 1"/>
              <a:gd name="f22" fmla="*/ f17 1 0"/>
              <a:gd name="f23" fmla="*/ f16 1 441325"/>
              <a:gd name="f24" fmla="*/ f18 1 f2"/>
              <a:gd name="f25" fmla="*/ f19 1 21600"/>
              <a:gd name="f26" fmla="*/ f20 1 441325"/>
              <a:gd name="f27" fmla="*/ 21600 f19 1"/>
              <a:gd name="f28" fmla="*/ 0 1 f22"/>
              <a:gd name="f29" fmla="*/ 0 1 f23"/>
              <a:gd name="f30" fmla="*/ 44132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4132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33">
            <a:extLst>
              <a:ext uri="{FF2B5EF4-FFF2-40B4-BE49-F238E27FC236}">
                <a16:creationId xmlns:a16="http://schemas.microsoft.com/office/drawing/2014/main" id="{E6C538F2-37E6-4586-BA2B-A6D2D0E6420C}"/>
              </a:ext>
            </a:extLst>
          </p:cNvPr>
          <p:cNvSpPr/>
          <p:nvPr/>
        </p:nvSpPr>
        <p:spPr>
          <a:xfrm>
            <a:off x="10305873" y="5678488"/>
            <a:ext cx="253526" cy="65086"/>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34">
            <a:extLst>
              <a:ext uri="{FF2B5EF4-FFF2-40B4-BE49-F238E27FC236}">
                <a16:creationId xmlns:a16="http://schemas.microsoft.com/office/drawing/2014/main" id="{97D9EBDB-3111-E4E5-7A65-D1016E2F385E}"/>
              </a:ext>
            </a:extLst>
          </p:cNvPr>
          <p:cNvSpPr/>
          <p:nvPr/>
        </p:nvSpPr>
        <p:spPr>
          <a:xfrm>
            <a:off x="10772564" y="5678488"/>
            <a:ext cx="227694" cy="65086"/>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35">
            <a:extLst>
              <a:ext uri="{FF2B5EF4-FFF2-40B4-BE49-F238E27FC236}">
                <a16:creationId xmlns:a16="http://schemas.microsoft.com/office/drawing/2014/main" id="{083ADB8D-9730-EA3A-441D-4DD01BCC895F}"/>
              </a:ext>
            </a:extLst>
          </p:cNvPr>
          <p:cNvSpPr/>
          <p:nvPr/>
        </p:nvSpPr>
        <p:spPr>
          <a:xfrm>
            <a:off x="10288115" y="5746747"/>
            <a:ext cx="17766" cy="19046"/>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8" name="Grupo 19">
            <a:extLst>
              <a:ext uri="{FF2B5EF4-FFF2-40B4-BE49-F238E27FC236}">
                <a16:creationId xmlns:a16="http://schemas.microsoft.com/office/drawing/2014/main" id="{A2BA5F3B-2FE4-3DDD-66B7-3C758F403E37}"/>
              </a:ext>
            </a:extLst>
          </p:cNvPr>
          <p:cNvGrpSpPr/>
          <p:nvPr/>
        </p:nvGrpSpPr>
        <p:grpSpPr>
          <a:xfrm>
            <a:off x="0" y="6210303"/>
            <a:ext cx="12192005" cy="647696"/>
            <a:chOff x="0" y="6210303"/>
            <a:chExt cx="12192005" cy="647696"/>
          </a:xfrm>
        </p:grpSpPr>
        <p:sp>
          <p:nvSpPr>
            <p:cNvPr id="29" name="Rectangle 36">
              <a:extLst>
                <a:ext uri="{FF2B5EF4-FFF2-40B4-BE49-F238E27FC236}">
                  <a16:creationId xmlns:a16="http://schemas.microsoft.com/office/drawing/2014/main" id="{5088BF36-CC86-ED7A-E3F9-F1BE9D865601}"/>
                </a:ext>
              </a:extLst>
            </p:cNvPr>
            <p:cNvSpPr/>
            <p:nvPr/>
          </p:nvSpPr>
          <p:spPr>
            <a:xfrm>
              <a:off x="0" y="6801700"/>
              <a:ext cx="11204188" cy="56299"/>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30" name="Grupo 18">
              <a:extLst>
                <a:ext uri="{FF2B5EF4-FFF2-40B4-BE49-F238E27FC236}">
                  <a16:creationId xmlns:a16="http://schemas.microsoft.com/office/drawing/2014/main" id="{E84E3433-35F9-BCD8-E79F-359CCEE3C7CE}"/>
                </a:ext>
              </a:extLst>
            </p:cNvPr>
            <p:cNvGrpSpPr/>
            <p:nvPr/>
          </p:nvGrpSpPr>
          <p:grpSpPr>
            <a:xfrm>
              <a:off x="11154088" y="6210303"/>
              <a:ext cx="1037917" cy="647696"/>
              <a:chOff x="11154088" y="6210303"/>
              <a:chExt cx="1037917" cy="647696"/>
            </a:xfrm>
          </p:grpSpPr>
          <p:sp>
            <p:nvSpPr>
              <p:cNvPr id="31" name="Freeform 37">
                <a:extLst>
                  <a:ext uri="{FF2B5EF4-FFF2-40B4-BE49-F238E27FC236}">
                    <a16:creationId xmlns:a16="http://schemas.microsoft.com/office/drawing/2014/main" id="{850B1288-A86E-BA9C-8284-D7849E0EC55F}"/>
                  </a:ext>
                </a:extLst>
              </p:cNvPr>
              <p:cNvSpPr/>
              <p:nvPr/>
            </p:nvSpPr>
            <p:spPr>
              <a:xfrm>
                <a:off x="11207416" y="6258693"/>
                <a:ext cx="912379" cy="599306"/>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8">
                <a:extLst>
                  <a:ext uri="{FF2B5EF4-FFF2-40B4-BE49-F238E27FC236}">
                    <a16:creationId xmlns:a16="http://schemas.microsoft.com/office/drawing/2014/main" id="{D468858C-796A-C96D-C9ED-0A46431BE572}"/>
                  </a:ext>
                </a:extLst>
              </p:cNvPr>
              <p:cNvSpPr/>
              <p:nvPr/>
            </p:nvSpPr>
            <p:spPr>
              <a:xfrm>
                <a:off x="11154088" y="6210303"/>
                <a:ext cx="1037917" cy="647696"/>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33" name="Freeform 39">
            <a:extLst>
              <a:ext uri="{FF2B5EF4-FFF2-40B4-BE49-F238E27FC236}">
                <a16:creationId xmlns:a16="http://schemas.microsoft.com/office/drawing/2014/main" id="{FA713B93-2C4D-92E3-45E5-EB72F68A0F24}"/>
              </a:ext>
            </a:extLst>
          </p:cNvPr>
          <p:cNvSpPr/>
          <p:nvPr/>
        </p:nvSpPr>
        <p:spPr>
          <a:xfrm>
            <a:off x="11923940" y="5692770"/>
            <a:ext cx="25840" cy="11109"/>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40">
            <a:extLst>
              <a:ext uri="{FF2B5EF4-FFF2-40B4-BE49-F238E27FC236}">
                <a16:creationId xmlns:a16="http://schemas.microsoft.com/office/drawing/2014/main" id="{133E7BF8-5E93-ED35-47D5-B2A5919F262B}"/>
              </a:ext>
            </a:extLst>
          </p:cNvPr>
          <p:cNvSpPr/>
          <p:nvPr/>
        </p:nvSpPr>
        <p:spPr>
          <a:xfrm>
            <a:off x="10254200" y="6097584"/>
            <a:ext cx="0" cy="112708"/>
          </a:xfrm>
          <a:custGeom>
            <a:avLst/>
            <a:gdLst>
              <a:gd name="f0" fmla="val 10800000"/>
              <a:gd name="f1" fmla="val 5400000"/>
              <a:gd name="f2" fmla="val 180"/>
              <a:gd name="f3" fmla="val w"/>
              <a:gd name="f4" fmla="val h"/>
              <a:gd name="f5" fmla="val ss"/>
              <a:gd name="f6" fmla="val 0"/>
              <a:gd name="f7" fmla="val 112713"/>
              <a:gd name="f8" fmla="val 39450"/>
              <a:gd name="f9" fmla="val 76081"/>
              <a:gd name="f10" fmla="+- 0 0 -90"/>
              <a:gd name="f11" fmla="abs f3"/>
              <a:gd name="f12" fmla="abs f4"/>
              <a:gd name="f13" fmla="abs f5"/>
              <a:gd name="f14" fmla="*/ f4 1 112713"/>
              <a:gd name="f15" fmla="val f6"/>
              <a:gd name="f16" fmla="+- f7 0 f6"/>
              <a:gd name="f17" fmla="+- f6 0 f6"/>
              <a:gd name="f18" fmla="*/ f10 f0 1"/>
              <a:gd name="f19" fmla="?: f11 f3 1"/>
              <a:gd name="f20" fmla="?: f12 f4 1"/>
              <a:gd name="f21" fmla="?: f13 f5 1"/>
              <a:gd name="f22" fmla="*/ f17 1 0"/>
              <a:gd name="f23" fmla="*/ f16 1 112713"/>
              <a:gd name="f24" fmla="*/ f18 1 f2"/>
              <a:gd name="f25" fmla="*/ f19 1 21600"/>
              <a:gd name="f26" fmla="*/ f20 1 112713"/>
              <a:gd name="f27" fmla="*/ 21600 f19 1"/>
              <a:gd name="f28" fmla="*/ 0 1 f22"/>
              <a:gd name="f29" fmla="*/ 0 1 f23"/>
              <a:gd name="f30" fmla="*/ 11271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1271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name="Slide971">
    <p:spTree>
      <p:nvGrpSpPr>
        <p:cNvPr id="1" name=""/>
        <p:cNvGrpSpPr/>
        <p:nvPr/>
      </p:nvGrpSpPr>
      <p:grpSpPr>
        <a:xfrm>
          <a:off x="0" y="0"/>
          <a:ext cx="0" cy="0"/>
          <a:chOff x="0" y="0"/>
          <a:chExt cx="0" cy="0"/>
        </a:xfrm>
      </p:grpSpPr>
      <p:sp>
        <p:nvSpPr>
          <p:cNvPr id="2" name="Rectángulo 35">
            <a:extLst>
              <a:ext uri="{FF2B5EF4-FFF2-40B4-BE49-F238E27FC236}">
                <a16:creationId xmlns:a16="http://schemas.microsoft.com/office/drawing/2014/main" id="{63414E21-A54D-BDA7-CA71-B24B9BBD4C85}"/>
              </a:ext>
            </a:extLst>
          </p:cNvPr>
          <p:cNvSpPr/>
          <p:nvPr/>
        </p:nvSpPr>
        <p:spPr>
          <a:xfrm>
            <a:off x="0" y="0"/>
            <a:ext cx="4965283" cy="6858000"/>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grpSp>
        <p:nvGrpSpPr>
          <p:cNvPr id="3" name="Group 34">
            <a:extLst>
              <a:ext uri="{FF2B5EF4-FFF2-40B4-BE49-F238E27FC236}">
                <a16:creationId xmlns:a16="http://schemas.microsoft.com/office/drawing/2014/main" id="{5D2D8431-1A49-0BB6-41CA-1B875EA5CF4A}"/>
              </a:ext>
            </a:extLst>
          </p:cNvPr>
          <p:cNvGrpSpPr/>
          <p:nvPr/>
        </p:nvGrpSpPr>
        <p:grpSpPr>
          <a:xfrm>
            <a:off x="5922641" y="4701076"/>
            <a:ext cx="4711812" cy="523220"/>
            <a:chOff x="5922641" y="4701076"/>
            <a:chExt cx="4711812" cy="523220"/>
          </a:xfrm>
        </p:grpSpPr>
        <p:sp>
          <p:nvSpPr>
            <p:cNvPr id="4" name="TextBox 35">
              <a:extLst>
                <a:ext uri="{FF2B5EF4-FFF2-40B4-BE49-F238E27FC236}">
                  <a16:creationId xmlns:a16="http://schemas.microsoft.com/office/drawing/2014/main" id="{AFEDF202-D791-3D01-523A-82DB0CEF9A7D}"/>
                </a:ext>
              </a:extLst>
            </p:cNvPr>
            <p:cNvSpPr txBox="1"/>
            <p:nvPr/>
          </p:nvSpPr>
          <p:spPr>
            <a:xfrm>
              <a:off x="5922641" y="4701076"/>
              <a:ext cx="1123084" cy="523219"/>
            </a:xfrm>
            <a:prstGeom prst="rect">
              <a:avLst/>
            </a:prstGeom>
            <a:noFill/>
            <a:ln cap="flat">
              <a:noFill/>
            </a:ln>
          </p:spPr>
          <p:txBody>
            <a:bodyPr vert="horz" wrap="non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14203C"/>
                  </a:solidFill>
                  <a:uFillTx/>
                  <a:latin typeface="Arial" pitchFamily="34"/>
                  <a:ea typeface="Roboto Light" pitchFamily="2"/>
                  <a:cs typeface="Arial" pitchFamily="34"/>
                </a:rPr>
                <a:t>75</a:t>
              </a:r>
              <a:r>
                <a:rPr lang="en-US" sz="1400" b="0" i="0" u="none" strike="noStrike" kern="1200" cap="none" spc="0" baseline="0">
                  <a:solidFill>
                    <a:srgbClr val="14203C"/>
                  </a:solidFill>
                  <a:uFillTx/>
                  <a:latin typeface="Arial" pitchFamily="34"/>
                  <a:ea typeface="Roboto Light" pitchFamily="2"/>
                  <a:cs typeface="Arial" pitchFamily="34"/>
                </a:rPr>
                <a:t>%</a:t>
              </a:r>
            </a:p>
          </p:txBody>
        </p:sp>
        <p:sp>
          <p:nvSpPr>
            <p:cNvPr id="5" name="TextBox 36">
              <a:extLst>
                <a:ext uri="{FF2B5EF4-FFF2-40B4-BE49-F238E27FC236}">
                  <a16:creationId xmlns:a16="http://schemas.microsoft.com/office/drawing/2014/main" id="{C1B78C2C-5176-3B35-7DFE-9F09D981725F}"/>
                </a:ext>
              </a:extLst>
            </p:cNvPr>
            <p:cNvSpPr txBox="1"/>
            <p:nvPr/>
          </p:nvSpPr>
          <p:spPr>
            <a:xfrm>
              <a:off x="7045735" y="4701076"/>
              <a:ext cx="1814736" cy="52321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14203C"/>
                  </a:solidFill>
                  <a:uFillTx/>
                  <a:latin typeface="Arial" pitchFamily="34"/>
                  <a:ea typeface="Roboto Light" pitchFamily="2"/>
                  <a:cs typeface="Arial" pitchFamily="34"/>
                </a:rPr>
                <a:t>2,000</a:t>
              </a:r>
              <a:r>
                <a:rPr lang="en-US" sz="1400" b="0" i="0" u="none" strike="noStrike" kern="1200" cap="none" spc="0" baseline="0">
                  <a:solidFill>
                    <a:srgbClr val="14203C"/>
                  </a:solidFill>
                  <a:uFillTx/>
                  <a:latin typeface="Arial" pitchFamily="34"/>
                  <a:ea typeface="Roboto Light" pitchFamily="2"/>
                  <a:cs typeface="Arial" pitchFamily="34"/>
                </a:rPr>
                <a:t>$ for Day</a:t>
              </a:r>
            </a:p>
          </p:txBody>
        </p:sp>
        <p:sp>
          <p:nvSpPr>
            <p:cNvPr id="6" name="TextBox 37">
              <a:extLst>
                <a:ext uri="{FF2B5EF4-FFF2-40B4-BE49-F238E27FC236}">
                  <a16:creationId xmlns:a16="http://schemas.microsoft.com/office/drawing/2014/main" id="{9C18506B-A40C-3893-81ED-E68D8FA9756C}"/>
                </a:ext>
              </a:extLst>
            </p:cNvPr>
            <p:cNvSpPr txBox="1"/>
            <p:nvPr/>
          </p:nvSpPr>
          <p:spPr>
            <a:xfrm>
              <a:off x="9228490" y="4701076"/>
              <a:ext cx="1405963" cy="523219"/>
            </a:xfrm>
            <a:prstGeom prst="rect">
              <a:avLst/>
            </a:prstGeom>
            <a:noFill/>
            <a:ln cap="flat">
              <a:noFill/>
            </a:ln>
          </p:spPr>
          <p:txBody>
            <a:bodyPr vert="horz" wrap="square" lIns="91440" tIns="45720" rIns="91440" bIns="45720" anchor="t" anchorCtr="0" compatLnSpc="1">
              <a:spAutoFit/>
            </a:bodyPr>
            <a:lstStyle/>
            <a:p>
              <a:pPr marL="0" marR="0" lvl="0" indent="0" algn="l"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14203C"/>
                  </a:solidFill>
                  <a:uFillTx/>
                  <a:latin typeface="Arial" pitchFamily="34"/>
                  <a:ea typeface="Roboto Light" pitchFamily="2"/>
                  <a:cs typeface="Arial" pitchFamily="34"/>
                </a:rPr>
                <a:t>850 </a:t>
              </a:r>
              <a:r>
                <a:rPr lang="en-US" sz="1400" b="0" i="0" u="none" strike="noStrike" kern="1200" cap="none" spc="0" baseline="0">
                  <a:solidFill>
                    <a:srgbClr val="14203C"/>
                  </a:solidFill>
                  <a:uFillTx/>
                  <a:latin typeface="Arial" pitchFamily="34"/>
                  <a:ea typeface="Roboto Light" pitchFamily="2"/>
                  <a:cs typeface="Arial" pitchFamily="34"/>
                </a:rPr>
                <a:t>Users</a:t>
              </a:r>
            </a:p>
          </p:txBody>
        </p:sp>
        <p:cxnSp>
          <p:nvCxnSpPr>
            <p:cNvPr id="7" name="Straight Connector 39">
              <a:extLst>
                <a:ext uri="{FF2B5EF4-FFF2-40B4-BE49-F238E27FC236}">
                  <a16:creationId xmlns:a16="http://schemas.microsoft.com/office/drawing/2014/main" id="{CD7C5A5A-F128-47B7-5A8B-8EFF5E2E5005}"/>
                </a:ext>
              </a:extLst>
            </p:cNvPr>
            <p:cNvCxnSpPr/>
            <p:nvPr/>
          </p:nvCxnSpPr>
          <p:spPr>
            <a:xfrm>
              <a:off x="9037938" y="4751515"/>
              <a:ext cx="0" cy="472781"/>
            </a:xfrm>
            <a:prstGeom prst="straightConnector1">
              <a:avLst/>
            </a:prstGeom>
            <a:noFill/>
            <a:ln w="6345" cap="flat">
              <a:solidFill>
                <a:srgbClr val="14203C"/>
              </a:solidFill>
              <a:custDash>
                <a:ds d="300173" sp="300173"/>
              </a:custDash>
              <a:miter/>
            </a:ln>
          </p:spPr>
        </p:cxnSp>
        <p:cxnSp>
          <p:nvCxnSpPr>
            <p:cNvPr id="8" name="Straight Connector 39">
              <a:extLst>
                <a:ext uri="{FF2B5EF4-FFF2-40B4-BE49-F238E27FC236}">
                  <a16:creationId xmlns:a16="http://schemas.microsoft.com/office/drawing/2014/main" id="{8A26F68E-87A0-2A04-CC58-56FD3EECE279}"/>
                </a:ext>
              </a:extLst>
            </p:cNvPr>
            <p:cNvCxnSpPr/>
            <p:nvPr/>
          </p:nvCxnSpPr>
          <p:spPr>
            <a:xfrm>
              <a:off x="6824404" y="4751515"/>
              <a:ext cx="0" cy="472781"/>
            </a:xfrm>
            <a:prstGeom prst="straightConnector1">
              <a:avLst/>
            </a:prstGeom>
            <a:noFill/>
            <a:ln w="6345" cap="flat">
              <a:solidFill>
                <a:srgbClr val="14203C"/>
              </a:solidFill>
              <a:custDash>
                <a:ds d="300173" sp="300173"/>
              </a:custDash>
              <a:miter/>
            </a:ln>
          </p:spPr>
        </p:cxnSp>
      </p:grpSp>
      <p:sp>
        <p:nvSpPr>
          <p:cNvPr id="9" name="Rectangle 40">
            <a:extLst>
              <a:ext uri="{FF2B5EF4-FFF2-40B4-BE49-F238E27FC236}">
                <a16:creationId xmlns:a16="http://schemas.microsoft.com/office/drawing/2014/main" id="{53CF99C9-CD3D-0A18-8450-E783A69FDF76}"/>
              </a:ext>
            </a:extLst>
          </p:cNvPr>
          <p:cNvSpPr/>
          <p:nvPr/>
        </p:nvSpPr>
        <p:spPr>
          <a:xfrm>
            <a:off x="5518019" y="5493450"/>
            <a:ext cx="5521064" cy="738661"/>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14203C"/>
                </a:solidFill>
                <a:uFillTx/>
                <a:latin typeface="Arial" pitchFamily="34"/>
                <a:ea typeface="Roboto Light" pitchFamily="2"/>
                <a:cs typeface="Arial" pitchFamily="34"/>
              </a:rPr>
              <a:t>Phasellus ut justo nec turpis cursus imperdiet. Nunc lacus eros, blandit ac elementum vel, posuere ac ipsum. Praesent elit enim, faucibus non sollicitudin at, venenatis in enim</a:t>
            </a:r>
          </a:p>
        </p:txBody>
      </p:sp>
      <p:sp>
        <p:nvSpPr>
          <p:cNvPr id="10" name="Rectángulo 30">
            <a:extLst>
              <a:ext uri="{FF2B5EF4-FFF2-40B4-BE49-F238E27FC236}">
                <a16:creationId xmlns:a16="http://schemas.microsoft.com/office/drawing/2014/main" id="{A84EE515-AEB2-C07B-1107-F930BC241B78}"/>
              </a:ext>
            </a:extLst>
          </p:cNvPr>
          <p:cNvSpPr/>
          <p:nvPr/>
        </p:nvSpPr>
        <p:spPr>
          <a:xfrm>
            <a:off x="7326264" y="708788"/>
            <a:ext cx="1700335" cy="374465"/>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ts val="2220"/>
              </a:lnSpc>
              <a:spcBef>
                <a:spcPts val="0"/>
              </a:spcBef>
              <a:spcAft>
                <a:spcPts val="1200"/>
              </a:spcAft>
              <a:buNone/>
              <a:tabLst/>
              <a:defRPr sz="1800" b="0" i="0" u="none" strike="noStrike" kern="0" cap="none" spc="0" baseline="0">
                <a:solidFill>
                  <a:srgbClr val="000000"/>
                </a:solidFill>
                <a:uFillTx/>
              </a:defRPr>
            </a:pPr>
            <a:r>
              <a:rPr lang="es-ES" sz="2400" b="1" i="0" u="none" strike="noStrike" kern="1200" cap="none" spc="0" baseline="0">
                <a:solidFill>
                  <a:srgbClr val="232323"/>
                </a:solidFill>
                <a:uFillTx/>
                <a:latin typeface="Arial"/>
              </a:rPr>
              <a:t>Chart Title</a:t>
            </a:r>
            <a:endParaRPr lang="es-ES" sz="1800" b="0" i="0" u="none" strike="noStrike" kern="1200" cap="none" spc="0" baseline="0">
              <a:solidFill>
                <a:srgbClr val="232323"/>
              </a:solidFill>
              <a:uFillTx/>
              <a:latin typeface="Arial"/>
            </a:endParaRPr>
          </a:p>
        </p:txBody>
      </p:sp>
      <p:cxnSp>
        <p:nvCxnSpPr>
          <p:cNvPr id="11" name="Conector recto 31">
            <a:extLst>
              <a:ext uri="{FF2B5EF4-FFF2-40B4-BE49-F238E27FC236}">
                <a16:creationId xmlns:a16="http://schemas.microsoft.com/office/drawing/2014/main" id="{02A838A8-04C8-527F-F207-FC6B5EEEEBAB}"/>
              </a:ext>
            </a:extLst>
          </p:cNvPr>
          <p:cNvCxnSpPr/>
          <p:nvPr/>
        </p:nvCxnSpPr>
        <p:spPr>
          <a:xfrm>
            <a:off x="4965292" y="0"/>
            <a:ext cx="0" cy="6858000"/>
          </a:xfrm>
          <a:prstGeom prst="straightConnector1">
            <a:avLst/>
          </a:prstGeom>
          <a:noFill/>
          <a:ln w="6345" cap="flat">
            <a:solidFill>
              <a:srgbClr val="0F78FF">
                <a:alpha val="22000"/>
              </a:srgbClr>
            </a:solidFill>
            <a:prstDash val="solid"/>
            <a:miter/>
          </a:ln>
        </p:spPr>
      </p:cxnSp>
      <p:sp>
        <p:nvSpPr>
          <p:cNvPr id="12" name="Título 1">
            <a:extLst>
              <a:ext uri="{FF2B5EF4-FFF2-40B4-BE49-F238E27FC236}">
                <a16:creationId xmlns:a16="http://schemas.microsoft.com/office/drawing/2014/main" id="{B1ECB02C-DC23-0AD7-7CC8-0AE6CCE30629}"/>
              </a:ext>
            </a:extLst>
          </p:cNvPr>
          <p:cNvSpPr txBox="1"/>
          <p:nvPr/>
        </p:nvSpPr>
        <p:spPr>
          <a:xfrm>
            <a:off x="479429" y="743827"/>
            <a:ext cx="4485863"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a:rPr>
              <a:t>Strive for change </a:t>
            </a:r>
          </a:p>
        </p:txBody>
      </p:sp>
      <p:sp>
        <p:nvSpPr>
          <p:cNvPr id="13" name="CuadroTexto 36">
            <a:extLst>
              <a:ext uri="{FF2B5EF4-FFF2-40B4-BE49-F238E27FC236}">
                <a16:creationId xmlns:a16="http://schemas.microsoft.com/office/drawing/2014/main" id="{737EEEBD-EBAF-2274-092E-475EDAB17B2E}"/>
              </a:ext>
            </a:extLst>
          </p:cNvPr>
          <p:cNvSpPr txBox="1"/>
          <p:nvPr/>
        </p:nvSpPr>
        <p:spPr>
          <a:xfrm>
            <a:off x="1173449" y="3083923"/>
            <a:ext cx="2760665" cy="4864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9FC9FF"/>
                </a:solidFill>
                <a:uFillTx/>
                <a:latin typeface="Arial"/>
              </a:rPr>
              <a:t>Vivamus massa magna, vulputate vel tortor et, pulvinar cursus diam.</a:t>
            </a:r>
          </a:p>
        </p:txBody>
      </p:sp>
      <p:sp>
        <p:nvSpPr>
          <p:cNvPr id="14" name="CuadroTexto 38">
            <a:extLst>
              <a:ext uri="{FF2B5EF4-FFF2-40B4-BE49-F238E27FC236}">
                <a16:creationId xmlns:a16="http://schemas.microsoft.com/office/drawing/2014/main" id="{EB3803AD-D4C7-627B-817D-94CC0F67AEC2}"/>
              </a:ext>
            </a:extLst>
          </p:cNvPr>
          <p:cNvSpPr txBox="1"/>
          <p:nvPr/>
        </p:nvSpPr>
        <p:spPr>
          <a:xfrm>
            <a:off x="1173449" y="2776145"/>
            <a:ext cx="276066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300" baseline="0">
                <a:solidFill>
                  <a:srgbClr val="FFFFFF"/>
                </a:solidFill>
                <a:uFillTx/>
                <a:latin typeface="Arial"/>
              </a:rPr>
              <a:t>TITLE NAME</a:t>
            </a:r>
          </a:p>
        </p:txBody>
      </p:sp>
      <p:sp>
        <p:nvSpPr>
          <p:cNvPr id="15" name="CuadroTexto 39">
            <a:extLst>
              <a:ext uri="{FF2B5EF4-FFF2-40B4-BE49-F238E27FC236}">
                <a16:creationId xmlns:a16="http://schemas.microsoft.com/office/drawing/2014/main" id="{EE223E56-807C-2F0D-2B65-3652C0AEC7C2}"/>
              </a:ext>
            </a:extLst>
          </p:cNvPr>
          <p:cNvSpPr txBox="1"/>
          <p:nvPr/>
        </p:nvSpPr>
        <p:spPr>
          <a:xfrm>
            <a:off x="1173449" y="4199290"/>
            <a:ext cx="2760665" cy="4864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9FC9FF"/>
                </a:solidFill>
                <a:uFillTx/>
                <a:latin typeface="Arial"/>
              </a:rPr>
              <a:t>Vivamus massa magna, vulputate vel tortor et, pulvinar cursus diam.</a:t>
            </a:r>
          </a:p>
        </p:txBody>
      </p:sp>
      <p:sp>
        <p:nvSpPr>
          <p:cNvPr id="16" name="CuadroTexto 41">
            <a:extLst>
              <a:ext uri="{FF2B5EF4-FFF2-40B4-BE49-F238E27FC236}">
                <a16:creationId xmlns:a16="http://schemas.microsoft.com/office/drawing/2014/main" id="{793C53A4-4692-A4CC-1A15-AD3DFCA9A5D6}"/>
              </a:ext>
            </a:extLst>
          </p:cNvPr>
          <p:cNvSpPr txBox="1"/>
          <p:nvPr/>
        </p:nvSpPr>
        <p:spPr>
          <a:xfrm>
            <a:off x="1173449" y="3891512"/>
            <a:ext cx="276066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300" baseline="0">
                <a:solidFill>
                  <a:srgbClr val="FFFFFF"/>
                </a:solidFill>
                <a:uFillTx/>
                <a:latin typeface="Arial"/>
              </a:rPr>
              <a:t>TITLE NAME</a:t>
            </a:r>
          </a:p>
        </p:txBody>
      </p:sp>
      <p:sp>
        <p:nvSpPr>
          <p:cNvPr id="17" name="CuadroTexto 42">
            <a:extLst>
              <a:ext uri="{FF2B5EF4-FFF2-40B4-BE49-F238E27FC236}">
                <a16:creationId xmlns:a16="http://schemas.microsoft.com/office/drawing/2014/main" id="{16CE1833-62CF-D44C-A9C4-44A5D1F0728D}"/>
              </a:ext>
            </a:extLst>
          </p:cNvPr>
          <p:cNvSpPr txBox="1"/>
          <p:nvPr/>
        </p:nvSpPr>
        <p:spPr>
          <a:xfrm>
            <a:off x="1173449" y="5314657"/>
            <a:ext cx="2760665" cy="48641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9FC9FF"/>
                </a:solidFill>
                <a:uFillTx/>
                <a:latin typeface="Arial"/>
              </a:rPr>
              <a:t>Vivamus massa magna, vulputate vel tortor et, pulvinar cursus diam.</a:t>
            </a:r>
          </a:p>
        </p:txBody>
      </p:sp>
      <p:sp>
        <p:nvSpPr>
          <p:cNvPr id="18" name="CuadroTexto 44">
            <a:extLst>
              <a:ext uri="{FF2B5EF4-FFF2-40B4-BE49-F238E27FC236}">
                <a16:creationId xmlns:a16="http://schemas.microsoft.com/office/drawing/2014/main" id="{44839487-2311-FA3C-E5AB-103D1D653BE8}"/>
              </a:ext>
            </a:extLst>
          </p:cNvPr>
          <p:cNvSpPr txBox="1"/>
          <p:nvPr/>
        </p:nvSpPr>
        <p:spPr>
          <a:xfrm>
            <a:off x="1173449" y="5006879"/>
            <a:ext cx="276066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200" b="1" i="0" u="none" strike="noStrike" kern="1200" cap="none" spc="300" baseline="0">
                <a:solidFill>
                  <a:srgbClr val="FFFFFF"/>
                </a:solidFill>
                <a:uFillTx/>
                <a:latin typeface="Arial"/>
              </a:rPr>
              <a:t>TITLE NAME</a:t>
            </a:r>
          </a:p>
        </p:txBody>
      </p:sp>
      <p:sp>
        <p:nvSpPr>
          <p:cNvPr id="19" name="Forma libre 45">
            <a:extLst>
              <a:ext uri="{FF2B5EF4-FFF2-40B4-BE49-F238E27FC236}">
                <a16:creationId xmlns:a16="http://schemas.microsoft.com/office/drawing/2014/main" id="{5ABA9FB2-0354-198B-1C5F-D4D41BD744B7}"/>
              </a:ext>
            </a:extLst>
          </p:cNvPr>
          <p:cNvSpPr/>
          <p:nvPr/>
        </p:nvSpPr>
        <p:spPr>
          <a:xfrm>
            <a:off x="516315" y="5110270"/>
            <a:ext cx="393493" cy="383188"/>
          </a:xfrm>
          <a:custGeom>
            <a:avLst/>
            <a:gdLst>
              <a:gd name="f0" fmla="val 10800000"/>
              <a:gd name="f1" fmla="val 5400000"/>
              <a:gd name="f2" fmla="val 180"/>
              <a:gd name="f3" fmla="val w"/>
              <a:gd name="f4" fmla="val h"/>
              <a:gd name="f5" fmla="val 0"/>
              <a:gd name="f6" fmla="val 5819775"/>
              <a:gd name="f7" fmla="val 5667375"/>
              <a:gd name="f8" fmla="val 5828415"/>
              <a:gd name="f9" fmla="val 1176338"/>
              <a:gd name="f10" fmla="val 735463"/>
              <a:gd name="f11" fmla="val 727977"/>
              <a:gd name="f12" fmla="val 5813452"/>
              <a:gd name="f13" fmla="val 573538"/>
              <a:gd name="f14" fmla="val 5710715"/>
              <a:gd name="f15" fmla="val 470802"/>
              <a:gd name="f16" fmla="val 5563754"/>
              <a:gd name="f17" fmla="val 455838"/>
              <a:gd name="f18" fmla="val 5556267"/>
              <a:gd name="f19" fmla="val 4674528"/>
              <a:gd name="f20" fmla="val 257175"/>
              <a:gd name="f21" fmla="val 117700"/>
              <a:gd name="f22" fmla="val 4556828"/>
              <a:gd name="f23" fmla="val 4417353"/>
              <a:gd name="f24" fmla="val 1331939"/>
              <a:gd name="f25" fmla="val 1192464"/>
              <a:gd name="f26" fmla="val 1074764"/>
              <a:gd name="f27" fmla="val 273978"/>
              <a:gd name="f28" fmla="val 266492"/>
              <a:gd name="f29" fmla="val 119540"/>
              <a:gd name="f30" fmla="val 463315"/>
              <a:gd name="f31" fmla="val 16803"/>
              <a:gd name="f32" fmla="val 1839"/>
              <a:gd name="f33" fmla="+- 0 0 5647"/>
              <a:gd name="f34" fmla="val 1294038"/>
              <a:gd name="f35" fmla="+- 0 0 42385"/>
              <a:gd name="f36" fmla="val 2432961"/>
              <a:gd name="f37" fmla="val 1177501"/>
              <a:gd name="f38" fmla="val 2624138"/>
              <a:gd name="f39" fmla="val 1368677"/>
              <a:gd name="f40" fmla="val 3160262"/>
              <a:gd name="f41" fmla="val 1809551"/>
              <a:gd name="f42" fmla="val 3586839"/>
              <a:gd name="f43" fmla="val 2368126"/>
              <a:gd name="f44" fmla="val 3748088"/>
              <a:gd name="f45" fmla="val 4475388"/>
              <a:gd name="f46" fmla="val 1397938"/>
              <a:gd name="f47" fmla="val 4938027"/>
              <a:gd name="f48" fmla="val 1390451"/>
              <a:gd name="f49" fmla="val 4945514"/>
              <a:gd name="f50" fmla="val 1250976"/>
              <a:gd name="f51" fmla="val 5026476"/>
              <a:gd name="f52" fmla="val 5144177"/>
              <a:gd name="f53" fmla="val 5276165"/>
              <a:gd name="f54" fmla="val 5423125"/>
              <a:gd name="f55" fmla="val 5430612"/>
              <a:gd name="f56" fmla="val 5577574"/>
              <a:gd name="f57" fmla="val 1295201"/>
              <a:gd name="f58" fmla="val 5672824"/>
              <a:gd name="f59" fmla="val 1449639"/>
              <a:gd name="f60" fmla="val 4307816"/>
              <a:gd name="f61" fmla="val 4462254"/>
              <a:gd name="f62" fmla="val 4572477"/>
              <a:gd name="f63" fmla="val 4579955"/>
              <a:gd name="f64" fmla="val 4506479"/>
              <a:gd name="f65" fmla="val 4367004"/>
              <a:gd name="f66" fmla="val 4359517"/>
              <a:gd name="f67" fmla="val 3404293"/>
              <a:gd name="f68" fmla="val 4482189"/>
              <a:gd name="f69" fmla="val 3741277"/>
              <a:gd name="f70" fmla="val 3940417"/>
              <a:gd name="f71" fmla="val 3579352"/>
              <a:gd name="f72" fmla="val 4374481"/>
              <a:gd name="f73" fmla="val 3160928"/>
              <a:gd name="f74" fmla="val 4572468"/>
              <a:gd name="f75" fmla="val 2631615"/>
              <a:gd name="f76" fmla="val 4984081"/>
              <a:gd name="f77" fmla="val 2579903"/>
              <a:gd name="f78" fmla="val 5299768"/>
              <a:gd name="f79" fmla="val 2426151"/>
              <a:gd name="f80" fmla="val 5520206"/>
              <a:gd name="f81" fmla="val 2168976"/>
              <a:gd name="f82" fmla="val 5858352"/>
              <a:gd name="f83" fmla="val 1764163"/>
              <a:gd name="f84" fmla="val 1249813"/>
              <a:gd name="f85" fmla="val 1104015"/>
              <a:gd name="f86" fmla="val 2337702"/>
              <a:gd name="f87" fmla="val 200502"/>
              <a:gd name="f88" fmla="val 2124751"/>
              <a:gd name="f89" fmla="val 266501"/>
              <a:gd name="f90" fmla="val 1243013"/>
              <a:gd name="f91" fmla="val 1198788"/>
              <a:gd name="f92" fmla="val 1191301"/>
              <a:gd name="f93" fmla="val 1183824"/>
              <a:gd name="f94" fmla="val 742950"/>
              <a:gd name="f95" fmla="val 727986"/>
              <a:gd name="f96" fmla="val 281465"/>
              <a:gd name="f97" fmla="val 2021348"/>
              <a:gd name="f98" fmla="val 2073059"/>
              <a:gd name="f99" fmla="val 2116598"/>
              <a:gd name="f100" fmla="val 1082251"/>
              <a:gd name="f101" fmla="val 2168309"/>
              <a:gd name="f102" fmla="val 2175796"/>
              <a:gd name="f103" fmla="val 2183273"/>
              <a:gd name="f104" fmla="val 1089051"/>
              <a:gd name="f105" fmla="val 2234965"/>
              <a:gd name="f106" fmla="val 1096538"/>
              <a:gd name="f107" fmla="val 2278513"/>
              <a:gd name="f108" fmla="val 2330215"/>
              <a:gd name="f109" fmla="val 5269364"/>
              <a:gd name="f110" fmla="val 5394550"/>
              <a:gd name="f111" fmla="val 1442153"/>
              <a:gd name="f112" fmla="val 5232625"/>
              <a:gd name="f113" fmla="val 1486377"/>
              <a:gd name="f114" fmla="val 5195888"/>
              <a:gd name="f115" fmla="val 1515629"/>
              <a:gd name="f116" fmla="val 5180915"/>
              <a:gd name="f117" fmla="val 2515077"/>
              <a:gd name="f118" fmla="val 4710789"/>
              <a:gd name="f119" fmla="val 3234891"/>
              <a:gd name="f120" fmla="val 4234340"/>
              <a:gd name="f121" fmla="val 4263601"/>
              <a:gd name="f122" fmla="val 3124677"/>
              <a:gd name="f123" fmla="val 3821563"/>
              <a:gd name="f124" fmla="val 4438650"/>
              <a:gd name="f125" fmla="val 2639579"/>
              <a:gd name="f126" fmla="val 2874989"/>
              <a:gd name="f127" fmla="val 3550101"/>
              <a:gd name="f128" fmla="val 2184427"/>
              <a:gd name="f129" fmla="val 1604078"/>
              <a:gd name="f130" fmla="val 3094263"/>
              <a:gd name="f131" fmla="val 1412901"/>
              <a:gd name="f132" fmla="val 2469690"/>
              <a:gd name="f133" fmla="val 1405415"/>
              <a:gd name="f134" fmla="val 2432952"/>
              <a:gd name="f135" fmla="val 1391127"/>
              <a:gd name="f136" fmla="val 2396214"/>
              <a:gd name="f137" fmla="val 1383650"/>
              <a:gd name="f138" fmla="val 2359476"/>
              <a:gd name="f139" fmla="val 1368686"/>
              <a:gd name="f140" fmla="val 2293477"/>
              <a:gd name="f141" fmla="val 1361876"/>
              <a:gd name="f142" fmla="val 2220001"/>
              <a:gd name="f143" fmla="val 1354399"/>
              <a:gd name="f144" fmla="val 2154012"/>
              <a:gd name="f145" fmla="val 2146526"/>
              <a:gd name="f146" fmla="val 2139048"/>
              <a:gd name="f147" fmla="val 2132238"/>
              <a:gd name="f148" fmla="val 2095500"/>
              <a:gd name="f149" fmla="val 1346912"/>
              <a:gd name="f150" fmla="val 2066239"/>
              <a:gd name="f151" fmla="val 2029501"/>
              <a:gd name="f152" fmla="val 595989"/>
              <a:gd name="f153" fmla="val 272815"/>
              <a:gd name="f154" fmla="val 4396265"/>
              <a:gd name="f155" fmla="val 640204"/>
              <a:gd name="f156" fmla="val 2014528"/>
              <a:gd name="f157" fmla="val 2051266"/>
              <a:gd name="f158" fmla="val 2080527"/>
              <a:gd name="f159" fmla="val 4388778"/>
              <a:gd name="f160" fmla="val 2117265"/>
              <a:gd name="f161" fmla="val 2132228"/>
              <a:gd name="f162" fmla="val 2139039"/>
              <a:gd name="f163" fmla="val 2168290"/>
              <a:gd name="f164" fmla="val 4381292"/>
              <a:gd name="f165" fmla="val 2205038"/>
              <a:gd name="f166" fmla="val 2234289"/>
              <a:gd name="f167" fmla="val 2241776"/>
              <a:gd name="f168" fmla="val 4373805"/>
              <a:gd name="f169" fmla="val 4366328"/>
              <a:gd name="f170" fmla="val 2307774"/>
              <a:gd name="f171" fmla="val 2344512"/>
              <a:gd name="f172" fmla="val 2351999"/>
              <a:gd name="f173" fmla="val 4352031"/>
              <a:gd name="f174" fmla="val 2366286"/>
              <a:gd name="f175" fmla="val 4344544"/>
              <a:gd name="f176" fmla="val 2395538"/>
              <a:gd name="f177" fmla="val 4337067"/>
              <a:gd name="f178" fmla="val 2424798"/>
              <a:gd name="f179" fmla="val 4330257"/>
              <a:gd name="f180" fmla="val 2454736"/>
              <a:gd name="f181" fmla="val 4145891"/>
              <a:gd name="f182" fmla="val 3086776"/>
              <a:gd name="f183" fmla="val 3558065"/>
              <a:gd name="f184" fmla="val 5307265"/>
              <a:gd name="f185" fmla="val 1999564"/>
              <a:gd name="f186" fmla="val 5152826"/>
              <a:gd name="f187" fmla="val 2183263"/>
              <a:gd name="f188" fmla="val 4932389"/>
              <a:gd name="f189" fmla="val 2300964"/>
              <a:gd name="f190" fmla="val 4645953"/>
              <a:gd name="f191" fmla="val 2351989"/>
              <a:gd name="f192" fmla="val 2344503"/>
              <a:gd name="f193" fmla="val 4653440"/>
              <a:gd name="f194" fmla="val 2292792"/>
              <a:gd name="f195" fmla="val 4660917"/>
              <a:gd name="f196" fmla="val 2249253"/>
              <a:gd name="f197" fmla="val 4667727"/>
              <a:gd name="f198" fmla="val 2197542"/>
              <a:gd name="f199" fmla="val 2190055"/>
              <a:gd name="f200" fmla="val 2182578"/>
              <a:gd name="f201" fmla="val 4675214"/>
              <a:gd name="f202" fmla="val 2130867"/>
              <a:gd name="f203" fmla="val 2079841"/>
              <a:gd name="f204" fmla="val 2028139"/>
              <a:gd name="f205" fmla="val 728663"/>
              <a:gd name="f206" fmla="val 5549476"/>
              <a:gd name="f207" fmla="val 5556963"/>
              <a:gd name="f208" fmla="val 736149"/>
              <a:gd name="f209" fmla="val 743626"/>
              <a:gd name="f210" fmla="val 1184501"/>
              <a:gd name="f211" fmla="val 1191987"/>
              <a:gd name="f212" fmla="val 1199464"/>
              <a:gd name="f213" fmla="val 5556953"/>
              <a:gd name="f214" fmla="val 1206265"/>
              <a:gd name="f215" fmla="val 5593691"/>
              <a:gd name="f216" fmla="val 1653940"/>
              <a:gd name="f217" fmla="val 2595364"/>
              <a:gd name="f218" fmla="val 2910564"/>
              <a:gd name="f219" fmla="val 2573589"/>
              <a:gd name="f220" fmla="val 2962275"/>
              <a:gd name="f221" fmla="val 2521888"/>
              <a:gd name="f222" fmla="val 2999013"/>
              <a:gd name="f223" fmla="val 2470177"/>
              <a:gd name="f224" fmla="val 2455213"/>
              <a:gd name="f225" fmla="val 2440925"/>
              <a:gd name="f226" fmla="val 2418465"/>
              <a:gd name="f227" fmla="val 2991526"/>
              <a:gd name="f228" fmla="val 1970114"/>
              <a:gd name="f229" fmla="val 2822801"/>
              <a:gd name="f230" fmla="val 1874864"/>
              <a:gd name="f231" fmla="val 2418664"/>
              <a:gd name="f232" fmla="val 1882341"/>
              <a:gd name="f233" fmla="val 853840"/>
              <a:gd name="f234" fmla="val 780364"/>
              <a:gd name="f235" fmla="val 1940853"/>
              <a:gd name="f236" fmla="val 721852"/>
              <a:gd name="f237" fmla="val 2014329"/>
              <a:gd name="f238" fmla="val 2087805"/>
              <a:gd name="f239" fmla="val 2146317"/>
              <a:gd name="f240" fmla="val 2242452"/>
              <a:gd name="f241" fmla="val 2264226"/>
              <a:gd name="f242" fmla="val 2131353"/>
              <a:gd name="f243" fmla="val 2602363"/>
              <a:gd name="f244" fmla="val 2506229"/>
              <a:gd name="f245" fmla="val 2741838"/>
              <a:gd name="f246" fmla="val 2588553"/>
              <a:gd name="f247" fmla="val 2763603"/>
              <a:gd name="f248" fmla="val 2625301"/>
              <a:gd name="f249" fmla="val 2844565"/>
              <a:gd name="f250" fmla="+- 0 0 -90"/>
              <a:gd name="f251" fmla="*/ f3 1 5819775"/>
              <a:gd name="f252" fmla="*/ f4 1 5667375"/>
              <a:gd name="f253" fmla="+- f7 0 f5"/>
              <a:gd name="f254" fmla="+- f6 0 f5"/>
              <a:gd name="f255" fmla="*/ f250 f0 1"/>
              <a:gd name="f256" fmla="*/ f254 1 5819775"/>
              <a:gd name="f257" fmla="*/ f253 1 5667375"/>
              <a:gd name="f258" fmla="*/ 5828415 f254 1"/>
              <a:gd name="f259" fmla="*/ 1176338 f253 1"/>
              <a:gd name="f260" fmla="*/ 735463 f253 1"/>
              <a:gd name="f261" fmla="*/ 727977 f253 1"/>
              <a:gd name="f262" fmla="*/ 5563754 f254 1"/>
              <a:gd name="f263" fmla="*/ 455838 f253 1"/>
              <a:gd name="f264" fmla="*/ 5556267 f254 1"/>
              <a:gd name="f265" fmla="*/ 4674528 f254 1"/>
              <a:gd name="f266" fmla="*/ 257175 f253 1"/>
              <a:gd name="f267" fmla="*/ 4417353 f254 1"/>
              <a:gd name="f268" fmla="*/ 0 f253 1"/>
              <a:gd name="f269" fmla="*/ 1331939 f254 1"/>
              <a:gd name="f270" fmla="*/ 1074764 f254 1"/>
              <a:gd name="f271" fmla="*/ 273978 f254 1"/>
              <a:gd name="f272" fmla="*/ 266492 f254 1"/>
              <a:gd name="f273" fmla="*/ 1839 f254 1"/>
              <a:gd name="f274" fmla="*/ 1177501 f254 1"/>
              <a:gd name="f275" fmla="*/ 2624138 f253 1"/>
              <a:gd name="f276" fmla="*/ 2368126 f254 1"/>
              <a:gd name="f277" fmla="*/ 3748088 f253 1"/>
              <a:gd name="f278" fmla="*/ 4475388 f253 1"/>
              <a:gd name="f279" fmla="*/ 1397938 f254 1"/>
              <a:gd name="f280" fmla="*/ 4938027 f253 1"/>
              <a:gd name="f281" fmla="*/ 1390451 f254 1"/>
              <a:gd name="f282" fmla="*/ 4945514 f253 1"/>
              <a:gd name="f283" fmla="*/ 5276165 f253 1"/>
              <a:gd name="f284" fmla="*/ 5423125 f253 1"/>
              <a:gd name="f285" fmla="*/ 5430612 f253 1"/>
              <a:gd name="f286" fmla="*/ 1449639 f254 1"/>
              <a:gd name="f287" fmla="*/ 5672824 f253 1"/>
              <a:gd name="f288" fmla="*/ 4307816 f254 1"/>
              <a:gd name="f289" fmla="*/ 4579955 f254 1"/>
              <a:gd name="f290" fmla="*/ 4367004 f254 1"/>
              <a:gd name="f291" fmla="*/ 4359517 f254 1"/>
              <a:gd name="f292" fmla="*/ 3404293 f254 1"/>
              <a:gd name="f293" fmla="*/ 4482189 f253 1"/>
              <a:gd name="f294" fmla="*/ 3741277 f253 1"/>
              <a:gd name="f295" fmla="*/ 4572468 f254 1"/>
              <a:gd name="f296" fmla="*/ 2631615 f253 1"/>
              <a:gd name="f297" fmla="*/ 5520206 f254 1"/>
              <a:gd name="f298" fmla="*/ 2168976 f253 1"/>
              <a:gd name="f299" fmla="*/ 1104015 f254 1"/>
              <a:gd name="f300" fmla="*/ 2337702 f253 1"/>
              <a:gd name="f301" fmla="*/ 1198788 f253 1"/>
              <a:gd name="f302" fmla="*/ 1183824 f253 1"/>
              <a:gd name="f303" fmla="*/ 742950 f253 1"/>
              <a:gd name="f304" fmla="*/ 727986 f253 1"/>
              <a:gd name="f305" fmla="*/ 281465 f254 1"/>
              <a:gd name="f306" fmla="*/ 2021348 f253 1"/>
              <a:gd name="f307" fmla="*/ 1082251 f254 1"/>
              <a:gd name="f308" fmla="*/ 2168309 f253 1"/>
              <a:gd name="f309" fmla="*/ 2183273 f253 1"/>
              <a:gd name="f310" fmla="*/ 5269364 f253 1"/>
              <a:gd name="f311" fmla="*/ 5394550 f253 1"/>
              <a:gd name="f312" fmla="*/ 1442153 f254 1"/>
              <a:gd name="f313" fmla="*/ 1515629 f254 1"/>
              <a:gd name="f314" fmla="*/ 5180915 f253 1"/>
              <a:gd name="f315" fmla="*/ 2515077 f254 1"/>
              <a:gd name="f316" fmla="*/ 4710789 f253 1"/>
              <a:gd name="f317" fmla="*/ 3234891 f254 1"/>
              <a:gd name="f318" fmla="*/ 4234340 f254 1"/>
              <a:gd name="f319" fmla="*/ 3124677 f254 1"/>
              <a:gd name="f320" fmla="*/ 3821563 f253 1"/>
              <a:gd name="f321" fmla="*/ 4438650 f253 1"/>
              <a:gd name="f322" fmla="*/ 2639579 f254 1"/>
              <a:gd name="f323" fmla="*/ 2874989 f254 1"/>
              <a:gd name="f324" fmla="*/ 3550101 f253 1"/>
              <a:gd name="f325" fmla="*/ 1412901 f254 1"/>
              <a:gd name="f326" fmla="*/ 2469690 f253 1"/>
              <a:gd name="f327" fmla="*/ 1383650 f254 1"/>
              <a:gd name="f328" fmla="*/ 2359476 f253 1"/>
              <a:gd name="f329" fmla="*/ 1354399 f254 1"/>
              <a:gd name="f330" fmla="*/ 2154012 f253 1"/>
              <a:gd name="f331" fmla="*/ 2132238 f253 1"/>
              <a:gd name="f332" fmla="*/ 1346912 f254 1"/>
              <a:gd name="f333" fmla="*/ 2029501 f253 1"/>
              <a:gd name="f334" fmla="*/ 595989 f253 1"/>
              <a:gd name="f335" fmla="*/ 272815 f253 1"/>
              <a:gd name="f336" fmla="*/ 4396265 f254 1"/>
              <a:gd name="f337" fmla="*/ 640204 f253 1"/>
              <a:gd name="f338" fmla="*/ 2014528 f253 1"/>
              <a:gd name="f339" fmla="*/ 4388778 f254 1"/>
              <a:gd name="f340" fmla="*/ 2117265 f253 1"/>
              <a:gd name="f341" fmla="*/ 2139039 f253 1"/>
              <a:gd name="f342" fmla="*/ 4381292 f254 1"/>
              <a:gd name="f343" fmla="*/ 2234289 f253 1"/>
              <a:gd name="f344" fmla="*/ 2241776 f253 1"/>
              <a:gd name="f345" fmla="*/ 2344512 f253 1"/>
              <a:gd name="f346" fmla="*/ 4352031 f254 1"/>
              <a:gd name="f347" fmla="*/ 2366286 f253 1"/>
              <a:gd name="f348" fmla="*/ 4330257 f254 1"/>
              <a:gd name="f349" fmla="*/ 2454736 f253 1"/>
              <a:gd name="f350" fmla="*/ 5307265 f254 1"/>
              <a:gd name="f351" fmla="*/ 1999564 f253 1"/>
              <a:gd name="f352" fmla="*/ 4645953 f254 1"/>
              <a:gd name="f353" fmla="*/ 2351989 f253 1"/>
              <a:gd name="f354" fmla="*/ 2344503 f253 1"/>
              <a:gd name="f355" fmla="*/ 4667727 f254 1"/>
              <a:gd name="f356" fmla="*/ 2197542 f253 1"/>
              <a:gd name="f357" fmla="*/ 2182578 f253 1"/>
              <a:gd name="f358" fmla="*/ 4675214 f254 1"/>
              <a:gd name="f359" fmla="*/ 2028139 f253 1"/>
              <a:gd name="f360" fmla="*/ 728663 f253 1"/>
              <a:gd name="f361" fmla="*/ 5549476 f254 1"/>
              <a:gd name="f362" fmla="*/ 5556963 f254 1"/>
              <a:gd name="f363" fmla="*/ 743626 f253 1"/>
              <a:gd name="f364" fmla="*/ 1184501 f253 1"/>
              <a:gd name="f365" fmla="*/ 1199464 f253 1"/>
              <a:gd name="f366" fmla="*/ 2595364 f254 1"/>
              <a:gd name="f367" fmla="*/ 2910564 f253 1"/>
              <a:gd name="f368" fmla="*/ 2470177 f254 1"/>
              <a:gd name="f369" fmla="*/ 2999013 f253 1"/>
              <a:gd name="f370" fmla="*/ 2418465 f254 1"/>
              <a:gd name="f371" fmla="*/ 2991526 f253 1"/>
              <a:gd name="f372" fmla="*/ 1882341 f254 1"/>
              <a:gd name="f373" fmla="*/ 2234965 f253 1"/>
              <a:gd name="f374" fmla="*/ 853840 f253 1"/>
              <a:gd name="f375" fmla="*/ 2014329 f254 1"/>
              <a:gd name="f376" fmla="*/ 721852 f253 1"/>
              <a:gd name="f377" fmla="*/ 2146317 f254 1"/>
              <a:gd name="f378" fmla="*/ 2242452 f253 1"/>
              <a:gd name="f379" fmla="*/ 2506229 f254 1"/>
              <a:gd name="f380" fmla="*/ 2741838 f253 1"/>
              <a:gd name="f381" fmla="*/ f255 1 f2"/>
              <a:gd name="f382" fmla="*/ f258 1 5819775"/>
              <a:gd name="f383" fmla="*/ f259 1 5667375"/>
              <a:gd name="f384" fmla="*/ f260 1 5667375"/>
              <a:gd name="f385" fmla="*/ f261 1 5667375"/>
              <a:gd name="f386" fmla="*/ f262 1 5819775"/>
              <a:gd name="f387" fmla="*/ f263 1 5667375"/>
              <a:gd name="f388" fmla="*/ f264 1 5819775"/>
              <a:gd name="f389" fmla="*/ f265 1 5819775"/>
              <a:gd name="f390" fmla="*/ f266 1 5667375"/>
              <a:gd name="f391" fmla="*/ f267 1 5819775"/>
              <a:gd name="f392" fmla="*/ f268 1 5667375"/>
              <a:gd name="f393" fmla="*/ f269 1 5819775"/>
              <a:gd name="f394" fmla="*/ f270 1 5819775"/>
              <a:gd name="f395" fmla="*/ f271 1 5819775"/>
              <a:gd name="f396" fmla="*/ f272 1 5819775"/>
              <a:gd name="f397" fmla="*/ f273 1 5819775"/>
              <a:gd name="f398" fmla="*/ f274 1 5819775"/>
              <a:gd name="f399" fmla="*/ f275 1 5667375"/>
              <a:gd name="f400" fmla="*/ f276 1 5819775"/>
              <a:gd name="f401" fmla="*/ f277 1 5667375"/>
              <a:gd name="f402" fmla="*/ f278 1 5667375"/>
              <a:gd name="f403" fmla="*/ f279 1 5819775"/>
              <a:gd name="f404" fmla="*/ f280 1 5667375"/>
              <a:gd name="f405" fmla="*/ f281 1 5819775"/>
              <a:gd name="f406" fmla="*/ f282 1 5667375"/>
              <a:gd name="f407" fmla="*/ f283 1 5667375"/>
              <a:gd name="f408" fmla="*/ f284 1 5667375"/>
              <a:gd name="f409" fmla="*/ f285 1 5667375"/>
              <a:gd name="f410" fmla="*/ f286 1 5819775"/>
              <a:gd name="f411" fmla="*/ f287 1 5667375"/>
              <a:gd name="f412" fmla="*/ f288 1 5819775"/>
              <a:gd name="f413" fmla="*/ f289 1 5819775"/>
              <a:gd name="f414" fmla="*/ f290 1 5819775"/>
              <a:gd name="f415" fmla="*/ f291 1 5819775"/>
              <a:gd name="f416" fmla="*/ f292 1 5819775"/>
              <a:gd name="f417" fmla="*/ f293 1 5667375"/>
              <a:gd name="f418" fmla="*/ f294 1 5667375"/>
              <a:gd name="f419" fmla="*/ f295 1 5819775"/>
              <a:gd name="f420" fmla="*/ f296 1 5667375"/>
              <a:gd name="f421" fmla="*/ f297 1 5819775"/>
              <a:gd name="f422" fmla="*/ f298 1 5667375"/>
              <a:gd name="f423" fmla="*/ f299 1 5819775"/>
              <a:gd name="f424" fmla="*/ f300 1 5667375"/>
              <a:gd name="f425" fmla="*/ f301 1 5667375"/>
              <a:gd name="f426" fmla="*/ f302 1 5667375"/>
              <a:gd name="f427" fmla="*/ f303 1 5667375"/>
              <a:gd name="f428" fmla="*/ f304 1 5667375"/>
              <a:gd name="f429" fmla="*/ f305 1 5819775"/>
              <a:gd name="f430" fmla="*/ f306 1 5667375"/>
              <a:gd name="f431" fmla="*/ f307 1 5819775"/>
              <a:gd name="f432" fmla="*/ f308 1 5667375"/>
              <a:gd name="f433" fmla="*/ f309 1 5667375"/>
              <a:gd name="f434" fmla="*/ f310 1 5667375"/>
              <a:gd name="f435" fmla="*/ f311 1 5667375"/>
              <a:gd name="f436" fmla="*/ f312 1 5819775"/>
              <a:gd name="f437" fmla="*/ f313 1 5819775"/>
              <a:gd name="f438" fmla="*/ f314 1 5667375"/>
              <a:gd name="f439" fmla="*/ f315 1 5819775"/>
              <a:gd name="f440" fmla="*/ f316 1 5667375"/>
              <a:gd name="f441" fmla="*/ f317 1 5819775"/>
              <a:gd name="f442" fmla="*/ f318 1 5819775"/>
              <a:gd name="f443" fmla="*/ f319 1 5819775"/>
              <a:gd name="f444" fmla="*/ f320 1 5667375"/>
              <a:gd name="f445" fmla="*/ f321 1 5667375"/>
              <a:gd name="f446" fmla="*/ f322 1 5819775"/>
              <a:gd name="f447" fmla="*/ f323 1 5819775"/>
              <a:gd name="f448" fmla="*/ f324 1 5667375"/>
              <a:gd name="f449" fmla="*/ f325 1 5819775"/>
              <a:gd name="f450" fmla="*/ f326 1 5667375"/>
              <a:gd name="f451" fmla="*/ f327 1 5819775"/>
              <a:gd name="f452" fmla="*/ f328 1 5667375"/>
              <a:gd name="f453" fmla="*/ f329 1 5819775"/>
              <a:gd name="f454" fmla="*/ f330 1 5667375"/>
              <a:gd name="f455" fmla="*/ f331 1 5667375"/>
              <a:gd name="f456" fmla="*/ f332 1 5819775"/>
              <a:gd name="f457" fmla="*/ f333 1 5667375"/>
              <a:gd name="f458" fmla="*/ f334 1 5667375"/>
              <a:gd name="f459" fmla="*/ f335 1 5667375"/>
              <a:gd name="f460" fmla="*/ f336 1 5819775"/>
              <a:gd name="f461" fmla="*/ f337 1 5667375"/>
              <a:gd name="f462" fmla="*/ f338 1 5667375"/>
              <a:gd name="f463" fmla="*/ f339 1 5819775"/>
              <a:gd name="f464" fmla="*/ f340 1 5667375"/>
              <a:gd name="f465" fmla="*/ f341 1 5667375"/>
              <a:gd name="f466" fmla="*/ f342 1 5819775"/>
              <a:gd name="f467" fmla="*/ f343 1 5667375"/>
              <a:gd name="f468" fmla="*/ f344 1 5667375"/>
              <a:gd name="f469" fmla="*/ f345 1 5667375"/>
              <a:gd name="f470" fmla="*/ f346 1 5819775"/>
              <a:gd name="f471" fmla="*/ f347 1 5667375"/>
              <a:gd name="f472" fmla="*/ f348 1 5819775"/>
              <a:gd name="f473" fmla="*/ f349 1 5667375"/>
              <a:gd name="f474" fmla="*/ f350 1 5819775"/>
              <a:gd name="f475" fmla="*/ f351 1 5667375"/>
              <a:gd name="f476" fmla="*/ f352 1 5819775"/>
              <a:gd name="f477" fmla="*/ f353 1 5667375"/>
              <a:gd name="f478" fmla="*/ f354 1 5667375"/>
              <a:gd name="f479" fmla="*/ f355 1 5819775"/>
              <a:gd name="f480" fmla="*/ f356 1 5667375"/>
              <a:gd name="f481" fmla="*/ f357 1 5667375"/>
              <a:gd name="f482" fmla="*/ f358 1 5819775"/>
              <a:gd name="f483" fmla="*/ f359 1 5667375"/>
              <a:gd name="f484" fmla="*/ f360 1 5667375"/>
              <a:gd name="f485" fmla="*/ f361 1 5819775"/>
              <a:gd name="f486" fmla="*/ f362 1 5819775"/>
              <a:gd name="f487" fmla="*/ f363 1 5667375"/>
              <a:gd name="f488" fmla="*/ f364 1 5667375"/>
              <a:gd name="f489" fmla="*/ f365 1 5667375"/>
              <a:gd name="f490" fmla="*/ f366 1 5819775"/>
              <a:gd name="f491" fmla="*/ f367 1 5667375"/>
              <a:gd name="f492" fmla="*/ f368 1 5819775"/>
              <a:gd name="f493" fmla="*/ f369 1 5667375"/>
              <a:gd name="f494" fmla="*/ f370 1 5819775"/>
              <a:gd name="f495" fmla="*/ f371 1 5667375"/>
              <a:gd name="f496" fmla="*/ f372 1 5819775"/>
              <a:gd name="f497" fmla="*/ f373 1 5667375"/>
              <a:gd name="f498" fmla="*/ f374 1 5667375"/>
              <a:gd name="f499" fmla="*/ f375 1 5819775"/>
              <a:gd name="f500" fmla="*/ f376 1 5667375"/>
              <a:gd name="f501" fmla="*/ f377 1 5819775"/>
              <a:gd name="f502" fmla="*/ f378 1 5667375"/>
              <a:gd name="f503" fmla="*/ f379 1 5819775"/>
              <a:gd name="f504" fmla="*/ f380 1 5667375"/>
              <a:gd name="f505" fmla="*/ f5 1 f256"/>
              <a:gd name="f506" fmla="*/ f6 1 f256"/>
              <a:gd name="f507" fmla="*/ f5 1 f257"/>
              <a:gd name="f508" fmla="*/ f7 1 f257"/>
              <a:gd name="f509" fmla="+- f381 0 f1"/>
              <a:gd name="f510" fmla="*/ f382 1 f256"/>
              <a:gd name="f511" fmla="*/ f383 1 f257"/>
              <a:gd name="f512" fmla="*/ f384 1 f257"/>
              <a:gd name="f513" fmla="*/ f385 1 f257"/>
              <a:gd name="f514" fmla="*/ f386 1 f256"/>
              <a:gd name="f515" fmla="*/ f387 1 f257"/>
              <a:gd name="f516" fmla="*/ f388 1 f256"/>
              <a:gd name="f517" fmla="*/ f389 1 f256"/>
              <a:gd name="f518" fmla="*/ f390 1 f257"/>
              <a:gd name="f519" fmla="*/ f391 1 f256"/>
              <a:gd name="f520" fmla="*/ f392 1 f257"/>
              <a:gd name="f521" fmla="*/ f393 1 f256"/>
              <a:gd name="f522" fmla="*/ f394 1 f256"/>
              <a:gd name="f523" fmla="*/ f395 1 f256"/>
              <a:gd name="f524" fmla="*/ f396 1 f256"/>
              <a:gd name="f525" fmla="*/ f397 1 f256"/>
              <a:gd name="f526" fmla="*/ f398 1 f256"/>
              <a:gd name="f527" fmla="*/ f399 1 f257"/>
              <a:gd name="f528" fmla="*/ f400 1 f256"/>
              <a:gd name="f529" fmla="*/ f401 1 f257"/>
              <a:gd name="f530" fmla="*/ f402 1 f257"/>
              <a:gd name="f531" fmla="*/ f403 1 f256"/>
              <a:gd name="f532" fmla="*/ f404 1 f257"/>
              <a:gd name="f533" fmla="*/ f405 1 f256"/>
              <a:gd name="f534" fmla="*/ f406 1 f257"/>
              <a:gd name="f535" fmla="*/ f407 1 f257"/>
              <a:gd name="f536" fmla="*/ f408 1 f257"/>
              <a:gd name="f537" fmla="*/ f409 1 f257"/>
              <a:gd name="f538" fmla="*/ f410 1 f256"/>
              <a:gd name="f539" fmla="*/ f411 1 f257"/>
              <a:gd name="f540" fmla="*/ f412 1 f256"/>
              <a:gd name="f541" fmla="*/ f413 1 f256"/>
              <a:gd name="f542" fmla="*/ f414 1 f256"/>
              <a:gd name="f543" fmla="*/ f415 1 f256"/>
              <a:gd name="f544" fmla="*/ f416 1 f256"/>
              <a:gd name="f545" fmla="*/ f417 1 f257"/>
              <a:gd name="f546" fmla="*/ f418 1 f257"/>
              <a:gd name="f547" fmla="*/ f419 1 f256"/>
              <a:gd name="f548" fmla="*/ f420 1 f257"/>
              <a:gd name="f549" fmla="*/ f421 1 f256"/>
              <a:gd name="f550" fmla="*/ f422 1 f257"/>
              <a:gd name="f551" fmla="*/ f423 1 f256"/>
              <a:gd name="f552" fmla="*/ f424 1 f257"/>
              <a:gd name="f553" fmla="*/ f425 1 f257"/>
              <a:gd name="f554" fmla="*/ f426 1 f257"/>
              <a:gd name="f555" fmla="*/ f427 1 f257"/>
              <a:gd name="f556" fmla="*/ f428 1 f257"/>
              <a:gd name="f557" fmla="*/ f429 1 f256"/>
              <a:gd name="f558" fmla="*/ f430 1 f257"/>
              <a:gd name="f559" fmla="*/ f431 1 f256"/>
              <a:gd name="f560" fmla="*/ f432 1 f257"/>
              <a:gd name="f561" fmla="*/ f433 1 f257"/>
              <a:gd name="f562" fmla="*/ f434 1 f257"/>
              <a:gd name="f563" fmla="*/ f435 1 f257"/>
              <a:gd name="f564" fmla="*/ f436 1 f256"/>
              <a:gd name="f565" fmla="*/ f437 1 f256"/>
              <a:gd name="f566" fmla="*/ f438 1 f257"/>
              <a:gd name="f567" fmla="*/ f439 1 f256"/>
              <a:gd name="f568" fmla="*/ f440 1 f257"/>
              <a:gd name="f569" fmla="*/ f441 1 f256"/>
              <a:gd name="f570" fmla="*/ f442 1 f256"/>
              <a:gd name="f571" fmla="*/ f443 1 f256"/>
              <a:gd name="f572" fmla="*/ f444 1 f257"/>
              <a:gd name="f573" fmla="*/ f445 1 f257"/>
              <a:gd name="f574" fmla="*/ f446 1 f256"/>
              <a:gd name="f575" fmla="*/ f447 1 f256"/>
              <a:gd name="f576" fmla="*/ f448 1 f257"/>
              <a:gd name="f577" fmla="*/ f449 1 f256"/>
              <a:gd name="f578" fmla="*/ f450 1 f257"/>
              <a:gd name="f579" fmla="*/ f451 1 f256"/>
              <a:gd name="f580" fmla="*/ f452 1 f257"/>
              <a:gd name="f581" fmla="*/ f453 1 f256"/>
              <a:gd name="f582" fmla="*/ f454 1 f257"/>
              <a:gd name="f583" fmla="*/ f455 1 f257"/>
              <a:gd name="f584" fmla="*/ f456 1 f256"/>
              <a:gd name="f585" fmla="*/ f457 1 f257"/>
              <a:gd name="f586" fmla="*/ f458 1 f257"/>
              <a:gd name="f587" fmla="*/ f459 1 f257"/>
              <a:gd name="f588" fmla="*/ f460 1 f256"/>
              <a:gd name="f589" fmla="*/ f461 1 f257"/>
              <a:gd name="f590" fmla="*/ f462 1 f257"/>
              <a:gd name="f591" fmla="*/ f463 1 f256"/>
              <a:gd name="f592" fmla="*/ f464 1 f257"/>
              <a:gd name="f593" fmla="*/ f465 1 f257"/>
              <a:gd name="f594" fmla="*/ f466 1 f256"/>
              <a:gd name="f595" fmla="*/ f467 1 f257"/>
              <a:gd name="f596" fmla="*/ f468 1 f257"/>
              <a:gd name="f597" fmla="*/ f469 1 f257"/>
              <a:gd name="f598" fmla="*/ f470 1 f256"/>
              <a:gd name="f599" fmla="*/ f471 1 f257"/>
              <a:gd name="f600" fmla="*/ f472 1 f256"/>
              <a:gd name="f601" fmla="*/ f473 1 f257"/>
              <a:gd name="f602" fmla="*/ f474 1 f256"/>
              <a:gd name="f603" fmla="*/ f475 1 f257"/>
              <a:gd name="f604" fmla="*/ f476 1 f256"/>
              <a:gd name="f605" fmla="*/ f477 1 f257"/>
              <a:gd name="f606" fmla="*/ f478 1 f257"/>
              <a:gd name="f607" fmla="*/ f479 1 f256"/>
              <a:gd name="f608" fmla="*/ f480 1 f257"/>
              <a:gd name="f609" fmla="*/ f481 1 f257"/>
              <a:gd name="f610" fmla="*/ f482 1 f256"/>
              <a:gd name="f611" fmla="*/ f483 1 f257"/>
              <a:gd name="f612" fmla="*/ f484 1 f257"/>
              <a:gd name="f613" fmla="*/ f485 1 f256"/>
              <a:gd name="f614" fmla="*/ f486 1 f256"/>
              <a:gd name="f615" fmla="*/ f487 1 f257"/>
              <a:gd name="f616" fmla="*/ f488 1 f257"/>
              <a:gd name="f617" fmla="*/ f489 1 f257"/>
              <a:gd name="f618" fmla="*/ f490 1 f256"/>
              <a:gd name="f619" fmla="*/ f491 1 f257"/>
              <a:gd name="f620" fmla="*/ f492 1 f256"/>
              <a:gd name="f621" fmla="*/ f493 1 f257"/>
              <a:gd name="f622" fmla="*/ f494 1 f256"/>
              <a:gd name="f623" fmla="*/ f495 1 f257"/>
              <a:gd name="f624" fmla="*/ f496 1 f256"/>
              <a:gd name="f625" fmla="*/ f497 1 f257"/>
              <a:gd name="f626" fmla="*/ f498 1 f257"/>
              <a:gd name="f627" fmla="*/ f499 1 f256"/>
              <a:gd name="f628" fmla="*/ f500 1 f257"/>
              <a:gd name="f629" fmla="*/ f501 1 f256"/>
              <a:gd name="f630" fmla="*/ f502 1 f257"/>
              <a:gd name="f631" fmla="*/ f503 1 f256"/>
              <a:gd name="f632" fmla="*/ f504 1 f257"/>
              <a:gd name="f633" fmla="*/ f505 f251 1"/>
              <a:gd name="f634" fmla="*/ f506 f251 1"/>
              <a:gd name="f635" fmla="*/ f508 f252 1"/>
              <a:gd name="f636" fmla="*/ f507 f252 1"/>
              <a:gd name="f637" fmla="*/ f510 f251 1"/>
              <a:gd name="f638" fmla="*/ f511 f252 1"/>
              <a:gd name="f639" fmla="*/ f512 f252 1"/>
              <a:gd name="f640" fmla="*/ f513 f252 1"/>
              <a:gd name="f641" fmla="*/ f514 f251 1"/>
              <a:gd name="f642" fmla="*/ f515 f252 1"/>
              <a:gd name="f643" fmla="*/ f516 f251 1"/>
              <a:gd name="f644" fmla="*/ f517 f251 1"/>
              <a:gd name="f645" fmla="*/ f518 f252 1"/>
              <a:gd name="f646" fmla="*/ f519 f251 1"/>
              <a:gd name="f647" fmla="*/ f520 f252 1"/>
              <a:gd name="f648" fmla="*/ f521 f251 1"/>
              <a:gd name="f649" fmla="*/ f522 f251 1"/>
              <a:gd name="f650" fmla="*/ f523 f251 1"/>
              <a:gd name="f651" fmla="*/ f524 f251 1"/>
              <a:gd name="f652" fmla="*/ f525 f251 1"/>
              <a:gd name="f653" fmla="*/ f526 f251 1"/>
              <a:gd name="f654" fmla="*/ f527 f252 1"/>
              <a:gd name="f655" fmla="*/ f528 f251 1"/>
              <a:gd name="f656" fmla="*/ f529 f252 1"/>
              <a:gd name="f657" fmla="*/ f530 f252 1"/>
              <a:gd name="f658" fmla="*/ f531 f251 1"/>
              <a:gd name="f659" fmla="*/ f532 f252 1"/>
              <a:gd name="f660" fmla="*/ f533 f251 1"/>
              <a:gd name="f661" fmla="*/ f534 f252 1"/>
              <a:gd name="f662" fmla="*/ f535 f252 1"/>
              <a:gd name="f663" fmla="*/ f536 f252 1"/>
              <a:gd name="f664" fmla="*/ f537 f252 1"/>
              <a:gd name="f665" fmla="*/ f538 f251 1"/>
              <a:gd name="f666" fmla="*/ f539 f252 1"/>
              <a:gd name="f667" fmla="*/ f540 f251 1"/>
              <a:gd name="f668" fmla="*/ f541 f251 1"/>
              <a:gd name="f669" fmla="*/ f542 f251 1"/>
              <a:gd name="f670" fmla="*/ f543 f251 1"/>
              <a:gd name="f671" fmla="*/ f544 f251 1"/>
              <a:gd name="f672" fmla="*/ f545 f252 1"/>
              <a:gd name="f673" fmla="*/ f546 f252 1"/>
              <a:gd name="f674" fmla="*/ f547 f251 1"/>
              <a:gd name="f675" fmla="*/ f548 f252 1"/>
              <a:gd name="f676" fmla="*/ f549 f251 1"/>
              <a:gd name="f677" fmla="*/ f550 f252 1"/>
              <a:gd name="f678" fmla="*/ f551 f251 1"/>
              <a:gd name="f679" fmla="*/ f552 f252 1"/>
              <a:gd name="f680" fmla="*/ f553 f252 1"/>
              <a:gd name="f681" fmla="*/ f554 f252 1"/>
              <a:gd name="f682" fmla="*/ f555 f252 1"/>
              <a:gd name="f683" fmla="*/ f556 f252 1"/>
              <a:gd name="f684" fmla="*/ f557 f251 1"/>
              <a:gd name="f685" fmla="*/ f558 f252 1"/>
              <a:gd name="f686" fmla="*/ f559 f251 1"/>
              <a:gd name="f687" fmla="*/ f560 f252 1"/>
              <a:gd name="f688" fmla="*/ f561 f252 1"/>
              <a:gd name="f689" fmla="*/ f562 f252 1"/>
              <a:gd name="f690" fmla="*/ f563 f252 1"/>
              <a:gd name="f691" fmla="*/ f564 f251 1"/>
              <a:gd name="f692" fmla="*/ f565 f251 1"/>
              <a:gd name="f693" fmla="*/ f566 f252 1"/>
              <a:gd name="f694" fmla="*/ f567 f251 1"/>
              <a:gd name="f695" fmla="*/ f568 f252 1"/>
              <a:gd name="f696" fmla="*/ f569 f251 1"/>
              <a:gd name="f697" fmla="*/ f570 f251 1"/>
              <a:gd name="f698" fmla="*/ f571 f251 1"/>
              <a:gd name="f699" fmla="*/ f572 f252 1"/>
              <a:gd name="f700" fmla="*/ f573 f252 1"/>
              <a:gd name="f701" fmla="*/ f574 f251 1"/>
              <a:gd name="f702" fmla="*/ f575 f251 1"/>
              <a:gd name="f703" fmla="*/ f576 f252 1"/>
              <a:gd name="f704" fmla="*/ f577 f251 1"/>
              <a:gd name="f705" fmla="*/ f578 f252 1"/>
              <a:gd name="f706" fmla="*/ f579 f251 1"/>
              <a:gd name="f707" fmla="*/ f580 f252 1"/>
              <a:gd name="f708" fmla="*/ f581 f251 1"/>
              <a:gd name="f709" fmla="*/ f582 f252 1"/>
              <a:gd name="f710" fmla="*/ f583 f252 1"/>
              <a:gd name="f711" fmla="*/ f584 f251 1"/>
              <a:gd name="f712" fmla="*/ f585 f252 1"/>
              <a:gd name="f713" fmla="*/ f586 f252 1"/>
              <a:gd name="f714" fmla="*/ f587 f252 1"/>
              <a:gd name="f715" fmla="*/ f588 f251 1"/>
              <a:gd name="f716" fmla="*/ f589 f252 1"/>
              <a:gd name="f717" fmla="*/ f590 f252 1"/>
              <a:gd name="f718" fmla="*/ f591 f251 1"/>
              <a:gd name="f719" fmla="*/ f592 f252 1"/>
              <a:gd name="f720" fmla="*/ f593 f252 1"/>
              <a:gd name="f721" fmla="*/ f594 f251 1"/>
              <a:gd name="f722" fmla="*/ f595 f252 1"/>
              <a:gd name="f723" fmla="*/ f596 f252 1"/>
              <a:gd name="f724" fmla="*/ f597 f252 1"/>
              <a:gd name="f725" fmla="*/ f598 f251 1"/>
              <a:gd name="f726" fmla="*/ f599 f252 1"/>
              <a:gd name="f727" fmla="*/ f600 f251 1"/>
              <a:gd name="f728" fmla="*/ f601 f252 1"/>
              <a:gd name="f729" fmla="*/ f602 f251 1"/>
              <a:gd name="f730" fmla="*/ f603 f252 1"/>
              <a:gd name="f731" fmla="*/ f604 f251 1"/>
              <a:gd name="f732" fmla="*/ f605 f252 1"/>
              <a:gd name="f733" fmla="*/ f606 f252 1"/>
              <a:gd name="f734" fmla="*/ f607 f251 1"/>
              <a:gd name="f735" fmla="*/ f608 f252 1"/>
              <a:gd name="f736" fmla="*/ f609 f252 1"/>
              <a:gd name="f737" fmla="*/ f610 f251 1"/>
              <a:gd name="f738" fmla="*/ f611 f252 1"/>
              <a:gd name="f739" fmla="*/ f612 f252 1"/>
              <a:gd name="f740" fmla="*/ f613 f251 1"/>
              <a:gd name="f741" fmla="*/ f614 f251 1"/>
              <a:gd name="f742" fmla="*/ f615 f252 1"/>
              <a:gd name="f743" fmla="*/ f616 f252 1"/>
              <a:gd name="f744" fmla="*/ f617 f252 1"/>
              <a:gd name="f745" fmla="*/ f618 f251 1"/>
              <a:gd name="f746" fmla="*/ f619 f252 1"/>
              <a:gd name="f747" fmla="*/ f620 f251 1"/>
              <a:gd name="f748" fmla="*/ f621 f252 1"/>
              <a:gd name="f749" fmla="*/ f622 f251 1"/>
              <a:gd name="f750" fmla="*/ f623 f252 1"/>
              <a:gd name="f751" fmla="*/ f624 f251 1"/>
              <a:gd name="f752" fmla="*/ f625 f252 1"/>
              <a:gd name="f753" fmla="*/ f626 f252 1"/>
              <a:gd name="f754" fmla="*/ f627 f251 1"/>
              <a:gd name="f755" fmla="*/ f628 f252 1"/>
              <a:gd name="f756" fmla="*/ f629 f251 1"/>
              <a:gd name="f757" fmla="*/ f630 f252 1"/>
              <a:gd name="f758" fmla="*/ f631 f251 1"/>
              <a:gd name="f759" fmla="*/ f632 f252 1"/>
            </a:gdLst>
            <a:ahLst/>
            <a:cxnLst>
              <a:cxn ang="3cd4">
                <a:pos x="hc" y="t"/>
              </a:cxn>
              <a:cxn ang="0">
                <a:pos x="r" y="vc"/>
              </a:cxn>
              <a:cxn ang="cd4">
                <a:pos x="hc" y="b"/>
              </a:cxn>
              <a:cxn ang="cd2">
                <a:pos x="l" y="vc"/>
              </a:cxn>
              <a:cxn ang="f509">
                <a:pos x="f637" y="f638"/>
              </a:cxn>
              <a:cxn ang="f509">
                <a:pos x="f637" y="f639"/>
              </a:cxn>
              <a:cxn ang="f509">
                <a:pos x="f637" y="f640"/>
              </a:cxn>
              <a:cxn ang="f509">
                <a:pos x="f641" y="f642"/>
              </a:cxn>
              <a:cxn ang="f509">
                <a:pos x="f643" y="f642"/>
              </a:cxn>
              <a:cxn ang="f509">
                <a:pos x="f644" y="f642"/>
              </a:cxn>
              <a:cxn ang="f509">
                <a:pos x="f644" y="f645"/>
              </a:cxn>
              <a:cxn ang="f509">
                <a:pos x="f646" y="f647"/>
              </a:cxn>
              <a:cxn ang="f509">
                <a:pos x="f648" y="f647"/>
              </a:cxn>
              <a:cxn ang="f509">
                <a:pos x="f649" y="f645"/>
              </a:cxn>
              <a:cxn ang="f509">
                <a:pos x="f649" y="f642"/>
              </a:cxn>
              <a:cxn ang="f509">
                <a:pos x="f650" y="f642"/>
              </a:cxn>
              <a:cxn ang="f509">
                <a:pos x="f651" y="f642"/>
              </a:cxn>
              <a:cxn ang="f509">
                <a:pos x="f652" y="f640"/>
              </a:cxn>
              <a:cxn ang="f509">
                <a:pos x="f652" y="f639"/>
              </a:cxn>
              <a:cxn ang="f509">
                <a:pos x="f652" y="f638"/>
              </a:cxn>
              <a:cxn ang="f509">
                <a:pos x="f653" y="f654"/>
              </a:cxn>
              <a:cxn ang="f509">
                <a:pos x="f655" y="f656"/>
              </a:cxn>
              <a:cxn ang="f509">
                <a:pos x="f655" y="f657"/>
              </a:cxn>
              <a:cxn ang="f509">
                <a:pos x="f658" y="f659"/>
              </a:cxn>
              <a:cxn ang="f509">
                <a:pos x="f660" y="f661"/>
              </a:cxn>
              <a:cxn ang="f509">
                <a:pos x="f653" y="f662"/>
              </a:cxn>
              <a:cxn ang="f509">
                <a:pos x="f653" y="f663"/>
              </a:cxn>
              <a:cxn ang="f509">
                <a:pos x="f653" y="f664"/>
              </a:cxn>
              <a:cxn ang="f509">
                <a:pos x="f665" y="f666"/>
              </a:cxn>
              <a:cxn ang="f509">
                <a:pos x="f667" y="f666"/>
              </a:cxn>
              <a:cxn ang="f509">
                <a:pos x="f668" y="f664"/>
              </a:cxn>
              <a:cxn ang="f509">
                <a:pos x="f668" y="f663"/>
              </a:cxn>
              <a:cxn ang="f509">
                <a:pos x="f668" y="f662"/>
              </a:cxn>
              <a:cxn ang="f509">
                <a:pos x="f669" y="f661"/>
              </a:cxn>
              <a:cxn ang="f509">
                <a:pos x="f670" y="f659"/>
              </a:cxn>
              <a:cxn ang="f509">
                <a:pos x="f671" y="f672"/>
              </a:cxn>
              <a:cxn ang="f509">
                <a:pos x="f671" y="f673"/>
              </a:cxn>
              <a:cxn ang="f509">
                <a:pos x="f674" y="f675"/>
              </a:cxn>
              <a:cxn ang="f509">
                <a:pos x="f676" y="f677"/>
              </a:cxn>
              <a:cxn ang="f509">
                <a:pos x="f637" y="f638"/>
              </a:cxn>
              <a:cxn ang="f509">
                <a:pos x="f678" y="f679"/>
              </a:cxn>
              <a:cxn ang="f509">
                <a:pos x="f650" y="f680"/>
              </a:cxn>
              <a:cxn ang="f509">
                <a:pos x="f650" y="f681"/>
              </a:cxn>
              <a:cxn ang="f509">
                <a:pos x="f650" y="f682"/>
              </a:cxn>
              <a:cxn ang="f509">
                <a:pos x="f650" y="f683"/>
              </a:cxn>
              <a:cxn ang="f509">
                <a:pos x="f684" y="f683"/>
              </a:cxn>
              <a:cxn ang="f509">
                <a:pos x="f649" y="f683"/>
              </a:cxn>
              <a:cxn ang="f509">
                <a:pos x="f649" y="f685"/>
              </a:cxn>
              <a:cxn ang="f509">
                <a:pos x="f686" y="f687"/>
              </a:cxn>
              <a:cxn ang="f509">
                <a:pos x="f686" y="f688"/>
              </a:cxn>
              <a:cxn ang="f509">
                <a:pos x="f678" y="f679"/>
              </a:cxn>
              <a:cxn ang="f509">
                <a:pos x="f678" y="f679"/>
              </a:cxn>
              <a:cxn ang="f509">
                <a:pos x="f667" y="f689"/>
              </a:cxn>
              <a:cxn ang="f509">
                <a:pos x="f667" y="f690"/>
              </a:cxn>
              <a:cxn ang="f509">
                <a:pos x="f667" y="f690"/>
              </a:cxn>
              <a:cxn ang="f509">
                <a:pos x="f691" y="f690"/>
              </a:cxn>
              <a:cxn ang="f509">
                <a:pos x="f691" y="f690"/>
              </a:cxn>
              <a:cxn ang="f509">
                <a:pos x="f691" y="f689"/>
              </a:cxn>
              <a:cxn ang="f509">
                <a:pos x="f692" y="f693"/>
              </a:cxn>
              <a:cxn ang="f509">
                <a:pos x="f694" y="f695"/>
              </a:cxn>
              <a:cxn ang="f509">
                <a:pos x="f696" y="f695"/>
              </a:cxn>
              <a:cxn ang="f509">
                <a:pos x="f697" y="f693"/>
              </a:cxn>
              <a:cxn ang="f509">
                <a:pos x="f667" y="f689"/>
              </a:cxn>
              <a:cxn ang="f509">
                <a:pos x="f698" y="f699"/>
              </a:cxn>
              <a:cxn ang="f509">
                <a:pos x="f698" y="f700"/>
              </a:cxn>
              <a:cxn ang="f509">
                <a:pos x="f701" y="f700"/>
              </a:cxn>
              <a:cxn ang="f509">
                <a:pos x="f701" y="f699"/>
              </a:cxn>
              <a:cxn ang="f509">
                <a:pos x="f698" y="f699"/>
              </a:cxn>
              <a:cxn ang="f509">
                <a:pos x="f702" y="f703"/>
              </a:cxn>
              <a:cxn ang="f509">
                <a:pos x="f704" y="f705"/>
              </a:cxn>
              <a:cxn ang="f509">
                <a:pos x="f704" y="f705"/>
              </a:cxn>
              <a:cxn ang="f509">
                <a:pos x="f706" y="f707"/>
              </a:cxn>
              <a:cxn ang="f509">
                <a:pos x="f706" y="f707"/>
              </a:cxn>
              <a:cxn ang="f509">
                <a:pos x="f708" y="f709"/>
              </a:cxn>
              <a:cxn ang="f509">
                <a:pos x="f708" y="f710"/>
              </a:cxn>
              <a:cxn ang="f509">
                <a:pos x="f711" y="f712"/>
              </a:cxn>
              <a:cxn ang="f509">
                <a:pos x="f711" y="f713"/>
              </a:cxn>
              <a:cxn ang="f509">
                <a:pos x="f711" y="f714"/>
              </a:cxn>
              <a:cxn ang="f509">
                <a:pos x="f715" y="f714"/>
              </a:cxn>
              <a:cxn ang="f509">
                <a:pos x="f715" y="f716"/>
              </a:cxn>
              <a:cxn ang="f509">
                <a:pos x="f715" y="f717"/>
              </a:cxn>
              <a:cxn ang="f509">
                <a:pos x="f718" y="f719"/>
              </a:cxn>
              <a:cxn ang="f509">
                <a:pos x="f718" y="f720"/>
              </a:cxn>
              <a:cxn ang="f509">
                <a:pos x="f721" y="f722"/>
              </a:cxn>
              <a:cxn ang="f509">
                <a:pos x="f721" y="f723"/>
              </a:cxn>
              <a:cxn ang="f509">
                <a:pos x="f670" y="f724"/>
              </a:cxn>
              <a:cxn ang="f509">
                <a:pos x="f725" y="f726"/>
              </a:cxn>
              <a:cxn ang="f509">
                <a:pos x="f727" y="f728"/>
              </a:cxn>
              <a:cxn ang="f509">
                <a:pos x="f702" y="f703"/>
              </a:cxn>
              <a:cxn ang="f509">
                <a:pos x="f729" y="f730"/>
              </a:cxn>
              <a:cxn ang="f509">
                <a:pos x="f731" y="f732"/>
              </a:cxn>
              <a:cxn ang="f509">
                <a:pos x="f731" y="f733"/>
              </a:cxn>
              <a:cxn ang="f509">
                <a:pos x="f734" y="f735"/>
              </a:cxn>
              <a:cxn ang="f509">
                <a:pos x="f734" y="f736"/>
              </a:cxn>
              <a:cxn ang="f509">
                <a:pos x="f737" y="f738"/>
              </a:cxn>
              <a:cxn ang="f509">
                <a:pos x="f737" y="f739"/>
              </a:cxn>
              <a:cxn ang="f509">
                <a:pos x="f740" y="f739"/>
              </a:cxn>
              <a:cxn ang="f509">
                <a:pos x="f741" y="f739"/>
              </a:cxn>
              <a:cxn ang="f509">
                <a:pos x="f741" y="f742"/>
              </a:cxn>
              <a:cxn ang="f509">
                <a:pos x="f741" y="f743"/>
              </a:cxn>
              <a:cxn ang="f509">
                <a:pos x="f741" y="f744"/>
              </a:cxn>
              <a:cxn ang="f509">
                <a:pos x="f729" y="f730"/>
              </a:cxn>
              <a:cxn ang="f509">
                <a:pos x="f745" y="f746"/>
              </a:cxn>
              <a:cxn ang="f509">
                <a:pos x="f747" y="f748"/>
              </a:cxn>
              <a:cxn ang="f509">
                <a:pos x="f749" y="f750"/>
              </a:cxn>
              <a:cxn ang="f509">
                <a:pos x="f751" y="f752"/>
              </a:cxn>
              <a:cxn ang="f509">
                <a:pos x="f751" y="f753"/>
              </a:cxn>
              <a:cxn ang="f509">
                <a:pos x="f754" y="f755"/>
              </a:cxn>
              <a:cxn ang="f509">
                <a:pos x="f756" y="f753"/>
              </a:cxn>
              <a:cxn ang="f509">
                <a:pos x="f756" y="f757"/>
              </a:cxn>
              <a:cxn ang="f509">
                <a:pos x="f758" y="f759"/>
              </a:cxn>
              <a:cxn ang="f509">
                <a:pos x="f745" y="f746"/>
              </a:cxn>
            </a:cxnLst>
            <a:rect l="f633" t="f636" r="f634" b="f635"/>
            <a:pathLst>
              <a:path w="5819775" h="5667375">
                <a:moveTo>
                  <a:pt x="f8" y="f9"/>
                </a:moveTo>
                <a:lnTo>
                  <a:pt x="f8" y="f10"/>
                </a:lnTo>
                <a:lnTo>
                  <a:pt x="f8" y="f11"/>
                </a:lnTo>
                <a:cubicBezTo>
                  <a:pt x="f12" y="f13"/>
                  <a:pt x="f14" y="f15"/>
                  <a:pt x="f16" y="f17"/>
                </a:cubicBezTo>
                <a:lnTo>
                  <a:pt x="f18" y="f17"/>
                </a:lnTo>
                <a:lnTo>
                  <a:pt x="f19" y="f17"/>
                </a:lnTo>
                <a:lnTo>
                  <a:pt x="f19" y="f20"/>
                </a:lnTo>
                <a:cubicBezTo>
                  <a:pt x="f19" y="f21"/>
                  <a:pt x="f22" y="f5"/>
                  <a:pt x="f23" y="f5"/>
                </a:cubicBezTo>
                <a:lnTo>
                  <a:pt x="f24" y="f5"/>
                </a:lnTo>
                <a:cubicBezTo>
                  <a:pt x="f25" y="f5"/>
                  <a:pt x="f26" y="f21"/>
                  <a:pt x="f26" y="f20"/>
                </a:cubicBezTo>
                <a:lnTo>
                  <a:pt x="f26" y="f17"/>
                </a:lnTo>
                <a:lnTo>
                  <a:pt x="f27" y="f17"/>
                </a:lnTo>
                <a:lnTo>
                  <a:pt x="f28" y="f17"/>
                </a:lnTo>
                <a:cubicBezTo>
                  <a:pt x="f29" y="f30"/>
                  <a:pt x="f31" y="f13"/>
                  <a:pt x="f32" y="f11"/>
                </a:cubicBezTo>
                <a:lnTo>
                  <a:pt x="f32" y="f10"/>
                </a:lnTo>
                <a:lnTo>
                  <a:pt x="f32" y="f9"/>
                </a:lnTo>
                <a:cubicBezTo>
                  <a:pt x="f33" y="f34"/>
                  <a:pt x="f35" y="f36"/>
                  <a:pt x="f37" y="f38"/>
                </a:cubicBezTo>
                <a:cubicBezTo>
                  <a:pt x="f39" y="f40"/>
                  <a:pt x="f41" y="f42"/>
                  <a:pt x="f43" y="f44"/>
                </a:cubicBezTo>
                <a:lnTo>
                  <a:pt x="f43" y="f45"/>
                </a:lnTo>
                <a:lnTo>
                  <a:pt x="f46" y="f47"/>
                </a:lnTo>
                <a:cubicBezTo>
                  <a:pt x="f46" y="f47"/>
                  <a:pt x="f48" y="f47"/>
                  <a:pt x="f48" y="f49"/>
                </a:cubicBezTo>
                <a:cubicBezTo>
                  <a:pt x="f50" y="f51"/>
                  <a:pt x="f37" y="f52"/>
                  <a:pt x="f37" y="f53"/>
                </a:cubicBezTo>
                <a:lnTo>
                  <a:pt x="f37" y="f54"/>
                </a:lnTo>
                <a:lnTo>
                  <a:pt x="f37" y="f55"/>
                </a:lnTo>
                <a:cubicBezTo>
                  <a:pt x="f25" y="f56"/>
                  <a:pt x="f57" y="f58"/>
                  <a:pt x="f59" y="f58"/>
                </a:cubicBezTo>
                <a:lnTo>
                  <a:pt x="f60" y="f58"/>
                </a:lnTo>
                <a:cubicBezTo>
                  <a:pt x="f61" y="f58"/>
                  <a:pt x="f62" y="f56"/>
                  <a:pt x="f63" y="f55"/>
                </a:cubicBezTo>
                <a:lnTo>
                  <a:pt x="f63" y="f54"/>
                </a:lnTo>
                <a:lnTo>
                  <a:pt x="f63" y="f53"/>
                </a:lnTo>
                <a:cubicBezTo>
                  <a:pt x="f63" y="f52"/>
                  <a:pt x="f64" y="f51"/>
                  <a:pt x="f65" y="f49"/>
                </a:cubicBezTo>
                <a:lnTo>
                  <a:pt x="f66" y="f47"/>
                </a:lnTo>
                <a:lnTo>
                  <a:pt x="f67" y="f68"/>
                </a:lnTo>
                <a:lnTo>
                  <a:pt x="f67" y="f69"/>
                </a:lnTo>
                <a:cubicBezTo>
                  <a:pt x="f70" y="f71"/>
                  <a:pt x="f72" y="f73"/>
                  <a:pt x="f74" y="f75"/>
                </a:cubicBezTo>
                <a:cubicBezTo>
                  <a:pt x="f76" y="f77"/>
                  <a:pt x="f78" y="f79"/>
                  <a:pt x="f80" y="f81"/>
                </a:cubicBezTo>
                <a:cubicBezTo>
                  <a:pt x="f82" y="f83"/>
                  <a:pt x="f8" y="f84"/>
                  <a:pt x="f8" y="f9"/>
                </a:cubicBezTo>
                <a:close/>
                <a:moveTo>
                  <a:pt x="f85" y="f86"/>
                </a:moveTo>
                <a:cubicBezTo>
                  <a:pt x="f87" y="f88"/>
                  <a:pt x="f89" y="f90"/>
                  <a:pt x="f27" y="f91"/>
                </a:cubicBezTo>
                <a:cubicBezTo>
                  <a:pt x="f27" y="f92"/>
                  <a:pt x="f27" y="f92"/>
                  <a:pt x="f27" y="f93"/>
                </a:cubicBezTo>
                <a:lnTo>
                  <a:pt x="f27" y="f94"/>
                </a:lnTo>
                <a:cubicBezTo>
                  <a:pt x="f27" y="f10"/>
                  <a:pt x="f27" y="f95"/>
                  <a:pt x="f27" y="f95"/>
                </a:cubicBezTo>
                <a:lnTo>
                  <a:pt x="f96" y="f95"/>
                </a:lnTo>
                <a:lnTo>
                  <a:pt x="f26" y="f95"/>
                </a:lnTo>
                <a:lnTo>
                  <a:pt x="f26" y="f97"/>
                </a:lnTo>
                <a:cubicBezTo>
                  <a:pt x="f26" y="f98"/>
                  <a:pt x="f26" y="f99"/>
                  <a:pt x="f100" y="f101"/>
                </a:cubicBezTo>
                <a:cubicBezTo>
                  <a:pt x="f100" y="f102"/>
                  <a:pt x="f100" y="f103"/>
                  <a:pt x="f100" y="f103"/>
                </a:cubicBezTo>
                <a:cubicBezTo>
                  <a:pt x="f104" y="f105"/>
                  <a:pt x="f106" y="f107"/>
                  <a:pt x="f85" y="f86"/>
                </a:cubicBezTo>
                <a:cubicBezTo>
                  <a:pt x="f85" y="f108"/>
                  <a:pt x="f85" y="f108"/>
                  <a:pt x="f85" y="f86"/>
                </a:cubicBezTo>
                <a:close/>
                <a:moveTo>
                  <a:pt x="f60" y="f109"/>
                </a:moveTo>
                <a:lnTo>
                  <a:pt x="f60" y="f110"/>
                </a:lnTo>
                <a:lnTo>
                  <a:pt x="f60" y="f110"/>
                </a:lnTo>
                <a:lnTo>
                  <a:pt x="f111" y="f110"/>
                </a:lnTo>
                <a:lnTo>
                  <a:pt x="f111" y="f110"/>
                </a:lnTo>
                <a:lnTo>
                  <a:pt x="f111" y="f109"/>
                </a:lnTo>
                <a:cubicBezTo>
                  <a:pt x="f111" y="f112"/>
                  <a:pt x="f113" y="f114"/>
                  <a:pt x="f115" y="f116"/>
                </a:cubicBezTo>
                <a:lnTo>
                  <a:pt x="f117" y="f118"/>
                </a:lnTo>
                <a:lnTo>
                  <a:pt x="f119" y="f118"/>
                </a:lnTo>
                <a:lnTo>
                  <a:pt x="f120" y="f116"/>
                </a:lnTo>
                <a:cubicBezTo>
                  <a:pt x="f121" y="f114"/>
                  <a:pt x="f60" y="f112"/>
                  <a:pt x="f60" y="f109"/>
                </a:cubicBezTo>
                <a:close/>
                <a:moveTo>
                  <a:pt x="f122" y="f123"/>
                </a:moveTo>
                <a:lnTo>
                  <a:pt x="f122" y="f124"/>
                </a:lnTo>
                <a:lnTo>
                  <a:pt x="f125" y="f124"/>
                </a:lnTo>
                <a:lnTo>
                  <a:pt x="f125" y="f123"/>
                </a:lnTo>
                <a:lnTo>
                  <a:pt x="f122" y="f123"/>
                </a:lnTo>
                <a:close/>
                <a:moveTo>
                  <a:pt x="f126" y="f127"/>
                </a:moveTo>
                <a:cubicBezTo>
                  <a:pt x="f128" y="f127"/>
                  <a:pt x="f129" y="f130"/>
                  <a:pt x="f131" y="f132"/>
                </a:cubicBezTo>
                <a:lnTo>
                  <a:pt x="f131" y="f132"/>
                </a:lnTo>
                <a:cubicBezTo>
                  <a:pt x="f133" y="f134"/>
                  <a:pt x="f135" y="f136"/>
                  <a:pt x="f137" y="f138"/>
                </a:cubicBezTo>
                <a:lnTo>
                  <a:pt x="f137" y="f138"/>
                </a:lnTo>
                <a:cubicBezTo>
                  <a:pt x="f139" y="f140"/>
                  <a:pt x="f141" y="f142"/>
                  <a:pt x="f143" y="f144"/>
                </a:cubicBezTo>
                <a:cubicBezTo>
                  <a:pt x="f143" y="f145"/>
                  <a:pt x="f143" y="f146"/>
                  <a:pt x="f143" y="f147"/>
                </a:cubicBezTo>
                <a:cubicBezTo>
                  <a:pt x="f143" y="f148"/>
                  <a:pt x="f149" y="f150"/>
                  <a:pt x="f149" y="f151"/>
                </a:cubicBezTo>
                <a:lnTo>
                  <a:pt x="f149" y="f152"/>
                </a:lnTo>
                <a:lnTo>
                  <a:pt x="f149" y="f153"/>
                </a:lnTo>
                <a:lnTo>
                  <a:pt x="f154" y="f153"/>
                </a:lnTo>
                <a:lnTo>
                  <a:pt x="f154" y="f155"/>
                </a:lnTo>
                <a:lnTo>
                  <a:pt x="f154" y="f156"/>
                </a:lnTo>
                <a:cubicBezTo>
                  <a:pt x="f154" y="f157"/>
                  <a:pt x="f154" y="f158"/>
                  <a:pt x="f159" y="f160"/>
                </a:cubicBezTo>
                <a:cubicBezTo>
                  <a:pt x="f159" y="f88"/>
                  <a:pt x="f159" y="f161"/>
                  <a:pt x="f159" y="f162"/>
                </a:cubicBezTo>
                <a:cubicBezTo>
                  <a:pt x="f159" y="f163"/>
                  <a:pt x="f164" y="f165"/>
                  <a:pt x="f164" y="f166"/>
                </a:cubicBezTo>
                <a:lnTo>
                  <a:pt x="f164" y="f167"/>
                </a:lnTo>
                <a:cubicBezTo>
                  <a:pt x="f168" y="f107"/>
                  <a:pt x="f169" y="f170"/>
                  <a:pt x="f66" y="f171"/>
                </a:cubicBezTo>
                <a:cubicBezTo>
                  <a:pt x="f66" y="f172"/>
                  <a:pt x="f66" y="f138"/>
                  <a:pt x="f173" y="f174"/>
                </a:cubicBezTo>
                <a:cubicBezTo>
                  <a:pt x="f175" y="f176"/>
                  <a:pt x="f177" y="f178"/>
                  <a:pt x="f179" y="f180"/>
                </a:cubicBezTo>
                <a:cubicBezTo>
                  <a:pt x="f181" y="f182"/>
                  <a:pt x="f183" y="f127"/>
                  <a:pt x="f126" y="f127"/>
                </a:cubicBezTo>
                <a:close/>
                <a:moveTo>
                  <a:pt x="f184" y="f185"/>
                </a:moveTo>
                <a:cubicBezTo>
                  <a:pt x="f186" y="f187"/>
                  <a:pt x="f188" y="f189"/>
                  <a:pt x="f190" y="f191"/>
                </a:cubicBezTo>
                <a:lnTo>
                  <a:pt x="f190" y="f192"/>
                </a:lnTo>
                <a:cubicBezTo>
                  <a:pt x="f193" y="f194"/>
                  <a:pt x="f195" y="f196"/>
                  <a:pt x="f197" y="f198"/>
                </a:cubicBezTo>
                <a:cubicBezTo>
                  <a:pt x="f197" y="f199"/>
                  <a:pt x="f197" y="f200"/>
                  <a:pt x="f197" y="f200"/>
                </a:cubicBezTo>
                <a:cubicBezTo>
                  <a:pt x="f201" y="f202"/>
                  <a:pt x="f201" y="f203"/>
                  <a:pt x="f201" y="f204"/>
                </a:cubicBezTo>
                <a:lnTo>
                  <a:pt x="f201" y="f205"/>
                </a:lnTo>
                <a:lnTo>
                  <a:pt x="f206" y="f205"/>
                </a:lnTo>
                <a:cubicBezTo>
                  <a:pt x="f207" y="f205"/>
                  <a:pt x="f207" y="f205"/>
                  <a:pt x="f207" y="f205"/>
                </a:cubicBezTo>
                <a:cubicBezTo>
                  <a:pt x="f207" y="f205"/>
                  <a:pt x="f207" y="f208"/>
                  <a:pt x="f207" y="f209"/>
                </a:cubicBezTo>
                <a:lnTo>
                  <a:pt x="f207" y="f210"/>
                </a:lnTo>
                <a:cubicBezTo>
                  <a:pt x="f207" y="f211"/>
                  <a:pt x="f207" y="f211"/>
                  <a:pt x="f207" y="f212"/>
                </a:cubicBezTo>
                <a:cubicBezTo>
                  <a:pt x="f213" y="f214"/>
                  <a:pt x="f215" y="f216"/>
                  <a:pt x="f184" y="f185"/>
                </a:cubicBezTo>
                <a:close/>
                <a:moveTo>
                  <a:pt x="f217" y="f218"/>
                </a:moveTo>
                <a:cubicBezTo>
                  <a:pt x="f219" y="f220"/>
                  <a:pt x="f221" y="f222"/>
                  <a:pt x="f223" y="f222"/>
                </a:cubicBezTo>
                <a:cubicBezTo>
                  <a:pt x="f224" y="f222"/>
                  <a:pt x="f225" y="f222"/>
                  <a:pt x="f226" y="f227"/>
                </a:cubicBezTo>
                <a:cubicBezTo>
                  <a:pt x="f228" y="f229"/>
                  <a:pt x="f230" y="f231"/>
                  <a:pt x="f232" y="f105"/>
                </a:cubicBezTo>
                <a:lnTo>
                  <a:pt x="f232" y="f233"/>
                </a:lnTo>
                <a:cubicBezTo>
                  <a:pt x="f232" y="f234"/>
                  <a:pt x="f235" y="f236"/>
                  <a:pt x="f237" y="f236"/>
                </a:cubicBezTo>
                <a:cubicBezTo>
                  <a:pt x="f238" y="f236"/>
                  <a:pt x="f239" y="f234"/>
                  <a:pt x="f239" y="f233"/>
                </a:cubicBezTo>
                <a:lnTo>
                  <a:pt x="f239" y="f240"/>
                </a:lnTo>
                <a:cubicBezTo>
                  <a:pt x="f239" y="f241"/>
                  <a:pt x="f242" y="f243"/>
                  <a:pt x="f244" y="f245"/>
                </a:cubicBezTo>
                <a:cubicBezTo>
                  <a:pt x="f246" y="f247"/>
                  <a:pt x="f248" y="f249"/>
                  <a:pt x="f217" y="f218"/>
                </a:cubicBezTo>
                <a:close/>
              </a:path>
            </a:pathLst>
          </a:custGeom>
          <a:solidFill>
            <a:srgbClr val="98B9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orma libre 46">
            <a:extLst>
              <a:ext uri="{FF2B5EF4-FFF2-40B4-BE49-F238E27FC236}">
                <a16:creationId xmlns:a16="http://schemas.microsoft.com/office/drawing/2014/main" id="{E97BC0DC-4A05-6E19-8B37-14133AAC8482}"/>
              </a:ext>
            </a:extLst>
          </p:cNvPr>
          <p:cNvSpPr/>
          <p:nvPr/>
        </p:nvSpPr>
        <p:spPr>
          <a:xfrm>
            <a:off x="499289" y="2846426"/>
            <a:ext cx="394133" cy="296887"/>
          </a:xfrm>
          <a:custGeom>
            <a:avLst/>
            <a:gdLst>
              <a:gd name="f0" fmla="val 10800000"/>
              <a:gd name="f1" fmla="val 5400000"/>
              <a:gd name="f2" fmla="val 180"/>
              <a:gd name="f3" fmla="val w"/>
              <a:gd name="f4" fmla="val h"/>
              <a:gd name="f5" fmla="val 0"/>
              <a:gd name="f6" fmla="val 5829300"/>
              <a:gd name="f7" fmla="val 4391025"/>
              <a:gd name="f8" fmla="val 2487054"/>
              <a:gd name="f9" fmla="val 2199551"/>
              <a:gd name="f10" fmla="val 5649611"/>
              <a:gd name="f11" fmla="val 1962626"/>
              <a:gd name="f12" fmla="val 5398046"/>
              <a:gd name="f13" fmla="val 1868786"/>
              <a:gd name="f14" fmla="val 992295"/>
              <a:gd name="f15" fmla="val 841219"/>
              <a:gd name="f16" fmla="val 5275593"/>
              <a:gd name="f17" fmla="val 712108"/>
              <a:gd name="f18" fmla="val 5117859"/>
              <a:gd name="f19" fmla="val 4751156"/>
              <a:gd name="f20" fmla="val 302143"/>
              <a:gd name="f21" fmla="val 107813"/>
              <a:gd name="f22" fmla="val 4592765"/>
              <a:gd name="f23" fmla="val 4442356"/>
              <a:gd name="f24" fmla="val 481841"/>
              <a:gd name="f25" fmla="val 244916"/>
              <a:gd name="f26" fmla="val 50587"/>
              <a:gd name="f27" fmla="val 172374"/>
              <a:gd name="f28" fmla="val 7325"/>
              <a:gd name="f29" fmla="val 395316"/>
              <a:gd name="f30" fmla="val 423929"/>
              <a:gd name="f31" fmla="val 452552"/>
              <a:gd name="f32" fmla="val 488490"/>
              <a:gd name="f33" fmla="val 517103"/>
              <a:gd name="f34" fmla="val 539067"/>
              <a:gd name="f35" fmla="val 560365"/>
              <a:gd name="f36" fmla="val 797290"/>
              <a:gd name="f37" fmla="val 811930"/>
              <a:gd name="f38" fmla="val 825903"/>
              <a:gd name="f39" fmla="val 840553"/>
              <a:gd name="f40" fmla="val 3902612"/>
              <a:gd name="f41" fmla="val 4168816"/>
              <a:gd name="f42" fmla="val 215627"/>
              <a:gd name="f43" fmla="val 4391102"/>
              <a:gd name="f44" fmla="val 5124507"/>
              <a:gd name="f45" fmla="val 5275583"/>
              <a:gd name="f46" fmla="val 5404695"/>
              <a:gd name="f47" fmla="val 4268648"/>
              <a:gd name="f48" fmla="val 4110914"/>
              <a:gd name="f49" fmla="val 3105322"/>
              <a:gd name="f50" fmla="val 3012148"/>
              <a:gd name="f51" fmla="val 2774556"/>
              <a:gd name="f52" fmla="val 266205"/>
              <a:gd name="f53" fmla="val 4485618"/>
              <a:gd name="f54" fmla="val 280845"/>
              <a:gd name="f55" fmla="val 4075662"/>
              <a:gd name="f56" fmla="val 3752221"/>
              <a:gd name="f57" fmla="val 467201"/>
              <a:gd name="f58" fmla="val 453228"/>
              <a:gd name="f59" fmla="val 438579"/>
              <a:gd name="f60" fmla="val 704783"/>
              <a:gd name="f61" fmla="val 431254"/>
              <a:gd name="f62" fmla="val 423939"/>
              <a:gd name="f63" fmla="val 697459"/>
              <a:gd name="f64" fmla="val 416614"/>
              <a:gd name="f65" fmla="val 409299"/>
              <a:gd name="f66" fmla="val 690134"/>
              <a:gd name="f67" fmla="val 402641"/>
              <a:gd name="f68" fmla="val 682809"/>
              <a:gd name="f69" fmla="val 388001"/>
              <a:gd name="f70" fmla="val 380676"/>
              <a:gd name="f71" fmla="val 373361"/>
              <a:gd name="f72" fmla="val 675484"/>
              <a:gd name="f73" fmla="val 366703"/>
              <a:gd name="f74" fmla="val 359378"/>
              <a:gd name="f75" fmla="val 668160"/>
              <a:gd name="f76" fmla="val 352063"/>
              <a:gd name="f77" fmla="val 660845"/>
              <a:gd name="f78" fmla="val 344738"/>
              <a:gd name="f79" fmla="val 653520"/>
              <a:gd name="f80" fmla="val 337423"/>
              <a:gd name="f81" fmla="val 646205"/>
              <a:gd name="f82" fmla="val 330098"/>
              <a:gd name="f83" fmla="val 638880"/>
              <a:gd name="f84" fmla="val 322783"/>
              <a:gd name="f85" fmla="val 631565"/>
              <a:gd name="f86" fmla="val 315458"/>
              <a:gd name="f87" fmla="val 624240"/>
              <a:gd name="f88" fmla="val 616925"/>
              <a:gd name="f89" fmla="val 308134"/>
              <a:gd name="f90" fmla="val 609600"/>
              <a:gd name="f91" fmla="val 602285"/>
              <a:gd name="f92" fmla="val 300819"/>
              <a:gd name="f93" fmla="val 595627"/>
              <a:gd name="f94" fmla="val 293494"/>
              <a:gd name="f95" fmla="val 588302"/>
              <a:gd name="f96" fmla="val 286169"/>
              <a:gd name="f97" fmla="val 580977"/>
              <a:gd name="f98" fmla="val 573662"/>
              <a:gd name="f99" fmla="val 278854"/>
              <a:gd name="f100" fmla="val 559689"/>
              <a:gd name="f101" fmla="val 271529"/>
              <a:gd name="f102" fmla="val 545049"/>
              <a:gd name="f103" fmla="val 538391"/>
              <a:gd name="f104" fmla="val 523751"/>
              <a:gd name="f105" fmla="val 509111"/>
              <a:gd name="f106" fmla="val 264204"/>
              <a:gd name="f107" fmla="val 502453"/>
              <a:gd name="f108" fmla="val 487813"/>
              <a:gd name="f109" fmla="val 473173"/>
              <a:gd name="f110" fmla="val 466515"/>
              <a:gd name="f111" fmla="val 451875"/>
              <a:gd name="f112" fmla="val 444551"/>
              <a:gd name="f113" fmla="val 287503"/>
              <a:gd name="f114" fmla="val 345405"/>
              <a:gd name="f115" fmla="val 374028"/>
              <a:gd name="f116" fmla="val 5131832"/>
              <a:gd name="f117" fmla="val 4118905"/>
              <a:gd name="f118" fmla="val 4126230"/>
              <a:gd name="f119" fmla="val 4133545"/>
              <a:gd name="f120" fmla="val 5117192"/>
              <a:gd name="f121" fmla="val 359388"/>
              <a:gd name="f122" fmla="val 258890"/>
              <a:gd name="f123" fmla="val 4033047"/>
              <a:gd name="f124" fmla="val 3910594"/>
              <a:gd name="f125" fmla="val 920410"/>
              <a:gd name="f126" fmla="val 266214"/>
              <a:gd name="f127" fmla="val 273529"/>
              <a:gd name="f128" fmla="val 927735"/>
              <a:gd name="f129" fmla="val 280854"/>
              <a:gd name="f130" fmla="val 935060"/>
              <a:gd name="f131" fmla="val 294827"/>
              <a:gd name="f132" fmla="val 942375"/>
              <a:gd name="f133" fmla="val 309467"/>
              <a:gd name="f134" fmla="val 316782"/>
              <a:gd name="f135" fmla="val 949700"/>
              <a:gd name="f136" fmla="val 323440"/>
              <a:gd name="f137" fmla="val 330765"/>
              <a:gd name="f138" fmla="val 957024"/>
              <a:gd name="f139" fmla="val 374018"/>
              <a:gd name="f140" fmla="val 964349"/>
              <a:gd name="f141" fmla="val 401974"/>
              <a:gd name="f142" fmla="val 971674"/>
              <a:gd name="f143" fmla="val 445894"/>
              <a:gd name="f144" fmla="val 467192"/>
              <a:gd name="f145" fmla="val 3737562"/>
              <a:gd name="f146" fmla="val 3744887"/>
              <a:gd name="f147" fmla="val 3752202"/>
              <a:gd name="f148" fmla="val 4075643"/>
              <a:gd name="f149" fmla="val 4082967"/>
              <a:gd name="f150" fmla="val 4614720"/>
              <a:gd name="f151" fmla="val 5117849"/>
              <a:gd name="f152" fmla="val 5125174"/>
              <a:gd name="f153" fmla="val 5132489"/>
              <a:gd name="f154" fmla="val 978999"/>
              <a:gd name="f155" fmla="val 986314"/>
              <a:gd name="f156" fmla="val 1820208"/>
              <a:gd name="f157" fmla="val 4485608"/>
              <a:gd name="f158" fmla="val 3824078"/>
              <a:gd name="f159" fmla="val 2115036"/>
              <a:gd name="f160" fmla="val 2481739"/>
              <a:gd name="f161" fmla="val 2848442"/>
              <a:gd name="f162" fmla="val 3143269"/>
              <a:gd name="f163" fmla="val 5132499"/>
              <a:gd name="f164" fmla="val 4118924"/>
              <a:gd name="f165" fmla="val 5239646"/>
              <a:gd name="f166" fmla="val 2875045"/>
              <a:gd name="f167" fmla="val 5211023"/>
              <a:gd name="f168" fmla="val 2882370"/>
              <a:gd name="f169" fmla="val 5189068"/>
              <a:gd name="f170" fmla="val 5167770"/>
              <a:gd name="f171" fmla="val 4484942"/>
              <a:gd name="f172" fmla="val 4269315"/>
              <a:gd name="f173" fmla="val 4089625"/>
              <a:gd name="f174" fmla="val 2702681"/>
              <a:gd name="f175" fmla="val 2271427"/>
              <a:gd name="f176" fmla="val 2091738"/>
              <a:gd name="f177" fmla="val 5218347"/>
              <a:gd name="f178" fmla="val 2099062"/>
              <a:gd name="f179" fmla="val 5426660"/>
              <a:gd name="f180" fmla="val 2135000"/>
              <a:gd name="f181" fmla="val 5563086"/>
              <a:gd name="f182" fmla="val 2293392"/>
              <a:gd name="f183" fmla="val 2487063"/>
              <a:gd name="f184" fmla="val 2680735"/>
              <a:gd name="f185" fmla="val 2839107"/>
              <a:gd name="f186" fmla="val 4729858"/>
              <a:gd name="f187" fmla="val 2566254"/>
              <a:gd name="f188" fmla="val 4665307"/>
              <a:gd name="f189" fmla="val 2630805"/>
              <a:gd name="f190" fmla="val 4586107"/>
              <a:gd name="f191" fmla="val 4506906"/>
              <a:gd name="f192" fmla="val 2407853"/>
              <a:gd name="f193" fmla="val 2343302"/>
              <a:gd name="f194" fmla="+- 0 0 -90"/>
              <a:gd name="f195" fmla="*/ f3 1 5829300"/>
              <a:gd name="f196" fmla="*/ f4 1 4391025"/>
              <a:gd name="f197" fmla="+- f7 0 f5"/>
              <a:gd name="f198" fmla="+- f6 0 f5"/>
              <a:gd name="f199" fmla="*/ f194 f0 1"/>
              <a:gd name="f200" fmla="*/ f198 1 5829300"/>
              <a:gd name="f201" fmla="*/ f197 1 4391025"/>
              <a:gd name="f202" fmla="*/ 5829300 f198 1"/>
              <a:gd name="f203" fmla="*/ 2487054 f197 1"/>
              <a:gd name="f204" fmla="*/ 5398046 f198 1"/>
              <a:gd name="f205" fmla="*/ 1868786 f197 1"/>
              <a:gd name="f206" fmla="*/ 992295 f197 1"/>
              <a:gd name="f207" fmla="*/ 5117859 f198 1"/>
              <a:gd name="f208" fmla="*/ 712108 f197 1"/>
              <a:gd name="f209" fmla="*/ 4751156 f198 1"/>
              <a:gd name="f210" fmla="*/ 302143 f197 1"/>
              <a:gd name="f211" fmla="*/ 4442356 f198 1"/>
              <a:gd name="f212" fmla="*/ 0 f197 1"/>
              <a:gd name="f213" fmla="*/ 481841 f198 1"/>
              <a:gd name="f214" fmla="*/ 7325 f198 1"/>
              <a:gd name="f215" fmla="*/ 395316 f197 1"/>
              <a:gd name="f216" fmla="*/ 0 f198 1"/>
              <a:gd name="f217" fmla="*/ 488490 f197 1"/>
              <a:gd name="f218" fmla="*/ 560365 f197 1"/>
              <a:gd name="f219" fmla="*/ 797290 f197 1"/>
              <a:gd name="f220" fmla="*/ 840553 f197 1"/>
              <a:gd name="f221" fmla="*/ 3902612 f197 1"/>
              <a:gd name="f222" fmla="*/ 488490 f198 1"/>
              <a:gd name="f223" fmla="*/ 4391102 f197 1"/>
              <a:gd name="f224" fmla="*/ 5124507 f198 1"/>
              <a:gd name="f225" fmla="*/ 5404695 f198 1"/>
              <a:gd name="f226" fmla="*/ 4110914 f197 1"/>
              <a:gd name="f227" fmla="*/ 3105322 f197 1"/>
              <a:gd name="f228" fmla="*/ 266205 f197 1"/>
              <a:gd name="f229" fmla="*/ 4485618 f198 1"/>
              <a:gd name="f230" fmla="*/ 4075662 f198 1"/>
              <a:gd name="f231" fmla="*/ 3752221 f198 1"/>
              <a:gd name="f232" fmla="*/ 438579 f198 1"/>
              <a:gd name="f233" fmla="*/ 704783 f197 1"/>
              <a:gd name="f234" fmla="*/ 423939 f198 1"/>
              <a:gd name="f235" fmla="*/ 697459 f197 1"/>
              <a:gd name="f236" fmla="*/ 402641 f198 1"/>
              <a:gd name="f237" fmla="*/ 690134 f197 1"/>
              <a:gd name="f238" fmla="*/ 388001 f198 1"/>
              <a:gd name="f239" fmla="*/ 682809 f197 1"/>
              <a:gd name="f240" fmla="*/ 366703 f198 1"/>
              <a:gd name="f241" fmla="*/ 675484 f197 1"/>
              <a:gd name="f242" fmla="*/ 352063 f198 1"/>
              <a:gd name="f243" fmla="*/ 660845 f197 1"/>
              <a:gd name="f244" fmla="*/ 337423 f198 1"/>
              <a:gd name="f245" fmla="*/ 646205 f197 1"/>
              <a:gd name="f246" fmla="*/ 322783 f198 1"/>
              <a:gd name="f247" fmla="*/ 631565 f197 1"/>
              <a:gd name="f248" fmla="*/ 315458 f198 1"/>
              <a:gd name="f249" fmla="*/ 616925 f197 1"/>
              <a:gd name="f250" fmla="*/ 300819 f198 1"/>
              <a:gd name="f251" fmla="*/ 595627 f197 1"/>
              <a:gd name="f252" fmla="*/ 293494 f198 1"/>
              <a:gd name="f253" fmla="*/ 588302 f197 1"/>
              <a:gd name="f254" fmla="*/ 278854 f198 1"/>
              <a:gd name="f255" fmla="*/ 559689 f197 1"/>
              <a:gd name="f256" fmla="*/ 271529 f198 1"/>
              <a:gd name="f257" fmla="*/ 523751 f197 1"/>
              <a:gd name="f258" fmla="*/ 264204 f198 1"/>
              <a:gd name="f259" fmla="*/ 487813 f197 1"/>
              <a:gd name="f260" fmla="*/ 451875 f197 1"/>
              <a:gd name="f261" fmla="*/ 444551 f197 1"/>
              <a:gd name="f262" fmla="*/ 5131832 f198 1"/>
              <a:gd name="f263" fmla="*/ 4118905 f197 1"/>
              <a:gd name="f264" fmla="*/ 5117192 f198 1"/>
              <a:gd name="f265" fmla="*/ 4133545 f197 1"/>
              <a:gd name="f266" fmla="*/ 258890 f198 1"/>
              <a:gd name="f267" fmla="*/ 3910594 f197 1"/>
              <a:gd name="f268" fmla="*/ 920410 f197 1"/>
              <a:gd name="f269" fmla="*/ 273529 f198 1"/>
              <a:gd name="f270" fmla="*/ 927735 f197 1"/>
              <a:gd name="f271" fmla="*/ 302143 f198 1"/>
              <a:gd name="f272" fmla="*/ 942375 f197 1"/>
              <a:gd name="f273" fmla="*/ 323440 f198 1"/>
              <a:gd name="f274" fmla="*/ 949700 f197 1"/>
              <a:gd name="f275" fmla="*/ 359378 f198 1"/>
              <a:gd name="f276" fmla="*/ 957024 f197 1"/>
              <a:gd name="f277" fmla="*/ 380676 f198 1"/>
              <a:gd name="f278" fmla="*/ 964349 f197 1"/>
              <a:gd name="f279" fmla="*/ 416614 f198 1"/>
              <a:gd name="f280" fmla="*/ 971674 f197 1"/>
              <a:gd name="f281" fmla="*/ 431254 f198 1"/>
              <a:gd name="f282" fmla="*/ 3737562 f198 1"/>
              <a:gd name="f283" fmla="*/ 3752202 f198 1"/>
              <a:gd name="f284" fmla="*/ 4075643 f198 1"/>
              <a:gd name="f285" fmla="*/ 4082967 f198 1"/>
              <a:gd name="f286" fmla="*/ 4614720 f198 1"/>
              <a:gd name="f287" fmla="*/ 5117849 f198 1"/>
              <a:gd name="f288" fmla="*/ 5132489 f198 1"/>
              <a:gd name="f289" fmla="*/ 986314 f197 1"/>
              <a:gd name="f290" fmla="*/ 1820208 f197 1"/>
              <a:gd name="f291" fmla="*/ 4485608 f198 1"/>
              <a:gd name="f292" fmla="*/ 3824078 f198 1"/>
              <a:gd name="f293" fmla="*/ 2481739 f197 1"/>
              <a:gd name="f294" fmla="*/ 3143269 f197 1"/>
              <a:gd name="f295" fmla="*/ 5132499 f198 1"/>
              <a:gd name="f296" fmla="*/ 4118924 f197 1"/>
              <a:gd name="f297" fmla="*/ 5239646 f198 1"/>
              <a:gd name="f298" fmla="*/ 2875045 f197 1"/>
              <a:gd name="f299" fmla="*/ 5167770 f198 1"/>
              <a:gd name="f300" fmla="*/ 2882370 f197 1"/>
              <a:gd name="f301" fmla="*/ 4484942 f198 1"/>
              <a:gd name="f302" fmla="*/ 4089625 f198 1"/>
              <a:gd name="f303" fmla="*/ 2091738 f197 1"/>
              <a:gd name="f304" fmla="*/ 2099062 f197 1"/>
              <a:gd name="f305" fmla="*/ 5563086 f198 1"/>
              <a:gd name="f306" fmla="*/ 2487063 f197 1"/>
              <a:gd name="f307" fmla="*/ 4729858 f198 1"/>
              <a:gd name="f308" fmla="*/ 4586107 f198 1"/>
              <a:gd name="f309" fmla="*/ 2630805 f197 1"/>
              <a:gd name="f310" fmla="*/ 2343302 f197 1"/>
              <a:gd name="f311" fmla="*/ f199 1 f2"/>
              <a:gd name="f312" fmla="*/ f202 1 5829300"/>
              <a:gd name="f313" fmla="*/ f203 1 4391025"/>
              <a:gd name="f314" fmla="*/ f204 1 5829300"/>
              <a:gd name="f315" fmla="*/ f205 1 4391025"/>
              <a:gd name="f316" fmla="*/ f206 1 4391025"/>
              <a:gd name="f317" fmla="*/ f207 1 5829300"/>
              <a:gd name="f318" fmla="*/ f208 1 4391025"/>
              <a:gd name="f319" fmla="*/ f209 1 5829300"/>
              <a:gd name="f320" fmla="*/ f210 1 4391025"/>
              <a:gd name="f321" fmla="*/ f211 1 5829300"/>
              <a:gd name="f322" fmla="*/ f212 1 4391025"/>
              <a:gd name="f323" fmla="*/ f213 1 5829300"/>
              <a:gd name="f324" fmla="*/ f214 1 5829300"/>
              <a:gd name="f325" fmla="*/ f215 1 4391025"/>
              <a:gd name="f326" fmla="*/ f216 1 5829300"/>
              <a:gd name="f327" fmla="*/ f217 1 4391025"/>
              <a:gd name="f328" fmla="*/ f218 1 4391025"/>
              <a:gd name="f329" fmla="*/ f219 1 4391025"/>
              <a:gd name="f330" fmla="*/ f220 1 4391025"/>
              <a:gd name="f331" fmla="*/ f221 1 4391025"/>
              <a:gd name="f332" fmla="*/ f222 1 5829300"/>
              <a:gd name="f333" fmla="*/ f223 1 4391025"/>
              <a:gd name="f334" fmla="*/ f224 1 5829300"/>
              <a:gd name="f335" fmla="*/ f225 1 5829300"/>
              <a:gd name="f336" fmla="*/ f226 1 4391025"/>
              <a:gd name="f337" fmla="*/ f227 1 4391025"/>
              <a:gd name="f338" fmla="*/ f228 1 4391025"/>
              <a:gd name="f339" fmla="*/ f229 1 5829300"/>
              <a:gd name="f340" fmla="*/ f230 1 5829300"/>
              <a:gd name="f341" fmla="*/ f231 1 5829300"/>
              <a:gd name="f342" fmla="*/ f232 1 5829300"/>
              <a:gd name="f343" fmla="*/ f233 1 4391025"/>
              <a:gd name="f344" fmla="*/ f234 1 5829300"/>
              <a:gd name="f345" fmla="*/ f235 1 4391025"/>
              <a:gd name="f346" fmla="*/ f236 1 5829300"/>
              <a:gd name="f347" fmla="*/ f237 1 4391025"/>
              <a:gd name="f348" fmla="*/ f238 1 5829300"/>
              <a:gd name="f349" fmla="*/ f239 1 4391025"/>
              <a:gd name="f350" fmla="*/ f240 1 5829300"/>
              <a:gd name="f351" fmla="*/ f241 1 4391025"/>
              <a:gd name="f352" fmla="*/ f242 1 5829300"/>
              <a:gd name="f353" fmla="*/ f243 1 4391025"/>
              <a:gd name="f354" fmla="*/ f244 1 5829300"/>
              <a:gd name="f355" fmla="*/ f245 1 4391025"/>
              <a:gd name="f356" fmla="*/ f246 1 5829300"/>
              <a:gd name="f357" fmla="*/ f247 1 4391025"/>
              <a:gd name="f358" fmla="*/ f248 1 5829300"/>
              <a:gd name="f359" fmla="*/ f249 1 4391025"/>
              <a:gd name="f360" fmla="*/ f250 1 5829300"/>
              <a:gd name="f361" fmla="*/ f251 1 4391025"/>
              <a:gd name="f362" fmla="*/ f252 1 5829300"/>
              <a:gd name="f363" fmla="*/ f253 1 4391025"/>
              <a:gd name="f364" fmla="*/ f254 1 5829300"/>
              <a:gd name="f365" fmla="*/ f255 1 4391025"/>
              <a:gd name="f366" fmla="*/ f256 1 5829300"/>
              <a:gd name="f367" fmla="*/ f257 1 4391025"/>
              <a:gd name="f368" fmla="*/ f258 1 5829300"/>
              <a:gd name="f369" fmla="*/ f259 1 4391025"/>
              <a:gd name="f370" fmla="*/ f260 1 4391025"/>
              <a:gd name="f371" fmla="*/ f261 1 4391025"/>
              <a:gd name="f372" fmla="*/ f262 1 5829300"/>
              <a:gd name="f373" fmla="*/ f263 1 4391025"/>
              <a:gd name="f374" fmla="*/ f264 1 5829300"/>
              <a:gd name="f375" fmla="*/ f265 1 4391025"/>
              <a:gd name="f376" fmla="*/ f266 1 5829300"/>
              <a:gd name="f377" fmla="*/ f267 1 4391025"/>
              <a:gd name="f378" fmla="*/ f268 1 4391025"/>
              <a:gd name="f379" fmla="*/ f269 1 5829300"/>
              <a:gd name="f380" fmla="*/ f270 1 4391025"/>
              <a:gd name="f381" fmla="*/ f271 1 5829300"/>
              <a:gd name="f382" fmla="*/ f272 1 4391025"/>
              <a:gd name="f383" fmla="*/ f273 1 5829300"/>
              <a:gd name="f384" fmla="*/ f274 1 4391025"/>
              <a:gd name="f385" fmla="*/ f275 1 5829300"/>
              <a:gd name="f386" fmla="*/ f276 1 4391025"/>
              <a:gd name="f387" fmla="*/ f277 1 5829300"/>
              <a:gd name="f388" fmla="*/ f278 1 4391025"/>
              <a:gd name="f389" fmla="*/ f279 1 5829300"/>
              <a:gd name="f390" fmla="*/ f280 1 4391025"/>
              <a:gd name="f391" fmla="*/ f281 1 5829300"/>
              <a:gd name="f392" fmla="*/ f282 1 5829300"/>
              <a:gd name="f393" fmla="*/ f283 1 5829300"/>
              <a:gd name="f394" fmla="*/ f284 1 5829300"/>
              <a:gd name="f395" fmla="*/ f285 1 5829300"/>
              <a:gd name="f396" fmla="*/ f286 1 5829300"/>
              <a:gd name="f397" fmla="*/ f287 1 5829300"/>
              <a:gd name="f398" fmla="*/ f288 1 5829300"/>
              <a:gd name="f399" fmla="*/ f289 1 4391025"/>
              <a:gd name="f400" fmla="*/ f290 1 4391025"/>
              <a:gd name="f401" fmla="*/ f291 1 5829300"/>
              <a:gd name="f402" fmla="*/ f292 1 5829300"/>
              <a:gd name="f403" fmla="*/ f293 1 4391025"/>
              <a:gd name="f404" fmla="*/ f294 1 4391025"/>
              <a:gd name="f405" fmla="*/ f295 1 5829300"/>
              <a:gd name="f406" fmla="*/ f296 1 4391025"/>
              <a:gd name="f407" fmla="*/ f297 1 5829300"/>
              <a:gd name="f408" fmla="*/ f298 1 4391025"/>
              <a:gd name="f409" fmla="*/ f299 1 5829300"/>
              <a:gd name="f410" fmla="*/ f300 1 4391025"/>
              <a:gd name="f411" fmla="*/ f301 1 5829300"/>
              <a:gd name="f412" fmla="*/ f302 1 5829300"/>
              <a:gd name="f413" fmla="*/ f303 1 4391025"/>
              <a:gd name="f414" fmla="*/ f304 1 4391025"/>
              <a:gd name="f415" fmla="*/ f305 1 5829300"/>
              <a:gd name="f416" fmla="*/ f306 1 4391025"/>
              <a:gd name="f417" fmla="*/ f307 1 5829300"/>
              <a:gd name="f418" fmla="*/ f308 1 5829300"/>
              <a:gd name="f419" fmla="*/ f309 1 4391025"/>
              <a:gd name="f420" fmla="*/ f310 1 4391025"/>
              <a:gd name="f421" fmla="*/ f5 1 f200"/>
              <a:gd name="f422" fmla="*/ f6 1 f200"/>
              <a:gd name="f423" fmla="*/ f5 1 f201"/>
              <a:gd name="f424" fmla="*/ f7 1 f201"/>
              <a:gd name="f425" fmla="+- f311 0 f1"/>
              <a:gd name="f426" fmla="*/ f312 1 f200"/>
              <a:gd name="f427" fmla="*/ f313 1 f201"/>
              <a:gd name="f428" fmla="*/ f314 1 f200"/>
              <a:gd name="f429" fmla="*/ f315 1 f201"/>
              <a:gd name="f430" fmla="*/ f316 1 f201"/>
              <a:gd name="f431" fmla="*/ f317 1 f200"/>
              <a:gd name="f432" fmla="*/ f318 1 f201"/>
              <a:gd name="f433" fmla="*/ f319 1 f200"/>
              <a:gd name="f434" fmla="*/ f320 1 f201"/>
              <a:gd name="f435" fmla="*/ f321 1 f200"/>
              <a:gd name="f436" fmla="*/ f322 1 f201"/>
              <a:gd name="f437" fmla="*/ f323 1 f200"/>
              <a:gd name="f438" fmla="*/ f324 1 f200"/>
              <a:gd name="f439" fmla="*/ f325 1 f201"/>
              <a:gd name="f440" fmla="*/ f326 1 f200"/>
              <a:gd name="f441" fmla="*/ f327 1 f201"/>
              <a:gd name="f442" fmla="*/ f328 1 f201"/>
              <a:gd name="f443" fmla="*/ f329 1 f201"/>
              <a:gd name="f444" fmla="*/ f330 1 f201"/>
              <a:gd name="f445" fmla="*/ f331 1 f201"/>
              <a:gd name="f446" fmla="*/ f332 1 f200"/>
              <a:gd name="f447" fmla="*/ f333 1 f201"/>
              <a:gd name="f448" fmla="*/ f334 1 f200"/>
              <a:gd name="f449" fmla="*/ f335 1 f200"/>
              <a:gd name="f450" fmla="*/ f336 1 f201"/>
              <a:gd name="f451" fmla="*/ f337 1 f201"/>
              <a:gd name="f452" fmla="*/ f338 1 f201"/>
              <a:gd name="f453" fmla="*/ f339 1 f200"/>
              <a:gd name="f454" fmla="*/ f340 1 f200"/>
              <a:gd name="f455" fmla="*/ f341 1 f200"/>
              <a:gd name="f456" fmla="*/ f342 1 f200"/>
              <a:gd name="f457" fmla="*/ f343 1 f201"/>
              <a:gd name="f458" fmla="*/ f344 1 f200"/>
              <a:gd name="f459" fmla="*/ f345 1 f201"/>
              <a:gd name="f460" fmla="*/ f346 1 f200"/>
              <a:gd name="f461" fmla="*/ f347 1 f201"/>
              <a:gd name="f462" fmla="*/ f348 1 f200"/>
              <a:gd name="f463" fmla="*/ f349 1 f201"/>
              <a:gd name="f464" fmla="*/ f350 1 f200"/>
              <a:gd name="f465" fmla="*/ f351 1 f201"/>
              <a:gd name="f466" fmla="*/ f352 1 f200"/>
              <a:gd name="f467" fmla="*/ f353 1 f201"/>
              <a:gd name="f468" fmla="*/ f354 1 f200"/>
              <a:gd name="f469" fmla="*/ f355 1 f201"/>
              <a:gd name="f470" fmla="*/ f356 1 f200"/>
              <a:gd name="f471" fmla="*/ f357 1 f201"/>
              <a:gd name="f472" fmla="*/ f358 1 f200"/>
              <a:gd name="f473" fmla="*/ f359 1 f201"/>
              <a:gd name="f474" fmla="*/ f360 1 f200"/>
              <a:gd name="f475" fmla="*/ f361 1 f201"/>
              <a:gd name="f476" fmla="*/ f362 1 f200"/>
              <a:gd name="f477" fmla="*/ f363 1 f201"/>
              <a:gd name="f478" fmla="*/ f364 1 f200"/>
              <a:gd name="f479" fmla="*/ f365 1 f201"/>
              <a:gd name="f480" fmla="*/ f366 1 f200"/>
              <a:gd name="f481" fmla="*/ f367 1 f201"/>
              <a:gd name="f482" fmla="*/ f368 1 f200"/>
              <a:gd name="f483" fmla="*/ f369 1 f201"/>
              <a:gd name="f484" fmla="*/ f370 1 f201"/>
              <a:gd name="f485" fmla="*/ f371 1 f201"/>
              <a:gd name="f486" fmla="*/ f372 1 f200"/>
              <a:gd name="f487" fmla="*/ f373 1 f201"/>
              <a:gd name="f488" fmla="*/ f374 1 f200"/>
              <a:gd name="f489" fmla="*/ f375 1 f201"/>
              <a:gd name="f490" fmla="*/ f376 1 f200"/>
              <a:gd name="f491" fmla="*/ f377 1 f201"/>
              <a:gd name="f492" fmla="*/ f378 1 f201"/>
              <a:gd name="f493" fmla="*/ f379 1 f200"/>
              <a:gd name="f494" fmla="*/ f380 1 f201"/>
              <a:gd name="f495" fmla="*/ f381 1 f200"/>
              <a:gd name="f496" fmla="*/ f382 1 f201"/>
              <a:gd name="f497" fmla="*/ f383 1 f200"/>
              <a:gd name="f498" fmla="*/ f384 1 f201"/>
              <a:gd name="f499" fmla="*/ f385 1 f200"/>
              <a:gd name="f500" fmla="*/ f386 1 f201"/>
              <a:gd name="f501" fmla="*/ f387 1 f200"/>
              <a:gd name="f502" fmla="*/ f388 1 f201"/>
              <a:gd name="f503" fmla="*/ f389 1 f200"/>
              <a:gd name="f504" fmla="*/ f390 1 f201"/>
              <a:gd name="f505" fmla="*/ f391 1 f200"/>
              <a:gd name="f506" fmla="*/ f392 1 f200"/>
              <a:gd name="f507" fmla="*/ f393 1 f200"/>
              <a:gd name="f508" fmla="*/ f394 1 f200"/>
              <a:gd name="f509" fmla="*/ f395 1 f200"/>
              <a:gd name="f510" fmla="*/ f396 1 f200"/>
              <a:gd name="f511" fmla="*/ f397 1 f200"/>
              <a:gd name="f512" fmla="*/ f398 1 f200"/>
              <a:gd name="f513" fmla="*/ f399 1 f201"/>
              <a:gd name="f514" fmla="*/ f400 1 f201"/>
              <a:gd name="f515" fmla="*/ f401 1 f200"/>
              <a:gd name="f516" fmla="*/ f402 1 f200"/>
              <a:gd name="f517" fmla="*/ f403 1 f201"/>
              <a:gd name="f518" fmla="*/ f404 1 f201"/>
              <a:gd name="f519" fmla="*/ f405 1 f200"/>
              <a:gd name="f520" fmla="*/ f406 1 f201"/>
              <a:gd name="f521" fmla="*/ f407 1 f200"/>
              <a:gd name="f522" fmla="*/ f408 1 f201"/>
              <a:gd name="f523" fmla="*/ f409 1 f200"/>
              <a:gd name="f524" fmla="*/ f410 1 f201"/>
              <a:gd name="f525" fmla="*/ f411 1 f200"/>
              <a:gd name="f526" fmla="*/ f412 1 f200"/>
              <a:gd name="f527" fmla="*/ f413 1 f201"/>
              <a:gd name="f528" fmla="*/ f414 1 f201"/>
              <a:gd name="f529" fmla="*/ f415 1 f200"/>
              <a:gd name="f530" fmla="*/ f416 1 f201"/>
              <a:gd name="f531" fmla="*/ f417 1 f200"/>
              <a:gd name="f532" fmla="*/ f418 1 f200"/>
              <a:gd name="f533" fmla="*/ f419 1 f201"/>
              <a:gd name="f534" fmla="*/ f420 1 f201"/>
              <a:gd name="f535" fmla="*/ f421 f195 1"/>
              <a:gd name="f536" fmla="*/ f422 f195 1"/>
              <a:gd name="f537" fmla="*/ f424 f196 1"/>
              <a:gd name="f538" fmla="*/ f423 f196 1"/>
              <a:gd name="f539" fmla="*/ f426 f195 1"/>
              <a:gd name="f540" fmla="*/ f427 f196 1"/>
              <a:gd name="f541" fmla="*/ f428 f195 1"/>
              <a:gd name="f542" fmla="*/ f429 f196 1"/>
              <a:gd name="f543" fmla="*/ f430 f196 1"/>
              <a:gd name="f544" fmla="*/ f431 f195 1"/>
              <a:gd name="f545" fmla="*/ f432 f196 1"/>
              <a:gd name="f546" fmla="*/ f433 f195 1"/>
              <a:gd name="f547" fmla="*/ f434 f196 1"/>
              <a:gd name="f548" fmla="*/ f435 f195 1"/>
              <a:gd name="f549" fmla="*/ f436 f196 1"/>
              <a:gd name="f550" fmla="*/ f437 f195 1"/>
              <a:gd name="f551" fmla="*/ f438 f195 1"/>
              <a:gd name="f552" fmla="*/ f439 f196 1"/>
              <a:gd name="f553" fmla="*/ f440 f195 1"/>
              <a:gd name="f554" fmla="*/ f441 f196 1"/>
              <a:gd name="f555" fmla="*/ f442 f196 1"/>
              <a:gd name="f556" fmla="*/ f443 f196 1"/>
              <a:gd name="f557" fmla="*/ f444 f196 1"/>
              <a:gd name="f558" fmla="*/ f445 f196 1"/>
              <a:gd name="f559" fmla="*/ f446 f195 1"/>
              <a:gd name="f560" fmla="*/ f447 f196 1"/>
              <a:gd name="f561" fmla="*/ f448 f195 1"/>
              <a:gd name="f562" fmla="*/ f449 f195 1"/>
              <a:gd name="f563" fmla="*/ f450 f196 1"/>
              <a:gd name="f564" fmla="*/ f451 f196 1"/>
              <a:gd name="f565" fmla="*/ f452 f196 1"/>
              <a:gd name="f566" fmla="*/ f453 f195 1"/>
              <a:gd name="f567" fmla="*/ f454 f195 1"/>
              <a:gd name="f568" fmla="*/ f455 f195 1"/>
              <a:gd name="f569" fmla="*/ f456 f195 1"/>
              <a:gd name="f570" fmla="*/ f457 f196 1"/>
              <a:gd name="f571" fmla="*/ f458 f195 1"/>
              <a:gd name="f572" fmla="*/ f459 f196 1"/>
              <a:gd name="f573" fmla="*/ f460 f195 1"/>
              <a:gd name="f574" fmla="*/ f461 f196 1"/>
              <a:gd name="f575" fmla="*/ f462 f195 1"/>
              <a:gd name="f576" fmla="*/ f463 f196 1"/>
              <a:gd name="f577" fmla="*/ f464 f195 1"/>
              <a:gd name="f578" fmla="*/ f465 f196 1"/>
              <a:gd name="f579" fmla="*/ f466 f195 1"/>
              <a:gd name="f580" fmla="*/ f467 f196 1"/>
              <a:gd name="f581" fmla="*/ f468 f195 1"/>
              <a:gd name="f582" fmla="*/ f469 f196 1"/>
              <a:gd name="f583" fmla="*/ f470 f195 1"/>
              <a:gd name="f584" fmla="*/ f471 f196 1"/>
              <a:gd name="f585" fmla="*/ f472 f195 1"/>
              <a:gd name="f586" fmla="*/ f473 f196 1"/>
              <a:gd name="f587" fmla="*/ f474 f195 1"/>
              <a:gd name="f588" fmla="*/ f475 f196 1"/>
              <a:gd name="f589" fmla="*/ f476 f195 1"/>
              <a:gd name="f590" fmla="*/ f477 f196 1"/>
              <a:gd name="f591" fmla="*/ f478 f195 1"/>
              <a:gd name="f592" fmla="*/ f479 f196 1"/>
              <a:gd name="f593" fmla="*/ f480 f195 1"/>
              <a:gd name="f594" fmla="*/ f481 f196 1"/>
              <a:gd name="f595" fmla="*/ f482 f195 1"/>
              <a:gd name="f596" fmla="*/ f483 f196 1"/>
              <a:gd name="f597" fmla="*/ f484 f196 1"/>
              <a:gd name="f598" fmla="*/ f485 f196 1"/>
              <a:gd name="f599" fmla="*/ f486 f195 1"/>
              <a:gd name="f600" fmla="*/ f487 f196 1"/>
              <a:gd name="f601" fmla="*/ f488 f195 1"/>
              <a:gd name="f602" fmla="*/ f489 f196 1"/>
              <a:gd name="f603" fmla="*/ f490 f195 1"/>
              <a:gd name="f604" fmla="*/ f491 f196 1"/>
              <a:gd name="f605" fmla="*/ f492 f196 1"/>
              <a:gd name="f606" fmla="*/ f493 f195 1"/>
              <a:gd name="f607" fmla="*/ f494 f196 1"/>
              <a:gd name="f608" fmla="*/ f495 f195 1"/>
              <a:gd name="f609" fmla="*/ f496 f196 1"/>
              <a:gd name="f610" fmla="*/ f497 f195 1"/>
              <a:gd name="f611" fmla="*/ f498 f196 1"/>
              <a:gd name="f612" fmla="*/ f499 f195 1"/>
              <a:gd name="f613" fmla="*/ f500 f196 1"/>
              <a:gd name="f614" fmla="*/ f501 f195 1"/>
              <a:gd name="f615" fmla="*/ f502 f196 1"/>
              <a:gd name="f616" fmla="*/ f503 f195 1"/>
              <a:gd name="f617" fmla="*/ f504 f196 1"/>
              <a:gd name="f618" fmla="*/ f505 f195 1"/>
              <a:gd name="f619" fmla="*/ f506 f195 1"/>
              <a:gd name="f620" fmla="*/ f507 f195 1"/>
              <a:gd name="f621" fmla="*/ f508 f195 1"/>
              <a:gd name="f622" fmla="*/ f509 f195 1"/>
              <a:gd name="f623" fmla="*/ f510 f195 1"/>
              <a:gd name="f624" fmla="*/ f511 f195 1"/>
              <a:gd name="f625" fmla="*/ f512 f195 1"/>
              <a:gd name="f626" fmla="*/ f513 f196 1"/>
              <a:gd name="f627" fmla="*/ f514 f196 1"/>
              <a:gd name="f628" fmla="*/ f515 f195 1"/>
              <a:gd name="f629" fmla="*/ f516 f195 1"/>
              <a:gd name="f630" fmla="*/ f517 f196 1"/>
              <a:gd name="f631" fmla="*/ f518 f196 1"/>
              <a:gd name="f632" fmla="*/ f519 f195 1"/>
              <a:gd name="f633" fmla="*/ f520 f196 1"/>
              <a:gd name="f634" fmla="*/ f521 f195 1"/>
              <a:gd name="f635" fmla="*/ f522 f196 1"/>
              <a:gd name="f636" fmla="*/ f523 f195 1"/>
              <a:gd name="f637" fmla="*/ f524 f196 1"/>
              <a:gd name="f638" fmla="*/ f525 f195 1"/>
              <a:gd name="f639" fmla="*/ f526 f195 1"/>
              <a:gd name="f640" fmla="*/ f527 f196 1"/>
              <a:gd name="f641" fmla="*/ f528 f196 1"/>
              <a:gd name="f642" fmla="*/ f529 f195 1"/>
              <a:gd name="f643" fmla="*/ f530 f196 1"/>
              <a:gd name="f644" fmla="*/ f531 f195 1"/>
              <a:gd name="f645" fmla="*/ f532 f195 1"/>
              <a:gd name="f646" fmla="*/ f533 f196 1"/>
              <a:gd name="f647" fmla="*/ f534 f196 1"/>
            </a:gdLst>
            <a:ahLst/>
            <a:cxnLst>
              <a:cxn ang="3cd4">
                <a:pos x="hc" y="t"/>
              </a:cxn>
              <a:cxn ang="0">
                <a:pos x="r" y="vc"/>
              </a:cxn>
              <a:cxn ang="cd4">
                <a:pos x="hc" y="b"/>
              </a:cxn>
              <a:cxn ang="cd2">
                <a:pos x="l" y="vc"/>
              </a:cxn>
              <a:cxn ang="f425">
                <a:pos x="f539" y="f540"/>
              </a:cxn>
              <a:cxn ang="f425">
                <a:pos x="f541" y="f542"/>
              </a:cxn>
              <a:cxn ang="f425">
                <a:pos x="f541" y="f543"/>
              </a:cxn>
              <a:cxn ang="f425">
                <a:pos x="f544" y="f545"/>
              </a:cxn>
              <a:cxn ang="f425">
                <a:pos x="f546" y="f545"/>
              </a:cxn>
              <a:cxn ang="f425">
                <a:pos x="f546" y="f547"/>
              </a:cxn>
              <a:cxn ang="f425">
                <a:pos x="f548" y="f549"/>
              </a:cxn>
              <a:cxn ang="f425">
                <a:pos x="f550" y="f549"/>
              </a:cxn>
              <a:cxn ang="f425">
                <a:pos x="f551" y="f552"/>
              </a:cxn>
              <a:cxn ang="f425">
                <a:pos x="f551" y="f552"/>
              </a:cxn>
              <a:cxn ang="f425">
                <a:pos x="f553" y="f554"/>
              </a:cxn>
              <a:cxn ang="f425">
                <a:pos x="f551" y="f555"/>
              </a:cxn>
              <a:cxn ang="f425">
                <a:pos x="f551" y="f556"/>
              </a:cxn>
              <a:cxn ang="f425">
                <a:pos x="f553" y="f557"/>
              </a:cxn>
              <a:cxn ang="f425">
                <a:pos x="f553" y="f558"/>
              </a:cxn>
              <a:cxn ang="f425">
                <a:pos x="f559" y="f560"/>
              </a:cxn>
              <a:cxn ang="f425">
                <a:pos x="f561" y="f560"/>
              </a:cxn>
              <a:cxn ang="f425">
                <a:pos x="f562" y="f563"/>
              </a:cxn>
              <a:cxn ang="f425">
                <a:pos x="f562" y="f564"/>
              </a:cxn>
              <a:cxn ang="f425">
                <a:pos x="f539" y="f540"/>
              </a:cxn>
              <a:cxn ang="f425">
                <a:pos x="f550" y="f565"/>
              </a:cxn>
              <a:cxn ang="f425">
                <a:pos x="f548" y="f565"/>
              </a:cxn>
              <a:cxn ang="f425">
                <a:pos x="f566" y="f547"/>
              </a:cxn>
              <a:cxn ang="f425">
                <a:pos x="f566" y="f545"/>
              </a:cxn>
              <a:cxn ang="f425">
                <a:pos x="f567" y="f545"/>
              </a:cxn>
              <a:cxn ang="f425">
                <a:pos x="f568" y="f545"/>
              </a:cxn>
              <a:cxn ang="f425">
                <a:pos x="f550" y="f545"/>
              </a:cxn>
              <a:cxn ang="f425">
                <a:pos x="f569" y="f570"/>
              </a:cxn>
              <a:cxn ang="f425">
                <a:pos x="f571" y="f572"/>
              </a:cxn>
              <a:cxn ang="f425">
                <a:pos x="f573" y="f574"/>
              </a:cxn>
              <a:cxn ang="f425">
                <a:pos x="f575" y="f576"/>
              </a:cxn>
              <a:cxn ang="f425">
                <a:pos x="f577" y="f578"/>
              </a:cxn>
              <a:cxn ang="f425">
                <a:pos x="f579" y="f580"/>
              </a:cxn>
              <a:cxn ang="f425">
                <a:pos x="f581" y="f582"/>
              </a:cxn>
              <a:cxn ang="f425">
                <a:pos x="f583" y="f584"/>
              </a:cxn>
              <a:cxn ang="f425">
                <a:pos x="f585" y="f586"/>
              </a:cxn>
              <a:cxn ang="f425">
                <a:pos x="f587" y="f588"/>
              </a:cxn>
              <a:cxn ang="f425">
                <a:pos x="f589" y="f590"/>
              </a:cxn>
              <a:cxn ang="f425">
                <a:pos x="f591" y="f592"/>
              </a:cxn>
              <a:cxn ang="f425">
                <a:pos x="f591" y="f592"/>
              </a:cxn>
              <a:cxn ang="f425">
                <a:pos x="f593" y="f594"/>
              </a:cxn>
              <a:cxn ang="f425">
                <a:pos x="f593" y="f594"/>
              </a:cxn>
              <a:cxn ang="f425">
                <a:pos x="f595" y="f596"/>
              </a:cxn>
              <a:cxn ang="f425">
                <a:pos x="f593" y="f597"/>
              </a:cxn>
              <a:cxn ang="f425">
                <a:pos x="f593" y="f597"/>
              </a:cxn>
              <a:cxn ang="f425">
                <a:pos x="f593" y="f598"/>
              </a:cxn>
              <a:cxn ang="f425">
                <a:pos x="f550" y="f565"/>
              </a:cxn>
              <a:cxn ang="f425">
                <a:pos x="f599" y="f600"/>
              </a:cxn>
              <a:cxn ang="f425">
                <a:pos x="f601" y="f602"/>
              </a:cxn>
              <a:cxn ang="f425">
                <a:pos x="f550" y="f602"/>
              </a:cxn>
              <a:cxn ang="f425">
                <a:pos x="f603" y="f604"/>
              </a:cxn>
              <a:cxn ang="f425">
                <a:pos x="f603" y="f605"/>
              </a:cxn>
              <a:cxn ang="f425">
                <a:pos x="f606" y="f607"/>
              </a:cxn>
              <a:cxn ang="f425">
                <a:pos x="f608" y="f609"/>
              </a:cxn>
              <a:cxn ang="f425">
                <a:pos x="f610" y="f611"/>
              </a:cxn>
              <a:cxn ang="f425">
                <a:pos x="f612" y="f613"/>
              </a:cxn>
              <a:cxn ang="f425">
                <a:pos x="f614" y="f615"/>
              </a:cxn>
              <a:cxn ang="f425">
                <a:pos x="f616" y="f617"/>
              </a:cxn>
              <a:cxn ang="f425">
                <a:pos x="f618" y="f617"/>
              </a:cxn>
              <a:cxn ang="f425">
                <a:pos x="f559" y="f617"/>
              </a:cxn>
              <a:cxn ang="f425">
                <a:pos x="f619" y="f617"/>
              </a:cxn>
              <a:cxn ang="f425">
                <a:pos x="f620" y="f617"/>
              </a:cxn>
              <a:cxn ang="f425">
                <a:pos x="f621" y="f617"/>
              </a:cxn>
              <a:cxn ang="f425">
                <a:pos x="f622" y="f617"/>
              </a:cxn>
              <a:cxn ang="f425">
                <a:pos x="f623" y="f617"/>
              </a:cxn>
              <a:cxn ang="f425">
                <a:pos x="f624" y="f617"/>
              </a:cxn>
              <a:cxn ang="f425">
                <a:pos x="f625" y="f626"/>
              </a:cxn>
              <a:cxn ang="f425">
                <a:pos x="f625" y="f627"/>
              </a:cxn>
              <a:cxn ang="f425">
                <a:pos x="f628" y="f627"/>
              </a:cxn>
              <a:cxn ang="f425">
                <a:pos x="f629" y="f630"/>
              </a:cxn>
              <a:cxn ang="f425">
                <a:pos x="f629" y="f630"/>
              </a:cxn>
              <a:cxn ang="f425">
                <a:pos x="f629" y="f630"/>
              </a:cxn>
              <a:cxn ang="f425">
                <a:pos x="f628" y="f631"/>
              </a:cxn>
              <a:cxn ang="f425">
                <a:pos x="f632" y="f631"/>
              </a:cxn>
              <a:cxn ang="f425">
                <a:pos x="f632" y="f633"/>
              </a:cxn>
              <a:cxn ang="f425">
                <a:pos x="f599" y="f633"/>
              </a:cxn>
              <a:cxn ang="f425">
                <a:pos x="f634" y="f635"/>
              </a:cxn>
              <a:cxn ang="f425">
                <a:pos x="f634" y="f635"/>
              </a:cxn>
              <a:cxn ang="f425">
                <a:pos x="f636" y="f637"/>
              </a:cxn>
              <a:cxn ang="f425">
                <a:pos x="f638" y="f637"/>
              </a:cxn>
              <a:cxn ang="f425">
                <a:pos x="f639" y="f540"/>
              </a:cxn>
              <a:cxn ang="f425">
                <a:pos x="f638" y="f640"/>
              </a:cxn>
              <a:cxn ang="f425">
                <a:pos x="f636" y="f640"/>
              </a:cxn>
              <a:cxn ang="f425">
                <a:pos x="f634" y="f641"/>
              </a:cxn>
              <a:cxn ang="f425">
                <a:pos x="f634" y="f641"/>
              </a:cxn>
              <a:cxn ang="f425">
                <a:pos x="f642" y="f643"/>
              </a:cxn>
              <a:cxn ang="f425">
                <a:pos x="f634" y="f635"/>
              </a:cxn>
              <a:cxn ang="f425">
                <a:pos x="f644" y="f540"/>
              </a:cxn>
              <a:cxn ang="f425">
                <a:pos x="f645" y="f646"/>
              </a:cxn>
              <a:cxn ang="f425">
                <a:pos x="f548" y="f540"/>
              </a:cxn>
              <a:cxn ang="f425">
                <a:pos x="f645" y="f647"/>
              </a:cxn>
              <a:cxn ang="f425">
                <a:pos x="f644" y="f540"/>
              </a:cxn>
            </a:cxnLst>
            <a:rect l="f535" t="f538" r="f536" b="f537"/>
            <a:pathLst>
              <a:path w="5829300" h="4391025">
                <a:moveTo>
                  <a:pt x="f6" y="f8"/>
                </a:moveTo>
                <a:cubicBezTo>
                  <a:pt x="f6" y="f9"/>
                  <a:pt x="f10" y="f11"/>
                  <a:pt x="f12" y="f13"/>
                </a:cubicBezTo>
                <a:lnTo>
                  <a:pt x="f12" y="f14"/>
                </a:lnTo>
                <a:cubicBezTo>
                  <a:pt x="f12" y="f15"/>
                  <a:pt x="f16" y="f17"/>
                  <a:pt x="f18" y="f17"/>
                </a:cubicBezTo>
                <a:lnTo>
                  <a:pt x="f19" y="f17"/>
                </a:lnTo>
                <a:lnTo>
                  <a:pt x="f19" y="f20"/>
                </a:lnTo>
                <a:cubicBezTo>
                  <a:pt x="f19" y="f21"/>
                  <a:pt x="f22" y="f5"/>
                  <a:pt x="f23" y="f5"/>
                </a:cubicBezTo>
                <a:lnTo>
                  <a:pt x="f24" y="f5"/>
                </a:lnTo>
                <a:cubicBezTo>
                  <a:pt x="f25" y="f5"/>
                  <a:pt x="f26" y="f27"/>
                  <a:pt x="f28" y="f29"/>
                </a:cubicBezTo>
                <a:lnTo>
                  <a:pt x="f28" y="f29"/>
                </a:lnTo>
                <a:cubicBezTo>
                  <a:pt x="f5" y="f30"/>
                  <a:pt x="f5" y="f31"/>
                  <a:pt x="f5" y="f32"/>
                </a:cubicBezTo>
                <a:cubicBezTo>
                  <a:pt x="f5" y="f33"/>
                  <a:pt x="f5" y="f34"/>
                  <a:pt x="f28" y="f35"/>
                </a:cubicBezTo>
                <a:lnTo>
                  <a:pt x="f28" y="f36"/>
                </a:lnTo>
                <a:cubicBezTo>
                  <a:pt x="f5" y="f37"/>
                  <a:pt x="f5" y="f38"/>
                  <a:pt x="f5" y="f39"/>
                </a:cubicBezTo>
                <a:lnTo>
                  <a:pt x="f5" y="f40"/>
                </a:lnTo>
                <a:cubicBezTo>
                  <a:pt x="f5" y="f41"/>
                  <a:pt x="f42" y="f43"/>
                  <a:pt x="f32" y="f43"/>
                </a:cubicBezTo>
                <a:lnTo>
                  <a:pt x="f44" y="f43"/>
                </a:lnTo>
                <a:cubicBezTo>
                  <a:pt x="f45" y="f43"/>
                  <a:pt x="f46" y="f47"/>
                  <a:pt x="f46" y="f48"/>
                </a:cubicBezTo>
                <a:lnTo>
                  <a:pt x="f46" y="f49"/>
                </a:lnTo>
                <a:cubicBezTo>
                  <a:pt x="f10" y="f50"/>
                  <a:pt x="f6" y="f51"/>
                  <a:pt x="f6" y="f8"/>
                </a:cubicBezTo>
                <a:close/>
                <a:moveTo>
                  <a:pt x="f24" y="f52"/>
                </a:moveTo>
                <a:lnTo>
                  <a:pt x="f23" y="f52"/>
                </a:lnTo>
                <a:cubicBezTo>
                  <a:pt x="f53" y="f52"/>
                  <a:pt x="f53" y="f54"/>
                  <a:pt x="f53" y="f20"/>
                </a:cubicBezTo>
                <a:lnTo>
                  <a:pt x="f53" y="f17"/>
                </a:lnTo>
                <a:lnTo>
                  <a:pt x="f55" y="f17"/>
                </a:lnTo>
                <a:lnTo>
                  <a:pt x="f56" y="f17"/>
                </a:lnTo>
                <a:lnTo>
                  <a:pt x="f24" y="f17"/>
                </a:lnTo>
                <a:cubicBezTo>
                  <a:pt x="f57" y="f17"/>
                  <a:pt x="f58" y="f17"/>
                  <a:pt x="f59" y="f60"/>
                </a:cubicBezTo>
                <a:cubicBezTo>
                  <a:pt x="f61" y="f60"/>
                  <a:pt x="f61" y="f60"/>
                  <a:pt x="f62" y="f63"/>
                </a:cubicBezTo>
                <a:cubicBezTo>
                  <a:pt x="f64" y="f63"/>
                  <a:pt x="f65" y="f66"/>
                  <a:pt x="f67" y="f66"/>
                </a:cubicBezTo>
                <a:cubicBezTo>
                  <a:pt x="f29" y="f66"/>
                  <a:pt x="f29" y="f68"/>
                  <a:pt x="f69" y="f68"/>
                </a:cubicBezTo>
                <a:cubicBezTo>
                  <a:pt x="f70" y="f68"/>
                  <a:pt x="f71" y="f72"/>
                  <a:pt x="f73" y="f72"/>
                </a:cubicBezTo>
                <a:cubicBezTo>
                  <a:pt x="f74" y="f72"/>
                  <a:pt x="f74" y="f75"/>
                  <a:pt x="f76" y="f77"/>
                </a:cubicBezTo>
                <a:cubicBezTo>
                  <a:pt x="f78" y="f79"/>
                  <a:pt x="f78" y="f79"/>
                  <a:pt x="f80" y="f81"/>
                </a:cubicBezTo>
                <a:cubicBezTo>
                  <a:pt x="f82" y="f83"/>
                  <a:pt x="f82" y="f83"/>
                  <a:pt x="f84" y="f85"/>
                </a:cubicBezTo>
                <a:cubicBezTo>
                  <a:pt x="f86" y="f87"/>
                  <a:pt x="f86" y="f87"/>
                  <a:pt x="f86" y="f88"/>
                </a:cubicBezTo>
                <a:cubicBezTo>
                  <a:pt x="f89" y="f90"/>
                  <a:pt x="f89" y="f91"/>
                  <a:pt x="f92" y="f93"/>
                </a:cubicBezTo>
                <a:lnTo>
                  <a:pt x="f94" y="f95"/>
                </a:lnTo>
                <a:cubicBezTo>
                  <a:pt x="f96" y="f97"/>
                  <a:pt x="f96" y="f98"/>
                  <a:pt x="f99" y="f100"/>
                </a:cubicBezTo>
                <a:lnTo>
                  <a:pt x="f99" y="f100"/>
                </a:lnTo>
                <a:cubicBezTo>
                  <a:pt x="f101" y="f102"/>
                  <a:pt x="f101" y="f103"/>
                  <a:pt x="f101" y="f104"/>
                </a:cubicBezTo>
                <a:lnTo>
                  <a:pt x="f101" y="f104"/>
                </a:lnTo>
                <a:cubicBezTo>
                  <a:pt x="f101" y="f105"/>
                  <a:pt x="f106" y="f107"/>
                  <a:pt x="f106" y="f108"/>
                </a:cubicBezTo>
                <a:cubicBezTo>
                  <a:pt x="f106" y="f109"/>
                  <a:pt x="f106" y="f110"/>
                  <a:pt x="f101" y="f111"/>
                </a:cubicBezTo>
                <a:lnTo>
                  <a:pt x="f101" y="f111"/>
                </a:lnTo>
                <a:lnTo>
                  <a:pt x="f101" y="f112"/>
                </a:lnTo>
                <a:cubicBezTo>
                  <a:pt x="f113" y="f114"/>
                  <a:pt x="f115" y="f52"/>
                  <a:pt x="f24" y="f52"/>
                </a:cubicBezTo>
                <a:close/>
                <a:moveTo>
                  <a:pt x="f116" y="f117"/>
                </a:moveTo>
                <a:cubicBezTo>
                  <a:pt x="f116" y="f118"/>
                  <a:pt x="f44" y="f119"/>
                  <a:pt x="f120" y="f119"/>
                </a:cubicBezTo>
                <a:lnTo>
                  <a:pt x="f24" y="f119"/>
                </a:lnTo>
                <a:cubicBezTo>
                  <a:pt x="f121" y="f119"/>
                  <a:pt x="f122" y="f123"/>
                  <a:pt x="f122" y="f124"/>
                </a:cubicBezTo>
                <a:lnTo>
                  <a:pt x="f122" y="f125"/>
                </a:lnTo>
                <a:cubicBezTo>
                  <a:pt x="f126" y="f125"/>
                  <a:pt x="f126" y="f125"/>
                  <a:pt x="f127" y="f128"/>
                </a:cubicBezTo>
                <a:cubicBezTo>
                  <a:pt x="f129" y="f130"/>
                  <a:pt x="f131" y="f130"/>
                  <a:pt x="f20" y="f132"/>
                </a:cubicBezTo>
                <a:cubicBezTo>
                  <a:pt x="f133" y="f132"/>
                  <a:pt x="f134" y="f135"/>
                  <a:pt x="f136" y="f135"/>
                </a:cubicBezTo>
                <a:cubicBezTo>
                  <a:pt x="f137" y="f138"/>
                  <a:pt x="f78" y="f138"/>
                  <a:pt x="f74" y="f138"/>
                </a:cubicBezTo>
                <a:cubicBezTo>
                  <a:pt x="f73" y="f138"/>
                  <a:pt x="f139" y="f138"/>
                  <a:pt x="f70" y="f140"/>
                </a:cubicBezTo>
                <a:cubicBezTo>
                  <a:pt x="f29" y="f140"/>
                  <a:pt x="f141" y="f142"/>
                  <a:pt x="f64" y="f142"/>
                </a:cubicBezTo>
                <a:cubicBezTo>
                  <a:pt x="f62" y="f142"/>
                  <a:pt x="f61" y="f142"/>
                  <a:pt x="f61" y="f142"/>
                </a:cubicBezTo>
                <a:cubicBezTo>
                  <a:pt x="f143" y="f142"/>
                  <a:pt x="f144" y="f142"/>
                  <a:pt x="f32" y="f142"/>
                </a:cubicBezTo>
                <a:lnTo>
                  <a:pt x="f145" y="f142"/>
                </a:lnTo>
                <a:cubicBezTo>
                  <a:pt x="f146" y="f142"/>
                  <a:pt x="f146" y="f142"/>
                  <a:pt x="f147" y="f142"/>
                </a:cubicBezTo>
                <a:lnTo>
                  <a:pt x="f148" y="f142"/>
                </a:lnTo>
                <a:lnTo>
                  <a:pt x="f149" y="f142"/>
                </a:lnTo>
                <a:lnTo>
                  <a:pt x="f150" y="f142"/>
                </a:lnTo>
                <a:lnTo>
                  <a:pt x="f151" y="f142"/>
                </a:lnTo>
                <a:cubicBezTo>
                  <a:pt x="f152" y="f142"/>
                  <a:pt x="f153" y="f154"/>
                  <a:pt x="f153" y="f155"/>
                </a:cubicBezTo>
                <a:lnTo>
                  <a:pt x="f153" y="f156"/>
                </a:lnTo>
                <a:lnTo>
                  <a:pt x="f157" y="f156"/>
                </a:lnTo>
                <a:cubicBezTo>
                  <a:pt x="f117" y="f156"/>
                  <a:pt x="f158" y="f159"/>
                  <a:pt x="f158" y="f160"/>
                </a:cubicBezTo>
                <a:lnTo>
                  <a:pt x="f158" y="f160"/>
                </a:lnTo>
                <a:lnTo>
                  <a:pt x="f158" y="f160"/>
                </a:lnTo>
                <a:cubicBezTo>
                  <a:pt x="f158" y="f161"/>
                  <a:pt x="f117" y="f162"/>
                  <a:pt x="f157" y="f162"/>
                </a:cubicBezTo>
                <a:lnTo>
                  <a:pt x="f163" y="f162"/>
                </a:lnTo>
                <a:lnTo>
                  <a:pt x="f163" y="f164"/>
                </a:lnTo>
                <a:lnTo>
                  <a:pt x="f116" y="f164"/>
                </a:lnTo>
                <a:close/>
                <a:moveTo>
                  <a:pt x="f165" y="f166"/>
                </a:moveTo>
                <a:lnTo>
                  <a:pt x="f165" y="f166"/>
                </a:lnTo>
                <a:cubicBezTo>
                  <a:pt x="f167" y="f168"/>
                  <a:pt x="f169" y="f168"/>
                  <a:pt x="f170" y="f168"/>
                </a:cubicBezTo>
                <a:lnTo>
                  <a:pt x="f171" y="f168"/>
                </a:lnTo>
                <a:cubicBezTo>
                  <a:pt x="f172" y="f168"/>
                  <a:pt x="f173" y="f174"/>
                  <a:pt x="f173" y="f8"/>
                </a:cubicBezTo>
                <a:cubicBezTo>
                  <a:pt x="f173" y="f175"/>
                  <a:pt x="f172" y="f176"/>
                  <a:pt x="f171" y="f176"/>
                </a:cubicBezTo>
                <a:lnTo>
                  <a:pt x="f170" y="f176"/>
                </a:lnTo>
                <a:cubicBezTo>
                  <a:pt x="f169" y="f176"/>
                  <a:pt x="f177" y="f176"/>
                  <a:pt x="f165" y="f178"/>
                </a:cubicBezTo>
                <a:lnTo>
                  <a:pt x="f165" y="f178"/>
                </a:lnTo>
                <a:cubicBezTo>
                  <a:pt x="f179" y="f180"/>
                  <a:pt x="f181" y="f182"/>
                  <a:pt x="f181" y="f183"/>
                </a:cubicBezTo>
                <a:cubicBezTo>
                  <a:pt x="f181" y="f184"/>
                  <a:pt x="f179" y="f185"/>
                  <a:pt x="f165" y="f166"/>
                </a:cubicBezTo>
                <a:close/>
                <a:moveTo>
                  <a:pt x="f186" y="f8"/>
                </a:moveTo>
                <a:cubicBezTo>
                  <a:pt x="f186" y="f187"/>
                  <a:pt x="f188" y="f189"/>
                  <a:pt x="f190" y="f189"/>
                </a:cubicBezTo>
                <a:cubicBezTo>
                  <a:pt x="f191" y="f189"/>
                  <a:pt x="f23" y="f187"/>
                  <a:pt x="f23" y="f8"/>
                </a:cubicBezTo>
                <a:cubicBezTo>
                  <a:pt x="f23" y="f192"/>
                  <a:pt x="f191" y="f193"/>
                  <a:pt x="f190" y="f193"/>
                </a:cubicBezTo>
                <a:cubicBezTo>
                  <a:pt x="f188" y="f193"/>
                  <a:pt x="f186" y="f192"/>
                  <a:pt x="f186" y="f8"/>
                </a:cubicBezTo>
                <a:close/>
              </a:path>
            </a:pathLst>
          </a:custGeom>
          <a:solidFill>
            <a:srgbClr val="98B9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orma libre 47">
            <a:extLst>
              <a:ext uri="{FF2B5EF4-FFF2-40B4-BE49-F238E27FC236}">
                <a16:creationId xmlns:a16="http://schemas.microsoft.com/office/drawing/2014/main" id="{7C491326-B211-F4A8-2638-73D379278C05}"/>
              </a:ext>
            </a:extLst>
          </p:cNvPr>
          <p:cNvSpPr/>
          <p:nvPr/>
        </p:nvSpPr>
        <p:spPr>
          <a:xfrm>
            <a:off x="481751" y="3891119"/>
            <a:ext cx="393292" cy="420971"/>
          </a:xfrm>
          <a:custGeom>
            <a:avLst/>
            <a:gdLst>
              <a:gd name="f0" fmla="val 10800000"/>
              <a:gd name="f1" fmla="val 5400000"/>
              <a:gd name="f2" fmla="val 180"/>
              <a:gd name="f3" fmla="val w"/>
              <a:gd name="f4" fmla="val h"/>
              <a:gd name="f5" fmla="val 0"/>
              <a:gd name="f6" fmla="val 5816813"/>
              <a:gd name="f7" fmla="val 6226179"/>
              <a:gd name="f8" fmla="val 4017333"/>
              <a:gd name="f9" fmla="val 717429"/>
              <a:gd name="f10" fmla="val 4184079"/>
              <a:gd name="f11" fmla="val 437184"/>
              <a:gd name="f12" fmla="val 4221912"/>
              <a:gd name="f13" fmla="val 369220"/>
              <a:gd name="f14" fmla="val 4305289"/>
              <a:gd name="f15" fmla="val 346105"/>
              <a:gd name="f16" fmla="val 4373244"/>
              <a:gd name="f17" fmla="val 383938"/>
              <a:gd name="f18" fmla="val 4441199"/>
              <a:gd name="f19" fmla="val 421771"/>
              <a:gd name="f20" fmla="val 4464324"/>
              <a:gd name="f21" fmla="val 505149"/>
              <a:gd name="f22" fmla="val 4426491"/>
              <a:gd name="f23" fmla="val 573104"/>
              <a:gd name="f24" fmla="val 4259745"/>
              <a:gd name="f25" fmla="val 853348"/>
              <a:gd name="f26" fmla="val 4237325"/>
              <a:gd name="f27" fmla="val 898893"/>
              <a:gd name="f28" fmla="val 921313"/>
              <a:gd name="f29" fmla="val 4138534"/>
              <a:gd name="f30" fmla="val 4116114"/>
              <a:gd name="f31" fmla="val 4092990"/>
              <a:gd name="f32" fmla="val 913601"/>
              <a:gd name="f33" fmla="val 4070579"/>
              <a:gd name="f34" fmla="val 905900"/>
              <a:gd name="f35" fmla="val 4001920"/>
              <a:gd name="f36" fmla="val 868762"/>
              <a:gd name="f37" fmla="val 3979500"/>
              <a:gd name="f38" fmla="val 786089"/>
              <a:gd name="f39" fmla="val 1565875"/>
              <a:gd name="f40" fmla="val 854053"/>
              <a:gd name="f41" fmla="val 1588295"/>
              <a:gd name="f42" fmla="val 899597"/>
              <a:gd name="f43" fmla="val 1641541"/>
              <a:gd name="f44" fmla="val 922017"/>
              <a:gd name="f45" fmla="val 1687085"/>
              <a:gd name="f46" fmla="val 1709505"/>
              <a:gd name="f47" fmla="val 1732630"/>
              <a:gd name="f48" fmla="val 914306"/>
              <a:gd name="f49" fmla="val 1755050"/>
              <a:gd name="f50" fmla="val 906604"/>
              <a:gd name="f51" fmla="val 1823014"/>
              <a:gd name="f52" fmla="val 868771"/>
              <a:gd name="f53" fmla="val 1846129"/>
              <a:gd name="f54" fmla="val 785394"/>
              <a:gd name="f55" fmla="val 1808296"/>
              <a:gd name="f56" fmla="val 717439"/>
              <a:gd name="f57" fmla="val 1641550"/>
              <a:gd name="f58" fmla="val 437194"/>
              <a:gd name="f59" fmla="val 1603717"/>
              <a:gd name="f60" fmla="val 369230"/>
              <a:gd name="f61" fmla="val 1520340"/>
              <a:gd name="f62" fmla="val 346115"/>
              <a:gd name="f63" fmla="val 1452385"/>
              <a:gd name="f64" fmla="val 383948"/>
              <a:gd name="f65" fmla="val 1384430"/>
              <a:gd name="f66" fmla="val 421781"/>
              <a:gd name="f67" fmla="val 1361306"/>
              <a:gd name="f68" fmla="val 505158"/>
              <a:gd name="f69" fmla="val 1399139"/>
              <a:gd name="f70" fmla="val 573113"/>
              <a:gd name="f71" fmla="val 2912462"/>
              <a:gd name="f72" fmla="val 596923"/>
              <a:gd name="f73" fmla="val 2988129"/>
              <a:gd name="f74" fmla="val 3048381"/>
              <a:gd name="f75" fmla="val 536670"/>
              <a:gd name="f76" fmla="val 461004"/>
              <a:gd name="f77" fmla="val 135919"/>
              <a:gd name="f78" fmla="val 60253"/>
              <a:gd name="f79" fmla="val 2836796"/>
              <a:gd name="f80" fmla="val 2776543"/>
              <a:gd name="f81" fmla="val 2768832"/>
              <a:gd name="f82" fmla="val 535975"/>
              <a:gd name="f83" fmla="val 2829085"/>
              <a:gd name="f84" fmla="val 2768137"/>
              <a:gd name="f85" fmla="val 2828390"/>
              <a:gd name="f86" fmla="val 2904056"/>
              <a:gd name="f87" fmla="val 2979722"/>
              <a:gd name="f88" fmla="val 3039975"/>
              <a:gd name="f89" fmla="val 5689710"/>
              <a:gd name="f90" fmla="val 5364626"/>
              <a:gd name="f91" fmla="val 5288959"/>
              <a:gd name="f92" fmla="val 5228706"/>
              <a:gd name="f93" fmla="val 5765376"/>
              <a:gd name="f94" fmla="val 5825629"/>
              <a:gd name="f95" fmla="val 5439587"/>
              <a:gd name="f96" fmla="val 1451681"/>
              <a:gd name="f97" fmla="val 5401754"/>
              <a:gd name="f98" fmla="val 1383716"/>
              <a:gd name="f99" fmla="val 5318376"/>
              <a:gd name="f100" fmla="val 1360601"/>
              <a:gd name="f101" fmla="val 5250422"/>
              <a:gd name="f102" fmla="val 1398434"/>
              <a:gd name="f103" fmla="val 4970177"/>
              <a:gd name="f104" fmla="val 1565180"/>
              <a:gd name="f105" fmla="val 4902222"/>
              <a:gd name="f106" fmla="val 1603013"/>
              <a:gd name="f107" fmla="val 4879098"/>
              <a:gd name="f108" fmla="val 1686390"/>
              <a:gd name="f109" fmla="val 4916931"/>
              <a:gd name="f110" fmla="val 1754345"/>
              <a:gd name="f111" fmla="val 4939351"/>
              <a:gd name="f112" fmla="val 1799890"/>
              <a:gd name="f113" fmla="val 4992597"/>
              <a:gd name="f114" fmla="val 1822310"/>
              <a:gd name="f115" fmla="val 5038141"/>
              <a:gd name="f116" fmla="val 5060561"/>
              <a:gd name="f117" fmla="val 5083686"/>
              <a:gd name="f118" fmla="val 1814598"/>
              <a:gd name="f119" fmla="val 5106096"/>
              <a:gd name="f120" fmla="val 1806896"/>
              <a:gd name="f121" fmla="val 5386341"/>
              <a:gd name="f122" fmla="val 1640151"/>
              <a:gd name="f123" fmla="val 5455000"/>
              <a:gd name="f124" fmla="val 5477420"/>
              <a:gd name="f125" fmla="val 1519635"/>
              <a:gd name="f126" fmla="val 4698339"/>
              <a:gd name="f127" fmla="val 2889347"/>
              <a:gd name="f128" fmla="val 3199723"/>
              <a:gd name="f129" fmla="val 4614961"/>
              <a:gd name="f130" fmla="val 3502388"/>
              <a:gd name="f131" fmla="val 4463629"/>
              <a:gd name="f132" fmla="val 3774931"/>
              <a:gd name="f133" fmla="val 4455927"/>
              <a:gd name="f134" fmla="val 3797351"/>
              <a:gd name="f135" fmla="val 4448215"/>
              <a:gd name="f136" fmla="val 3812764"/>
              <a:gd name="f137" fmla="val 4433497"/>
              <a:gd name="f138" fmla="val 3828177"/>
              <a:gd name="f139" fmla="val 4418084"/>
              <a:gd name="f140" fmla="val 3850597"/>
              <a:gd name="f141" fmla="val 4357831"/>
              <a:gd name="f142" fmla="val 3941677"/>
              <a:gd name="f143" fmla="val 4296873"/>
              <a:gd name="f144" fmla="val 4032061"/>
              <a:gd name="f145" fmla="val 4221207"/>
              <a:gd name="f146" fmla="val 4107727"/>
              <a:gd name="f147" fmla="val 3956376"/>
              <a:gd name="f148" fmla="val 4478356"/>
              <a:gd name="f149" fmla="val 3820456"/>
              <a:gd name="f150" fmla="val 4796434"/>
              <a:gd name="f151" fmla="val 3827463"/>
              <a:gd name="f152" fmla="val 5000317"/>
              <a:gd name="f153" fmla="val 5008029"/>
              <a:gd name="f154" fmla="val 5023442"/>
              <a:gd name="f155" fmla="val 3835175"/>
              <a:gd name="f156" fmla="val 5045862"/>
              <a:gd name="f157" fmla="val 5068282"/>
              <a:gd name="f158" fmla="val 5719156"/>
              <a:gd name="f159" fmla="val 6006407"/>
              <a:gd name="f160" fmla="val 3600465"/>
              <a:gd name="f161" fmla="val 6233406"/>
              <a:gd name="f162" fmla="val 3320925"/>
              <a:gd name="f163" fmla="val 2481590"/>
              <a:gd name="f164" fmla="val 2194338"/>
              <a:gd name="f165" fmla="val 1967340"/>
              <a:gd name="f166" fmla="val 5998696"/>
              <a:gd name="f167" fmla="val 5052869"/>
              <a:gd name="f168" fmla="val 5030449"/>
              <a:gd name="f169" fmla="val 5022738"/>
              <a:gd name="f170" fmla="val 5000327"/>
              <a:gd name="f171" fmla="val 1975051"/>
              <a:gd name="f172" fmla="val 4803450"/>
              <a:gd name="f173" fmla="val 1838427"/>
              <a:gd name="f174" fmla="val 4493084"/>
              <a:gd name="f175" fmla="val 1589009"/>
              <a:gd name="f176" fmla="val 4130157"/>
              <a:gd name="f177" fmla="val 1505631"/>
              <a:gd name="f178" fmla="val 4039077"/>
              <a:gd name="f179" fmla="val 1422263"/>
              <a:gd name="f180" fmla="val 3940991"/>
              <a:gd name="f181" fmla="val 1362010"/>
              <a:gd name="f182" fmla="val 3827492"/>
              <a:gd name="f183" fmla="val 1354308"/>
              <a:gd name="f184" fmla="val 3812079"/>
              <a:gd name="f185" fmla="val 1346597"/>
              <a:gd name="f186" fmla="val 3805072"/>
              <a:gd name="f187" fmla="val 1339590"/>
              <a:gd name="f188" fmla="val 3789659"/>
              <a:gd name="f189" fmla="val 1180547"/>
              <a:gd name="f190" fmla="val 3517116"/>
              <a:gd name="f191" fmla="val 1097179"/>
              <a:gd name="f192" fmla="val 3206749"/>
              <a:gd name="f193" fmla="val 2897068"/>
              <a:gd name="f194" fmla="val 1905697"/>
              <a:gd name="f195" fmla="val 1907096"/>
              <a:gd name="f196" fmla="val 1096484"/>
              <a:gd name="f197" fmla="val 2897763"/>
              <a:gd name="f198" fmla="val 3888421"/>
              <a:gd name="f199" fmla="val 1088763"/>
              <a:gd name="f200" fmla="val 1897976"/>
              <a:gd name="f201" fmla="val 3555625"/>
              <a:gd name="f202" fmla="val 5143929"/>
              <a:gd name="f203" fmla="val 2246880"/>
              <a:gd name="f204" fmla="val 5401059"/>
              <a:gd name="f205" fmla="val 5734550"/>
              <a:gd name="f206" fmla="val 5681304"/>
              <a:gd name="f207" fmla="val 2262293"/>
              <a:gd name="f208" fmla="val 5855761"/>
              <a:gd name="f209" fmla="val 2360379"/>
              <a:gd name="f210" fmla="val 5946135"/>
              <a:gd name="f211" fmla="val 3321629"/>
              <a:gd name="f212" fmla="val 3442126"/>
              <a:gd name="f213" fmla="val 3540916"/>
              <a:gd name="f214" fmla="val 2049308"/>
              <a:gd name="f215" fmla="val 3737088"/>
              <a:gd name="f216" fmla="val 1368303"/>
              <a:gd name="f217" fmla="val 2897040"/>
              <a:gd name="f218" fmla="val 2056991"/>
              <a:gd name="f219" fmla="val 1376005"/>
              <a:gd name="f220" fmla="val 3161890"/>
              <a:gd name="f221" fmla="val 1451671"/>
              <a:gd name="f222" fmla="val 3426722"/>
              <a:gd name="f223" fmla="val 1587590"/>
              <a:gd name="f224" fmla="val 3661432"/>
              <a:gd name="f225" fmla="val 3669134"/>
              <a:gd name="f226" fmla="val 1647843"/>
              <a:gd name="f227" fmla="val 3767220"/>
              <a:gd name="f228" fmla="val 1716503"/>
              <a:gd name="f229" fmla="val 3858299"/>
              <a:gd name="f230" fmla="val 1792169"/>
              <a:gd name="f231" fmla="val 1799880"/>
              <a:gd name="f232" fmla="val 3949388"/>
              <a:gd name="f233" fmla="val 1807582"/>
              <a:gd name="f234" fmla="val 3957090"/>
              <a:gd name="f235" fmla="val 2057000"/>
              <a:gd name="f236" fmla="val 4313001"/>
              <a:gd name="f237" fmla="val 2201326"/>
              <a:gd name="f238" fmla="val 4615665"/>
              <a:gd name="f239" fmla="val 2239159"/>
              <a:gd name="f240" fmla="val 4865093"/>
              <a:gd name="f241" fmla="val 3563336"/>
              <a:gd name="f242" fmla="val 3608880"/>
              <a:gd name="f243" fmla="val 4554717"/>
              <a:gd name="f244" fmla="val 3820466"/>
              <a:gd name="f245" fmla="val 4199511"/>
              <a:gd name="f246" fmla="val 4009631"/>
              <a:gd name="f247" fmla="val 3934670"/>
              <a:gd name="f248" fmla="val 3926959"/>
              <a:gd name="f249" fmla="val 4017343"/>
              <a:gd name="f250" fmla="val 4025045"/>
              <a:gd name="f251" fmla="val 3919257"/>
              <a:gd name="f252" fmla="val 4093009"/>
              <a:gd name="f253" fmla="val 3851292"/>
              <a:gd name="f254" fmla="val 4153957"/>
              <a:gd name="f255" fmla="val 3767924"/>
              <a:gd name="f256" fmla="val 4198797"/>
              <a:gd name="f257" fmla="val 3684547"/>
              <a:gd name="f258" fmla="val 3676835"/>
              <a:gd name="f259" fmla="val 4206508"/>
              <a:gd name="f260" fmla="val 3661422"/>
              <a:gd name="f261" fmla="val 4214220"/>
              <a:gd name="f262" fmla="val 3653720"/>
              <a:gd name="f263" fmla="val 4350129"/>
              <a:gd name="f264" fmla="val 854748"/>
              <a:gd name="f265" fmla="val 574503"/>
              <a:gd name="f266" fmla="val 506539"/>
              <a:gd name="f267" fmla="val 423171"/>
              <a:gd name="f268" fmla="val 1383021"/>
              <a:gd name="f269" fmla="val 385338"/>
              <a:gd name="f270" fmla="val 347505"/>
              <a:gd name="f271" fmla="val 1519645"/>
              <a:gd name="f272" fmla="val 369925"/>
              <a:gd name="f273" fmla="val 438584"/>
              <a:gd name="f274" fmla="val 1640846"/>
              <a:gd name="f275" fmla="val 718829"/>
              <a:gd name="f276" fmla="val 1807591"/>
              <a:gd name="f277" fmla="val 741249"/>
              <a:gd name="f278" fmla="val 1823005"/>
              <a:gd name="f279" fmla="val 764373"/>
              <a:gd name="f280" fmla="val 786793"/>
              <a:gd name="f281" fmla="val 832337"/>
              <a:gd name="f282" fmla="val 884879"/>
              <a:gd name="f283" fmla="val 1800585"/>
              <a:gd name="f284" fmla="val 908004"/>
              <a:gd name="f285" fmla="val 1755040"/>
              <a:gd name="f286" fmla="val 945132"/>
              <a:gd name="f287" fmla="val 922712"/>
              <a:gd name="f288" fmla="+- 0 0 -90"/>
              <a:gd name="f289" fmla="*/ f3 1 5816813"/>
              <a:gd name="f290" fmla="*/ f4 1 6226179"/>
              <a:gd name="f291" fmla="+- f7 0 f5"/>
              <a:gd name="f292" fmla="+- f6 0 f5"/>
              <a:gd name="f293" fmla="*/ f288 f0 1"/>
              <a:gd name="f294" fmla="*/ f292 1 5816813"/>
              <a:gd name="f295" fmla="*/ f291 1 6226179"/>
              <a:gd name="f296" fmla="*/ 4017333 f292 1"/>
              <a:gd name="f297" fmla="*/ 717429 f291 1"/>
              <a:gd name="f298" fmla="*/ 4184079 f292 1"/>
              <a:gd name="f299" fmla="*/ 437184 f291 1"/>
              <a:gd name="f300" fmla="*/ 4373244 f292 1"/>
              <a:gd name="f301" fmla="*/ 383938 f291 1"/>
              <a:gd name="f302" fmla="*/ 4426491 f292 1"/>
              <a:gd name="f303" fmla="*/ 573104 f291 1"/>
              <a:gd name="f304" fmla="*/ 4259745 f292 1"/>
              <a:gd name="f305" fmla="*/ 853348 f291 1"/>
              <a:gd name="f306" fmla="*/ 4138534 f292 1"/>
              <a:gd name="f307" fmla="*/ 921313 f291 1"/>
              <a:gd name="f308" fmla="*/ 4070579 f292 1"/>
              <a:gd name="f309" fmla="*/ 905900 f291 1"/>
              <a:gd name="f310" fmla="*/ 1565875 f292 1"/>
              <a:gd name="f311" fmla="*/ 854053 f291 1"/>
              <a:gd name="f312" fmla="*/ 1687085 f292 1"/>
              <a:gd name="f313" fmla="*/ 922017 f291 1"/>
              <a:gd name="f314" fmla="*/ 1755050 f292 1"/>
              <a:gd name="f315" fmla="*/ 906604 f291 1"/>
              <a:gd name="f316" fmla="*/ 1808296 f292 1"/>
              <a:gd name="f317" fmla="*/ 717439 f291 1"/>
              <a:gd name="f318" fmla="*/ 1641550 f292 1"/>
              <a:gd name="f319" fmla="*/ 437194 f291 1"/>
              <a:gd name="f320" fmla="*/ 1452385 f292 1"/>
              <a:gd name="f321" fmla="*/ 383948 f291 1"/>
              <a:gd name="f322" fmla="*/ 1399139 f292 1"/>
              <a:gd name="f323" fmla="*/ 573113 f291 1"/>
              <a:gd name="f324" fmla="*/ 2912462 f292 1"/>
              <a:gd name="f325" fmla="*/ 596923 f291 1"/>
              <a:gd name="f326" fmla="*/ 3048381 f292 1"/>
              <a:gd name="f327" fmla="*/ 461004 f291 1"/>
              <a:gd name="f328" fmla="*/ 135919 f291 1"/>
              <a:gd name="f329" fmla="*/ 0 f291 1"/>
              <a:gd name="f330" fmla="*/ 2776543 f292 1"/>
              <a:gd name="f331" fmla="*/ 461004 f292 1"/>
              <a:gd name="f332" fmla="*/ 2768137 f291 1"/>
              <a:gd name="f333" fmla="*/ 135919 f292 1"/>
              <a:gd name="f334" fmla="*/ 0 f292 1"/>
              <a:gd name="f335" fmla="*/ 2904056 f291 1"/>
              <a:gd name="f336" fmla="*/ 3039975 f291 1"/>
              <a:gd name="f337" fmla="*/ 596923 f292 1"/>
              <a:gd name="f338" fmla="*/ 5689710 f292 1"/>
              <a:gd name="f339" fmla="*/ 5364626 f292 1"/>
              <a:gd name="f340" fmla="*/ 5228706 f292 1"/>
              <a:gd name="f341" fmla="*/ 5825629 f292 1"/>
              <a:gd name="f342" fmla="*/ 5439587 f292 1"/>
              <a:gd name="f343" fmla="*/ 1451681 f291 1"/>
              <a:gd name="f344" fmla="*/ 5250422 f292 1"/>
              <a:gd name="f345" fmla="*/ 1398434 f291 1"/>
              <a:gd name="f346" fmla="*/ 4970177 f292 1"/>
              <a:gd name="f347" fmla="*/ 1565180 f291 1"/>
              <a:gd name="f348" fmla="*/ 4916931 f292 1"/>
              <a:gd name="f349" fmla="*/ 1754345 f291 1"/>
              <a:gd name="f350" fmla="*/ 5038141 f292 1"/>
              <a:gd name="f351" fmla="*/ 1822310 f291 1"/>
              <a:gd name="f352" fmla="*/ 5106096 f292 1"/>
              <a:gd name="f353" fmla="*/ 1806896 f291 1"/>
              <a:gd name="f354" fmla="*/ 5386341 f292 1"/>
              <a:gd name="f355" fmla="*/ 1640151 f291 1"/>
              <a:gd name="f356" fmla="*/ 4698339 f292 1"/>
              <a:gd name="f357" fmla="*/ 2889347 f291 1"/>
              <a:gd name="f358" fmla="*/ 4463629 f292 1"/>
              <a:gd name="f359" fmla="*/ 3774931 f291 1"/>
              <a:gd name="f360" fmla="*/ 4433497 f292 1"/>
              <a:gd name="f361" fmla="*/ 3828177 f291 1"/>
              <a:gd name="f362" fmla="*/ 4418084 f292 1"/>
              <a:gd name="f363" fmla="*/ 3850597 f291 1"/>
              <a:gd name="f364" fmla="*/ 4221207 f292 1"/>
              <a:gd name="f365" fmla="*/ 4107727 f291 1"/>
              <a:gd name="f366" fmla="*/ 3827463 f292 1"/>
              <a:gd name="f367" fmla="*/ 5000317 f291 1"/>
              <a:gd name="f368" fmla="*/ 5008029 f291 1"/>
              <a:gd name="f369" fmla="*/ 3835175 f292 1"/>
              <a:gd name="f370" fmla="*/ 5068282 f291 1"/>
              <a:gd name="f371" fmla="*/ 5719156 f291 1"/>
              <a:gd name="f372" fmla="*/ 3320925 f292 1"/>
              <a:gd name="f373" fmla="*/ 6233406 f291 1"/>
              <a:gd name="f374" fmla="*/ 2481590 f292 1"/>
              <a:gd name="f375" fmla="*/ 1967340 f292 1"/>
              <a:gd name="f376" fmla="*/ 5030449 f291 1"/>
              <a:gd name="f377" fmla="*/ 5000327 f291 1"/>
              <a:gd name="f378" fmla="*/ 1589009 f292 1"/>
              <a:gd name="f379" fmla="*/ 4130157 f291 1"/>
              <a:gd name="f380" fmla="*/ 1362010 f292 1"/>
              <a:gd name="f381" fmla="*/ 3827492 f291 1"/>
              <a:gd name="f382" fmla="*/ 1339590 f292 1"/>
              <a:gd name="f383" fmla="*/ 3789659 f291 1"/>
              <a:gd name="f384" fmla="*/ 1097179 f292 1"/>
              <a:gd name="f385" fmla="*/ 2897068 f291 1"/>
              <a:gd name="f386" fmla="*/ 2897763 f292 1"/>
              <a:gd name="f387" fmla="*/ 1096484 f291 1"/>
              <a:gd name="f388" fmla="*/ 3555625 f292 1"/>
              <a:gd name="f389" fmla="*/ 5143929 f291 1"/>
              <a:gd name="f390" fmla="*/ 2246880 f292 1"/>
              <a:gd name="f391" fmla="*/ 5401059 f291 1"/>
              <a:gd name="f392" fmla="*/ 5734550 f291 1"/>
              <a:gd name="f393" fmla="*/ 5681304 f291 1"/>
              <a:gd name="f394" fmla="*/ 5946135 f291 1"/>
              <a:gd name="f395" fmla="*/ 3321629 f292 1"/>
              <a:gd name="f396" fmla="*/ 2897040 f292 1"/>
              <a:gd name="f397" fmla="*/ 1368303 f291 1"/>
              <a:gd name="f398" fmla="*/ 1376005 f292 1"/>
              <a:gd name="f399" fmla="*/ 1587590 f292 1"/>
              <a:gd name="f400" fmla="*/ 3661432 f291 1"/>
              <a:gd name="f401" fmla="*/ 3669134 f291 1"/>
              <a:gd name="f402" fmla="*/ 1792169 f292 1"/>
              <a:gd name="f403" fmla="*/ 3941677 f291 1"/>
              <a:gd name="f404" fmla="*/ 1807582 f292 1"/>
              <a:gd name="f405" fmla="*/ 3957090 f291 1"/>
              <a:gd name="f406" fmla="*/ 2239159 f292 1"/>
              <a:gd name="f407" fmla="*/ 4865093 f291 1"/>
              <a:gd name="f408" fmla="*/ 3563336 f292 1"/>
              <a:gd name="f409" fmla="*/ 4009631 f292 1"/>
              <a:gd name="f410" fmla="*/ 3934670 f291 1"/>
              <a:gd name="f411" fmla="*/ 4025045 f292 1"/>
              <a:gd name="f412" fmla="*/ 3919257 f291 1"/>
              <a:gd name="f413" fmla="*/ 4198797 f292 1"/>
              <a:gd name="f414" fmla="*/ 3684547 f291 1"/>
              <a:gd name="f415" fmla="*/ 4206508 f292 1"/>
              <a:gd name="f416" fmla="*/ 4214220 f292 1"/>
              <a:gd name="f417" fmla="*/ 3653720 f291 1"/>
              <a:gd name="f418" fmla="*/ 854748 f292 1"/>
              <a:gd name="f419" fmla="*/ 574503 f292 1"/>
              <a:gd name="f420" fmla="*/ 385338 f292 1"/>
              <a:gd name="f421" fmla="*/ 438584 f292 1"/>
              <a:gd name="f422" fmla="*/ 1640846 f291 1"/>
              <a:gd name="f423" fmla="*/ 718829 f292 1"/>
              <a:gd name="f424" fmla="*/ 1807591 f291 1"/>
              <a:gd name="f425" fmla="*/ 786793 f292 1"/>
              <a:gd name="f426" fmla="*/ 1823005 f291 1"/>
              <a:gd name="f427" fmla="*/ 908004 f292 1"/>
              <a:gd name="f428" fmla="*/ 1755040 f291 1"/>
              <a:gd name="f429" fmla="*/ f293 1 f2"/>
              <a:gd name="f430" fmla="*/ f296 1 5816813"/>
              <a:gd name="f431" fmla="*/ f297 1 6226179"/>
              <a:gd name="f432" fmla="*/ f298 1 5816813"/>
              <a:gd name="f433" fmla="*/ f299 1 6226179"/>
              <a:gd name="f434" fmla="*/ f300 1 5816813"/>
              <a:gd name="f435" fmla="*/ f301 1 6226179"/>
              <a:gd name="f436" fmla="*/ f302 1 5816813"/>
              <a:gd name="f437" fmla="*/ f303 1 6226179"/>
              <a:gd name="f438" fmla="*/ f304 1 5816813"/>
              <a:gd name="f439" fmla="*/ f305 1 6226179"/>
              <a:gd name="f440" fmla="*/ f306 1 5816813"/>
              <a:gd name="f441" fmla="*/ f307 1 6226179"/>
              <a:gd name="f442" fmla="*/ f308 1 5816813"/>
              <a:gd name="f443" fmla="*/ f309 1 6226179"/>
              <a:gd name="f444" fmla="*/ f310 1 5816813"/>
              <a:gd name="f445" fmla="*/ f311 1 6226179"/>
              <a:gd name="f446" fmla="*/ f312 1 5816813"/>
              <a:gd name="f447" fmla="*/ f313 1 6226179"/>
              <a:gd name="f448" fmla="*/ f314 1 5816813"/>
              <a:gd name="f449" fmla="*/ f315 1 6226179"/>
              <a:gd name="f450" fmla="*/ f316 1 5816813"/>
              <a:gd name="f451" fmla="*/ f317 1 6226179"/>
              <a:gd name="f452" fmla="*/ f318 1 5816813"/>
              <a:gd name="f453" fmla="*/ f319 1 6226179"/>
              <a:gd name="f454" fmla="*/ f320 1 5816813"/>
              <a:gd name="f455" fmla="*/ f321 1 6226179"/>
              <a:gd name="f456" fmla="*/ f322 1 5816813"/>
              <a:gd name="f457" fmla="*/ f323 1 6226179"/>
              <a:gd name="f458" fmla="*/ f324 1 5816813"/>
              <a:gd name="f459" fmla="*/ f325 1 6226179"/>
              <a:gd name="f460" fmla="*/ f326 1 5816813"/>
              <a:gd name="f461" fmla="*/ f327 1 6226179"/>
              <a:gd name="f462" fmla="*/ f328 1 6226179"/>
              <a:gd name="f463" fmla="*/ f329 1 6226179"/>
              <a:gd name="f464" fmla="*/ f330 1 5816813"/>
              <a:gd name="f465" fmla="*/ f331 1 5816813"/>
              <a:gd name="f466" fmla="*/ f332 1 6226179"/>
              <a:gd name="f467" fmla="*/ f333 1 5816813"/>
              <a:gd name="f468" fmla="*/ f334 1 5816813"/>
              <a:gd name="f469" fmla="*/ f335 1 6226179"/>
              <a:gd name="f470" fmla="*/ f336 1 6226179"/>
              <a:gd name="f471" fmla="*/ f337 1 5816813"/>
              <a:gd name="f472" fmla="*/ f338 1 5816813"/>
              <a:gd name="f473" fmla="*/ f339 1 5816813"/>
              <a:gd name="f474" fmla="*/ f340 1 5816813"/>
              <a:gd name="f475" fmla="*/ f341 1 5816813"/>
              <a:gd name="f476" fmla="*/ f342 1 5816813"/>
              <a:gd name="f477" fmla="*/ f343 1 6226179"/>
              <a:gd name="f478" fmla="*/ f344 1 5816813"/>
              <a:gd name="f479" fmla="*/ f345 1 6226179"/>
              <a:gd name="f480" fmla="*/ f346 1 5816813"/>
              <a:gd name="f481" fmla="*/ f347 1 6226179"/>
              <a:gd name="f482" fmla="*/ f348 1 5816813"/>
              <a:gd name="f483" fmla="*/ f349 1 6226179"/>
              <a:gd name="f484" fmla="*/ f350 1 5816813"/>
              <a:gd name="f485" fmla="*/ f351 1 6226179"/>
              <a:gd name="f486" fmla="*/ f352 1 5816813"/>
              <a:gd name="f487" fmla="*/ f353 1 6226179"/>
              <a:gd name="f488" fmla="*/ f354 1 5816813"/>
              <a:gd name="f489" fmla="*/ f355 1 6226179"/>
              <a:gd name="f490" fmla="*/ f356 1 5816813"/>
              <a:gd name="f491" fmla="*/ f357 1 6226179"/>
              <a:gd name="f492" fmla="*/ f358 1 5816813"/>
              <a:gd name="f493" fmla="*/ f359 1 6226179"/>
              <a:gd name="f494" fmla="*/ f360 1 5816813"/>
              <a:gd name="f495" fmla="*/ f361 1 6226179"/>
              <a:gd name="f496" fmla="*/ f362 1 5816813"/>
              <a:gd name="f497" fmla="*/ f363 1 6226179"/>
              <a:gd name="f498" fmla="*/ f364 1 5816813"/>
              <a:gd name="f499" fmla="*/ f365 1 6226179"/>
              <a:gd name="f500" fmla="*/ f366 1 5816813"/>
              <a:gd name="f501" fmla="*/ f367 1 6226179"/>
              <a:gd name="f502" fmla="*/ f368 1 6226179"/>
              <a:gd name="f503" fmla="*/ f369 1 5816813"/>
              <a:gd name="f504" fmla="*/ f370 1 6226179"/>
              <a:gd name="f505" fmla="*/ f371 1 6226179"/>
              <a:gd name="f506" fmla="*/ f372 1 5816813"/>
              <a:gd name="f507" fmla="*/ f373 1 6226179"/>
              <a:gd name="f508" fmla="*/ f374 1 5816813"/>
              <a:gd name="f509" fmla="*/ f375 1 5816813"/>
              <a:gd name="f510" fmla="*/ f376 1 6226179"/>
              <a:gd name="f511" fmla="*/ f377 1 6226179"/>
              <a:gd name="f512" fmla="*/ f378 1 5816813"/>
              <a:gd name="f513" fmla="*/ f379 1 6226179"/>
              <a:gd name="f514" fmla="*/ f380 1 5816813"/>
              <a:gd name="f515" fmla="*/ f381 1 6226179"/>
              <a:gd name="f516" fmla="*/ f382 1 5816813"/>
              <a:gd name="f517" fmla="*/ f383 1 6226179"/>
              <a:gd name="f518" fmla="*/ f384 1 5816813"/>
              <a:gd name="f519" fmla="*/ f385 1 6226179"/>
              <a:gd name="f520" fmla="*/ f386 1 5816813"/>
              <a:gd name="f521" fmla="*/ f387 1 6226179"/>
              <a:gd name="f522" fmla="*/ f388 1 5816813"/>
              <a:gd name="f523" fmla="*/ f389 1 6226179"/>
              <a:gd name="f524" fmla="*/ f390 1 5816813"/>
              <a:gd name="f525" fmla="*/ f391 1 6226179"/>
              <a:gd name="f526" fmla="*/ f392 1 6226179"/>
              <a:gd name="f527" fmla="*/ f393 1 6226179"/>
              <a:gd name="f528" fmla="*/ f394 1 6226179"/>
              <a:gd name="f529" fmla="*/ f395 1 5816813"/>
              <a:gd name="f530" fmla="*/ f396 1 5816813"/>
              <a:gd name="f531" fmla="*/ f397 1 6226179"/>
              <a:gd name="f532" fmla="*/ f398 1 5816813"/>
              <a:gd name="f533" fmla="*/ f399 1 5816813"/>
              <a:gd name="f534" fmla="*/ f400 1 6226179"/>
              <a:gd name="f535" fmla="*/ f401 1 6226179"/>
              <a:gd name="f536" fmla="*/ f402 1 5816813"/>
              <a:gd name="f537" fmla="*/ f403 1 6226179"/>
              <a:gd name="f538" fmla="*/ f404 1 5816813"/>
              <a:gd name="f539" fmla="*/ f405 1 6226179"/>
              <a:gd name="f540" fmla="*/ f406 1 5816813"/>
              <a:gd name="f541" fmla="*/ f407 1 6226179"/>
              <a:gd name="f542" fmla="*/ f408 1 5816813"/>
              <a:gd name="f543" fmla="*/ f409 1 5816813"/>
              <a:gd name="f544" fmla="*/ f410 1 6226179"/>
              <a:gd name="f545" fmla="*/ f411 1 5816813"/>
              <a:gd name="f546" fmla="*/ f412 1 6226179"/>
              <a:gd name="f547" fmla="*/ f413 1 5816813"/>
              <a:gd name="f548" fmla="*/ f414 1 6226179"/>
              <a:gd name="f549" fmla="*/ f415 1 5816813"/>
              <a:gd name="f550" fmla="*/ f416 1 5816813"/>
              <a:gd name="f551" fmla="*/ f417 1 6226179"/>
              <a:gd name="f552" fmla="*/ f418 1 5816813"/>
              <a:gd name="f553" fmla="*/ f419 1 5816813"/>
              <a:gd name="f554" fmla="*/ f420 1 5816813"/>
              <a:gd name="f555" fmla="*/ f421 1 5816813"/>
              <a:gd name="f556" fmla="*/ f422 1 6226179"/>
              <a:gd name="f557" fmla="*/ f423 1 5816813"/>
              <a:gd name="f558" fmla="*/ f424 1 6226179"/>
              <a:gd name="f559" fmla="*/ f425 1 5816813"/>
              <a:gd name="f560" fmla="*/ f426 1 6226179"/>
              <a:gd name="f561" fmla="*/ f427 1 5816813"/>
              <a:gd name="f562" fmla="*/ f428 1 6226179"/>
              <a:gd name="f563" fmla="*/ f5 1 f294"/>
              <a:gd name="f564" fmla="*/ f6 1 f294"/>
              <a:gd name="f565" fmla="*/ f5 1 f295"/>
              <a:gd name="f566" fmla="*/ f7 1 f295"/>
              <a:gd name="f567" fmla="+- f429 0 f1"/>
              <a:gd name="f568" fmla="*/ f430 1 f294"/>
              <a:gd name="f569" fmla="*/ f431 1 f295"/>
              <a:gd name="f570" fmla="*/ f432 1 f294"/>
              <a:gd name="f571" fmla="*/ f433 1 f295"/>
              <a:gd name="f572" fmla="*/ f434 1 f294"/>
              <a:gd name="f573" fmla="*/ f435 1 f295"/>
              <a:gd name="f574" fmla="*/ f436 1 f294"/>
              <a:gd name="f575" fmla="*/ f437 1 f295"/>
              <a:gd name="f576" fmla="*/ f438 1 f294"/>
              <a:gd name="f577" fmla="*/ f439 1 f295"/>
              <a:gd name="f578" fmla="*/ f440 1 f294"/>
              <a:gd name="f579" fmla="*/ f441 1 f295"/>
              <a:gd name="f580" fmla="*/ f442 1 f294"/>
              <a:gd name="f581" fmla="*/ f443 1 f295"/>
              <a:gd name="f582" fmla="*/ f444 1 f294"/>
              <a:gd name="f583" fmla="*/ f445 1 f295"/>
              <a:gd name="f584" fmla="*/ f446 1 f294"/>
              <a:gd name="f585" fmla="*/ f447 1 f295"/>
              <a:gd name="f586" fmla="*/ f448 1 f294"/>
              <a:gd name="f587" fmla="*/ f449 1 f295"/>
              <a:gd name="f588" fmla="*/ f450 1 f294"/>
              <a:gd name="f589" fmla="*/ f451 1 f295"/>
              <a:gd name="f590" fmla="*/ f452 1 f294"/>
              <a:gd name="f591" fmla="*/ f453 1 f295"/>
              <a:gd name="f592" fmla="*/ f454 1 f294"/>
              <a:gd name="f593" fmla="*/ f455 1 f295"/>
              <a:gd name="f594" fmla="*/ f456 1 f294"/>
              <a:gd name="f595" fmla="*/ f457 1 f295"/>
              <a:gd name="f596" fmla="*/ f458 1 f294"/>
              <a:gd name="f597" fmla="*/ f459 1 f295"/>
              <a:gd name="f598" fmla="*/ f460 1 f294"/>
              <a:gd name="f599" fmla="*/ f461 1 f295"/>
              <a:gd name="f600" fmla="*/ f462 1 f295"/>
              <a:gd name="f601" fmla="*/ f463 1 f295"/>
              <a:gd name="f602" fmla="*/ f464 1 f294"/>
              <a:gd name="f603" fmla="*/ f465 1 f294"/>
              <a:gd name="f604" fmla="*/ f466 1 f295"/>
              <a:gd name="f605" fmla="*/ f467 1 f294"/>
              <a:gd name="f606" fmla="*/ f468 1 f294"/>
              <a:gd name="f607" fmla="*/ f469 1 f295"/>
              <a:gd name="f608" fmla="*/ f470 1 f295"/>
              <a:gd name="f609" fmla="*/ f471 1 f294"/>
              <a:gd name="f610" fmla="*/ f472 1 f294"/>
              <a:gd name="f611" fmla="*/ f473 1 f294"/>
              <a:gd name="f612" fmla="*/ f474 1 f294"/>
              <a:gd name="f613" fmla="*/ f475 1 f294"/>
              <a:gd name="f614" fmla="*/ f476 1 f294"/>
              <a:gd name="f615" fmla="*/ f477 1 f295"/>
              <a:gd name="f616" fmla="*/ f478 1 f294"/>
              <a:gd name="f617" fmla="*/ f479 1 f295"/>
              <a:gd name="f618" fmla="*/ f480 1 f294"/>
              <a:gd name="f619" fmla="*/ f481 1 f295"/>
              <a:gd name="f620" fmla="*/ f482 1 f294"/>
              <a:gd name="f621" fmla="*/ f483 1 f295"/>
              <a:gd name="f622" fmla="*/ f484 1 f294"/>
              <a:gd name="f623" fmla="*/ f485 1 f295"/>
              <a:gd name="f624" fmla="*/ f486 1 f294"/>
              <a:gd name="f625" fmla="*/ f487 1 f295"/>
              <a:gd name="f626" fmla="*/ f488 1 f294"/>
              <a:gd name="f627" fmla="*/ f489 1 f295"/>
              <a:gd name="f628" fmla="*/ f490 1 f294"/>
              <a:gd name="f629" fmla="*/ f491 1 f295"/>
              <a:gd name="f630" fmla="*/ f492 1 f294"/>
              <a:gd name="f631" fmla="*/ f493 1 f295"/>
              <a:gd name="f632" fmla="*/ f494 1 f294"/>
              <a:gd name="f633" fmla="*/ f495 1 f295"/>
              <a:gd name="f634" fmla="*/ f496 1 f294"/>
              <a:gd name="f635" fmla="*/ f497 1 f295"/>
              <a:gd name="f636" fmla="*/ f498 1 f294"/>
              <a:gd name="f637" fmla="*/ f499 1 f295"/>
              <a:gd name="f638" fmla="*/ f500 1 f294"/>
              <a:gd name="f639" fmla="*/ f501 1 f295"/>
              <a:gd name="f640" fmla="*/ f502 1 f295"/>
              <a:gd name="f641" fmla="*/ f503 1 f294"/>
              <a:gd name="f642" fmla="*/ f504 1 f295"/>
              <a:gd name="f643" fmla="*/ f505 1 f295"/>
              <a:gd name="f644" fmla="*/ f506 1 f294"/>
              <a:gd name="f645" fmla="*/ f507 1 f295"/>
              <a:gd name="f646" fmla="*/ f508 1 f294"/>
              <a:gd name="f647" fmla="*/ f509 1 f294"/>
              <a:gd name="f648" fmla="*/ f510 1 f295"/>
              <a:gd name="f649" fmla="*/ f511 1 f295"/>
              <a:gd name="f650" fmla="*/ f512 1 f294"/>
              <a:gd name="f651" fmla="*/ f513 1 f295"/>
              <a:gd name="f652" fmla="*/ f514 1 f294"/>
              <a:gd name="f653" fmla="*/ f515 1 f295"/>
              <a:gd name="f654" fmla="*/ f516 1 f294"/>
              <a:gd name="f655" fmla="*/ f517 1 f295"/>
              <a:gd name="f656" fmla="*/ f518 1 f294"/>
              <a:gd name="f657" fmla="*/ f519 1 f295"/>
              <a:gd name="f658" fmla="*/ f520 1 f294"/>
              <a:gd name="f659" fmla="*/ f521 1 f295"/>
              <a:gd name="f660" fmla="*/ f522 1 f294"/>
              <a:gd name="f661" fmla="*/ f523 1 f295"/>
              <a:gd name="f662" fmla="*/ f524 1 f294"/>
              <a:gd name="f663" fmla="*/ f525 1 f295"/>
              <a:gd name="f664" fmla="*/ f526 1 f295"/>
              <a:gd name="f665" fmla="*/ f527 1 f295"/>
              <a:gd name="f666" fmla="*/ f528 1 f295"/>
              <a:gd name="f667" fmla="*/ f529 1 f294"/>
              <a:gd name="f668" fmla="*/ f530 1 f294"/>
              <a:gd name="f669" fmla="*/ f531 1 f295"/>
              <a:gd name="f670" fmla="*/ f532 1 f294"/>
              <a:gd name="f671" fmla="*/ f533 1 f294"/>
              <a:gd name="f672" fmla="*/ f534 1 f295"/>
              <a:gd name="f673" fmla="*/ f535 1 f295"/>
              <a:gd name="f674" fmla="*/ f536 1 f294"/>
              <a:gd name="f675" fmla="*/ f537 1 f295"/>
              <a:gd name="f676" fmla="*/ f538 1 f294"/>
              <a:gd name="f677" fmla="*/ f539 1 f295"/>
              <a:gd name="f678" fmla="*/ f540 1 f294"/>
              <a:gd name="f679" fmla="*/ f541 1 f295"/>
              <a:gd name="f680" fmla="*/ f542 1 f294"/>
              <a:gd name="f681" fmla="*/ f543 1 f294"/>
              <a:gd name="f682" fmla="*/ f544 1 f295"/>
              <a:gd name="f683" fmla="*/ f545 1 f294"/>
              <a:gd name="f684" fmla="*/ f546 1 f295"/>
              <a:gd name="f685" fmla="*/ f547 1 f294"/>
              <a:gd name="f686" fmla="*/ f548 1 f295"/>
              <a:gd name="f687" fmla="*/ f549 1 f294"/>
              <a:gd name="f688" fmla="*/ f550 1 f294"/>
              <a:gd name="f689" fmla="*/ f551 1 f295"/>
              <a:gd name="f690" fmla="*/ f552 1 f294"/>
              <a:gd name="f691" fmla="*/ f553 1 f294"/>
              <a:gd name="f692" fmla="*/ f554 1 f294"/>
              <a:gd name="f693" fmla="*/ f555 1 f294"/>
              <a:gd name="f694" fmla="*/ f556 1 f295"/>
              <a:gd name="f695" fmla="*/ f557 1 f294"/>
              <a:gd name="f696" fmla="*/ f558 1 f295"/>
              <a:gd name="f697" fmla="*/ f559 1 f294"/>
              <a:gd name="f698" fmla="*/ f560 1 f295"/>
              <a:gd name="f699" fmla="*/ f561 1 f294"/>
              <a:gd name="f700" fmla="*/ f562 1 f295"/>
              <a:gd name="f701" fmla="*/ f563 f289 1"/>
              <a:gd name="f702" fmla="*/ f564 f289 1"/>
              <a:gd name="f703" fmla="*/ f566 f290 1"/>
              <a:gd name="f704" fmla="*/ f565 f290 1"/>
              <a:gd name="f705" fmla="*/ f568 f289 1"/>
              <a:gd name="f706" fmla="*/ f569 f290 1"/>
              <a:gd name="f707" fmla="*/ f570 f289 1"/>
              <a:gd name="f708" fmla="*/ f571 f290 1"/>
              <a:gd name="f709" fmla="*/ f572 f289 1"/>
              <a:gd name="f710" fmla="*/ f573 f290 1"/>
              <a:gd name="f711" fmla="*/ f574 f289 1"/>
              <a:gd name="f712" fmla="*/ f575 f290 1"/>
              <a:gd name="f713" fmla="*/ f576 f289 1"/>
              <a:gd name="f714" fmla="*/ f577 f290 1"/>
              <a:gd name="f715" fmla="*/ f578 f289 1"/>
              <a:gd name="f716" fmla="*/ f579 f290 1"/>
              <a:gd name="f717" fmla="*/ f580 f289 1"/>
              <a:gd name="f718" fmla="*/ f581 f290 1"/>
              <a:gd name="f719" fmla="*/ f582 f289 1"/>
              <a:gd name="f720" fmla="*/ f583 f290 1"/>
              <a:gd name="f721" fmla="*/ f584 f289 1"/>
              <a:gd name="f722" fmla="*/ f585 f290 1"/>
              <a:gd name="f723" fmla="*/ f586 f289 1"/>
              <a:gd name="f724" fmla="*/ f587 f290 1"/>
              <a:gd name="f725" fmla="*/ f588 f289 1"/>
              <a:gd name="f726" fmla="*/ f589 f290 1"/>
              <a:gd name="f727" fmla="*/ f590 f289 1"/>
              <a:gd name="f728" fmla="*/ f591 f290 1"/>
              <a:gd name="f729" fmla="*/ f592 f289 1"/>
              <a:gd name="f730" fmla="*/ f593 f290 1"/>
              <a:gd name="f731" fmla="*/ f594 f289 1"/>
              <a:gd name="f732" fmla="*/ f595 f290 1"/>
              <a:gd name="f733" fmla="*/ f596 f289 1"/>
              <a:gd name="f734" fmla="*/ f597 f290 1"/>
              <a:gd name="f735" fmla="*/ f598 f289 1"/>
              <a:gd name="f736" fmla="*/ f599 f290 1"/>
              <a:gd name="f737" fmla="*/ f600 f290 1"/>
              <a:gd name="f738" fmla="*/ f601 f290 1"/>
              <a:gd name="f739" fmla="*/ f602 f289 1"/>
              <a:gd name="f740" fmla="*/ f603 f289 1"/>
              <a:gd name="f741" fmla="*/ f604 f290 1"/>
              <a:gd name="f742" fmla="*/ f605 f289 1"/>
              <a:gd name="f743" fmla="*/ f606 f289 1"/>
              <a:gd name="f744" fmla="*/ f607 f290 1"/>
              <a:gd name="f745" fmla="*/ f608 f290 1"/>
              <a:gd name="f746" fmla="*/ f609 f289 1"/>
              <a:gd name="f747" fmla="*/ f610 f289 1"/>
              <a:gd name="f748" fmla="*/ f611 f289 1"/>
              <a:gd name="f749" fmla="*/ f612 f289 1"/>
              <a:gd name="f750" fmla="*/ f613 f289 1"/>
              <a:gd name="f751" fmla="*/ f614 f289 1"/>
              <a:gd name="f752" fmla="*/ f615 f290 1"/>
              <a:gd name="f753" fmla="*/ f616 f289 1"/>
              <a:gd name="f754" fmla="*/ f617 f290 1"/>
              <a:gd name="f755" fmla="*/ f618 f289 1"/>
              <a:gd name="f756" fmla="*/ f619 f290 1"/>
              <a:gd name="f757" fmla="*/ f620 f289 1"/>
              <a:gd name="f758" fmla="*/ f621 f290 1"/>
              <a:gd name="f759" fmla="*/ f622 f289 1"/>
              <a:gd name="f760" fmla="*/ f623 f290 1"/>
              <a:gd name="f761" fmla="*/ f624 f289 1"/>
              <a:gd name="f762" fmla="*/ f625 f290 1"/>
              <a:gd name="f763" fmla="*/ f626 f289 1"/>
              <a:gd name="f764" fmla="*/ f627 f290 1"/>
              <a:gd name="f765" fmla="*/ f628 f289 1"/>
              <a:gd name="f766" fmla="*/ f629 f290 1"/>
              <a:gd name="f767" fmla="*/ f630 f289 1"/>
              <a:gd name="f768" fmla="*/ f631 f290 1"/>
              <a:gd name="f769" fmla="*/ f632 f289 1"/>
              <a:gd name="f770" fmla="*/ f633 f290 1"/>
              <a:gd name="f771" fmla="*/ f634 f289 1"/>
              <a:gd name="f772" fmla="*/ f635 f290 1"/>
              <a:gd name="f773" fmla="*/ f636 f289 1"/>
              <a:gd name="f774" fmla="*/ f637 f290 1"/>
              <a:gd name="f775" fmla="*/ f638 f289 1"/>
              <a:gd name="f776" fmla="*/ f639 f290 1"/>
              <a:gd name="f777" fmla="*/ f640 f290 1"/>
              <a:gd name="f778" fmla="*/ f641 f289 1"/>
              <a:gd name="f779" fmla="*/ f642 f290 1"/>
              <a:gd name="f780" fmla="*/ f643 f290 1"/>
              <a:gd name="f781" fmla="*/ f644 f289 1"/>
              <a:gd name="f782" fmla="*/ f645 f290 1"/>
              <a:gd name="f783" fmla="*/ f646 f289 1"/>
              <a:gd name="f784" fmla="*/ f647 f289 1"/>
              <a:gd name="f785" fmla="*/ f648 f290 1"/>
              <a:gd name="f786" fmla="*/ f649 f290 1"/>
              <a:gd name="f787" fmla="*/ f650 f289 1"/>
              <a:gd name="f788" fmla="*/ f651 f290 1"/>
              <a:gd name="f789" fmla="*/ f652 f289 1"/>
              <a:gd name="f790" fmla="*/ f653 f290 1"/>
              <a:gd name="f791" fmla="*/ f654 f289 1"/>
              <a:gd name="f792" fmla="*/ f655 f290 1"/>
              <a:gd name="f793" fmla="*/ f656 f289 1"/>
              <a:gd name="f794" fmla="*/ f657 f290 1"/>
              <a:gd name="f795" fmla="*/ f658 f289 1"/>
              <a:gd name="f796" fmla="*/ f659 f290 1"/>
              <a:gd name="f797" fmla="*/ f660 f289 1"/>
              <a:gd name="f798" fmla="*/ f661 f290 1"/>
              <a:gd name="f799" fmla="*/ f662 f289 1"/>
              <a:gd name="f800" fmla="*/ f663 f290 1"/>
              <a:gd name="f801" fmla="*/ f664 f290 1"/>
              <a:gd name="f802" fmla="*/ f665 f290 1"/>
              <a:gd name="f803" fmla="*/ f666 f290 1"/>
              <a:gd name="f804" fmla="*/ f667 f289 1"/>
              <a:gd name="f805" fmla="*/ f668 f289 1"/>
              <a:gd name="f806" fmla="*/ f669 f290 1"/>
              <a:gd name="f807" fmla="*/ f670 f289 1"/>
              <a:gd name="f808" fmla="*/ f671 f289 1"/>
              <a:gd name="f809" fmla="*/ f672 f290 1"/>
              <a:gd name="f810" fmla="*/ f673 f290 1"/>
              <a:gd name="f811" fmla="*/ f674 f289 1"/>
              <a:gd name="f812" fmla="*/ f675 f290 1"/>
              <a:gd name="f813" fmla="*/ f676 f289 1"/>
              <a:gd name="f814" fmla="*/ f677 f290 1"/>
              <a:gd name="f815" fmla="*/ f678 f289 1"/>
              <a:gd name="f816" fmla="*/ f679 f290 1"/>
              <a:gd name="f817" fmla="*/ f680 f289 1"/>
              <a:gd name="f818" fmla="*/ f681 f289 1"/>
              <a:gd name="f819" fmla="*/ f682 f290 1"/>
              <a:gd name="f820" fmla="*/ f683 f289 1"/>
              <a:gd name="f821" fmla="*/ f684 f290 1"/>
              <a:gd name="f822" fmla="*/ f685 f289 1"/>
              <a:gd name="f823" fmla="*/ f686 f290 1"/>
              <a:gd name="f824" fmla="*/ f687 f289 1"/>
              <a:gd name="f825" fmla="*/ f688 f289 1"/>
              <a:gd name="f826" fmla="*/ f689 f290 1"/>
              <a:gd name="f827" fmla="*/ f690 f289 1"/>
              <a:gd name="f828" fmla="*/ f691 f289 1"/>
              <a:gd name="f829" fmla="*/ f692 f289 1"/>
              <a:gd name="f830" fmla="*/ f693 f289 1"/>
              <a:gd name="f831" fmla="*/ f694 f290 1"/>
              <a:gd name="f832" fmla="*/ f695 f289 1"/>
              <a:gd name="f833" fmla="*/ f696 f290 1"/>
              <a:gd name="f834" fmla="*/ f697 f289 1"/>
              <a:gd name="f835" fmla="*/ f698 f290 1"/>
              <a:gd name="f836" fmla="*/ f699 f289 1"/>
              <a:gd name="f837" fmla="*/ f700 f290 1"/>
            </a:gdLst>
            <a:ahLst/>
            <a:cxnLst>
              <a:cxn ang="3cd4">
                <a:pos x="hc" y="t"/>
              </a:cxn>
              <a:cxn ang="0">
                <a:pos x="r" y="vc"/>
              </a:cxn>
              <a:cxn ang="cd4">
                <a:pos x="hc" y="b"/>
              </a:cxn>
              <a:cxn ang="cd2">
                <a:pos x="l" y="vc"/>
              </a:cxn>
              <a:cxn ang="f567">
                <a:pos x="f705" y="f706"/>
              </a:cxn>
              <a:cxn ang="f567">
                <a:pos x="f707" y="f708"/>
              </a:cxn>
              <a:cxn ang="f567">
                <a:pos x="f709" y="f710"/>
              </a:cxn>
              <a:cxn ang="f567">
                <a:pos x="f711" y="f712"/>
              </a:cxn>
              <a:cxn ang="f567">
                <a:pos x="f713" y="f714"/>
              </a:cxn>
              <a:cxn ang="f567">
                <a:pos x="f715" y="f716"/>
              </a:cxn>
              <a:cxn ang="f567">
                <a:pos x="f717" y="f718"/>
              </a:cxn>
              <a:cxn ang="f567">
                <a:pos x="f705" y="f706"/>
              </a:cxn>
              <a:cxn ang="f567">
                <a:pos x="f719" y="f720"/>
              </a:cxn>
              <a:cxn ang="f567">
                <a:pos x="f721" y="f722"/>
              </a:cxn>
              <a:cxn ang="f567">
                <a:pos x="f723" y="f724"/>
              </a:cxn>
              <a:cxn ang="f567">
                <a:pos x="f725" y="f726"/>
              </a:cxn>
              <a:cxn ang="f567">
                <a:pos x="f727" y="f728"/>
              </a:cxn>
              <a:cxn ang="f567">
                <a:pos x="f729" y="f730"/>
              </a:cxn>
              <a:cxn ang="f567">
                <a:pos x="f731" y="f732"/>
              </a:cxn>
              <a:cxn ang="f567">
                <a:pos x="f719" y="f720"/>
              </a:cxn>
              <a:cxn ang="f567">
                <a:pos x="f733" y="f734"/>
              </a:cxn>
              <a:cxn ang="f567">
                <a:pos x="f735" y="f736"/>
              </a:cxn>
              <a:cxn ang="f567">
                <a:pos x="f735" y="f737"/>
              </a:cxn>
              <a:cxn ang="f567">
                <a:pos x="f733" y="f738"/>
              </a:cxn>
              <a:cxn ang="f567">
                <a:pos x="f739" y="f737"/>
              </a:cxn>
              <a:cxn ang="f567">
                <a:pos x="f739" y="f736"/>
              </a:cxn>
              <a:cxn ang="f567">
                <a:pos x="f733" y="f734"/>
              </a:cxn>
              <a:cxn ang="f567">
                <a:pos x="f740" y="f741"/>
              </a:cxn>
              <a:cxn ang="f567">
                <a:pos x="f742" y="f741"/>
              </a:cxn>
              <a:cxn ang="f567">
                <a:pos x="f743" y="f744"/>
              </a:cxn>
              <a:cxn ang="f567">
                <a:pos x="f742" y="f745"/>
              </a:cxn>
              <a:cxn ang="f567">
                <a:pos x="f740" y="f745"/>
              </a:cxn>
              <a:cxn ang="f567">
                <a:pos x="f746" y="f744"/>
              </a:cxn>
              <a:cxn ang="f567">
                <a:pos x="f740" y="f741"/>
              </a:cxn>
              <a:cxn ang="f567">
                <a:pos x="f747" y="f741"/>
              </a:cxn>
              <a:cxn ang="f567">
                <a:pos x="f748" y="f741"/>
              </a:cxn>
              <a:cxn ang="f567">
                <a:pos x="f749" y="f744"/>
              </a:cxn>
              <a:cxn ang="f567">
                <a:pos x="f748" y="f745"/>
              </a:cxn>
              <a:cxn ang="f567">
                <a:pos x="f747" y="f745"/>
              </a:cxn>
              <a:cxn ang="f567">
                <a:pos x="f750" y="f744"/>
              </a:cxn>
              <a:cxn ang="f567">
                <a:pos x="f747" y="f741"/>
              </a:cxn>
              <a:cxn ang="f567">
                <a:pos x="f751" y="f752"/>
              </a:cxn>
              <a:cxn ang="f567">
                <a:pos x="f753" y="f754"/>
              </a:cxn>
              <a:cxn ang="f567">
                <a:pos x="f755" y="f756"/>
              </a:cxn>
              <a:cxn ang="f567">
                <a:pos x="f757" y="f758"/>
              </a:cxn>
              <a:cxn ang="f567">
                <a:pos x="f759" y="f760"/>
              </a:cxn>
              <a:cxn ang="f567">
                <a:pos x="f761" y="f762"/>
              </a:cxn>
              <a:cxn ang="f567">
                <a:pos x="f763" y="f764"/>
              </a:cxn>
              <a:cxn ang="f567">
                <a:pos x="f751" y="f752"/>
              </a:cxn>
              <a:cxn ang="f567">
                <a:pos x="f765" y="f766"/>
              </a:cxn>
              <a:cxn ang="f567">
                <a:pos x="f767" y="f768"/>
              </a:cxn>
              <a:cxn ang="f567">
                <a:pos x="f769" y="f770"/>
              </a:cxn>
              <a:cxn ang="f567">
                <a:pos x="f771" y="f772"/>
              </a:cxn>
              <a:cxn ang="f567">
                <a:pos x="f773" y="f774"/>
              </a:cxn>
              <a:cxn ang="f567">
                <a:pos x="f775" y="f776"/>
              </a:cxn>
              <a:cxn ang="f567">
                <a:pos x="f775" y="f777"/>
              </a:cxn>
              <a:cxn ang="f567">
                <a:pos x="f778" y="f779"/>
              </a:cxn>
              <a:cxn ang="f567">
                <a:pos x="f778" y="f780"/>
              </a:cxn>
              <a:cxn ang="f567">
                <a:pos x="f781" y="f782"/>
              </a:cxn>
              <a:cxn ang="f567">
                <a:pos x="f783" y="f782"/>
              </a:cxn>
              <a:cxn ang="f567">
                <a:pos x="f784" y="f780"/>
              </a:cxn>
              <a:cxn ang="f567">
                <a:pos x="f784" y="f779"/>
              </a:cxn>
              <a:cxn ang="f567">
                <a:pos x="f784" y="f785"/>
              </a:cxn>
              <a:cxn ang="f567">
                <a:pos x="f784" y="f786"/>
              </a:cxn>
              <a:cxn ang="f567">
                <a:pos x="f787" y="f788"/>
              </a:cxn>
              <a:cxn ang="f567">
                <a:pos x="f789" y="f790"/>
              </a:cxn>
              <a:cxn ang="f567">
                <a:pos x="f791" y="f792"/>
              </a:cxn>
              <a:cxn ang="f567">
                <a:pos x="f793" y="f794"/>
              </a:cxn>
              <a:cxn ang="f567">
                <a:pos x="f795" y="f796"/>
              </a:cxn>
              <a:cxn ang="f567">
                <a:pos x="f765" y="f766"/>
              </a:cxn>
              <a:cxn ang="f567">
                <a:pos x="f797" y="f798"/>
              </a:cxn>
              <a:cxn ang="f567">
                <a:pos x="f799" y="f798"/>
              </a:cxn>
              <a:cxn ang="f567">
                <a:pos x="f799" y="f800"/>
              </a:cxn>
              <a:cxn ang="f567">
                <a:pos x="f797" y="f800"/>
              </a:cxn>
              <a:cxn ang="f567">
                <a:pos x="f797" y="f798"/>
              </a:cxn>
              <a:cxn ang="f567">
                <a:pos x="f797" y="f798"/>
              </a:cxn>
              <a:cxn ang="f567">
                <a:pos x="f797" y="f801"/>
              </a:cxn>
              <a:cxn ang="f567">
                <a:pos x="f797" y="f802"/>
              </a:cxn>
              <a:cxn ang="f567">
                <a:pos x="f799" y="f802"/>
              </a:cxn>
              <a:cxn ang="f567">
                <a:pos x="f799" y="f801"/>
              </a:cxn>
              <a:cxn ang="f567">
                <a:pos x="f783" y="f803"/>
              </a:cxn>
              <a:cxn ang="f567">
                <a:pos x="f804" y="f803"/>
              </a:cxn>
              <a:cxn ang="f567">
                <a:pos x="f797" y="f801"/>
              </a:cxn>
              <a:cxn ang="f567">
                <a:pos x="f771" y="f766"/>
              </a:cxn>
              <a:cxn ang="f567">
                <a:pos x="f805" y="f806"/>
              </a:cxn>
              <a:cxn ang="f567">
                <a:pos x="f807" y="f766"/>
              </a:cxn>
              <a:cxn ang="f567">
                <a:pos x="f808" y="f809"/>
              </a:cxn>
              <a:cxn ang="f567">
                <a:pos x="f808" y="f809"/>
              </a:cxn>
              <a:cxn ang="f567">
                <a:pos x="f808" y="f810"/>
              </a:cxn>
              <a:cxn ang="f567">
                <a:pos x="f811" y="f812"/>
              </a:cxn>
              <a:cxn ang="f567">
                <a:pos x="f813" y="f814"/>
              </a:cxn>
              <a:cxn ang="f567">
                <a:pos x="f815" y="f816"/>
              </a:cxn>
              <a:cxn ang="f567">
                <a:pos x="f817" y="f816"/>
              </a:cxn>
              <a:cxn ang="f567">
                <a:pos x="f818" y="f819"/>
              </a:cxn>
              <a:cxn ang="f567">
                <a:pos x="f820" y="f821"/>
              </a:cxn>
              <a:cxn ang="f567">
                <a:pos x="f822" y="f823"/>
              </a:cxn>
              <a:cxn ang="f567">
                <a:pos x="f824" y="f810"/>
              </a:cxn>
              <a:cxn ang="f567">
                <a:pos x="f825" y="f826"/>
              </a:cxn>
              <a:cxn ang="f567">
                <a:pos x="f771" y="f766"/>
              </a:cxn>
              <a:cxn ang="f567">
                <a:pos x="f827" y="f756"/>
              </a:cxn>
              <a:cxn ang="f567">
                <a:pos x="f828" y="f754"/>
              </a:cxn>
              <a:cxn ang="f567">
                <a:pos x="f829" y="f752"/>
              </a:cxn>
              <a:cxn ang="f567">
                <a:pos x="f830" y="f831"/>
              </a:cxn>
              <a:cxn ang="f567">
                <a:pos x="f832" y="f833"/>
              </a:cxn>
              <a:cxn ang="f567">
                <a:pos x="f834" y="f835"/>
              </a:cxn>
              <a:cxn ang="f567">
                <a:pos x="f836" y="f837"/>
              </a:cxn>
              <a:cxn ang="f567">
                <a:pos x="f827" y="f756"/>
              </a:cxn>
            </a:cxnLst>
            <a:rect l="f701" t="f704" r="f702" b="f703"/>
            <a:pathLst>
              <a:path w="5816813" h="6226179">
                <a:moveTo>
                  <a:pt x="f8" y="f9"/>
                </a:moveTo>
                <a:lnTo>
                  <a:pt x="f10" y="f11"/>
                </a:lnTo>
                <a:cubicBezTo>
                  <a:pt x="f12" y="f13"/>
                  <a:pt x="f14" y="f15"/>
                  <a:pt x="f16" y="f17"/>
                </a:cubicBezTo>
                <a:cubicBezTo>
                  <a:pt x="f18" y="f19"/>
                  <a:pt x="f20" y="f21"/>
                  <a:pt x="f22" y="f23"/>
                </a:cubicBezTo>
                <a:lnTo>
                  <a:pt x="f24" y="f25"/>
                </a:lnTo>
                <a:cubicBezTo>
                  <a:pt x="f26" y="f27"/>
                  <a:pt x="f10" y="f28"/>
                  <a:pt x="f29" y="f28"/>
                </a:cubicBezTo>
                <a:cubicBezTo>
                  <a:pt x="f30" y="f28"/>
                  <a:pt x="f31" y="f32"/>
                  <a:pt x="f33" y="f34"/>
                </a:cubicBezTo>
                <a:cubicBezTo>
                  <a:pt x="f35" y="f36"/>
                  <a:pt x="f37" y="f38"/>
                  <a:pt x="f8" y="f9"/>
                </a:cubicBezTo>
                <a:close/>
                <a:moveTo>
                  <a:pt x="f39" y="f40"/>
                </a:moveTo>
                <a:cubicBezTo>
                  <a:pt x="f41" y="f42"/>
                  <a:pt x="f43" y="f44"/>
                  <a:pt x="f45" y="f44"/>
                </a:cubicBezTo>
                <a:cubicBezTo>
                  <a:pt x="f46" y="f44"/>
                  <a:pt x="f47" y="f48"/>
                  <a:pt x="f49" y="f50"/>
                </a:cubicBezTo>
                <a:cubicBezTo>
                  <a:pt x="f51" y="f52"/>
                  <a:pt x="f53" y="f54"/>
                  <a:pt x="f55" y="f56"/>
                </a:cubicBezTo>
                <a:lnTo>
                  <a:pt x="f57" y="f58"/>
                </a:lnTo>
                <a:cubicBezTo>
                  <a:pt x="f59" y="f60"/>
                  <a:pt x="f61" y="f62"/>
                  <a:pt x="f63" y="f64"/>
                </a:cubicBezTo>
                <a:cubicBezTo>
                  <a:pt x="f65" y="f66"/>
                  <a:pt x="f67" y="f68"/>
                  <a:pt x="f69" y="f70"/>
                </a:cubicBezTo>
                <a:lnTo>
                  <a:pt x="f39" y="f40"/>
                </a:lnTo>
                <a:close/>
                <a:moveTo>
                  <a:pt x="f71" y="f72"/>
                </a:moveTo>
                <a:cubicBezTo>
                  <a:pt x="f73" y="f72"/>
                  <a:pt x="f74" y="f75"/>
                  <a:pt x="f74" y="f76"/>
                </a:cubicBezTo>
                <a:lnTo>
                  <a:pt x="f74" y="f77"/>
                </a:lnTo>
                <a:cubicBezTo>
                  <a:pt x="f74" y="f78"/>
                  <a:pt x="f73" y="f5"/>
                  <a:pt x="f71" y="f5"/>
                </a:cubicBezTo>
                <a:cubicBezTo>
                  <a:pt x="f79" y="f5"/>
                  <a:pt x="f80" y="f78"/>
                  <a:pt x="f80" y="f77"/>
                </a:cubicBezTo>
                <a:lnTo>
                  <a:pt x="f80" y="f76"/>
                </a:lnTo>
                <a:cubicBezTo>
                  <a:pt x="f81" y="f82"/>
                  <a:pt x="f83" y="f72"/>
                  <a:pt x="f71" y="f72"/>
                </a:cubicBezTo>
                <a:close/>
                <a:moveTo>
                  <a:pt x="f76" y="f84"/>
                </a:moveTo>
                <a:lnTo>
                  <a:pt x="f77" y="f84"/>
                </a:lnTo>
                <a:cubicBezTo>
                  <a:pt x="f78" y="f84"/>
                  <a:pt x="f5" y="f85"/>
                  <a:pt x="f5" y="f86"/>
                </a:cubicBezTo>
                <a:cubicBezTo>
                  <a:pt x="f5" y="f87"/>
                  <a:pt x="f78" y="f88"/>
                  <a:pt x="f77" y="f88"/>
                </a:cubicBezTo>
                <a:lnTo>
                  <a:pt x="f76" y="f88"/>
                </a:lnTo>
                <a:cubicBezTo>
                  <a:pt x="f75" y="f88"/>
                  <a:pt x="f72" y="f87"/>
                  <a:pt x="f72" y="f86"/>
                </a:cubicBezTo>
                <a:cubicBezTo>
                  <a:pt x="f72" y="f85"/>
                  <a:pt x="f75" y="f84"/>
                  <a:pt x="f76" y="f84"/>
                </a:cubicBezTo>
                <a:close/>
                <a:moveTo>
                  <a:pt x="f89" y="f84"/>
                </a:moveTo>
                <a:lnTo>
                  <a:pt x="f90" y="f84"/>
                </a:lnTo>
                <a:cubicBezTo>
                  <a:pt x="f91" y="f84"/>
                  <a:pt x="f92" y="f85"/>
                  <a:pt x="f92" y="f86"/>
                </a:cubicBezTo>
                <a:cubicBezTo>
                  <a:pt x="f92" y="f87"/>
                  <a:pt x="f91" y="f88"/>
                  <a:pt x="f90" y="f88"/>
                </a:cubicBezTo>
                <a:lnTo>
                  <a:pt x="f89" y="f88"/>
                </a:lnTo>
                <a:cubicBezTo>
                  <a:pt x="f93" y="f88"/>
                  <a:pt x="f94" y="f87"/>
                  <a:pt x="f94" y="f86"/>
                </a:cubicBezTo>
                <a:cubicBezTo>
                  <a:pt x="f94" y="f85"/>
                  <a:pt x="f93" y="f84"/>
                  <a:pt x="f89" y="f84"/>
                </a:cubicBezTo>
                <a:close/>
                <a:moveTo>
                  <a:pt x="f95" y="f96"/>
                </a:moveTo>
                <a:cubicBezTo>
                  <a:pt x="f97" y="f98"/>
                  <a:pt x="f99" y="f100"/>
                  <a:pt x="f101" y="f102"/>
                </a:cubicBezTo>
                <a:lnTo>
                  <a:pt x="f103" y="f104"/>
                </a:lnTo>
                <a:cubicBezTo>
                  <a:pt x="f105" y="f106"/>
                  <a:pt x="f107" y="f108"/>
                  <a:pt x="f109" y="f110"/>
                </a:cubicBezTo>
                <a:cubicBezTo>
                  <a:pt x="f111" y="f112"/>
                  <a:pt x="f113" y="f114"/>
                  <a:pt x="f115" y="f114"/>
                </a:cubicBezTo>
                <a:cubicBezTo>
                  <a:pt x="f116" y="f114"/>
                  <a:pt x="f117" y="f118"/>
                  <a:pt x="f119" y="f120"/>
                </a:cubicBezTo>
                <a:lnTo>
                  <a:pt x="f121" y="f122"/>
                </a:lnTo>
                <a:cubicBezTo>
                  <a:pt x="f123" y="f106"/>
                  <a:pt x="f124" y="f125"/>
                  <a:pt x="f95" y="f96"/>
                </a:cubicBezTo>
                <a:close/>
                <a:moveTo>
                  <a:pt x="f126" y="f127"/>
                </a:moveTo>
                <a:cubicBezTo>
                  <a:pt x="f126" y="f128"/>
                  <a:pt x="f129" y="f130"/>
                  <a:pt x="f131" y="f132"/>
                </a:cubicBezTo>
                <a:cubicBezTo>
                  <a:pt x="f133" y="f134"/>
                  <a:pt x="f135" y="f136"/>
                  <a:pt x="f137" y="f138"/>
                </a:cubicBezTo>
                <a:lnTo>
                  <a:pt x="f139" y="f140"/>
                </a:lnTo>
                <a:cubicBezTo>
                  <a:pt x="f141" y="f142"/>
                  <a:pt x="f143" y="f144"/>
                  <a:pt x="f145" y="f146"/>
                </a:cubicBezTo>
                <a:cubicBezTo>
                  <a:pt x="f147" y="f148"/>
                  <a:pt x="f149" y="f150"/>
                  <a:pt x="f151" y="f152"/>
                </a:cubicBezTo>
                <a:lnTo>
                  <a:pt x="f151" y="f153"/>
                </a:lnTo>
                <a:cubicBezTo>
                  <a:pt x="f151" y="f154"/>
                  <a:pt x="f155" y="f156"/>
                  <a:pt x="f155" y="f157"/>
                </a:cubicBezTo>
                <a:lnTo>
                  <a:pt x="f155" y="f158"/>
                </a:lnTo>
                <a:cubicBezTo>
                  <a:pt x="f155" y="f159"/>
                  <a:pt x="f160" y="f161"/>
                  <a:pt x="f162" y="f161"/>
                </a:cubicBezTo>
                <a:lnTo>
                  <a:pt x="f163" y="f161"/>
                </a:lnTo>
                <a:cubicBezTo>
                  <a:pt x="f164" y="f161"/>
                  <a:pt x="f165" y="f166"/>
                  <a:pt x="f165" y="f158"/>
                </a:cubicBezTo>
                <a:lnTo>
                  <a:pt x="f165" y="f157"/>
                </a:lnTo>
                <a:cubicBezTo>
                  <a:pt x="f165" y="f167"/>
                  <a:pt x="f165" y="f156"/>
                  <a:pt x="f165" y="f168"/>
                </a:cubicBezTo>
                <a:cubicBezTo>
                  <a:pt x="f165" y="f169"/>
                  <a:pt x="f165" y="f153"/>
                  <a:pt x="f165" y="f170"/>
                </a:cubicBezTo>
                <a:cubicBezTo>
                  <a:pt x="f171" y="f172"/>
                  <a:pt x="f173" y="f174"/>
                  <a:pt x="f175" y="f176"/>
                </a:cubicBezTo>
                <a:cubicBezTo>
                  <a:pt x="f177" y="f178"/>
                  <a:pt x="f179" y="f180"/>
                  <a:pt x="f181" y="f182"/>
                </a:cubicBezTo>
                <a:cubicBezTo>
                  <a:pt x="f183" y="f184"/>
                  <a:pt x="f185" y="f186"/>
                  <a:pt x="f187" y="f188"/>
                </a:cubicBezTo>
                <a:cubicBezTo>
                  <a:pt x="f189" y="f190"/>
                  <a:pt x="f191" y="f192"/>
                  <a:pt x="f191" y="f193"/>
                </a:cubicBezTo>
                <a:cubicBezTo>
                  <a:pt x="f191" y="f194"/>
                  <a:pt x="f195" y="f196"/>
                  <a:pt x="f197" y="f196"/>
                </a:cubicBezTo>
                <a:cubicBezTo>
                  <a:pt x="f198" y="f199"/>
                  <a:pt x="f126" y="f200"/>
                  <a:pt x="f126" y="f127"/>
                </a:cubicBezTo>
                <a:close/>
                <a:moveTo>
                  <a:pt x="f201" y="f202"/>
                </a:moveTo>
                <a:lnTo>
                  <a:pt x="f203" y="f202"/>
                </a:lnTo>
                <a:lnTo>
                  <a:pt x="f203" y="f204"/>
                </a:lnTo>
                <a:lnTo>
                  <a:pt x="f201" y="f204"/>
                </a:lnTo>
                <a:lnTo>
                  <a:pt x="f201" y="f202"/>
                </a:lnTo>
                <a:lnTo>
                  <a:pt x="f201" y="f202"/>
                </a:lnTo>
                <a:close/>
                <a:moveTo>
                  <a:pt x="f201" y="f205"/>
                </a:moveTo>
                <a:lnTo>
                  <a:pt x="f201" y="f206"/>
                </a:lnTo>
                <a:lnTo>
                  <a:pt x="f203" y="f206"/>
                </a:lnTo>
                <a:lnTo>
                  <a:pt x="f203" y="f205"/>
                </a:lnTo>
                <a:cubicBezTo>
                  <a:pt x="f207" y="f208"/>
                  <a:pt x="f209" y="f210"/>
                  <a:pt x="f163" y="f210"/>
                </a:cubicBezTo>
                <a:lnTo>
                  <a:pt x="f211" y="f210"/>
                </a:lnTo>
                <a:cubicBezTo>
                  <a:pt x="f212" y="f210"/>
                  <a:pt x="f213" y="f208"/>
                  <a:pt x="f201" y="f205"/>
                </a:cubicBezTo>
                <a:close/>
                <a:moveTo>
                  <a:pt x="f139" y="f127"/>
                </a:moveTo>
                <a:cubicBezTo>
                  <a:pt x="f139" y="f214"/>
                  <a:pt x="f215" y="f216"/>
                  <a:pt x="f217" y="f216"/>
                </a:cubicBezTo>
                <a:cubicBezTo>
                  <a:pt x="f218" y="f216"/>
                  <a:pt x="f219" y="f214"/>
                  <a:pt x="f219" y="f127"/>
                </a:cubicBezTo>
                <a:cubicBezTo>
                  <a:pt x="f219" y="f220"/>
                  <a:pt x="f221" y="f222"/>
                  <a:pt x="f223" y="f224"/>
                </a:cubicBezTo>
                <a:lnTo>
                  <a:pt x="f223" y="f224"/>
                </a:lnTo>
                <a:cubicBezTo>
                  <a:pt x="f223" y="f224"/>
                  <a:pt x="f223" y="f224"/>
                  <a:pt x="f223" y="f225"/>
                </a:cubicBezTo>
                <a:cubicBezTo>
                  <a:pt x="f226" y="f227"/>
                  <a:pt x="f228" y="f229"/>
                  <a:pt x="f230" y="f142"/>
                </a:cubicBezTo>
                <a:cubicBezTo>
                  <a:pt x="f231" y="f232"/>
                  <a:pt x="f231" y="f232"/>
                  <a:pt x="f233" y="f234"/>
                </a:cubicBezTo>
                <a:cubicBezTo>
                  <a:pt x="f235" y="f236"/>
                  <a:pt x="f237" y="f238"/>
                  <a:pt x="f239" y="f240"/>
                </a:cubicBezTo>
                <a:lnTo>
                  <a:pt x="f241" y="f240"/>
                </a:lnTo>
                <a:cubicBezTo>
                  <a:pt x="f242" y="f243"/>
                  <a:pt x="f244" y="f245"/>
                  <a:pt x="f246" y="f247"/>
                </a:cubicBezTo>
                <a:cubicBezTo>
                  <a:pt x="f246" y="f248"/>
                  <a:pt x="f249" y="f248"/>
                  <a:pt x="f250" y="f251"/>
                </a:cubicBezTo>
                <a:cubicBezTo>
                  <a:pt x="f252" y="f253"/>
                  <a:pt x="f254" y="f255"/>
                  <a:pt x="f256" y="f257"/>
                </a:cubicBezTo>
                <a:cubicBezTo>
                  <a:pt x="f256" y="f258"/>
                  <a:pt x="f259" y="f258"/>
                  <a:pt x="f259" y="f225"/>
                </a:cubicBezTo>
                <a:cubicBezTo>
                  <a:pt x="f259" y="f260"/>
                  <a:pt x="f261" y="f224"/>
                  <a:pt x="f261" y="f262"/>
                </a:cubicBezTo>
                <a:cubicBezTo>
                  <a:pt x="f263" y="f222"/>
                  <a:pt x="f139" y="f220"/>
                  <a:pt x="f139" y="f127"/>
                </a:cubicBezTo>
                <a:close/>
                <a:moveTo>
                  <a:pt x="f264" y="f104"/>
                </a:moveTo>
                <a:lnTo>
                  <a:pt x="f265" y="f102"/>
                </a:lnTo>
                <a:cubicBezTo>
                  <a:pt x="f266" y="f100"/>
                  <a:pt x="f267" y="f268"/>
                  <a:pt x="f269" y="f96"/>
                </a:cubicBezTo>
                <a:cubicBezTo>
                  <a:pt x="f270" y="f271"/>
                  <a:pt x="f272" y="f106"/>
                  <a:pt x="f273" y="f274"/>
                </a:cubicBezTo>
                <a:lnTo>
                  <a:pt x="f275" y="f276"/>
                </a:lnTo>
                <a:cubicBezTo>
                  <a:pt x="f277" y="f278"/>
                  <a:pt x="f279" y="f278"/>
                  <a:pt x="f280" y="f278"/>
                </a:cubicBezTo>
                <a:cubicBezTo>
                  <a:pt x="f281" y="f278"/>
                  <a:pt x="f282" y="f283"/>
                  <a:pt x="f284" y="f285"/>
                </a:cubicBezTo>
                <a:cubicBezTo>
                  <a:pt x="f286" y="f108"/>
                  <a:pt x="f287" y="f106"/>
                  <a:pt x="f264" y="f104"/>
                </a:cubicBezTo>
                <a:close/>
              </a:path>
            </a:pathLst>
          </a:custGeom>
          <a:solidFill>
            <a:srgbClr val="98B9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5">
            <a:extLst>
              <a:ext uri="{FF2B5EF4-FFF2-40B4-BE49-F238E27FC236}">
                <a16:creationId xmlns:a16="http://schemas.microsoft.com/office/drawing/2014/main" id="{FEC59388-7607-4C41-6A92-C5DD3D96E538}"/>
              </a:ext>
            </a:extLst>
          </p:cNvPr>
          <p:cNvSpPr/>
          <p:nvPr/>
        </p:nvSpPr>
        <p:spPr>
          <a:xfrm>
            <a:off x="7267578" y="1138235"/>
            <a:ext cx="1820863" cy="3419471"/>
          </a:xfrm>
          <a:custGeom>
            <a:avLst/>
            <a:gdLst>
              <a:gd name="f0" fmla="val 10800000"/>
              <a:gd name="f1" fmla="val 5400000"/>
              <a:gd name="f2" fmla="val 360"/>
              <a:gd name="f3" fmla="val 180"/>
              <a:gd name="f4" fmla="val w"/>
              <a:gd name="f5" fmla="val h"/>
              <a:gd name="f6" fmla="val 0"/>
              <a:gd name="f7" fmla="val 792"/>
              <a:gd name="f8" fmla="val 1489"/>
              <a:gd name="f9" fmla="val 744"/>
              <a:gd name="f10" fmla="val 546"/>
              <a:gd name="f11" fmla="val 348"/>
              <a:gd name="f12" fmla="val 150"/>
              <a:gd name="f13" fmla="val 132"/>
              <a:gd name="f14" fmla="val 1"/>
              <a:gd name="f15" fmla="val 114"/>
              <a:gd name="f16" fmla="val 5"/>
              <a:gd name="f17" fmla="val 97"/>
              <a:gd name="f18" fmla="val 19"/>
              <a:gd name="f19" fmla="val 37"/>
              <a:gd name="f20" fmla="val 64"/>
              <a:gd name="f21" fmla="val 131"/>
              <a:gd name="f22" fmla="val 307"/>
              <a:gd name="f23" fmla="val 483"/>
              <a:gd name="f24" fmla="val 659"/>
              <a:gd name="f25" fmla="val 743"/>
              <a:gd name="f26" fmla="val 2"/>
              <a:gd name="f27" fmla="val 788"/>
              <a:gd name="f28" fmla="val 53"/>
              <a:gd name="f29" fmla="val 790"/>
              <a:gd name="f30" fmla="val 144"/>
              <a:gd name="f31" fmla="val 197"/>
              <a:gd name="f32" fmla="val 791"/>
              <a:gd name="f33" fmla="val 250"/>
              <a:gd name="f34" fmla="val 304"/>
              <a:gd name="f35" fmla="val 646"/>
              <a:gd name="f36" fmla="val 989"/>
              <a:gd name="f37" fmla="val 1332"/>
              <a:gd name="f38" fmla="val 1354"/>
              <a:gd name="f39" fmla="val 1376"/>
              <a:gd name="f40" fmla="val 783"/>
              <a:gd name="f41" fmla="val 1397"/>
              <a:gd name="f42" fmla="val 773"/>
              <a:gd name="f43" fmla="val 1446"/>
              <a:gd name="f44" fmla="val 739"/>
              <a:gd name="f45" fmla="val 1477"/>
              <a:gd name="f46" fmla="val 689"/>
              <a:gd name="f47" fmla="val 1484"/>
              <a:gd name="f48" fmla="val 671"/>
              <a:gd name="f49" fmla="val 1487"/>
              <a:gd name="f50" fmla="val 652"/>
              <a:gd name="f51" fmla="val 634"/>
              <a:gd name="f52" fmla="val 468"/>
              <a:gd name="f53" fmla="val 303"/>
              <a:gd name="f54" fmla="val 138"/>
              <a:gd name="f55" fmla="val 94"/>
              <a:gd name="f56" fmla="val 1488"/>
              <a:gd name="f57" fmla="val 54"/>
              <a:gd name="f58" fmla="val 1478"/>
              <a:gd name="f59" fmla="val 26"/>
              <a:gd name="f60" fmla="val 1441"/>
              <a:gd name="f61" fmla="val 4"/>
              <a:gd name="f62" fmla="val 1412"/>
              <a:gd name="f63" fmla="val 1377"/>
              <a:gd name="f64" fmla="val 1342"/>
              <a:gd name="f65" fmla="val 1143"/>
              <a:gd name="f66" fmla="val 944"/>
              <a:gd name="f67" fmla="val 738"/>
              <a:gd name="f68" fmla="val 947"/>
              <a:gd name="f69" fmla="val 541"/>
              <a:gd name="f70" fmla="val 135"/>
              <a:gd name="f71" fmla="val 508"/>
              <a:gd name="f72" fmla="val 279"/>
              <a:gd name="f73" fmla="val 49"/>
              <a:gd name="f74" fmla="val 542"/>
              <a:gd name="f75" fmla="val 948"/>
              <a:gd name="f76" fmla="val 401"/>
              <a:gd name="f77" fmla="val 1453"/>
              <a:gd name="f78" fmla="val 420"/>
              <a:gd name="f79" fmla="val 439"/>
              <a:gd name="f80" fmla="val 459"/>
              <a:gd name="f81" fmla="val 486"/>
              <a:gd name="f82" fmla="val 1450"/>
              <a:gd name="f83" fmla="val 1425"/>
              <a:gd name="f84" fmla="val 1420"/>
              <a:gd name="f85" fmla="val 1415"/>
              <a:gd name="f86" fmla="val 1409"/>
              <a:gd name="f87" fmla="val 487"/>
              <a:gd name="f88" fmla="val 1392"/>
              <a:gd name="f89" fmla="val 479"/>
              <a:gd name="f90" fmla="val 1385"/>
              <a:gd name="f91" fmla="val 462"/>
              <a:gd name="f92" fmla="val 1386"/>
              <a:gd name="f93" fmla="val 428"/>
              <a:gd name="f94" fmla="val 394"/>
              <a:gd name="f95" fmla="val 313"/>
              <a:gd name="f96" fmla="val 315"/>
              <a:gd name="f97" fmla="val 1434"/>
              <a:gd name="f98" fmla="val 316"/>
              <a:gd name="f99" fmla="val 1447"/>
              <a:gd name="f100" fmla="val 322"/>
              <a:gd name="f101" fmla="val 335"/>
              <a:gd name="f102" fmla="val 357"/>
              <a:gd name="f103" fmla="val 379"/>
              <a:gd name="f104" fmla="val 431"/>
              <a:gd name="f105" fmla="val 378"/>
              <a:gd name="f106" fmla="val 324"/>
              <a:gd name="f107" fmla="val 71"/>
              <a:gd name="f108" fmla="val 77"/>
              <a:gd name="f109" fmla="val 83"/>
              <a:gd name="f110" fmla="val 433"/>
              <a:gd name="f111" fmla="+- 0 0 -90"/>
              <a:gd name="f112" fmla="*/ f4 1 792"/>
              <a:gd name="f113" fmla="*/ f5 1 1489"/>
              <a:gd name="f114" fmla="+- f8 0 f6"/>
              <a:gd name="f115" fmla="+- f7 0 f6"/>
              <a:gd name="f116" fmla="*/ f111 f0 1"/>
              <a:gd name="f117" fmla="*/ f115 1 792"/>
              <a:gd name="f118" fmla="*/ f114 1 1489"/>
              <a:gd name="f119" fmla="*/ 0 f115 1"/>
              <a:gd name="f120" fmla="*/ 744 f114 1"/>
              <a:gd name="f121" fmla="*/ 150 f114 1"/>
              <a:gd name="f122" fmla="*/ 5 f115 1"/>
              <a:gd name="f123" fmla="*/ 97 f114 1"/>
              <a:gd name="f124" fmla="*/ 131 f115 1"/>
              <a:gd name="f125" fmla="*/ 1 f114 1"/>
              <a:gd name="f126" fmla="*/ 659 f115 1"/>
              <a:gd name="f127" fmla="*/ 790 f115 1"/>
              <a:gd name="f128" fmla="*/ 144 f114 1"/>
              <a:gd name="f129" fmla="*/ 791 f115 1"/>
              <a:gd name="f130" fmla="*/ 304 f114 1"/>
              <a:gd name="f131" fmla="*/ 1332 f114 1"/>
              <a:gd name="f132" fmla="*/ 783 f115 1"/>
              <a:gd name="f133" fmla="*/ 1397 f114 1"/>
              <a:gd name="f134" fmla="*/ 689 f115 1"/>
              <a:gd name="f135" fmla="*/ 1484 f114 1"/>
              <a:gd name="f136" fmla="*/ 634 f115 1"/>
              <a:gd name="f137" fmla="*/ 1489 f114 1"/>
              <a:gd name="f138" fmla="*/ 138 f115 1"/>
              <a:gd name="f139" fmla="*/ 26 f115 1"/>
              <a:gd name="f140" fmla="*/ 1441 f114 1"/>
              <a:gd name="f141" fmla="*/ 1342 f114 1"/>
              <a:gd name="f142" fmla="*/ 738 f115 1"/>
              <a:gd name="f143" fmla="*/ 1354 f114 1"/>
              <a:gd name="f144" fmla="*/ 135 f114 1"/>
              <a:gd name="f145" fmla="*/ 49 f115 1"/>
              <a:gd name="f146" fmla="*/ 401 f115 1"/>
              <a:gd name="f147" fmla="*/ 1453 f114 1"/>
              <a:gd name="f148" fmla="*/ 459 f115 1"/>
              <a:gd name="f149" fmla="*/ 486 f115 1"/>
              <a:gd name="f150" fmla="*/ 1425 f114 1"/>
              <a:gd name="f151" fmla="*/ 1409 f114 1"/>
              <a:gd name="f152" fmla="*/ 462 f115 1"/>
              <a:gd name="f153" fmla="*/ 1386 f114 1"/>
              <a:gd name="f154" fmla="*/ 360 f115 1"/>
              <a:gd name="f155" fmla="*/ 315 f115 1"/>
              <a:gd name="f156" fmla="*/ 1434 f114 1"/>
              <a:gd name="f157" fmla="*/ 335 f115 1"/>
              <a:gd name="f158" fmla="*/ 487 f115 1"/>
              <a:gd name="f159" fmla="*/ 64 f114 1"/>
              <a:gd name="f160" fmla="*/ 324 f115 1"/>
              <a:gd name="f161" fmla="*/ 83 f114 1"/>
              <a:gd name="f162" fmla="*/ f116 1 f3"/>
              <a:gd name="f163" fmla="*/ f119 1 792"/>
              <a:gd name="f164" fmla="*/ f120 1 1489"/>
              <a:gd name="f165" fmla="*/ f121 1 1489"/>
              <a:gd name="f166" fmla="*/ f122 1 792"/>
              <a:gd name="f167" fmla="*/ f123 1 1489"/>
              <a:gd name="f168" fmla="*/ f124 1 792"/>
              <a:gd name="f169" fmla="*/ f125 1 1489"/>
              <a:gd name="f170" fmla="*/ f126 1 792"/>
              <a:gd name="f171" fmla="*/ f127 1 792"/>
              <a:gd name="f172" fmla="*/ f128 1 1489"/>
              <a:gd name="f173" fmla="*/ f129 1 792"/>
              <a:gd name="f174" fmla="*/ f130 1 1489"/>
              <a:gd name="f175" fmla="*/ f131 1 1489"/>
              <a:gd name="f176" fmla="*/ f132 1 792"/>
              <a:gd name="f177" fmla="*/ f133 1 1489"/>
              <a:gd name="f178" fmla="*/ f134 1 792"/>
              <a:gd name="f179" fmla="*/ f135 1 1489"/>
              <a:gd name="f180" fmla="*/ f136 1 792"/>
              <a:gd name="f181" fmla="*/ f137 1 1489"/>
              <a:gd name="f182" fmla="*/ f138 1 792"/>
              <a:gd name="f183" fmla="*/ f139 1 792"/>
              <a:gd name="f184" fmla="*/ f140 1 1489"/>
              <a:gd name="f185" fmla="*/ f141 1 1489"/>
              <a:gd name="f186" fmla="*/ f142 1 792"/>
              <a:gd name="f187" fmla="*/ f143 1 1489"/>
              <a:gd name="f188" fmla="*/ f144 1 1489"/>
              <a:gd name="f189" fmla="*/ f145 1 792"/>
              <a:gd name="f190" fmla="*/ f146 1 792"/>
              <a:gd name="f191" fmla="*/ f147 1 1489"/>
              <a:gd name="f192" fmla="*/ f148 1 792"/>
              <a:gd name="f193" fmla="*/ f149 1 792"/>
              <a:gd name="f194" fmla="*/ f150 1 1489"/>
              <a:gd name="f195" fmla="*/ f151 1 1489"/>
              <a:gd name="f196" fmla="*/ f152 1 792"/>
              <a:gd name="f197" fmla="*/ f153 1 1489"/>
              <a:gd name="f198" fmla="*/ f154 1 792"/>
              <a:gd name="f199" fmla="*/ f155 1 792"/>
              <a:gd name="f200" fmla="*/ f156 1 1489"/>
              <a:gd name="f201" fmla="*/ f157 1 792"/>
              <a:gd name="f202" fmla="*/ f158 1 792"/>
              <a:gd name="f203" fmla="*/ f159 1 1489"/>
              <a:gd name="f204" fmla="*/ f160 1 792"/>
              <a:gd name="f205" fmla="*/ f161 1 1489"/>
              <a:gd name="f206" fmla="*/ 0 1 f117"/>
              <a:gd name="f207" fmla="*/ f7 1 f117"/>
              <a:gd name="f208" fmla="*/ 0 1 f118"/>
              <a:gd name="f209" fmla="*/ f8 1 f118"/>
              <a:gd name="f210" fmla="+- f162 0 f1"/>
              <a:gd name="f211" fmla="*/ f163 1 f117"/>
              <a:gd name="f212" fmla="*/ f164 1 f118"/>
              <a:gd name="f213" fmla="*/ f165 1 f118"/>
              <a:gd name="f214" fmla="*/ f166 1 f117"/>
              <a:gd name="f215" fmla="*/ f167 1 f118"/>
              <a:gd name="f216" fmla="*/ f168 1 f117"/>
              <a:gd name="f217" fmla="*/ f169 1 f118"/>
              <a:gd name="f218" fmla="*/ f170 1 f117"/>
              <a:gd name="f219" fmla="*/ f171 1 f117"/>
              <a:gd name="f220" fmla="*/ f172 1 f118"/>
              <a:gd name="f221" fmla="*/ f173 1 f117"/>
              <a:gd name="f222" fmla="*/ f174 1 f118"/>
              <a:gd name="f223" fmla="*/ f175 1 f118"/>
              <a:gd name="f224" fmla="*/ f176 1 f117"/>
              <a:gd name="f225" fmla="*/ f177 1 f118"/>
              <a:gd name="f226" fmla="*/ f178 1 f117"/>
              <a:gd name="f227" fmla="*/ f179 1 f118"/>
              <a:gd name="f228" fmla="*/ f180 1 f117"/>
              <a:gd name="f229" fmla="*/ f181 1 f118"/>
              <a:gd name="f230" fmla="*/ f182 1 f117"/>
              <a:gd name="f231" fmla="*/ f183 1 f117"/>
              <a:gd name="f232" fmla="*/ f184 1 f118"/>
              <a:gd name="f233" fmla="*/ f185 1 f118"/>
              <a:gd name="f234" fmla="*/ f186 1 f117"/>
              <a:gd name="f235" fmla="*/ f187 1 f118"/>
              <a:gd name="f236" fmla="*/ f188 1 f118"/>
              <a:gd name="f237" fmla="*/ f189 1 f117"/>
              <a:gd name="f238" fmla="*/ f190 1 f117"/>
              <a:gd name="f239" fmla="*/ f191 1 f118"/>
              <a:gd name="f240" fmla="*/ f192 1 f117"/>
              <a:gd name="f241" fmla="*/ f193 1 f117"/>
              <a:gd name="f242" fmla="*/ f194 1 f118"/>
              <a:gd name="f243" fmla="*/ f195 1 f118"/>
              <a:gd name="f244" fmla="*/ f196 1 f117"/>
              <a:gd name="f245" fmla="*/ f197 1 f118"/>
              <a:gd name="f246" fmla="*/ f198 1 f117"/>
              <a:gd name="f247" fmla="*/ f199 1 f117"/>
              <a:gd name="f248" fmla="*/ f200 1 f118"/>
              <a:gd name="f249" fmla="*/ f201 1 f117"/>
              <a:gd name="f250" fmla="*/ f202 1 f117"/>
              <a:gd name="f251" fmla="*/ f203 1 f118"/>
              <a:gd name="f252" fmla="*/ f204 1 f117"/>
              <a:gd name="f253" fmla="*/ f205 1 f118"/>
              <a:gd name="f254" fmla="*/ f206 f112 1"/>
              <a:gd name="f255" fmla="*/ f207 f112 1"/>
              <a:gd name="f256" fmla="*/ f209 f113 1"/>
              <a:gd name="f257" fmla="*/ f208 f113 1"/>
              <a:gd name="f258" fmla="*/ f211 f112 1"/>
              <a:gd name="f259" fmla="*/ f212 f113 1"/>
              <a:gd name="f260" fmla="*/ f213 f113 1"/>
              <a:gd name="f261" fmla="*/ f214 f112 1"/>
              <a:gd name="f262" fmla="*/ f215 f113 1"/>
              <a:gd name="f263" fmla="*/ f216 f112 1"/>
              <a:gd name="f264" fmla="*/ f217 f113 1"/>
              <a:gd name="f265" fmla="*/ f218 f112 1"/>
              <a:gd name="f266" fmla="*/ f219 f112 1"/>
              <a:gd name="f267" fmla="*/ f220 f113 1"/>
              <a:gd name="f268" fmla="*/ f221 f112 1"/>
              <a:gd name="f269" fmla="*/ f222 f113 1"/>
              <a:gd name="f270" fmla="*/ f223 f113 1"/>
              <a:gd name="f271" fmla="*/ f224 f112 1"/>
              <a:gd name="f272" fmla="*/ f225 f113 1"/>
              <a:gd name="f273" fmla="*/ f226 f112 1"/>
              <a:gd name="f274" fmla="*/ f227 f113 1"/>
              <a:gd name="f275" fmla="*/ f228 f112 1"/>
              <a:gd name="f276" fmla="*/ f229 f113 1"/>
              <a:gd name="f277" fmla="*/ f230 f112 1"/>
              <a:gd name="f278" fmla="*/ f231 f112 1"/>
              <a:gd name="f279" fmla="*/ f232 f113 1"/>
              <a:gd name="f280" fmla="*/ f233 f113 1"/>
              <a:gd name="f281" fmla="*/ f234 f112 1"/>
              <a:gd name="f282" fmla="*/ f235 f113 1"/>
              <a:gd name="f283" fmla="*/ f236 f113 1"/>
              <a:gd name="f284" fmla="*/ f237 f112 1"/>
              <a:gd name="f285" fmla="*/ f238 f112 1"/>
              <a:gd name="f286" fmla="*/ f239 f113 1"/>
              <a:gd name="f287" fmla="*/ f240 f112 1"/>
              <a:gd name="f288" fmla="*/ f241 f112 1"/>
              <a:gd name="f289" fmla="*/ f242 f113 1"/>
              <a:gd name="f290" fmla="*/ f243 f113 1"/>
              <a:gd name="f291" fmla="*/ f244 f112 1"/>
              <a:gd name="f292" fmla="*/ f245 f113 1"/>
              <a:gd name="f293" fmla="*/ f246 f112 1"/>
              <a:gd name="f294" fmla="*/ f247 f112 1"/>
              <a:gd name="f295" fmla="*/ f248 f113 1"/>
              <a:gd name="f296" fmla="*/ f249 f112 1"/>
              <a:gd name="f297" fmla="*/ f250 f112 1"/>
              <a:gd name="f298" fmla="*/ f251 f113 1"/>
              <a:gd name="f299" fmla="*/ f252 f112 1"/>
              <a:gd name="f300" fmla="*/ f253 f113 1"/>
            </a:gdLst>
            <a:ahLst/>
            <a:cxnLst>
              <a:cxn ang="3cd4">
                <a:pos x="hc" y="t"/>
              </a:cxn>
              <a:cxn ang="0">
                <a:pos x="r" y="vc"/>
              </a:cxn>
              <a:cxn ang="cd4">
                <a:pos x="hc" y="b"/>
              </a:cxn>
              <a:cxn ang="cd2">
                <a:pos x="l" y="vc"/>
              </a:cxn>
              <a:cxn ang="f210">
                <a:pos x="f258" y="f259"/>
              </a:cxn>
              <a:cxn ang="f210">
                <a:pos x="f258" y="f260"/>
              </a:cxn>
              <a:cxn ang="f210">
                <a:pos x="f261" y="f262"/>
              </a:cxn>
              <a:cxn ang="f210">
                <a:pos x="f263" y="f264"/>
              </a:cxn>
              <a:cxn ang="f210">
                <a:pos x="f265" y="f264"/>
              </a:cxn>
              <a:cxn ang="f210">
                <a:pos x="f266" y="f267"/>
              </a:cxn>
              <a:cxn ang="f210">
                <a:pos x="f268" y="f269"/>
              </a:cxn>
              <a:cxn ang="f210">
                <a:pos x="f266" y="f270"/>
              </a:cxn>
              <a:cxn ang="f210">
                <a:pos x="f271" y="f272"/>
              </a:cxn>
              <a:cxn ang="f210">
                <a:pos x="f273" y="f274"/>
              </a:cxn>
              <a:cxn ang="f210">
                <a:pos x="f275" y="f276"/>
              </a:cxn>
              <a:cxn ang="f210">
                <a:pos x="f277" y="f276"/>
              </a:cxn>
              <a:cxn ang="f210">
                <a:pos x="f278" y="f279"/>
              </a:cxn>
              <a:cxn ang="f210">
                <a:pos x="f258" y="f280"/>
              </a:cxn>
              <a:cxn ang="f210">
                <a:pos x="f258" y="f259"/>
              </a:cxn>
              <a:cxn ang="f210">
                <a:pos x="f281" y="f282"/>
              </a:cxn>
              <a:cxn ang="f210">
                <a:pos x="f281" y="f283"/>
              </a:cxn>
              <a:cxn ang="f210">
                <a:pos x="f284" y="f283"/>
              </a:cxn>
              <a:cxn ang="f210">
                <a:pos x="f284" y="f282"/>
              </a:cxn>
              <a:cxn ang="f210">
                <a:pos x="f281" y="f282"/>
              </a:cxn>
              <a:cxn ang="f210">
                <a:pos x="f285" y="f286"/>
              </a:cxn>
              <a:cxn ang="f210">
                <a:pos x="f287" y="f286"/>
              </a:cxn>
              <a:cxn ang="f210">
                <a:pos x="f288" y="f289"/>
              </a:cxn>
              <a:cxn ang="f210">
                <a:pos x="f288" y="f290"/>
              </a:cxn>
              <a:cxn ang="f210">
                <a:pos x="f291" y="f292"/>
              </a:cxn>
              <a:cxn ang="f210">
                <a:pos x="f293" y="f292"/>
              </a:cxn>
              <a:cxn ang="f210">
                <a:pos x="f294" y="f295"/>
              </a:cxn>
              <a:cxn ang="f210">
                <a:pos x="f296" y="f286"/>
              </a:cxn>
              <a:cxn ang="f210">
                <a:pos x="f285" y="f286"/>
              </a:cxn>
              <a:cxn ang="f210">
                <a:pos x="f297" y="f298"/>
              </a:cxn>
              <a:cxn ang="f210">
                <a:pos x="f299" y="f298"/>
              </a:cxn>
              <a:cxn ang="f210">
                <a:pos x="f299" y="f300"/>
              </a:cxn>
              <a:cxn ang="f210">
                <a:pos x="f297" y="f300"/>
              </a:cxn>
              <a:cxn ang="f210">
                <a:pos x="f297" y="f298"/>
              </a:cxn>
            </a:cxnLst>
            <a:rect l="f254" t="f257" r="f255" b="f256"/>
            <a:pathLst>
              <a:path w="792" h="1489">
                <a:moveTo>
                  <a:pt x="f6" y="f9"/>
                </a:moveTo>
                <a:cubicBezTo>
                  <a:pt x="f6" y="f10"/>
                  <a:pt x="f6" y="f11"/>
                  <a:pt x="f6" y="f12"/>
                </a:cubicBezTo>
                <a:cubicBezTo>
                  <a:pt x="f6" y="f13"/>
                  <a:pt x="f14" y="f15"/>
                  <a:pt x="f16" y="f17"/>
                </a:cubicBezTo>
                <a:cubicBezTo>
                  <a:pt x="f18" y="f19"/>
                  <a:pt x="f20" y="f14"/>
                  <a:pt x="f21" y="f14"/>
                </a:cubicBezTo>
                <a:cubicBezTo>
                  <a:pt x="f22" y="f6"/>
                  <a:pt x="f23" y="f6"/>
                  <a:pt x="f24" y="f14"/>
                </a:cubicBezTo>
                <a:cubicBezTo>
                  <a:pt x="f25" y="f26"/>
                  <a:pt x="f27" y="f28"/>
                  <a:pt x="f29" y="f30"/>
                </a:cubicBezTo>
                <a:cubicBezTo>
                  <a:pt x="f7" y="f31"/>
                  <a:pt x="f32" y="f33"/>
                  <a:pt x="f32" y="f34"/>
                </a:cubicBezTo>
                <a:cubicBezTo>
                  <a:pt x="f32" y="f35"/>
                  <a:pt x="f32" y="f36"/>
                  <a:pt x="f29" y="f37"/>
                </a:cubicBezTo>
                <a:cubicBezTo>
                  <a:pt x="f29" y="f38"/>
                  <a:pt x="f27" y="f39"/>
                  <a:pt x="f40" y="f41"/>
                </a:cubicBezTo>
                <a:cubicBezTo>
                  <a:pt x="f42" y="f43"/>
                  <a:pt x="f44" y="f45"/>
                  <a:pt x="f46" y="f47"/>
                </a:cubicBezTo>
                <a:cubicBezTo>
                  <a:pt x="f48" y="f49"/>
                  <a:pt x="f50" y="f8"/>
                  <a:pt x="f51" y="f8"/>
                </a:cubicBezTo>
                <a:cubicBezTo>
                  <a:pt x="f52" y="f8"/>
                  <a:pt x="f53" y="f8"/>
                  <a:pt x="f54" y="f8"/>
                </a:cubicBezTo>
                <a:cubicBezTo>
                  <a:pt x="f55" y="f56"/>
                  <a:pt x="f57" y="f58"/>
                  <a:pt x="f59" y="f60"/>
                </a:cubicBezTo>
                <a:cubicBezTo>
                  <a:pt x="f61" y="f62"/>
                  <a:pt x="f6" y="f63"/>
                  <a:pt x="f6" y="f64"/>
                </a:cubicBezTo>
                <a:cubicBezTo>
                  <a:pt x="f6" y="f65"/>
                  <a:pt x="f6" y="f66"/>
                  <a:pt x="f6" y="f9"/>
                </a:cubicBezTo>
                <a:close/>
                <a:moveTo>
                  <a:pt x="f67" y="f38"/>
                </a:moveTo>
                <a:cubicBezTo>
                  <a:pt x="f67" y="f68"/>
                  <a:pt x="f67" y="f69"/>
                  <a:pt x="f67" y="f70"/>
                </a:cubicBezTo>
                <a:cubicBezTo>
                  <a:pt x="f71" y="f70"/>
                  <a:pt x="f72" y="f70"/>
                  <a:pt x="f73" y="f70"/>
                </a:cubicBezTo>
                <a:cubicBezTo>
                  <a:pt x="f73" y="f74"/>
                  <a:pt x="f73" y="f75"/>
                  <a:pt x="f73" y="f38"/>
                </a:cubicBezTo>
                <a:cubicBezTo>
                  <a:pt x="f72" y="f38"/>
                  <a:pt x="f71" y="f38"/>
                  <a:pt x="f67" y="f38"/>
                </a:cubicBezTo>
                <a:close/>
                <a:moveTo>
                  <a:pt x="f76" y="f77"/>
                </a:moveTo>
                <a:cubicBezTo>
                  <a:pt x="f78" y="f77"/>
                  <a:pt x="f79" y="f77"/>
                  <a:pt x="f80" y="f77"/>
                </a:cubicBezTo>
                <a:cubicBezTo>
                  <a:pt x="f23" y="f77"/>
                  <a:pt x="f81" y="f82"/>
                  <a:pt x="f81" y="f83"/>
                </a:cubicBezTo>
                <a:cubicBezTo>
                  <a:pt x="f81" y="f84"/>
                  <a:pt x="f81" y="f85"/>
                  <a:pt x="f81" y="f86"/>
                </a:cubicBezTo>
                <a:cubicBezTo>
                  <a:pt x="f87" y="f88"/>
                  <a:pt x="f89" y="f90"/>
                  <a:pt x="f91" y="f92"/>
                </a:cubicBezTo>
                <a:cubicBezTo>
                  <a:pt x="f93" y="f92"/>
                  <a:pt x="f94" y="f92"/>
                  <a:pt x="f2" y="f92"/>
                </a:cubicBezTo>
                <a:cubicBezTo>
                  <a:pt x="f95" y="f92"/>
                  <a:pt x="f95" y="f92"/>
                  <a:pt x="f96" y="f97"/>
                </a:cubicBezTo>
                <a:cubicBezTo>
                  <a:pt x="f98" y="f99"/>
                  <a:pt x="f100" y="f77"/>
                  <a:pt x="f101" y="f77"/>
                </a:cubicBezTo>
                <a:cubicBezTo>
                  <a:pt x="f102" y="f77"/>
                  <a:pt x="f103" y="f77"/>
                  <a:pt x="f76" y="f77"/>
                </a:cubicBezTo>
                <a:close/>
                <a:moveTo>
                  <a:pt x="f87" y="f20"/>
                </a:moveTo>
                <a:cubicBezTo>
                  <a:pt x="f104" y="f20"/>
                  <a:pt x="f105" y="f20"/>
                  <a:pt x="f106" y="f20"/>
                </a:cubicBezTo>
                <a:cubicBezTo>
                  <a:pt x="f106" y="f107"/>
                  <a:pt x="f106" y="f108"/>
                  <a:pt x="f106" y="f109"/>
                </a:cubicBezTo>
                <a:cubicBezTo>
                  <a:pt x="f103" y="f109"/>
                  <a:pt x="f110" y="f109"/>
                  <a:pt x="f87" y="f109"/>
                </a:cubicBezTo>
                <a:cubicBezTo>
                  <a:pt x="f87" y="f108"/>
                  <a:pt x="f87" y="f107"/>
                  <a:pt x="f87" y="f20"/>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3" name="Grupo 2">
            <a:extLst>
              <a:ext uri="{FF2B5EF4-FFF2-40B4-BE49-F238E27FC236}">
                <a16:creationId xmlns:a16="http://schemas.microsoft.com/office/drawing/2014/main" id="{5E356522-05BA-1B3B-2AAC-D0D75C39CDA7}"/>
              </a:ext>
            </a:extLst>
          </p:cNvPr>
          <p:cNvGrpSpPr/>
          <p:nvPr/>
        </p:nvGrpSpPr>
        <p:grpSpPr>
          <a:xfrm>
            <a:off x="-14767" y="6302739"/>
            <a:ext cx="12146916" cy="555260"/>
            <a:chOff x="-14767" y="6302739"/>
            <a:chExt cx="12146916" cy="555260"/>
          </a:xfrm>
        </p:grpSpPr>
        <p:sp>
          <p:nvSpPr>
            <p:cNvPr id="24" name="Rectangle 36">
              <a:extLst>
                <a:ext uri="{FF2B5EF4-FFF2-40B4-BE49-F238E27FC236}">
                  <a16:creationId xmlns:a16="http://schemas.microsoft.com/office/drawing/2014/main" id="{3C89B6C9-EF86-190F-FF86-2E337AB27CDE}"/>
                </a:ext>
              </a:extLst>
            </p:cNvPr>
            <p:cNvSpPr/>
            <p:nvPr/>
          </p:nvSpPr>
          <p:spPr>
            <a:xfrm>
              <a:off x="-14767" y="6652653"/>
              <a:ext cx="11361246" cy="205346"/>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5" name="Grupo 1">
              <a:extLst>
                <a:ext uri="{FF2B5EF4-FFF2-40B4-BE49-F238E27FC236}">
                  <a16:creationId xmlns:a16="http://schemas.microsoft.com/office/drawing/2014/main" id="{C7407865-34C1-FEA1-F40E-E787CE0CB84C}"/>
                </a:ext>
              </a:extLst>
            </p:cNvPr>
            <p:cNvGrpSpPr/>
            <p:nvPr/>
          </p:nvGrpSpPr>
          <p:grpSpPr>
            <a:xfrm>
              <a:off x="11242374" y="6302739"/>
              <a:ext cx="889775" cy="555260"/>
              <a:chOff x="11242374" y="6302739"/>
              <a:chExt cx="889775" cy="555260"/>
            </a:xfrm>
          </p:grpSpPr>
          <p:sp>
            <p:nvSpPr>
              <p:cNvPr id="26" name="Freeform 24">
                <a:extLst>
                  <a:ext uri="{FF2B5EF4-FFF2-40B4-BE49-F238E27FC236}">
                    <a16:creationId xmlns:a16="http://schemas.microsoft.com/office/drawing/2014/main" id="{5DB9BE6C-FF16-8BF8-D6F2-92DE406A0539}"/>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5">
                <a:extLst>
                  <a:ext uri="{FF2B5EF4-FFF2-40B4-BE49-F238E27FC236}">
                    <a16:creationId xmlns:a16="http://schemas.microsoft.com/office/drawing/2014/main" id="{4A5C63FE-A2B4-4AA6-8F28-783C33A6B238}"/>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6">
                <a:extLst>
                  <a:ext uri="{FF2B5EF4-FFF2-40B4-BE49-F238E27FC236}">
                    <a16:creationId xmlns:a16="http://schemas.microsoft.com/office/drawing/2014/main" id="{46E2DEA6-299E-B99C-83F7-630F48CD07DF}"/>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7">
                <a:extLst>
                  <a:ext uri="{FF2B5EF4-FFF2-40B4-BE49-F238E27FC236}">
                    <a16:creationId xmlns:a16="http://schemas.microsoft.com/office/drawing/2014/main" id="{DEA8F9B1-714B-070B-45E1-7A37949CC7B9}"/>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28">
                <a:extLst>
                  <a:ext uri="{FF2B5EF4-FFF2-40B4-BE49-F238E27FC236}">
                    <a16:creationId xmlns:a16="http://schemas.microsoft.com/office/drawing/2014/main" id="{FCF06493-678D-4F25-A53A-425C1F189741}"/>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29">
                <a:extLst>
                  <a:ext uri="{FF2B5EF4-FFF2-40B4-BE49-F238E27FC236}">
                    <a16:creationId xmlns:a16="http://schemas.microsoft.com/office/drawing/2014/main" id="{5BABBB38-4AC5-2F53-B22A-EEC4482CC66E}"/>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0">
                <a:extLst>
                  <a:ext uri="{FF2B5EF4-FFF2-40B4-BE49-F238E27FC236}">
                    <a16:creationId xmlns:a16="http://schemas.microsoft.com/office/drawing/2014/main" id="{A659624B-7E52-254E-B47A-511980883A8E}"/>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1">
                <a:extLst>
                  <a:ext uri="{FF2B5EF4-FFF2-40B4-BE49-F238E27FC236}">
                    <a16:creationId xmlns:a16="http://schemas.microsoft.com/office/drawing/2014/main" id="{FC5EFDC4-CB67-151F-7239-8E54A6A20915}"/>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2">
                <a:extLst>
                  <a:ext uri="{FF2B5EF4-FFF2-40B4-BE49-F238E27FC236}">
                    <a16:creationId xmlns:a16="http://schemas.microsoft.com/office/drawing/2014/main" id="{93037CC0-F9D6-1A6A-B4E1-FDE3B7AF63A8}"/>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3">
                <a:extLst>
                  <a:ext uri="{FF2B5EF4-FFF2-40B4-BE49-F238E27FC236}">
                    <a16:creationId xmlns:a16="http://schemas.microsoft.com/office/drawing/2014/main" id="{022C00BE-6396-2FCE-58A3-0739B69563ED}"/>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4">
                <a:extLst>
                  <a:ext uri="{FF2B5EF4-FFF2-40B4-BE49-F238E27FC236}">
                    <a16:creationId xmlns:a16="http://schemas.microsoft.com/office/drawing/2014/main" id="{D29A98D7-E8B1-1302-1F1A-E981A0D4D49E}"/>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35">
                <a:extLst>
                  <a:ext uri="{FF2B5EF4-FFF2-40B4-BE49-F238E27FC236}">
                    <a16:creationId xmlns:a16="http://schemas.microsoft.com/office/drawing/2014/main" id="{0969E616-0198-7073-9440-35F6300CBD8B}"/>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38">
                <a:extLst>
                  <a:ext uri="{FF2B5EF4-FFF2-40B4-BE49-F238E27FC236}">
                    <a16:creationId xmlns:a16="http://schemas.microsoft.com/office/drawing/2014/main" id="{458A051B-9C4A-5D41-A18D-8E893B014C76}"/>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39">
                <a:extLst>
                  <a:ext uri="{FF2B5EF4-FFF2-40B4-BE49-F238E27FC236}">
                    <a16:creationId xmlns:a16="http://schemas.microsoft.com/office/drawing/2014/main" id="{6546262A-C3A1-63B0-9F78-3398623D355E}"/>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40">
                <a:extLst>
                  <a:ext uri="{FF2B5EF4-FFF2-40B4-BE49-F238E27FC236}">
                    <a16:creationId xmlns:a16="http://schemas.microsoft.com/office/drawing/2014/main" id="{A100BEF9-39D6-B3EB-2EF3-0D6120CB6BA8}"/>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41" name="Freeform 37">
            <a:extLst>
              <a:ext uri="{FF2B5EF4-FFF2-40B4-BE49-F238E27FC236}">
                <a16:creationId xmlns:a16="http://schemas.microsoft.com/office/drawing/2014/main" id="{11B92351-04A9-FC90-2AE6-785195330B15}"/>
              </a:ext>
            </a:extLst>
          </p:cNvPr>
          <p:cNvSpPr/>
          <p:nvPr/>
        </p:nvSpPr>
        <p:spPr>
          <a:xfrm>
            <a:off x="11288085" y="6344235"/>
            <a:ext cx="782159" cy="513764"/>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name="Slide967">
    <p:spTree>
      <p:nvGrpSpPr>
        <p:cNvPr id="1" name=""/>
        <p:cNvGrpSpPr/>
        <p:nvPr/>
      </p:nvGrpSpPr>
      <p:grpSpPr>
        <a:xfrm>
          <a:off x="0" y="0"/>
          <a:ext cx="0" cy="0"/>
          <a:chOff x="0" y="0"/>
          <a:chExt cx="0" cy="0"/>
        </a:xfrm>
      </p:grpSpPr>
      <p:sp>
        <p:nvSpPr>
          <p:cNvPr id="2" name="Oval 11">
            <a:extLst>
              <a:ext uri="{FF2B5EF4-FFF2-40B4-BE49-F238E27FC236}">
                <a16:creationId xmlns:a16="http://schemas.microsoft.com/office/drawing/2014/main" id="{01F9A847-33C0-380E-B0F8-435C61449B54}"/>
              </a:ext>
            </a:extLst>
          </p:cNvPr>
          <p:cNvSpPr/>
          <p:nvPr/>
        </p:nvSpPr>
        <p:spPr>
          <a:xfrm>
            <a:off x="3702158" y="2718584"/>
            <a:ext cx="1966280" cy="19662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57150" cap="flat">
            <a:solidFill>
              <a:srgbClr val="98B9F2"/>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840" b="1" i="0" u="none" strike="noStrike" kern="1200" cap="none" spc="0" baseline="0">
                <a:solidFill>
                  <a:srgbClr val="14203C"/>
                </a:solidFill>
                <a:uFillTx/>
                <a:latin typeface="Arial" pitchFamily="34"/>
                <a:ea typeface="Roboto" pitchFamily="2"/>
                <a:cs typeface="Arial" pitchFamily="34"/>
              </a:rPr>
              <a:t>80</a:t>
            </a:r>
            <a:r>
              <a:rPr lang="en-US" sz="2400" b="1" i="0" u="none" strike="noStrike" kern="1200" cap="none" spc="0" baseline="0">
                <a:solidFill>
                  <a:srgbClr val="14203C"/>
                </a:solidFill>
                <a:uFillTx/>
                <a:latin typeface="Arial" pitchFamily="34"/>
                <a:ea typeface="Roboto" pitchFamily="2"/>
                <a:cs typeface="Arial" pitchFamily="34"/>
              </a:rPr>
              <a:t>%</a:t>
            </a:r>
            <a:endParaRPr lang="en-US" sz="960" b="1" i="0" u="none" strike="noStrike" kern="1200" cap="none" spc="0" baseline="0">
              <a:solidFill>
                <a:srgbClr val="14203C"/>
              </a:solidFill>
              <a:uFillTx/>
              <a:latin typeface="Arial" pitchFamily="34"/>
              <a:ea typeface="Roboto" pitchFamily="2"/>
              <a:cs typeface="Arial" pitchFamily="34"/>
            </a:endParaRPr>
          </a:p>
        </p:txBody>
      </p:sp>
      <p:sp>
        <p:nvSpPr>
          <p:cNvPr id="3" name="Oval 11">
            <a:extLst>
              <a:ext uri="{FF2B5EF4-FFF2-40B4-BE49-F238E27FC236}">
                <a16:creationId xmlns:a16="http://schemas.microsoft.com/office/drawing/2014/main" id="{FF5C01FF-4CA5-F063-153D-C932041E4E7F}"/>
              </a:ext>
            </a:extLst>
          </p:cNvPr>
          <p:cNvSpPr/>
          <p:nvPr/>
        </p:nvSpPr>
        <p:spPr>
          <a:xfrm>
            <a:off x="824907" y="2718584"/>
            <a:ext cx="1966280" cy="19662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57150" cap="flat">
            <a:solidFill>
              <a:srgbClr val="98B9F2"/>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840" b="1" i="0" u="none" strike="noStrike" kern="1200" cap="none" spc="0" baseline="0">
                <a:solidFill>
                  <a:srgbClr val="14203C"/>
                </a:solidFill>
                <a:uFillTx/>
                <a:latin typeface="Arial" pitchFamily="34"/>
                <a:ea typeface="Roboto" pitchFamily="2"/>
                <a:cs typeface="Arial" pitchFamily="34"/>
              </a:rPr>
              <a:t>40</a:t>
            </a:r>
            <a:r>
              <a:rPr lang="en-US" sz="2400" b="1" i="0" u="none" strike="noStrike" kern="1200" cap="none" spc="0" baseline="0">
                <a:solidFill>
                  <a:srgbClr val="14203C"/>
                </a:solidFill>
                <a:uFillTx/>
                <a:latin typeface="Arial" pitchFamily="34"/>
                <a:ea typeface="Roboto" pitchFamily="2"/>
                <a:cs typeface="Arial" pitchFamily="34"/>
              </a:rPr>
              <a:t>%</a:t>
            </a:r>
            <a:endParaRPr lang="en-US" sz="960" b="1" i="0" u="none" strike="noStrike" kern="1200" cap="none" spc="0" baseline="0">
              <a:solidFill>
                <a:srgbClr val="14203C"/>
              </a:solidFill>
              <a:uFillTx/>
              <a:latin typeface="Arial" pitchFamily="34"/>
              <a:ea typeface="Roboto" pitchFamily="2"/>
              <a:cs typeface="Arial" pitchFamily="34"/>
            </a:endParaRPr>
          </a:p>
        </p:txBody>
      </p:sp>
      <p:sp>
        <p:nvSpPr>
          <p:cNvPr id="4" name="Arc 12">
            <a:extLst>
              <a:ext uri="{FF2B5EF4-FFF2-40B4-BE49-F238E27FC236}">
                <a16:creationId xmlns:a16="http://schemas.microsoft.com/office/drawing/2014/main" id="{07602F59-9DB3-1BFA-9CC7-237C02DDB02C}"/>
              </a:ext>
            </a:extLst>
          </p:cNvPr>
          <p:cNvSpPr/>
          <p:nvPr/>
        </p:nvSpPr>
        <p:spPr>
          <a:xfrm>
            <a:off x="824907" y="2718584"/>
            <a:ext cx="1966280" cy="1966280"/>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184"/>
              <a:gd name="f11" fmla="val 338"/>
              <a:gd name="f12" fmla="+- 0 0 -274"/>
              <a:gd name="f13" fmla="+- 0 0 -261"/>
              <a:gd name="f14" fmla="+- 0 0 -248"/>
              <a:gd name="f15" fmla="abs f4"/>
              <a:gd name="f16" fmla="abs f5"/>
              <a:gd name="f17" fmla="abs f6"/>
              <a:gd name="f18" fmla="+- 0 0 f10"/>
              <a:gd name="f19" fmla="+- 0 0 f11"/>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 f51 21600000 0"/>
              <a:gd name="f64" fmla="?: f55 f55 f56"/>
              <a:gd name="f65" fmla="?: f57 f57 f58"/>
              <a:gd name="f66" fmla="?: f59 f59 f60"/>
              <a:gd name="f67" fmla="*/ f52 f8 1"/>
              <a:gd name="f68" fmla="*/ f53 f8 1"/>
              <a:gd name="f69" fmla="+- f7 f61 0"/>
              <a:gd name="f70" fmla="+- f7 f62 0"/>
              <a:gd name="f71" fmla="?: f51 f51 f63"/>
              <a:gd name="f72" fmla="*/ f67 1 f0"/>
              <a:gd name="f73" fmla="*/ f68 1 f0"/>
              <a:gd name="f74" fmla="*/ f62 f40 1"/>
              <a:gd name="f75" fmla="*/ f61 f40 1"/>
              <a:gd name="f76" fmla="+- f71 0 f54"/>
              <a:gd name="f77" fmla="+- f71 0 f64"/>
              <a:gd name="f78" fmla="+- f71 0 f65"/>
              <a:gd name="f79" fmla="+- f71 0 f66"/>
              <a:gd name="f80" fmla="+- 0 0 f72"/>
              <a:gd name="f81" fmla="+- 0 0 f73"/>
              <a:gd name="f82" fmla="*/ f70 f40 1"/>
              <a:gd name="f83" fmla="*/ f69 f40 1"/>
              <a:gd name="f84" fmla="+- 0 0 f80"/>
              <a:gd name="f85" fmla="+- 0 0 f81"/>
              <a:gd name="f86" fmla="*/ f84 f0 1"/>
              <a:gd name="f87" fmla="*/ f85 f0 1"/>
              <a:gd name="f88" fmla="*/ f86 1 f8"/>
              <a:gd name="f89" fmla="*/ f87 1 f8"/>
              <a:gd name="f90" fmla="+- f88 0 f1"/>
              <a:gd name="f91" fmla="+- f89 0 f1"/>
              <a:gd name="f92" fmla="sin 1 f90"/>
              <a:gd name="f93" fmla="cos 1 f90"/>
              <a:gd name="f94" fmla="sin 1 f91"/>
              <a:gd name="f95" fmla="cos 1 f91"/>
              <a:gd name="f96" fmla="+- 0 0 f92"/>
              <a:gd name="f97" fmla="+- 0 0 f93"/>
              <a:gd name="f98" fmla="+- 0 0 f94"/>
              <a:gd name="f99" fmla="+- 0 0 f95"/>
              <a:gd name="f100" fmla="+- 0 0 f96"/>
              <a:gd name="f101" fmla="+- 0 0 f97"/>
              <a:gd name="f102" fmla="+- 0 0 f98"/>
              <a:gd name="f103" fmla="+- 0 0 f99"/>
              <a:gd name="f104" fmla="val f100"/>
              <a:gd name="f105" fmla="val f101"/>
              <a:gd name="f106" fmla="val f102"/>
              <a:gd name="f107" fmla="val f103"/>
              <a:gd name="f108" fmla="*/ f104 f62 1"/>
              <a:gd name="f109" fmla="*/ f105 f61 1"/>
              <a:gd name="f110" fmla="*/ f106 f62 1"/>
              <a:gd name="f111" fmla="*/ f107 f61 1"/>
              <a:gd name="f112" fmla="+- 0 0 f109"/>
              <a:gd name="f113" fmla="+- 0 0 f108"/>
              <a:gd name="f114" fmla="+- 0 0 f111"/>
              <a:gd name="f115" fmla="+- 0 0 f110"/>
              <a:gd name="f116" fmla="+- 0 0 f112"/>
              <a:gd name="f117" fmla="+- 0 0 f113"/>
              <a:gd name="f118" fmla="+- 0 0 f114"/>
              <a:gd name="f119" fmla="+- 0 0 f115"/>
              <a:gd name="f120" fmla="at2 f116 f117"/>
              <a:gd name="f121" fmla="at2 f118 f119"/>
              <a:gd name="f122" fmla="+- f120 f1 0"/>
              <a:gd name="f123" fmla="+- f121 f1 0"/>
              <a:gd name="f124" fmla="*/ f122 f8 1"/>
              <a:gd name="f125" fmla="*/ f123 f8 1"/>
              <a:gd name="f126" fmla="*/ f124 1 f0"/>
              <a:gd name="f127" fmla="*/ f125 1 f0"/>
              <a:gd name="f128" fmla="+- 0 0 f126"/>
              <a:gd name="f129" fmla="+- 0 0 f127"/>
              <a:gd name="f130" fmla="val f128"/>
              <a:gd name="f131" fmla="val f129"/>
              <a:gd name="f132" fmla="+- 0 0 f130"/>
              <a:gd name="f133" fmla="+- 0 0 f131"/>
              <a:gd name="f134" fmla="*/ f132 f0 1"/>
              <a:gd name="f135" fmla="*/ f133 f0 1"/>
              <a:gd name="f136" fmla="*/ f134 1 f8"/>
              <a:gd name="f137" fmla="*/ f135 1 f8"/>
              <a:gd name="f138" fmla="+- f136 0 f1"/>
              <a:gd name="f139" fmla="+- f137 0 f1"/>
              <a:gd name="f140" fmla="+- f138 f1 0"/>
              <a:gd name="f141" fmla="+- f139 f1 0"/>
              <a:gd name="f142" fmla="*/ f140 f8 1"/>
              <a:gd name="f143" fmla="*/ f141 f8 1"/>
              <a:gd name="f144" fmla="*/ f142 1 f0"/>
              <a:gd name="f145" fmla="*/ f143 1 f0"/>
              <a:gd name="f146" fmla="+- 0 0 f144"/>
              <a:gd name="f147" fmla="+- 0 0 f145"/>
              <a:gd name="f148" fmla="+- 0 0 f146"/>
              <a:gd name="f149" fmla="+- 0 0 f147"/>
              <a:gd name="f150" fmla="*/ f148 f0 1"/>
              <a:gd name="f151" fmla="*/ f149 f0 1"/>
              <a:gd name="f152" fmla="*/ f150 1 f8"/>
              <a:gd name="f153" fmla="*/ f151 1 f8"/>
              <a:gd name="f154" fmla="+- f152 0 f1"/>
              <a:gd name="f155" fmla="+- f153 0 f1"/>
              <a:gd name="f156" fmla="cos 1 f154"/>
              <a:gd name="f157" fmla="sin 1 f154"/>
              <a:gd name="f158" fmla="cos 1 f155"/>
              <a:gd name="f159" fmla="sin 1 f155"/>
              <a:gd name="f160" fmla="+- 0 0 f156"/>
              <a:gd name="f161" fmla="+- 0 0 f157"/>
              <a:gd name="f162" fmla="+- 0 0 f158"/>
              <a:gd name="f163" fmla="+- 0 0 f159"/>
              <a:gd name="f164" fmla="+- 0 0 f160"/>
              <a:gd name="f165" fmla="+- 0 0 f161"/>
              <a:gd name="f166" fmla="+- 0 0 f162"/>
              <a:gd name="f167" fmla="+- 0 0 f163"/>
              <a:gd name="f168" fmla="val f164"/>
              <a:gd name="f169" fmla="val f165"/>
              <a:gd name="f170" fmla="val f166"/>
              <a:gd name="f171" fmla="val f167"/>
              <a:gd name="f172" fmla="+- 0 0 f168"/>
              <a:gd name="f173" fmla="+- 0 0 f169"/>
              <a:gd name="f174" fmla="+- 0 0 f170"/>
              <a:gd name="f175" fmla="+- 0 0 f171"/>
              <a:gd name="f176" fmla="*/ f9 f172 1"/>
              <a:gd name="f177" fmla="*/ f9 f173 1"/>
              <a:gd name="f178" fmla="*/ f9 f174 1"/>
              <a:gd name="f179" fmla="*/ f9 f175 1"/>
              <a:gd name="f180" fmla="*/ f176 f62 1"/>
              <a:gd name="f181" fmla="*/ f177 f61 1"/>
              <a:gd name="f182" fmla="*/ f178 f62 1"/>
              <a:gd name="f183" fmla="*/ f179 f61 1"/>
              <a:gd name="f184" fmla="+- f70 f180 0"/>
              <a:gd name="f185" fmla="+- f69 f181 0"/>
              <a:gd name="f186" fmla="+- f70 f182 0"/>
              <a:gd name="f187" fmla="+- f69 f183 0"/>
              <a:gd name="f188" fmla="max f184 f186"/>
              <a:gd name="f189" fmla="max f185 f187"/>
              <a:gd name="f190" fmla="min f184 f186"/>
              <a:gd name="f191" fmla="min f185 f187"/>
              <a:gd name="f192" fmla="*/ f184 f40 1"/>
              <a:gd name="f193" fmla="*/ f185 f40 1"/>
              <a:gd name="f194" fmla="*/ f186 f40 1"/>
              <a:gd name="f195" fmla="*/ f187 f40 1"/>
              <a:gd name="f196" fmla="?: f76 f45 f188"/>
              <a:gd name="f197" fmla="?: f77 f46 f189"/>
              <a:gd name="f198" fmla="?: f78 f7 f190"/>
              <a:gd name="f199" fmla="?: f79 f7 f191"/>
              <a:gd name="f200" fmla="*/ f198 f40 1"/>
              <a:gd name="f201" fmla="*/ f199 f40 1"/>
              <a:gd name="f202" fmla="*/ f196 f40 1"/>
              <a:gd name="f203" fmla="*/ f197 f40 1"/>
            </a:gdLst>
            <a:ahLst/>
            <a:cxnLst>
              <a:cxn ang="3cd4">
                <a:pos x="hc" y="t"/>
              </a:cxn>
              <a:cxn ang="0">
                <a:pos x="r" y="vc"/>
              </a:cxn>
              <a:cxn ang="cd4">
                <a:pos x="hc" y="b"/>
              </a:cxn>
              <a:cxn ang="cd2">
                <a:pos x="l" y="vc"/>
              </a:cxn>
              <a:cxn ang="f37">
                <a:pos x="f192" y="f193"/>
              </a:cxn>
              <a:cxn ang="f38">
                <a:pos x="f82" y="f83"/>
              </a:cxn>
              <a:cxn ang="f39">
                <a:pos x="f194" y="f195"/>
              </a:cxn>
            </a:cxnLst>
            <a:rect l="f200" t="f201" r="f202" b="f203"/>
            <a:pathLst>
              <a:path stroke="0">
                <a:moveTo>
                  <a:pt x="f192" y="f193"/>
                </a:moveTo>
                <a:arcTo wR="f74" hR="f75" stAng="f47" swAng="f71"/>
                <a:lnTo>
                  <a:pt x="f82" y="f83"/>
                </a:lnTo>
                <a:close/>
              </a:path>
              <a:path fill="none">
                <a:moveTo>
                  <a:pt x="f192" y="f193"/>
                </a:moveTo>
                <a:arcTo wR="f74" hR="f75" stAng="f47" swAng="f71"/>
              </a:path>
            </a:pathLst>
          </a:custGeom>
          <a:noFill/>
          <a:ln w="190496" cap="rnd">
            <a:solidFill>
              <a:srgbClr val="0F78FF"/>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54" b="0" i="0" u="none" strike="noStrike" kern="1200" cap="none" spc="0" baseline="0">
              <a:solidFill>
                <a:srgbClr val="14203C"/>
              </a:solidFill>
              <a:uFillTx/>
              <a:latin typeface="Arial" pitchFamily="34"/>
              <a:cs typeface="Arial" pitchFamily="34"/>
            </a:endParaRPr>
          </a:p>
        </p:txBody>
      </p:sp>
      <p:sp>
        <p:nvSpPr>
          <p:cNvPr id="5" name="Arc 14">
            <a:extLst>
              <a:ext uri="{FF2B5EF4-FFF2-40B4-BE49-F238E27FC236}">
                <a16:creationId xmlns:a16="http://schemas.microsoft.com/office/drawing/2014/main" id="{B354839E-8B54-048C-A546-33270428475F}"/>
              </a:ext>
            </a:extLst>
          </p:cNvPr>
          <p:cNvSpPr/>
          <p:nvPr/>
        </p:nvSpPr>
        <p:spPr>
          <a:xfrm>
            <a:off x="3686997" y="2718584"/>
            <a:ext cx="1966280" cy="1966280"/>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103"/>
              <a:gd name="f11" fmla="+- 0 0 -270"/>
              <a:gd name="f12" fmla="+- 0 0 -321"/>
              <a:gd name="f13" fmla="+- 0 0 -373"/>
              <a:gd name="f14" fmla="abs f4"/>
              <a:gd name="f15" fmla="abs f5"/>
              <a:gd name="f16" fmla="abs f6"/>
              <a:gd name="f17" fmla="+- 0 0 f3"/>
              <a:gd name="f18" fmla="+- 0 0 f10"/>
              <a:gd name="f19" fmla="*/ f11 f0 1"/>
              <a:gd name="f20" fmla="*/ f12 f0 1"/>
              <a:gd name="f21" fmla="*/ f13 f0 1"/>
              <a:gd name="f22" fmla="?: f14 f4 1"/>
              <a:gd name="f23" fmla="?: f15 f5 1"/>
              <a:gd name="f24" fmla="?: f16 f6 1"/>
              <a:gd name="f25" fmla="*/ f17 f0 1"/>
              <a:gd name="f26" fmla="*/ f18 f0 1"/>
              <a:gd name="f27" fmla="*/ f19 1 f3"/>
              <a:gd name="f28" fmla="*/ f20 1 f3"/>
              <a:gd name="f29" fmla="*/ f21 1 f3"/>
              <a:gd name="f30" fmla="*/ f22 1 21600"/>
              <a:gd name="f31" fmla="*/ f23 1 21600"/>
              <a:gd name="f32" fmla="*/ 21600 f22 1"/>
              <a:gd name="f33" fmla="*/ 21600 f23 1"/>
              <a:gd name="f34" fmla="*/ f25 1 f3"/>
              <a:gd name="f35" fmla="*/ f26 1 f3"/>
              <a:gd name="f36" fmla="+- f27 0 f1"/>
              <a:gd name="f37" fmla="+- f28 0 f1"/>
              <a:gd name="f38" fmla="+- f29 0 f1"/>
              <a:gd name="f39" fmla="min f31 f30"/>
              <a:gd name="f40" fmla="*/ f32 1 f24"/>
              <a:gd name="f41" fmla="*/ f33 1 f24"/>
              <a:gd name="f42" fmla="+- f34 0 f1"/>
              <a:gd name="f43" fmla="+- f35 0 f1"/>
              <a:gd name="f44" fmla="val f40"/>
              <a:gd name="f45" fmla="val f41"/>
              <a:gd name="f46" fmla="+- 0 0 f42"/>
              <a:gd name="f47" fmla="+- 0 0 f43"/>
              <a:gd name="f48" fmla="+- f45 0 f7"/>
              <a:gd name="f49" fmla="+- f44 0 f7"/>
              <a:gd name="f50" fmla="+- f47 0 f46"/>
              <a:gd name="f51" fmla="+- f46 f1 0"/>
              <a:gd name="f52" fmla="+- f47 f1 0"/>
              <a:gd name="f53" fmla="+- 21600000 0 f46"/>
              <a:gd name="f54" fmla="+- f1 0 f46"/>
              <a:gd name="f55" fmla="+- 27000000 0 f46"/>
              <a:gd name="f56" fmla="+- f0 0 f46"/>
              <a:gd name="f57" fmla="+- 32400000 0 f46"/>
              <a:gd name="f58" fmla="+- f2 0 f46"/>
              <a:gd name="f59" fmla="+- 37800000 0 f46"/>
              <a:gd name="f60" fmla="*/ f48 1 2"/>
              <a:gd name="f61" fmla="*/ f49 1 2"/>
              <a:gd name="f62" fmla="+- f50 21600000 0"/>
              <a:gd name="f63" fmla="?: f54 f54 f55"/>
              <a:gd name="f64" fmla="?: f56 f56 f57"/>
              <a:gd name="f65" fmla="?: f58 f58 f59"/>
              <a:gd name="f66" fmla="*/ f51 f8 1"/>
              <a:gd name="f67" fmla="*/ f52 f8 1"/>
              <a:gd name="f68" fmla="+- f7 f60 0"/>
              <a:gd name="f69" fmla="+- f7 f61 0"/>
              <a:gd name="f70" fmla="?: f50 f50 f62"/>
              <a:gd name="f71" fmla="*/ f66 1 f0"/>
              <a:gd name="f72" fmla="*/ f67 1 f0"/>
              <a:gd name="f73" fmla="*/ f61 f39 1"/>
              <a:gd name="f74" fmla="*/ f60 f39 1"/>
              <a:gd name="f75" fmla="+- f70 0 f53"/>
              <a:gd name="f76" fmla="+- f70 0 f63"/>
              <a:gd name="f77" fmla="+- f70 0 f64"/>
              <a:gd name="f78" fmla="+- f70 0 f65"/>
              <a:gd name="f79" fmla="+- 0 0 f71"/>
              <a:gd name="f80" fmla="+- 0 0 f72"/>
              <a:gd name="f81" fmla="*/ f69 f39 1"/>
              <a:gd name="f82" fmla="*/ f68 f39 1"/>
              <a:gd name="f83" fmla="+- 0 0 f79"/>
              <a:gd name="f84" fmla="+- 0 0 f80"/>
              <a:gd name="f85" fmla="*/ f83 f0 1"/>
              <a:gd name="f86" fmla="*/ f84 f0 1"/>
              <a:gd name="f87" fmla="*/ f85 1 f8"/>
              <a:gd name="f88" fmla="*/ f86 1 f8"/>
              <a:gd name="f89" fmla="+- f87 0 f1"/>
              <a:gd name="f90" fmla="+- f88 0 f1"/>
              <a:gd name="f91" fmla="sin 1 f89"/>
              <a:gd name="f92" fmla="cos 1 f89"/>
              <a:gd name="f93" fmla="sin 1 f90"/>
              <a:gd name="f94" fmla="cos 1 f90"/>
              <a:gd name="f95" fmla="+- 0 0 f91"/>
              <a:gd name="f96" fmla="+- 0 0 f92"/>
              <a:gd name="f97" fmla="+- 0 0 f93"/>
              <a:gd name="f98" fmla="+- 0 0 f94"/>
              <a:gd name="f99" fmla="+- 0 0 f95"/>
              <a:gd name="f100" fmla="+- 0 0 f96"/>
              <a:gd name="f101" fmla="+- 0 0 f97"/>
              <a:gd name="f102" fmla="+- 0 0 f98"/>
              <a:gd name="f103" fmla="val f99"/>
              <a:gd name="f104" fmla="val f100"/>
              <a:gd name="f105" fmla="val f101"/>
              <a:gd name="f106" fmla="val f102"/>
              <a:gd name="f107" fmla="*/ f103 f61 1"/>
              <a:gd name="f108" fmla="*/ f104 f60 1"/>
              <a:gd name="f109" fmla="*/ f105 f61 1"/>
              <a:gd name="f110" fmla="*/ f106 f60 1"/>
              <a:gd name="f111" fmla="+- 0 0 f108"/>
              <a:gd name="f112" fmla="+- 0 0 f107"/>
              <a:gd name="f113" fmla="+- 0 0 f110"/>
              <a:gd name="f114" fmla="+- 0 0 f109"/>
              <a:gd name="f115" fmla="+- 0 0 f111"/>
              <a:gd name="f116" fmla="+- 0 0 f112"/>
              <a:gd name="f117" fmla="+- 0 0 f113"/>
              <a:gd name="f118" fmla="+- 0 0 f114"/>
              <a:gd name="f119" fmla="at2 f115 f116"/>
              <a:gd name="f120" fmla="at2 f117 f118"/>
              <a:gd name="f121" fmla="+- f119 f1 0"/>
              <a:gd name="f122" fmla="+- f120 f1 0"/>
              <a:gd name="f123" fmla="*/ f121 f8 1"/>
              <a:gd name="f124" fmla="*/ f122 f8 1"/>
              <a:gd name="f125" fmla="*/ f123 1 f0"/>
              <a:gd name="f126" fmla="*/ f124 1 f0"/>
              <a:gd name="f127" fmla="+- 0 0 f125"/>
              <a:gd name="f128" fmla="+- 0 0 f126"/>
              <a:gd name="f129" fmla="val f127"/>
              <a:gd name="f130" fmla="val f128"/>
              <a:gd name="f131" fmla="+- 0 0 f129"/>
              <a:gd name="f132" fmla="+- 0 0 f130"/>
              <a:gd name="f133" fmla="*/ f131 f0 1"/>
              <a:gd name="f134" fmla="*/ f132 f0 1"/>
              <a:gd name="f135" fmla="*/ f133 1 f8"/>
              <a:gd name="f136" fmla="*/ f134 1 f8"/>
              <a:gd name="f137" fmla="+- f135 0 f1"/>
              <a:gd name="f138" fmla="+- f136 0 f1"/>
              <a:gd name="f139" fmla="+- f137 f1 0"/>
              <a:gd name="f140" fmla="+- f138 f1 0"/>
              <a:gd name="f141" fmla="*/ f139 f8 1"/>
              <a:gd name="f142" fmla="*/ f140 f8 1"/>
              <a:gd name="f143" fmla="*/ f141 1 f0"/>
              <a:gd name="f144" fmla="*/ f142 1 f0"/>
              <a:gd name="f145" fmla="+- 0 0 f143"/>
              <a:gd name="f146" fmla="+- 0 0 f144"/>
              <a:gd name="f147" fmla="+- 0 0 f145"/>
              <a:gd name="f148" fmla="+- 0 0 f146"/>
              <a:gd name="f149" fmla="*/ f147 f0 1"/>
              <a:gd name="f150" fmla="*/ f148 f0 1"/>
              <a:gd name="f151" fmla="*/ f149 1 f8"/>
              <a:gd name="f152" fmla="*/ f150 1 f8"/>
              <a:gd name="f153" fmla="+- f151 0 f1"/>
              <a:gd name="f154" fmla="+- f152 0 f1"/>
              <a:gd name="f155" fmla="cos 1 f153"/>
              <a:gd name="f156" fmla="sin 1 f153"/>
              <a:gd name="f157" fmla="cos 1 f154"/>
              <a:gd name="f158" fmla="sin 1 f154"/>
              <a:gd name="f159" fmla="+- 0 0 f155"/>
              <a:gd name="f160" fmla="+- 0 0 f156"/>
              <a:gd name="f161" fmla="+- 0 0 f157"/>
              <a:gd name="f162" fmla="+- 0 0 f158"/>
              <a:gd name="f163" fmla="+- 0 0 f159"/>
              <a:gd name="f164" fmla="+- 0 0 f160"/>
              <a:gd name="f165" fmla="+- 0 0 f161"/>
              <a:gd name="f166" fmla="+- 0 0 f162"/>
              <a:gd name="f167" fmla="val f163"/>
              <a:gd name="f168" fmla="val f164"/>
              <a:gd name="f169" fmla="val f165"/>
              <a:gd name="f170" fmla="val f166"/>
              <a:gd name="f171" fmla="+- 0 0 f167"/>
              <a:gd name="f172" fmla="+- 0 0 f168"/>
              <a:gd name="f173" fmla="+- 0 0 f169"/>
              <a:gd name="f174" fmla="+- 0 0 f170"/>
              <a:gd name="f175" fmla="*/ f9 f171 1"/>
              <a:gd name="f176" fmla="*/ f9 f172 1"/>
              <a:gd name="f177" fmla="*/ f9 f173 1"/>
              <a:gd name="f178" fmla="*/ f9 f174 1"/>
              <a:gd name="f179" fmla="*/ f175 f61 1"/>
              <a:gd name="f180" fmla="*/ f176 f60 1"/>
              <a:gd name="f181" fmla="*/ f177 f61 1"/>
              <a:gd name="f182" fmla="*/ f178 f60 1"/>
              <a:gd name="f183" fmla="+- f69 f179 0"/>
              <a:gd name="f184" fmla="+- f68 f180 0"/>
              <a:gd name="f185" fmla="+- f69 f181 0"/>
              <a:gd name="f186" fmla="+- f68 f182 0"/>
              <a:gd name="f187" fmla="max f183 f185"/>
              <a:gd name="f188" fmla="max f184 f186"/>
              <a:gd name="f189" fmla="min f183 f185"/>
              <a:gd name="f190" fmla="min f184 f186"/>
              <a:gd name="f191" fmla="*/ f183 f39 1"/>
              <a:gd name="f192" fmla="*/ f184 f39 1"/>
              <a:gd name="f193" fmla="*/ f185 f39 1"/>
              <a:gd name="f194" fmla="*/ f186 f39 1"/>
              <a:gd name="f195" fmla="?: f75 f44 f187"/>
              <a:gd name="f196" fmla="?: f76 f45 f188"/>
              <a:gd name="f197" fmla="?: f77 f7 f189"/>
              <a:gd name="f198" fmla="?: f78 f7 f190"/>
              <a:gd name="f199" fmla="*/ f197 f39 1"/>
              <a:gd name="f200" fmla="*/ f198 f39 1"/>
              <a:gd name="f201" fmla="*/ f195 f39 1"/>
              <a:gd name="f202" fmla="*/ f196 f39 1"/>
            </a:gdLst>
            <a:ahLst/>
            <a:cxnLst>
              <a:cxn ang="3cd4">
                <a:pos x="hc" y="t"/>
              </a:cxn>
              <a:cxn ang="0">
                <a:pos x="r" y="vc"/>
              </a:cxn>
              <a:cxn ang="cd4">
                <a:pos x="hc" y="b"/>
              </a:cxn>
              <a:cxn ang="cd2">
                <a:pos x="l" y="vc"/>
              </a:cxn>
              <a:cxn ang="f36">
                <a:pos x="f191" y="f192"/>
              </a:cxn>
              <a:cxn ang="f37">
                <a:pos x="f81" y="f82"/>
              </a:cxn>
              <a:cxn ang="f38">
                <a:pos x="f193" y="f194"/>
              </a:cxn>
            </a:cxnLst>
            <a:rect l="f199" t="f200" r="f201" b="f202"/>
            <a:pathLst>
              <a:path stroke="0">
                <a:moveTo>
                  <a:pt x="f191" y="f192"/>
                </a:moveTo>
                <a:arcTo wR="f73" hR="f74" stAng="f46" swAng="f70"/>
                <a:lnTo>
                  <a:pt x="f81" y="f82"/>
                </a:lnTo>
                <a:close/>
              </a:path>
              <a:path fill="none">
                <a:moveTo>
                  <a:pt x="f191" y="f192"/>
                </a:moveTo>
                <a:arcTo wR="f73" hR="f74" stAng="f46" swAng="f70"/>
              </a:path>
            </a:pathLst>
          </a:custGeom>
          <a:noFill/>
          <a:ln w="190496" cap="rnd">
            <a:solidFill>
              <a:srgbClr val="0F78FF"/>
            </a:solidFill>
            <a:prstDash val="solid"/>
            <a:miter/>
          </a:ln>
        </p:spPr>
        <p:txBody>
          <a:bodyPr vert="horz" wrap="square" lIns="91440" tIns="45720" rIns="91440" bIns="45720" anchor="ctr" anchorCtr="1" compatLnSpc="1">
            <a:noAutofit/>
          </a:bodyPr>
          <a:lstStyle/>
          <a:p>
            <a:pPr marL="0" marR="0" lvl="0" indent="0" algn="ctr" defTabSz="941758"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54" b="0" i="0" u="none" strike="noStrike" kern="1200" cap="none" spc="0" baseline="0">
              <a:solidFill>
                <a:srgbClr val="14203C"/>
              </a:solidFill>
              <a:uFillTx/>
              <a:latin typeface="Arial" pitchFamily="34"/>
              <a:cs typeface="Arial" pitchFamily="34"/>
            </a:endParaRPr>
          </a:p>
        </p:txBody>
      </p:sp>
      <p:sp>
        <p:nvSpPr>
          <p:cNvPr id="6" name="Título 1">
            <a:extLst>
              <a:ext uri="{FF2B5EF4-FFF2-40B4-BE49-F238E27FC236}">
                <a16:creationId xmlns:a16="http://schemas.microsoft.com/office/drawing/2014/main" id="{1BD05022-92E6-BD64-E11C-15E91DAF2F95}"/>
              </a:ext>
            </a:extLst>
          </p:cNvPr>
          <p:cNvSpPr txBox="1"/>
          <p:nvPr/>
        </p:nvSpPr>
        <p:spPr>
          <a:xfrm>
            <a:off x="479429" y="743827"/>
            <a:ext cx="4485863"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232323"/>
                </a:solidFill>
                <a:uFillTx/>
                <a:latin typeface="Arial"/>
              </a:rPr>
              <a:t>Simple words, strong ideas </a:t>
            </a:r>
          </a:p>
        </p:txBody>
      </p:sp>
      <p:sp>
        <p:nvSpPr>
          <p:cNvPr id="7" name="Título 1">
            <a:extLst>
              <a:ext uri="{FF2B5EF4-FFF2-40B4-BE49-F238E27FC236}">
                <a16:creationId xmlns:a16="http://schemas.microsoft.com/office/drawing/2014/main" id="{720C5B46-2A9B-F1FE-8BDA-F735214E4805}"/>
              </a:ext>
            </a:extLst>
          </p:cNvPr>
          <p:cNvSpPr txBox="1"/>
          <p:nvPr/>
        </p:nvSpPr>
        <p:spPr>
          <a:xfrm>
            <a:off x="1492831" y="3701728"/>
            <a:ext cx="630423" cy="728136"/>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880"/>
              </a:lnSpc>
              <a:spcBef>
                <a:spcPts val="0"/>
              </a:spcBef>
              <a:spcAft>
                <a:spcPts val="0"/>
              </a:spcAft>
              <a:buNone/>
              <a:tabLst/>
              <a:defRPr sz="1800" b="0" i="0" u="none" strike="noStrike" kern="0" cap="none" spc="0" baseline="0">
                <a:solidFill>
                  <a:srgbClr val="000000"/>
                </a:solidFill>
                <a:uFillTx/>
              </a:defRPr>
            </a:pPr>
            <a:r>
              <a:rPr lang="es-ES" sz="1400" b="1" i="0" u="none" strike="noStrike" kern="1200" cap="none" spc="0" baseline="0">
                <a:solidFill>
                  <a:srgbClr val="0F78FF"/>
                </a:solidFill>
                <a:uFillTx/>
                <a:latin typeface="Arial"/>
              </a:rPr>
              <a:t>+</a:t>
            </a:r>
            <a:r>
              <a:rPr lang="es-ES" sz="1800" b="1" i="0" u="none" strike="noStrike" kern="1200" cap="none" spc="0" baseline="0">
                <a:solidFill>
                  <a:srgbClr val="5E7EC9"/>
                </a:solidFill>
                <a:uFillTx/>
                <a:latin typeface="Arial"/>
              </a:rPr>
              <a:t>3</a:t>
            </a:r>
            <a:r>
              <a:rPr lang="es-ES" sz="1200" b="1" i="0" u="none" strike="noStrike" kern="1200" cap="none" spc="0" baseline="0">
                <a:solidFill>
                  <a:srgbClr val="5E7EC9"/>
                </a:solidFill>
                <a:uFillTx/>
                <a:latin typeface="Arial"/>
              </a:rPr>
              <a:t>%</a:t>
            </a:r>
            <a:endParaRPr lang="es-ES" sz="2000" b="1" i="0" u="none" strike="noStrike" kern="1200" cap="none" spc="0" baseline="0">
              <a:solidFill>
                <a:srgbClr val="5E7EC9"/>
              </a:solidFill>
              <a:uFillTx/>
              <a:latin typeface="Arial"/>
            </a:endParaRPr>
          </a:p>
        </p:txBody>
      </p:sp>
      <p:sp>
        <p:nvSpPr>
          <p:cNvPr id="8" name="CuadroTexto 15">
            <a:extLst>
              <a:ext uri="{FF2B5EF4-FFF2-40B4-BE49-F238E27FC236}">
                <a16:creationId xmlns:a16="http://schemas.microsoft.com/office/drawing/2014/main" id="{D64D5F4C-1246-8F0C-8354-57F9B3C7295A}"/>
              </a:ext>
            </a:extLst>
          </p:cNvPr>
          <p:cNvSpPr txBox="1"/>
          <p:nvPr/>
        </p:nvSpPr>
        <p:spPr>
          <a:xfrm>
            <a:off x="657078" y="5021683"/>
            <a:ext cx="230192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14203C"/>
                </a:solidFill>
                <a:uFillTx/>
                <a:latin typeface="Arial"/>
              </a:rPr>
              <a:t>Nam eleifend mi set maet sapien</a:t>
            </a:r>
          </a:p>
        </p:txBody>
      </p:sp>
      <p:sp>
        <p:nvSpPr>
          <p:cNvPr id="9" name="CuadroTexto 16">
            <a:extLst>
              <a:ext uri="{FF2B5EF4-FFF2-40B4-BE49-F238E27FC236}">
                <a16:creationId xmlns:a16="http://schemas.microsoft.com/office/drawing/2014/main" id="{846E52D7-F3FD-C42A-33A3-9E2A358B4192}"/>
              </a:ext>
            </a:extLst>
          </p:cNvPr>
          <p:cNvSpPr txBox="1"/>
          <p:nvPr/>
        </p:nvSpPr>
        <p:spPr>
          <a:xfrm>
            <a:off x="671123" y="5702271"/>
            <a:ext cx="2287883" cy="60016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14203C"/>
                </a:solidFill>
                <a:uFillTx/>
                <a:latin typeface="Arial"/>
              </a:rPr>
              <a:t>Vivamus massa magna, vulputate vel tortor et, pulvinar cursus diam massa magna.</a:t>
            </a:r>
          </a:p>
        </p:txBody>
      </p:sp>
      <p:sp>
        <p:nvSpPr>
          <p:cNvPr id="10" name="CuadroTexto 19">
            <a:extLst>
              <a:ext uri="{FF2B5EF4-FFF2-40B4-BE49-F238E27FC236}">
                <a16:creationId xmlns:a16="http://schemas.microsoft.com/office/drawing/2014/main" id="{68F29308-4E23-88B1-03D6-C60A2BC511CD}"/>
              </a:ext>
            </a:extLst>
          </p:cNvPr>
          <p:cNvSpPr txBox="1"/>
          <p:nvPr/>
        </p:nvSpPr>
        <p:spPr>
          <a:xfrm>
            <a:off x="3631640" y="5021683"/>
            <a:ext cx="230192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1" i="0" u="none" strike="noStrike" kern="1200" cap="none" spc="0" baseline="0">
                <a:solidFill>
                  <a:srgbClr val="14203C"/>
                </a:solidFill>
                <a:uFillTx/>
                <a:latin typeface="Arial"/>
              </a:rPr>
              <a:t>Nam eleifend mi set maet sapien</a:t>
            </a:r>
          </a:p>
        </p:txBody>
      </p:sp>
      <p:sp>
        <p:nvSpPr>
          <p:cNvPr id="11" name="CuadroTexto 20">
            <a:extLst>
              <a:ext uri="{FF2B5EF4-FFF2-40B4-BE49-F238E27FC236}">
                <a16:creationId xmlns:a16="http://schemas.microsoft.com/office/drawing/2014/main" id="{3A21D947-2466-4090-C736-CBAC76ED532A}"/>
              </a:ext>
            </a:extLst>
          </p:cNvPr>
          <p:cNvSpPr txBox="1"/>
          <p:nvPr/>
        </p:nvSpPr>
        <p:spPr>
          <a:xfrm>
            <a:off x="3645676" y="5702271"/>
            <a:ext cx="2287883" cy="60016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100" b="0" i="0" u="none" strike="noStrike" kern="1200" cap="none" spc="0" baseline="0">
                <a:solidFill>
                  <a:srgbClr val="14203C"/>
                </a:solidFill>
                <a:uFillTx/>
                <a:latin typeface="Arial"/>
              </a:rPr>
              <a:t>Vivamus massa magna, vulputate vel tortor et, pulvinar cursus diam massa magna.</a:t>
            </a:r>
          </a:p>
        </p:txBody>
      </p:sp>
      <p:pic>
        <p:nvPicPr>
          <p:cNvPr id="12" name="Picture 4" descr="smartphone android samsung negro sobre mesa blanca">
            <a:extLst>
              <a:ext uri="{FF2B5EF4-FFF2-40B4-BE49-F238E27FC236}">
                <a16:creationId xmlns:a16="http://schemas.microsoft.com/office/drawing/2014/main" id="{B2C91E82-AF9E-FA86-D687-98C8D164BF79}"/>
              </a:ext>
            </a:extLst>
          </p:cNvPr>
          <p:cNvPicPr>
            <a:picLocks noGrp="1" noChangeAspect="1"/>
          </p:cNvPicPr>
          <p:nvPr>
            <p:ph type="pic" idx="4294967295"/>
          </p:nvPr>
        </p:nvPicPr>
        <p:blipFill>
          <a:blip r:embed="rId2"/>
          <a:srcRect t="5981" b="5981"/>
          <a:stretch>
            <a:fillRect/>
          </a:stretch>
        </p:blipFill>
        <p:spPr>
          <a:xfrm>
            <a:off x="6458772" y="563563"/>
            <a:ext cx="5245867" cy="5772753"/>
          </a:xfrm>
        </p:spPr>
      </p:pic>
      <p:sp>
        <p:nvSpPr>
          <p:cNvPr id="13" name="Freeform 37">
            <a:extLst>
              <a:ext uri="{FF2B5EF4-FFF2-40B4-BE49-F238E27FC236}">
                <a16:creationId xmlns:a16="http://schemas.microsoft.com/office/drawing/2014/main" id="{32974281-EC66-E5C7-CB01-0EBDE9338613}"/>
              </a:ext>
            </a:extLst>
          </p:cNvPr>
          <p:cNvSpPr/>
          <p:nvPr/>
        </p:nvSpPr>
        <p:spPr>
          <a:xfrm>
            <a:off x="11207416" y="6258693"/>
            <a:ext cx="912379" cy="599306"/>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14" name="Grupo 1">
            <a:extLst>
              <a:ext uri="{FF2B5EF4-FFF2-40B4-BE49-F238E27FC236}">
                <a16:creationId xmlns:a16="http://schemas.microsoft.com/office/drawing/2014/main" id="{A37BFF61-142B-EB8A-F011-BB83AF24006C}"/>
              </a:ext>
            </a:extLst>
          </p:cNvPr>
          <p:cNvGrpSpPr/>
          <p:nvPr/>
        </p:nvGrpSpPr>
        <p:grpSpPr>
          <a:xfrm>
            <a:off x="0" y="6210303"/>
            <a:ext cx="12192005" cy="647696"/>
            <a:chOff x="0" y="6210303"/>
            <a:chExt cx="12192005" cy="647696"/>
          </a:xfrm>
        </p:grpSpPr>
        <p:sp>
          <p:nvSpPr>
            <p:cNvPr id="15" name="Rectangle 36">
              <a:extLst>
                <a:ext uri="{FF2B5EF4-FFF2-40B4-BE49-F238E27FC236}">
                  <a16:creationId xmlns:a16="http://schemas.microsoft.com/office/drawing/2014/main" id="{C07EAA02-CCE6-8B5B-4E27-ED0E1BE8171B}"/>
                </a:ext>
              </a:extLst>
            </p:cNvPr>
            <p:cNvSpPr/>
            <p:nvPr/>
          </p:nvSpPr>
          <p:spPr>
            <a:xfrm>
              <a:off x="0" y="6801700"/>
              <a:ext cx="11204188" cy="56299"/>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8">
              <a:extLst>
                <a:ext uri="{FF2B5EF4-FFF2-40B4-BE49-F238E27FC236}">
                  <a16:creationId xmlns:a16="http://schemas.microsoft.com/office/drawing/2014/main" id="{B48C1191-BA82-9498-400D-2DEDFD93DE46}"/>
                </a:ext>
              </a:extLst>
            </p:cNvPr>
            <p:cNvSpPr/>
            <p:nvPr/>
          </p:nvSpPr>
          <p:spPr>
            <a:xfrm>
              <a:off x="11154088" y="6210303"/>
              <a:ext cx="1037917" cy="647696"/>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name="Slide961">
    <p:spTree>
      <p:nvGrpSpPr>
        <p:cNvPr id="1" name=""/>
        <p:cNvGrpSpPr/>
        <p:nvPr/>
      </p:nvGrpSpPr>
      <p:grpSpPr>
        <a:xfrm>
          <a:off x="0" y="0"/>
          <a:ext cx="0" cy="0"/>
          <a:chOff x="0" y="0"/>
          <a:chExt cx="0" cy="0"/>
        </a:xfrm>
      </p:grpSpPr>
      <p:sp>
        <p:nvSpPr>
          <p:cNvPr id="2" name="Rectángulo 7">
            <a:extLst>
              <a:ext uri="{FF2B5EF4-FFF2-40B4-BE49-F238E27FC236}">
                <a16:creationId xmlns:a16="http://schemas.microsoft.com/office/drawing/2014/main" id="{49352563-6B47-4591-35A5-87F2CFC0BA73}"/>
              </a:ext>
            </a:extLst>
          </p:cNvPr>
          <p:cNvSpPr/>
          <p:nvPr/>
        </p:nvSpPr>
        <p:spPr>
          <a:xfrm>
            <a:off x="6096003" y="0"/>
            <a:ext cx="6106427" cy="688235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5400" b="1" i="0" u="none" strike="noStrike" kern="1200" cap="none" spc="0" baseline="0">
              <a:solidFill>
                <a:srgbClr val="1F315C"/>
              </a:solidFill>
              <a:uFillTx/>
              <a:latin typeface="Arial"/>
            </a:endParaRPr>
          </a:p>
        </p:txBody>
      </p:sp>
      <p:sp>
        <p:nvSpPr>
          <p:cNvPr id="3" name="Rectángulo 3">
            <a:extLst>
              <a:ext uri="{FF2B5EF4-FFF2-40B4-BE49-F238E27FC236}">
                <a16:creationId xmlns:a16="http://schemas.microsoft.com/office/drawing/2014/main" id="{7DD495D6-3C39-389F-19F5-5BC9A3115101}"/>
              </a:ext>
            </a:extLst>
          </p:cNvPr>
          <p:cNvSpPr/>
          <p:nvPr/>
        </p:nvSpPr>
        <p:spPr>
          <a:xfrm>
            <a:off x="468922" y="562712"/>
            <a:ext cx="11243654"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grpSp>
        <p:nvGrpSpPr>
          <p:cNvPr id="4" name="Grupo 16">
            <a:extLst>
              <a:ext uri="{FF2B5EF4-FFF2-40B4-BE49-F238E27FC236}">
                <a16:creationId xmlns:a16="http://schemas.microsoft.com/office/drawing/2014/main" id="{4E75AFEB-3CB0-2F1A-B6AD-E7BA04A5EA26}"/>
              </a:ext>
            </a:extLst>
          </p:cNvPr>
          <p:cNvGrpSpPr/>
          <p:nvPr/>
        </p:nvGrpSpPr>
        <p:grpSpPr>
          <a:xfrm>
            <a:off x="4860182" y="1228038"/>
            <a:ext cx="2704986" cy="2691811"/>
            <a:chOff x="4860182" y="1228038"/>
            <a:chExt cx="2704986" cy="2691811"/>
          </a:xfrm>
        </p:grpSpPr>
        <p:sp>
          <p:nvSpPr>
            <p:cNvPr id="5" name="Lágrima 11">
              <a:extLst>
                <a:ext uri="{FF2B5EF4-FFF2-40B4-BE49-F238E27FC236}">
                  <a16:creationId xmlns:a16="http://schemas.microsoft.com/office/drawing/2014/main" id="{EF09DBC9-81F4-A272-B4E3-13BCCD75C766}"/>
                </a:ext>
              </a:extLst>
            </p:cNvPr>
            <p:cNvSpPr/>
            <p:nvPr/>
          </p:nvSpPr>
          <p:spPr>
            <a:xfrm rot="16200004">
              <a:off x="4866811" y="1221409"/>
              <a:ext cx="2678551" cy="269181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6" name="Lágrima 12">
              <a:extLst>
                <a:ext uri="{FF2B5EF4-FFF2-40B4-BE49-F238E27FC236}">
                  <a16:creationId xmlns:a16="http://schemas.microsoft.com/office/drawing/2014/main" id="{9A9BE69B-FE62-0958-01AD-A8A9C739AAE0}"/>
                </a:ext>
              </a:extLst>
            </p:cNvPr>
            <p:cNvSpPr/>
            <p:nvPr/>
          </p:nvSpPr>
          <p:spPr>
            <a:xfrm>
              <a:off x="4886617" y="1228039"/>
              <a:ext cx="2678551" cy="269181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sp>
        <p:nvSpPr>
          <p:cNvPr id="7" name="CuadroTexto 4">
            <a:extLst>
              <a:ext uri="{FF2B5EF4-FFF2-40B4-BE49-F238E27FC236}">
                <a16:creationId xmlns:a16="http://schemas.microsoft.com/office/drawing/2014/main" id="{2F9B1B76-B92E-2F7E-FDAE-22FE36417D6A}"/>
              </a:ext>
            </a:extLst>
          </p:cNvPr>
          <p:cNvSpPr txBox="1"/>
          <p:nvPr/>
        </p:nvSpPr>
        <p:spPr>
          <a:xfrm>
            <a:off x="489935" y="3648785"/>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Think </a:t>
            </a:r>
            <a:r>
              <a:rPr lang="es-ES" sz="8000" b="1" i="0" u="none" strike="noStrike" kern="1200" cap="none" spc="0" baseline="0">
                <a:solidFill>
                  <a:srgbClr val="0F78FF"/>
                </a:solidFill>
                <a:uFillTx/>
                <a:latin typeface="Arial"/>
              </a:rPr>
              <a:t>big</a:t>
            </a:r>
          </a:p>
        </p:txBody>
      </p:sp>
      <p:sp>
        <p:nvSpPr>
          <p:cNvPr id="8" name="Marcador de contenido 16">
            <a:extLst>
              <a:ext uri="{FF2B5EF4-FFF2-40B4-BE49-F238E27FC236}">
                <a16:creationId xmlns:a16="http://schemas.microsoft.com/office/drawing/2014/main" id="{795BA353-D4CD-A207-3FE0-56485FAF24DC}"/>
              </a:ext>
            </a:extLst>
          </p:cNvPr>
          <p:cNvSpPr txBox="1"/>
          <p:nvPr/>
        </p:nvSpPr>
        <p:spPr>
          <a:xfrm>
            <a:off x="2619966" y="5137437"/>
            <a:ext cx="6961235"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FFFFFF"/>
                </a:solidFill>
                <a:uFillTx/>
                <a:latin typeface="Arial"/>
              </a:rPr>
              <a:t>Organize and show your projects to attract attention, generate a conversation and obtain success. </a:t>
            </a:r>
          </a:p>
        </p:txBody>
      </p:sp>
      <p:sp>
        <p:nvSpPr>
          <p:cNvPr id="9" name="Freeform 5">
            <a:extLst>
              <a:ext uri="{FF2B5EF4-FFF2-40B4-BE49-F238E27FC236}">
                <a16:creationId xmlns:a16="http://schemas.microsoft.com/office/drawing/2014/main" id="{97816110-0975-4C74-92C3-AAB208A561C4}"/>
              </a:ext>
            </a:extLst>
          </p:cNvPr>
          <p:cNvSpPr/>
          <p:nvPr/>
        </p:nvSpPr>
        <p:spPr>
          <a:xfrm>
            <a:off x="5614388" y="1140933"/>
            <a:ext cx="1215246" cy="2425235"/>
          </a:xfrm>
          <a:custGeom>
            <a:avLst/>
            <a:gdLst>
              <a:gd name="f0" fmla="val 10800000"/>
              <a:gd name="f1" fmla="val 5400000"/>
              <a:gd name="f2" fmla="val 180"/>
              <a:gd name="f3" fmla="val w"/>
              <a:gd name="f4" fmla="val h"/>
              <a:gd name="f5" fmla="val 0"/>
              <a:gd name="f6" fmla="val 386"/>
              <a:gd name="f7" fmla="val 774"/>
              <a:gd name="f8" fmla="val 47"/>
              <a:gd name="f9" fmla="val 102"/>
              <a:gd name="f10" fmla="val 98"/>
              <a:gd name="f11" fmla="val 94"/>
              <a:gd name="f12" fmla="val 90"/>
              <a:gd name="f13" fmla="val 68"/>
              <a:gd name="f14" fmla="val 26"/>
              <a:gd name="f15" fmla="val 10"/>
              <a:gd name="f16" fmla="val 57"/>
              <a:gd name="f17" fmla="val 73"/>
              <a:gd name="f18" fmla="val 88"/>
              <a:gd name="f19" fmla="val 99"/>
              <a:gd name="f20" fmla="val 49"/>
              <a:gd name="f21" fmla="val 71"/>
              <a:gd name="f22" fmla="val 93"/>
              <a:gd name="f23" fmla="val 96"/>
              <a:gd name="f24" fmla="val 103"/>
              <a:gd name="f25" fmla="val 106"/>
              <a:gd name="f26" fmla="val 109"/>
              <a:gd name="f27" fmla="val 194"/>
              <a:gd name="f28" fmla="val 279"/>
              <a:gd name="f29" fmla="val 364"/>
              <a:gd name="f30" fmla="val 380"/>
              <a:gd name="f31" fmla="val 125"/>
              <a:gd name="f32" fmla="val 334"/>
              <a:gd name="f33" fmla="val 543"/>
              <a:gd name="f34" fmla="val 752"/>
              <a:gd name="f35" fmla="val 768"/>
              <a:gd name="f36" fmla="val 365"/>
              <a:gd name="f37" fmla="val 250"/>
              <a:gd name="f38" fmla="val 136"/>
              <a:gd name="f39" fmla="val 21"/>
              <a:gd name="f40" fmla="val 7"/>
              <a:gd name="f41" fmla="val 753"/>
              <a:gd name="f42" fmla="val 124"/>
              <a:gd name="f43" fmla="val 6"/>
              <a:gd name="f44" fmla="val 29"/>
              <a:gd name="f45" fmla="val 37"/>
              <a:gd name="f46" fmla="val 45"/>
              <a:gd name="f47" fmla="val 46"/>
              <a:gd name="f48" fmla="val 193"/>
              <a:gd name="f49" fmla="val 431"/>
              <a:gd name="f50" fmla="val 232"/>
              <a:gd name="f51" fmla="val 271"/>
              <a:gd name="f52" fmla="val 311"/>
              <a:gd name="f53" fmla="val 327"/>
              <a:gd name="f54" fmla="val 430"/>
              <a:gd name="f55" fmla="val 333"/>
              <a:gd name="f56" fmla="val 424"/>
              <a:gd name="f57" fmla="val 408"/>
              <a:gd name="f58" fmla="val 259"/>
              <a:gd name="f59" fmla="val 185"/>
              <a:gd name="f60" fmla="val 167"/>
              <a:gd name="f61" fmla="val 162"/>
              <a:gd name="f62" fmla="val 309"/>
              <a:gd name="f63" fmla="val 161"/>
              <a:gd name="f64" fmla="val 231"/>
              <a:gd name="f65" fmla="val 153"/>
              <a:gd name="f66" fmla="val 75"/>
              <a:gd name="f67" fmla="val 60"/>
              <a:gd name="f68" fmla="val 54"/>
              <a:gd name="f69" fmla="val 168"/>
              <a:gd name="f70" fmla="val 184"/>
              <a:gd name="f71" fmla="val 409"/>
              <a:gd name="f72" fmla="val 114"/>
              <a:gd name="f73" fmla="val 154"/>
              <a:gd name="f74" fmla="val 265"/>
              <a:gd name="f75" fmla="val 521"/>
              <a:gd name="f76" fmla="val 264"/>
              <a:gd name="f77" fmla="val 547"/>
              <a:gd name="f78" fmla="val 269"/>
              <a:gd name="f79" fmla="val 548"/>
              <a:gd name="f80" fmla="val 292"/>
              <a:gd name="f81" fmla="val 315"/>
              <a:gd name="f82" fmla="val 319"/>
              <a:gd name="f83" fmla="val 546"/>
              <a:gd name="f84" fmla="val 318"/>
              <a:gd name="f85" fmla="val 495"/>
              <a:gd name="f86" fmla="val 317"/>
              <a:gd name="f87" fmla="val 494"/>
              <a:gd name="f88" fmla="val 270"/>
              <a:gd name="f89" fmla="val 121"/>
              <a:gd name="f90" fmla="val 496"/>
              <a:gd name="f91" fmla="val 120"/>
              <a:gd name="f92" fmla="val 95"/>
              <a:gd name="f93" fmla="val 69"/>
              <a:gd name="f94" fmla="val 219"/>
              <a:gd name="f95" fmla="val 220"/>
              <a:gd name="f96" fmla="val 218"/>
              <a:gd name="f97" fmla="val 697"/>
              <a:gd name="f98" fmla="val 701"/>
              <a:gd name="f99" fmla="val 705"/>
              <a:gd name="f100" fmla="val 709"/>
              <a:gd name="f101" fmla="val 719"/>
              <a:gd name="f102" fmla="val 172"/>
              <a:gd name="f103" fmla="val 724"/>
              <a:gd name="f104" fmla="val 182"/>
              <a:gd name="f105" fmla="val 186"/>
              <a:gd name="f106" fmla="val 190"/>
              <a:gd name="f107" fmla="val 722"/>
              <a:gd name="f108" fmla="val 698"/>
              <a:gd name="f109" fmla="val 672"/>
              <a:gd name="f110" fmla="val 671"/>
              <a:gd name="f111" fmla="val 192"/>
              <a:gd name="f112" fmla="val 723"/>
              <a:gd name="f113" fmla="val 266"/>
              <a:gd name="f114" fmla="val 725"/>
              <a:gd name="f115" fmla="val 675"/>
              <a:gd name="f116" fmla="val 670"/>
              <a:gd name="f117" fmla="val 636"/>
              <a:gd name="f118" fmla="val 635"/>
              <a:gd name="f119" fmla="val 609"/>
              <a:gd name="f120" fmla="val 584"/>
              <a:gd name="f121" fmla="val 583"/>
              <a:gd name="f122" fmla="val 196"/>
              <a:gd name="f123" fmla="val 200"/>
              <a:gd name="f124" fmla="val 203"/>
              <a:gd name="f125" fmla="val 215"/>
              <a:gd name="f126" fmla="val 631"/>
              <a:gd name="f127" fmla="val 619"/>
              <a:gd name="f128" fmla="val 612"/>
              <a:gd name="f129" fmla="val 605"/>
              <a:gd name="f130" fmla="val 598"/>
              <a:gd name="f131" fmla="val 588"/>
              <a:gd name="f132" fmla="val 205"/>
              <a:gd name="f133" fmla="val 197"/>
              <a:gd name="f134" fmla="val 582"/>
              <a:gd name="f135" fmla="val 602"/>
              <a:gd name="f136" fmla="val 606"/>
              <a:gd name="f137" fmla="val 610"/>
              <a:gd name="f138" fmla="val 291"/>
              <a:gd name="f139" fmla="val 608"/>
              <a:gd name="f140" fmla="val 70"/>
              <a:gd name="f141" fmla="val 674"/>
              <a:gd name="f142" fmla="val 720"/>
              <a:gd name="f143" fmla="val 122"/>
              <a:gd name="f144" fmla="+- 0 0 -90"/>
              <a:gd name="f145" fmla="*/ f3 1 386"/>
              <a:gd name="f146" fmla="*/ f4 1 774"/>
              <a:gd name="f147" fmla="+- f7 0 f5"/>
              <a:gd name="f148" fmla="+- f6 0 f5"/>
              <a:gd name="f149" fmla="*/ f144 f0 1"/>
              <a:gd name="f150" fmla="*/ f148 1 386"/>
              <a:gd name="f151" fmla="*/ f147 1 774"/>
              <a:gd name="f152" fmla="*/ 47 f148 1"/>
              <a:gd name="f153" fmla="*/ 90 f147 1"/>
              <a:gd name="f154" fmla="*/ 73 f148 1"/>
              <a:gd name="f155" fmla="*/ 0 f147 1"/>
              <a:gd name="f156" fmla="*/ 99 f148 1"/>
              <a:gd name="f157" fmla="*/ 93 f147 1"/>
              <a:gd name="f158" fmla="*/ 109 f148 1"/>
              <a:gd name="f159" fmla="*/ 103 f147 1"/>
              <a:gd name="f160" fmla="*/ 386 f148 1"/>
              <a:gd name="f161" fmla="*/ 125 f147 1"/>
              <a:gd name="f162" fmla="*/ 365 f148 1"/>
              <a:gd name="f163" fmla="*/ 774 f147 1"/>
              <a:gd name="f164" fmla="*/ 0 f148 1"/>
              <a:gd name="f165" fmla="*/ 753 f147 1"/>
              <a:gd name="f166" fmla="*/ 21 f148 1"/>
              <a:gd name="f167" fmla="*/ 102 f147 1"/>
              <a:gd name="f168" fmla="*/ 311 f148 1"/>
              <a:gd name="f169" fmla="*/ 431 f147 1"/>
              <a:gd name="f170" fmla="*/ 333 f148 1"/>
              <a:gd name="f171" fmla="*/ 185 f147 1"/>
              <a:gd name="f172" fmla="*/ 75 f148 1"/>
              <a:gd name="f173" fmla="*/ 162 f147 1"/>
              <a:gd name="f174" fmla="*/ 54 f148 1"/>
              <a:gd name="f175" fmla="*/ 409 f147 1"/>
              <a:gd name="f176" fmla="*/ 193 f148 1"/>
              <a:gd name="f177" fmla="*/ 292 f148 1"/>
              <a:gd name="f178" fmla="*/ 548 f147 1"/>
              <a:gd name="f179" fmla="*/ 494 f147 1"/>
              <a:gd name="f180" fmla="*/ 121 f148 1"/>
              <a:gd name="f181" fmla="*/ 521 f147 1"/>
              <a:gd name="f182" fmla="*/ 68 f148 1"/>
              <a:gd name="f183" fmla="*/ 167 f148 1"/>
              <a:gd name="f184" fmla="*/ 697 f147 1"/>
              <a:gd name="f185" fmla="*/ 182 f148 1"/>
              <a:gd name="f186" fmla="*/ 724 f147 1"/>
              <a:gd name="f187" fmla="*/ 220 f148 1"/>
              <a:gd name="f188" fmla="*/ 698 f147 1"/>
              <a:gd name="f189" fmla="*/ 671 f147 1"/>
              <a:gd name="f190" fmla="*/ 95 f148 1"/>
              <a:gd name="f191" fmla="*/ 636 f147 1"/>
              <a:gd name="f192" fmla="*/ 583 f147 1"/>
              <a:gd name="f193" fmla="*/ 203 f148 1"/>
              <a:gd name="f194" fmla="*/ 598 f147 1"/>
              <a:gd name="f195" fmla="*/ 610 f147 1"/>
              <a:gd name="f196" fmla="*/ 265 f148 1"/>
              <a:gd name="f197" fmla="*/ 318 f148 1"/>
              <a:gd name="f198" fmla="*/ 608 f147 1"/>
              <a:gd name="f199" fmla="*/ f149 1 f2"/>
              <a:gd name="f200" fmla="*/ f152 1 386"/>
              <a:gd name="f201" fmla="*/ f153 1 774"/>
              <a:gd name="f202" fmla="*/ f154 1 386"/>
              <a:gd name="f203" fmla="*/ f155 1 774"/>
              <a:gd name="f204" fmla="*/ f156 1 386"/>
              <a:gd name="f205" fmla="*/ f157 1 774"/>
              <a:gd name="f206" fmla="*/ f158 1 386"/>
              <a:gd name="f207" fmla="*/ f159 1 774"/>
              <a:gd name="f208" fmla="*/ f160 1 386"/>
              <a:gd name="f209" fmla="*/ f161 1 774"/>
              <a:gd name="f210" fmla="*/ f162 1 386"/>
              <a:gd name="f211" fmla="*/ f163 1 774"/>
              <a:gd name="f212" fmla="*/ f164 1 386"/>
              <a:gd name="f213" fmla="*/ f165 1 774"/>
              <a:gd name="f214" fmla="*/ f166 1 386"/>
              <a:gd name="f215" fmla="*/ f167 1 774"/>
              <a:gd name="f216" fmla="*/ f168 1 386"/>
              <a:gd name="f217" fmla="*/ f169 1 774"/>
              <a:gd name="f218" fmla="*/ f170 1 386"/>
              <a:gd name="f219" fmla="*/ f171 1 774"/>
              <a:gd name="f220" fmla="*/ f172 1 386"/>
              <a:gd name="f221" fmla="*/ f173 1 774"/>
              <a:gd name="f222" fmla="*/ f174 1 386"/>
              <a:gd name="f223" fmla="*/ f175 1 774"/>
              <a:gd name="f224" fmla="*/ f176 1 386"/>
              <a:gd name="f225" fmla="*/ f177 1 386"/>
              <a:gd name="f226" fmla="*/ f178 1 774"/>
              <a:gd name="f227" fmla="*/ f179 1 774"/>
              <a:gd name="f228" fmla="*/ f180 1 386"/>
              <a:gd name="f229" fmla="*/ f181 1 774"/>
              <a:gd name="f230" fmla="*/ f182 1 386"/>
              <a:gd name="f231" fmla="*/ f183 1 386"/>
              <a:gd name="f232" fmla="*/ f184 1 774"/>
              <a:gd name="f233" fmla="*/ f185 1 386"/>
              <a:gd name="f234" fmla="*/ f186 1 774"/>
              <a:gd name="f235" fmla="*/ f187 1 386"/>
              <a:gd name="f236" fmla="*/ f188 1 774"/>
              <a:gd name="f237" fmla="*/ f189 1 774"/>
              <a:gd name="f238" fmla="*/ f190 1 386"/>
              <a:gd name="f239" fmla="*/ f191 1 774"/>
              <a:gd name="f240" fmla="*/ f192 1 774"/>
              <a:gd name="f241" fmla="*/ f193 1 386"/>
              <a:gd name="f242" fmla="*/ f194 1 774"/>
              <a:gd name="f243" fmla="*/ f195 1 774"/>
              <a:gd name="f244" fmla="*/ f196 1 386"/>
              <a:gd name="f245" fmla="*/ f197 1 386"/>
              <a:gd name="f246" fmla="*/ f198 1 774"/>
              <a:gd name="f247" fmla="*/ 0 1 f150"/>
              <a:gd name="f248" fmla="*/ f6 1 f150"/>
              <a:gd name="f249" fmla="*/ 0 1 f151"/>
              <a:gd name="f250" fmla="*/ f7 1 f151"/>
              <a:gd name="f251" fmla="+- f199 0 f1"/>
              <a:gd name="f252" fmla="*/ f200 1 f150"/>
              <a:gd name="f253" fmla="*/ f201 1 f151"/>
              <a:gd name="f254" fmla="*/ f202 1 f150"/>
              <a:gd name="f255" fmla="*/ f203 1 f151"/>
              <a:gd name="f256" fmla="*/ f204 1 f150"/>
              <a:gd name="f257" fmla="*/ f205 1 f151"/>
              <a:gd name="f258" fmla="*/ f206 1 f150"/>
              <a:gd name="f259" fmla="*/ f207 1 f151"/>
              <a:gd name="f260" fmla="*/ f208 1 f150"/>
              <a:gd name="f261" fmla="*/ f209 1 f151"/>
              <a:gd name="f262" fmla="*/ f210 1 f150"/>
              <a:gd name="f263" fmla="*/ f211 1 f151"/>
              <a:gd name="f264" fmla="*/ f212 1 f150"/>
              <a:gd name="f265" fmla="*/ f213 1 f151"/>
              <a:gd name="f266" fmla="*/ f214 1 f150"/>
              <a:gd name="f267" fmla="*/ f215 1 f151"/>
              <a:gd name="f268" fmla="*/ f216 1 f150"/>
              <a:gd name="f269" fmla="*/ f217 1 f151"/>
              <a:gd name="f270" fmla="*/ f218 1 f150"/>
              <a:gd name="f271" fmla="*/ f219 1 f151"/>
              <a:gd name="f272" fmla="*/ f220 1 f150"/>
              <a:gd name="f273" fmla="*/ f221 1 f151"/>
              <a:gd name="f274" fmla="*/ f222 1 f150"/>
              <a:gd name="f275" fmla="*/ f223 1 f151"/>
              <a:gd name="f276" fmla="*/ f224 1 f150"/>
              <a:gd name="f277" fmla="*/ f225 1 f150"/>
              <a:gd name="f278" fmla="*/ f226 1 f151"/>
              <a:gd name="f279" fmla="*/ f227 1 f151"/>
              <a:gd name="f280" fmla="*/ f228 1 f150"/>
              <a:gd name="f281" fmla="*/ f229 1 f151"/>
              <a:gd name="f282" fmla="*/ f230 1 f150"/>
              <a:gd name="f283" fmla="*/ f231 1 f150"/>
              <a:gd name="f284" fmla="*/ f232 1 f151"/>
              <a:gd name="f285" fmla="*/ f233 1 f150"/>
              <a:gd name="f286" fmla="*/ f234 1 f151"/>
              <a:gd name="f287" fmla="*/ f235 1 f150"/>
              <a:gd name="f288" fmla="*/ f236 1 f151"/>
              <a:gd name="f289" fmla="*/ f237 1 f151"/>
              <a:gd name="f290" fmla="*/ f238 1 f150"/>
              <a:gd name="f291" fmla="*/ f239 1 f151"/>
              <a:gd name="f292" fmla="*/ f240 1 f151"/>
              <a:gd name="f293" fmla="*/ f241 1 f150"/>
              <a:gd name="f294" fmla="*/ f242 1 f151"/>
              <a:gd name="f295" fmla="*/ f243 1 f151"/>
              <a:gd name="f296" fmla="*/ f244 1 f150"/>
              <a:gd name="f297" fmla="*/ f245 1 f150"/>
              <a:gd name="f298" fmla="*/ f246 1 f151"/>
              <a:gd name="f299" fmla="*/ f247 f145 1"/>
              <a:gd name="f300" fmla="*/ f248 f145 1"/>
              <a:gd name="f301" fmla="*/ f250 f146 1"/>
              <a:gd name="f302" fmla="*/ f249 f146 1"/>
              <a:gd name="f303" fmla="*/ f252 f145 1"/>
              <a:gd name="f304" fmla="*/ f253 f146 1"/>
              <a:gd name="f305" fmla="*/ f254 f145 1"/>
              <a:gd name="f306" fmla="*/ f255 f146 1"/>
              <a:gd name="f307" fmla="*/ f256 f145 1"/>
              <a:gd name="f308" fmla="*/ f257 f146 1"/>
              <a:gd name="f309" fmla="*/ f258 f145 1"/>
              <a:gd name="f310" fmla="*/ f259 f146 1"/>
              <a:gd name="f311" fmla="*/ f260 f145 1"/>
              <a:gd name="f312" fmla="*/ f261 f146 1"/>
              <a:gd name="f313" fmla="*/ f262 f145 1"/>
              <a:gd name="f314" fmla="*/ f263 f146 1"/>
              <a:gd name="f315" fmla="*/ f264 f145 1"/>
              <a:gd name="f316" fmla="*/ f265 f146 1"/>
              <a:gd name="f317" fmla="*/ f266 f145 1"/>
              <a:gd name="f318" fmla="*/ f267 f146 1"/>
              <a:gd name="f319" fmla="*/ f268 f145 1"/>
              <a:gd name="f320" fmla="*/ f269 f146 1"/>
              <a:gd name="f321" fmla="*/ f270 f145 1"/>
              <a:gd name="f322" fmla="*/ f271 f146 1"/>
              <a:gd name="f323" fmla="*/ f272 f145 1"/>
              <a:gd name="f324" fmla="*/ f273 f146 1"/>
              <a:gd name="f325" fmla="*/ f274 f145 1"/>
              <a:gd name="f326" fmla="*/ f275 f146 1"/>
              <a:gd name="f327" fmla="*/ f276 f145 1"/>
              <a:gd name="f328" fmla="*/ f277 f145 1"/>
              <a:gd name="f329" fmla="*/ f278 f146 1"/>
              <a:gd name="f330" fmla="*/ f279 f146 1"/>
              <a:gd name="f331" fmla="*/ f280 f145 1"/>
              <a:gd name="f332" fmla="*/ f281 f146 1"/>
              <a:gd name="f333" fmla="*/ f282 f145 1"/>
              <a:gd name="f334" fmla="*/ f283 f145 1"/>
              <a:gd name="f335" fmla="*/ f284 f146 1"/>
              <a:gd name="f336" fmla="*/ f285 f145 1"/>
              <a:gd name="f337" fmla="*/ f286 f146 1"/>
              <a:gd name="f338" fmla="*/ f287 f145 1"/>
              <a:gd name="f339" fmla="*/ f288 f146 1"/>
              <a:gd name="f340" fmla="*/ f289 f146 1"/>
              <a:gd name="f341" fmla="*/ f290 f145 1"/>
              <a:gd name="f342" fmla="*/ f291 f146 1"/>
              <a:gd name="f343" fmla="*/ f292 f146 1"/>
              <a:gd name="f344" fmla="*/ f293 f145 1"/>
              <a:gd name="f345" fmla="*/ f294 f146 1"/>
              <a:gd name="f346" fmla="*/ f295 f146 1"/>
              <a:gd name="f347" fmla="*/ f296 f145 1"/>
              <a:gd name="f348" fmla="*/ f297 f145 1"/>
              <a:gd name="f349" fmla="*/ f298 f146 1"/>
            </a:gdLst>
            <a:ahLst/>
            <a:cxnLst>
              <a:cxn ang="3cd4">
                <a:pos x="hc" y="t"/>
              </a:cxn>
              <a:cxn ang="0">
                <a:pos x="r" y="vc"/>
              </a:cxn>
              <a:cxn ang="cd4">
                <a:pos x="hc" y="b"/>
              </a:cxn>
              <a:cxn ang="cd2">
                <a:pos x="l" y="vc"/>
              </a:cxn>
              <a:cxn ang="f251">
                <a:pos x="f303" y="f304"/>
              </a:cxn>
              <a:cxn ang="f251">
                <a:pos x="f305" y="f306"/>
              </a:cxn>
              <a:cxn ang="f251">
                <a:pos x="f307" y="f308"/>
              </a:cxn>
              <a:cxn ang="f251">
                <a:pos x="f309" y="f310"/>
              </a:cxn>
              <a:cxn ang="f251">
                <a:pos x="f311" y="f312"/>
              </a:cxn>
              <a:cxn ang="f251">
                <a:pos x="f313" y="f314"/>
              </a:cxn>
              <a:cxn ang="f251">
                <a:pos x="f315" y="f316"/>
              </a:cxn>
              <a:cxn ang="f251">
                <a:pos x="f317" y="f310"/>
              </a:cxn>
              <a:cxn ang="f251">
                <a:pos x="f303" y="f318"/>
              </a:cxn>
              <a:cxn ang="f251">
                <a:pos x="f319" y="f320"/>
              </a:cxn>
              <a:cxn ang="f251">
                <a:pos x="f321" y="f322"/>
              </a:cxn>
              <a:cxn ang="f251">
                <a:pos x="f323" y="f324"/>
              </a:cxn>
              <a:cxn ang="f251">
                <a:pos x="f325" y="f326"/>
              </a:cxn>
              <a:cxn ang="f251">
                <a:pos x="f327" y="f320"/>
              </a:cxn>
              <a:cxn ang="f251">
                <a:pos x="f328" y="f329"/>
              </a:cxn>
              <a:cxn ang="f251">
                <a:pos x="f328" y="f330"/>
              </a:cxn>
              <a:cxn ang="f251">
                <a:pos x="f331" y="f332"/>
              </a:cxn>
              <a:cxn ang="f251">
                <a:pos x="f333" y="f332"/>
              </a:cxn>
              <a:cxn ang="f251">
                <a:pos x="f331" y="f332"/>
              </a:cxn>
              <a:cxn ang="f251">
                <a:pos x="f327" y="f329"/>
              </a:cxn>
              <a:cxn ang="f251">
                <a:pos x="f327" y="f330"/>
              </a:cxn>
              <a:cxn ang="f251">
                <a:pos x="f334" y="f335"/>
              </a:cxn>
              <a:cxn ang="f251">
                <a:pos x="f336" y="f337"/>
              </a:cxn>
              <a:cxn ang="f251">
                <a:pos x="f338" y="f339"/>
              </a:cxn>
              <a:cxn ang="f251">
                <a:pos x="f334" y="f335"/>
              </a:cxn>
              <a:cxn ang="f251">
                <a:pos x="f328" y="f337"/>
              </a:cxn>
              <a:cxn ang="f251">
                <a:pos x="f328" y="f340"/>
              </a:cxn>
              <a:cxn ang="f251">
                <a:pos x="f341" y="f342"/>
              </a:cxn>
              <a:cxn ang="f251">
                <a:pos x="f341" y="f343"/>
              </a:cxn>
              <a:cxn ang="f251">
                <a:pos x="f341" y="f342"/>
              </a:cxn>
              <a:cxn ang="f251">
                <a:pos x="f344" y="f342"/>
              </a:cxn>
              <a:cxn ang="f251">
                <a:pos x="f338" y="f345"/>
              </a:cxn>
              <a:cxn ang="f251">
                <a:pos x="f336" y="f343"/>
              </a:cxn>
              <a:cxn ang="f251">
                <a:pos x="f334" y="f346"/>
              </a:cxn>
              <a:cxn ang="f251">
                <a:pos x="f347" y="f346"/>
              </a:cxn>
              <a:cxn ang="f251">
                <a:pos x="f348" y="f349"/>
              </a:cxn>
              <a:cxn ang="f251">
                <a:pos x="f347" y="f346"/>
              </a:cxn>
              <a:cxn ang="f251">
                <a:pos x="f333" y="f335"/>
              </a:cxn>
              <a:cxn ang="f251">
                <a:pos x="f331" y="f335"/>
              </a:cxn>
            </a:cxnLst>
            <a:rect l="f299" t="f302" r="f300" b="f301"/>
            <a:pathLst>
              <a:path w="386" h="774">
                <a:moveTo>
                  <a:pt x="f8" y="f9"/>
                </a:moveTo>
                <a:cubicBezTo>
                  <a:pt x="f8" y="f10"/>
                  <a:pt x="f8" y="f11"/>
                  <a:pt x="f8" y="f12"/>
                </a:cubicBezTo>
                <a:cubicBezTo>
                  <a:pt x="f8" y="f13"/>
                  <a:pt x="f8" y="f8"/>
                  <a:pt x="f8" y="f14"/>
                </a:cubicBezTo>
                <a:cubicBezTo>
                  <a:pt x="f8" y="f15"/>
                  <a:pt x="f16" y="f5"/>
                  <a:pt x="f17" y="f5"/>
                </a:cubicBezTo>
                <a:cubicBezTo>
                  <a:pt x="f18" y="f5"/>
                  <a:pt x="f19" y="f15"/>
                  <a:pt x="f19" y="f14"/>
                </a:cubicBezTo>
                <a:cubicBezTo>
                  <a:pt x="f19" y="f20"/>
                  <a:pt x="f19" y="f21"/>
                  <a:pt x="f19" y="f22"/>
                </a:cubicBezTo>
                <a:cubicBezTo>
                  <a:pt x="f19" y="f23"/>
                  <a:pt x="f19" y="f19"/>
                  <a:pt x="f19" y="f24"/>
                </a:cubicBezTo>
                <a:cubicBezTo>
                  <a:pt x="f24" y="f24"/>
                  <a:pt x="f25" y="f24"/>
                  <a:pt x="f26" y="f24"/>
                </a:cubicBezTo>
                <a:cubicBezTo>
                  <a:pt x="f27" y="f24"/>
                  <a:pt x="f28" y="f24"/>
                  <a:pt x="f29" y="f24"/>
                </a:cubicBezTo>
                <a:cubicBezTo>
                  <a:pt x="f30" y="f24"/>
                  <a:pt x="f6" y="f26"/>
                  <a:pt x="f6" y="f31"/>
                </a:cubicBezTo>
                <a:cubicBezTo>
                  <a:pt x="f6" y="f32"/>
                  <a:pt x="f6" y="f33"/>
                  <a:pt x="f6" y="f34"/>
                </a:cubicBezTo>
                <a:cubicBezTo>
                  <a:pt x="f6" y="f35"/>
                  <a:pt x="f30" y="f7"/>
                  <a:pt x="f36" y="f7"/>
                </a:cubicBezTo>
                <a:cubicBezTo>
                  <a:pt x="f37" y="f7"/>
                  <a:pt x="f38" y="f7"/>
                  <a:pt x="f39" y="f7"/>
                </a:cubicBezTo>
                <a:cubicBezTo>
                  <a:pt x="f40" y="f7"/>
                  <a:pt x="f5" y="f35"/>
                  <a:pt x="f5" y="f41"/>
                </a:cubicBezTo>
                <a:cubicBezTo>
                  <a:pt x="f5" y="f33"/>
                  <a:pt x="f5" y="f32"/>
                  <a:pt x="f5" y="f42"/>
                </a:cubicBezTo>
                <a:cubicBezTo>
                  <a:pt x="f5" y="f26"/>
                  <a:pt x="f43" y="f24"/>
                  <a:pt x="f39" y="f24"/>
                </a:cubicBezTo>
                <a:cubicBezTo>
                  <a:pt x="f44" y="f24"/>
                  <a:pt x="f45" y="f24"/>
                  <a:pt x="f46" y="f24"/>
                </a:cubicBezTo>
                <a:cubicBezTo>
                  <a:pt x="f46" y="f24"/>
                  <a:pt x="f47" y="f24"/>
                  <a:pt x="f8" y="f9"/>
                </a:cubicBezTo>
                <a:close/>
                <a:moveTo>
                  <a:pt x="f48" y="f49"/>
                </a:moveTo>
                <a:cubicBezTo>
                  <a:pt x="f50" y="f49"/>
                  <a:pt x="f51" y="f49"/>
                  <a:pt x="f52" y="f49"/>
                </a:cubicBezTo>
                <a:cubicBezTo>
                  <a:pt x="f53" y="f54"/>
                  <a:pt x="f55" y="f56"/>
                  <a:pt x="f55" y="f57"/>
                </a:cubicBezTo>
                <a:cubicBezTo>
                  <a:pt x="f55" y="f32"/>
                  <a:pt x="f55" y="f58"/>
                  <a:pt x="f55" y="f59"/>
                </a:cubicBezTo>
                <a:cubicBezTo>
                  <a:pt x="f55" y="f60"/>
                  <a:pt x="f53" y="f61"/>
                  <a:pt x="f62" y="f63"/>
                </a:cubicBezTo>
                <a:cubicBezTo>
                  <a:pt x="f64" y="f63"/>
                  <a:pt x="f65" y="f63"/>
                  <a:pt x="f66" y="f61"/>
                </a:cubicBezTo>
                <a:cubicBezTo>
                  <a:pt x="f67" y="f61"/>
                  <a:pt x="f68" y="f69"/>
                  <a:pt x="f68" y="f70"/>
                </a:cubicBezTo>
                <a:cubicBezTo>
                  <a:pt x="f68" y="f58"/>
                  <a:pt x="f68" y="f32"/>
                  <a:pt x="f68" y="f71"/>
                </a:cubicBezTo>
                <a:cubicBezTo>
                  <a:pt x="f68" y="f56"/>
                  <a:pt x="f67" y="f54"/>
                  <a:pt x="f66" y="f49"/>
                </a:cubicBezTo>
                <a:cubicBezTo>
                  <a:pt x="f72" y="f49"/>
                  <a:pt x="f73" y="f49"/>
                  <a:pt x="f48" y="f49"/>
                </a:cubicBezTo>
                <a:close/>
                <a:moveTo>
                  <a:pt x="f74" y="f75"/>
                </a:moveTo>
                <a:cubicBezTo>
                  <a:pt x="f76" y="f77"/>
                  <a:pt x="f78" y="f79"/>
                  <a:pt x="f80" y="f79"/>
                </a:cubicBezTo>
                <a:cubicBezTo>
                  <a:pt x="f81" y="f79"/>
                  <a:pt x="f82" y="f83"/>
                  <a:pt x="f84" y="f75"/>
                </a:cubicBezTo>
                <a:cubicBezTo>
                  <a:pt x="f84" y="f85"/>
                  <a:pt x="f86" y="f87"/>
                  <a:pt x="f80" y="f87"/>
                </a:cubicBezTo>
                <a:cubicBezTo>
                  <a:pt x="f88" y="f87"/>
                  <a:pt x="f76" y="f85"/>
                  <a:pt x="f74" y="f75"/>
                </a:cubicBezTo>
                <a:close/>
                <a:moveTo>
                  <a:pt x="f89" y="f75"/>
                </a:moveTo>
                <a:cubicBezTo>
                  <a:pt x="f89" y="f90"/>
                  <a:pt x="f91" y="f87"/>
                  <a:pt x="f92" y="f87"/>
                </a:cubicBezTo>
                <a:cubicBezTo>
                  <a:pt x="f93" y="f87"/>
                  <a:pt x="f13" y="f85"/>
                  <a:pt x="f13" y="f75"/>
                </a:cubicBezTo>
                <a:cubicBezTo>
                  <a:pt x="f13" y="f83"/>
                  <a:pt x="f93" y="f79"/>
                  <a:pt x="f92" y="f79"/>
                </a:cubicBezTo>
                <a:cubicBezTo>
                  <a:pt x="f91" y="f79"/>
                  <a:pt x="f89" y="f83"/>
                  <a:pt x="f89" y="f75"/>
                </a:cubicBezTo>
                <a:close/>
                <a:moveTo>
                  <a:pt x="f60" y="f75"/>
                </a:moveTo>
                <a:cubicBezTo>
                  <a:pt x="f60" y="f83"/>
                  <a:pt x="f69" y="f79"/>
                  <a:pt x="f48" y="f79"/>
                </a:cubicBezTo>
                <a:cubicBezTo>
                  <a:pt x="f94" y="f79"/>
                  <a:pt x="f95" y="f83"/>
                  <a:pt x="f95" y="f75"/>
                </a:cubicBezTo>
                <a:cubicBezTo>
                  <a:pt x="f95" y="f85"/>
                  <a:pt x="f96" y="f87"/>
                  <a:pt x="f48" y="f87"/>
                </a:cubicBezTo>
                <a:cubicBezTo>
                  <a:pt x="f69" y="f87"/>
                  <a:pt x="f60" y="f85"/>
                  <a:pt x="f60" y="f75"/>
                </a:cubicBezTo>
                <a:close/>
                <a:moveTo>
                  <a:pt x="f60" y="f97"/>
                </a:moveTo>
                <a:cubicBezTo>
                  <a:pt x="f60" y="f98"/>
                  <a:pt x="f60" y="f99"/>
                  <a:pt x="f60" y="f100"/>
                </a:cubicBezTo>
                <a:cubicBezTo>
                  <a:pt x="f60" y="f101"/>
                  <a:pt x="f102" y="f103"/>
                  <a:pt x="f104" y="f103"/>
                </a:cubicBezTo>
                <a:cubicBezTo>
                  <a:pt x="f105" y="f103"/>
                  <a:pt x="f106" y="f103"/>
                  <a:pt x="f27" y="f103"/>
                </a:cubicBezTo>
                <a:cubicBezTo>
                  <a:pt x="f96" y="f103"/>
                  <a:pt x="f95" y="f107"/>
                  <a:pt x="f95" y="f108"/>
                </a:cubicBezTo>
                <a:cubicBezTo>
                  <a:pt x="f95" y="f109"/>
                  <a:pt x="f94" y="f110"/>
                  <a:pt x="f111" y="f110"/>
                </a:cubicBezTo>
                <a:cubicBezTo>
                  <a:pt x="f69" y="f110"/>
                  <a:pt x="f60" y="f109"/>
                  <a:pt x="f60" y="f97"/>
                </a:cubicBezTo>
                <a:close/>
                <a:moveTo>
                  <a:pt x="f74" y="f97"/>
                </a:moveTo>
                <a:cubicBezTo>
                  <a:pt x="f74" y="f112"/>
                  <a:pt x="f113" y="f103"/>
                  <a:pt x="f80" y="f103"/>
                </a:cubicBezTo>
                <a:cubicBezTo>
                  <a:pt x="f84" y="f114"/>
                  <a:pt x="f84" y="f101"/>
                  <a:pt x="f82" y="f97"/>
                </a:cubicBezTo>
                <a:cubicBezTo>
                  <a:pt x="f82" y="f115"/>
                  <a:pt x="f86" y="f116"/>
                  <a:pt x="f80" y="f110"/>
                </a:cubicBezTo>
                <a:cubicBezTo>
                  <a:pt x="f113" y="f110"/>
                  <a:pt x="f74" y="f109"/>
                  <a:pt x="f74" y="f97"/>
                </a:cubicBezTo>
                <a:close/>
                <a:moveTo>
                  <a:pt x="f92" y="f117"/>
                </a:moveTo>
                <a:cubicBezTo>
                  <a:pt x="f91" y="f117"/>
                  <a:pt x="f89" y="f118"/>
                  <a:pt x="f89" y="f119"/>
                </a:cubicBezTo>
                <a:cubicBezTo>
                  <a:pt x="f89" y="f120"/>
                  <a:pt x="f91" y="f121"/>
                  <a:pt x="f92" y="f121"/>
                </a:cubicBezTo>
                <a:cubicBezTo>
                  <a:pt x="f93" y="f121"/>
                  <a:pt x="f13" y="f120"/>
                  <a:pt x="f13" y="f119"/>
                </a:cubicBezTo>
                <a:cubicBezTo>
                  <a:pt x="f13" y="f118"/>
                  <a:pt x="f93" y="f117"/>
                  <a:pt x="f92" y="f117"/>
                </a:cubicBezTo>
                <a:close/>
                <a:moveTo>
                  <a:pt x="f48" y="f117"/>
                </a:moveTo>
                <a:cubicBezTo>
                  <a:pt x="f122" y="f117"/>
                  <a:pt x="f123" y="f117"/>
                  <a:pt x="f124" y="f117"/>
                </a:cubicBezTo>
                <a:cubicBezTo>
                  <a:pt x="f125" y="f117"/>
                  <a:pt x="f95" y="f126"/>
                  <a:pt x="f95" y="f127"/>
                </a:cubicBezTo>
                <a:cubicBezTo>
                  <a:pt x="f95" y="f128"/>
                  <a:pt x="f95" y="f129"/>
                  <a:pt x="f95" y="f130"/>
                </a:cubicBezTo>
                <a:cubicBezTo>
                  <a:pt x="f95" y="f131"/>
                  <a:pt x="f125" y="f121"/>
                  <a:pt x="f132" y="f121"/>
                </a:cubicBezTo>
                <a:cubicBezTo>
                  <a:pt x="f133" y="f134"/>
                  <a:pt x="f106" y="f134"/>
                  <a:pt x="f104" y="f121"/>
                </a:cubicBezTo>
                <a:cubicBezTo>
                  <a:pt x="f102" y="f121"/>
                  <a:pt x="f60" y="f131"/>
                  <a:pt x="f60" y="f130"/>
                </a:cubicBezTo>
                <a:cubicBezTo>
                  <a:pt x="f60" y="f135"/>
                  <a:pt x="f60" y="f136"/>
                  <a:pt x="f60" y="f137"/>
                </a:cubicBezTo>
                <a:cubicBezTo>
                  <a:pt x="f60" y="f118"/>
                  <a:pt x="f69" y="f117"/>
                  <a:pt x="f48" y="f117"/>
                </a:cubicBezTo>
                <a:close/>
                <a:moveTo>
                  <a:pt x="f74" y="f137"/>
                </a:moveTo>
                <a:cubicBezTo>
                  <a:pt x="f74" y="f118"/>
                  <a:pt x="f113" y="f117"/>
                  <a:pt x="f138" y="f117"/>
                </a:cubicBezTo>
                <a:cubicBezTo>
                  <a:pt x="f84" y="f117"/>
                  <a:pt x="f84" y="f118"/>
                  <a:pt x="f84" y="f139"/>
                </a:cubicBezTo>
                <a:cubicBezTo>
                  <a:pt x="f84" y="f120"/>
                  <a:pt x="f86" y="f121"/>
                  <a:pt x="f80" y="f134"/>
                </a:cubicBezTo>
                <a:cubicBezTo>
                  <a:pt x="f78" y="f134"/>
                  <a:pt x="f76" y="f121"/>
                  <a:pt x="f74" y="f137"/>
                </a:cubicBezTo>
                <a:close/>
                <a:moveTo>
                  <a:pt x="f92" y="f110"/>
                </a:moveTo>
                <a:cubicBezTo>
                  <a:pt x="f140" y="f116"/>
                  <a:pt x="f13" y="f141"/>
                  <a:pt x="f13" y="f97"/>
                </a:cubicBezTo>
                <a:cubicBezTo>
                  <a:pt x="f13" y="f142"/>
                  <a:pt x="f93" y="f114"/>
                  <a:pt x="f92" y="f103"/>
                </a:cubicBezTo>
                <a:cubicBezTo>
                  <a:pt x="f91" y="f103"/>
                  <a:pt x="f89" y="f112"/>
                  <a:pt x="f89" y="f97"/>
                </a:cubicBezTo>
                <a:cubicBezTo>
                  <a:pt x="f143" y="f109"/>
                  <a:pt x="f91" y="f110"/>
                  <a:pt x="f92" y="f110"/>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AutoShape 3">
            <a:extLst>
              <a:ext uri="{FF2B5EF4-FFF2-40B4-BE49-F238E27FC236}">
                <a16:creationId xmlns:a16="http://schemas.microsoft.com/office/drawing/2014/main" id="{55CF655E-CEA8-F005-A431-17041F1FA50B}"/>
              </a:ext>
            </a:extLst>
          </p:cNvPr>
          <p:cNvSpPr/>
          <p:nvPr/>
        </p:nvSpPr>
        <p:spPr>
          <a:xfrm>
            <a:off x="5478463" y="668334"/>
            <a:ext cx="1468434" cy="2924178"/>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655A-1AC7-B7DD-5804-5EC5C1B6B8BE}"/>
              </a:ext>
            </a:extLst>
          </p:cNvPr>
          <p:cNvSpPr txBox="1">
            <a:spLocks noGrp="1"/>
          </p:cNvSpPr>
          <p:nvPr>
            <p:ph type="title"/>
          </p:nvPr>
        </p:nvSpPr>
        <p:spPr>
          <a:xfrm>
            <a:off x="989572" y="596737"/>
            <a:ext cx="3890964" cy="946029"/>
          </a:xfrm>
          <a:prstGeom prst="rect">
            <a:avLst/>
          </a:prstGeom>
          <a:noFill/>
          <a:ln>
            <a:noFill/>
          </a:ln>
        </p:spPr>
        <p:txBody>
          <a:bodyPr vert="horz" wrap="square" lIns="91440" tIns="45720" rIns="91440" bIns="45720" anchor="ctr" anchorCtr="0" compatLnSpc="1">
            <a:normAutofit/>
          </a:bodyPr>
          <a:lstStyle/>
          <a:p>
            <a:pPr lvl="0"/>
            <a:r>
              <a:rPr lang="en-US" sz="6000" b="1">
                <a:latin typeface="Arial" pitchFamily="34"/>
                <a:cs typeface="Arial" pitchFamily="34"/>
              </a:rPr>
              <a:t>Index</a:t>
            </a:r>
          </a:p>
        </p:txBody>
      </p:sp>
      <p:sp>
        <p:nvSpPr>
          <p:cNvPr id="3" name="TextBox 2">
            <a:extLst>
              <a:ext uri="{FF2B5EF4-FFF2-40B4-BE49-F238E27FC236}">
                <a16:creationId xmlns:a16="http://schemas.microsoft.com/office/drawing/2014/main" id="{C492C8D8-A846-01F3-6646-B4FC8549762E}"/>
              </a:ext>
            </a:extLst>
          </p:cNvPr>
          <p:cNvSpPr txBox="1"/>
          <p:nvPr/>
        </p:nvSpPr>
        <p:spPr>
          <a:xfrm>
            <a:off x="2145017" y="2509058"/>
            <a:ext cx="3344866"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endParaRPr lang="en-US" sz="1000" b="0" i="0" u="none" strike="noStrike" kern="1200" cap="none" spc="0" baseline="0">
              <a:solidFill>
                <a:srgbClr val="5A5A5A"/>
              </a:solidFill>
              <a:uFillTx/>
              <a:latin typeface="Arial" pitchFamily="34"/>
              <a:cs typeface="Arial" pitchFamily="34"/>
            </a:endParaRPr>
          </a:p>
        </p:txBody>
      </p:sp>
      <p:sp>
        <p:nvSpPr>
          <p:cNvPr id="4" name="TextBox 3">
            <a:extLst>
              <a:ext uri="{FF2B5EF4-FFF2-40B4-BE49-F238E27FC236}">
                <a16:creationId xmlns:a16="http://schemas.microsoft.com/office/drawing/2014/main" id="{807C7C7B-2F19-D8F9-1BBF-21813F5FF8D4}"/>
              </a:ext>
            </a:extLst>
          </p:cNvPr>
          <p:cNvSpPr txBox="1"/>
          <p:nvPr/>
        </p:nvSpPr>
        <p:spPr>
          <a:xfrm>
            <a:off x="2145017" y="2162583"/>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5" name="TextBox 4">
            <a:extLst>
              <a:ext uri="{FF2B5EF4-FFF2-40B4-BE49-F238E27FC236}">
                <a16:creationId xmlns:a16="http://schemas.microsoft.com/office/drawing/2014/main" id="{FA33D72D-82C0-2170-663B-BFD10DE58602}"/>
              </a:ext>
            </a:extLst>
          </p:cNvPr>
          <p:cNvSpPr txBox="1"/>
          <p:nvPr/>
        </p:nvSpPr>
        <p:spPr>
          <a:xfrm>
            <a:off x="1118402" y="2026282"/>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01</a:t>
            </a:r>
          </a:p>
        </p:txBody>
      </p:sp>
      <p:sp>
        <p:nvSpPr>
          <p:cNvPr id="6" name="TextBox 5">
            <a:extLst>
              <a:ext uri="{FF2B5EF4-FFF2-40B4-BE49-F238E27FC236}">
                <a16:creationId xmlns:a16="http://schemas.microsoft.com/office/drawing/2014/main" id="{98635663-CC37-8037-7142-C11F3BAB25DA}"/>
              </a:ext>
            </a:extLst>
          </p:cNvPr>
          <p:cNvSpPr txBox="1"/>
          <p:nvPr/>
        </p:nvSpPr>
        <p:spPr>
          <a:xfrm>
            <a:off x="2145017" y="4052209"/>
            <a:ext cx="3344866"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endParaRPr lang="en-US" sz="1000" b="0" i="0" u="none" strike="noStrike" kern="1200" cap="none" spc="0" baseline="0">
              <a:solidFill>
                <a:srgbClr val="5A5A5A"/>
              </a:solidFill>
              <a:uFillTx/>
              <a:latin typeface="Arial" pitchFamily="34"/>
              <a:cs typeface="Arial" pitchFamily="34"/>
            </a:endParaRPr>
          </a:p>
        </p:txBody>
      </p:sp>
      <p:sp>
        <p:nvSpPr>
          <p:cNvPr id="7" name="TextBox 6">
            <a:extLst>
              <a:ext uri="{FF2B5EF4-FFF2-40B4-BE49-F238E27FC236}">
                <a16:creationId xmlns:a16="http://schemas.microsoft.com/office/drawing/2014/main" id="{A6C4FAE0-832C-C9C5-9BF5-D31AC960B17B}"/>
              </a:ext>
            </a:extLst>
          </p:cNvPr>
          <p:cNvSpPr txBox="1"/>
          <p:nvPr/>
        </p:nvSpPr>
        <p:spPr>
          <a:xfrm>
            <a:off x="2145017" y="3705734"/>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8" name="TextBox 7">
            <a:extLst>
              <a:ext uri="{FF2B5EF4-FFF2-40B4-BE49-F238E27FC236}">
                <a16:creationId xmlns:a16="http://schemas.microsoft.com/office/drawing/2014/main" id="{7FCF1045-35C8-51E1-C341-F3764F404FC5}"/>
              </a:ext>
            </a:extLst>
          </p:cNvPr>
          <p:cNvSpPr txBox="1"/>
          <p:nvPr/>
        </p:nvSpPr>
        <p:spPr>
          <a:xfrm>
            <a:off x="1118402" y="3569433"/>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03</a:t>
            </a:r>
          </a:p>
        </p:txBody>
      </p:sp>
      <p:sp>
        <p:nvSpPr>
          <p:cNvPr id="9" name="TextBox 8">
            <a:extLst>
              <a:ext uri="{FF2B5EF4-FFF2-40B4-BE49-F238E27FC236}">
                <a16:creationId xmlns:a16="http://schemas.microsoft.com/office/drawing/2014/main" id="{5CA7E7BC-B867-5C8A-1950-8DF25F06A9B3}"/>
              </a:ext>
            </a:extLst>
          </p:cNvPr>
          <p:cNvSpPr txBox="1"/>
          <p:nvPr/>
        </p:nvSpPr>
        <p:spPr>
          <a:xfrm>
            <a:off x="7761591" y="2509058"/>
            <a:ext cx="3312011"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endParaRPr lang="en-US" sz="1000" b="0" i="0" u="none" strike="noStrike" kern="1200" cap="none" spc="0" baseline="0">
              <a:solidFill>
                <a:srgbClr val="5A5A5A"/>
              </a:solidFill>
              <a:uFillTx/>
              <a:latin typeface="Arial" pitchFamily="34"/>
              <a:cs typeface="Arial" pitchFamily="34"/>
            </a:endParaRPr>
          </a:p>
        </p:txBody>
      </p:sp>
      <p:sp>
        <p:nvSpPr>
          <p:cNvPr id="10" name="TextBox 9">
            <a:extLst>
              <a:ext uri="{FF2B5EF4-FFF2-40B4-BE49-F238E27FC236}">
                <a16:creationId xmlns:a16="http://schemas.microsoft.com/office/drawing/2014/main" id="{76C9F323-312E-B56C-1D0B-B93A5EEEFDD1}"/>
              </a:ext>
            </a:extLst>
          </p:cNvPr>
          <p:cNvSpPr txBox="1"/>
          <p:nvPr/>
        </p:nvSpPr>
        <p:spPr>
          <a:xfrm>
            <a:off x="7761591" y="2162583"/>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11" name="TextBox 10">
            <a:extLst>
              <a:ext uri="{FF2B5EF4-FFF2-40B4-BE49-F238E27FC236}">
                <a16:creationId xmlns:a16="http://schemas.microsoft.com/office/drawing/2014/main" id="{0F0B5C13-2F07-2716-FF78-6AC614683A7B}"/>
              </a:ext>
            </a:extLst>
          </p:cNvPr>
          <p:cNvSpPr txBox="1"/>
          <p:nvPr/>
        </p:nvSpPr>
        <p:spPr>
          <a:xfrm>
            <a:off x="6734976" y="2026282"/>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02</a:t>
            </a:r>
          </a:p>
        </p:txBody>
      </p:sp>
      <p:sp>
        <p:nvSpPr>
          <p:cNvPr id="12" name="TextBox 11">
            <a:extLst>
              <a:ext uri="{FF2B5EF4-FFF2-40B4-BE49-F238E27FC236}">
                <a16:creationId xmlns:a16="http://schemas.microsoft.com/office/drawing/2014/main" id="{8A74BD48-C875-65EB-726B-2A853B43DB48}"/>
              </a:ext>
            </a:extLst>
          </p:cNvPr>
          <p:cNvSpPr txBox="1"/>
          <p:nvPr/>
        </p:nvSpPr>
        <p:spPr>
          <a:xfrm>
            <a:off x="2145017" y="5564306"/>
            <a:ext cx="3312011" cy="471601"/>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s-ES" sz="1000" b="0" i="0" u="none" strike="noStrike" kern="1200" cap="none" spc="0" baseline="0">
                <a:solidFill>
                  <a:srgbClr val="5A5A5A"/>
                </a:solidFill>
                <a:uFillTx/>
                <a:latin typeface="Arial" pitchFamily="34"/>
                <a:cs typeface="Arial" pitchFamily="34"/>
              </a:rPr>
              <a:t>Ut aliquam ullamcorper dui. Morbi eget diam sit amet ante rhoncus laoreet. Donec metus velit, ultrices et arcu sed.</a:t>
            </a:r>
            <a:endParaRPr lang="en-US" sz="1000" b="0" i="0" u="none" strike="noStrike" kern="1200" cap="none" spc="0" baseline="0">
              <a:solidFill>
                <a:srgbClr val="5A5A5A"/>
              </a:solidFill>
              <a:uFillTx/>
              <a:latin typeface="Arial" pitchFamily="34"/>
              <a:cs typeface="Arial" pitchFamily="34"/>
            </a:endParaRPr>
          </a:p>
        </p:txBody>
      </p:sp>
      <p:sp>
        <p:nvSpPr>
          <p:cNvPr id="13" name="TextBox 12">
            <a:extLst>
              <a:ext uri="{FF2B5EF4-FFF2-40B4-BE49-F238E27FC236}">
                <a16:creationId xmlns:a16="http://schemas.microsoft.com/office/drawing/2014/main" id="{5482504B-7F3B-33EC-35EB-4C87BF89A27B}"/>
              </a:ext>
            </a:extLst>
          </p:cNvPr>
          <p:cNvSpPr txBox="1"/>
          <p:nvPr/>
        </p:nvSpPr>
        <p:spPr>
          <a:xfrm>
            <a:off x="2145017" y="5217840"/>
            <a:ext cx="1471553" cy="307777"/>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232323"/>
                </a:solidFill>
                <a:uFillTx/>
                <a:latin typeface="Arial" pitchFamily="34"/>
                <a:ea typeface="Open Sans"/>
                <a:cs typeface="Arial" pitchFamily="34"/>
              </a:rPr>
              <a:t>Chapter title here</a:t>
            </a:r>
          </a:p>
        </p:txBody>
      </p:sp>
      <p:sp>
        <p:nvSpPr>
          <p:cNvPr id="14" name="TextBox 13">
            <a:extLst>
              <a:ext uri="{FF2B5EF4-FFF2-40B4-BE49-F238E27FC236}">
                <a16:creationId xmlns:a16="http://schemas.microsoft.com/office/drawing/2014/main" id="{75A2FE82-685A-4940-6BDB-AB772C5BAE6D}"/>
              </a:ext>
            </a:extLst>
          </p:cNvPr>
          <p:cNvSpPr txBox="1"/>
          <p:nvPr/>
        </p:nvSpPr>
        <p:spPr>
          <a:xfrm>
            <a:off x="1118402" y="5081540"/>
            <a:ext cx="769440" cy="923333"/>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0F78FF"/>
                </a:solidFill>
                <a:uFillTx/>
                <a:latin typeface="Arial" pitchFamily="34"/>
                <a:cs typeface="Arial" pitchFamily="34"/>
              </a:rPr>
              <a:t>04</a:t>
            </a:r>
          </a:p>
        </p:txBody>
      </p:sp>
      <p:cxnSp>
        <p:nvCxnSpPr>
          <p:cNvPr id="15" name="Conector: angular 17">
            <a:extLst>
              <a:ext uri="{FF2B5EF4-FFF2-40B4-BE49-F238E27FC236}">
                <a16:creationId xmlns:a16="http://schemas.microsoft.com/office/drawing/2014/main" id="{CA0DF274-9BCA-E54D-0132-00D8AC553C9A}"/>
              </a:ext>
            </a:extLst>
          </p:cNvPr>
          <p:cNvCxnSpPr/>
          <p:nvPr/>
        </p:nvCxnSpPr>
        <p:spPr>
          <a:xfrm>
            <a:off x="6620" y="1207090"/>
            <a:ext cx="1965905" cy="241968"/>
          </a:xfrm>
          <a:prstGeom prst="bentConnector3">
            <a:avLst/>
          </a:prstGeom>
          <a:noFill/>
          <a:ln w="57150" cap="flat">
            <a:solidFill>
              <a:srgbClr val="09539E"/>
            </a:solidFill>
            <a:prstDash val="solid"/>
            <a:miter/>
            <a:tailEnd type="arrow"/>
          </a:ln>
        </p:spPr>
      </p:cxnSp>
      <p:cxnSp>
        <p:nvCxnSpPr>
          <p:cNvPr id="16" name="Conector: angular 18">
            <a:extLst>
              <a:ext uri="{FF2B5EF4-FFF2-40B4-BE49-F238E27FC236}">
                <a16:creationId xmlns:a16="http://schemas.microsoft.com/office/drawing/2014/main" id="{4B944791-C5D4-506E-886D-7406C9269A4C}"/>
              </a:ext>
            </a:extLst>
          </p:cNvPr>
          <p:cNvCxnSpPr/>
          <p:nvPr/>
        </p:nvCxnSpPr>
        <p:spPr>
          <a:xfrm rot="10799991">
            <a:off x="1429573" y="604647"/>
            <a:ext cx="10688870" cy="239691"/>
          </a:xfrm>
          <a:prstGeom prst="bentConnector3">
            <a:avLst/>
          </a:prstGeom>
          <a:noFill/>
          <a:ln w="57150" cap="flat">
            <a:solidFill>
              <a:srgbClr val="09539E"/>
            </a:solidFill>
            <a:prstDash val="solid"/>
            <a:miter/>
            <a:tailEnd type="arrow"/>
          </a:ln>
        </p:spPr>
      </p:cxnSp>
      <p:grpSp>
        <p:nvGrpSpPr>
          <p:cNvPr id="17" name="Grupo 25">
            <a:extLst>
              <a:ext uri="{FF2B5EF4-FFF2-40B4-BE49-F238E27FC236}">
                <a16:creationId xmlns:a16="http://schemas.microsoft.com/office/drawing/2014/main" id="{D14734F0-533F-CC82-98B6-FF16863FE411}"/>
              </a:ext>
            </a:extLst>
          </p:cNvPr>
          <p:cNvGrpSpPr/>
          <p:nvPr/>
        </p:nvGrpSpPr>
        <p:grpSpPr>
          <a:xfrm>
            <a:off x="11202416" y="151058"/>
            <a:ext cx="515336" cy="558845"/>
            <a:chOff x="11202416" y="151058"/>
            <a:chExt cx="515336" cy="558845"/>
          </a:xfrm>
        </p:grpSpPr>
        <p:sp>
          <p:nvSpPr>
            <p:cNvPr id="18" name="Lágrima 26">
              <a:extLst>
                <a:ext uri="{FF2B5EF4-FFF2-40B4-BE49-F238E27FC236}">
                  <a16:creationId xmlns:a16="http://schemas.microsoft.com/office/drawing/2014/main" id="{9B332C5C-A82A-42EC-162F-1162DF28AA1B}"/>
                </a:ext>
              </a:extLst>
            </p:cNvPr>
            <p:cNvSpPr/>
            <p:nvPr/>
          </p:nvSpPr>
          <p:spPr>
            <a:xfrm rot="16200004">
              <a:off x="11203682" y="195860"/>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19" name="Lágrima 27">
              <a:extLst>
                <a:ext uri="{FF2B5EF4-FFF2-40B4-BE49-F238E27FC236}">
                  <a16:creationId xmlns:a16="http://schemas.microsoft.com/office/drawing/2014/main" id="{74B69CE5-0E59-1194-536B-C8999B90B60F}"/>
                </a:ext>
              </a:extLst>
            </p:cNvPr>
            <p:cNvSpPr/>
            <p:nvPr/>
          </p:nvSpPr>
          <p:spPr>
            <a:xfrm>
              <a:off x="11206237" y="195855"/>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20" name="Grupo 28">
              <a:extLst>
                <a:ext uri="{FF2B5EF4-FFF2-40B4-BE49-F238E27FC236}">
                  <a16:creationId xmlns:a16="http://schemas.microsoft.com/office/drawing/2014/main" id="{3DA952E2-06AD-F5AD-7C18-AF9FFED85680}"/>
                </a:ext>
              </a:extLst>
            </p:cNvPr>
            <p:cNvGrpSpPr/>
            <p:nvPr/>
          </p:nvGrpSpPr>
          <p:grpSpPr>
            <a:xfrm>
              <a:off x="11333393" y="151058"/>
              <a:ext cx="266721" cy="517532"/>
              <a:chOff x="11333393" y="151058"/>
              <a:chExt cx="266721" cy="517532"/>
            </a:xfrm>
          </p:grpSpPr>
          <p:sp>
            <p:nvSpPr>
              <p:cNvPr id="21" name="Freeform 6">
                <a:extLst>
                  <a:ext uri="{FF2B5EF4-FFF2-40B4-BE49-F238E27FC236}">
                    <a16:creationId xmlns:a16="http://schemas.microsoft.com/office/drawing/2014/main" id="{E6459998-8096-65C6-DB98-3161BE5564CC}"/>
                  </a:ext>
                </a:extLst>
              </p:cNvPr>
              <p:cNvSpPr/>
              <p:nvPr/>
            </p:nvSpPr>
            <p:spPr>
              <a:xfrm>
                <a:off x="11346972" y="163741"/>
                <a:ext cx="234735" cy="492523"/>
              </a:xfrm>
              <a:custGeom>
                <a:avLst/>
                <a:gdLst>
                  <a:gd name="f0" fmla="val 10800000"/>
                  <a:gd name="f1" fmla="val 5400000"/>
                  <a:gd name="f2" fmla="val 180"/>
                  <a:gd name="f3" fmla="val w"/>
                  <a:gd name="f4" fmla="val h"/>
                  <a:gd name="f5" fmla="val 0"/>
                  <a:gd name="f6" fmla="val 1460"/>
                  <a:gd name="f7" fmla="val 3065"/>
                  <a:gd name="f8" fmla="val 892"/>
                  <a:gd name="f9" fmla="val 15"/>
                  <a:gd name="f10" fmla="val 919"/>
                  <a:gd name="f11" fmla="val 2"/>
                  <a:gd name="f12" fmla="val 948"/>
                  <a:gd name="f13" fmla="val 1"/>
                  <a:gd name="f14" fmla="val 978"/>
                  <a:gd name="f15" fmla="val 1085"/>
                  <a:gd name="f16" fmla="val 1193"/>
                  <a:gd name="f17" fmla="val 1301"/>
                  <a:gd name="f18" fmla="val 1390"/>
                  <a:gd name="f19" fmla="val 3"/>
                  <a:gd name="f20" fmla="val 1457"/>
                  <a:gd name="f21" fmla="val 73"/>
                  <a:gd name="f22" fmla="val 162"/>
                  <a:gd name="f23" fmla="val 901"/>
                  <a:gd name="f24" fmla="val 1640"/>
                  <a:gd name="f25" fmla="val 2379"/>
                  <a:gd name="f26" fmla="val 2550"/>
                  <a:gd name="f27" fmla="val 1455"/>
                  <a:gd name="f28" fmla="val 2722"/>
                  <a:gd name="f29" fmla="val 1458"/>
                  <a:gd name="f30" fmla="val 2893"/>
                  <a:gd name="f31" fmla="val 2985"/>
                  <a:gd name="f32" fmla="val 1391"/>
                  <a:gd name="f33" fmla="val 3063"/>
                  <a:gd name="f34" fmla="val 1286"/>
                  <a:gd name="f35" fmla="val 1115"/>
                  <a:gd name="f36" fmla="val 943"/>
                  <a:gd name="f37" fmla="val 772"/>
                  <a:gd name="f38" fmla="val 585"/>
                  <a:gd name="f39" fmla="val 399"/>
                  <a:gd name="f40" fmla="val 212"/>
                  <a:gd name="f41" fmla="val 3062"/>
                  <a:gd name="f42" fmla="val 184"/>
                  <a:gd name="f43" fmla="val 156"/>
                  <a:gd name="f44" fmla="val 129"/>
                  <a:gd name="f45" fmla="val 3059"/>
                  <a:gd name="f46" fmla="val 63"/>
                  <a:gd name="f47" fmla="val 3044"/>
                  <a:gd name="f48" fmla="val 2989"/>
                  <a:gd name="f49" fmla="val 2891"/>
                  <a:gd name="f50" fmla="val 2611"/>
                  <a:gd name="f51" fmla="val 2332"/>
                  <a:gd name="f52" fmla="val 2053"/>
                  <a:gd name="f53" fmla="val 1665"/>
                  <a:gd name="f54" fmla="val 1277"/>
                  <a:gd name="f55" fmla="val 890"/>
                  <a:gd name="f56" fmla="val 648"/>
                  <a:gd name="f57" fmla="val 406"/>
                  <a:gd name="f58" fmla="val 164"/>
                  <a:gd name="f59" fmla="val 77"/>
                  <a:gd name="f60" fmla="val 161"/>
                  <a:gd name="f61" fmla="val 277"/>
                  <a:gd name="f62" fmla="val 393"/>
                  <a:gd name="f63" fmla="val 509"/>
                  <a:gd name="f64" fmla="val 547"/>
                  <a:gd name="f65" fmla="val 577"/>
                  <a:gd name="f66" fmla="val 17"/>
                  <a:gd name="f67" fmla="val 601"/>
                  <a:gd name="f68" fmla="val 45"/>
                  <a:gd name="f69" fmla="val 611"/>
                  <a:gd name="f70" fmla="val 56"/>
                  <a:gd name="f71" fmla="val 620"/>
                  <a:gd name="f72" fmla="val 65"/>
                  <a:gd name="f73" fmla="val 632"/>
                  <a:gd name="f74" fmla="val 72"/>
                  <a:gd name="f75" fmla="val 642"/>
                  <a:gd name="f76" fmla="val 80"/>
                  <a:gd name="f77" fmla="val 651"/>
                  <a:gd name="f78" fmla="val 86"/>
                  <a:gd name="f79" fmla="val 663"/>
                  <a:gd name="f80" fmla="val 85"/>
                  <a:gd name="f81" fmla="val 675"/>
                  <a:gd name="f82" fmla="val 97"/>
                  <a:gd name="f83" fmla="val 690"/>
                  <a:gd name="f84" fmla="val 96"/>
                  <a:gd name="f85" fmla="val 704"/>
                  <a:gd name="f86" fmla="val 713"/>
                  <a:gd name="f87" fmla="val 722"/>
                  <a:gd name="f88" fmla="val 731"/>
                  <a:gd name="f89" fmla="val 766"/>
                  <a:gd name="f90" fmla="val 100"/>
                  <a:gd name="f91" fmla="val 798"/>
                  <a:gd name="f92" fmla="val 93"/>
                  <a:gd name="f93" fmla="val 826"/>
                  <a:gd name="f94" fmla="val 834"/>
                  <a:gd name="f95" fmla="val 69"/>
                  <a:gd name="f96" fmla="val 840"/>
                  <a:gd name="f97" fmla="val 64"/>
                  <a:gd name="f98" fmla="val 845"/>
                  <a:gd name="f99" fmla="val 57"/>
                  <a:gd name="f100" fmla="val 854"/>
                  <a:gd name="f101" fmla="val 47"/>
                  <a:gd name="f102" fmla="val 862"/>
                  <a:gd name="f103" fmla="val 38"/>
                  <a:gd name="f104" fmla="val 871"/>
                  <a:gd name="f105" fmla="val 29"/>
                  <a:gd name="f106" fmla="val 878"/>
                  <a:gd name="f107" fmla="val 24"/>
                  <a:gd name="f108" fmla="val 885"/>
                  <a:gd name="f109" fmla="val 19"/>
                  <a:gd name="f110" fmla="+- 0 0 -90"/>
                  <a:gd name="f111" fmla="*/ f3 1 1460"/>
                  <a:gd name="f112" fmla="*/ f4 1 3065"/>
                  <a:gd name="f113" fmla="+- f7 0 f5"/>
                  <a:gd name="f114" fmla="+- f6 0 f5"/>
                  <a:gd name="f115" fmla="*/ f110 f0 1"/>
                  <a:gd name="f116" fmla="*/ f114 1 1460"/>
                  <a:gd name="f117" fmla="*/ f113 1 3065"/>
                  <a:gd name="f118" fmla="*/ 892 f114 1"/>
                  <a:gd name="f119" fmla="*/ 15 f113 1"/>
                  <a:gd name="f120" fmla="*/ 978 f114 1"/>
                  <a:gd name="f121" fmla="*/ 1 f113 1"/>
                  <a:gd name="f122" fmla="*/ 1301 f114 1"/>
                  <a:gd name="f123" fmla="*/ 2 f113 1"/>
                  <a:gd name="f124" fmla="*/ 1457 f114 1"/>
                  <a:gd name="f125" fmla="*/ 162 f113 1"/>
                  <a:gd name="f126" fmla="*/ 2379 f113 1"/>
                  <a:gd name="f127" fmla="*/ 1458 f114 1"/>
                  <a:gd name="f128" fmla="*/ 2893 f113 1"/>
                  <a:gd name="f129" fmla="*/ 1286 f114 1"/>
                  <a:gd name="f130" fmla="*/ 3063 f113 1"/>
                  <a:gd name="f131" fmla="*/ 772 f114 1"/>
                  <a:gd name="f132" fmla="*/ 212 f114 1"/>
                  <a:gd name="f133" fmla="*/ 3062 f113 1"/>
                  <a:gd name="f134" fmla="*/ 129 f114 1"/>
                  <a:gd name="f135" fmla="*/ 3059 f113 1"/>
                  <a:gd name="f136" fmla="*/ 0 f114 1"/>
                  <a:gd name="f137" fmla="*/ 2891 f113 1"/>
                  <a:gd name="f138" fmla="*/ 1 f114 1"/>
                  <a:gd name="f139" fmla="*/ 2053 f113 1"/>
                  <a:gd name="f140" fmla="*/ 890 f113 1"/>
                  <a:gd name="f141" fmla="*/ 164 f113 1"/>
                  <a:gd name="f142" fmla="*/ 161 f114 1"/>
                  <a:gd name="f143" fmla="*/ 509 f114 1"/>
                  <a:gd name="f144" fmla="*/ 601 f114 1"/>
                  <a:gd name="f145" fmla="*/ 45 f113 1"/>
                  <a:gd name="f146" fmla="*/ 632 f114 1"/>
                  <a:gd name="f147" fmla="*/ 72 f113 1"/>
                  <a:gd name="f148" fmla="*/ 663 f114 1"/>
                  <a:gd name="f149" fmla="*/ 85 f113 1"/>
                  <a:gd name="f150" fmla="*/ 704 f114 1"/>
                  <a:gd name="f151" fmla="*/ 97 f113 1"/>
                  <a:gd name="f152" fmla="*/ 731 f114 1"/>
                  <a:gd name="f153" fmla="*/ 826 f114 1"/>
                  <a:gd name="f154" fmla="*/ 845 f114 1"/>
                  <a:gd name="f155" fmla="*/ 57 f113 1"/>
                  <a:gd name="f156" fmla="*/ 871 f114 1"/>
                  <a:gd name="f157" fmla="*/ 29 f113 1"/>
                  <a:gd name="f158" fmla="*/ f115 1 f2"/>
                  <a:gd name="f159" fmla="*/ f118 1 1460"/>
                  <a:gd name="f160" fmla="*/ f119 1 3065"/>
                  <a:gd name="f161" fmla="*/ f120 1 1460"/>
                  <a:gd name="f162" fmla="*/ f121 1 3065"/>
                  <a:gd name="f163" fmla="*/ f122 1 1460"/>
                  <a:gd name="f164" fmla="*/ f123 1 3065"/>
                  <a:gd name="f165" fmla="*/ f124 1 1460"/>
                  <a:gd name="f166" fmla="*/ f125 1 3065"/>
                  <a:gd name="f167" fmla="*/ f126 1 3065"/>
                  <a:gd name="f168" fmla="*/ f127 1 1460"/>
                  <a:gd name="f169" fmla="*/ f128 1 3065"/>
                  <a:gd name="f170" fmla="*/ f129 1 1460"/>
                  <a:gd name="f171" fmla="*/ f130 1 3065"/>
                  <a:gd name="f172" fmla="*/ f131 1 1460"/>
                  <a:gd name="f173" fmla="*/ f132 1 1460"/>
                  <a:gd name="f174" fmla="*/ f133 1 3065"/>
                  <a:gd name="f175" fmla="*/ f134 1 1460"/>
                  <a:gd name="f176" fmla="*/ f135 1 3065"/>
                  <a:gd name="f177" fmla="*/ f136 1 1460"/>
                  <a:gd name="f178" fmla="*/ f137 1 3065"/>
                  <a:gd name="f179" fmla="*/ f138 1 1460"/>
                  <a:gd name="f180" fmla="*/ f139 1 3065"/>
                  <a:gd name="f181" fmla="*/ f140 1 3065"/>
                  <a:gd name="f182" fmla="*/ f141 1 3065"/>
                  <a:gd name="f183" fmla="*/ f142 1 1460"/>
                  <a:gd name="f184" fmla="*/ f143 1 1460"/>
                  <a:gd name="f185" fmla="*/ f144 1 1460"/>
                  <a:gd name="f186" fmla="*/ f145 1 3065"/>
                  <a:gd name="f187" fmla="*/ f146 1 1460"/>
                  <a:gd name="f188" fmla="*/ f147 1 3065"/>
                  <a:gd name="f189" fmla="*/ f148 1 1460"/>
                  <a:gd name="f190" fmla="*/ f149 1 3065"/>
                  <a:gd name="f191" fmla="*/ f150 1 1460"/>
                  <a:gd name="f192" fmla="*/ f151 1 3065"/>
                  <a:gd name="f193" fmla="*/ f152 1 1460"/>
                  <a:gd name="f194" fmla="*/ f153 1 1460"/>
                  <a:gd name="f195" fmla="*/ f154 1 1460"/>
                  <a:gd name="f196" fmla="*/ f155 1 3065"/>
                  <a:gd name="f197" fmla="*/ f156 1 1460"/>
                  <a:gd name="f198" fmla="*/ f157 1 3065"/>
                  <a:gd name="f199" fmla="*/ 0 1 f116"/>
                  <a:gd name="f200" fmla="*/ f6 1 f116"/>
                  <a:gd name="f201" fmla="*/ 0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7"/>
                  <a:gd name="f213" fmla="*/ f168 1 f116"/>
                  <a:gd name="f214" fmla="*/ f169 1 f117"/>
                  <a:gd name="f215" fmla="*/ f170 1 f116"/>
                  <a:gd name="f216" fmla="*/ f171 1 f117"/>
                  <a:gd name="f217" fmla="*/ f172 1 f116"/>
                  <a:gd name="f218" fmla="*/ f173 1 f116"/>
                  <a:gd name="f219" fmla="*/ f174 1 f117"/>
                  <a:gd name="f220" fmla="*/ f175 1 f116"/>
                  <a:gd name="f221" fmla="*/ f176 1 f117"/>
                  <a:gd name="f222" fmla="*/ f177 1 f116"/>
                  <a:gd name="f223" fmla="*/ f178 1 f117"/>
                  <a:gd name="f224" fmla="*/ f179 1 f116"/>
                  <a:gd name="f225" fmla="*/ f180 1 f117"/>
                  <a:gd name="f226" fmla="*/ f181 1 f117"/>
                  <a:gd name="f227" fmla="*/ f182 1 f117"/>
                  <a:gd name="f228" fmla="*/ f183 1 f116"/>
                  <a:gd name="f229" fmla="*/ f184 1 f116"/>
                  <a:gd name="f230" fmla="*/ f185 1 f116"/>
                  <a:gd name="f231" fmla="*/ f186 1 f117"/>
                  <a:gd name="f232" fmla="*/ f187 1 f116"/>
                  <a:gd name="f233" fmla="*/ f188 1 f117"/>
                  <a:gd name="f234" fmla="*/ f189 1 f116"/>
                  <a:gd name="f235" fmla="*/ f190 1 f117"/>
                  <a:gd name="f236" fmla="*/ f191 1 f116"/>
                  <a:gd name="f237" fmla="*/ f192 1 f117"/>
                  <a:gd name="f238" fmla="*/ f193 1 f116"/>
                  <a:gd name="f239" fmla="*/ f194 1 f116"/>
                  <a:gd name="f240" fmla="*/ f195 1 f116"/>
                  <a:gd name="f241" fmla="*/ f196 1 f117"/>
                  <a:gd name="f242" fmla="*/ f197 1 f116"/>
                  <a:gd name="f243" fmla="*/ f198 1 f117"/>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2 1"/>
                  <a:gd name="f257" fmla="*/ f213 f111 1"/>
                  <a:gd name="f258" fmla="*/ f214 f112 1"/>
                  <a:gd name="f259" fmla="*/ f215 f111 1"/>
                  <a:gd name="f260" fmla="*/ f216 f112 1"/>
                  <a:gd name="f261" fmla="*/ f217 f111 1"/>
                  <a:gd name="f262" fmla="*/ f218 f111 1"/>
                  <a:gd name="f263" fmla="*/ f219 f112 1"/>
                  <a:gd name="f264" fmla="*/ f220 f111 1"/>
                  <a:gd name="f265" fmla="*/ f221 f112 1"/>
                  <a:gd name="f266" fmla="*/ f222 f111 1"/>
                  <a:gd name="f267" fmla="*/ f223 f112 1"/>
                  <a:gd name="f268" fmla="*/ f224 f111 1"/>
                  <a:gd name="f269" fmla="*/ f225 f112 1"/>
                  <a:gd name="f270" fmla="*/ f226 f112 1"/>
                  <a:gd name="f271" fmla="*/ f227 f112 1"/>
                  <a:gd name="f272" fmla="*/ f228 f111 1"/>
                  <a:gd name="f273" fmla="*/ f229 f111 1"/>
                  <a:gd name="f274" fmla="*/ f230 f111 1"/>
                  <a:gd name="f275" fmla="*/ f231 f112 1"/>
                  <a:gd name="f276" fmla="*/ f232 f111 1"/>
                  <a:gd name="f277" fmla="*/ f233 f112 1"/>
                  <a:gd name="f278" fmla="*/ f234 f111 1"/>
                  <a:gd name="f279" fmla="*/ f235 f112 1"/>
                  <a:gd name="f280" fmla="*/ f236 f111 1"/>
                  <a:gd name="f281" fmla="*/ f237 f112 1"/>
                  <a:gd name="f282" fmla="*/ f238 f111 1"/>
                  <a:gd name="f283" fmla="*/ f239 f111 1"/>
                  <a:gd name="f284" fmla="*/ f240 f111 1"/>
                  <a:gd name="f285" fmla="*/ f241 f112 1"/>
                  <a:gd name="f286" fmla="*/ f242 f111 1"/>
                  <a:gd name="f287" fmla="*/ f243 f112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4" y="f256"/>
                  </a:cxn>
                  <a:cxn ang="f203">
                    <a:pos x="f257" y="f258"/>
                  </a:cxn>
                  <a:cxn ang="f203">
                    <a:pos x="f259" y="f260"/>
                  </a:cxn>
                  <a:cxn ang="f203">
                    <a:pos x="f261" y="f260"/>
                  </a:cxn>
                  <a:cxn ang="f203">
                    <a:pos x="f262" y="f263"/>
                  </a:cxn>
                  <a:cxn ang="f203">
                    <a:pos x="f264" y="f265"/>
                  </a:cxn>
                  <a:cxn ang="f203">
                    <a:pos x="f266" y="f267"/>
                  </a:cxn>
                  <a:cxn ang="f203">
                    <a:pos x="f268" y="f269"/>
                  </a:cxn>
                  <a:cxn ang="f203">
                    <a:pos x="f268" y="f270"/>
                  </a:cxn>
                  <a:cxn ang="f203">
                    <a:pos x="f268" y="f271"/>
                  </a:cxn>
                  <a:cxn ang="f203">
                    <a:pos x="f272" y="f251"/>
                  </a:cxn>
                  <a:cxn ang="f203">
                    <a:pos x="f273" y="f251"/>
                  </a:cxn>
                  <a:cxn ang="f203">
                    <a:pos x="f274" y="f275"/>
                  </a:cxn>
                  <a:cxn ang="f203">
                    <a:pos x="f276" y="f277"/>
                  </a:cxn>
                  <a:cxn ang="f203">
                    <a:pos x="f278" y="f279"/>
                  </a:cxn>
                  <a:cxn ang="f203">
                    <a:pos x="f280" y="f281"/>
                  </a:cxn>
                  <a:cxn ang="f203">
                    <a:pos x="f282" y="f281"/>
                  </a:cxn>
                  <a:cxn ang="f203">
                    <a:pos x="f283" y="f277"/>
                  </a:cxn>
                  <a:cxn ang="f203">
                    <a:pos x="f284" y="f285"/>
                  </a:cxn>
                  <a:cxn ang="f203">
                    <a:pos x="f286" y="f287"/>
                  </a:cxn>
                  <a:cxn ang="f203">
                    <a:pos x="f248" y="f249"/>
                  </a:cxn>
                </a:cxnLst>
                <a:rect l="f244" t="f247" r="f245" b="f246"/>
                <a:pathLst>
                  <a:path w="1460" h="3065">
                    <a:moveTo>
                      <a:pt x="f8" y="f9"/>
                    </a:moveTo>
                    <a:cubicBezTo>
                      <a:pt x="f10" y="f11"/>
                      <a:pt x="f12" y="f13"/>
                      <a:pt x="f14" y="f13"/>
                    </a:cubicBezTo>
                    <a:cubicBezTo>
                      <a:pt x="f15" y="f13"/>
                      <a:pt x="f16" y="f5"/>
                      <a:pt x="f17" y="f11"/>
                    </a:cubicBezTo>
                    <a:cubicBezTo>
                      <a:pt x="f18" y="f19"/>
                      <a:pt x="f20" y="f21"/>
                      <a:pt x="f20" y="f22"/>
                    </a:cubicBezTo>
                    <a:cubicBezTo>
                      <a:pt x="f20" y="f23"/>
                      <a:pt x="f20" y="f24"/>
                      <a:pt x="f20" y="f25"/>
                    </a:cubicBezTo>
                    <a:cubicBezTo>
                      <a:pt x="f20" y="f26"/>
                      <a:pt x="f27" y="f28"/>
                      <a:pt x="f29" y="f30"/>
                    </a:cubicBezTo>
                    <a:cubicBezTo>
                      <a:pt x="f6" y="f31"/>
                      <a:pt x="f32" y="f33"/>
                      <a:pt x="f34" y="f33"/>
                    </a:cubicBezTo>
                    <a:cubicBezTo>
                      <a:pt x="f35" y="f33"/>
                      <a:pt x="f36" y="f33"/>
                      <a:pt x="f37" y="f33"/>
                    </a:cubicBezTo>
                    <a:cubicBezTo>
                      <a:pt x="f38" y="f33"/>
                      <a:pt x="f39" y="f33"/>
                      <a:pt x="f40" y="f41"/>
                    </a:cubicBezTo>
                    <a:cubicBezTo>
                      <a:pt x="f42" y="f41"/>
                      <a:pt x="f43" y="f7"/>
                      <a:pt x="f44" y="f45"/>
                    </a:cubicBezTo>
                    <a:cubicBezTo>
                      <a:pt x="f46" y="f47"/>
                      <a:pt x="f5" y="f48"/>
                      <a:pt x="f5" y="f49"/>
                    </a:cubicBezTo>
                    <a:cubicBezTo>
                      <a:pt x="f11" y="f50"/>
                      <a:pt x="f13" y="f51"/>
                      <a:pt x="f13" y="f52"/>
                    </a:cubicBezTo>
                    <a:cubicBezTo>
                      <a:pt x="f13" y="f53"/>
                      <a:pt x="f13" y="f54"/>
                      <a:pt x="f13" y="f55"/>
                    </a:cubicBezTo>
                    <a:cubicBezTo>
                      <a:pt x="f11" y="f56"/>
                      <a:pt x="f19" y="f57"/>
                      <a:pt x="f13" y="f58"/>
                    </a:cubicBezTo>
                    <a:cubicBezTo>
                      <a:pt x="f5" y="f21"/>
                      <a:pt x="f59" y="f13"/>
                      <a:pt x="f60" y="f13"/>
                    </a:cubicBezTo>
                    <a:cubicBezTo>
                      <a:pt x="f61" y="f13"/>
                      <a:pt x="f62" y="f13"/>
                      <a:pt x="f63" y="f13"/>
                    </a:cubicBezTo>
                    <a:cubicBezTo>
                      <a:pt x="f64" y="f13"/>
                      <a:pt x="f65" y="f66"/>
                      <a:pt x="f67" y="f68"/>
                    </a:cubicBezTo>
                    <a:cubicBezTo>
                      <a:pt x="f69" y="f70"/>
                      <a:pt x="f71" y="f72"/>
                      <a:pt x="f73" y="f74"/>
                    </a:cubicBezTo>
                    <a:cubicBezTo>
                      <a:pt x="f75" y="f76"/>
                      <a:pt x="f77" y="f78"/>
                      <a:pt x="f79" y="f80"/>
                    </a:cubicBezTo>
                    <a:cubicBezTo>
                      <a:pt x="f81" y="f82"/>
                      <a:pt x="f83" y="f84"/>
                      <a:pt x="f85" y="f82"/>
                    </a:cubicBezTo>
                    <a:cubicBezTo>
                      <a:pt x="f86" y="f82"/>
                      <a:pt x="f87" y="f82"/>
                      <a:pt x="f88" y="f82"/>
                    </a:cubicBezTo>
                    <a:cubicBezTo>
                      <a:pt x="f89" y="f90"/>
                      <a:pt x="f91" y="f92"/>
                      <a:pt x="f93" y="f74"/>
                    </a:cubicBezTo>
                    <a:cubicBezTo>
                      <a:pt x="f94" y="f95"/>
                      <a:pt x="f96" y="f97"/>
                      <a:pt x="f98" y="f99"/>
                    </a:cubicBezTo>
                    <a:cubicBezTo>
                      <a:pt x="f100" y="f101"/>
                      <a:pt x="f102" y="f103"/>
                      <a:pt x="f104" y="f105"/>
                    </a:cubicBezTo>
                    <a:cubicBezTo>
                      <a:pt x="f106" y="f107"/>
                      <a:pt x="f108" y="f10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7">
                <a:extLst>
                  <a:ext uri="{FF2B5EF4-FFF2-40B4-BE49-F238E27FC236}">
                    <a16:creationId xmlns:a16="http://schemas.microsoft.com/office/drawing/2014/main" id="{6DE676A0-9B6B-774C-0C5D-E92B5E909200}"/>
                  </a:ext>
                </a:extLst>
              </p:cNvPr>
              <p:cNvSpPr/>
              <p:nvPr/>
            </p:nvSpPr>
            <p:spPr>
              <a:xfrm>
                <a:off x="11333393" y="151058"/>
                <a:ext cx="266721" cy="517532"/>
              </a:xfrm>
              <a:custGeom>
                <a:avLst/>
                <a:gdLst>
                  <a:gd name="f0" fmla="val 10800000"/>
                  <a:gd name="f1" fmla="val 5400000"/>
                  <a:gd name="f2" fmla="val 180"/>
                  <a:gd name="f3" fmla="val w"/>
                  <a:gd name="f4" fmla="val h"/>
                  <a:gd name="f5" fmla="val 0"/>
                  <a:gd name="f6" fmla="val 1658"/>
                  <a:gd name="f7" fmla="val 3221"/>
                  <a:gd name="f8" fmla="val 1657"/>
                  <a:gd name="f9" fmla="val 732"/>
                  <a:gd name="f10" fmla="val 1655"/>
                  <a:gd name="f11" fmla="val 675"/>
                  <a:gd name="f12" fmla="val 617"/>
                  <a:gd name="f13" fmla="val 560"/>
                  <a:gd name="f14" fmla="val 1654"/>
                  <a:gd name="f15" fmla="val 538"/>
                  <a:gd name="f16" fmla="val 1649"/>
                  <a:gd name="f17" fmla="val 526"/>
                  <a:gd name="f18" fmla="val 1630"/>
                  <a:gd name="f19" fmla="val 515"/>
                  <a:gd name="f20" fmla="val 1618"/>
                  <a:gd name="f21" fmla="val 508"/>
                  <a:gd name="f22" fmla="val 1626"/>
                  <a:gd name="f23" fmla="val 490"/>
                  <a:gd name="f24" fmla="val 1627"/>
                  <a:gd name="f25" fmla="val 476"/>
                  <a:gd name="f26" fmla="val 469"/>
                  <a:gd name="f27" fmla="val 462"/>
                  <a:gd name="f28" fmla="val 454"/>
                  <a:gd name="f29" fmla="val 363"/>
                  <a:gd name="f30" fmla="val 272"/>
                  <a:gd name="f31" fmla="val 1625"/>
                  <a:gd name="f32" fmla="val 79"/>
                  <a:gd name="f33" fmla="val 1545"/>
                  <a:gd name="f34" fmla="val 1444"/>
                  <a:gd name="f35" fmla="val 1024"/>
                  <a:gd name="f36" fmla="val 605"/>
                  <a:gd name="f37" fmla="val 185"/>
                  <a:gd name="f38" fmla="val 173"/>
                  <a:gd name="f39" fmla="val 161"/>
                  <a:gd name="f40" fmla="val 149"/>
                  <a:gd name="f41" fmla="val 2"/>
                  <a:gd name="f42" fmla="val 58"/>
                  <a:gd name="f43" fmla="val 22"/>
                  <a:gd name="f44" fmla="val 1"/>
                  <a:gd name="f45" fmla="val 93"/>
                  <a:gd name="f46" fmla="val 186"/>
                  <a:gd name="f47" fmla="val 337"/>
                  <a:gd name="f48" fmla="val 488"/>
                  <a:gd name="f49" fmla="val 639"/>
                  <a:gd name="f50" fmla="val 646"/>
                  <a:gd name="f51" fmla="val 652"/>
                  <a:gd name="f52" fmla="val 659"/>
                  <a:gd name="f53" fmla="val 816"/>
                  <a:gd name="f54" fmla="val 972"/>
                  <a:gd name="f55" fmla="val 1129"/>
                  <a:gd name="f56" fmla="val 1330"/>
                  <a:gd name="f57" fmla="val 1532"/>
                  <a:gd name="f58" fmla="val 1734"/>
                  <a:gd name="f59" fmla="val 2085"/>
                  <a:gd name="f60" fmla="val 2435"/>
                  <a:gd name="f61" fmla="val 2785"/>
                  <a:gd name="f62" fmla="val 2803"/>
                  <a:gd name="f63" fmla="val 4"/>
                  <a:gd name="f64" fmla="val 2820"/>
                  <a:gd name="f65" fmla="val 2837"/>
                  <a:gd name="f66" fmla="val 2906"/>
                  <a:gd name="f67" fmla="val 2974"/>
                  <a:gd name="f68" fmla="val 3043"/>
                  <a:gd name="f69" fmla="val 3138"/>
                  <a:gd name="f70" fmla="val 74"/>
                  <a:gd name="f71" fmla="val 3213"/>
                  <a:gd name="f72" fmla="val 168"/>
                  <a:gd name="f73" fmla="val 370"/>
                  <a:gd name="f74" fmla="val 572"/>
                  <a:gd name="f75" fmla="val 774"/>
                  <a:gd name="f76" fmla="val 3220"/>
                  <a:gd name="f77" fmla="val 1000"/>
                  <a:gd name="f78" fmla="val 1227"/>
                  <a:gd name="f79" fmla="val 1453"/>
                  <a:gd name="f80" fmla="val 1455"/>
                  <a:gd name="f81" fmla="val 1457"/>
                  <a:gd name="f82" fmla="val 1459"/>
                  <a:gd name="f83" fmla="val 1556"/>
                  <a:gd name="f84" fmla="val 3211"/>
                  <a:gd name="f85" fmla="val 3136"/>
                  <a:gd name="f86" fmla="val 3038"/>
                  <a:gd name="f87" fmla="val 2971"/>
                  <a:gd name="f88" fmla="val 2905"/>
                  <a:gd name="f89" fmla="val 2838"/>
                  <a:gd name="f90" fmla="val 2824"/>
                  <a:gd name="f91" fmla="val 2809"/>
                  <a:gd name="f92" fmla="val 2794"/>
                  <a:gd name="f93" fmla="val 2468"/>
                  <a:gd name="f94" fmla="val 2141"/>
                  <a:gd name="f95" fmla="val 1815"/>
                  <a:gd name="f96" fmla="val 1621"/>
                  <a:gd name="f97" fmla="val 1427"/>
                  <a:gd name="f98" fmla="val 1233"/>
                  <a:gd name="f99" fmla="val 1085"/>
                  <a:gd name="f100" fmla="val 937"/>
                  <a:gd name="f101" fmla="val 789"/>
                  <a:gd name="f102" fmla="val 778"/>
                  <a:gd name="f103" fmla="val 768"/>
                  <a:gd name="f104" fmla="val 1638"/>
                  <a:gd name="f105" fmla="val 763"/>
                  <a:gd name="f106" fmla="val 1653"/>
                  <a:gd name="f107" fmla="val 758"/>
                  <a:gd name="f108" fmla="val 746"/>
                  <a:gd name="f109" fmla="val 1370"/>
                  <a:gd name="f110" fmla="val 3142"/>
                  <a:gd name="f111" fmla="val 1199"/>
                  <a:gd name="f112" fmla="val 1027"/>
                  <a:gd name="f113" fmla="val 856"/>
                  <a:gd name="f114" fmla="val 669"/>
                  <a:gd name="f115" fmla="val 483"/>
                  <a:gd name="f116" fmla="val 296"/>
                  <a:gd name="f117" fmla="val 3141"/>
                  <a:gd name="f118" fmla="val 268"/>
                  <a:gd name="f119" fmla="val 240"/>
                  <a:gd name="f120" fmla="val 3144"/>
                  <a:gd name="f121" fmla="val 213"/>
                  <a:gd name="f122" fmla="val 147"/>
                  <a:gd name="f123" fmla="val 3123"/>
                  <a:gd name="f124" fmla="val 84"/>
                  <a:gd name="f125" fmla="val 3068"/>
                  <a:gd name="f126" fmla="val 2970"/>
                  <a:gd name="f127" fmla="val 86"/>
                  <a:gd name="f128" fmla="val 2690"/>
                  <a:gd name="f129" fmla="val 85"/>
                  <a:gd name="f130" fmla="val 2411"/>
                  <a:gd name="f131" fmla="val 2132"/>
                  <a:gd name="f132" fmla="val 1744"/>
                  <a:gd name="f133" fmla="val 1356"/>
                  <a:gd name="f134" fmla="val 969"/>
                  <a:gd name="f135" fmla="val 727"/>
                  <a:gd name="f136" fmla="val 87"/>
                  <a:gd name="f137" fmla="val 485"/>
                  <a:gd name="f138" fmla="val 243"/>
                  <a:gd name="f139" fmla="val 152"/>
                  <a:gd name="f140" fmla="val 80"/>
                  <a:gd name="f141" fmla="val 245"/>
                  <a:gd name="f142" fmla="val 361"/>
                  <a:gd name="f143" fmla="val 477"/>
                  <a:gd name="f144" fmla="val 593"/>
                  <a:gd name="f145" fmla="val 631"/>
                  <a:gd name="f146" fmla="val 661"/>
                  <a:gd name="f147" fmla="val 96"/>
                  <a:gd name="f148" fmla="val 685"/>
                  <a:gd name="f149" fmla="val 124"/>
                  <a:gd name="f150" fmla="val 695"/>
                  <a:gd name="f151" fmla="val 135"/>
                  <a:gd name="f152" fmla="val 704"/>
                  <a:gd name="f153" fmla="val 144"/>
                  <a:gd name="f154" fmla="val 716"/>
                  <a:gd name="f155" fmla="val 151"/>
                  <a:gd name="f156" fmla="val 726"/>
                  <a:gd name="f157" fmla="val 159"/>
                  <a:gd name="f158" fmla="val 735"/>
                  <a:gd name="f159" fmla="val 165"/>
                  <a:gd name="f160" fmla="val 747"/>
                  <a:gd name="f161" fmla="val 164"/>
                  <a:gd name="f162" fmla="val 759"/>
                  <a:gd name="f163" fmla="val 176"/>
                  <a:gd name="f164" fmla="val 175"/>
                  <a:gd name="f165" fmla="val 788"/>
                  <a:gd name="f166" fmla="val 797"/>
                  <a:gd name="f167" fmla="val 806"/>
                  <a:gd name="f168" fmla="val 815"/>
                  <a:gd name="f169" fmla="val 850"/>
                  <a:gd name="f170" fmla="val 179"/>
                  <a:gd name="f171" fmla="val 882"/>
                  <a:gd name="f172" fmla="val 172"/>
                  <a:gd name="f173" fmla="val 910"/>
                  <a:gd name="f174" fmla="val 918"/>
                  <a:gd name="f175" fmla="val 148"/>
                  <a:gd name="f176" fmla="val 924"/>
                  <a:gd name="f177" fmla="val 143"/>
                  <a:gd name="f178" fmla="val 929"/>
                  <a:gd name="f179" fmla="val 136"/>
                  <a:gd name="f180" fmla="val 938"/>
                  <a:gd name="f181" fmla="val 126"/>
                  <a:gd name="f182" fmla="val 946"/>
                  <a:gd name="f183" fmla="val 117"/>
                  <a:gd name="f184" fmla="val 955"/>
                  <a:gd name="f185" fmla="val 108"/>
                  <a:gd name="f186" fmla="val 962"/>
                  <a:gd name="f187" fmla="val 103"/>
                  <a:gd name="f188" fmla="val 98"/>
                  <a:gd name="f189" fmla="val 976"/>
                  <a:gd name="f190" fmla="val 94"/>
                  <a:gd name="f191" fmla="val 974"/>
                  <a:gd name="f192" fmla="val 81"/>
                  <a:gd name="f193" fmla="val 965"/>
                  <a:gd name="f194" fmla="val 72"/>
                  <a:gd name="f195" fmla="val 957"/>
                  <a:gd name="f196" fmla="val 64"/>
                  <a:gd name="f197" fmla="val 1003"/>
                  <a:gd name="f198" fmla="val 1032"/>
                  <a:gd name="f199" fmla="val 1062"/>
                  <a:gd name="f200" fmla="val 1169"/>
                  <a:gd name="f201" fmla="val 1277"/>
                  <a:gd name="f202" fmla="val 1385"/>
                  <a:gd name="f203" fmla="val 1474"/>
                  <a:gd name="f204" fmla="val 82"/>
                  <a:gd name="f205" fmla="val 1541"/>
                  <a:gd name="f206" fmla="val 241"/>
                  <a:gd name="f207" fmla="val 980"/>
                  <a:gd name="f208" fmla="val 1719"/>
                  <a:gd name="f209" fmla="val 2458"/>
                  <a:gd name="f210" fmla="val 2629"/>
                  <a:gd name="f211" fmla="val 1539"/>
                  <a:gd name="f212" fmla="val 2801"/>
                  <a:gd name="f213" fmla="val 1542"/>
                  <a:gd name="f214" fmla="val 2972"/>
                  <a:gd name="f215" fmla="val 1544"/>
                  <a:gd name="f216" fmla="val 3064"/>
                  <a:gd name="f217" fmla="val 1475"/>
                  <a:gd name="f218" fmla="+- 0 0 -90"/>
                  <a:gd name="f219" fmla="*/ f3 1 1658"/>
                  <a:gd name="f220" fmla="*/ f4 1 3221"/>
                  <a:gd name="f221" fmla="+- f7 0 f5"/>
                  <a:gd name="f222" fmla="+- f6 0 f5"/>
                  <a:gd name="f223" fmla="*/ f218 f0 1"/>
                  <a:gd name="f224" fmla="*/ f222 1 1658"/>
                  <a:gd name="f225" fmla="*/ f221 1 3221"/>
                  <a:gd name="f226" fmla="*/ 1657 f222 1"/>
                  <a:gd name="f227" fmla="*/ 732 f221 1"/>
                  <a:gd name="f228" fmla="*/ 1655 f222 1"/>
                  <a:gd name="f229" fmla="*/ 560 f221 1"/>
                  <a:gd name="f230" fmla="*/ 1630 f222 1"/>
                  <a:gd name="f231" fmla="*/ 515 f221 1"/>
                  <a:gd name="f232" fmla="*/ 1627 f222 1"/>
                  <a:gd name="f233" fmla="*/ 476 f221 1"/>
                  <a:gd name="f234" fmla="*/ 1626 f222 1"/>
                  <a:gd name="f235" fmla="*/ 454 f221 1"/>
                  <a:gd name="f236" fmla="*/ 180 f221 1"/>
                  <a:gd name="f237" fmla="*/ 1444 f222 1"/>
                  <a:gd name="f238" fmla="*/ 0 f221 1"/>
                  <a:gd name="f239" fmla="*/ 185 f222 1"/>
                  <a:gd name="f240" fmla="*/ 149 f222 1"/>
                  <a:gd name="f241" fmla="*/ 2 f221 1"/>
                  <a:gd name="f242" fmla="*/ 1 f222 1"/>
                  <a:gd name="f243" fmla="*/ 186 f221 1"/>
                  <a:gd name="f244" fmla="*/ 0 f222 1"/>
                  <a:gd name="f245" fmla="*/ 639 f221 1"/>
                  <a:gd name="f246" fmla="*/ 2 f222 1"/>
                  <a:gd name="f247" fmla="*/ 659 f221 1"/>
                  <a:gd name="f248" fmla="*/ 1129 f221 1"/>
                  <a:gd name="f249" fmla="*/ 1734 f221 1"/>
                  <a:gd name="f250" fmla="*/ 2785 f221 1"/>
                  <a:gd name="f251" fmla="*/ 2837 f221 1"/>
                  <a:gd name="f252" fmla="*/ 3043 f221 1"/>
                  <a:gd name="f253" fmla="*/ 168 f222 1"/>
                  <a:gd name="f254" fmla="*/ 3221 f221 1"/>
                  <a:gd name="f255" fmla="*/ 774 f222 1"/>
                  <a:gd name="f256" fmla="*/ 3220 f221 1"/>
                  <a:gd name="f257" fmla="*/ 1453 f222 1"/>
                  <a:gd name="f258" fmla="*/ 1459 f222 1"/>
                  <a:gd name="f259" fmla="*/ 3038 f221 1"/>
                  <a:gd name="f260" fmla="*/ 2838 f221 1"/>
                  <a:gd name="f261" fmla="*/ 1625 f222 1"/>
                  <a:gd name="f262" fmla="*/ 2794 f221 1"/>
                  <a:gd name="f263" fmla="*/ 1815 f221 1"/>
                  <a:gd name="f264" fmla="*/ 1233 f221 1"/>
                  <a:gd name="f265" fmla="*/ 789 f221 1"/>
                  <a:gd name="f266" fmla="*/ 1638 f222 1"/>
                  <a:gd name="f267" fmla="*/ 763 f221 1"/>
                  <a:gd name="f268" fmla="*/ 1370 f222 1"/>
                  <a:gd name="f269" fmla="*/ 3142 f221 1"/>
                  <a:gd name="f270" fmla="*/ 856 f222 1"/>
                  <a:gd name="f271" fmla="*/ 296 f222 1"/>
                  <a:gd name="f272" fmla="*/ 3141 f221 1"/>
                  <a:gd name="f273" fmla="*/ 213 f222 1"/>
                  <a:gd name="f274" fmla="*/ 3138 f221 1"/>
                  <a:gd name="f275" fmla="*/ 84 f222 1"/>
                  <a:gd name="f276" fmla="*/ 2970 f221 1"/>
                  <a:gd name="f277" fmla="*/ 85 f222 1"/>
                  <a:gd name="f278" fmla="*/ 2132 f221 1"/>
                  <a:gd name="f279" fmla="*/ 969 f221 1"/>
                  <a:gd name="f280" fmla="*/ 243 f221 1"/>
                  <a:gd name="f281" fmla="*/ 245 f222 1"/>
                  <a:gd name="f282" fmla="*/ 80 f221 1"/>
                  <a:gd name="f283" fmla="*/ 593 f222 1"/>
                  <a:gd name="f284" fmla="*/ 685 f222 1"/>
                  <a:gd name="f285" fmla="*/ 124 f221 1"/>
                  <a:gd name="f286" fmla="*/ 716 f222 1"/>
                  <a:gd name="f287" fmla="*/ 151 f221 1"/>
                  <a:gd name="f288" fmla="*/ 747 f222 1"/>
                  <a:gd name="f289" fmla="*/ 164 f221 1"/>
                  <a:gd name="f290" fmla="*/ 788 f222 1"/>
                  <a:gd name="f291" fmla="*/ 176 f221 1"/>
                  <a:gd name="f292" fmla="*/ 815 f222 1"/>
                  <a:gd name="f293" fmla="*/ 910 f222 1"/>
                  <a:gd name="f294" fmla="*/ 929 f222 1"/>
                  <a:gd name="f295" fmla="*/ 136 f221 1"/>
                  <a:gd name="f296" fmla="*/ 955 f222 1"/>
                  <a:gd name="f297" fmla="*/ 108 f221 1"/>
                  <a:gd name="f298" fmla="*/ 976 f222 1"/>
                  <a:gd name="f299" fmla="*/ 94 f221 1"/>
                  <a:gd name="f300" fmla="*/ 957 f222 1"/>
                  <a:gd name="f301" fmla="*/ 64 f221 1"/>
                  <a:gd name="f302" fmla="*/ 93 f221 1"/>
                  <a:gd name="f303" fmla="*/ 1062 f222 1"/>
                  <a:gd name="f304" fmla="*/ 1385 f222 1"/>
                  <a:gd name="f305" fmla="*/ 81 f221 1"/>
                  <a:gd name="f306" fmla="*/ 1541 f222 1"/>
                  <a:gd name="f307" fmla="*/ 241 f221 1"/>
                  <a:gd name="f308" fmla="*/ 2458 f221 1"/>
                  <a:gd name="f309" fmla="*/ 1542 f222 1"/>
                  <a:gd name="f310" fmla="*/ 2972 f221 1"/>
                  <a:gd name="f311" fmla="*/ f223 1 f2"/>
                  <a:gd name="f312" fmla="*/ f226 1 1658"/>
                  <a:gd name="f313" fmla="*/ f227 1 3221"/>
                  <a:gd name="f314" fmla="*/ f228 1 1658"/>
                  <a:gd name="f315" fmla="*/ f229 1 3221"/>
                  <a:gd name="f316" fmla="*/ f230 1 1658"/>
                  <a:gd name="f317" fmla="*/ f231 1 3221"/>
                  <a:gd name="f318" fmla="*/ f232 1 1658"/>
                  <a:gd name="f319" fmla="*/ f233 1 3221"/>
                  <a:gd name="f320" fmla="*/ f234 1 1658"/>
                  <a:gd name="f321" fmla="*/ f235 1 3221"/>
                  <a:gd name="f322" fmla="*/ f236 1 3221"/>
                  <a:gd name="f323" fmla="*/ f237 1 1658"/>
                  <a:gd name="f324" fmla="*/ f238 1 3221"/>
                  <a:gd name="f325" fmla="*/ f239 1 1658"/>
                  <a:gd name="f326" fmla="*/ f240 1 1658"/>
                  <a:gd name="f327" fmla="*/ f241 1 3221"/>
                  <a:gd name="f328" fmla="*/ f242 1 1658"/>
                  <a:gd name="f329" fmla="*/ f243 1 3221"/>
                  <a:gd name="f330" fmla="*/ f244 1 1658"/>
                  <a:gd name="f331" fmla="*/ f245 1 3221"/>
                  <a:gd name="f332" fmla="*/ f246 1 1658"/>
                  <a:gd name="f333" fmla="*/ f247 1 3221"/>
                  <a:gd name="f334" fmla="*/ f248 1 3221"/>
                  <a:gd name="f335" fmla="*/ f249 1 3221"/>
                  <a:gd name="f336" fmla="*/ f250 1 3221"/>
                  <a:gd name="f337" fmla="*/ f251 1 3221"/>
                  <a:gd name="f338" fmla="*/ f252 1 3221"/>
                  <a:gd name="f339" fmla="*/ f253 1 1658"/>
                  <a:gd name="f340" fmla="*/ f254 1 3221"/>
                  <a:gd name="f341" fmla="*/ f255 1 1658"/>
                  <a:gd name="f342" fmla="*/ f256 1 3221"/>
                  <a:gd name="f343" fmla="*/ f257 1 1658"/>
                  <a:gd name="f344" fmla="*/ f258 1 1658"/>
                  <a:gd name="f345" fmla="*/ f259 1 3221"/>
                  <a:gd name="f346" fmla="*/ f260 1 3221"/>
                  <a:gd name="f347" fmla="*/ f261 1 1658"/>
                  <a:gd name="f348" fmla="*/ f262 1 3221"/>
                  <a:gd name="f349" fmla="*/ f263 1 3221"/>
                  <a:gd name="f350" fmla="*/ f264 1 3221"/>
                  <a:gd name="f351" fmla="*/ f265 1 3221"/>
                  <a:gd name="f352" fmla="*/ f266 1 1658"/>
                  <a:gd name="f353" fmla="*/ f267 1 3221"/>
                  <a:gd name="f354" fmla="*/ f268 1 1658"/>
                  <a:gd name="f355" fmla="*/ f269 1 3221"/>
                  <a:gd name="f356" fmla="*/ f270 1 1658"/>
                  <a:gd name="f357" fmla="*/ f271 1 1658"/>
                  <a:gd name="f358" fmla="*/ f272 1 3221"/>
                  <a:gd name="f359" fmla="*/ f273 1 1658"/>
                  <a:gd name="f360" fmla="*/ f274 1 3221"/>
                  <a:gd name="f361" fmla="*/ f275 1 1658"/>
                  <a:gd name="f362" fmla="*/ f276 1 3221"/>
                  <a:gd name="f363" fmla="*/ f277 1 1658"/>
                  <a:gd name="f364" fmla="*/ f278 1 3221"/>
                  <a:gd name="f365" fmla="*/ f279 1 3221"/>
                  <a:gd name="f366" fmla="*/ f280 1 3221"/>
                  <a:gd name="f367" fmla="*/ f281 1 1658"/>
                  <a:gd name="f368" fmla="*/ f282 1 3221"/>
                  <a:gd name="f369" fmla="*/ f283 1 1658"/>
                  <a:gd name="f370" fmla="*/ f284 1 1658"/>
                  <a:gd name="f371" fmla="*/ f285 1 3221"/>
                  <a:gd name="f372" fmla="*/ f286 1 1658"/>
                  <a:gd name="f373" fmla="*/ f287 1 3221"/>
                  <a:gd name="f374" fmla="*/ f288 1 1658"/>
                  <a:gd name="f375" fmla="*/ f289 1 3221"/>
                  <a:gd name="f376" fmla="*/ f290 1 1658"/>
                  <a:gd name="f377" fmla="*/ f291 1 3221"/>
                  <a:gd name="f378" fmla="*/ f292 1 1658"/>
                  <a:gd name="f379" fmla="*/ f293 1 1658"/>
                  <a:gd name="f380" fmla="*/ f294 1 1658"/>
                  <a:gd name="f381" fmla="*/ f295 1 3221"/>
                  <a:gd name="f382" fmla="*/ f296 1 1658"/>
                  <a:gd name="f383" fmla="*/ f297 1 3221"/>
                  <a:gd name="f384" fmla="*/ f298 1 1658"/>
                  <a:gd name="f385" fmla="*/ f299 1 3221"/>
                  <a:gd name="f386" fmla="*/ f300 1 1658"/>
                  <a:gd name="f387" fmla="*/ f301 1 3221"/>
                  <a:gd name="f388" fmla="*/ f302 1 3221"/>
                  <a:gd name="f389" fmla="*/ f303 1 1658"/>
                  <a:gd name="f390" fmla="*/ f304 1 1658"/>
                  <a:gd name="f391" fmla="*/ f305 1 3221"/>
                  <a:gd name="f392" fmla="*/ f306 1 1658"/>
                  <a:gd name="f393" fmla="*/ f307 1 3221"/>
                  <a:gd name="f394" fmla="*/ f308 1 3221"/>
                  <a:gd name="f395" fmla="*/ f309 1 1658"/>
                  <a:gd name="f396" fmla="*/ f310 1 3221"/>
                  <a:gd name="f397" fmla="*/ 0 1 f224"/>
                  <a:gd name="f398" fmla="*/ f6 1 f224"/>
                  <a:gd name="f399" fmla="*/ 0 1 f225"/>
                  <a:gd name="f400" fmla="*/ f7 1 f225"/>
                  <a:gd name="f401" fmla="+- f311 0 f1"/>
                  <a:gd name="f402" fmla="*/ f312 1 f224"/>
                  <a:gd name="f403" fmla="*/ f313 1 f225"/>
                  <a:gd name="f404" fmla="*/ f314 1 f224"/>
                  <a:gd name="f405" fmla="*/ f315 1 f225"/>
                  <a:gd name="f406" fmla="*/ f316 1 f224"/>
                  <a:gd name="f407" fmla="*/ f317 1 f225"/>
                  <a:gd name="f408" fmla="*/ f318 1 f224"/>
                  <a:gd name="f409" fmla="*/ f319 1 f225"/>
                  <a:gd name="f410" fmla="*/ f320 1 f224"/>
                  <a:gd name="f411" fmla="*/ f321 1 f225"/>
                  <a:gd name="f412" fmla="*/ f322 1 f225"/>
                  <a:gd name="f413" fmla="*/ f323 1 f224"/>
                  <a:gd name="f414" fmla="*/ f324 1 f225"/>
                  <a:gd name="f415" fmla="*/ f325 1 f224"/>
                  <a:gd name="f416" fmla="*/ f326 1 f224"/>
                  <a:gd name="f417" fmla="*/ f327 1 f225"/>
                  <a:gd name="f418" fmla="*/ f328 1 f224"/>
                  <a:gd name="f419" fmla="*/ f329 1 f225"/>
                  <a:gd name="f420" fmla="*/ f330 1 f224"/>
                  <a:gd name="f421" fmla="*/ f331 1 f225"/>
                  <a:gd name="f422" fmla="*/ f332 1 f224"/>
                  <a:gd name="f423" fmla="*/ f333 1 f225"/>
                  <a:gd name="f424" fmla="*/ f334 1 f225"/>
                  <a:gd name="f425" fmla="*/ f335 1 f225"/>
                  <a:gd name="f426" fmla="*/ f336 1 f225"/>
                  <a:gd name="f427" fmla="*/ f337 1 f225"/>
                  <a:gd name="f428" fmla="*/ f338 1 f225"/>
                  <a:gd name="f429" fmla="*/ f339 1 f224"/>
                  <a:gd name="f430" fmla="*/ f340 1 f225"/>
                  <a:gd name="f431" fmla="*/ f341 1 f224"/>
                  <a:gd name="f432" fmla="*/ f342 1 f225"/>
                  <a:gd name="f433" fmla="*/ f343 1 f224"/>
                  <a:gd name="f434" fmla="*/ f344 1 f224"/>
                  <a:gd name="f435" fmla="*/ f345 1 f225"/>
                  <a:gd name="f436" fmla="*/ f346 1 f225"/>
                  <a:gd name="f437" fmla="*/ f347 1 f224"/>
                  <a:gd name="f438" fmla="*/ f348 1 f225"/>
                  <a:gd name="f439" fmla="*/ f349 1 f225"/>
                  <a:gd name="f440" fmla="*/ f350 1 f225"/>
                  <a:gd name="f441" fmla="*/ f351 1 f225"/>
                  <a:gd name="f442" fmla="*/ f352 1 f224"/>
                  <a:gd name="f443" fmla="*/ f353 1 f225"/>
                  <a:gd name="f444" fmla="*/ f354 1 f224"/>
                  <a:gd name="f445" fmla="*/ f355 1 f225"/>
                  <a:gd name="f446" fmla="*/ f356 1 f224"/>
                  <a:gd name="f447" fmla="*/ f357 1 f224"/>
                  <a:gd name="f448" fmla="*/ f358 1 f225"/>
                  <a:gd name="f449" fmla="*/ f359 1 f224"/>
                  <a:gd name="f450" fmla="*/ f360 1 f225"/>
                  <a:gd name="f451" fmla="*/ f361 1 f224"/>
                  <a:gd name="f452" fmla="*/ f362 1 f225"/>
                  <a:gd name="f453" fmla="*/ f363 1 f224"/>
                  <a:gd name="f454" fmla="*/ f364 1 f225"/>
                  <a:gd name="f455" fmla="*/ f365 1 f225"/>
                  <a:gd name="f456" fmla="*/ f366 1 f225"/>
                  <a:gd name="f457" fmla="*/ f367 1 f224"/>
                  <a:gd name="f458" fmla="*/ f368 1 f225"/>
                  <a:gd name="f459" fmla="*/ f369 1 f224"/>
                  <a:gd name="f460" fmla="*/ f370 1 f224"/>
                  <a:gd name="f461" fmla="*/ f371 1 f225"/>
                  <a:gd name="f462" fmla="*/ f372 1 f224"/>
                  <a:gd name="f463" fmla="*/ f373 1 f225"/>
                  <a:gd name="f464" fmla="*/ f374 1 f224"/>
                  <a:gd name="f465" fmla="*/ f375 1 f225"/>
                  <a:gd name="f466" fmla="*/ f376 1 f224"/>
                  <a:gd name="f467" fmla="*/ f377 1 f225"/>
                  <a:gd name="f468" fmla="*/ f378 1 f224"/>
                  <a:gd name="f469" fmla="*/ f379 1 f224"/>
                  <a:gd name="f470" fmla="*/ f380 1 f224"/>
                  <a:gd name="f471" fmla="*/ f381 1 f225"/>
                  <a:gd name="f472" fmla="*/ f382 1 f224"/>
                  <a:gd name="f473" fmla="*/ f383 1 f225"/>
                  <a:gd name="f474" fmla="*/ f384 1 f224"/>
                  <a:gd name="f475" fmla="*/ f385 1 f225"/>
                  <a:gd name="f476" fmla="*/ f386 1 f224"/>
                  <a:gd name="f477" fmla="*/ f387 1 f225"/>
                  <a:gd name="f478" fmla="*/ f388 1 f225"/>
                  <a:gd name="f479" fmla="*/ f389 1 f224"/>
                  <a:gd name="f480" fmla="*/ f390 1 f224"/>
                  <a:gd name="f481" fmla="*/ f391 1 f225"/>
                  <a:gd name="f482" fmla="*/ f392 1 f224"/>
                  <a:gd name="f483" fmla="*/ f393 1 f225"/>
                  <a:gd name="f484" fmla="*/ f394 1 f225"/>
                  <a:gd name="f485" fmla="*/ f395 1 f224"/>
                  <a:gd name="f486" fmla="*/ f396 1 f225"/>
                  <a:gd name="f487" fmla="*/ f397 f219 1"/>
                  <a:gd name="f488" fmla="*/ f398 f219 1"/>
                  <a:gd name="f489" fmla="*/ f400 f220 1"/>
                  <a:gd name="f490" fmla="*/ f399 f220 1"/>
                  <a:gd name="f491" fmla="*/ f402 f219 1"/>
                  <a:gd name="f492" fmla="*/ f403 f220 1"/>
                  <a:gd name="f493" fmla="*/ f404 f219 1"/>
                  <a:gd name="f494" fmla="*/ f405 f220 1"/>
                  <a:gd name="f495" fmla="*/ f406 f219 1"/>
                  <a:gd name="f496" fmla="*/ f407 f220 1"/>
                  <a:gd name="f497" fmla="*/ f408 f219 1"/>
                  <a:gd name="f498" fmla="*/ f409 f220 1"/>
                  <a:gd name="f499" fmla="*/ f410 f219 1"/>
                  <a:gd name="f500" fmla="*/ f411 f220 1"/>
                  <a:gd name="f501" fmla="*/ f412 f220 1"/>
                  <a:gd name="f502" fmla="*/ f413 f219 1"/>
                  <a:gd name="f503" fmla="*/ f414 f220 1"/>
                  <a:gd name="f504" fmla="*/ f415 f219 1"/>
                  <a:gd name="f505" fmla="*/ f416 f219 1"/>
                  <a:gd name="f506" fmla="*/ f417 f220 1"/>
                  <a:gd name="f507" fmla="*/ f418 f219 1"/>
                  <a:gd name="f508" fmla="*/ f419 f220 1"/>
                  <a:gd name="f509" fmla="*/ f420 f219 1"/>
                  <a:gd name="f510" fmla="*/ f421 f220 1"/>
                  <a:gd name="f511" fmla="*/ f422 f219 1"/>
                  <a:gd name="f512" fmla="*/ f423 f220 1"/>
                  <a:gd name="f513" fmla="*/ f424 f220 1"/>
                  <a:gd name="f514" fmla="*/ f425 f220 1"/>
                  <a:gd name="f515" fmla="*/ f426 f220 1"/>
                  <a:gd name="f516" fmla="*/ f427 f220 1"/>
                  <a:gd name="f517" fmla="*/ f428 f220 1"/>
                  <a:gd name="f518" fmla="*/ f429 f219 1"/>
                  <a:gd name="f519" fmla="*/ f430 f220 1"/>
                  <a:gd name="f520" fmla="*/ f431 f219 1"/>
                  <a:gd name="f521" fmla="*/ f432 f220 1"/>
                  <a:gd name="f522" fmla="*/ f433 f219 1"/>
                  <a:gd name="f523" fmla="*/ f434 f219 1"/>
                  <a:gd name="f524" fmla="*/ f435 f220 1"/>
                  <a:gd name="f525" fmla="*/ f436 f220 1"/>
                  <a:gd name="f526" fmla="*/ f437 f219 1"/>
                  <a:gd name="f527" fmla="*/ f438 f220 1"/>
                  <a:gd name="f528" fmla="*/ f439 f220 1"/>
                  <a:gd name="f529" fmla="*/ f440 f220 1"/>
                  <a:gd name="f530" fmla="*/ f441 f220 1"/>
                  <a:gd name="f531" fmla="*/ f442 f219 1"/>
                  <a:gd name="f532" fmla="*/ f443 f220 1"/>
                  <a:gd name="f533" fmla="*/ f444 f219 1"/>
                  <a:gd name="f534" fmla="*/ f445 f220 1"/>
                  <a:gd name="f535" fmla="*/ f446 f219 1"/>
                  <a:gd name="f536" fmla="*/ f447 f219 1"/>
                  <a:gd name="f537" fmla="*/ f448 f220 1"/>
                  <a:gd name="f538" fmla="*/ f449 f219 1"/>
                  <a:gd name="f539" fmla="*/ f450 f220 1"/>
                  <a:gd name="f540" fmla="*/ f451 f219 1"/>
                  <a:gd name="f541" fmla="*/ f452 f220 1"/>
                  <a:gd name="f542" fmla="*/ f453 f219 1"/>
                  <a:gd name="f543" fmla="*/ f454 f220 1"/>
                  <a:gd name="f544" fmla="*/ f455 f220 1"/>
                  <a:gd name="f545" fmla="*/ f456 f220 1"/>
                  <a:gd name="f546" fmla="*/ f457 f219 1"/>
                  <a:gd name="f547" fmla="*/ f458 f220 1"/>
                  <a:gd name="f548" fmla="*/ f459 f219 1"/>
                  <a:gd name="f549" fmla="*/ f460 f219 1"/>
                  <a:gd name="f550" fmla="*/ f461 f220 1"/>
                  <a:gd name="f551" fmla="*/ f462 f219 1"/>
                  <a:gd name="f552" fmla="*/ f463 f220 1"/>
                  <a:gd name="f553" fmla="*/ f464 f219 1"/>
                  <a:gd name="f554" fmla="*/ f465 f220 1"/>
                  <a:gd name="f555" fmla="*/ f466 f219 1"/>
                  <a:gd name="f556" fmla="*/ f467 f220 1"/>
                  <a:gd name="f557" fmla="*/ f468 f219 1"/>
                  <a:gd name="f558" fmla="*/ f469 f219 1"/>
                  <a:gd name="f559" fmla="*/ f470 f219 1"/>
                  <a:gd name="f560" fmla="*/ f471 f220 1"/>
                  <a:gd name="f561" fmla="*/ f472 f219 1"/>
                  <a:gd name="f562" fmla="*/ f473 f220 1"/>
                  <a:gd name="f563" fmla="*/ f474 f219 1"/>
                  <a:gd name="f564" fmla="*/ f475 f220 1"/>
                  <a:gd name="f565" fmla="*/ f476 f219 1"/>
                  <a:gd name="f566" fmla="*/ f477 f220 1"/>
                  <a:gd name="f567" fmla="*/ f478 f220 1"/>
                  <a:gd name="f568" fmla="*/ f479 f219 1"/>
                  <a:gd name="f569" fmla="*/ f480 f219 1"/>
                  <a:gd name="f570" fmla="*/ f481 f220 1"/>
                  <a:gd name="f571" fmla="*/ f482 f219 1"/>
                  <a:gd name="f572" fmla="*/ f483 f220 1"/>
                  <a:gd name="f573" fmla="*/ f484 f220 1"/>
                  <a:gd name="f574" fmla="*/ f485 f219 1"/>
                  <a:gd name="f575" fmla="*/ f486 f220 1"/>
                </a:gdLst>
                <a:ahLst/>
                <a:cxnLst>
                  <a:cxn ang="3cd4">
                    <a:pos x="hc" y="t"/>
                  </a:cxn>
                  <a:cxn ang="0">
                    <a:pos x="r" y="vc"/>
                  </a:cxn>
                  <a:cxn ang="cd4">
                    <a:pos x="hc" y="b"/>
                  </a:cxn>
                  <a:cxn ang="cd2">
                    <a:pos x="l" y="vc"/>
                  </a:cxn>
                  <a:cxn ang="f401">
                    <a:pos x="f491" y="f492"/>
                  </a:cxn>
                  <a:cxn ang="f401">
                    <a:pos x="f493" y="f494"/>
                  </a:cxn>
                  <a:cxn ang="f401">
                    <a:pos x="f495" y="f496"/>
                  </a:cxn>
                  <a:cxn ang="f401">
                    <a:pos x="f497" y="f498"/>
                  </a:cxn>
                  <a:cxn ang="f401">
                    <a:pos x="f499" y="f500"/>
                  </a:cxn>
                  <a:cxn ang="f401">
                    <a:pos x="f499" y="f501"/>
                  </a:cxn>
                  <a:cxn ang="f401">
                    <a:pos x="f502" y="f503"/>
                  </a:cxn>
                  <a:cxn ang="f401">
                    <a:pos x="f504" y="f503"/>
                  </a:cxn>
                  <a:cxn ang="f401">
                    <a:pos x="f505" y="f506"/>
                  </a:cxn>
                  <a:cxn ang="f401">
                    <a:pos x="f507" y="f508"/>
                  </a:cxn>
                  <a:cxn ang="f401">
                    <a:pos x="f509" y="f510"/>
                  </a:cxn>
                  <a:cxn ang="f401">
                    <a:pos x="f511" y="f512"/>
                  </a:cxn>
                  <a:cxn ang="f401">
                    <a:pos x="f511" y="f513"/>
                  </a:cxn>
                  <a:cxn ang="f401">
                    <a:pos x="f511" y="f514"/>
                  </a:cxn>
                  <a:cxn ang="f401">
                    <a:pos x="f511" y="f515"/>
                  </a:cxn>
                  <a:cxn ang="f401">
                    <a:pos x="f509" y="f516"/>
                  </a:cxn>
                  <a:cxn ang="f401">
                    <a:pos x="f507" y="f517"/>
                  </a:cxn>
                  <a:cxn ang="f401">
                    <a:pos x="f518" y="f519"/>
                  </a:cxn>
                  <a:cxn ang="f401">
                    <a:pos x="f520" y="f521"/>
                  </a:cxn>
                  <a:cxn ang="f401">
                    <a:pos x="f522" y="f521"/>
                  </a:cxn>
                  <a:cxn ang="f401">
                    <a:pos x="f523" y="f519"/>
                  </a:cxn>
                  <a:cxn ang="f401">
                    <a:pos x="f499" y="f524"/>
                  </a:cxn>
                  <a:cxn ang="f401">
                    <a:pos x="f499" y="f525"/>
                  </a:cxn>
                  <a:cxn ang="f401">
                    <a:pos x="f526" y="f527"/>
                  </a:cxn>
                  <a:cxn ang="f401">
                    <a:pos x="f526" y="f528"/>
                  </a:cxn>
                  <a:cxn ang="f401">
                    <a:pos x="f526" y="f529"/>
                  </a:cxn>
                  <a:cxn ang="f401">
                    <a:pos x="f526" y="f530"/>
                  </a:cxn>
                  <a:cxn ang="f401">
                    <a:pos x="f531" y="f532"/>
                  </a:cxn>
                  <a:cxn ang="f401">
                    <a:pos x="f491" y="f492"/>
                  </a:cxn>
                  <a:cxn ang="f401">
                    <a:pos x="f533" y="f534"/>
                  </a:cxn>
                  <a:cxn ang="f401">
                    <a:pos x="f535" y="f534"/>
                  </a:cxn>
                  <a:cxn ang="f401">
                    <a:pos x="f536" y="f537"/>
                  </a:cxn>
                  <a:cxn ang="f401">
                    <a:pos x="f538" y="f539"/>
                  </a:cxn>
                  <a:cxn ang="f401">
                    <a:pos x="f540" y="f541"/>
                  </a:cxn>
                  <a:cxn ang="f401">
                    <a:pos x="f542" y="f543"/>
                  </a:cxn>
                  <a:cxn ang="f401">
                    <a:pos x="f542" y="f544"/>
                  </a:cxn>
                  <a:cxn ang="f401">
                    <a:pos x="f542" y="f545"/>
                  </a:cxn>
                  <a:cxn ang="f401">
                    <a:pos x="f546" y="f547"/>
                  </a:cxn>
                  <a:cxn ang="f401">
                    <a:pos x="f548" y="f547"/>
                  </a:cxn>
                  <a:cxn ang="f401">
                    <a:pos x="f549" y="f550"/>
                  </a:cxn>
                  <a:cxn ang="f401">
                    <a:pos x="f551" y="f552"/>
                  </a:cxn>
                  <a:cxn ang="f401">
                    <a:pos x="f551" y="f552"/>
                  </a:cxn>
                  <a:cxn ang="f401">
                    <a:pos x="f553" y="f554"/>
                  </a:cxn>
                  <a:cxn ang="f401">
                    <a:pos x="f555" y="f556"/>
                  </a:cxn>
                  <a:cxn ang="f401">
                    <a:pos x="f557" y="f556"/>
                  </a:cxn>
                  <a:cxn ang="f401">
                    <a:pos x="f558" y="f552"/>
                  </a:cxn>
                  <a:cxn ang="f401">
                    <a:pos x="f559" y="f560"/>
                  </a:cxn>
                  <a:cxn ang="f401">
                    <a:pos x="f561" y="f562"/>
                  </a:cxn>
                  <a:cxn ang="f401">
                    <a:pos x="f563" y="f564"/>
                  </a:cxn>
                  <a:cxn ang="f401">
                    <a:pos x="f565" y="f566"/>
                  </a:cxn>
                  <a:cxn ang="f401">
                    <a:pos x="f563" y="f567"/>
                  </a:cxn>
                  <a:cxn ang="f401">
                    <a:pos x="f568" y="f547"/>
                  </a:cxn>
                  <a:cxn ang="f401">
                    <a:pos x="f569" y="f570"/>
                  </a:cxn>
                  <a:cxn ang="f401">
                    <a:pos x="f571" y="f572"/>
                  </a:cxn>
                  <a:cxn ang="f401">
                    <a:pos x="f571" y="f573"/>
                  </a:cxn>
                  <a:cxn ang="f401">
                    <a:pos x="f574" y="f575"/>
                  </a:cxn>
                  <a:cxn ang="f401">
                    <a:pos x="f533" y="f534"/>
                  </a:cxn>
                </a:cxnLst>
                <a:rect l="f487" t="f490" r="f488" b="f489"/>
                <a:pathLst>
                  <a:path w="1658" h="3221">
                    <a:moveTo>
                      <a:pt x="f8" y="f9"/>
                    </a:moveTo>
                    <a:cubicBezTo>
                      <a:pt x="f10" y="f11"/>
                      <a:pt x="f6" y="f12"/>
                      <a:pt x="f10" y="f13"/>
                    </a:cubicBezTo>
                    <a:cubicBezTo>
                      <a:pt x="f14" y="f15"/>
                      <a:pt x="f16" y="f17"/>
                      <a:pt x="f18" y="f19"/>
                    </a:cubicBezTo>
                    <a:cubicBezTo>
                      <a:pt x="f20" y="f21"/>
                      <a:pt x="f22" y="f23"/>
                      <a:pt x="f24" y="f25"/>
                    </a:cubicBezTo>
                    <a:cubicBezTo>
                      <a:pt x="f22" y="f26"/>
                      <a:pt x="f22" y="f27"/>
                      <a:pt x="f22" y="f28"/>
                    </a:cubicBezTo>
                    <a:cubicBezTo>
                      <a:pt x="f22" y="f29"/>
                      <a:pt x="f22" y="f30"/>
                      <a:pt x="f22" y="f2"/>
                    </a:cubicBezTo>
                    <a:cubicBezTo>
                      <a:pt x="f31" y="f32"/>
                      <a:pt x="f33" y="f5"/>
                      <a:pt x="f34" y="f5"/>
                    </a:cubicBezTo>
                    <a:cubicBezTo>
                      <a:pt x="f35" y="f5"/>
                      <a:pt x="f36" y="f5"/>
                      <a:pt x="f37" y="f5"/>
                    </a:cubicBezTo>
                    <a:cubicBezTo>
                      <a:pt x="f38" y="f5"/>
                      <a:pt x="f39" y="f5"/>
                      <a:pt x="f40" y="f41"/>
                    </a:cubicBezTo>
                    <a:cubicBezTo>
                      <a:pt x="f42" y="f43"/>
                      <a:pt x="f44" y="f45"/>
                      <a:pt x="f44" y="f46"/>
                    </a:cubicBezTo>
                    <a:cubicBezTo>
                      <a:pt x="f5" y="f47"/>
                      <a:pt x="f5" y="f48"/>
                      <a:pt x="f5" y="f49"/>
                    </a:cubicBezTo>
                    <a:cubicBezTo>
                      <a:pt x="f44" y="f50"/>
                      <a:pt x="f41" y="f51"/>
                      <a:pt x="f41" y="f52"/>
                    </a:cubicBezTo>
                    <a:cubicBezTo>
                      <a:pt x="f41" y="f53"/>
                      <a:pt x="f41" y="f54"/>
                      <a:pt x="f41" y="f55"/>
                    </a:cubicBezTo>
                    <a:cubicBezTo>
                      <a:pt x="f41" y="f56"/>
                      <a:pt x="f41" y="f57"/>
                      <a:pt x="f41" y="f58"/>
                    </a:cubicBezTo>
                    <a:cubicBezTo>
                      <a:pt x="f41" y="f59"/>
                      <a:pt x="f41" y="f60"/>
                      <a:pt x="f41" y="f61"/>
                    </a:cubicBezTo>
                    <a:cubicBezTo>
                      <a:pt x="f41" y="f62"/>
                      <a:pt x="f63" y="f64"/>
                      <a:pt x="f5" y="f65"/>
                    </a:cubicBezTo>
                    <a:cubicBezTo>
                      <a:pt x="f5" y="f66"/>
                      <a:pt x="f5" y="f67"/>
                      <a:pt x="f44" y="f68"/>
                    </a:cubicBezTo>
                    <a:cubicBezTo>
                      <a:pt x="f41" y="f69"/>
                      <a:pt x="f70" y="f71"/>
                      <a:pt x="f72" y="f7"/>
                    </a:cubicBezTo>
                    <a:cubicBezTo>
                      <a:pt x="f73" y="f7"/>
                      <a:pt x="f74" y="f7"/>
                      <a:pt x="f75" y="f76"/>
                    </a:cubicBezTo>
                    <a:cubicBezTo>
                      <a:pt x="f77" y="f76"/>
                      <a:pt x="f78" y="f76"/>
                      <a:pt x="f79" y="f76"/>
                    </a:cubicBezTo>
                    <a:cubicBezTo>
                      <a:pt x="f80" y="f76"/>
                      <a:pt x="f81" y="f7"/>
                      <a:pt x="f82" y="f7"/>
                    </a:cubicBezTo>
                    <a:cubicBezTo>
                      <a:pt x="f83" y="f84"/>
                      <a:pt x="f31" y="f85"/>
                      <a:pt x="f22" y="f86"/>
                    </a:cubicBezTo>
                    <a:cubicBezTo>
                      <a:pt x="f22" y="f87"/>
                      <a:pt x="f22" y="f88"/>
                      <a:pt x="f22" y="f89"/>
                    </a:cubicBezTo>
                    <a:cubicBezTo>
                      <a:pt x="f22" y="f90"/>
                      <a:pt x="f31" y="f91"/>
                      <a:pt x="f31" y="f92"/>
                    </a:cubicBezTo>
                    <a:cubicBezTo>
                      <a:pt x="f31" y="f93"/>
                      <a:pt x="f31" y="f94"/>
                      <a:pt x="f31" y="f95"/>
                    </a:cubicBezTo>
                    <a:cubicBezTo>
                      <a:pt x="f31" y="f96"/>
                      <a:pt x="f31" y="f97"/>
                      <a:pt x="f31" y="f98"/>
                    </a:cubicBezTo>
                    <a:cubicBezTo>
                      <a:pt x="f31" y="f99"/>
                      <a:pt x="f31" y="f100"/>
                      <a:pt x="f31" y="f101"/>
                    </a:cubicBezTo>
                    <a:cubicBezTo>
                      <a:pt x="f31" y="f102"/>
                      <a:pt x="f31" y="f103"/>
                      <a:pt x="f104" y="f105"/>
                    </a:cubicBezTo>
                    <a:cubicBezTo>
                      <a:pt x="f106" y="f107"/>
                      <a:pt x="f8" y="f108"/>
                      <a:pt x="f8" y="f9"/>
                    </a:cubicBezTo>
                    <a:close/>
                    <a:moveTo>
                      <a:pt x="f109" y="f110"/>
                    </a:moveTo>
                    <a:cubicBezTo>
                      <a:pt x="f111" y="f110"/>
                      <a:pt x="f112" y="f110"/>
                      <a:pt x="f113" y="f110"/>
                    </a:cubicBezTo>
                    <a:cubicBezTo>
                      <a:pt x="f114" y="f110"/>
                      <a:pt x="f115" y="f110"/>
                      <a:pt x="f116" y="f117"/>
                    </a:cubicBezTo>
                    <a:cubicBezTo>
                      <a:pt x="f118" y="f117"/>
                      <a:pt x="f119" y="f120"/>
                      <a:pt x="f121" y="f69"/>
                    </a:cubicBezTo>
                    <a:cubicBezTo>
                      <a:pt x="f122" y="f123"/>
                      <a:pt x="f124" y="f125"/>
                      <a:pt x="f124" y="f126"/>
                    </a:cubicBezTo>
                    <a:cubicBezTo>
                      <a:pt x="f127" y="f128"/>
                      <a:pt x="f129" y="f130"/>
                      <a:pt x="f129" y="f131"/>
                    </a:cubicBezTo>
                    <a:cubicBezTo>
                      <a:pt x="f129" y="f132"/>
                      <a:pt x="f129" y="f133"/>
                      <a:pt x="f129" y="f134"/>
                    </a:cubicBezTo>
                    <a:cubicBezTo>
                      <a:pt x="f127" y="f135"/>
                      <a:pt x="f136" y="f137"/>
                      <a:pt x="f129" y="f138"/>
                    </a:cubicBezTo>
                    <a:cubicBezTo>
                      <a:pt x="f124" y="f139"/>
                      <a:pt x="f39" y="f140"/>
                      <a:pt x="f141" y="f140"/>
                    </a:cubicBezTo>
                    <a:cubicBezTo>
                      <a:pt x="f142" y="f140"/>
                      <a:pt x="f143" y="f140"/>
                      <a:pt x="f144" y="f140"/>
                    </a:cubicBezTo>
                    <a:cubicBezTo>
                      <a:pt x="f145" y="f140"/>
                      <a:pt x="f146" y="f147"/>
                      <a:pt x="f148" y="f149"/>
                    </a:cubicBezTo>
                    <a:cubicBezTo>
                      <a:pt x="f150" y="f151"/>
                      <a:pt x="f152" y="f153"/>
                      <a:pt x="f154" y="f155"/>
                    </a:cubicBezTo>
                    <a:cubicBezTo>
                      <a:pt x="f154" y="f155"/>
                      <a:pt x="f154" y="f155"/>
                      <a:pt x="f154" y="f155"/>
                    </a:cubicBezTo>
                    <a:cubicBezTo>
                      <a:pt x="f156" y="f157"/>
                      <a:pt x="f158" y="f159"/>
                      <a:pt x="f160" y="f161"/>
                    </a:cubicBezTo>
                    <a:cubicBezTo>
                      <a:pt x="f162" y="f163"/>
                      <a:pt x="f75" y="f164"/>
                      <a:pt x="f165" y="f163"/>
                    </a:cubicBezTo>
                    <a:cubicBezTo>
                      <a:pt x="f166" y="f163"/>
                      <a:pt x="f167" y="f163"/>
                      <a:pt x="f168" y="f163"/>
                    </a:cubicBezTo>
                    <a:cubicBezTo>
                      <a:pt x="f169" y="f170"/>
                      <a:pt x="f171" y="f172"/>
                      <a:pt x="f173" y="f155"/>
                    </a:cubicBezTo>
                    <a:cubicBezTo>
                      <a:pt x="f174" y="f175"/>
                      <a:pt x="f176" y="f177"/>
                      <a:pt x="f178" y="f179"/>
                    </a:cubicBezTo>
                    <a:cubicBezTo>
                      <a:pt x="f180" y="f181"/>
                      <a:pt x="f182" y="f183"/>
                      <a:pt x="f184" y="f185"/>
                    </a:cubicBezTo>
                    <a:cubicBezTo>
                      <a:pt x="f186" y="f187"/>
                      <a:pt x="f134" y="f188"/>
                      <a:pt x="f189" y="f190"/>
                    </a:cubicBezTo>
                    <a:cubicBezTo>
                      <a:pt x="f191" y="f192"/>
                      <a:pt x="f193" y="f194"/>
                      <a:pt x="f195" y="f196"/>
                    </a:cubicBezTo>
                    <a:cubicBezTo>
                      <a:pt x="f193" y="f194"/>
                      <a:pt x="f191" y="f192"/>
                      <a:pt x="f189" y="f45"/>
                    </a:cubicBezTo>
                    <a:cubicBezTo>
                      <a:pt x="f197" y="f192"/>
                      <a:pt x="f198" y="f140"/>
                      <a:pt x="f199" y="f140"/>
                    </a:cubicBezTo>
                    <a:cubicBezTo>
                      <a:pt x="f200" y="f140"/>
                      <a:pt x="f201" y="f32"/>
                      <a:pt x="f202" y="f192"/>
                    </a:cubicBezTo>
                    <a:cubicBezTo>
                      <a:pt x="f203" y="f204"/>
                      <a:pt x="f205" y="f139"/>
                      <a:pt x="f205" y="f206"/>
                    </a:cubicBezTo>
                    <a:cubicBezTo>
                      <a:pt x="f205" y="f207"/>
                      <a:pt x="f205" y="f208"/>
                      <a:pt x="f205" y="f209"/>
                    </a:cubicBezTo>
                    <a:cubicBezTo>
                      <a:pt x="f205" y="f210"/>
                      <a:pt x="f211" y="f212"/>
                      <a:pt x="f213" y="f214"/>
                    </a:cubicBezTo>
                    <a:cubicBezTo>
                      <a:pt x="f215" y="f216"/>
                      <a:pt x="f217" y="f110"/>
                      <a:pt x="f109" y="f110"/>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grpSp>
        <p:nvGrpSpPr>
          <p:cNvPr id="23" name="Grupo 14">
            <a:extLst>
              <a:ext uri="{FF2B5EF4-FFF2-40B4-BE49-F238E27FC236}">
                <a16:creationId xmlns:a16="http://schemas.microsoft.com/office/drawing/2014/main" id="{30E76CD5-7261-ABB5-56CB-7340840488DC}"/>
              </a:ext>
            </a:extLst>
          </p:cNvPr>
          <p:cNvGrpSpPr/>
          <p:nvPr/>
        </p:nvGrpSpPr>
        <p:grpSpPr>
          <a:xfrm>
            <a:off x="7119701" y="3465511"/>
            <a:ext cx="3399081" cy="2998747"/>
            <a:chOff x="7119701" y="3465511"/>
            <a:chExt cx="3399081" cy="2998747"/>
          </a:xfrm>
        </p:grpSpPr>
        <p:sp>
          <p:nvSpPr>
            <p:cNvPr id="24" name="Freeform 4">
              <a:extLst>
                <a:ext uri="{FF2B5EF4-FFF2-40B4-BE49-F238E27FC236}">
                  <a16:creationId xmlns:a16="http://schemas.microsoft.com/office/drawing/2014/main" id="{755E9880-B4AA-7DA3-0FB4-A366A06B97E7}"/>
                </a:ext>
              </a:extLst>
            </p:cNvPr>
            <p:cNvSpPr/>
            <p:nvPr/>
          </p:nvSpPr>
          <p:spPr>
            <a:xfrm>
              <a:off x="7486650" y="5510210"/>
              <a:ext cx="2698751" cy="782634"/>
            </a:xfrm>
            <a:custGeom>
              <a:avLst/>
              <a:gdLst>
                <a:gd name="f0" fmla="val 10800000"/>
                <a:gd name="f1" fmla="val 5400000"/>
                <a:gd name="f2" fmla="val 360"/>
                <a:gd name="f3" fmla="val 180"/>
                <a:gd name="f4" fmla="val w"/>
                <a:gd name="f5" fmla="val h"/>
                <a:gd name="f6" fmla="val 0"/>
                <a:gd name="f7" fmla="val 462"/>
                <a:gd name="f8" fmla="val 134"/>
                <a:gd name="f9" fmla="val 81"/>
                <a:gd name="f10" fmla="val 112"/>
                <a:gd name="f11" fmla="val 182"/>
                <a:gd name="f12" fmla="val 282"/>
                <a:gd name="f13" fmla="val 383"/>
                <a:gd name="f14" fmla="val 382"/>
                <a:gd name="f15" fmla="val 109"/>
                <a:gd name="f16" fmla="val 381"/>
                <a:gd name="f17" fmla="val 106"/>
                <a:gd name="f18" fmla="val 380"/>
                <a:gd name="f19" fmla="val 103"/>
                <a:gd name="f20" fmla="val 370"/>
                <a:gd name="f21" fmla="val 75"/>
                <a:gd name="f22" fmla="val 47"/>
                <a:gd name="f23" fmla="val 351"/>
                <a:gd name="f24" fmla="val 18"/>
                <a:gd name="f25" fmla="val 348"/>
                <a:gd name="f26" fmla="val 11"/>
                <a:gd name="f27" fmla="val 345"/>
                <a:gd name="f28" fmla="val 9"/>
                <a:gd name="f29" fmla="val 338"/>
                <a:gd name="f30" fmla="val 302"/>
                <a:gd name="f31" fmla="val 266"/>
                <a:gd name="f32" fmla="val 231"/>
                <a:gd name="f33" fmla="val 228"/>
                <a:gd name="f34" fmla="val 224"/>
                <a:gd name="f35" fmla="val 221"/>
                <a:gd name="f36" fmla="val 6"/>
                <a:gd name="f37" fmla="val 222"/>
                <a:gd name="f38" fmla="val 3"/>
                <a:gd name="f39" fmla="val 1"/>
                <a:gd name="f40" fmla="val 223"/>
                <a:gd name="f41" fmla="val 271"/>
                <a:gd name="f42" fmla="val 318"/>
                <a:gd name="f43" fmla="val 365"/>
                <a:gd name="f44" fmla="val 376"/>
                <a:gd name="f45" fmla="val 388"/>
                <a:gd name="f46" fmla="val 398"/>
                <a:gd name="f47" fmla="val 8"/>
                <a:gd name="f48" fmla="val 406"/>
                <a:gd name="f49" fmla="val 12"/>
                <a:gd name="f50" fmla="val 414"/>
                <a:gd name="f51" fmla="val 20"/>
                <a:gd name="f52" fmla="val 419"/>
                <a:gd name="f53" fmla="val 29"/>
                <a:gd name="f54" fmla="val 433"/>
                <a:gd name="f55" fmla="val 52"/>
                <a:gd name="f56" fmla="val 444"/>
                <a:gd name="f57" fmla="val 76"/>
                <a:gd name="f58" fmla="val 457"/>
                <a:gd name="f59" fmla="val 100"/>
                <a:gd name="f60" fmla="val 110"/>
                <a:gd name="f61" fmla="val 460"/>
                <a:gd name="f62" fmla="val 116"/>
                <a:gd name="f63" fmla="val 452"/>
                <a:gd name="f64" fmla="val 123"/>
                <a:gd name="f65" fmla="val 442"/>
                <a:gd name="f66" fmla="val 131"/>
                <a:gd name="f67" fmla="val 431"/>
                <a:gd name="f68" fmla="val 418"/>
                <a:gd name="f69" fmla="val 306"/>
                <a:gd name="f70" fmla="val 193"/>
                <a:gd name="f71" fmla="val 67"/>
                <a:gd name="f72" fmla="val 54"/>
                <a:gd name="f73" fmla="val 41"/>
                <a:gd name="f74" fmla="val 133"/>
                <a:gd name="f75" fmla="val 34"/>
                <a:gd name="f76" fmla="val 26"/>
                <a:gd name="f77" fmla="val 132"/>
                <a:gd name="f78" fmla="val 129"/>
                <a:gd name="f79" fmla="val 122"/>
                <a:gd name="f80" fmla="val 96"/>
                <a:gd name="f81" fmla="val 19"/>
                <a:gd name="f82" fmla="val 30"/>
                <a:gd name="f83" fmla="val 55"/>
                <a:gd name="f84" fmla="val 40"/>
                <a:gd name="f85" fmla="val 50"/>
                <a:gd name="f86" fmla="val 69"/>
                <a:gd name="f87" fmla="val 93"/>
                <a:gd name="f88" fmla="val 120"/>
                <a:gd name="f89" fmla="val 147"/>
                <a:gd name="f90" fmla="val 174"/>
                <a:gd name="f91" fmla="val 183"/>
                <a:gd name="f92" fmla="val 2"/>
                <a:gd name="f93" fmla="val 163"/>
                <a:gd name="f94" fmla="val 146"/>
                <a:gd name="f95" fmla="val 10"/>
                <a:gd name="f96" fmla="val 130"/>
                <a:gd name="f97" fmla="val 119"/>
                <a:gd name="f98" fmla="val 114"/>
                <a:gd name="f99" fmla="val 111"/>
                <a:gd name="f100" fmla="val 21"/>
                <a:gd name="f101" fmla="val 102"/>
                <a:gd name="f102" fmla="val 92"/>
                <a:gd name="f103" fmla="val 79"/>
                <a:gd name="f104" fmla="val 82"/>
                <a:gd name="f105" fmla="val 108"/>
                <a:gd name="f106" fmla="val 7"/>
                <a:gd name="f107" fmla="val 113"/>
                <a:gd name="f108" fmla="val 115"/>
                <a:gd name="f109" fmla="val 14"/>
                <a:gd name="f110" fmla="val 17"/>
                <a:gd name="f111" fmla="val 125"/>
                <a:gd name="f112" fmla="val 43"/>
                <a:gd name="f113" fmla="val 169"/>
                <a:gd name="f114" fmla="val 295"/>
                <a:gd name="f115" fmla="val 420"/>
                <a:gd name="f116" fmla="val 428"/>
                <a:gd name="f117" fmla="val 435"/>
                <a:gd name="f118" fmla="val 124"/>
                <a:gd name="f119" fmla="val 447"/>
                <a:gd name="f120" fmla="val 451"/>
                <a:gd name="f121" fmla="val 117"/>
                <a:gd name="f122" fmla="val 454"/>
                <a:gd name="f123" fmla="val 443"/>
                <a:gd name="f124" fmla="val 422"/>
                <a:gd name="f125" fmla="val 121"/>
                <a:gd name="f126" fmla="val 42"/>
                <a:gd name="f127" fmla="val 371"/>
                <a:gd name="f128" fmla="val 59"/>
                <a:gd name="f129" fmla="val 374"/>
                <a:gd name="f130" fmla="val 61"/>
                <a:gd name="f131" fmla="val 377"/>
                <a:gd name="f132" fmla="val 63"/>
                <a:gd name="f133" fmla="val 379"/>
                <a:gd name="f134" fmla="val 64"/>
                <a:gd name="f135" fmla="val 387"/>
                <a:gd name="f136" fmla="val 396"/>
                <a:gd name="f137" fmla="val 72"/>
                <a:gd name="f138" fmla="val 413"/>
                <a:gd name="f139" fmla="val 66"/>
                <a:gd name="f140" fmla="val 415"/>
                <a:gd name="f141" fmla="val 60"/>
                <a:gd name="f142" fmla="val 409"/>
                <a:gd name="f143" fmla="val 44"/>
                <a:gd name="f144" fmla="val 46"/>
                <a:gd name="f145" fmla="val 51"/>
                <a:gd name="f146" fmla="val 57"/>
                <a:gd name="f147" fmla="val 48"/>
                <a:gd name="f148" fmla="val 49"/>
                <a:gd name="f149" fmla="val 73"/>
                <a:gd name="f150" fmla="+- 0 0 -90"/>
                <a:gd name="f151" fmla="*/ f4 1 462"/>
                <a:gd name="f152" fmla="*/ f5 1 134"/>
                <a:gd name="f153" fmla="+- f8 0 f6"/>
                <a:gd name="f154" fmla="+- f7 0 f6"/>
                <a:gd name="f155" fmla="*/ f150 f0 1"/>
                <a:gd name="f156" fmla="*/ f154 1 462"/>
                <a:gd name="f157" fmla="*/ f153 1 134"/>
                <a:gd name="f158" fmla="*/ 81 f154 1"/>
                <a:gd name="f159" fmla="*/ 112 f153 1"/>
                <a:gd name="f160" fmla="*/ 383 f154 1"/>
                <a:gd name="f161" fmla="*/ 380 f154 1"/>
                <a:gd name="f162" fmla="*/ 103 f153 1"/>
                <a:gd name="f163" fmla="*/ 351 f154 1"/>
                <a:gd name="f164" fmla="*/ 18 f153 1"/>
                <a:gd name="f165" fmla="*/ 338 f154 1"/>
                <a:gd name="f166" fmla="*/ 9 f153 1"/>
                <a:gd name="f167" fmla="*/ 231 f154 1"/>
                <a:gd name="f168" fmla="*/ 221 f154 1"/>
                <a:gd name="f169" fmla="*/ 222 f154 1"/>
                <a:gd name="f170" fmla="*/ 1 f153 1"/>
                <a:gd name="f171" fmla="*/ 224 f154 1"/>
                <a:gd name="f172" fmla="*/ 0 f153 1"/>
                <a:gd name="f173" fmla="*/ 365 f154 1"/>
                <a:gd name="f174" fmla="*/ 398 f154 1"/>
                <a:gd name="f175" fmla="*/ 8 f153 1"/>
                <a:gd name="f176" fmla="*/ 419 f154 1"/>
                <a:gd name="f177" fmla="*/ 29 f153 1"/>
                <a:gd name="f178" fmla="*/ 457 f154 1"/>
                <a:gd name="f179" fmla="*/ 100 f153 1"/>
                <a:gd name="f180" fmla="*/ 452 f154 1"/>
                <a:gd name="f181" fmla="*/ 123 f153 1"/>
                <a:gd name="f182" fmla="*/ 418 f154 1"/>
                <a:gd name="f183" fmla="*/ 134 f153 1"/>
                <a:gd name="f184" fmla="*/ 41 f154 1"/>
                <a:gd name="f185" fmla="*/ 133 f153 1"/>
                <a:gd name="f186" fmla="*/ 20 f154 1"/>
                <a:gd name="f187" fmla="*/ 129 f153 1"/>
                <a:gd name="f188" fmla="*/ 8 f154 1"/>
                <a:gd name="f189" fmla="*/ 96 f153 1"/>
                <a:gd name="f190" fmla="*/ 40 f154 1"/>
                <a:gd name="f191" fmla="*/ 34 f153 1"/>
                <a:gd name="f192" fmla="*/ 93 f154 1"/>
                <a:gd name="f193" fmla="*/ 174 f154 1"/>
                <a:gd name="f194" fmla="*/ 180 f154 1"/>
                <a:gd name="f195" fmla="*/ 130 f154 1"/>
                <a:gd name="f196" fmla="*/ 111 f154 1"/>
                <a:gd name="f197" fmla="*/ 21 f153 1"/>
                <a:gd name="f198" fmla="*/ 82 f154 1"/>
                <a:gd name="f199" fmla="*/ 108 f153 1"/>
                <a:gd name="f200" fmla="*/ 9 f154 1"/>
                <a:gd name="f201" fmla="*/ 111 f153 1"/>
                <a:gd name="f202" fmla="*/ 7 f154 1"/>
                <a:gd name="f203" fmla="*/ 113 f153 1"/>
                <a:gd name="f204" fmla="*/ 17 f154 1"/>
                <a:gd name="f205" fmla="*/ 120 f153 1"/>
                <a:gd name="f206" fmla="*/ 43 f154 1"/>
                <a:gd name="f207" fmla="*/ 125 f153 1"/>
                <a:gd name="f208" fmla="*/ 420 f154 1"/>
                <a:gd name="f209" fmla="*/ 442 f154 1"/>
                <a:gd name="f210" fmla="*/ 122 f153 1"/>
                <a:gd name="f211" fmla="*/ 454 f154 1"/>
                <a:gd name="f212" fmla="*/ 114 f153 1"/>
                <a:gd name="f213" fmla="*/ 422 f154 1"/>
                <a:gd name="f214" fmla="*/ 42 f154 1"/>
                <a:gd name="f215" fmla="*/ 121 f153 1"/>
                <a:gd name="f216" fmla="*/ 371 f154 1"/>
                <a:gd name="f217" fmla="*/ 59 f153 1"/>
                <a:gd name="f218" fmla="*/ 379 f154 1"/>
                <a:gd name="f219" fmla="*/ 64 f153 1"/>
                <a:gd name="f220" fmla="*/ 406 f154 1"/>
                <a:gd name="f221" fmla="*/ 69 f153 1"/>
                <a:gd name="f222" fmla="*/ 409 f154 1"/>
                <a:gd name="f223" fmla="*/ 55 f153 1"/>
                <a:gd name="f224" fmla="*/ 61 f154 1"/>
                <a:gd name="f225" fmla="*/ 51 f153 1"/>
                <a:gd name="f226" fmla="*/ 57 f154 1"/>
                <a:gd name="f227" fmla="*/ 50 f153 1"/>
                <a:gd name="f228" fmla="*/ 47 f154 1"/>
                <a:gd name="f229" fmla="*/ 72 f153 1"/>
                <a:gd name="f230" fmla="*/ 50 f154 1"/>
                <a:gd name="f231" fmla="*/ 73 f153 1"/>
                <a:gd name="f232" fmla="*/ f155 1 f3"/>
                <a:gd name="f233" fmla="*/ f158 1 462"/>
                <a:gd name="f234" fmla="*/ f159 1 134"/>
                <a:gd name="f235" fmla="*/ f160 1 462"/>
                <a:gd name="f236" fmla="*/ f161 1 462"/>
                <a:gd name="f237" fmla="*/ f162 1 134"/>
                <a:gd name="f238" fmla="*/ f163 1 462"/>
                <a:gd name="f239" fmla="*/ f164 1 134"/>
                <a:gd name="f240" fmla="*/ f165 1 462"/>
                <a:gd name="f241" fmla="*/ f166 1 134"/>
                <a:gd name="f242" fmla="*/ f167 1 462"/>
                <a:gd name="f243" fmla="*/ f168 1 462"/>
                <a:gd name="f244" fmla="*/ f169 1 462"/>
                <a:gd name="f245" fmla="*/ f170 1 134"/>
                <a:gd name="f246" fmla="*/ f171 1 462"/>
                <a:gd name="f247" fmla="*/ f172 1 134"/>
                <a:gd name="f248" fmla="*/ f173 1 462"/>
                <a:gd name="f249" fmla="*/ f174 1 462"/>
                <a:gd name="f250" fmla="*/ f175 1 134"/>
                <a:gd name="f251" fmla="*/ f176 1 462"/>
                <a:gd name="f252" fmla="*/ f177 1 134"/>
                <a:gd name="f253" fmla="*/ f178 1 462"/>
                <a:gd name="f254" fmla="*/ f179 1 134"/>
                <a:gd name="f255" fmla="*/ f180 1 462"/>
                <a:gd name="f256" fmla="*/ f181 1 134"/>
                <a:gd name="f257" fmla="*/ f182 1 462"/>
                <a:gd name="f258" fmla="*/ f183 1 134"/>
                <a:gd name="f259" fmla="*/ f184 1 462"/>
                <a:gd name="f260" fmla="*/ f185 1 134"/>
                <a:gd name="f261" fmla="*/ f186 1 462"/>
                <a:gd name="f262" fmla="*/ f187 1 134"/>
                <a:gd name="f263" fmla="*/ f188 1 462"/>
                <a:gd name="f264" fmla="*/ f189 1 134"/>
                <a:gd name="f265" fmla="*/ f190 1 462"/>
                <a:gd name="f266" fmla="*/ f191 1 134"/>
                <a:gd name="f267" fmla="*/ f192 1 462"/>
                <a:gd name="f268" fmla="*/ f193 1 462"/>
                <a:gd name="f269" fmla="*/ f194 1 462"/>
                <a:gd name="f270" fmla="*/ f195 1 462"/>
                <a:gd name="f271" fmla="*/ f196 1 462"/>
                <a:gd name="f272" fmla="*/ f197 1 134"/>
                <a:gd name="f273" fmla="*/ f198 1 462"/>
                <a:gd name="f274" fmla="*/ f199 1 134"/>
                <a:gd name="f275" fmla="*/ f200 1 462"/>
                <a:gd name="f276" fmla="*/ f201 1 134"/>
                <a:gd name="f277" fmla="*/ f202 1 462"/>
                <a:gd name="f278" fmla="*/ f203 1 134"/>
                <a:gd name="f279" fmla="*/ f204 1 462"/>
                <a:gd name="f280" fmla="*/ f205 1 134"/>
                <a:gd name="f281" fmla="*/ f206 1 462"/>
                <a:gd name="f282" fmla="*/ f207 1 134"/>
                <a:gd name="f283" fmla="*/ f208 1 462"/>
                <a:gd name="f284" fmla="*/ f209 1 462"/>
                <a:gd name="f285" fmla="*/ f210 1 134"/>
                <a:gd name="f286" fmla="*/ f211 1 462"/>
                <a:gd name="f287" fmla="*/ f212 1 134"/>
                <a:gd name="f288" fmla="*/ f213 1 462"/>
                <a:gd name="f289" fmla="*/ f214 1 462"/>
                <a:gd name="f290" fmla="*/ f215 1 134"/>
                <a:gd name="f291" fmla="*/ f216 1 462"/>
                <a:gd name="f292" fmla="*/ f217 1 134"/>
                <a:gd name="f293" fmla="*/ f218 1 462"/>
                <a:gd name="f294" fmla="*/ f219 1 134"/>
                <a:gd name="f295" fmla="*/ f220 1 462"/>
                <a:gd name="f296" fmla="*/ f221 1 134"/>
                <a:gd name="f297" fmla="*/ f222 1 462"/>
                <a:gd name="f298" fmla="*/ f223 1 134"/>
                <a:gd name="f299" fmla="*/ f224 1 462"/>
                <a:gd name="f300" fmla="*/ f225 1 134"/>
                <a:gd name="f301" fmla="*/ f226 1 462"/>
                <a:gd name="f302" fmla="*/ f227 1 134"/>
                <a:gd name="f303" fmla="*/ f228 1 462"/>
                <a:gd name="f304" fmla="*/ f229 1 134"/>
                <a:gd name="f305" fmla="*/ f230 1 462"/>
                <a:gd name="f306" fmla="*/ f231 1 134"/>
                <a:gd name="f307" fmla="*/ 0 1 f156"/>
                <a:gd name="f308" fmla="*/ f7 1 f156"/>
                <a:gd name="f309" fmla="*/ 0 1 f157"/>
                <a:gd name="f310" fmla="*/ f8 1 f157"/>
                <a:gd name="f311" fmla="+- f232 0 f1"/>
                <a:gd name="f312" fmla="*/ f233 1 f156"/>
                <a:gd name="f313" fmla="*/ f234 1 f157"/>
                <a:gd name="f314" fmla="*/ f235 1 f156"/>
                <a:gd name="f315" fmla="*/ f236 1 f156"/>
                <a:gd name="f316" fmla="*/ f237 1 f157"/>
                <a:gd name="f317" fmla="*/ f238 1 f156"/>
                <a:gd name="f318" fmla="*/ f239 1 f157"/>
                <a:gd name="f319" fmla="*/ f240 1 f156"/>
                <a:gd name="f320" fmla="*/ f241 1 f157"/>
                <a:gd name="f321" fmla="*/ f242 1 f156"/>
                <a:gd name="f322" fmla="*/ f243 1 f156"/>
                <a:gd name="f323" fmla="*/ f244 1 f156"/>
                <a:gd name="f324" fmla="*/ f245 1 f157"/>
                <a:gd name="f325" fmla="*/ f246 1 f156"/>
                <a:gd name="f326" fmla="*/ f247 1 f157"/>
                <a:gd name="f327" fmla="*/ f248 1 f156"/>
                <a:gd name="f328" fmla="*/ f249 1 f156"/>
                <a:gd name="f329" fmla="*/ f250 1 f157"/>
                <a:gd name="f330" fmla="*/ f251 1 f156"/>
                <a:gd name="f331" fmla="*/ f252 1 f157"/>
                <a:gd name="f332" fmla="*/ f253 1 f156"/>
                <a:gd name="f333" fmla="*/ f254 1 f157"/>
                <a:gd name="f334" fmla="*/ f255 1 f156"/>
                <a:gd name="f335" fmla="*/ f256 1 f157"/>
                <a:gd name="f336" fmla="*/ f257 1 f156"/>
                <a:gd name="f337" fmla="*/ f258 1 f157"/>
                <a:gd name="f338" fmla="*/ f259 1 f156"/>
                <a:gd name="f339" fmla="*/ f260 1 f157"/>
                <a:gd name="f340" fmla="*/ f261 1 f156"/>
                <a:gd name="f341" fmla="*/ f262 1 f157"/>
                <a:gd name="f342" fmla="*/ f263 1 f156"/>
                <a:gd name="f343" fmla="*/ f264 1 f157"/>
                <a:gd name="f344" fmla="*/ f265 1 f156"/>
                <a:gd name="f345" fmla="*/ f266 1 f157"/>
                <a:gd name="f346" fmla="*/ f267 1 f156"/>
                <a:gd name="f347" fmla="*/ f268 1 f156"/>
                <a:gd name="f348" fmla="*/ f269 1 f156"/>
                <a:gd name="f349" fmla="*/ f270 1 f156"/>
                <a:gd name="f350" fmla="*/ f271 1 f156"/>
                <a:gd name="f351" fmla="*/ f272 1 f157"/>
                <a:gd name="f352" fmla="*/ f273 1 f156"/>
                <a:gd name="f353" fmla="*/ f274 1 f157"/>
                <a:gd name="f354" fmla="*/ f275 1 f156"/>
                <a:gd name="f355" fmla="*/ f276 1 f157"/>
                <a:gd name="f356" fmla="*/ f277 1 f156"/>
                <a:gd name="f357" fmla="*/ f278 1 f157"/>
                <a:gd name="f358" fmla="*/ f279 1 f156"/>
                <a:gd name="f359" fmla="*/ f280 1 f157"/>
                <a:gd name="f360" fmla="*/ f281 1 f156"/>
                <a:gd name="f361" fmla="*/ f282 1 f157"/>
                <a:gd name="f362" fmla="*/ f283 1 f156"/>
                <a:gd name="f363" fmla="*/ f284 1 f156"/>
                <a:gd name="f364" fmla="*/ f285 1 f157"/>
                <a:gd name="f365" fmla="*/ f286 1 f156"/>
                <a:gd name="f366" fmla="*/ f287 1 f157"/>
                <a:gd name="f367" fmla="*/ f288 1 f156"/>
                <a:gd name="f368" fmla="*/ f289 1 f156"/>
                <a:gd name="f369" fmla="*/ f290 1 f157"/>
                <a:gd name="f370" fmla="*/ f291 1 f156"/>
                <a:gd name="f371" fmla="*/ f292 1 f157"/>
                <a:gd name="f372" fmla="*/ f293 1 f156"/>
                <a:gd name="f373" fmla="*/ f294 1 f157"/>
                <a:gd name="f374" fmla="*/ f295 1 f156"/>
                <a:gd name="f375" fmla="*/ f296 1 f157"/>
                <a:gd name="f376" fmla="*/ f297 1 f156"/>
                <a:gd name="f377" fmla="*/ f298 1 f157"/>
                <a:gd name="f378" fmla="*/ f299 1 f156"/>
                <a:gd name="f379" fmla="*/ f300 1 f157"/>
                <a:gd name="f380" fmla="*/ f301 1 f156"/>
                <a:gd name="f381" fmla="*/ f302 1 f157"/>
                <a:gd name="f382" fmla="*/ f303 1 f156"/>
                <a:gd name="f383" fmla="*/ f304 1 f157"/>
                <a:gd name="f384" fmla="*/ f305 1 f156"/>
                <a:gd name="f385" fmla="*/ f306 1 f157"/>
                <a:gd name="f386" fmla="*/ f307 f151 1"/>
                <a:gd name="f387" fmla="*/ f308 f151 1"/>
                <a:gd name="f388" fmla="*/ f310 f152 1"/>
                <a:gd name="f389" fmla="*/ f309 f152 1"/>
                <a:gd name="f390" fmla="*/ f312 f151 1"/>
                <a:gd name="f391" fmla="*/ f313 f152 1"/>
                <a:gd name="f392" fmla="*/ f314 f151 1"/>
                <a:gd name="f393" fmla="*/ f315 f151 1"/>
                <a:gd name="f394" fmla="*/ f316 f152 1"/>
                <a:gd name="f395" fmla="*/ f317 f151 1"/>
                <a:gd name="f396" fmla="*/ f318 f152 1"/>
                <a:gd name="f397" fmla="*/ f319 f151 1"/>
                <a:gd name="f398" fmla="*/ f320 f152 1"/>
                <a:gd name="f399" fmla="*/ f321 f151 1"/>
                <a:gd name="f400" fmla="*/ f322 f151 1"/>
                <a:gd name="f401" fmla="*/ f323 f151 1"/>
                <a:gd name="f402" fmla="*/ f324 f152 1"/>
                <a:gd name="f403" fmla="*/ f325 f151 1"/>
                <a:gd name="f404" fmla="*/ f326 f152 1"/>
                <a:gd name="f405" fmla="*/ f327 f151 1"/>
                <a:gd name="f406" fmla="*/ f328 f151 1"/>
                <a:gd name="f407" fmla="*/ f329 f152 1"/>
                <a:gd name="f408" fmla="*/ f330 f151 1"/>
                <a:gd name="f409" fmla="*/ f331 f152 1"/>
                <a:gd name="f410" fmla="*/ f332 f151 1"/>
                <a:gd name="f411" fmla="*/ f333 f152 1"/>
                <a:gd name="f412" fmla="*/ f334 f151 1"/>
                <a:gd name="f413" fmla="*/ f335 f152 1"/>
                <a:gd name="f414" fmla="*/ f336 f151 1"/>
                <a:gd name="f415" fmla="*/ f337 f152 1"/>
                <a:gd name="f416" fmla="*/ f338 f151 1"/>
                <a:gd name="f417" fmla="*/ f339 f152 1"/>
                <a:gd name="f418" fmla="*/ f340 f151 1"/>
                <a:gd name="f419" fmla="*/ f341 f152 1"/>
                <a:gd name="f420" fmla="*/ f342 f151 1"/>
                <a:gd name="f421" fmla="*/ f343 f152 1"/>
                <a:gd name="f422" fmla="*/ f344 f151 1"/>
                <a:gd name="f423" fmla="*/ f345 f152 1"/>
                <a:gd name="f424" fmla="*/ f346 f151 1"/>
                <a:gd name="f425" fmla="*/ f347 f151 1"/>
                <a:gd name="f426" fmla="*/ f348 f151 1"/>
                <a:gd name="f427" fmla="*/ f349 f151 1"/>
                <a:gd name="f428" fmla="*/ f350 f151 1"/>
                <a:gd name="f429" fmla="*/ f351 f152 1"/>
                <a:gd name="f430" fmla="*/ f352 f151 1"/>
                <a:gd name="f431" fmla="*/ f353 f152 1"/>
                <a:gd name="f432" fmla="*/ f354 f151 1"/>
                <a:gd name="f433" fmla="*/ f355 f152 1"/>
                <a:gd name="f434" fmla="*/ f356 f151 1"/>
                <a:gd name="f435" fmla="*/ f357 f152 1"/>
                <a:gd name="f436" fmla="*/ f358 f151 1"/>
                <a:gd name="f437" fmla="*/ f359 f152 1"/>
                <a:gd name="f438" fmla="*/ f360 f151 1"/>
                <a:gd name="f439" fmla="*/ f361 f152 1"/>
                <a:gd name="f440" fmla="*/ f362 f151 1"/>
                <a:gd name="f441" fmla="*/ f363 f151 1"/>
                <a:gd name="f442" fmla="*/ f364 f152 1"/>
                <a:gd name="f443" fmla="*/ f365 f151 1"/>
                <a:gd name="f444" fmla="*/ f366 f152 1"/>
                <a:gd name="f445" fmla="*/ f367 f151 1"/>
                <a:gd name="f446" fmla="*/ f368 f151 1"/>
                <a:gd name="f447" fmla="*/ f369 f152 1"/>
                <a:gd name="f448" fmla="*/ f370 f151 1"/>
                <a:gd name="f449" fmla="*/ f371 f152 1"/>
                <a:gd name="f450" fmla="*/ f372 f151 1"/>
                <a:gd name="f451" fmla="*/ f373 f152 1"/>
                <a:gd name="f452" fmla="*/ f374 f151 1"/>
                <a:gd name="f453" fmla="*/ f375 f152 1"/>
                <a:gd name="f454" fmla="*/ f376 f151 1"/>
                <a:gd name="f455" fmla="*/ f377 f152 1"/>
                <a:gd name="f456" fmla="*/ f378 f151 1"/>
                <a:gd name="f457" fmla="*/ f379 f152 1"/>
                <a:gd name="f458" fmla="*/ f380 f151 1"/>
                <a:gd name="f459" fmla="*/ f381 f152 1"/>
                <a:gd name="f460" fmla="*/ f382 f151 1"/>
                <a:gd name="f461" fmla="*/ f383 f152 1"/>
                <a:gd name="f462" fmla="*/ f384 f151 1"/>
                <a:gd name="f463" fmla="*/ f385 f152 1"/>
              </a:gdLst>
              <a:ahLst/>
              <a:cxnLst>
                <a:cxn ang="3cd4">
                  <a:pos x="hc" y="t"/>
                </a:cxn>
                <a:cxn ang="0">
                  <a:pos x="r" y="vc"/>
                </a:cxn>
                <a:cxn ang="cd4">
                  <a:pos x="hc" y="b"/>
                </a:cxn>
                <a:cxn ang="cd2">
                  <a:pos x="l" y="vc"/>
                </a:cxn>
                <a:cxn ang="f311">
                  <a:pos x="f390" y="f391"/>
                </a:cxn>
                <a:cxn ang="f311">
                  <a:pos x="f392" y="f391"/>
                </a:cxn>
                <a:cxn ang="f311">
                  <a:pos x="f393" y="f394"/>
                </a:cxn>
                <a:cxn ang="f311">
                  <a:pos x="f395" y="f396"/>
                </a:cxn>
                <a:cxn ang="f311">
                  <a:pos x="f397" y="f398"/>
                </a:cxn>
                <a:cxn ang="f311">
                  <a:pos x="f399" y="f398"/>
                </a:cxn>
                <a:cxn ang="f311">
                  <a:pos x="f400" y="f398"/>
                </a:cxn>
                <a:cxn ang="f311">
                  <a:pos x="f401" y="f402"/>
                </a:cxn>
                <a:cxn ang="f311">
                  <a:pos x="f403" y="f404"/>
                </a:cxn>
                <a:cxn ang="f311">
                  <a:pos x="f405" y="f402"/>
                </a:cxn>
                <a:cxn ang="f311">
                  <a:pos x="f406" y="f407"/>
                </a:cxn>
                <a:cxn ang="f311">
                  <a:pos x="f408" y="f409"/>
                </a:cxn>
                <a:cxn ang="f311">
                  <a:pos x="f410" y="f411"/>
                </a:cxn>
                <a:cxn ang="f311">
                  <a:pos x="f412" y="f413"/>
                </a:cxn>
                <a:cxn ang="f311">
                  <a:pos x="f414" y="f415"/>
                </a:cxn>
                <a:cxn ang="f311">
                  <a:pos x="f390" y="f415"/>
                </a:cxn>
                <a:cxn ang="f311">
                  <a:pos x="f416" y="f417"/>
                </a:cxn>
                <a:cxn ang="f311">
                  <a:pos x="f418" y="f419"/>
                </a:cxn>
                <a:cxn ang="f311">
                  <a:pos x="f420" y="f421"/>
                </a:cxn>
                <a:cxn ang="f311">
                  <a:pos x="f422" y="f423"/>
                </a:cxn>
                <a:cxn ang="f311">
                  <a:pos x="f424" y="f404"/>
                </a:cxn>
                <a:cxn ang="f311">
                  <a:pos x="f425" y="f404"/>
                </a:cxn>
                <a:cxn ang="f311">
                  <a:pos x="f426" y="f398"/>
                </a:cxn>
                <a:cxn ang="f311">
                  <a:pos x="f427" y="f398"/>
                </a:cxn>
                <a:cxn ang="f311">
                  <a:pos x="f428" y="f429"/>
                </a:cxn>
                <a:cxn ang="f311">
                  <a:pos x="f430" y="f431"/>
                </a:cxn>
                <a:cxn ang="f311">
                  <a:pos x="f390" y="f391"/>
                </a:cxn>
                <a:cxn ang="f311">
                  <a:pos x="f432" y="f433"/>
                </a:cxn>
                <a:cxn ang="f311">
                  <a:pos x="f434" y="f435"/>
                </a:cxn>
                <a:cxn ang="f311">
                  <a:pos x="f436" y="f437"/>
                </a:cxn>
                <a:cxn ang="f311">
                  <a:pos x="f438" y="f439"/>
                </a:cxn>
                <a:cxn ang="f311">
                  <a:pos x="f440" y="f439"/>
                </a:cxn>
                <a:cxn ang="f311">
                  <a:pos x="f441" y="f442"/>
                </a:cxn>
                <a:cxn ang="f311">
                  <a:pos x="f443" y="f444"/>
                </a:cxn>
                <a:cxn ang="f311">
                  <a:pos x="f445" y="f437"/>
                </a:cxn>
                <a:cxn ang="f311">
                  <a:pos x="f446" y="f447"/>
                </a:cxn>
                <a:cxn ang="f311">
                  <a:pos x="f432" y="f433"/>
                </a:cxn>
                <a:cxn ang="f311">
                  <a:pos x="f448" y="f449"/>
                </a:cxn>
                <a:cxn ang="f311">
                  <a:pos x="f450" y="f451"/>
                </a:cxn>
                <a:cxn ang="f311">
                  <a:pos x="f452" y="f453"/>
                </a:cxn>
                <a:cxn ang="f311">
                  <a:pos x="f454" y="f455"/>
                </a:cxn>
                <a:cxn ang="f311">
                  <a:pos x="f448" y="f449"/>
                </a:cxn>
                <a:cxn ang="f311">
                  <a:pos x="f456" y="f457"/>
                </a:cxn>
                <a:cxn ang="f311">
                  <a:pos x="f458" y="f459"/>
                </a:cxn>
                <a:cxn ang="f311">
                  <a:pos x="f460" y="f461"/>
                </a:cxn>
                <a:cxn ang="f311">
                  <a:pos x="f462" y="f463"/>
                </a:cxn>
                <a:cxn ang="f311">
                  <a:pos x="f456" y="f457"/>
                </a:cxn>
              </a:cxnLst>
              <a:rect l="f386" t="f389" r="f387" b="f388"/>
              <a:pathLst>
                <a:path w="462" h="134">
                  <a:moveTo>
                    <a:pt x="f9" y="f10"/>
                  </a:moveTo>
                  <a:cubicBezTo>
                    <a:pt x="f11" y="f10"/>
                    <a:pt x="f12" y="f10"/>
                    <a:pt x="f13" y="f10"/>
                  </a:cubicBezTo>
                  <a:cubicBezTo>
                    <a:pt x="f14" y="f15"/>
                    <a:pt x="f16" y="f17"/>
                    <a:pt x="f18" y="f19"/>
                  </a:cubicBezTo>
                  <a:cubicBezTo>
                    <a:pt x="f20" y="f21"/>
                    <a:pt x="f2" y="f22"/>
                    <a:pt x="f23" y="f24"/>
                  </a:cubicBezTo>
                  <a:cubicBezTo>
                    <a:pt x="f25" y="f26"/>
                    <a:pt x="f27" y="f28"/>
                    <a:pt x="f29" y="f28"/>
                  </a:cubicBezTo>
                  <a:cubicBezTo>
                    <a:pt x="f30" y="f28"/>
                    <a:pt x="f31" y="f28"/>
                    <a:pt x="f32" y="f28"/>
                  </a:cubicBezTo>
                  <a:cubicBezTo>
                    <a:pt x="f33" y="f28"/>
                    <a:pt x="f34" y="f28"/>
                    <a:pt x="f35" y="f28"/>
                  </a:cubicBezTo>
                  <a:cubicBezTo>
                    <a:pt x="f35" y="f36"/>
                    <a:pt x="f37" y="f38"/>
                    <a:pt x="f37" y="f39"/>
                  </a:cubicBezTo>
                  <a:cubicBezTo>
                    <a:pt x="f40" y="f39"/>
                    <a:pt x="f34" y="f6"/>
                    <a:pt x="f34" y="f6"/>
                  </a:cubicBezTo>
                  <a:cubicBezTo>
                    <a:pt x="f41" y="f6"/>
                    <a:pt x="f42" y="f6"/>
                    <a:pt x="f43" y="f39"/>
                  </a:cubicBezTo>
                  <a:cubicBezTo>
                    <a:pt x="f44" y="f39"/>
                    <a:pt x="f45" y="f38"/>
                    <a:pt x="f46" y="f47"/>
                  </a:cubicBezTo>
                  <a:cubicBezTo>
                    <a:pt x="f48" y="f49"/>
                    <a:pt x="f50" y="f51"/>
                    <a:pt x="f52" y="f53"/>
                  </a:cubicBezTo>
                  <a:cubicBezTo>
                    <a:pt x="f54" y="f55"/>
                    <a:pt x="f56" y="f57"/>
                    <a:pt x="f58" y="f59"/>
                  </a:cubicBezTo>
                  <a:cubicBezTo>
                    <a:pt x="f7" y="f60"/>
                    <a:pt x="f61" y="f62"/>
                    <a:pt x="f63" y="f64"/>
                  </a:cubicBezTo>
                  <a:cubicBezTo>
                    <a:pt x="f65" y="f66"/>
                    <a:pt x="f67" y="f8"/>
                    <a:pt x="f68" y="f8"/>
                  </a:cubicBezTo>
                  <a:cubicBezTo>
                    <a:pt x="f69" y="f8"/>
                    <a:pt x="f70" y="f8"/>
                    <a:pt x="f9" y="f8"/>
                  </a:cubicBezTo>
                  <a:cubicBezTo>
                    <a:pt x="f71" y="f8"/>
                    <a:pt x="f72" y="f8"/>
                    <a:pt x="f73" y="f74"/>
                  </a:cubicBezTo>
                  <a:cubicBezTo>
                    <a:pt x="f75" y="f74"/>
                    <a:pt x="f76" y="f77"/>
                    <a:pt x="f51" y="f78"/>
                  </a:cubicBezTo>
                  <a:cubicBezTo>
                    <a:pt x="f38" y="f79"/>
                    <a:pt x="f6" y="f10"/>
                    <a:pt x="f47" y="f80"/>
                  </a:cubicBezTo>
                  <a:cubicBezTo>
                    <a:pt x="f81" y="f21"/>
                    <a:pt x="f82" y="f83"/>
                    <a:pt x="f84" y="f75"/>
                  </a:cubicBezTo>
                  <a:cubicBezTo>
                    <a:pt x="f85" y="f26"/>
                    <a:pt x="f86" y="f39"/>
                    <a:pt x="f87" y="f6"/>
                  </a:cubicBezTo>
                  <a:cubicBezTo>
                    <a:pt x="f88" y="f6"/>
                    <a:pt x="f89" y="f6"/>
                    <a:pt x="f90" y="f6"/>
                  </a:cubicBezTo>
                  <a:cubicBezTo>
                    <a:pt x="f3" y="f6"/>
                    <a:pt x="f91" y="f92"/>
                    <a:pt x="f3" y="f28"/>
                  </a:cubicBezTo>
                  <a:cubicBezTo>
                    <a:pt x="f93" y="f28"/>
                    <a:pt x="f94" y="f95"/>
                    <a:pt x="f96" y="f28"/>
                  </a:cubicBezTo>
                  <a:cubicBezTo>
                    <a:pt x="f97" y="f47"/>
                    <a:pt x="f98" y="f26"/>
                    <a:pt x="f99" y="f100"/>
                  </a:cubicBezTo>
                  <a:cubicBezTo>
                    <a:pt x="f101" y="f85"/>
                    <a:pt x="f102" y="f103"/>
                    <a:pt x="f104" y="f105"/>
                  </a:cubicBezTo>
                  <a:cubicBezTo>
                    <a:pt x="f104" y="f15"/>
                    <a:pt x="f9" y="f60"/>
                    <a:pt x="f9" y="f10"/>
                  </a:cubicBezTo>
                  <a:close/>
                  <a:moveTo>
                    <a:pt x="f28" y="f99"/>
                  </a:moveTo>
                  <a:cubicBezTo>
                    <a:pt x="f28" y="f99"/>
                    <a:pt x="f47" y="f10"/>
                    <a:pt x="f106" y="f107"/>
                  </a:cubicBezTo>
                  <a:cubicBezTo>
                    <a:pt x="f26" y="f108"/>
                    <a:pt x="f109" y="f97"/>
                    <a:pt x="f110" y="f88"/>
                  </a:cubicBezTo>
                  <a:cubicBezTo>
                    <a:pt x="f76" y="f64"/>
                    <a:pt x="f75" y="f111"/>
                    <a:pt x="f112" y="f111"/>
                  </a:cubicBezTo>
                  <a:cubicBezTo>
                    <a:pt x="f113" y="f111"/>
                    <a:pt x="f114" y="f111"/>
                    <a:pt x="f115" y="f111"/>
                  </a:cubicBezTo>
                  <a:cubicBezTo>
                    <a:pt x="f116" y="f111"/>
                    <a:pt x="f117" y="f118"/>
                    <a:pt x="f65" y="f79"/>
                  </a:cubicBezTo>
                  <a:cubicBezTo>
                    <a:pt x="f119" y="f88"/>
                    <a:pt x="f120" y="f121"/>
                    <a:pt x="f122" y="f98"/>
                  </a:cubicBezTo>
                  <a:cubicBezTo>
                    <a:pt x="f123" y="f62"/>
                    <a:pt x="f54" y="f88"/>
                    <a:pt x="f124" y="f88"/>
                  </a:cubicBezTo>
                  <a:cubicBezTo>
                    <a:pt x="f114" y="f125"/>
                    <a:pt x="f113" y="f125"/>
                    <a:pt x="f126" y="f125"/>
                  </a:cubicBezTo>
                  <a:cubicBezTo>
                    <a:pt x="f82" y="f125"/>
                    <a:pt x="f81" y="f97"/>
                    <a:pt x="f28" y="f99"/>
                  </a:cubicBezTo>
                  <a:close/>
                  <a:moveTo>
                    <a:pt x="f127" y="f128"/>
                  </a:moveTo>
                  <a:cubicBezTo>
                    <a:pt x="f129" y="f130"/>
                    <a:pt x="f131" y="f132"/>
                    <a:pt x="f133" y="f134"/>
                  </a:cubicBezTo>
                  <a:cubicBezTo>
                    <a:pt x="f135" y="f86"/>
                    <a:pt x="f136" y="f137"/>
                    <a:pt x="f48" y="f86"/>
                  </a:cubicBezTo>
                  <a:cubicBezTo>
                    <a:pt x="f138" y="f139"/>
                    <a:pt x="f140" y="f141"/>
                    <a:pt x="f142" y="f83"/>
                  </a:cubicBezTo>
                  <a:cubicBezTo>
                    <a:pt x="f46" y="f143"/>
                    <a:pt x="f18" y="f144"/>
                    <a:pt x="f127" y="f128"/>
                  </a:cubicBezTo>
                  <a:close/>
                  <a:moveTo>
                    <a:pt x="f130" y="f145"/>
                  </a:moveTo>
                  <a:cubicBezTo>
                    <a:pt x="f141" y="f145"/>
                    <a:pt x="f128" y="f85"/>
                    <a:pt x="f146" y="f85"/>
                  </a:cubicBezTo>
                  <a:cubicBezTo>
                    <a:pt x="f72" y="f146"/>
                    <a:pt x="f85" y="f134"/>
                    <a:pt x="f22" y="f137"/>
                  </a:cubicBezTo>
                  <a:cubicBezTo>
                    <a:pt x="f147" y="f137"/>
                    <a:pt x="f148" y="f149"/>
                    <a:pt x="f85" y="f149"/>
                  </a:cubicBezTo>
                  <a:cubicBezTo>
                    <a:pt x="f72" y="f139"/>
                    <a:pt x="f146" y="f128"/>
                    <a:pt x="f130" y="f14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5">
              <a:extLst>
                <a:ext uri="{FF2B5EF4-FFF2-40B4-BE49-F238E27FC236}">
                  <a16:creationId xmlns:a16="http://schemas.microsoft.com/office/drawing/2014/main" id="{5E8821FA-2075-D0AA-9831-8A775E871B3B}"/>
                </a:ext>
              </a:extLst>
            </p:cNvPr>
            <p:cNvSpPr/>
            <p:nvPr/>
          </p:nvSpPr>
          <p:spPr>
            <a:xfrm>
              <a:off x="8532815" y="4213226"/>
              <a:ext cx="1296984" cy="1512883"/>
            </a:xfrm>
            <a:custGeom>
              <a:avLst/>
              <a:gdLst>
                <a:gd name="f0" fmla="val 10800000"/>
                <a:gd name="f1" fmla="val 5400000"/>
                <a:gd name="f2" fmla="val 180"/>
                <a:gd name="f3" fmla="val w"/>
                <a:gd name="f4" fmla="val h"/>
                <a:gd name="f5" fmla="val 0"/>
                <a:gd name="f6" fmla="val 222"/>
                <a:gd name="f7" fmla="val 259"/>
                <a:gd name="f8" fmla="val 54"/>
                <a:gd name="f9" fmla="val 169"/>
                <a:gd name="f10" fmla="val 45"/>
                <a:gd name="f11" fmla="val 197"/>
                <a:gd name="f12" fmla="val 38"/>
                <a:gd name="f13" fmla="val 29"/>
                <a:gd name="f14" fmla="val 248"/>
                <a:gd name="f15" fmla="val 27"/>
                <a:gd name="f16" fmla="val 252"/>
                <a:gd name="f17" fmla="val 21"/>
                <a:gd name="f18" fmla="val 255"/>
                <a:gd name="f19" fmla="val 18"/>
                <a:gd name="f20" fmla="val 14"/>
                <a:gd name="f21" fmla="val 254"/>
                <a:gd name="f22" fmla="val 8"/>
                <a:gd name="f23" fmla="val 250"/>
                <a:gd name="f24" fmla="val 245"/>
                <a:gd name="f25" fmla="val 7"/>
                <a:gd name="f26" fmla="val 198"/>
                <a:gd name="f27" fmla="val 175"/>
                <a:gd name="f28" fmla="val 168"/>
                <a:gd name="f29" fmla="val 161"/>
                <a:gd name="f30" fmla="val 4"/>
                <a:gd name="f31" fmla="val 154"/>
                <a:gd name="f32" fmla="val 1"/>
                <a:gd name="f33" fmla="val 149"/>
                <a:gd name="f34" fmla="val 143"/>
                <a:gd name="f35" fmla="val 138"/>
                <a:gd name="f36" fmla="val 102"/>
                <a:gd name="f37" fmla="val 67"/>
                <a:gd name="f38" fmla="val 32"/>
                <a:gd name="f39" fmla="val 10"/>
                <a:gd name="f40" fmla="val 11"/>
                <a:gd name="f41" fmla="val 85"/>
                <a:gd name="f42" fmla="val 137"/>
                <a:gd name="f43" fmla="val 190"/>
                <a:gd name="f44" fmla="val 209"/>
                <a:gd name="f45" fmla="val 221"/>
                <a:gd name="f46" fmla="val 30"/>
                <a:gd name="f47" fmla="val 103"/>
                <a:gd name="f48" fmla="val 140"/>
                <a:gd name="f49" fmla="val 159"/>
                <a:gd name="f50" fmla="val 189"/>
                <a:gd name="f51" fmla="val 147"/>
                <a:gd name="f52" fmla="val 105"/>
                <a:gd name="f53" fmla="val 63"/>
                <a:gd name="f54" fmla="val 59"/>
                <a:gd name="f55" fmla="val 56"/>
                <a:gd name="f56" fmla="val 16"/>
                <a:gd name="f57" fmla="val 249"/>
                <a:gd name="f58" fmla="val 17"/>
                <a:gd name="f59" fmla="val 19"/>
                <a:gd name="f60" fmla="val 20"/>
                <a:gd name="f61" fmla="val 23"/>
                <a:gd name="f62" fmla="val 243"/>
                <a:gd name="f63" fmla="val 26"/>
                <a:gd name="f64" fmla="val 237"/>
                <a:gd name="f65" fmla="val 28"/>
                <a:gd name="f66" fmla="val 231"/>
                <a:gd name="f67" fmla="val 33"/>
                <a:gd name="f68" fmla="val 211"/>
                <a:gd name="f69" fmla="val 39"/>
                <a:gd name="f70" fmla="val 191"/>
                <a:gd name="f71" fmla="val 43"/>
                <a:gd name="f72" fmla="val 171"/>
                <a:gd name="f73" fmla="val 44"/>
                <a:gd name="f74" fmla="val 162"/>
                <a:gd name="f75" fmla="val 48"/>
                <a:gd name="f76" fmla="val 55"/>
                <a:gd name="f77" fmla="val 100"/>
                <a:gd name="f78" fmla="val 145"/>
                <a:gd name="f79" fmla="val 205"/>
                <a:gd name="f80" fmla="val 213"/>
                <a:gd name="f81" fmla="val 139"/>
                <a:gd name="f82" fmla="val 214"/>
                <a:gd name="f83" fmla="val 31"/>
                <a:gd name="f84" fmla="val 15"/>
                <a:gd name="f85" fmla="val 34"/>
                <a:gd name="f86" fmla="val 133"/>
                <a:gd name="f87" fmla="val 142"/>
                <a:gd name="f88" fmla="val 9"/>
                <a:gd name="f89" fmla="val 150"/>
                <a:gd name="f90" fmla="val 156"/>
                <a:gd name="f91" fmla="val 158"/>
                <a:gd name="f92" fmla="val 164"/>
                <a:gd name="f93" fmla="val 185"/>
                <a:gd name="f94" fmla="val 207"/>
                <a:gd name="f95" fmla="val 228"/>
                <a:gd name="f96" fmla="val 235"/>
                <a:gd name="f97" fmla="val 242"/>
                <a:gd name="f98" fmla="+- 0 0 -90"/>
                <a:gd name="f99" fmla="*/ f3 1 222"/>
                <a:gd name="f100" fmla="*/ f4 1 259"/>
                <a:gd name="f101" fmla="+- f7 0 f5"/>
                <a:gd name="f102" fmla="+- f6 0 f5"/>
                <a:gd name="f103" fmla="*/ f98 f0 1"/>
                <a:gd name="f104" fmla="*/ f102 1 222"/>
                <a:gd name="f105" fmla="*/ f101 1 259"/>
                <a:gd name="f106" fmla="*/ 54 f102 1"/>
                <a:gd name="f107" fmla="*/ 169 f101 1"/>
                <a:gd name="f108" fmla="*/ 29 f102 1"/>
                <a:gd name="f109" fmla="*/ 248 f101 1"/>
                <a:gd name="f110" fmla="*/ 18 f102 1"/>
                <a:gd name="f111" fmla="*/ 259 f101 1"/>
                <a:gd name="f112" fmla="*/ 8 f102 1"/>
                <a:gd name="f113" fmla="*/ 245 f101 1"/>
                <a:gd name="f114" fmla="*/ 7 f102 1"/>
                <a:gd name="f115" fmla="*/ 175 f101 1"/>
                <a:gd name="f116" fmla="*/ 4 f102 1"/>
                <a:gd name="f117" fmla="*/ 154 f101 1"/>
                <a:gd name="f118" fmla="*/ 0 f102 1"/>
                <a:gd name="f119" fmla="*/ 138 f101 1"/>
                <a:gd name="f120" fmla="*/ 32 f101 1"/>
                <a:gd name="f121" fmla="*/ 32 f102 1"/>
                <a:gd name="f122" fmla="*/ 0 f101 1"/>
                <a:gd name="f123" fmla="*/ 190 f102 1"/>
                <a:gd name="f124" fmla="*/ 221 f102 1"/>
                <a:gd name="f125" fmla="*/ 30 f101 1"/>
                <a:gd name="f126" fmla="*/ 140 f101 1"/>
                <a:gd name="f127" fmla="*/ 189 f102 1"/>
                <a:gd name="f128" fmla="*/ 63 f102 1"/>
                <a:gd name="f129" fmla="*/ 16 f102 1"/>
                <a:gd name="f130" fmla="*/ 249 f101 1"/>
                <a:gd name="f131" fmla="*/ 20 f102 1"/>
                <a:gd name="f132" fmla="*/ 28 f102 1"/>
                <a:gd name="f133" fmla="*/ 231 f101 1"/>
                <a:gd name="f134" fmla="*/ 43 f102 1"/>
                <a:gd name="f135" fmla="*/ 171 f101 1"/>
                <a:gd name="f136" fmla="*/ 55 f102 1"/>
                <a:gd name="f137" fmla="*/ 161 f101 1"/>
                <a:gd name="f138" fmla="*/ 213 f102 1"/>
                <a:gd name="f139" fmla="*/ 139 f101 1"/>
                <a:gd name="f140" fmla="*/ 31 f101 1"/>
                <a:gd name="f141" fmla="*/ 8 f101 1"/>
                <a:gd name="f142" fmla="*/ 33 f102 1"/>
                <a:gd name="f143" fmla="*/ 34 f101 1"/>
                <a:gd name="f144" fmla="*/ 133 f101 1"/>
                <a:gd name="f145" fmla="*/ 15 f102 1"/>
                <a:gd name="f146" fmla="*/ 156 f101 1"/>
                <a:gd name="f147" fmla="*/ 164 f101 1"/>
                <a:gd name="f148" fmla="*/ 14 f102 1"/>
                <a:gd name="f149" fmla="*/ 228 f101 1"/>
                <a:gd name="f150" fmla="*/ f103 1 f2"/>
                <a:gd name="f151" fmla="*/ f106 1 222"/>
                <a:gd name="f152" fmla="*/ f107 1 259"/>
                <a:gd name="f153" fmla="*/ f108 1 222"/>
                <a:gd name="f154" fmla="*/ f109 1 259"/>
                <a:gd name="f155" fmla="*/ f110 1 222"/>
                <a:gd name="f156" fmla="*/ f111 1 259"/>
                <a:gd name="f157" fmla="*/ f112 1 222"/>
                <a:gd name="f158" fmla="*/ f113 1 259"/>
                <a:gd name="f159" fmla="*/ f114 1 222"/>
                <a:gd name="f160" fmla="*/ f115 1 259"/>
                <a:gd name="f161" fmla="*/ f116 1 222"/>
                <a:gd name="f162" fmla="*/ f117 1 259"/>
                <a:gd name="f163" fmla="*/ f118 1 222"/>
                <a:gd name="f164" fmla="*/ f119 1 259"/>
                <a:gd name="f165" fmla="*/ f120 1 259"/>
                <a:gd name="f166" fmla="*/ f121 1 222"/>
                <a:gd name="f167" fmla="*/ f122 1 259"/>
                <a:gd name="f168" fmla="*/ f123 1 222"/>
                <a:gd name="f169" fmla="*/ f124 1 222"/>
                <a:gd name="f170" fmla="*/ f125 1 259"/>
                <a:gd name="f171" fmla="*/ f126 1 259"/>
                <a:gd name="f172" fmla="*/ f127 1 222"/>
                <a:gd name="f173" fmla="*/ f128 1 222"/>
                <a:gd name="f174" fmla="*/ f129 1 222"/>
                <a:gd name="f175" fmla="*/ f130 1 259"/>
                <a:gd name="f176" fmla="*/ f131 1 222"/>
                <a:gd name="f177" fmla="*/ f132 1 222"/>
                <a:gd name="f178" fmla="*/ f133 1 259"/>
                <a:gd name="f179" fmla="*/ f134 1 222"/>
                <a:gd name="f180" fmla="*/ f135 1 259"/>
                <a:gd name="f181" fmla="*/ f136 1 222"/>
                <a:gd name="f182" fmla="*/ f137 1 259"/>
                <a:gd name="f183" fmla="*/ f138 1 222"/>
                <a:gd name="f184" fmla="*/ f139 1 259"/>
                <a:gd name="f185" fmla="*/ f140 1 259"/>
                <a:gd name="f186" fmla="*/ f141 1 259"/>
                <a:gd name="f187" fmla="*/ f142 1 222"/>
                <a:gd name="f188" fmla="*/ f143 1 259"/>
                <a:gd name="f189" fmla="*/ f144 1 259"/>
                <a:gd name="f190" fmla="*/ f145 1 222"/>
                <a:gd name="f191" fmla="*/ f146 1 259"/>
                <a:gd name="f192" fmla="*/ f147 1 259"/>
                <a:gd name="f193" fmla="*/ f148 1 222"/>
                <a:gd name="f194" fmla="*/ f149 1 259"/>
                <a:gd name="f195" fmla="*/ 0 1 f104"/>
                <a:gd name="f196" fmla="*/ f6 1 f104"/>
                <a:gd name="f197" fmla="*/ 0 1 f105"/>
                <a:gd name="f198" fmla="*/ f7 1 f105"/>
                <a:gd name="f199" fmla="+- f150 0 f1"/>
                <a:gd name="f200" fmla="*/ f151 1 f104"/>
                <a:gd name="f201" fmla="*/ f152 1 f105"/>
                <a:gd name="f202" fmla="*/ f153 1 f104"/>
                <a:gd name="f203" fmla="*/ f154 1 f105"/>
                <a:gd name="f204" fmla="*/ f155 1 f104"/>
                <a:gd name="f205" fmla="*/ f156 1 f105"/>
                <a:gd name="f206" fmla="*/ f157 1 f104"/>
                <a:gd name="f207" fmla="*/ f158 1 f105"/>
                <a:gd name="f208" fmla="*/ f159 1 f104"/>
                <a:gd name="f209" fmla="*/ f160 1 f105"/>
                <a:gd name="f210" fmla="*/ f161 1 f104"/>
                <a:gd name="f211" fmla="*/ f162 1 f105"/>
                <a:gd name="f212" fmla="*/ f163 1 f104"/>
                <a:gd name="f213" fmla="*/ f164 1 f105"/>
                <a:gd name="f214" fmla="*/ f165 1 f105"/>
                <a:gd name="f215" fmla="*/ f166 1 f104"/>
                <a:gd name="f216" fmla="*/ f167 1 f105"/>
                <a:gd name="f217" fmla="*/ f168 1 f104"/>
                <a:gd name="f218" fmla="*/ f169 1 f104"/>
                <a:gd name="f219" fmla="*/ f170 1 f105"/>
                <a:gd name="f220" fmla="*/ f171 1 f105"/>
                <a:gd name="f221" fmla="*/ f172 1 f104"/>
                <a:gd name="f222" fmla="*/ f173 1 f104"/>
                <a:gd name="f223" fmla="*/ f174 1 f104"/>
                <a:gd name="f224" fmla="*/ f175 1 f105"/>
                <a:gd name="f225" fmla="*/ f176 1 f104"/>
                <a:gd name="f226" fmla="*/ f177 1 f104"/>
                <a:gd name="f227" fmla="*/ f178 1 f105"/>
                <a:gd name="f228" fmla="*/ f179 1 f104"/>
                <a:gd name="f229" fmla="*/ f180 1 f105"/>
                <a:gd name="f230" fmla="*/ f181 1 f104"/>
                <a:gd name="f231" fmla="*/ f182 1 f105"/>
                <a:gd name="f232" fmla="*/ f183 1 f104"/>
                <a:gd name="f233" fmla="*/ f184 1 f105"/>
                <a:gd name="f234" fmla="*/ f185 1 f105"/>
                <a:gd name="f235" fmla="*/ f186 1 f105"/>
                <a:gd name="f236" fmla="*/ f187 1 f104"/>
                <a:gd name="f237" fmla="*/ f188 1 f105"/>
                <a:gd name="f238" fmla="*/ f189 1 f105"/>
                <a:gd name="f239" fmla="*/ f190 1 f104"/>
                <a:gd name="f240" fmla="*/ f191 1 f105"/>
                <a:gd name="f241" fmla="*/ f192 1 f105"/>
                <a:gd name="f242" fmla="*/ f193 1 f104"/>
                <a:gd name="f243" fmla="*/ f194 1 f105"/>
                <a:gd name="f244" fmla="*/ f195 f99 1"/>
                <a:gd name="f245" fmla="*/ f196 f99 1"/>
                <a:gd name="f246" fmla="*/ f198 f100 1"/>
                <a:gd name="f247" fmla="*/ f197 f100 1"/>
                <a:gd name="f248" fmla="*/ f200 f99 1"/>
                <a:gd name="f249" fmla="*/ f201 f100 1"/>
                <a:gd name="f250" fmla="*/ f202 f99 1"/>
                <a:gd name="f251" fmla="*/ f203 f100 1"/>
                <a:gd name="f252" fmla="*/ f204 f99 1"/>
                <a:gd name="f253" fmla="*/ f205 f100 1"/>
                <a:gd name="f254" fmla="*/ f206 f99 1"/>
                <a:gd name="f255" fmla="*/ f207 f100 1"/>
                <a:gd name="f256" fmla="*/ f208 f99 1"/>
                <a:gd name="f257" fmla="*/ f209 f100 1"/>
                <a:gd name="f258" fmla="*/ f210 f99 1"/>
                <a:gd name="f259" fmla="*/ f211 f100 1"/>
                <a:gd name="f260" fmla="*/ f212 f99 1"/>
                <a:gd name="f261" fmla="*/ f213 f100 1"/>
                <a:gd name="f262" fmla="*/ f214 f100 1"/>
                <a:gd name="f263" fmla="*/ f215 f99 1"/>
                <a:gd name="f264" fmla="*/ f216 f100 1"/>
                <a:gd name="f265" fmla="*/ f217 f99 1"/>
                <a:gd name="f266" fmla="*/ f218 f99 1"/>
                <a:gd name="f267" fmla="*/ f219 f100 1"/>
                <a:gd name="f268" fmla="*/ f220 f100 1"/>
                <a:gd name="f269" fmla="*/ f221 f99 1"/>
                <a:gd name="f270" fmla="*/ f222 f99 1"/>
                <a:gd name="f271" fmla="*/ f223 f99 1"/>
                <a:gd name="f272" fmla="*/ f224 f100 1"/>
                <a:gd name="f273" fmla="*/ f225 f99 1"/>
                <a:gd name="f274" fmla="*/ f226 f99 1"/>
                <a:gd name="f275" fmla="*/ f227 f100 1"/>
                <a:gd name="f276" fmla="*/ f228 f99 1"/>
                <a:gd name="f277" fmla="*/ f229 f100 1"/>
                <a:gd name="f278" fmla="*/ f230 f99 1"/>
                <a:gd name="f279" fmla="*/ f231 f100 1"/>
                <a:gd name="f280" fmla="*/ f232 f99 1"/>
                <a:gd name="f281" fmla="*/ f233 f100 1"/>
                <a:gd name="f282" fmla="*/ f234 f100 1"/>
                <a:gd name="f283" fmla="*/ f235 f100 1"/>
                <a:gd name="f284" fmla="*/ f236 f99 1"/>
                <a:gd name="f285" fmla="*/ f237 f100 1"/>
                <a:gd name="f286" fmla="*/ f238 f100 1"/>
                <a:gd name="f287" fmla="*/ f239 f99 1"/>
                <a:gd name="f288" fmla="*/ f240 f100 1"/>
                <a:gd name="f289" fmla="*/ f241 f100 1"/>
                <a:gd name="f290" fmla="*/ f242 f99 1"/>
                <a:gd name="f291" fmla="*/ f243 f100 1"/>
              </a:gdLst>
              <a:ahLst/>
              <a:cxnLst>
                <a:cxn ang="3cd4">
                  <a:pos x="hc" y="t"/>
                </a:cxn>
                <a:cxn ang="0">
                  <a:pos x="r" y="vc"/>
                </a:cxn>
                <a:cxn ang="cd4">
                  <a:pos x="hc" y="b"/>
                </a:cxn>
                <a:cxn ang="cd2">
                  <a:pos x="l" y="vc"/>
                </a:cxn>
                <a:cxn ang="f199">
                  <a:pos x="f248" y="f249"/>
                </a:cxn>
                <a:cxn ang="f199">
                  <a:pos x="f250" y="f251"/>
                </a:cxn>
                <a:cxn ang="f199">
                  <a:pos x="f252" y="f253"/>
                </a:cxn>
                <a:cxn ang="f199">
                  <a:pos x="f254" y="f255"/>
                </a:cxn>
                <a:cxn ang="f199">
                  <a:pos x="f256" y="f257"/>
                </a:cxn>
                <a:cxn ang="f199">
                  <a:pos x="f258" y="f259"/>
                </a:cxn>
                <a:cxn ang="f199">
                  <a:pos x="f260" y="f261"/>
                </a:cxn>
                <a:cxn ang="f199">
                  <a:pos x="f260" y="f262"/>
                </a:cxn>
                <a:cxn ang="f199">
                  <a:pos x="f263" y="f264"/>
                </a:cxn>
                <a:cxn ang="f199">
                  <a:pos x="f265" y="f264"/>
                </a:cxn>
                <a:cxn ang="f199">
                  <a:pos x="f266" y="f267"/>
                </a:cxn>
                <a:cxn ang="f199">
                  <a:pos x="f266" y="f268"/>
                </a:cxn>
                <a:cxn ang="f199">
                  <a:pos x="f269" y="f249"/>
                </a:cxn>
                <a:cxn ang="f199">
                  <a:pos x="f270" y="f249"/>
                </a:cxn>
                <a:cxn ang="f199">
                  <a:pos x="f248" y="f249"/>
                </a:cxn>
                <a:cxn ang="f199">
                  <a:pos x="f271" y="f272"/>
                </a:cxn>
                <a:cxn ang="f199">
                  <a:pos x="f273" y="f272"/>
                </a:cxn>
                <a:cxn ang="f199">
                  <a:pos x="f274" y="f275"/>
                </a:cxn>
                <a:cxn ang="f199">
                  <a:pos x="f276" y="f277"/>
                </a:cxn>
                <a:cxn ang="f199">
                  <a:pos x="f278" y="f279"/>
                </a:cxn>
                <a:cxn ang="f199">
                  <a:pos x="f265" y="f279"/>
                </a:cxn>
                <a:cxn ang="f199">
                  <a:pos x="f280" y="f281"/>
                </a:cxn>
                <a:cxn ang="f199">
                  <a:pos x="f280" y="f282"/>
                </a:cxn>
                <a:cxn ang="f199">
                  <a:pos x="f269" y="f283"/>
                </a:cxn>
                <a:cxn ang="f199">
                  <a:pos x="f284" y="f283"/>
                </a:cxn>
                <a:cxn ang="f199">
                  <a:pos x="f254" y="f285"/>
                </a:cxn>
                <a:cxn ang="f199">
                  <a:pos x="f254" y="f286"/>
                </a:cxn>
                <a:cxn ang="f199">
                  <a:pos x="f287" y="f288"/>
                </a:cxn>
                <a:cxn ang="f199">
                  <a:pos x="f271" y="f289"/>
                </a:cxn>
                <a:cxn ang="f199">
                  <a:pos x="f290" y="f291"/>
                </a:cxn>
                <a:cxn ang="f199">
                  <a:pos x="f271" y="f272"/>
                </a:cxn>
              </a:cxnLst>
              <a:rect l="f244" t="f247" r="f245" b="f246"/>
              <a:pathLst>
                <a:path w="222" h="259">
                  <a:moveTo>
                    <a:pt x="f8" y="f9"/>
                  </a:moveTo>
                  <a:cubicBezTo>
                    <a:pt x="f10" y="f11"/>
                    <a:pt x="f12" y="f6"/>
                    <a:pt x="f13" y="f14"/>
                  </a:cubicBezTo>
                  <a:cubicBezTo>
                    <a:pt x="f15" y="f16"/>
                    <a:pt x="f17" y="f18"/>
                    <a:pt x="f19" y="f7"/>
                  </a:cubicBezTo>
                  <a:cubicBezTo>
                    <a:pt x="f20" y="f21"/>
                    <a:pt x="f22" y="f23"/>
                    <a:pt x="f22" y="f24"/>
                  </a:cubicBezTo>
                  <a:cubicBezTo>
                    <a:pt x="f25" y="f6"/>
                    <a:pt x="f25" y="f26"/>
                    <a:pt x="f25" y="f27"/>
                  </a:cubicBezTo>
                  <a:cubicBezTo>
                    <a:pt x="f25" y="f28"/>
                    <a:pt x="f22" y="f29"/>
                    <a:pt x="f30" y="f31"/>
                  </a:cubicBezTo>
                  <a:cubicBezTo>
                    <a:pt x="f32" y="f33"/>
                    <a:pt x="f5" y="f34"/>
                    <a:pt x="f5" y="f35"/>
                  </a:cubicBezTo>
                  <a:cubicBezTo>
                    <a:pt x="f5" y="f36"/>
                    <a:pt x="f5" y="f37"/>
                    <a:pt x="f5" y="f38"/>
                  </a:cubicBezTo>
                  <a:cubicBezTo>
                    <a:pt x="f5" y="f39"/>
                    <a:pt x="f40" y="f5"/>
                    <a:pt x="f38" y="f5"/>
                  </a:cubicBezTo>
                  <a:cubicBezTo>
                    <a:pt x="f41" y="f5"/>
                    <a:pt x="f42" y="f5"/>
                    <a:pt x="f43" y="f5"/>
                  </a:cubicBezTo>
                  <a:cubicBezTo>
                    <a:pt x="f44" y="f5"/>
                    <a:pt x="f45" y="f40"/>
                    <a:pt x="f45" y="f46"/>
                  </a:cubicBezTo>
                  <a:cubicBezTo>
                    <a:pt x="f6" y="f37"/>
                    <a:pt x="f6" y="f47"/>
                    <a:pt x="f45" y="f48"/>
                  </a:cubicBezTo>
                  <a:cubicBezTo>
                    <a:pt x="f45" y="f49"/>
                    <a:pt x="f44" y="f9"/>
                    <a:pt x="f50" y="f9"/>
                  </a:cubicBezTo>
                  <a:cubicBezTo>
                    <a:pt x="f51" y="f9"/>
                    <a:pt x="f52" y="f9"/>
                    <a:pt x="f53" y="f9"/>
                  </a:cubicBezTo>
                  <a:cubicBezTo>
                    <a:pt x="f54" y="f9"/>
                    <a:pt x="f55" y="f9"/>
                    <a:pt x="f8" y="f9"/>
                  </a:cubicBezTo>
                  <a:close/>
                  <a:moveTo>
                    <a:pt x="f56" y="f57"/>
                  </a:moveTo>
                  <a:cubicBezTo>
                    <a:pt x="f58" y="f57"/>
                    <a:pt x="f59" y="f57"/>
                    <a:pt x="f60" y="f57"/>
                  </a:cubicBezTo>
                  <a:cubicBezTo>
                    <a:pt x="f61" y="f62"/>
                    <a:pt x="f63" y="f64"/>
                    <a:pt x="f65" y="f66"/>
                  </a:cubicBezTo>
                  <a:cubicBezTo>
                    <a:pt x="f67" y="f68"/>
                    <a:pt x="f69" y="f70"/>
                    <a:pt x="f71" y="f72"/>
                  </a:cubicBezTo>
                  <a:cubicBezTo>
                    <a:pt x="f73" y="f74"/>
                    <a:pt x="f75" y="f29"/>
                    <a:pt x="f76" y="f29"/>
                  </a:cubicBezTo>
                  <a:cubicBezTo>
                    <a:pt x="f77" y="f29"/>
                    <a:pt x="f78" y="f29"/>
                    <a:pt x="f43" y="f29"/>
                  </a:cubicBezTo>
                  <a:cubicBezTo>
                    <a:pt x="f79" y="f29"/>
                    <a:pt x="f80" y="f31"/>
                    <a:pt x="f80" y="f81"/>
                  </a:cubicBezTo>
                  <a:cubicBezTo>
                    <a:pt x="f82" y="f47"/>
                    <a:pt x="f82" y="f37"/>
                    <a:pt x="f80" y="f83"/>
                  </a:cubicBezTo>
                  <a:cubicBezTo>
                    <a:pt x="f80" y="f84"/>
                    <a:pt x="f79" y="f22"/>
                    <a:pt x="f50" y="f22"/>
                  </a:cubicBezTo>
                  <a:cubicBezTo>
                    <a:pt x="f42" y="f22"/>
                    <a:pt x="f41" y="f22"/>
                    <a:pt x="f67" y="f22"/>
                  </a:cubicBezTo>
                  <a:cubicBezTo>
                    <a:pt x="f84" y="f22"/>
                    <a:pt x="f22" y="f84"/>
                    <a:pt x="f22" y="f85"/>
                  </a:cubicBezTo>
                  <a:cubicBezTo>
                    <a:pt x="f22" y="f37"/>
                    <a:pt x="f22" y="f77"/>
                    <a:pt x="f22" y="f86"/>
                  </a:cubicBezTo>
                  <a:cubicBezTo>
                    <a:pt x="f22" y="f87"/>
                    <a:pt x="f88" y="f89"/>
                    <a:pt x="f84" y="f90"/>
                  </a:cubicBezTo>
                  <a:cubicBezTo>
                    <a:pt x="f56" y="f91"/>
                    <a:pt x="f56" y="f29"/>
                    <a:pt x="f56" y="f92"/>
                  </a:cubicBezTo>
                  <a:cubicBezTo>
                    <a:pt x="f84" y="f93"/>
                    <a:pt x="f20" y="f94"/>
                    <a:pt x="f20" y="f95"/>
                  </a:cubicBezTo>
                  <a:cubicBezTo>
                    <a:pt x="f20" y="f96"/>
                    <a:pt x="f84" y="f97"/>
                    <a:pt x="f56" y="f5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6">
              <a:extLst>
                <a:ext uri="{FF2B5EF4-FFF2-40B4-BE49-F238E27FC236}">
                  <a16:creationId xmlns:a16="http://schemas.microsoft.com/office/drawing/2014/main" id="{A15B3562-F47D-AA74-280A-467350102199}"/>
                </a:ext>
              </a:extLst>
            </p:cNvPr>
            <p:cNvSpPr/>
            <p:nvPr/>
          </p:nvSpPr>
          <p:spPr>
            <a:xfrm>
              <a:off x="9215442" y="3465511"/>
              <a:ext cx="1303340" cy="981078"/>
            </a:xfrm>
            <a:custGeom>
              <a:avLst/>
              <a:gdLst>
                <a:gd name="f0" fmla="val 10800000"/>
                <a:gd name="f1" fmla="val 5400000"/>
                <a:gd name="f2" fmla="val 180"/>
                <a:gd name="f3" fmla="val w"/>
                <a:gd name="f4" fmla="val h"/>
                <a:gd name="f5" fmla="val 0"/>
                <a:gd name="f6" fmla="val 223"/>
                <a:gd name="f7" fmla="val 168"/>
                <a:gd name="f8" fmla="val 5"/>
                <a:gd name="f9" fmla="val 125"/>
                <a:gd name="f10" fmla="val 4"/>
                <a:gd name="f11" fmla="val 123"/>
                <a:gd name="f12" fmla="val 1"/>
                <a:gd name="f13" fmla="val 121"/>
                <a:gd name="f14" fmla="val 119"/>
                <a:gd name="f15" fmla="val 88"/>
                <a:gd name="f16" fmla="val 58"/>
                <a:gd name="f17" fmla="val 28"/>
                <a:gd name="f18" fmla="val 10"/>
                <a:gd name="f19" fmla="val 13"/>
                <a:gd name="f20" fmla="val 31"/>
                <a:gd name="f21" fmla="val 85"/>
                <a:gd name="f22" fmla="val 139"/>
                <a:gd name="f23" fmla="val 193"/>
                <a:gd name="f24" fmla="val 210"/>
                <a:gd name="f25" fmla="val 222"/>
                <a:gd name="f26" fmla="val 27"/>
                <a:gd name="f27" fmla="val 65"/>
                <a:gd name="f28" fmla="val 103"/>
                <a:gd name="f29" fmla="val 141"/>
                <a:gd name="f30" fmla="val 157"/>
                <a:gd name="f31" fmla="val 194"/>
                <a:gd name="f32" fmla="val 142"/>
                <a:gd name="f33" fmla="val 116"/>
                <a:gd name="f34" fmla="val 111"/>
                <a:gd name="f35" fmla="val 107"/>
                <a:gd name="f36" fmla="val 109"/>
                <a:gd name="f37" fmla="val 160"/>
                <a:gd name="f38" fmla="val 135"/>
                <a:gd name="f39" fmla="val 161"/>
                <a:gd name="f40" fmla="val 187"/>
                <a:gd name="f41" fmla="val 208"/>
                <a:gd name="f42" fmla="val 215"/>
                <a:gd name="f43" fmla="val 154"/>
                <a:gd name="f44" fmla="val 214"/>
                <a:gd name="f45" fmla="val 132"/>
                <a:gd name="f46" fmla="val 99"/>
                <a:gd name="f47" fmla="val 66"/>
                <a:gd name="f48" fmla="val 33"/>
                <a:gd name="f49" fmla="val 14"/>
                <a:gd name="f50" fmla="val 207"/>
                <a:gd name="f51" fmla="val 7"/>
                <a:gd name="f52" fmla="val 189"/>
                <a:gd name="f53" fmla="val 137"/>
                <a:gd name="f54" fmla="val 16"/>
                <a:gd name="f55" fmla="val 9"/>
                <a:gd name="f56" fmla="val 15"/>
                <a:gd name="f57" fmla="val 8"/>
                <a:gd name="f58" fmla="val 32"/>
                <a:gd name="f59" fmla="val 60"/>
                <a:gd name="f60" fmla="val 89"/>
                <a:gd name="f61" fmla="val 117"/>
                <a:gd name="f62" fmla="val 124"/>
                <a:gd name="f63" fmla="val 6"/>
                <a:gd name="f64" fmla="+- 0 0 -90"/>
                <a:gd name="f65" fmla="*/ f3 1 223"/>
                <a:gd name="f66" fmla="*/ f4 1 168"/>
                <a:gd name="f67" fmla="+- f7 0 f5"/>
                <a:gd name="f68" fmla="+- f6 0 f5"/>
                <a:gd name="f69" fmla="*/ f64 f0 1"/>
                <a:gd name="f70" fmla="*/ f68 1 223"/>
                <a:gd name="f71" fmla="*/ f67 1 168"/>
                <a:gd name="f72" fmla="*/ 5 f68 1"/>
                <a:gd name="f73" fmla="*/ 125 f67 1"/>
                <a:gd name="f74" fmla="*/ 1 f68 1"/>
                <a:gd name="f75" fmla="*/ 119 f67 1"/>
                <a:gd name="f76" fmla="*/ 28 f67 1"/>
                <a:gd name="f77" fmla="*/ 31 f68 1"/>
                <a:gd name="f78" fmla="*/ 0 f67 1"/>
                <a:gd name="f79" fmla="*/ 193 f68 1"/>
                <a:gd name="f80" fmla="*/ 222 f68 1"/>
                <a:gd name="f81" fmla="*/ 27 f67 1"/>
                <a:gd name="f82" fmla="*/ 141 f67 1"/>
                <a:gd name="f83" fmla="*/ 194 f68 1"/>
                <a:gd name="f84" fmla="*/ 168 f67 1"/>
                <a:gd name="f85" fmla="*/ 116 f68 1"/>
                <a:gd name="f86" fmla="*/ 109 f68 1"/>
                <a:gd name="f87" fmla="*/ 160 f67 1"/>
                <a:gd name="f88" fmla="*/ 187 f68 1"/>
                <a:gd name="f89" fmla="*/ 214 f68 1"/>
                <a:gd name="f90" fmla="*/ 132 f67 1"/>
                <a:gd name="f91" fmla="*/ 33 f67 1"/>
                <a:gd name="f92" fmla="*/ 189 f68 1"/>
                <a:gd name="f93" fmla="*/ 7 f67 1"/>
                <a:gd name="f94" fmla="*/ 33 f68 1"/>
                <a:gd name="f95" fmla="*/ 8 f68 1"/>
                <a:gd name="f96" fmla="*/ 32 f67 1"/>
                <a:gd name="f97" fmla="*/ 117 f67 1"/>
                <a:gd name="f98" fmla="*/ 123 f67 1"/>
                <a:gd name="f99" fmla="*/ f69 1 f2"/>
                <a:gd name="f100" fmla="*/ f72 1 223"/>
                <a:gd name="f101" fmla="*/ f73 1 168"/>
                <a:gd name="f102" fmla="*/ f74 1 223"/>
                <a:gd name="f103" fmla="*/ f75 1 168"/>
                <a:gd name="f104" fmla="*/ f76 1 168"/>
                <a:gd name="f105" fmla="*/ f77 1 223"/>
                <a:gd name="f106" fmla="*/ f78 1 168"/>
                <a:gd name="f107" fmla="*/ f79 1 223"/>
                <a:gd name="f108" fmla="*/ f80 1 223"/>
                <a:gd name="f109" fmla="*/ f81 1 168"/>
                <a:gd name="f110" fmla="*/ f82 1 168"/>
                <a:gd name="f111" fmla="*/ f83 1 223"/>
                <a:gd name="f112" fmla="*/ f84 1 168"/>
                <a:gd name="f113" fmla="*/ f85 1 223"/>
                <a:gd name="f114" fmla="*/ f86 1 223"/>
                <a:gd name="f115" fmla="*/ f87 1 168"/>
                <a:gd name="f116" fmla="*/ f88 1 223"/>
                <a:gd name="f117" fmla="*/ f89 1 223"/>
                <a:gd name="f118" fmla="*/ f90 1 168"/>
                <a:gd name="f119" fmla="*/ f91 1 168"/>
                <a:gd name="f120" fmla="*/ f92 1 223"/>
                <a:gd name="f121" fmla="*/ f93 1 168"/>
                <a:gd name="f122" fmla="*/ f94 1 223"/>
                <a:gd name="f123" fmla="*/ f95 1 223"/>
                <a:gd name="f124" fmla="*/ f96 1 168"/>
                <a:gd name="f125" fmla="*/ f97 1 168"/>
                <a:gd name="f126" fmla="*/ f98 1 168"/>
                <a:gd name="f127" fmla="*/ 0 1 f70"/>
                <a:gd name="f128" fmla="*/ f6 1 f70"/>
                <a:gd name="f129" fmla="*/ 0 1 f71"/>
                <a:gd name="f130" fmla="*/ f7 1 f71"/>
                <a:gd name="f131" fmla="+- f99 0 f1"/>
                <a:gd name="f132" fmla="*/ f100 1 f70"/>
                <a:gd name="f133" fmla="*/ f101 1 f71"/>
                <a:gd name="f134" fmla="*/ f102 1 f70"/>
                <a:gd name="f135" fmla="*/ f103 1 f71"/>
                <a:gd name="f136" fmla="*/ f104 1 f71"/>
                <a:gd name="f137" fmla="*/ f105 1 f70"/>
                <a:gd name="f138" fmla="*/ f106 1 f71"/>
                <a:gd name="f139" fmla="*/ f107 1 f70"/>
                <a:gd name="f140" fmla="*/ f108 1 f70"/>
                <a:gd name="f141" fmla="*/ f109 1 f71"/>
                <a:gd name="f142" fmla="*/ f110 1 f71"/>
                <a:gd name="f143" fmla="*/ f111 1 f70"/>
                <a:gd name="f144" fmla="*/ f112 1 f71"/>
                <a:gd name="f145" fmla="*/ f113 1 f70"/>
                <a:gd name="f146" fmla="*/ f114 1 f70"/>
                <a:gd name="f147" fmla="*/ f115 1 f71"/>
                <a:gd name="f148" fmla="*/ f116 1 f70"/>
                <a:gd name="f149" fmla="*/ f117 1 f70"/>
                <a:gd name="f150" fmla="*/ f118 1 f71"/>
                <a:gd name="f151" fmla="*/ f119 1 f71"/>
                <a:gd name="f152" fmla="*/ f120 1 f70"/>
                <a:gd name="f153" fmla="*/ f121 1 f71"/>
                <a:gd name="f154" fmla="*/ f122 1 f70"/>
                <a:gd name="f155" fmla="*/ f123 1 f70"/>
                <a:gd name="f156" fmla="*/ f124 1 f71"/>
                <a:gd name="f157" fmla="*/ f125 1 f71"/>
                <a:gd name="f158" fmla="*/ f126 1 f71"/>
                <a:gd name="f159" fmla="*/ f127 f65 1"/>
                <a:gd name="f160" fmla="*/ f128 f65 1"/>
                <a:gd name="f161" fmla="*/ f130 f66 1"/>
                <a:gd name="f162" fmla="*/ f129 f66 1"/>
                <a:gd name="f163" fmla="*/ f132 f65 1"/>
                <a:gd name="f164" fmla="*/ f133 f66 1"/>
                <a:gd name="f165" fmla="*/ f134 f65 1"/>
                <a:gd name="f166" fmla="*/ f135 f66 1"/>
                <a:gd name="f167" fmla="*/ f136 f66 1"/>
                <a:gd name="f168" fmla="*/ f137 f65 1"/>
                <a:gd name="f169" fmla="*/ f138 f66 1"/>
                <a:gd name="f170" fmla="*/ f139 f65 1"/>
                <a:gd name="f171" fmla="*/ f140 f65 1"/>
                <a:gd name="f172" fmla="*/ f141 f66 1"/>
                <a:gd name="f173" fmla="*/ f142 f66 1"/>
                <a:gd name="f174" fmla="*/ f143 f65 1"/>
                <a:gd name="f175" fmla="*/ f144 f66 1"/>
                <a:gd name="f176" fmla="*/ f145 f65 1"/>
                <a:gd name="f177" fmla="*/ f146 f65 1"/>
                <a:gd name="f178" fmla="*/ f147 f66 1"/>
                <a:gd name="f179" fmla="*/ f148 f65 1"/>
                <a:gd name="f180" fmla="*/ f149 f65 1"/>
                <a:gd name="f181" fmla="*/ f150 f66 1"/>
                <a:gd name="f182" fmla="*/ f151 f66 1"/>
                <a:gd name="f183" fmla="*/ f152 f65 1"/>
                <a:gd name="f184" fmla="*/ f153 f66 1"/>
                <a:gd name="f185" fmla="*/ f154 f65 1"/>
                <a:gd name="f186" fmla="*/ f155 f65 1"/>
                <a:gd name="f187" fmla="*/ f156 f66 1"/>
                <a:gd name="f188" fmla="*/ f157 f66 1"/>
                <a:gd name="f189" fmla="*/ f158 f66 1"/>
              </a:gdLst>
              <a:ahLst/>
              <a:cxnLst>
                <a:cxn ang="3cd4">
                  <a:pos x="hc" y="t"/>
                </a:cxn>
                <a:cxn ang="0">
                  <a:pos x="r" y="vc"/>
                </a:cxn>
                <a:cxn ang="cd4">
                  <a:pos x="hc" y="b"/>
                </a:cxn>
                <a:cxn ang="cd2">
                  <a:pos x="l" y="vc"/>
                </a:cxn>
                <a:cxn ang="f131">
                  <a:pos x="f163" y="f164"/>
                </a:cxn>
                <a:cxn ang="f131">
                  <a:pos x="f165" y="f166"/>
                </a:cxn>
                <a:cxn ang="f131">
                  <a:pos x="f165" y="f167"/>
                </a:cxn>
                <a:cxn ang="f131">
                  <a:pos x="f168" y="f169"/>
                </a:cxn>
                <a:cxn ang="f131">
                  <a:pos x="f170" y="f169"/>
                </a:cxn>
                <a:cxn ang="f131">
                  <a:pos x="f171" y="f172"/>
                </a:cxn>
                <a:cxn ang="f131">
                  <a:pos x="f171" y="f173"/>
                </a:cxn>
                <a:cxn ang="f131">
                  <a:pos x="f174" y="f175"/>
                </a:cxn>
                <a:cxn ang="f131">
                  <a:pos x="f176" y="f175"/>
                </a:cxn>
                <a:cxn ang="f131">
                  <a:pos x="f177" y="f178"/>
                </a:cxn>
                <a:cxn ang="f131">
                  <a:pos x="f179" y="f178"/>
                </a:cxn>
                <a:cxn ang="f131">
                  <a:pos x="f180" y="f181"/>
                </a:cxn>
                <a:cxn ang="f131">
                  <a:pos x="f180" y="f182"/>
                </a:cxn>
                <a:cxn ang="f131">
                  <a:pos x="f183" y="f184"/>
                </a:cxn>
                <a:cxn ang="f131">
                  <a:pos x="f185" y="f184"/>
                </a:cxn>
                <a:cxn ang="f131">
                  <a:pos x="f186" y="f187"/>
                </a:cxn>
                <a:cxn ang="f131">
                  <a:pos x="f186" y="f188"/>
                </a:cxn>
                <a:cxn ang="f131">
                  <a:pos x="f186" y="f189"/>
                </a:cxn>
                <a:cxn ang="f131">
                  <a:pos x="f163" y="f164"/>
                </a:cxn>
              </a:cxnLst>
              <a:rect l="f159" t="f162" r="f160" b="f161"/>
              <a:pathLst>
                <a:path w="223" h="168">
                  <a:moveTo>
                    <a:pt x="f8" y="f9"/>
                  </a:moveTo>
                  <a:cubicBezTo>
                    <a:pt x="f10" y="f11"/>
                    <a:pt x="f12" y="f13"/>
                    <a:pt x="f12" y="f14"/>
                  </a:cubicBezTo>
                  <a:cubicBezTo>
                    <a:pt x="f12" y="f15"/>
                    <a:pt x="f5" y="f16"/>
                    <a:pt x="f12" y="f17"/>
                  </a:cubicBezTo>
                  <a:cubicBezTo>
                    <a:pt x="f12" y="f18"/>
                    <a:pt x="f19" y="f5"/>
                    <a:pt x="f20" y="f5"/>
                  </a:cubicBezTo>
                  <a:cubicBezTo>
                    <a:pt x="f21" y="f5"/>
                    <a:pt x="f22" y="f5"/>
                    <a:pt x="f23" y="f5"/>
                  </a:cubicBezTo>
                  <a:cubicBezTo>
                    <a:pt x="f24" y="f5"/>
                    <a:pt x="f25" y="f18"/>
                    <a:pt x="f25" y="f26"/>
                  </a:cubicBezTo>
                  <a:cubicBezTo>
                    <a:pt x="f6" y="f27"/>
                    <a:pt x="f25" y="f28"/>
                    <a:pt x="f25" y="f29"/>
                  </a:cubicBezTo>
                  <a:cubicBezTo>
                    <a:pt x="f25" y="f30"/>
                    <a:pt x="f24" y="f7"/>
                    <a:pt x="f31" y="f7"/>
                  </a:cubicBezTo>
                  <a:cubicBezTo>
                    <a:pt x="f7" y="f7"/>
                    <a:pt x="f32" y="f7"/>
                    <a:pt x="f33" y="f7"/>
                  </a:cubicBezTo>
                  <a:cubicBezTo>
                    <a:pt x="f34" y="f7"/>
                    <a:pt x="f35" y="f7"/>
                    <a:pt x="f36" y="f37"/>
                  </a:cubicBezTo>
                  <a:cubicBezTo>
                    <a:pt x="f38" y="f37"/>
                    <a:pt x="f39" y="f37"/>
                    <a:pt x="f40" y="f37"/>
                  </a:cubicBezTo>
                  <a:cubicBezTo>
                    <a:pt x="f41" y="f37"/>
                    <a:pt x="f42" y="f43"/>
                    <a:pt x="f44" y="f45"/>
                  </a:cubicBezTo>
                  <a:cubicBezTo>
                    <a:pt x="f44" y="f46"/>
                    <a:pt x="f42" y="f47"/>
                    <a:pt x="f44" y="f48"/>
                  </a:cubicBezTo>
                  <a:cubicBezTo>
                    <a:pt x="f44" y="f49"/>
                    <a:pt x="f50" y="f51"/>
                    <a:pt x="f52" y="f51"/>
                  </a:cubicBezTo>
                  <a:cubicBezTo>
                    <a:pt x="f53" y="f51"/>
                    <a:pt x="f21" y="f51"/>
                    <a:pt x="f48" y="f51"/>
                  </a:cubicBezTo>
                  <a:cubicBezTo>
                    <a:pt x="f54" y="f51"/>
                    <a:pt x="f55" y="f56"/>
                    <a:pt x="f57" y="f58"/>
                  </a:cubicBezTo>
                  <a:cubicBezTo>
                    <a:pt x="f57" y="f59"/>
                    <a:pt x="f57" y="f60"/>
                    <a:pt x="f57" y="f61"/>
                  </a:cubicBezTo>
                  <a:cubicBezTo>
                    <a:pt x="f57" y="f14"/>
                    <a:pt x="f57" y="f13"/>
                    <a:pt x="f57" y="f11"/>
                  </a:cubicBezTo>
                  <a:cubicBezTo>
                    <a:pt x="f51" y="f62"/>
                    <a:pt x="f63" y="f9"/>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7">
              <a:extLst>
                <a:ext uri="{FF2B5EF4-FFF2-40B4-BE49-F238E27FC236}">
                  <a16:creationId xmlns:a16="http://schemas.microsoft.com/office/drawing/2014/main" id="{67FD7369-B3F3-30C8-E788-993AFD99E411}"/>
                </a:ext>
              </a:extLst>
            </p:cNvPr>
            <p:cNvSpPr/>
            <p:nvPr/>
          </p:nvSpPr>
          <p:spPr>
            <a:xfrm>
              <a:off x="9455152" y="3775072"/>
              <a:ext cx="252410" cy="134938"/>
            </a:xfrm>
            <a:custGeom>
              <a:avLst/>
              <a:gdLst>
                <a:gd name="f0" fmla="val 10800000"/>
                <a:gd name="f1" fmla="val 5400000"/>
                <a:gd name="f2" fmla="val 180"/>
                <a:gd name="f3" fmla="val w"/>
                <a:gd name="f4" fmla="val h"/>
                <a:gd name="f5" fmla="val 0"/>
                <a:gd name="f6" fmla="val 43"/>
                <a:gd name="f7" fmla="val 23"/>
                <a:gd name="f8" fmla="val 28"/>
                <a:gd name="f9" fmla="val 15"/>
                <a:gd name="f10" fmla="val 8"/>
                <a:gd name="f11" fmla="val 14"/>
                <a:gd name="f12" fmla="val 7"/>
                <a:gd name="f13" fmla="+- 0 0 -90"/>
                <a:gd name="f14" fmla="*/ f3 1 43"/>
                <a:gd name="f15" fmla="*/ f4 1 23"/>
                <a:gd name="f16" fmla="+- f7 0 f5"/>
                <a:gd name="f17" fmla="+- f6 0 f5"/>
                <a:gd name="f18" fmla="*/ f13 f0 1"/>
                <a:gd name="f19" fmla="*/ f17 1 43"/>
                <a:gd name="f20" fmla="*/ f16 1 23"/>
                <a:gd name="f21" fmla="*/ 43 f17 1"/>
                <a:gd name="f22" fmla="*/ 23 f16 1"/>
                <a:gd name="f23" fmla="*/ 0 f17 1"/>
                <a:gd name="f24" fmla="*/ 0 f16 1"/>
                <a:gd name="f25" fmla="*/ f18 1 f2"/>
                <a:gd name="f26" fmla="*/ f21 1 43"/>
                <a:gd name="f27" fmla="*/ f22 1 23"/>
                <a:gd name="f28" fmla="*/ f23 1 43"/>
                <a:gd name="f29" fmla="*/ f24 1 23"/>
                <a:gd name="f30" fmla="*/ 0 1 f19"/>
                <a:gd name="f31" fmla="*/ f6 1 f19"/>
                <a:gd name="f32" fmla="*/ 0 1 f20"/>
                <a:gd name="f33" fmla="*/ f7 1 f20"/>
                <a:gd name="f34" fmla="+- f25 0 f1"/>
                <a:gd name="f35" fmla="*/ f26 1 f19"/>
                <a:gd name="f36" fmla="*/ f27 1 f20"/>
                <a:gd name="f37" fmla="*/ f28 1 f19"/>
                <a:gd name="f38" fmla="*/ f29 1 f20"/>
                <a:gd name="f39" fmla="*/ f30 f14 1"/>
                <a:gd name="f40" fmla="*/ f31 f14 1"/>
                <a:gd name="f41" fmla="*/ f33 f15 1"/>
                <a:gd name="f42" fmla="*/ f32 f15 1"/>
                <a:gd name="f43" fmla="*/ f35 f14 1"/>
                <a:gd name="f44" fmla="*/ f36 f15 1"/>
                <a:gd name="f45" fmla="*/ f37 f14 1"/>
                <a:gd name="f46" fmla="*/ f38 f15 1"/>
              </a:gdLst>
              <a:ahLst/>
              <a:cxnLst>
                <a:cxn ang="3cd4">
                  <a:pos x="hc" y="t"/>
                </a:cxn>
                <a:cxn ang="0">
                  <a:pos x="r" y="vc"/>
                </a:cxn>
                <a:cxn ang="cd4">
                  <a:pos x="hc" y="b"/>
                </a:cxn>
                <a:cxn ang="cd2">
                  <a:pos x="l" y="vc"/>
                </a:cxn>
                <a:cxn ang="f34">
                  <a:pos x="f43" y="f44"/>
                </a:cxn>
                <a:cxn ang="f34">
                  <a:pos x="f45" y="f44"/>
                </a:cxn>
                <a:cxn ang="f34">
                  <a:pos x="f45" y="f46"/>
                </a:cxn>
                <a:cxn ang="f34">
                  <a:pos x="f43" y="f46"/>
                </a:cxn>
                <a:cxn ang="f34">
                  <a:pos x="f43" y="f44"/>
                </a:cxn>
              </a:cxnLst>
              <a:rect l="f39" t="f42" r="f40" b="f41"/>
              <a:pathLst>
                <a:path w="43" h="23">
                  <a:moveTo>
                    <a:pt x="f6" y="f7"/>
                  </a:moveTo>
                  <a:cubicBezTo>
                    <a:pt x="f8" y="f7"/>
                    <a:pt x="f9" y="f7"/>
                    <a:pt x="f5" y="f7"/>
                  </a:cubicBezTo>
                  <a:cubicBezTo>
                    <a:pt x="f5" y="f9"/>
                    <a:pt x="f5" y="f10"/>
                    <a:pt x="f5" y="f5"/>
                  </a:cubicBezTo>
                  <a:cubicBezTo>
                    <a:pt x="f11" y="f5"/>
                    <a:pt x="f8" y="f5"/>
                    <a:pt x="f6" y="f5"/>
                  </a:cubicBezTo>
                  <a:cubicBezTo>
                    <a:pt x="f6" y="f12"/>
                    <a:pt x="f6" y="f11"/>
                    <a:pt x="f6"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8">
              <a:extLst>
                <a:ext uri="{FF2B5EF4-FFF2-40B4-BE49-F238E27FC236}">
                  <a16:creationId xmlns:a16="http://schemas.microsoft.com/office/drawing/2014/main" id="{A933736B-2533-5E83-8EAC-85439794A4E7}"/>
                </a:ext>
              </a:extLst>
            </p:cNvPr>
            <p:cNvSpPr/>
            <p:nvPr/>
          </p:nvSpPr>
          <p:spPr>
            <a:xfrm>
              <a:off x="9782178" y="3775072"/>
              <a:ext cx="217490" cy="128582"/>
            </a:xfrm>
            <a:custGeom>
              <a:avLst/>
              <a:gdLst>
                <a:gd name="f0" fmla="val 10800000"/>
                <a:gd name="f1" fmla="val 5400000"/>
                <a:gd name="f2" fmla="val 180"/>
                <a:gd name="f3" fmla="val w"/>
                <a:gd name="f4" fmla="val h"/>
                <a:gd name="f5" fmla="val 0"/>
                <a:gd name="f6" fmla="val 37"/>
                <a:gd name="f7" fmla="val 22"/>
                <a:gd name="f8" fmla="val 15"/>
                <a:gd name="f9" fmla="val 8"/>
                <a:gd name="f10" fmla="val 13"/>
                <a:gd name="f11" fmla="val 24"/>
                <a:gd name="f12" fmla="val 7"/>
                <a:gd name="f13" fmla="val 14"/>
                <a:gd name="f14" fmla="val 25"/>
                <a:gd name="f15" fmla="+- 0 0 -90"/>
                <a:gd name="f16" fmla="*/ f3 1 37"/>
                <a:gd name="f17" fmla="*/ f4 1 22"/>
                <a:gd name="f18" fmla="+- f7 0 f5"/>
                <a:gd name="f19" fmla="+- f6 0 f5"/>
                <a:gd name="f20" fmla="*/ f15 f0 1"/>
                <a:gd name="f21" fmla="*/ f19 1 37"/>
                <a:gd name="f22" fmla="*/ f18 1 22"/>
                <a:gd name="f23" fmla="*/ 0 f19 1"/>
                <a:gd name="f24" fmla="*/ 22 f18 1"/>
                <a:gd name="f25" fmla="*/ 0 f18 1"/>
                <a:gd name="f26" fmla="*/ 37 f19 1"/>
                <a:gd name="f27" fmla="*/ f20 1 f2"/>
                <a:gd name="f28" fmla="*/ f23 1 37"/>
                <a:gd name="f29" fmla="*/ f24 1 22"/>
                <a:gd name="f30" fmla="*/ f25 1 22"/>
                <a:gd name="f31" fmla="*/ f26 1 37"/>
                <a:gd name="f32" fmla="*/ 0 1 f21"/>
                <a:gd name="f33" fmla="*/ f6 1 f21"/>
                <a:gd name="f34" fmla="*/ 0 1 f22"/>
                <a:gd name="f35" fmla="*/ f7 1 f22"/>
                <a:gd name="f36" fmla="+- f27 0 f1"/>
                <a:gd name="f37" fmla="*/ f28 1 f21"/>
                <a:gd name="f38" fmla="*/ f29 1 f22"/>
                <a:gd name="f39" fmla="*/ f30 1 f22"/>
                <a:gd name="f40" fmla="*/ f31 1 f21"/>
                <a:gd name="f41" fmla="*/ f32 f16 1"/>
                <a:gd name="f42" fmla="*/ f33 f16 1"/>
                <a:gd name="f43" fmla="*/ f35 f17 1"/>
                <a:gd name="f44" fmla="*/ f34 f17 1"/>
                <a:gd name="f45" fmla="*/ f37 f16 1"/>
                <a:gd name="f46" fmla="*/ f38 f17 1"/>
                <a:gd name="f47" fmla="*/ f39 f17 1"/>
                <a:gd name="f48" fmla="*/ f40 f16 1"/>
              </a:gdLst>
              <a:ahLst/>
              <a:cxnLst>
                <a:cxn ang="3cd4">
                  <a:pos x="hc" y="t"/>
                </a:cxn>
                <a:cxn ang="0">
                  <a:pos x="r" y="vc"/>
                </a:cxn>
                <a:cxn ang="cd4">
                  <a:pos x="hc" y="b"/>
                </a:cxn>
                <a:cxn ang="cd2">
                  <a:pos x="l" y="vc"/>
                </a:cxn>
                <a:cxn ang="f36">
                  <a:pos x="f45" y="f46"/>
                </a:cxn>
                <a:cxn ang="f36">
                  <a:pos x="f45" y="f47"/>
                </a:cxn>
                <a:cxn ang="f36">
                  <a:pos x="f48" y="f47"/>
                </a:cxn>
                <a:cxn ang="f36">
                  <a:pos x="f48" y="f46"/>
                </a:cxn>
                <a:cxn ang="f36">
                  <a:pos x="f45" y="f46"/>
                </a:cxn>
              </a:cxnLst>
              <a:rect l="f41" t="f44" r="f42" b="f43"/>
              <a:pathLst>
                <a:path w="37" h="22">
                  <a:moveTo>
                    <a:pt x="f5" y="f7"/>
                  </a:moveTo>
                  <a:cubicBezTo>
                    <a:pt x="f5" y="f8"/>
                    <a:pt x="f5" y="f9"/>
                    <a:pt x="f5" y="f5"/>
                  </a:cubicBezTo>
                  <a:cubicBezTo>
                    <a:pt x="f10" y="f5"/>
                    <a:pt x="f11" y="f5"/>
                    <a:pt x="f6" y="f5"/>
                  </a:cubicBezTo>
                  <a:cubicBezTo>
                    <a:pt x="f6" y="f12"/>
                    <a:pt x="f6" y="f13"/>
                    <a:pt x="f6" y="f7"/>
                  </a:cubicBezTo>
                  <a:cubicBezTo>
                    <a:pt x="f14" y="f7"/>
                    <a:pt x="f10" y="f7"/>
                    <a:pt x="f5"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9">
              <a:extLst>
                <a:ext uri="{FF2B5EF4-FFF2-40B4-BE49-F238E27FC236}">
                  <a16:creationId xmlns:a16="http://schemas.microsoft.com/office/drawing/2014/main" id="{6710684E-1B9A-CD08-790C-493E301F70EB}"/>
                </a:ext>
              </a:extLst>
            </p:cNvPr>
            <p:cNvSpPr/>
            <p:nvPr/>
          </p:nvSpPr>
          <p:spPr>
            <a:xfrm>
              <a:off x="10115550" y="3775072"/>
              <a:ext cx="169858" cy="128582"/>
            </a:xfrm>
            <a:custGeom>
              <a:avLst/>
              <a:gdLst>
                <a:gd name="f0" fmla="val 10800000"/>
                <a:gd name="f1" fmla="val 5400000"/>
                <a:gd name="f2" fmla="val 180"/>
                <a:gd name="f3" fmla="val w"/>
                <a:gd name="f4" fmla="val h"/>
                <a:gd name="f5" fmla="val 0"/>
                <a:gd name="f6" fmla="val 29"/>
                <a:gd name="f7" fmla="val 22"/>
                <a:gd name="f8" fmla="val 8"/>
                <a:gd name="f9" fmla="val 15"/>
                <a:gd name="f10" fmla="val 19"/>
                <a:gd name="f11" fmla="val 10"/>
                <a:gd name="f12" fmla="val 9"/>
                <a:gd name="f13" fmla="+- 0 0 -90"/>
                <a:gd name="f14" fmla="*/ f3 1 29"/>
                <a:gd name="f15" fmla="*/ f4 1 22"/>
                <a:gd name="f16" fmla="+- f7 0 f5"/>
                <a:gd name="f17" fmla="+- f6 0 f5"/>
                <a:gd name="f18" fmla="*/ f13 f0 1"/>
                <a:gd name="f19" fmla="*/ f17 1 29"/>
                <a:gd name="f20" fmla="*/ f16 1 22"/>
                <a:gd name="f21" fmla="*/ 29 f17 1"/>
                <a:gd name="f22" fmla="*/ 0 f16 1"/>
                <a:gd name="f23" fmla="*/ 22 f16 1"/>
                <a:gd name="f24" fmla="*/ 0 f17 1"/>
                <a:gd name="f25" fmla="*/ f18 1 f2"/>
                <a:gd name="f26" fmla="*/ f21 1 29"/>
                <a:gd name="f27" fmla="*/ f22 1 22"/>
                <a:gd name="f28" fmla="*/ f23 1 22"/>
                <a:gd name="f29" fmla="*/ f24 1 29"/>
                <a:gd name="f30" fmla="*/ 0 1 f19"/>
                <a:gd name="f31" fmla="*/ f6 1 f19"/>
                <a:gd name="f32" fmla="*/ 0 1 f20"/>
                <a:gd name="f33" fmla="*/ f7 1 f20"/>
                <a:gd name="f34" fmla="+- f25 0 f1"/>
                <a:gd name="f35" fmla="*/ f26 1 f19"/>
                <a:gd name="f36" fmla="*/ f27 1 f20"/>
                <a:gd name="f37" fmla="*/ f28 1 f20"/>
                <a:gd name="f38" fmla="*/ f29 1 f19"/>
                <a:gd name="f39" fmla="*/ f30 f14 1"/>
                <a:gd name="f40" fmla="*/ f31 f14 1"/>
                <a:gd name="f41" fmla="*/ f33 f15 1"/>
                <a:gd name="f42" fmla="*/ f32 f15 1"/>
                <a:gd name="f43" fmla="*/ f35 f14 1"/>
                <a:gd name="f44" fmla="*/ f36 f15 1"/>
                <a:gd name="f45" fmla="*/ f37 f15 1"/>
                <a:gd name="f46" fmla="*/ f38 f14 1"/>
              </a:gdLst>
              <a:ahLst/>
              <a:cxnLst>
                <a:cxn ang="3cd4">
                  <a:pos x="hc" y="t"/>
                </a:cxn>
                <a:cxn ang="0">
                  <a:pos x="r" y="vc"/>
                </a:cxn>
                <a:cxn ang="cd4">
                  <a:pos x="hc" y="b"/>
                </a:cxn>
                <a:cxn ang="cd2">
                  <a:pos x="l" y="vc"/>
                </a:cxn>
                <a:cxn ang="f34">
                  <a:pos x="f43" y="f44"/>
                </a:cxn>
                <a:cxn ang="f34">
                  <a:pos x="f43" y="f45"/>
                </a:cxn>
                <a:cxn ang="f34">
                  <a:pos x="f46" y="f45"/>
                </a:cxn>
                <a:cxn ang="f34">
                  <a:pos x="f46" y="f44"/>
                </a:cxn>
                <a:cxn ang="f34">
                  <a:pos x="f43" y="f44"/>
                </a:cxn>
              </a:cxnLst>
              <a:rect l="f39" t="f42" r="f40" b="f41"/>
              <a:pathLst>
                <a:path w="29" h="22">
                  <a:moveTo>
                    <a:pt x="f6" y="f5"/>
                  </a:moveTo>
                  <a:cubicBezTo>
                    <a:pt x="f6" y="f8"/>
                    <a:pt x="f6" y="f9"/>
                    <a:pt x="f6" y="f7"/>
                  </a:cubicBezTo>
                  <a:cubicBezTo>
                    <a:pt x="f10" y="f7"/>
                    <a:pt x="f11" y="f7"/>
                    <a:pt x="f5" y="f7"/>
                  </a:cubicBezTo>
                  <a:cubicBezTo>
                    <a:pt x="f5" y="f9"/>
                    <a:pt x="f5" y="f8"/>
                    <a:pt x="f5" y="f5"/>
                  </a:cubicBezTo>
                  <a:cubicBezTo>
                    <a:pt x="f12" y="f5"/>
                    <a:pt x="f10" y="f5"/>
                    <a:pt x="f6"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10">
              <a:extLst>
                <a:ext uri="{FF2B5EF4-FFF2-40B4-BE49-F238E27FC236}">
                  <a16:creationId xmlns:a16="http://schemas.microsoft.com/office/drawing/2014/main" id="{DF4C8A9B-3548-AB13-155B-894A1CA64600}"/>
                </a:ext>
              </a:extLst>
            </p:cNvPr>
            <p:cNvSpPr/>
            <p:nvPr/>
          </p:nvSpPr>
          <p:spPr>
            <a:xfrm>
              <a:off x="9694861" y="5802316"/>
              <a:ext cx="169858" cy="104771"/>
            </a:xfrm>
            <a:custGeom>
              <a:avLst/>
              <a:gdLst>
                <a:gd name="f0" fmla="val 10800000"/>
                <a:gd name="f1" fmla="val 5400000"/>
                <a:gd name="f2" fmla="val 180"/>
                <a:gd name="f3" fmla="val w"/>
                <a:gd name="f4" fmla="val h"/>
                <a:gd name="f5" fmla="val 0"/>
                <a:gd name="f6" fmla="val 29"/>
                <a:gd name="f7" fmla="val 18"/>
                <a:gd name="f8" fmla="val 2"/>
                <a:gd name="f9" fmla="val 12"/>
                <a:gd name="f10" fmla="val 7"/>
                <a:gd name="f11" fmla="val 11"/>
                <a:gd name="f12" fmla="val 14"/>
                <a:gd name="f13" fmla="val 10"/>
                <a:gd name="f14" fmla="val 9"/>
                <a:gd name="f15" fmla="val 8"/>
                <a:gd name="f16" fmla="val 5"/>
                <a:gd name="f17" fmla="val 1"/>
                <a:gd name="f18" fmla="val 6"/>
                <a:gd name="f19" fmla="val 4"/>
                <a:gd name="f20" fmla="val 3"/>
                <a:gd name="f21" fmla="val 13"/>
                <a:gd name="f22" fmla="val 24"/>
                <a:gd name="f23" fmla="val 28"/>
                <a:gd name="f24" fmla="val 27"/>
                <a:gd name="f25" fmla="val 15"/>
                <a:gd name="f26" fmla="val 25"/>
                <a:gd name="f27" fmla="val 16"/>
                <a:gd name="f28" fmla="val 17"/>
                <a:gd name="f29" fmla="+- 0 0 -90"/>
                <a:gd name="f30" fmla="*/ f3 1 29"/>
                <a:gd name="f31" fmla="*/ f4 1 18"/>
                <a:gd name="f32" fmla="+- f7 0 f5"/>
                <a:gd name="f33" fmla="+- f6 0 f5"/>
                <a:gd name="f34" fmla="*/ f29 f0 1"/>
                <a:gd name="f35" fmla="*/ f33 1 29"/>
                <a:gd name="f36" fmla="*/ f32 1 18"/>
                <a:gd name="f37" fmla="*/ 2 f33 1"/>
                <a:gd name="f38" fmla="*/ 12 f32 1"/>
                <a:gd name="f39" fmla="*/ 14 f33 1"/>
                <a:gd name="f40" fmla="*/ 10 f32 1"/>
                <a:gd name="f41" fmla="*/ 8 f32 1"/>
                <a:gd name="f42" fmla="*/ 1 f33 1"/>
                <a:gd name="f43" fmla="*/ 7 f32 1"/>
                <a:gd name="f44" fmla="*/ 0 f33 1"/>
                <a:gd name="f45" fmla="*/ 4 f32 1"/>
                <a:gd name="f46" fmla="*/ 13 f33 1"/>
                <a:gd name="f47" fmla="*/ 1 f32 1"/>
                <a:gd name="f48" fmla="*/ 29 f33 1"/>
                <a:gd name="f49" fmla="*/ 9 f32 1"/>
                <a:gd name="f50" fmla="*/ 25 f33 1"/>
                <a:gd name="f51" fmla="*/ 16 f32 1"/>
                <a:gd name="f52" fmla="*/ f34 1 f2"/>
                <a:gd name="f53" fmla="*/ f37 1 29"/>
                <a:gd name="f54" fmla="*/ f38 1 18"/>
                <a:gd name="f55" fmla="*/ f39 1 29"/>
                <a:gd name="f56" fmla="*/ f40 1 18"/>
                <a:gd name="f57" fmla="*/ f41 1 18"/>
                <a:gd name="f58" fmla="*/ f42 1 29"/>
                <a:gd name="f59" fmla="*/ f43 1 18"/>
                <a:gd name="f60" fmla="*/ f44 1 29"/>
                <a:gd name="f61" fmla="*/ f45 1 18"/>
                <a:gd name="f62" fmla="*/ f46 1 29"/>
                <a:gd name="f63" fmla="*/ f47 1 18"/>
                <a:gd name="f64" fmla="*/ f48 1 29"/>
                <a:gd name="f65" fmla="*/ f49 1 18"/>
                <a:gd name="f66" fmla="*/ f50 1 29"/>
                <a:gd name="f67" fmla="*/ f51 1 18"/>
                <a:gd name="f68" fmla="*/ 0 1 f35"/>
                <a:gd name="f69" fmla="*/ f6 1 f35"/>
                <a:gd name="f70" fmla="*/ 0 1 f36"/>
                <a:gd name="f71" fmla="*/ f7 1 f36"/>
                <a:gd name="f72" fmla="+- f52 0 f1"/>
                <a:gd name="f73" fmla="*/ f53 1 f35"/>
                <a:gd name="f74" fmla="*/ f54 1 f36"/>
                <a:gd name="f75" fmla="*/ f55 1 f35"/>
                <a:gd name="f76" fmla="*/ f56 1 f36"/>
                <a:gd name="f77" fmla="*/ f57 1 f36"/>
                <a:gd name="f78" fmla="*/ f58 1 f35"/>
                <a:gd name="f79" fmla="*/ f59 1 f36"/>
                <a:gd name="f80" fmla="*/ f60 1 f35"/>
                <a:gd name="f81" fmla="*/ f61 1 f36"/>
                <a:gd name="f82" fmla="*/ f62 1 f35"/>
                <a:gd name="f83" fmla="*/ f63 1 f36"/>
                <a:gd name="f84" fmla="*/ f64 1 f35"/>
                <a:gd name="f85" fmla="*/ f65 1 f36"/>
                <a:gd name="f86" fmla="*/ f66 1 f35"/>
                <a:gd name="f87" fmla="*/ f67 1 f36"/>
                <a:gd name="f88" fmla="*/ f68 f30 1"/>
                <a:gd name="f89" fmla="*/ f69 f30 1"/>
                <a:gd name="f90" fmla="*/ f71 f31 1"/>
                <a:gd name="f91" fmla="*/ f70 f31 1"/>
                <a:gd name="f92" fmla="*/ f73 f30 1"/>
                <a:gd name="f93" fmla="*/ f74 f31 1"/>
                <a:gd name="f94" fmla="*/ f75 f30 1"/>
                <a:gd name="f95" fmla="*/ f76 f31 1"/>
                <a:gd name="f96" fmla="*/ f77 f31 1"/>
                <a:gd name="f97" fmla="*/ f78 f30 1"/>
                <a:gd name="f98" fmla="*/ f79 f31 1"/>
                <a:gd name="f99" fmla="*/ f80 f30 1"/>
                <a:gd name="f100" fmla="*/ f81 f31 1"/>
                <a:gd name="f101" fmla="*/ f82 f30 1"/>
                <a:gd name="f102" fmla="*/ f83 f31 1"/>
                <a:gd name="f103" fmla="*/ f84 f30 1"/>
                <a:gd name="f104" fmla="*/ f85 f31 1"/>
                <a:gd name="f105" fmla="*/ f86 f30 1"/>
                <a:gd name="f106" fmla="*/ f87 f31 1"/>
              </a:gdLst>
              <a:ahLst/>
              <a:cxnLst>
                <a:cxn ang="3cd4">
                  <a:pos x="hc" y="t"/>
                </a:cxn>
                <a:cxn ang="0">
                  <a:pos x="r" y="vc"/>
                </a:cxn>
                <a:cxn ang="cd4">
                  <a:pos x="hc" y="b"/>
                </a:cxn>
                <a:cxn ang="cd2">
                  <a:pos x="l" y="vc"/>
                </a:cxn>
                <a:cxn ang="f72">
                  <a:pos x="f92" y="f93"/>
                </a:cxn>
                <a:cxn ang="f72">
                  <a:pos x="f94" y="f95"/>
                </a:cxn>
                <a:cxn ang="f72">
                  <a:pos x="f94" y="f96"/>
                </a:cxn>
                <a:cxn ang="f72">
                  <a:pos x="f97" y="f98"/>
                </a:cxn>
                <a:cxn ang="f72">
                  <a:pos x="f99" y="f100"/>
                </a:cxn>
                <a:cxn ang="f72">
                  <a:pos x="f101" y="f102"/>
                </a:cxn>
                <a:cxn ang="f72">
                  <a:pos x="f103" y="f104"/>
                </a:cxn>
                <a:cxn ang="f72">
                  <a:pos x="f105" y="f106"/>
                </a:cxn>
                <a:cxn ang="f72">
                  <a:pos x="f92" y="f93"/>
                </a:cxn>
              </a:cxnLst>
              <a:rect l="f88" t="f91" r="f89" b="f90"/>
              <a:pathLst>
                <a:path w="29" h="18">
                  <a:moveTo>
                    <a:pt x="f8" y="f9"/>
                  </a:moveTo>
                  <a:cubicBezTo>
                    <a:pt x="f10" y="f11"/>
                    <a:pt x="f11" y="f11"/>
                    <a:pt x="f12" y="f13"/>
                  </a:cubicBezTo>
                  <a:cubicBezTo>
                    <a:pt x="f12" y="f14"/>
                    <a:pt x="f12" y="f14"/>
                    <a:pt x="f12" y="f15"/>
                  </a:cubicBezTo>
                  <a:cubicBezTo>
                    <a:pt x="f13" y="f15"/>
                    <a:pt x="f16" y="f10"/>
                    <a:pt x="f17" y="f10"/>
                  </a:cubicBezTo>
                  <a:cubicBezTo>
                    <a:pt x="f17" y="f18"/>
                    <a:pt x="f17" y="f16"/>
                    <a:pt x="f5" y="f19"/>
                  </a:cubicBezTo>
                  <a:cubicBezTo>
                    <a:pt x="f19" y="f20"/>
                    <a:pt x="f14" y="f5"/>
                    <a:pt x="f21" y="f17"/>
                  </a:cubicBezTo>
                  <a:cubicBezTo>
                    <a:pt x="f7" y="f8"/>
                    <a:pt x="f22" y="f18"/>
                    <a:pt x="f6" y="f14"/>
                  </a:cubicBezTo>
                  <a:cubicBezTo>
                    <a:pt x="f23" y="f11"/>
                    <a:pt x="f24" y="f25"/>
                    <a:pt x="f26" y="f27"/>
                  </a:cubicBezTo>
                  <a:cubicBezTo>
                    <a:pt x="f28" y="f7"/>
                    <a:pt x="f13" y="f28"/>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11">
              <a:extLst>
                <a:ext uri="{FF2B5EF4-FFF2-40B4-BE49-F238E27FC236}">
                  <a16:creationId xmlns:a16="http://schemas.microsoft.com/office/drawing/2014/main" id="{3200BD86-8B53-B6A8-2123-BFB6A439FC07}"/>
                </a:ext>
              </a:extLst>
            </p:cNvPr>
            <p:cNvSpPr/>
            <p:nvPr/>
          </p:nvSpPr>
          <p:spPr>
            <a:xfrm>
              <a:off x="8672517" y="4464045"/>
              <a:ext cx="263520" cy="263520"/>
            </a:xfrm>
            <a:custGeom>
              <a:avLst/>
              <a:gdLst>
                <a:gd name="f0" fmla="val 10800000"/>
                <a:gd name="f1" fmla="val 5400000"/>
                <a:gd name="f2" fmla="val 180"/>
                <a:gd name="f3" fmla="val w"/>
                <a:gd name="f4" fmla="val h"/>
                <a:gd name="f5" fmla="val 0"/>
                <a:gd name="f6" fmla="val 45"/>
                <a:gd name="f7" fmla="val 23"/>
                <a:gd name="f8" fmla="val 10"/>
                <a:gd name="f9" fmla="val 36"/>
                <a:gd name="f10" fmla="val 9"/>
                <a:gd name="f11" fmla="val 1"/>
                <a:gd name="f12" fmla="val 22"/>
                <a:gd name="f13" fmla="val 34"/>
                <a:gd name="f14" fmla="val 35"/>
                <a:gd name="f15" fmla="+- 0 0 -90"/>
                <a:gd name="f16" fmla="*/ f3 1 45"/>
                <a:gd name="f17" fmla="*/ f4 1 45"/>
                <a:gd name="f18" fmla="+- f6 0 f5"/>
                <a:gd name="f19" fmla="*/ f15 f0 1"/>
                <a:gd name="f20" fmla="*/ f18 1 45"/>
                <a:gd name="f21" fmla="*/ 23 f18 1"/>
                <a:gd name="f22" fmla="*/ 45 f18 1"/>
                <a:gd name="f23" fmla="*/ 0 f18 1"/>
                <a:gd name="f24" fmla="*/ 22 f18 1"/>
                <a:gd name="f25" fmla="*/ f19 1 f2"/>
                <a:gd name="f26" fmla="*/ f21 1 45"/>
                <a:gd name="f27" fmla="*/ f22 1 45"/>
                <a:gd name="f28" fmla="*/ f23 1 45"/>
                <a:gd name="f29" fmla="*/ f24 1 45"/>
                <a:gd name="f30" fmla="*/ 0 1 f20"/>
                <a:gd name="f31" fmla="*/ f6 1 f20"/>
                <a:gd name="f32" fmla="+- f25 0 f1"/>
                <a:gd name="f33" fmla="*/ f26 1 f20"/>
                <a:gd name="f34" fmla="*/ f27 1 f20"/>
                <a:gd name="f35" fmla="*/ f28 1 f20"/>
                <a:gd name="f36" fmla="*/ f29 1 f20"/>
                <a:gd name="f37" fmla="*/ f30 f16 1"/>
                <a:gd name="f38" fmla="*/ f31 f16 1"/>
                <a:gd name="f39" fmla="*/ f31 f17 1"/>
                <a:gd name="f40" fmla="*/ f30 f17 1"/>
                <a:gd name="f41" fmla="*/ f33 f16 1"/>
                <a:gd name="f42" fmla="*/ f34 f17 1"/>
                <a:gd name="f43" fmla="*/ f35 f16 1"/>
                <a:gd name="f44" fmla="*/ f33 f17 1"/>
                <a:gd name="f45" fmla="*/ f36 f16 1"/>
                <a:gd name="f46" fmla="*/ f35 f17 1"/>
                <a:gd name="f47" fmla="*/ f34 f16 1"/>
                <a:gd name="f48" fmla="*/ f36 f17 1"/>
              </a:gdLst>
              <a:ahLst/>
              <a:cxnLst>
                <a:cxn ang="3cd4">
                  <a:pos x="hc" y="t"/>
                </a:cxn>
                <a:cxn ang="0">
                  <a:pos x="r" y="vc"/>
                </a:cxn>
                <a:cxn ang="cd4">
                  <a:pos x="hc" y="b"/>
                </a:cxn>
                <a:cxn ang="cd2">
                  <a:pos x="l" y="vc"/>
                </a:cxn>
                <a:cxn ang="f32">
                  <a:pos x="f41" y="f42"/>
                </a:cxn>
                <a:cxn ang="f32">
                  <a:pos x="f43" y="f44"/>
                </a:cxn>
                <a:cxn ang="f32">
                  <a:pos x="f45" y="f46"/>
                </a:cxn>
                <a:cxn ang="f32">
                  <a:pos x="f47" y="f48"/>
                </a:cxn>
                <a:cxn ang="f32">
                  <a:pos x="f41" y="f42"/>
                </a:cxn>
              </a:cxnLst>
              <a:rect l="f37" t="f40" r="f38" b="f39"/>
              <a:pathLst>
                <a:path w="45" h="45">
                  <a:moveTo>
                    <a:pt x="f7" y="f6"/>
                  </a:moveTo>
                  <a:cubicBezTo>
                    <a:pt x="f8" y="f6"/>
                    <a:pt x="f5" y="f9"/>
                    <a:pt x="f5" y="f7"/>
                  </a:cubicBezTo>
                  <a:cubicBezTo>
                    <a:pt x="f5" y="f8"/>
                    <a:pt x="f10" y="f11"/>
                    <a:pt x="f12" y="f5"/>
                  </a:cubicBezTo>
                  <a:cubicBezTo>
                    <a:pt x="f13" y="f5"/>
                    <a:pt x="f6" y="f8"/>
                    <a:pt x="f6" y="f12"/>
                  </a:cubicBezTo>
                  <a:cubicBezTo>
                    <a:pt x="f6" y="f13"/>
                    <a:pt x="f14" y="f6"/>
                    <a:pt x="f7" y="f6"/>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12">
              <a:extLst>
                <a:ext uri="{FF2B5EF4-FFF2-40B4-BE49-F238E27FC236}">
                  <a16:creationId xmlns:a16="http://schemas.microsoft.com/office/drawing/2014/main" id="{E142A182-5DAE-D0FF-7948-EC58BFD4F17A}"/>
                </a:ext>
              </a:extLst>
            </p:cNvPr>
            <p:cNvSpPr/>
            <p:nvPr/>
          </p:nvSpPr>
          <p:spPr>
            <a:xfrm>
              <a:off x="9047165" y="4476746"/>
              <a:ext cx="239709" cy="238128"/>
            </a:xfrm>
            <a:custGeom>
              <a:avLst/>
              <a:gdLst>
                <a:gd name="f0" fmla="val 10800000"/>
                <a:gd name="f1" fmla="val 5400000"/>
                <a:gd name="f2" fmla="val 180"/>
                <a:gd name="f3" fmla="val w"/>
                <a:gd name="f4" fmla="val h"/>
                <a:gd name="f5" fmla="val 0"/>
                <a:gd name="f6" fmla="val 41"/>
                <a:gd name="f7" fmla="val 21"/>
                <a:gd name="f8" fmla="val 31"/>
                <a:gd name="f9" fmla="val 10"/>
                <a:gd name="f10" fmla="val 32"/>
                <a:gd name="f11" fmla="val 20"/>
                <a:gd name="f12" fmla="val 9"/>
                <a:gd name="f13" fmla="val 40"/>
                <a:gd name="f14" fmla="+- 0 0 -90"/>
                <a:gd name="f15" fmla="*/ f3 1 41"/>
                <a:gd name="f16" fmla="*/ f4 1 41"/>
                <a:gd name="f17" fmla="+- f6 0 f5"/>
                <a:gd name="f18" fmla="*/ f14 f0 1"/>
                <a:gd name="f19" fmla="*/ f17 1 41"/>
                <a:gd name="f20" fmla="*/ 21 f17 1"/>
                <a:gd name="f21" fmla="*/ 0 f17 1"/>
                <a:gd name="f22" fmla="*/ 41 f17 1"/>
                <a:gd name="f23" fmla="*/ 20 f17 1"/>
                <a:gd name="f24" fmla="*/ f18 1 f2"/>
                <a:gd name="f25" fmla="*/ f20 1 41"/>
                <a:gd name="f26" fmla="*/ f21 1 41"/>
                <a:gd name="f27" fmla="*/ f22 1 41"/>
                <a:gd name="f28" fmla="*/ f23 1 41"/>
                <a:gd name="f29" fmla="*/ 0 1 f19"/>
                <a:gd name="f30" fmla="*/ f6 1 f19"/>
                <a:gd name="f31" fmla="+- f24 0 f1"/>
                <a:gd name="f32" fmla="*/ f25 1 f19"/>
                <a:gd name="f33" fmla="*/ f26 1 f19"/>
                <a:gd name="f34" fmla="*/ f27 1 f19"/>
                <a:gd name="f35" fmla="*/ f28 1 f19"/>
                <a:gd name="f36" fmla="*/ f29 f15 1"/>
                <a:gd name="f37" fmla="*/ f30 f15 1"/>
                <a:gd name="f38" fmla="*/ f30 f16 1"/>
                <a:gd name="f39" fmla="*/ f29 f16 1"/>
                <a:gd name="f40" fmla="*/ f32 f15 1"/>
                <a:gd name="f41" fmla="*/ f33 f16 1"/>
                <a:gd name="f42" fmla="*/ f34 f15 1"/>
                <a:gd name="f43" fmla="*/ f32 f16 1"/>
                <a:gd name="f44" fmla="*/ f35 f15 1"/>
                <a:gd name="f45" fmla="*/ f34 f16 1"/>
                <a:gd name="f46" fmla="*/ f33 f15 1"/>
                <a:gd name="f47" fmla="*/ f35 f16 1"/>
              </a:gdLst>
              <a:ahLst/>
              <a:cxnLst>
                <a:cxn ang="3cd4">
                  <a:pos x="hc" y="t"/>
                </a:cxn>
                <a:cxn ang="0">
                  <a:pos x="r" y="vc"/>
                </a:cxn>
                <a:cxn ang="cd4">
                  <a:pos x="hc" y="b"/>
                </a:cxn>
                <a:cxn ang="cd2">
                  <a:pos x="l" y="vc"/>
                </a:cxn>
                <a:cxn ang="f31">
                  <a:pos x="f40" y="f41"/>
                </a:cxn>
                <a:cxn ang="f31">
                  <a:pos x="f42" y="f43"/>
                </a:cxn>
                <a:cxn ang="f31">
                  <a:pos x="f44" y="f45"/>
                </a:cxn>
                <a:cxn ang="f31">
                  <a:pos x="f46" y="f47"/>
                </a:cxn>
                <a:cxn ang="f31">
                  <a:pos x="f40" y="f41"/>
                </a:cxn>
              </a:cxnLst>
              <a:rect l="f36" t="f39" r="f37" b="f38"/>
              <a:pathLst>
                <a:path w="41" h="41">
                  <a:moveTo>
                    <a:pt x="f7" y="f5"/>
                  </a:moveTo>
                  <a:cubicBezTo>
                    <a:pt x="f8" y="f5"/>
                    <a:pt x="f6" y="f9"/>
                    <a:pt x="f6" y="f7"/>
                  </a:cubicBezTo>
                  <a:cubicBezTo>
                    <a:pt x="f6" y="f10"/>
                    <a:pt x="f8" y="f6"/>
                    <a:pt x="f11" y="f6"/>
                  </a:cubicBezTo>
                  <a:cubicBezTo>
                    <a:pt x="f12" y="f13"/>
                    <a:pt x="f5" y="f8"/>
                    <a:pt x="f5" y="f11"/>
                  </a:cubicBezTo>
                  <a:cubicBezTo>
                    <a:pt x="f5" y="f9"/>
                    <a:pt x="f9" y="f5"/>
                    <a:pt x="f7"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13">
              <a:extLst>
                <a:ext uri="{FF2B5EF4-FFF2-40B4-BE49-F238E27FC236}">
                  <a16:creationId xmlns:a16="http://schemas.microsoft.com/office/drawing/2014/main" id="{FC414B0F-75A2-2B3B-031C-828C6E3737D3}"/>
                </a:ext>
              </a:extLst>
            </p:cNvPr>
            <p:cNvSpPr/>
            <p:nvPr/>
          </p:nvSpPr>
          <p:spPr>
            <a:xfrm>
              <a:off x="9426577" y="4494211"/>
              <a:ext cx="209553" cy="209553"/>
            </a:xfrm>
            <a:custGeom>
              <a:avLst/>
              <a:gdLst>
                <a:gd name="f0" fmla="val 10800000"/>
                <a:gd name="f1" fmla="val 5400000"/>
                <a:gd name="f2" fmla="val 180"/>
                <a:gd name="f3" fmla="val w"/>
                <a:gd name="f4" fmla="val h"/>
                <a:gd name="f5" fmla="val 0"/>
                <a:gd name="f6" fmla="val 36"/>
                <a:gd name="f7" fmla="val 35"/>
                <a:gd name="f8" fmla="val 18"/>
                <a:gd name="f9" fmla="val 28"/>
                <a:gd name="f10" fmla="val 8"/>
                <a:gd name="f11" fmla="val 27"/>
                <a:gd name="f12" fmla="val 17"/>
                <a:gd name="f13" fmla="val 7"/>
                <a:gd name="f14" fmla="+- 0 0 -90"/>
                <a:gd name="f15" fmla="*/ f3 1 36"/>
                <a:gd name="f16" fmla="*/ f4 1 36"/>
                <a:gd name="f17" fmla="+- f6 0 f5"/>
                <a:gd name="f18" fmla="*/ f14 f0 1"/>
                <a:gd name="f19" fmla="*/ f17 1 36"/>
                <a:gd name="f20" fmla="*/ 35 f17 1"/>
                <a:gd name="f21" fmla="*/ 18 f17 1"/>
                <a:gd name="f22" fmla="*/ 36 f17 1"/>
                <a:gd name="f23" fmla="*/ 0 f17 1"/>
                <a:gd name="f24" fmla="*/ 17 f17 1"/>
                <a:gd name="f25" fmla="*/ f18 1 f2"/>
                <a:gd name="f26" fmla="*/ f20 1 36"/>
                <a:gd name="f27" fmla="*/ f21 1 36"/>
                <a:gd name="f28" fmla="*/ f22 1 36"/>
                <a:gd name="f29" fmla="*/ f23 1 36"/>
                <a:gd name="f30" fmla="*/ f24 1 36"/>
                <a:gd name="f31" fmla="*/ 0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5 f15 1"/>
                <a:gd name="f46" fmla="*/ f36 f16 1"/>
                <a:gd name="f47" fmla="*/ f37 f15 1"/>
                <a:gd name="f48" fmla="*/ f38 f16 1"/>
                <a:gd name="f49" fmla="*/ f37 f16 1"/>
              </a:gdLst>
              <a:ahLst/>
              <a:cxnLst>
                <a:cxn ang="3cd4">
                  <a:pos x="hc" y="t"/>
                </a:cxn>
                <a:cxn ang="0">
                  <a:pos x="r" y="vc"/>
                </a:cxn>
                <a:cxn ang="cd4">
                  <a:pos x="hc" y="b"/>
                </a:cxn>
                <a:cxn ang="cd2">
                  <a:pos x="l" y="vc"/>
                </a:cxn>
                <a:cxn ang="f33">
                  <a:pos x="f43" y="f44"/>
                </a:cxn>
                <a:cxn ang="f33">
                  <a:pos x="f45" y="f46"/>
                </a:cxn>
                <a:cxn ang="f33">
                  <a:pos x="f47" y="f48"/>
                </a:cxn>
                <a:cxn ang="f33">
                  <a:pos x="f45" y="f49"/>
                </a:cxn>
                <a:cxn ang="f33">
                  <a:pos x="f43" y="f44"/>
                </a:cxn>
              </a:cxnLst>
              <a:rect l="f39" t="f42" r="f40" b="f41"/>
              <a:pathLst>
                <a:path w="36" h="36">
                  <a:moveTo>
                    <a:pt x="f7" y="f8"/>
                  </a:moveTo>
                  <a:cubicBezTo>
                    <a:pt x="f7" y="f9"/>
                    <a:pt x="f9" y="f6"/>
                    <a:pt x="f8" y="f6"/>
                  </a:cubicBezTo>
                  <a:cubicBezTo>
                    <a:pt x="f10" y="f6"/>
                    <a:pt x="f5" y="f11"/>
                    <a:pt x="f5" y="f12"/>
                  </a:cubicBezTo>
                  <a:cubicBezTo>
                    <a:pt x="f5" y="f13"/>
                    <a:pt x="f10" y="f5"/>
                    <a:pt x="f8" y="f5"/>
                  </a:cubicBezTo>
                  <a:cubicBezTo>
                    <a:pt x="f9" y="f5"/>
                    <a:pt x="f6" y="f10"/>
                    <a:pt x="f7"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Elipse 48">
              <a:extLst>
                <a:ext uri="{FF2B5EF4-FFF2-40B4-BE49-F238E27FC236}">
                  <a16:creationId xmlns:a16="http://schemas.microsoft.com/office/drawing/2014/main" id="{76F647A1-7007-8346-7C50-B32BA22C46D0}"/>
                </a:ext>
              </a:extLst>
            </p:cNvPr>
            <p:cNvSpPr/>
            <p:nvPr/>
          </p:nvSpPr>
          <p:spPr>
            <a:xfrm>
              <a:off x="7119701" y="6292845"/>
              <a:ext cx="3165716" cy="17141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9E9E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name="Slide960">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FD9E6075-C8DD-C32E-B48C-6E953B02602E}"/>
              </a:ext>
            </a:extLst>
          </p:cNvPr>
          <p:cNvSpPr txBox="1"/>
          <p:nvPr/>
        </p:nvSpPr>
        <p:spPr>
          <a:xfrm>
            <a:off x="1073807" y="1314029"/>
            <a:ext cx="2255459"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1" i="0" u="none" strike="noStrike" kern="1200" cap="none" spc="0" baseline="0">
                <a:solidFill>
                  <a:srgbClr val="0F78FF"/>
                </a:solidFill>
                <a:uFillTx/>
                <a:latin typeface="Arial"/>
              </a:rPr>
              <a:t>Nam ut feugiat mi, eu malesuada felis</a:t>
            </a:r>
            <a:endParaRPr lang="es-ES" sz="1600" b="1" i="0" u="none" strike="noStrike" kern="1200" cap="none" spc="0" baseline="0">
              <a:solidFill>
                <a:srgbClr val="232323"/>
              </a:solidFill>
              <a:uFillTx/>
              <a:latin typeface="Arial"/>
            </a:endParaRPr>
          </a:p>
        </p:txBody>
      </p:sp>
      <p:sp>
        <p:nvSpPr>
          <p:cNvPr id="3" name="CuadroTexto 4">
            <a:extLst>
              <a:ext uri="{FF2B5EF4-FFF2-40B4-BE49-F238E27FC236}">
                <a16:creationId xmlns:a16="http://schemas.microsoft.com/office/drawing/2014/main" id="{A6E4A88F-31EE-794E-950A-4DDD35D64EED}"/>
              </a:ext>
            </a:extLst>
          </p:cNvPr>
          <p:cNvSpPr txBox="1"/>
          <p:nvPr/>
        </p:nvSpPr>
        <p:spPr>
          <a:xfrm>
            <a:off x="776618" y="2291843"/>
            <a:ext cx="2729630" cy="6915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sp>
        <p:nvSpPr>
          <p:cNvPr id="4" name="CuadroTexto 7">
            <a:extLst>
              <a:ext uri="{FF2B5EF4-FFF2-40B4-BE49-F238E27FC236}">
                <a16:creationId xmlns:a16="http://schemas.microsoft.com/office/drawing/2014/main" id="{2B00003F-5DB5-9EBE-E554-CD790AF33E38}"/>
              </a:ext>
            </a:extLst>
          </p:cNvPr>
          <p:cNvSpPr txBox="1"/>
          <p:nvPr/>
        </p:nvSpPr>
        <p:spPr>
          <a:xfrm>
            <a:off x="4979209" y="1314029"/>
            <a:ext cx="2255459"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1" i="0" u="none" strike="noStrike" kern="1200" cap="none" spc="0" baseline="0">
                <a:solidFill>
                  <a:srgbClr val="0F78FF"/>
                </a:solidFill>
                <a:uFillTx/>
                <a:latin typeface="Arial"/>
              </a:rPr>
              <a:t>Cras ultricies massa sed lobortis</a:t>
            </a:r>
            <a:endParaRPr lang="es-ES" sz="1600" b="1" i="0" u="none" strike="noStrike" kern="1200" cap="none" spc="0" baseline="0">
              <a:solidFill>
                <a:srgbClr val="232323"/>
              </a:solidFill>
              <a:uFillTx/>
              <a:latin typeface="Arial"/>
            </a:endParaRPr>
          </a:p>
        </p:txBody>
      </p:sp>
      <p:sp>
        <p:nvSpPr>
          <p:cNvPr id="5" name="CuadroTexto 9">
            <a:extLst>
              <a:ext uri="{FF2B5EF4-FFF2-40B4-BE49-F238E27FC236}">
                <a16:creationId xmlns:a16="http://schemas.microsoft.com/office/drawing/2014/main" id="{C260DAE2-AF5C-7A4F-F8F8-93AD98148E8F}"/>
              </a:ext>
            </a:extLst>
          </p:cNvPr>
          <p:cNvSpPr txBox="1"/>
          <p:nvPr/>
        </p:nvSpPr>
        <p:spPr>
          <a:xfrm>
            <a:off x="8982946" y="1314029"/>
            <a:ext cx="2255459"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600" b="1" i="0" u="none" strike="noStrike" kern="1200" cap="none" spc="0" baseline="0">
                <a:solidFill>
                  <a:srgbClr val="0F78FF"/>
                </a:solidFill>
                <a:uFillTx/>
                <a:latin typeface="Arial"/>
              </a:rPr>
              <a:t>Nam a erat sit amet finibus placerat</a:t>
            </a:r>
            <a:endParaRPr lang="es-ES" sz="1600" b="1" i="0" u="none" strike="noStrike" kern="1200" cap="none" spc="0" baseline="0">
              <a:solidFill>
                <a:srgbClr val="232323"/>
              </a:solidFill>
              <a:uFillTx/>
              <a:latin typeface="Arial"/>
            </a:endParaRPr>
          </a:p>
        </p:txBody>
      </p:sp>
      <p:cxnSp>
        <p:nvCxnSpPr>
          <p:cNvPr id="6" name="Conector recto 12">
            <a:extLst>
              <a:ext uri="{FF2B5EF4-FFF2-40B4-BE49-F238E27FC236}">
                <a16:creationId xmlns:a16="http://schemas.microsoft.com/office/drawing/2014/main" id="{F7C73647-97BC-B422-92AB-13137D3A6BE5}"/>
              </a:ext>
            </a:extLst>
          </p:cNvPr>
          <p:cNvCxnSpPr/>
          <p:nvPr/>
        </p:nvCxnSpPr>
        <p:spPr>
          <a:xfrm>
            <a:off x="1927125" y="2112017"/>
            <a:ext cx="462110" cy="0"/>
          </a:xfrm>
          <a:prstGeom prst="straightConnector1">
            <a:avLst/>
          </a:prstGeom>
          <a:noFill/>
          <a:ln w="57150" cap="flat">
            <a:solidFill>
              <a:srgbClr val="0F78FF"/>
            </a:solidFill>
            <a:prstDash val="solid"/>
            <a:miter/>
          </a:ln>
        </p:spPr>
      </p:cxnSp>
      <p:sp>
        <p:nvSpPr>
          <p:cNvPr id="7" name="CuadroTexto 14">
            <a:extLst>
              <a:ext uri="{FF2B5EF4-FFF2-40B4-BE49-F238E27FC236}">
                <a16:creationId xmlns:a16="http://schemas.microsoft.com/office/drawing/2014/main" id="{2D7BD57D-3473-56F1-8A96-38CD0905B7C2}"/>
              </a:ext>
            </a:extLst>
          </p:cNvPr>
          <p:cNvSpPr txBox="1"/>
          <p:nvPr/>
        </p:nvSpPr>
        <p:spPr>
          <a:xfrm>
            <a:off x="4739015" y="2291843"/>
            <a:ext cx="2729630" cy="6915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Purabitur venenatis viverra nisi, sed eleifend dui vitae sapien hendrerit sed.</a:t>
            </a:r>
          </a:p>
        </p:txBody>
      </p:sp>
      <p:cxnSp>
        <p:nvCxnSpPr>
          <p:cNvPr id="8" name="Conector recto 15">
            <a:extLst>
              <a:ext uri="{FF2B5EF4-FFF2-40B4-BE49-F238E27FC236}">
                <a16:creationId xmlns:a16="http://schemas.microsoft.com/office/drawing/2014/main" id="{F43FDFD2-C5C3-0496-33E1-EE1B1E2C7EE3}"/>
              </a:ext>
            </a:extLst>
          </p:cNvPr>
          <p:cNvCxnSpPr/>
          <p:nvPr/>
        </p:nvCxnSpPr>
        <p:spPr>
          <a:xfrm>
            <a:off x="5889522" y="2112017"/>
            <a:ext cx="462119" cy="0"/>
          </a:xfrm>
          <a:prstGeom prst="straightConnector1">
            <a:avLst/>
          </a:prstGeom>
          <a:noFill/>
          <a:ln w="57150" cap="flat">
            <a:solidFill>
              <a:srgbClr val="0F78FF"/>
            </a:solidFill>
            <a:prstDash val="solid"/>
            <a:miter/>
          </a:ln>
        </p:spPr>
      </p:cxnSp>
      <p:sp>
        <p:nvSpPr>
          <p:cNvPr id="9" name="CuadroTexto 16">
            <a:extLst>
              <a:ext uri="{FF2B5EF4-FFF2-40B4-BE49-F238E27FC236}">
                <a16:creationId xmlns:a16="http://schemas.microsoft.com/office/drawing/2014/main" id="{F08FF0A1-38FB-0728-874C-639D2B818C2C}"/>
              </a:ext>
            </a:extLst>
          </p:cNvPr>
          <p:cNvSpPr txBox="1"/>
          <p:nvPr/>
        </p:nvSpPr>
        <p:spPr>
          <a:xfrm>
            <a:off x="8760409" y="2291843"/>
            <a:ext cx="2729630" cy="6915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 Duis at vulputate mauris, nec lacinia diam. Aenean sagittis sapien ac tellus lorem ispum sit.</a:t>
            </a:r>
          </a:p>
        </p:txBody>
      </p:sp>
      <p:cxnSp>
        <p:nvCxnSpPr>
          <p:cNvPr id="10" name="Conector recto 17">
            <a:extLst>
              <a:ext uri="{FF2B5EF4-FFF2-40B4-BE49-F238E27FC236}">
                <a16:creationId xmlns:a16="http://schemas.microsoft.com/office/drawing/2014/main" id="{1790A99B-CE2F-D4FD-B11F-35C7C4E892A0}"/>
              </a:ext>
            </a:extLst>
          </p:cNvPr>
          <p:cNvCxnSpPr/>
          <p:nvPr/>
        </p:nvCxnSpPr>
        <p:spPr>
          <a:xfrm>
            <a:off x="9910916" y="2112017"/>
            <a:ext cx="462119" cy="0"/>
          </a:xfrm>
          <a:prstGeom prst="straightConnector1">
            <a:avLst/>
          </a:prstGeom>
          <a:noFill/>
          <a:ln w="57150" cap="flat">
            <a:solidFill>
              <a:srgbClr val="0F78FF"/>
            </a:solidFill>
            <a:prstDash val="solid"/>
            <a:miter/>
          </a:ln>
        </p:spPr>
      </p:cxnSp>
      <p:sp>
        <p:nvSpPr>
          <p:cNvPr id="11" name="CuadroTexto 33">
            <a:extLst>
              <a:ext uri="{FF2B5EF4-FFF2-40B4-BE49-F238E27FC236}">
                <a16:creationId xmlns:a16="http://schemas.microsoft.com/office/drawing/2014/main" id="{0971312B-0E35-9210-0A07-4A8EF0695841}"/>
              </a:ext>
            </a:extLst>
          </p:cNvPr>
          <p:cNvSpPr txBox="1"/>
          <p:nvPr/>
        </p:nvSpPr>
        <p:spPr>
          <a:xfrm>
            <a:off x="1073807" y="4500731"/>
            <a:ext cx="2255459"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1" i="0" u="none" strike="noStrike" kern="1200" cap="none" spc="0" baseline="0">
                <a:solidFill>
                  <a:srgbClr val="0F78FF"/>
                </a:solidFill>
                <a:uFillTx/>
                <a:latin typeface="Arial"/>
              </a:rPr>
              <a:t>Nam ut feugiat mi, eu malesuada felis</a:t>
            </a:r>
            <a:endParaRPr lang="es-ES" sz="1600" b="1" i="0" u="none" strike="noStrike" kern="1200" cap="none" spc="0" baseline="0">
              <a:solidFill>
                <a:srgbClr val="232323"/>
              </a:solidFill>
              <a:uFillTx/>
              <a:latin typeface="Arial"/>
            </a:endParaRPr>
          </a:p>
        </p:txBody>
      </p:sp>
      <p:sp>
        <p:nvSpPr>
          <p:cNvPr id="12" name="CuadroTexto 34">
            <a:extLst>
              <a:ext uri="{FF2B5EF4-FFF2-40B4-BE49-F238E27FC236}">
                <a16:creationId xmlns:a16="http://schemas.microsoft.com/office/drawing/2014/main" id="{DF39FC9F-BF8F-1BA3-BA93-920108F1504A}"/>
              </a:ext>
            </a:extLst>
          </p:cNvPr>
          <p:cNvSpPr txBox="1"/>
          <p:nvPr/>
        </p:nvSpPr>
        <p:spPr>
          <a:xfrm>
            <a:off x="776618" y="5478545"/>
            <a:ext cx="2729630" cy="6915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a:t>
            </a:r>
          </a:p>
        </p:txBody>
      </p:sp>
      <p:sp>
        <p:nvSpPr>
          <p:cNvPr id="13" name="CuadroTexto 35">
            <a:extLst>
              <a:ext uri="{FF2B5EF4-FFF2-40B4-BE49-F238E27FC236}">
                <a16:creationId xmlns:a16="http://schemas.microsoft.com/office/drawing/2014/main" id="{3CBD267D-4FC1-07BB-EC7A-F4A747D5BC18}"/>
              </a:ext>
            </a:extLst>
          </p:cNvPr>
          <p:cNvSpPr txBox="1"/>
          <p:nvPr/>
        </p:nvSpPr>
        <p:spPr>
          <a:xfrm>
            <a:off x="4979209" y="4500731"/>
            <a:ext cx="2255459"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600" b="1" i="0" u="none" strike="noStrike" kern="1200" cap="none" spc="0" baseline="0">
                <a:solidFill>
                  <a:srgbClr val="0F78FF"/>
                </a:solidFill>
                <a:uFillTx/>
                <a:latin typeface="Arial"/>
              </a:rPr>
              <a:t>Cras ultricies massa sed lobortis</a:t>
            </a:r>
            <a:endParaRPr lang="es-ES" sz="1600" b="1" i="0" u="none" strike="noStrike" kern="1200" cap="none" spc="0" baseline="0">
              <a:solidFill>
                <a:srgbClr val="232323"/>
              </a:solidFill>
              <a:uFillTx/>
              <a:latin typeface="Arial"/>
            </a:endParaRPr>
          </a:p>
        </p:txBody>
      </p:sp>
      <p:cxnSp>
        <p:nvCxnSpPr>
          <p:cNvPr id="14" name="Conector recto 37">
            <a:extLst>
              <a:ext uri="{FF2B5EF4-FFF2-40B4-BE49-F238E27FC236}">
                <a16:creationId xmlns:a16="http://schemas.microsoft.com/office/drawing/2014/main" id="{0C2C8CDF-E5B1-A0C2-BFAD-089E2F9DD979}"/>
              </a:ext>
            </a:extLst>
          </p:cNvPr>
          <p:cNvCxnSpPr/>
          <p:nvPr/>
        </p:nvCxnSpPr>
        <p:spPr>
          <a:xfrm>
            <a:off x="1927125" y="5298719"/>
            <a:ext cx="462110" cy="0"/>
          </a:xfrm>
          <a:prstGeom prst="straightConnector1">
            <a:avLst/>
          </a:prstGeom>
          <a:noFill/>
          <a:ln w="57150" cap="flat">
            <a:solidFill>
              <a:srgbClr val="0F78FF"/>
            </a:solidFill>
            <a:prstDash val="solid"/>
            <a:miter/>
          </a:ln>
        </p:spPr>
      </p:cxnSp>
      <p:sp>
        <p:nvSpPr>
          <p:cNvPr id="15" name="CuadroTexto 38">
            <a:extLst>
              <a:ext uri="{FF2B5EF4-FFF2-40B4-BE49-F238E27FC236}">
                <a16:creationId xmlns:a16="http://schemas.microsoft.com/office/drawing/2014/main" id="{99C27E88-8C23-AB4C-7458-4D43393B7328}"/>
              </a:ext>
            </a:extLst>
          </p:cNvPr>
          <p:cNvSpPr txBox="1"/>
          <p:nvPr/>
        </p:nvSpPr>
        <p:spPr>
          <a:xfrm>
            <a:off x="4739015" y="5478545"/>
            <a:ext cx="2729630" cy="6915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ts val="16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Purabitur venenatis viverra nisi, sed eleifend dui vitae sapien hendrerit sed.</a:t>
            </a:r>
          </a:p>
        </p:txBody>
      </p:sp>
      <p:cxnSp>
        <p:nvCxnSpPr>
          <p:cNvPr id="16" name="Conector recto 39">
            <a:extLst>
              <a:ext uri="{FF2B5EF4-FFF2-40B4-BE49-F238E27FC236}">
                <a16:creationId xmlns:a16="http://schemas.microsoft.com/office/drawing/2014/main" id="{A97767B7-E936-43AE-1CED-0AB264283237}"/>
              </a:ext>
            </a:extLst>
          </p:cNvPr>
          <p:cNvCxnSpPr/>
          <p:nvPr/>
        </p:nvCxnSpPr>
        <p:spPr>
          <a:xfrm>
            <a:off x="5889522" y="5298719"/>
            <a:ext cx="462119" cy="0"/>
          </a:xfrm>
          <a:prstGeom prst="straightConnector1">
            <a:avLst/>
          </a:prstGeom>
          <a:noFill/>
          <a:ln w="57150" cap="flat">
            <a:solidFill>
              <a:srgbClr val="0F78FF"/>
            </a:solidFill>
            <a:prstDash val="solid"/>
            <a:miter/>
          </a:ln>
        </p:spPr>
      </p:cxnSp>
      <p:sp>
        <p:nvSpPr>
          <p:cNvPr id="17" name="Forma libre 25">
            <a:extLst>
              <a:ext uri="{FF2B5EF4-FFF2-40B4-BE49-F238E27FC236}">
                <a16:creationId xmlns:a16="http://schemas.microsoft.com/office/drawing/2014/main" id="{ECF28AA0-75F1-4048-BAC7-32C52214F27C}"/>
              </a:ext>
            </a:extLst>
          </p:cNvPr>
          <p:cNvSpPr/>
          <p:nvPr/>
        </p:nvSpPr>
        <p:spPr>
          <a:xfrm>
            <a:off x="2038901" y="3893378"/>
            <a:ext cx="394106" cy="309103"/>
          </a:xfrm>
          <a:custGeom>
            <a:avLst/>
            <a:gdLst>
              <a:gd name="f0" fmla="val 10800000"/>
              <a:gd name="f1" fmla="val 5400000"/>
              <a:gd name="f2" fmla="val 180"/>
              <a:gd name="f3" fmla="val w"/>
              <a:gd name="f4" fmla="val h"/>
              <a:gd name="f5" fmla="val 0"/>
              <a:gd name="f6" fmla="val 5829300"/>
              <a:gd name="f7" fmla="val 4572000"/>
              <a:gd name="f8" fmla="val 3580143"/>
              <a:gd name="f9" fmla="val 1344120"/>
              <a:gd name="f10" fmla="val 1418549"/>
              <a:gd name="f11" fmla="val 3519468"/>
              <a:gd name="f12" fmla="val 1479223"/>
              <a:gd name="f13" fmla="val 3445040"/>
              <a:gd name="f14" fmla="val 3370612"/>
              <a:gd name="f15" fmla="val 3309938"/>
              <a:gd name="f16" fmla="val 1269692"/>
              <a:gd name="f17" fmla="val 1209018"/>
              <a:gd name="f18" fmla="val 2944673"/>
              <a:gd name="f19" fmla="val 2870245"/>
              <a:gd name="f20" fmla="val 2809570"/>
              <a:gd name="f21" fmla="val 3019101"/>
              <a:gd name="f22" fmla="val 3079776"/>
              <a:gd name="f23" fmla="val 1303468"/>
              <a:gd name="f24" fmla="val 2661342"/>
              <a:gd name="f25" fmla="val 2810199"/>
              <a:gd name="f26" fmla="val 5707961"/>
              <a:gd name="f27" fmla="val 2931538"/>
              <a:gd name="f28" fmla="val 5559105"/>
              <a:gd name="f29" fmla="val 5100019"/>
              <a:gd name="f30" fmla="val 4964916"/>
              <a:gd name="f31" fmla="val 4856712"/>
              <a:gd name="f32" fmla="val 2830211"/>
              <a:gd name="f33" fmla="val 4836700"/>
              <a:gd name="f34" fmla="val 2701995"/>
              <a:gd name="f35" fmla="val 4079891"/>
              <a:gd name="f36" fmla="val 2897762"/>
              <a:gd name="f37" fmla="val 3093529"/>
              <a:gd name="f38" fmla="val 3917899"/>
              <a:gd name="f39" fmla="val 3255531"/>
              <a:gd name="f40" fmla="val 3722132"/>
              <a:gd name="f41" fmla="val 2526240"/>
              <a:gd name="f42" fmla="val 4288793"/>
              <a:gd name="f43" fmla="val 4450785"/>
              <a:gd name="f44" fmla="val 2398024"/>
              <a:gd name="f45" fmla="val 4579010"/>
              <a:gd name="f46" fmla="val 2236023"/>
              <a:gd name="f47" fmla="val 1702508"/>
              <a:gd name="f48" fmla="val 1540516"/>
              <a:gd name="f49" fmla="val 1412291"/>
              <a:gd name="f50" fmla="val 4450794"/>
              <a:gd name="f51" fmla="val 357769"/>
              <a:gd name="f52" fmla="val 161992"/>
              <a:gd name="f53" fmla="val 3093539"/>
              <a:gd name="f54" fmla="val 1060161"/>
              <a:gd name="f55" fmla="val 864394"/>
              <a:gd name="f56" fmla="val 702392"/>
              <a:gd name="f57" fmla="val 371532"/>
              <a:gd name="f58" fmla="val 290217"/>
              <a:gd name="f59" fmla="val 128226"/>
              <a:gd name="f60" fmla="val 499748"/>
              <a:gd name="f61" fmla="val 661749"/>
              <a:gd name="f62" fmla="val 3059763"/>
              <a:gd name="f63" fmla="val 3221755"/>
              <a:gd name="f64" fmla="val 3349981"/>
              <a:gd name="f65" fmla="val 128216"/>
              <a:gd name="f66" fmla="val 3721503"/>
              <a:gd name="f67" fmla="val 3917271"/>
              <a:gd name="f68" fmla="val 4079262"/>
              <a:gd name="f69" fmla="val 864384"/>
              <a:gd name="f70" fmla="val 1255928"/>
              <a:gd name="f71" fmla="val 4836071"/>
              <a:gd name="f72" fmla="val 4856083"/>
              <a:gd name="f73" fmla="val 1127712"/>
              <a:gd name="f74" fmla="val 4971174"/>
              <a:gd name="f75" fmla="val 1033262"/>
              <a:gd name="f76" fmla="val 5099390"/>
              <a:gd name="f77" fmla="val 5558476"/>
              <a:gd name="f78" fmla="val 1154602"/>
              <a:gd name="f79" fmla="val 621087"/>
              <a:gd name="f80" fmla="val 3100416"/>
              <a:gd name="f81" fmla="val 270205"/>
              <a:gd name="f82" fmla="val 3080404"/>
              <a:gd name="f83" fmla="val 249564"/>
              <a:gd name="f84" fmla="val 661740"/>
              <a:gd name="f85" fmla="val 641728"/>
              <a:gd name="f86" fmla="val 269577"/>
              <a:gd name="f87" fmla="val 2276056"/>
              <a:gd name="f88" fmla="val 1654969"/>
              <a:gd name="f89" fmla="val 4315692"/>
              <a:gd name="f90" fmla="val 1674981"/>
              <a:gd name="f91" fmla="val 4329446"/>
              <a:gd name="f92" fmla="val 1695622"/>
              <a:gd name="f93" fmla="val 2229136"/>
              <a:gd name="f94" fmla="val 2256035"/>
              <a:gd name="f95" fmla="val 2269789"/>
              <a:gd name="f96" fmla="val 4309434"/>
              <a:gd name="f97" fmla="val 3829698"/>
              <a:gd name="f98" fmla="val 2573150"/>
              <a:gd name="f99" fmla="val 1384154"/>
              <a:gd name="f100" fmla="val 1066419"/>
              <a:gd name="f101" fmla="val 1005745"/>
              <a:gd name="f102" fmla="val 3782159"/>
              <a:gd name="f103" fmla="val 958215"/>
              <a:gd name="f104" fmla="val 3721494"/>
              <a:gd name="f105" fmla="val 3228632"/>
              <a:gd name="f106" fmla="val 297094"/>
              <a:gd name="f107" fmla="val 249565"/>
              <a:gd name="f108" fmla="val 1005754"/>
              <a:gd name="f109" fmla="val 2897143"/>
              <a:gd name="f110" fmla="val 2957817"/>
              <a:gd name="f111" fmla="val 297104"/>
              <a:gd name="f112" fmla="val 3005347"/>
              <a:gd name="f113" fmla="val 1533011"/>
              <a:gd name="f114" fmla="val 2404282"/>
              <a:gd name="f115" fmla="val 3782168"/>
              <a:gd name="f116" fmla="val 3829707"/>
              <a:gd name="f117" fmla="val 2957808"/>
              <a:gd name="f118" fmla="val 4079882"/>
              <a:gd name="f119" fmla="val 2451811"/>
              <a:gd name="f120" fmla="val 4836690"/>
              <a:gd name="f121" fmla="val 1506112"/>
              <a:gd name="f122" fmla="val 5579117"/>
              <a:gd name="f123" fmla="val 1289704"/>
              <a:gd name="f124" fmla="val 5572240"/>
              <a:gd name="f125" fmla="val 1283456"/>
              <a:gd name="f126" fmla="val 5086255"/>
              <a:gd name="f127" fmla="val 5080006"/>
              <a:gd name="f128" fmla="val 1290333"/>
              <a:gd name="f129" fmla="val 1323480"/>
              <a:gd name="f130" fmla="val 5086884"/>
              <a:gd name="f131" fmla="val 1343492"/>
              <a:gd name="f132" fmla="val 5093770"/>
              <a:gd name="f133" fmla="val 1357255"/>
              <a:gd name="f134" fmla="val 1377267"/>
              <a:gd name="f135" fmla="val 2593162"/>
              <a:gd name="f136" fmla="val 5086893"/>
              <a:gd name="f137" fmla="val 2613803"/>
              <a:gd name="f138" fmla="val 2626938"/>
              <a:gd name="f139" fmla="val 2653837"/>
              <a:gd name="f140" fmla="val 2667600"/>
              <a:gd name="f141" fmla="val 2673849"/>
              <a:gd name="f142" fmla="val 5572868"/>
              <a:gd name="f143" fmla="val 2666971"/>
              <a:gd name="f144" fmla="+- 0 0 -90"/>
              <a:gd name="f145" fmla="*/ f3 1 5829300"/>
              <a:gd name="f146" fmla="*/ f4 1 4572000"/>
              <a:gd name="f147" fmla="+- f7 0 f5"/>
              <a:gd name="f148" fmla="+- f6 0 f5"/>
              <a:gd name="f149" fmla="*/ f144 f0 1"/>
              <a:gd name="f150" fmla="*/ f148 1 5829300"/>
              <a:gd name="f151" fmla="*/ f147 1 4572000"/>
              <a:gd name="f152" fmla="*/ 3580143 f148 1"/>
              <a:gd name="f153" fmla="*/ 1344120 f147 1"/>
              <a:gd name="f154" fmla="*/ 3445040 f148 1"/>
              <a:gd name="f155" fmla="*/ 1479223 f147 1"/>
              <a:gd name="f156" fmla="*/ 3309938 f148 1"/>
              <a:gd name="f157" fmla="*/ 1209018 f147 1"/>
              <a:gd name="f158" fmla="*/ 2944673 f148 1"/>
              <a:gd name="f159" fmla="*/ 2809570 f148 1"/>
              <a:gd name="f160" fmla="*/ 3079776 f148 1"/>
              <a:gd name="f161" fmla="*/ 5829300 f148 1"/>
              <a:gd name="f162" fmla="*/ 1303468 f147 1"/>
              <a:gd name="f163" fmla="*/ 2661342 f147 1"/>
              <a:gd name="f164" fmla="*/ 5559105 f148 1"/>
              <a:gd name="f165" fmla="*/ 2931538 f147 1"/>
              <a:gd name="f166" fmla="*/ 5100019 f148 1"/>
              <a:gd name="f167" fmla="*/ 4836700 f148 1"/>
              <a:gd name="f168" fmla="*/ 2701995 f147 1"/>
              <a:gd name="f169" fmla="*/ 4079891 f148 1"/>
              <a:gd name="f170" fmla="*/ 2897762 f147 1"/>
              <a:gd name="f171" fmla="*/ 3722132 f148 1"/>
              <a:gd name="f172" fmla="*/ 3255531 f147 1"/>
              <a:gd name="f173" fmla="*/ 2526240 f148 1"/>
              <a:gd name="f174" fmla="*/ 4288793 f147 1"/>
              <a:gd name="f175" fmla="*/ 2236023 f148 1"/>
              <a:gd name="f176" fmla="*/ 4579010 f147 1"/>
              <a:gd name="f177" fmla="*/ 1702508 f148 1"/>
              <a:gd name="f178" fmla="*/ 1412291 f148 1"/>
              <a:gd name="f179" fmla="*/ 357769 f148 1"/>
              <a:gd name="f180" fmla="*/ 0 f148 1"/>
              <a:gd name="f181" fmla="*/ 1060161 f147 1"/>
              <a:gd name="f182" fmla="*/ 702392 f147 1"/>
              <a:gd name="f183" fmla="*/ 371532 f148 1"/>
              <a:gd name="f184" fmla="*/ 290217 f147 1"/>
              <a:gd name="f185" fmla="*/ 661749 f148 1"/>
              <a:gd name="f186" fmla="*/ 0 f147 1"/>
              <a:gd name="f187" fmla="*/ 3059763 f148 1"/>
              <a:gd name="f188" fmla="*/ 3349981 f148 1"/>
              <a:gd name="f189" fmla="*/ 3721503 f148 1"/>
              <a:gd name="f190" fmla="*/ 4079262 f148 1"/>
              <a:gd name="f191" fmla="*/ 1255928 f147 1"/>
              <a:gd name="f192" fmla="*/ 4836071 f148 1"/>
              <a:gd name="f193" fmla="*/ 5099390 f148 1"/>
              <a:gd name="f194" fmla="*/ 1033262 f147 1"/>
              <a:gd name="f195" fmla="*/ 5558476 f148 1"/>
              <a:gd name="f196" fmla="*/ 621087 f148 1"/>
              <a:gd name="f197" fmla="*/ 3100416 f148 1"/>
              <a:gd name="f198" fmla="*/ 249564 f147 1"/>
              <a:gd name="f199" fmla="*/ 661740 f148 1"/>
              <a:gd name="f200" fmla="*/ 2276056 f148 1"/>
              <a:gd name="f201" fmla="*/ 1654969 f148 1"/>
              <a:gd name="f202" fmla="*/ 1695622 f148 1"/>
              <a:gd name="f203" fmla="*/ 4329446 f147 1"/>
              <a:gd name="f204" fmla="*/ 2229136 f148 1"/>
              <a:gd name="f205" fmla="*/ 2269789 f148 1"/>
              <a:gd name="f206" fmla="*/ 3829698 f148 1"/>
              <a:gd name="f207" fmla="*/ 2573150 f147 1"/>
              <a:gd name="f208" fmla="*/ 1384154 f147 1"/>
              <a:gd name="f209" fmla="*/ 1066419 f147 1"/>
              <a:gd name="f210" fmla="*/ 3721494 f148 1"/>
              <a:gd name="f211" fmla="*/ 958215 f147 1"/>
              <a:gd name="f212" fmla="*/ 3228632 f148 1"/>
              <a:gd name="f213" fmla="*/ 499748 f148 1"/>
              <a:gd name="f214" fmla="*/ 249565 f148 1"/>
              <a:gd name="f215" fmla="*/ 2897143 f147 1"/>
              <a:gd name="f216" fmla="*/ 3005347 f147 1"/>
              <a:gd name="f217" fmla="*/ 1533011 f148 1"/>
              <a:gd name="f218" fmla="*/ 2404282 f148 1"/>
              <a:gd name="f219" fmla="*/ 3829707 f148 1"/>
              <a:gd name="f220" fmla="*/ 4079882 f148 1"/>
              <a:gd name="f221" fmla="*/ 2451811 f147 1"/>
              <a:gd name="f222" fmla="*/ 4836690 f148 1"/>
              <a:gd name="f223" fmla="*/ 1506112 f147 1"/>
              <a:gd name="f224" fmla="*/ 5579117 f148 1"/>
              <a:gd name="f225" fmla="*/ 1283456 f147 1"/>
              <a:gd name="f226" fmla="*/ 5080006 f148 1"/>
              <a:gd name="f227" fmla="*/ 1323480 f147 1"/>
              <a:gd name="f228" fmla="*/ 5093770 f148 1"/>
              <a:gd name="f229" fmla="*/ 1377267 f147 1"/>
              <a:gd name="f230" fmla="*/ 2626938 f147 1"/>
              <a:gd name="f231" fmla="*/ 2653837 f147 1"/>
              <a:gd name="f232" fmla="*/ 2673849 f147 1"/>
              <a:gd name="f233" fmla="*/ f149 1 f2"/>
              <a:gd name="f234" fmla="*/ f152 1 5829300"/>
              <a:gd name="f235" fmla="*/ f153 1 4572000"/>
              <a:gd name="f236" fmla="*/ f154 1 5829300"/>
              <a:gd name="f237" fmla="*/ f155 1 4572000"/>
              <a:gd name="f238" fmla="*/ f156 1 5829300"/>
              <a:gd name="f239" fmla="*/ f157 1 4572000"/>
              <a:gd name="f240" fmla="*/ f158 1 5829300"/>
              <a:gd name="f241" fmla="*/ f159 1 5829300"/>
              <a:gd name="f242" fmla="*/ f160 1 5829300"/>
              <a:gd name="f243" fmla="*/ f161 1 5829300"/>
              <a:gd name="f244" fmla="*/ f162 1 4572000"/>
              <a:gd name="f245" fmla="*/ f163 1 4572000"/>
              <a:gd name="f246" fmla="*/ f164 1 5829300"/>
              <a:gd name="f247" fmla="*/ f165 1 4572000"/>
              <a:gd name="f248" fmla="*/ f166 1 5829300"/>
              <a:gd name="f249" fmla="*/ f167 1 5829300"/>
              <a:gd name="f250" fmla="*/ f168 1 4572000"/>
              <a:gd name="f251" fmla="*/ f169 1 5829300"/>
              <a:gd name="f252" fmla="*/ f170 1 4572000"/>
              <a:gd name="f253" fmla="*/ f171 1 5829300"/>
              <a:gd name="f254" fmla="*/ f172 1 4572000"/>
              <a:gd name="f255" fmla="*/ f173 1 5829300"/>
              <a:gd name="f256" fmla="*/ f174 1 4572000"/>
              <a:gd name="f257" fmla="*/ f175 1 5829300"/>
              <a:gd name="f258" fmla="*/ f176 1 4572000"/>
              <a:gd name="f259" fmla="*/ f177 1 5829300"/>
              <a:gd name="f260" fmla="*/ f178 1 5829300"/>
              <a:gd name="f261" fmla="*/ f179 1 5829300"/>
              <a:gd name="f262" fmla="*/ f180 1 5829300"/>
              <a:gd name="f263" fmla="*/ f181 1 4572000"/>
              <a:gd name="f264" fmla="*/ f182 1 4572000"/>
              <a:gd name="f265" fmla="*/ f183 1 5829300"/>
              <a:gd name="f266" fmla="*/ f184 1 4572000"/>
              <a:gd name="f267" fmla="*/ f185 1 5829300"/>
              <a:gd name="f268" fmla="*/ f186 1 4572000"/>
              <a:gd name="f269" fmla="*/ f187 1 5829300"/>
              <a:gd name="f270" fmla="*/ f188 1 5829300"/>
              <a:gd name="f271" fmla="*/ f189 1 5829300"/>
              <a:gd name="f272" fmla="*/ f190 1 5829300"/>
              <a:gd name="f273" fmla="*/ f191 1 4572000"/>
              <a:gd name="f274" fmla="*/ f192 1 5829300"/>
              <a:gd name="f275" fmla="*/ f193 1 5829300"/>
              <a:gd name="f276" fmla="*/ f194 1 4572000"/>
              <a:gd name="f277" fmla="*/ f195 1 5829300"/>
              <a:gd name="f278" fmla="*/ f196 1 5829300"/>
              <a:gd name="f279" fmla="*/ f197 1 5829300"/>
              <a:gd name="f280" fmla="*/ f198 1 4572000"/>
              <a:gd name="f281" fmla="*/ f199 1 5829300"/>
              <a:gd name="f282" fmla="*/ f200 1 5829300"/>
              <a:gd name="f283" fmla="*/ f201 1 5829300"/>
              <a:gd name="f284" fmla="*/ f202 1 5829300"/>
              <a:gd name="f285" fmla="*/ f203 1 4572000"/>
              <a:gd name="f286" fmla="*/ f204 1 5829300"/>
              <a:gd name="f287" fmla="*/ f205 1 5829300"/>
              <a:gd name="f288" fmla="*/ f206 1 5829300"/>
              <a:gd name="f289" fmla="*/ f207 1 4572000"/>
              <a:gd name="f290" fmla="*/ f208 1 4572000"/>
              <a:gd name="f291" fmla="*/ f209 1 4572000"/>
              <a:gd name="f292" fmla="*/ f210 1 5829300"/>
              <a:gd name="f293" fmla="*/ f211 1 4572000"/>
              <a:gd name="f294" fmla="*/ f212 1 5829300"/>
              <a:gd name="f295" fmla="*/ f213 1 5829300"/>
              <a:gd name="f296" fmla="*/ f214 1 5829300"/>
              <a:gd name="f297" fmla="*/ f215 1 4572000"/>
              <a:gd name="f298" fmla="*/ f216 1 4572000"/>
              <a:gd name="f299" fmla="*/ f217 1 5829300"/>
              <a:gd name="f300" fmla="*/ f218 1 5829300"/>
              <a:gd name="f301" fmla="*/ f219 1 5829300"/>
              <a:gd name="f302" fmla="*/ f220 1 5829300"/>
              <a:gd name="f303" fmla="*/ f221 1 4572000"/>
              <a:gd name="f304" fmla="*/ f222 1 5829300"/>
              <a:gd name="f305" fmla="*/ f223 1 4572000"/>
              <a:gd name="f306" fmla="*/ f224 1 5829300"/>
              <a:gd name="f307" fmla="*/ f225 1 4572000"/>
              <a:gd name="f308" fmla="*/ f226 1 5829300"/>
              <a:gd name="f309" fmla="*/ f227 1 4572000"/>
              <a:gd name="f310" fmla="*/ f228 1 5829300"/>
              <a:gd name="f311" fmla="*/ f229 1 4572000"/>
              <a:gd name="f312" fmla="*/ f230 1 4572000"/>
              <a:gd name="f313" fmla="*/ f231 1 4572000"/>
              <a:gd name="f314" fmla="*/ f232 1 4572000"/>
              <a:gd name="f315" fmla="*/ f5 1 f150"/>
              <a:gd name="f316" fmla="*/ f6 1 f150"/>
              <a:gd name="f317" fmla="*/ f5 1 f151"/>
              <a:gd name="f318" fmla="*/ f7 1 f151"/>
              <a:gd name="f319" fmla="+- f233 0 f1"/>
              <a:gd name="f320" fmla="*/ f234 1 f150"/>
              <a:gd name="f321" fmla="*/ f235 1 f151"/>
              <a:gd name="f322" fmla="*/ f236 1 f150"/>
              <a:gd name="f323" fmla="*/ f237 1 f151"/>
              <a:gd name="f324" fmla="*/ f238 1 f150"/>
              <a:gd name="f325" fmla="*/ f239 1 f151"/>
              <a:gd name="f326" fmla="*/ f240 1 f150"/>
              <a:gd name="f327" fmla="*/ f241 1 f150"/>
              <a:gd name="f328" fmla="*/ f242 1 f150"/>
              <a:gd name="f329" fmla="*/ f243 1 f150"/>
              <a:gd name="f330" fmla="*/ f244 1 f151"/>
              <a:gd name="f331" fmla="*/ f245 1 f151"/>
              <a:gd name="f332" fmla="*/ f246 1 f150"/>
              <a:gd name="f333" fmla="*/ f247 1 f151"/>
              <a:gd name="f334" fmla="*/ f248 1 f150"/>
              <a:gd name="f335" fmla="*/ f249 1 f150"/>
              <a:gd name="f336" fmla="*/ f250 1 f151"/>
              <a:gd name="f337" fmla="*/ f251 1 f150"/>
              <a:gd name="f338" fmla="*/ f252 1 f151"/>
              <a:gd name="f339" fmla="*/ f253 1 f150"/>
              <a:gd name="f340" fmla="*/ f254 1 f151"/>
              <a:gd name="f341" fmla="*/ f255 1 f150"/>
              <a:gd name="f342" fmla="*/ f256 1 f151"/>
              <a:gd name="f343" fmla="*/ f257 1 f150"/>
              <a:gd name="f344" fmla="*/ f258 1 f151"/>
              <a:gd name="f345" fmla="*/ f259 1 f150"/>
              <a:gd name="f346" fmla="*/ f260 1 f150"/>
              <a:gd name="f347" fmla="*/ f261 1 f150"/>
              <a:gd name="f348" fmla="*/ f262 1 f150"/>
              <a:gd name="f349" fmla="*/ f263 1 f151"/>
              <a:gd name="f350" fmla="*/ f264 1 f151"/>
              <a:gd name="f351" fmla="*/ f265 1 f150"/>
              <a:gd name="f352" fmla="*/ f266 1 f151"/>
              <a:gd name="f353" fmla="*/ f267 1 f150"/>
              <a:gd name="f354" fmla="*/ f268 1 f151"/>
              <a:gd name="f355" fmla="*/ f269 1 f150"/>
              <a:gd name="f356" fmla="*/ f270 1 f150"/>
              <a:gd name="f357" fmla="*/ f271 1 f150"/>
              <a:gd name="f358" fmla="*/ f272 1 f150"/>
              <a:gd name="f359" fmla="*/ f273 1 f151"/>
              <a:gd name="f360" fmla="*/ f274 1 f150"/>
              <a:gd name="f361" fmla="*/ f275 1 f150"/>
              <a:gd name="f362" fmla="*/ f276 1 f151"/>
              <a:gd name="f363" fmla="*/ f277 1 f150"/>
              <a:gd name="f364" fmla="*/ f278 1 f150"/>
              <a:gd name="f365" fmla="*/ f279 1 f150"/>
              <a:gd name="f366" fmla="*/ f280 1 f151"/>
              <a:gd name="f367" fmla="*/ f281 1 f150"/>
              <a:gd name="f368" fmla="*/ f282 1 f150"/>
              <a:gd name="f369" fmla="*/ f283 1 f150"/>
              <a:gd name="f370" fmla="*/ f284 1 f150"/>
              <a:gd name="f371" fmla="*/ f285 1 f151"/>
              <a:gd name="f372" fmla="*/ f286 1 f150"/>
              <a:gd name="f373" fmla="*/ f287 1 f150"/>
              <a:gd name="f374" fmla="*/ f288 1 f150"/>
              <a:gd name="f375" fmla="*/ f289 1 f151"/>
              <a:gd name="f376" fmla="*/ f290 1 f151"/>
              <a:gd name="f377" fmla="*/ f291 1 f151"/>
              <a:gd name="f378" fmla="*/ f292 1 f150"/>
              <a:gd name="f379" fmla="*/ f293 1 f151"/>
              <a:gd name="f380" fmla="*/ f294 1 f150"/>
              <a:gd name="f381" fmla="*/ f295 1 f150"/>
              <a:gd name="f382" fmla="*/ f296 1 f150"/>
              <a:gd name="f383" fmla="*/ f297 1 f151"/>
              <a:gd name="f384" fmla="*/ f298 1 f151"/>
              <a:gd name="f385" fmla="*/ f299 1 f150"/>
              <a:gd name="f386" fmla="*/ f300 1 f150"/>
              <a:gd name="f387" fmla="*/ f301 1 f150"/>
              <a:gd name="f388" fmla="*/ f302 1 f150"/>
              <a:gd name="f389" fmla="*/ f303 1 f151"/>
              <a:gd name="f390" fmla="*/ f304 1 f150"/>
              <a:gd name="f391" fmla="*/ f305 1 f151"/>
              <a:gd name="f392" fmla="*/ f306 1 f150"/>
              <a:gd name="f393" fmla="*/ f307 1 f151"/>
              <a:gd name="f394" fmla="*/ f308 1 f150"/>
              <a:gd name="f395" fmla="*/ f309 1 f151"/>
              <a:gd name="f396" fmla="*/ f310 1 f150"/>
              <a:gd name="f397" fmla="*/ f311 1 f151"/>
              <a:gd name="f398" fmla="*/ f312 1 f151"/>
              <a:gd name="f399" fmla="*/ f313 1 f151"/>
              <a:gd name="f400" fmla="*/ f314 1 f151"/>
              <a:gd name="f401" fmla="*/ f315 f145 1"/>
              <a:gd name="f402" fmla="*/ f316 f145 1"/>
              <a:gd name="f403" fmla="*/ f318 f146 1"/>
              <a:gd name="f404" fmla="*/ f317 f146 1"/>
              <a:gd name="f405" fmla="*/ f320 f145 1"/>
              <a:gd name="f406" fmla="*/ f321 f146 1"/>
              <a:gd name="f407" fmla="*/ f322 f145 1"/>
              <a:gd name="f408" fmla="*/ f323 f146 1"/>
              <a:gd name="f409" fmla="*/ f324 f145 1"/>
              <a:gd name="f410" fmla="*/ f325 f146 1"/>
              <a:gd name="f411" fmla="*/ f326 f145 1"/>
              <a:gd name="f412" fmla="*/ f327 f145 1"/>
              <a:gd name="f413" fmla="*/ f328 f145 1"/>
              <a:gd name="f414" fmla="*/ f329 f145 1"/>
              <a:gd name="f415" fmla="*/ f330 f146 1"/>
              <a:gd name="f416" fmla="*/ f331 f146 1"/>
              <a:gd name="f417" fmla="*/ f332 f145 1"/>
              <a:gd name="f418" fmla="*/ f333 f146 1"/>
              <a:gd name="f419" fmla="*/ f334 f145 1"/>
              <a:gd name="f420" fmla="*/ f335 f145 1"/>
              <a:gd name="f421" fmla="*/ f336 f146 1"/>
              <a:gd name="f422" fmla="*/ f337 f145 1"/>
              <a:gd name="f423" fmla="*/ f338 f146 1"/>
              <a:gd name="f424" fmla="*/ f339 f145 1"/>
              <a:gd name="f425" fmla="*/ f340 f146 1"/>
              <a:gd name="f426" fmla="*/ f341 f145 1"/>
              <a:gd name="f427" fmla="*/ f342 f146 1"/>
              <a:gd name="f428" fmla="*/ f343 f145 1"/>
              <a:gd name="f429" fmla="*/ f344 f146 1"/>
              <a:gd name="f430" fmla="*/ f345 f145 1"/>
              <a:gd name="f431" fmla="*/ f346 f145 1"/>
              <a:gd name="f432" fmla="*/ f347 f145 1"/>
              <a:gd name="f433" fmla="*/ f348 f145 1"/>
              <a:gd name="f434" fmla="*/ f349 f146 1"/>
              <a:gd name="f435" fmla="*/ f350 f146 1"/>
              <a:gd name="f436" fmla="*/ f351 f145 1"/>
              <a:gd name="f437" fmla="*/ f352 f146 1"/>
              <a:gd name="f438" fmla="*/ f353 f145 1"/>
              <a:gd name="f439" fmla="*/ f354 f146 1"/>
              <a:gd name="f440" fmla="*/ f355 f145 1"/>
              <a:gd name="f441" fmla="*/ f356 f145 1"/>
              <a:gd name="f442" fmla="*/ f357 f145 1"/>
              <a:gd name="f443" fmla="*/ f358 f145 1"/>
              <a:gd name="f444" fmla="*/ f359 f146 1"/>
              <a:gd name="f445" fmla="*/ f360 f145 1"/>
              <a:gd name="f446" fmla="*/ f361 f145 1"/>
              <a:gd name="f447" fmla="*/ f362 f146 1"/>
              <a:gd name="f448" fmla="*/ f363 f145 1"/>
              <a:gd name="f449" fmla="*/ f364 f145 1"/>
              <a:gd name="f450" fmla="*/ f365 f145 1"/>
              <a:gd name="f451" fmla="*/ f366 f146 1"/>
              <a:gd name="f452" fmla="*/ f367 f145 1"/>
              <a:gd name="f453" fmla="*/ f368 f145 1"/>
              <a:gd name="f454" fmla="*/ f369 f145 1"/>
              <a:gd name="f455" fmla="*/ f370 f145 1"/>
              <a:gd name="f456" fmla="*/ f371 f146 1"/>
              <a:gd name="f457" fmla="*/ f372 f145 1"/>
              <a:gd name="f458" fmla="*/ f373 f145 1"/>
              <a:gd name="f459" fmla="*/ f374 f145 1"/>
              <a:gd name="f460" fmla="*/ f375 f146 1"/>
              <a:gd name="f461" fmla="*/ f376 f146 1"/>
              <a:gd name="f462" fmla="*/ f377 f146 1"/>
              <a:gd name="f463" fmla="*/ f378 f145 1"/>
              <a:gd name="f464" fmla="*/ f379 f146 1"/>
              <a:gd name="f465" fmla="*/ f380 f145 1"/>
              <a:gd name="f466" fmla="*/ f381 f145 1"/>
              <a:gd name="f467" fmla="*/ f382 f145 1"/>
              <a:gd name="f468" fmla="*/ f383 f146 1"/>
              <a:gd name="f469" fmla="*/ f384 f146 1"/>
              <a:gd name="f470" fmla="*/ f385 f145 1"/>
              <a:gd name="f471" fmla="*/ f386 f145 1"/>
              <a:gd name="f472" fmla="*/ f387 f145 1"/>
              <a:gd name="f473" fmla="*/ f388 f145 1"/>
              <a:gd name="f474" fmla="*/ f389 f146 1"/>
              <a:gd name="f475" fmla="*/ f390 f145 1"/>
              <a:gd name="f476" fmla="*/ f391 f146 1"/>
              <a:gd name="f477" fmla="*/ f392 f145 1"/>
              <a:gd name="f478" fmla="*/ f393 f146 1"/>
              <a:gd name="f479" fmla="*/ f394 f145 1"/>
              <a:gd name="f480" fmla="*/ f395 f146 1"/>
              <a:gd name="f481" fmla="*/ f396 f145 1"/>
              <a:gd name="f482" fmla="*/ f397 f146 1"/>
              <a:gd name="f483" fmla="*/ f398 f146 1"/>
              <a:gd name="f484" fmla="*/ f399 f146 1"/>
              <a:gd name="f485" fmla="*/ f400 f146 1"/>
            </a:gdLst>
            <a:ahLst/>
            <a:cxnLst>
              <a:cxn ang="3cd4">
                <a:pos x="hc" y="t"/>
              </a:cxn>
              <a:cxn ang="0">
                <a:pos x="r" y="vc"/>
              </a:cxn>
              <a:cxn ang="cd4">
                <a:pos x="hc" y="b"/>
              </a:cxn>
              <a:cxn ang="cd2">
                <a:pos x="l" y="vc"/>
              </a:cxn>
              <a:cxn ang="f319">
                <a:pos x="f405" y="f406"/>
              </a:cxn>
              <a:cxn ang="f319">
                <a:pos x="f407" y="f408"/>
              </a:cxn>
              <a:cxn ang="f319">
                <a:pos x="f409" y="f406"/>
              </a:cxn>
              <a:cxn ang="f319">
                <a:pos x="f407" y="f410"/>
              </a:cxn>
              <a:cxn ang="f319">
                <a:pos x="f405" y="f406"/>
              </a:cxn>
              <a:cxn ang="f319">
                <a:pos x="f411" y="f410"/>
              </a:cxn>
              <a:cxn ang="f319">
                <a:pos x="f412" y="f406"/>
              </a:cxn>
              <a:cxn ang="f319">
                <a:pos x="f411" y="f408"/>
              </a:cxn>
              <a:cxn ang="f319">
                <a:pos x="f413" y="f406"/>
              </a:cxn>
              <a:cxn ang="f319">
                <a:pos x="f411" y="f410"/>
              </a:cxn>
              <a:cxn ang="f319">
                <a:pos x="f414" y="f415"/>
              </a:cxn>
              <a:cxn ang="f319">
                <a:pos x="f414" y="f416"/>
              </a:cxn>
              <a:cxn ang="f319">
                <a:pos x="f417" y="f418"/>
              </a:cxn>
              <a:cxn ang="f319">
                <a:pos x="f419" y="f418"/>
              </a:cxn>
              <a:cxn ang="f319">
                <a:pos x="f420" y="f421"/>
              </a:cxn>
              <a:cxn ang="f319">
                <a:pos x="f422" y="f421"/>
              </a:cxn>
              <a:cxn ang="f319">
                <a:pos x="f422" y="f423"/>
              </a:cxn>
              <a:cxn ang="f319">
                <a:pos x="f424" y="f425"/>
              </a:cxn>
              <a:cxn ang="f319">
                <a:pos x="f426" y="f425"/>
              </a:cxn>
              <a:cxn ang="f319">
                <a:pos x="f426" y="f427"/>
              </a:cxn>
              <a:cxn ang="f319">
                <a:pos x="f428" y="f429"/>
              </a:cxn>
              <a:cxn ang="f319">
                <a:pos x="f430" y="f429"/>
              </a:cxn>
              <a:cxn ang="f319">
                <a:pos x="f431" y="f427"/>
              </a:cxn>
              <a:cxn ang="f319">
                <a:pos x="f431" y="f425"/>
              </a:cxn>
              <a:cxn ang="f319">
                <a:pos x="f432" y="f425"/>
              </a:cxn>
              <a:cxn ang="f319">
                <a:pos x="f433" y="f423"/>
              </a:cxn>
              <a:cxn ang="f319">
                <a:pos x="f433" y="f434"/>
              </a:cxn>
              <a:cxn ang="f319">
                <a:pos x="f432" y="f435"/>
              </a:cxn>
              <a:cxn ang="f319">
                <a:pos x="f436" y="f435"/>
              </a:cxn>
              <a:cxn ang="f319">
                <a:pos x="f436" y="f437"/>
              </a:cxn>
              <a:cxn ang="f319">
                <a:pos x="f438" y="f439"/>
              </a:cxn>
              <a:cxn ang="f319">
                <a:pos x="f440" y="f439"/>
              </a:cxn>
              <a:cxn ang="f319">
                <a:pos x="f441" y="f437"/>
              </a:cxn>
              <a:cxn ang="f319">
                <a:pos x="f441" y="f435"/>
              </a:cxn>
              <a:cxn ang="f319">
                <a:pos x="f442" y="f435"/>
              </a:cxn>
              <a:cxn ang="f319">
                <a:pos x="f443" y="f434"/>
              </a:cxn>
              <a:cxn ang="f319">
                <a:pos x="f443" y="f444"/>
              </a:cxn>
              <a:cxn ang="f319">
                <a:pos x="f445" y="f444"/>
              </a:cxn>
              <a:cxn ang="f319">
                <a:pos x="f446" y="f447"/>
              </a:cxn>
              <a:cxn ang="f319">
                <a:pos x="f448" y="f447"/>
              </a:cxn>
              <a:cxn ang="f319">
                <a:pos x="f414" y="f415"/>
              </a:cxn>
              <a:cxn ang="f319">
                <a:pos x="f449" y="f435"/>
              </a:cxn>
              <a:cxn ang="f319">
                <a:pos x="f450" y="f435"/>
              </a:cxn>
              <a:cxn ang="f319">
                <a:pos x="f450" y="f437"/>
              </a:cxn>
              <a:cxn ang="f319">
                <a:pos x="f440" y="f451"/>
              </a:cxn>
              <a:cxn ang="f319">
                <a:pos x="f452" y="f451"/>
              </a:cxn>
              <a:cxn ang="f319">
                <a:pos x="f449" y="f437"/>
              </a:cxn>
              <a:cxn ang="f319">
                <a:pos x="f449" y="f435"/>
              </a:cxn>
              <a:cxn ang="f319">
                <a:pos x="f453" y="f425"/>
              </a:cxn>
              <a:cxn ang="f319">
                <a:pos x="f454" y="f425"/>
              </a:cxn>
              <a:cxn ang="f319">
                <a:pos x="f454" y="f427"/>
              </a:cxn>
              <a:cxn ang="f319">
                <a:pos x="f455" y="f456"/>
              </a:cxn>
              <a:cxn ang="f319">
                <a:pos x="f457" y="f456"/>
              </a:cxn>
              <a:cxn ang="f319">
                <a:pos x="f458" y="f427"/>
              </a:cxn>
              <a:cxn ang="f319">
                <a:pos x="f458" y="f425"/>
              </a:cxn>
              <a:cxn ang="f319">
                <a:pos x="f453" y="f425"/>
              </a:cxn>
              <a:cxn ang="f319">
                <a:pos x="f459" y="f460"/>
              </a:cxn>
              <a:cxn ang="f319">
                <a:pos x="f459" y="f461"/>
              </a:cxn>
              <a:cxn ang="f319">
                <a:pos x="f459" y="f462"/>
              </a:cxn>
              <a:cxn ang="f319">
                <a:pos x="f463" y="f464"/>
              </a:cxn>
              <a:cxn ang="f319">
                <a:pos x="f465" y="f464"/>
              </a:cxn>
              <a:cxn ang="f319">
                <a:pos x="f466" y="f464"/>
              </a:cxn>
              <a:cxn ang="f319">
                <a:pos x="f432" y="f464"/>
              </a:cxn>
              <a:cxn ang="f319">
                <a:pos x="f467" y="f462"/>
              </a:cxn>
              <a:cxn ang="f319">
                <a:pos x="f467" y="f468"/>
              </a:cxn>
              <a:cxn ang="f319">
                <a:pos x="f432" y="f469"/>
              </a:cxn>
              <a:cxn ang="f319">
                <a:pos x="f470" y="f469"/>
              </a:cxn>
              <a:cxn ang="f319">
                <a:pos x="f471" y="f469"/>
              </a:cxn>
              <a:cxn ang="f319">
                <a:pos x="f442" y="f469"/>
              </a:cxn>
              <a:cxn ang="f319">
                <a:pos x="f472" y="f468"/>
              </a:cxn>
              <a:cxn ang="f319">
                <a:pos x="f459" y="f460"/>
              </a:cxn>
              <a:cxn ang="f319">
                <a:pos x="f459" y="f460"/>
              </a:cxn>
              <a:cxn ang="f319">
                <a:pos x="f473" y="f474"/>
              </a:cxn>
              <a:cxn ang="f319">
                <a:pos x="f475" y="f474"/>
              </a:cxn>
              <a:cxn ang="f319">
                <a:pos x="f475" y="f476"/>
              </a:cxn>
              <a:cxn ang="f319">
                <a:pos x="f473" y="f476"/>
              </a:cxn>
              <a:cxn ang="f319">
                <a:pos x="f473" y="f474"/>
              </a:cxn>
              <a:cxn ang="f319">
                <a:pos x="f477" y="f415"/>
              </a:cxn>
              <a:cxn ang="f319">
                <a:pos x="f417" y="f478"/>
              </a:cxn>
              <a:cxn ang="f319">
                <a:pos x="f419" y="f478"/>
              </a:cxn>
              <a:cxn ang="f319">
                <a:pos x="f479" y="f415"/>
              </a:cxn>
              <a:cxn ang="f319">
                <a:pos x="f479" y="f480"/>
              </a:cxn>
              <a:cxn ang="f319">
                <a:pos x="f481" y="f482"/>
              </a:cxn>
              <a:cxn ang="f319">
                <a:pos x="f481" y="f460"/>
              </a:cxn>
              <a:cxn ang="f319">
                <a:pos x="f479" y="f483"/>
              </a:cxn>
              <a:cxn ang="f319">
                <a:pos x="f479" y="f484"/>
              </a:cxn>
              <a:cxn ang="f319">
                <a:pos x="f419" y="f485"/>
              </a:cxn>
              <a:cxn ang="f319">
                <a:pos x="f417" y="f485"/>
              </a:cxn>
              <a:cxn ang="f319">
                <a:pos x="f477" y="f484"/>
              </a:cxn>
              <a:cxn ang="f319">
                <a:pos x="f477" y="f415"/>
              </a:cxn>
            </a:cxnLst>
            <a:rect l="f401" t="f404" r="f402" b="f403"/>
            <a:pathLst>
              <a:path w="5829300" h="4572000">
                <a:moveTo>
                  <a:pt x="f8" y="f9"/>
                </a:moveTo>
                <a:cubicBezTo>
                  <a:pt x="f8" y="f10"/>
                  <a:pt x="f11" y="f12"/>
                  <a:pt x="f13" y="f12"/>
                </a:cubicBezTo>
                <a:cubicBezTo>
                  <a:pt x="f14" y="f12"/>
                  <a:pt x="f15" y="f10"/>
                  <a:pt x="f15" y="f9"/>
                </a:cubicBezTo>
                <a:cubicBezTo>
                  <a:pt x="f15" y="f16"/>
                  <a:pt x="f14" y="f17"/>
                  <a:pt x="f13" y="f17"/>
                </a:cubicBezTo>
                <a:cubicBezTo>
                  <a:pt x="f11" y="f17"/>
                  <a:pt x="f8" y="f16"/>
                  <a:pt x="f8" y="f9"/>
                </a:cubicBezTo>
                <a:close/>
                <a:moveTo>
                  <a:pt x="f18" y="f17"/>
                </a:moveTo>
                <a:cubicBezTo>
                  <a:pt x="f19" y="f17"/>
                  <a:pt x="f20" y="f16"/>
                  <a:pt x="f20" y="f9"/>
                </a:cubicBezTo>
                <a:cubicBezTo>
                  <a:pt x="f20" y="f10"/>
                  <a:pt x="f19" y="f12"/>
                  <a:pt x="f18" y="f12"/>
                </a:cubicBezTo>
                <a:cubicBezTo>
                  <a:pt x="f21" y="f12"/>
                  <a:pt x="f22" y="f10"/>
                  <a:pt x="f22" y="f9"/>
                </a:cubicBezTo>
                <a:cubicBezTo>
                  <a:pt x="f22" y="f16"/>
                  <a:pt x="f21" y="f17"/>
                  <a:pt x="f18" y="f17"/>
                </a:cubicBezTo>
                <a:close/>
                <a:moveTo>
                  <a:pt x="f6" y="f23"/>
                </a:moveTo>
                <a:lnTo>
                  <a:pt x="f6" y="f24"/>
                </a:lnTo>
                <a:cubicBezTo>
                  <a:pt x="f6" y="f25"/>
                  <a:pt x="f26" y="f27"/>
                  <a:pt x="f28" y="f27"/>
                </a:cubicBezTo>
                <a:lnTo>
                  <a:pt x="f29" y="f27"/>
                </a:lnTo>
                <a:cubicBezTo>
                  <a:pt x="f30" y="f27"/>
                  <a:pt x="f31" y="f32"/>
                  <a:pt x="f33" y="f34"/>
                </a:cubicBezTo>
                <a:lnTo>
                  <a:pt x="f35" y="f34"/>
                </a:lnTo>
                <a:lnTo>
                  <a:pt x="f35" y="f36"/>
                </a:lnTo>
                <a:cubicBezTo>
                  <a:pt x="f35" y="f37"/>
                  <a:pt x="f38" y="f39"/>
                  <a:pt x="f40" y="f39"/>
                </a:cubicBezTo>
                <a:lnTo>
                  <a:pt x="f41" y="f39"/>
                </a:lnTo>
                <a:lnTo>
                  <a:pt x="f41" y="f42"/>
                </a:lnTo>
                <a:cubicBezTo>
                  <a:pt x="f41" y="f43"/>
                  <a:pt x="f44" y="f45"/>
                  <a:pt x="f46" y="f45"/>
                </a:cubicBezTo>
                <a:lnTo>
                  <a:pt x="f47" y="f45"/>
                </a:lnTo>
                <a:cubicBezTo>
                  <a:pt x="f48" y="f45"/>
                  <a:pt x="f49" y="f50"/>
                  <a:pt x="f49" y="f42"/>
                </a:cubicBezTo>
                <a:lnTo>
                  <a:pt x="f49" y="f39"/>
                </a:lnTo>
                <a:lnTo>
                  <a:pt x="f51" y="f39"/>
                </a:lnTo>
                <a:cubicBezTo>
                  <a:pt x="f52" y="f39"/>
                  <a:pt x="f5" y="f53"/>
                  <a:pt x="f5" y="f36"/>
                </a:cubicBezTo>
                <a:lnTo>
                  <a:pt x="f5" y="f54"/>
                </a:lnTo>
                <a:cubicBezTo>
                  <a:pt x="f5" y="f55"/>
                  <a:pt x="f52" y="f56"/>
                  <a:pt x="f51" y="f56"/>
                </a:cubicBezTo>
                <a:lnTo>
                  <a:pt x="f57" y="f56"/>
                </a:lnTo>
                <a:lnTo>
                  <a:pt x="f57" y="f58"/>
                </a:lnTo>
                <a:cubicBezTo>
                  <a:pt x="f57" y="f59"/>
                  <a:pt x="f60" y="f5"/>
                  <a:pt x="f61" y="f5"/>
                </a:cubicBezTo>
                <a:lnTo>
                  <a:pt x="f62" y="f5"/>
                </a:lnTo>
                <a:cubicBezTo>
                  <a:pt x="f63" y="f5"/>
                  <a:pt x="f64" y="f65"/>
                  <a:pt x="f64" y="f58"/>
                </a:cubicBezTo>
                <a:lnTo>
                  <a:pt x="f64" y="f56"/>
                </a:lnTo>
                <a:lnTo>
                  <a:pt x="f66" y="f56"/>
                </a:lnTo>
                <a:cubicBezTo>
                  <a:pt x="f67" y="f56"/>
                  <a:pt x="f68" y="f69"/>
                  <a:pt x="f68" y="f54"/>
                </a:cubicBezTo>
                <a:lnTo>
                  <a:pt x="f68" y="f70"/>
                </a:lnTo>
                <a:lnTo>
                  <a:pt x="f71" y="f70"/>
                </a:lnTo>
                <a:cubicBezTo>
                  <a:pt x="f72" y="f73"/>
                  <a:pt x="f74" y="f75"/>
                  <a:pt x="f76" y="f75"/>
                </a:cubicBezTo>
                <a:lnTo>
                  <a:pt x="f77" y="f75"/>
                </a:lnTo>
                <a:cubicBezTo>
                  <a:pt x="f26" y="f75"/>
                  <a:pt x="f6" y="f78"/>
                  <a:pt x="f6" y="f23"/>
                </a:cubicBezTo>
                <a:close/>
                <a:moveTo>
                  <a:pt x="f79" y="f56"/>
                </a:moveTo>
                <a:lnTo>
                  <a:pt x="f80" y="f56"/>
                </a:lnTo>
                <a:lnTo>
                  <a:pt x="f80" y="f58"/>
                </a:lnTo>
                <a:cubicBezTo>
                  <a:pt x="f80" y="f81"/>
                  <a:pt x="f82" y="f83"/>
                  <a:pt x="f62" y="f83"/>
                </a:cubicBezTo>
                <a:lnTo>
                  <a:pt x="f84" y="f83"/>
                </a:lnTo>
                <a:cubicBezTo>
                  <a:pt x="f85" y="f83"/>
                  <a:pt x="f79" y="f86"/>
                  <a:pt x="f79" y="f58"/>
                </a:cubicBezTo>
                <a:lnTo>
                  <a:pt x="f79" y="f56"/>
                </a:lnTo>
                <a:close/>
                <a:moveTo>
                  <a:pt x="f87" y="f39"/>
                </a:moveTo>
                <a:lnTo>
                  <a:pt x="f88" y="f39"/>
                </a:lnTo>
                <a:lnTo>
                  <a:pt x="f88" y="f42"/>
                </a:lnTo>
                <a:cubicBezTo>
                  <a:pt x="f88" y="f89"/>
                  <a:pt x="f90" y="f91"/>
                  <a:pt x="f92" y="f91"/>
                </a:cubicBezTo>
                <a:lnTo>
                  <a:pt x="f93" y="f91"/>
                </a:lnTo>
                <a:cubicBezTo>
                  <a:pt x="f94" y="f91"/>
                  <a:pt x="f95" y="f96"/>
                  <a:pt x="f95" y="f42"/>
                </a:cubicBezTo>
                <a:lnTo>
                  <a:pt x="f95" y="f39"/>
                </a:lnTo>
                <a:lnTo>
                  <a:pt x="f87" y="f39"/>
                </a:lnTo>
                <a:close/>
                <a:moveTo>
                  <a:pt x="f97" y="f98"/>
                </a:moveTo>
                <a:lnTo>
                  <a:pt x="f97" y="f99"/>
                </a:lnTo>
                <a:lnTo>
                  <a:pt x="f97" y="f100"/>
                </a:lnTo>
                <a:cubicBezTo>
                  <a:pt x="f97" y="f101"/>
                  <a:pt x="f102" y="f103"/>
                  <a:pt x="f104" y="f103"/>
                </a:cubicBezTo>
                <a:lnTo>
                  <a:pt x="f105" y="f103"/>
                </a:lnTo>
                <a:lnTo>
                  <a:pt x="f60" y="f103"/>
                </a:lnTo>
                <a:lnTo>
                  <a:pt x="f51" y="f103"/>
                </a:lnTo>
                <a:cubicBezTo>
                  <a:pt x="f106" y="f103"/>
                  <a:pt x="f107" y="f108"/>
                  <a:pt x="f107" y="f100"/>
                </a:cubicBezTo>
                <a:lnTo>
                  <a:pt x="f107" y="f109"/>
                </a:lnTo>
                <a:cubicBezTo>
                  <a:pt x="f107" y="f110"/>
                  <a:pt x="f111" y="f112"/>
                  <a:pt x="f51" y="f112"/>
                </a:cubicBezTo>
                <a:lnTo>
                  <a:pt x="f113" y="f112"/>
                </a:lnTo>
                <a:lnTo>
                  <a:pt x="f114" y="f112"/>
                </a:lnTo>
                <a:lnTo>
                  <a:pt x="f66" y="f112"/>
                </a:lnTo>
                <a:cubicBezTo>
                  <a:pt x="f115" y="f112"/>
                  <a:pt x="f116" y="f117"/>
                  <a:pt x="f116" y="f109"/>
                </a:cubicBezTo>
                <a:lnTo>
                  <a:pt x="f97" y="f98"/>
                </a:lnTo>
                <a:lnTo>
                  <a:pt x="f97" y="f98"/>
                </a:lnTo>
                <a:close/>
                <a:moveTo>
                  <a:pt x="f118" y="f119"/>
                </a:moveTo>
                <a:lnTo>
                  <a:pt x="f120" y="f119"/>
                </a:lnTo>
                <a:lnTo>
                  <a:pt x="f120" y="f121"/>
                </a:lnTo>
                <a:lnTo>
                  <a:pt x="f118" y="f121"/>
                </a:lnTo>
                <a:lnTo>
                  <a:pt x="f118" y="f119"/>
                </a:lnTo>
                <a:close/>
                <a:moveTo>
                  <a:pt x="f122" y="f23"/>
                </a:moveTo>
                <a:cubicBezTo>
                  <a:pt x="f122" y="f123"/>
                  <a:pt x="f124" y="f125"/>
                  <a:pt x="f28" y="f125"/>
                </a:cubicBezTo>
                <a:lnTo>
                  <a:pt x="f29" y="f125"/>
                </a:lnTo>
                <a:cubicBezTo>
                  <a:pt x="f126" y="f125"/>
                  <a:pt x="f127" y="f128"/>
                  <a:pt x="f127" y="f23"/>
                </a:cubicBezTo>
                <a:lnTo>
                  <a:pt x="f127" y="f129"/>
                </a:lnTo>
                <a:cubicBezTo>
                  <a:pt x="f130" y="f131"/>
                  <a:pt x="f132" y="f133"/>
                  <a:pt x="f132" y="f134"/>
                </a:cubicBezTo>
                <a:lnTo>
                  <a:pt x="f132" y="f98"/>
                </a:lnTo>
                <a:cubicBezTo>
                  <a:pt x="f132" y="f135"/>
                  <a:pt x="f136" y="f137"/>
                  <a:pt x="f127" y="f138"/>
                </a:cubicBezTo>
                <a:lnTo>
                  <a:pt x="f127" y="f139"/>
                </a:lnTo>
                <a:cubicBezTo>
                  <a:pt x="f127" y="f140"/>
                  <a:pt x="f130" y="f141"/>
                  <a:pt x="f29" y="f141"/>
                </a:cubicBezTo>
                <a:lnTo>
                  <a:pt x="f28" y="f141"/>
                </a:lnTo>
                <a:cubicBezTo>
                  <a:pt x="f142" y="f141"/>
                  <a:pt x="f122" y="f143"/>
                  <a:pt x="f122" y="f139"/>
                </a:cubicBezTo>
                <a:lnTo>
                  <a:pt x="f122" y="f23"/>
                </a:lnTo>
                <a:close/>
              </a:path>
            </a:pathLst>
          </a:custGeom>
          <a:solidFill>
            <a:srgbClr val="23232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orma libre 26">
            <a:extLst>
              <a:ext uri="{FF2B5EF4-FFF2-40B4-BE49-F238E27FC236}">
                <a16:creationId xmlns:a16="http://schemas.microsoft.com/office/drawing/2014/main" id="{7677E645-4F95-E3D7-D9CC-57DBE34377DE}"/>
              </a:ext>
            </a:extLst>
          </p:cNvPr>
          <p:cNvSpPr/>
          <p:nvPr/>
        </p:nvSpPr>
        <p:spPr>
          <a:xfrm>
            <a:off x="5923848" y="3898727"/>
            <a:ext cx="393457" cy="334213"/>
          </a:xfrm>
          <a:custGeom>
            <a:avLst/>
            <a:gdLst>
              <a:gd name="f0" fmla="val 10800000"/>
              <a:gd name="f1" fmla="val 5400000"/>
              <a:gd name="f2" fmla="val 180"/>
              <a:gd name="f3" fmla="val w"/>
              <a:gd name="f4" fmla="val h"/>
              <a:gd name="f5" fmla="val 0"/>
              <a:gd name="f6" fmla="val 5819775"/>
              <a:gd name="f7" fmla="val 4943475"/>
              <a:gd name="f8" fmla="val 5702435"/>
              <a:gd name="f9" fmla="val 5322930"/>
              <a:gd name="f10" fmla="val 5175159"/>
              <a:gd name="f11" fmla="val 5104865"/>
              <a:gd name="f12" fmla="val 77467"/>
              <a:gd name="f13" fmla="val 5076871"/>
              <a:gd name="f14" fmla="val 126282"/>
              <a:gd name="f15" fmla="val 5048877"/>
              <a:gd name="f16" fmla="val 175755"/>
              <a:gd name="f17" fmla="val 5041723"/>
              <a:gd name="f18" fmla="val 217418"/>
              <a:gd name="f19" fmla="val 246059"/>
              <a:gd name="f20" fmla="val 4985745"/>
              <a:gd name="f21" fmla="val 534429"/>
              <a:gd name="f22" fmla="val 275432"/>
              <a:gd name="f23" fmla="val 177134"/>
              <a:gd name="f24" fmla="val 106830"/>
              <a:gd name="f25" fmla="val 562423"/>
              <a:gd name="f26" fmla="val 57367"/>
              <a:gd name="f27" fmla="val 619049"/>
              <a:gd name="f28" fmla="val 15057"/>
              <a:gd name="f29" fmla="val 668522"/>
              <a:gd name="f30" fmla="+- 0 0 5774"/>
              <a:gd name="f31" fmla="val 731663"/>
              <a:gd name="f32" fmla="val 1389"/>
              <a:gd name="f33" fmla="val 801967"/>
              <a:gd name="f34" fmla="val 809130"/>
              <a:gd name="f35" fmla="val 816293"/>
              <a:gd name="f36" fmla="val 528664"/>
              <a:gd name="f37" fmla="val 3002852"/>
              <a:gd name="f38" fmla="val 556658"/>
              <a:gd name="f39" fmla="val 3122629"/>
              <a:gd name="f40" fmla="val 662109"/>
              <a:gd name="f41" fmla="val 3256074"/>
              <a:gd name="f42" fmla="val 852190"/>
              <a:gd name="f43" fmla="val 4416817"/>
              <a:gd name="f44" fmla="val 4318519"/>
              <a:gd name="f45" fmla="val 3741039"/>
              <a:gd name="f46" fmla="val 4269046"/>
              <a:gd name="f47" fmla="val 3726714"/>
              <a:gd name="f48" fmla="val 4220221"/>
              <a:gd name="f49" fmla="val 3720208"/>
              <a:gd name="f50" fmla="val 4170748"/>
              <a:gd name="f51" fmla="val 3875216"/>
              <a:gd name="f52" fmla="val 3629156"/>
              <a:gd name="f53" fmla="val 3923957"/>
              <a:gd name="f54" fmla="val 3573168"/>
              <a:gd name="f55" fmla="val 4205173"/>
              <a:gd name="f56" fmla="val 1674331"/>
              <a:gd name="f57" fmla="val 1611190"/>
              <a:gd name="f58" fmla="val 3931120"/>
              <a:gd name="f59" fmla="val 1372284"/>
              <a:gd name="f60" fmla="val 1076752"/>
              <a:gd name="f61" fmla="val 739557"/>
              <a:gd name="f62" fmla="val 464856"/>
              <a:gd name="f63" fmla="val 3994261"/>
              <a:gd name="f64" fmla="val 4332103"/>
              <a:gd name="f65" fmla="val 4669298"/>
              <a:gd name="f66" fmla="val 738909"/>
              <a:gd name="f67" fmla="val 4943999"/>
              <a:gd name="f68" fmla="val 1618343"/>
              <a:gd name="f69" fmla="val 4740250"/>
              <a:gd name="f70" fmla="val 4459034"/>
              <a:gd name="f71" fmla="val 3565358"/>
              <a:gd name="f72" fmla="val 3628499"/>
              <a:gd name="f73" fmla="val 4733087"/>
              <a:gd name="f74" fmla="val 3867405"/>
              <a:gd name="f75" fmla="val 4162937"/>
              <a:gd name="f76" fmla="val 4500132"/>
              <a:gd name="f77" fmla="val 4774833"/>
              <a:gd name="f78" fmla="val 4669946"/>
              <a:gd name="f79" fmla="val 4142023"/>
              <a:gd name="f80" fmla="val 4690213"/>
              <a:gd name="f81" fmla="val 3973430"/>
              <a:gd name="f82" fmla="val 4556768"/>
              <a:gd name="f83" fmla="val 3860816"/>
              <a:gd name="f84" fmla="val 4753354"/>
              <a:gd name="f85" fmla="val 2897400"/>
              <a:gd name="f86" fmla="val 5224642"/>
              <a:gd name="f87" fmla="val 675694"/>
              <a:gd name="f88" fmla="val 5294946"/>
              <a:gd name="f89" fmla="val 268195"/>
              <a:gd name="f90" fmla="val 253870"/>
              <a:gd name="f91" fmla="val 5309262"/>
              <a:gd name="f92" fmla="val 246707"/>
              <a:gd name="f93" fmla="val 5322940"/>
              <a:gd name="f94" fmla="val 5702444"/>
              <a:gd name="f95" fmla="val 5772748"/>
              <a:gd name="f96" fmla="val 5828726"/>
              <a:gd name="f97" fmla="val 190729"/>
              <a:gd name="f98" fmla="val 120425"/>
              <a:gd name="f99" fmla="val 5829374"/>
              <a:gd name="f100" fmla="val 56636"/>
              <a:gd name="f101" fmla="val 5772739"/>
              <a:gd name="f102" fmla="val 4696635"/>
              <a:gd name="f103" fmla="val 880165"/>
              <a:gd name="f104" fmla="val 725231"/>
              <a:gd name="f105" fmla="val 4541711"/>
              <a:gd name="f106" fmla="val 4345115"/>
              <a:gd name="f107" fmla="val 4148528"/>
              <a:gd name="f108" fmla="val 880156"/>
              <a:gd name="f109" fmla="val 3993594"/>
              <a:gd name="f110" fmla="val 1273348"/>
              <a:gd name="f111" fmla="val 1428272"/>
              <a:gd name="f112" fmla="val 4148519"/>
              <a:gd name="f113" fmla="val 4534548"/>
              <a:gd name="f114" fmla="val 1273338"/>
              <a:gd name="f115" fmla="val 4162928"/>
              <a:gd name="f116" fmla="val 3966341"/>
              <a:gd name="f117" fmla="val 3811408"/>
              <a:gd name="f118" fmla="val 3966332"/>
              <a:gd name="f119" fmla="val 4359524"/>
              <a:gd name="f120" fmla="val 4514448"/>
              <a:gd name="f121" fmla="val 4360172"/>
              <a:gd name="f122" fmla="val 794814"/>
              <a:gd name="f123" fmla="val 4936272"/>
              <a:gd name="f124" fmla="val 4837974"/>
              <a:gd name="f125" fmla="val 1266101"/>
              <a:gd name="f126" fmla="val 380884"/>
              <a:gd name="f127" fmla="val 268270"/>
              <a:gd name="f128" fmla="val 801976"/>
              <a:gd name="f129" fmla="val 781219"/>
              <a:gd name="f130" fmla="val 2945568"/>
              <a:gd name="f131" fmla="val 436862"/>
              <a:gd name="f132" fmla="val 1525191"/>
              <a:gd name="f133" fmla="val 4774824"/>
              <a:gd name="f134" fmla="val 4465623"/>
              <a:gd name="f135" fmla="val 2980725"/>
              <a:gd name="f136" fmla="val 4458460"/>
              <a:gd name="f137" fmla="val 3001556"/>
              <a:gd name="f138" fmla="val 4430476"/>
              <a:gd name="f139" fmla="val 4423313"/>
              <a:gd name="f140" fmla="val 858686"/>
              <a:gd name="f141" fmla="val 816367"/>
              <a:gd name="f142" fmla="val 3002204"/>
              <a:gd name="f143" fmla="val 795545"/>
              <a:gd name="f144" fmla="+- 0 0 -90"/>
              <a:gd name="f145" fmla="*/ f3 1 5819775"/>
              <a:gd name="f146" fmla="*/ f4 1 4943475"/>
              <a:gd name="f147" fmla="+- f7 0 f5"/>
              <a:gd name="f148" fmla="+- f6 0 f5"/>
              <a:gd name="f149" fmla="*/ f144 f0 1"/>
              <a:gd name="f150" fmla="*/ f148 1 5819775"/>
              <a:gd name="f151" fmla="*/ f147 1 4943475"/>
              <a:gd name="f152" fmla="*/ 5702435 f148 1"/>
              <a:gd name="f153" fmla="*/ 0 f147 1"/>
              <a:gd name="f154" fmla="*/ 5322930 f148 1"/>
              <a:gd name="f155" fmla="*/ 5076871 f148 1"/>
              <a:gd name="f156" fmla="*/ 126282 f147 1"/>
              <a:gd name="f157" fmla="*/ 5041723 f148 1"/>
              <a:gd name="f158" fmla="*/ 246059 f147 1"/>
              <a:gd name="f159" fmla="*/ 4985745 f148 1"/>
              <a:gd name="f160" fmla="*/ 534429 f147 1"/>
              <a:gd name="f161" fmla="*/ 275432 f148 1"/>
              <a:gd name="f162" fmla="*/ 57367 f148 1"/>
              <a:gd name="f163" fmla="*/ 619049 f147 1"/>
              <a:gd name="f164" fmla="*/ 1389 f148 1"/>
              <a:gd name="f165" fmla="*/ 801967 f147 1"/>
              <a:gd name="f166" fmla="*/ 816293 f147 1"/>
              <a:gd name="f167" fmla="*/ 528664 f148 1"/>
              <a:gd name="f168" fmla="*/ 3002852 f147 1"/>
              <a:gd name="f169" fmla="*/ 852190 f148 1"/>
              <a:gd name="f170" fmla="*/ 3256074 f147 1"/>
              <a:gd name="f171" fmla="*/ 4416817 f148 1"/>
              <a:gd name="f172" fmla="*/ 4318519 f148 1"/>
              <a:gd name="f173" fmla="*/ 3741039 f147 1"/>
              <a:gd name="f174" fmla="*/ 4170748 f148 1"/>
              <a:gd name="f175" fmla="*/ 3720208 f147 1"/>
              <a:gd name="f176" fmla="*/ 3573168 f148 1"/>
              <a:gd name="f177" fmla="*/ 4205173 f147 1"/>
              <a:gd name="f178" fmla="*/ 1674331 f148 1"/>
              <a:gd name="f179" fmla="*/ 1076752 f148 1"/>
              <a:gd name="f180" fmla="*/ 464856 f148 1"/>
              <a:gd name="f181" fmla="*/ 4332103 f147 1"/>
              <a:gd name="f182" fmla="*/ 4943999 f147 1"/>
              <a:gd name="f183" fmla="*/ 4459034 f147 1"/>
              <a:gd name="f184" fmla="*/ 3565358 f148 1"/>
              <a:gd name="f185" fmla="*/ 4162937 f148 1"/>
              <a:gd name="f186" fmla="*/ 4774833 f148 1"/>
              <a:gd name="f187" fmla="*/ 4556768 f148 1"/>
              <a:gd name="f188" fmla="*/ 3860816 f147 1"/>
              <a:gd name="f189" fmla="*/ 4753354 f148 1"/>
              <a:gd name="f190" fmla="*/ 2897400 f147 1"/>
              <a:gd name="f191" fmla="*/ 5224642 f148 1"/>
              <a:gd name="f192" fmla="*/ 675694 f147 1"/>
              <a:gd name="f193" fmla="*/ 5294946 f148 1"/>
              <a:gd name="f194" fmla="*/ 268195 f147 1"/>
              <a:gd name="f195" fmla="*/ 253870 f147 1"/>
              <a:gd name="f196" fmla="*/ 5322940 f148 1"/>
              <a:gd name="f197" fmla="*/ 246707 f147 1"/>
              <a:gd name="f198" fmla="*/ 5702444 f148 1"/>
              <a:gd name="f199" fmla="*/ 5828726 f148 1"/>
              <a:gd name="f200" fmla="*/ 120425 f147 1"/>
              <a:gd name="f201" fmla="*/ 4696635 f147 1"/>
              <a:gd name="f202" fmla="*/ 725231 f148 1"/>
              <a:gd name="f203" fmla="*/ 4345115 f147 1"/>
              <a:gd name="f204" fmla="*/ 3993594 f147 1"/>
              <a:gd name="f205" fmla="*/ 1428272 f148 1"/>
              <a:gd name="f206" fmla="*/ 4162928 f148 1"/>
              <a:gd name="f207" fmla="*/ 3811408 f148 1"/>
              <a:gd name="f208" fmla="*/ 4514448 f148 1"/>
              <a:gd name="f209" fmla="*/ 794814 f147 1"/>
              <a:gd name="f210" fmla="*/ 4936272 f148 1"/>
              <a:gd name="f211" fmla="*/ 4837974 f148 1"/>
              <a:gd name="f212" fmla="*/ 1266101 f147 1"/>
              <a:gd name="f213" fmla="*/ 380884 f148 1"/>
              <a:gd name="f214" fmla="*/ 268270 f148 1"/>
              <a:gd name="f215" fmla="*/ 801976 f147 1"/>
              <a:gd name="f216" fmla="*/ 781219 f148 1"/>
              <a:gd name="f217" fmla="*/ 2945568 f147 1"/>
              <a:gd name="f218" fmla="*/ 436862 f148 1"/>
              <a:gd name="f219" fmla="*/ 1525191 f147 1"/>
              <a:gd name="f220" fmla="*/ 4774824 f148 1"/>
              <a:gd name="f221" fmla="*/ 4465623 f148 1"/>
              <a:gd name="f222" fmla="*/ 2980725 f147 1"/>
              <a:gd name="f223" fmla="*/ 4423313 f148 1"/>
              <a:gd name="f224" fmla="*/ 3001556 f147 1"/>
              <a:gd name="f225" fmla="*/ 858686 f148 1"/>
              <a:gd name="f226" fmla="*/ f149 1 f2"/>
              <a:gd name="f227" fmla="*/ f152 1 5819775"/>
              <a:gd name="f228" fmla="*/ f153 1 4943475"/>
              <a:gd name="f229" fmla="*/ f154 1 5819775"/>
              <a:gd name="f230" fmla="*/ f155 1 5819775"/>
              <a:gd name="f231" fmla="*/ f156 1 4943475"/>
              <a:gd name="f232" fmla="*/ f157 1 5819775"/>
              <a:gd name="f233" fmla="*/ f158 1 4943475"/>
              <a:gd name="f234" fmla="*/ f159 1 5819775"/>
              <a:gd name="f235" fmla="*/ f160 1 4943475"/>
              <a:gd name="f236" fmla="*/ f161 1 5819775"/>
              <a:gd name="f237" fmla="*/ f162 1 5819775"/>
              <a:gd name="f238" fmla="*/ f163 1 4943475"/>
              <a:gd name="f239" fmla="*/ f164 1 5819775"/>
              <a:gd name="f240" fmla="*/ f165 1 4943475"/>
              <a:gd name="f241" fmla="*/ f166 1 4943475"/>
              <a:gd name="f242" fmla="*/ f167 1 5819775"/>
              <a:gd name="f243" fmla="*/ f168 1 4943475"/>
              <a:gd name="f244" fmla="*/ f169 1 5819775"/>
              <a:gd name="f245" fmla="*/ f170 1 4943475"/>
              <a:gd name="f246" fmla="*/ f171 1 5819775"/>
              <a:gd name="f247" fmla="*/ f172 1 5819775"/>
              <a:gd name="f248" fmla="*/ f173 1 4943475"/>
              <a:gd name="f249" fmla="*/ f174 1 5819775"/>
              <a:gd name="f250" fmla="*/ f175 1 4943475"/>
              <a:gd name="f251" fmla="*/ f176 1 5819775"/>
              <a:gd name="f252" fmla="*/ f177 1 4943475"/>
              <a:gd name="f253" fmla="*/ f178 1 5819775"/>
              <a:gd name="f254" fmla="*/ f179 1 5819775"/>
              <a:gd name="f255" fmla="*/ f180 1 5819775"/>
              <a:gd name="f256" fmla="*/ f181 1 4943475"/>
              <a:gd name="f257" fmla="*/ f182 1 4943475"/>
              <a:gd name="f258" fmla="*/ f183 1 4943475"/>
              <a:gd name="f259" fmla="*/ f184 1 5819775"/>
              <a:gd name="f260" fmla="*/ f185 1 5819775"/>
              <a:gd name="f261" fmla="*/ f186 1 5819775"/>
              <a:gd name="f262" fmla="*/ f187 1 5819775"/>
              <a:gd name="f263" fmla="*/ f188 1 4943475"/>
              <a:gd name="f264" fmla="*/ f189 1 5819775"/>
              <a:gd name="f265" fmla="*/ f190 1 4943475"/>
              <a:gd name="f266" fmla="*/ f191 1 5819775"/>
              <a:gd name="f267" fmla="*/ f192 1 4943475"/>
              <a:gd name="f268" fmla="*/ f193 1 5819775"/>
              <a:gd name="f269" fmla="*/ f194 1 4943475"/>
              <a:gd name="f270" fmla="*/ f195 1 4943475"/>
              <a:gd name="f271" fmla="*/ f196 1 5819775"/>
              <a:gd name="f272" fmla="*/ f197 1 4943475"/>
              <a:gd name="f273" fmla="*/ f198 1 5819775"/>
              <a:gd name="f274" fmla="*/ f199 1 5819775"/>
              <a:gd name="f275" fmla="*/ f200 1 4943475"/>
              <a:gd name="f276" fmla="*/ f201 1 4943475"/>
              <a:gd name="f277" fmla="*/ f202 1 5819775"/>
              <a:gd name="f278" fmla="*/ f203 1 4943475"/>
              <a:gd name="f279" fmla="*/ f204 1 4943475"/>
              <a:gd name="f280" fmla="*/ f205 1 5819775"/>
              <a:gd name="f281" fmla="*/ f206 1 5819775"/>
              <a:gd name="f282" fmla="*/ f207 1 5819775"/>
              <a:gd name="f283" fmla="*/ f208 1 5819775"/>
              <a:gd name="f284" fmla="*/ f209 1 4943475"/>
              <a:gd name="f285" fmla="*/ f210 1 5819775"/>
              <a:gd name="f286" fmla="*/ f211 1 5819775"/>
              <a:gd name="f287" fmla="*/ f212 1 4943475"/>
              <a:gd name="f288" fmla="*/ f213 1 5819775"/>
              <a:gd name="f289" fmla="*/ f214 1 5819775"/>
              <a:gd name="f290" fmla="*/ f215 1 4943475"/>
              <a:gd name="f291" fmla="*/ f216 1 5819775"/>
              <a:gd name="f292" fmla="*/ f217 1 4943475"/>
              <a:gd name="f293" fmla="*/ f218 1 5819775"/>
              <a:gd name="f294" fmla="*/ f219 1 4943475"/>
              <a:gd name="f295" fmla="*/ f220 1 5819775"/>
              <a:gd name="f296" fmla="*/ f221 1 5819775"/>
              <a:gd name="f297" fmla="*/ f222 1 4943475"/>
              <a:gd name="f298" fmla="*/ f223 1 5819775"/>
              <a:gd name="f299" fmla="*/ f224 1 4943475"/>
              <a:gd name="f300" fmla="*/ f225 1 5819775"/>
              <a:gd name="f301" fmla="*/ f5 1 f150"/>
              <a:gd name="f302" fmla="*/ f6 1 f150"/>
              <a:gd name="f303" fmla="*/ f5 1 f151"/>
              <a:gd name="f304" fmla="*/ f7 1 f151"/>
              <a:gd name="f305" fmla="+- f226 0 f1"/>
              <a:gd name="f306" fmla="*/ f227 1 f150"/>
              <a:gd name="f307" fmla="*/ f228 1 f151"/>
              <a:gd name="f308" fmla="*/ f229 1 f150"/>
              <a:gd name="f309" fmla="*/ f230 1 f150"/>
              <a:gd name="f310" fmla="*/ f231 1 f151"/>
              <a:gd name="f311" fmla="*/ f232 1 f150"/>
              <a:gd name="f312" fmla="*/ f233 1 f151"/>
              <a:gd name="f313" fmla="*/ f234 1 f150"/>
              <a:gd name="f314" fmla="*/ f235 1 f151"/>
              <a:gd name="f315" fmla="*/ f236 1 f150"/>
              <a:gd name="f316" fmla="*/ f237 1 f150"/>
              <a:gd name="f317" fmla="*/ f238 1 f151"/>
              <a:gd name="f318" fmla="*/ f239 1 f150"/>
              <a:gd name="f319" fmla="*/ f240 1 f151"/>
              <a:gd name="f320" fmla="*/ f241 1 f151"/>
              <a:gd name="f321" fmla="*/ f242 1 f150"/>
              <a:gd name="f322" fmla="*/ f243 1 f151"/>
              <a:gd name="f323" fmla="*/ f244 1 f150"/>
              <a:gd name="f324" fmla="*/ f245 1 f151"/>
              <a:gd name="f325" fmla="*/ f246 1 f150"/>
              <a:gd name="f326" fmla="*/ f247 1 f150"/>
              <a:gd name="f327" fmla="*/ f248 1 f151"/>
              <a:gd name="f328" fmla="*/ f249 1 f150"/>
              <a:gd name="f329" fmla="*/ f250 1 f151"/>
              <a:gd name="f330" fmla="*/ f251 1 f150"/>
              <a:gd name="f331" fmla="*/ f252 1 f151"/>
              <a:gd name="f332" fmla="*/ f253 1 f150"/>
              <a:gd name="f333" fmla="*/ f254 1 f150"/>
              <a:gd name="f334" fmla="*/ f255 1 f150"/>
              <a:gd name="f335" fmla="*/ f256 1 f151"/>
              <a:gd name="f336" fmla="*/ f257 1 f151"/>
              <a:gd name="f337" fmla="*/ f258 1 f151"/>
              <a:gd name="f338" fmla="*/ f259 1 f150"/>
              <a:gd name="f339" fmla="*/ f260 1 f150"/>
              <a:gd name="f340" fmla="*/ f261 1 f150"/>
              <a:gd name="f341" fmla="*/ f262 1 f150"/>
              <a:gd name="f342" fmla="*/ f263 1 f151"/>
              <a:gd name="f343" fmla="*/ f264 1 f150"/>
              <a:gd name="f344" fmla="*/ f265 1 f151"/>
              <a:gd name="f345" fmla="*/ f266 1 f150"/>
              <a:gd name="f346" fmla="*/ f267 1 f151"/>
              <a:gd name="f347" fmla="*/ f268 1 f150"/>
              <a:gd name="f348" fmla="*/ f269 1 f151"/>
              <a:gd name="f349" fmla="*/ f270 1 f151"/>
              <a:gd name="f350" fmla="*/ f271 1 f150"/>
              <a:gd name="f351" fmla="*/ f272 1 f151"/>
              <a:gd name="f352" fmla="*/ f273 1 f150"/>
              <a:gd name="f353" fmla="*/ f274 1 f150"/>
              <a:gd name="f354" fmla="*/ f275 1 f151"/>
              <a:gd name="f355" fmla="*/ f276 1 f151"/>
              <a:gd name="f356" fmla="*/ f277 1 f150"/>
              <a:gd name="f357" fmla="*/ f278 1 f151"/>
              <a:gd name="f358" fmla="*/ f279 1 f151"/>
              <a:gd name="f359" fmla="*/ f280 1 f150"/>
              <a:gd name="f360" fmla="*/ f281 1 f150"/>
              <a:gd name="f361" fmla="*/ f282 1 f150"/>
              <a:gd name="f362" fmla="*/ f283 1 f150"/>
              <a:gd name="f363" fmla="*/ f284 1 f151"/>
              <a:gd name="f364" fmla="*/ f285 1 f150"/>
              <a:gd name="f365" fmla="*/ f286 1 f150"/>
              <a:gd name="f366" fmla="*/ f287 1 f151"/>
              <a:gd name="f367" fmla="*/ f288 1 f150"/>
              <a:gd name="f368" fmla="*/ f289 1 f150"/>
              <a:gd name="f369" fmla="*/ f290 1 f151"/>
              <a:gd name="f370" fmla="*/ f291 1 f150"/>
              <a:gd name="f371" fmla="*/ f292 1 f151"/>
              <a:gd name="f372" fmla="*/ f293 1 f150"/>
              <a:gd name="f373" fmla="*/ f294 1 f151"/>
              <a:gd name="f374" fmla="*/ f295 1 f150"/>
              <a:gd name="f375" fmla="*/ f296 1 f150"/>
              <a:gd name="f376" fmla="*/ f297 1 f151"/>
              <a:gd name="f377" fmla="*/ f298 1 f150"/>
              <a:gd name="f378" fmla="*/ f299 1 f151"/>
              <a:gd name="f379" fmla="*/ f300 1 f150"/>
              <a:gd name="f380" fmla="*/ f301 f145 1"/>
              <a:gd name="f381" fmla="*/ f302 f145 1"/>
              <a:gd name="f382" fmla="*/ f304 f146 1"/>
              <a:gd name="f383" fmla="*/ f303 f146 1"/>
              <a:gd name="f384" fmla="*/ f306 f145 1"/>
              <a:gd name="f385" fmla="*/ f307 f146 1"/>
              <a:gd name="f386" fmla="*/ f308 f145 1"/>
              <a:gd name="f387" fmla="*/ f309 f145 1"/>
              <a:gd name="f388" fmla="*/ f310 f146 1"/>
              <a:gd name="f389" fmla="*/ f311 f145 1"/>
              <a:gd name="f390" fmla="*/ f312 f146 1"/>
              <a:gd name="f391" fmla="*/ f313 f145 1"/>
              <a:gd name="f392" fmla="*/ f314 f146 1"/>
              <a:gd name="f393" fmla="*/ f315 f145 1"/>
              <a:gd name="f394" fmla="*/ f316 f145 1"/>
              <a:gd name="f395" fmla="*/ f317 f146 1"/>
              <a:gd name="f396" fmla="*/ f318 f145 1"/>
              <a:gd name="f397" fmla="*/ f319 f146 1"/>
              <a:gd name="f398" fmla="*/ f320 f146 1"/>
              <a:gd name="f399" fmla="*/ f321 f145 1"/>
              <a:gd name="f400" fmla="*/ f322 f146 1"/>
              <a:gd name="f401" fmla="*/ f323 f145 1"/>
              <a:gd name="f402" fmla="*/ f324 f146 1"/>
              <a:gd name="f403" fmla="*/ f325 f145 1"/>
              <a:gd name="f404" fmla="*/ f326 f145 1"/>
              <a:gd name="f405" fmla="*/ f327 f146 1"/>
              <a:gd name="f406" fmla="*/ f328 f145 1"/>
              <a:gd name="f407" fmla="*/ f329 f146 1"/>
              <a:gd name="f408" fmla="*/ f330 f145 1"/>
              <a:gd name="f409" fmla="*/ f331 f146 1"/>
              <a:gd name="f410" fmla="*/ f332 f145 1"/>
              <a:gd name="f411" fmla="*/ f333 f145 1"/>
              <a:gd name="f412" fmla="*/ f334 f145 1"/>
              <a:gd name="f413" fmla="*/ f335 f146 1"/>
              <a:gd name="f414" fmla="*/ f336 f146 1"/>
              <a:gd name="f415" fmla="*/ f337 f146 1"/>
              <a:gd name="f416" fmla="*/ f338 f145 1"/>
              <a:gd name="f417" fmla="*/ f339 f145 1"/>
              <a:gd name="f418" fmla="*/ f340 f145 1"/>
              <a:gd name="f419" fmla="*/ f341 f145 1"/>
              <a:gd name="f420" fmla="*/ f342 f146 1"/>
              <a:gd name="f421" fmla="*/ f343 f145 1"/>
              <a:gd name="f422" fmla="*/ f344 f146 1"/>
              <a:gd name="f423" fmla="*/ f345 f145 1"/>
              <a:gd name="f424" fmla="*/ f346 f146 1"/>
              <a:gd name="f425" fmla="*/ f347 f145 1"/>
              <a:gd name="f426" fmla="*/ f348 f146 1"/>
              <a:gd name="f427" fmla="*/ f349 f146 1"/>
              <a:gd name="f428" fmla="*/ f350 f145 1"/>
              <a:gd name="f429" fmla="*/ f351 f146 1"/>
              <a:gd name="f430" fmla="*/ f352 f145 1"/>
              <a:gd name="f431" fmla="*/ f353 f145 1"/>
              <a:gd name="f432" fmla="*/ f354 f146 1"/>
              <a:gd name="f433" fmla="*/ f355 f146 1"/>
              <a:gd name="f434" fmla="*/ f356 f145 1"/>
              <a:gd name="f435" fmla="*/ f357 f146 1"/>
              <a:gd name="f436" fmla="*/ f358 f146 1"/>
              <a:gd name="f437" fmla="*/ f359 f145 1"/>
              <a:gd name="f438" fmla="*/ f360 f145 1"/>
              <a:gd name="f439" fmla="*/ f361 f145 1"/>
              <a:gd name="f440" fmla="*/ f362 f145 1"/>
              <a:gd name="f441" fmla="*/ f363 f146 1"/>
              <a:gd name="f442" fmla="*/ f364 f145 1"/>
              <a:gd name="f443" fmla="*/ f365 f145 1"/>
              <a:gd name="f444" fmla="*/ f366 f146 1"/>
              <a:gd name="f445" fmla="*/ f367 f145 1"/>
              <a:gd name="f446" fmla="*/ f368 f145 1"/>
              <a:gd name="f447" fmla="*/ f369 f146 1"/>
              <a:gd name="f448" fmla="*/ f370 f145 1"/>
              <a:gd name="f449" fmla="*/ f371 f146 1"/>
              <a:gd name="f450" fmla="*/ f372 f145 1"/>
              <a:gd name="f451" fmla="*/ f373 f146 1"/>
              <a:gd name="f452" fmla="*/ f374 f145 1"/>
              <a:gd name="f453" fmla="*/ f375 f145 1"/>
              <a:gd name="f454" fmla="*/ f376 f146 1"/>
              <a:gd name="f455" fmla="*/ f377 f145 1"/>
              <a:gd name="f456" fmla="*/ f378 f146 1"/>
              <a:gd name="f457" fmla="*/ f379 f145 1"/>
            </a:gdLst>
            <a:ahLst/>
            <a:cxnLst>
              <a:cxn ang="3cd4">
                <a:pos x="hc" y="t"/>
              </a:cxn>
              <a:cxn ang="0">
                <a:pos x="r" y="vc"/>
              </a:cxn>
              <a:cxn ang="cd4">
                <a:pos x="hc" y="b"/>
              </a:cxn>
              <a:cxn ang="cd2">
                <a:pos x="l" y="vc"/>
              </a:cxn>
              <a:cxn ang="f305">
                <a:pos x="f384" y="f385"/>
              </a:cxn>
              <a:cxn ang="f305">
                <a:pos x="f386" y="f385"/>
              </a:cxn>
              <a:cxn ang="f305">
                <a:pos x="f387" y="f388"/>
              </a:cxn>
              <a:cxn ang="f305">
                <a:pos x="f389" y="f390"/>
              </a:cxn>
              <a:cxn ang="f305">
                <a:pos x="f391" y="f392"/>
              </a:cxn>
              <a:cxn ang="f305">
                <a:pos x="f393" y="f392"/>
              </a:cxn>
              <a:cxn ang="f305">
                <a:pos x="f394" y="f395"/>
              </a:cxn>
              <a:cxn ang="f305">
                <a:pos x="f396" y="f397"/>
              </a:cxn>
              <a:cxn ang="f305">
                <a:pos x="f396" y="f398"/>
              </a:cxn>
              <a:cxn ang="f305">
                <a:pos x="f399" y="f400"/>
              </a:cxn>
              <a:cxn ang="f305">
                <a:pos x="f401" y="f402"/>
              </a:cxn>
              <a:cxn ang="f305">
                <a:pos x="f403" y="f402"/>
              </a:cxn>
              <a:cxn ang="f305">
                <a:pos x="f404" y="f405"/>
              </a:cxn>
              <a:cxn ang="f305">
                <a:pos x="f406" y="f407"/>
              </a:cxn>
              <a:cxn ang="f305">
                <a:pos x="f408" y="f409"/>
              </a:cxn>
              <a:cxn ang="f305">
                <a:pos x="f410" y="f409"/>
              </a:cxn>
              <a:cxn ang="f305">
                <a:pos x="f411" y="f407"/>
              </a:cxn>
              <a:cxn ang="f305">
                <a:pos x="f412" y="f413"/>
              </a:cxn>
              <a:cxn ang="f305">
                <a:pos x="f411" y="f414"/>
              </a:cxn>
              <a:cxn ang="f305">
                <a:pos x="f410" y="f415"/>
              </a:cxn>
              <a:cxn ang="f305">
                <a:pos x="f416" y="f415"/>
              </a:cxn>
              <a:cxn ang="f305">
                <a:pos x="f417" y="f414"/>
              </a:cxn>
              <a:cxn ang="f305">
                <a:pos x="f418" y="f413"/>
              </a:cxn>
              <a:cxn ang="f305">
                <a:pos x="f419" y="f420"/>
              </a:cxn>
              <a:cxn ang="f305">
                <a:pos x="f421" y="f422"/>
              </a:cxn>
              <a:cxn ang="f305">
                <a:pos x="f421" y="f422"/>
              </a:cxn>
              <a:cxn ang="f305">
                <a:pos x="f423" y="f424"/>
              </a:cxn>
              <a:cxn ang="f305">
                <a:pos x="f423" y="f424"/>
              </a:cxn>
              <a:cxn ang="f305">
                <a:pos x="f423" y="f424"/>
              </a:cxn>
              <a:cxn ang="f305">
                <a:pos x="f425" y="f426"/>
              </a:cxn>
              <a:cxn ang="f305">
                <a:pos x="f425" y="f427"/>
              </a:cxn>
              <a:cxn ang="f305">
                <a:pos x="f428" y="f429"/>
              </a:cxn>
              <a:cxn ang="f305">
                <a:pos x="f430" y="f429"/>
              </a:cxn>
              <a:cxn ang="f305">
                <a:pos x="f431" y="f432"/>
              </a:cxn>
              <a:cxn ang="f305">
                <a:pos x="f384" y="f385"/>
              </a:cxn>
              <a:cxn ang="f305">
                <a:pos x="f411" y="f433"/>
              </a:cxn>
              <a:cxn ang="f305">
                <a:pos x="f434" y="f435"/>
              </a:cxn>
              <a:cxn ang="f305">
                <a:pos x="f411" y="f436"/>
              </a:cxn>
              <a:cxn ang="f305">
                <a:pos x="f437" y="f435"/>
              </a:cxn>
              <a:cxn ang="f305">
                <a:pos x="f411" y="f433"/>
              </a:cxn>
              <a:cxn ang="f305">
                <a:pos x="f438" y="f433"/>
              </a:cxn>
              <a:cxn ang="f305">
                <a:pos x="f439" y="f435"/>
              </a:cxn>
              <a:cxn ang="f305">
                <a:pos x="f438" y="f436"/>
              </a:cxn>
              <a:cxn ang="f305">
                <a:pos x="f440" y="f435"/>
              </a:cxn>
              <a:cxn ang="f305">
                <a:pos x="f438" y="f433"/>
              </a:cxn>
              <a:cxn ang="f305">
                <a:pos x="f393" y="f441"/>
              </a:cxn>
              <a:cxn ang="f305">
                <a:pos x="f442" y="f441"/>
              </a:cxn>
              <a:cxn ang="f305">
                <a:pos x="f443" y="f444"/>
              </a:cxn>
              <a:cxn ang="f305">
                <a:pos x="f445" y="f444"/>
              </a:cxn>
              <a:cxn ang="f305">
                <a:pos x="f446" y="f447"/>
              </a:cxn>
              <a:cxn ang="f305">
                <a:pos x="f446" y="f441"/>
              </a:cxn>
              <a:cxn ang="f305">
                <a:pos x="f393" y="f441"/>
              </a:cxn>
              <a:cxn ang="f305">
                <a:pos x="f448" y="f449"/>
              </a:cxn>
              <a:cxn ang="f305">
                <a:pos x="f450" y="f451"/>
              </a:cxn>
              <a:cxn ang="f305">
                <a:pos x="f452" y="f451"/>
              </a:cxn>
              <a:cxn ang="f305">
                <a:pos x="f453" y="f454"/>
              </a:cxn>
              <a:cxn ang="f305">
                <a:pos x="f455" y="f456"/>
              </a:cxn>
              <a:cxn ang="f305">
                <a:pos x="f457" y="f456"/>
              </a:cxn>
              <a:cxn ang="f305">
                <a:pos x="f448" y="f449"/>
              </a:cxn>
            </a:cxnLst>
            <a:rect l="f380" t="f383" r="f381" b="f382"/>
            <a:pathLst>
              <a:path w="5819775" h="4943475">
                <a:moveTo>
                  <a:pt x="f8" y="f5"/>
                </a:moveTo>
                <a:lnTo>
                  <a:pt x="f9" y="f5"/>
                </a:lnTo>
                <a:cubicBezTo>
                  <a:pt x="f10" y="f5"/>
                  <a:pt x="f11" y="f12"/>
                  <a:pt x="f13" y="f14"/>
                </a:cubicBezTo>
                <a:cubicBezTo>
                  <a:pt x="f15" y="f16"/>
                  <a:pt x="f17" y="f18"/>
                  <a:pt x="f17" y="f19"/>
                </a:cubicBezTo>
                <a:lnTo>
                  <a:pt x="f20" y="f21"/>
                </a:lnTo>
                <a:lnTo>
                  <a:pt x="f22" y="f21"/>
                </a:lnTo>
                <a:cubicBezTo>
                  <a:pt x="f23" y="f21"/>
                  <a:pt x="f24" y="f25"/>
                  <a:pt x="f26" y="f27"/>
                </a:cubicBezTo>
                <a:cubicBezTo>
                  <a:pt x="f28" y="f29"/>
                  <a:pt x="f30" y="f31"/>
                  <a:pt x="f32" y="f33"/>
                </a:cubicBezTo>
                <a:cubicBezTo>
                  <a:pt x="f32" y="f34"/>
                  <a:pt x="f32" y="f35"/>
                  <a:pt x="f32" y="f35"/>
                </a:cubicBezTo>
                <a:lnTo>
                  <a:pt x="f36" y="f37"/>
                </a:lnTo>
                <a:cubicBezTo>
                  <a:pt x="f38" y="f39"/>
                  <a:pt x="f40" y="f41"/>
                  <a:pt x="f42" y="f41"/>
                </a:cubicBezTo>
                <a:lnTo>
                  <a:pt x="f43" y="f41"/>
                </a:lnTo>
                <a:lnTo>
                  <a:pt x="f44" y="f45"/>
                </a:lnTo>
                <a:cubicBezTo>
                  <a:pt x="f46" y="f47"/>
                  <a:pt x="f48" y="f49"/>
                  <a:pt x="f50" y="f49"/>
                </a:cubicBezTo>
                <a:cubicBezTo>
                  <a:pt x="f51" y="f49"/>
                  <a:pt x="f52" y="f53"/>
                  <a:pt x="f54" y="f55"/>
                </a:cubicBezTo>
                <a:lnTo>
                  <a:pt x="f56" y="f55"/>
                </a:lnTo>
                <a:cubicBezTo>
                  <a:pt x="f57" y="f58"/>
                  <a:pt x="f59" y="f49"/>
                  <a:pt x="f60" y="f49"/>
                </a:cubicBezTo>
                <a:cubicBezTo>
                  <a:pt x="f61" y="f49"/>
                  <a:pt x="f62" y="f63"/>
                  <a:pt x="f62" y="f64"/>
                </a:cubicBezTo>
                <a:cubicBezTo>
                  <a:pt x="f62" y="f65"/>
                  <a:pt x="f66" y="f67"/>
                  <a:pt x="f60" y="f67"/>
                </a:cubicBezTo>
                <a:cubicBezTo>
                  <a:pt x="f59" y="f67"/>
                  <a:pt x="f68" y="f69"/>
                  <a:pt x="f56" y="f70"/>
                </a:cubicBezTo>
                <a:lnTo>
                  <a:pt x="f71" y="f70"/>
                </a:lnTo>
                <a:cubicBezTo>
                  <a:pt x="f72" y="f73"/>
                  <a:pt x="f74" y="f67"/>
                  <a:pt x="f75" y="f67"/>
                </a:cubicBezTo>
                <a:cubicBezTo>
                  <a:pt x="f76" y="f67"/>
                  <a:pt x="f77" y="f78"/>
                  <a:pt x="f77" y="f64"/>
                </a:cubicBezTo>
                <a:cubicBezTo>
                  <a:pt x="f77" y="f79"/>
                  <a:pt x="f80" y="f81"/>
                  <a:pt x="f82" y="f83"/>
                </a:cubicBezTo>
                <a:lnTo>
                  <a:pt x="f84" y="f85"/>
                </a:lnTo>
                <a:lnTo>
                  <a:pt x="f84" y="f85"/>
                </a:lnTo>
                <a:lnTo>
                  <a:pt x="f86" y="f87"/>
                </a:lnTo>
                <a:lnTo>
                  <a:pt x="f86" y="f87"/>
                </a:lnTo>
                <a:lnTo>
                  <a:pt x="f86" y="f87"/>
                </a:lnTo>
                <a:lnTo>
                  <a:pt x="f88" y="f89"/>
                </a:lnTo>
                <a:cubicBezTo>
                  <a:pt x="f88" y="f90"/>
                  <a:pt x="f88" y="f89"/>
                  <a:pt x="f88" y="f90"/>
                </a:cubicBezTo>
                <a:cubicBezTo>
                  <a:pt x="f88" y="f90"/>
                  <a:pt x="f91" y="f92"/>
                  <a:pt x="f93" y="f92"/>
                </a:cubicBezTo>
                <a:lnTo>
                  <a:pt x="f94" y="f92"/>
                </a:lnTo>
                <a:cubicBezTo>
                  <a:pt x="f95" y="f92"/>
                  <a:pt x="f96" y="f97"/>
                  <a:pt x="f96" y="f98"/>
                </a:cubicBezTo>
                <a:cubicBezTo>
                  <a:pt x="f99" y="f100"/>
                  <a:pt x="f101" y="f5"/>
                  <a:pt x="f8" y="f5"/>
                </a:cubicBezTo>
                <a:close/>
                <a:moveTo>
                  <a:pt x="f60" y="f102"/>
                </a:moveTo>
                <a:cubicBezTo>
                  <a:pt x="f103" y="f102"/>
                  <a:pt x="f104" y="f105"/>
                  <a:pt x="f104" y="f106"/>
                </a:cubicBezTo>
                <a:cubicBezTo>
                  <a:pt x="f104" y="f107"/>
                  <a:pt x="f108" y="f109"/>
                  <a:pt x="f60" y="f109"/>
                </a:cubicBezTo>
                <a:cubicBezTo>
                  <a:pt x="f110" y="f109"/>
                  <a:pt x="f111" y="f112"/>
                  <a:pt x="f111" y="f106"/>
                </a:cubicBezTo>
                <a:cubicBezTo>
                  <a:pt x="f111" y="f113"/>
                  <a:pt x="f114" y="f102"/>
                  <a:pt x="f60" y="f102"/>
                </a:cubicBezTo>
                <a:close/>
                <a:moveTo>
                  <a:pt x="f115" y="f102"/>
                </a:moveTo>
                <a:cubicBezTo>
                  <a:pt x="f116" y="f102"/>
                  <a:pt x="f117" y="f105"/>
                  <a:pt x="f117" y="f106"/>
                </a:cubicBezTo>
                <a:cubicBezTo>
                  <a:pt x="f117" y="f107"/>
                  <a:pt x="f118" y="f109"/>
                  <a:pt x="f115" y="f109"/>
                </a:cubicBezTo>
                <a:cubicBezTo>
                  <a:pt x="f119" y="f109"/>
                  <a:pt x="f120" y="f112"/>
                  <a:pt x="f120" y="f106"/>
                </a:cubicBezTo>
                <a:cubicBezTo>
                  <a:pt x="f120" y="f113"/>
                  <a:pt x="f121" y="f102"/>
                  <a:pt x="f115" y="f102"/>
                </a:cubicBezTo>
                <a:close/>
                <a:moveTo>
                  <a:pt x="f22" y="f122"/>
                </a:moveTo>
                <a:lnTo>
                  <a:pt x="f123" y="f122"/>
                </a:lnTo>
                <a:lnTo>
                  <a:pt x="f124" y="f125"/>
                </a:lnTo>
                <a:lnTo>
                  <a:pt x="f126" y="f125"/>
                </a:lnTo>
                <a:lnTo>
                  <a:pt x="f127" y="f128"/>
                </a:lnTo>
                <a:lnTo>
                  <a:pt x="f127" y="f122"/>
                </a:lnTo>
                <a:cubicBezTo>
                  <a:pt x="f127" y="f122"/>
                  <a:pt x="f127" y="f122"/>
                  <a:pt x="f22" y="f122"/>
                </a:cubicBezTo>
                <a:close/>
                <a:moveTo>
                  <a:pt x="f129" y="f130"/>
                </a:moveTo>
                <a:lnTo>
                  <a:pt x="f131" y="f132"/>
                </a:lnTo>
                <a:lnTo>
                  <a:pt x="f133" y="f132"/>
                </a:lnTo>
                <a:lnTo>
                  <a:pt x="f134" y="f135"/>
                </a:lnTo>
                <a:cubicBezTo>
                  <a:pt x="f136" y="f137"/>
                  <a:pt x="f138" y="f137"/>
                  <a:pt x="f139" y="f137"/>
                </a:cubicBezTo>
                <a:lnTo>
                  <a:pt x="f140" y="f137"/>
                </a:lnTo>
                <a:cubicBezTo>
                  <a:pt x="f141" y="f142"/>
                  <a:pt x="f143" y="f135"/>
                  <a:pt x="f129" y="f130"/>
                </a:cubicBezTo>
                <a:close/>
              </a:path>
            </a:pathLst>
          </a:custGeom>
          <a:solidFill>
            <a:srgbClr val="23232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orma libre 27">
            <a:extLst>
              <a:ext uri="{FF2B5EF4-FFF2-40B4-BE49-F238E27FC236}">
                <a16:creationId xmlns:a16="http://schemas.microsoft.com/office/drawing/2014/main" id="{C9FCB647-523A-D13B-068F-3AECDA18DEDA}"/>
              </a:ext>
            </a:extLst>
          </p:cNvPr>
          <p:cNvSpPr/>
          <p:nvPr/>
        </p:nvSpPr>
        <p:spPr>
          <a:xfrm>
            <a:off x="9928171" y="644697"/>
            <a:ext cx="394106" cy="319399"/>
          </a:xfrm>
          <a:custGeom>
            <a:avLst/>
            <a:gdLst>
              <a:gd name="f0" fmla="val 10800000"/>
              <a:gd name="f1" fmla="val 5400000"/>
              <a:gd name="f2" fmla="val 180"/>
              <a:gd name="f3" fmla="val w"/>
              <a:gd name="f4" fmla="val h"/>
              <a:gd name="f5" fmla="val 0"/>
              <a:gd name="f6" fmla="val 5829300"/>
              <a:gd name="f7" fmla="val 4724400"/>
              <a:gd name="f8" fmla="val 5481095"/>
              <a:gd name="f9" fmla="val 355444"/>
              <a:gd name="f10" fmla="val 156658"/>
              <a:gd name="f11" fmla="val 3995461"/>
              <a:gd name="f12" fmla="val 4002700"/>
              <a:gd name="f13" fmla="val 4009939"/>
              <a:gd name="f14" fmla="val 4016521"/>
              <a:gd name="f15" fmla="val 4400274"/>
              <a:gd name="f16" fmla="val 4578001"/>
              <a:gd name="f17" fmla="val 149419"/>
              <a:gd name="f18" fmla="val 4727419"/>
              <a:gd name="f19" fmla="val 327146"/>
              <a:gd name="f20" fmla="val 2715863"/>
              <a:gd name="f21" fmla="val 2794197"/>
              <a:gd name="f22" fmla="val 2858043"/>
              <a:gd name="f23" fmla="val 4699111"/>
              <a:gd name="f24" fmla="val 2914650"/>
              <a:gd name="f25" fmla="val 4656335"/>
              <a:gd name="f26" fmla="val 2971257"/>
              <a:gd name="f27" fmla="val 4699121"/>
              <a:gd name="f28" fmla="val 3035760"/>
              <a:gd name="f29" fmla="val 3113437"/>
              <a:gd name="f30" fmla="val 5502821"/>
              <a:gd name="f31" fmla="val 5680548"/>
              <a:gd name="f32" fmla="val 5829967"/>
              <a:gd name="f33" fmla="val 3994804"/>
              <a:gd name="f34" fmla="val 354787"/>
              <a:gd name="f35" fmla="val 5836539"/>
              <a:gd name="f36" fmla="val 156000"/>
              <a:gd name="f37" fmla="val 5680539"/>
              <a:gd name="f38" fmla="val 2786958"/>
              <a:gd name="f39" fmla="val 4393035"/>
              <a:gd name="f40" fmla="val 4428582"/>
              <a:gd name="f41" fmla="val 2758650"/>
              <a:gd name="f42" fmla="val 4456881"/>
              <a:gd name="f43" fmla="val 2723112"/>
              <a:gd name="f44" fmla="val 334385"/>
              <a:gd name="f45" fmla="val 298837"/>
              <a:gd name="f46" fmla="val 270539"/>
              <a:gd name="f47" fmla="val 4428573"/>
              <a:gd name="f48" fmla="val 4123163"/>
              <a:gd name="f49" fmla="val 3859864"/>
              <a:gd name="f50" fmla="val 270529"/>
              <a:gd name="f51" fmla="val 305419"/>
              <a:gd name="f52" fmla="val 313315"/>
              <a:gd name="f53" fmla="val 263290"/>
              <a:gd name="f54" fmla="val 362683"/>
              <a:gd name="f55" fmla="val 2786948"/>
              <a:gd name="f56" fmla="val 5573907"/>
              <a:gd name="f57" fmla="val 5545598"/>
              <a:gd name="f58" fmla="val 5510060"/>
              <a:gd name="f59" fmla="val 3121333"/>
              <a:gd name="f60" fmla="val 3085786"/>
              <a:gd name="f61" fmla="val 3057487"/>
              <a:gd name="f62" fmla="val 3050248"/>
              <a:gd name="f63" fmla="val 262633"/>
              <a:gd name="f64" fmla="val 5481752"/>
              <a:gd name="f65" fmla="val 5531777"/>
              <a:gd name="f66" fmla="val 5076282"/>
              <a:gd name="f67" fmla="val 1691650"/>
              <a:gd name="f68" fmla="val 1762735"/>
              <a:gd name="f69" fmla="val 5019675"/>
              <a:gd name="f70" fmla="val 1819351"/>
              <a:gd name="f71" fmla="val 4948590"/>
              <a:gd name="f72" fmla="val 3661743"/>
              <a:gd name="f73" fmla="val 3590658"/>
              <a:gd name="f74" fmla="val 3534042"/>
              <a:gd name="f75" fmla="val 1762744"/>
              <a:gd name="f76" fmla="val 1620564"/>
              <a:gd name="f77" fmla="val 3590649"/>
              <a:gd name="f78" fmla="val 1563957"/>
              <a:gd name="f79" fmla="val 5019018"/>
              <a:gd name="f80" fmla="val 2402539"/>
              <a:gd name="f81" fmla="val 2473623"/>
              <a:gd name="f82" fmla="val 2530240"/>
              <a:gd name="f83" fmla="val 2473633"/>
              <a:gd name="f84" fmla="val 2331444"/>
              <a:gd name="f85" fmla="val 2274837"/>
              <a:gd name="f86" fmla="val 2274846"/>
              <a:gd name="f87" fmla="val 2331453"/>
              <a:gd name="f88" fmla="val 3141736"/>
              <a:gd name="f89" fmla="val 3212821"/>
              <a:gd name="f90" fmla="val 3269437"/>
              <a:gd name="f91" fmla="val 3212830"/>
              <a:gd name="f92" fmla="val 3070651"/>
              <a:gd name="f93" fmla="val 3014034"/>
              <a:gd name="f94" fmla="val 3014043"/>
              <a:gd name="f95" fmla="val 966940"/>
              <a:gd name="f96" fmla="val 1038025"/>
              <a:gd name="f97" fmla="val 1094632"/>
              <a:gd name="f98" fmla="val 895855"/>
              <a:gd name="f99" fmla="val 839238"/>
              <a:gd name="f100" fmla="val 831342"/>
              <a:gd name="f101" fmla="val 888606"/>
              <a:gd name="f102" fmla="val 746436"/>
              <a:gd name="f103" fmla="val 803043"/>
              <a:gd name="f104" fmla="val 874138"/>
              <a:gd name="f105" fmla="val 2160985"/>
              <a:gd name="f106" fmla="val 2232070"/>
              <a:gd name="f107" fmla="val 2288686"/>
              <a:gd name="f108" fmla="val 2232079"/>
              <a:gd name="f109" fmla="val 874786"/>
              <a:gd name="f110" fmla="val 803700"/>
              <a:gd name="f111" fmla="val 1826590"/>
              <a:gd name="f112" fmla="val 1769983"/>
              <a:gd name="f113" fmla="val 2537479"/>
              <a:gd name="f114" fmla="val 3070641"/>
              <a:gd name="f115" fmla="val 3277333"/>
              <a:gd name="f116" fmla="val 3220069"/>
              <a:gd name="f117" fmla="val 895845"/>
              <a:gd name="f118" fmla="+- 0 0 -90"/>
              <a:gd name="f119" fmla="*/ f3 1 5829300"/>
              <a:gd name="f120" fmla="*/ f4 1 4724400"/>
              <a:gd name="f121" fmla="+- f7 0 f5"/>
              <a:gd name="f122" fmla="+- f6 0 f5"/>
              <a:gd name="f123" fmla="*/ f118 f0 1"/>
              <a:gd name="f124" fmla="*/ f122 1 5829300"/>
              <a:gd name="f125" fmla="*/ f121 1 4724400"/>
              <a:gd name="f126" fmla="*/ 5481095 f122 1"/>
              <a:gd name="f127" fmla="*/ 0 f121 1"/>
              <a:gd name="f128" fmla="*/ 355444 f122 1"/>
              <a:gd name="f129" fmla="*/ 0 f122 1"/>
              <a:gd name="f130" fmla="*/ 355444 f121 1"/>
              <a:gd name="f131" fmla="*/ 3995461 f121 1"/>
              <a:gd name="f132" fmla="*/ 4016521 f121 1"/>
              <a:gd name="f133" fmla="*/ 4400274 f121 1"/>
              <a:gd name="f134" fmla="*/ 327146 f122 1"/>
              <a:gd name="f135" fmla="*/ 4727419 f121 1"/>
              <a:gd name="f136" fmla="*/ 2715863 f122 1"/>
              <a:gd name="f137" fmla="*/ 2914650 f122 1"/>
              <a:gd name="f138" fmla="*/ 4656335 f121 1"/>
              <a:gd name="f139" fmla="*/ 3113437 f122 1"/>
              <a:gd name="f140" fmla="*/ 5502821 f122 1"/>
              <a:gd name="f141" fmla="*/ 5829967 f122 1"/>
              <a:gd name="f142" fmla="*/ 3994804 f121 1"/>
              <a:gd name="f143" fmla="*/ 354787 f121 1"/>
              <a:gd name="f144" fmla="*/ 2786958 f122 1"/>
              <a:gd name="f145" fmla="*/ 4393035 f121 1"/>
              <a:gd name="f146" fmla="*/ 2723112 f122 1"/>
              <a:gd name="f147" fmla="*/ 4456881 f121 1"/>
              <a:gd name="f148" fmla="*/ 334385 f122 1"/>
              <a:gd name="f149" fmla="*/ 270539 f122 1"/>
              <a:gd name="f150" fmla="*/ 4123163 f121 1"/>
              <a:gd name="f151" fmla="*/ 3859864 f121 1"/>
              <a:gd name="f152" fmla="*/ 270529 f122 1"/>
              <a:gd name="f153" fmla="*/ 362683 f122 1"/>
              <a:gd name="f154" fmla="*/ 263290 f121 1"/>
              <a:gd name="f155" fmla="*/ 2786948 f122 1"/>
              <a:gd name="f156" fmla="*/ 5573907 f122 1"/>
              <a:gd name="f157" fmla="*/ 5510060 f122 1"/>
              <a:gd name="f158" fmla="*/ 3121333 f122 1"/>
              <a:gd name="f159" fmla="*/ 3057487 f122 1"/>
              <a:gd name="f160" fmla="*/ 3050248 f122 1"/>
              <a:gd name="f161" fmla="*/ 262633 f121 1"/>
              <a:gd name="f162" fmla="*/ 5481752 f122 1"/>
              <a:gd name="f163" fmla="*/ 5076282 f122 1"/>
              <a:gd name="f164" fmla="*/ 1691650 f121 1"/>
              <a:gd name="f165" fmla="*/ 4948590 f122 1"/>
              <a:gd name="f166" fmla="*/ 1819351 f121 1"/>
              <a:gd name="f167" fmla="*/ 3661743 f122 1"/>
              <a:gd name="f168" fmla="*/ 3534042 f122 1"/>
              <a:gd name="f169" fmla="*/ 1563957 f121 1"/>
              <a:gd name="f170" fmla="*/ 2402539 f121 1"/>
              <a:gd name="f171" fmla="*/ 2530240 f121 1"/>
              <a:gd name="f172" fmla="*/ 2274837 f121 1"/>
              <a:gd name="f173" fmla="*/ 3141736 f121 1"/>
              <a:gd name="f174" fmla="*/ 3269437 f121 1"/>
              <a:gd name="f175" fmla="*/ 3014034 f121 1"/>
              <a:gd name="f176" fmla="*/ 966940 f121 1"/>
              <a:gd name="f177" fmla="*/ 1094632 f121 1"/>
              <a:gd name="f178" fmla="*/ 839238 f121 1"/>
              <a:gd name="f179" fmla="*/ 746436 f122 1"/>
              <a:gd name="f180" fmla="*/ 874138 f122 1"/>
              <a:gd name="f181" fmla="*/ 2160985 f122 1"/>
              <a:gd name="f182" fmla="*/ 2288686 f122 1"/>
              <a:gd name="f183" fmla="*/ 874786 f122 1"/>
              <a:gd name="f184" fmla="*/ f123 1 f2"/>
              <a:gd name="f185" fmla="*/ f126 1 5829300"/>
              <a:gd name="f186" fmla="*/ f127 1 4724400"/>
              <a:gd name="f187" fmla="*/ f128 1 5829300"/>
              <a:gd name="f188" fmla="*/ f129 1 5829300"/>
              <a:gd name="f189" fmla="*/ f130 1 4724400"/>
              <a:gd name="f190" fmla="*/ f131 1 4724400"/>
              <a:gd name="f191" fmla="*/ f132 1 4724400"/>
              <a:gd name="f192" fmla="*/ f133 1 4724400"/>
              <a:gd name="f193" fmla="*/ f134 1 5829300"/>
              <a:gd name="f194" fmla="*/ f135 1 4724400"/>
              <a:gd name="f195" fmla="*/ f136 1 5829300"/>
              <a:gd name="f196" fmla="*/ f137 1 5829300"/>
              <a:gd name="f197" fmla="*/ f138 1 4724400"/>
              <a:gd name="f198" fmla="*/ f139 1 5829300"/>
              <a:gd name="f199" fmla="*/ f140 1 5829300"/>
              <a:gd name="f200" fmla="*/ f141 1 5829300"/>
              <a:gd name="f201" fmla="*/ f142 1 4724400"/>
              <a:gd name="f202" fmla="*/ f143 1 4724400"/>
              <a:gd name="f203" fmla="*/ f144 1 5829300"/>
              <a:gd name="f204" fmla="*/ f145 1 4724400"/>
              <a:gd name="f205" fmla="*/ f146 1 5829300"/>
              <a:gd name="f206" fmla="*/ f147 1 4724400"/>
              <a:gd name="f207" fmla="*/ f148 1 5829300"/>
              <a:gd name="f208" fmla="*/ f149 1 5829300"/>
              <a:gd name="f209" fmla="*/ f150 1 4724400"/>
              <a:gd name="f210" fmla="*/ f151 1 4724400"/>
              <a:gd name="f211" fmla="*/ f152 1 5829300"/>
              <a:gd name="f212" fmla="*/ f153 1 5829300"/>
              <a:gd name="f213" fmla="*/ f154 1 4724400"/>
              <a:gd name="f214" fmla="*/ f155 1 5829300"/>
              <a:gd name="f215" fmla="*/ f156 1 5829300"/>
              <a:gd name="f216" fmla="*/ f157 1 5829300"/>
              <a:gd name="f217" fmla="*/ f158 1 5829300"/>
              <a:gd name="f218" fmla="*/ f159 1 5829300"/>
              <a:gd name="f219" fmla="*/ f160 1 5829300"/>
              <a:gd name="f220" fmla="*/ f161 1 4724400"/>
              <a:gd name="f221" fmla="*/ f162 1 5829300"/>
              <a:gd name="f222" fmla="*/ f163 1 5829300"/>
              <a:gd name="f223" fmla="*/ f164 1 4724400"/>
              <a:gd name="f224" fmla="*/ f165 1 5829300"/>
              <a:gd name="f225" fmla="*/ f166 1 4724400"/>
              <a:gd name="f226" fmla="*/ f167 1 5829300"/>
              <a:gd name="f227" fmla="*/ f168 1 5829300"/>
              <a:gd name="f228" fmla="*/ f169 1 4724400"/>
              <a:gd name="f229" fmla="*/ f170 1 4724400"/>
              <a:gd name="f230" fmla="*/ f171 1 4724400"/>
              <a:gd name="f231" fmla="*/ f172 1 4724400"/>
              <a:gd name="f232" fmla="*/ f173 1 4724400"/>
              <a:gd name="f233" fmla="*/ f174 1 4724400"/>
              <a:gd name="f234" fmla="*/ f175 1 4724400"/>
              <a:gd name="f235" fmla="*/ f176 1 4724400"/>
              <a:gd name="f236" fmla="*/ f177 1 4724400"/>
              <a:gd name="f237" fmla="*/ f178 1 4724400"/>
              <a:gd name="f238" fmla="*/ f179 1 5829300"/>
              <a:gd name="f239" fmla="*/ f180 1 5829300"/>
              <a:gd name="f240" fmla="*/ f181 1 5829300"/>
              <a:gd name="f241" fmla="*/ f182 1 5829300"/>
              <a:gd name="f242" fmla="*/ f183 1 5829300"/>
              <a:gd name="f243" fmla="*/ f5 1 f124"/>
              <a:gd name="f244" fmla="*/ f6 1 f124"/>
              <a:gd name="f245" fmla="*/ f5 1 f125"/>
              <a:gd name="f246" fmla="*/ f7 1 f125"/>
              <a:gd name="f247" fmla="+- f184 0 f1"/>
              <a:gd name="f248" fmla="*/ f185 1 f124"/>
              <a:gd name="f249" fmla="*/ f186 1 f125"/>
              <a:gd name="f250" fmla="*/ f187 1 f124"/>
              <a:gd name="f251" fmla="*/ f188 1 f124"/>
              <a:gd name="f252" fmla="*/ f189 1 f125"/>
              <a:gd name="f253" fmla="*/ f190 1 f125"/>
              <a:gd name="f254" fmla="*/ f191 1 f125"/>
              <a:gd name="f255" fmla="*/ f192 1 f125"/>
              <a:gd name="f256" fmla="*/ f193 1 f124"/>
              <a:gd name="f257" fmla="*/ f194 1 f125"/>
              <a:gd name="f258" fmla="*/ f195 1 f124"/>
              <a:gd name="f259" fmla="*/ f196 1 f124"/>
              <a:gd name="f260" fmla="*/ f197 1 f125"/>
              <a:gd name="f261" fmla="*/ f198 1 f124"/>
              <a:gd name="f262" fmla="*/ f199 1 f124"/>
              <a:gd name="f263" fmla="*/ f200 1 f124"/>
              <a:gd name="f264" fmla="*/ f201 1 f125"/>
              <a:gd name="f265" fmla="*/ f202 1 f125"/>
              <a:gd name="f266" fmla="*/ f203 1 f124"/>
              <a:gd name="f267" fmla="*/ f204 1 f125"/>
              <a:gd name="f268" fmla="*/ f205 1 f124"/>
              <a:gd name="f269" fmla="*/ f206 1 f125"/>
              <a:gd name="f270" fmla="*/ f207 1 f124"/>
              <a:gd name="f271" fmla="*/ f208 1 f124"/>
              <a:gd name="f272" fmla="*/ f209 1 f125"/>
              <a:gd name="f273" fmla="*/ f210 1 f125"/>
              <a:gd name="f274" fmla="*/ f211 1 f124"/>
              <a:gd name="f275" fmla="*/ f212 1 f124"/>
              <a:gd name="f276" fmla="*/ f213 1 f125"/>
              <a:gd name="f277" fmla="*/ f214 1 f124"/>
              <a:gd name="f278" fmla="*/ f215 1 f124"/>
              <a:gd name="f279" fmla="*/ f216 1 f124"/>
              <a:gd name="f280" fmla="*/ f217 1 f124"/>
              <a:gd name="f281" fmla="*/ f218 1 f124"/>
              <a:gd name="f282" fmla="*/ f219 1 f124"/>
              <a:gd name="f283" fmla="*/ f220 1 f125"/>
              <a:gd name="f284" fmla="*/ f221 1 f124"/>
              <a:gd name="f285" fmla="*/ f222 1 f124"/>
              <a:gd name="f286" fmla="*/ f223 1 f125"/>
              <a:gd name="f287" fmla="*/ f224 1 f124"/>
              <a:gd name="f288" fmla="*/ f225 1 f125"/>
              <a:gd name="f289" fmla="*/ f226 1 f124"/>
              <a:gd name="f290" fmla="*/ f227 1 f124"/>
              <a:gd name="f291" fmla="*/ f228 1 f125"/>
              <a:gd name="f292" fmla="*/ f229 1 f125"/>
              <a:gd name="f293" fmla="*/ f230 1 f125"/>
              <a:gd name="f294" fmla="*/ f231 1 f125"/>
              <a:gd name="f295" fmla="*/ f232 1 f125"/>
              <a:gd name="f296" fmla="*/ f233 1 f125"/>
              <a:gd name="f297" fmla="*/ f234 1 f125"/>
              <a:gd name="f298" fmla="*/ f235 1 f125"/>
              <a:gd name="f299" fmla="*/ f236 1 f125"/>
              <a:gd name="f300" fmla="*/ f237 1 f125"/>
              <a:gd name="f301" fmla="*/ f238 1 f124"/>
              <a:gd name="f302" fmla="*/ f239 1 f124"/>
              <a:gd name="f303" fmla="*/ f240 1 f124"/>
              <a:gd name="f304" fmla="*/ f241 1 f124"/>
              <a:gd name="f305" fmla="*/ f242 1 f124"/>
              <a:gd name="f306" fmla="*/ f243 f119 1"/>
              <a:gd name="f307" fmla="*/ f244 f119 1"/>
              <a:gd name="f308" fmla="*/ f246 f120 1"/>
              <a:gd name="f309" fmla="*/ f245 f120 1"/>
              <a:gd name="f310" fmla="*/ f248 f119 1"/>
              <a:gd name="f311" fmla="*/ f249 f120 1"/>
              <a:gd name="f312" fmla="*/ f250 f119 1"/>
              <a:gd name="f313" fmla="*/ f251 f119 1"/>
              <a:gd name="f314" fmla="*/ f252 f120 1"/>
              <a:gd name="f315" fmla="*/ f253 f120 1"/>
              <a:gd name="f316" fmla="*/ f254 f120 1"/>
              <a:gd name="f317" fmla="*/ f255 f120 1"/>
              <a:gd name="f318" fmla="*/ f256 f119 1"/>
              <a:gd name="f319" fmla="*/ f257 f120 1"/>
              <a:gd name="f320" fmla="*/ f258 f119 1"/>
              <a:gd name="f321" fmla="*/ f259 f119 1"/>
              <a:gd name="f322" fmla="*/ f260 f120 1"/>
              <a:gd name="f323" fmla="*/ f261 f119 1"/>
              <a:gd name="f324" fmla="*/ f262 f119 1"/>
              <a:gd name="f325" fmla="*/ f263 f119 1"/>
              <a:gd name="f326" fmla="*/ f264 f120 1"/>
              <a:gd name="f327" fmla="*/ f265 f120 1"/>
              <a:gd name="f328" fmla="*/ f266 f119 1"/>
              <a:gd name="f329" fmla="*/ f267 f120 1"/>
              <a:gd name="f330" fmla="*/ f268 f119 1"/>
              <a:gd name="f331" fmla="*/ f269 f120 1"/>
              <a:gd name="f332" fmla="*/ f270 f119 1"/>
              <a:gd name="f333" fmla="*/ f271 f119 1"/>
              <a:gd name="f334" fmla="*/ f272 f120 1"/>
              <a:gd name="f335" fmla="*/ f273 f120 1"/>
              <a:gd name="f336" fmla="*/ f274 f119 1"/>
              <a:gd name="f337" fmla="*/ f275 f119 1"/>
              <a:gd name="f338" fmla="*/ f276 f120 1"/>
              <a:gd name="f339" fmla="*/ f277 f119 1"/>
              <a:gd name="f340" fmla="*/ f278 f119 1"/>
              <a:gd name="f341" fmla="*/ f279 f119 1"/>
              <a:gd name="f342" fmla="*/ f280 f119 1"/>
              <a:gd name="f343" fmla="*/ f281 f119 1"/>
              <a:gd name="f344" fmla="*/ f282 f119 1"/>
              <a:gd name="f345" fmla="*/ f283 f120 1"/>
              <a:gd name="f346" fmla="*/ f284 f119 1"/>
              <a:gd name="f347" fmla="*/ f285 f119 1"/>
              <a:gd name="f348" fmla="*/ f286 f120 1"/>
              <a:gd name="f349" fmla="*/ f287 f119 1"/>
              <a:gd name="f350" fmla="*/ f288 f120 1"/>
              <a:gd name="f351" fmla="*/ f289 f119 1"/>
              <a:gd name="f352" fmla="*/ f290 f119 1"/>
              <a:gd name="f353" fmla="*/ f291 f120 1"/>
              <a:gd name="f354" fmla="*/ f292 f120 1"/>
              <a:gd name="f355" fmla="*/ f293 f120 1"/>
              <a:gd name="f356" fmla="*/ f294 f120 1"/>
              <a:gd name="f357" fmla="*/ f295 f120 1"/>
              <a:gd name="f358" fmla="*/ f296 f120 1"/>
              <a:gd name="f359" fmla="*/ f297 f120 1"/>
              <a:gd name="f360" fmla="*/ f298 f120 1"/>
              <a:gd name="f361" fmla="*/ f299 f120 1"/>
              <a:gd name="f362" fmla="*/ f300 f120 1"/>
              <a:gd name="f363" fmla="*/ f301 f119 1"/>
              <a:gd name="f364" fmla="*/ f302 f119 1"/>
              <a:gd name="f365" fmla="*/ f303 f119 1"/>
              <a:gd name="f366" fmla="*/ f304 f119 1"/>
              <a:gd name="f367" fmla="*/ f305 f119 1"/>
            </a:gdLst>
            <a:ahLst/>
            <a:cxnLst>
              <a:cxn ang="3cd4">
                <a:pos x="hc" y="t"/>
              </a:cxn>
              <a:cxn ang="0">
                <a:pos x="r" y="vc"/>
              </a:cxn>
              <a:cxn ang="cd4">
                <a:pos x="hc" y="b"/>
              </a:cxn>
              <a:cxn ang="cd2">
                <a:pos x="l" y="vc"/>
              </a:cxn>
              <a:cxn ang="f247">
                <a:pos x="f310" y="f311"/>
              </a:cxn>
              <a:cxn ang="f247">
                <a:pos x="f312" y="f311"/>
              </a:cxn>
              <a:cxn ang="f247">
                <a:pos x="f313" y="f314"/>
              </a:cxn>
              <a:cxn ang="f247">
                <a:pos x="f313" y="f315"/>
              </a:cxn>
              <a:cxn ang="f247">
                <a:pos x="f313" y="f316"/>
              </a:cxn>
              <a:cxn ang="f247">
                <a:pos x="f313" y="f317"/>
              </a:cxn>
              <a:cxn ang="f247">
                <a:pos x="f318" y="f319"/>
              </a:cxn>
              <a:cxn ang="f247">
                <a:pos x="f320" y="f319"/>
              </a:cxn>
              <a:cxn ang="f247">
                <a:pos x="f321" y="f322"/>
              </a:cxn>
              <a:cxn ang="f247">
                <a:pos x="f323" y="f319"/>
              </a:cxn>
              <a:cxn ang="f247">
                <a:pos x="f324" y="f319"/>
              </a:cxn>
              <a:cxn ang="f247">
                <a:pos x="f325" y="f317"/>
              </a:cxn>
              <a:cxn ang="f247">
                <a:pos x="f325" y="f326"/>
              </a:cxn>
              <a:cxn ang="f247">
                <a:pos x="f325" y="f327"/>
              </a:cxn>
              <a:cxn ang="f247">
                <a:pos x="f310" y="f311"/>
              </a:cxn>
              <a:cxn ang="f247">
                <a:pos x="f328" y="f329"/>
              </a:cxn>
              <a:cxn ang="f247">
                <a:pos x="f330" y="f331"/>
              </a:cxn>
              <a:cxn ang="f247">
                <a:pos x="f332" y="f331"/>
              </a:cxn>
              <a:cxn ang="f247">
                <a:pos x="f333" y="f329"/>
              </a:cxn>
              <a:cxn ang="f247">
                <a:pos x="f333" y="f334"/>
              </a:cxn>
              <a:cxn ang="f247">
                <a:pos x="f328" y="f334"/>
              </a:cxn>
              <a:cxn ang="f247">
                <a:pos x="f328" y="f329"/>
              </a:cxn>
              <a:cxn ang="f247">
                <a:pos x="f328" y="f329"/>
              </a:cxn>
              <a:cxn ang="f247">
                <a:pos x="f328" y="f335"/>
              </a:cxn>
              <a:cxn ang="f247">
                <a:pos x="f336" y="f335"/>
              </a:cxn>
              <a:cxn ang="f247">
                <a:pos x="f336" y="f314"/>
              </a:cxn>
              <a:cxn ang="f247">
                <a:pos x="f337" y="f338"/>
              </a:cxn>
              <a:cxn ang="f247">
                <a:pos x="f339" y="f338"/>
              </a:cxn>
              <a:cxn ang="f247">
                <a:pos x="f328" y="f335"/>
              </a:cxn>
              <a:cxn ang="f247">
                <a:pos x="f328" y="f335"/>
              </a:cxn>
              <a:cxn ang="f247">
                <a:pos x="f340" y="f329"/>
              </a:cxn>
              <a:cxn ang="f247">
                <a:pos x="f341" y="f331"/>
              </a:cxn>
              <a:cxn ang="f247">
                <a:pos x="f342" y="f331"/>
              </a:cxn>
              <a:cxn ang="f247">
                <a:pos x="f343" y="f329"/>
              </a:cxn>
              <a:cxn ang="f247">
                <a:pos x="f343" y="f334"/>
              </a:cxn>
              <a:cxn ang="f247">
                <a:pos x="f340" y="f334"/>
              </a:cxn>
              <a:cxn ang="f247">
                <a:pos x="f340" y="f329"/>
              </a:cxn>
              <a:cxn ang="f247">
                <a:pos x="f340" y="f335"/>
              </a:cxn>
              <a:cxn ang="f247">
                <a:pos x="f344" y="f335"/>
              </a:cxn>
              <a:cxn ang="f247">
                <a:pos x="f344" y="f345"/>
              </a:cxn>
              <a:cxn ang="f247">
                <a:pos x="f346" y="f345"/>
              </a:cxn>
              <a:cxn ang="f247">
                <a:pos x="f340" y="f327"/>
              </a:cxn>
              <a:cxn ang="f247">
                <a:pos x="f340" y="f335"/>
              </a:cxn>
              <a:cxn ang="f247">
                <a:pos x="f340" y="f335"/>
              </a:cxn>
              <a:cxn ang="f247">
                <a:pos x="f347" y="f348"/>
              </a:cxn>
              <a:cxn ang="f247">
                <a:pos x="f349" y="f350"/>
              </a:cxn>
              <a:cxn ang="f247">
                <a:pos x="f351" y="f350"/>
              </a:cxn>
              <a:cxn ang="f247">
                <a:pos x="f352" y="f348"/>
              </a:cxn>
              <a:cxn ang="f247">
                <a:pos x="f351" y="f353"/>
              </a:cxn>
              <a:cxn ang="f247">
                <a:pos x="f349" y="f353"/>
              </a:cxn>
              <a:cxn ang="f247">
                <a:pos x="f347" y="f348"/>
              </a:cxn>
              <a:cxn ang="f247">
                <a:pos x="f347" y="f354"/>
              </a:cxn>
              <a:cxn ang="f247">
                <a:pos x="f349" y="f355"/>
              </a:cxn>
              <a:cxn ang="f247">
                <a:pos x="f351" y="f355"/>
              </a:cxn>
              <a:cxn ang="f247">
                <a:pos x="f352" y="f354"/>
              </a:cxn>
              <a:cxn ang="f247">
                <a:pos x="f351" y="f356"/>
              </a:cxn>
              <a:cxn ang="f247">
                <a:pos x="f349" y="f356"/>
              </a:cxn>
              <a:cxn ang="f247">
                <a:pos x="f347" y="f354"/>
              </a:cxn>
              <a:cxn ang="f247">
                <a:pos x="f347" y="f357"/>
              </a:cxn>
              <a:cxn ang="f247">
                <a:pos x="f349" y="f358"/>
              </a:cxn>
              <a:cxn ang="f247">
                <a:pos x="f351" y="f358"/>
              </a:cxn>
              <a:cxn ang="f247">
                <a:pos x="f352" y="f357"/>
              </a:cxn>
              <a:cxn ang="f247">
                <a:pos x="f351" y="f359"/>
              </a:cxn>
              <a:cxn ang="f247">
                <a:pos x="f349" y="f359"/>
              </a:cxn>
              <a:cxn ang="f247">
                <a:pos x="f347" y="f357"/>
              </a:cxn>
              <a:cxn ang="f247">
                <a:pos x="f347" y="f360"/>
              </a:cxn>
              <a:cxn ang="f247">
                <a:pos x="f349" y="f361"/>
              </a:cxn>
              <a:cxn ang="f247">
                <a:pos x="f351" y="f361"/>
              </a:cxn>
              <a:cxn ang="f247">
                <a:pos x="f352" y="f360"/>
              </a:cxn>
              <a:cxn ang="f247">
                <a:pos x="f351" y="f362"/>
              </a:cxn>
              <a:cxn ang="f247">
                <a:pos x="f349" y="f362"/>
              </a:cxn>
              <a:cxn ang="f247">
                <a:pos x="f347" y="f360"/>
              </a:cxn>
              <a:cxn ang="f247">
                <a:pos x="f363" y="f348"/>
              </a:cxn>
              <a:cxn ang="f247">
                <a:pos x="f364" y="f353"/>
              </a:cxn>
              <a:cxn ang="f247">
                <a:pos x="f365" y="f353"/>
              </a:cxn>
              <a:cxn ang="f247">
                <a:pos x="f366" y="f348"/>
              </a:cxn>
              <a:cxn ang="f247">
                <a:pos x="f365" y="f350"/>
              </a:cxn>
              <a:cxn ang="f247">
                <a:pos x="f367" y="f350"/>
              </a:cxn>
              <a:cxn ang="f247">
                <a:pos x="f363" y="f348"/>
              </a:cxn>
              <a:cxn ang="f247">
                <a:pos x="f363" y="f354"/>
              </a:cxn>
              <a:cxn ang="f247">
                <a:pos x="f364" y="f356"/>
              </a:cxn>
              <a:cxn ang="f247">
                <a:pos x="f365" y="f356"/>
              </a:cxn>
              <a:cxn ang="f247">
                <a:pos x="f366" y="f354"/>
              </a:cxn>
              <a:cxn ang="f247">
                <a:pos x="f365" y="f355"/>
              </a:cxn>
              <a:cxn ang="f247">
                <a:pos x="f367" y="f355"/>
              </a:cxn>
              <a:cxn ang="f247">
                <a:pos x="f363" y="f354"/>
              </a:cxn>
              <a:cxn ang="f247">
                <a:pos x="f363" y="f357"/>
              </a:cxn>
              <a:cxn ang="f247">
                <a:pos x="f364" y="f359"/>
              </a:cxn>
              <a:cxn ang="f247">
                <a:pos x="f365" y="f359"/>
              </a:cxn>
              <a:cxn ang="f247">
                <a:pos x="f366" y="f357"/>
              </a:cxn>
              <a:cxn ang="f247">
                <a:pos x="f365" y="f358"/>
              </a:cxn>
              <a:cxn ang="f247">
                <a:pos x="f367" y="f358"/>
              </a:cxn>
              <a:cxn ang="f247">
                <a:pos x="f363" y="f357"/>
              </a:cxn>
              <a:cxn ang="f247">
                <a:pos x="f363" y="f360"/>
              </a:cxn>
              <a:cxn ang="f247">
                <a:pos x="f364" y="f362"/>
              </a:cxn>
              <a:cxn ang="f247">
                <a:pos x="f365" y="f362"/>
              </a:cxn>
              <a:cxn ang="f247">
                <a:pos x="f366" y="f360"/>
              </a:cxn>
              <a:cxn ang="f247">
                <a:pos x="f365" y="f361"/>
              </a:cxn>
              <a:cxn ang="f247">
                <a:pos x="f367" y="f361"/>
              </a:cxn>
              <a:cxn ang="f247">
                <a:pos x="f363" y="f360"/>
              </a:cxn>
            </a:cxnLst>
            <a:rect l="f306" t="f309" r="f307" b="f308"/>
            <a:pathLst>
              <a:path w="5829300" h="4724400">
                <a:moveTo>
                  <a:pt x="f8" y="f5"/>
                </a:moveTo>
                <a:lnTo>
                  <a:pt x="f9" y="f5"/>
                </a:lnTo>
                <a:cubicBezTo>
                  <a:pt x="f10" y="f5"/>
                  <a:pt x="f5" y="f10"/>
                  <a:pt x="f5" y="f9"/>
                </a:cubicBezTo>
                <a:lnTo>
                  <a:pt x="f5" y="f11"/>
                </a:lnTo>
                <a:cubicBezTo>
                  <a:pt x="f5" y="f12"/>
                  <a:pt x="f5" y="f13"/>
                  <a:pt x="f5" y="f14"/>
                </a:cubicBezTo>
                <a:lnTo>
                  <a:pt x="f5" y="f15"/>
                </a:lnTo>
                <a:cubicBezTo>
                  <a:pt x="f5" y="f16"/>
                  <a:pt x="f17" y="f18"/>
                  <a:pt x="f19" y="f18"/>
                </a:cubicBezTo>
                <a:lnTo>
                  <a:pt x="f20" y="f18"/>
                </a:lnTo>
                <a:cubicBezTo>
                  <a:pt x="f21" y="f18"/>
                  <a:pt x="f22" y="f23"/>
                  <a:pt x="f24" y="f25"/>
                </a:cubicBezTo>
                <a:cubicBezTo>
                  <a:pt x="f26" y="f27"/>
                  <a:pt x="f28" y="f18"/>
                  <a:pt x="f29" y="f18"/>
                </a:cubicBezTo>
                <a:lnTo>
                  <a:pt x="f30" y="f18"/>
                </a:lnTo>
                <a:cubicBezTo>
                  <a:pt x="f31" y="f18"/>
                  <a:pt x="f32" y="f16"/>
                  <a:pt x="f32" y="f15"/>
                </a:cubicBezTo>
                <a:lnTo>
                  <a:pt x="f32" y="f33"/>
                </a:lnTo>
                <a:lnTo>
                  <a:pt x="f32" y="f34"/>
                </a:lnTo>
                <a:cubicBezTo>
                  <a:pt x="f35" y="f36"/>
                  <a:pt x="f37" y="f5"/>
                  <a:pt x="f8" y="f5"/>
                </a:cubicBezTo>
                <a:close/>
                <a:moveTo>
                  <a:pt x="f38" y="f39"/>
                </a:moveTo>
                <a:cubicBezTo>
                  <a:pt x="f38" y="f40"/>
                  <a:pt x="f41" y="f42"/>
                  <a:pt x="f43" y="f42"/>
                </a:cubicBezTo>
                <a:lnTo>
                  <a:pt x="f44" y="f42"/>
                </a:lnTo>
                <a:cubicBezTo>
                  <a:pt x="f45" y="f42"/>
                  <a:pt x="f46" y="f47"/>
                  <a:pt x="f46" y="f39"/>
                </a:cubicBezTo>
                <a:lnTo>
                  <a:pt x="f46" y="f48"/>
                </a:lnTo>
                <a:lnTo>
                  <a:pt x="f38" y="f48"/>
                </a:lnTo>
                <a:lnTo>
                  <a:pt x="f38" y="f39"/>
                </a:lnTo>
                <a:lnTo>
                  <a:pt x="f38" y="f39"/>
                </a:lnTo>
                <a:close/>
                <a:moveTo>
                  <a:pt x="f38" y="f49"/>
                </a:moveTo>
                <a:lnTo>
                  <a:pt x="f50" y="f49"/>
                </a:lnTo>
                <a:lnTo>
                  <a:pt x="f50" y="f9"/>
                </a:lnTo>
                <a:cubicBezTo>
                  <a:pt x="f50" y="f51"/>
                  <a:pt x="f52" y="f53"/>
                  <a:pt x="f54" y="f53"/>
                </a:cubicBezTo>
                <a:lnTo>
                  <a:pt x="f55" y="f53"/>
                </a:lnTo>
                <a:lnTo>
                  <a:pt x="f38" y="f49"/>
                </a:lnTo>
                <a:lnTo>
                  <a:pt x="f38" y="f49"/>
                </a:lnTo>
                <a:close/>
                <a:moveTo>
                  <a:pt x="f56" y="f39"/>
                </a:moveTo>
                <a:cubicBezTo>
                  <a:pt x="f56" y="f40"/>
                  <a:pt x="f57" y="f42"/>
                  <a:pt x="f58" y="f42"/>
                </a:cubicBezTo>
                <a:lnTo>
                  <a:pt x="f59" y="f42"/>
                </a:lnTo>
                <a:cubicBezTo>
                  <a:pt x="f60" y="f42"/>
                  <a:pt x="f61" y="f47"/>
                  <a:pt x="f61" y="f39"/>
                </a:cubicBezTo>
                <a:lnTo>
                  <a:pt x="f61" y="f48"/>
                </a:lnTo>
                <a:lnTo>
                  <a:pt x="f56" y="f48"/>
                </a:lnTo>
                <a:lnTo>
                  <a:pt x="f56" y="f39"/>
                </a:lnTo>
                <a:close/>
                <a:moveTo>
                  <a:pt x="f56" y="f49"/>
                </a:moveTo>
                <a:lnTo>
                  <a:pt x="f62" y="f49"/>
                </a:lnTo>
                <a:lnTo>
                  <a:pt x="f62" y="f63"/>
                </a:lnTo>
                <a:lnTo>
                  <a:pt x="f64" y="f63"/>
                </a:lnTo>
                <a:cubicBezTo>
                  <a:pt x="f65" y="f63"/>
                  <a:pt x="f56" y="f51"/>
                  <a:pt x="f56" y="f34"/>
                </a:cubicBezTo>
                <a:lnTo>
                  <a:pt x="f56" y="f49"/>
                </a:lnTo>
                <a:lnTo>
                  <a:pt x="f56" y="f49"/>
                </a:lnTo>
                <a:close/>
                <a:moveTo>
                  <a:pt x="f66" y="f67"/>
                </a:moveTo>
                <a:cubicBezTo>
                  <a:pt x="f66" y="f68"/>
                  <a:pt x="f69" y="f70"/>
                  <a:pt x="f71" y="f70"/>
                </a:cubicBezTo>
                <a:lnTo>
                  <a:pt x="f72" y="f70"/>
                </a:lnTo>
                <a:cubicBezTo>
                  <a:pt x="f73" y="f70"/>
                  <a:pt x="f74" y="f75"/>
                  <a:pt x="f74" y="f67"/>
                </a:cubicBezTo>
                <a:cubicBezTo>
                  <a:pt x="f74" y="f76"/>
                  <a:pt x="f77" y="f78"/>
                  <a:pt x="f72" y="f78"/>
                </a:cubicBezTo>
                <a:lnTo>
                  <a:pt x="f71" y="f78"/>
                </a:lnTo>
                <a:cubicBezTo>
                  <a:pt x="f79" y="f78"/>
                  <a:pt x="f66" y="f76"/>
                  <a:pt x="f66" y="f67"/>
                </a:cubicBezTo>
                <a:close/>
                <a:moveTo>
                  <a:pt x="f66" y="f80"/>
                </a:moveTo>
                <a:cubicBezTo>
                  <a:pt x="f66" y="f81"/>
                  <a:pt x="f69" y="f82"/>
                  <a:pt x="f71" y="f82"/>
                </a:cubicBezTo>
                <a:lnTo>
                  <a:pt x="f72" y="f82"/>
                </a:lnTo>
                <a:cubicBezTo>
                  <a:pt x="f73" y="f82"/>
                  <a:pt x="f74" y="f83"/>
                  <a:pt x="f74" y="f80"/>
                </a:cubicBezTo>
                <a:cubicBezTo>
                  <a:pt x="f74" y="f84"/>
                  <a:pt x="f77" y="f85"/>
                  <a:pt x="f72" y="f85"/>
                </a:cubicBezTo>
                <a:lnTo>
                  <a:pt x="f71" y="f85"/>
                </a:lnTo>
                <a:cubicBezTo>
                  <a:pt x="f79" y="f86"/>
                  <a:pt x="f66" y="f87"/>
                  <a:pt x="f66" y="f80"/>
                </a:cubicBezTo>
                <a:close/>
                <a:moveTo>
                  <a:pt x="f66" y="f88"/>
                </a:moveTo>
                <a:cubicBezTo>
                  <a:pt x="f66" y="f89"/>
                  <a:pt x="f69" y="f90"/>
                  <a:pt x="f71" y="f90"/>
                </a:cubicBezTo>
                <a:lnTo>
                  <a:pt x="f72" y="f90"/>
                </a:lnTo>
                <a:cubicBezTo>
                  <a:pt x="f73" y="f90"/>
                  <a:pt x="f74" y="f91"/>
                  <a:pt x="f74" y="f88"/>
                </a:cubicBezTo>
                <a:cubicBezTo>
                  <a:pt x="f74" y="f92"/>
                  <a:pt x="f77" y="f93"/>
                  <a:pt x="f72" y="f93"/>
                </a:cubicBezTo>
                <a:lnTo>
                  <a:pt x="f71" y="f93"/>
                </a:lnTo>
                <a:cubicBezTo>
                  <a:pt x="f79" y="f94"/>
                  <a:pt x="f66" y="f92"/>
                  <a:pt x="f66" y="f88"/>
                </a:cubicBezTo>
                <a:close/>
                <a:moveTo>
                  <a:pt x="f66" y="f95"/>
                </a:moveTo>
                <a:cubicBezTo>
                  <a:pt x="f66" y="f96"/>
                  <a:pt x="f69" y="f97"/>
                  <a:pt x="f71" y="f97"/>
                </a:cubicBezTo>
                <a:lnTo>
                  <a:pt x="f72" y="f97"/>
                </a:lnTo>
                <a:cubicBezTo>
                  <a:pt x="f73" y="f97"/>
                  <a:pt x="f74" y="f96"/>
                  <a:pt x="f74" y="f95"/>
                </a:cubicBezTo>
                <a:cubicBezTo>
                  <a:pt x="f74" y="f98"/>
                  <a:pt x="f77" y="f99"/>
                  <a:pt x="f72" y="f99"/>
                </a:cubicBezTo>
                <a:lnTo>
                  <a:pt x="f71" y="f99"/>
                </a:lnTo>
                <a:cubicBezTo>
                  <a:pt x="f79" y="f100"/>
                  <a:pt x="f66" y="f101"/>
                  <a:pt x="f66" y="f95"/>
                </a:cubicBezTo>
                <a:close/>
                <a:moveTo>
                  <a:pt x="f102" y="f67"/>
                </a:moveTo>
                <a:cubicBezTo>
                  <a:pt x="f102" y="f76"/>
                  <a:pt x="f103" y="f78"/>
                  <a:pt x="f104" y="f78"/>
                </a:cubicBezTo>
                <a:lnTo>
                  <a:pt x="f105" y="f78"/>
                </a:lnTo>
                <a:cubicBezTo>
                  <a:pt x="f106" y="f78"/>
                  <a:pt x="f107" y="f76"/>
                  <a:pt x="f107" y="f67"/>
                </a:cubicBezTo>
                <a:cubicBezTo>
                  <a:pt x="f107" y="f68"/>
                  <a:pt x="f108" y="f70"/>
                  <a:pt x="f105" y="f70"/>
                </a:cubicBezTo>
                <a:lnTo>
                  <a:pt x="f109" y="f70"/>
                </a:lnTo>
                <a:cubicBezTo>
                  <a:pt x="f110" y="f111"/>
                  <a:pt x="f102" y="f112"/>
                  <a:pt x="f102" y="f67"/>
                </a:cubicBezTo>
                <a:close/>
                <a:moveTo>
                  <a:pt x="f102" y="f80"/>
                </a:moveTo>
                <a:cubicBezTo>
                  <a:pt x="f102" y="f87"/>
                  <a:pt x="f103" y="f85"/>
                  <a:pt x="f104" y="f85"/>
                </a:cubicBezTo>
                <a:lnTo>
                  <a:pt x="f105" y="f85"/>
                </a:lnTo>
                <a:cubicBezTo>
                  <a:pt x="f106" y="f85"/>
                  <a:pt x="f107" y="f84"/>
                  <a:pt x="f107" y="f80"/>
                </a:cubicBezTo>
                <a:cubicBezTo>
                  <a:pt x="f107" y="f83"/>
                  <a:pt x="f108" y="f82"/>
                  <a:pt x="f105" y="f82"/>
                </a:cubicBezTo>
                <a:lnTo>
                  <a:pt x="f109" y="f82"/>
                </a:lnTo>
                <a:cubicBezTo>
                  <a:pt x="f110" y="f113"/>
                  <a:pt x="f102" y="f83"/>
                  <a:pt x="f102" y="f80"/>
                </a:cubicBezTo>
                <a:close/>
                <a:moveTo>
                  <a:pt x="f102" y="f88"/>
                </a:moveTo>
                <a:cubicBezTo>
                  <a:pt x="f102" y="f92"/>
                  <a:pt x="f103" y="f93"/>
                  <a:pt x="f104" y="f93"/>
                </a:cubicBezTo>
                <a:lnTo>
                  <a:pt x="f105" y="f93"/>
                </a:lnTo>
                <a:cubicBezTo>
                  <a:pt x="f106" y="f93"/>
                  <a:pt x="f107" y="f114"/>
                  <a:pt x="f107" y="f88"/>
                </a:cubicBezTo>
                <a:cubicBezTo>
                  <a:pt x="f107" y="f89"/>
                  <a:pt x="f108" y="f90"/>
                  <a:pt x="f105" y="f90"/>
                </a:cubicBezTo>
                <a:lnTo>
                  <a:pt x="f109" y="f90"/>
                </a:lnTo>
                <a:cubicBezTo>
                  <a:pt x="f110" y="f115"/>
                  <a:pt x="f102" y="f116"/>
                  <a:pt x="f102" y="f88"/>
                </a:cubicBezTo>
                <a:close/>
                <a:moveTo>
                  <a:pt x="f102" y="f95"/>
                </a:moveTo>
                <a:cubicBezTo>
                  <a:pt x="f102" y="f98"/>
                  <a:pt x="f103" y="f99"/>
                  <a:pt x="f104" y="f99"/>
                </a:cubicBezTo>
                <a:lnTo>
                  <a:pt x="f105" y="f99"/>
                </a:lnTo>
                <a:cubicBezTo>
                  <a:pt x="f106" y="f99"/>
                  <a:pt x="f107" y="f117"/>
                  <a:pt x="f107" y="f95"/>
                </a:cubicBezTo>
                <a:cubicBezTo>
                  <a:pt x="f107" y="f96"/>
                  <a:pt x="f108" y="f97"/>
                  <a:pt x="f105" y="f97"/>
                </a:cubicBezTo>
                <a:lnTo>
                  <a:pt x="f109" y="f97"/>
                </a:lnTo>
                <a:cubicBezTo>
                  <a:pt x="f110" y="f97"/>
                  <a:pt x="f102" y="f96"/>
                  <a:pt x="f102" y="f95"/>
                </a:cubicBezTo>
                <a:close/>
              </a:path>
            </a:pathLst>
          </a:custGeom>
          <a:solidFill>
            <a:srgbClr val="23232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orma libre 29">
            <a:extLst>
              <a:ext uri="{FF2B5EF4-FFF2-40B4-BE49-F238E27FC236}">
                <a16:creationId xmlns:a16="http://schemas.microsoft.com/office/drawing/2014/main" id="{17422B44-3DA3-ABD4-B8A3-DCF2B1C90A6F}"/>
              </a:ext>
            </a:extLst>
          </p:cNvPr>
          <p:cNvSpPr/>
          <p:nvPr/>
        </p:nvSpPr>
        <p:spPr>
          <a:xfrm>
            <a:off x="1995778" y="594725"/>
            <a:ext cx="393457" cy="393457"/>
          </a:xfrm>
          <a:custGeom>
            <a:avLst/>
            <a:gdLst>
              <a:gd name="f0" fmla="val 10800000"/>
              <a:gd name="f1" fmla="val 5400000"/>
              <a:gd name="f2" fmla="val 180"/>
              <a:gd name="f3" fmla="val w"/>
              <a:gd name="f4" fmla="val h"/>
              <a:gd name="f5" fmla="val 0"/>
              <a:gd name="f6" fmla="val 5819790"/>
              <a:gd name="f7" fmla="val 2910247"/>
              <a:gd name="f8" fmla="val 1302768"/>
              <a:gd name="f9" fmla="val 4517727"/>
              <a:gd name="f10" fmla="val 5827550"/>
              <a:gd name="f11" fmla="val 5820495"/>
              <a:gd name="f12" fmla="val 4524783"/>
              <a:gd name="f13" fmla="val 2917303"/>
              <a:gd name="f14" fmla="val 1309824"/>
              <a:gd name="f15" fmla="val 5545414"/>
              <a:gd name="f16" fmla="val 1462879"/>
              <a:gd name="f17" fmla="val 282136"/>
              <a:gd name="f18" fmla="val 4364672"/>
              <a:gd name="f19" fmla="val 1469935"/>
              <a:gd name="f20" fmla="val 281433"/>
              <a:gd name="f21" fmla="val 4357616"/>
              <a:gd name="f22" fmla="val 5538358"/>
              <a:gd name="f23" fmla="val 1462175"/>
              <a:gd name="f24" fmla="val 2909544"/>
              <a:gd name="f25" fmla="val 4356912"/>
              <a:gd name="f26" fmla="val 4265916"/>
              <a:gd name="f27" fmla="val 2977964"/>
              <a:gd name="f28" fmla="val 2985724"/>
              <a:gd name="f29" fmla="val 4258157"/>
              <a:gd name="f30" fmla="val 4250397"/>
              <a:gd name="f31" fmla="val 2993484"/>
              <a:gd name="f32" fmla="val 3001243"/>
              <a:gd name="f33" fmla="val 4242637"/>
              <a:gd name="f34" fmla="val 3008299"/>
              <a:gd name="f35" fmla="val 3191680"/>
              <a:gd name="f36" fmla="val 4059256"/>
              <a:gd name="f37" fmla="val 3161354"/>
              <a:gd name="f38" fmla="val 4089582"/>
              <a:gd name="f39" fmla="val 3131019"/>
              <a:gd name="f40" fmla="val 4097342"/>
              <a:gd name="f41" fmla="val 3092933"/>
              <a:gd name="f42" fmla="val 3054848"/>
              <a:gd name="f43" fmla="val 3024513"/>
              <a:gd name="f44" fmla="val 4081822"/>
              <a:gd name="f45" fmla="val 2994187"/>
              <a:gd name="f46" fmla="val 2940582"/>
              <a:gd name="f47" fmla="val 4005652"/>
              <a:gd name="f48" fmla="val 3914665"/>
              <a:gd name="f49" fmla="val 3861051"/>
              <a:gd name="f50" fmla="val 3801807"/>
              <a:gd name="f51" fmla="val 3053431"/>
              <a:gd name="f52" fmla="val 1569385"/>
              <a:gd name="f53" fmla="val 1493204"/>
              <a:gd name="f54" fmla="val 1432543"/>
              <a:gd name="f55" fmla="val 2992770"/>
              <a:gd name="f56" fmla="val 2916590"/>
              <a:gd name="f57" fmla="val 2840410"/>
              <a:gd name="f58" fmla="val 2779749"/>
              <a:gd name="f59" fmla="val 3801094"/>
              <a:gd name="f60" fmla="val 3001937"/>
              <a:gd name="f61" fmla="val 1980593"/>
              <a:gd name="f62" fmla="val 2948333"/>
              <a:gd name="f63" fmla="val 1926988"/>
              <a:gd name="f64" fmla="val 1836001"/>
              <a:gd name="f65" fmla="val 1782387"/>
              <a:gd name="f66" fmla="val 3055542"/>
              <a:gd name="f67" fmla="val 1728782"/>
              <a:gd name="f68" fmla="val 3146529"/>
              <a:gd name="f69" fmla="val 3200143"/>
              <a:gd name="f70" fmla="val 4235590"/>
              <a:gd name="f71" fmla="val 2818538"/>
              <a:gd name="f72" fmla="val 4243350"/>
              <a:gd name="f73" fmla="val 2826298"/>
              <a:gd name="f74" fmla="val 4251110"/>
              <a:gd name="f75" fmla="val 2834057"/>
              <a:gd name="f76" fmla="val 2841113"/>
              <a:gd name="f77" fmla="val 4258870"/>
              <a:gd name="f78" fmla="val 2848873"/>
              <a:gd name="f79" fmla="val 2856633"/>
              <a:gd name="f80" fmla="val 4266629"/>
              <a:gd name="f81" fmla="val 2864393"/>
              <a:gd name="f82" fmla="val 2872152"/>
              <a:gd name="f83" fmla="val 4274389"/>
              <a:gd name="f84" fmla="val 2879912"/>
              <a:gd name="f85" fmla="val 2887672"/>
              <a:gd name="f86" fmla="val 2895432"/>
              <a:gd name="f87" fmla="val 2910951"/>
              <a:gd name="f88" fmla="val 2933517"/>
              <a:gd name="f89" fmla="val 2949036"/>
              <a:gd name="f90" fmla="val 2956796"/>
              <a:gd name="f91" fmla="val 2964556"/>
              <a:gd name="f92" fmla="val 4273676"/>
              <a:gd name="f93" fmla="val 2970908"/>
              <a:gd name="f94" fmla="+- 0 0 -90"/>
              <a:gd name="f95" fmla="*/ f3 1 5819790"/>
              <a:gd name="f96" fmla="*/ f4 1 5819790"/>
              <a:gd name="f97" fmla="+- f6 0 f5"/>
              <a:gd name="f98" fmla="*/ f94 f0 1"/>
              <a:gd name="f99" fmla="*/ f97 1 5819790"/>
              <a:gd name="f100" fmla="*/ 2910247 f97 1"/>
              <a:gd name="f101" fmla="*/ 0 f97 1"/>
              <a:gd name="f102" fmla="*/ 5827550 f97 1"/>
              <a:gd name="f103" fmla="*/ 5820495 f97 1"/>
              <a:gd name="f104" fmla="*/ 2917303 f97 1"/>
              <a:gd name="f105" fmla="*/ 5545414 f97 1"/>
              <a:gd name="f106" fmla="*/ 282136 f97 1"/>
              <a:gd name="f107" fmla="*/ 281433 f97 1"/>
              <a:gd name="f108" fmla="*/ 5538358 f97 1"/>
              <a:gd name="f109" fmla="*/ 2909544 f97 1"/>
              <a:gd name="f110" fmla="*/ 4265916 f97 1"/>
              <a:gd name="f111" fmla="*/ 2977964 f97 1"/>
              <a:gd name="f112" fmla="*/ 4258157 f97 1"/>
              <a:gd name="f113" fmla="*/ 2985724 f97 1"/>
              <a:gd name="f114" fmla="*/ 4242637 f97 1"/>
              <a:gd name="f115" fmla="*/ 3008299 f97 1"/>
              <a:gd name="f116" fmla="*/ 3191680 f97 1"/>
              <a:gd name="f117" fmla="*/ 4059256 f97 1"/>
              <a:gd name="f118" fmla="*/ 3092933 f97 1"/>
              <a:gd name="f119" fmla="*/ 4097342 f97 1"/>
              <a:gd name="f120" fmla="*/ 2994187 f97 1"/>
              <a:gd name="f121" fmla="*/ 3861051 f97 1"/>
              <a:gd name="f122" fmla="*/ 3801807 f97 1"/>
              <a:gd name="f123" fmla="*/ 3053431 f97 1"/>
              <a:gd name="f124" fmla="*/ 1569385 f97 1"/>
              <a:gd name="f125" fmla="*/ 1432543 f97 1"/>
              <a:gd name="f126" fmla="*/ 2916590 f97 1"/>
              <a:gd name="f127" fmla="*/ 2779749 f97 1"/>
              <a:gd name="f128" fmla="*/ 3801094 f97 1"/>
              <a:gd name="f129" fmla="*/ 3001937 f97 1"/>
              <a:gd name="f130" fmla="*/ 1980593 f97 1"/>
              <a:gd name="f131" fmla="*/ 1782387 f97 1"/>
              <a:gd name="f132" fmla="*/ 3200143 f97 1"/>
              <a:gd name="f133" fmla="*/ 4235590 f97 1"/>
              <a:gd name="f134" fmla="*/ 2818538 f97 1"/>
              <a:gd name="f135" fmla="*/ 4251110 f97 1"/>
              <a:gd name="f136" fmla="*/ 2841113 f97 1"/>
              <a:gd name="f137" fmla="*/ 4258870 f97 1"/>
              <a:gd name="f138" fmla="*/ 2848873 f97 1"/>
              <a:gd name="f139" fmla="*/ 4266629 f97 1"/>
              <a:gd name="f140" fmla="*/ 2864393 f97 1"/>
              <a:gd name="f141" fmla="*/ 4274389 f97 1"/>
              <a:gd name="f142" fmla="*/ 2879912 f97 1"/>
              <a:gd name="f143" fmla="*/ 2895432 f97 1"/>
              <a:gd name="f144" fmla="*/ 2949036 f97 1"/>
              <a:gd name="f145" fmla="*/ 2964556 f97 1"/>
              <a:gd name="f146" fmla="*/ f98 1 f2"/>
              <a:gd name="f147" fmla="*/ f100 1 5819790"/>
              <a:gd name="f148" fmla="*/ f101 1 5819790"/>
              <a:gd name="f149" fmla="*/ f102 1 5819790"/>
              <a:gd name="f150" fmla="*/ f103 1 5819790"/>
              <a:gd name="f151" fmla="*/ f104 1 5819790"/>
              <a:gd name="f152" fmla="*/ f105 1 5819790"/>
              <a:gd name="f153" fmla="*/ f106 1 5819790"/>
              <a:gd name="f154" fmla="*/ f107 1 5819790"/>
              <a:gd name="f155" fmla="*/ f108 1 5819790"/>
              <a:gd name="f156" fmla="*/ f109 1 5819790"/>
              <a:gd name="f157" fmla="*/ f110 1 5819790"/>
              <a:gd name="f158" fmla="*/ f111 1 5819790"/>
              <a:gd name="f159" fmla="*/ f112 1 5819790"/>
              <a:gd name="f160" fmla="*/ f113 1 5819790"/>
              <a:gd name="f161" fmla="*/ f114 1 5819790"/>
              <a:gd name="f162" fmla="*/ f115 1 5819790"/>
              <a:gd name="f163" fmla="*/ f116 1 5819790"/>
              <a:gd name="f164" fmla="*/ f117 1 5819790"/>
              <a:gd name="f165" fmla="*/ f118 1 5819790"/>
              <a:gd name="f166" fmla="*/ f119 1 5819790"/>
              <a:gd name="f167" fmla="*/ f120 1 5819790"/>
              <a:gd name="f168" fmla="*/ f121 1 5819790"/>
              <a:gd name="f169" fmla="*/ f122 1 5819790"/>
              <a:gd name="f170" fmla="*/ f123 1 5819790"/>
              <a:gd name="f171" fmla="*/ f124 1 5819790"/>
              <a:gd name="f172" fmla="*/ f125 1 5819790"/>
              <a:gd name="f173" fmla="*/ f126 1 5819790"/>
              <a:gd name="f174" fmla="*/ f127 1 5819790"/>
              <a:gd name="f175" fmla="*/ f128 1 5819790"/>
              <a:gd name="f176" fmla="*/ f129 1 5819790"/>
              <a:gd name="f177" fmla="*/ f130 1 5819790"/>
              <a:gd name="f178" fmla="*/ f131 1 5819790"/>
              <a:gd name="f179" fmla="*/ f132 1 5819790"/>
              <a:gd name="f180" fmla="*/ f133 1 5819790"/>
              <a:gd name="f181" fmla="*/ f134 1 5819790"/>
              <a:gd name="f182" fmla="*/ f135 1 5819790"/>
              <a:gd name="f183" fmla="*/ f136 1 5819790"/>
              <a:gd name="f184" fmla="*/ f137 1 5819790"/>
              <a:gd name="f185" fmla="*/ f138 1 5819790"/>
              <a:gd name="f186" fmla="*/ f139 1 5819790"/>
              <a:gd name="f187" fmla="*/ f140 1 5819790"/>
              <a:gd name="f188" fmla="*/ f141 1 5819790"/>
              <a:gd name="f189" fmla="*/ f142 1 5819790"/>
              <a:gd name="f190" fmla="*/ f143 1 5819790"/>
              <a:gd name="f191" fmla="*/ f144 1 5819790"/>
              <a:gd name="f192" fmla="*/ f145 1 5819790"/>
              <a:gd name="f193" fmla="*/ f5 1 f99"/>
              <a:gd name="f194" fmla="*/ f6 1 f99"/>
              <a:gd name="f195" fmla="+- f146 0 f1"/>
              <a:gd name="f196" fmla="*/ f147 1 f99"/>
              <a:gd name="f197" fmla="*/ f148 1 f99"/>
              <a:gd name="f198" fmla="*/ f149 1 f99"/>
              <a:gd name="f199" fmla="*/ f150 1 f99"/>
              <a:gd name="f200" fmla="*/ f151 1 f99"/>
              <a:gd name="f201" fmla="*/ f152 1 f99"/>
              <a:gd name="f202" fmla="*/ f153 1 f99"/>
              <a:gd name="f203" fmla="*/ f154 1 f99"/>
              <a:gd name="f204" fmla="*/ f155 1 f99"/>
              <a:gd name="f205" fmla="*/ f156 1 f99"/>
              <a:gd name="f206" fmla="*/ f157 1 f99"/>
              <a:gd name="f207" fmla="*/ f158 1 f99"/>
              <a:gd name="f208" fmla="*/ f159 1 f99"/>
              <a:gd name="f209" fmla="*/ f160 1 f99"/>
              <a:gd name="f210" fmla="*/ f161 1 f99"/>
              <a:gd name="f211" fmla="*/ f162 1 f99"/>
              <a:gd name="f212" fmla="*/ f163 1 f99"/>
              <a:gd name="f213" fmla="*/ f164 1 f99"/>
              <a:gd name="f214" fmla="*/ f165 1 f99"/>
              <a:gd name="f215" fmla="*/ f166 1 f99"/>
              <a:gd name="f216" fmla="*/ f167 1 f99"/>
              <a:gd name="f217" fmla="*/ f168 1 f99"/>
              <a:gd name="f218" fmla="*/ f169 1 f99"/>
              <a:gd name="f219" fmla="*/ f170 1 f99"/>
              <a:gd name="f220" fmla="*/ f171 1 f99"/>
              <a:gd name="f221" fmla="*/ f172 1 f99"/>
              <a:gd name="f222" fmla="*/ f173 1 f99"/>
              <a:gd name="f223" fmla="*/ f174 1 f99"/>
              <a:gd name="f224" fmla="*/ f175 1 f99"/>
              <a:gd name="f225" fmla="*/ f176 1 f99"/>
              <a:gd name="f226" fmla="*/ f177 1 f99"/>
              <a:gd name="f227" fmla="*/ f178 1 f99"/>
              <a:gd name="f228" fmla="*/ f179 1 f99"/>
              <a:gd name="f229" fmla="*/ f180 1 f99"/>
              <a:gd name="f230" fmla="*/ f181 1 f99"/>
              <a:gd name="f231" fmla="*/ f182 1 f99"/>
              <a:gd name="f232" fmla="*/ f183 1 f99"/>
              <a:gd name="f233" fmla="*/ f184 1 f99"/>
              <a:gd name="f234" fmla="*/ f185 1 f99"/>
              <a:gd name="f235" fmla="*/ f186 1 f99"/>
              <a:gd name="f236" fmla="*/ f187 1 f99"/>
              <a:gd name="f237" fmla="*/ f188 1 f99"/>
              <a:gd name="f238" fmla="*/ f189 1 f99"/>
              <a:gd name="f239" fmla="*/ f190 1 f99"/>
              <a:gd name="f240" fmla="*/ f191 1 f99"/>
              <a:gd name="f241" fmla="*/ f192 1 f99"/>
              <a:gd name="f242" fmla="*/ f193 f95 1"/>
              <a:gd name="f243" fmla="*/ f194 f95 1"/>
              <a:gd name="f244" fmla="*/ f194 f96 1"/>
              <a:gd name="f245" fmla="*/ f193 f96 1"/>
              <a:gd name="f246" fmla="*/ f196 f95 1"/>
              <a:gd name="f247" fmla="*/ f197 f96 1"/>
              <a:gd name="f248" fmla="*/ f197 f95 1"/>
              <a:gd name="f249" fmla="*/ f196 f96 1"/>
              <a:gd name="f250" fmla="*/ f198 f96 1"/>
              <a:gd name="f251" fmla="*/ f199 f95 1"/>
              <a:gd name="f252" fmla="*/ f200 f96 1"/>
              <a:gd name="f253" fmla="*/ f201 f96 1"/>
              <a:gd name="f254" fmla="*/ f202 f95 1"/>
              <a:gd name="f255" fmla="*/ f203 f96 1"/>
              <a:gd name="f256" fmla="*/ f204 f95 1"/>
              <a:gd name="f257" fmla="*/ f205 f96 1"/>
              <a:gd name="f258" fmla="*/ f206 f95 1"/>
              <a:gd name="f259" fmla="*/ f207 f96 1"/>
              <a:gd name="f260" fmla="*/ f208 f95 1"/>
              <a:gd name="f261" fmla="*/ f209 f96 1"/>
              <a:gd name="f262" fmla="*/ f210 f95 1"/>
              <a:gd name="f263" fmla="*/ f211 f96 1"/>
              <a:gd name="f264" fmla="*/ f212 f95 1"/>
              <a:gd name="f265" fmla="*/ f213 f96 1"/>
              <a:gd name="f266" fmla="*/ f214 f95 1"/>
              <a:gd name="f267" fmla="*/ f215 f96 1"/>
              <a:gd name="f268" fmla="*/ f216 f95 1"/>
              <a:gd name="f269" fmla="*/ f217 f96 1"/>
              <a:gd name="f270" fmla="*/ f218 f95 1"/>
              <a:gd name="f271" fmla="*/ f219 f96 1"/>
              <a:gd name="f272" fmla="*/ f220 f95 1"/>
              <a:gd name="f273" fmla="*/ f221 f95 1"/>
              <a:gd name="f274" fmla="*/ f222 f96 1"/>
              <a:gd name="f275" fmla="*/ f223 f96 1"/>
              <a:gd name="f276" fmla="*/ f224 f95 1"/>
              <a:gd name="f277" fmla="*/ f225 f95 1"/>
              <a:gd name="f278" fmla="*/ f226 f96 1"/>
              <a:gd name="f279" fmla="*/ f227 f96 1"/>
              <a:gd name="f280" fmla="*/ f228 f95 1"/>
              <a:gd name="f281" fmla="*/ f229 f95 1"/>
              <a:gd name="f282" fmla="*/ f230 f96 1"/>
              <a:gd name="f283" fmla="*/ f231 f95 1"/>
              <a:gd name="f284" fmla="*/ f232 f96 1"/>
              <a:gd name="f285" fmla="*/ f233 f95 1"/>
              <a:gd name="f286" fmla="*/ f234 f96 1"/>
              <a:gd name="f287" fmla="*/ f235 f95 1"/>
              <a:gd name="f288" fmla="*/ f236 f96 1"/>
              <a:gd name="f289" fmla="*/ f237 f95 1"/>
              <a:gd name="f290" fmla="*/ f238 f96 1"/>
              <a:gd name="f291" fmla="*/ f239 f96 1"/>
              <a:gd name="f292" fmla="*/ f240 f96 1"/>
              <a:gd name="f293" fmla="*/ f241 f96 1"/>
            </a:gdLst>
            <a:ahLst/>
            <a:cxnLst>
              <a:cxn ang="3cd4">
                <a:pos x="hc" y="t"/>
              </a:cxn>
              <a:cxn ang="0">
                <a:pos x="r" y="vc"/>
              </a:cxn>
              <a:cxn ang="cd4">
                <a:pos x="hc" y="b"/>
              </a:cxn>
              <a:cxn ang="cd2">
                <a:pos x="l" y="vc"/>
              </a:cxn>
              <a:cxn ang="f195">
                <a:pos x="f246" y="f247"/>
              </a:cxn>
              <a:cxn ang="f195">
                <a:pos x="f248" y="f249"/>
              </a:cxn>
              <a:cxn ang="f195">
                <a:pos x="f246" y="f250"/>
              </a:cxn>
              <a:cxn ang="f195">
                <a:pos x="f251" y="f252"/>
              </a:cxn>
              <a:cxn ang="f195">
                <a:pos x="f246" y="f247"/>
              </a:cxn>
              <a:cxn ang="f195">
                <a:pos x="f246" y="f253"/>
              </a:cxn>
              <a:cxn ang="f195">
                <a:pos x="f254" y="f252"/>
              </a:cxn>
              <a:cxn ang="f195">
                <a:pos x="f246" y="f255"/>
              </a:cxn>
              <a:cxn ang="f195">
                <a:pos x="f256" y="f257"/>
              </a:cxn>
              <a:cxn ang="f195">
                <a:pos x="f246" y="f253"/>
              </a:cxn>
              <a:cxn ang="f195">
                <a:pos x="f258" y="f259"/>
              </a:cxn>
              <a:cxn ang="f195">
                <a:pos x="f260" y="f261"/>
              </a:cxn>
              <a:cxn ang="f195">
                <a:pos x="f262" y="f263"/>
              </a:cxn>
              <a:cxn ang="f195">
                <a:pos x="f264" y="f265"/>
              </a:cxn>
              <a:cxn ang="f195">
                <a:pos x="f266" y="f267"/>
              </a:cxn>
              <a:cxn ang="f195">
                <a:pos x="f268" y="f265"/>
              </a:cxn>
              <a:cxn ang="f195">
                <a:pos x="f268" y="f269"/>
              </a:cxn>
              <a:cxn ang="f195">
                <a:pos x="f270" y="f271"/>
              </a:cxn>
              <a:cxn ang="f195">
                <a:pos x="f272" y="f271"/>
              </a:cxn>
              <a:cxn ang="f195">
                <a:pos x="f273" y="f274"/>
              </a:cxn>
              <a:cxn ang="f195">
                <a:pos x="f272" y="f275"/>
              </a:cxn>
              <a:cxn ang="f195">
                <a:pos x="f276" y="f275"/>
              </a:cxn>
              <a:cxn ang="f195">
                <a:pos x="f277" y="f278"/>
              </a:cxn>
              <a:cxn ang="f195">
                <a:pos x="f277" y="f279"/>
              </a:cxn>
              <a:cxn ang="f195">
                <a:pos x="f280" y="f279"/>
              </a:cxn>
              <a:cxn ang="f195">
                <a:pos x="f281" y="f282"/>
              </a:cxn>
              <a:cxn ang="f195">
                <a:pos x="f283" y="f284"/>
              </a:cxn>
              <a:cxn ang="f195">
                <a:pos x="f285" y="f286"/>
              </a:cxn>
              <a:cxn ang="f195">
                <a:pos x="f287" y="f288"/>
              </a:cxn>
              <a:cxn ang="f195">
                <a:pos x="f289" y="f290"/>
              </a:cxn>
              <a:cxn ang="f195">
                <a:pos x="f289" y="f291"/>
              </a:cxn>
              <a:cxn ang="f195">
                <a:pos x="f289" y="f292"/>
              </a:cxn>
              <a:cxn ang="f195">
                <a:pos x="f289" y="f293"/>
              </a:cxn>
              <a:cxn ang="f195">
                <a:pos x="f258" y="f259"/>
              </a:cxn>
              <a:cxn ang="f195">
                <a:pos x="f258" y="f259"/>
              </a:cxn>
            </a:cxnLst>
            <a:rect l="f242" t="f245" r="f243" b="f244"/>
            <a:pathLst>
              <a:path w="5819790" h="5819790">
                <a:moveTo>
                  <a:pt x="f7" y="f5"/>
                </a:moveTo>
                <a:cubicBezTo>
                  <a:pt x="f8" y="f5"/>
                  <a:pt x="f5" y="f8"/>
                  <a:pt x="f5" y="f7"/>
                </a:cubicBezTo>
                <a:cubicBezTo>
                  <a:pt x="f5" y="f9"/>
                  <a:pt x="f8" y="f10"/>
                  <a:pt x="f7" y="f10"/>
                </a:cubicBezTo>
                <a:cubicBezTo>
                  <a:pt x="f9" y="f10"/>
                  <a:pt x="f11" y="f12"/>
                  <a:pt x="f11" y="f13"/>
                </a:cubicBezTo>
                <a:cubicBezTo>
                  <a:pt x="f11" y="f14"/>
                  <a:pt x="f9" y="f5"/>
                  <a:pt x="f7" y="f5"/>
                </a:cubicBezTo>
                <a:close/>
                <a:moveTo>
                  <a:pt x="f7" y="f15"/>
                </a:moveTo>
                <a:cubicBezTo>
                  <a:pt x="f16" y="f15"/>
                  <a:pt x="f17" y="f18"/>
                  <a:pt x="f17" y="f13"/>
                </a:cubicBezTo>
                <a:cubicBezTo>
                  <a:pt x="f17" y="f19"/>
                  <a:pt x="f16" y="f20"/>
                  <a:pt x="f7" y="f20"/>
                </a:cubicBezTo>
                <a:cubicBezTo>
                  <a:pt x="f21" y="f20"/>
                  <a:pt x="f22" y="f23"/>
                  <a:pt x="f22" y="f24"/>
                </a:cubicBezTo>
                <a:cubicBezTo>
                  <a:pt x="f22" y="f25"/>
                  <a:pt x="f21" y="f15"/>
                  <a:pt x="f7" y="f15"/>
                </a:cubicBezTo>
                <a:close/>
                <a:moveTo>
                  <a:pt x="f26" y="f27"/>
                </a:moveTo>
                <a:cubicBezTo>
                  <a:pt x="f26" y="f27"/>
                  <a:pt x="f26" y="f28"/>
                  <a:pt x="f29" y="f28"/>
                </a:cubicBezTo>
                <a:cubicBezTo>
                  <a:pt x="f30" y="f31"/>
                  <a:pt x="f30" y="f32"/>
                  <a:pt x="f33" y="f34"/>
                </a:cubicBezTo>
                <a:lnTo>
                  <a:pt x="f35" y="f36"/>
                </a:lnTo>
                <a:cubicBezTo>
                  <a:pt x="f37" y="f38"/>
                  <a:pt x="f39" y="f40"/>
                  <a:pt x="f41" y="f40"/>
                </a:cubicBezTo>
                <a:cubicBezTo>
                  <a:pt x="f42" y="f40"/>
                  <a:pt x="f43" y="f44"/>
                  <a:pt x="f45" y="f36"/>
                </a:cubicBezTo>
                <a:cubicBezTo>
                  <a:pt x="f46" y="f47"/>
                  <a:pt x="f46" y="f48"/>
                  <a:pt x="f45" y="f49"/>
                </a:cubicBezTo>
                <a:lnTo>
                  <a:pt x="f50" y="f51"/>
                </a:lnTo>
                <a:lnTo>
                  <a:pt x="f52" y="f51"/>
                </a:lnTo>
                <a:cubicBezTo>
                  <a:pt x="f53" y="f51"/>
                  <a:pt x="f54" y="f55"/>
                  <a:pt x="f54" y="f56"/>
                </a:cubicBezTo>
                <a:cubicBezTo>
                  <a:pt x="f54" y="f57"/>
                  <a:pt x="f53" y="f58"/>
                  <a:pt x="f52" y="f58"/>
                </a:cubicBezTo>
                <a:lnTo>
                  <a:pt x="f59" y="f58"/>
                </a:lnTo>
                <a:lnTo>
                  <a:pt x="f60" y="f61"/>
                </a:lnTo>
                <a:cubicBezTo>
                  <a:pt x="f62" y="f63"/>
                  <a:pt x="f62" y="f64"/>
                  <a:pt x="f60" y="f65"/>
                </a:cubicBezTo>
                <a:cubicBezTo>
                  <a:pt x="f66" y="f67"/>
                  <a:pt x="f68" y="f67"/>
                  <a:pt x="f69" y="f65"/>
                </a:cubicBezTo>
                <a:lnTo>
                  <a:pt x="f70" y="f71"/>
                </a:lnTo>
                <a:cubicBezTo>
                  <a:pt x="f72" y="f73"/>
                  <a:pt x="f74" y="f75"/>
                  <a:pt x="f74" y="f76"/>
                </a:cubicBezTo>
                <a:lnTo>
                  <a:pt x="f77" y="f78"/>
                </a:lnTo>
                <a:cubicBezTo>
                  <a:pt x="f77" y="f79"/>
                  <a:pt x="f80" y="f79"/>
                  <a:pt x="f80" y="f81"/>
                </a:cubicBezTo>
                <a:cubicBezTo>
                  <a:pt x="f80" y="f82"/>
                  <a:pt x="f80" y="f82"/>
                  <a:pt x="f83" y="f84"/>
                </a:cubicBezTo>
                <a:cubicBezTo>
                  <a:pt x="f83" y="f85"/>
                  <a:pt x="f83" y="f85"/>
                  <a:pt x="f83" y="f86"/>
                </a:cubicBezTo>
                <a:cubicBezTo>
                  <a:pt x="f83" y="f87"/>
                  <a:pt x="f83" y="f88"/>
                  <a:pt x="f83" y="f89"/>
                </a:cubicBezTo>
                <a:cubicBezTo>
                  <a:pt x="f83" y="f90"/>
                  <a:pt x="f83" y="f90"/>
                  <a:pt x="f83" y="f91"/>
                </a:cubicBezTo>
                <a:cubicBezTo>
                  <a:pt x="f92" y="f93"/>
                  <a:pt x="f92" y="f93"/>
                  <a:pt x="f26" y="f27"/>
                </a:cubicBezTo>
                <a:cubicBezTo>
                  <a:pt x="f26" y="f93"/>
                  <a:pt x="f26" y="f27"/>
                  <a:pt x="f26" y="f27"/>
                </a:cubicBezTo>
                <a:close/>
              </a:path>
            </a:pathLst>
          </a:custGeom>
          <a:solidFill>
            <a:srgbClr val="23232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orma libre 30">
            <a:extLst>
              <a:ext uri="{FF2B5EF4-FFF2-40B4-BE49-F238E27FC236}">
                <a16:creationId xmlns:a16="http://schemas.microsoft.com/office/drawing/2014/main" id="{EAC374F2-D8AE-8C5C-4F87-A31981EBE342}"/>
              </a:ext>
            </a:extLst>
          </p:cNvPr>
          <p:cNvSpPr/>
          <p:nvPr/>
        </p:nvSpPr>
        <p:spPr>
          <a:xfrm>
            <a:off x="5907097" y="621773"/>
            <a:ext cx="393457" cy="366409"/>
          </a:xfrm>
          <a:custGeom>
            <a:avLst/>
            <a:gdLst>
              <a:gd name="f0" fmla="val 10800000"/>
              <a:gd name="f1" fmla="val 5400000"/>
              <a:gd name="f2" fmla="val 180"/>
              <a:gd name="f3" fmla="val w"/>
              <a:gd name="f4" fmla="val h"/>
              <a:gd name="f5" fmla="val 0"/>
              <a:gd name="f6" fmla="val 5819775"/>
              <a:gd name="f7" fmla="val 5419725"/>
              <a:gd name="f8" fmla="val 5579212"/>
              <a:gd name="f9" fmla="val 249479"/>
              <a:gd name="f10" fmla="val 111357"/>
              <a:gd name="f11" fmla="val 111957"/>
              <a:gd name="f12" fmla="val 808682"/>
              <a:gd name="f13" fmla="val 946804"/>
              <a:gd name="f14" fmla="val 1058161"/>
              <a:gd name="f15" fmla="val 295723"/>
              <a:gd name="f16" fmla="val 1695850"/>
              <a:gd name="f17" fmla="val 5113106"/>
              <a:gd name="f18" fmla="val 5284089"/>
              <a:gd name="f19" fmla="val 440541"/>
              <a:gd name="f20" fmla="val 5428298"/>
              <a:gd name="f21" fmla="val 610914"/>
              <a:gd name="f22" fmla="val 2300069"/>
              <a:gd name="f23" fmla="val 3548682"/>
              <a:gd name="f24" fmla="val 5224463"/>
              <a:gd name="f25" fmla="val 5395446"/>
              <a:gd name="f26" fmla="val 5539655"/>
              <a:gd name="f27" fmla="val 5283480"/>
              <a:gd name="f28" fmla="val 1498702"/>
              <a:gd name="f29" fmla="val 1471927"/>
              <a:gd name="f30" fmla="val 5579202"/>
              <a:gd name="f31" fmla="val 5717325"/>
              <a:gd name="f32" fmla="val 5828681"/>
              <a:gd name="f33" fmla="val 946204"/>
              <a:gd name="f34" fmla="val 250088"/>
              <a:gd name="f35" fmla="val 5822604"/>
              <a:gd name="f36" fmla="val 5717334"/>
              <a:gd name="f37" fmla="val 2175339"/>
              <a:gd name="f38" fmla="val 5184905"/>
              <a:gd name="f39" fmla="val 611534"/>
              <a:gd name="f40" fmla="val 571986"/>
              <a:gd name="f41" fmla="val 539125"/>
              <a:gd name="f42" fmla="val 5152044"/>
              <a:gd name="f43" fmla="val 5112496"/>
              <a:gd name="f44" fmla="val 4337285"/>
              <a:gd name="f45" fmla="val 2175348"/>
              <a:gd name="f46" fmla="val 3423952"/>
              <a:gd name="f47" fmla="val 2418121"/>
              <a:gd name="f48" fmla="val 2983402"/>
              <a:gd name="f49" fmla="val 2970019"/>
              <a:gd name="f50" fmla="val 2431504"/>
              <a:gd name="f51" fmla="val 2963932"/>
              <a:gd name="f52" fmla="val 2437590"/>
              <a:gd name="f53" fmla="val 3397177"/>
              <a:gd name="f54" fmla="val 3410560"/>
              <a:gd name="f55" fmla="val 3416646"/>
              <a:gd name="f56" fmla="val 2977315"/>
              <a:gd name="f57" fmla="val 5290185"/>
              <a:gd name="f58" fmla="val 5152654"/>
              <a:gd name="f59" fmla="val 5257324"/>
              <a:gd name="f60" fmla="val 5185515"/>
              <a:gd name="f61" fmla="val 5217776"/>
              <a:gd name="f62" fmla="val 3666735"/>
              <a:gd name="f63" fmla="val 4416390"/>
              <a:gd name="f64" fmla="val 5296262"/>
              <a:gd name="f65" fmla="val 4172998"/>
              <a:gd name="f66" fmla="val 3666744"/>
              <a:gd name="f67" fmla="val 2838584"/>
              <a:gd name="f68" fmla="val 3548701"/>
              <a:gd name="f69" fmla="val 2720531"/>
              <a:gd name="f70" fmla="val 3403883"/>
              <a:gd name="f71" fmla="val 2438210"/>
              <a:gd name="f72" fmla="val 2293392"/>
              <a:gd name="f73" fmla="val 2838574"/>
              <a:gd name="f74" fmla="val 4094502"/>
              <a:gd name="f75" fmla="val 538515"/>
              <a:gd name="f76" fmla="val 2149174"/>
              <a:gd name="f77" fmla="val 545211"/>
              <a:gd name="f78" fmla="val 2155870"/>
              <a:gd name="f79" fmla="val 558594"/>
              <a:gd name="f80" fmla="val 2169252"/>
              <a:gd name="f81" fmla="val 578072"/>
              <a:gd name="f82" fmla="val 597541"/>
              <a:gd name="f83" fmla="val 2182035"/>
              <a:gd name="f84" fmla="val 604237"/>
              <a:gd name="f85" fmla="val 610924"/>
              <a:gd name="f86" fmla="val 2188731"/>
              <a:gd name="f87" fmla="val 630393"/>
              <a:gd name="f88" fmla="val 2195427"/>
              <a:gd name="f89" fmla="val 650472"/>
              <a:gd name="f90" fmla="val 2208200"/>
              <a:gd name="f91" fmla="val 676637"/>
              <a:gd name="f92" fmla="val 2214896"/>
              <a:gd name="f93" fmla="val 683333"/>
              <a:gd name="f94" fmla="val 702802"/>
              <a:gd name="f95" fmla="val 2221592"/>
              <a:gd name="f96" fmla="val 722881"/>
              <a:gd name="f97" fmla="val 2228279"/>
              <a:gd name="f98" fmla="val 742360"/>
              <a:gd name="f99" fmla="val 749056"/>
              <a:gd name="f100" fmla="val 755742"/>
              <a:gd name="f101" fmla="val 761829"/>
              <a:gd name="f102" fmla="val 787994"/>
              <a:gd name="f103" fmla="val 808072"/>
              <a:gd name="f104" fmla="val 2234975"/>
              <a:gd name="f105" fmla="val 834238"/>
              <a:gd name="f106" fmla="val 853707"/>
              <a:gd name="f107" fmla="val 873785"/>
              <a:gd name="f108" fmla="val 893264"/>
              <a:gd name="f109" fmla="val 1038082"/>
              <a:gd name="f110" fmla="val 1162822"/>
              <a:gd name="f111" fmla="val 2143087"/>
              <a:gd name="f112" fmla="val 1248013"/>
              <a:gd name="f113" fmla="val 2037826"/>
              <a:gd name="f114" fmla="val 1333205"/>
              <a:gd name="f115" fmla="val 2143097"/>
              <a:gd name="f116" fmla="val 1458554"/>
              <a:gd name="f117" fmla="val 2215506"/>
              <a:gd name="f118" fmla="val 1602762"/>
              <a:gd name="f119" fmla="val 1622231"/>
              <a:gd name="f120" fmla="val 1642310"/>
              <a:gd name="f121" fmla="val 1661789"/>
              <a:gd name="f122" fmla="val 1681267"/>
              <a:gd name="f123" fmla="val 1701336"/>
              <a:gd name="f124" fmla="val 1720815"/>
              <a:gd name="f125" fmla="val 1865633"/>
              <a:gd name="f126" fmla="val 1990373"/>
              <a:gd name="f127" fmla="val 2075564"/>
              <a:gd name="f128" fmla="val 2160756"/>
              <a:gd name="f129" fmla="val 2286105"/>
              <a:gd name="f130" fmla="val 2430313"/>
              <a:gd name="f131" fmla="val 2449783"/>
              <a:gd name="f132" fmla="val 2469861"/>
              <a:gd name="f133" fmla="val 2489340"/>
              <a:gd name="f134" fmla="val 2508809"/>
              <a:gd name="f135" fmla="val 2528888"/>
              <a:gd name="f136" fmla="val 2548366"/>
              <a:gd name="f137" fmla="val 2693184"/>
              <a:gd name="f138" fmla="val 2817924"/>
              <a:gd name="f139" fmla="val 2903115"/>
              <a:gd name="f140" fmla="val 2988307"/>
              <a:gd name="f141" fmla="val 3113656"/>
              <a:gd name="f142" fmla="val 3257864"/>
              <a:gd name="f143" fmla="val 3277334"/>
              <a:gd name="f144" fmla="val 3297412"/>
              <a:gd name="f145" fmla="val 3316891"/>
              <a:gd name="f146" fmla="val 3336369"/>
              <a:gd name="f147" fmla="val 3356439"/>
              <a:gd name="f148" fmla="val 3375917"/>
              <a:gd name="f149" fmla="val 3520736"/>
              <a:gd name="f150" fmla="val 3645475"/>
              <a:gd name="f151" fmla="val 3730666"/>
              <a:gd name="f152" fmla="val 3815858"/>
              <a:gd name="f153" fmla="val 3941207"/>
              <a:gd name="f154" fmla="val 4085416"/>
              <a:gd name="f155" fmla="val 4104885"/>
              <a:gd name="f156" fmla="val 4124963"/>
              <a:gd name="f157" fmla="val 4144442"/>
              <a:gd name="f158" fmla="val 4163911"/>
              <a:gd name="f159" fmla="val 4183990"/>
              <a:gd name="f160" fmla="val 4203468"/>
              <a:gd name="f161" fmla="val 4348287"/>
              <a:gd name="f162" fmla="val 4473026"/>
              <a:gd name="f163" fmla="val 4558218"/>
              <a:gd name="f164" fmla="val 4643409"/>
              <a:gd name="f165" fmla="val 4768758"/>
              <a:gd name="f166" fmla="val 4912967"/>
              <a:gd name="f167" fmla="val 4932436"/>
              <a:gd name="f168" fmla="val 4952514"/>
              <a:gd name="f169" fmla="val 4971993"/>
              <a:gd name="f170" fmla="val 4998159"/>
              <a:gd name="f171" fmla="val 5024323"/>
              <a:gd name="f172" fmla="val 5044402"/>
              <a:gd name="f173" fmla="val 5051098"/>
              <a:gd name="f174" fmla="val 5057785"/>
              <a:gd name="f175" fmla="val 5063871"/>
              <a:gd name="f176" fmla="val 5090037"/>
              <a:gd name="f177" fmla="val 2221583"/>
              <a:gd name="f178" fmla="val 5110115"/>
              <a:gd name="f179" fmla="val 5136280"/>
              <a:gd name="f180" fmla="val 2208810"/>
              <a:gd name="f181" fmla="val 5142976"/>
              <a:gd name="f182" fmla="val 5162446"/>
              <a:gd name="f183" fmla="val 2202113"/>
              <a:gd name="f184" fmla="val 5182524"/>
              <a:gd name="f185" fmla="val 5202003"/>
              <a:gd name="f186" fmla="val 2182644"/>
              <a:gd name="f187" fmla="val 5208699"/>
              <a:gd name="f188" fmla="val 2175948"/>
              <a:gd name="f189" fmla="val 5215385"/>
              <a:gd name="f190" fmla="val 5234855"/>
              <a:gd name="f191" fmla="val 2162566"/>
              <a:gd name="f192" fmla="val 5254933"/>
              <a:gd name="f193" fmla="val 2156479"/>
              <a:gd name="f194" fmla="val 5274412"/>
              <a:gd name="f195" fmla="val 4173607"/>
              <a:gd name="f196" fmla="val 5290233"/>
              <a:gd name="f197" fmla="val 1064847"/>
              <a:gd name="f198" fmla="val 1123274"/>
              <a:gd name="f199" fmla="val 1813893"/>
              <a:gd name="f200" fmla="val 1050865"/>
              <a:gd name="f201" fmla="val 1919164"/>
              <a:gd name="f202" fmla="val 945594"/>
              <a:gd name="f203" fmla="val 1965408"/>
              <a:gd name="f204" fmla="val 912733"/>
              <a:gd name="f205" fmla="val 1978790"/>
              <a:gd name="f206" fmla="val 873185"/>
              <a:gd name="f207" fmla="val 1991573"/>
              <a:gd name="f208" fmla="val 833628"/>
              <a:gd name="f209" fmla="val 794080"/>
              <a:gd name="f210" fmla="val 754523"/>
              <a:gd name="f211" fmla="val 1984877"/>
              <a:gd name="f212" fmla="val 721662"/>
              <a:gd name="f213" fmla="val 1925860"/>
              <a:gd name="f214" fmla="val 1820590"/>
              <a:gd name="f215" fmla="val 1366657"/>
              <a:gd name="f216" fmla="val 1951415"/>
              <a:gd name="f217" fmla="val 1879006"/>
              <a:gd name="f218" fmla="val 1773736"/>
              <a:gd name="f219" fmla="val 1740875"/>
              <a:gd name="f220" fmla="val 1701327"/>
              <a:gd name="f221" fmla="val 1661770"/>
              <a:gd name="f222" fmla="val 1622212"/>
              <a:gd name="f223" fmla="val 1582665"/>
              <a:gd name="f224" fmla="val 1549803"/>
              <a:gd name="f225" fmla="val 1439075"/>
              <a:gd name="f226" fmla="val 2194808"/>
              <a:gd name="f227" fmla="val 2779567"/>
              <a:gd name="f228" fmla="val 2707158"/>
              <a:gd name="f229" fmla="val 2601887"/>
              <a:gd name="f230" fmla="val 2569026"/>
              <a:gd name="f231" fmla="val 2529478"/>
              <a:gd name="f232" fmla="val 2489930"/>
              <a:gd name="f233" fmla="val 2450383"/>
              <a:gd name="f234" fmla="val 2410825"/>
              <a:gd name="f235" fmla="val 2377964"/>
              <a:gd name="f236" fmla="val 2273913"/>
              <a:gd name="f237" fmla="val 3029655"/>
              <a:gd name="f238" fmla="val 3614414"/>
              <a:gd name="f239" fmla="val 3542005"/>
              <a:gd name="f240" fmla="val 3436735"/>
              <a:gd name="f241" fmla="val 3403873"/>
              <a:gd name="f242" fmla="val 3364325"/>
              <a:gd name="f243" fmla="val 3324768"/>
              <a:gd name="f244" fmla="val 3285211"/>
              <a:gd name="f245" fmla="val 3245663"/>
              <a:gd name="f246" fmla="val 3212802"/>
              <a:gd name="f247" fmla="val 3101454"/>
              <a:gd name="f248" fmla="val 3857196"/>
              <a:gd name="f249" fmla="val 4441955"/>
              <a:gd name="f250" fmla="val 4369546"/>
              <a:gd name="f251" fmla="val 4264276"/>
              <a:gd name="f252" fmla="val 4231415"/>
              <a:gd name="f253" fmla="val 4191867"/>
              <a:gd name="f254" fmla="val 4152319"/>
              <a:gd name="f255" fmla="val 4112771"/>
              <a:gd name="f256" fmla="val 4073214"/>
              <a:gd name="f257" fmla="val 4040353"/>
              <a:gd name="f258" fmla="val 3936302"/>
              <a:gd name="f259" fmla="val 4692034"/>
              <a:gd name="f260" fmla="val 5276793"/>
              <a:gd name="f261" fmla="val 1400127"/>
              <a:gd name="f262" fmla="val 5204384"/>
              <a:gd name="f263" fmla="val 5099114"/>
              <a:gd name="f264" fmla="val 5066253"/>
              <a:gd name="f265" fmla="val 5026704"/>
              <a:gd name="f266" fmla="val 4987157"/>
              <a:gd name="f267" fmla="val 4947609"/>
              <a:gd name="f268" fmla="val 4908052"/>
              <a:gd name="f269" fmla="val 4875190"/>
              <a:gd name="f270" fmla="val 4764453"/>
              <a:gd name="f271" fmla="val 808673"/>
              <a:gd name="f272" fmla="val 814759"/>
              <a:gd name="f273" fmla="val 256175"/>
              <a:gd name="f274" fmla="val 243392"/>
              <a:gd name="f275" fmla="+- 0 0 -90"/>
              <a:gd name="f276" fmla="*/ f3 1 5819775"/>
              <a:gd name="f277" fmla="*/ f4 1 5419725"/>
              <a:gd name="f278" fmla="+- f7 0 f5"/>
              <a:gd name="f279" fmla="+- f6 0 f5"/>
              <a:gd name="f280" fmla="*/ f275 f0 1"/>
              <a:gd name="f281" fmla="*/ f279 1 5819775"/>
              <a:gd name="f282" fmla="*/ f278 1 5419725"/>
              <a:gd name="f283" fmla="*/ 5579212 f279 1"/>
              <a:gd name="f284" fmla="*/ 0 f278 1"/>
              <a:gd name="f285" fmla="*/ 249479 f279 1"/>
              <a:gd name="f286" fmla="*/ 0 f279 1"/>
              <a:gd name="f287" fmla="*/ 249479 f278 1"/>
              <a:gd name="f288" fmla="*/ 808682 f278 1"/>
              <a:gd name="f289" fmla="*/ 1058161 f278 1"/>
              <a:gd name="f290" fmla="*/ 295723 f279 1"/>
              <a:gd name="f291" fmla="*/ 1695850 f278 1"/>
              <a:gd name="f292" fmla="*/ 5113106 f278 1"/>
              <a:gd name="f293" fmla="*/ 610914 f279 1"/>
              <a:gd name="f294" fmla="*/ 5428298 f278 1"/>
              <a:gd name="f295" fmla="*/ 2300069 f279 1"/>
              <a:gd name="f296" fmla="*/ 3548682 f279 1"/>
              <a:gd name="f297" fmla="*/ 5224463 f279 1"/>
              <a:gd name="f298" fmla="*/ 5539655 f279 1"/>
              <a:gd name="f299" fmla="*/ 1498702 f278 1"/>
              <a:gd name="f300" fmla="*/ 1471927 f278 1"/>
              <a:gd name="f301" fmla="*/ 5579202 f279 1"/>
              <a:gd name="f302" fmla="*/ 5828681 f279 1"/>
              <a:gd name="f303" fmla="*/ 250088 f278 1"/>
              <a:gd name="f304" fmla="*/ 2175339 f279 1"/>
              <a:gd name="f305" fmla="*/ 5184905 f278 1"/>
              <a:gd name="f306" fmla="*/ 611534 f279 1"/>
              <a:gd name="f307" fmla="*/ 539125 f279 1"/>
              <a:gd name="f308" fmla="*/ 5112496 f278 1"/>
              <a:gd name="f309" fmla="*/ 4337285 f278 1"/>
              <a:gd name="f310" fmla="*/ 2175348 f279 1"/>
              <a:gd name="f311" fmla="*/ 3423952 f279 1"/>
              <a:gd name="f312" fmla="*/ 2418121 f279 1"/>
              <a:gd name="f313" fmla="*/ 2983402 f278 1"/>
              <a:gd name="f314" fmla="*/ 2437590 f279 1"/>
              <a:gd name="f315" fmla="*/ 2963932 f278 1"/>
              <a:gd name="f316" fmla="*/ 3397177 f279 1"/>
              <a:gd name="f317" fmla="*/ 3416646 f279 1"/>
              <a:gd name="f318" fmla="*/ 5290185 f279 1"/>
              <a:gd name="f319" fmla="*/ 5217776 f279 1"/>
              <a:gd name="f320" fmla="*/ 5185515 f278 1"/>
              <a:gd name="f321" fmla="*/ 3666735 f279 1"/>
              <a:gd name="f322" fmla="*/ 4416390 f278 1"/>
              <a:gd name="f323" fmla="*/ 5296262 f279 1"/>
              <a:gd name="f324" fmla="*/ 4172998 f278 1"/>
              <a:gd name="f325" fmla="*/ 3666744 f279 1"/>
              <a:gd name="f326" fmla="*/ 3403883 f279 1"/>
              <a:gd name="f327" fmla="*/ 2720531 f278 1"/>
              <a:gd name="f328" fmla="*/ 2438210 f279 1"/>
              <a:gd name="f329" fmla="*/ 4094502 f278 1"/>
              <a:gd name="f330" fmla="*/ 538515 f279 1"/>
              <a:gd name="f331" fmla="*/ 2149174 f278 1"/>
              <a:gd name="f332" fmla="*/ 545211 f279 1"/>
              <a:gd name="f333" fmla="*/ 2155870 f278 1"/>
              <a:gd name="f334" fmla="*/ 597541 f279 1"/>
              <a:gd name="f335" fmla="*/ 2182035 f278 1"/>
              <a:gd name="f336" fmla="*/ 610924 f279 1"/>
              <a:gd name="f337" fmla="*/ 2188731 f278 1"/>
              <a:gd name="f338" fmla="*/ 676637 f279 1"/>
              <a:gd name="f339" fmla="*/ 2214896 f278 1"/>
              <a:gd name="f340" fmla="*/ 683333 f279 1"/>
              <a:gd name="f341" fmla="*/ 742360 f279 1"/>
              <a:gd name="f342" fmla="*/ 2228279 f278 1"/>
              <a:gd name="f343" fmla="*/ 761829 f279 1"/>
              <a:gd name="f344" fmla="*/ 834238 f279 1"/>
              <a:gd name="f345" fmla="*/ 2234975 f278 1"/>
              <a:gd name="f346" fmla="*/ 893264 f279 1"/>
              <a:gd name="f347" fmla="*/ 1248013 f279 1"/>
              <a:gd name="f348" fmla="*/ 2037826 f278 1"/>
              <a:gd name="f349" fmla="*/ 1602762 f279 1"/>
              <a:gd name="f350" fmla="*/ 1661789 f279 1"/>
              <a:gd name="f351" fmla="*/ 1720815 f279 1"/>
              <a:gd name="f352" fmla="*/ 2075564 f279 1"/>
              <a:gd name="f353" fmla="*/ 2430313 f279 1"/>
              <a:gd name="f354" fmla="*/ 2489340 f279 1"/>
              <a:gd name="f355" fmla="*/ 2548366 f279 1"/>
              <a:gd name="f356" fmla="*/ 2903115 f279 1"/>
              <a:gd name="f357" fmla="*/ 3257864 f279 1"/>
              <a:gd name="f358" fmla="*/ 3316891 f279 1"/>
              <a:gd name="f359" fmla="*/ 3375917 f279 1"/>
              <a:gd name="f360" fmla="*/ 3730666 f279 1"/>
              <a:gd name="f361" fmla="*/ 4085416 f279 1"/>
              <a:gd name="f362" fmla="*/ 4144442 f279 1"/>
              <a:gd name="f363" fmla="*/ 4203468 f279 1"/>
              <a:gd name="f364" fmla="*/ 4558218 f279 1"/>
              <a:gd name="f365" fmla="*/ 4912967 f279 1"/>
              <a:gd name="f366" fmla="*/ 4971993 f279 1"/>
              <a:gd name="f367" fmla="*/ 5044402 f279 1"/>
              <a:gd name="f368" fmla="*/ 5063871 f279 1"/>
              <a:gd name="f369" fmla="*/ 5136280 f279 1"/>
              <a:gd name="f370" fmla="*/ 2208810 f278 1"/>
              <a:gd name="f371" fmla="*/ 5142976 f279 1"/>
              <a:gd name="f372" fmla="*/ 5202003 f279 1"/>
              <a:gd name="f373" fmla="*/ 2182644 f278 1"/>
              <a:gd name="f374" fmla="*/ 5215385 f279 1"/>
              <a:gd name="f375" fmla="*/ 2175948 f278 1"/>
              <a:gd name="f376" fmla="*/ 5274412 f279 1"/>
              <a:gd name="f377" fmla="*/ 2143087 f278 1"/>
              <a:gd name="f378" fmla="*/ 4173607 f278 1"/>
              <a:gd name="f379" fmla="*/ 5290233 f279 1"/>
              <a:gd name="f380" fmla="*/ 1064847 f278 1"/>
              <a:gd name="f381" fmla="*/ 1123274 f279 1"/>
              <a:gd name="f382" fmla="*/ 945594 f279 1"/>
              <a:gd name="f383" fmla="*/ 1965408 f278 1"/>
              <a:gd name="f384" fmla="*/ 833628 f279 1"/>
              <a:gd name="f385" fmla="*/ 1991573 f278 1"/>
              <a:gd name="f386" fmla="*/ 721662 f279 1"/>
              <a:gd name="f387" fmla="*/ 1366657 f279 1"/>
              <a:gd name="f388" fmla="*/ 1951415 f279 1"/>
              <a:gd name="f389" fmla="*/ 1773736 f279 1"/>
              <a:gd name="f390" fmla="*/ 1661770 f279 1"/>
              <a:gd name="f391" fmla="*/ 1549803 f279 1"/>
              <a:gd name="f392" fmla="*/ 2194808 f279 1"/>
              <a:gd name="f393" fmla="*/ 2779567 f279 1"/>
              <a:gd name="f394" fmla="*/ 2601887 f279 1"/>
              <a:gd name="f395" fmla="*/ 2489930 f279 1"/>
              <a:gd name="f396" fmla="*/ 2377964 f279 1"/>
              <a:gd name="f397" fmla="*/ 3029655 f279 1"/>
              <a:gd name="f398" fmla="*/ 3614414 f279 1"/>
              <a:gd name="f399" fmla="*/ 3436735 f279 1"/>
              <a:gd name="f400" fmla="*/ 3324768 f279 1"/>
              <a:gd name="f401" fmla="*/ 3212802 f279 1"/>
              <a:gd name="f402" fmla="*/ 3857196 f279 1"/>
              <a:gd name="f403" fmla="*/ 4441955 f279 1"/>
              <a:gd name="f404" fmla="*/ 4264276 f279 1"/>
              <a:gd name="f405" fmla="*/ 4152319 f279 1"/>
              <a:gd name="f406" fmla="*/ 4040353 f279 1"/>
              <a:gd name="f407" fmla="*/ 4692034 f279 1"/>
              <a:gd name="f408" fmla="*/ 5276793 f279 1"/>
              <a:gd name="f409" fmla="*/ 1400127 f278 1"/>
              <a:gd name="f410" fmla="*/ 5099114 f279 1"/>
              <a:gd name="f411" fmla="*/ 4987157 f279 1"/>
              <a:gd name="f412" fmla="*/ 4875190 f279 1"/>
              <a:gd name="f413" fmla="*/ 808673 f278 1"/>
              <a:gd name="f414" fmla="*/ 256175 f279 1"/>
              <a:gd name="f415" fmla="*/ 243392 f278 1"/>
              <a:gd name="f416" fmla="*/ f280 1 f2"/>
              <a:gd name="f417" fmla="*/ f283 1 5819775"/>
              <a:gd name="f418" fmla="*/ f284 1 5419725"/>
              <a:gd name="f419" fmla="*/ f285 1 5819775"/>
              <a:gd name="f420" fmla="*/ f286 1 5819775"/>
              <a:gd name="f421" fmla="*/ f287 1 5419725"/>
              <a:gd name="f422" fmla="*/ f288 1 5419725"/>
              <a:gd name="f423" fmla="*/ f289 1 5419725"/>
              <a:gd name="f424" fmla="*/ f290 1 5819775"/>
              <a:gd name="f425" fmla="*/ f291 1 5419725"/>
              <a:gd name="f426" fmla="*/ f292 1 5419725"/>
              <a:gd name="f427" fmla="*/ f293 1 5819775"/>
              <a:gd name="f428" fmla="*/ f294 1 5419725"/>
              <a:gd name="f429" fmla="*/ f295 1 5819775"/>
              <a:gd name="f430" fmla="*/ f296 1 5819775"/>
              <a:gd name="f431" fmla="*/ f297 1 5819775"/>
              <a:gd name="f432" fmla="*/ f298 1 5819775"/>
              <a:gd name="f433" fmla="*/ f299 1 5419725"/>
              <a:gd name="f434" fmla="*/ f300 1 5419725"/>
              <a:gd name="f435" fmla="*/ f301 1 5819775"/>
              <a:gd name="f436" fmla="*/ f302 1 5819775"/>
              <a:gd name="f437" fmla="*/ f303 1 5419725"/>
              <a:gd name="f438" fmla="*/ f304 1 5819775"/>
              <a:gd name="f439" fmla="*/ f305 1 5419725"/>
              <a:gd name="f440" fmla="*/ f306 1 5819775"/>
              <a:gd name="f441" fmla="*/ f307 1 5819775"/>
              <a:gd name="f442" fmla="*/ f308 1 5419725"/>
              <a:gd name="f443" fmla="*/ f309 1 5419725"/>
              <a:gd name="f444" fmla="*/ f310 1 5819775"/>
              <a:gd name="f445" fmla="*/ f311 1 5819775"/>
              <a:gd name="f446" fmla="*/ f312 1 5819775"/>
              <a:gd name="f447" fmla="*/ f313 1 5419725"/>
              <a:gd name="f448" fmla="*/ f314 1 5819775"/>
              <a:gd name="f449" fmla="*/ f315 1 5419725"/>
              <a:gd name="f450" fmla="*/ f316 1 5819775"/>
              <a:gd name="f451" fmla="*/ f317 1 5819775"/>
              <a:gd name="f452" fmla="*/ f318 1 5819775"/>
              <a:gd name="f453" fmla="*/ f319 1 5819775"/>
              <a:gd name="f454" fmla="*/ f320 1 5419725"/>
              <a:gd name="f455" fmla="*/ f321 1 5819775"/>
              <a:gd name="f456" fmla="*/ f322 1 5419725"/>
              <a:gd name="f457" fmla="*/ f323 1 5819775"/>
              <a:gd name="f458" fmla="*/ f324 1 5419725"/>
              <a:gd name="f459" fmla="*/ f325 1 5819775"/>
              <a:gd name="f460" fmla="*/ f326 1 5819775"/>
              <a:gd name="f461" fmla="*/ f327 1 5419725"/>
              <a:gd name="f462" fmla="*/ f328 1 5819775"/>
              <a:gd name="f463" fmla="*/ f329 1 5419725"/>
              <a:gd name="f464" fmla="*/ f330 1 5819775"/>
              <a:gd name="f465" fmla="*/ f331 1 5419725"/>
              <a:gd name="f466" fmla="*/ f332 1 5819775"/>
              <a:gd name="f467" fmla="*/ f333 1 5419725"/>
              <a:gd name="f468" fmla="*/ f334 1 5819775"/>
              <a:gd name="f469" fmla="*/ f335 1 5419725"/>
              <a:gd name="f470" fmla="*/ f336 1 5819775"/>
              <a:gd name="f471" fmla="*/ f337 1 5419725"/>
              <a:gd name="f472" fmla="*/ f338 1 5819775"/>
              <a:gd name="f473" fmla="*/ f339 1 5419725"/>
              <a:gd name="f474" fmla="*/ f340 1 5819775"/>
              <a:gd name="f475" fmla="*/ f341 1 5819775"/>
              <a:gd name="f476" fmla="*/ f342 1 5419725"/>
              <a:gd name="f477" fmla="*/ f343 1 5819775"/>
              <a:gd name="f478" fmla="*/ f344 1 5819775"/>
              <a:gd name="f479" fmla="*/ f345 1 5419725"/>
              <a:gd name="f480" fmla="*/ f346 1 5819775"/>
              <a:gd name="f481" fmla="*/ f347 1 5819775"/>
              <a:gd name="f482" fmla="*/ f348 1 5419725"/>
              <a:gd name="f483" fmla="*/ f349 1 5819775"/>
              <a:gd name="f484" fmla="*/ f350 1 5819775"/>
              <a:gd name="f485" fmla="*/ f351 1 5819775"/>
              <a:gd name="f486" fmla="*/ f352 1 5819775"/>
              <a:gd name="f487" fmla="*/ f353 1 5819775"/>
              <a:gd name="f488" fmla="*/ f354 1 5819775"/>
              <a:gd name="f489" fmla="*/ f355 1 5819775"/>
              <a:gd name="f490" fmla="*/ f356 1 5819775"/>
              <a:gd name="f491" fmla="*/ f357 1 5819775"/>
              <a:gd name="f492" fmla="*/ f358 1 5819775"/>
              <a:gd name="f493" fmla="*/ f359 1 5819775"/>
              <a:gd name="f494" fmla="*/ f360 1 5819775"/>
              <a:gd name="f495" fmla="*/ f361 1 5819775"/>
              <a:gd name="f496" fmla="*/ f362 1 5819775"/>
              <a:gd name="f497" fmla="*/ f363 1 5819775"/>
              <a:gd name="f498" fmla="*/ f364 1 5819775"/>
              <a:gd name="f499" fmla="*/ f365 1 5819775"/>
              <a:gd name="f500" fmla="*/ f366 1 5819775"/>
              <a:gd name="f501" fmla="*/ f367 1 5819775"/>
              <a:gd name="f502" fmla="*/ f368 1 5819775"/>
              <a:gd name="f503" fmla="*/ f369 1 5819775"/>
              <a:gd name="f504" fmla="*/ f370 1 5419725"/>
              <a:gd name="f505" fmla="*/ f371 1 5819775"/>
              <a:gd name="f506" fmla="*/ f372 1 5819775"/>
              <a:gd name="f507" fmla="*/ f373 1 5419725"/>
              <a:gd name="f508" fmla="*/ f374 1 5819775"/>
              <a:gd name="f509" fmla="*/ f375 1 5419725"/>
              <a:gd name="f510" fmla="*/ f376 1 5819775"/>
              <a:gd name="f511" fmla="*/ f377 1 5419725"/>
              <a:gd name="f512" fmla="*/ f378 1 5419725"/>
              <a:gd name="f513" fmla="*/ f379 1 5819775"/>
              <a:gd name="f514" fmla="*/ f380 1 5419725"/>
              <a:gd name="f515" fmla="*/ f381 1 5819775"/>
              <a:gd name="f516" fmla="*/ f382 1 5819775"/>
              <a:gd name="f517" fmla="*/ f383 1 5419725"/>
              <a:gd name="f518" fmla="*/ f384 1 5819775"/>
              <a:gd name="f519" fmla="*/ f385 1 5419725"/>
              <a:gd name="f520" fmla="*/ f386 1 5819775"/>
              <a:gd name="f521" fmla="*/ f387 1 5819775"/>
              <a:gd name="f522" fmla="*/ f388 1 5819775"/>
              <a:gd name="f523" fmla="*/ f389 1 5819775"/>
              <a:gd name="f524" fmla="*/ f390 1 5819775"/>
              <a:gd name="f525" fmla="*/ f391 1 5819775"/>
              <a:gd name="f526" fmla="*/ f392 1 5819775"/>
              <a:gd name="f527" fmla="*/ f393 1 5819775"/>
              <a:gd name="f528" fmla="*/ f394 1 5819775"/>
              <a:gd name="f529" fmla="*/ f395 1 5819775"/>
              <a:gd name="f530" fmla="*/ f396 1 5819775"/>
              <a:gd name="f531" fmla="*/ f397 1 5819775"/>
              <a:gd name="f532" fmla="*/ f398 1 5819775"/>
              <a:gd name="f533" fmla="*/ f399 1 5819775"/>
              <a:gd name="f534" fmla="*/ f400 1 5819775"/>
              <a:gd name="f535" fmla="*/ f401 1 5819775"/>
              <a:gd name="f536" fmla="*/ f402 1 5819775"/>
              <a:gd name="f537" fmla="*/ f403 1 5819775"/>
              <a:gd name="f538" fmla="*/ f404 1 5819775"/>
              <a:gd name="f539" fmla="*/ f405 1 5819775"/>
              <a:gd name="f540" fmla="*/ f406 1 5819775"/>
              <a:gd name="f541" fmla="*/ f407 1 5819775"/>
              <a:gd name="f542" fmla="*/ f408 1 5819775"/>
              <a:gd name="f543" fmla="*/ f409 1 5419725"/>
              <a:gd name="f544" fmla="*/ f410 1 5819775"/>
              <a:gd name="f545" fmla="*/ f411 1 5819775"/>
              <a:gd name="f546" fmla="*/ f412 1 5819775"/>
              <a:gd name="f547" fmla="*/ f413 1 5419725"/>
              <a:gd name="f548" fmla="*/ f414 1 5819775"/>
              <a:gd name="f549" fmla="*/ f415 1 5419725"/>
              <a:gd name="f550" fmla="*/ f5 1 f281"/>
              <a:gd name="f551" fmla="*/ f6 1 f281"/>
              <a:gd name="f552" fmla="*/ f5 1 f282"/>
              <a:gd name="f553" fmla="*/ f7 1 f282"/>
              <a:gd name="f554" fmla="+- f416 0 f1"/>
              <a:gd name="f555" fmla="*/ f417 1 f281"/>
              <a:gd name="f556" fmla="*/ f418 1 f282"/>
              <a:gd name="f557" fmla="*/ f419 1 f281"/>
              <a:gd name="f558" fmla="*/ f420 1 f281"/>
              <a:gd name="f559" fmla="*/ f421 1 f282"/>
              <a:gd name="f560" fmla="*/ f422 1 f282"/>
              <a:gd name="f561" fmla="*/ f423 1 f282"/>
              <a:gd name="f562" fmla="*/ f424 1 f281"/>
              <a:gd name="f563" fmla="*/ f425 1 f282"/>
              <a:gd name="f564" fmla="*/ f426 1 f282"/>
              <a:gd name="f565" fmla="*/ f427 1 f281"/>
              <a:gd name="f566" fmla="*/ f428 1 f282"/>
              <a:gd name="f567" fmla="*/ f429 1 f281"/>
              <a:gd name="f568" fmla="*/ f430 1 f281"/>
              <a:gd name="f569" fmla="*/ f431 1 f281"/>
              <a:gd name="f570" fmla="*/ f432 1 f281"/>
              <a:gd name="f571" fmla="*/ f433 1 f282"/>
              <a:gd name="f572" fmla="*/ f434 1 f282"/>
              <a:gd name="f573" fmla="*/ f435 1 f281"/>
              <a:gd name="f574" fmla="*/ f436 1 f281"/>
              <a:gd name="f575" fmla="*/ f437 1 f282"/>
              <a:gd name="f576" fmla="*/ f438 1 f281"/>
              <a:gd name="f577" fmla="*/ f439 1 f282"/>
              <a:gd name="f578" fmla="*/ f440 1 f281"/>
              <a:gd name="f579" fmla="*/ f441 1 f281"/>
              <a:gd name="f580" fmla="*/ f442 1 f282"/>
              <a:gd name="f581" fmla="*/ f443 1 f282"/>
              <a:gd name="f582" fmla="*/ f444 1 f281"/>
              <a:gd name="f583" fmla="*/ f445 1 f281"/>
              <a:gd name="f584" fmla="*/ f446 1 f281"/>
              <a:gd name="f585" fmla="*/ f447 1 f282"/>
              <a:gd name="f586" fmla="*/ f448 1 f281"/>
              <a:gd name="f587" fmla="*/ f449 1 f282"/>
              <a:gd name="f588" fmla="*/ f450 1 f281"/>
              <a:gd name="f589" fmla="*/ f451 1 f281"/>
              <a:gd name="f590" fmla="*/ f452 1 f281"/>
              <a:gd name="f591" fmla="*/ f453 1 f281"/>
              <a:gd name="f592" fmla="*/ f454 1 f282"/>
              <a:gd name="f593" fmla="*/ f455 1 f281"/>
              <a:gd name="f594" fmla="*/ f456 1 f282"/>
              <a:gd name="f595" fmla="*/ f457 1 f281"/>
              <a:gd name="f596" fmla="*/ f458 1 f282"/>
              <a:gd name="f597" fmla="*/ f459 1 f281"/>
              <a:gd name="f598" fmla="*/ f460 1 f281"/>
              <a:gd name="f599" fmla="*/ f461 1 f282"/>
              <a:gd name="f600" fmla="*/ f462 1 f281"/>
              <a:gd name="f601" fmla="*/ f463 1 f282"/>
              <a:gd name="f602" fmla="*/ f464 1 f281"/>
              <a:gd name="f603" fmla="*/ f465 1 f282"/>
              <a:gd name="f604" fmla="*/ f466 1 f281"/>
              <a:gd name="f605" fmla="*/ f467 1 f282"/>
              <a:gd name="f606" fmla="*/ f468 1 f281"/>
              <a:gd name="f607" fmla="*/ f469 1 f282"/>
              <a:gd name="f608" fmla="*/ f470 1 f281"/>
              <a:gd name="f609" fmla="*/ f471 1 f282"/>
              <a:gd name="f610" fmla="*/ f472 1 f281"/>
              <a:gd name="f611" fmla="*/ f473 1 f282"/>
              <a:gd name="f612" fmla="*/ f474 1 f281"/>
              <a:gd name="f613" fmla="*/ f475 1 f281"/>
              <a:gd name="f614" fmla="*/ f476 1 f282"/>
              <a:gd name="f615" fmla="*/ f477 1 f281"/>
              <a:gd name="f616" fmla="*/ f478 1 f281"/>
              <a:gd name="f617" fmla="*/ f479 1 f282"/>
              <a:gd name="f618" fmla="*/ f480 1 f281"/>
              <a:gd name="f619" fmla="*/ f481 1 f281"/>
              <a:gd name="f620" fmla="*/ f482 1 f282"/>
              <a:gd name="f621" fmla="*/ f483 1 f281"/>
              <a:gd name="f622" fmla="*/ f484 1 f281"/>
              <a:gd name="f623" fmla="*/ f485 1 f281"/>
              <a:gd name="f624" fmla="*/ f486 1 f281"/>
              <a:gd name="f625" fmla="*/ f487 1 f281"/>
              <a:gd name="f626" fmla="*/ f488 1 f281"/>
              <a:gd name="f627" fmla="*/ f489 1 f281"/>
              <a:gd name="f628" fmla="*/ f490 1 f281"/>
              <a:gd name="f629" fmla="*/ f491 1 f281"/>
              <a:gd name="f630" fmla="*/ f492 1 f281"/>
              <a:gd name="f631" fmla="*/ f493 1 f281"/>
              <a:gd name="f632" fmla="*/ f494 1 f281"/>
              <a:gd name="f633" fmla="*/ f495 1 f281"/>
              <a:gd name="f634" fmla="*/ f496 1 f281"/>
              <a:gd name="f635" fmla="*/ f497 1 f281"/>
              <a:gd name="f636" fmla="*/ f498 1 f281"/>
              <a:gd name="f637" fmla="*/ f499 1 f281"/>
              <a:gd name="f638" fmla="*/ f500 1 f281"/>
              <a:gd name="f639" fmla="*/ f501 1 f281"/>
              <a:gd name="f640" fmla="*/ f502 1 f281"/>
              <a:gd name="f641" fmla="*/ f503 1 f281"/>
              <a:gd name="f642" fmla="*/ f504 1 f282"/>
              <a:gd name="f643" fmla="*/ f505 1 f281"/>
              <a:gd name="f644" fmla="*/ f506 1 f281"/>
              <a:gd name="f645" fmla="*/ f507 1 f282"/>
              <a:gd name="f646" fmla="*/ f508 1 f281"/>
              <a:gd name="f647" fmla="*/ f509 1 f282"/>
              <a:gd name="f648" fmla="*/ f510 1 f281"/>
              <a:gd name="f649" fmla="*/ f511 1 f282"/>
              <a:gd name="f650" fmla="*/ f512 1 f282"/>
              <a:gd name="f651" fmla="*/ f513 1 f281"/>
              <a:gd name="f652" fmla="*/ f514 1 f282"/>
              <a:gd name="f653" fmla="*/ f515 1 f281"/>
              <a:gd name="f654" fmla="*/ f516 1 f281"/>
              <a:gd name="f655" fmla="*/ f517 1 f282"/>
              <a:gd name="f656" fmla="*/ f518 1 f281"/>
              <a:gd name="f657" fmla="*/ f519 1 f282"/>
              <a:gd name="f658" fmla="*/ f520 1 f281"/>
              <a:gd name="f659" fmla="*/ f521 1 f281"/>
              <a:gd name="f660" fmla="*/ f522 1 f281"/>
              <a:gd name="f661" fmla="*/ f523 1 f281"/>
              <a:gd name="f662" fmla="*/ f524 1 f281"/>
              <a:gd name="f663" fmla="*/ f525 1 f281"/>
              <a:gd name="f664" fmla="*/ f526 1 f281"/>
              <a:gd name="f665" fmla="*/ f527 1 f281"/>
              <a:gd name="f666" fmla="*/ f528 1 f281"/>
              <a:gd name="f667" fmla="*/ f529 1 f281"/>
              <a:gd name="f668" fmla="*/ f530 1 f281"/>
              <a:gd name="f669" fmla="*/ f531 1 f281"/>
              <a:gd name="f670" fmla="*/ f532 1 f281"/>
              <a:gd name="f671" fmla="*/ f533 1 f281"/>
              <a:gd name="f672" fmla="*/ f534 1 f281"/>
              <a:gd name="f673" fmla="*/ f535 1 f281"/>
              <a:gd name="f674" fmla="*/ f536 1 f281"/>
              <a:gd name="f675" fmla="*/ f537 1 f281"/>
              <a:gd name="f676" fmla="*/ f538 1 f281"/>
              <a:gd name="f677" fmla="*/ f539 1 f281"/>
              <a:gd name="f678" fmla="*/ f540 1 f281"/>
              <a:gd name="f679" fmla="*/ f541 1 f281"/>
              <a:gd name="f680" fmla="*/ f542 1 f281"/>
              <a:gd name="f681" fmla="*/ f543 1 f282"/>
              <a:gd name="f682" fmla="*/ f544 1 f281"/>
              <a:gd name="f683" fmla="*/ f545 1 f281"/>
              <a:gd name="f684" fmla="*/ f546 1 f281"/>
              <a:gd name="f685" fmla="*/ f547 1 f282"/>
              <a:gd name="f686" fmla="*/ f548 1 f281"/>
              <a:gd name="f687" fmla="*/ f549 1 f282"/>
              <a:gd name="f688" fmla="*/ f550 f276 1"/>
              <a:gd name="f689" fmla="*/ f551 f276 1"/>
              <a:gd name="f690" fmla="*/ f553 f277 1"/>
              <a:gd name="f691" fmla="*/ f552 f277 1"/>
              <a:gd name="f692" fmla="*/ f555 f276 1"/>
              <a:gd name="f693" fmla="*/ f556 f277 1"/>
              <a:gd name="f694" fmla="*/ f557 f276 1"/>
              <a:gd name="f695" fmla="*/ f558 f276 1"/>
              <a:gd name="f696" fmla="*/ f559 f277 1"/>
              <a:gd name="f697" fmla="*/ f560 f277 1"/>
              <a:gd name="f698" fmla="*/ f561 f277 1"/>
              <a:gd name="f699" fmla="*/ f562 f276 1"/>
              <a:gd name="f700" fmla="*/ f563 f277 1"/>
              <a:gd name="f701" fmla="*/ f564 f277 1"/>
              <a:gd name="f702" fmla="*/ f565 f276 1"/>
              <a:gd name="f703" fmla="*/ f566 f277 1"/>
              <a:gd name="f704" fmla="*/ f567 f276 1"/>
              <a:gd name="f705" fmla="*/ f568 f276 1"/>
              <a:gd name="f706" fmla="*/ f569 f276 1"/>
              <a:gd name="f707" fmla="*/ f570 f276 1"/>
              <a:gd name="f708" fmla="*/ f571 f277 1"/>
              <a:gd name="f709" fmla="*/ f572 f277 1"/>
              <a:gd name="f710" fmla="*/ f573 f276 1"/>
              <a:gd name="f711" fmla="*/ f574 f276 1"/>
              <a:gd name="f712" fmla="*/ f575 f277 1"/>
              <a:gd name="f713" fmla="*/ f576 f276 1"/>
              <a:gd name="f714" fmla="*/ f577 f277 1"/>
              <a:gd name="f715" fmla="*/ f578 f276 1"/>
              <a:gd name="f716" fmla="*/ f579 f276 1"/>
              <a:gd name="f717" fmla="*/ f580 f277 1"/>
              <a:gd name="f718" fmla="*/ f581 f277 1"/>
              <a:gd name="f719" fmla="*/ f582 f276 1"/>
              <a:gd name="f720" fmla="*/ f583 f276 1"/>
              <a:gd name="f721" fmla="*/ f584 f276 1"/>
              <a:gd name="f722" fmla="*/ f585 f277 1"/>
              <a:gd name="f723" fmla="*/ f586 f276 1"/>
              <a:gd name="f724" fmla="*/ f587 f277 1"/>
              <a:gd name="f725" fmla="*/ f588 f276 1"/>
              <a:gd name="f726" fmla="*/ f589 f276 1"/>
              <a:gd name="f727" fmla="*/ f590 f276 1"/>
              <a:gd name="f728" fmla="*/ f591 f276 1"/>
              <a:gd name="f729" fmla="*/ f592 f277 1"/>
              <a:gd name="f730" fmla="*/ f593 f276 1"/>
              <a:gd name="f731" fmla="*/ f594 f277 1"/>
              <a:gd name="f732" fmla="*/ f595 f276 1"/>
              <a:gd name="f733" fmla="*/ f596 f277 1"/>
              <a:gd name="f734" fmla="*/ f597 f276 1"/>
              <a:gd name="f735" fmla="*/ f598 f276 1"/>
              <a:gd name="f736" fmla="*/ f599 f277 1"/>
              <a:gd name="f737" fmla="*/ f600 f276 1"/>
              <a:gd name="f738" fmla="*/ f601 f277 1"/>
              <a:gd name="f739" fmla="*/ f602 f276 1"/>
              <a:gd name="f740" fmla="*/ f603 f277 1"/>
              <a:gd name="f741" fmla="*/ f604 f276 1"/>
              <a:gd name="f742" fmla="*/ f605 f277 1"/>
              <a:gd name="f743" fmla="*/ f606 f276 1"/>
              <a:gd name="f744" fmla="*/ f607 f277 1"/>
              <a:gd name="f745" fmla="*/ f608 f276 1"/>
              <a:gd name="f746" fmla="*/ f609 f277 1"/>
              <a:gd name="f747" fmla="*/ f610 f276 1"/>
              <a:gd name="f748" fmla="*/ f611 f277 1"/>
              <a:gd name="f749" fmla="*/ f612 f276 1"/>
              <a:gd name="f750" fmla="*/ f613 f276 1"/>
              <a:gd name="f751" fmla="*/ f614 f277 1"/>
              <a:gd name="f752" fmla="*/ f615 f276 1"/>
              <a:gd name="f753" fmla="*/ f616 f276 1"/>
              <a:gd name="f754" fmla="*/ f617 f277 1"/>
              <a:gd name="f755" fmla="*/ f618 f276 1"/>
              <a:gd name="f756" fmla="*/ f619 f276 1"/>
              <a:gd name="f757" fmla="*/ f620 f277 1"/>
              <a:gd name="f758" fmla="*/ f621 f276 1"/>
              <a:gd name="f759" fmla="*/ f622 f276 1"/>
              <a:gd name="f760" fmla="*/ f623 f276 1"/>
              <a:gd name="f761" fmla="*/ f624 f276 1"/>
              <a:gd name="f762" fmla="*/ f625 f276 1"/>
              <a:gd name="f763" fmla="*/ f626 f276 1"/>
              <a:gd name="f764" fmla="*/ f627 f276 1"/>
              <a:gd name="f765" fmla="*/ f628 f276 1"/>
              <a:gd name="f766" fmla="*/ f629 f276 1"/>
              <a:gd name="f767" fmla="*/ f630 f276 1"/>
              <a:gd name="f768" fmla="*/ f631 f276 1"/>
              <a:gd name="f769" fmla="*/ f632 f276 1"/>
              <a:gd name="f770" fmla="*/ f633 f276 1"/>
              <a:gd name="f771" fmla="*/ f634 f276 1"/>
              <a:gd name="f772" fmla="*/ f635 f276 1"/>
              <a:gd name="f773" fmla="*/ f636 f276 1"/>
              <a:gd name="f774" fmla="*/ f637 f276 1"/>
              <a:gd name="f775" fmla="*/ f638 f276 1"/>
              <a:gd name="f776" fmla="*/ f639 f276 1"/>
              <a:gd name="f777" fmla="*/ f640 f276 1"/>
              <a:gd name="f778" fmla="*/ f641 f276 1"/>
              <a:gd name="f779" fmla="*/ f642 f277 1"/>
              <a:gd name="f780" fmla="*/ f643 f276 1"/>
              <a:gd name="f781" fmla="*/ f644 f276 1"/>
              <a:gd name="f782" fmla="*/ f645 f277 1"/>
              <a:gd name="f783" fmla="*/ f646 f276 1"/>
              <a:gd name="f784" fmla="*/ f647 f277 1"/>
              <a:gd name="f785" fmla="*/ f648 f276 1"/>
              <a:gd name="f786" fmla="*/ f649 f277 1"/>
              <a:gd name="f787" fmla="*/ f650 f277 1"/>
              <a:gd name="f788" fmla="*/ f651 f276 1"/>
              <a:gd name="f789" fmla="*/ f652 f277 1"/>
              <a:gd name="f790" fmla="*/ f653 f276 1"/>
              <a:gd name="f791" fmla="*/ f654 f276 1"/>
              <a:gd name="f792" fmla="*/ f655 f277 1"/>
              <a:gd name="f793" fmla="*/ f656 f276 1"/>
              <a:gd name="f794" fmla="*/ f657 f277 1"/>
              <a:gd name="f795" fmla="*/ f658 f276 1"/>
              <a:gd name="f796" fmla="*/ f659 f276 1"/>
              <a:gd name="f797" fmla="*/ f660 f276 1"/>
              <a:gd name="f798" fmla="*/ f661 f276 1"/>
              <a:gd name="f799" fmla="*/ f662 f276 1"/>
              <a:gd name="f800" fmla="*/ f663 f276 1"/>
              <a:gd name="f801" fmla="*/ f664 f276 1"/>
              <a:gd name="f802" fmla="*/ f665 f276 1"/>
              <a:gd name="f803" fmla="*/ f666 f276 1"/>
              <a:gd name="f804" fmla="*/ f667 f276 1"/>
              <a:gd name="f805" fmla="*/ f668 f276 1"/>
              <a:gd name="f806" fmla="*/ f669 f276 1"/>
              <a:gd name="f807" fmla="*/ f670 f276 1"/>
              <a:gd name="f808" fmla="*/ f671 f276 1"/>
              <a:gd name="f809" fmla="*/ f672 f276 1"/>
              <a:gd name="f810" fmla="*/ f673 f276 1"/>
              <a:gd name="f811" fmla="*/ f674 f276 1"/>
              <a:gd name="f812" fmla="*/ f675 f276 1"/>
              <a:gd name="f813" fmla="*/ f676 f276 1"/>
              <a:gd name="f814" fmla="*/ f677 f276 1"/>
              <a:gd name="f815" fmla="*/ f678 f276 1"/>
              <a:gd name="f816" fmla="*/ f679 f276 1"/>
              <a:gd name="f817" fmla="*/ f680 f276 1"/>
              <a:gd name="f818" fmla="*/ f681 f277 1"/>
              <a:gd name="f819" fmla="*/ f682 f276 1"/>
              <a:gd name="f820" fmla="*/ f683 f276 1"/>
              <a:gd name="f821" fmla="*/ f684 f276 1"/>
              <a:gd name="f822" fmla="*/ f685 f277 1"/>
              <a:gd name="f823" fmla="*/ f686 f276 1"/>
              <a:gd name="f824" fmla="*/ f687 f277 1"/>
            </a:gdLst>
            <a:ahLst/>
            <a:cxnLst>
              <a:cxn ang="3cd4">
                <a:pos x="hc" y="t"/>
              </a:cxn>
              <a:cxn ang="0">
                <a:pos x="r" y="vc"/>
              </a:cxn>
              <a:cxn ang="cd4">
                <a:pos x="hc" y="b"/>
              </a:cxn>
              <a:cxn ang="cd2">
                <a:pos x="l" y="vc"/>
              </a:cxn>
              <a:cxn ang="f554">
                <a:pos x="f692" y="f693"/>
              </a:cxn>
              <a:cxn ang="f554">
                <a:pos x="f694" y="f693"/>
              </a:cxn>
              <a:cxn ang="f554">
                <a:pos x="f695" y="f696"/>
              </a:cxn>
              <a:cxn ang="f554">
                <a:pos x="f695" y="f697"/>
              </a:cxn>
              <a:cxn ang="f554">
                <a:pos x="f694" y="f698"/>
              </a:cxn>
              <a:cxn ang="f554">
                <a:pos x="f699" y="f698"/>
              </a:cxn>
              <a:cxn ang="f554">
                <a:pos x="f699" y="f700"/>
              </a:cxn>
              <a:cxn ang="f554">
                <a:pos x="f699" y="f700"/>
              </a:cxn>
              <a:cxn ang="f554">
                <a:pos x="f699" y="f701"/>
              </a:cxn>
              <a:cxn ang="f554">
                <a:pos x="f702" y="f703"/>
              </a:cxn>
              <a:cxn ang="f554">
                <a:pos x="f704" y="f703"/>
              </a:cxn>
              <a:cxn ang="f554">
                <a:pos x="f705" y="f703"/>
              </a:cxn>
              <a:cxn ang="f554">
                <a:pos x="f706" y="f703"/>
              </a:cxn>
              <a:cxn ang="f554">
                <a:pos x="f707" y="f701"/>
              </a:cxn>
              <a:cxn ang="f554">
                <a:pos x="f707" y="f708"/>
              </a:cxn>
              <a:cxn ang="f554">
                <a:pos x="f707" y="f709"/>
              </a:cxn>
              <a:cxn ang="f554">
                <a:pos x="f707" y="f698"/>
              </a:cxn>
              <a:cxn ang="f554">
                <a:pos x="f710" y="f698"/>
              </a:cxn>
              <a:cxn ang="f554">
                <a:pos x="f711" y="f697"/>
              </a:cxn>
              <a:cxn ang="f554">
                <a:pos x="f711" y="f712"/>
              </a:cxn>
              <a:cxn ang="f554">
                <a:pos x="f692" y="f693"/>
              </a:cxn>
              <a:cxn ang="f554">
                <a:pos x="f713" y="f714"/>
              </a:cxn>
              <a:cxn ang="f554">
                <a:pos x="f715" y="f714"/>
              </a:cxn>
              <a:cxn ang="f554">
                <a:pos x="f716" y="f717"/>
              </a:cxn>
              <a:cxn ang="f554">
                <a:pos x="f716" y="f718"/>
              </a:cxn>
              <a:cxn ang="f554">
                <a:pos x="f719" y="f718"/>
              </a:cxn>
              <a:cxn ang="f554">
                <a:pos x="f719" y="f714"/>
              </a:cxn>
              <a:cxn ang="f554">
                <a:pos x="f713" y="f714"/>
              </a:cxn>
              <a:cxn ang="f554">
                <a:pos x="f720" y="f714"/>
              </a:cxn>
              <a:cxn ang="f554">
                <a:pos x="f721" y="f714"/>
              </a:cxn>
              <a:cxn ang="f554">
                <a:pos x="f721" y="f722"/>
              </a:cxn>
              <a:cxn ang="f554">
                <a:pos x="f723" y="f724"/>
              </a:cxn>
              <a:cxn ang="f554">
                <a:pos x="f725" y="f724"/>
              </a:cxn>
              <a:cxn ang="f554">
                <a:pos x="f726" y="f722"/>
              </a:cxn>
              <a:cxn ang="f554">
                <a:pos x="f726" y="f714"/>
              </a:cxn>
              <a:cxn ang="f554">
                <a:pos x="f720" y="f714"/>
              </a:cxn>
              <a:cxn ang="f554">
                <a:pos x="f727" y="f701"/>
              </a:cxn>
              <a:cxn ang="f554">
                <a:pos x="f728" y="f729"/>
              </a:cxn>
              <a:cxn ang="f554">
                <a:pos x="f730" y="f729"/>
              </a:cxn>
              <a:cxn ang="f554">
                <a:pos x="f730" y="f731"/>
              </a:cxn>
              <a:cxn ang="f554">
                <a:pos x="f732" y="f731"/>
              </a:cxn>
              <a:cxn ang="f554">
                <a:pos x="f732" y="f701"/>
              </a:cxn>
              <a:cxn ang="f554">
                <a:pos x="f727" y="f701"/>
              </a:cxn>
              <a:cxn ang="f554">
                <a:pos x="f727" y="f733"/>
              </a:cxn>
              <a:cxn ang="f554">
                <a:pos x="f734" y="f733"/>
              </a:cxn>
              <a:cxn ang="f554">
                <a:pos x="f734" y="f722"/>
              </a:cxn>
              <a:cxn ang="f554">
                <a:pos x="f735" y="f736"/>
              </a:cxn>
              <a:cxn ang="f554">
                <a:pos x="f737" y="f736"/>
              </a:cxn>
              <a:cxn ang="f554">
                <a:pos x="f713" y="f722"/>
              </a:cxn>
              <a:cxn ang="f554">
                <a:pos x="f713" y="f738"/>
              </a:cxn>
              <a:cxn ang="f554">
                <a:pos x="f739" y="f738"/>
              </a:cxn>
              <a:cxn ang="f554">
                <a:pos x="f739" y="f740"/>
              </a:cxn>
              <a:cxn ang="f554">
                <a:pos x="f741" y="f742"/>
              </a:cxn>
              <a:cxn ang="f554">
                <a:pos x="f743" y="f744"/>
              </a:cxn>
              <a:cxn ang="f554">
                <a:pos x="f745" y="f746"/>
              </a:cxn>
              <a:cxn ang="f554">
                <a:pos x="f747" y="f748"/>
              </a:cxn>
              <a:cxn ang="f554">
                <a:pos x="f749" y="f748"/>
              </a:cxn>
              <a:cxn ang="f554">
                <a:pos x="f750" y="f751"/>
              </a:cxn>
              <a:cxn ang="f554">
                <a:pos x="f752" y="f751"/>
              </a:cxn>
              <a:cxn ang="f554">
                <a:pos x="f753" y="f754"/>
              </a:cxn>
              <a:cxn ang="f554">
                <a:pos x="f755" y="f751"/>
              </a:cxn>
              <a:cxn ang="f554">
                <a:pos x="f756" y="f757"/>
              </a:cxn>
              <a:cxn ang="f554">
                <a:pos x="f758" y="f751"/>
              </a:cxn>
              <a:cxn ang="f554">
                <a:pos x="f759" y="f754"/>
              </a:cxn>
              <a:cxn ang="f554">
                <a:pos x="f760" y="f751"/>
              </a:cxn>
              <a:cxn ang="f554">
                <a:pos x="f761" y="f757"/>
              </a:cxn>
              <a:cxn ang="f554">
                <a:pos x="f762" y="f751"/>
              </a:cxn>
              <a:cxn ang="f554">
                <a:pos x="f763" y="f754"/>
              </a:cxn>
              <a:cxn ang="f554">
                <a:pos x="f764" y="f751"/>
              </a:cxn>
              <a:cxn ang="f554">
                <a:pos x="f765" y="f757"/>
              </a:cxn>
              <a:cxn ang="f554">
                <a:pos x="f766" y="f751"/>
              </a:cxn>
              <a:cxn ang="f554">
                <a:pos x="f767" y="f754"/>
              </a:cxn>
              <a:cxn ang="f554">
                <a:pos x="f768" y="f751"/>
              </a:cxn>
              <a:cxn ang="f554">
                <a:pos x="f769" y="f757"/>
              </a:cxn>
              <a:cxn ang="f554">
                <a:pos x="f770" y="f751"/>
              </a:cxn>
              <a:cxn ang="f554">
                <a:pos x="f771" y="f754"/>
              </a:cxn>
              <a:cxn ang="f554">
                <a:pos x="f772" y="f751"/>
              </a:cxn>
              <a:cxn ang="f554">
                <a:pos x="f773" y="f757"/>
              </a:cxn>
              <a:cxn ang="f554">
                <a:pos x="f774" y="f751"/>
              </a:cxn>
              <a:cxn ang="f554">
                <a:pos x="f775" y="f754"/>
              </a:cxn>
              <a:cxn ang="f554">
                <a:pos x="f776" y="f751"/>
              </a:cxn>
              <a:cxn ang="f554">
                <a:pos x="f777" y="f751"/>
              </a:cxn>
              <a:cxn ang="f554">
                <a:pos x="f778" y="f779"/>
              </a:cxn>
              <a:cxn ang="f554">
                <a:pos x="f780" y="f779"/>
              </a:cxn>
              <a:cxn ang="f554">
                <a:pos x="f781" y="f782"/>
              </a:cxn>
              <a:cxn ang="f554">
                <a:pos x="f783" y="f784"/>
              </a:cxn>
              <a:cxn ang="f554">
                <a:pos x="f785" y="f786"/>
              </a:cxn>
              <a:cxn ang="f554">
                <a:pos x="f785" y="f786"/>
              </a:cxn>
              <a:cxn ang="f554">
                <a:pos x="f785" y="f787"/>
              </a:cxn>
              <a:cxn ang="f554">
                <a:pos x="f788" y="f787"/>
              </a:cxn>
              <a:cxn ang="f554">
                <a:pos x="f788" y="f733"/>
              </a:cxn>
              <a:cxn ang="f554">
                <a:pos x="f739" y="f700"/>
              </a:cxn>
              <a:cxn ang="f554">
                <a:pos x="f739" y="f789"/>
              </a:cxn>
              <a:cxn ang="f554">
                <a:pos x="f790" y="f789"/>
              </a:cxn>
              <a:cxn ang="f554">
                <a:pos x="f790" y="f700"/>
              </a:cxn>
              <a:cxn ang="f554">
                <a:pos x="f791" y="f792"/>
              </a:cxn>
              <a:cxn ang="f554">
                <a:pos x="f793" y="f794"/>
              </a:cxn>
              <a:cxn ang="f554">
                <a:pos x="f795" y="f792"/>
              </a:cxn>
              <a:cxn ang="f554">
                <a:pos x="f739" y="f700"/>
              </a:cxn>
              <a:cxn ang="f554">
                <a:pos x="f796" y="f700"/>
              </a:cxn>
              <a:cxn ang="f554">
                <a:pos x="f796" y="f789"/>
              </a:cxn>
              <a:cxn ang="f554">
                <a:pos x="f797" y="f789"/>
              </a:cxn>
              <a:cxn ang="f554">
                <a:pos x="f797" y="f700"/>
              </a:cxn>
              <a:cxn ang="f554">
                <a:pos x="f798" y="f792"/>
              </a:cxn>
              <a:cxn ang="f554">
                <a:pos x="f799" y="f794"/>
              </a:cxn>
              <a:cxn ang="f554">
                <a:pos x="f800" y="f792"/>
              </a:cxn>
              <a:cxn ang="f554">
                <a:pos x="f796" y="f700"/>
              </a:cxn>
              <a:cxn ang="f554">
                <a:pos x="f801" y="f700"/>
              </a:cxn>
              <a:cxn ang="f554">
                <a:pos x="f801" y="f789"/>
              </a:cxn>
              <a:cxn ang="f554">
                <a:pos x="f802" y="f789"/>
              </a:cxn>
              <a:cxn ang="f554">
                <a:pos x="f802" y="f700"/>
              </a:cxn>
              <a:cxn ang="f554">
                <a:pos x="f803" y="f792"/>
              </a:cxn>
              <a:cxn ang="f554">
                <a:pos x="f804" y="f794"/>
              </a:cxn>
              <a:cxn ang="f554">
                <a:pos x="f805" y="f792"/>
              </a:cxn>
              <a:cxn ang="f554">
                <a:pos x="f801" y="f700"/>
              </a:cxn>
              <a:cxn ang="f554">
                <a:pos x="f806" y="f700"/>
              </a:cxn>
              <a:cxn ang="f554">
                <a:pos x="f806" y="f789"/>
              </a:cxn>
              <a:cxn ang="f554">
                <a:pos x="f807" y="f789"/>
              </a:cxn>
              <a:cxn ang="f554">
                <a:pos x="f807" y="f700"/>
              </a:cxn>
              <a:cxn ang="f554">
                <a:pos x="f808" y="f792"/>
              </a:cxn>
              <a:cxn ang="f554">
                <a:pos x="f809" y="f794"/>
              </a:cxn>
              <a:cxn ang="f554">
                <a:pos x="f810" y="f792"/>
              </a:cxn>
              <a:cxn ang="f554">
                <a:pos x="f806" y="f700"/>
              </a:cxn>
              <a:cxn ang="f554">
                <a:pos x="f811" y="f700"/>
              </a:cxn>
              <a:cxn ang="f554">
                <a:pos x="f811" y="f789"/>
              </a:cxn>
              <a:cxn ang="f554">
                <a:pos x="f812" y="f789"/>
              </a:cxn>
              <a:cxn ang="f554">
                <a:pos x="f812" y="f700"/>
              </a:cxn>
              <a:cxn ang="f554">
                <a:pos x="f813" y="f792"/>
              </a:cxn>
              <a:cxn ang="f554">
                <a:pos x="f814" y="f794"/>
              </a:cxn>
              <a:cxn ang="f554">
                <a:pos x="f815" y="f792"/>
              </a:cxn>
              <a:cxn ang="f554">
                <a:pos x="f811" y="f700"/>
              </a:cxn>
              <a:cxn ang="f554">
                <a:pos x="f816" y="f700"/>
              </a:cxn>
              <a:cxn ang="f554">
                <a:pos x="f816" y="f789"/>
              </a:cxn>
              <a:cxn ang="f554">
                <a:pos x="f817" y="f789"/>
              </a:cxn>
              <a:cxn ang="f554">
                <a:pos x="f817" y="f818"/>
              </a:cxn>
              <a:cxn ang="f554">
                <a:pos x="f817" y="f700"/>
              </a:cxn>
              <a:cxn ang="f554">
                <a:pos x="f819" y="f792"/>
              </a:cxn>
              <a:cxn ang="f554">
                <a:pos x="f820" y="f794"/>
              </a:cxn>
              <a:cxn ang="f554">
                <a:pos x="f821" y="f792"/>
              </a:cxn>
              <a:cxn ang="f554">
                <a:pos x="f816" y="f700"/>
              </a:cxn>
              <a:cxn ang="f554">
                <a:pos x="f692" y="f822"/>
              </a:cxn>
              <a:cxn ang="f554">
                <a:pos x="f692" y="f822"/>
              </a:cxn>
              <a:cxn ang="f554">
                <a:pos x="f694" y="f822"/>
              </a:cxn>
              <a:cxn ang="f554">
                <a:pos x="f823" y="f824"/>
              </a:cxn>
              <a:cxn ang="f554">
                <a:pos x="f692" y="f712"/>
              </a:cxn>
              <a:cxn ang="f554">
                <a:pos x="f692" y="f822"/>
              </a:cxn>
            </a:cxnLst>
            <a:rect l="f688" t="f691" r="f689" b="f690"/>
            <a:pathLst>
              <a:path w="5819775" h="5419725">
                <a:moveTo>
                  <a:pt x="f8" y="f5"/>
                </a:moveTo>
                <a:lnTo>
                  <a:pt x="f9" y="f5"/>
                </a:lnTo>
                <a:cubicBezTo>
                  <a:pt x="f10" y="f5"/>
                  <a:pt x="f5" y="f11"/>
                  <a:pt x="f5" y="f9"/>
                </a:cubicBezTo>
                <a:lnTo>
                  <a:pt x="f5" y="f12"/>
                </a:lnTo>
                <a:cubicBezTo>
                  <a:pt x="f5" y="f13"/>
                  <a:pt x="f11" y="f14"/>
                  <a:pt x="f9" y="f14"/>
                </a:cubicBezTo>
                <a:lnTo>
                  <a:pt x="f15" y="f14"/>
                </a:lnTo>
                <a:lnTo>
                  <a:pt x="f15" y="f16"/>
                </a:lnTo>
                <a:lnTo>
                  <a:pt x="f15" y="f16"/>
                </a:lnTo>
                <a:lnTo>
                  <a:pt x="f15" y="f17"/>
                </a:lnTo>
                <a:cubicBezTo>
                  <a:pt x="f15" y="f18"/>
                  <a:pt x="f19" y="f20"/>
                  <a:pt x="f21" y="f20"/>
                </a:cubicBezTo>
                <a:lnTo>
                  <a:pt x="f22" y="f20"/>
                </a:lnTo>
                <a:lnTo>
                  <a:pt x="f23" y="f20"/>
                </a:lnTo>
                <a:lnTo>
                  <a:pt x="f24" y="f20"/>
                </a:lnTo>
                <a:cubicBezTo>
                  <a:pt x="f25" y="f20"/>
                  <a:pt x="f26" y="f27"/>
                  <a:pt x="f26" y="f17"/>
                </a:cubicBezTo>
                <a:lnTo>
                  <a:pt x="f26" y="f28"/>
                </a:lnTo>
                <a:lnTo>
                  <a:pt x="f26" y="f29"/>
                </a:lnTo>
                <a:lnTo>
                  <a:pt x="f26" y="f14"/>
                </a:lnTo>
                <a:lnTo>
                  <a:pt x="f30" y="f14"/>
                </a:lnTo>
                <a:cubicBezTo>
                  <a:pt x="f31" y="f14"/>
                  <a:pt x="f32" y="f33"/>
                  <a:pt x="f32" y="f12"/>
                </a:cubicBezTo>
                <a:lnTo>
                  <a:pt x="f32" y="f34"/>
                </a:lnTo>
                <a:cubicBezTo>
                  <a:pt x="f35" y="f11"/>
                  <a:pt x="f36" y="f5"/>
                  <a:pt x="f8" y="f5"/>
                </a:cubicBezTo>
                <a:close/>
                <a:moveTo>
                  <a:pt x="f37" y="f38"/>
                </a:moveTo>
                <a:lnTo>
                  <a:pt x="f39" y="f38"/>
                </a:lnTo>
                <a:cubicBezTo>
                  <a:pt x="f40" y="f38"/>
                  <a:pt x="f41" y="f42"/>
                  <a:pt x="f41" y="f43"/>
                </a:cubicBezTo>
                <a:lnTo>
                  <a:pt x="f41" y="f44"/>
                </a:lnTo>
                <a:lnTo>
                  <a:pt x="f45" y="f44"/>
                </a:lnTo>
                <a:lnTo>
                  <a:pt x="f45" y="f38"/>
                </a:lnTo>
                <a:lnTo>
                  <a:pt x="f37" y="f38"/>
                </a:lnTo>
                <a:close/>
                <a:moveTo>
                  <a:pt x="f46" y="f38"/>
                </a:moveTo>
                <a:lnTo>
                  <a:pt x="f47" y="f38"/>
                </a:lnTo>
                <a:lnTo>
                  <a:pt x="f47" y="f48"/>
                </a:lnTo>
                <a:cubicBezTo>
                  <a:pt x="f47" y="f49"/>
                  <a:pt x="f50" y="f51"/>
                  <a:pt x="f52" y="f51"/>
                </a:cubicBezTo>
                <a:lnTo>
                  <a:pt x="f53" y="f51"/>
                </a:lnTo>
                <a:cubicBezTo>
                  <a:pt x="f54" y="f51"/>
                  <a:pt x="f55" y="f56"/>
                  <a:pt x="f55" y="f48"/>
                </a:cubicBezTo>
                <a:lnTo>
                  <a:pt x="f55" y="f38"/>
                </a:lnTo>
                <a:lnTo>
                  <a:pt x="f46" y="f38"/>
                </a:lnTo>
                <a:close/>
                <a:moveTo>
                  <a:pt x="f57" y="f17"/>
                </a:moveTo>
                <a:cubicBezTo>
                  <a:pt x="f57" y="f58"/>
                  <a:pt x="f59" y="f60"/>
                  <a:pt x="f61" y="f60"/>
                </a:cubicBezTo>
                <a:lnTo>
                  <a:pt x="f62" y="f60"/>
                </a:lnTo>
                <a:lnTo>
                  <a:pt x="f62" y="f63"/>
                </a:lnTo>
                <a:lnTo>
                  <a:pt x="f64" y="f63"/>
                </a:lnTo>
                <a:lnTo>
                  <a:pt x="f64" y="f17"/>
                </a:lnTo>
                <a:lnTo>
                  <a:pt x="f57" y="f17"/>
                </a:lnTo>
                <a:close/>
                <a:moveTo>
                  <a:pt x="f57" y="f65"/>
                </a:moveTo>
                <a:lnTo>
                  <a:pt x="f66" y="f65"/>
                </a:lnTo>
                <a:lnTo>
                  <a:pt x="f66" y="f48"/>
                </a:lnTo>
                <a:cubicBezTo>
                  <a:pt x="f66" y="f67"/>
                  <a:pt x="f68" y="f69"/>
                  <a:pt x="f70" y="f69"/>
                </a:cubicBezTo>
                <a:lnTo>
                  <a:pt x="f71" y="f69"/>
                </a:lnTo>
                <a:cubicBezTo>
                  <a:pt x="f72" y="f69"/>
                  <a:pt x="f37" y="f73"/>
                  <a:pt x="f37" y="f48"/>
                </a:cubicBezTo>
                <a:lnTo>
                  <a:pt x="f37" y="f74"/>
                </a:lnTo>
                <a:lnTo>
                  <a:pt x="f75" y="f74"/>
                </a:lnTo>
                <a:lnTo>
                  <a:pt x="f75" y="f76"/>
                </a:lnTo>
                <a:cubicBezTo>
                  <a:pt x="f75" y="f76"/>
                  <a:pt x="f77" y="f76"/>
                  <a:pt x="f77" y="f78"/>
                </a:cubicBezTo>
                <a:cubicBezTo>
                  <a:pt x="f79" y="f80"/>
                  <a:pt x="f81" y="f37"/>
                  <a:pt x="f82" y="f83"/>
                </a:cubicBezTo>
                <a:cubicBezTo>
                  <a:pt x="f84" y="f83"/>
                  <a:pt x="f85" y="f86"/>
                  <a:pt x="f85" y="f86"/>
                </a:cubicBezTo>
                <a:cubicBezTo>
                  <a:pt x="f87" y="f88"/>
                  <a:pt x="f89" y="f90"/>
                  <a:pt x="f91" y="f92"/>
                </a:cubicBezTo>
                <a:lnTo>
                  <a:pt x="f93" y="f92"/>
                </a:lnTo>
                <a:cubicBezTo>
                  <a:pt x="f94" y="f95"/>
                  <a:pt x="f96" y="f97"/>
                  <a:pt x="f98" y="f97"/>
                </a:cubicBezTo>
                <a:cubicBezTo>
                  <a:pt x="f99" y="f97"/>
                  <a:pt x="f100" y="f97"/>
                  <a:pt x="f101" y="f97"/>
                </a:cubicBezTo>
                <a:cubicBezTo>
                  <a:pt x="f102" y="f97"/>
                  <a:pt x="f103" y="f104"/>
                  <a:pt x="f105" y="f104"/>
                </a:cubicBezTo>
                <a:cubicBezTo>
                  <a:pt x="f106" y="f104"/>
                  <a:pt x="f107" y="f104"/>
                  <a:pt x="f108" y="f97"/>
                </a:cubicBezTo>
                <a:cubicBezTo>
                  <a:pt x="f109" y="f92"/>
                  <a:pt x="f110" y="f111"/>
                  <a:pt x="f112" y="f113"/>
                </a:cubicBezTo>
                <a:cubicBezTo>
                  <a:pt x="f114" y="f115"/>
                  <a:pt x="f116" y="f117"/>
                  <a:pt x="f118" y="f97"/>
                </a:cubicBezTo>
                <a:cubicBezTo>
                  <a:pt x="f119" y="f97"/>
                  <a:pt x="f120" y="f104"/>
                  <a:pt x="f121" y="f104"/>
                </a:cubicBezTo>
                <a:cubicBezTo>
                  <a:pt x="f122" y="f104"/>
                  <a:pt x="f123" y="f104"/>
                  <a:pt x="f124" y="f97"/>
                </a:cubicBezTo>
                <a:cubicBezTo>
                  <a:pt x="f125" y="f92"/>
                  <a:pt x="f126" y="f111"/>
                  <a:pt x="f127" y="f113"/>
                </a:cubicBezTo>
                <a:cubicBezTo>
                  <a:pt x="f128" y="f115"/>
                  <a:pt x="f129" y="f117"/>
                  <a:pt x="f130" y="f97"/>
                </a:cubicBezTo>
                <a:cubicBezTo>
                  <a:pt x="f131" y="f97"/>
                  <a:pt x="f132" y="f104"/>
                  <a:pt x="f133" y="f104"/>
                </a:cubicBezTo>
                <a:cubicBezTo>
                  <a:pt x="f134" y="f104"/>
                  <a:pt x="f135" y="f104"/>
                  <a:pt x="f136" y="f97"/>
                </a:cubicBezTo>
                <a:cubicBezTo>
                  <a:pt x="f137" y="f92"/>
                  <a:pt x="f138" y="f111"/>
                  <a:pt x="f139" y="f113"/>
                </a:cubicBezTo>
                <a:cubicBezTo>
                  <a:pt x="f140" y="f115"/>
                  <a:pt x="f141" y="f117"/>
                  <a:pt x="f142" y="f97"/>
                </a:cubicBezTo>
                <a:cubicBezTo>
                  <a:pt x="f143" y="f97"/>
                  <a:pt x="f144" y="f104"/>
                  <a:pt x="f145" y="f104"/>
                </a:cubicBezTo>
                <a:cubicBezTo>
                  <a:pt x="f146" y="f104"/>
                  <a:pt x="f147" y="f104"/>
                  <a:pt x="f148" y="f97"/>
                </a:cubicBezTo>
                <a:cubicBezTo>
                  <a:pt x="f149" y="f92"/>
                  <a:pt x="f150" y="f111"/>
                  <a:pt x="f151" y="f113"/>
                </a:cubicBezTo>
                <a:cubicBezTo>
                  <a:pt x="f152" y="f115"/>
                  <a:pt x="f153" y="f117"/>
                  <a:pt x="f154" y="f97"/>
                </a:cubicBezTo>
                <a:cubicBezTo>
                  <a:pt x="f155" y="f97"/>
                  <a:pt x="f156" y="f104"/>
                  <a:pt x="f157" y="f104"/>
                </a:cubicBezTo>
                <a:cubicBezTo>
                  <a:pt x="f158" y="f104"/>
                  <a:pt x="f159" y="f104"/>
                  <a:pt x="f160" y="f97"/>
                </a:cubicBezTo>
                <a:cubicBezTo>
                  <a:pt x="f161" y="f92"/>
                  <a:pt x="f162" y="f111"/>
                  <a:pt x="f163" y="f113"/>
                </a:cubicBezTo>
                <a:cubicBezTo>
                  <a:pt x="f164" y="f115"/>
                  <a:pt x="f165" y="f117"/>
                  <a:pt x="f166" y="f97"/>
                </a:cubicBezTo>
                <a:cubicBezTo>
                  <a:pt x="f167" y="f97"/>
                  <a:pt x="f168" y="f104"/>
                  <a:pt x="f169" y="f104"/>
                </a:cubicBezTo>
                <a:cubicBezTo>
                  <a:pt x="f170" y="f104"/>
                  <a:pt x="f171" y="f104"/>
                  <a:pt x="f172" y="f97"/>
                </a:cubicBezTo>
                <a:cubicBezTo>
                  <a:pt x="f173" y="f97"/>
                  <a:pt x="f174" y="f97"/>
                  <a:pt x="f175" y="f97"/>
                </a:cubicBezTo>
                <a:cubicBezTo>
                  <a:pt x="f176" y="f177"/>
                  <a:pt x="f178" y="f177"/>
                  <a:pt x="f179" y="f180"/>
                </a:cubicBezTo>
                <a:lnTo>
                  <a:pt x="f181" y="f180"/>
                </a:lnTo>
                <a:cubicBezTo>
                  <a:pt x="f182" y="f183"/>
                  <a:pt x="f184" y="f88"/>
                  <a:pt x="f185" y="f186"/>
                </a:cubicBezTo>
                <a:cubicBezTo>
                  <a:pt x="f187" y="f186"/>
                  <a:pt x="f187" y="f188"/>
                  <a:pt x="f189" y="f188"/>
                </a:cubicBezTo>
                <a:cubicBezTo>
                  <a:pt x="f190" y="f191"/>
                  <a:pt x="f192" y="f193"/>
                  <a:pt x="f194" y="f111"/>
                </a:cubicBezTo>
                <a:lnTo>
                  <a:pt x="f194" y="f111"/>
                </a:lnTo>
                <a:lnTo>
                  <a:pt x="f194" y="f195"/>
                </a:lnTo>
                <a:lnTo>
                  <a:pt x="f196" y="f195"/>
                </a:lnTo>
                <a:lnTo>
                  <a:pt x="f196" y="f65"/>
                </a:lnTo>
                <a:close/>
                <a:moveTo>
                  <a:pt x="f75" y="f16"/>
                </a:moveTo>
                <a:lnTo>
                  <a:pt x="f75" y="f197"/>
                </a:lnTo>
                <a:lnTo>
                  <a:pt x="f198" y="f197"/>
                </a:lnTo>
                <a:lnTo>
                  <a:pt x="f198" y="f16"/>
                </a:lnTo>
                <a:cubicBezTo>
                  <a:pt x="f198" y="f199"/>
                  <a:pt x="f200" y="f201"/>
                  <a:pt x="f202" y="f203"/>
                </a:cubicBezTo>
                <a:cubicBezTo>
                  <a:pt x="f204" y="f205"/>
                  <a:pt x="f206" y="f207"/>
                  <a:pt x="f208" y="f207"/>
                </a:cubicBezTo>
                <a:cubicBezTo>
                  <a:pt x="f209" y="f207"/>
                  <a:pt x="f210" y="f211"/>
                  <a:pt x="f212" y="f203"/>
                </a:cubicBezTo>
                <a:cubicBezTo>
                  <a:pt x="f85" y="f213"/>
                  <a:pt x="f75" y="f214"/>
                  <a:pt x="f75" y="f16"/>
                </a:cubicBezTo>
                <a:close/>
                <a:moveTo>
                  <a:pt x="f215" y="f16"/>
                </a:moveTo>
                <a:lnTo>
                  <a:pt x="f215" y="f197"/>
                </a:lnTo>
                <a:lnTo>
                  <a:pt x="f216" y="f197"/>
                </a:lnTo>
                <a:lnTo>
                  <a:pt x="f216" y="f16"/>
                </a:lnTo>
                <a:cubicBezTo>
                  <a:pt x="f216" y="f199"/>
                  <a:pt x="f217" y="f201"/>
                  <a:pt x="f218" y="f203"/>
                </a:cubicBezTo>
                <a:cubicBezTo>
                  <a:pt x="f219" y="f205"/>
                  <a:pt x="f220" y="f207"/>
                  <a:pt x="f221" y="f207"/>
                </a:cubicBezTo>
                <a:cubicBezTo>
                  <a:pt x="f222" y="f207"/>
                  <a:pt x="f223" y="f211"/>
                  <a:pt x="f224" y="f203"/>
                </a:cubicBezTo>
                <a:cubicBezTo>
                  <a:pt x="f225" y="f213"/>
                  <a:pt x="f215" y="f214"/>
                  <a:pt x="f215" y="f16"/>
                </a:cubicBezTo>
                <a:close/>
                <a:moveTo>
                  <a:pt x="f226" y="f16"/>
                </a:moveTo>
                <a:lnTo>
                  <a:pt x="f226" y="f197"/>
                </a:lnTo>
                <a:lnTo>
                  <a:pt x="f227" y="f197"/>
                </a:lnTo>
                <a:lnTo>
                  <a:pt x="f227" y="f16"/>
                </a:lnTo>
                <a:cubicBezTo>
                  <a:pt x="f227" y="f199"/>
                  <a:pt x="f228" y="f201"/>
                  <a:pt x="f229" y="f203"/>
                </a:cubicBezTo>
                <a:cubicBezTo>
                  <a:pt x="f230" y="f205"/>
                  <a:pt x="f231" y="f207"/>
                  <a:pt x="f232" y="f207"/>
                </a:cubicBezTo>
                <a:cubicBezTo>
                  <a:pt x="f233" y="f207"/>
                  <a:pt x="f234" y="f211"/>
                  <a:pt x="f235" y="f203"/>
                </a:cubicBezTo>
                <a:cubicBezTo>
                  <a:pt x="f236" y="f213"/>
                  <a:pt x="f226" y="f214"/>
                  <a:pt x="f226" y="f16"/>
                </a:cubicBezTo>
                <a:close/>
                <a:moveTo>
                  <a:pt x="f237" y="f16"/>
                </a:moveTo>
                <a:lnTo>
                  <a:pt x="f237" y="f197"/>
                </a:lnTo>
                <a:lnTo>
                  <a:pt x="f238" y="f197"/>
                </a:lnTo>
                <a:lnTo>
                  <a:pt x="f238" y="f16"/>
                </a:lnTo>
                <a:cubicBezTo>
                  <a:pt x="f238" y="f199"/>
                  <a:pt x="f239" y="f201"/>
                  <a:pt x="f240" y="f203"/>
                </a:cubicBezTo>
                <a:cubicBezTo>
                  <a:pt x="f241" y="f205"/>
                  <a:pt x="f242" y="f207"/>
                  <a:pt x="f243" y="f207"/>
                </a:cubicBezTo>
                <a:cubicBezTo>
                  <a:pt x="f244" y="f207"/>
                  <a:pt x="f245" y="f211"/>
                  <a:pt x="f246" y="f203"/>
                </a:cubicBezTo>
                <a:cubicBezTo>
                  <a:pt x="f247" y="f213"/>
                  <a:pt x="f237" y="f214"/>
                  <a:pt x="f237" y="f16"/>
                </a:cubicBezTo>
                <a:close/>
                <a:moveTo>
                  <a:pt x="f248" y="f16"/>
                </a:moveTo>
                <a:lnTo>
                  <a:pt x="f248" y="f197"/>
                </a:lnTo>
                <a:lnTo>
                  <a:pt x="f249" y="f197"/>
                </a:lnTo>
                <a:lnTo>
                  <a:pt x="f249" y="f16"/>
                </a:lnTo>
                <a:cubicBezTo>
                  <a:pt x="f249" y="f199"/>
                  <a:pt x="f250" y="f201"/>
                  <a:pt x="f251" y="f203"/>
                </a:cubicBezTo>
                <a:cubicBezTo>
                  <a:pt x="f252" y="f205"/>
                  <a:pt x="f253" y="f207"/>
                  <a:pt x="f254" y="f207"/>
                </a:cubicBezTo>
                <a:cubicBezTo>
                  <a:pt x="f255" y="f207"/>
                  <a:pt x="f256" y="f211"/>
                  <a:pt x="f257" y="f203"/>
                </a:cubicBezTo>
                <a:cubicBezTo>
                  <a:pt x="f258" y="f213"/>
                  <a:pt x="f248" y="f214"/>
                  <a:pt x="f248" y="f16"/>
                </a:cubicBezTo>
                <a:close/>
                <a:moveTo>
                  <a:pt x="f259" y="f16"/>
                </a:moveTo>
                <a:lnTo>
                  <a:pt x="f259" y="f197"/>
                </a:lnTo>
                <a:lnTo>
                  <a:pt x="f260" y="f197"/>
                </a:lnTo>
                <a:lnTo>
                  <a:pt x="f260" y="f261"/>
                </a:lnTo>
                <a:lnTo>
                  <a:pt x="f260" y="f16"/>
                </a:lnTo>
                <a:cubicBezTo>
                  <a:pt x="f260" y="f199"/>
                  <a:pt x="f262" y="f201"/>
                  <a:pt x="f263" y="f203"/>
                </a:cubicBezTo>
                <a:cubicBezTo>
                  <a:pt x="f264" y="f205"/>
                  <a:pt x="f265" y="f207"/>
                  <a:pt x="f266" y="f207"/>
                </a:cubicBezTo>
                <a:cubicBezTo>
                  <a:pt x="f267" y="f207"/>
                  <a:pt x="f268" y="f211"/>
                  <a:pt x="f269" y="f203"/>
                </a:cubicBezTo>
                <a:cubicBezTo>
                  <a:pt x="f270" y="f213"/>
                  <a:pt x="f259" y="f214"/>
                  <a:pt x="f259" y="f16"/>
                </a:cubicBezTo>
                <a:close/>
                <a:moveTo>
                  <a:pt x="f8" y="f271"/>
                </a:moveTo>
                <a:cubicBezTo>
                  <a:pt x="f8" y="f272"/>
                  <a:pt x="f8" y="f272"/>
                  <a:pt x="f8" y="f271"/>
                </a:cubicBezTo>
                <a:lnTo>
                  <a:pt x="f9" y="f271"/>
                </a:lnTo>
                <a:lnTo>
                  <a:pt x="f273" y="f274"/>
                </a:lnTo>
                <a:lnTo>
                  <a:pt x="f8" y="f34"/>
                </a:lnTo>
                <a:lnTo>
                  <a:pt x="f8" y="f271"/>
                </a:lnTo>
                <a:close/>
              </a:path>
            </a:pathLst>
          </a:custGeom>
          <a:solidFill>
            <a:srgbClr val="232323"/>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2" name="Grupo 2">
            <a:extLst>
              <a:ext uri="{FF2B5EF4-FFF2-40B4-BE49-F238E27FC236}">
                <a16:creationId xmlns:a16="http://schemas.microsoft.com/office/drawing/2014/main" id="{2BFAA2E5-2753-89BA-B9BD-E2CB41BD58ED}"/>
              </a:ext>
            </a:extLst>
          </p:cNvPr>
          <p:cNvGrpSpPr/>
          <p:nvPr/>
        </p:nvGrpSpPr>
        <p:grpSpPr>
          <a:xfrm>
            <a:off x="-14767" y="6302739"/>
            <a:ext cx="12146916" cy="555260"/>
            <a:chOff x="-14767" y="6302739"/>
            <a:chExt cx="12146916" cy="555260"/>
          </a:xfrm>
        </p:grpSpPr>
        <p:sp>
          <p:nvSpPr>
            <p:cNvPr id="23" name="Freeform 24">
              <a:extLst>
                <a:ext uri="{FF2B5EF4-FFF2-40B4-BE49-F238E27FC236}">
                  <a16:creationId xmlns:a16="http://schemas.microsoft.com/office/drawing/2014/main" id="{41242915-3EC2-0CC5-E0EC-CC938A981651}"/>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5">
              <a:extLst>
                <a:ext uri="{FF2B5EF4-FFF2-40B4-BE49-F238E27FC236}">
                  <a16:creationId xmlns:a16="http://schemas.microsoft.com/office/drawing/2014/main" id="{09C27345-FB79-9D50-4FCD-C156495EC3BF}"/>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6">
              <a:extLst>
                <a:ext uri="{FF2B5EF4-FFF2-40B4-BE49-F238E27FC236}">
                  <a16:creationId xmlns:a16="http://schemas.microsoft.com/office/drawing/2014/main" id="{58A0BF01-E567-56D5-F960-2C6A95526D77}"/>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7">
              <a:extLst>
                <a:ext uri="{FF2B5EF4-FFF2-40B4-BE49-F238E27FC236}">
                  <a16:creationId xmlns:a16="http://schemas.microsoft.com/office/drawing/2014/main" id="{E378D923-4617-9EAF-9F98-2E431070990D}"/>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8">
              <a:extLst>
                <a:ext uri="{FF2B5EF4-FFF2-40B4-BE49-F238E27FC236}">
                  <a16:creationId xmlns:a16="http://schemas.microsoft.com/office/drawing/2014/main" id="{50C028D1-A5B2-666B-8A23-AD3B0A9AD940}"/>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9">
              <a:extLst>
                <a:ext uri="{FF2B5EF4-FFF2-40B4-BE49-F238E27FC236}">
                  <a16:creationId xmlns:a16="http://schemas.microsoft.com/office/drawing/2014/main" id="{2CC4E0A7-C1A3-9896-AB66-023E6B841573}"/>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30">
              <a:extLst>
                <a:ext uri="{FF2B5EF4-FFF2-40B4-BE49-F238E27FC236}">
                  <a16:creationId xmlns:a16="http://schemas.microsoft.com/office/drawing/2014/main" id="{BD46D7AE-58C0-5379-DA36-A3E6C9509E2B}"/>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1">
              <a:extLst>
                <a:ext uri="{FF2B5EF4-FFF2-40B4-BE49-F238E27FC236}">
                  <a16:creationId xmlns:a16="http://schemas.microsoft.com/office/drawing/2014/main" id="{C81BA6BB-B523-082E-B331-EA7C35653D8B}"/>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2">
              <a:extLst>
                <a:ext uri="{FF2B5EF4-FFF2-40B4-BE49-F238E27FC236}">
                  <a16:creationId xmlns:a16="http://schemas.microsoft.com/office/drawing/2014/main" id="{74CF05B5-417D-B3ED-D13F-3C24369761E4}"/>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3">
              <a:extLst>
                <a:ext uri="{FF2B5EF4-FFF2-40B4-BE49-F238E27FC236}">
                  <a16:creationId xmlns:a16="http://schemas.microsoft.com/office/drawing/2014/main" id="{64DB8F13-F3C6-FA17-D4F7-0F77FD927941}"/>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4">
              <a:extLst>
                <a:ext uri="{FF2B5EF4-FFF2-40B4-BE49-F238E27FC236}">
                  <a16:creationId xmlns:a16="http://schemas.microsoft.com/office/drawing/2014/main" id="{DE1E117C-61DA-8BEE-D0BC-7ED2950439FD}"/>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5">
              <a:extLst>
                <a:ext uri="{FF2B5EF4-FFF2-40B4-BE49-F238E27FC236}">
                  <a16:creationId xmlns:a16="http://schemas.microsoft.com/office/drawing/2014/main" id="{5AFB47BF-870B-22E9-9C66-3FD64A0B8871}"/>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Rectangle 36">
              <a:extLst>
                <a:ext uri="{FF2B5EF4-FFF2-40B4-BE49-F238E27FC236}">
                  <a16:creationId xmlns:a16="http://schemas.microsoft.com/office/drawing/2014/main" id="{AB081B71-8A99-48F1-C333-36EB52CF458C}"/>
                </a:ext>
              </a:extLst>
            </p:cNvPr>
            <p:cNvSpPr/>
            <p:nvPr/>
          </p:nvSpPr>
          <p:spPr>
            <a:xfrm>
              <a:off x="-14767" y="6652653"/>
              <a:ext cx="11361246" cy="205346"/>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8">
              <a:extLst>
                <a:ext uri="{FF2B5EF4-FFF2-40B4-BE49-F238E27FC236}">
                  <a16:creationId xmlns:a16="http://schemas.microsoft.com/office/drawing/2014/main" id="{2622A3D9-D73D-AEC7-D063-FDAC2D88200A}"/>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39">
              <a:extLst>
                <a:ext uri="{FF2B5EF4-FFF2-40B4-BE49-F238E27FC236}">
                  <a16:creationId xmlns:a16="http://schemas.microsoft.com/office/drawing/2014/main" id="{505572B3-92D5-A915-72A0-FB4541E6EEDD}"/>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40">
              <a:extLst>
                <a:ext uri="{FF2B5EF4-FFF2-40B4-BE49-F238E27FC236}">
                  <a16:creationId xmlns:a16="http://schemas.microsoft.com/office/drawing/2014/main" id="{E1683605-1A46-4085-4056-C90206DB4B12}"/>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39" name="Grupo 1">
            <a:extLst>
              <a:ext uri="{FF2B5EF4-FFF2-40B4-BE49-F238E27FC236}">
                <a16:creationId xmlns:a16="http://schemas.microsoft.com/office/drawing/2014/main" id="{E972DD62-A1EF-4CD6-E9B3-1ECE67204A4B}"/>
              </a:ext>
            </a:extLst>
          </p:cNvPr>
          <p:cNvGrpSpPr/>
          <p:nvPr/>
        </p:nvGrpSpPr>
        <p:grpSpPr>
          <a:xfrm>
            <a:off x="8663665" y="2943225"/>
            <a:ext cx="3513133" cy="3260732"/>
            <a:chOff x="8663665" y="2943225"/>
            <a:chExt cx="3513133" cy="3260732"/>
          </a:xfrm>
        </p:grpSpPr>
        <p:sp>
          <p:nvSpPr>
            <p:cNvPr id="40" name="Freeform 4">
              <a:extLst>
                <a:ext uri="{FF2B5EF4-FFF2-40B4-BE49-F238E27FC236}">
                  <a16:creationId xmlns:a16="http://schemas.microsoft.com/office/drawing/2014/main" id="{28FCBFAE-858D-0DFC-2AD1-E7778F84A238}"/>
                </a:ext>
              </a:extLst>
            </p:cNvPr>
            <p:cNvSpPr/>
            <p:nvPr/>
          </p:nvSpPr>
          <p:spPr>
            <a:xfrm>
              <a:off x="9793964" y="2943225"/>
              <a:ext cx="2382834" cy="2867028"/>
            </a:xfrm>
            <a:custGeom>
              <a:avLst/>
              <a:gdLst>
                <a:gd name="f0" fmla="val 10800000"/>
                <a:gd name="f1" fmla="val 5400000"/>
                <a:gd name="f2" fmla="val 360"/>
                <a:gd name="f3" fmla="val 180"/>
                <a:gd name="f4" fmla="val w"/>
                <a:gd name="f5" fmla="val h"/>
                <a:gd name="f6" fmla="val 0"/>
                <a:gd name="f7" fmla="val 375"/>
                <a:gd name="f8" fmla="val 451"/>
                <a:gd name="f9" fmla="val 39"/>
                <a:gd name="f10" fmla="val 435"/>
                <a:gd name="f11" fmla="val 41"/>
                <a:gd name="f12" fmla="val 415"/>
                <a:gd name="f13" fmla="val 43"/>
                <a:gd name="f14" fmla="val 397"/>
                <a:gd name="f15" fmla="val 44"/>
                <a:gd name="f16" fmla="val 378"/>
                <a:gd name="f17" fmla="val 48"/>
                <a:gd name="f18" fmla="val 343"/>
                <a:gd name="f19" fmla="val 56"/>
                <a:gd name="f20" fmla="val 328"/>
                <a:gd name="f21" fmla="val 46"/>
                <a:gd name="f22" fmla="val 341"/>
                <a:gd name="f23" fmla="val 357"/>
                <a:gd name="f24" fmla="val 40"/>
                <a:gd name="f25" fmla="val 374"/>
                <a:gd name="f26" fmla="val 390"/>
                <a:gd name="f27" fmla="val 406"/>
                <a:gd name="f28" fmla="val 36"/>
                <a:gd name="f29" fmla="val 421"/>
                <a:gd name="f30" fmla="val 35"/>
                <a:gd name="f31" fmla="val 429"/>
                <a:gd name="f32" fmla="val 31"/>
                <a:gd name="f33" fmla="val 437"/>
                <a:gd name="f34" fmla="val 26"/>
                <a:gd name="f35" fmla="val 444"/>
                <a:gd name="f36" fmla="val 20"/>
                <a:gd name="f37" fmla="val 12"/>
                <a:gd name="f38" fmla="val 449"/>
                <a:gd name="f39" fmla="val 9"/>
                <a:gd name="f40" fmla="val 440"/>
                <a:gd name="f41" fmla="val 7"/>
                <a:gd name="f42" fmla="val 428"/>
                <a:gd name="f43" fmla="val 422"/>
                <a:gd name="f44" fmla="val 5"/>
                <a:gd name="f45" fmla="val 403"/>
                <a:gd name="f46" fmla="val 384"/>
                <a:gd name="f47" fmla="val 2"/>
                <a:gd name="f48" fmla="val 365"/>
                <a:gd name="f49" fmla="val 1"/>
                <a:gd name="f50" fmla="val 353"/>
                <a:gd name="f51" fmla="val 340"/>
                <a:gd name="f52" fmla="val 6"/>
                <a:gd name="f53" fmla="val 330"/>
                <a:gd name="f54" fmla="val 23"/>
                <a:gd name="f55" fmla="val 297"/>
                <a:gd name="f56" fmla="val 264"/>
                <a:gd name="f57" fmla="val 61"/>
                <a:gd name="f58" fmla="val 233"/>
                <a:gd name="f59" fmla="val 67"/>
                <a:gd name="f60" fmla="val 223"/>
                <a:gd name="f61" fmla="val 80"/>
                <a:gd name="f62" fmla="val 217"/>
                <a:gd name="f63" fmla="val 91"/>
                <a:gd name="f64" fmla="val 211"/>
                <a:gd name="f65" fmla="val 109"/>
                <a:gd name="f66" fmla="val 204"/>
                <a:gd name="f67" fmla="val 127"/>
                <a:gd name="f68" fmla="val 198"/>
                <a:gd name="f69" fmla="val 145"/>
                <a:gd name="f70" fmla="val 193"/>
                <a:gd name="f71" fmla="val 175"/>
                <a:gd name="f72" fmla="val 183"/>
                <a:gd name="f73" fmla="val 202"/>
                <a:gd name="f74" fmla="val 166"/>
                <a:gd name="f75" fmla="val 227"/>
                <a:gd name="f76" fmla="val 144"/>
                <a:gd name="f77" fmla="val 224"/>
                <a:gd name="f78" fmla="val 140"/>
                <a:gd name="f79" fmla="val 222"/>
                <a:gd name="f80" fmla="val 137"/>
                <a:gd name="f81" fmla="val 219"/>
                <a:gd name="f82" fmla="val 132"/>
                <a:gd name="f83" fmla="val 271"/>
                <a:gd name="f84" fmla="val 88"/>
                <a:gd name="f85" fmla="val 322"/>
                <a:gd name="f86" fmla="val 3"/>
                <a:gd name="f87" fmla="val 8"/>
                <a:gd name="f88" fmla="val 57"/>
                <a:gd name="f89" fmla="val 105"/>
                <a:gd name="f90" fmla="val 154"/>
                <a:gd name="f91" fmla="val 159"/>
                <a:gd name="f92" fmla="val 373"/>
                <a:gd name="f93" fmla="val 162"/>
                <a:gd name="f94" fmla="val 369"/>
                <a:gd name="f95" fmla="val 185"/>
                <a:gd name="f96" fmla="val 313"/>
                <a:gd name="f97" fmla="val 205"/>
                <a:gd name="f98" fmla="val 285"/>
                <a:gd name="f99" fmla="val 225"/>
                <a:gd name="f100" fmla="val 282"/>
                <a:gd name="f101" fmla="val 280"/>
                <a:gd name="f102" fmla="val 277"/>
                <a:gd name="f103" fmla="val 216"/>
                <a:gd name="f104" fmla="val 259"/>
                <a:gd name="f105" fmla="val 226"/>
                <a:gd name="f106" fmla="val 246"/>
                <a:gd name="f107" fmla="val 239"/>
                <a:gd name="f108" fmla="val 236"/>
                <a:gd name="f109" fmla="val 257"/>
                <a:gd name="f110" fmla="val 298"/>
                <a:gd name="f111" fmla="val 199"/>
                <a:gd name="f112" fmla="val 319"/>
                <a:gd name="f113" fmla="val 194"/>
                <a:gd name="f114" fmla="val 191"/>
                <a:gd name="f115" fmla="val 338"/>
                <a:gd name="f116" fmla="val 187"/>
                <a:gd name="f117" fmla="val 347"/>
                <a:gd name="f118" fmla="val 366"/>
                <a:gd name="f119" fmla="val 172"/>
                <a:gd name="f120" fmla="val 372"/>
                <a:gd name="f121" fmla="val 158"/>
                <a:gd name="f122" fmla="val 371"/>
                <a:gd name="f123" fmla="val 364"/>
                <a:gd name="f124" fmla="val 346"/>
                <a:gd name="f125" fmla="val 155"/>
                <a:gd name="f126" fmla="val 333"/>
                <a:gd name="f127" fmla="val 157"/>
                <a:gd name="f128" fmla="val 312"/>
                <a:gd name="f129" fmla="val 305"/>
                <a:gd name="f130" fmla="val 160"/>
                <a:gd name="f131" fmla="val 161"/>
                <a:gd name="f132" fmla="val 289"/>
                <a:gd name="f133" fmla="val 281"/>
                <a:gd name="f134" fmla="val 153"/>
                <a:gd name="f135" fmla="val 276"/>
                <a:gd name="f136" fmla="val 272"/>
                <a:gd name="f137" fmla="val 130"/>
                <a:gd name="f138" fmla="val 99"/>
                <a:gd name="f139" fmla="val 295"/>
                <a:gd name="f140" fmla="val 81"/>
                <a:gd name="f141" fmla="val 321"/>
                <a:gd name="f142" fmla="val 359"/>
                <a:gd name="f143" fmla="val 78"/>
                <a:gd name="f144" fmla="val 75"/>
                <a:gd name="f145" fmla="val 74"/>
                <a:gd name="f146" fmla="val 70"/>
                <a:gd name="f147" fmla="val 409"/>
                <a:gd name="f148" fmla="val 63"/>
                <a:gd name="f149" fmla="val 408"/>
                <a:gd name="f150" fmla="val 65"/>
                <a:gd name="f151" fmla="val 361"/>
                <a:gd name="f152" fmla="val 69"/>
                <a:gd name="f153" fmla="val 68"/>
                <a:gd name="f154" fmla="val 66"/>
                <a:gd name="f155" fmla="val 337"/>
                <a:gd name="f156" fmla="val 344"/>
                <a:gd name="f157" fmla="val 351"/>
                <a:gd name="f158" fmla="val 358"/>
                <a:gd name="f159" fmla="val 58"/>
                <a:gd name="f160" fmla="val 407"/>
                <a:gd name="f161" fmla="val 52"/>
                <a:gd name="f162" fmla="val 423"/>
                <a:gd name="f163" fmla="val 430"/>
                <a:gd name="f164" fmla="val 433"/>
                <a:gd name="f165" fmla="val 434"/>
                <a:gd name="f166" fmla="+- 0 0 -90"/>
                <a:gd name="f167" fmla="*/ f4 1 375"/>
                <a:gd name="f168" fmla="*/ f5 1 451"/>
                <a:gd name="f169" fmla="+- f8 0 f6"/>
                <a:gd name="f170" fmla="+- f7 0 f6"/>
                <a:gd name="f171" fmla="*/ f166 f0 1"/>
                <a:gd name="f172" fmla="*/ f170 1 375"/>
                <a:gd name="f173" fmla="*/ f169 1 451"/>
                <a:gd name="f174" fmla="*/ 39 f170 1"/>
                <a:gd name="f175" fmla="*/ 435 f169 1"/>
                <a:gd name="f176" fmla="*/ 44 f170 1"/>
                <a:gd name="f177" fmla="*/ 378 f169 1"/>
                <a:gd name="f178" fmla="*/ 56 f170 1"/>
                <a:gd name="f179" fmla="*/ 328 f169 1"/>
                <a:gd name="f180" fmla="*/ 40 f170 1"/>
                <a:gd name="f181" fmla="*/ 374 f169 1"/>
                <a:gd name="f182" fmla="*/ 36 f170 1"/>
                <a:gd name="f183" fmla="*/ 421 f169 1"/>
                <a:gd name="f184" fmla="*/ 26 f170 1"/>
                <a:gd name="f185" fmla="*/ 444 f169 1"/>
                <a:gd name="f186" fmla="*/ 9 f170 1"/>
                <a:gd name="f187" fmla="*/ 440 f169 1"/>
                <a:gd name="f188" fmla="*/ 7 f170 1"/>
                <a:gd name="f189" fmla="*/ 422 f169 1"/>
                <a:gd name="f190" fmla="*/ 2 f170 1"/>
                <a:gd name="f191" fmla="*/ 365 f169 1"/>
                <a:gd name="f192" fmla="*/ 6 f170 1"/>
                <a:gd name="f193" fmla="*/ 330 f169 1"/>
                <a:gd name="f194" fmla="*/ 61 f170 1"/>
                <a:gd name="f195" fmla="*/ 233 f169 1"/>
                <a:gd name="f196" fmla="*/ 91 f170 1"/>
                <a:gd name="f197" fmla="*/ 211 f169 1"/>
                <a:gd name="f198" fmla="*/ 145 f170 1"/>
                <a:gd name="f199" fmla="*/ 193 f169 1"/>
                <a:gd name="f200" fmla="*/ 227 f170 1"/>
                <a:gd name="f201" fmla="*/ 144 f169 1"/>
                <a:gd name="f202" fmla="*/ 219 f170 1"/>
                <a:gd name="f203" fmla="*/ 132 f169 1"/>
                <a:gd name="f204" fmla="*/ 374 f170 1"/>
                <a:gd name="f205" fmla="*/ 0 f169 1"/>
                <a:gd name="f206" fmla="*/ 375 f170 1"/>
                <a:gd name="f207" fmla="*/ 8 f169 1"/>
                <a:gd name="f208" fmla="*/ 154 f169 1"/>
                <a:gd name="f209" fmla="*/ 369 f170 1"/>
                <a:gd name="f210" fmla="*/ 166 f169 1"/>
                <a:gd name="f211" fmla="*/ 285 f170 1"/>
                <a:gd name="f212" fmla="*/ 225 f169 1"/>
                <a:gd name="f213" fmla="*/ 277 f170 1"/>
                <a:gd name="f214" fmla="*/ 216 f169 1"/>
                <a:gd name="f215" fmla="*/ 236 f170 1"/>
                <a:gd name="f216" fmla="*/ 257 f169 1"/>
                <a:gd name="f217" fmla="*/ 199 f170 1"/>
                <a:gd name="f218" fmla="*/ 319 f169 1"/>
                <a:gd name="f219" fmla="*/ 187 f170 1"/>
                <a:gd name="f220" fmla="*/ 347 f169 1"/>
                <a:gd name="f221" fmla="*/ 175 f170 1"/>
                <a:gd name="f222" fmla="*/ 366 f169 1"/>
                <a:gd name="f223" fmla="*/ 162 f170 1"/>
                <a:gd name="f224" fmla="*/ 372 f169 1"/>
                <a:gd name="f225" fmla="*/ 154 f170 1"/>
                <a:gd name="f226" fmla="*/ 360 f169 1"/>
                <a:gd name="f227" fmla="*/ 157 f170 1"/>
                <a:gd name="f228" fmla="*/ 160 f170 1"/>
                <a:gd name="f229" fmla="*/ 297 f169 1"/>
                <a:gd name="f230" fmla="*/ 153 f170 1"/>
                <a:gd name="f231" fmla="*/ 276 f169 1"/>
                <a:gd name="f232" fmla="*/ 130 f170 1"/>
                <a:gd name="f233" fmla="*/ 81 f170 1"/>
                <a:gd name="f234" fmla="*/ 359 f169 1"/>
                <a:gd name="f235" fmla="*/ 75 f170 1"/>
                <a:gd name="f236" fmla="*/ 397 f169 1"/>
                <a:gd name="f237" fmla="*/ 63 f170 1"/>
                <a:gd name="f238" fmla="*/ 408 f169 1"/>
                <a:gd name="f239" fmla="*/ 69 f170 1"/>
                <a:gd name="f240" fmla="*/ 338 f169 1"/>
                <a:gd name="f241" fmla="*/ 66 f170 1"/>
                <a:gd name="f242" fmla="*/ 337 f169 1"/>
                <a:gd name="f243" fmla="*/ 358 f169 1"/>
                <a:gd name="f244" fmla="*/ 58 f170 1"/>
                <a:gd name="f245" fmla="*/ 407 f169 1"/>
                <a:gd name="f246" fmla="*/ 48 f170 1"/>
                <a:gd name="f247" fmla="*/ 430 f169 1"/>
                <a:gd name="f248" fmla="*/ f171 1 f3"/>
                <a:gd name="f249" fmla="*/ f174 1 375"/>
                <a:gd name="f250" fmla="*/ f175 1 451"/>
                <a:gd name="f251" fmla="*/ f176 1 375"/>
                <a:gd name="f252" fmla="*/ f177 1 451"/>
                <a:gd name="f253" fmla="*/ f178 1 375"/>
                <a:gd name="f254" fmla="*/ f179 1 451"/>
                <a:gd name="f255" fmla="*/ f180 1 375"/>
                <a:gd name="f256" fmla="*/ f181 1 451"/>
                <a:gd name="f257" fmla="*/ f182 1 375"/>
                <a:gd name="f258" fmla="*/ f183 1 451"/>
                <a:gd name="f259" fmla="*/ f184 1 375"/>
                <a:gd name="f260" fmla="*/ f185 1 451"/>
                <a:gd name="f261" fmla="*/ f186 1 375"/>
                <a:gd name="f262" fmla="*/ f187 1 451"/>
                <a:gd name="f263" fmla="*/ f188 1 375"/>
                <a:gd name="f264" fmla="*/ f189 1 451"/>
                <a:gd name="f265" fmla="*/ f190 1 375"/>
                <a:gd name="f266" fmla="*/ f191 1 451"/>
                <a:gd name="f267" fmla="*/ f192 1 375"/>
                <a:gd name="f268" fmla="*/ f193 1 451"/>
                <a:gd name="f269" fmla="*/ f194 1 375"/>
                <a:gd name="f270" fmla="*/ f195 1 451"/>
                <a:gd name="f271" fmla="*/ f196 1 375"/>
                <a:gd name="f272" fmla="*/ f197 1 451"/>
                <a:gd name="f273" fmla="*/ f198 1 375"/>
                <a:gd name="f274" fmla="*/ f199 1 451"/>
                <a:gd name="f275" fmla="*/ f200 1 375"/>
                <a:gd name="f276" fmla="*/ f201 1 451"/>
                <a:gd name="f277" fmla="*/ f202 1 375"/>
                <a:gd name="f278" fmla="*/ f203 1 451"/>
                <a:gd name="f279" fmla="*/ f204 1 375"/>
                <a:gd name="f280" fmla="*/ f205 1 451"/>
                <a:gd name="f281" fmla="*/ f206 1 375"/>
                <a:gd name="f282" fmla="*/ f207 1 451"/>
                <a:gd name="f283" fmla="*/ f208 1 451"/>
                <a:gd name="f284" fmla="*/ f209 1 375"/>
                <a:gd name="f285" fmla="*/ f210 1 451"/>
                <a:gd name="f286" fmla="*/ f211 1 375"/>
                <a:gd name="f287" fmla="*/ f212 1 451"/>
                <a:gd name="f288" fmla="*/ f213 1 375"/>
                <a:gd name="f289" fmla="*/ f214 1 451"/>
                <a:gd name="f290" fmla="*/ f215 1 375"/>
                <a:gd name="f291" fmla="*/ f216 1 451"/>
                <a:gd name="f292" fmla="*/ f217 1 375"/>
                <a:gd name="f293" fmla="*/ f218 1 451"/>
                <a:gd name="f294" fmla="*/ f219 1 375"/>
                <a:gd name="f295" fmla="*/ f220 1 451"/>
                <a:gd name="f296" fmla="*/ f221 1 375"/>
                <a:gd name="f297" fmla="*/ f222 1 451"/>
                <a:gd name="f298" fmla="*/ f223 1 375"/>
                <a:gd name="f299" fmla="*/ f224 1 451"/>
                <a:gd name="f300" fmla="*/ f225 1 375"/>
                <a:gd name="f301" fmla="*/ f226 1 451"/>
                <a:gd name="f302" fmla="*/ f227 1 375"/>
                <a:gd name="f303" fmla="*/ f228 1 375"/>
                <a:gd name="f304" fmla="*/ f229 1 451"/>
                <a:gd name="f305" fmla="*/ f230 1 375"/>
                <a:gd name="f306" fmla="*/ f231 1 451"/>
                <a:gd name="f307" fmla="*/ f232 1 375"/>
                <a:gd name="f308" fmla="*/ f233 1 375"/>
                <a:gd name="f309" fmla="*/ f234 1 451"/>
                <a:gd name="f310" fmla="*/ f235 1 375"/>
                <a:gd name="f311" fmla="*/ f236 1 451"/>
                <a:gd name="f312" fmla="*/ f237 1 375"/>
                <a:gd name="f313" fmla="*/ f238 1 451"/>
                <a:gd name="f314" fmla="*/ f239 1 375"/>
                <a:gd name="f315" fmla="*/ f240 1 451"/>
                <a:gd name="f316" fmla="*/ f241 1 375"/>
                <a:gd name="f317" fmla="*/ f242 1 451"/>
                <a:gd name="f318" fmla="*/ f243 1 451"/>
                <a:gd name="f319" fmla="*/ f244 1 375"/>
                <a:gd name="f320" fmla="*/ f245 1 451"/>
                <a:gd name="f321" fmla="*/ f246 1 375"/>
                <a:gd name="f322" fmla="*/ f247 1 451"/>
                <a:gd name="f323" fmla="*/ 0 1 f172"/>
                <a:gd name="f324" fmla="*/ f7 1 f172"/>
                <a:gd name="f325" fmla="*/ 0 1 f173"/>
                <a:gd name="f326" fmla="*/ f8 1 f173"/>
                <a:gd name="f327" fmla="+- f248 0 f1"/>
                <a:gd name="f328" fmla="*/ f249 1 f172"/>
                <a:gd name="f329" fmla="*/ f250 1 f173"/>
                <a:gd name="f330" fmla="*/ f251 1 f172"/>
                <a:gd name="f331" fmla="*/ f252 1 f173"/>
                <a:gd name="f332" fmla="*/ f253 1 f172"/>
                <a:gd name="f333" fmla="*/ f254 1 f173"/>
                <a:gd name="f334" fmla="*/ f255 1 f172"/>
                <a:gd name="f335" fmla="*/ f256 1 f173"/>
                <a:gd name="f336" fmla="*/ f257 1 f172"/>
                <a:gd name="f337" fmla="*/ f258 1 f173"/>
                <a:gd name="f338" fmla="*/ f259 1 f172"/>
                <a:gd name="f339" fmla="*/ f260 1 f173"/>
                <a:gd name="f340" fmla="*/ f261 1 f172"/>
                <a:gd name="f341" fmla="*/ f262 1 f173"/>
                <a:gd name="f342" fmla="*/ f263 1 f172"/>
                <a:gd name="f343" fmla="*/ f264 1 f173"/>
                <a:gd name="f344" fmla="*/ f265 1 f172"/>
                <a:gd name="f345" fmla="*/ f266 1 f173"/>
                <a:gd name="f346" fmla="*/ f267 1 f172"/>
                <a:gd name="f347" fmla="*/ f268 1 f173"/>
                <a:gd name="f348" fmla="*/ f269 1 f172"/>
                <a:gd name="f349" fmla="*/ f270 1 f173"/>
                <a:gd name="f350" fmla="*/ f271 1 f172"/>
                <a:gd name="f351" fmla="*/ f272 1 f173"/>
                <a:gd name="f352" fmla="*/ f273 1 f172"/>
                <a:gd name="f353" fmla="*/ f274 1 f173"/>
                <a:gd name="f354" fmla="*/ f275 1 f172"/>
                <a:gd name="f355" fmla="*/ f276 1 f173"/>
                <a:gd name="f356" fmla="*/ f277 1 f172"/>
                <a:gd name="f357" fmla="*/ f278 1 f173"/>
                <a:gd name="f358" fmla="*/ f279 1 f172"/>
                <a:gd name="f359" fmla="*/ f280 1 f173"/>
                <a:gd name="f360" fmla="*/ f281 1 f172"/>
                <a:gd name="f361" fmla="*/ f282 1 f173"/>
                <a:gd name="f362" fmla="*/ f283 1 f173"/>
                <a:gd name="f363" fmla="*/ f284 1 f172"/>
                <a:gd name="f364" fmla="*/ f285 1 f173"/>
                <a:gd name="f365" fmla="*/ f286 1 f172"/>
                <a:gd name="f366" fmla="*/ f287 1 f173"/>
                <a:gd name="f367" fmla="*/ f288 1 f172"/>
                <a:gd name="f368" fmla="*/ f289 1 f173"/>
                <a:gd name="f369" fmla="*/ f290 1 f172"/>
                <a:gd name="f370" fmla="*/ f291 1 f173"/>
                <a:gd name="f371" fmla="*/ f292 1 f172"/>
                <a:gd name="f372" fmla="*/ f293 1 f173"/>
                <a:gd name="f373" fmla="*/ f294 1 f172"/>
                <a:gd name="f374" fmla="*/ f295 1 f173"/>
                <a:gd name="f375" fmla="*/ f296 1 f172"/>
                <a:gd name="f376" fmla="*/ f297 1 f173"/>
                <a:gd name="f377" fmla="*/ f298 1 f172"/>
                <a:gd name="f378" fmla="*/ f299 1 f173"/>
                <a:gd name="f379" fmla="*/ f300 1 f172"/>
                <a:gd name="f380" fmla="*/ f301 1 f173"/>
                <a:gd name="f381" fmla="*/ f302 1 f172"/>
                <a:gd name="f382" fmla="*/ f303 1 f172"/>
                <a:gd name="f383" fmla="*/ f304 1 f173"/>
                <a:gd name="f384" fmla="*/ f305 1 f172"/>
                <a:gd name="f385" fmla="*/ f306 1 f173"/>
                <a:gd name="f386" fmla="*/ f307 1 f172"/>
                <a:gd name="f387" fmla="*/ f308 1 f172"/>
                <a:gd name="f388" fmla="*/ f309 1 f173"/>
                <a:gd name="f389" fmla="*/ f310 1 f172"/>
                <a:gd name="f390" fmla="*/ f311 1 f173"/>
                <a:gd name="f391" fmla="*/ f312 1 f172"/>
                <a:gd name="f392" fmla="*/ f313 1 f173"/>
                <a:gd name="f393" fmla="*/ f314 1 f172"/>
                <a:gd name="f394" fmla="*/ f315 1 f173"/>
                <a:gd name="f395" fmla="*/ f316 1 f172"/>
                <a:gd name="f396" fmla="*/ f317 1 f173"/>
                <a:gd name="f397" fmla="*/ f318 1 f173"/>
                <a:gd name="f398" fmla="*/ f319 1 f172"/>
                <a:gd name="f399" fmla="*/ f320 1 f173"/>
                <a:gd name="f400" fmla="*/ f321 1 f172"/>
                <a:gd name="f401" fmla="*/ f322 1 f173"/>
                <a:gd name="f402" fmla="*/ f323 f167 1"/>
                <a:gd name="f403" fmla="*/ f324 f167 1"/>
                <a:gd name="f404" fmla="*/ f326 f168 1"/>
                <a:gd name="f405" fmla="*/ f325 f168 1"/>
                <a:gd name="f406" fmla="*/ f328 f167 1"/>
                <a:gd name="f407" fmla="*/ f329 f168 1"/>
                <a:gd name="f408" fmla="*/ f330 f167 1"/>
                <a:gd name="f409" fmla="*/ f331 f168 1"/>
                <a:gd name="f410" fmla="*/ f332 f167 1"/>
                <a:gd name="f411" fmla="*/ f333 f168 1"/>
                <a:gd name="f412" fmla="*/ f334 f167 1"/>
                <a:gd name="f413" fmla="*/ f335 f168 1"/>
                <a:gd name="f414" fmla="*/ f336 f167 1"/>
                <a:gd name="f415" fmla="*/ f337 f168 1"/>
                <a:gd name="f416" fmla="*/ f338 f167 1"/>
                <a:gd name="f417" fmla="*/ f339 f168 1"/>
                <a:gd name="f418" fmla="*/ f340 f167 1"/>
                <a:gd name="f419" fmla="*/ f341 f168 1"/>
                <a:gd name="f420" fmla="*/ f342 f167 1"/>
                <a:gd name="f421" fmla="*/ f343 f168 1"/>
                <a:gd name="f422" fmla="*/ f344 f167 1"/>
                <a:gd name="f423" fmla="*/ f345 f168 1"/>
                <a:gd name="f424" fmla="*/ f346 f167 1"/>
                <a:gd name="f425" fmla="*/ f347 f168 1"/>
                <a:gd name="f426" fmla="*/ f348 f167 1"/>
                <a:gd name="f427" fmla="*/ f349 f168 1"/>
                <a:gd name="f428" fmla="*/ f350 f167 1"/>
                <a:gd name="f429" fmla="*/ f351 f168 1"/>
                <a:gd name="f430" fmla="*/ f352 f167 1"/>
                <a:gd name="f431" fmla="*/ f353 f168 1"/>
                <a:gd name="f432" fmla="*/ f354 f167 1"/>
                <a:gd name="f433" fmla="*/ f355 f168 1"/>
                <a:gd name="f434" fmla="*/ f356 f167 1"/>
                <a:gd name="f435" fmla="*/ f357 f168 1"/>
                <a:gd name="f436" fmla="*/ f358 f167 1"/>
                <a:gd name="f437" fmla="*/ f359 f168 1"/>
                <a:gd name="f438" fmla="*/ f360 f167 1"/>
                <a:gd name="f439" fmla="*/ f361 f168 1"/>
                <a:gd name="f440" fmla="*/ f362 f168 1"/>
                <a:gd name="f441" fmla="*/ f363 f167 1"/>
                <a:gd name="f442" fmla="*/ f364 f168 1"/>
                <a:gd name="f443" fmla="*/ f365 f167 1"/>
                <a:gd name="f444" fmla="*/ f366 f168 1"/>
                <a:gd name="f445" fmla="*/ f367 f167 1"/>
                <a:gd name="f446" fmla="*/ f368 f168 1"/>
                <a:gd name="f447" fmla="*/ f369 f167 1"/>
                <a:gd name="f448" fmla="*/ f370 f168 1"/>
                <a:gd name="f449" fmla="*/ f371 f167 1"/>
                <a:gd name="f450" fmla="*/ f372 f168 1"/>
                <a:gd name="f451" fmla="*/ f373 f167 1"/>
                <a:gd name="f452" fmla="*/ f374 f168 1"/>
                <a:gd name="f453" fmla="*/ f375 f167 1"/>
                <a:gd name="f454" fmla="*/ f376 f168 1"/>
                <a:gd name="f455" fmla="*/ f377 f167 1"/>
                <a:gd name="f456" fmla="*/ f378 f168 1"/>
                <a:gd name="f457" fmla="*/ f379 f167 1"/>
                <a:gd name="f458" fmla="*/ f380 f168 1"/>
                <a:gd name="f459" fmla="*/ f381 f167 1"/>
                <a:gd name="f460" fmla="*/ f382 f167 1"/>
                <a:gd name="f461" fmla="*/ f383 f168 1"/>
                <a:gd name="f462" fmla="*/ f384 f167 1"/>
                <a:gd name="f463" fmla="*/ f385 f168 1"/>
                <a:gd name="f464" fmla="*/ f386 f167 1"/>
                <a:gd name="f465" fmla="*/ f387 f167 1"/>
                <a:gd name="f466" fmla="*/ f388 f168 1"/>
                <a:gd name="f467" fmla="*/ f389 f167 1"/>
                <a:gd name="f468" fmla="*/ f390 f168 1"/>
                <a:gd name="f469" fmla="*/ f391 f167 1"/>
                <a:gd name="f470" fmla="*/ f392 f168 1"/>
                <a:gd name="f471" fmla="*/ f393 f167 1"/>
                <a:gd name="f472" fmla="*/ f394 f168 1"/>
                <a:gd name="f473" fmla="*/ f395 f167 1"/>
                <a:gd name="f474" fmla="*/ f396 f168 1"/>
                <a:gd name="f475" fmla="*/ f397 f168 1"/>
                <a:gd name="f476" fmla="*/ f398 f167 1"/>
                <a:gd name="f477" fmla="*/ f399 f168 1"/>
                <a:gd name="f478" fmla="*/ f400 f167 1"/>
                <a:gd name="f479" fmla="*/ f401 f168 1"/>
              </a:gdLst>
              <a:ahLst/>
              <a:cxnLst>
                <a:cxn ang="3cd4">
                  <a:pos x="hc" y="t"/>
                </a:cxn>
                <a:cxn ang="0">
                  <a:pos x="r" y="vc"/>
                </a:cxn>
                <a:cxn ang="cd4">
                  <a:pos x="hc" y="b"/>
                </a:cxn>
                <a:cxn ang="cd2">
                  <a:pos x="l" y="vc"/>
                </a:cxn>
                <a:cxn ang="f327">
                  <a:pos x="f406" y="f407"/>
                </a:cxn>
                <a:cxn ang="f327">
                  <a:pos x="f408" y="f409"/>
                </a:cxn>
                <a:cxn ang="f327">
                  <a:pos x="f410" y="f411"/>
                </a:cxn>
                <a:cxn ang="f327">
                  <a:pos x="f412" y="f413"/>
                </a:cxn>
                <a:cxn ang="f327">
                  <a:pos x="f414" y="f415"/>
                </a:cxn>
                <a:cxn ang="f327">
                  <a:pos x="f416" y="f417"/>
                </a:cxn>
                <a:cxn ang="f327">
                  <a:pos x="f418" y="f419"/>
                </a:cxn>
                <a:cxn ang="f327">
                  <a:pos x="f420" y="f421"/>
                </a:cxn>
                <a:cxn ang="f327">
                  <a:pos x="f422" y="f423"/>
                </a:cxn>
                <a:cxn ang="f327">
                  <a:pos x="f424" y="f425"/>
                </a:cxn>
                <a:cxn ang="f327">
                  <a:pos x="f426" y="f427"/>
                </a:cxn>
                <a:cxn ang="f327">
                  <a:pos x="f428" y="f429"/>
                </a:cxn>
                <a:cxn ang="f327">
                  <a:pos x="f430" y="f431"/>
                </a:cxn>
                <a:cxn ang="f327">
                  <a:pos x="f432" y="f433"/>
                </a:cxn>
                <a:cxn ang="f327">
                  <a:pos x="f434" y="f435"/>
                </a:cxn>
                <a:cxn ang="f327">
                  <a:pos x="f436" y="f437"/>
                </a:cxn>
                <a:cxn ang="f327">
                  <a:pos x="f438" y="f439"/>
                </a:cxn>
                <a:cxn ang="f327">
                  <a:pos x="f438" y="f440"/>
                </a:cxn>
                <a:cxn ang="f327">
                  <a:pos x="f441" y="f442"/>
                </a:cxn>
                <a:cxn ang="f327">
                  <a:pos x="f443" y="f444"/>
                </a:cxn>
                <a:cxn ang="f327">
                  <a:pos x="f445" y="f446"/>
                </a:cxn>
                <a:cxn ang="f327">
                  <a:pos x="f447" y="f448"/>
                </a:cxn>
                <a:cxn ang="f327">
                  <a:pos x="f449" y="f450"/>
                </a:cxn>
                <a:cxn ang="f327">
                  <a:pos x="f451" y="f452"/>
                </a:cxn>
                <a:cxn ang="f327">
                  <a:pos x="f453" y="f454"/>
                </a:cxn>
                <a:cxn ang="f327">
                  <a:pos x="f455" y="f456"/>
                </a:cxn>
                <a:cxn ang="f327">
                  <a:pos x="f457" y="f458"/>
                </a:cxn>
                <a:cxn ang="f327">
                  <a:pos x="f459" y="f450"/>
                </a:cxn>
                <a:cxn ang="f327">
                  <a:pos x="f460" y="f461"/>
                </a:cxn>
                <a:cxn ang="f327">
                  <a:pos x="f462" y="f463"/>
                </a:cxn>
                <a:cxn ang="f327">
                  <a:pos x="f464" y="f463"/>
                </a:cxn>
                <a:cxn ang="f327">
                  <a:pos x="f465" y="f466"/>
                </a:cxn>
                <a:cxn ang="f327">
                  <a:pos x="f467" y="f468"/>
                </a:cxn>
                <a:cxn ang="f327">
                  <a:pos x="f469" y="f470"/>
                </a:cxn>
                <a:cxn ang="f327">
                  <a:pos x="f471" y="f472"/>
                </a:cxn>
                <a:cxn ang="f327">
                  <a:pos x="f473" y="f474"/>
                </a:cxn>
                <a:cxn ang="f327">
                  <a:pos x="f469" y="f475"/>
                </a:cxn>
                <a:cxn ang="f327">
                  <a:pos x="f476" y="f477"/>
                </a:cxn>
                <a:cxn ang="f327">
                  <a:pos x="f478" y="f479"/>
                </a:cxn>
                <a:cxn ang="f327">
                  <a:pos x="f406" y="f407"/>
                </a:cxn>
              </a:cxnLst>
              <a:rect l="f402" t="f405" r="f403" b="f404"/>
              <a:pathLst>
                <a:path w="375" h="451">
                  <a:moveTo>
                    <a:pt x="f9" y="f10"/>
                  </a:moveTo>
                  <a:cubicBezTo>
                    <a:pt x="f11" y="f12"/>
                    <a:pt x="f13" y="f14"/>
                    <a:pt x="f15" y="f16"/>
                  </a:cubicBezTo>
                  <a:cubicBezTo>
                    <a:pt x="f15" y="f2"/>
                    <a:pt x="f17" y="f18"/>
                    <a:pt x="f19" y="f20"/>
                  </a:cubicBezTo>
                  <a:cubicBezTo>
                    <a:pt x="f21" y="f22"/>
                    <a:pt x="f11" y="f23"/>
                    <a:pt x="f24" y="f25"/>
                  </a:cubicBezTo>
                  <a:cubicBezTo>
                    <a:pt x="f9" y="f26"/>
                    <a:pt x="f9" y="f27"/>
                    <a:pt x="f28" y="f29"/>
                  </a:cubicBezTo>
                  <a:cubicBezTo>
                    <a:pt x="f30" y="f31"/>
                    <a:pt x="f32" y="f33"/>
                    <a:pt x="f34" y="f35"/>
                  </a:cubicBezTo>
                  <a:cubicBezTo>
                    <a:pt x="f36" y="f8"/>
                    <a:pt x="f37" y="f38"/>
                    <a:pt x="f39" y="f40"/>
                  </a:cubicBezTo>
                  <a:cubicBezTo>
                    <a:pt x="f41" y="f10"/>
                    <a:pt x="f41" y="f42"/>
                    <a:pt x="f41" y="f43"/>
                  </a:cubicBezTo>
                  <a:cubicBezTo>
                    <a:pt x="f44" y="f45"/>
                    <a:pt x="f44" y="f46"/>
                    <a:pt x="f47" y="f48"/>
                  </a:cubicBezTo>
                  <a:cubicBezTo>
                    <a:pt x="f49" y="f50"/>
                    <a:pt x="f6" y="f51"/>
                    <a:pt x="f52" y="f53"/>
                  </a:cubicBezTo>
                  <a:cubicBezTo>
                    <a:pt x="f54" y="f55"/>
                    <a:pt x="f11" y="f56"/>
                    <a:pt x="f57" y="f58"/>
                  </a:cubicBezTo>
                  <a:cubicBezTo>
                    <a:pt x="f59" y="f60"/>
                    <a:pt x="f61" y="f62"/>
                    <a:pt x="f63" y="f64"/>
                  </a:cubicBezTo>
                  <a:cubicBezTo>
                    <a:pt x="f65" y="f66"/>
                    <a:pt x="f67" y="f68"/>
                    <a:pt x="f69" y="f70"/>
                  </a:cubicBezTo>
                  <a:cubicBezTo>
                    <a:pt x="f71" y="f72"/>
                    <a:pt x="f73" y="f74"/>
                    <a:pt x="f75" y="f76"/>
                  </a:cubicBezTo>
                  <a:cubicBezTo>
                    <a:pt x="f77" y="f78"/>
                    <a:pt x="f79" y="f80"/>
                    <a:pt x="f81" y="f82"/>
                  </a:cubicBezTo>
                  <a:cubicBezTo>
                    <a:pt x="f83" y="f84"/>
                    <a:pt x="f85" y="f15"/>
                    <a:pt x="f25" y="f6"/>
                  </a:cubicBezTo>
                  <a:cubicBezTo>
                    <a:pt x="f7" y="f86"/>
                    <a:pt x="f7" y="f52"/>
                    <a:pt x="f7" y="f87"/>
                  </a:cubicBezTo>
                  <a:cubicBezTo>
                    <a:pt x="f7" y="f88"/>
                    <a:pt x="f7" y="f89"/>
                    <a:pt x="f7" y="f90"/>
                  </a:cubicBezTo>
                  <a:cubicBezTo>
                    <a:pt x="f7" y="f91"/>
                    <a:pt x="f92" y="f93"/>
                    <a:pt x="f94" y="f74"/>
                  </a:cubicBezTo>
                  <a:cubicBezTo>
                    <a:pt x="f22" y="f95"/>
                    <a:pt x="f96" y="f97"/>
                    <a:pt x="f98" y="f99"/>
                  </a:cubicBezTo>
                  <a:cubicBezTo>
                    <a:pt x="f100" y="f79"/>
                    <a:pt x="f101" y="f81"/>
                    <a:pt x="f102" y="f103"/>
                  </a:cubicBezTo>
                  <a:cubicBezTo>
                    <a:pt x="f104" y="f105"/>
                    <a:pt x="f106" y="f107"/>
                    <a:pt x="f108" y="f109"/>
                  </a:cubicBezTo>
                  <a:cubicBezTo>
                    <a:pt x="f77" y="f102"/>
                    <a:pt x="f64" y="f110"/>
                    <a:pt x="f111" y="f112"/>
                  </a:cubicBezTo>
                  <a:cubicBezTo>
                    <a:pt x="f113" y="f20"/>
                    <a:pt x="f114" y="f115"/>
                    <a:pt x="f116" y="f117"/>
                  </a:cubicBezTo>
                  <a:cubicBezTo>
                    <a:pt x="f72" y="f50"/>
                    <a:pt x="f3" y="f2"/>
                    <a:pt x="f71" y="f118"/>
                  </a:cubicBezTo>
                  <a:cubicBezTo>
                    <a:pt x="f119" y="f94"/>
                    <a:pt x="f74" y="f92"/>
                    <a:pt x="f93" y="f120"/>
                  </a:cubicBezTo>
                  <a:cubicBezTo>
                    <a:pt x="f121" y="f122"/>
                    <a:pt x="f90" y="f123"/>
                    <a:pt x="f90" y="f2"/>
                  </a:cubicBezTo>
                  <a:cubicBezTo>
                    <a:pt x="f90" y="f124"/>
                    <a:pt x="f125" y="f126"/>
                    <a:pt x="f127" y="f112"/>
                  </a:cubicBezTo>
                  <a:cubicBezTo>
                    <a:pt x="f127" y="f128"/>
                    <a:pt x="f91" y="f129"/>
                    <a:pt x="f130" y="f55"/>
                  </a:cubicBezTo>
                  <a:cubicBezTo>
                    <a:pt x="f131" y="f132"/>
                    <a:pt x="f130" y="f133"/>
                    <a:pt x="f134" y="f135"/>
                  </a:cubicBezTo>
                  <a:cubicBezTo>
                    <a:pt x="f69" y="f83"/>
                    <a:pt x="f80" y="f136"/>
                    <a:pt x="f137" y="f135"/>
                  </a:cubicBezTo>
                  <a:cubicBezTo>
                    <a:pt x="f138" y="f139"/>
                    <a:pt x="f140" y="f141"/>
                    <a:pt x="f140" y="f142"/>
                  </a:cubicBezTo>
                  <a:cubicBezTo>
                    <a:pt x="f140" y="f120"/>
                    <a:pt x="f143" y="f46"/>
                    <a:pt x="f144" y="f14"/>
                  </a:cubicBezTo>
                  <a:cubicBezTo>
                    <a:pt x="f145" y="f45"/>
                    <a:pt x="f146" y="f147"/>
                    <a:pt x="f148" y="f149"/>
                  </a:cubicBezTo>
                  <a:cubicBezTo>
                    <a:pt x="f150" y="f46"/>
                    <a:pt x="f59" y="f151"/>
                    <a:pt x="f152" y="f115"/>
                  </a:cubicBezTo>
                  <a:cubicBezTo>
                    <a:pt x="f153" y="f115"/>
                    <a:pt x="f59" y="f115"/>
                    <a:pt x="f154" y="f155"/>
                  </a:cubicBezTo>
                  <a:cubicBezTo>
                    <a:pt x="f150" y="f156"/>
                    <a:pt x="f148" y="f157"/>
                    <a:pt x="f148" y="f158"/>
                  </a:cubicBezTo>
                  <a:cubicBezTo>
                    <a:pt x="f57" y="f25"/>
                    <a:pt x="f57" y="f26"/>
                    <a:pt x="f159" y="f160"/>
                  </a:cubicBezTo>
                  <a:cubicBezTo>
                    <a:pt x="f88" y="f12"/>
                    <a:pt x="f161" y="f162"/>
                    <a:pt x="f17" y="f163"/>
                  </a:cubicBezTo>
                  <a:cubicBezTo>
                    <a:pt x="f21" y="f164"/>
                    <a:pt x="f11" y="f165"/>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5">
              <a:extLst>
                <a:ext uri="{FF2B5EF4-FFF2-40B4-BE49-F238E27FC236}">
                  <a16:creationId xmlns:a16="http://schemas.microsoft.com/office/drawing/2014/main" id="{6D6AE46F-FE0C-81D8-D519-280200A36A4D}"/>
                </a:ext>
              </a:extLst>
            </p:cNvPr>
            <p:cNvSpPr/>
            <p:nvPr/>
          </p:nvSpPr>
          <p:spPr>
            <a:xfrm>
              <a:off x="8663665" y="5459416"/>
              <a:ext cx="2738435" cy="744541"/>
            </a:xfrm>
            <a:custGeom>
              <a:avLst/>
              <a:gdLst>
                <a:gd name="f0" fmla="val 10800000"/>
                <a:gd name="f1" fmla="val 5400000"/>
                <a:gd name="f2" fmla="val 360"/>
                <a:gd name="f3" fmla="val 180"/>
                <a:gd name="f4" fmla="val w"/>
                <a:gd name="f5" fmla="val h"/>
                <a:gd name="f6" fmla="val 0"/>
                <a:gd name="f7" fmla="val 431"/>
                <a:gd name="f8" fmla="val 117"/>
                <a:gd name="f9" fmla="val 178"/>
                <a:gd name="f10" fmla="val 7"/>
                <a:gd name="f11" fmla="val 157"/>
                <a:gd name="f12" fmla="val 136"/>
                <a:gd name="f13" fmla="val 115"/>
                <a:gd name="f14" fmla="val 109"/>
                <a:gd name="f15" fmla="val 106"/>
                <a:gd name="f16" fmla="val 8"/>
                <a:gd name="f17" fmla="val 104"/>
                <a:gd name="f18" fmla="val 15"/>
                <a:gd name="f19" fmla="val 95"/>
                <a:gd name="f20" fmla="val 40"/>
                <a:gd name="f21" fmla="val 85"/>
                <a:gd name="f22" fmla="val 65"/>
                <a:gd name="f23" fmla="val 76"/>
                <a:gd name="f24" fmla="val 90"/>
                <a:gd name="f25" fmla="val 75"/>
                <a:gd name="f26" fmla="val 92"/>
                <a:gd name="f27" fmla="val 94"/>
                <a:gd name="f28" fmla="val 74"/>
                <a:gd name="f29" fmla="val 96"/>
                <a:gd name="f30" fmla="val 168"/>
                <a:gd name="f31" fmla="val 262"/>
                <a:gd name="f32" fmla="val 356"/>
                <a:gd name="f33" fmla="val 354"/>
                <a:gd name="f34" fmla="val 91"/>
                <a:gd name="f35" fmla="val 353"/>
                <a:gd name="f36" fmla="val 86"/>
                <a:gd name="f37" fmla="val 351"/>
                <a:gd name="f38" fmla="val 81"/>
                <a:gd name="f39" fmla="val 342"/>
                <a:gd name="f40" fmla="val 58"/>
                <a:gd name="f41" fmla="val 334"/>
                <a:gd name="f42" fmla="val 37"/>
                <a:gd name="f43" fmla="val 326"/>
                <a:gd name="f44" fmla="val 14"/>
                <a:gd name="f45" fmla="val 324"/>
                <a:gd name="f46" fmla="val 9"/>
                <a:gd name="f47" fmla="val 321"/>
                <a:gd name="f48" fmla="val 315"/>
                <a:gd name="f49" fmla="val 296"/>
                <a:gd name="f50" fmla="val 276"/>
                <a:gd name="f51" fmla="val 257"/>
                <a:gd name="f52" fmla="val 6"/>
                <a:gd name="f53" fmla="val 256"/>
                <a:gd name="f54" fmla="val 5"/>
                <a:gd name="f55" fmla="val 4"/>
                <a:gd name="f56" fmla="val 258"/>
                <a:gd name="f57" fmla="val 3"/>
                <a:gd name="f58" fmla="val 261"/>
                <a:gd name="f59" fmla="val 263"/>
                <a:gd name="f60" fmla="val 292"/>
                <a:gd name="f61" fmla="val 322"/>
                <a:gd name="f62" fmla="val 1"/>
                <a:gd name="f63" fmla="val 370"/>
                <a:gd name="f64" fmla="val 2"/>
                <a:gd name="f65" fmla="val 384"/>
                <a:gd name="f66" fmla="val 12"/>
                <a:gd name="f67" fmla="val 394"/>
                <a:gd name="f68" fmla="val 29"/>
                <a:gd name="f69" fmla="val 403"/>
                <a:gd name="f70" fmla="val 49"/>
                <a:gd name="f71" fmla="val 415"/>
                <a:gd name="f72" fmla="val 67"/>
                <a:gd name="f73" fmla="val 425"/>
                <a:gd name="f74" fmla="val 430"/>
                <a:gd name="f75" fmla="val 103"/>
                <a:gd name="f76" fmla="val 420"/>
                <a:gd name="f77" fmla="val 108"/>
                <a:gd name="f78" fmla="val 412"/>
                <a:gd name="f79" fmla="val 112"/>
                <a:gd name="f80" fmla="val 116"/>
                <a:gd name="f81" fmla="val 275"/>
                <a:gd name="f82" fmla="val 39"/>
                <a:gd name="f83" fmla="val 19"/>
                <a:gd name="f84" fmla="val 10"/>
                <a:gd name="f85" fmla="val 107"/>
                <a:gd name="f86" fmla="val 102"/>
                <a:gd name="f87" fmla="val 16"/>
                <a:gd name="f88" fmla="val 66"/>
                <a:gd name="f89" fmla="val 27"/>
                <a:gd name="f90" fmla="val 47"/>
                <a:gd name="f91" fmla="val 46"/>
                <a:gd name="f92" fmla="val 11"/>
                <a:gd name="f93" fmla="val 59"/>
                <a:gd name="f94" fmla="val 141"/>
                <a:gd name="f95" fmla="val 174"/>
                <a:gd name="f96" fmla="val 176"/>
                <a:gd name="f97" fmla="val 179"/>
                <a:gd name="f98" fmla="val 371"/>
                <a:gd name="f99" fmla="val 44"/>
                <a:gd name="f100" fmla="val 359"/>
                <a:gd name="f101" fmla="val 41"/>
                <a:gd name="f102" fmla="val 346"/>
                <a:gd name="f103" fmla="val 51"/>
                <a:gd name="f104" fmla="val 348"/>
                <a:gd name="f105" fmla="val 53"/>
                <a:gd name="f106" fmla="val 54"/>
                <a:gd name="f107" fmla="val 56"/>
                <a:gd name="f108" fmla="val 57"/>
                <a:gd name="f109" fmla="val 367"/>
                <a:gd name="f110" fmla="val 60"/>
                <a:gd name="f111" fmla="val 374"/>
                <a:gd name="f112" fmla="val 377"/>
                <a:gd name="f113" fmla="val 381"/>
                <a:gd name="f114" fmla="val 379"/>
                <a:gd name="f115" fmla="val 48"/>
                <a:gd name="f116" fmla="val 45"/>
                <a:gd name="f117" fmla="val 375"/>
                <a:gd name="f118" fmla="val 373"/>
                <a:gd name="f119" fmla="val 98"/>
                <a:gd name="f120" fmla="val 100"/>
                <a:gd name="f121" fmla="val 105"/>
                <a:gd name="f122" fmla="val 24"/>
                <a:gd name="f123" fmla="val 32"/>
                <a:gd name="f124" fmla="val 156"/>
                <a:gd name="f125" fmla="val 272"/>
                <a:gd name="f126" fmla="val 389"/>
                <a:gd name="f127" fmla="val 396"/>
                <a:gd name="f128" fmla="val 410"/>
                <a:gd name="f129" fmla="val 101"/>
                <a:gd name="f130" fmla="val 405"/>
                <a:gd name="f131" fmla="val 155"/>
                <a:gd name="f132" fmla="val 34"/>
                <a:gd name="f133" fmla="val 25"/>
                <a:gd name="f134" fmla="val 42"/>
                <a:gd name="f135" fmla="val 62"/>
                <a:gd name="f136" fmla="val 43"/>
                <a:gd name="f137" fmla="val 63"/>
                <a:gd name="f138" fmla="val 55"/>
                <a:gd name="f139" fmla="val 52"/>
                <a:gd name="f140" fmla="+- 0 0 -90"/>
                <a:gd name="f141" fmla="*/ f4 1 431"/>
                <a:gd name="f142" fmla="*/ f5 1 117"/>
                <a:gd name="f143" fmla="+- f8 0 f6"/>
                <a:gd name="f144" fmla="+- f7 0 f6"/>
                <a:gd name="f145" fmla="*/ f140 f0 1"/>
                <a:gd name="f146" fmla="*/ f144 1 431"/>
                <a:gd name="f147" fmla="*/ f143 1 117"/>
                <a:gd name="f148" fmla="*/ 178 f144 1"/>
                <a:gd name="f149" fmla="*/ 7 f143 1"/>
                <a:gd name="f150" fmla="*/ 115 f144 1"/>
                <a:gd name="f151" fmla="*/ 104 f144 1"/>
                <a:gd name="f152" fmla="*/ 15 f143 1"/>
                <a:gd name="f153" fmla="*/ 76 f144 1"/>
                <a:gd name="f154" fmla="*/ 90 f143 1"/>
                <a:gd name="f155" fmla="*/ 74 f144 1"/>
                <a:gd name="f156" fmla="*/ 96 f143 1"/>
                <a:gd name="f157" fmla="*/ 356 f144 1"/>
                <a:gd name="f158" fmla="*/ 351 f144 1"/>
                <a:gd name="f159" fmla="*/ 81 f143 1"/>
                <a:gd name="f160" fmla="*/ 326 f144 1"/>
                <a:gd name="f161" fmla="*/ 14 f143 1"/>
                <a:gd name="f162" fmla="*/ 315 f144 1"/>
                <a:gd name="f163" fmla="*/ 257 f144 1"/>
                <a:gd name="f164" fmla="*/ 256 f144 1"/>
                <a:gd name="f165" fmla="*/ 4 f143 1"/>
                <a:gd name="f166" fmla="*/ 263 f144 1"/>
                <a:gd name="f167" fmla="*/ 0 f143 1"/>
                <a:gd name="f168" fmla="*/ 1 f143 1"/>
                <a:gd name="f169" fmla="*/ 394 f144 1"/>
                <a:gd name="f170" fmla="*/ 29 f143 1"/>
                <a:gd name="f171" fmla="*/ 425 f144 1"/>
                <a:gd name="f172" fmla="*/ 86 f143 1"/>
                <a:gd name="f173" fmla="*/ 420 f144 1"/>
                <a:gd name="f174" fmla="*/ 108 f143 1"/>
                <a:gd name="f175" fmla="*/ 116 f143 1"/>
                <a:gd name="f176" fmla="*/ 39 f144 1"/>
                <a:gd name="f177" fmla="*/ 10 f144 1"/>
                <a:gd name="f178" fmla="*/ 107 f143 1"/>
                <a:gd name="f179" fmla="*/ 5 f144 1"/>
                <a:gd name="f180" fmla="*/ 37 f144 1"/>
                <a:gd name="f181" fmla="*/ 27 f143 1"/>
                <a:gd name="f182" fmla="*/ 2 f143 1"/>
                <a:gd name="f183" fmla="*/ 174 f144 1"/>
                <a:gd name="f184" fmla="*/ 180 f144 1"/>
                <a:gd name="f185" fmla="*/ 371 f144 1"/>
                <a:gd name="f186" fmla="*/ 44 f143 1"/>
                <a:gd name="f187" fmla="*/ 346 f144 1"/>
                <a:gd name="f188" fmla="*/ 51 f143 1"/>
                <a:gd name="f189" fmla="*/ 353 f144 1"/>
                <a:gd name="f190" fmla="*/ 56 f143 1"/>
                <a:gd name="f191" fmla="*/ 374 f144 1"/>
                <a:gd name="f192" fmla="*/ 60 f143 1"/>
                <a:gd name="f193" fmla="*/ 384 f144 1"/>
                <a:gd name="f194" fmla="*/ 54 f143 1"/>
                <a:gd name="f195" fmla="*/ 377 f144 1"/>
                <a:gd name="f196" fmla="*/ 45 f143 1"/>
                <a:gd name="f197" fmla="*/ 98 f143 1"/>
                <a:gd name="f198" fmla="*/ 16 f144 1"/>
                <a:gd name="f199" fmla="*/ 105 f143 1"/>
                <a:gd name="f200" fmla="*/ 40 f144 1"/>
                <a:gd name="f201" fmla="*/ 109 f143 1"/>
                <a:gd name="f202" fmla="*/ 389 f144 1"/>
                <a:gd name="f203" fmla="*/ 410 f144 1"/>
                <a:gd name="f204" fmla="*/ 396 f144 1"/>
                <a:gd name="f205" fmla="*/ 103 f143 1"/>
                <a:gd name="f206" fmla="*/ 34 f144 1"/>
                <a:gd name="f207" fmla="*/ 42 f144 1"/>
                <a:gd name="f208" fmla="*/ 62 f143 1"/>
                <a:gd name="f209" fmla="*/ 45 f144 1"/>
                <a:gd name="f210" fmla="*/ 63 f143 1"/>
                <a:gd name="f211" fmla="*/ 55 f144 1"/>
                <a:gd name="f212" fmla="*/ 51 f144 1"/>
                <a:gd name="f213" fmla="*/ 43 f143 1"/>
                <a:gd name="f214" fmla="*/ f145 1 f3"/>
                <a:gd name="f215" fmla="*/ f148 1 431"/>
                <a:gd name="f216" fmla="*/ f149 1 117"/>
                <a:gd name="f217" fmla="*/ f150 1 431"/>
                <a:gd name="f218" fmla="*/ f151 1 431"/>
                <a:gd name="f219" fmla="*/ f152 1 117"/>
                <a:gd name="f220" fmla="*/ f153 1 431"/>
                <a:gd name="f221" fmla="*/ f154 1 117"/>
                <a:gd name="f222" fmla="*/ f155 1 431"/>
                <a:gd name="f223" fmla="*/ f156 1 117"/>
                <a:gd name="f224" fmla="*/ f157 1 431"/>
                <a:gd name="f225" fmla="*/ f158 1 431"/>
                <a:gd name="f226" fmla="*/ f159 1 117"/>
                <a:gd name="f227" fmla="*/ f160 1 431"/>
                <a:gd name="f228" fmla="*/ f161 1 117"/>
                <a:gd name="f229" fmla="*/ f162 1 431"/>
                <a:gd name="f230" fmla="*/ f163 1 431"/>
                <a:gd name="f231" fmla="*/ f164 1 431"/>
                <a:gd name="f232" fmla="*/ f165 1 117"/>
                <a:gd name="f233" fmla="*/ f166 1 431"/>
                <a:gd name="f234" fmla="*/ f167 1 117"/>
                <a:gd name="f235" fmla="*/ f168 1 117"/>
                <a:gd name="f236" fmla="*/ f169 1 431"/>
                <a:gd name="f237" fmla="*/ f170 1 117"/>
                <a:gd name="f238" fmla="*/ f171 1 431"/>
                <a:gd name="f239" fmla="*/ f172 1 117"/>
                <a:gd name="f240" fmla="*/ f173 1 431"/>
                <a:gd name="f241" fmla="*/ f174 1 117"/>
                <a:gd name="f242" fmla="*/ f175 1 117"/>
                <a:gd name="f243" fmla="*/ f176 1 431"/>
                <a:gd name="f244" fmla="*/ f177 1 431"/>
                <a:gd name="f245" fmla="*/ f178 1 117"/>
                <a:gd name="f246" fmla="*/ f179 1 431"/>
                <a:gd name="f247" fmla="*/ f180 1 431"/>
                <a:gd name="f248" fmla="*/ f181 1 117"/>
                <a:gd name="f249" fmla="*/ f182 1 117"/>
                <a:gd name="f250" fmla="*/ f183 1 431"/>
                <a:gd name="f251" fmla="*/ f184 1 431"/>
                <a:gd name="f252" fmla="*/ f185 1 431"/>
                <a:gd name="f253" fmla="*/ f186 1 117"/>
                <a:gd name="f254" fmla="*/ f187 1 431"/>
                <a:gd name="f255" fmla="*/ f188 1 117"/>
                <a:gd name="f256" fmla="*/ f189 1 431"/>
                <a:gd name="f257" fmla="*/ f190 1 117"/>
                <a:gd name="f258" fmla="*/ f191 1 431"/>
                <a:gd name="f259" fmla="*/ f192 1 117"/>
                <a:gd name="f260" fmla="*/ f193 1 431"/>
                <a:gd name="f261" fmla="*/ f194 1 117"/>
                <a:gd name="f262" fmla="*/ f195 1 431"/>
                <a:gd name="f263" fmla="*/ f196 1 117"/>
                <a:gd name="f264" fmla="*/ f197 1 117"/>
                <a:gd name="f265" fmla="*/ f198 1 431"/>
                <a:gd name="f266" fmla="*/ f199 1 117"/>
                <a:gd name="f267" fmla="*/ f200 1 431"/>
                <a:gd name="f268" fmla="*/ f201 1 117"/>
                <a:gd name="f269" fmla="*/ f202 1 431"/>
                <a:gd name="f270" fmla="*/ f203 1 431"/>
                <a:gd name="f271" fmla="*/ f204 1 431"/>
                <a:gd name="f272" fmla="*/ f205 1 117"/>
                <a:gd name="f273" fmla="*/ f206 1 431"/>
                <a:gd name="f274" fmla="*/ f207 1 431"/>
                <a:gd name="f275" fmla="*/ f208 1 117"/>
                <a:gd name="f276" fmla="*/ f209 1 431"/>
                <a:gd name="f277" fmla="*/ f210 1 117"/>
                <a:gd name="f278" fmla="*/ f211 1 431"/>
                <a:gd name="f279" fmla="*/ f212 1 431"/>
                <a:gd name="f280" fmla="*/ f213 1 117"/>
                <a:gd name="f281" fmla="*/ 0 1 f146"/>
                <a:gd name="f282" fmla="*/ f7 1 f146"/>
                <a:gd name="f283" fmla="*/ 0 1 f147"/>
                <a:gd name="f284" fmla="*/ f8 1 f147"/>
                <a:gd name="f285" fmla="+- f214 0 f1"/>
                <a:gd name="f286" fmla="*/ f215 1 f146"/>
                <a:gd name="f287" fmla="*/ f216 1 f147"/>
                <a:gd name="f288" fmla="*/ f217 1 f146"/>
                <a:gd name="f289" fmla="*/ f218 1 f146"/>
                <a:gd name="f290" fmla="*/ f219 1 f147"/>
                <a:gd name="f291" fmla="*/ f220 1 f146"/>
                <a:gd name="f292" fmla="*/ f221 1 f147"/>
                <a:gd name="f293" fmla="*/ f222 1 f146"/>
                <a:gd name="f294" fmla="*/ f223 1 f147"/>
                <a:gd name="f295" fmla="*/ f224 1 f146"/>
                <a:gd name="f296" fmla="*/ f225 1 f146"/>
                <a:gd name="f297" fmla="*/ f226 1 f147"/>
                <a:gd name="f298" fmla="*/ f227 1 f146"/>
                <a:gd name="f299" fmla="*/ f228 1 f147"/>
                <a:gd name="f300" fmla="*/ f229 1 f146"/>
                <a:gd name="f301" fmla="*/ f230 1 f146"/>
                <a:gd name="f302" fmla="*/ f231 1 f146"/>
                <a:gd name="f303" fmla="*/ f232 1 f147"/>
                <a:gd name="f304" fmla="*/ f233 1 f146"/>
                <a:gd name="f305" fmla="*/ f234 1 f147"/>
                <a:gd name="f306" fmla="*/ f235 1 f147"/>
                <a:gd name="f307" fmla="*/ f236 1 f146"/>
                <a:gd name="f308" fmla="*/ f237 1 f147"/>
                <a:gd name="f309" fmla="*/ f238 1 f146"/>
                <a:gd name="f310" fmla="*/ f239 1 f147"/>
                <a:gd name="f311" fmla="*/ f240 1 f146"/>
                <a:gd name="f312" fmla="*/ f241 1 f147"/>
                <a:gd name="f313" fmla="*/ f242 1 f147"/>
                <a:gd name="f314" fmla="*/ f243 1 f146"/>
                <a:gd name="f315" fmla="*/ f244 1 f146"/>
                <a:gd name="f316" fmla="*/ f245 1 f147"/>
                <a:gd name="f317" fmla="*/ f246 1 f146"/>
                <a:gd name="f318" fmla="*/ f247 1 f146"/>
                <a:gd name="f319" fmla="*/ f248 1 f147"/>
                <a:gd name="f320" fmla="*/ f249 1 f147"/>
                <a:gd name="f321" fmla="*/ f250 1 f146"/>
                <a:gd name="f322" fmla="*/ f251 1 f146"/>
                <a:gd name="f323" fmla="*/ f252 1 f146"/>
                <a:gd name="f324" fmla="*/ f253 1 f147"/>
                <a:gd name="f325" fmla="*/ f254 1 f146"/>
                <a:gd name="f326" fmla="*/ f255 1 f147"/>
                <a:gd name="f327" fmla="*/ f256 1 f146"/>
                <a:gd name="f328" fmla="*/ f257 1 f147"/>
                <a:gd name="f329" fmla="*/ f258 1 f146"/>
                <a:gd name="f330" fmla="*/ f259 1 f147"/>
                <a:gd name="f331" fmla="*/ f260 1 f146"/>
                <a:gd name="f332" fmla="*/ f261 1 f147"/>
                <a:gd name="f333" fmla="*/ f262 1 f146"/>
                <a:gd name="f334" fmla="*/ f263 1 f147"/>
                <a:gd name="f335" fmla="*/ f264 1 f147"/>
                <a:gd name="f336" fmla="*/ f265 1 f146"/>
                <a:gd name="f337" fmla="*/ f266 1 f147"/>
                <a:gd name="f338" fmla="*/ f267 1 f146"/>
                <a:gd name="f339" fmla="*/ f268 1 f147"/>
                <a:gd name="f340" fmla="*/ f269 1 f146"/>
                <a:gd name="f341" fmla="*/ f270 1 f146"/>
                <a:gd name="f342" fmla="*/ f271 1 f146"/>
                <a:gd name="f343" fmla="*/ f272 1 f147"/>
                <a:gd name="f344" fmla="*/ f273 1 f146"/>
                <a:gd name="f345" fmla="*/ f274 1 f146"/>
                <a:gd name="f346" fmla="*/ f275 1 f147"/>
                <a:gd name="f347" fmla="*/ f276 1 f146"/>
                <a:gd name="f348" fmla="*/ f277 1 f147"/>
                <a:gd name="f349" fmla="*/ f278 1 f146"/>
                <a:gd name="f350" fmla="*/ f279 1 f146"/>
                <a:gd name="f351" fmla="*/ f280 1 f147"/>
                <a:gd name="f352" fmla="*/ f281 f141 1"/>
                <a:gd name="f353" fmla="*/ f282 f141 1"/>
                <a:gd name="f354" fmla="*/ f284 f142 1"/>
                <a:gd name="f355" fmla="*/ f283 f142 1"/>
                <a:gd name="f356" fmla="*/ f286 f141 1"/>
                <a:gd name="f357" fmla="*/ f287 f142 1"/>
                <a:gd name="f358" fmla="*/ f288 f141 1"/>
                <a:gd name="f359" fmla="*/ f289 f141 1"/>
                <a:gd name="f360" fmla="*/ f290 f142 1"/>
                <a:gd name="f361" fmla="*/ f291 f141 1"/>
                <a:gd name="f362" fmla="*/ f292 f142 1"/>
                <a:gd name="f363" fmla="*/ f293 f141 1"/>
                <a:gd name="f364" fmla="*/ f294 f142 1"/>
                <a:gd name="f365" fmla="*/ f295 f141 1"/>
                <a:gd name="f366" fmla="*/ f296 f141 1"/>
                <a:gd name="f367" fmla="*/ f297 f142 1"/>
                <a:gd name="f368" fmla="*/ f298 f141 1"/>
                <a:gd name="f369" fmla="*/ f299 f142 1"/>
                <a:gd name="f370" fmla="*/ f300 f141 1"/>
                <a:gd name="f371" fmla="*/ f301 f141 1"/>
                <a:gd name="f372" fmla="*/ f302 f141 1"/>
                <a:gd name="f373" fmla="*/ f303 f142 1"/>
                <a:gd name="f374" fmla="*/ f304 f141 1"/>
                <a:gd name="f375" fmla="*/ f305 f142 1"/>
                <a:gd name="f376" fmla="*/ f306 f142 1"/>
                <a:gd name="f377" fmla="*/ f307 f141 1"/>
                <a:gd name="f378" fmla="*/ f308 f142 1"/>
                <a:gd name="f379" fmla="*/ f309 f141 1"/>
                <a:gd name="f380" fmla="*/ f310 f142 1"/>
                <a:gd name="f381" fmla="*/ f311 f141 1"/>
                <a:gd name="f382" fmla="*/ f312 f142 1"/>
                <a:gd name="f383" fmla="*/ f313 f142 1"/>
                <a:gd name="f384" fmla="*/ f314 f141 1"/>
                <a:gd name="f385" fmla="*/ f315 f141 1"/>
                <a:gd name="f386" fmla="*/ f316 f142 1"/>
                <a:gd name="f387" fmla="*/ f317 f141 1"/>
                <a:gd name="f388" fmla="*/ f318 f141 1"/>
                <a:gd name="f389" fmla="*/ f319 f142 1"/>
                <a:gd name="f390" fmla="*/ f320 f142 1"/>
                <a:gd name="f391" fmla="*/ f321 f141 1"/>
                <a:gd name="f392" fmla="*/ f322 f141 1"/>
                <a:gd name="f393" fmla="*/ f323 f141 1"/>
                <a:gd name="f394" fmla="*/ f324 f142 1"/>
                <a:gd name="f395" fmla="*/ f325 f141 1"/>
                <a:gd name="f396" fmla="*/ f326 f142 1"/>
                <a:gd name="f397" fmla="*/ f327 f141 1"/>
                <a:gd name="f398" fmla="*/ f328 f142 1"/>
                <a:gd name="f399" fmla="*/ f329 f141 1"/>
                <a:gd name="f400" fmla="*/ f330 f142 1"/>
                <a:gd name="f401" fmla="*/ f331 f141 1"/>
                <a:gd name="f402" fmla="*/ f332 f142 1"/>
                <a:gd name="f403" fmla="*/ f333 f141 1"/>
                <a:gd name="f404" fmla="*/ f334 f142 1"/>
                <a:gd name="f405" fmla="*/ f335 f142 1"/>
                <a:gd name="f406" fmla="*/ f336 f141 1"/>
                <a:gd name="f407" fmla="*/ f337 f142 1"/>
                <a:gd name="f408" fmla="*/ f338 f141 1"/>
                <a:gd name="f409" fmla="*/ f339 f142 1"/>
                <a:gd name="f410" fmla="*/ f340 f141 1"/>
                <a:gd name="f411" fmla="*/ f341 f141 1"/>
                <a:gd name="f412" fmla="*/ f342 f141 1"/>
                <a:gd name="f413" fmla="*/ f343 f142 1"/>
                <a:gd name="f414" fmla="*/ f344 f141 1"/>
                <a:gd name="f415" fmla="*/ f345 f141 1"/>
                <a:gd name="f416" fmla="*/ f346 f142 1"/>
                <a:gd name="f417" fmla="*/ f347 f141 1"/>
                <a:gd name="f418" fmla="*/ f348 f142 1"/>
                <a:gd name="f419" fmla="*/ f349 f141 1"/>
                <a:gd name="f420" fmla="*/ f350 f141 1"/>
                <a:gd name="f421" fmla="*/ f351 f142 1"/>
              </a:gdLst>
              <a:ahLst/>
              <a:cxnLst>
                <a:cxn ang="3cd4">
                  <a:pos x="hc" y="t"/>
                </a:cxn>
                <a:cxn ang="0">
                  <a:pos x="r" y="vc"/>
                </a:cxn>
                <a:cxn ang="cd4">
                  <a:pos x="hc" y="b"/>
                </a:cxn>
                <a:cxn ang="cd2">
                  <a:pos x="l" y="vc"/>
                </a:cxn>
                <a:cxn ang="f285">
                  <a:pos x="f356" y="f357"/>
                </a:cxn>
                <a:cxn ang="f285">
                  <a:pos x="f358" y="f357"/>
                </a:cxn>
                <a:cxn ang="f285">
                  <a:pos x="f359" y="f360"/>
                </a:cxn>
                <a:cxn ang="f285">
                  <a:pos x="f361" y="f362"/>
                </a:cxn>
                <a:cxn ang="f285">
                  <a:pos x="f363" y="f364"/>
                </a:cxn>
                <a:cxn ang="f285">
                  <a:pos x="f365" y="f364"/>
                </a:cxn>
                <a:cxn ang="f285">
                  <a:pos x="f366" y="f367"/>
                </a:cxn>
                <a:cxn ang="f285">
                  <a:pos x="f368" y="f369"/>
                </a:cxn>
                <a:cxn ang="f285">
                  <a:pos x="f370" y="f357"/>
                </a:cxn>
                <a:cxn ang="f285">
                  <a:pos x="f371" y="f357"/>
                </a:cxn>
                <a:cxn ang="f285">
                  <a:pos x="f372" y="f373"/>
                </a:cxn>
                <a:cxn ang="f285">
                  <a:pos x="f374" y="f375"/>
                </a:cxn>
                <a:cxn ang="f285">
                  <a:pos x="f366" y="f376"/>
                </a:cxn>
                <a:cxn ang="f285">
                  <a:pos x="f377" y="f378"/>
                </a:cxn>
                <a:cxn ang="f285">
                  <a:pos x="f379" y="f380"/>
                </a:cxn>
                <a:cxn ang="f285">
                  <a:pos x="f381" y="f382"/>
                </a:cxn>
                <a:cxn ang="f285">
                  <a:pos x="f377" y="f383"/>
                </a:cxn>
                <a:cxn ang="f285">
                  <a:pos x="f384" y="f383"/>
                </a:cxn>
                <a:cxn ang="f285">
                  <a:pos x="f385" y="f386"/>
                </a:cxn>
                <a:cxn ang="f285">
                  <a:pos x="f387" y="f380"/>
                </a:cxn>
                <a:cxn ang="f285">
                  <a:pos x="f388" y="f389"/>
                </a:cxn>
                <a:cxn ang="f285">
                  <a:pos x="f361" y="f390"/>
                </a:cxn>
                <a:cxn ang="f285">
                  <a:pos x="f391" y="f376"/>
                </a:cxn>
                <a:cxn ang="f285">
                  <a:pos x="f392" y="f373"/>
                </a:cxn>
                <a:cxn ang="f285">
                  <a:pos x="f356" y="f357"/>
                </a:cxn>
                <a:cxn ang="f285">
                  <a:pos x="f393" y="f394"/>
                </a:cxn>
                <a:cxn ang="f285">
                  <a:pos x="f395" y="f396"/>
                </a:cxn>
                <a:cxn ang="f285">
                  <a:pos x="f397" y="f398"/>
                </a:cxn>
                <a:cxn ang="f285">
                  <a:pos x="f399" y="f400"/>
                </a:cxn>
                <a:cxn ang="f285">
                  <a:pos x="f401" y="f402"/>
                </a:cxn>
                <a:cxn ang="f285">
                  <a:pos x="f403" y="f404"/>
                </a:cxn>
                <a:cxn ang="f285">
                  <a:pos x="f393" y="f394"/>
                </a:cxn>
                <a:cxn ang="f285">
                  <a:pos x="f387" y="f405"/>
                </a:cxn>
                <a:cxn ang="f285">
                  <a:pos x="f406" y="f407"/>
                </a:cxn>
                <a:cxn ang="f285">
                  <a:pos x="f408" y="f409"/>
                </a:cxn>
                <a:cxn ang="f285">
                  <a:pos x="f410" y="f409"/>
                </a:cxn>
                <a:cxn ang="f285">
                  <a:pos x="f411" y="f386"/>
                </a:cxn>
                <a:cxn ang="f285">
                  <a:pos x="f379" y="f405"/>
                </a:cxn>
                <a:cxn ang="f285">
                  <a:pos x="f412" y="f413"/>
                </a:cxn>
                <a:cxn ang="f285">
                  <a:pos x="f414" y="f413"/>
                </a:cxn>
                <a:cxn ang="f285">
                  <a:pos x="f387" y="f405"/>
                </a:cxn>
                <a:cxn ang="f285">
                  <a:pos x="f415" y="f416"/>
                </a:cxn>
                <a:cxn ang="f285">
                  <a:pos x="f417" y="f418"/>
                </a:cxn>
                <a:cxn ang="f285">
                  <a:pos x="f419" y="f404"/>
                </a:cxn>
                <a:cxn ang="f285">
                  <a:pos x="f420" y="f421"/>
                </a:cxn>
                <a:cxn ang="f285">
                  <a:pos x="f415" y="f416"/>
                </a:cxn>
              </a:cxnLst>
              <a:rect l="f352" t="f355" r="f353" b="f354"/>
              <a:pathLst>
                <a:path w="431" h="117">
                  <a:moveTo>
                    <a:pt x="f9" y="f10"/>
                  </a:moveTo>
                  <a:cubicBezTo>
                    <a:pt x="f11" y="f10"/>
                    <a:pt x="f12" y="f10"/>
                    <a:pt x="f13" y="f10"/>
                  </a:cubicBezTo>
                  <a:cubicBezTo>
                    <a:pt x="f14" y="f10"/>
                    <a:pt x="f15" y="f16"/>
                    <a:pt x="f17" y="f18"/>
                  </a:cubicBezTo>
                  <a:cubicBezTo>
                    <a:pt x="f19" y="f20"/>
                    <a:pt x="f21" y="f22"/>
                    <a:pt x="f23" y="f24"/>
                  </a:cubicBezTo>
                  <a:cubicBezTo>
                    <a:pt x="f25" y="f26"/>
                    <a:pt x="f25" y="f27"/>
                    <a:pt x="f28" y="f29"/>
                  </a:cubicBezTo>
                  <a:cubicBezTo>
                    <a:pt x="f30" y="f29"/>
                    <a:pt x="f31" y="f29"/>
                    <a:pt x="f32" y="f29"/>
                  </a:cubicBezTo>
                  <a:cubicBezTo>
                    <a:pt x="f33" y="f34"/>
                    <a:pt x="f35" y="f36"/>
                    <a:pt x="f37" y="f38"/>
                  </a:cubicBezTo>
                  <a:cubicBezTo>
                    <a:pt x="f39" y="f40"/>
                    <a:pt x="f41" y="f42"/>
                    <a:pt x="f43" y="f44"/>
                  </a:cubicBezTo>
                  <a:cubicBezTo>
                    <a:pt x="f45" y="f46"/>
                    <a:pt x="f47" y="f10"/>
                    <a:pt x="f48" y="f10"/>
                  </a:cubicBezTo>
                  <a:cubicBezTo>
                    <a:pt x="f49" y="f10"/>
                    <a:pt x="f50" y="f10"/>
                    <a:pt x="f51" y="f10"/>
                  </a:cubicBezTo>
                  <a:cubicBezTo>
                    <a:pt x="f51" y="f52"/>
                    <a:pt x="f53" y="f54"/>
                    <a:pt x="f53" y="f55"/>
                  </a:cubicBezTo>
                  <a:cubicBezTo>
                    <a:pt x="f56" y="f57"/>
                    <a:pt x="f58" y="f6"/>
                    <a:pt x="f59" y="f6"/>
                  </a:cubicBezTo>
                  <a:cubicBezTo>
                    <a:pt x="f60" y="f6"/>
                    <a:pt x="f61" y="f6"/>
                    <a:pt x="f37" y="f62"/>
                  </a:cubicBezTo>
                  <a:cubicBezTo>
                    <a:pt x="f63" y="f64"/>
                    <a:pt x="f65" y="f66"/>
                    <a:pt x="f67" y="f68"/>
                  </a:cubicBezTo>
                  <a:cubicBezTo>
                    <a:pt x="f69" y="f70"/>
                    <a:pt x="f71" y="f72"/>
                    <a:pt x="f73" y="f36"/>
                  </a:cubicBezTo>
                  <a:cubicBezTo>
                    <a:pt x="f7" y="f29"/>
                    <a:pt x="f74" y="f75"/>
                    <a:pt x="f76" y="f77"/>
                  </a:cubicBezTo>
                  <a:cubicBezTo>
                    <a:pt x="f78" y="f79"/>
                    <a:pt x="f69" y="f80"/>
                    <a:pt x="f67" y="f80"/>
                  </a:cubicBezTo>
                  <a:cubicBezTo>
                    <a:pt x="f81" y="f8"/>
                    <a:pt x="f11" y="f8"/>
                    <a:pt x="f82" y="f80"/>
                  </a:cubicBezTo>
                  <a:cubicBezTo>
                    <a:pt x="f68" y="f80"/>
                    <a:pt x="f83" y="f79"/>
                    <a:pt x="f84" y="f85"/>
                  </a:cubicBezTo>
                  <a:cubicBezTo>
                    <a:pt x="f6" y="f86"/>
                    <a:pt x="f6" y="f19"/>
                    <a:pt x="f54" y="f36"/>
                  </a:cubicBezTo>
                  <a:cubicBezTo>
                    <a:pt x="f87" y="f88"/>
                    <a:pt x="f89" y="f90"/>
                    <a:pt x="f42" y="f89"/>
                  </a:cubicBezTo>
                  <a:cubicBezTo>
                    <a:pt x="f91" y="f92"/>
                    <a:pt x="f93" y="f57"/>
                    <a:pt x="f23" y="f64"/>
                  </a:cubicBezTo>
                  <a:cubicBezTo>
                    <a:pt x="f14" y="f6"/>
                    <a:pt x="f94" y="f62"/>
                    <a:pt x="f95" y="f62"/>
                  </a:cubicBezTo>
                  <a:cubicBezTo>
                    <a:pt x="f96" y="f62"/>
                    <a:pt x="f9" y="f57"/>
                    <a:pt x="f3" y="f55"/>
                  </a:cubicBezTo>
                  <a:cubicBezTo>
                    <a:pt x="f3" y="f54"/>
                    <a:pt x="f97" y="f52"/>
                    <a:pt x="f9" y="f10"/>
                  </a:cubicBezTo>
                  <a:close/>
                  <a:moveTo>
                    <a:pt x="f98" y="f99"/>
                  </a:moveTo>
                  <a:cubicBezTo>
                    <a:pt x="f100" y="f82"/>
                    <a:pt x="f35" y="f101"/>
                    <a:pt x="f102" y="f103"/>
                  </a:cubicBezTo>
                  <a:cubicBezTo>
                    <a:pt x="f104" y="f105"/>
                    <a:pt x="f37" y="f106"/>
                    <a:pt x="f35" y="f107"/>
                  </a:cubicBezTo>
                  <a:cubicBezTo>
                    <a:pt x="f2" y="f108"/>
                    <a:pt x="f109" y="f110"/>
                    <a:pt x="f111" y="f110"/>
                  </a:cubicBezTo>
                  <a:cubicBezTo>
                    <a:pt x="f112" y="f110"/>
                    <a:pt x="f113" y="f107"/>
                    <a:pt x="f65" y="f106"/>
                  </a:cubicBezTo>
                  <a:cubicBezTo>
                    <a:pt x="f113" y="f103"/>
                    <a:pt x="f114" y="f115"/>
                    <a:pt x="f112" y="f116"/>
                  </a:cubicBezTo>
                  <a:cubicBezTo>
                    <a:pt x="f117" y="f99"/>
                    <a:pt x="f118" y="f116"/>
                    <a:pt x="f98" y="f99"/>
                  </a:cubicBezTo>
                  <a:close/>
                  <a:moveTo>
                    <a:pt x="f54" y="f119"/>
                  </a:moveTo>
                  <a:cubicBezTo>
                    <a:pt x="f46" y="f120"/>
                    <a:pt x="f66" y="f17"/>
                    <a:pt x="f87" y="f121"/>
                  </a:cubicBezTo>
                  <a:cubicBezTo>
                    <a:pt x="f122" y="f85"/>
                    <a:pt x="f123" y="f14"/>
                    <a:pt x="f20" y="f14"/>
                  </a:cubicBezTo>
                  <a:cubicBezTo>
                    <a:pt x="f124" y="f14"/>
                    <a:pt x="f125" y="f14"/>
                    <a:pt x="f126" y="f14"/>
                  </a:cubicBezTo>
                  <a:cubicBezTo>
                    <a:pt x="f127" y="f14"/>
                    <a:pt x="f69" y="f14"/>
                    <a:pt x="f128" y="f85"/>
                  </a:cubicBezTo>
                  <a:cubicBezTo>
                    <a:pt x="f71" y="f121"/>
                    <a:pt x="f76" y="f129"/>
                    <a:pt x="f73" y="f119"/>
                  </a:cubicBezTo>
                  <a:cubicBezTo>
                    <a:pt x="f71" y="f120"/>
                    <a:pt x="f130" y="f75"/>
                    <a:pt x="f127" y="f75"/>
                  </a:cubicBezTo>
                  <a:cubicBezTo>
                    <a:pt x="f81" y="f17"/>
                    <a:pt x="f131" y="f17"/>
                    <a:pt x="f132" y="f75"/>
                  </a:cubicBezTo>
                  <a:cubicBezTo>
                    <a:pt x="f133" y="f75"/>
                    <a:pt x="f87" y="f120"/>
                    <a:pt x="f54" y="f119"/>
                  </a:cubicBezTo>
                  <a:close/>
                  <a:moveTo>
                    <a:pt x="f134" y="f135"/>
                  </a:moveTo>
                  <a:cubicBezTo>
                    <a:pt x="f136" y="f135"/>
                    <a:pt x="f99" y="f137"/>
                    <a:pt x="f116" y="f137"/>
                  </a:cubicBezTo>
                  <a:cubicBezTo>
                    <a:pt x="f115" y="f108"/>
                    <a:pt x="f103" y="f103"/>
                    <a:pt x="f138" y="f116"/>
                  </a:cubicBezTo>
                  <a:cubicBezTo>
                    <a:pt x="f106" y="f99"/>
                    <a:pt x="f139" y="f99"/>
                    <a:pt x="f103" y="f136"/>
                  </a:cubicBezTo>
                  <a:cubicBezTo>
                    <a:pt x="f115" y="f70"/>
                    <a:pt x="f116" y="f138"/>
                    <a:pt x="f134" y="f13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6">
              <a:extLst>
                <a:ext uri="{FF2B5EF4-FFF2-40B4-BE49-F238E27FC236}">
                  <a16:creationId xmlns:a16="http://schemas.microsoft.com/office/drawing/2014/main" id="{5E0128B7-5449-E07B-2ED8-50E7C88BCDF6}"/>
                </a:ext>
              </a:extLst>
            </p:cNvPr>
            <p:cNvSpPr/>
            <p:nvPr/>
          </p:nvSpPr>
          <p:spPr>
            <a:xfrm>
              <a:off x="10900452" y="5740402"/>
              <a:ext cx="171450" cy="88897"/>
            </a:xfrm>
            <a:custGeom>
              <a:avLst/>
              <a:gdLst>
                <a:gd name="f0" fmla="val 10800000"/>
                <a:gd name="f1" fmla="val 5400000"/>
                <a:gd name="f2" fmla="val 180"/>
                <a:gd name="f3" fmla="val w"/>
                <a:gd name="f4" fmla="val h"/>
                <a:gd name="f5" fmla="val 0"/>
                <a:gd name="f6" fmla="val 27"/>
                <a:gd name="f7" fmla="val 14"/>
                <a:gd name="f8" fmla="val 19"/>
                <a:gd name="f9" fmla="val 22"/>
                <a:gd name="f10" fmla="val 3"/>
                <a:gd name="f11" fmla="val 24"/>
                <a:gd name="f12" fmla="val 7"/>
                <a:gd name="f13" fmla="val 10"/>
                <a:gd name="f14" fmla="val 11"/>
                <a:gd name="f15" fmla="val 16"/>
                <a:gd name="f16" fmla="val 13"/>
                <a:gd name="f17" fmla="val 8"/>
                <a:gd name="f18" fmla="val 5"/>
                <a:gd name="f19" fmla="val 12"/>
                <a:gd name="f20" fmla="val 2"/>
                <a:gd name="f21" fmla="val 6"/>
                <a:gd name="f22" fmla="val 9"/>
                <a:gd name="f23" fmla="val 4"/>
                <a:gd name="f24" fmla="val 1"/>
                <a:gd name="f25" fmla="+- 0 0 -90"/>
                <a:gd name="f26" fmla="*/ f3 1 27"/>
                <a:gd name="f27" fmla="*/ f4 1 14"/>
                <a:gd name="f28" fmla="+- f7 0 f5"/>
                <a:gd name="f29" fmla="+- f6 0 f5"/>
                <a:gd name="f30" fmla="*/ f25 f0 1"/>
                <a:gd name="f31" fmla="*/ f29 1 27"/>
                <a:gd name="f32" fmla="*/ f28 1 14"/>
                <a:gd name="f33" fmla="*/ 19 f29 1"/>
                <a:gd name="f34" fmla="*/ 0 f28 1"/>
                <a:gd name="f35" fmla="*/ 27 f29 1"/>
                <a:gd name="f36" fmla="*/ 10 f28 1"/>
                <a:gd name="f37" fmla="*/ 11 f29 1"/>
                <a:gd name="f38" fmla="*/ 13 f28 1"/>
                <a:gd name="f39" fmla="*/ 2 f29 1"/>
                <a:gd name="f40" fmla="*/ 11 f28 1"/>
                <a:gd name="f41" fmla="*/ 12 f29 1"/>
                <a:gd name="f42" fmla="*/ 8 f28 1"/>
                <a:gd name="f43" fmla="*/ 13 f29 1"/>
                <a:gd name="f44" fmla="*/ 6 f28 1"/>
                <a:gd name="f45" fmla="*/ 0 f29 1"/>
                <a:gd name="f46" fmla="*/ 5 f28 1"/>
                <a:gd name="f47" fmla="*/ 2 f28 1"/>
                <a:gd name="f48" fmla="*/ f30 1 f2"/>
                <a:gd name="f49" fmla="*/ f33 1 27"/>
                <a:gd name="f50" fmla="*/ f34 1 14"/>
                <a:gd name="f51" fmla="*/ f35 1 27"/>
                <a:gd name="f52" fmla="*/ f36 1 14"/>
                <a:gd name="f53" fmla="*/ f37 1 27"/>
                <a:gd name="f54" fmla="*/ f38 1 14"/>
                <a:gd name="f55" fmla="*/ f39 1 27"/>
                <a:gd name="f56" fmla="*/ f40 1 14"/>
                <a:gd name="f57" fmla="*/ f41 1 27"/>
                <a:gd name="f58" fmla="*/ f42 1 14"/>
                <a:gd name="f59" fmla="*/ f43 1 27"/>
                <a:gd name="f60" fmla="*/ f44 1 14"/>
                <a:gd name="f61" fmla="*/ f45 1 27"/>
                <a:gd name="f62" fmla="*/ f46 1 14"/>
                <a:gd name="f63" fmla="*/ f47 1 14"/>
                <a:gd name="f64" fmla="*/ 0 1 f31"/>
                <a:gd name="f65" fmla="*/ f6 1 f31"/>
                <a:gd name="f66" fmla="*/ 0 1 f32"/>
                <a:gd name="f67" fmla="*/ f7 1 f32"/>
                <a:gd name="f68" fmla="+- f48 0 f1"/>
                <a:gd name="f69" fmla="*/ f49 1 f31"/>
                <a:gd name="f70" fmla="*/ f50 1 f32"/>
                <a:gd name="f71" fmla="*/ f51 1 f31"/>
                <a:gd name="f72" fmla="*/ f52 1 f32"/>
                <a:gd name="f73" fmla="*/ f53 1 f31"/>
                <a:gd name="f74" fmla="*/ f54 1 f32"/>
                <a:gd name="f75" fmla="*/ f55 1 f31"/>
                <a:gd name="f76" fmla="*/ f56 1 f32"/>
                <a:gd name="f77" fmla="*/ f57 1 f31"/>
                <a:gd name="f78" fmla="*/ f58 1 f32"/>
                <a:gd name="f79" fmla="*/ f59 1 f31"/>
                <a:gd name="f80" fmla="*/ f60 1 f32"/>
                <a:gd name="f81" fmla="*/ f61 1 f31"/>
                <a:gd name="f82" fmla="*/ f62 1 f32"/>
                <a:gd name="f83" fmla="*/ f63 1 f32"/>
                <a:gd name="f84" fmla="*/ f64 f26 1"/>
                <a:gd name="f85" fmla="*/ f65 f26 1"/>
                <a:gd name="f86" fmla="*/ f67 f27 1"/>
                <a:gd name="f87" fmla="*/ f66 f27 1"/>
                <a:gd name="f88" fmla="*/ f69 f26 1"/>
                <a:gd name="f89" fmla="*/ f70 f27 1"/>
                <a:gd name="f90" fmla="*/ f71 f26 1"/>
                <a:gd name="f91" fmla="*/ f72 f27 1"/>
                <a:gd name="f92" fmla="*/ f73 f26 1"/>
                <a:gd name="f93" fmla="*/ f74 f27 1"/>
                <a:gd name="f94" fmla="*/ f75 f26 1"/>
                <a:gd name="f95" fmla="*/ f76 f27 1"/>
                <a:gd name="f96" fmla="*/ f77 f26 1"/>
                <a:gd name="f97" fmla="*/ f78 f27 1"/>
                <a:gd name="f98" fmla="*/ f79 f26 1"/>
                <a:gd name="f99" fmla="*/ f80 f27 1"/>
                <a:gd name="f100" fmla="*/ f81 f26 1"/>
                <a:gd name="f101" fmla="*/ f82 f27 1"/>
                <a:gd name="f102" fmla="*/ f83 f27 1"/>
              </a:gdLst>
              <a:ahLst/>
              <a:cxnLst>
                <a:cxn ang="3cd4">
                  <a:pos x="hc" y="t"/>
                </a:cxn>
                <a:cxn ang="0">
                  <a:pos x="r" y="vc"/>
                </a:cxn>
                <a:cxn ang="cd4">
                  <a:pos x="hc" y="b"/>
                </a:cxn>
                <a:cxn ang="cd2">
                  <a:pos x="l" y="vc"/>
                </a:cxn>
                <a:cxn ang="f68">
                  <a:pos x="f88" y="f89"/>
                </a:cxn>
                <a:cxn ang="f68">
                  <a:pos x="f90" y="f91"/>
                </a:cxn>
                <a:cxn ang="f68">
                  <a:pos x="f92" y="f93"/>
                </a:cxn>
                <a:cxn ang="f68">
                  <a:pos x="f94" y="f95"/>
                </a:cxn>
                <a:cxn ang="f68">
                  <a:pos x="f96" y="f97"/>
                </a:cxn>
                <a:cxn ang="f68">
                  <a:pos x="f98" y="f99"/>
                </a:cxn>
                <a:cxn ang="f68">
                  <a:pos x="f100" y="f101"/>
                </a:cxn>
                <a:cxn ang="f68">
                  <a:pos x="f100" y="f102"/>
                </a:cxn>
                <a:cxn ang="f68">
                  <a:pos x="f88" y="f89"/>
                </a:cxn>
              </a:cxnLst>
              <a:rect l="f84" t="f87" r="f85" b="f86"/>
              <a:pathLst>
                <a:path w="27" h="14">
                  <a:moveTo>
                    <a:pt x="f8" y="f5"/>
                  </a:moveTo>
                  <a:cubicBezTo>
                    <a:pt x="f9" y="f10"/>
                    <a:pt x="f11" y="f12"/>
                    <a:pt x="f6" y="f13"/>
                  </a:cubicBezTo>
                  <a:cubicBezTo>
                    <a:pt x="f9" y="f14"/>
                    <a:pt x="f15" y="f16"/>
                    <a:pt x="f14" y="f16"/>
                  </a:cubicBezTo>
                  <a:cubicBezTo>
                    <a:pt x="f17" y="f7"/>
                    <a:pt x="f18" y="f19"/>
                    <a:pt x="f20" y="f14"/>
                  </a:cubicBezTo>
                  <a:cubicBezTo>
                    <a:pt x="f21" y="f13"/>
                    <a:pt x="f22" y="f22"/>
                    <a:pt x="f19" y="f17"/>
                  </a:cubicBezTo>
                  <a:cubicBezTo>
                    <a:pt x="f19" y="f12"/>
                    <a:pt x="f19" y="f12"/>
                    <a:pt x="f16" y="f21"/>
                  </a:cubicBezTo>
                  <a:cubicBezTo>
                    <a:pt x="f17" y="f21"/>
                    <a:pt x="f23" y="f18"/>
                    <a:pt x="f5" y="f18"/>
                  </a:cubicBezTo>
                  <a:cubicBezTo>
                    <a:pt x="f5" y="f23"/>
                    <a:pt x="f5" y="f10"/>
                    <a:pt x="f5" y="f20"/>
                  </a:cubicBezTo>
                  <a:cubicBezTo>
                    <a:pt x="f21" y="f24"/>
                    <a:pt x="f16" y="f24"/>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43" name="Freeform 37">
            <a:extLst>
              <a:ext uri="{FF2B5EF4-FFF2-40B4-BE49-F238E27FC236}">
                <a16:creationId xmlns:a16="http://schemas.microsoft.com/office/drawing/2014/main" id="{636A7B3D-FFBE-BF18-B5E1-23D0BC8F0245}"/>
              </a:ext>
            </a:extLst>
          </p:cNvPr>
          <p:cNvSpPr/>
          <p:nvPr/>
        </p:nvSpPr>
        <p:spPr>
          <a:xfrm>
            <a:off x="11288085" y="6344235"/>
            <a:ext cx="782159" cy="513764"/>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name="Slide963">
    <p:spTree>
      <p:nvGrpSpPr>
        <p:cNvPr id="1" name=""/>
        <p:cNvGrpSpPr/>
        <p:nvPr/>
      </p:nvGrpSpPr>
      <p:grpSpPr>
        <a:xfrm>
          <a:off x="0" y="0"/>
          <a:ext cx="0" cy="0"/>
          <a:chOff x="0" y="0"/>
          <a:chExt cx="0" cy="0"/>
        </a:xfrm>
      </p:grpSpPr>
      <p:pic>
        <p:nvPicPr>
          <p:cNvPr id="2" name="Picture 2" descr="persona con teléfono inteligente Android negro">
            <a:extLst>
              <a:ext uri="{FF2B5EF4-FFF2-40B4-BE49-F238E27FC236}">
                <a16:creationId xmlns:a16="http://schemas.microsoft.com/office/drawing/2014/main" id="{BA876C45-2939-E5D3-A531-2CCDB8A58891}"/>
              </a:ext>
            </a:extLst>
          </p:cNvPr>
          <p:cNvPicPr>
            <a:picLocks noGrp="1" noChangeAspect="1"/>
          </p:cNvPicPr>
          <p:nvPr>
            <p:ph type="pic" idx="4294967295"/>
          </p:nvPr>
        </p:nvPicPr>
        <p:blipFill>
          <a:blip r:embed="rId2"/>
          <a:srcRect t="11773" b="11773"/>
          <a:stretch>
            <a:fillRect/>
          </a:stretch>
        </p:blipFill>
        <p:spPr>
          <a:xfrm>
            <a:off x="468922" y="562712"/>
            <a:ext cx="11243654" cy="5732583"/>
          </a:xfrm>
        </p:spPr>
      </p:pic>
      <p:sp>
        <p:nvSpPr>
          <p:cNvPr id="3" name="CuadroTexto 4">
            <a:extLst>
              <a:ext uri="{FF2B5EF4-FFF2-40B4-BE49-F238E27FC236}">
                <a16:creationId xmlns:a16="http://schemas.microsoft.com/office/drawing/2014/main" id="{07013F8B-6736-23AC-0C10-E3E5941523EF}"/>
              </a:ext>
            </a:extLst>
          </p:cNvPr>
          <p:cNvSpPr txBox="1"/>
          <p:nvPr/>
        </p:nvSpPr>
        <p:spPr>
          <a:xfrm>
            <a:off x="468922" y="3642265"/>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Slide </a:t>
            </a:r>
            <a:r>
              <a:rPr lang="es-ES" sz="8000" b="1" i="0" u="none" strike="noStrike" kern="1200" cap="none" spc="0" baseline="0">
                <a:solidFill>
                  <a:srgbClr val="0F78FF"/>
                </a:solidFill>
                <a:uFillTx/>
                <a:latin typeface="Arial"/>
              </a:rPr>
              <a:t>title</a:t>
            </a:r>
          </a:p>
        </p:txBody>
      </p:sp>
      <p:sp>
        <p:nvSpPr>
          <p:cNvPr id="4" name="Marcador de contenido 16">
            <a:extLst>
              <a:ext uri="{FF2B5EF4-FFF2-40B4-BE49-F238E27FC236}">
                <a16:creationId xmlns:a16="http://schemas.microsoft.com/office/drawing/2014/main" id="{19CBF3DD-ABAF-48F2-027E-AFB5803DEA95}"/>
              </a:ext>
            </a:extLst>
          </p:cNvPr>
          <p:cNvSpPr txBox="1"/>
          <p:nvPr/>
        </p:nvSpPr>
        <p:spPr>
          <a:xfrm>
            <a:off x="2598953" y="5120319"/>
            <a:ext cx="6961235"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FFFFFF"/>
                </a:solidFill>
                <a:uFillTx/>
                <a:latin typeface="Arial"/>
              </a:rPr>
              <a:t>Organize and show your projects to attract attention, generate a conversation and obtain success. </a:t>
            </a:r>
          </a:p>
        </p:txBody>
      </p:sp>
      <p:sp>
        <p:nvSpPr>
          <p:cNvPr id="5" name="Freeform 6">
            <a:extLst>
              <a:ext uri="{FF2B5EF4-FFF2-40B4-BE49-F238E27FC236}">
                <a16:creationId xmlns:a16="http://schemas.microsoft.com/office/drawing/2014/main" id="{38CBE623-0067-C904-9D34-FF60A87D589E}"/>
              </a:ext>
            </a:extLst>
          </p:cNvPr>
          <p:cNvSpPr/>
          <p:nvPr/>
        </p:nvSpPr>
        <p:spPr>
          <a:xfrm>
            <a:off x="4616348" y="898068"/>
            <a:ext cx="2948793" cy="2956694"/>
          </a:xfrm>
          <a:custGeom>
            <a:avLst/>
            <a:gdLst>
              <a:gd name="f0" fmla="val 10800000"/>
              <a:gd name="f1" fmla="val 5400000"/>
              <a:gd name="f2" fmla="val 180"/>
              <a:gd name="f3" fmla="val w"/>
              <a:gd name="f4" fmla="val h"/>
              <a:gd name="f5" fmla="val 0"/>
              <a:gd name="f6" fmla="val 1963"/>
              <a:gd name="f7" fmla="val 1969"/>
              <a:gd name="f8" fmla="val 981"/>
              <a:gd name="f9" fmla="val 654"/>
              <a:gd name="f10" fmla="val 327"/>
              <a:gd name="f11" fmla="val 326"/>
              <a:gd name="f12" fmla="val 652"/>
              <a:gd name="f13" fmla="val 978"/>
              <a:gd name="f14" fmla="val 1176"/>
              <a:gd name="f15" fmla="val 59"/>
              <a:gd name="f16" fmla="val 1359"/>
              <a:gd name="f17" fmla="val 160"/>
              <a:gd name="f18" fmla="val 1513"/>
              <a:gd name="f19" fmla="val 333"/>
              <a:gd name="f20" fmla="val 1787"/>
              <a:gd name="f21" fmla="val 638"/>
              <a:gd name="f22" fmla="val 985"/>
              <a:gd name="f23" fmla="val 1482"/>
              <a:gd name="f24" fmla="val 1893"/>
              <a:gd name="f25" fmla="val 1595"/>
              <a:gd name="f26" fmla="val 1954"/>
              <a:gd name="f27" fmla="val 1112"/>
              <a:gd name="f28" fmla="val 1960"/>
              <a:gd name="f29" fmla="val 1068"/>
              <a:gd name="f30" fmla="val 1023"/>
              <a:gd name="f31" fmla="val 961"/>
              <a:gd name="f32" fmla="val 944"/>
              <a:gd name="f33" fmla="val 1962"/>
              <a:gd name="f34" fmla="val 927"/>
              <a:gd name="f35" fmla="val 619"/>
              <a:gd name="f36" fmla="val 312"/>
              <a:gd name="f37" fmla="val 4"/>
              <a:gd name="f38" fmla="val 1664"/>
              <a:gd name="f39" fmla="val 1367"/>
              <a:gd name="f40" fmla="val 1070"/>
              <a:gd name="f41" fmla="val 1041"/>
              <a:gd name="f42" fmla="val 2"/>
              <a:gd name="f43" fmla="val 1011"/>
              <a:gd name="f44" fmla="+- 0 0 -90"/>
              <a:gd name="f45" fmla="*/ f3 1 1963"/>
              <a:gd name="f46" fmla="*/ f4 1 1969"/>
              <a:gd name="f47" fmla="+- f7 0 f5"/>
              <a:gd name="f48" fmla="+- f6 0 f5"/>
              <a:gd name="f49" fmla="*/ f44 f0 1"/>
              <a:gd name="f50" fmla="*/ f48 1 1963"/>
              <a:gd name="f51" fmla="*/ f47 1 1969"/>
              <a:gd name="f52" fmla="*/ 981 f48 1"/>
              <a:gd name="f53" fmla="*/ 0 f47 1"/>
              <a:gd name="f54" fmla="*/ 0 f48 1"/>
              <a:gd name="f55" fmla="*/ 978 f47 1"/>
              <a:gd name="f56" fmla="*/ 160 f48 1"/>
              <a:gd name="f57" fmla="*/ 1513 f47 1"/>
              <a:gd name="f58" fmla="*/ 985 f48 1"/>
              <a:gd name="f59" fmla="*/ 1969 f47 1"/>
              <a:gd name="f60" fmla="*/ 1954 f48 1"/>
              <a:gd name="f61" fmla="*/ 1112 f47 1"/>
              <a:gd name="f62" fmla="*/ 1963 f48 1"/>
              <a:gd name="f63" fmla="*/ 1962 f48 1"/>
              <a:gd name="f64" fmla="*/ 927 f47 1"/>
              <a:gd name="f65" fmla="*/ 4 f47 1"/>
              <a:gd name="f66" fmla="*/ 1070 f48 1"/>
              <a:gd name="f67" fmla="*/ f49 1 f2"/>
              <a:gd name="f68" fmla="*/ f52 1 1963"/>
              <a:gd name="f69" fmla="*/ f53 1 1969"/>
              <a:gd name="f70" fmla="*/ f54 1 1963"/>
              <a:gd name="f71" fmla="*/ f55 1 1969"/>
              <a:gd name="f72" fmla="*/ f56 1 1963"/>
              <a:gd name="f73" fmla="*/ f57 1 1969"/>
              <a:gd name="f74" fmla="*/ f58 1 1963"/>
              <a:gd name="f75" fmla="*/ f59 1 1969"/>
              <a:gd name="f76" fmla="*/ f60 1 1963"/>
              <a:gd name="f77" fmla="*/ f61 1 1969"/>
              <a:gd name="f78" fmla="*/ f62 1 1963"/>
              <a:gd name="f79" fmla="*/ f63 1 1963"/>
              <a:gd name="f80" fmla="*/ f64 1 1969"/>
              <a:gd name="f81" fmla="*/ f65 1 1969"/>
              <a:gd name="f82" fmla="*/ f66 1 1963"/>
              <a:gd name="f83" fmla="*/ 0 1 f50"/>
              <a:gd name="f84" fmla="*/ f6 1 f50"/>
              <a:gd name="f85" fmla="*/ 0 1 f51"/>
              <a:gd name="f86" fmla="*/ f7 1 f51"/>
              <a:gd name="f87" fmla="+- f67 0 f1"/>
              <a:gd name="f88" fmla="*/ f68 1 f50"/>
              <a:gd name="f89" fmla="*/ f69 1 f51"/>
              <a:gd name="f90" fmla="*/ f70 1 f50"/>
              <a:gd name="f91" fmla="*/ f71 1 f51"/>
              <a:gd name="f92" fmla="*/ f72 1 f50"/>
              <a:gd name="f93" fmla="*/ f73 1 f51"/>
              <a:gd name="f94" fmla="*/ f74 1 f50"/>
              <a:gd name="f95" fmla="*/ f75 1 f51"/>
              <a:gd name="f96" fmla="*/ f76 1 f50"/>
              <a:gd name="f97" fmla="*/ f77 1 f51"/>
              <a:gd name="f98" fmla="*/ f78 1 f50"/>
              <a:gd name="f99" fmla="*/ f79 1 f50"/>
              <a:gd name="f100" fmla="*/ f80 1 f51"/>
              <a:gd name="f101" fmla="*/ f81 1 f51"/>
              <a:gd name="f102" fmla="*/ f82 1 f50"/>
              <a:gd name="f103" fmla="*/ f83 f45 1"/>
              <a:gd name="f104" fmla="*/ f84 f45 1"/>
              <a:gd name="f105" fmla="*/ f86 f46 1"/>
              <a:gd name="f106" fmla="*/ f85 f46 1"/>
              <a:gd name="f107" fmla="*/ f88 f45 1"/>
              <a:gd name="f108" fmla="*/ f89 f46 1"/>
              <a:gd name="f109" fmla="*/ f90 f45 1"/>
              <a:gd name="f110" fmla="*/ f91 f46 1"/>
              <a:gd name="f111" fmla="*/ f92 f45 1"/>
              <a:gd name="f112" fmla="*/ f93 f46 1"/>
              <a:gd name="f113" fmla="*/ f94 f45 1"/>
              <a:gd name="f114" fmla="*/ f95 f46 1"/>
              <a:gd name="f115" fmla="*/ f96 f45 1"/>
              <a:gd name="f116" fmla="*/ f97 f46 1"/>
              <a:gd name="f117" fmla="*/ f98 f45 1"/>
              <a:gd name="f118" fmla="*/ f99 f45 1"/>
              <a:gd name="f119" fmla="*/ f100 f46 1"/>
              <a:gd name="f120" fmla="*/ f101 f46 1"/>
              <a:gd name="f121" fmla="*/ f102 f45 1"/>
            </a:gdLst>
            <a:ahLst/>
            <a:cxnLst>
              <a:cxn ang="3cd4">
                <a:pos x="hc" y="t"/>
              </a:cxn>
              <a:cxn ang="0">
                <a:pos x="r" y="vc"/>
              </a:cxn>
              <a:cxn ang="cd4">
                <a:pos x="hc" y="b"/>
              </a:cxn>
              <a:cxn ang="cd2">
                <a:pos x="l" y="vc"/>
              </a:cxn>
              <a:cxn ang="f87">
                <a:pos x="f107" y="f108"/>
              </a:cxn>
              <a:cxn ang="f87">
                <a:pos x="f109" y="f108"/>
              </a:cxn>
              <a:cxn ang="f87">
                <a:pos x="f109" y="f110"/>
              </a:cxn>
              <a:cxn ang="f87">
                <a:pos x="f111" y="f112"/>
              </a:cxn>
              <a:cxn ang="f87">
                <a:pos x="f113" y="f114"/>
              </a:cxn>
              <a:cxn ang="f87">
                <a:pos x="f115" y="f116"/>
              </a:cxn>
              <a:cxn ang="f87">
                <a:pos x="f117" y="f110"/>
              </a:cxn>
              <a:cxn ang="f87">
                <a:pos x="f118" y="f119"/>
              </a:cxn>
              <a:cxn ang="f87">
                <a:pos x="f118" y="f120"/>
              </a:cxn>
              <a:cxn ang="f87">
                <a:pos x="f121" y="f120"/>
              </a:cxn>
              <a:cxn ang="f87">
                <a:pos x="f107" y="f108"/>
              </a:cxn>
            </a:cxnLst>
            <a:rect l="f103" t="f106" r="f104" b="f105"/>
            <a:pathLst>
              <a:path w="1963" h="1969">
                <a:moveTo>
                  <a:pt x="f8" y="f5"/>
                </a:moveTo>
                <a:cubicBezTo>
                  <a:pt x="f9" y="f5"/>
                  <a:pt x="f10" y="f5"/>
                  <a:pt x="f5" y="f5"/>
                </a:cubicBezTo>
                <a:cubicBezTo>
                  <a:pt x="f5" y="f11"/>
                  <a:pt x="f5" y="f12"/>
                  <a:pt x="f5" y="f13"/>
                </a:cubicBezTo>
                <a:cubicBezTo>
                  <a:pt x="f5" y="f14"/>
                  <a:pt x="f15" y="f16"/>
                  <a:pt x="f17" y="f18"/>
                </a:cubicBezTo>
                <a:cubicBezTo>
                  <a:pt x="f19" y="f20"/>
                  <a:pt x="f21" y="f7"/>
                  <a:pt x="f22" y="f7"/>
                </a:cubicBezTo>
                <a:cubicBezTo>
                  <a:pt x="f23" y="f7"/>
                  <a:pt x="f24" y="f25"/>
                  <a:pt x="f26" y="f27"/>
                </a:cubicBezTo>
                <a:cubicBezTo>
                  <a:pt x="f28" y="f29"/>
                  <a:pt x="f6" y="f30"/>
                  <a:pt x="f6" y="f13"/>
                </a:cubicBezTo>
                <a:cubicBezTo>
                  <a:pt x="f6" y="f31"/>
                  <a:pt x="f6" y="f32"/>
                  <a:pt x="f33" y="f34"/>
                </a:cubicBezTo>
                <a:cubicBezTo>
                  <a:pt x="f33" y="f35"/>
                  <a:pt x="f33" y="f36"/>
                  <a:pt x="f33" y="f37"/>
                </a:cubicBezTo>
                <a:cubicBezTo>
                  <a:pt x="f38" y="f37"/>
                  <a:pt x="f39" y="f37"/>
                  <a:pt x="f40" y="f37"/>
                </a:cubicBezTo>
                <a:cubicBezTo>
                  <a:pt x="f41" y="f42"/>
                  <a:pt x="f43" y="f5"/>
                  <a:pt x="f8" y="f5"/>
                </a:cubicBez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37">
            <a:extLst>
              <a:ext uri="{FF2B5EF4-FFF2-40B4-BE49-F238E27FC236}">
                <a16:creationId xmlns:a16="http://schemas.microsoft.com/office/drawing/2014/main" id="{0AED3B19-6303-4167-13E7-A04ADB56A966}"/>
              </a:ext>
            </a:extLst>
          </p:cNvPr>
          <p:cNvSpPr/>
          <p:nvPr/>
        </p:nvSpPr>
        <p:spPr>
          <a:xfrm>
            <a:off x="11207416" y="6258693"/>
            <a:ext cx="912379" cy="599306"/>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7" name="Grupo 1">
            <a:extLst>
              <a:ext uri="{FF2B5EF4-FFF2-40B4-BE49-F238E27FC236}">
                <a16:creationId xmlns:a16="http://schemas.microsoft.com/office/drawing/2014/main" id="{9E26837F-0E0B-8DD7-4325-96F6B035631C}"/>
              </a:ext>
            </a:extLst>
          </p:cNvPr>
          <p:cNvGrpSpPr/>
          <p:nvPr/>
        </p:nvGrpSpPr>
        <p:grpSpPr>
          <a:xfrm>
            <a:off x="0" y="6210303"/>
            <a:ext cx="12192005" cy="647696"/>
            <a:chOff x="0" y="6210303"/>
            <a:chExt cx="12192005" cy="647696"/>
          </a:xfrm>
        </p:grpSpPr>
        <p:sp>
          <p:nvSpPr>
            <p:cNvPr id="8" name="Rectangle 36">
              <a:extLst>
                <a:ext uri="{FF2B5EF4-FFF2-40B4-BE49-F238E27FC236}">
                  <a16:creationId xmlns:a16="http://schemas.microsoft.com/office/drawing/2014/main" id="{6E11412A-46CD-3700-7CB6-6DCE112BF89F}"/>
                </a:ext>
              </a:extLst>
            </p:cNvPr>
            <p:cNvSpPr/>
            <p:nvPr/>
          </p:nvSpPr>
          <p:spPr>
            <a:xfrm>
              <a:off x="0" y="6801700"/>
              <a:ext cx="11204188" cy="56299"/>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38">
              <a:extLst>
                <a:ext uri="{FF2B5EF4-FFF2-40B4-BE49-F238E27FC236}">
                  <a16:creationId xmlns:a16="http://schemas.microsoft.com/office/drawing/2014/main" id="{831F2CC8-0A47-2283-3960-1769228A9675}"/>
                </a:ext>
              </a:extLst>
            </p:cNvPr>
            <p:cNvSpPr/>
            <p:nvPr/>
          </p:nvSpPr>
          <p:spPr>
            <a:xfrm>
              <a:off x="11154088" y="6210303"/>
              <a:ext cx="1037917" cy="647696"/>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name="Slide964">
    <p:spTree>
      <p:nvGrpSpPr>
        <p:cNvPr id="1" name=""/>
        <p:cNvGrpSpPr/>
        <p:nvPr/>
      </p:nvGrpSpPr>
      <p:grpSpPr>
        <a:xfrm>
          <a:off x="0" y="0"/>
          <a:ext cx="0" cy="0"/>
          <a:chOff x="0" y="0"/>
          <a:chExt cx="0" cy="0"/>
        </a:xfrm>
      </p:grpSpPr>
      <p:grpSp>
        <p:nvGrpSpPr>
          <p:cNvPr id="2" name="Grupo 2">
            <a:extLst>
              <a:ext uri="{FF2B5EF4-FFF2-40B4-BE49-F238E27FC236}">
                <a16:creationId xmlns:a16="http://schemas.microsoft.com/office/drawing/2014/main" id="{DE5E9899-47FC-A8DA-BDCA-C2D472F7B2E0}"/>
              </a:ext>
            </a:extLst>
          </p:cNvPr>
          <p:cNvGrpSpPr/>
          <p:nvPr/>
        </p:nvGrpSpPr>
        <p:grpSpPr>
          <a:xfrm>
            <a:off x="-14767" y="6302739"/>
            <a:ext cx="12146916" cy="555260"/>
            <a:chOff x="-14767" y="6302739"/>
            <a:chExt cx="12146916" cy="555260"/>
          </a:xfrm>
        </p:grpSpPr>
        <p:sp>
          <p:nvSpPr>
            <p:cNvPr id="3" name="Rectangle 36">
              <a:extLst>
                <a:ext uri="{FF2B5EF4-FFF2-40B4-BE49-F238E27FC236}">
                  <a16:creationId xmlns:a16="http://schemas.microsoft.com/office/drawing/2014/main" id="{8095A28A-76D2-31D1-329E-EC3F400F6AFF}"/>
                </a:ext>
              </a:extLst>
            </p:cNvPr>
            <p:cNvSpPr/>
            <p:nvPr/>
          </p:nvSpPr>
          <p:spPr>
            <a:xfrm>
              <a:off x="-14767" y="6652653"/>
              <a:ext cx="11361246" cy="205346"/>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4" name="Grupo 1">
              <a:extLst>
                <a:ext uri="{FF2B5EF4-FFF2-40B4-BE49-F238E27FC236}">
                  <a16:creationId xmlns:a16="http://schemas.microsoft.com/office/drawing/2014/main" id="{F5E1B55B-7788-EBEB-D284-C1FCC354B09C}"/>
                </a:ext>
              </a:extLst>
            </p:cNvPr>
            <p:cNvGrpSpPr/>
            <p:nvPr/>
          </p:nvGrpSpPr>
          <p:grpSpPr>
            <a:xfrm>
              <a:off x="11242374" y="6302739"/>
              <a:ext cx="889775" cy="555260"/>
              <a:chOff x="11242374" y="6302739"/>
              <a:chExt cx="889775" cy="555260"/>
            </a:xfrm>
          </p:grpSpPr>
          <p:sp>
            <p:nvSpPr>
              <p:cNvPr id="5" name="Freeform 24">
                <a:extLst>
                  <a:ext uri="{FF2B5EF4-FFF2-40B4-BE49-F238E27FC236}">
                    <a16:creationId xmlns:a16="http://schemas.microsoft.com/office/drawing/2014/main" id="{8DE6CA8A-C24C-16DD-2B35-519AD8B25FE3}"/>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25">
                <a:extLst>
                  <a:ext uri="{FF2B5EF4-FFF2-40B4-BE49-F238E27FC236}">
                    <a16:creationId xmlns:a16="http://schemas.microsoft.com/office/drawing/2014/main" id="{D178729C-B528-F87A-0E95-36799723748D}"/>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26">
                <a:extLst>
                  <a:ext uri="{FF2B5EF4-FFF2-40B4-BE49-F238E27FC236}">
                    <a16:creationId xmlns:a16="http://schemas.microsoft.com/office/drawing/2014/main" id="{7624233B-1007-2B40-4BFF-4CA631994606}"/>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27">
                <a:extLst>
                  <a:ext uri="{FF2B5EF4-FFF2-40B4-BE49-F238E27FC236}">
                    <a16:creationId xmlns:a16="http://schemas.microsoft.com/office/drawing/2014/main" id="{B2BC63DA-0279-2119-2C95-DFEF7F656C17}"/>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28">
                <a:extLst>
                  <a:ext uri="{FF2B5EF4-FFF2-40B4-BE49-F238E27FC236}">
                    <a16:creationId xmlns:a16="http://schemas.microsoft.com/office/drawing/2014/main" id="{26FCF1EC-9B7C-E2FF-AAAD-DBEE1532DB02}"/>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29">
                <a:extLst>
                  <a:ext uri="{FF2B5EF4-FFF2-40B4-BE49-F238E27FC236}">
                    <a16:creationId xmlns:a16="http://schemas.microsoft.com/office/drawing/2014/main" id="{DDDCC783-59CB-B7BB-0D7C-F75058C31F38}"/>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30">
                <a:extLst>
                  <a:ext uri="{FF2B5EF4-FFF2-40B4-BE49-F238E27FC236}">
                    <a16:creationId xmlns:a16="http://schemas.microsoft.com/office/drawing/2014/main" id="{56C2C9B5-905B-9424-BBE7-3652C78380EE}"/>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31">
                <a:extLst>
                  <a:ext uri="{FF2B5EF4-FFF2-40B4-BE49-F238E27FC236}">
                    <a16:creationId xmlns:a16="http://schemas.microsoft.com/office/drawing/2014/main" id="{7913552D-403D-E30B-989C-42B41CE72638}"/>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32">
                <a:extLst>
                  <a:ext uri="{FF2B5EF4-FFF2-40B4-BE49-F238E27FC236}">
                    <a16:creationId xmlns:a16="http://schemas.microsoft.com/office/drawing/2014/main" id="{D2DAC958-8C07-3715-D8C3-D0CE96F9AA53}"/>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33">
                <a:extLst>
                  <a:ext uri="{FF2B5EF4-FFF2-40B4-BE49-F238E27FC236}">
                    <a16:creationId xmlns:a16="http://schemas.microsoft.com/office/drawing/2014/main" id="{2B07AF1A-B7C7-0447-38EC-4AC46FABB93D}"/>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34">
                <a:extLst>
                  <a:ext uri="{FF2B5EF4-FFF2-40B4-BE49-F238E27FC236}">
                    <a16:creationId xmlns:a16="http://schemas.microsoft.com/office/drawing/2014/main" id="{E405D77F-0409-3EE8-376E-FECABAC4B33A}"/>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5">
                <a:extLst>
                  <a:ext uri="{FF2B5EF4-FFF2-40B4-BE49-F238E27FC236}">
                    <a16:creationId xmlns:a16="http://schemas.microsoft.com/office/drawing/2014/main" id="{924532EF-576C-A0B0-5BF7-FAF1F4FDC5D4}"/>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8">
                <a:extLst>
                  <a:ext uri="{FF2B5EF4-FFF2-40B4-BE49-F238E27FC236}">
                    <a16:creationId xmlns:a16="http://schemas.microsoft.com/office/drawing/2014/main" id="{EC15CF30-011C-C90D-35B2-61602AC7A4A9}"/>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9">
                <a:extLst>
                  <a:ext uri="{FF2B5EF4-FFF2-40B4-BE49-F238E27FC236}">
                    <a16:creationId xmlns:a16="http://schemas.microsoft.com/office/drawing/2014/main" id="{70EF3800-FBB7-64EA-CA38-BA6F4A4DC95A}"/>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40">
                <a:extLst>
                  <a:ext uri="{FF2B5EF4-FFF2-40B4-BE49-F238E27FC236}">
                    <a16:creationId xmlns:a16="http://schemas.microsoft.com/office/drawing/2014/main" id="{81A0C0E9-1286-0C0F-5339-23628E5A2F8B}"/>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pic>
        <p:nvPicPr>
          <p:cNvPr id="20" name="Imagen 4">
            <a:extLst>
              <a:ext uri="{FF2B5EF4-FFF2-40B4-BE49-F238E27FC236}">
                <a16:creationId xmlns:a16="http://schemas.microsoft.com/office/drawing/2014/main" id="{B763E1E2-8CA8-EB07-6FD5-87E0DE922484}"/>
              </a:ext>
            </a:extLst>
          </p:cNvPr>
          <p:cNvPicPr>
            <a:picLocks noChangeAspect="1"/>
          </p:cNvPicPr>
          <p:nvPr/>
        </p:nvPicPr>
        <p:blipFill>
          <a:blip r:embed="rId2"/>
          <a:srcRect/>
          <a:stretch>
            <a:fillRect/>
          </a:stretch>
        </p:blipFill>
        <p:spPr>
          <a:xfrm>
            <a:off x="-94055" y="3346"/>
            <a:ext cx="12380107" cy="6858000"/>
          </a:xfrm>
          <a:prstGeom prst="rect">
            <a:avLst/>
          </a:prstGeom>
          <a:noFill/>
          <a:ln cap="flat">
            <a:noFill/>
          </a:ln>
        </p:spPr>
      </p:pic>
      <p:grpSp>
        <p:nvGrpSpPr>
          <p:cNvPr id="21" name="Grupo 8">
            <a:extLst>
              <a:ext uri="{FF2B5EF4-FFF2-40B4-BE49-F238E27FC236}">
                <a16:creationId xmlns:a16="http://schemas.microsoft.com/office/drawing/2014/main" id="{D6D00DB2-9D15-3C78-D4A0-0D896B40B47C}"/>
              </a:ext>
            </a:extLst>
          </p:cNvPr>
          <p:cNvGrpSpPr/>
          <p:nvPr/>
        </p:nvGrpSpPr>
        <p:grpSpPr>
          <a:xfrm>
            <a:off x="509668" y="439680"/>
            <a:ext cx="4155783" cy="2819213"/>
            <a:chOff x="509668" y="439680"/>
            <a:chExt cx="4155783" cy="2819213"/>
          </a:xfrm>
        </p:grpSpPr>
        <p:sp>
          <p:nvSpPr>
            <p:cNvPr id="22" name="Rectángulo 5">
              <a:extLst>
                <a:ext uri="{FF2B5EF4-FFF2-40B4-BE49-F238E27FC236}">
                  <a16:creationId xmlns:a16="http://schemas.microsoft.com/office/drawing/2014/main" id="{8FE0DAAC-C3E2-8D08-5D00-F4ABCE9FA069}"/>
                </a:ext>
              </a:extLst>
            </p:cNvPr>
            <p:cNvSpPr/>
            <p:nvPr/>
          </p:nvSpPr>
          <p:spPr>
            <a:xfrm>
              <a:off x="509668" y="439680"/>
              <a:ext cx="4155783" cy="2493468"/>
            </a:xfrm>
            <a:prstGeom prst="rect">
              <a:avLst/>
            </a:prstGeom>
            <a:solidFill>
              <a:srgbClr val="0F78FF"/>
            </a:solidFill>
            <a:ln cap="flat">
              <a:noFill/>
              <a:prstDash val="solid"/>
            </a:ln>
          </p:spPr>
          <p:txBody>
            <a:bodyPr vert="horz" wrap="square" lIns="91440" tIns="45720" rIns="91440" bIns="45720" anchor="ctr" anchorCtr="0" compatLnSpc="1">
              <a:noAutofit/>
            </a:bodyPr>
            <a:lstStyle/>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600" b="1" i="0" u="none" strike="noStrike" kern="1200" cap="none" spc="300" baseline="0">
                  <a:solidFill>
                    <a:srgbClr val="14203C"/>
                  </a:solidFill>
                  <a:uFillTx/>
                  <a:latin typeface="Arial"/>
                </a:rPr>
                <a:t>JOHN:</a:t>
              </a:r>
            </a:p>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0" i="0" u="none" strike="noStrike" kern="1200" cap="none" spc="0" baseline="0">
                  <a:solidFill>
                    <a:srgbClr val="FFFFFF"/>
                  </a:solidFill>
                  <a:uFillTx/>
                  <a:latin typeface="Arial"/>
                </a:rPr>
                <a:t>Hey, vivamus massa magna, vulputate vel tortor et, pulvinar cursus diam.</a:t>
              </a:r>
              <a:endParaRPr lang="es-ES" sz="3200" b="1" i="0" u="none" strike="noStrike" kern="1200" cap="none" spc="300" baseline="0">
                <a:solidFill>
                  <a:srgbClr val="6F9CEB"/>
                </a:solidFill>
                <a:uFillTx/>
                <a:latin typeface="Arial"/>
              </a:endParaRPr>
            </a:p>
          </p:txBody>
        </p:sp>
        <p:sp>
          <p:nvSpPr>
            <p:cNvPr id="23" name="Triángulo 7">
              <a:extLst>
                <a:ext uri="{FF2B5EF4-FFF2-40B4-BE49-F238E27FC236}">
                  <a16:creationId xmlns:a16="http://schemas.microsoft.com/office/drawing/2014/main" id="{863BEC81-437D-A011-E712-1FCA399B2F86}"/>
                </a:ext>
              </a:extLst>
            </p:cNvPr>
            <p:cNvSpPr/>
            <p:nvPr/>
          </p:nvSpPr>
          <p:spPr>
            <a:xfrm rot="10799991">
              <a:off x="3625861" y="2832262"/>
              <a:ext cx="656996" cy="42663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grpSp>
        <p:nvGrpSpPr>
          <p:cNvPr id="24" name="Grupo 12">
            <a:extLst>
              <a:ext uri="{FF2B5EF4-FFF2-40B4-BE49-F238E27FC236}">
                <a16:creationId xmlns:a16="http://schemas.microsoft.com/office/drawing/2014/main" id="{518C976D-E27A-B955-A586-4544B88A70D4}"/>
              </a:ext>
            </a:extLst>
          </p:cNvPr>
          <p:cNvGrpSpPr/>
          <p:nvPr/>
        </p:nvGrpSpPr>
        <p:grpSpPr>
          <a:xfrm>
            <a:off x="7399050" y="3045582"/>
            <a:ext cx="4155783" cy="2775460"/>
            <a:chOff x="7399050" y="3045582"/>
            <a:chExt cx="4155783" cy="2775460"/>
          </a:xfrm>
        </p:grpSpPr>
        <p:sp>
          <p:nvSpPr>
            <p:cNvPr id="25" name="Rectángulo 13">
              <a:extLst>
                <a:ext uri="{FF2B5EF4-FFF2-40B4-BE49-F238E27FC236}">
                  <a16:creationId xmlns:a16="http://schemas.microsoft.com/office/drawing/2014/main" id="{7C6DAEA1-9580-9C73-1092-331AE9B9D12A}"/>
                </a:ext>
              </a:extLst>
            </p:cNvPr>
            <p:cNvSpPr/>
            <p:nvPr/>
          </p:nvSpPr>
          <p:spPr>
            <a:xfrm>
              <a:off x="7399050" y="3327574"/>
              <a:ext cx="4155783" cy="2493468"/>
            </a:xfrm>
            <a:prstGeom prst="rect">
              <a:avLst/>
            </a:prstGeom>
            <a:solidFill>
              <a:srgbClr val="0F78FF"/>
            </a:solidFill>
            <a:ln cap="flat">
              <a:noFill/>
              <a:prstDash val="solid"/>
            </a:ln>
          </p:spPr>
          <p:txBody>
            <a:bodyPr vert="horz" wrap="square" lIns="91440" tIns="45720" rIns="91440" bIns="45720" anchor="ctr" anchorCtr="0" compatLnSpc="1">
              <a:noAutofit/>
            </a:bodyPr>
            <a:lstStyle/>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600" b="1" i="0" u="none" strike="noStrike" kern="1200" cap="none" spc="300" baseline="0">
                  <a:solidFill>
                    <a:srgbClr val="14203C"/>
                  </a:solidFill>
                  <a:uFillTx/>
                  <a:latin typeface="Arial"/>
                </a:rPr>
                <a:t>MIKE:</a:t>
              </a:r>
            </a:p>
            <a:p>
              <a:pPr marL="359999"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0" i="0" u="none" strike="noStrike" kern="1200" cap="none" spc="0" baseline="0">
                  <a:solidFill>
                    <a:srgbClr val="FFFFFF"/>
                  </a:solidFill>
                  <a:uFillTx/>
                  <a:latin typeface="Arial"/>
                </a:rPr>
                <a:t>Ok, vivamus massa magna, vulputate vel tortor et, pulvinar cursus diam.</a:t>
              </a:r>
              <a:endParaRPr lang="es-ES" sz="3200" b="1" i="0" u="none" strike="noStrike" kern="1200" cap="none" spc="300" baseline="0">
                <a:solidFill>
                  <a:srgbClr val="6F9CEB"/>
                </a:solidFill>
                <a:uFillTx/>
                <a:latin typeface="Arial"/>
              </a:endParaRPr>
            </a:p>
          </p:txBody>
        </p:sp>
        <p:sp>
          <p:nvSpPr>
            <p:cNvPr id="26" name="Triángulo 14">
              <a:extLst>
                <a:ext uri="{FF2B5EF4-FFF2-40B4-BE49-F238E27FC236}">
                  <a16:creationId xmlns:a16="http://schemas.microsoft.com/office/drawing/2014/main" id="{74A68F81-9707-84DC-A9B6-FBCE3059B142}"/>
                </a:ext>
              </a:extLst>
            </p:cNvPr>
            <p:cNvSpPr/>
            <p:nvPr/>
          </p:nvSpPr>
          <p:spPr>
            <a:xfrm>
              <a:off x="7747244" y="3045582"/>
              <a:ext cx="656996" cy="426631"/>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sp>
        <p:nvSpPr>
          <p:cNvPr id="27" name="Freeform 37">
            <a:extLst>
              <a:ext uri="{FF2B5EF4-FFF2-40B4-BE49-F238E27FC236}">
                <a16:creationId xmlns:a16="http://schemas.microsoft.com/office/drawing/2014/main" id="{03D03ED6-A478-7746-8F6B-06E6A36769E3}"/>
              </a:ext>
            </a:extLst>
          </p:cNvPr>
          <p:cNvSpPr/>
          <p:nvPr/>
        </p:nvSpPr>
        <p:spPr>
          <a:xfrm>
            <a:off x="11288085" y="6344235"/>
            <a:ext cx="782159" cy="513764"/>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name="Slide95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28DCCB-4C7A-D94E-0E6D-E62C6C6F4E55}"/>
              </a:ext>
            </a:extLst>
          </p:cNvPr>
          <p:cNvSpPr txBox="1"/>
          <p:nvPr/>
        </p:nvSpPr>
        <p:spPr>
          <a:xfrm>
            <a:off x="479429" y="743827"/>
            <a:ext cx="4962905"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n-US" sz="4400" b="1" i="0" u="none" strike="noStrike" kern="1200" cap="none" spc="0" baseline="0">
                <a:solidFill>
                  <a:srgbClr val="002060"/>
                </a:solidFill>
                <a:uFillTx/>
                <a:latin typeface="Arial"/>
              </a:rPr>
              <a:t>Give </a:t>
            </a:r>
            <a:r>
              <a:rPr lang="en-US" sz="4400" b="1" i="0" u="none" strike="noStrike" kern="1200" cap="none" spc="0" baseline="0">
                <a:solidFill>
                  <a:srgbClr val="0F78FF"/>
                </a:solidFill>
                <a:uFillTx/>
                <a:latin typeface="Arial"/>
              </a:rPr>
              <a:t>power</a:t>
            </a:r>
            <a:r>
              <a:rPr lang="en-US" sz="4400" b="1" i="0" u="none" strike="noStrike" kern="1200" cap="none" spc="0" baseline="0">
                <a:solidFill>
                  <a:srgbClr val="002060"/>
                </a:solidFill>
                <a:uFillTx/>
                <a:latin typeface="Arial"/>
              </a:rPr>
              <a:t> to your words </a:t>
            </a:r>
          </a:p>
        </p:txBody>
      </p:sp>
      <p:sp>
        <p:nvSpPr>
          <p:cNvPr id="3" name="Rectángulo 6">
            <a:extLst>
              <a:ext uri="{FF2B5EF4-FFF2-40B4-BE49-F238E27FC236}">
                <a16:creationId xmlns:a16="http://schemas.microsoft.com/office/drawing/2014/main" id="{8F6C1D83-88FF-5923-0B86-DAD513B13A4A}"/>
              </a:ext>
            </a:extLst>
          </p:cNvPr>
          <p:cNvSpPr/>
          <p:nvPr/>
        </p:nvSpPr>
        <p:spPr>
          <a:xfrm>
            <a:off x="6096003" y="832341"/>
            <a:ext cx="2808286" cy="2621255"/>
          </a:xfrm>
          <a:prstGeom prst="rect">
            <a:avLst/>
          </a:prstGeom>
          <a:solidFill>
            <a:srgbClr val="00206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4" name="Rectángulo 7">
            <a:extLst>
              <a:ext uri="{FF2B5EF4-FFF2-40B4-BE49-F238E27FC236}">
                <a16:creationId xmlns:a16="http://schemas.microsoft.com/office/drawing/2014/main" id="{C59E1C63-0D86-90AC-5868-C4180545687E}"/>
              </a:ext>
            </a:extLst>
          </p:cNvPr>
          <p:cNvSpPr/>
          <p:nvPr/>
        </p:nvSpPr>
        <p:spPr>
          <a:xfrm>
            <a:off x="8904290" y="832341"/>
            <a:ext cx="2808286" cy="2621255"/>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5" name="Rectángulo 9">
            <a:extLst>
              <a:ext uri="{FF2B5EF4-FFF2-40B4-BE49-F238E27FC236}">
                <a16:creationId xmlns:a16="http://schemas.microsoft.com/office/drawing/2014/main" id="{E204EF81-9671-1BFA-91BF-E980BDBB156F}"/>
              </a:ext>
            </a:extLst>
          </p:cNvPr>
          <p:cNvSpPr/>
          <p:nvPr/>
        </p:nvSpPr>
        <p:spPr>
          <a:xfrm>
            <a:off x="6096003" y="3439351"/>
            <a:ext cx="2808286" cy="2621255"/>
          </a:xfrm>
          <a:prstGeom prst="rect">
            <a:avLst/>
          </a:prstGeom>
          <a:solidFill>
            <a:srgbClr val="5B55D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6" name="Rectángulo 11">
            <a:extLst>
              <a:ext uri="{FF2B5EF4-FFF2-40B4-BE49-F238E27FC236}">
                <a16:creationId xmlns:a16="http://schemas.microsoft.com/office/drawing/2014/main" id="{476AF593-C73C-BCB6-75E6-2F2273AAC78B}"/>
              </a:ext>
            </a:extLst>
          </p:cNvPr>
          <p:cNvSpPr/>
          <p:nvPr/>
        </p:nvSpPr>
        <p:spPr>
          <a:xfrm>
            <a:off x="3294436" y="3439351"/>
            <a:ext cx="2808286" cy="2621255"/>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800" b="1" i="0" u="none" strike="noStrike" kern="1200" cap="none" spc="300" baseline="0">
                <a:solidFill>
                  <a:srgbClr val="FFFFFF"/>
                </a:solidFill>
                <a:uFillTx/>
                <a:latin typeface="Arial"/>
              </a:rPr>
              <a:t>BOX TITLE</a:t>
            </a:r>
          </a:p>
          <a:p>
            <a:pPr marL="0" marR="0" lvl="0" indent="0" algn="ct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s-ES" sz="1400" b="0" i="0" u="none" strike="noStrike" kern="1200" cap="none" spc="0" baseline="0">
                <a:solidFill>
                  <a:srgbClr val="FFFFFF"/>
                </a:solidFill>
                <a:uFillTx/>
                <a:latin typeface="Arial"/>
              </a:rPr>
              <a:t>Vivamus massa magna, vulputate vel tortor et, pulvinar cursus diam</a:t>
            </a:r>
            <a:endParaRPr lang="es-ES" sz="2400" b="1" i="0" u="none" strike="noStrike" kern="1200" cap="none" spc="300" baseline="0">
              <a:solidFill>
                <a:srgbClr val="6F9CEB"/>
              </a:solidFill>
              <a:uFillTx/>
              <a:latin typeface="Arial"/>
            </a:endParaRPr>
          </a:p>
        </p:txBody>
      </p:sp>
      <p:sp>
        <p:nvSpPr>
          <p:cNvPr id="7" name="CuadroTexto 12">
            <a:extLst>
              <a:ext uri="{FF2B5EF4-FFF2-40B4-BE49-F238E27FC236}">
                <a16:creationId xmlns:a16="http://schemas.microsoft.com/office/drawing/2014/main" id="{F74DD134-9EDB-F891-AF90-EF6C337A042F}"/>
              </a:ext>
            </a:extLst>
          </p:cNvPr>
          <p:cNvSpPr txBox="1"/>
          <p:nvPr/>
        </p:nvSpPr>
        <p:spPr>
          <a:xfrm>
            <a:off x="479429" y="2372017"/>
            <a:ext cx="2373946" cy="23779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 Maecenas commodo vitae dolor quis lacinia. Nam a erat sit amet purus finibus placerat. Vestibulum hendrerit, risus at mollis convallis, odio neque euismod ligula, quis sodales nibh risus quis sapien. </a:t>
            </a:r>
          </a:p>
        </p:txBody>
      </p:sp>
      <p:grpSp>
        <p:nvGrpSpPr>
          <p:cNvPr id="8" name="Grupo 304">
            <a:extLst>
              <a:ext uri="{FF2B5EF4-FFF2-40B4-BE49-F238E27FC236}">
                <a16:creationId xmlns:a16="http://schemas.microsoft.com/office/drawing/2014/main" id="{EF1B522C-A005-2769-C140-9759268D4CAD}"/>
              </a:ext>
            </a:extLst>
          </p:cNvPr>
          <p:cNvGrpSpPr/>
          <p:nvPr/>
        </p:nvGrpSpPr>
        <p:grpSpPr>
          <a:xfrm>
            <a:off x="0" y="6285137"/>
            <a:ext cx="12191996" cy="592037"/>
            <a:chOff x="0" y="6285137"/>
            <a:chExt cx="12191996" cy="592037"/>
          </a:xfrm>
        </p:grpSpPr>
        <p:sp>
          <p:nvSpPr>
            <p:cNvPr id="9" name="Rectangle 36">
              <a:extLst>
                <a:ext uri="{FF2B5EF4-FFF2-40B4-BE49-F238E27FC236}">
                  <a16:creationId xmlns:a16="http://schemas.microsoft.com/office/drawing/2014/main" id="{640DF87D-FC38-446A-C638-78800D3674A1}"/>
                </a:ext>
              </a:extLst>
            </p:cNvPr>
            <p:cNvSpPr/>
            <p:nvPr/>
          </p:nvSpPr>
          <p:spPr>
            <a:xfrm flipH="1">
              <a:off x="788587" y="6658231"/>
              <a:ext cx="11403409" cy="218943"/>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10" name="Grupo 303">
              <a:extLst>
                <a:ext uri="{FF2B5EF4-FFF2-40B4-BE49-F238E27FC236}">
                  <a16:creationId xmlns:a16="http://schemas.microsoft.com/office/drawing/2014/main" id="{9F296C12-9AD1-3EED-009E-24E5FFDAE472}"/>
                </a:ext>
              </a:extLst>
            </p:cNvPr>
            <p:cNvGrpSpPr/>
            <p:nvPr/>
          </p:nvGrpSpPr>
          <p:grpSpPr>
            <a:xfrm>
              <a:off x="0" y="6285137"/>
              <a:ext cx="893085" cy="592037"/>
              <a:chOff x="0" y="6285137"/>
              <a:chExt cx="893085" cy="592037"/>
            </a:xfrm>
          </p:grpSpPr>
          <p:sp>
            <p:nvSpPr>
              <p:cNvPr id="11" name="Freeform 24">
                <a:extLst>
                  <a:ext uri="{FF2B5EF4-FFF2-40B4-BE49-F238E27FC236}">
                    <a16:creationId xmlns:a16="http://schemas.microsoft.com/office/drawing/2014/main" id="{73DF985C-0245-B3F1-870D-3A81C908F735}"/>
                  </a:ext>
                </a:extLst>
              </p:cNvPr>
              <p:cNvSpPr/>
              <p:nvPr/>
            </p:nvSpPr>
            <p:spPr>
              <a:xfrm flipH="1">
                <a:off x="482190" y="6381716"/>
                <a:ext cx="3529" cy="14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25">
                <a:extLst>
                  <a:ext uri="{FF2B5EF4-FFF2-40B4-BE49-F238E27FC236}">
                    <a16:creationId xmlns:a16="http://schemas.microsoft.com/office/drawing/2014/main" id="{377C45B5-16D7-36A7-A5B4-1CBF49440842}"/>
                  </a:ext>
                </a:extLst>
              </p:cNvPr>
              <p:cNvSpPr/>
              <p:nvPr/>
            </p:nvSpPr>
            <p:spPr>
              <a:xfrm flipH="1">
                <a:off x="384057" y="6351495"/>
                <a:ext cx="55769" cy="33174"/>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26">
                <a:extLst>
                  <a:ext uri="{FF2B5EF4-FFF2-40B4-BE49-F238E27FC236}">
                    <a16:creationId xmlns:a16="http://schemas.microsoft.com/office/drawing/2014/main" id="{C314B248-5A34-EE60-1EF8-E06A84BC2E7C}"/>
                  </a:ext>
                </a:extLst>
              </p:cNvPr>
              <p:cNvSpPr/>
              <p:nvPr/>
            </p:nvSpPr>
            <p:spPr>
              <a:xfrm flipH="1">
                <a:off x="493492" y="6369920"/>
                <a:ext cx="13414" cy="8110"/>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27">
                <a:extLst>
                  <a:ext uri="{FF2B5EF4-FFF2-40B4-BE49-F238E27FC236}">
                    <a16:creationId xmlns:a16="http://schemas.microsoft.com/office/drawing/2014/main" id="{4FC91500-CC90-3BC6-35AB-79D3157B622B}"/>
                  </a:ext>
                </a:extLst>
              </p:cNvPr>
              <p:cNvSpPr/>
              <p:nvPr/>
            </p:nvSpPr>
            <p:spPr>
              <a:xfrm flipH="1">
                <a:off x="63541" y="6402363"/>
                <a:ext cx="1408" cy="515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28">
                <a:extLst>
                  <a:ext uri="{FF2B5EF4-FFF2-40B4-BE49-F238E27FC236}">
                    <a16:creationId xmlns:a16="http://schemas.microsoft.com/office/drawing/2014/main" id="{FD555B2D-6567-B23A-7F7D-62E1FE1B8BED}"/>
                  </a:ext>
                </a:extLst>
              </p:cNvPr>
              <p:cNvSpPr/>
              <p:nvPr/>
            </p:nvSpPr>
            <p:spPr>
              <a:xfrm flipH="1">
                <a:off x="72009" y="6372874"/>
                <a:ext cx="4233" cy="515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29">
                <a:extLst>
                  <a:ext uri="{FF2B5EF4-FFF2-40B4-BE49-F238E27FC236}">
                    <a16:creationId xmlns:a16="http://schemas.microsoft.com/office/drawing/2014/main" id="{2BFD850D-420F-1554-E23A-91BED50AF281}"/>
                  </a:ext>
                </a:extLst>
              </p:cNvPr>
              <p:cNvSpPr/>
              <p:nvPr/>
            </p:nvSpPr>
            <p:spPr>
              <a:xfrm flipH="1">
                <a:off x="234388" y="6329376"/>
                <a:ext cx="89656" cy="0"/>
              </a:xfrm>
              <a:custGeom>
                <a:avLst/>
                <a:gdLst>
                  <a:gd name="f0" fmla="val 10800000"/>
                  <a:gd name="f1" fmla="val 5400000"/>
                  <a:gd name="f2" fmla="val 180"/>
                  <a:gd name="f3" fmla="val w"/>
                  <a:gd name="f4" fmla="val h"/>
                  <a:gd name="f5" fmla="val ss"/>
                  <a:gd name="f6" fmla="val 0"/>
                  <a:gd name="f7" fmla="val 89661"/>
                  <a:gd name="f8" fmla="val 61019"/>
                  <a:gd name="f9" fmla="val 31132"/>
                  <a:gd name="f10" fmla="val 2491"/>
                  <a:gd name="f11" fmla="val 1245"/>
                  <a:gd name="f12" fmla="+- 0 0 -90"/>
                  <a:gd name="f13" fmla="abs f3"/>
                  <a:gd name="f14" fmla="abs f4"/>
                  <a:gd name="f15" fmla="abs f5"/>
                  <a:gd name="f16" fmla="*/ f3 1 89661"/>
                  <a:gd name="f17" fmla="val f6"/>
                  <a:gd name="f18" fmla="+- f6 0 f6"/>
                  <a:gd name="f19" fmla="+- f7 0 f6"/>
                  <a:gd name="f20" fmla="*/ f12 f0 1"/>
                  <a:gd name="f21" fmla="?: f13 f3 1"/>
                  <a:gd name="f22" fmla="?: f14 f4 1"/>
                  <a:gd name="f23" fmla="?: f15 f5 1"/>
                  <a:gd name="f24" fmla="*/ f19 1 89661"/>
                  <a:gd name="f25" fmla="*/ f18 1 0"/>
                  <a:gd name="f26" fmla="*/ f20 1 f2"/>
                  <a:gd name="f27" fmla="*/ f21 1 89661"/>
                  <a:gd name="f28" fmla="*/ f22 1 21600"/>
                  <a:gd name="f29" fmla="*/ 21600 f22 1"/>
                  <a:gd name="f30" fmla="*/ 89661 1 f24"/>
                  <a:gd name="f31" fmla="*/ 0 1 f25"/>
                  <a:gd name="f32" fmla="*/ 249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661">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0">
                <a:extLst>
                  <a:ext uri="{FF2B5EF4-FFF2-40B4-BE49-F238E27FC236}">
                    <a16:creationId xmlns:a16="http://schemas.microsoft.com/office/drawing/2014/main" id="{19C78881-AFFC-716A-F6BD-06606BC657BC}"/>
                  </a:ext>
                </a:extLst>
              </p:cNvPr>
              <p:cNvSpPr/>
              <p:nvPr/>
            </p:nvSpPr>
            <p:spPr>
              <a:xfrm flipH="1">
                <a:off x="469480" y="6383197"/>
                <a:ext cx="12710" cy="14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1">
                <a:extLst>
                  <a:ext uri="{FF2B5EF4-FFF2-40B4-BE49-F238E27FC236}">
                    <a16:creationId xmlns:a16="http://schemas.microsoft.com/office/drawing/2014/main" id="{8F52B221-FC2B-FB80-F141-7A9F53CA0A87}"/>
                  </a:ext>
                </a:extLst>
              </p:cNvPr>
              <p:cNvSpPr/>
              <p:nvPr/>
            </p:nvSpPr>
            <p:spPr>
              <a:xfrm flipH="1">
                <a:off x="847191" y="6407520"/>
                <a:ext cx="0" cy="9582"/>
              </a:xfrm>
              <a:custGeom>
                <a:avLst/>
                <a:gdLst>
                  <a:gd name="f0" fmla="val 10800000"/>
                  <a:gd name="f1" fmla="val 5400000"/>
                  <a:gd name="f2" fmla="val 180"/>
                  <a:gd name="f3" fmla="val w"/>
                  <a:gd name="f4" fmla="val h"/>
                  <a:gd name="f5" fmla="val ss"/>
                  <a:gd name="f6" fmla="val 0"/>
                  <a:gd name="f7" fmla="val 9585"/>
                  <a:gd name="f8" fmla="val 6846"/>
                  <a:gd name="f9" fmla="val 2739"/>
                  <a:gd name="f10" fmla="+- 0 0 -90"/>
                  <a:gd name="f11" fmla="abs f3"/>
                  <a:gd name="f12" fmla="abs f4"/>
                  <a:gd name="f13" fmla="abs f5"/>
                  <a:gd name="f14" fmla="*/ f4 1 9585"/>
                  <a:gd name="f15" fmla="val f6"/>
                  <a:gd name="f16" fmla="+- f7 0 f6"/>
                  <a:gd name="f17" fmla="+- f6 0 f6"/>
                  <a:gd name="f18" fmla="*/ f10 f0 1"/>
                  <a:gd name="f19" fmla="?: f11 f3 1"/>
                  <a:gd name="f20" fmla="?: f12 f4 1"/>
                  <a:gd name="f21" fmla="?: f13 f5 1"/>
                  <a:gd name="f22" fmla="*/ f17 1 0"/>
                  <a:gd name="f23" fmla="*/ f16 1 9585"/>
                  <a:gd name="f24" fmla="*/ f18 1 f2"/>
                  <a:gd name="f25" fmla="*/ f19 1 21600"/>
                  <a:gd name="f26" fmla="*/ f20 1 9585"/>
                  <a:gd name="f27" fmla="*/ 21600 f19 1"/>
                  <a:gd name="f28" fmla="*/ 0 1 f22"/>
                  <a:gd name="f29" fmla="*/ 9585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9585">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32">
                <a:extLst>
                  <a:ext uri="{FF2B5EF4-FFF2-40B4-BE49-F238E27FC236}">
                    <a16:creationId xmlns:a16="http://schemas.microsoft.com/office/drawing/2014/main" id="{0BA8E110-A119-A62E-E305-F7681F4A626D}"/>
                  </a:ext>
                </a:extLst>
              </p:cNvPr>
              <p:cNvSpPr/>
              <p:nvPr/>
            </p:nvSpPr>
            <p:spPr>
              <a:xfrm flipH="1">
                <a:off x="847191" y="6524015"/>
                <a:ext cx="0" cy="204962"/>
              </a:xfrm>
              <a:custGeom>
                <a:avLst/>
                <a:gdLst>
                  <a:gd name="f0" fmla="val 10800000"/>
                  <a:gd name="f1" fmla="val 5400000"/>
                  <a:gd name="f2" fmla="val 180"/>
                  <a:gd name="f3" fmla="val w"/>
                  <a:gd name="f4" fmla="val h"/>
                  <a:gd name="f5" fmla="val ss"/>
                  <a:gd name="f6" fmla="val 0"/>
                  <a:gd name="f7" fmla="val 204963"/>
                  <a:gd name="f8" fmla="val 69191"/>
                  <a:gd name="f9" fmla="val 137077"/>
                  <a:gd name="f10" fmla="+- 0 0 -90"/>
                  <a:gd name="f11" fmla="abs f3"/>
                  <a:gd name="f12" fmla="abs f4"/>
                  <a:gd name="f13" fmla="abs f5"/>
                  <a:gd name="f14" fmla="*/ f4 1 204963"/>
                  <a:gd name="f15" fmla="val f6"/>
                  <a:gd name="f16" fmla="+- f7 0 f6"/>
                  <a:gd name="f17" fmla="+- f6 0 f6"/>
                  <a:gd name="f18" fmla="*/ f10 f0 1"/>
                  <a:gd name="f19" fmla="?: f11 f3 1"/>
                  <a:gd name="f20" fmla="?: f12 f4 1"/>
                  <a:gd name="f21" fmla="?: f13 f5 1"/>
                  <a:gd name="f22" fmla="*/ f17 1 0"/>
                  <a:gd name="f23" fmla="*/ f16 1 204963"/>
                  <a:gd name="f24" fmla="*/ f18 1 f2"/>
                  <a:gd name="f25" fmla="*/ f19 1 21600"/>
                  <a:gd name="f26" fmla="*/ f20 1 204963"/>
                  <a:gd name="f27" fmla="*/ 21600 f19 1"/>
                  <a:gd name="f28" fmla="*/ 0 1 f22"/>
                  <a:gd name="f29" fmla="*/ 0 1 f23"/>
                  <a:gd name="f30" fmla="*/ 20496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20496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33">
                <a:extLst>
                  <a:ext uri="{FF2B5EF4-FFF2-40B4-BE49-F238E27FC236}">
                    <a16:creationId xmlns:a16="http://schemas.microsoft.com/office/drawing/2014/main" id="{260F078E-9993-C76E-6175-0C054172326D}"/>
                  </a:ext>
                </a:extLst>
              </p:cNvPr>
              <p:cNvSpPr/>
              <p:nvPr/>
            </p:nvSpPr>
            <p:spPr>
              <a:xfrm flipH="1">
                <a:off x="713762" y="6329376"/>
                <a:ext cx="110843" cy="30230"/>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34">
                <a:extLst>
                  <a:ext uri="{FF2B5EF4-FFF2-40B4-BE49-F238E27FC236}">
                    <a16:creationId xmlns:a16="http://schemas.microsoft.com/office/drawing/2014/main" id="{61DEE1DC-4E0F-9691-EEBE-E0FA327730F1}"/>
                  </a:ext>
                </a:extLst>
              </p:cNvPr>
              <p:cNvSpPr/>
              <p:nvPr/>
            </p:nvSpPr>
            <p:spPr>
              <a:xfrm flipH="1">
                <a:off x="521025" y="6329376"/>
                <a:ext cx="99541" cy="30230"/>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35">
                <a:extLst>
                  <a:ext uri="{FF2B5EF4-FFF2-40B4-BE49-F238E27FC236}">
                    <a16:creationId xmlns:a16="http://schemas.microsoft.com/office/drawing/2014/main" id="{4023DCC2-55BE-A1D4-BF34-A3F1E657F120}"/>
                  </a:ext>
                </a:extLst>
              </p:cNvPr>
              <p:cNvSpPr/>
              <p:nvPr/>
            </p:nvSpPr>
            <p:spPr>
              <a:xfrm flipH="1">
                <a:off x="824596" y="6361078"/>
                <a:ext cx="7763" cy="8851"/>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38">
                <a:extLst>
                  <a:ext uri="{FF2B5EF4-FFF2-40B4-BE49-F238E27FC236}">
                    <a16:creationId xmlns:a16="http://schemas.microsoft.com/office/drawing/2014/main" id="{E30B26D2-618A-BB90-687E-FD63253987C6}"/>
                  </a:ext>
                </a:extLst>
              </p:cNvPr>
              <p:cNvSpPr/>
              <p:nvPr/>
            </p:nvSpPr>
            <p:spPr>
              <a:xfrm flipH="1">
                <a:off x="0" y="6285137"/>
                <a:ext cx="893085" cy="592037"/>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39">
                <a:extLst>
                  <a:ext uri="{FF2B5EF4-FFF2-40B4-BE49-F238E27FC236}">
                    <a16:creationId xmlns:a16="http://schemas.microsoft.com/office/drawing/2014/main" id="{F940BEA7-19B2-6BBA-0A82-7238508E9FE7}"/>
                  </a:ext>
                </a:extLst>
              </p:cNvPr>
              <p:cNvSpPr/>
              <p:nvPr/>
            </p:nvSpPr>
            <p:spPr>
              <a:xfrm flipH="1">
                <a:off x="105896" y="6336005"/>
                <a:ext cx="11292" cy="515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40">
                <a:extLst>
                  <a:ext uri="{FF2B5EF4-FFF2-40B4-BE49-F238E27FC236}">
                    <a16:creationId xmlns:a16="http://schemas.microsoft.com/office/drawing/2014/main" id="{49F98967-6F58-A1F3-AA19-0D68CA7B89B8}"/>
                  </a:ext>
                </a:extLst>
              </p:cNvPr>
              <p:cNvSpPr/>
              <p:nvPr/>
            </p:nvSpPr>
            <p:spPr>
              <a:xfrm flipH="1">
                <a:off x="847191" y="6524015"/>
                <a:ext cx="0" cy="52349"/>
              </a:xfrm>
              <a:custGeom>
                <a:avLst/>
                <a:gdLst>
                  <a:gd name="f0" fmla="val 10800000"/>
                  <a:gd name="f1" fmla="val 5400000"/>
                  <a:gd name="f2" fmla="val 180"/>
                  <a:gd name="f3" fmla="val w"/>
                  <a:gd name="f4" fmla="val h"/>
                  <a:gd name="f5" fmla="val ss"/>
                  <a:gd name="f6" fmla="val 0"/>
                  <a:gd name="f7" fmla="val 52347"/>
                  <a:gd name="f8" fmla="val 18321"/>
                  <a:gd name="f9" fmla="val 35334"/>
                  <a:gd name="f10" fmla="+- 0 0 -90"/>
                  <a:gd name="f11" fmla="abs f3"/>
                  <a:gd name="f12" fmla="abs f4"/>
                  <a:gd name="f13" fmla="abs f5"/>
                  <a:gd name="f14" fmla="*/ f4 1 52347"/>
                  <a:gd name="f15" fmla="val f6"/>
                  <a:gd name="f16" fmla="+- f7 0 f6"/>
                  <a:gd name="f17" fmla="+- f6 0 f6"/>
                  <a:gd name="f18" fmla="*/ f10 f0 1"/>
                  <a:gd name="f19" fmla="?: f11 f3 1"/>
                  <a:gd name="f20" fmla="?: f12 f4 1"/>
                  <a:gd name="f21" fmla="?: f13 f5 1"/>
                  <a:gd name="f22" fmla="*/ f17 1 0"/>
                  <a:gd name="f23" fmla="*/ f16 1 52347"/>
                  <a:gd name="f24" fmla="*/ f18 1 f2"/>
                  <a:gd name="f25" fmla="*/ f19 1 21600"/>
                  <a:gd name="f26" fmla="*/ f20 1 52347"/>
                  <a:gd name="f27" fmla="*/ 21600 f19 1"/>
                  <a:gd name="f28" fmla="*/ 0 1 f22"/>
                  <a:gd name="f29" fmla="*/ 0 1 f23"/>
                  <a:gd name="f30" fmla="*/ 52347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52347">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grpSp>
        <p:nvGrpSpPr>
          <p:cNvPr id="26" name="Grupo 302">
            <a:extLst>
              <a:ext uri="{FF2B5EF4-FFF2-40B4-BE49-F238E27FC236}">
                <a16:creationId xmlns:a16="http://schemas.microsoft.com/office/drawing/2014/main" id="{76F70181-397A-71EF-966B-8FAFD79F1C21}"/>
              </a:ext>
            </a:extLst>
          </p:cNvPr>
          <p:cNvGrpSpPr/>
          <p:nvPr/>
        </p:nvGrpSpPr>
        <p:grpSpPr>
          <a:xfrm>
            <a:off x="10037761" y="3671892"/>
            <a:ext cx="2154245" cy="3184526"/>
            <a:chOff x="10037761" y="3671892"/>
            <a:chExt cx="2154245" cy="3184526"/>
          </a:xfrm>
        </p:grpSpPr>
        <p:grpSp>
          <p:nvGrpSpPr>
            <p:cNvPr id="27" name="Group 205">
              <a:extLst>
                <a:ext uri="{FF2B5EF4-FFF2-40B4-BE49-F238E27FC236}">
                  <a16:creationId xmlns:a16="http://schemas.microsoft.com/office/drawing/2014/main" id="{20F588A5-9A85-DDC3-C7DB-B1BF9524D093}"/>
                </a:ext>
              </a:extLst>
            </p:cNvPr>
            <p:cNvGrpSpPr/>
            <p:nvPr/>
          </p:nvGrpSpPr>
          <p:grpSpPr>
            <a:xfrm>
              <a:off x="10037761" y="3671892"/>
              <a:ext cx="2154245" cy="3184526"/>
              <a:chOff x="10037761" y="3671892"/>
              <a:chExt cx="2154245" cy="3184526"/>
            </a:xfrm>
          </p:grpSpPr>
          <p:sp>
            <p:nvSpPr>
              <p:cNvPr id="28" name="Freeform 5">
                <a:extLst>
                  <a:ext uri="{FF2B5EF4-FFF2-40B4-BE49-F238E27FC236}">
                    <a16:creationId xmlns:a16="http://schemas.microsoft.com/office/drawing/2014/main" id="{1FB7E31C-3BA6-F23C-F033-45FFD279EFB1}"/>
                  </a:ext>
                </a:extLst>
              </p:cNvPr>
              <p:cNvSpPr/>
              <p:nvPr/>
            </p:nvSpPr>
            <p:spPr>
              <a:xfrm>
                <a:off x="11480804" y="5786442"/>
                <a:ext cx="711202" cy="817565"/>
              </a:xfrm>
              <a:custGeom>
                <a:avLst/>
                <a:gdLst>
                  <a:gd name="f0" fmla="val 10800000"/>
                  <a:gd name="f1" fmla="val 5400000"/>
                  <a:gd name="f2" fmla="val 360"/>
                  <a:gd name="f3" fmla="val 180"/>
                  <a:gd name="f4" fmla="val w"/>
                  <a:gd name="f5" fmla="val h"/>
                  <a:gd name="f6" fmla="val 0"/>
                  <a:gd name="f7" fmla="val 451"/>
                  <a:gd name="f8" fmla="val 519"/>
                  <a:gd name="f9" fmla="val 312"/>
                  <a:gd name="f10" fmla="val 61"/>
                  <a:gd name="f11" fmla="val 316"/>
                  <a:gd name="f12" fmla="val 63"/>
                  <a:gd name="f13" fmla="val 320"/>
                  <a:gd name="f14" fmla="val 65"/>
                  <a:gd name="f15" fmla="val 324"/>
                  <a:gd name="f16" fmla="val 67"/>
                  <a:gd name="f17" fmla="val 327"/>
                  <a:gd name="f18" fmla="val 70"/>
                  <a:gd name="f19" fmla="val 332"/>
                  <a:gd name="f20" fmla="val 71"/>
                  <a:gd name="f21" fmla="val 335"/>
                  <a:gd name="f22" fmla="val 73"/>
                  <a:gd name="f23" fmla="val 351"/>
                  <a:gd name="f24" fmla="val 80"/>
                  <a:gd name="f25" fmla="val 367"/>
                  <a:gd name="f26" fmla="val 88"/>
                  <a:gd name="f27" fmla="val 383"/>
                  <a:gd name="f28" fmla="val 94"/>
                  <a:gd name="f29" fmla="val 401"/>
                  <a:gd name="f30" fmla="val 101"/>
                  <a:gd name="f31" fmla="val 418"/>
                  <a:gd name="f32" fmla="val 109"/>
                  <a:gd name="f33" fmla="val 435"/>
                  <a:gd name="f34" fmla="val 117"/>
                  <a:gd name="f35" fmla="val 440"/>
                  <a:gd name="f36" fmla="val 119"/>
                  <a:gd name="f37" fmla="val 446"/>
                  <a:gd name="f38" fmla="val 121"/>
                  <a:gd name="f39" fmla="val 125"/>
                  <a:gd name="f40" fmla="val 255"/>
                  <a:gd name="f41" fmla="val 385"/>
                  <a:gd name="f42" fmla="val 515"/>
                  <a:gd name="f43" fmla="val 444"/>
                  <a:gd name="f44" fmla="val 518"/>
                  <a:gd name="f45" fmla="val 437"/>
                  <a:gd name="f46" fmla="val 431"/>
                  <a:gd name="f47" fmla="val 428"/>
                  <a:gd name="f48" fmla="val 513"/>
                  <a:gd name="f49" fmla="val 426"/>
                  <a:gd name="f50" fmla="val 512"/>
                  <a:gd name="f51" fmla="val 423"/>
                  <a:gd name="f52" fmla="val 514"/>
                  <a:gd name="f53" fmla="val 422"/>
                  <a:gd name="f54" fmla="val 410"/>
                  <a:gd name="f55" fmla="val 507"/>
                  <a:gd name="f56" fmla="val 395"/>
                  <a:gd name="f57" fmla="val 381"/>
                  <a:gd name="f58" fmla="val 505"/>
                  <a:gd name="f59" fmla="val 379"/>
                  <a:gd name="f60" fmla="val 376"/>
                  <a:gd name="f61" fmla="val 371"/>
                  <a:gd name="f62" fmla="val 511"/>
                  <a:gd name="f63" fmla="val 509"/>
                  <a:gd name="f64" fmla="val 364"/>
                  <a:gd name="f65" fmla="val 503"/>
                  <a:gd name="f66" fmla="val 362"/>
                  <a:gd name="f67" fmla="val 498"/>
                  <a:gd name="f68" fmla="val 359"/>
                  <a:gd name="f69" fmla="val 496"/>
                  <a:gd name="f70" fmla="val 356"/>
                  <a:gd name="f71" fmla="val 502"/>
                  <a:gd name="f72" fmla="val 354"/>
                  <a:gd name="f73" fmla="val 506"/>
                  <a:gd name="f74" fmla="val 349"/>
                  <a:gd name="f75" fmla="val 504"/>
                  <a:gd name="f76" fmla="val 345"/>
                  <a:gd name="f77" fmla="val 500"/>
                  <a:gd name="f78" fmla="val 501"/>
                  <a:gd name="f79" fmla="val 336"/>
                  <a:gd name="f80" fmla="val 492"/>
                  <a:gd name="f81" fmla="val 490"/>
                  <a:gd name="f82" fmla="val 333"/>
                  <a:gd name="f83" fmla="val 491"/>
                  <a:gd name="f84" fmla="val 487"/>
                  <a:gd name="f85" fmla="val 315"/>
                  <a:gd name="f86" fmla="val 484"/>
                  <a:gd name="f87" fmla="val 308"/>
                  <a:gd name="f88" fmla="val 479"/>
                  <a:gd name="f89" fmla="val 300"/>
                  <a:gd name="f90" fmla="val 474"/>
                  <a:gd name="f91" fmla="val 292"/>
                  <a:gd name="f92" fmla="val 470"/>
                  <a:gd name="f93" fmla="val 282"/>
                  <a:gd name="f94" fmla="val 475"/>
                  <a:gd name="f95" fmla="val 275"/>
                  <a:gd name="f96" fmla="val 271"/>
                  <a:gd name="f97" fmla="val 267"/>
                  <a:gd name="f98" fmla="val 465"/>
                  <a:gd name="f99" fmla="val 468"/>
                  <a:gd name="f100" fmla="val 471"/>
                  <a:gd name="f101" fmla="val 263"/>
                  <a:gd name="f102" fmla="val 260"/>
                  <a:gd name="f103" fmla="val 472"/>
                  <a:gd name="f104" fmla="val 257"/>
                  <a:gd name="f105" fmla="val 256"/>
                  <a:gd name="f106" fmla="val 253"/>
                  <a:gd name="f107" fmla="val 464"/>
                  <a:gd name="f108" fmla="val 252"/>
                  <a:gd name="f109" fmla="val 460"/>
                  <a:gd name="f110" fmla="val 456"/>
                  <a:gd name="f111" fmla="val 450"/>
                  <a:gd name="f112" fmla="val 251"/>
                  <a:gd name="f113" fmla="val 447"/>
                  <a:gd name="f114" fmla="val 244"/>
                  <a:gd name="f115" fmla="val 449"/>
                  <a:gd name="f116" fmla="val 239"/>
                  <a:gd name="f117" fmla="val 233"/>
                  <a:gd name="f118" fmla="val 448"/>
                  <a:gd name="f119" fmla="val 227"/>
                  <a:gd name="f120" fmla="val 224"/>
                  <a:gd name="f121" fmla="val 452"/>
                  <a:gd name="f122" fmla="val 222"/>
                  <a:gd name="f123" fmla="val 221"/>
                  <a:gd name="f124" fmla="val 443"/>
                  <a:gd name="f125" fmla="val 220"/>
                  <a:gd name="f126" fmla="val 219"/>
                  <a:gd name="f127" fmla="val 436"/>
                  <a:gd name="f128" fmla="val 214"/>
                  <a:gd name="f129" fmla="val 425"/>
                  <a:gd name="f130" fmla="val 202"/>
                  <a:gd name="f131" fmla="val 421"/>
                  <a:gd name="f132" fmla="val 191"/>
                  <a:gd name="f133" fmla="val 429"/>
                  <a:gd name="f134" fmla="val 186"/>
                  <a:gd name="f135" fmla="val 432"/>
                  <a:gd name="f136" fmla="val 183"/>
                  <a:gd name="f137" fmla="val 433"/>
                  <a:gd name="f138" fmla="val 419"/>
                  <a:gd name="f139" fmla="val 171"/>
                  <a:gd name="f140" fmla="val 409"/>
                  <a:gd name="f141" fmla="val 165"/>
                  <a:gd name="f142" fmla="val 157"/>
                  <a:gd name="f143" fmla="val 151"/>
                  <a:gd name="f144" fmla="val 405"/>
                  <a:gd name="f145" fmla="val 145"/>
                  <a:gd name="f146" fmla="val 141"/>
                  <a:gd name="f147" fmla="val 399"/>
                  <a:gd name="f148" fmla="val 144"/>
                  <a:gd name="f149" fmla="val 392"/>
                  <a:gd name="f150" fmla="val 148"/>
                  <a:gd name="f151" fmla="val 386"/>
                  <a:gd name="f152" fmla="val 375"/>
                  <a:gd name="f153" fmla="val 370"/>
                  <a:gd name="f154" fmla="val 140"/>
                  <a:gd name="f155" fmla="val 365"/>
                  <a:gd name="f156" fmla="val 142"/>
                  <a:gd name="f157" fmla="val 358"/>
                  <a:gd name="f158" fmla="val 138"/>
                  <a:gd name="f159" fmla="val 136"/>
                  <a:gd name="f160" fmla="val 361"/>
                  <a:gd name="f161" fmla="val 133"/>
                  <a:gd name="f162" fmla="val 129"/>
                  <a:gd name="f163" fmla="val 128"/>
                  <a:gd name="f164" fmla="val 357"/>
                  <a:gd name="f165" fmla="val 355"/>
                  <a:gd name="f166" fmla="val 369"/>
                  <a:gd name="f167" fmla="val 115"/>
                  <a:gd name="f168" fmla="val 368"/>
                  <a:gd name="f169" fmla="val 112"/>
                  <a:gd name="f170" fmla="val 374"/>
                  <a:gd name="f171" fmla="val 114"/>
                  <a:gd name="f172" fmla="val 373"/>
                  <a:gd name="f173" fmla="val 123"/>
                  <a:gd name="f174" fmla="val 130"/>
                  <a:gd name="f175" fmla="val 393"/>
                  <a:gd name="f176" fmla="val 398"/>
                  <a:gd name="f177" fmla="val 102"/>
                  <a:gd name="f178" fmla="val 92"/>
                  <a:gd name="f179" fmla="val 391"/>
                  <a:gd name="f180" fmla="val 89"/>
                  <a:gd name="f181" fmla="val 394"/>
                  <a:gd name="f182" fmla="val 87"/>
                  <a:gd name="f183" fmla="val 86"/>
                  <a:gd name="f184" fmla="val 85"/>
                  <a:gd name="f185" fmla="val 83"/>
                  <a:gd name="f186" fmla="val 76"/>
                  <a:gd name="f187" fmla="val 66"/>
                  <a:gd name="f188" fmla="val 384"/>
                  <a:gd name="f189" fmla="val 378"/>
                  <a:gd name="f190" fmla="val 56"/>
                  <a:gd name="f191" fmla="val 377"/>
                  <a:gd name="f192" fmla="val 51"/>
                  <a:gd name="f193" fmla="val 41"/>
                  <a:gd name="f194" fmla="val 32"/>
                  <a:gd name="f195" fmla="val 363"/>
                  <a:gd name="f196" fmla="val 19"/>
                  <a:gd name="f197" fmla="val 12"/>
                  <a:gd name="f198" fmla="val 7"/>
                  <a:gd name="f199" fmla="val 352"/>
                  <a:gd name="f200" fmla="val 2"/>
                  <a:gd name="f201" fmla="val 343"/>
                  <a:gd name="f202" fmla="val 1"/>
                  <a:gd name="f203" fmla="val 340"/>
                  <a:gd name="f204" fmla="val 3"/>
                  <a:gd name="f205" fmla="val 338"/>
                  <a:gd name="f206" fmla="val 11"/>
                  <a:gd name="f207" fmla="val 23"/>
                  <a:gd name="f208" fmla="val 33"/>
                  <a:gd name="f209" fmla="val 310"/>
                  <a:gd name="f210" fmla="val 35"/>
                  <a:gd name="f211" fmla="val 39"/>
                  <a:gd name="f212" fmla="val 307"/>
                  <a:gd name="f213" fmla="val 42"/>
                  <a:gd name="f214" fmla="val 318"/>
                  <a:gd name="f215" fmla="val 58"/>
                  <a:gd name="f216" fmla="val 314"/>
                  <a:gd name="f217" fmla="val 62"/>
                  <a:gd name="f218" fmla="val 309"/>
                  <a:gd name="f219" fmla="val 55"/>
                  <a:gd name="f220" fmla="val 303"/>
                  <a:gd name="f221" fmla="val 298"/>
                  <a:gd name="f222" fmla="val 57"/>
                  <a:gd name="f223" fmla="val 289"/>
                  <a:gd name="f224" fmla="val 285"/>
                  <a:gd name="f225" fmla="val 288"/>
                  <a:gd name="f226" fmla="val 293"/>
                  <a:gd name="f227" fmla="val 75"/>
                  <a:gd name="f228" fmla="val 297"/>
                  <a:gd name="f229" fmla="val 77"/>
                  <a:gd name="f230" fmla="val 301"/>
                  <a:gd name="f231" fmla="val 84"/>
                  <a:gd name="f232" fmla="val 304"/>
                  <a:gd name="f233" fmla="val 90"/>
                  <a:gd name="f234" fmla="val 306"/>
                  <a:gd name="f235" fmla="val 93"/>
                  <a:gd name="f236" fmla="val 302"/>
                  <a:gd name="f237" fmla="val 97"/>
                  <a:gd name="f238" fmla="val 106"/>
                  <a:gd name="f239" fmla="val 294"/>
                  <a:gd name="f240" fmla="val 95"/>
                  <a:gd name="f241" fmla="val 287"/>
                  <a:gd name="f242" fmla="val 281"/>
                  <a:gd name="f243" fmla="val 278"/>
                  <a:gd name="f244" fmla="val 98"/>
                  <a:gd name="f245" fmla="val 105"/>
                  <a:gd name="f246" fmla="val 113"/>
                  <a:gd name="f247" fmla="val 118"/>
                  <a:gd name="f248" fmla="val 279"/>
                  <a:gd name="f249" fmla="val 122"/>
                  <a:gd name="f250" fmla="val 126"/>
                  <a:gd name="f251" fmla="val 131"/>
                  <a:gd name="f252" fmla="val 280"/>
                  <a:gd name="f253" fmla="val 274"/>
                  <a:gd name="f254" fmla="val 135"/>
                  <a:gd name="f255" fmla="val 273"/>
                  <a:gd name="f256" fmla="val 132"/>
                  <a:gd name="f257" fmla="val 266"/>
                  <a:gd name="f258" fmla="val 124"/>
                  <a:gd name="f259" fmla="val 259"/>
                  <a:gd name="f260" fmla="val 249"/>
                  <a:gd name="f261" fmla="val 116"/>
                  <a:gd name="f262" fmla="val 245"/>
                  <a:gd name="f263" fmla="val 103"/>
                  <a:gd name="f264" fmla="val 246"/>
                  <a:gd name="f265" fmla="val 99"/>
                  <a:gd name="f266" fmla="val 241"/>
                  <a:gd name="f267" fmla="val 238"/>
                  <a:gd name="f268" fmla="val 100"/>
                  <a:gd name="f269" fmla="val 236"/>
                  <a:gd name="f270" fmla="val 111"/>
                  <a:gd name="f271" fmla="val 225"/>
                  <a:gd name="f272" fmla="val 139"/>
                  <a:gd name="f273" fmla="val 230"/>
                  <a:gd name="f274" fmla="val 154"/>
                  <a:gd name="f275" fmla="val 159"/>
                  <a:gd name="f276" fmla="val 231"/>
                  <a:gd name="f277" fmla="val 164"/>
                  <a:gd name="f278" fmla="val 232"/>
                  <a:gd name="f279" fmla="val 243"/>
                  <a:gd name="f280" fmla="val 168"/>
                  <a:gd name="f281" fmla="val 175"/>
                  <a:gd name="f282" fmla="val 178"/>
                  <a:gd name="f283" fmla="val 182"/>
                  <a:gd name="f284" fmla="val 190"/>
                  <a:gd name="f285" fmla="val 193"/>
                  <a:gd name="f286" fmla="val 192"/>
                  <a:gd name="f287" fmla="val 261"/>
                  <a:gd name="f288" fmla="val 264"/>
                  <a:gd name="f289" fmla="val 265"/>
                  <a:gd name="f290" fmla="val 269"/>
                  <a:gd name="f291" fmla="val 272"/>
                  <a:gd name="f292" fmla="val 197"/>
                  <a:gd name="f293" fmla="val 201"/>
                  <a:gd name="f294" fmla="val 203"/>
                  <a:gd name="f295" fmla="val 268"/>
                  <a:gd name="f296" fmla="val 199"/>
                  <a:gd name="f297" fmla="val 258"/>
                  <a:gd name="f298" fmla="val 207"/>
                  <a:gd name="f299" fmla="val 213"/>
                  <a:gd name="f300" fmla="val 218"/>
                  <a:gd name="f301" fmla="val 226"/>
                  <a:gd name="f302" fmla="val 229"/>
                  <a:gd name="f303" fmla="val 240"/>
                  <a:gd name="f304" fmla="val 228"/>
                  <a:gd name="f305" fmla="val 237"/>
                  <a:gd name="f306" fmla="val 234"/>
                  <a:gd name="f307" fmla="val 210"/>
                  <a:gd name="f308" fmla="val 198"/>
                  <a:gd name="f309" fmla="val 195"/>
                  <a:gd name="f310" fmla="val 189"/>
                  <a:gd name="f311" fmla="val 181"/>
                  <a:gd name="f312" fmla="val 179"/>
                  <a:gd name="f313" fmla="val 177"/>
                  <a:gd name="f314" fmla="val 235"/>
                  <a:gd name="f315" fmla="val 172"/>
                  <a:gd name="f316" fmla="val 169"/>
                  <a:gd name="f317" fmla="val 166"/>
                  <a:gd name="f318" fmla="val 167"/>
                  <a:gd name="f319" fmla="val 215"/>
                  <a:gd name="f320" fmla="val 163"/>
                  <a:gd name="f321" fmla="val 208"/>
                  <a:gd name="f322" fmla="val 158"/>
                  <a:gd name="f323" fmla="val 153"/>
                  <a:gd name="f324" fmla="val 137"/>
                  <a:gd name="f325" fmla="val 127"/>
                  <a:gd name="f326" fmla="val 110"/>
                  <a:gd name="f327" fmla="val 104"/>
                  <a:gd name="f328" fmla="val 185"/>
                  <a:gd name="f329" fmla="val 173"/>
                  <a:gd name="f330" fmla="val 162"/>
                  <a:gd name="f331" fmla="val 156"/>
                  <a:gd name="f332" fmla="val 149"/>
                  <a:gd name="f333" fmla="val 152"/>
                  <a:gd name="f334" fmla="val 107"/>
                  <a:gd name="f335" fmla="val 160"/>
                  <a:gd name="f336" fmla="val 170"/>
                  <a:gd name="f337" fmla="val 184"/>
                  <a:gd name="f338" fmla="val 187"/>
                  <a:gd name="f339" fmla="val 206"/>
                  <a:gd name="f340" fmla="val 212"/>
                  <a:gd name="f341" fmla="val 209"/>
                  <a:gd name="f342" fmla="val 223"/>
                  <a:gd name="f343" fmla="val 211"/>
                  <a:gd name="f344" fmla="val 216"/>
                  <a:gd name="f345" fmla="val 248"/>
                  <a:gd name="f346" fmla="val 204"/>
                  <a:gd name="f347" fmla="val 200"/>
                  <a:gd name="f348" fmla="val 250"/>
                  <a:gd name="f349" fmla="val 188"/>
                  <a:gd name="f350" fmla="val 174"/>
                  <a:gd name="f351" fmla="val 134"/>
                  <a:gd name="f352" fmla="val 176"/>
                  <a:gd name="f353" fmla="val 69"/>
                  <a:gd name="f354" fmla="val 96"/>
                  <a:gd name="f355" fmla="val 36"/>
                  <a:gd name="f356" fmla="val 30"/>
                  <a:gd name="f357" fmla="val 24"/>
                  <a:gd name="f358" fmla="val 18"/>
                  <a:gd name="f359" fmla="val 13"/>
                  <a:gd name="f360" fmla="val 8"/>
                  <a:gd name="f361" fmla="val 5"/>
                  <a:gd name="f362" fmla="val 146"/>
                  <a:gd name="f363" fmla="val 4"/>
                  <a:gd name="f364" fmla="val 15"/>
                  <a:gd name="f365" fmla="val 37"/>
                  <a:gd name="f366" fmla="val 40"/>
                  <a:gd name="f367" fmla="val 49"/>
                  <a:gd name="f368" fmla="val 48"/>
                  <a:gd name="f369" fmla="val 53"/>
                  <a:gd name="f370" fmla="val 68"/>
                  <a:gd name="f371" fmla="val 72"/>
                  <a:gd name="f372" fmla="val 262"/>
                  <a:gd name="f373" fmla="val 64"/>
                  <a:gd name="f374" fmla="val 270"/>
                  <a:gd name="f375" fmla="val 277"/>
                  <a:gd name="f376" fmla="val 283"/>
                  <a:gd name="f377" fmla="val 286"/>
                  <a:gd name="f378" fmla="val 59"/>
                  <a:gd name="f379" fmla="val 54"/>
                  <a:gd name="f380" fmla="val 46"/>
                  <a:gd name="f381" fmla="val 44"/>
                  <a:gd name="f382" fmla="val 43"/>
                  <a:gd name="f383" fmla="val 276"/>
                  <a:gd name="f384" fmla="val 284"/>
                  <a:gd name="f385" fmla="val 50"/>
                  <a:gd name="f386" fmla="val 52"/>
                  <a:gd name="f387" fmla="+- 0 0 -90"/>
                  <a:gd name="f388" fmla="*/ f4 1 451"/>
                  <a:gd name="f389" fmla="*/ f5 1 519"/>
                  <a:gd name="f390" fmla="+- f8 0 f6"/>
                  <a:gd name="f391" fmla="+- f7 0 f6"/>
                  <a:gd name="f392" fmla="*/ f387 f0 1"/>
                  <a:gd name="f393" fmla="*/ f391 1 451"/>
                  <a:gd name="f394" fmla="*/ f390 1 519"/>
                  <a:gd name="f395" fmla="*/ 335 f391 1"/>
                  <a:gd name="f396" fmla="*/ 73 f390 1"/>
                  <a:gd name="f397" fmla="*/ 435 f391 1"/>
                  <a:gd name="f398" fmla="*/ 117 f390 1"/>
                  <a:gd name="f399" fmla="*/ 431 f391 1"/>
                  <a:gd name="f400" fmla="*/ 515 f390 1"/>
                  <a:gd name="f401" fmla="*/ 383 f391 1"/>
                  <a:gd name="f402" fmla="*/ 507 f390 1"/>
                  <a:gd name="f403" fmla="*/ 356 f391 1"/>
                  <a:gd name="f404" fmla="*/ 502 f390 1"/>
                  <a:gd name="f405" fmla="*/ 332 f391 1"/>
                  <a:gd name="f406" fmla="*/ 490 f390 1"/>
                  <a:gd name="f407" fmla="*/ 267 f391 1"/>
                  <a:gd name="f408" fmla="*/ 465 f390 1"/>
                  <a:gd name="f409" fmla="*/ 252 f391 1"/>
                  <a:gd name="f410" fmla="*/ 456 f390 1"/>
                  <a:gd name="f411" fmla="*/ 222 f391 1"/>
                  <a:gd name="f412" fmla="*/ 447 f390 1"/>
                  <a:gd name="f413" fmla="*/ 183 f391 1"/>
                  <a:gd name="f414" fmla="*/ 425 f390 1"/>
                  <a:gd name="f415" fmla="*/ 144 f391 1"/>
                  <a:gd name="f416" fmla="*/ 392 f390 1"/>
                  <a:gd name="f417" fmla="*/ 133 f391 1"/>
                  <a:gd name="f418" fmla="*/ 360 f390 1"/>
                  <a:gd name="f419" fmla="*/ 112 f391 1"/>
                  <a:gd name="f420" fmla="*/ 371 f390 1"/>
                  <a:gd name="f421" fmla="*/ 121 f391 1"/>
                  <a:gd name="f422" fmla="*/ 399 f390 1"/>
                  <a:gd name="f423" fmla="*/ 83 f391 1"/>
                  <a:gd name="f424" fmla="*/ 394 f390 1"/>
                  <a:gd name="f425" fmla="*/ 19 f391 1"/>
                  <a:gd name="f426" fmla="*/ 361 f390 1"/>
                  <a:gd name="f427" fmla="*/ 33 f391 1"/>
                  <a:gd name="f428" fmla="*/ 310 f390 1"/>
                  <a:gd name="f429" fmla="*/ 55 f391 1"/>
                  <a:gd name="f430" fmla="*/ 303 f390 1"/>
                  <a:gd name="f431" fmla="*/ 84 f391 1"/>
                  <a:gd name="f432" fmla="*/ 300 f390 1"/>
                  <a:gd name="f433" fmla="*/ 95 f391 1"/>
                  <a:gd name="f434" fmla="*/ 287 f390 1"/>
                  <a:gd name="f435" fmla="*/ 118 f391 1"/>
                  <a:gd name="f436" fmla="*/ 279 f390 1"/>
                  <a:gd name="f437" fmla="*/ 249 f390 1"/>
                  <a:gd name="f438" fmla="*/ 102 f391 1"/>
                  <a:gd name="f439" fmla="*/ 233 f390 1"/>
                  <a:gd name="f440" fmla="*/ 154 f391 1"/>
                  <a:gd name="f441" fmla="*/ 230 f390 1"/>
                  <a:gd name="f442" fmla="*/ 182 f391 1"/>
                  <a:gd name="f443" fmla="*/ 246 f390 1"/>
                  <a:gd name="f444" fmla="*/ 197 f391 1"/>
                  <a:gd name="f445" fmla="*/ 271 f390 1"/>
                  <a:gd name="f446" fmla="*/ 226 f391 1"/>
                  <a:gd name="f447" fmla="*/ 245 f390 1"/>
                  <a:gd name="f448" fmla="*/ 210 f391 1"/>
                  <a:gd name="f449" fmla="*/ 239 f390 1"/>
                  <a:gd name="f450" fmla="*/ 177 f391 1"/>
                  <a:gd name="f451" fmla="*/ 235 f390 1"/>
                  <a:gd name="f452" fmla="*/ 163 f391 1"/>
                  <a:gd name="f453" fmla="*/ 208 f390 1"/>
                  <a:gd name="f454" fmla="*/ 116 f391 1"/>
                  <a:gd name="f455" fmla="*/ 189 f390 1"/>
                  <a:gd name="f456" fmla="*/ 86 f391 1"/>
                  <a:gd name="f457" fmla="*/ 162 f390 1"/>
                  <a:gd name="f458" fmla="*/ 123 f391 1"/>
                  <a:gd name="f459" fmla="*/ 158 f390 1"/>
                  <a:gd name="f460" fmla="*/ 202 f391 1"/>
                  <a:gd name="f461" fmla="*/ 203 f390 1"/>
                  <a:gd name="f462" fmla="*/ 260 f391 1"/>
                  <a:gd name="f463" fmla="*/ 234 f390 1"/>
                  <a:gd name="f464" fmla="*/ 273 f391 1"/>
                  <a:gd name="f465" fmla="*/ 215 f390 1"/>
                  <a:gd name="f466" fmla="*/ 249 f391 1"/>
                  <a:gd name="f467" fmla="*/ 200 f390 1"/>
                  <a:gd name="f468" fmla="*/ 209 f391 1"/>
                  <a:gd name="f469" fmla="*/ 163 f390 1"/>
                  <a:gd name="f470" fmla="*/ 151 f391 1"/>
                  <a:gd name="f471" fmla="*/ 111 f390 1"/>
                  <a:gd name="f472" fmla="*/ 36 f390 1"/>
                  <a:gd name="f473" fmla="*/ 140 f391 1"/>
                  <a:gd name="f474" fmla="*/ 5 f390 1"/>
                  <a:gd name="f475" fmla="*/ 192 f391 1"/>
                  <a:gd name="f476" fmla="*/ 35 f390 1"/>
                  <a:gd name="f477" fmla="*/ 223 f391 1"/>
                  <a:gd name="f478" fmla="*/ 53 f390 1"/>
                  <a:gd name="f479" fmla="*/ 270 f391 1"/>
                  <a:gd name="f480" fmla="*/ 67 f390 1"/>
                  <a:gd name="f481" fmla="*/ 279 f391 1"/>
                  <a:gd name="f482" fmla="*/ 57 f390 1"/>
                  <a:gd name="f483" fmla="*/ 276 f391 1"/>
                  <a:gd name="f484" fmla="*/ 44 f390 1"/>
                  <a:gd name="f485" fmla="*/ 303 f391 1"/>
                  <a:gd name="f486" fmla="*/ f392 1 f3"/>
                  <a:gd name="f487" fmla="*/ f395 1 451"/>
                  <a:gd name="f488" fmla="*/ f396 1 519"/>
                  <a:gd name="f489" fmla="*/ f397 1 451"/>
                  <a:gd name="f490" fmla="*/ f398 1 519"/>
                  <a:gd name="f491" fmla="*/ f399 1 451"/>
                  <a:gd name="f492" fmla="*/ f400 1 519"/>
                  <a:gd name="f493" fmla="*/ f401 1 451"/>
                  <a:gd name="f494" fmla="*/ f402 1 519"/>
                  <a:gd name="f495" fmla="*/ f403 1 451"/>
                  <a:gd name="f496" fmla="*/ f404 1 519"/>
                  <a:gd name="f497" fmla="*/ f405 1 451"/>
                  <a:gd name="f498" fmla="*/ f406 1 519"/>
                  <a:gd name="f499" fmla="*/ f407 1 451"/>
                  <a:gd name="f500" fmla="*/ f408 1 519"/>
                  <a:gd name="f501" fmla="*/ f409 1 451"/>
                  <a:gd name="f502" fmla="*/ f410 1 519"/>
                  <a:gd name="f503" fmla="*/ f411 1 451"/>
                  <a:gd name="f504" fmla="*/ f412 1 519"/>
                  <a:gd name="f505" fmla="*/ f413 1 451"/>
                  <a:gd name="f506" fmla="*/ f414 1 519"/>
                  <a:gd name="f507" fmla="*/ f415 1 451"/>
                  <a:gd name="f508" fmla="*/ f416 1 519"/>
                  <a:gd name="f509" fmla="*/ f417 1 451"/>
                  <a:gd name="f510" fmla="*/ f418 1 519"/>
                  <a:gd name="f511" fmla="*/ f419 1 451"/>
                  <a:gd name="f512" fmla="*/ f420 1 519"/>
                  <a:gd name="f513" fmla="*/ f421 1 451"/>
                  <a:gd name="f514" fmla="*/ f422 1 519"/>
                  <a:gd name="f515" fmla="*/ f423 1 451"/>
                  <a:gd name="f516" fmla="*/ f424 1 519"/>
                  <a:gd name="f517" fmla="*/ f425 1 451"/>
                  <a:gd name="f518" fmla="*/ f426 1 519"/>
                  <a:gd name="f519" fmla="*/ f427 1 451"/>
                  <a:gd name="f520" fmla="*/ f428 1 519"/>
                  <a:gd name="f521" fmla="*/ f429 1 451"/>
                  <a:gd name="f522" fmla="*/ f430 1 519"/>
                  <a:gd name="f523" fmla="*/ f431 1 451"/>
                  <a:gd name="f524" fmla="*/ f432 1 519"/>
                  <a:gd name="f525" fmla="*/ f433 1 451"/>
                  <a:gd name="f526" fmla="*/ f434 1 519"/>
                  <a:gd name="f527" fmla="*/ f435 1 451"/>
                  <a:gd name="f528" fmla="*/ f436 1 519"/>
                  <a:gd name="f529" fmla="*/ f437 1 519"/>
                  <a:gd name="f530" fmla="*/ f438 1 451"/>
                  <a:gd name="f531" fmla="*/ f439 1 519"/>
                  <a:gd name="f532" fmla="*/ f440 1 451"/>
                  <a:gd name="f533" fmla="*/ f441 1 519"/>
                  <a:gd name="f534" fmla="*/ f442 1 451"/>
                  <a:gd name="f535" fmla="*/ f443 1 519"/>
                  <a:gd name="f536" fmla="*/ f444 1 451"/>
                  <a:gd name="f537" fmla="*/ f445 1 519"/>
                  <a:gd name="f538" fmla="*/ f446 1 451"/>
                  <a:gd name="f539" fmla="*/ f447 1 519"/>
                  <a:gd name="f540" fmla="*/ f448 1 451"/>
                  <a:gd name="f541" fmla="*/ f449 1 519"/>
                  <a:gd name="f542" fmla="*/ f450 1 451"/>
                  <a:gd name="f543" fmla="*/ f451 1 519"/>
                  <a:gd name="f544" fmla="*/ f452 1 451"/>
                  <a:gd name="f545" fmla="*/ f453 1 519"/>
                  <a:gd name="f546" fmla="*/ f454 1 451"/>
                  <a:gd name="f547" fmla="*/ f455 1 519"/>
                  <a:gd name="f548" fmla="*/ f456 1 451"/>
                  <a:gd name="f549" fmla="*/ f457 1 519"/>
                  <a:gd name="f550" fmla="*/ f458 1 451"/>
                  <a:gd name="f551" fmla="*/ f459 1 519"/>
                  <a:gd name="f552" fmla="*/ f460 1 451"/>
                  <a:gd name="f553" fmla="*/ f461 1 519"/>
                  <a:gd name="f554" fmla="*/ f462 1 451"/>
                  <a:gd name="f555" fmla="*/ f463 1 519"/>
                  <a:gd name="f556" fmla="*/ f464 1 451"/>
                  <a:gd name="f557" fmla="*/ f465 1 519"/>
                  <a:gd name="f558" fmla="*/ f466 1 451"/>
                  <a:gd name="f559" fmla="*/ f467 1 519"/>
                  <a:gd name="f560" fmla="*/ f468 1 451"/>
                  <a:gd name="f561" fmla="*/ f469 1 519"/>
                  <a:gd name="f562" fmla="*/ f470 1 451"/>
                  <a:gd name="f563" fmla="*/ f471 1 519"/>
                  <a:gd name="f564" fmla="*/ f472 1 519"/>
                  <a:gd name="f565" fmla="*/ f473 1 451"/>
                  <a:gd name="f566" fmla="*/ f474 1 519"/>
                  <a:gd name="f567" fmla="*/ f475 1 451"/>
                  <a:gd name="f568" fmla="*/ f476 1 519"/>
                  <a:gd name="f569" fmla="*/ f477 1 451"/>
                  <a:gd name="f570" fmla="*/ f478 1 519"/>
                  <a:gd name="f571" fmla="*/ f479 1 451"/>
                  <a:gd name="f572" fmla="*/ f480 1 519"/>
                  <a:gd name="f573" fmla="*/ f481 1 451"/>
                  <a:gd name="f574" fmla="*/ f482 1 519"/>
                  <a:gd name="f575" fmla="*/ f483 1 451"/>
                  <a:gd name="f576" fmla="*/ f484 1 519"/>
                  <a:gd name="f577" fmla="*/ f485 1 451"/>
                  <a:gd name="f578" fmla="*/ 0 1 f393"/>
                  <a:gd name="f579" fmla="*/ f7 1 f393"/>
                  <a:gd name="f580" fmla="*/ 0 1 f394"/>
                  <a:gd name="f581" fmla="*/ f8 1 f394"/>
                  <a:gd name="f582" fmla="+- f486 0 f1"/>
                  <a:gd name="f583" fmla="*/ f487 1 f393"/>
                  <a:gd name="f584" fmla="*/ f488 1 f394"/>
                  <a:gd name="f585" fmla="*/ f489 1 f393"/>
                  <a:gd name="f586" fmla="*/ f490 1 f394"/>
                  <a:gd name="f587" fmla="*/ f491 1 f393"/>
                  <a:gd name="f588" fmla="*/ f492 1 f394"/>
                  <a:gd name="f589" fmla="*/ f493 1 f393"/>
                  <a:gd name="f590" fmla="*/ f494 1 f394"/>
                  <a:gd name="f591" fmla="*/ f495 1 f393"/>
                  <a:gd name="f592" fmla="*/ f496 1 f394"/>
                  <a:gd name="f593" fmla="*/ f497 1 f393"/>
                  <a:gd name="f594" fmla="*/ f498 1 f394"/>
                  <a:gd name="f595" fmla="*/ f499 1 f393"/>
                  <a:gd name="f596" fmla="*/ f500 1 f394"/>
                  <a:gd name="f597" fmla="*/ f501 1 f393"/>
                  <a:gd name="f598" fmla="*/ f502 1 f394"/>
                  <a:gd name="f599" fmla="*/ f503 1 f393"/>
                  <a:gd name="f600" fmla="*/ f504 1 f394"/>
                  <a:gd name="f601" fmla="*/ f505 1 f393"/>
                  <a:gd name="f602" fmla="*/ f506 1 f394"/>
                  <a:gd name="f603" fmla="*/ f507 1 f393"/>
                  <a:gd name="f604" fmla="*/ f508 1 f394"/>
                  <a:gd name="f605" fmla="*/ f509 1 f393"/>
                  <a:gd name="f606" fmla="*/ f510 1 f394"/>
                  <a:gd name="f607" fmla="*/ f511 1 f393"/>
                  <a:gd name="f608" fmla="*/ f512 1 f394"/>
                  <a:gd name="f609" fmla="*/ f513 1 f393"/>
                  <a:gd name="f610" fmla="*/ f514 1 f394"/>
                  <a:gd name="f611" fmla="*/ f515 1 f393"/>
                  <a:gd name="f612" fmla="*/ f516 1 f394"/>
                  <a:gd name="f613" fmla="*/ f517 1 f393"/>
                  <a:gd name="f614" fmla="*/ f518 1 f394"/>
                  <a:gd name="f615" fmla="*/ f519 1 f393"/>
                  <a:gd name="f616" fmla="*/ f520 1 f394"/>
                  <a:gd name="f617" fmla="*/ f521 1 f393"/>
                  <a:gd name="f618" fmla="*/ f522 1 f394"/>
                  <a:gd name="f619" fmla="*/ f523 1 f393"/>
                  <a:gd name="f620" fmla="*/ f524 1 f394"/>
                  <a:gd name="f621" fmla="*/ f525 1 f393"/>
                  <a:gd name="f622" fmla="*/ f526 1 f394"/>
                  <a:gd name="f623" fmla="*/ f527 1 f393"/>
                  <a:gd name="f624" fmla="*/ f528 1 f394"/>
                  <a:gd name="f625" fmla="*/ f529 1 f394"/>
                  <a:gd name="f626" fmla="*/ f530 1 f393"/>
                  <a:gd name="f627" fmla="*/ f531 1 f394"/>
                  <a:gd name="f628" fmla="*/ f532 1 f393"/>
                  <a:gd name="f629" fmla="*/ f533 1 f394"/>
                  <a:gd name="f630" fmla="*/ f534 1 f393"/>
                  <a:gd name="f631" fmla="*/ f535 1 f394"/>
                  <a:gd name="f632" fmla="*/ f536 1 f393"/>
                  <a:gd name="f633" fmla="*/ f537 1 f394"/>
                  <a:gd name="f634" fmla="*/ f538 1 f393"/>
                  <a:gd name="f635" fmla="*/ f539 1 f394"/>
                  <a:gd name="f636" fmla="*/ f540 1 f393"/>
                  <a:gd name="f637" fmla="*/ f541 1 f394"/>
                  <a:gd name="f638" fmla="*/ f542 1 f393"/>
                  <a:gd name="f639" fmla="*/ f543 1 f394"/>
                  <a:gd name="f640" fmla="*/ f544 1 f393"/>
                  <a:gd name="f641" fmla="*/ f545 1 f394"/>
                  <a:gd name="f642" fmla="*/ f546 1 f393"/>
                  <a:gd name="f643" fmla="*/ f547 1 f394"/>
                  <a:gd name="f644" fmla="*/ f548 1 f393"/>
                  <a:gd name="f645" fmla="*/ f549 1 f394"/>
                  <a:gd name="f646" fmla="*/ f550 1 f393"/>
                  <a:gd name="f647" fmla="*/ f551 1 f394"/>
                  <a:gd name="f648" fmla="*/ f552 1 f393"/>
                  <a:gd name="f649" fmla="*/ f553 1 f394"/>
                  <a:gd name="f650" fmla="*/ f554 1 f393"/>
                  <a:gd name="f651" fmla="*/ f555 1 f394"/>
                  <a:gd name="f652" fmla="*/ f556 1 f393"/>
                  <a:gd name="f653" fmla="*/ f557 1 f394"/>
                  <a:gd name="f654" fmla="*/ f558 1 f393"/>
                  <a:gd name="f655" fmla="*/ f559 1 f394"/>
                  <a:gd name="f656" fmla="*/ f560 1 f393"/>
                  <a:gd name="f657" fmla="*/ f561 1 f394"/>
                  <a:gd name="f658" fmla="*/ f562 1 f393"/>
                  <a:gd name="f659" fmla="*/ f563 1 f394"/>
                  <a:gd name="f660" fmla="*/ f564 1 f394"/>
                  <a:gd name="f661" fmla="*/ f565 1 f393"/>
                  <a:gd name="f662" fmla="*/ f566 1 f394"/>
                  <a:gd name="f663" fmla="*/ f567 1 f393"/>
                  <a:gd name="f664" fmla="*/ f568 1 f394"/>
                  <a:gd name="f665" fmla="*/ f569 1 f393"/>
                  <a:gd name="f666" fmla="*/ f570 1 f394"/>
                  <a:gd name="f667" fmla="*/ f571 1 f393"/>
                  <a:gd name="f668" fmla="*/ f572 1 f394"/>
                  <a:gd name="f669" fmla="*/ f573 1 f393"/>
                  <a:gd name="f670" fmla="*/ f574 1 f394"/>
                  <a:gd name="f671" fmla="*/ f575 1 f393"/>
                  <a:gd name="f672" fmla="*/ f576 1 f394"/>
                  <a:gd name="f673" fmla="*/ f577 1 f393"/>
                  <a:gd name="f674" fmla="*/ f578 f388 1"/>
                  <a:gd name="f675" fmla="*/ f579 f388 1"/>
                  <a:gd name="f676" fmla="*/ f581 f389 1"/>
                  <a:gd name="f677" fmla="*/ f580 f389 1"/>
                  <a:gd name="f678" fmla="*/ f583 f388 1"/>
                  <a:gd name="f679" fmla="*/ f584 f389 1"/>
                  <a:gd name="f680" fmla="*/ f585 f388 1"/>
                  <a:gd name="f681" fmla="*/ f586 f389 1"/>
                  <a:gd name="f682" fmla="*/ f587 f388 1"/>
                  <a:gd name="f683" fmla="*/ f588 f389 1"/>
                  <a:gd name="f684" fmla="*/ f589 f388 1"/>
                  <a:gd name="f685" fmla="*/ f590 f389 1"/>
                  <a:gd name="f686" fmla="*/ f591 f388 1"/>
                  <a:gd name="f687" fmla="*/ f592 f389 1"/>
                  <a:gd name="f688" fmla="*/ f593 f388 1"/>
                  <a:gd name="f689" fmla="*/ f594 f389 1"/>
                  <a:gd name="f690" fmla="*/ f595 f388 1"/>
                  <a:gd name="f691" fmla="*/ f596 f389 1"/>
                  <a:gd name="f692" fmla="*/ f597 f388 1"/>
                  <a:gd name="f693" fmla="*/ f598 f389 1"/>
                  <a:gd name="f694" fmla="*/ f599 f388 1"/>
                  <a:gd name="f695" fmla="*/ f600 f389 1"/>
                  <a:gd name="f696" fmla="*/ f601 f388 1"/>
                  <a:gd name="f697" fmla="*/ f602 f389 1"/>
                  <a:gd name="f698" fmla="*/ f603 f388 1"/>
                  <a:gd name="f699" fmla="*/ f604 f389 1"/>
                  <a:gd name="f700" fmla="*/ f605 f388 1"/>
                  <a:gd name="f701" fmla="*/ f606 f389 1"/>
                  <a:gd name="f702" fmla="*/ f607 f388 1"/>
                  <a:gd name="f703" fmla="*/ f608 f389 1"/>
                  <a:gd name="f704" fmla="*/ f609 f388 1"/>
                  <a:gd name="f705" fmla="*/ f610 f389 1"/>
                  <a:gd name="f706" fmla="*/ f611 f388 1"/>
                  <a:gd name="f707" fmla="*/ f612 f389 1"/>
                  <a:gd name="f708" fmla="*/ f613 f388 1"/>
                  <a:gd name="f709" fmla="*/ f614 f389 1"/>
                  <a:gd name="f710" fmla="*/ f615 f388 1"/>
                  <a:gd name="f711" fmla="*/ f616 f389 1"/>
                  <a:gd name="f712" fmla="*/ f617 f388 1"/>
                  <a:gd name="f713" fmla="*/ f618 f389 1"/>
                  <a:gd name="f714" fmla="*/ f619 f388 1"/>
                  <a:gd name="f715" fmla="*/ f620 f389 1"/>
                  <a:gd name="f716" fmla="*/ f621 f388 1"/>
                  <a:gd name="f717" fmla="*/ f622 f389 1"/>
                  <a:gd name="f718" fmla="*/ f623 f388 1"/>
                  <a:gd name="f719" fmla="*/ f624 f389 1"/>
                  <a:gd name="f720" fmla="*/ f625 f389 1"/>
                  <a:gd name="f721" fmla="*/ f626 f388 1"/>
                  <a:gd name="f722" fmla="*/ f627 f389 1"/>
                  <a:gd name="f723" fmla="*/ f628 f388 1"/>
                  <a:gd name="f724" fmla="*/ f629 f389 1"/>
                  <a:gd name="f725" fmla="*/ f630 f388 1"/>
                  <a:gd name="f726" fmla="*/ f631 f389 1"/>
                  <a:gd name="f727" fmla="*/ f632 f388 1"/>
                  <a:gd name="f728" fmla="*/ f633 f389 1"/>
                  <a:gd name="f729" fmla="*/ f634 f388 1"/>
                  <a:gd name="f730" fmla="*/ f635 f389 1"/>
                  <a:gd name="f731" fmla="*/ f636 f388 1"/>
                  <a:gd name="f732" fmla="*/ f637 f389 1"/>
                  <a:gd name="f733" fmla="*/ f638 f388 1"/>
                  <a:gd name="f734" fmla="*/ f639 f389 1"/>
                  <a:gd name="f735" fmla="*/ f640 f388 1"/>
                  <a:gd name="f736" fmla="*/ f641 f389 1"/>
                  <a:gd name="f737" fmla="*/ f642 f388 1"/>
                  <a:gd name="f738" fmla="*/ f643 f389 1"/>
                  <a:gd name="f739" fmla="*/ f644 f388 1"/>
                  <a:gd name="f740" fmla="*/ f645 f389 1"/>
                  <a:gd name="f741" fmla="*/ f646 f388 1"/>
                  <a:gd name="f742" fmla="*/ f647 f389 1"/>
                  <a:gd name="f743" fmla="*/ f648 f388 1"/>
                  <a:gd name="f744" fmla="*/ f649 f389 1"/>
                  <a:gd name="f745" fmla="*/ f650 f388 1"/>
                  <a:gd name="f746" fmla="*/ f651 f389 1"/>
                  <a:gd name="f747" fmla="*/ f652 f388 1"/>
                  <a:gd name="f748" fmla="*/ f653 f389 1"/>
                  <a:gd name="f749" fmla="*/ f654 f388 1"/>
                  <a:gd name="f750" fmla="*/ f655 f389 1"/>
                  <a:gd name="f751" fmla="*/ f656 f388 1"/>
                  <a:gd name="f752" fmla="*/ f657 f389 1"/>
                  <a:gd name="f753" fmla="*/ f658 f388 1"/>
                  <a:gd name="f754" fmla="*/ f659 f389 1"/>
                  <a:gd name="f755" fmla="*/ f660 f389 1"/>
                  <a:gd name="f756" fmla="*/ f661 f388 1"/>
                  <a:gd name="f757" fmla="*/ f662 f389 1"/>
                  <a:gd name="f758" fmla="*/ f663 f388 1"/>
                  <a:gd name="f759" fmla="*/ f664 f389 1"/>
                  <a:gd name="f760" fmla="*/ f665 f388 1"/>
                  <a:gd name="f761" fmla="*/ f666 f389 1"/>
                  <a:gd name="f762" fmla="*/ f667 f388 1"/>
                  <a:gd name="f763" fmla="*/ f668 f389 1"/>
                  <a:gd name="f764" fmla="*/ f669 f388 1"/>
                  <a:gd name="f765" fmla="*/ f670 f389 1"/>
                  <a:gd name="f766" fmla="*/ f671 f388 1"/>
                  <a:gd name="f767" fmla="*/ f672 f389 1"/>
                  <a:gd name="f768" fmla="*/ f673 f388 1"/>
                </a:gdLst>
                <a:ahLst/>
                <a:cxnLst>
                  <a:cxn ang="3cd4">
                    <a:pos x="hc" y="t"/>
                  </a:cxn>
                  <a:cxn ang="0">
                    <a:pos x="r" y="vc"/>
                  </a:cxn>
                  <a:cxn ang="cd4">
                    <a:pos x="hc" y="b"/>
                  </a:cxn>
                  <a:cxn ang="cd2">
                    <a:pos x="l" y="vc"/>
                  </a:cxn>
                  <a:cxn ang="f582">
                    <a:pos x="f678" y="f679"/>
                  </a:cxn>
                  <a:cxn ang="f582">
                    <a:pos x="f680" y="f681"/>
                  </a:cxn>
                  <a:cxn ang="f582">
                    <a:pos x="f682" y="f683"/>
                  </a:cxn>
                  <a:cxn ang="f582">
                    <a:pos x="f684" y="f685"/>
                  </a:cxn>
                  <a:cxn ang="f582">
                    <a:pos x="f686" y="f687"/>
                  </a:cxn>
                  <a:cxn ang="f582">
                    <a:pos x="f688" y="f689"/>
                  </a:cxn>
                  <a:cxn ang="f582">
                    <a:pos x="f690" y="f691"/>
                  </a:cxn>
                  <a:cxn ang="f582">
                    <a:pos x="f692" y="f693"/>
                  </a:cxn>
                  <a:cxn ang="f582">
                    <a:pos x="f694" y="f695"/>
                  </a:cxn>
                  <a:cxn ang="f582">
                    <a:pos x="f696" y="f697"/>
                  </a:cxn>
                  <a:cxn ang="f582">
                    <a:pos x="f698" y="f699"/>
                  </a:cxn>
                  <a:cxn ang="f582">
                    <a:pos x="f700" y="f701"/>
                  </a:cxn>
                  <a:cxn ang="f582">
                    <a:pos x="f702" y="f703"/>
                  </a:cxn>
                  <a:cxn ang="f582">
                    <a:pos x="f704" y="f705"/>
                  </a:cxn>
                  <a:cxn ang="f582">
                    <a:pos x="f706" y="f707"/>
                  </a:cxn>
                  <a:cxn ang="f582">
                    <a:pos x="f708" y="f709"/>
                  </a:cxn>
                  <a:cxn ang="f582">
                    <a:pos x="f710" y="f711"/>
                  </a:cxn>
                  <a:cxn ang="f582">
                    <a:pos x="f712" y="f713"/>
                  </a:cxn>
                  <a:cxn ang="f582">
                    <a:pos x="f714" y="f715"/>
                  </a:cxn>
                  <a:cxn ang="f582">
                    <a:pos x="f716" y="f717"/>
                  </a:cxn>
                  <a:cxn ang="f582">
                    <a:pos x="f718" y="f719"/>
                  </a:cxn>
                  <a:cxn ang="f582">
                    <a:pos x="f718" y="f720"/>
                  </a:cxn>
                  <a:cxn ang="f582">
                    <a:pos x="f721" y="f722"/>
                  </a:cxn>
                  <a:cxn ang="f582">
                    <a:pos x="f723" y="f724"/>
                  </a:cxn>
                  <a:cxn ang="f582">
                    <a:pos x="f725" y="f726"/>
                  </a:cxn>
                  <a:cxn ang="f582">
                    <a:pos x="f727" y="f728"/>
                  </a:cxn>
                  <a:cxn ang="f582">
                    <a:pos x="f729" y="f730"/>
                  </a:cxn>
                  <a:cxn ang="f582">
                    <a:pos x="f731" y="f732"/>
                  </a:cxn>
                  <a:cxn ang="f582">
                    <a:pos x="f733" y="f734"/>
                  </a:cxn>
                  <a:cxn ang="f582">
                    <a:pos x="f735" y="f736"/>
                  </a:cxn>
                  <a:cxn ang="f582">
                    <a:pos x="f737" y="f738"/>
                  </a:cxn>
                  <a:cxn ang="f582">
                    <a:pos x="f739" y="f740"/>
                  </a:cxn>
                  <a:cxn ang="f582">
                    <a:pos x="f741" y="f742"/>
                  </a:cxn>
                  <a:cxn ang="f582">
                    <a:pos x="f743" y="f744"/>
                  </a:cxn>
                  <a:cxn ang="f582">
                    <a:pos x="f745" y="f746"/>
                  </a:cxn>
                  <a:cxn ang="f582">
                    <a:pos x="f747" y="f748"/>
                  </a:cxn>
                  <a:cxn ang="f582">
                    <a:pos x="f749" y="f750"/>
                  </a:cxn>
                  <a:cxn ang="f582">
                    <a:pos x="f751" y="f752"/>
                  </a:cxn>
                  <a:cxn ang="f582">
                    <a:pos x="f753" y="f754"/>
                  </a:cxn>
                  <a:cxn ang="f582">
                    <a:pos x="f716" y="f755"/>
                  </a:cxn>
                  <a:cxn ang="f582">
                    <a:pos x="f756" y="f757"/>
                  </a:cxn>
                  <a:cxn ang="f582">
                    <a:pos x="f758" y="f759"/>
                  </a:cxn>
                  <a:cxn ang="f582">
                    <a:pos x="f760" y="f761"/>
                  </a:cxn>
                  <a:cxn ang="f582">
                    <a:pos x="f762" y="f763"/>
                  </a:cxn>
                  <a:cxn ang="f582">
                    <a:pos x="f764" y="f765"/>
                  </a:cxn>
                  <a:cxn ang="f582">
                    <a:pos x="f766" y="f767"/>
                  </a:cxn>
                  <a:cxn ang="f582">
                    <a:pos x="f768" y="f765"/>
                  </a:cxn>
                </a:cxnLst>
                <a:rect l="f674" t="f677" r="f675" b="f676"/>
                <a:pathLst>
                  <a:path w="451" h="519">
                    <a:moveTo>
                      <a:pt x="f9" y="f10"/>
                    </a:moveTo>
                    <a:cubicBezTo>
                      <a:pt x="f11" y="f12"/>
                      <a:pt x="f13" y="f14"/>
                      <a:pt x="f15" y="f16"/>
                    </a:cubicBezTo>
                    <a:cubicBezTo>
                      <a:pt x="f17" y="f18"/>
                      <a:pt x="f19" y="f20"/>
                      <a:pt x="f21" y="f22"/>
                    </a:cubicBezTo>
                    <a:cubicBezTo>
                      <a:pt x="f21" y="f22"/>
                      <a:pt x="f21" y="f22"/>
                      <a:pt x="f21" y="f22"/>
                    </a:cubicBezTo>
                    <a:cubicBezTo>
                      <a:pt x="f23" y="f24"/>
                      <a:pt x="f25" y="f26"/>
                      <a:pt x="f27" y="f28"/>
                    </a:cubicBezTo>
                    <a:cubicBezTo>
                      <a:pt x="f29" y="f30"/>
                      <a:pt x="f31" y="f32"/>
                      <a:pt x="f33" y="f34"/>
                    </a:cubicBezTo>
                    <a:cubicBezTo>
                      <a:pt x="f35" y="f36"/>
                      <a:pt x="f37" y="f38"/>
                      <a:pt x="f7" y="f39"/>
                    </a:cubicBezTo>
                    <a:cubicBezTo>
                      <a:pt x="f7" y="f40"/>
                      <a:pt x="f7" y="f41"/>
                      <a:pt x="f7" y="f42"/>
                    </a:cubicBezTo>
                    <a:cubicBezTo>
                      <a:pt x="f43" y="f44"/>
                      <a:pt x="f45" y="f8"/>
                      <a:pt x="f46" y="f42"/>
                    </a:cubicBezTo>
                    <a:cubicBezTo>
                      <a:pt x="f47" y="f48"/>
                      <a:pt x="f49" y="f50"/>
                      <a:pt x="f51" y="f52"/>
                    </a:cubicBezTo>
                    <a:cubicBezTo>
                      <a:pt x="f51" y="f52"/>
                      <a:pt x="f53" y="f52"/>
                      <a:pt x="f53" y="f52"/>
                    </a:cubicBezTo>
                    <a:cubicBezTo>
                      <a:pt x="f54" y="f55"/>
                      <a:pt x="f56" y="f8"/>
                      <a:pt x="f27" y="f55"/>
                    </a:cubicBezTo>
                    <a:cubicBezTo>
                      <a:pt x="f57" y="f58"/>
                      <a:pt x="f59" y="f58"/>
                      <a:pt x="f60" y="f55"/>
                    </a:cubicBezTo>
                    <a:cubicBezTo>
                      <a:pt x="f61" y="f62"/>
                      <a:pt x="f25" y="f63"/>
                      <a:pt x="f64" y="f65"/>
                    </a:cubicBezTo>
                    <a:cubicBezTo>
                      <a:pt x="f66" y="f67"/>
                      <a:pt x="f68" y="f69"/>
                      <a:pt x="f70" y="f71"/>
                    </a:cubicBezTo>
                    <a:cubicBezTo>
                      <a:pt x="f72" y="f58"/>
                      <a:pt x="f23" y="f73"/>
                      <a:pt x="f74" y="f75"/>
                    </a:cubicBezTo>
                    <a:cubicBezTo>
                      <a:pt x="f76" y="f77"/>
                      <a:pt x="f21" y="f78"/>
                      <a:pt x="f79" y="f80"/>
                    </a:cubicBezTo>
                    <a:cubicBezTo>
                      <a:pt x="f79" y="f81"/>
                      <a:pt x="f82" y="f83"/>
                      <a:pt x="f19" y="f81"/>
                    </a:cubicBezTo>
                    <a:cubicBezTo>
                      <a:pt x="f15" y="f84"/>
                      <a:pt x="f85" y="f86"/>
                      <a:pt x="f87" y="f88"/>
                    </a:cubicBezTo>
                    <a:cubicBezTo>
                      <a:pt x="f89" y="f90"/>
                      <a:pt x="f91" y="f92"/>
                      <a:pt x="f93" y="f94"/>
                    </a:cubicBezTo>
                    <a:cubicBezTo>
                      <a:pt x="f95" y="f88"/>
                      <a:pt x="f96" y="f94"/>
                      <a:pt x="f97" y="f98"/>
                    </a:cubicBezTo>
                    <a:cubicBezTo>
                      <a:pt x="f97" y="f99"/>
                      <a:pt x="f97" y="f100"/>
                      <a:pt x="f101" y="f100"/>
                    </a:cubicBezTo>
                    <a:cubicBezTo>
                      <a:pt x="f102" y="f103"/>
                      <a:pt x="f104" y="f92"/>
                      <a:pt x="f105" y="f99"/>
                    </a:cubicBezTo>
                    <a:cubicBezTo>
                      <a:pt x="f106" y="f107"/>
                      <a:pt x="f108" y="f109"/>
                      <a:pt x="f108" y="f110"/>
                    </a:cubicBezTo>
                    <a:cubicBezTo>
                      <a:pt x="f108" y="f111"/>
                      <a:pt x="f112" y="f113"/>
                      <a:pt x="f114" y="f115"/>
                    </a:cubicBezTo>
                    <a:cubicBezTo>
                      <a:pt x="f116" y="f7"/>
                      <a:pt x="f117" y="f118"/>
                      <a:pt x="f119" y="f7"/>
                    </a:cubicBezTo>
                    <a:cubicBezTo>
                      <a:pt x="f120" y="f121"/>
                      <a:pt x="f122" y="f115"/>
                      <a:pt x="f122" y="f113"/>
                    </a:cubicBezTo>
                    <a:cubicBezTo>
                      <a:pt x="f123" y="f124"/>
                      <a:pt x="f125" y="f35"/>
                      <a:pt x="f126" y="f127"/>
                    </a:cubicBezTo>
                    <a:cubicBezTo>
                      <a:pt x="f128" y="f129"/>
                      <a:pt x="f130" y="f131"/>
                      <a:pt x="f132" y="f133"/>
                    </a:cubicBezTo>
                    <a:cubicBezTo>
                      <a:pt x="f134" y="f135"/>
                      <a:pt x="f136" y="f137"/>
                      <a:pt x="f136" y="f129"/>
                    </a:cubicBezTo>
                    <a:cubicBezTo>
                      <a:pt x="f136" y="f138"/>
                      <a:pt x="f139" y="f140"/>
                      <a:pt x="f141" y="f140"/>
                    </a:cubicBezTo>
                    <a:cubicBezTo>
                      <a:pt x="f142" y="f54"/>
                      <a:pt x="f143" y="f144"/>
                      <a:pt x="f145" y="f29"/>
                    </a:cubicBezTo>
                    <a:cubicBezTo>
                      <a:pt x="f146" y="f147"/>
                      <a:pt x="f146" y="f56"/>
                      <a:pt x="f148" y="f149"/>
                    </a:cubicBezTo>
                    <a:cubicBezTo>
                      <a:pt x="f150" y="f151"/>
                      <a:pt x="f150" y="f57"/>
                      <a:pt x="f148" y="f152"/>
                    </a:cubicBezTo>
                    <a:cubicBezTo>
                      <a:pt x="f146" y="f153"/>
                      <a:pt x="f154" y="f155"/>
                      <a:pt x="f156" y="f157"/>
                    </a:cubicBezTo>
                    <a:cubicBezTo>
                      <a:pt x="f158" y="f157"/>
                      <a:pt x="f159" y="f160"/>
                      <a:pt x="f161" y="f2"/>
                    </a:cubicBezTo>
                    <a:cubicBezTo>
                      <a:pt x="f162" y="f2"/>
                      <a:pt x="f163" y="f164"/>
                      <a:pt x="f39" y="f165"/>
                    </a:cubicBezTo>
                    <a:cubicBezTo>
                      <a:pt x="f39" y="f66"/>
                      <a:pt x="f39" y="f166"/>
                      <a:pt x="f167" y="f168"/>
                    </a:cubicBezTo>
                    <a:cubicBezTo>
                      <a:pt x="f169" y="f168"/>
                      <a:pt x="f169" y="f166"/>
                      <a:pt x="f169" y="f61"/>
                    </a:cubicBezTo>
                    <a:cubicBezTo>
                      <a:pt x="f169" y="f170"/>
                      <a:pt x="f171" y="f172"/>
                      <a:pt x="f167" y="f172"/>
                    </a:cubicBezTo>
                    <a:cubicBezTo>
                      <a:pt x="f173" y="f152"/>
                      <a:pt x="f174" y="f151"/>
                      <a:pt x="f162" y="f175"/>
                    </a:cubicBezTo>
                    <a:cubicBezTo>
                      <a:pt x="f163" y="f176"/>
                      <a:pt x="f39" y="f147"/>
                      <a:pt x="f38" y="f147"/>
                    </a:cubicBezTo>
                    <a:cubicBezTo>
                      <a:pt x="f169" y="f176"/>
                      <a:pt x="f177" y="f29"/>
                      <a:pt x="f28" y="f175"/>
                    </a:cubicBezTo>
                    <a:cubicBezTo>
                      <a:pt x="f178" y="f179"/>
                      <a:pt x="f180" y="f181"/>
                      <a:pt x="f182" y="f181"/>
                    </a:cubicBezTo>
                    <a:cubicBezTo>
                      <a:pt x="f183" y="f181"/>
                      <a:pt x="f184" y="f181"/>
                      <a:pt x="f185" y="f181"/>
                    </a:cubicBezTo>
                    <a:cubicBezTo>
                      <a:pt x="f186" y="f175"/>
                      <a:pt x="f18" y="f149"/>
                      <a:pt x="f187" y="f188"/>
                    </a:cubicBezTo>
                    <a:cubicBezTo>
                      <a:pt x="f12" y="f189"/>
                      <a:pt x="f190" y="f191"/>
                      <a:pt x="f192" y="f152"/>
                    </a:cubicBezTo>
                    <a:cubicBezTo>
                      <a:pt x="f193" y="f166"/>
                      <a:pt x="f194" y="f195"/>
                      <a:pt x="f196" y="f160"/>
                    </a:cubicBezTo>
                    <a:cubicBezTo>
                      <a:pt x="f197" y="f160"/>
                      <a:pt x="f198" y="f199"/>
                      <a:pt x="f200" y="f76"/>
                    </a:cubicBezTo>
                    <a:cubicBezTo>
                      <a:pt x="f6" y="f201"/>
                      <a:pt x="f202" y="f203"/>
                      <a:pt x="f204" y="f205"/>
                    </a:cubicBezTo>
                    <a:cubicBezTo>
                      <a:pt x="f206" y="f17"/>
                      <a:pt x="f207" y="f13"/>
                      <a:pt x="f208" y="f209"/>
                    </a:cubicBezTo>
                    <a:cubicBezTo>
                      <a:pt x="f210" y="f87"/>
                      <a:pt x="f211" y="f212"/>
                      <a:pt x="f213" y="f209"/>
                    </a:cubicBezTo>
                    <a:cubicBezTo>
                      <a:pt x="f192" y="f214"/>
                      <a:pt x="f215" y="f216"/>
                      <a:pt x="f187" y="f87"/>
                    </a:cubicBezTo>
                    <a:cubicBezTo>
                      <a:pt x="f217" y="f212"/>
                      <a:pt x="f190" y="f218"/>
                      <a:pt x="f219" y="f220"/>
                    </a:cubicBezTo>
                    <a:cubicBezTo>
                      <a:pt x="f219" y="f221"/>
                      <a:pt x="f222" y="f91"/>
                      <a:pt x="f10" y="f223"/>
                    </a:cubicBezTo>
                    <a:cubicBezTo>
                      <a:pt x="f187" y="f224"/>
                      <a:pt x="f20" y="f225"/>
                      <a:pt x="f22" y="f226"/>
                    </a:cubicBezTo>
                    <a:cubicBezTo>
                      <a:pt x="f227" y="f228"/>
                      <a:pt x="f229" y="f230"/>
                      <a:pt x="f231" y="f89"/>
                    </a:cubicBezTo>
                    <a:cubicBezTo>
                      <a:pt x="f182" y="f89"/>
                      <a:pt x="f26" y="f232"/>
                      <a:pt x="f233" y="f212"/>
                    </a:cubicBezTo>
                    <a:cubicBezTo>
                      <a:pt x="f178" y="f234"/>
                      <a:pt x="f178" y="f232"/>
                      <a:pt x="f235" y="f236"/>
                    </a:cubicBezTo>
                    <a:cubicBezTo>
                      <a:pt x="f237" y="f221"/>
                      <a:pt x="f238" y="f239"/>
                      <a:pt x="f240" y="f241"/>
                    </a:cubicBezTo>
                    <a:cubicBezTo>
                      <a:pt x="f178" y="f224"/>
                      <a:pt x="f235" y="f242"/>
                      <a:pt x="f240" y="f243"/>
                    </a:cubicBezTo>
                    <a:cubicBezTo>
                      <a:pt x="f244" y="f95"/>
                      <a:pt x="f30" y="f95"/>
                      <a:pt x="f245" y="f243"/>
                    </a:cubicBezTo>
                    <a:cubicBezTo>
                      <a:pt x="f32" y="f93"/>
                      <a:pt x="f246" y="f93"/>
                      <a:pt x="f247" y="f248"/>
                    </a:cubicBezTo>
                    <a:cubicBezTo>
                      <a:pt x="f249" y="f95"/>
                      <a:pt x="f250" y="f243"/>
                      <a:pt x="f251" y="f252"/>
                    </a:cubicBezTo>
                    <a:cubicBezTo>
                      <a:pt x="f251" y="f253"/>
                      <a:pt x="f254" y="f255"/>
                      <a:pt x="f146" y="f255"/>
                    </a:cubicBezTo>
                    <a:cubicBezTo>
                      <a:pt x="f256" y="f257"/>
                      <a:pt x="f258" y="f259"/>
                      <a:pt x="f247" y="f260"/>
                    </a:cubicBezTo>
                    <a:cubicBezTo>
                      <a:pt x="f261" y="f262"/>
                      <a:pt x="f169" y="f114"/>
                      <a:pt x="f238" y="f262"/>
                    </a:cubicBezTo>
                    <a:cubicBezTo>
                      <a:pt x="f263" y="f264"/>
                      <a:pt x="f265" y="f262"/>
                      <a:pt x="f244" y="f266"/>
                    </a:cubicBezTo>
                    <a:cubicBezTo>
                      <a:pt x="f237" y="f267"/>
                      <a:pt x="f268" y="f269"/>
                      <a:pt x="f177" y="f117"/>
                    </a:cubicBezTo>
                    <a:cubicBezTo>
                      <a:pt x="f270" y="f271"/>
                      <a:pt x="f249" y="f271"/>
                      <a:pt x="f161" y="f271"/>
                    </a:cubicBezTo>
                    <a:cubicBezTo>
                      <a:pt x="f272" y="f120"/>
                      <a:pt x="f158" y="f273"/>
                      <a:pt x="f272" y="f269"/>
                    </a:cubicBezTo>
                    <a:cubicBezTo>
                      <a:pt x="f156" y="f119"/>
                      <a:pt x="f150" y="f273"/>
                      <a:pt x="f274" y="f273"/>
                    </a:cubicBezTo>
                    <a:cubicBezTo>
                      <a:pt x="f275" y="f276"/>
                      <a:pt x="f277" y="f278"/>
                      <a:pt x="f141" y="f116"/>
                    </a:cubicBezTo>
                    <a:cubicBezTo>
                      <a:pt x="f141" y="f279"/>
                      <a:pt x="f280" y="f114"/>
                      <a:pt x="f139" y="f114"/>
                    </a:cubicBezTo>
                    <a:cubicBezTo>
                      <a:pt x="f281" y="f262"/>
                      <a:pt x="f282" y="f262"/>
                      <a:pt x="f283" y="f264"/>
                    </a:cubicBezTo>
                    <a:cubicBezTo>
                      <a:pt x="f284" y="f260"/>
                      <a:pt x="f285" y="f108"/>
                      <a:pt x="f286" y="f287"/>
                    </a:cubicBezTo>
                    <a:cubicBezTo>
                      <a:pt x="f286" y="f101"/>
                      <a:pt x="f286" y="f288"/>
                      <a:pt x="f286" y="f289"/>
                    </a:cubicBezTo>
                    <a:cubicBezTo>
                      <a:pt x="f286" y="f290"/>
                      <a:pt x="f285" y="f291"/>
                      <a:pt x="f292" y="f96"/>
                    </a:cubicBezTo>
                    <a:cubicBezTo>
                      <a:pt x="f293" y="f96"/>
                      <a:pt x="f294" y="f295"/>
                      <a:pt x="f293" y="f288"/>
                    </a:cubicBezTo>
                    <a:cubicBezTo>
                      <a:pt x="f296" y="f297"/>
                      <a:pt x="f293" y="f105"/>
                      <a:pt x="f298" y="f106"/>
                    </a:cubicBezTo>
                    <a:cubicBezTo>
                      <a:pt x="f299" y="f112"/>
                      <a:pt x="f300" y="f262"/>
                      <a:pt x="f301" y="f262"/>
                    </a:cubicBezTo>
                    <a:cubicBezTo>
                      <a:pt x="f273" y="f262"/>
                      <a:pt x="f302" y="f303"/>
                      <a:pt x="f304" y="f305"/>
                    </a:cubicBezTo>
                    <a:cubicBezTo>
                      <a:pt x="f119" y="f117"/>
                      <a:pt x="f271" y="f117"/>
                      <a:pt x="f122" y="f306"/>
                    </a:cubicBezTo>
                    <a:cubicBezTo>
                      <a:pt x="f300" y="f269"/>
                      <a:pt x="f128" y="f305"/>
                      <a:pt x="f307" y="f116"/>
                    </a:cubicBezTo>
                    <a:cubicBezTo>
                      <a:pt x="f294" y="f279"/>
                      <a:pt x="f308" y="f266"/>
                      <a:pt x="f309" y="f306"/>
                    </a:cubicBezTo>
                    <a:cubicBezTo>
                      <a:pt x="f285" y="f271"/>
                      <a:pt x="f310" y="f301"/>
                      <a:pt x="f136" y="f276"/>
                    </a:cubicBezTo>
                    <a:cubicBezTo>
                      <a:pt x="f311" y="f278"/>
                      <a:pt x="f312" y="f306"/>
                      <a:pt x="f313" y="f314"/>
                    </a:cubicBezTo>
                    <a:cubicBezTo>
                      <a:pt x="f281" y="f305"/>
                      <a:pt x="f315" y="f267"/>
                      <a:pt x="f316" y="f269"/>
                    </a:cubicBezTo>
                    <a:cubicBezTo>
                      <a:pt x="f317" y="f306"/>
                      <a:pt x="f141" y="f276"/>
                      <a:pt x="f318" y="f302"/>
                    </a:cubicBezTo>
                    <a:cubicBezTo>
                      <a:pt x="f315" y="f123"/>
                      <a:pt x="f316" y="f319"/>
                      <a:pt x="f320" y="f321"/>
                    </a:cubicBezTo>
                    <a:cubicBezTo>
                      <a:pt x="f322" y="f294"/>
                      <a:pt x="f323" y="f292"/>
                      <a:pt x="f145" y="f308"/>
                    </a:cubicBezTo>
                    <a:cubicBezTo>
                      <a:pt x="f146" y="f308"/>
                      <a:pt x="f324" y="f292"/>
                      <a:pt x="f161" y="f309"/>
                    </a:cubicBezTo>
                    <a:cubicBezTo>
                      <a:pt x="f325" y="f286"/>
                      <a:pt x="f249" y="f284"/>
                      <a:pt x="f261" y="f310"/>
                    </a:cubicBezTo>
                    <a:cubicBezTo>
                      <a:pt x="f326" y="f310"/>
                      <a:pt x="f327" y="f328"/>
                      <a:pt x="f263" y="f282"/>
                    </a:cubicBezTo>
                    <a:cubicBezTo>
                      <a:pt x="f30" y="f329"/>
                      <a:pt x="f244" y="f316"/>
                      <a:pt x="f178" y="f280"/>
                    </a:cubicBezTo>
                    <a:cubicBezTo>
                      <a:pt x="f26" y="f280"/>
                      <a:pt x="f184" y="f317"/>
                      <a:pt x="f183" y="f330"/>
                    </a:cubicBezTo>
                    <a:cubicBezTo>
                      <a:pt x="f183" y="f331"/>
                      <a:pt x="f26" y="f143"/>
                      <a:pt x="f235" y="f150"/>
                    </a:cubicBezTo>
                    <a:cubicBezTo>
                      <a:pt x="f237" y="f145"/>
                      <a:pt x="f265" y="f332"/>
                      <a:pt x="f30" y="f333"/>
                    </a:cubicBezTo>
                    <a:cubicBezTo>
                      <a:pt x="f334" y="f335"/>
                      <a:pt x="f261" y="f322"/>
                      <a:pt x="f173" y="f322"/>
                    </a:cubicBezTo>
                    <a:cubicBezTo>
                      <a:pt x="f254" y="f142"/>
                      <a:pt x="f148" y="f330"/>
                      <a:pt x="f143" y="f336"/>
                    </a:cubicBezTo>
                    <a:cubicBezTo>
                      <a:pt x="f275" y="f313"/>
                      <a:pt x="f318" y="f337"/>
                      <a:pt x="f312" y="f136"/>
                    </a:cubicBezTo>
                    <a:cubicBezTo>
                      <a:pt x="f338" y="f136"/>
                      <a:pt x="f293" y="f309"/>
                      <a:pt x="f130" y="f294"/>
                    </a:cubicBezTo>
                    <a:cubicBezTo>
                      <a:pt x="f294" y="f307"/>
                      <a:pt x="f339" y="f340"/>
                      <a:pt x="f299" y="f307"/>
                    </a:cubicBezTo>
                    <a:cubicBezTo>
                      <a:pt x="f301" y="f339"/>
                      <a:pt x="f278" y="f341"/>
                      <a:pt x="f116" y="f125"/>
                    </a:cubicBezTo>
                    <a:cubicBezTo>
                      <a:pt x="f114" y="f119"/>
                      <a:pt x="f106" y="f302"/>
                      <a:pt x="f102" y="f306"/>
                    </a:cubicBezTo>
                    <a:cubicBezTo>
                      <a:pt x="f101" y="f305"/>
                      <a:pt x="f295" y="f306"/>
                      <a:pt x="f96" y="f273"/>
                    </a:cubicBezTo>
                    <a:cubicBezTo>
                      <a:pt x="f96" y="f302"/>
                      <a:pt x="f291" y="f304"/>
                      <a:pt x="f291" y="f119"/>
                    </a:cubicBezTo>
                    <a:cubicBezTo>
                      <a:pt x="f96" y="f342"/>
                      <a:pt x="f243" y="f126"/>
                      <a:pt x="f255" y="f319"/>
                    </a:cubicBezTo>
                    <a:cubicBezTo>
                      <a:pt x="f290" y="f343"/>
                      <a:pt x="f289" y="f344"/>
                      <a:pt x="f287" y="f126"/>
                    </a:cubicBezTo>
                    <a:cubicBezTo>
                      <a:pt x="f104" y="f342"/>
                      <a:pt x="f112" y="f125"/>
                      <a:pt x="f260" y="f299"/>
                    </a:cubicBezTo>
                    <a:cubicBezTo>
                      <a:pt x="f345" y="f341"/>
                      <a:pt x="f260" y="f346"/>
                      <a:pt x="f260" y="f347"/>
                    </a:cubicBezTo>
                    <a:cubicBezTo>
                      <a:pt x="f348" y="f285"/>
                      <a:pt x="f260" y="f349"/>
                      <a:pt x="f266" y="f349"/>
                    </a:cubicBezTo>
                    <a:cubicBezTo>
                      <a:pt x="f276" y="f349"/>
                      <a:pt x="f304" y="f3"/>
                      <a:pt x="f122" y="f350"/>
                    </a:cubicBezTo>
                    <a:cubicBezTo>
                      <a:pt x="f300" y="f336"/>
                      <a:pt x="f299" y="f318"/>
                      <a:pt x="f341" y="f320"/>
                    </a:cubicBezTo>
                    <a:cubicBezTo>
                      <a:pt x="f130" y="f331"/>
                      <a:pt x="f132" y="f333"/>
                      <a:pt x="f338" y="f156"/>
                    </a:cubicBezTo>
                    <a:cubicBezTo>
                      <a:pt x="f136" y="f351"/>
                      <a:pt x="f352" y="f162"/>
                      <a:pt x="f280" y="f163"/>
                    </a:cubicBezTo>
                    <a:cubicBezTo>
                      <a:pt x="f142" y="f325"/>
                      <a:pt x="f274" y="f36"/>
                      <a:pt x="f143" y="f270"/>
                    </a:cubicBezTo>
                    <a:cubicBezTo>
                      <a:pt x="f148" y="f237"/>
                      <a:pt x="f159" y="f231"/>
                      <a:pt x="f249" y="f227"/>
                    </a:cubicBezTo>
                    <a:cubicBezTo>
                      <a:pt x="f246" y="f353"/>
                      <a:pt x="f327" y="f217"/>
                      <a:pt x="f354" y="f219"/>
                    </a:cubicBezTo>
                    <a:cubicBezTo>
                      <a:pt x="f180" y="f192"/>
                      <a:pt x="f233" y="f213"/>
                      <a:pt x="f240" y="f355"/>
                    </a:cubicBezTo>
                    <a:cubicBezTo>
                      <a:pt x="f30" y="f356"/>
                      <a:pt x="f238" y="f357"/>
                      <a:pt x="f246" y="f358"/>
                    </a:cubicBezTo>
                    <a:cubicBezTo>
                      <a:pt x="f247" y="f359"/>
                      <a:pt x="f258" y="f360"/>
                      <a:pt x="f256" y="f360"/>
                    </a:cubicBezTo>
                    <a:cubicBezTo>
                      <a:pt x="f254" y="f360"/>
                      <a:pt x="f324" y="f198"/>
                      <a:pt x="f154" y="f361"/>
                    </a:cubicBezTo>
                    <a:cubicBezTo>
                      <a:pt x="f362" y="f6"/>
                      <a:pt x="f333" y="f6"/>
                      <a:pt x="f322" y="f363"/>
                    </a:cubicBezTo>
                    <a:cubicBezTo>
                      <a:pt x="f277" y="f360"/>
                      <a:pt x="f336" y="f197"/>
                      <a:pt x="f352" y="f364"/>
                    </a:cubicBezTo>
                    <a:cubicBezTo>
                      <a:pt x="f337" y="f196"/>
                      <a:pt x="f286" y="f357"/>
                      <a:pt x="f286" y="f210"/>
                    </a:cubicBezTo>
                    <a:cubicBezTo>
                      <a:pt x="f286" y="f365"/>
                      <a:pt x="f285" y="f211"/>
                      <a:pt x="f309" y="f366"/>
                    </a:cubicBezTo>
                    <a:cubicBezTo>
                      <a:pt x="f294" y="f366"/>
                      <a:pt x="f298" y="f367"/>
                      <a:pt x="f319" y="f368"/>
                    </a:cubicBezTo>
                    <a:cubicBezTo>
                      <a:pt x="f126" y="f368"/>
                      <a:pt x="f123" y="f192"/>
                      <a:pt x="f342" y="f369"/>
                    </a:cubicBezTo>
                    <a:cubicBezTo>
                      <a:pt x="f273" y="f217"/>
                      <a:pt x="f303" y="f370"/>
                      <a:pt x="f112" y="f20"/>
                    </a:cubicBezTo>
                    <a:cubicBezTo>
                      <a:pt x="f40" y="f371"/>
                      <a:pt x="f297" y="f22"/>
                      <a:pt x="f102" y="f353"/>
                    </a:cubicBezTo>
                    <a:cubicBezTo>
                      <a:pt x="f372" y="f12"/>
                      <a:pt x="f257" y="f373"/>
                      <a:pt x="f374" y="f16"/>
                    </a:cubicBezTo>
                    <a:cubicBezTo>
                      <a:pt x="f291" y="f370"/>
                      <a:pt x="f253" y="f20"/>
                      <a:pt x="f375" y="f18"/>
                    </a:cubicBezTo>
                    <a:cubicBezTo>
                      <a:pt x="f252" y="f353"/>
                      <a:pt x="f376" y="f16"/>
                      <a:pt x="f224" y="f373"/>
                    </a:cubicBezTo>
                    <a:cubicBezTo>
                      <a:pt x="f377" y="f378"/>
                      <a:pt x="f242" y="f215"/>
                      <a:pt x="f248" y="f222"/>
                    </a:cubicBezTo>
                    <a:cubicBezTo>
                      <a:pt x="f255" y="f379"/>
                      <a:pt x="f289" y="f369"/>
                      <a:pt x="f372" y="f380"/>
                    </a:cubicBezTo>
                    <a:cubicBezTo>
                      <a:pt x="f287" y="f381"/>
                      <a:pt x="f259" y="f213"/>
                      <a:pt x="f287" y="f366"/>
                    </a:cubicBezTo>
                    <a:cubicBezTo>
                      <a:pt x="f97" y="f365"/>
                      <a:pt x="f96" y="f382"/>
                      <a:pt x="f383" y="f381"/>
                    </a:cubicBezTo>
                    <a:cubicBezTo>
                      <a:pt x="f383" y="f381"/>
                      <a:pt x="f383" y="f381"/>
                      <a:pt x="f383" y="f381"/>
                    </a:cubicBezTo>
                    <a:cubicBezTo>
                      <a:pt x="f384" y="f385"/>
                      <a:pt x="f239" y="f386"/>
                      <a:pt x="f220" y="f222"/>
                    </a:cubicBezTo>
                    <a:cubicBezTo>
                      <a:pt x="f220" y="f222"/>
                      <a:pt x="f220" y="f222"/>
                      <a:pt x="f220" y="f222"/>
                    </a:cubicBezTo>
                    <a:cubicBezTo>
                      <a:pt x="f234" y="f378"/>
                      <a:pt x="f218" y="f378"/>
                      <a:pt x="f9" y="f10"/>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 name="Freeform 6">
                <a:extLst>
                  <a:ext uri="{FF2B5EF4-FFF2-40B4-BE49-F238E27FC236}">
                    <a16:creationId xmlns:a16="http://schemas.microsoft.com/office/drawing/2014/main" id="{A5888B37-0FD0-BA20-FE81-019CD2AE5AAA}"/>
                  </a:ext>
                </a:extLst>
              </p:cNvPr>
              <p:cNvSpPr/>
              <p:nvPr/>
            </p:nvSpPr>
            <p:spPr>
              <a:xfrm>
                <a:off x="11295061" y="5724528"/>
                <a:ext cx="896934" cy="1052510"/>
              </a:xfrm>
              <a:custGeom>
                <a:avLst/>
                <a:gdLst>
                  <a:gd name="f0" fmla="val 10800000"/>
                  <a:gd name="f1" fmla="val 5400000"/>
                  <a:gd name="f2" fmla="val 360"/>
                  <a:gd name="f3" fmla="val 180"/>
                  <a:gd name="f4" fmla="val w"/>
                  <a:gd name="f5" fmla="val h"/>
                  <a:gd name="f6" fmla="val 0"/>
                  <a:gd name="f7" fmla="val 568"/>
                  <a:gd name="f8" fmla="val 668"/>
                  <a:gd name="f9" fmla="val 647"/>
                  <a:gd name="f10" fmla="val 653"/>
                  <a:gd name="f11" fmla="val 660"/>
                  <a:gd name="f12" fmla="val 666"/>
                  <a:gd name="f13" fmla="val 559"/>
                  <a:gd name="f14" fmla="val 551"/>
                  <a:gd name="f15" fmla="val 667"/>
                  <a:gd name="f16" fmla="val 546"/>
                  <a:gd name="f17" fmla="val 659"/>
                  <a:gd name="f18" fmla="val 545"/>
                  <a:gd name="f19" fmla="val 658"/>
                  <a:gd name="f20" fmla="val 544"/>
                  <a:gd name="f21" fmla="val 656"/>
                  <a:gd name="f22" fmla="val 543"/>
                  <a:gd name="f23" fmla="val 531"/>
                  <a:gd name="f24" fmla="val 654"/>
                  <a:gd name="f25" fmla="val 524"/>
                  <a:gd name="f26" fmla="val 644"/>
                  <a:gd name="f27" fmla="val 514"/>
                  <a:gd name="f28" fmla="val 640"/>
                  <a:gd name="f29" fmla="val 504"/>
                  <a:gd name="f30" fmla="val 637"/>
                  <a:gd name="f31" fmla="val 497"/>
                  <a:gd name="f32" fmla="val 628"/>
                  <a:gd name="f33" fmla="val 487"/>
                  <a:gd name="f34" fmla="val 625"/>
                  <a:gd name="f35" fmla="val 475"/>
                  <a:gd name="f36" fmla="val 621"/>
                  <a:gd name="f37" fmla="val 465"/>
                  <a:gd name="f38" fmla="val 612"/>
                  <a:gd name="f39" fmla="val 453"/>
                  <a:gd name="f40" fmla="val 609"/>
                  <a:gd name="f41" fmla="val 451"/>
                  <a:gd name="f42" fmla="val 450"/>
                  <a:gd name="f43" fmla="val 608"/>
                  <a:gd name="f44" fmla="val 449"/>
                  <a:gd name="f45" fmla="val 607"/>
                  <a:gd name="f46" fmla="val 435"/>
                  <a:gd name="f47" fmla="val 588"/>
                  <a:gd name="f48" fmla="val 411"/>
                  <a:gd name="f49" fmla="val 584"/>
                  <a:gd name="f50" fmla="val 392"/>
                  <a:gd name="f51" fmla="val 572"/>
                  <a:gd name="f52" fmla="val 388"/>
                  <a:gd name="f53" fmla="val 569"/>
                  <a:gd name="f54" fmla="val 383"/>
                  <a:gd name="f55" fmla="val 378"/>
                  <a:gd name="f56" fmla="val 567"/>
                  <a:gd name="f57" fmla="val 366"/>
                  <a:gd name="f58" fmla="val 564"/>
                  <a:gd name="f59" fmla="val 358"/>
                  <a:gd name="f60" fmla="val 553"/>
                  <a:gd name="f61" fmla="val 347"/>
                  <a:gd name="f62" fmla="val 548"/>
                  <a:gd name="f63" fmla="val 331"/>
                  <a:gd name="f64" fmla="val 541"/>
                  <a:gd name="f65" fmla="val 316"/>
                  <a:gd name="f66" fmla="val 530"/>
                  <a:gd name="f67" fmla="val 301"/>
                  <a:gd name="f68" fmla="val 521"/>
                  <a:gd name="f69" fmla="val 296"/>
                  <a:gd name="f70" fmla="val 518"/>
                  <a:gd name="f71" fmla="val 292"/>
                  <a:gd name="f72" fmla="val 288"/>
                  <a:gd name="f73" fmla="val 509"/>
                  <a:gd name="f74" fmla="val 285"/>
                  <a:gd name="f75" fmla="val 507"/>
                  <a:gd name="f76" fmla="val 283"/>
                  <a:gd name="f77" fmla="val 279"/>
                  <a:gd name="f78" fmla="val 277"/>
                  <a:gd name="f79" fmla="val 275"/>
                  <a:gd name="f80" fmla="val 503"/>
                  <a:gd name="f81" fmla="val 268"/>
                  <a:gd name="f82" fmla="val 494"/>
                  <a:gd name="f83" fmla="val 258"/>
                  <a:gd name="f84" fmla="val 491"/>
                  <a:gd name="f85" fmla="val 249"/>
                  <a:gd name="f86" fmla="val 486"/>
                  <a:gd name="f87" fmla="val 239"/>
                  <a:gd name="f88" fmla="val 478"/>
                  <a:gd name="f89" fmla="val 227"/>
                  <a:gd name="f90" fmla="val 473"/>
                  <a:gd name="f91" fmla="val 216"/>
                  <a:gd name="f92" fmla="val 467"/>
                  <a:gd name="f93" fmla="val 210"/>
                  <a:gd name="f94" fmla="val 463"/>
                  <a:gd name="f95" fmla="val 203"/>
                  <a:gd name="f96" fmla="val 461"/>
                  <a:gd name="f97" fmla="val 199"/>
                  <a:gd name="f98" fmla="val 456"/>
                  <a:gd name="f99" fmla="val 197"/>
                  <a:gd name="f100" fmla="val 193"/>
                  <a:gd name="f101" fmla="val 190"/>
                  <a:gd name="f102" fmla="val 187"/>
                  <a:gd name="f103" fmla="val 452"/>
                  <a:gd name="f104" fmla="val 184"/>
                  <a:gd name="f105" fmla="val 182"/>
                  <a:gd name="f106" fmla="val 169"/>
                  <a:gd name="f107" fmla="val 439"/>
                  <a:gd name="f108" fmla="val 153"/>
                  <a:gd name="f109" fmla="val 434"/>
                  <a:gd name="f110" fmla="val 140"/>
                  <a:gd name="f111" fmla="val 424"/>
                  <a:gd name="f112" fmla="val 129"/>
                  <a:gd name="f113" fmla="val 417"/>
                  <a:gd name="f114" fmla="val 116"/>
                  <a:gd name="f115" fmla="val 415"/>
                  <a:gd name="f116" fmla="val 105"/>
                  <a:gd name="f117" fmla="val 407"/>
                  <a:gd name="f118" fmla="val 101"/>
                  <a:gd name="f119" fmla="val 404"/>
                  <a:gd name="f120" fmla="val 97"/>
                  <a:gd name="f121" fmla="val 399"/>
                  <a:gd name="f122" fmla="val 92"/>
                  <a:gd name="f123" fmla="val 396"/>
                  <a:gd name="f124" fmla="val 76"/>
                  <a:gd name="f125" fmla="val 385"/>
                  <a:gd name="f126" fmla="val 58"/>
                  <a:gd name="f127" fmla="val 375"/>
                  <a:gd name="f128" fmla="val 39"/>
                  <a:gd name="f129" fmla="val 371"/>
                  <a:gd name="f130" fmla="val 31"/>
                  <a:gd name="f131" fmla="val 369"/>
                  <a:gd name="f132" fmla="val 33"/>
                  <a:gd name="f133" fmla="val 364"/>
                  <a:gd name="f134" fmla="val 35"/>
                  <a:gd name="f135" fmla="val 359"/>
                  <a:gd name="f136" fmla="val 351"/>
                  <a:gd name="f137" fmla="val 27"/>
                  <a:gd name="f138" fmla="val 342"/>
                  <a:gd name="f139" fmla="val 19"/>
                  <a:gd name="f140" fmla="val 335"/>
                  <a:gd name="f141" fmla="val 16"/>
                  <a:gd name="f142" fmla="val 328"/>
                  <a:gd name="f143" fmla="val 21"/>
                  <a:gd name="f144" fmla="val 318"/>
                  <a:gd name="f145" fmla="val 24"/>
                  <a:gd name="f146" fmla="val 312"/>
                  <a:gd name="f147" fmla="val 306"/>
                  <a:gd name="f148" fmla="val 25"/>
                  <a:gd name="f149" fmla="val 300"/>
                  <a:gd name="f150" fmla="val 26"/>
                  <a:gd name="f151" fmla="val 290"/>
                  <a:gd name="f152" fmla="val 18"/>
                  <a:gd name="f153" fmla="val 287"/>
                  <a:gd name="f154" fmla="val 17"/>
                  <a:gd name="f155" fmla="val 284"/>
                  <a:gd name="f156" fmla="val 281"/>
                  <a:gd name="f157" fmla="val 30"/>
                  <a:gd name="f158" fmla="val 274"/>
                  <a:gd name="f159" fmla="val 34"/>
                  <a:gd name="f160" fmla="val 264"/>
                  <a:gd name="f161" fmla="val 40"/>
                  <a:gd name="f162" fmla="val 256"/>
                  <a:gd name="f163" fmla="val 42"/>
                  <a:gd name="f164" fmla="val 252"/>
                  <a:gd name="f165" fmla="val 44"/>
                  <a:gd name="f166" fmla="val 250"/>
                  <a:gd name="f167" fmla="val 49"/>
                  <a:gd name="f168" fmla="val 251"/>
                  <a:gd name="f169" fmla="val 51"/>
                  <a:gd name="f170" fmla="val 253"/>
                  <a:gd name="f171" fmla="val 41"/>
                  <a:gd name="f172" fmla="val 247"/>
                  <a:gd name="f173" fmla="val 43"/>
                  <a:gd name="f174" fmla="val 241"/>
                  <a:gd name="f175" fmla="val 238"/>
                  <a:gd name="f176" fmla="val 235"/>
                  <a:gd name="f177" fmla="val 232"/>
                  <a:gd name="f178" fmla="val 237"/>
                  <a:gd name="f179" fmla="val 244"/>
                  <a:gd name="f180" fmla="val 37"/>
                  <a:gd name="f181" fmla="val 245"/>
                  <a:gd name="f182" fmla="val 246"/>
                  <a:gd name="f183" fmla="val 243"/>
                  <a:gd name="f184" fmla="val 8"/>
                  <a:gd name="f185" fmla="val 255"/>
                  <a:gd name="f186" fmla="val 2"/>
                  <a:gd name="f187" fmla="val 254"/>
                  <a:gd name="f188" fmla="val 1"/>
                  <a:gd name="f189" fmla="val 248"/>
                  <a:gd name="f190" fmla="val 3"/>
                  <a:gd name="f191" fmla="val 7"/>
                  <a:gd name="f192" fmla="val 11"/>
                  <a:gd name="f193" fmla="val 229"/>
                  <a:gd name="f194" fmla="val 12"/>
                  <a:gd name="f195" fmla="val 228"/>
                  <a:gd name="f196" fmla="val 13"/>
                  <a:gd name="f197" fmla="val 226"/>
                  <a:gd name="f198" fmla="val 14"/>
                  <a:gd name="f199" fmla="val 224"/>
                  <a:gd name="f200" fmla="val 223"/>
                  <a:gd name="f201" fmla="val 222"/>
                  <a:gd name="f202" fmla="val 15"/>
                  <a:gd name="f203" fmla="val 221"/>
                  <a:gd name="f204" fmla="val 219"/>
                  <a:gd name="f205" fmla="val 213"/>
                  <a:gd name="f206" fmla="val 23"/>
                  <a:gd name="f207" fmla="val 196"/>
                  <a:gd name="f208" fmla="val 186"/>
                  <a:gd name="f209" fmla="val 175"/>
                  <a:gd name="f210" fmla="val 46"/>
                  <a:gd name="f211" fmla="val 165"/>
                  <a:gd name="f212" fmla="val 52"/>
                  <a:gd name="f213" fmla="val 156"/>
                  <a:gd name="f214" fmla="val 62"/>
                  <a:gd name="f215" fmla="val 149"/>
                  <a:gd name="f216" fmla="val 64"/>
                  <a:gd name="f217" fmla="val 66"/>
                  <a:gd name="f218" fmla="val 68"/>
                  <a:gd name="f219" fmla="val 151"/>
                  <a:gd name="f220" fmla="val 74"/>
                  <a:gd name="f221" fmla="val 158"/>
                  <a:gd name="f222" fmla="val 150"/>
                  <a:gd name="f223" fmla="val 148"/>
                  <a:gd name="f224" fmla="val 77"/>
                  <a:gd name="f225" fmla="val 81"/>
                  <a:gd name="f226" fmla="val 134"/>
                  <a:gd name="f227" fmla="val 87"/>
                  <a:gd name="f228" fmla="val 130"/>
                  <a:gd name="f229" fmla="val 93"/>
                  <a:gd name="f230" fmla="val 125"/>
                  <a:gd name="f231" fmla="val 123"/>
                  <a:gd name="f232" fmla="val 86"/>
                  <a:gd name="f233" fmla="val 120"/>
                  <a:gd name="f234" fmla="val 115"/>
                  <a:gd name="f235" fmla="val 89"/>
                  <a:gd name="f236" fmla="val 112"/>
                  <a:gd name="f237" fmla="val 109"/>
                  <a:gd name="f238" fmla="val 107"/>
                  <a:gd name="f239" fmla="val 95"/>
                  <a:gd name="f240" fmla="val 106"/>
                  <a:gd name="f241" fmla="val 98"/>
                  <a:gd name="f242" fmla="val 104"/>
                  <a:gd name="f243" fmla="val 110"/>
                  <a:gd name="f244" fmla="val 111"/>
                  <a:gd name="f245" fmla="val 121"/>
                  <a:gd name="f246" fmla="val 126"/>
                  <a:gd name="f247" fmla="val 102"/>
                  <a:gd name="f248" fmla="val 133"/>
                  <a:gd name="f249" fmla="val 94"/>
                  <a:gd name="f250" fmla="val 138"/>
                  <a:gd name="f251" fmla="val 142"/>
                  <a:gd name="f252" fmla="val 143"/>
                  <a:gd name="f253" fmla="val 99"/>
                  <a:gd name="f254" fmla="val 144"/>
                  <a:gd name="f255" fmla="val 145"/>
                  <a:gd name="f256" fmla="val 96"/>
                  <a:gd name="f257" fmla="val 88"/>
                  <a:gd name="f258" fmla="val 163"/>
                  <a:gd name="f259" fmla="val 75"/>
                  <a:gd name="f260" fmla="val 162"/>
                  <a:gd name="f261" fmla="val 71"/>
                  <a:gd name="f262" fmla="val 65"/>
                  <a:gd name="f263" fmla="val 167"/>
                  <a:gd name="f264" fmla="val 63"/>
                  <a:gd name="f265" fmla="val 170"/>
                  <a:gd name="f266" fmla="val 59"/>
                  <a:gd name="f267" fmla="val 172"/>
                  <a:gd name="f268" fmla="val 176"/>
                  <a:gd name="f269" fmla="val 45"/>
                  <a:gd name="f270" fmla="val 47"/>
                  <a:gd name="f271" fmla="val 191"/>
                  <a:gd name="f272" fmla="val 192"/>
                  <a:gd name="f273" fmla="val 194"/>
                  <a:gd name="f274" fmla="val 195"/>
                  <a:gd name="f275" fmla="val 202"/>
                  <a:gd name="f276" fmla="val 208"/>
                  <a:gd name="f277" fmla="val 32"/>
                  <a:gd name="f278" fmla="val 209"/>
                  <a:gd name="f279" fmla="val 211"/>
                  <a:gd name="f280" fmla="val 22"/>
                  <a:gd name="f281" fmla="val 218"/>
                  <a:gd name="f282" fmla="val 10"/>
                  <a:gd name="f283" fmla="val 6"/>
                  <a:gd name="f284" fmla="val 215"/>
                  <a:gd name="f285" fmla="val 4"/>
                  <a:gd name="f286" fmla="val 230"/>
                  <a:gd name="f287" fmla="val 236"/>
                  <a:gd name="f288" fmla="val 242"/>
                  <a:gd name="f289" fmla="val 50"/>
                  <a:gd name="f290" fmla="val 57"/>
                  <a:gd name="f291" fmla="val 212"/>
                  <a:gd name="f292" fmla="val 206"/>
                  <a:gd name="f293" fmla="val 54"/>
                  <a:gd name="f294" fmla="val 60"/>
                  <a:gd name="f295" fmla="val 188"/>
                  <a:gd name="f296" fmla="val 69"/>
                  <a:gd name="f297" fmla="val 80"/>
                  <a:gd name="f298" fmla="val 179"/>
                  <a:gd name="f299" fmla="val 91"/>
                  <a:gd name="f300" fmla="val 173"/>
                  <a:gd name="f301" fmla="val 177"/>
                  <a:gd name="f302" fmla="val 103"/>
                  <a:gd name="f303" fmla="val 108"/>
                  <a:gd name="f304" fmla="val 164"/>
                  <a:gd name="f305" fmla="val 160"/>
                  <a:gd name="f306" fmla="val 159"/>
                  <a:gd name="f307" fmla="val 113"/>
                  <a:gd name="f308" fmla="val 166"/>
                  <a:gd name="f309" fmla="val 171"/>
                  <a:gd name="f310" fmla="val 114"/>
                  <a:gd name="f311" fmla="val 122"/>
                  <a:gd name="f312" fmla="val 168"/>
                  <a:gd name="f313" fmla="val 127"/>
                  <a:gd name="f314" fmla="val 131"/>
                  <a:gd name="f315" fmla="val 132"/>
                  <a:gd name="f316" fmla="val 161"/>
                  <a:gd name="f317" fmla="val 136"/>
                  <a:gd name="f318" fmla="val 137"/>
                  <a:gd name="f319" fmla="val 141"/>
                  <a:gd name="f320" fmla="val 155"/>
                  <a:gd name="f321" fmla="val 152"/>
                  <a:gd name="f322" fmla="val 146"/>
                  <a:gd name="f323" fmla="val 147"/>
                  <a:gd name="f324" fmla="val 135"/>
                  <a:gd name="f325" fmla="val 128"/>
                  <a:gd name="f326" fmla="val 117"/>
                  <a:gd name="f327" fmla="val 157"/>
                  <a:gd name="f328" fmla="val 185"/>
                  <a:gd name="f329" fmla="val 189"/>
                  <a:gd name="f330" fmla="val 198"/>
                  <a:gd name="f331" fmla="val 204"/>
                  <a:gd name="f332" fmla="val 207"/>
                  <a:gd name="f333" fmla="val 100"/>
                  <a:gd name="f334" fmla="val 200"/>
                  <a:gd name="f335" fmla="val 82"/>
                  <a:gd name="f336" fmla="val 201"/>
                  <a:gd name="f337" fmla="val 73"/>
                  <a:gd name="f338" fmla="val 225"/>
                  <a:gd name="f339" fmla="val 84"/>
                  <a:gd name="f340" fmla="val 220"/>
                  <a:gd name="f341" fmla="val 90"/>
                  <a:gd name="f342" fmla="val 260"/>
                  <a:gd name="f343" fmla="val 269"/>
                  <a:gd name="f344" fmla="val 78"/>
                  <a:gd name="f345" fmla="val 272"/>
                  <a:gd name="f346" fmla="val 72"/>
                  <a:gd name="f347" fmla="val 67"/>
                  <a:gd name="f348" fmla="val 278"/>
                  <a:gd name="f349" fmla="val 282"/>
                  <a:gd name="f350" fmla="val 53"/>
                  <a:gd name="f351" fmla="val 48"/>
                  <a:gd name="f352" fmla="val 289"/>
                  <a:gd name="f353" fmla="val 294"/>
                  <a:gd name="f354" fmla="val 299"/>
                  <a:gd name="f355" fmla="val 313"/>
                  <a:gd name="f356" fmla="val 325"/>
                  <a:gd name="f357" fmla="val 334"/>
                  <a:gd name="f358" fmla="val 353"/>
                  <a:gd name="f359" fmla="val 56"/>
                  <a:gd name="f360" fmla="val 352"/>
                  <a:gd name="f361" fmla="val 79"/>
                  <a:gd name="f362" fmla="val 365"/>
                  <a:gd name="f363" fmla="val 390"/>
                  <a:gd name="f364" fmla="val 118"/>
                  <a:gd name="f365" fmla="val 393"/>
                  <a:gd name="f366" fmla="val 402"/>
                  <a:gd name="f367" fmla="val 405"/>
                  <a:gd name="f368" fmla="val 414"/>
                  <a:gd name="f369" fmla="val 420"/>
                  <a:gd name="f370" fmla="val 421"/>
                  <a:gd name="f371" fmla="val 178"/>
                  <a:gd name="f372" fmla="val 431"/>
                  <a:gd name="f373" fmla="val 436"/>
                  <a:gd name="f374" fmla="val 440"/>
                  <a:gd name="f375" fmla="val 459"/>
                  <a:gd name="f376" fmla="val 474"/>
                  <a:gd name="f377" fmla="val 267"/>
                  <a:gd name="f378" fmla="val 481"/>
                  <a:gd name="f379" fmla="val 488"/>
                  <a:gd name="f380" fmla="val 297"/>
                  <a:gd name="f381" fmla="val 495"/>
                  <a:gd name="f382" fmla="val 502"/>
                  <a:gd name="f383" fmla="val 516"/>
                  <a:gd name="f384" fmla="val 333"/>
                  <a:gd name="f385" fmla="val 525"/>
                  <a:gd name="f386" fmla="val 345"/>
                  <a:gd name="f387" fmla="val 529"/>
                  <a:gd name="f388" fmla="val 357"/>
                  <a:gd name="f389" fmla="val 533"/>
                  <a:gd name="f390" fmla="val 534"/>
                  <a:gd name="f391" fmla="val 361"/>
                  <a:gd name="f392" fmla="val 395"/>
                  <a:gd name="f393" fmla="val 547"/>
                  <a:gd name="f394" fmla="val 410"/>
                  <a:gd name="f395" fmla="val 557"/>
                  <a:gd name="f396" fmla="val 573"/>
                  <a:gd name="f397" fmla="val 443"/>
                  <a:gd name="f398" fmla="val 576"/>
                  <a:gd name="f399" fmla="val 454"/>
                  <a:gd name="f400" fmla="val 579"/>
                  <a:gd name="f401" fmla="val 589"/>
                  <a:gd name="f402" fmla="val 590"/>
                  <a:gd name="f403" fmla="val 477"/>
                  <a:gd name="f404" fmla="val 592"/>
                  <a:gd name="f405" fmla="val 479"/>
                  <a:gd name="f406" fmla="val 593"/>
                  <a:gd name="f407" fmla="val 485"/>
                  <a:gd name="f408" fmla="val 600"/>
                  <a:gd name="f409" fmla="val 492"/>
                  <a:gd name="f410" fmla="val 605"/>
                  <a:gd name="f411" fmla="val 508"/>
                  <a:gd name="f412" fmla="val 512"/>
                  <a:gd name="f413" fmla="val 614"/>
                  <a:gd name="f414" fmla="val 520"/>
                  <a:gd name="f415" fmla="val 620"/>
                  <a:gd name="f416" fmla="val 526"/>
                  <a:gd name="f417" fmla="val 622"/>
                  <a:gd name="f418" fmla="val 623"/>
                  <a:gd name="f419" fmla="val 550"/>
                  <a:gd name="f420" fmla="val 627"/>
                  <a:gd name="f421" fmla="val 554"/>
                  <a:gd name="f422" fmla="val 556"/>
                  <a:gd name="f423" fmla="val 642"/>
                  <a:gd name="f424" fmla="val 643"/>
                  <a:gd name="f425" fmla="val 563"/>
                  <a:gd name="f426" fmla="val 566"/>
                  <a:gd name="f427" fmla="+- 0 0 -90"/>
                  <a:gd name="f428" fmla="*/ f4 1 568"/>
                  <a:gd name="f429" fmla="*/ f5 1 668"/>
                  <a:gd name="f430" fmla="+- f8 0 f6"/>
                  <a:gd name="f431" fmla="+- f7 0 f6"/>
                  <a:gd name="f432" fmla="*/ f427 f0 1"/>
                  <a:gd name="f433" fmla="*/ f431 1 568"/>
                  <a:gd name="f434" fmla="*/ f430 1 668"/>
                  <a:gd name="f435" fmla="*/ 546 f431 1"/>
                  <a:gd name="f436" fmla="*/ 659 f430 1"/>
                  <a:gd name="f437" fmla="*/ 487 f431 1"/>
                  <a:gd name="f438" fmla="*/ 625 f430 1"/>
                  <a:gd name="f439" fmla="*/ 392 f431 1"/>
                  <a:gd name="f440" fmla="*/ 572 f430 1"/>
                  <a:gd name="f441" fmla="*/ 301 f431 1"/>
                  <a:gd name="f442" fmla="*/ 521 f430 1"/>
                  <a:gd name="f443" fmla="*/ 275 f431 1"/>
                  <a:gd name="f444" fmla="*/ 503 f430 1"/>
                  <a:gd name="f445" fmla="*/ 199 f431 1"/>
                  <a:gd name="f446" fmla="*/ 456 f430 1"/>
                  <a:gd name="f447" fmla="*/ 140 f431 1"/>
                  <a:gd name="f448" fmla="*/ 424 f430 1"/>
                  <a:gd name="f449" fmla="*/ 39 f431 1"/>
                  <a:gd name="f450" fmla="*/ 371 f430 1"/>
                  <a:gd name="f451" fmla="*/ 21 f431 1"/>
                  <a:gd name="f452" fmla="*/ 318 f430 1"/>
                  <a:gd name="f453" fmla="*/ 281 f430 1"/>
                  <a:gd name="f454" fmla="*/ 51 f431 1"/>
                  <a:gd name="f455" fmla="*/ 251 f430 1"/>
                  <a:gd name="f456" fmla="*/ 37 f431 1"/>
                  <a:gd name="f457" fmla="*/ 245 f430 1"/>
                  <a:gd name="f458" fmla="*/ 1 f431 1"/>
                  <a:gd name="f459" fmla="*/ 248 f430 1"/>
                  <a:gd name="f460" fmla="*/ 15 f431 1"/>
                  <a:gd name="f461" fmla="*/ 221 f430 1"/>
                  <a:gd name="f462" fmla="*/ 41 f431 1"/>
                  <a:gd name="f463" fmla="*/ 175 f430 1"/>
                  <a:gd name="f464" fmla="*/ 76 f431 1"/>
                  <a:gd name="f465" fmla="*/ 148 f430 1"/>
                  <a:gd name="f466" fmla="*/ 92 f431 1"/>
                  <a:gd name="f467" fmla="*/ 109 f430 1"/>
                  <a:gd name="f468" fmla="*/ 129 f431 1"/>
                  <a:gd name="f469" fmla="*/ 98 f430 1"/>
                  <a:gd name="f470" fmla="*/ 156 f431 1"/>
                  <a:gd name="f471" fmla="*/ 88 f430 1"/>
                  <a:gd name="f472" fmla="*/ 170 f431 1"/>
                  <a:gd name="f473" fmla="*/ 59 f430 1"/>
                  <a:gd name="f474" fmla="*/ 202 f431 1"/>
                  <a:gd name="f475" fmla="*/ 31 f430 1"/>
                  <a:gd name="f476" fmla="*/ 211 f431 1"/>
                  <a:gd name="f477" fmla="*/ 6 f430 1"/>
                  <a:gd name="f478" fmla="*/ 239 f431 1"/>
                  <a:gd name="f479" fmla="*/ 13 f430 1"/>
                  <a:gd name="f480" fmla="*/ 245 f431 1"/>
                  <a:gd name="f481" fmla="*/ 27 f430 1"/>
                  <a:gd name="f482" fmla="*/ 192 f431 1"/>
                  <a:gd name="f483" fmla="*/ 60 f430 1"/>
                  <a:gd name="f484" fmla="*/ 173 f431 1"/>
                  <a:gd name="f485" fmla="*/ 107 f430 1"/>
                  <a:gd name="f486" fmla="*/ 112 f430 1"/>
                  <a:gd name="f487" fmla="*/ 159 f431 1"/>
                  <a:gd name="f488" fmla="*/ 132 f430 1"/>
                  <a:gd name="f489" fmla="*/ 151 f431 1"/>
                  <a:gd name="f490" fmla="*/ 146 f430 1"/>
                  <a:gd name="f491" fmla="*/ 128 f431 1"/>
                  <a:gd name="f492" fmla="*/ 126 f430 1"/>
                  <a:gd name="f493" fmla="*/ 104 f431 1"/>
                  <a:gd name="f494" fmla="*/ 133 f430 1"/>
                  <a:gd name="f495" fmla="*/ 106 f431 1"/>
                  <a:gd name="f496" fmla="*/ 140 f430 1"/>
                  <a:gd name="f497" fmla="*/ 165 f430 1"/>
                  <a:gd name="f498" fmla="*/ 131 f431 1"/>
                  <a:gd name="f499" fmla="*/ 179 f430 1"/>
                  <a:gd name="f500" fmla="*/ 120 f431 1"/>
                  <a:gd name="f501" fmla="*/ 204 f430 1"/>
                  <a:gd name="f502" fmla="*/ 77 f431 1"/>
                  <a:gd name="f503" fmla="*/ 211 f430 1"/>
                  <a:gd name="f504" fmla="*/ 95 f431 1"/>
                  <a:gd name="f505" fmla="*/ 101 f431 1"/>
                  <a:gd name="f506" fmla="*/ 246 f430 1"/>
                  <a:gd name="f507" fmla="*/ 59 f431 1"/>
                  <a:gd name="f508" fmla="*/ 278 f430 1"/>
                  <a:gd name="f509" fmla="*/ 67 f431 1"/>
                  <a:gd name="f510" fmla="*/ 299 f430 1"/>
                  <a:gd name="f511" fmla="*/ 56 f431 1"/>
                  <a:gd name="f512" fmla="*/ 352 f430 1"/>
                  <a:gd name="f513" fmla="*/ 110 f431 1"/>
                  <a:gd name="f514" fmla="*/ 390 f430 1"/>
                  <a:gd name="f515" fmla="*/ 440 f430 1"/>
                  <a:gd name="f516" fmla="*/ 325 f431 1"/>
                  <a:gd name="f517" fmla="*/ 516 f430 1"/>
                  <a:gd name="f518" fmla="*/ 410 f431 1"/>
                  <a:gd name="f519" fmla="*/ 557 f430 1"/>
                  <a:gd name="f520" fmla="*/ 479 f431 1"/>
                  <a:gd name="f521" fmla="*/ 593 f430 1"/>
                  <a:gd name="f522" fmla="*/ 533 f431 1"/>
                  <a:gd name="f523" fmla="*/ 623 f430 1"/>
                  <a:gd name="f524" fmla="*/ 568 f431 1"/>
                  <a:gd name="f525" fmla="*/ 647 f430 1"/>
                  <a:gd name="f526" fmla="*/ f432 1 f3"/>
                  <a:gd name="f527" fmla="*/ f435 1 568"/>
                  <a:gd name="f528" fmla="*/ f436 1 668"/>
                  <a:gd name="f529" fmla="*/ f437 1 568"/>
                  <a:gd name="f530" fmla="*/ f438 1 668"/>
                  <a:gd name="f531" fmla="*/ f439 1 568"/>
                  <a:gd name="f532" fmla="*/ f440 1 668"/>
                  <a:gd name="f533" fmla="*/ f441 1 568"/>
                  <a:gd name="f534" fmla="*/ f442 1 668"/>
                  <a:gd name="f535" fmla="*/ f443 1 568"/>
                  <a:gd name="f536" fmla="*/ f444 1 668"/>
                  <a:gd name="f537" fmla="*/ f445 1 568"/>
                  <a:gd name="f538" fmla="*/ f446 1 668"/>
                  <a:gd name="f539" fmla="*/ f447 1 568"/>
                  <a:gd name="f540" fmla="*/ f448 1 668"/>
                  <a:gd name="f541" fmla="*/ f449 1 568"/>
                  <a:gd name="f542" fmla="*/ f450 1 668"/>
                  <a:gd name="f543" fmla="*/ f451 1 568"/>
                  <a:gd name="f544" fmla="*/ f452 1 668"/>
                  <a:gd name="f545" fmla="*/ f453 1 668"/>
                  <a:gd name="f546" fmla="*/ f454 1 568"/>
                  <a:gd name="f547" fmla="*/ f455 1 668"/>
                  <a:gd name="f548" fmla="*/ f456 1 568"/>
                  <a:gd name="f549" fmla="*/ f457 1 668"/>
                  <a:gd name="f550" fmla="*/ f458 1 568"/>
                  <a:gd name="f551" fmla="*/ f459 1 668"/>
                  <a:gd name="f552" fmla="*/ f460 1 568"/>
                  <a:gd name="f553" fmla="*/ f461 1 668"/>
                  <a:gd name="f554" fmla="*/ f462 1 568"/>
                  <a:gd name="f555" fmla="*/ f463 1 668"/>
                  <a:gd name="f556" fmla="*/ f464 1 568"/>
                  <a:gd name="f557" fmla="*/ f465 1 668"/>
                  <a:gd name="f558" fmla="*/ f466 1 568"/>
                  <a:gd name="f559" fmla="*/ f467 1 668"/>
                  <a:gd name="f560" fmla="*/ f468 1 568"/>
                  <a:gd name="f561" fmla="*/ f469 1 668"/>
                  <a:gd name="f562" fmla="*/ f470 1 568"/>
                  <a:gd name="f563" fmla="*/ f471 1 668"/>
                  <a:gd name="f564" fmla="*/ f472 1 568"/>
                  <a:gd name="f565" fmla="*/ f473 1 668"/>
                  <a:gd name="f566" fmla="*/ f474 1 568"/>
                  <a:gd name="f567" fmla="*/ f475 1 668"/>
                  <a:gd name="f568" fmla="*/ f476 1 568"/>
                  <a:gd name="f569" fmla="*/ f477 1 668"/>
                  <a:gd name="f570" fmla="*/ f478 1 568"/>
                  <a:gd name="f571" fmla="*/ f479 1 668"/>
                  <a:gd name="f572" fmla="*/ f480 1 568"/>
                  <a:gd name="f573" fmla="*/ f481 1 668"/>
                  <a:gd name="f574" fmla="*/ f482 1 568"/>
                  <a:gd name="f575" fmla="*/ f483 1 668"/>
                  <a:gd name="f576" fmla="*/ f484 1 568"/>
                  <a:gd name="f577" fmla="*/ f485 1 668"/>
                  <a:gd name="f578" fmla="*/ f486 1 668"/>
                  <a:gd name="f579" fmla="*/ f487 1 568"/>
                  <a:gd name="f580" fmla="*/ f488 1 668"/>
                  <a:gd name="f581" fmla="*/ f489 1 568"/>
                  <a:gd name="f582" fmla="*/ f490 1 668"/>
                  <a:gd name="f583" fmla="*/ f491 1 568"/>
                  <a:gd name="f584" fmla="*/ f492 1 668"/>
                  <a:gd name="f585" fmla="*/ f493 1 568"/>
                  <a:gd name="f586" fmla="*/ f494 1 668"/>
                  <a:gd name="f587" fmla="*/ f495 1 568"/>
                  <a:gd name="f588" fmla="*/ f496 1 668"/>
                  <a:gd name="f589" fmla="*/ f497 1 668"/>
                  <a:gd name="f590" fmla="*/ f498 1 568"/>
                  <a:gd name="f591" fmla="*/ f499 1 668"/>
                  <a:gd name="f592" fmla="*/ f500 1 568"/>
                  <a:gd name="f593" fmla="*/ f501 1 668"/>
                  <a:gd name="f594" fmla="*/ f502 1 568"/>
                  <a:gd name="f595" fmla="*/ f503 1 668"/>
                  <a:gd name="f596" fmla="*/ f504 1 568"/>
                  <a:gd name="f597" fmla="*/ f505 1 568"/>
                  <a:gd name="f598" fmla="*/ f506 1 668"/>
                  <a:gd name="f599" fmla="*/ f507 1 568"/>
                  <a:gd name="f600" fmla="*/ f508 1 668"/>
                  <a:gd name="f601" fmla="*/ f509 1 568"/>
                  <a:gd name="f602" fmla="*/ f510 1 668"/>
                  <a:gd name="f603" fmla="*/ f511 1 568"/>
                  <a:gd name="f604" fmla="*/ f512 1 668"/>
                  <a:gd name="f605" fmla="*/ f513 1 568"/>
                  <a:gd name="f606" fmla="*/ f514 1 668"/>
                  <a:gd name="f607" fmla="*/ f515 1 668"/>
                  <a:gd name="f608" fmla="*/ f516 1 568"/>
                  <a:gd name="f609" fmla="*/ f517 1 668"/>
                  <a:gd name="f610" fmla="*/ f518 1 568"/>
                  <a:gd name="f611" fmla="*/ f519 1 668"/>
                  <a:gd name="f612" fmla="*/ f520 1 568"/>
                  <a:gd name="f613" fmla="*/ f521 1 668"/>
                  <a:gd name="f614" fmla="*/ f522 1 568"/>
                  <a:gd name="f615" fmla="*/ f523 1 668"/>
                  <a:gd name="f616" fmla="*/ f524 1 568"/>
                  <a:gd name="f617" fmla="*/ f525 1 668"/>
                  <a:gd name="f618" fmla="*/ 0 1 f433"/>
                  <a:gd name="f619" fmla="*/ f7 1 f433"/>
                  <a:gd name="f620" fmla="*/ 0 1 f434"/>
                  <a:gd name="f621" fmla="*/ f8 1 f434"/>
                  <a:gd name="f622" fmla="+- f526 0 f1"/>
                  <a:gd name="f623" fmla="*/ f527 1 f433"/>
                  <a:gd name="f624" fmla="*/ f528 1 f434"/>
                  <a:gd name="f625" fmla="*/ f529 1 f433"/>
                  <a:gd name="f626" fmla="*/ f530 1 f434"/>
                  <a:gd name="f627" fmla="*/ f531 1 f433"/>
                  <a:gd name="f628" fmla="*/ f532 1 f434"/>
                  <a:gd name="f629" fmla="*/ f533 1 f433"/>
                  <a:gd name="f630" fmla="*/ f534 1 f434"/>
                  <a:gd name="f631" fmla="*/ f535 1 f433"/>
                  <a:gd name="f632" fmla="*/ f536 1 f434"/>
                  <a:gd name="f633" fmla="*/ f537 1 f433"/>
                  <a:gd name="f634" fmla="*/ f538 1 f434"/>
                  <a:gd name="f635" fmla="*/ f539 1 f433"/>
                  <a:gd name="f636" fmla="*/ f540 1 f434"/>
                  <a:gd name="f637" fmla="*/ f541 1 f433"/>
                  <a:gd name="f638" fmla="*/ f542 1 f434"/>
                  <a:gd name="f639" fmla="*/ f543 1 f433"/>
                  <a:gd name="f640" fmla="*/ f544 1 f434"/>
                  <a:gd name="f641" fmla="*/ f545 1 f434"/>
                  <a:gd name="f642" fmla="*/ f546 1 f433"/>
                  <a:gd name="f643" fmla="*/ f547 1 f434"/>
                  <a:gd name="f644" fmla="*/ f548 1 f433"/>
                  <a:gd name="f645" fmla="*/ f549 1 f434"/>
                  <a:gd name="f646" fmla="*/ f550 1 f433"/>
                  <a:gd name="f647" fmla="*/ f551 1 f434"/>
                  <a:gd name="f648" fmla="*/ f552 1 f433"/>
                  <a:gd name="f649" fmla="*/ f553 1 f434"/>
                  <a:gd name="f650" fmla="*/ f554 1 f433"/>
                  <a:gd name="f651" fmla="*/ f555 1 f434"/>
                  <a:gd name="f652" fmla="*/ f556 1 f433"/>
                  <a:gd name="f653" fmla="*/ f557 1 f434"/>
                  <a:gd name="f654" fmla="*/ f558 1 f433"/>
                  <a:gd name="f655" fmla="*/ f559 1 f434"/>
                  <a:gd name="f656" fmla="*/ f560 1 f433"/>
                  <a:gd name="f657" fmla="*/ f561 1 f434"/>
                  <a:gd name="f658" fmla="*/ f562 1 f433"/>
                  <a:gd name="f659" fmla="*/ f563 1 f434"/>
                  <a:gd name="f660" fmla="*/ f564 1 f433"/>
                  <a:gd name="f661" fmla="*/ f565 1 f434"/>
                  <a:gd name="f662" fmla="*/ f566 1 f433"/>
                  <a:gd name="f663" fmla="*/ f567 1 f434"/>
                  <a:gd name="f664" fmla="*/ f568 1 f433"/>
                  <a:gd name="f665" fmla="*/ f569 1 f434"/>
                  <a:gd name="f666" fmla="*/ f570 1 f433"/>
                  <a:gd name="f667" fmla="*/ f571 1 f434"/>
                  <a:gd name="f668" fmla="*/ f572 1 f433"/>
                  <a:gd name="f669" fmla="*/ f573 1 f434"/>
                  <a:gd name="f670" fmla="*/ f574 1 f433"/>
                  <a:gd name="f671" fmla="*/ f575 1 f434"/>
                  <a:gd name="f672" fmla="*/ f576 1 f433"/>
                  <a:gd name="f673" fmla="*/ f577 1 f434"/>
                  <a:gd name="f674" fmla="*/ f578 1 f434"/>
                  <a:gd name="f675" fmla="*/ f579 1 f433"/>
                  <a:gd name="f676" fmla="*/ f580 1 f434"/>
                  <a:gd name="f677" fmla="*/ f581 1 f433"/>
                  <a:gd name="f678" fmla="*/ f582 1 f434"/>
                  <a:gd name="f679" fmla="*/ f583 1 f433"/>
                  <a:gd name="f680" fmla="*/ f584 1 f434"/>
                  <a:gd name="f681" fmla="*/ f585 1 f433"/>
                  <a:gd name="f682" fmla="*/ f586 1 f434"/>
                  <a:gd name="f683" fmla="*/ f587 1 f433"/>
                  <a:gd name="f684" fmla="*/ f588 1 f434"/>
                  <a:gd name="f685" fmla="*/ f589 1 f434"/>
                  <a:gd name="f686" fmla="*/ f590 1 f433"/>
                  <a:gd name="f687" fmla="*/ f591 1 f434"/>
                  <a:gd name="f688" fmla="*/ f592 1 f433"/>
                  <a:gd name="f689" fmla="*/ f593 1 f434"/>
                  <a:gd name="f690" fmla="*/ f594 1 f433"/>
                  <a:gd name="f691" fmla="*/ f595 1 f434"/>
                  <a:gd name="f692" fmla="*/ f596 1 f433"/>
                  <a:gd name="f693" fmla="*/ f597 1 f433"/>
                  <a:gd name="f694" fmla="*/ f598 1 f434"/>
                  <a:gd name="f695" fmla="*/ f599 1 f433"/>
                  <a:gd name="f696" fmla="*/ f600 1 f434"/>
                  <a:gd name="f697" fmla="*/ f601 1 f433"/>
                  <a:gd name="f698" fmla="*/ f602 1 f434"/>
                  <a:gd name="f699" fmla="*/ f603 1 f433"/>
                  <a:gd name="f700" fmla="*/ f604 1 f434"/>
                  <a:gd name="f701" fmla="*/ f605 1 f433"/>
                  <a:gd name="f702" fmla="*/ f606 1 f434"/>
                  <a:gd name="f703" fmla="*/ f607 1 f434"/>
                  <a:gd name="f704" fmla="*/ f608 1 f433"/>
                  <a:gd name="f705" fmla="*/ f609 1 f434"/>
                  <a:gd name="f706" fmla="*/ f610 1 f433"/>
                  <a:gd name="f707" fmla="*/ f611 1 f434"/>
                  <a:gd name="f708" fmla="*/ f612 1 f433"/>
                  <a:gd name="f709" fmla="*/ f613 1 f434"/>
                  <a:gd name="f710" fmla="*/ f614 1 f433"/>
                  <a:gd name="f711" fmla="*/ f615 1 f434"/>
                  <a:gd name="f712" fmla="*/ f616 1 f433"/>
                  <a:gd name="f713" fmla="*/ f617 1 f434"/>
                  <a:gd name="f714" fmla="*/ f618 f428 1"/>
                  <a:gd name="f715" fmla="*/ f619 f428 1"/>
                  <a:gd name="f716" fmla="*/ f621 f429 1"/>
                  <a:gd name="f717" fmla="*/ f620 f429 1"/>
                  <a:gd name="f718" fmla="*/ f623 f428 1"/>
                  <a:gd name="f719" fmla="*/ f624 f429 1"/>
                  <a:gd name="f720" fmla="*/ f625 f428 1"/>
                  <a:gd name="f721" fmla="*/ f626 f429 1"/>
                  <a:gd name="f722" fmla="*/ f627 f428 1"/>
                  <a:gd name="f723" fmla="*/ f628 f429 1"/>
                  <a:gd name="f724" fmla="*/ f629 f428 1"/>
                  <a:gd name="f725" fmla="*/ f630 f429 1"/>
                  <a:gd name="f726" fmla="*/ f631 f428 1"/>
                  <a:gd name="f727" fmla="*/ f632 f429 1"/>
                  <a:gd name="f728" fmla="*/ f633 f428 1"/>
                  <a:gd name="f729" fmla="*/ f634 f429 1"/>
                  <a:gd name="f730" fmla="*/ f635 f428 1"/>
                  <a:gd name="f731" fmla="*/ f636 f429 1"/>
                  <a:gd name="f732" fmla="*/ f637 f428 1"/>
                  <a:gd name="f733" fmla="*/ f638 f429 1"/>
                  <a:gd name="f734" fmla="*/ f639 f428 1"/>
                  <a:gd name="f735" fmla="*/ f640 f429 1"/>
                  <a:gd name="f736" fmla="*/ f641 f429 1"/>
                  <a:gd name="f737" fmla="*/ f642 f428 1"/>
                  <a:gd name="f738" fmla="*/ f643 f429 1"/>
                  <a:gd name="f739" fmla="*/ f644 f428 1"/>
                  <a:gd name="f740" fmla="*/ f645 f429 1"/>
                  <a:gd name="f741" fmla="*/ f646 f428 1"/>
                  <a:gd name="f742" fmla="*/ f647 f429 1"/>
                  <a:gd name="f743" fmla="*/ f648 f428 1"/>
                  <a:gd name="f744" fmla="*/ f649 f429 1"/>
                  <a:gd name="f745" fmla="*/ f650 f428 1"/>
                  <a:gd name="f746" fmla="*/ f651 f429 1"/>
                  <a:gd name="f747" fmla="*/ f652 f428 1"/>
                  <a:gd name="f748" fmla="*/ f653 f429 1"/>
                  <a:gd name="f749" fmla="*/ f654 f428 1"/>
                  <a:gd name="f750" fmla="*/ f655 f429 1"/>
                  <a:gd name="f751" fmla="*/ f656 f428 1"/>
                  <a:gd name="f752" fmla="*/ f657 f429 1"/>
                  <a:gd name="f753" fmla="*/ f658 f428 1"/>
                  <a:gd name="f754" fmla="*/ f659 f429 1"/>
                  <a:gd name="f755" fmla="*/ f660 f428 1"/>
                  <a:gd name="f756" fmla="*/ f661 f429 1"/>
                  <a:gd name="f757" fmla="*/ f662 f428 1"/>
                  <a:gd name="f758" fmla="*/ f663 f429 1"/>
                  <a:gd name="f759" fmla="*/ f664 f428 1"/>
                  <a:gd name="f760" fmla="*/ f665 f429 1"/>
                  <a:gd name="f761" fmla="*/ f666 f428 1"/>
                  <a:gd name="f762" fmla="*/ f667 f429 1"/>
                  <a:gd name="f763" fmla="*/ f668 f428 1"/>
                  <a:gd name="f764" fmla="*/ f669 f429 1"/>
                  <a:gd name="f765" fmla="*/ f670 f428 1"/>
                  <a:gd name="f766" fmla="*/ f671 f429 1"/>
                  <a:gd name="f767" fmla="*/ f672 f428 1"/>
                  <a:gd name="f768" fmla="*/ f673 f429 1"/>
                  <a:gd name="f769" fmla="*/ f674 f429 1"/>
                  <a:gd name="f770" fmla="*/ f675 f428 1"/>
                  <a:gd name="f771" fmla="*/ f676 f429 1"/>
                  <a:gd name="f772" fmla="*/ f677 f428 1"/>
                  <a:gd name="f773" fmla="*/ f678 f429 1"/>
                  <a:gd name="f774" fmla="*/ f679 f428 1"/>
                  <a:gd name="f775" fmla="*/ f680 f429 1"/>
                  <a:gd name="f776" fmla="*/ f681 f428 1"/>
                  <a:gd name="f777" fmla="*/ f682 f429 1"/>
                  <a:gd name="f778" fmla="*/ f683 f428 1"/>
                  <a:gd name="f779" fmla="*/ f684 f429 1"/>
                  <a:gd name="f780" fmla="*/ f685 f429 1"/>
                  <a:gd name="f781" fmla="*/ f686 f428 1"/>
                  <a:gd name="f782" fmla="*/ f687 f429 1"/>
                  <a:gd name="f783" fmla="*/ f688 f428 1"/>
                  <a:gd name="f784" fmla="*/ f689 f429 1"/>
                  <a:gd name="f785" fmla="*/ f690 f428 1"/>
                  <a:gd name="f786" fmla="*/ f691 f429 1"/>
                  <a:gd name="f787" fmla="*/ f692 f428 1"/>
                  <a:gd name="f788" fmla="*/ f693 f428 1"/>
                  <a:gd name="f789" fmla="*/ f694 f429 1"/>
                  <a:gd name="f790" fmla="*/ f695 f428 1"/>
                  <a:gd name="f791" fmla="*/ f696 f429 1"/>
                  <a:gd name="f792" fmla="*/ f697 f428 1"/>
                  <a:gd name="f793" fmla="*/ f698 f429 1"/>
                  <a:gd name="f794" fmla="*/ f699 f428 1"/>
                  <a:gd name="f795" fmla="*/ f700 f429 1"/>
                  <a:gd name="f796" fmla="*/ f701 f428 1"/>
                  <a:gd name="f797" fmla="*/ f702 f429 1"/>
                  <a:gd name="f798" fmla="*/ f703 f429 1"/>
                  <a:gd name="f799" fmla="*/ f704 f428 1"/>
                  <a:gd name="f800" fmla="*/ f705 f429 1"/>
                  <a:gd name="f801" fmla="*/ f706 f428 1"/>
                  <a:gd name="f802" fmla="*/ f707 f429 1"/>
                  <a:gd name="f803" fmla="*/ f708 f428 1"/>
                  <a:gd name="f804" fmla="*/ f709 f429 1"/>
                  <a:gd name="f805" fmla="*/ f710 f428 1"/>
                  <a:gd name="f806" fmla="*/ f711 f429 1"/>
                  <a:gd name="f807" fmla="*/ f712 f428 1"/>
                  <a:gd name="f808" fmla="*/ f713 f429 1"/>
                </a:gdLst>
                <a:ahLst/>
                <a:cxnLst>
                  <a:cxn ang="3cd4">
                    <a:pos x="hc" y="t"/>
                  </a:cxn>
                  <a:cxn ang="0">
                    <a:pos x="r" y="vc"/>
                  </a:cxn>
                  <a:cxn ang="cd4">
                    <a:pos x="hc" y="b"/>
                  </a:cxn>
                  <a:cxn ang="cd2">
                    <a:pos x="l" y="vc"/>
                  </a:cxn>
                  <a:cxn ang="f622">
                    <a:pos x="f718" y="f719"/>
                  </a:cxn>
                  <a:cxn ang="f622">
                    <a:pos x="f720" y="f721"/>
                  </a:cxn>
                  <a:cxn ang="f622">
                    <a:pos x="f722" y="f723"/>
                  </a:cxn>
                  <a:cxn ang="f622">
                    <a:pos x="f724" y="f725"/>
                  </a:cxn>
                  <a:cxn ang="f622">
                    <a:pos x="f726" y="f727"/>
                  </a:cxn>
                  <a:cxn ang="f622">
                    <a:pos x="f728" y="f729"/>
                  </a:cxn>
                  <a:cxn ang="f622">
                    <a:pos x="f730" y="f731"/>
                  </a:cxn>
                  <a:cxn ang="f622">
                    <a:pos x="f732" y="f733"/>
                  </a:cxn>
                  <a:cxn ang="f622">
                    <a:pos x="f734" y="f735"/>
                  </a:cxn>
                  <a:cxn ang="f622">
                    <a:pos x="f734" y="f736"/>
                  </a:cxn>
                  <a:cxn ang="f622">
                    <a:pos x="f737" y="f738"/>
                  </a:cxn>
                  <a:cxn ang="f622">
                    <a:pos x="f739" y="f740"/>
                  </a:cxn>
                  <a:cxn ang="f622">
                    <a:pos x="f741" y="f742"/>
                  </a:cxn>
                  <a:cxn ang="f622">
                    <a:pos x="f743" y="f744"/>
                  </a:cxn>
                  <a:cxn ang="f622">
                    <a:pos x="f745" y="f746"/>
                  </a:cxn>
                  <a:cxn ang="f622">
                    <a:pos x="f747" y="f748"/>
                  </a:cxn>
                  <a:cxn ang="f622">
                    <a:pos x="f749" y="f750"/>
                  </a:cxn>
                  <a:cxn ang="f622">
                    <a:pos x="f751" y="f752"/>
                  </a:cxn>
                  <a:cxn ang="f622">
                    <a:pos x="f753" y="f754"/>
                  </a:cxn>
                  <a:cxn ang="f622">
                    <a:pos x="f755" y="f756"/>
                  </a:cxn>
                  <a:cxn ang="f622">
                    <a:pos x="f757" y="f758"/>
                  </a:cxn>
                  <a:cxn ang="f622">
                    <a:pos x="f759" y="f760"/>
                  </a:cxn>
                  <a:cxn ang="f622">
                    <a:pos x="f761" y="f762"/>
                  </a:cxn>
                  <a:cxn ang="f622">
                    <a:pos x="f763" y="f764"/>
                  </a:cxn>
                  <a:cxn ang="f622">
                    <a:pos x="f765" y="f766"/>
                  </a:cxn>
                  <a:cxn ang="f622">
                    <a:pos x="f767" y="f768"/>
                  </a:cxn>
                  <a:cxn ang="f622">
                    <a:pos x="f755" y="f769"/>
                  </a:cxn>
                  <a:cxn ang="f622">
                    <a:pos x="f770" y="f771"/>
                  </a:cxn>
                  <a:cxn ang="f622">
                    <a:pos x="f772" y="f773"/>
                  </a:cxn>
                  <a:cxn ang="f622">
                    <a:pos x="f774" y="f775"/>
                  </a:cxn>
                  <a:cxn ang="f622">
                    <a:pos x="f776" y="f777"/>
                  </a:cxn>
                  <a:cxn ang="f622">
                    <a:pos x="f778" y="f779"/>
                  </a:cxn>
                  <a:cxn ang="f622">
                    <a:pos x="f751" y="f780"/>
                  </a:cxn>
                  <a:cxn ang="f622">
                    <a:pos x="f781" y="f782"/>
                  </a:cxn>
                  <a:cxn ang="f622">
                    <a:pos x="f783" y="f784"/>
                  </a:cxn>
                  <a:cxn ang="f622">
                    <a:pos x="f785" y="f786"/>
                  </a:cxn>
                  <a:cxn ang="f622">
                    <a:pos x="f787" y="f744"/>
                  </a:cxn>
                  <a:cxn ang="f622">
                    <a:pos x="f788" y="f789"/>
                  </a:cxn>
                  <a:cxn ang="f622">
                    <a:pos x="f790" y="f791"/>
                  </a:cxn>
                  <a:cxn ang="f622">
                    <a:pos x="f792" y="f793"/>
                  </a:cxn>
                  <a:cxn ang="f622">
                    <a:pos x="f794" y="f795"/>
                  </a:cxn>
                  <a:cxn ang="f622">
                    <a:pos x="f796" y="f797"/>
                  </a:cxn>
                  <a:cxn ang="f622">
                    <a:pos x="f765" y="f798"/>
                  </a:cxn>
                  <a:cxn ang="f622">
                    <a:pos x="f799" y="f800"/>
                  </a:cxn>
                  <a:cxn ang="f622">
                    <a:pos x="f801" y="f802"/>
                  </a:cxn>
                  <a:cxn ang="f622">
                    <a:pos x="f803" y="f804"/>
                  </a:cxn>
                  <a:cxn ang="f622">
                    <a:pos x="f805" y="f806"/>
                  </a:cxn>
                  <a:cxn ang="f622">
                    <a:pos x="f807" y="f808"/>
                  </a:cxn>
                </a:cxnLst>
                <a:rect l="f714" t="f717" r="f715" b="f716"/>
                <a:pathLst>
                  <a:path w="568" h="668">
                    <a:moveTo>
                      <a:pt x="f7" y="f9"/>
                    </a:moveTo>
                    <a:cubicBezTo>
                      <a:pt x="f7" y="f10"/>
                      <a:pt x="f7" y="f11"/>
                      <a:pt x="f7" y="f12"/>
                    </a:cubicBezTo>
                    <a:cubicBezTo>
                      <a:pt x="f13" y="f8"/>
                      <a:pt x="f14" y="f15"/>
                      <a:pt x="f16" y="f17"/>
                    </a:cubicBezTo>
                    <a:cubicBezTo>
                      <a:pt x="f18" y="f19"/>
                      <a:pt x="f20" y="f21"/>
                      <a:pt x="f22" y="f21"/>
                    </a:cubicBezTo>
                    <a:cubicBezTo>
                      <a:pt x="f23" y="f24"/>
                      <a:pt x="f25" y="f26"/>
                      <a:pt x="f27" y="f28"/>
                    </a:cubicBezTo>
                    <a:cubicBezTo>
                      <a:pt x="f29" y="f30"/>
                      <a:pt x="f31" y="f32"/>
                      <a:pt x="f33" y="f34"/>
                    </a:cubicBezTo>
                    <a:cubicBezTo>
                      <a:pt x="f35" y="f36"/>
                      <a:pt x="f37" y="f38"/>
                      <a:pt x="f39" y="f40"/>
                    </a:cubicBezTo>
                    <a:cubicBezTo>
                      <a:pt x="f41" y="f40"/>
                      <a:pt x="f42" y="f43"/>
                      <a:pt x="f44" y="f45"/>
                    </a:cubicBezTo>
                    <a:cubicBezTo>
                      <a:pt x="f46" y="f47"/>
                      <a:pt x="f48" y="f49"/>
                      <a:pt x="f50" y="f51"/>
                    </a:cubicBezTo>
                    <a:cubicBezTo>
                      <a:pt x="f52" y="f53"/>
                      <a:pt x="f54" y="f53"/>
                      <a:pt x="f55" y="f56"/>
                    </a:cubicBezTo>
                    <a:cubicBezTo>
                      <a:pt x="f57" y="f58"/>
                      <a:pt x="f59" y="f60"/>
                      <a:pt x="f61" y="f62"/>
                    </a:cubicBezTo>
                    <a:cubicBezTo>
                      <a:pt x="f63" y="f64"/>
                      <a:pt x="f65" y="f66"/>
                      <a:pt x="f67" y="f68"/>
                    </a:cubicBezTo>
                    <a:cubicBezTo>
                      <a:pt x="f69" y="f70"/>
                      <a:pt x="f71" y="f27"/>
                      <a:pt x="f72" y="f73"/>
                    </a:cubicBezTo>
                    <a:cubicBezTo>
                      <a:pt x="f74" y="f75"/>
                      <a:pt x="f76" y="f29"/>
                      <a:pt x="f77" y="f29"/>
                    </a:cubicBezTo>
                    <a:cubicBezTo>
                      <a:pt x="f78" y="f29"/>
                      <a:pt x="f79" y="f29"/>
                      <a:pt x="f79" y="f80"/>
                    </a:cubicBezTo>
                    <a:cubicBezTo>
                      <a:pt x="f81" y="f82"/>
                      <a:pt x="f83" y="f84"/>
                      <a:pt x="f85" y="f86"/>
                    </a:cubicBezTo>
                    <a:cubicBezTo>
                      <a:pt x="f87" y="f88"/>
                      <a:pt x="f89" y="f90"/>
                      <a:pt x="f91" y="f92"/>
                    </a:cubicBezTo>
                    <a:cubicBezTo>
                      <a:pt x="f93" y="f94"/>
                      <a:pt x="f95" y="f96"/>
                      <a:pt x="f97" y="f98"/>
                    </a:cubicBezTo>
                    <a:cubicBezTo>
                      <a:pt x="f99" y="f39"/>
                      <a:pt x="f100" y="f39"/>
                      <a:pt x="f101" y="f39"/>
                    </a:cubicBezTo>
                    <a:cubicBezTo>
                      <a:pt x="f102" y="f103"/>
                      <a:pt x="f104" y="f103"/>
                      <a:pt x="f105" y="f42"/>
                    </a:cubicBezTo>
                    <a:cubicBezTo>
                      <a:pt x="f106" y="f107"/>
                      <a:pt x="f108" y="f109"/>
                      <a:pt x="f110" y="f111"/>
                    </a:cubicBezTo>
                    <a:cubicBezTo>
                      <a:pt x="f112" y="f113"/>
                      <a:pt x="f114" y="f115"/>
                      <a:pt x="f116" y="f117"/>
                    </a:cubicBezTo>
                    <a:cubicBezTo>
                      <a:pt x="f118" y="f119"/>
                      <a:pt x="f120" y="f121"/>
                      <a:pt x="f122" y="f123"/>
                    </a:cubicBezTo>
                    <a:cubicBezTo>
                      <a:pt x="f124" y="f125"/>
                      <a:pt x="f126" y="f127"/>
                      <a:pt x="f128" y="f129"/>
                    </a:cubicBezTo>
                    <a:cubicBezTo>
                      <a:pt x="f130" y="f131"/>
                      <a:pt x="f132" y="f133"/>
                      <a:pt x="f134" y="f135"/>
                    </a:cubicBezTo>
                    <a:cubicBezTo>
                      <a:pt x="f128" y="f136"/>
                      <a:pt x="f130" y="f61"/>
                      <a:pt x="f137" y="f138"/>
                    </a:cubicBezTo>
                    <a:cubicBezTo>
                      <a:pt x="f139" y="f140"/>
                      <a:pt x="f141" y="f142"/>
                      <a:pt x="f143" y="f144"/>
                    </a:cubicBezTo>
                    <a:cubicBezTo>
                      <a:pt x="f145" y="f146"/>
                      <a:pt x="f145" y="f147"/>
                      <a:pt x="f148" y="f149"/>
                    </a:cubicBezTo>
                    <a:cubicBezTo>
                      <a:pt x="f150" y="f69"/>
                      <a:pt x="f145" y="f71"/>
                      <a:pt x="f143" y="f151"/>
                    </a:cubicBezTo>
                    <a:cubicBezTo>
                      <a:pt x="f152" y="f153"/>
                      <a:pt x="f154" y="f155"/>
                      <a:pt x="f143" y="f156"/>
                    </a:cubicBezTo>
                    <a:cubicBezTo>
                      <a:pt x="f157" y="f158"/>
                      <a:pt x="f159" y="f160"/>
                      <a:pt x="f161" y="f162"/>
                    </a:cubicBezTo>
                    <a:cubicBezTo>
                      <a:pt x="f163" y="f164"/>
                      <a:pt x="f165" y="f166"/>
                      <a:pt x="f167" y="f168"/>
                    </a:cubicBezTo>
                    <a:cubicBezTo>
                      <a:pt x="f167" y="f168"/>
                      <a:pt x="f169" y="f170"/>
                      <a:pt x="f169" y="f168"/>
                    </a:cubicBezTo>
                    <a:cubicBezTo>
                      <a:pt x="f165" y="f166"/>
                      <a:pt x="f171" y="f172"/>
                      <a:pt x="f173" y="f174"/>
                    </a:cubicBezTo>
                    <a:cubicBezTo>
                      <a:pt x="f165" y="f175"/>
                      <a:pt x="f165" y="f176"/>
                      <a:pt x="f165" y="f177"/>
                    </a:cubicBezTo>
                    <a:cubicBezTo>
                      <a:pt x="f173" y="f178"/>
                      <a:pt x="f165" y="f179"/>
                      <a:pt x="f180" y="f181"/>
                    </a:cubicBezTo>
                    <a:cubicBezTo>
                      <a:pt x="f132" y="f182"/>
                      <a:pt x="f159" y="f174"/>
                      <a:pt x="f132" y="f87"/>
                    </a:cubicBezTo>
                    <a:cubicBezTo>
                      <a:pt x="f145" y="f183"/>
                      <a:pt x="f139" y="f170"/>
                      <a:pt x="f184" y="f185"/>
                    </a:cubicBezTo>
                    <a:cubicBezTo>
                      <a:pt x="f186" y="f185"/>
                      <a:pt x="f6" y="f187"/>
                      <a:pt x="f188" y="f189"/>
                    </a:cubicBezTo>
                    <a:cubicBezTo>
                      <a:pt x="f190" y="f174"/>
                      <a:pt x="f191" y="f176"/>
                      <a:pt x="f192" y="f193"/>
                    </a:cubicBezTo>
                    <a:cubicBezTo>
                      <a:pt x="f194" y="f195"/>
                      <a:pt x="f196" y="f197"/>
                      <a:pt x="f198" y="f199"/>
                    </a:cubicBezTo>
                    <a:cubicBezTo>
                      <a:pt x="f198" y="f200"/>
                      <a:pt x="f198" y="f201"/>
                      <a:pt x="f202" y="f203"/>
                    </a:cubicBezTo>
                    <a:cubicBezTo>
                      <a:pt x="f141" y="f204"/>
                      <a:pt x="f152" y="f91"/>
                      <a:pt x="f152" y="f205"/>
                    </a:cubicBezTo>
                    <a:cubicBezTo>
                      <a:pt x="f141" y="f95"/>
                      <a:pt x="f206" y="f207"/>
                      <a:pt x="f157" y="f101"/>
                    </a:cubicBezTo>
                    <a:cubicBezTo>
                      <a:pt x="f134" y="f208"/>
                      <a:pt x="f161" y="f105"/>
                      <a:pt x="f171" y="f209"/>
                    </a:cubicBezTo>
                    <a:cubicBezTo>
                      <a:pt x="f210" y="f211"/>
                      <a:pt x="f212" y="f213"/>
                      <a:pt x="f214" y="f215"/>
                    </a:cubicBezTo>
                    <a:cubicBezTo>
                      <a:pt x="f216" y="f215"/>
                      <a:pt x="f217" y="f215"/>
                      <a:pt x="f218" y="f219"/>
                    </a:cubicBezTo>
                    <a:cubicBezTo>
                      <a:pt x="f220" y="f221"/>
                      <a:pt x="f124" y="f222"/>
                      <a:pt x="f124" y="f223"/>
                    </a:cubicBezTo>
                    <a:cubicBezTo>
                      <a:pt x="f224" y="f110"/>
                      <a:pt x="f225" y="f226"/>
                      <a:pt x="f227" y="f228"/>
                    </a:cubicBezTo>
                    <a:cubicBezTo>
                      <a:pt x="f229" y="f230"/>
                      <a:pt x="f227" y="f231"/>
                      <a:pt x="f232" y="f233"/>
                    </a:cubicBezTo>
                    <a:cubicBezTo>
                      <a:pt x="f232" y="f234"/>
                      <a:pt x="f235" y="f236"/>
                      <a:pt x="f122" y="f237"/>
                    </a:cubicBezTo>
                    <a:cubicBezTo>
                      <a:pt x="f229" y="f238"/>
                      <a:pt x="f239" y="f240"/>
                      <a:pt x="f241" y="f242"/>
                    </a:cubicBezTo>
                    <a:cubicBezTo>
                      <a:pt x="f243" y="f120"/>
                      <a:pt x="f244" y="f120"/>
                      <a:pt x="f245" y="f243"/>
                    </a:cubicBezTo>
                    <a:cubicBezTo>
                      <a:pt x="f245" y="f116"/>
                      <a:pt x="f246" y="f247"/>
                      <a:pt x="f112" y="f241"/>
                    </a:cubicBezTo>
                    <a:cubicBezTo>
                      <a:pt x="f248" y="f249"/>
                      <a:pt x="f250" y="f120"/>
                      <a:pt x="f251" y="f241"/>
                    </a:cubicBezTo>
                    <a:cubicBezTo>
                      <a:pt x="f252" y="f253"/>
                      <a:pt x="f254" y="f253"/>
                      <a:pt x="f255" y="f253"/>
                    </a:cubicBezTo>
                    <a:cubicBezTo>
                      <a:pt x="f222" y="f256"/>
                      <a:pt x="f222" y="f235"/>
                      <a:pt x="f213" y="f257"/>
                    </a:cubicBezTo>
                    <a:cubicBezTo>
                      <a:pt x="f258" y="f227"/>
                      <a:pt x="f258" y="f225"/>
                      <a:pt x="f258" y="f259"/>
                    </a:cubicBezTo>
                    <a:cubicBezTo>
                      <a:pt x="f260" y="f261"/>
                      <a:pt x="f258" y="f218"/>
                      <a:pt x="f211" y="f262"/>
                    </a:cubicBezTo>
                    <a:cubicBezTo>
                      <a:pt x="f263" y="f264"/>
                      <a:pt x="f106" y="f214"/>
                      <a:pt x="f265" y="f266"/>
                    </a:cubicBezTo>
                    <a:cubicBezTo>
                      <a:pt x="f267" y="f169"/>
                      <a:pt x="f268" y="f269"/>
                      <a:pt x="f208" y="f270"/>
                    </a:cubicBezTo>
                    <a:cubicBezTo>
                      <a:pt x="f271" y="f270"/>
                      <a:pt x="f272" y="f171"/>
                      <a:pt x="f273" y="f180"/>
                    </a:cubicBezTo>
                    <a:cubicBezTo>
                      <a:pt x="f274" y="f132"/>
                      <a:pt x="f207" y="f157"/>
                      <a:pt x="f275" y="f130"/>
                    </a:cubicBezTo>
                    <a:cubicBezTo>
                      <a:pt x="f276" y="f277"/>
                      <a:pt x="f278" y="f150"/>
                      <a:pt x="f279" y="f280"/>
                    </a:cubicBezTo>
                    <a:cubicBezTo>
                      <a:pt x="f205" y="f152"/>
                      <a:pt x="f281" y="f198"/>
                      <a:pt x="f279" y="f282"/>
                    </a:cubicBezTo>
                    <a:cubicBezTo>
                      <a:pt x="f93" y="f282"/>
                      <a:pt x="f93" y="f191"/>
                      <a:pt x="f279" y="f283"/>
                    </a:cubicBezTo>
                    <a:cubicBezTo>
                      <a:pt x="f284" y="f6"/>
                      <a:pt x="f203" y="f6"/>
                      <a:pt x="f197" y="f285"/>
                    </a:cubicBezTo>
                    <a:cubicBezTo>
                      <a:pt x="f286" y="f184"/>
                      <a:pt x="f287" y="f283"/>
                      <a:pt x="f87" y="f194"/>
                    </a:cubicBezTo>
                    <a:cubicBezTo>
                      <a:pt x="f87" y="f196"/>
                      <a:pt x="f87" y="f196"/>
                      <a:pt x="f87" y="f196"/>
                    </a:cubicBezTo>
                    <a:cubicBezTo>
                      <a:pt x="f87" y="f196"/>
                      <a:pt x="f87" y="f196"/>
                      <a:pt x="f87" y="f194"/>
                    </a:cubicBezTo>
                    <a:cubicBezTo>
                      <a:pt x="f288" y="f282"/>
                      <a:pt x="f179" y="f194"/>
                      <a:pt x="f182" y="f196"/>
                    </a:cubicBezTo>
                    <a:cubicBezTo>
                      <a:pt x="f168" y="f152"/>
                      <a:pt x="f168" y="f280"/>
                      <a:pt x="f181" y="f137"/>
                    </a:cubicBezTo>
                    <a:cubicBezTo>
                      <a:pt x="f287" y="f132"/>
                      <a:pt x="f197" y="f128"/>
                      <a:pt x="f201" y="f289"/>
                    </a:cubicBezTo>
                    <a:cubicBezTo>
                      <a:pt x="f204" y="f290"/>
                      <a:pt x="f291" y="f290"/>
                      <a:pt x="f292" y="f293"/>
                    </a:cubicBezTo>
                    <a:cubicBezTo>
                      <a:pt x="f207" y="f289"/>
                      <a:pt x="f99" y="f289"/>
                      <a:pt x="f272" y="f294"/>
                    </a:cubicBezTo>
                    <a:cubicBezTo>
                      <a:pt x="f295" y="f296"/>
                      <a:pt x="f208" y="f297"/>
                      <a:pt x="f3" y="f235"/>
                    </a:cubicBezTo>
                    <a:cubicBezTo>
                      <a:pt x="f298" y="f299"/>
                      <a:pt x="f300" y="f235"/>
                      <a:pt x="f301" y="f229"/>
                    </a:cubicBezTo>
                    <a:cubicBezTo>
                      <a:pt x="f301" y="f241"/>
                      <a:pt x="f268" y="f302"/>
                      <a:pt x="f300" y="f238"/>
                    </a:cubicBezTo>
                    <a:cubicBezTo>
                      <a:pt x="f265" y="f303"/>
                      <a:pt x="f263" y="f116"/>
                      <a:pt x="f304" y="f240"/>
                    </a:cubicBezTo>
                    <a:cubicBezTo>
                      <a:pt x="f305" y="f240"/>
                      <a:pt x="f306" y="f237"/>
                      <a:pt x="f221" y="f307"/>
                    </a:cubicBezTo>
                    <a:cubicBezTo>
                      <a:pt x="f258" y="f234"/>
                      <a:pt x="f308" y="f237"/>
                      <a:pt x="f265" y="f236"/>
                    </a:cubicBezTo>
                    <a:cubicBezTo>
                      <a:pt x="f265" y="f236"/>
                      <a:pt x="f309" y="f307"/>
                      <a:pt x="f309" y="f310"/>
                    </a:cubicBezTo>
                    <a:cubicBezTo>
                      <a:pt x="f309" y="f311"/>
                      <a:pt x="f312" y="f313"/>
                      <a:pt x="f305" y="f228"/>
                    </a:cubicBezTo>
                    <a:cubicBezTo>
                      <a:pt x="f305" y="f314"/>
                      <a:pt x="f221" y="f228"/>
                      <a:pt x="f306" y="f315"/>
                    </a:cubicBezTo>
                    <a:cubicBezTo>
                      <a:pt x="f316" y="f317"/>
                      <a:pt x="f221" y="f318"/>
                      <a:pt x="f213" y="f110"/>
                    </a:cubicBezTo>
                    <a:cubicBezTo>
                      <a:pt x="f213" y="f319"/>
                      <a:pt x="f320" y="f319"/>
                      <a:pt x="f320" y="f251"/>
                    </a:cubicBezTo>
                    <a:cubicBezTo>
                      <a:pt x="f108" y="f252"/>
                      <a:pt x="f321" y="f254"/>
                      <a:pt x="f219" y="f322"/>
                    </a:cubicBezTo>
                    <a:cubicBezTo>
                      <a:pt x="f215" y="f215"/>
                      <a:pt x="f223" y="f108"/>
                      <a:pt x="f254" y="f108"/>
                    </a:cubicBezTo>
                    <a:cubicBezTo>
                      <a:pt x="f110" y="f323"/>
                      <a:pt x="f319" y="f110"/>
                      <a:pt x="f110" y="f248"/>
                    </a:cubicBezTo>
                    <a:cubicBezTo>
                      <a:pt x="f250" y="f230"/>
                      <a:pt x="f324" y="f311"/>
                      <a:pt x="f325" y="f246"/>
                    </a:cubicBezTo>
                    <a:cubicBezTo>
                      <a:pt x="f231" y="f325"/>
                      <a:pt x="f326" y="f228"/>
                      <a:pt x="f307" y="f226"/>
                    </a:cubicBezTo>
                    <a:cubicBezTo>
                      <a:pt x="f243" y="f317"/>
                      <a:pt x="f238" y="f250"/>
                      <a:pt x="f116" y="f248"/>
                    </a:cubicBezTo>
                    <a:cubicBezTo>
                      <a:pt x="f116" y="f248"/>
                      <a:pt x="f242" y="f248"/>
                      <a:pt x="f242" y="f248"/>
                    </a:cubicBezTo>
                    <a:cubicBezTo>
                      <a:pt x="f242" y="f248"/>
                      <a:pt x="f242" y="f226"/>
                      <a:pt x="f242" y="f226"/>
                    </a:cubicBezTo>
                    <a:cubicBezTo>
                      <a:pt x="f302" y="f250"/>
                      <a:pt x="f118" y="f251"/>
                      <a:pt x="f253" y="f322"/>
                    </a:cubicBezTo>
                    <a:cubicBezTo>
                      <a:pt x="f118" y="f254"/>
                      <a:pt x="f118" y="f250"/>
                      <a:pt x="f240" y="f110"/>
                    </a:cubicBezTo>
                    <a:cubicBezTo>
                      <a:pt x="f237" y="f251"/>
                      <a:pt x="f236" y="f255"/>
                      <a:pt x="f236" y="f222"/>
                    </a:cubicBezTo>
                    <a:cubicBezTo>
                      <a:pt x="f236" y="f327"/>
                      <a:pt x="f243" y="f258"/>
                      <a:pt x="f240" y="f106"/>
                    </a:cubicBezTo>
                    <a:cubicBezTo>
                      <a:pt x="f234" y="f106"/>
                      <a:pt x="f231" y="f300"/>
                      <a:pt x="f112" y="f211"/>
                    </a:cubicBezTo>
                    <a:cubicBezTo>
                      <a:pt x="f228" y="f304"/>
                      <a:pt x="f315" y="f304"/>
                      <a:pt x="f226" y="f211"/>
                    </a:cubicBezTo>
                    <a:cubicBezTo>
                      <a:pt x="f324" y="f308"/>
                      <a:pt x="f324" y="f312"/>
                      <a:pt x="f324" y="f265"/>
                    </a:cubicBezTo>
                    <a:cubicBezTo>
                      <a:pt x="f248" y="f300"/>
                      <a:pt x="f248" y="f268"/>
                      <a:pt x="f314" y="f298"/>
                    </a:cubicBezTo>
                    <a:cubicBezTo>
                      <a:pt x="f112" y="f105"/>
                      <a:pt x="f325" y="f328"/>
                      <a:pt x="f112" y="f329"/>
                    </a:cubicBezTo>
                    <a:cubicBezTo>
                      <a:pt x="f315" y="f207"/>
                      <a:pt x="f230" y="f330"/>
                      <a:pt x="f311" y="f275"/>
                    </a:cubicBezTo>
                    <a:cubicBezTo>
                      <a:pt x="f245" y="f95"/>
                      <a:pt x="f233" y="f331"/>
                      <a:pt x="f233" y="f331"/>
                    </a:cubicBezTo>
                    <a:cubicBezTo>
                      <a:pt x="f310" y="f332"/>
                      <a:pt x="f303" y="f93"/>
                      <a:pt x="f247" y="f276"/>
                    </a:cubicBezTo>
                    <a:cubicBezTo>
                      <a:pt x="f333" y="f276"/>
                      <a:pt x="f241" y="f276"/>
                      <a:pt x="f120" y="f332"/>
                    </a:cubicBezTo>
                    <a:cubicBezTo>
                      <a:pt x="f257" y="f334"/>
                      <a:pt x="f335" y="f336"/>
                      <a:pt x="f224" y="f279"/>
                    </a:cubicBezTo>
                    <a:cubicBezTo>
                      <a:pt x="f259" y="f284"/>
                      <a:pt x="f337" y="f281"/>
                      <a:pt x="f224" y="f201"/>
                    </a:cubicBezTo>
                    <a:cubicBezTo>
                      <a:pt x="f297" y="f338"/>
                      <a:pt x="f339" y="f197"/>
                      <a:pt x="f235" y="f199"/>
                    </a:cubicBezTo>
                    <a:cubicBezTo>
                      <a:pt x="f299" y="f200"/>
                      <a:pt x="f229" y="f201"/>
                      <a:pt x="f239" y="f203"/>
                    </a:cubicBezTo>
                    <a:cubicBezTo>
                      <a:pt x="f241" y="f340"/>
                      <a:pt x="f247" y="f204"/>
                      <a:pt x="f302" y="f200"/>
                    </a:cubicBezTo>
                    <a:cubicBezTo>
                      <a:pt x="f302" y="f286"/>
                      <a:pt x="f244" y="f176"/>
                      <a:pt x="f242" y="f288"/>
                    </a:cubicBezTo>
                    <a:cubicBezTo>
                      <a:pt x="f302" y="f183"/>
                      <a:pt x="f247" y="f182"/>
                      <a:pt x="f118" y="f182"/>
                    </a:cubicBezTo>
                    <a:cubicBezTo>
                      <a:pt x="f341" y="f166"/>
                      <a:pt x="f232" y="f342"/>
                      <a:pt x="f225" y="f343"/>
                    </a:cubicBezTo>
                    <a:cubicBezTo>
                      <a:pt x="f344" y="f345"/>
                      <a:pt x="f124" y="f79"/>
                      <a:pt x="f346" y="f158"/>
                    </a:cubicBezTo>
                    <a:cubicBezTo>
                      <a:pt x="f347" y="f158"/>
                      <a:pt x="f264" y="f79"/>
                      <a:pt x="f266" y="f348"/>
                    </a:cubicBezTo>
                    <a:cubicBezTo>
                      <a:pt x="f293" y="f349"/>
                      <a:pt x="f350" y="f156"/>
                      <a:pt x="f289" y="f158"/>
                    </a:cubicBezTo>
                    <a:cubicBezTo>
                      <a:pt x="f269" y="f155"/>
                      <a:pt x="f351" y="f151"/>
                      <a:pt x="f266" y="f151"/>
                    </a:cubicBezTo>
                    <a:cubicBezTo>
                      <a:pt x="f218" y="f352"/>
                      <a:pt x="f218" y="f353"/>
                      <a:pt x="f347" y="f354"/>
                    </a:cubicBezTo>
                    <a:cubicBezTo>
                      <a:pt x="f262" y="f147"/>
                      <a:pt x="f216" y="f355"/>
                      <a:pt x="f266" y="f144"/>
                    </a:cubicBezTo>
                    <a:cubicBezTo>
                      <a:pt x="f212" y="f356"/>
                      <a:pt x="f169" y="f357"/>
                      <a:pt x="f351" y="f138"/>
                    </a:cubicBezTo>
                    <a:cubicBezTo>
                      <a:pt x="f269" y="f136"/>
                      <a:pt x="f270" y="f358"/>
                      <a:pt x="f359" y="f360"/>
                    </a:cubicBezTo>
                    <a:cubicBezTo>
                      <a:pt x="f217" y="f360"/>
                      <a:pt x="f124" y="f358"/>
                      <a:pt x="f361" y="f362"/>
                    </a:cubicBezTo>
                    <a:cubicBezTo>
                      <a:pt x="f297" y="f57"/>
                      <a:pt x="f361" y="f362"/>
                      <a:pt x="f297" y="f362"/>
                    </a:cubicBezTo>
                    <a:cubicBezTo>
                      <a:pt x="f122" y="f129"/>
                      <a:pt x="f241" y="f125"/>
                      <a:pt x="f243" y="f363"/>
                    </a:cubicBezTo>
                    <a:cubicBezTo>
                      <a:pt x="f364" y="f365"/>
                      <a:pt x="f231" y="f366"/>
                      <a:pt x="f228" y="f367"/>
                    </a:cubicBezTo>
                    <a:cubicBezTo>
                      <a:pt x="f322" y="f368"/>
                      <a:pt x="f260" y="f369"/>
                      <a:pt x="f298" y="f370"/>
                    </a:cubicBezTo>
                    <a:cubicBezTo>
                      <a:pt x="f371" y="f372"/>
                      <a:pt x="f328" y="f373"/>
                      <a:pt x="f272" y="f374"/>
                    </a:cubicBezTo>
                    <a:cubicBezTo>
                      <a:pt x="f276" y="f44"/>
                      <a:pt x="f199" y="f375"/>
                      <a:pt x="f174" y="f92"/>
                    </a:cubicBezTo>
                    <a:cubicBezTo>
                      <a:pt x="f187" y="f376"/>
                      <a:pt x="f377" y="f378"/>
                      <a:pt x="f156" y="f379"/>
                    </a:cubicBezTo>
                    <a:cubicBezTo>
                      <a:pt x="f380" y="f381"/>
                      <a:pt x="f355" y="f382"/>
                      <a:pt x="f356" y="f383"/>
                    </a:cubicBezTo>
                    <a:cubicBezTo>
                      <a:pt x="f384" y="f385"/>
                      <a:pt x="f386" y="f387"/>
                      <a:pt x="f388" y="f389"/>
                    </a:cubicBezTo>
                    <a:cubicBezTo>
                      <a:pt x="f59" y="f390"/>
                      <a:pt x="f2" y="f389"/>
                      <a:pt x="f391" y="f390"/>
                    </a:cubicBezTo>
                    <a:cubicBezTo>
                      <a:pt x="f127" y="f16"/>
                      <a:pt x="f392" y="f393"/>
                      <a:pt x="f394" y="f395"/>
                    </a:cubicBezTo>
                    <a:cubicBezTo>
                      <a:pt x="f369" y="f58"/>
                      <a:pt x="f372" y="f396"/>
                      <a:pt x="f397" y="f398"/>
                    </a:cubicBezTo>
                    <a:cubicBezTo>
                      <a:pt x="f399" y="f400"/>
                      <a:pt x="f94" y="f49"/>
                      <a:pt x="f90" y="f401"/>
                    </a:cubicBezTo>
                    <a:cubicBezTo>
                      <a:pt x="f35" y="f402"/>
                      <a:pt x="f403" y="f404"/>
                      <a:pt x="f405" y="f406"/>
                    </a:cubicBezTo>
                    <a:cubicBezTo>
                      <a:pt x="f407" y="f408"/>
                      <a:pt x="f409" y="f410"/>
                      <a:pt x="f382" y="f410"/>
                    </a:cubicBezTo>
                    <a:cubicBezTo>
                      <a:pt x="f411" y="f410"/>
                      <a:pt x="f412" y="f40"/>
                      <a:pt x="f383" y="f413"/>
                    </a:cubicBezTo>
                    <a:cubicBezTo>
                      <a:pt x="f414" y="f415"/>
                      <a:pt x="f416" y="f417"/>
                      <a:pt x="f389" y="f418"/>
                    </a:cubicBezTo>
                    <a:cubicBezTo>
                      <a:pt x="f22" y="f418"/>
                      <a:pt x="f419" y="f420"/>
                      <a:pt x="f60" y="f30"/>
                    </a:cubicBezTo>
                    <a:cubicBezTo>
                      <a:pt x="f421" y="f28"/>
                      <a:pt x="f422" y="f423"/>
                      <a:pt x="f13" y="f424"/>
                    </a:cubicBezTo>
                    <a:cubicBezTo>
                      <a:pt x="f425" y="f424"/>
                      <a:pt x="f426" y="f26"/>
                      <a:pt x="f7" y="f9"/>
                    </a:cubicBezTo>
                    <a:close/>
                  </a:path>
                </a:pathLst>
              </a:custGeom>
              <a:solidFill>
                <a:srgbClr val="CF9A8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0" name="Freeform 7">
                <a:extLst>
                  <a:ext uri="{FF2B5EF4-FFF2-40B4-BE49-F238E27FC236}">
                    <a16:creationId xmlns:a16="http://schemas.microsoft.com/office/drawing/2014/main" id="{C66F259A-42FA-892C-7223-05C14A8EBCA3}"/>
                  </a:ext>
                </a:extLst>
              </p:cNvPr>
              <p:cNvSpPr/>
              <p:nvPr/>
            </p:nvSpPr>
            <p:spPr>
              <a:xfrm>
                <a:off x="11572875" y="6386517"/>
                <a:ext cx="619121" cy="357192"/>
              </a:xfrm>
              <a:custGeom>
                <a:avLst/>
                <a:gdLst>
                  <a:gd name="f0" fmla="val 10800000"/>
                  <a:gd name="f1" fmla="val 5400000"/>
                  <a:gd name="f2" fmla="val 360"/>
                  <a:gd name="f3" fmla="val 180"/>
                  <a:gd name="f4" fmla="val w"/>
                  <a:gd name="f5" fmla="val h"/>
                  <a:gd name="f6" fmla="val 0"/>
                  <a:gd name="f7" fmla="val 392"/>
                  <a:gd name="f8" fmla="val 227"/>
                  <a:gd name="f9" fmla="val 389"/>
                  <a:gd name="f10" fmla="val 387"/>
                  <a:gd name="f11" fmla="val 225"/>
                  <a:gd name="f12" fmla="val 384"/>
                  <a:gd name="f13" fmla="val 378"/>
                  <a:gd name="f14" fmla="val 375"/>
                  <a:gd name="f15" fmla="val 223"/>
                  <a:gd name="f16" fmla="val 374"/>
                  <a:gd name="f17" fmla="val 216"/>
                  <a:gd name="f18" fmla="val 373"/>
                  <a:gd name="f19" fmla="val 209"/>
                  <a:gd name="f20" fmla="val 367"/>
                  <a:gd name="f21" fmla="val 206"/>
                  <a:gd name="f22" fmla="val 357"/>
                  <a:gd name="f23" fmla="val 205"/>
                  <a:gd name="f24" fmla="val 354"/>
                  <a:gd name="f25" fmla="val 351"/>
                  <a:gd name="f26" fmla="val 346"/>
                  <a:gd name="f27" fmla="val 204"/>
                  <a:gd name="f28" fmla="val 342"/>
                  <a:gd name="f29" fmla="val 201"/>
                  <a:gd name="f30" fmla="val 339"/>
                  <a:gd name="f31" fmla="val 197"/>
                  <a:gd name="f32" fmla="val 334"/>
                  <a:gd name="f33" fmla="val 190"/>
                  <a:gd name="f34" fmla="val 328"/>
                  <a:gd name="f35" fmla="val 186"/>
                  <a:gd name="f36" fmla="val 319"/>
                  <a:gd name="f37" fmla="val 187"/>
                  <a:gd name="f38" fmla="val 315"/>
                  <a:gd name="f39" fmla="val 311"/>
                  <a:gd name="f40" fmla="val 185"/>
                  <a:gd name="f41" fmla="val 308"/>
                  <a:gd name="f42" fmla="val 182"/>
                  <a:gd name="f43" fmla="val 300"/>
                  <a:gd name="f44" fmla="val 172"/>
                  <a:gd name="f45" fmla="val 288"/>
                  <a:gd name="f46" fmla="val 168"/>
                  <a:gd name="f47" fmla="val 278"/>
                  <a:gd name="f48" fmla="val 161"/>
                  <a:gd name="f49" fmla="val 160"/>
                  <a:gd name="f50" fmla="val 276"/>
                  <a:gd name="f51" fmla="val 264"/>
                  <a:gd name="f52" fmla="val 163"/>
                  <a:gd name="f53" fmla="val 258"/>
                  <a:gd name="f54" fmla="val 153"/>
                  <a:gd name="f55" fmla="val 249"/>
                  <a:gd name="f56" fmla="val 148"/>
                  <a:gd name="f57" fmla="val 247"/>
                  <a:gd name="f58" fmla="val 147"/>
                  <a:gd name="f59" fmla="val 245"/>
                  <a:gd name="f60" fmla="val 145"/>
                  <a:gd name="f61" fmla="val 243"/>
                  <a:gd name="f62" fmla="val 236"/>
                  <a:gd name="f63" fmla="val 143"/>
                  <a:gd name="f64" fmla="val 230"/>
                  <a:gd name="f65" fmla="val 139"/>
                  <a:gd name="f66" fmla="val 226"/>
                  <a:gd name="f67" fmla="val 134"/>
                  <a:gd name="f68" fmla="val 132"/>
                  <a:gd name="f69" fmla="val 224"/>
                  <a:gd name="f70" fmla="val 131"/>
                  <a:gd name="f71" fmla="val 221"/>
                  <a:gd name="f72" fmla="val 212"/>
                  <a:gd name="f73" fmla="val 126"/>
                  <a:gd name="f74" fmla="val 198"/>
                  <a:gd name="f75" fmla="val 125"/>
                  <a:gd name="f76" fmla="val 196"/>
                  <a:gd name="f77" fmla="val 124"/>
                  <a:gd name="f78" fmla="val 193"/>
                  <a:gd name="f79" fmla="val 117"/>
                  <a:gd name="f80" fmla="val 118"/>
                  <a:gd name="f81" fmla="val 115"/>
                  <a:gd name="f82" fmla="val 165"/>
                  <a:gd name="f83" fmla="val 109"/>
                  <a:gd name="f84" fmla="val 150"/>
                  <a:gd name="f85" fmla="val 103"/>
                  <a:gd name="f86" fmla="val 90"/>
                  <a:gd name="f87" fmla="val 136"/>
                  <a:gd name="f88" fmla="val 85"/>
                  <a:gd name="f89" fmla="val 81"/>
                  <a:gd name="f90" fmla="val 120"/>
                  <a:gd name="f91" fmla="val 80"/>
                  <a:gd name="f92" fmla="val 78"/>
                  <a:gd name="f93" fmla="val 114"/>
                  <a:gd name="f94" fmla="val 75"/>
                  <a:gd name="f95" fmla="val 111"/>
                  <a:gd name="f96" fmla="val 72"/>
                  <a:gd name="f97" fmla="val 100"/>
                  <a:gd name="f98" fmla="val 67"/>
                  <a:gd name="f99" fmla="val 93"/>
                  <a:gd name="f100" fmla="val 65"/>
                  <a:gd name="f101" fmla="val 64"/>
                  <a:gd name="f102" fmla="val 87"/>
                  <a:gd name="f103" fmla="val 63"/>
                  <a:gd name="f104" fmla="val 60"/>
                  <a:gd name="f105" fmla="val 55"/>
                  <a:gd name="f106" fmla="val 52"/>
                  <a:gd name="f107" fmla="val 68"/>
                  <a:gd name="f108" fmla="val 66"/>
                  <a:gd name="f109" fmla="val 53"/>
                  <a:gd name="f110" fmla="val 51"/>
                  <a:gd name="f111" fmla="val 62"/>
                  <a:gd name="f112" fmla="val 50"/>
                  <a:gd name="f113" fmla="val 54"/>
                  <a:gd name="f114" fmla="val 42"/>
                  <a:gd name="f115" fmla="val 44"/>
                  <a:gd name="f116" fmla="val 38"/>
                  <a:gd name="f117" fmla="val 34"/>
                  <a:gd name="f118" fmla="val 33"/>
                  <a:gd name="f119" fmla="val 27"/>
                  <a:gd name="f120" fmla="val 29"/>
                  <a:gd name="f121" fmla="val 19"/>
                  <a:gd name="f122" fmla="val 25"/>
                  <a:gd name="f123" fmla="val 13"/>
                  <a:gd name="f124" fmla="val 21"/>
                  <a:gd name="f125" fmla="val 12"/>
                  <a:gd name="f126" fmla="val 20"/>
                  <a:gd name="f127" fmla="val 11"/>
                  <a:gd name="f128" fmla="val 10"/>
                  <a:gd name="f129" fmla="val 8"/>
                  <a:gd name="f130" fmla="val 17"/>
                  <a:gd name="f131" fmla="val 3"/>
                  <a:gd name="f132" fmla="val 18"/>
                  <a:gd name="f133" fmla="val 1"/>
                  <a:gd name="f134" fmla="val 9"/>
                  <a:gd name="f135" fmla="val 5"/>
                  <a:gd name="f136" fmla="val 2"/>
                  <a:gd name="f137" fmla="val 7"/>
                  <a:gd name="f138" fmla="val 4"/>
                  <a:gd name="f139" fmla="val 6"/>
                  <a:gd name="f140" fmla="val 14"/>
                  <a:gd name="f141" fmla="val 24"/>
                  <a:gd name="f142" fmla="val 28"/>
                  <a:gd name="f143" fmla="val 30"/>
                  <a:gd name="f144" fmla="val 36"/>
                  <a:gd name="f145" fmla="val 23"/>
                  <a:gd name="f146" fmla="val 71"/>
                  <a:gd name="f147" fmla="val 31"/>
                  <a:gd name="f148" fmla="val 77"/>
                  <a:gd name="f149" fmla="val 40"/>
                  <a:gd name="f150" fmla="val 46"/>
                  <a:gd name="f151" fmla="val 92"/>
                  <a:gd name="f152" fmla="val 106"/>
                  <a:gd name="f153" fmla="val 113"/>
                  <a:gd name="f154" fmla="val 49"/>
                  <a:gd name="f155" fmla="val 121"/>
                  <a:gd name="f156" fmla="val 57"/>
                  <a:gd name="f157" fmla="val 61"/>
                  <a:gd name="f158" fmla="val 133"/>
                  <a:gd name="f159" fmla="val 137"/>
                  <a:gd name="f160" fmla="val 138"/>
                  <a:gd name="f161" fmla="val 140"/>
                  <a:gd name="f162" fmla="val 152"/>
                  <a:gd name="f163" fmla="val 155"/>
                  <a:gd name="f164" fmla="val 159"/>
                  <a:gd name="f165" fmla="val 86"/>
                  <a:gd name="f166" fmla="val 164"/>
                  <a:gd name="f167" fmla="val 91"/>
                  <a:gd name="f168" fmla="val 177"/>
                  <a:gd name="f169" fmla="val 94"/>
                  <a:gd name="f170" fmla="val 194"/>
                  <a:gd name="f171" fmla="val 99"/>
                  <a:gd name="f172" fmla="val 199"/>
                  <a:gd name="f173" fmla="val 208"/>
                  <a:gd name="f174" fmla="val 95"/>
                  <a:gd name="f175" fmla="val 215"/>
                  <a:gd name="f176" fmla="val 98"/>
                  <a:gd name="f177" fmla="val 102"/>
                  <a:gd name="f178" fmla="val 229"/>
                  <a:gd name="f179" fmla="val 112"/>
                  <a:gd name="f180" fmla="val 231"/>
                  <a:gd name="f181" fmla="val 240"/>
                  <a:gd name="f182" fmla="val 122"/>
                  <a:gd name="f183" fmla="val 239"/>
                  <a:gd name="f184" fmla="val 129"/>
                  <a:gd name="f185" fmla="val 251"/>
                  <a:gd name="f186" fmla="val 260"/>
                  <a:gd name="f187" fmla="val 270"/>
                  <a:gd name="f188" fmla="val 130"/>
                  <a:gd name="f189" fmla="val 279"/>
                  <a:gd name="f190" fmla="val 127"/>
                  <a:gd name="f191" fmla="val 283"/>
                  <a:gd name="f192" fmla="val 285"/>
                  <a:gd name="f193" fmla="val 292"/>
                  <a:gd name="f194" fmla="val 296"/>
                  <a:gd name="f195" fmla="val 303"/>
                  <a:gd name="f196" fmla="val 135"/>
                  <a:gd name="f197" fmla="val 312"/>
                  <a:gd name="f198" fmla="val 141"/>
                  <a:gd name="f199" fmla="val 318"/>
                  <a:gd name="f200" fmla="val 144"/>
                  <a:gd name="f201" fmla="val 320"/>
                  <a:gd name="f202" fmla="val 324"/>
                  <a:gd name="f203" fmla="val 142"/>
                  <a:gd name="f204" fmla="val 333"/>
                  <a:gd name="f205" fmla="val 343"/>
                  <a:gd name="f206" fmla="val 352"/>
                  <a:gd name="f207" fmla="val 362"/>
                  <a:gd name="f208" fmla="val 151"/>
                  <a:gd name="f209" fmla="val 382"/>
                  <a:gd name="f210" fmla="val 386"/>
                  <a:gd name="f211" fmla="val 383"/>
                  <a:gd name="f212" fmla="val 385"/>
                  <a:gd name="f213" fmla="val 170"/>
                  <a:gd name="f214" fmla="+- 0 0 -90"/>
                  <a:gd name="f215" fmla="*/ f4 1 392"/>
                  <a:gd name="f216" fmla="*/ f5 1 227"/>
                  <a:gd name="f217" fmla="+- f8 0 f6"/>
                  <a:gd name="f218" fmla="+- f7 0 f6"/>
                  <a:gd name="f219" fmla="*/ f214 f0 1"/>
                  <a:gd name="f220" fmla="*/ f218 1 392"/>
                  <a:gd name="f221" fmla="*/ f217 1 227"/>
                  <a:gd name="f222" fmla="*/ 392 f218 1"/>
                  <a:gd name="f223" fmla="*/ 227 f217 1"/>
                  <a:gd name="f224" fmla="*/ 384 f218 1"/>
                  <a:gd name="f225" fmla="*/ 225 f217 1"/>
                  <a:gd name="f226" fmla="*/ 374 f218 1"/>
                  <a:gd name="f227" fmla="*/ 216 f217 1"/>
                  <a:gd name="f228" fmla="*/ 360 f218 1"/>
                  <a:gd name="f229" fmla="*/ 206 f217 1"/>
                  <a:gd name="f230" fmla="*/ 351 f218 1"/>
                  <a:gd name="f231" fmla="*/ 205 f217 1"/>
                  <a:gd name="f232" fmla="*/ 339 f218 1"/>
                  <a:gd name="f233" fmla="*/ 197 f217 1"/>
                  <a:gd name="f234" fmla="*/ 319 f218 1"/>
                  <a:gd name="f235" fmla="*/ 187 f217 1"/>
                  <a:gd name="f236" fmla="*/ 308 f218 1"/>
                  <a:gd name="f237" fmla="*/ 182 f217 1"/>
                  <a:gd name="f238" fmla="*/ 278 f218 1"/>
                  <a:gd name="f239" fmla="*/ 161 f217 1"/>
                  <a:gd name="f240" fmla="*/ 276 f218 1"/>
                  <a:gd name="f241" fmla="*/ 160 f217 1"/>
                  <a:gd name="f242" fmla="*/ 249 f218 1"/>
                  <a:gd name="f243" fmla="*/ 148 f217 1"/>
                  <a:gd name="f244" fmla="*/ 243 f218 1"/>
                  <a:gd name="f245" fmla="*/ 145 f217 1"/>
                  <a:gd name="f246" fmla="*/ 226 f218 1"/>
                  <a:gd name="f247" fmla="*/ 134 f217 1"/>
                  <a:gd name="f248" fmla="*/ 221 f218 1"/>
                  <a:gd name="f249" fmla="*/ 131 f217 1"/>
                  <a:gd name="f250" fmla="*/ 198 f218 1"/>
                  <a:gd name="f251" fmla="*/ 126 f217 1"/>
                  <a:gd name="f252" fmla="*/ 196 f218 1"/>
                  <a:gd name="f253" fmla="*/ 124 f217 1"/>
                  <a:gd name="f254" fmla="*/ 180 f218 1"/>
                  <a:gd name="f255" fmla="*/ 115 f217 1"/>
                  <a:gd name="f256" fmla="*/ 139 f218 1"/>
                  <a:gd name="f257" fmla="*/ 90 f217 1"/>
                  <a:gd name="f258" fmla="*/ 125 f218 1"/>
                  <a:gd name="f259" fmla="*/ 81 f217 1"/>
                  <a:gd name="f260" fmla="*/ 114 f218 1"/>
                  <a:gd name="f261" fmla="*/ 75 f217 1"/>
                  <a:gd name="f262" fmla="*/ 93 f218 1"/>
                  <a:gd name="f263" fmla="*/ 65 f217 1"/>
                  <a:gd name="f264" fmla="*/ 85 f218 1"/>
                  <a:gd name="f265" fmla="*/ 60 f217 1"/>
                  <a:gd name="f266" fmla="*/ 68 f218 1"/>
                  <a:gd name="f267" fmla="*/ 52 f217 1"/>
                  <a:gd name="f268" fmla="*/ 62 f218 1"/>
                  <a:gd name="f269" fmla="*/ 50 f217 1"/>
                  <a:gd name="f270" fmla="*/ 34 f218 1"/>
                  <a:gd name="f271" fmla="*/ 33 f217 1"/>
                  <a:gd name="f272" fmla="*/ 13 f218 1"/>
                  <a:gd name="f273" fmla="*/ 21 f217 1"/>
                  <a:gd name="f274" fmla="*/ 10 f218 1"/>
                  <a:gd name="f275" fmla="*/ 19 f217 1"/>
                  <a:gd name="f276" fmla="*/ 1 f218 1"/>
                  <a:gd name="f277" fmla="*/ 13 f217 1"/>
                  <a:gd name="f278" fmla="*/ 3 f218 1"/>
                  <a:gd name="f279" fmla="*/ 2 f217 1"/>
                  <a:gd name="f280" fmla="*/ 6 f217 1"/>
                  <a:gd name="f281" fmla="*/ 24 f218 1"/>
                  <a:gd name="f282" fmla="*/ 11 f217 1"/>
                  <a:gd name="f283" fmla="*/ 28 f218 1"/>
                  <a:gd name="f284" fmla="*/ 33 f218 1"/>
                  <a:gd name="f285" fmla="*/ 52 f218 1"/>
                  <a:gd name="f286" fmla="*/ 27 f217 1"/>
                  <a:gd name="f287" fmla="*/ 77 f218 1"/>
                  <a:gd name="f288" fmla="*/ 40 f217 1"/>
                  <a:gd name="f289" fmla="*/ 92 f218 1"/>
                  <a:gd name="f290" fmla="*/ 44 f217 1"/>
                  <a:gd name="f291" fmla="*/ 121 f218 1"/>
                  <a:gd name="f292" fmla="*/ 57 f217 1"/>
                  <a:gd name="f293" fmla="*/ 131 f218 1"/>
                  <a:gd name="f294" fmla="*/ 61 f217 1"/>
                  <a:gd name="f295" fmla="*/ 137 f218 1"/>
                  <a:gd name="f296" fmla="*/ 64 f217 1"/>
                  <a:gd name="f297" fmla="*/ 140 f218 1"/>
                  <a:gd name="f298" fmla="*/ 68 f217 1"/>
                  <a:gd name="f299" fmla="*/ 159 f218 1"/>
                  <a:gd name="f300" fmla="*/ 86 f217 1"/>
                  <a:gd name="f301" fmla="*/ 168 f218 1"/>
                  <a:gd name="f302" fmla="*/ 92 f217 1"/>
                  <a:gd name="f303" fmla="*/ 194 f218 1"/>
                  <a:gd name="f304" fmla="*/ 99 f217 1"/>
                  <a:gd name="f305" fmla="*/ 201 f218 1"/>
                  <a:gd name="f306" fmla="*/ 100 f217 1"/>
                  <a:gd name="f307" fmla="*/ 230 f218 1"/>
                  <a:gd name="f308" fmla="*/ 112 f217 1"/>
                  <a:gd name="f309" fmla="*/ 240 f218 1"/>
                  <a:gd name="f310" fmla="*/ 122 f217 1"/>
                  <a:gd name="f311" fmla="*/ 251 f218 1"/>
                  <a:gd name="f312" fmla="*/ 129 f217 1"/>
                  <a:gd name="f313" fmla="*/ 279 f218 1"/>
                  <a:gd name="f314" fmla="*/ 127 f217 1"/>
                  <a:gd name="f315" fmla="*/ 288 f218 1"/>
                  <a:gd name="f316" fmla="*/ 303 f218 1"/>
                  <a:gd name="f317" fmla="*/ 138 f217 1"/>
                  <a:gd name="f318" fmla="*/ 315 f218 1"/>
                  <a:gd name="f319" fmla="*/ 141 f217 1"/>
                  <a:gd name="f320" fmla="*/ 324 f218 1"/>
                  <a:gd name="f321" fmla="*/ 142 f217 1"/>
                  <a:gd name="f322" fmla="*/ 352 f218 1"/>
                  <a:gd name="f323" fmla="*/ 382 f218 1"/>
                  <a:gd name="f324" fmla="*/ 159 f217 1"/>
                  <a:gd name="f325" fmla="*/ 147 f217 1"/>
                  <a:gd name="f326" fmla="*/ f219 1 f3"/>
                  <a:gd name="f327" fmla="*/ f222 1 392"/>
                  <a:gd name="f328" fmla="*/ f223 1 227"/>
                  <a:gd name="f329" fmla="*/ f224 1 392"/>
                  <a:gd name="f330" fmla="*/ f225 1 227"/>
                  <a:gd name="f331" fmla="*/ f226 1 392"/>
                  <a:gd name="f332" fmla="*/ f227 1 227"/>
                  <a:gd name="f333" fmla="*/ f228 1 392"/>
                  <a:gd name="f334" fmla="*/ f229 1 227"/>
                  <a:gd name="f335" fmla="*/ f230 1 392"/>
                  <a:gd name="f336" fmla="*/ f231 1 227"/>
                  <a:gd name="f337" fmla="*/ f232 1 392"/>
                  <a:gd name="f338" fmla="*/ f233 1 227"/>
                  <a:gd name="f339" fmla="*/ f234 1 392"/>
                  <a:gd name="f340" fmla="*/ f235 1 227"/>
                  <a:gd name="f341" fmla="*/ f236 1 392"/>
                  <a:gd name="f342" fmla="*/ f237 1 227"/>
                  <a:gd name="f343" fmla="*/ f238 1 392"/>
                  <a:gd name="f344" fmla="*/ f239 1 227"/>
                  <a:gd name="f345" fmla="*/ f240 1 392"/>
                  <a:gd name="f346" fmla="*/ f241 1 227"/>
                  <a:gd name="f347" fmla="*/ f242 1 392"/>
                  <a:gd name="f348" fmla="*/ f243 1 227"/>
                  <a:gd name="f349" fmla="*/ f244 1 392"/>
                  <a:gd name="f350" fmla="*/ f245 1 227"/>
                  <a:gd name="f351" fmla="*/ f246 1 392"/>
                  <a:gd name="f352" fmla="*/ f247 1 227"/>
                  <a:gd name="f353" fmla="*/ f248 1 392"/>
                  <a:gd name="f354" fmla="*/ f249 1 227"/>
                  <a:gd name="f355" fmla="*/ f250 1 392"/>
                  <a:gd name="f356" fmla="*/ f251 1 227"/>
                  <a:gd name="f357" fmla="*/ f252 1 392"/>
                  <a:gd name="f358" fmla="*/ f253 1 227"/>
                  <a:gd name="f359" fmla="*/ f254 1 392"/>
                  <a:gd name="f360" fmla="*/ f255 1 227"/>
                  <a:gd name="f361" fmla="*/ f256 1 392"/>
                  <a:gd name="f362" fmla="*/ f257 1 227"/>
                  <a:gd name="f363" fmla="*/ f258 1 392"/>
                  <a:gd name="f364" fmla="*/ f259 1 227"/>
                  <a:gd name="f365" fmla="*/ f260 1 392"/>
                  <a:gd name="f366" fmla="*/ f261 1 227"/>
                  <a:gd name="f367" fmla="*/ f262 1 392"/>
                  <a:gd name="f368" fmla="*/ f263 1 227"/>
                  <a:gd name="f369" fmla="*/ f264 1 392"/>
                  <a:gd name="f370" fmla="*/ f265 1 227"/>
                  <a:gd name="f371" fmla="*/ f266 1 392"/>
                  <a:gd name="f372" fmla="*/ f267 1 227"/>
                  <a:gd name="f373" fmla="*/ f268 1 392"/>
                  <a:gd name="f374" fmla="*/ f269 1 227"/>
                  <a:gd name="f375" fmla="*/ f270 1 392"/>
                  <a:gd name="f376" fmla="*/ f271 1 227"/>
                  <a:gd name="f377" fmla="*/ f272 1 392"/>
                  <a:gd name="f378" fmla="*/ f273 1 227"/>
                  <a:gd name="f379" fmla="*/ f274 1 392"/>
                  <a:gd name="f380" fmla="*/ f275 1 227"/>
                  <a:gd name="f381" fmla="*/ f276 1 392"/>
                  <a:gd name="f382" fmla="*/ f277 1 227"/>
                  <a:gd name="f383" fmla="*/ f278 1 392"/>
                  <a:gd name="f384" fmla="*/ f279 1 227"/>
                  <a:gd name="f385" fmla="*/ f280 1 227"/>
                  <a:gd name="f386" fmla="*/ f281 1 392"/>
                  <a:gd name="f387" fmla="*/ f282 1 227"/>
                  <a:gd name="f388" fmla="*/ f283 1 392"/>
                  <a:gd name="f389" fmla="*/ f284 1 392"/>
                  <a:gd name="f390" fmla="*/ f285 1 392"/>
                  <a:gd name="f391" fmla="*/ f286 1 227"/>
                  <a:gd name="f392" fmla="*/ f287 1 392"/>
                  <a:gd name="f393" fmla="*/ f288 1 227"/>
                  <a:gd name="f394" fmla="*/ f289 1 392"/>
                  <a:gd name="f395" fmla="*/ f290 1 227"/>
                  <a:gd name="f396" fmla="*/ f291 1 392"/>
                  <a:gd name="f397" fmla="*/ f292 1 227"/>
                  <a:gd name="f398" fmla="*/ f293 1 392"/>
                  <a:gd name="f399" fmla="*/ f294 1 227"/>
                  <a:gd name="f400" fmla="*/ f295 1 392"/>
                  <a:gd name="f401" fmla="*/ f296 1 227"/>
                  <a:gd name="f402" fmla="*/ f297 1 392"/>
                  <a:gd name="f403" fmla="*/ f298 1 227"/>
                  <a:gd name="f404" fmla="*/ f299 1 392"/>
                  <a:gd name="f405" fmla="*/ f300 1 227"/>
                  <a:gd name="f406" fmla="*/ f301 1 392"/>
                  <a:gd name="f407" fmla="*/ f302 1 227"/>
                  <a:gd name="f408" fmla="*/ f303 1 392"/>
                  <a:gd name="f409" fmla="*/ f304 1 227"/>
                  <a:gd name="f410" fmla="*/ f305 1 392"/>
                  <a:gd name="f411" fmla="*/ f306 1 227"/>
                  <a:gd name="f412" fmla="*/ f307 1 392"/>
                  <a:gd name="f413" fmla="*/ f308 1 227"/>
                  <a:gd name="f414" fmla="*/ f309 1 392"/>
                  <a:gd name="f415" fmla="*/ f310 1 227"/>
                  <a:gd name="f416" fmla="*/ f311 1 392"/>
                  <a:gd name="f417" fmla="*/ f312 1 227"/>
                  <a:gd name="f418" fmla="*/ f313 1 392"/>
                  <a:gd name="f419" fmla="*/ f314 1 227"/>
                  <a:gd name="f420" fmla="*/ f315 1 392"/>
                  <a:gd name="f421" fmla="*/ f316 1 392"/>
                  <a:gd name="f422" fmla="*/ f317 1 227"/>
                  <a:gd name="f423" fmla="*/ f318 1 392"/>
                  <a:gd name="f424" fmla="*/ f319 1 227"/>
                  <a:gd name="f425" fmla="*/ f320 1 392"/>
                  <a:gd name="f426" fmla="*/ f321 1 227"/>
                  <a:gd name="f427" fmla="*/ f322 1 392"/>
                  <a:gd name="f428" fmla="*/ f323 1 392"/>
                  <a:gd name="f429" fmla="*/ f324 1 227"/>
                  <a:gd name="f430" fmla="*/ f325 1 227"/>
                  <a:gd name="f431" fmla="*/ 0 1 f220"/>
                  <a:gd name="f432" fmla="*/ f7 1 f220"/>
                  <a:gd name="f433" fmla="*/ 0 1 f221"/>
                  <a:gd name="f434" fmla="*/ f8 1 f221"/>
                  <a:gd name="f435" fmla="+- f326 0 f1"/>
                  <a:gd name="f436" fmla="*/ f327 1 f220"/>
                  <a:gd name="f437" fmla="*/ f328 1 f221"/>
                  <a:gd name="f438" fmla="*/ f329 1 f220"/>
                  <a:gd name="f439" fmla="*/ f330 1 f221"/>
                  <a:gd name="f440" fmla="*/ f331 1 f220"/>
                  <a:gd name="f441" fmla="*/ f332 1 f221"/>
                  <a:gd name="f442" fmla="*/ f333 1 f220"/>
                  <a:gd name="f443" fmla="*/ f334 1 f221"/>
                  <a:gd name="f444" fmla="*/ f335 1 f220"/>
                  <a:gd name="f445" fmla="*/ f336 1 f221"/>
                  <a:gd name="f446" fmla="*/ f337 1 f220"/>
                  <a:gd name="f447" fmla="*/ f338 1 f221"/>
                  <a:gd name="f448" fmla="*/ f339 1 f220"/>
                  <a:gd name="f449" fmla="*/ f340 1 f221"/>
                  <a:gd name="f450" fmla="*/ f341 1 f220"/>
                  <a:gd name="f451" fmla="*/ f342 1 f221"/>
                  <a:gd name="f452" fmla="*/ f343 1 f220"/>
                  <a:gd name="f453" fmla="*/ f344 1 f221"/>
                  <a:gd name="f454" fmla="*/ f345 1 f220"/>
                  <a:gd name="f455" fmla="*/ f346 1 f221"/>
                  <a:gd name="f456" fmla="*/ f347 1 f220"/>
                  <a:gd name="f457" fmla="*/ f348 1 f221"/>
                  <a:gd name="f458" fmla="*/ f349 1 f220"/>
                  <a:gd name="f459" fmla="*/ f350 1 f221"/>
                  <a:gd name="f460" fmla="*/ f351 1 f220"/>
                  <a:gd name="f461" fmla="*/ f352 1 f221"/>
                  <a:gd name="f462" fmla="*/ f353 1 f220"/>
                  <a:gd name="f463" fmla="*/ f354 1 f221"/>
                  <a:gd name="f464" fmla="*/ f355 1 f220"/>
                  <a:gd name="f465" fmla="*/ f356 1 f221"/>
                  <a:gd name="f466" fmla="*/ f357 1 f220"/>
                  <a:gd name="f467" fmla="*/ f358 1 f221"/>
                  <a:gd name="f468" fmla="*/ f359 1 f220"/>
                  <a:gd name="f469" fmla="*/ f360 1 f221"/>
                  <a:gd name="f470" fmla="*/ f361 1 f220"/>
                  <a:gd name="f471" fmla="*/ f362 1 f221"/>
                  <a:gd name="f472" fmla="*/ f363 1 f220"/>
                  <a:gd name="f473" fmla="*/ f364 1 f221"/>
                  <a:gd name="f474" fmla="*/ f365 1 f220"/>
                  <a:gd name="f475" fmla="*/ f366 1 f221"/>
                  <a:gd name="f476" fmla="*/ f367 1 f220"/>
                  <a:gd name="f477" fmla="*/ f368 1 f221"/>
                  <a:gd name="f478" fmla="*/ f369 1 f220"/>
                  <a:gd name="f479" fmla="*/ f370 1 f221"/>
                  <a:gd name="f480" fmla="*/ f371 1 f220"/>
                  <a:gd name="f481" fmla="*/ f372 1 f221"/>
                  <a:gd name="f482" fmla="*/ f373 1 f220"/>
                  <a:gd name="f483" fmla="*/ f374 1 f221"/>
                  <a:gd name="f484" fmla="*/ f375 1 f220"/>
                  <a:gd name="f485" fmla="*/ f376 1 f221"/>
                  <a:gd name="f486" fmla="*/ f377 1 f220"/>
                  <a:gd name="f487" fmla="*/ f378 1 f221"/>
                  <a:gd name="f488" fmla="*/ f379 1 f220"/>
                  <a:gd name="f489" fmla="*/ f380 1 f221"/>
                  <a:gd name="f490" fmla="*/ f381 1 f220"/>
                  <a:gd name="f491" fmla="*/ f382 1 f221"/>
                  <a:gd name="f492" fmla="*/ f383 1 f220"/>
                  <a:gd name="f493" fmla="*/ f384 1 f221"/>
                  <a:gd name="f494" fmla="*/ f385 1 f221"/>
                  <a:gd name="f495" fmla="*/ f386 1 f220"/>
                  <a:gd name="f496" fmla="*/ f387 1 f221"/>
                  <a:gd name="f497" fmla="*/ f388 1 f220"/>
                  <a:gd name="f498" fmla="*/ f389 1 f220"/>
                  <a:gd name="f499" fmla="*/ f390 1 f220"/>
                  <a:gd name="f500" fmla="*/ f391 1 f221"/>
                  <a:gd name="f501" fmla="*/ f392 1 f220"/>
                  <a:gd name="f502" fmla="*/ f393 1 f221"/>
                  <a:gd name="f503" fmla="*/ f394 1 f220"/>
                  <a:gd name="f504" fmla="*/ f395 1 f221"/>
                  <a:gd name="f505" fmla="*/ f396 1 f220"/>
                  <a:gd name="f506" fmla="*/ f397 1 f221"/>
                  <a:gd name="f507" fmla="*/ f398 1 f220"/>
                  <a:gd name="f508" fmla="*/ f399 1 f221"/>
                  <a:gd name="f509" fmla="*/ f400 1 f220"/>
                  <a:gd name="f510" fmla="*/ f401 1 f221"/>
                  <a:gd name="f511" fmla="*/ f402 1 f220"/>
                  <a:gd name="f512" fmla="*/ f403 1 f221"/>
                  <a:gd name="f513" fmla="*/ f404 1 f220"/>
                  <a:gd name="f514" fmla="*/ f405 1 f221"/>
                  <a:gd name="f515" fmla="*/ f406 1 f220"/>
                  <a:gd name="f516" fmla="*/ f407 1 f221"/>
                  <a:gd name="f517" fmla="*/ f408 1 f220"/>
                  <a:gd name="f518" fmla="*/ f409 1 f221"/>
                  <a:gd name="f519" fmla="*/ f410 1 f220"/>
                  <a:gd name="f520" fmla="*/ f411 1 f221"/>
                  <a:gd name="f521" fmla="*/ f412 1 f220"/>
                  <a:gd name="f522" fmla="*/ f413 1 f221"/>
                  <a:gd name="f523" fmla="*/ f414 1 f220"/>
                  <a:gd name="f524" fmla="*/ f415 1 f221"/>
                  <a:gd name="f525" fmla="*/ f416 1 f220"/>
                  <a:gd name="f526" fmla="*/ f417 1 f221"/>
                  <a:gd name="f527" fmla="*/ f418 1 f220"/>
                  <a:gd name="f528" fmla="*/ f419 1 f221"/>
                  <a:gd name="f529" fmla="*/ f420 1 f220"/>
                  <a:gd name="f530" fmla="*/ f421 1 f220"/>
                  <a:gd name="f531" fmla="*/ f422 1 f221"/>
                  <a:gd name="f532" fmla="*/ f423 1 f220"/>
                  <a:gd name="f533" fmla="*/ f424 1 f221"/>
                  <a:gd name="f534" fmla="*/ f425 1 f220"/>
                  <a:gd name="f535" fmla="*/ f426 1 f221"/>
                  <a:gd name="f536" fmla="*/ f427 1 f220"/>
                  <a:gd name="f537" fmla="*/ f428 1 f220"/>
                  <a:gd name="f538" fmla="*/ f429 1 f221"/>
                  <a:gd name="f539" fmla="*/ f430 1 f221"/>
                  <a:gd name="f540" fmla="*/ f431 f215 1"/>
                  <a:gd name="f541" fmla="*/ f432 f215 1"/>
                  <a:gd name="f542" fmla="*/ f434 f216 1"/>
                  <a:gd name="f543" fmla="*/ f433 f216 1"/>
                  <a:gd name="f544" fmla="*/ f436 f215 1"/>
                  <a:gd name="f545" fmla="*/ f437 f216 1"/>
                  <a:gd name="f546" fmla="*/ f438 f215 1"/>
                  <a:gd name="f547" fmla="*/ f439 f216 1"/>
                  <a:gd name="f548" fmla="*/ f440 f215 1"/>
                  <a:gd name="f549" fmla="*/ f441 f216 1"/>
                  <a:gd name="f550" fmla="*/ f442 f215 1"/>
                  <a:gd name="f551" fmla="*/ f443 f216 1"/>
                  <a:gd name="f552" fmla="*/ f444 f215 1"/>
                  <a:gd name="f553" fmla="*/ f445 f216 1"/>
                  <a:gd name="f554" fmla="*/ f446 f215 1"/>
                  <a:gd name="f555" fmla="*/ f447 f216 1"/>
                  <a:gd name="f556" fmla="*/ f448 f215 1"/>
                  <a:gd name="f557" fmla="*/ f449 f216 1"/>
                  <a:gd name="f558" fmla="*/ f450 f215 1"/>
                  <a:gd name="f559" fmla="*/ f451 f216 1"/>
                  <a:gd name="f560" fmla="*/ f452 f215 1"/>
                  <a:gd name="f561" fmla="*/ f453 f216 1"/>
                  <a:gd name="f562" fmla="*/ f454 f215 1"/>
                  <a:gd name="f563" fmla="*/ f455 f216 1"/>
                  <a:gd name="f564" fmla="*/ f456 f215 1"/>
                  <a:gd name="f565" fmla="*/ f457 f216 1"/>
                  <a:gd name="f566" fmla="*/ f458 f215 1"/>
                  <a:gd name="f567" fmla="*/ f459 f216 1"/>
                  <a:gd name="f568" fmla="*/ f460 f215 1"/>
                  <a:gd name="f569" fmla="*/ f461 f216 1"/>
                  <a:gd name="f570" fmla="*/ f462 f215 1"/>
                  <a:gd name="f571" fmla="*/ f463 f216 1"/>
                  <a:gd name="f572" fmla="*/ f464 f215 1"/>
                  <a:gd name="f573" fmla="*/ f465 f216 1"/>
                  <a:gd name="f574" fmla="*/ f466 f215 1"/>
                  <a:gd name="f575" fmla="*/ f467 f216 1"/>
                  <a:gd name="f576" fmla="*/ f468 f215 1"/>
                  <a:gd name="f577" fmla="*/ f469 f216 1"/>
                  <a:gd name="f578" fmla="*/ f470 f215 1"/>
                  <a:gd name="f579" fmla="*/ f471 f216 1"/>
                  <a:gd name="f580" fmla="*/ f472 f215 1"/>
                  <a:gd name="f581" fmla="*/ f473 f216 1"/>
                  <a:gd name="f582" fmla="*/ f474 f215 1"/>
                  <a:gd name="f583" fmla="*/ f475 f216 1"/>
                  <a:gd name="f584" fmla="*/ f476 f215 1"/>
                  <a:gd name="f585" fmla="*/ f477 f216 1"/>
                  <a:gd name="f586" fmla="*/ f478 f215 1"/>
                  <a:gd name="f587" fmla="*/ f479 f216 1"/>
                  <a:gd name="f588" fmla="*/ f480 f215 1"/>
                  <a:gd name="f589" fmla="*/ f481 f216 1"/>
                  <a:gd name="f590" fmla="*/ f482 f215 1"/>
                  <a:gd name="f591" fmla="*/ f483 f216 1"/>
                  <a:gd name="f592" fmla="*/ f484 f215 1"/>
                  <a:gd name="f593" fmla="*/ f485 f216 1"/>
                  <a:gd name="f594" fmla="*/ f486 f215 1"/>
                  <a:gd name="f595" fmla="*/ f487 f216 1"/>
                  <a:gd name="f596" fmla="*/ f488 f215 1"/>
                  <a:gd name="f597" fmla="*/ f489 f216 1"/>
                  <a:gd name="f598" fmla="*/ f490 f215 1"/>
                  <a:gd name="f599" fmla="*/ f491 f216 1"/>
                  <a:gd name="f600" fmla="*/ f492 f215 1"/>
                  <a:gd name="f601" fmla="*/ f493 f216 1"/>
                  <a:gd name="f602" fmla="*/ f494 f216 1"/>
                  <a:gd name="f603" fmla="*/ f495 f215 1"/>
                  <a:gd name="f604" fmla="*/ f496 f216 1"/>
                  <a:gd name="f605" fmla="*/ f497 f215 1"/>
                  <a:gd name="f606" fmla="*/ f498 f215 1"/>
                  <a:gd name="f607" fmla="*/ f499 f215 1"/>
                  <a:gd name="f608" fmla="*/ f500 f216 1"/>
                  <a:gd name="f609" fmla="*/ f501 f215 1"/>
                  <a:gd name="f610" fmla="*/ f502 f216 1"/>
                  <a:gd name="f611" fmla="*/ f503 f215 1"/>
                  <a:gd name="f612" fmla="*/ f504 f216 1"/>
                  <a:gd name="f613" fmla="*/ f505 f215 1"/>
                  <a:gd name="f614" fmla="*/ f506 f216 1"/>
                  <a:gd name="f615" fmla="*/ f507 f215 1"/>
                  <a:gd name="f616" fmla="*/ f508 f216 1"/>
                  <a:gd name="f617" fmla="*/ f509 f215 1"/>
                  <a:gd name="f618" fmla="*/ f510 f216 1"/>
                  <a:gd name="f619" fmla="*/ f511 f215 1"/>
                  <a:gd name="f620" fmla="*/ f512 f216 1"/>
                  <a:gd name="f621" fmla="*/ f513 f215 1"/>
                  <a:gd name="f622" fmla="*/ f514 f216 1"/>
                  <a:gd name="f623" fmla="*/ f515 f215 1"/>
                  <a:gd name="f624" fmla="*/ f516 f216 1"/>
                  <a:gd name="f625" fmla="*/ f517 f215 1"/>
                  <a:gd name="f626" fmla="*/ f518 f216 1"/>
                  <a:gd name="f627" fmla="*/ f519 f215 1"/>
                  <a:gd name="f628" fmla="*/ f520 f216 1"/>
                  <a:gd name="f629" fmla="*/ f521 f215 1"/>
                  <a:gd name="f630" fmla="*/ f522 f216 1"/>
                  <a:gd name="f631" fmla="*/ f523 f215 1"/>
                  <a:gd name="f632" fmla="*/ f524 f216 1"/>
                  <a:gd name="f633" fmla="*/ f525 f215 1"/>
                  <a:gd name="f634" fmla="*/ f526 f216 1"/>
                  <a:gd name="f635" fmla="*/ f527 f215 1"/>
                  <a:gd name="f636" fmla="*/ f528 f216 1"/>
                  <a:gd name="f637" fmla="*/ f529 f215 1"/>
                  <a:gd name="f638" fmla="*/ f530 f215 1"/>
                  <a:gd name="f639" fmla="*/ f531 f216 1"/>
                  <a:gd name="f640" fmla="*/ f532 f215 1"/>
                  <a:gd name="f641" fmla="*/ f533 f216 1"/>
                  <a:gd name="f642" fmla="*/ f534 f215 1"/>
                  <a:gd name="f643" fmla="*/ f535 f216 1"/>
                  <a:gd name="f644" fmla="*/ f536 f215 1"/>
                  <a:gd name="f645" fmla="*/ f537 f215 1"/>
                  <a:gd name="f646" fmla="*/ f538 f216 1"/>
                  <a:gd name="f647" fmla="*/ f539 f216 1"/>
                </a:gdLst>
                <a:ahLst/>
                <a:cxnLst>
                  <a:cxn ang="3cd4">
                    <a:pos x="hc" y="t"/>
                  </a:cxn>
                  <a:cxn ang="0">
                    <a:pos x="r" y="vc"/>
                  </a:cxn>
                  <a:cxn ang="cd4">
                    <a:pos x="hc" y="b"/>
                  </a:cxn>
                  <a:cxn ang="cd2">
                    <a:pos x="l" y="vc"/>
                  </a:cxn>
                  <a:cxn ang="f435">
                    <a:pos x="f544" y="f545"/>
                  </a:cxn>
                  <a:cxn ang="f435">
                    <a:pos x="f546" y="f547"/>
                  </a:cxn>
                  <a:cxn ang="f435">
                    <a:pos x="f548" y="f549"/>
                  </a:cxn>
                  <a:cxn ang="f435">
                    <a:pos x="f550" y="f551"/>
                  </a:cxn>
                  <a:cxn ang="f435">
                    <a:pos x="f552" y="f553"/>
                  </a:cxn>
                  <a:cxn ang="f435">
                    <a:pos x="f554" y="f555"/>
                  </a:cxn>
                  <a:cxn ang="f435">
                    <a:pos x="f556" y="f557"/>
                  </a:cxn>
                  <a:cxn ang="f435">
                    <a:pos x="f558" y="f559"/>
                  </a:cxn>
                  <a:cxn ang="f435">
                    <a:pos x="f560" y="f561"/>
                  </a:cxn>
                  <a:cxn ang="f435">
                    <a:pos x="f562" y="f563"/>
                  </a:cxn>
                  <a:cxn ang="f435">
                    <a:pos x="f564" y="f565"/>
                  </a:cxn>
                  <a:cxn ang="f435">
                    <a:pos x="f566" y="f567"/>
                  </a:cxn>
                  <a:cxn ang="f435">
                    <a:pos x="f568" y="f569"/>
                  </a:cxn>
                  <a:cxn ang="f435">
                    <a:pos x="f570" y="f571"/>
                  </a:cxn>
                  <a:cxn ang="f435">
                    <a:pos x="f572" y="f573"/>
                  </a:cxn>
                  <a:cxn ang="f435">
                    <a:pos x="f574" y="f575"/>
                  </a:cxn>
                  <a:cxn ang="f435">
                    <a:pos x="f576" y="f577"/>
                  </a:cxn>
                  <a:cxn ang="f435">
                    <a:pos x="f578" y="f579"/>
                  </a:cxn>
                  <a:cxn ang="f435">
                    <a:pos x="f580" y="f581"/>
                  </a:cxn>
                  <a:cxn ang="f435">
                    <a:pos x="f582" y="f583"/>
                  </a:cxn>
                  <a:cxn ang="f435">
                    <a:pos x="f584" y="f585"/>
                  </a:cxn>
                  <a:cxn ang="f435">
                    <a:pos x="f586" y="f587"/>
                  </a:cxn>
                  <a:cxn ang="f435">
                    <a:pos x="f588" y="f589"/>
                  </a:cxn>
                  <a:cxn ang="f435">
                    <a:pos x="f590" y="f591"/>
                  </a:cxn>
                  <a:cxn ang="f435">
                    <a:pos x="f592" y="f593"/>
                  </a:cxn>
                  <a:cxn ang="f435">
                    <a:pos x="f594" y="f595"/>
                  </a:cxn>
                  <a:cxn ang="f435">
                    <a:pos x="f596" y="f597"/>
                  </a:cxn>
                  <a:cxn ang="f435">
                    <a:pos x="f598" y="f599"/>
                  </a:cxn>
                  <a:cxn ang="f435">
                    <a:pos x="f600" y="f601"/>
                  </a:cxn>
                  <a:cxn ang="f435">
                    <a:pos x="f596" y="f602"/>
                  </a:cxn>
                  <a:cxn ang="f435">
                    <a:pos x="f603" y="f604"/>
                  </a:cxn>
                  <a:cxn ang="f435">
                    <a:pos x="f605" y="f604"/>
                  </a:cxn>
                  <a:cxn ang="f435">
                    <a:pos x="f606" y="f599"/>
                  </a:cxn>
                  <a:cxn ang="f435">
                    <a:pos x="f607" y="f608"/>
                  </a:cxn>
                  <a:cxn ang="f435">
                    <a:pos x="f609" y="f610"/>
                  </a:cxn>
                  <a:cxn ang="f435">
                    <a:pos x="f611" y="f612"/>
                  </a:cxn>
                  <a:cxn ang="f435">
                    <a:pos x="f613" y="f614"/>
                  </a:cxn>
                  <a:cxn ang="f435">
                    <a:pos x="f615" y="f616"/>
                  </a:cxn>
                  <a:cxn ang="f435">
                    <a:pos x="f617" y="f618"/>
                  </a:cxn>
                  <a:cxn ang="f435">
                    <a:pos x="f619" y="f620"/>
                  </a:cxn>
                  <a:cxn ang="f435">
                    <a:pos x="f621" y="f622"/>
                  </a:cxn>
                  <a:cxn ang="f435">
                    <a:pos x="f623" y="f624"/>
                  </a:cxn>
                  <a:cxn ang="f435">
                    <a:pos x="f625" y="f626"/>
                  </a:cxn>
                  <a:cxn ang="f435">
                    <a:pos x="f627" y="f626"/>
                  </a:cxn>
                  <a:cxn ang="f435">
                    <a:pos x="f570" y="f628"/>
                  </a:cxn>
                  <a:cxn ang="f435">
                    <a:pos x="f629" y="f630"/>
                  </a:cxn>
                  <a:cxn ang="f435">
                    <a:pos x="f631" y="f632"/>
                  </a:cxn>
                  <a:cxn ang="f435">
                    <a:pos x="f633" y="f634"/>
                  </a:cxn>
                  <a:cxn ang="f435">
                    <a:pos x="f635" y="f636"/>
                  </a:cxn>
                  <a:cxn ang="f435">
                    <a:pos x="f637" y="f569"/>
                  </a:cxn>
                  <a:cxn ang="f435">
                    <a:pos x="f638" y="f639"/>
                  </a:cxn>
                  <a:cxn ang="f435">
                    <a:pos x="f640" y="f641"/>
                  </a:cxn>
                  <a:cxn ang="f435">
                    <a:pos x="f642" y="f643"/>
                  </a:cxn>
                  <a:cxn ang="f435">
                    <a:pos x="f644" y="f641"/>
                  </a:cxn>
                  <a:cxn ang="f435">
                    <a:pos x="f645" y="f646"/>
                  </a:cxn>
                  <a:cxn ang="f435">
                    <a:pos x="f546" y="f647"/>
                  </a:cxn>
                  <a:cxn ang="f435">
                    <a:pos x="f544" y="f643"/>
                  </a:cxn>
                  <a:cxn ang="f435">
                    <a:pos x="f544" y="f545"/>
                  </a:cxn>
                </a:cxnLst>
                <a:rect l="f540" t="f543" r="f541" b="f542"/>
                <a:pathLst>
                  <a:path w="392" h="227">
                    <a:moveTo>
                      <a:pt x="f7" y="f8"/>
                    </a:moveTo>
                    <a:cubicBezTo>
                      <a:pt x="f9" y="f8"/>
                      <a:pt x="f10" y="f11"/>
                      <a:pt x="f12" y="f11"/>
                    </a:cubicBezTo>
                    <a:cubicBezTo>
                      <a:pt x="f13" y="f11"/>
                      <a:pt x="f14" y="f15"/>
                      <a:pt x="f16" y="f17"/>
                    </a:cubicBezTo>
                    <a:cubicBezTo>
                      <a:pt x="f18" y="f19"/>
                      <a:pt x="f20" y="f21"/>
                      <a:pt x="f2" y="f21"/>
                    </a:cubicBezTo>
                    <a:cubicBezTo>
                      <a:pt x="f22" y="f23"/>
                      <a:pt x="f24" y="f23"/>
                      <a:pt x="f25" y="f23"/>
                    </a:cubicBezTo>
                    <a:cubicBezTo>
                      <a:pt x="f26" y="f27"/>
                      <a:pt x="f28" y="f29"/>
                      <a:pt x="f30" y="f31"/>
                    </a:cubicBezTo>
                    <a:cubicBezTo>
                      <a:pt x="f32" y="f33"/>
                      <a:pt x="f34" y="f35"/>
                      <a:pt x="f36" y="f37"/>
                    </a:cubicBezTo>
                    <a:cubicBezTo>
                      <a:pt x="f38" y="f37"/>
                      <a:pt x="f39" y="f40"/>
                      <a:pt x="f41" y="f42"/>
                    </a:cubicBezTo>
                    <a:cubicBezTo>
                      <a:pt x="f43" y="f44"/>
                      <a:pt x="f45" y="f46"/>
                      <a:pt x="f47" y="f48"/>
                    </a:cubicBezTo>
                    <a:cubicBezTo>
                      <a:pt x="f47" y="f49"/>
                      <a:pt x="f50" y="f49"/>
                      <a:pt x="f50" y="f49"/>
                    </a:cubicBezTo>
                    <a:cubicBezTo>
                      <a:pt x="f51" y="f52"/>
                      <a:pt x="f53" y="f54"/>
                      <a:pt x="f55" y="f56"/>
                    </a:cubicBezTo>
                    <a:cubicBezTo>
                      <a:pt x="f57" y="f58"/>
                      <a:pt x="f59" y="f60"/>
                      <a:pt x="f61" y="f60"/>
                    </a:cubicBezTo>
                    <a:cubicBezTo>
                      <a:pt x="f62" y="f63"/>
                      <a:pt x="f64" y="f65"/>
                      <a:pt x="f66" y="f67"/>
                    </a:cubicBezTo>
                    <a:cubicBezTo>
                      <a:pt x="f11" y="f68"/>
                      <a:pt x="f69" y="f70"/>
                      <a:pt x="f71" y="f70"/>
                    </a:cubicBezTo>
                    <a:cubicBezTo>
                      <a:pt x="f72" y="f67"/>
                      <a:pt x="f21" y="f73"/>
                      <a:pt x="f74" y="f73"/>
                    </a:cubicBezTo>
                    <a:cubicBezTo>
                      <a:pt x="f31" y="f73"/>
                      <a:pt x="f31" y="f75"/>
                      <a:pt x="f76" y="f77"/>
                    </a:cubicBezTo>
                    <a:cubicBezTo>
                      <a:pt x="f78" y="f79"/>
                      <a:pt x="f35" y="f80"/>
                      <a:pt x="f3" y="f81"/>
                    </a:cubicBezTo>
                    <a:cubicBezTo>
                      <a:pt x="f82" y="f83"/>
                      <a:pt x="f84" y="f85"/>
                      <a:pt x="f65" y="f86"/>
                    </a:cubicBezTo>
                    <a:cubicBezTo>
                      <a:pt x="f87" y="f88"/>
                      <a:pt x="f70" y="f89"/>
                      <a:pt x="f75" y="f89"/>
                    </a:cubicBezTo>
                    <a:cubicBezTo>
                      <a:pt x="f90" y="f91"/>
                      <a:pt x="f79" y="f92"/>
                      <a:pt x="f93" y="f94"/>
                    </a:cubicBezTo>
                    <a:cubicBezTo>
                      <a:pt x="f95" y="f96"/>
                      <a:pt x="f97" y="f98"/>
                      <a:pt x="f99" y="f100"/>
                    </a:cubicBezTo>
                    <a:cubicBezTo>
                      <a:pt x="f86" y="f101"/>
                      <a:pt x="f102" y="f103"/>
                      <a:pt x="f88" y="f104"/>
                    </a:cubicBezTo>
                    <a:cubicBezTo>
                      <a:pt x="f89" y="f105"/>
                      <a:pt x="f94" y="f106"/>
                      <a:pt x="f107" y="f106"/>
                    </a:cubicBezTo>
                    <a:cubicBezTo>
                      <a:pt x="f108" y="f109"/>
                      <a:pt x="f101" y="f110"/>
                      <a:pt x="f111" y="f112"/>
                    </a:cubicBezTo>
                    <a:cubicBezTo>
                      <a:pt x="f113" y="f114"/>
                      <a:pt x="f115" y="f116"/>
                      <a:pt x="f117" y="f118"/>
                    </a:cubicBezTo>
                    <a:cubicBezTo>
                      <a:pt x="f119" y="f120"/>
                      <a:pt x="f121" y="f122"/>
                      <a:pt x="f123" y="f124"/>
                    </a:cubicBezTo>
                    <a:cubicBezTo>
                      <a:pt x="f125" y="f126"/>
                      <a:pt x="f127" y="f126"/>
                      <a:pt x="f128" y="f121"/>
                    </a:cubicBezTo>
                    <a:cubicBezTo>
                      <a:pt x="f129" y="f130"/>
                      <a:pt x="f131" y="f132"/>
                      <a:pt x="f133" y="f123"/>
                    </a:cubicBezTo>
                    <a:cubicBezTo>
                      <a:pt x="f6" y="f134"/>
                      <a:pt x="f131" y="f135"/>
                      <a:pt x="f131" y="f136"/>
                    </a:cubicBezTo>
                    <a:cubicBezTo>
                      <a:pt x="f137" y="f6"/>
                      <a:pt x="f129" y="f138"/>
                      <a:pt x="f128" y="f139"/>
                    </a:cubicBezTo>
                    <a:cubicBezTo>
                      <a:pt x="f123" y="f125"/>
                      <a:pt x="f132" y="f140"/>
                      <a:pt x="f141" y="f127"/>
                    </a:cubicBezTo>
                    <a:cubicBezTo>
                      <a:pt x="f122" y="f127"/>
                      <a:pt x="f119" y="f127"/>
                      <a:pt x="f142" y="f127"/>
                    </a:cubicBezTo>
                    <a:cubicBezTo>
                      <a:pt x="f143" y="f125"/>
                      <a:pt x="f118" y="f125"/>
                      <a:pt x="f118" y="f123"/>
                    </a:cubicBezTo>
                    <a:cubicBezTo>
                      <a:pt x="f144" y="f145"/>
                      <a:pt x="f115" y="f122"/>
                      <a:pt x="f106" y="f119"/>
                    </a:cubicBezTo>
                    <a:cubicBezTo>
                      <a:pt x="f111" y="f142"/>
                      <a:pt x="f146" y="f147"/>
                      <a:pt x="f148" y="f149"/>
                    </a:cubicBezTo>
                    <a:cubicBezTo>
                      <a:pt x="f91" y="f115"/>
                      <a:pt x="f102" y="f150"/>
                      <a:pt x="f151" y="f115"/>
                    </a:cubicBezTo>
                    <a:cubicBezTo>
                      <a:pt x="f152" y="f149"/>
                      <a:pt x="f153" y="f154"/>
                      <a:pt x="f155" y="f156"/>
                    </a:cubicBezTo>
                    <a:cubicBezTo>
                      <a:pt x="f77" y="f104"/>
                      <a:pt x="f73" y="f103"/>
                      <a:pt x="f70" y="f157"/>
                    </a:cubicBezTo>
                    <a:cubicBezTo>
                      <a:pt x="f158" y="f157"/>
                      <a:pt x="f87" y="f111"/>
                      <a:pt x="f159" y="f101"/>
                    </a:cubicBezTo>
                    <a:cubicBezTo>
                      <a:pt x="f160" y="f108"/>
                      <a:pt x="f65" y="f107"/>
                      <a:pt x="f161" y="f107"/>
                    </a:cubicBezTo>
                    <a:cubicBezTo>
                      <a:pt x="f162" y="f107"/>
                      <a:pt x="f163" y="f148"/>
                      <a:pt x="f164" y="f165"/>
                    </a:cubicBezTo>
                    <a:cubicBezTo>
                      <a:pt x="f48" y="f86"/>
                      <a:pt x="f166" y="f167"/>
                      <a:pt x="f46" y="f151"/>
                    </a:cubicBezTo>
                    <a:cubicBezTo>
                      <a:pt x="f168" y="f169"/>
                      <a:pt x="f37" y="f151"/>
                      <a:pt x="f170" y="f171"/>
                    </a:cubicBezTo>
                    <a:cubicBezTo>
                      <a:pt x="f76" y="f97"/>
                      <a:pt x="f172" y="f97"/>
                      <a:pt x="f29" y="f171"/>
                    </a:cubicBezTo>
                    <a:cubicBezTo>
                      <a:pt x="f173" y="f174"/>
                      <a:pt x="f175" y="f176"/>
                      <a:pt x="f71" y="f97"/>
                    </a:cubicBezTo>
                    <a:cubicBezTo>
                      <a:pt x="f8" y="f177"/>
                      <a:pt x="f178" y="f152"/>
                      <a:pt x="f64" y="f179"/>
                    </a:cubicBezTo>
                    <a:cubicBezTo>
                      <a:pt x="f180" y="f81"/>
                      <a:pt x="f181" y="f153"/>
                      <a:pt x="f181" y="f182"/>
                    </a:cubicBezTo>
                    <a:cubicBezTo>
                      <a:pt x="f183" y="f184"/>
                      <a:pt x="f59" y="f70"/>
                      <a:pt x="f185" y="f184"/>
                    </a:cubicBezTo>
                    <a:cubicBezTo>
                      <a:pt x="f186" y="f75"/>
                      <a:pt x="f187" y="f188"/>
                      <a:pt x="f189" y="f190"/>
                    </a:cubicBezTo>
                    <a:cubicBezTo>
                      <a:pt x="f191" y="f73"/>
                      <a:pt x="f192" y="f70"/>
                      <a:pt x="f45" y="f67"/>
                    </a:cubicBezTo>
                    <a:cubicBezTo>
                      <a:pt x="f193" y="f65"/>
                      <a:pt x="f194" y="f63"/>
                      <a:pt x="f195" y="f160"/>
                    </a:cubicBezTo>
                    <a:cubicBezTo>
                      <a:pt x="f41" y="f196"/>
                      <a:pt x="f197" y="f159"/>
                      <a:pt x="f38" y="f198"/>
                    </a:cubicBezTo>
                    <a:cubicBezTo>
                      <a:pt x="f199" y="f200"/>
                      <a:pt x="f201" y="f200"/>
                      <a:pt x="f202" y="f203"/>
                    </a:cubicBezTo>
                    <a:cubicBezTo>
                      <a:pt x="f204" y="f87"/>
                      <a:pt x="f205" y="f87"/>
                      <a:pt x="f206" y="f198"/>
                    </a:cubicBezTo>
                    <a:cubicBezTo>
                      <a:pt x="f207" y="f58"/>
                      <a:pt x="f18" y="f208"/>
                      <a:pt x="f209" y="f164"/>
                    </a:cubicBezTo>
                    <a:cubicBezTo>
                      <a:pt x="f210" y="f163"/>
                      <a:pt x="f211" y="f208"/>
                      <a:pt x="f12" y="f58"/>
                    </a:cubicBezTo>
                    <a:cubicBezTo>
                      <a:pt x="f212" y="f63"/>
                      <a:pt x="f210" y="f65"/>
                      <a:pt x="f7" y="f203"/>
                    </a:cubicBezTo>
                    <a:cubicBezTo>
                      <a:pt x="f7" y="f213"/>
                      <a:pt x="f7" y="f74"/>
                      <a:pt x="f7" y="f8"/>
                    </a:cubicBezTo>
                    <a:close/>
                  </a:path>
                </a:pathLst>
              </a:custGeom>
              <a:solidFill>
                <a:srgbClr val="DEAD9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1" name="Freeform 8">
                <a:extLst>
                  <a:ext uri="{FF2B5EF4-FFF2-40B4-BE49-F238E27FC236}">
                    <a16:creationId xmlns:a16="http://schemas.microsoft.com/office/drawing/2014/main" id="{82EA57D4-0612-A865-664F-94F1FA07CC73}"/>
                  </a:ext>
                </a:extLst>
              </p:cNvPr>
              <p:cNvSpPr/>
              <p:nvPr/>
            </p:nvSpPr>
            <p:spPr>
              <a:xfrm>
                <a:off x="11617323" y="6335713"/>
                <a:ext cx="574672" cy="309560"/>
              </a:xfrm>
              <a:custGeom>
                <a:avLst/>
                <a:gdLst>
                  <a:gd name="f0" fmla="val 10800000"/>
                  <a:gd name="f1" fmla="val 5400000"/>
                  <a:gd name="f2" fmla="val 360"/>
                  <a:gd name="f3" fmla="val 180"/>
                  <a:gd name="f4" fmla="val w"/>
                  <a:gd name="f5" fmla="val h"/>
                  <a:gd name="f6" fmla="val 0"/>
                  <a:gd name="f7" fmla="val 364"/>
                  <a:gd name="f8" fmla="val 196"/>
                  <a:gd name="f9" fmla="val 174"/>
                  <a:gd name="f10" fmla="val 358"/>
                  <a:gd name="f11" fmla="val 175"/>
                  <a:gd name="f12" fmla="val 183"/>
                  <a:gd name="f13" fmla="val 359"/>
                  <a:gd name="f14" fmla="val 185"/>
                  <a:gd name="f15" fmla="val 188"/>
                  <a:gd name="f16" fmla="val 191"/>
                  <a:gd name="f17" fmla="val 193"/>
                  <a:gd name="f18" fmla="val 356"/>
                  <a:gd name="f19" fmla="val 195"/>
                  <a:gd name="f20" fmla="val 354"/>
                  <a:gd name="f21" fmla="val 352"/>
                  <a:gd name="f22" fmla="val 194"/>
                  <a:gd name="f23" fmla="val 351"/>
                  <a:gd name="f24" fmla="val 192"/>
                  <a:gd name="f25" fmla="val 348"/>
                  <a:gd name="f26" fmla="val 344"/>
                  <a:gd name="f27" fmla="val 186"/>
                  <a:gd name="f28" fmla="val 339"/>
                  <a:gd name="f29" fmla="val 333"/>
                  <a:gd name="f30" fmla="val 182"/>
                  <a:gd name="f31" fmla="val 327"/>
                  <a:gd name="f32" fmla="val 178"/>
                  <a:gd name="f33" fmla="val 321"/>
                  <a:gd name="f34" fmla="val 312"/>
                  <a:gd name="f35" fmla="val 170"/>
                  <a:gd name="f36" fmla="val 301"/>
                  <a:gd name="f37" fmla="val 171"/>
                  <a:gd name="f38" fmla="val 294"/>
                  <a:gd name="f39" fmla="val 179"/>
                  <a:gd name="f40" fmla="val 291"/>
                  <a:gd name="f41" fmla="val 289"/>
                  <a:gd name="f42" fmla="val 287"/>
                  <a:gd name="f43" fmla="val 286"/>
                  <a:gd name="f44" fmla="val 176"/>
                  <a:gd name="f45" fmla="val 285"/>
                  <a:gd name="f46" fmla="val 173"/>
                  <a:gd name="f47" fmla="val 282"/>
                  <a:gd name="f48" fmla="val 279"/>
                  <a:gd name="f49" fmla="val 275"/>
                  <a:gd name="f50" fmla="val 269"/>
                  <a:gd name="f51" fmla="val 177"/>
                  <a:gd name="f52" fmla="val 263"/>
                  <a:gd name="f53" fmla="val 260"/>
                  <a:gd name="f54" fmla="val 258"/>
                  <a:gd name="f55" fmla="val 168"/>
                  <a:gd name="f56" fmla="val 256"/>
                  <a:gd name="f57" fmla="val 165"/>
                  <a:gd name="f58" fmla="val 253"/>
                  <a:gd name="f59" fmla="val 161"/>
                  <a:gd name="f60" fmla="val 250"/>
                  <a:gd name="f61" fmla="val 159"/>
                  <a:gd name="f62" fmla="val 246"/>
                  <a:gd name="f63" fmla="val 162"/>
                  <a:gd name="f64" fmla="val 242"/>
                  <a:gd name="f65" fmla="val 239"/>
                  <a:gd name="f66" fmla="val 236"/>
                  <a:gd name="f67" fmla="val 163"/>
                  <a:gd name="f68" fmla="val 233"/>
                  <a:gd name="f69" fmla="val 160"/>
                  <a:gd name="f70" fmla="val 230"/>
                  <a:gd name="f71" fmla="val 226"/>
                  <a:gd name="f72" fmla="val 225"/>
                  <a:gd name="f73" fmla="val 215"/>
                  <a:gd name="f74" fmla="val 209"/>
                  <a:gd name="f75" fmla="val 164"/>
                  <a:gd name="f76" fmla="val 153"/>
                  <a:gd name="f77" fmla="val 151"/>
                  <a:gd name="f78" fmla="val 210"/>
                  <a:gd name="f79" fmla="val 150"/>
                  <a:gd name="f80" fmla="val 148"/>
                  <a:gd name="f81" fmla="val 206"/>
                  <a:gd name="f82" fmla="val 147"/>
                  <a:gd name="f83" fmla="val 203"/>
                  <a:gd name="f84" fmla="val 201"/>
                  <a:gd name="f85" fmla="val 149"/>
                  <a:gd name="f86" fmla="val 197"/>
                  <a:gd name="f87" fmla="val 144"/>
                  <a:gd name="f88" fmla="val 199"/>
                  <a:gd name="f89" fmla="val 139"/>
                  <a:gd name="f90" fmla="val 135"/>
                  <a:gd name="f91" fmla="val 134"/>
                  <a:gd name="f92" fmla="val 133"/>
                  <a:gd name="f93" fmla="val 129"/>
                  <a:gd name="f94" fmla="val 136"/>
                  <a:gd name="f95" fmla="val 132"/>
                  <a:gd name="f96" fmla="val 128"/>
                  <a:gd name="f97" fmla="val 156"/>
                  <a:gd name="f98" fmla="val 127"/>
                  <a:gd name="f99" fmla="val 145"/>
                  <a:gd name="f100" fmla="val 125"/>
                  <a:gd name="f101" fmla="val 126"/>
                  <a:gd name="f102" fmla="val 131"/>
                  <a:gd name="f103" fmla="val 124"/>
                  <a:gd name="f104" fmla="val 122"/>
                  <a:gd name="f105" fmla="val 117"/>
                  <a:gd name="f106" fmla="val 113"/>
                  <a:gd name="f107" fmla="val 109"/>
                  <a:gd name="f108" fmla="val 105"/>
                  <a:gd name="f109" fmla="val 119"/>
                  <a:gd name="f110" fmla="val 101"/>
                  <a:gd name="f111" fmla="val 114"/>
                  <a:gd name="f112" fmla="val 104"/>
                  <a:gd name="f113" fmla="val 112"/>
                  <a:gd name="f114" fmla="val 110"/>
                  <a:gd name="f115" fmla="val 108"/>
                  <a:gd name="f116" fmla="val 102"/>
                  <a:gd name="f117" fmla="val 95"/>
                  <a:gd name="f118" fmla="val 97"/>
                  <a:gd name="f119" fmla="val 98"/>
                  <a:gd name="f120" fmla="val 96"/>
                  <a:gd name="f121" fmla="val 93"/>
                  <a:gd name="f122" fmla="val 86"/>
                  <a:gd name="f123" fmla="val 82"/>
                  <a:gd name="f124" fmla="val 84"/>
                  <a:gd name="f125" fmla="val 74"/>
                  <a:gd name="f126" fmla="val 77"/>
                  <a:gd name="f127" fmla="val 72"/>
                  <a:gd name="f128" fmla="val 76"/>
                  <a:gd name="f129" fmla="val 70"/>
                  <a:gd name="f130" fmla="val 68"/>
                  <a:gd name="f131" fmla="val 78"/>
                  <a:gd name="f132" fmla="val 65"/>
                  <a:gd name="f133" fmla="val 81"/>
                  <a:gd name="f134" fmla="val 61"/>
                  <a:gd name="f135" fmla="val 80"/>
                  <a:gd name="f136" fmla="val 57"/>
                  <a:gd name="f137" fmla="val 55"/>
                  <a:gd name="f138" fmla="val 53"/>
                  <a:gd name="f139" fmla="val 50"/>
                  <a:gd name="f140" fmla="val 45"/>
                  <a:gd name="f141" fmla="val 75"/>
                  <a:gd name="f142" fmla="val 42"/>
                  <a:gd name="f143" fmla="val 41"/>
                  <a:gd name="f144" fmla="val 67"/>
                  <a:gd name="f145" fmla="val 38"/>
                  <a:gd name="f146" fmla="val 32"/>
                  <a:gd name="f147" fmla="val 64"/>
                  <a:gd name="f148" fmla="val 29"/>
                  <a:gd name="f149" fmla="val 27"/>
                  <a:gd name="f150" fmla="val 66"/>
                  <a:gd name="f151" fmla="val 25"/>
                  <a:gd name="f152" fmla="val 63"/>
                  <a:gd name="f153" fmla="val 22"/>
                  <a:gd name="f154" fmla="val 59"/>
                  <a:gd name="f155" fmla="val 18"/>
                  <a:gd name="f156" fmla="val 58"/>
                  <a:gd name="f157" fmla="val 14"/>
                  <a:gd name="f158" fmla="val 9"/>
                  <a:gd name="f159" fmla="val 6"/>
                  <a:gd name="f160" fmla="val 52"/>
                  <a:gd name="f161" fmla="val 48"/>
                  <a:gd name="f162" fmla="val 3"/>
                  <a:gd name="f163" fmla="val 46"/>
                  <a:gd name="f164" fmla="val 43"/>
                  <a:gd name="f165" fmla="val 4"/>
                  <a:gd name="f166" fmla="val 40"/>
                  <a:gd name="f167" fmla="val 8"/>
                  <a:gd name="f168" fmla="val 11"/>
                  <a:gd name="f169" fmla="val 44"/>
                  <a:gd name="f170" fmla="val 12"/>
                  <a:gd name="f171" fmla="val 47"/>
                  <a:gd name="f172" fmla="val 16"/>
                  <a:gd name="f173" fmla="val 23"/>
                  <a:gd name="f174" fmla="val 30"/>
                  <a:gd name="f175" fmla="val 37"/>
                  <a:gd name="f176" fmla="val 39"/>
                  <a:gd name="f177" fmla="val 36"/>
                  <a:gd name="f178" fmla="val 35"/>
                  <a:gd name="f179" fmla="val 26"/>
                  <a:gd name="f180" fmla="val 28"/>
                  <a:gd name="f181" fmla="val 24"/>
                  <a:gd name="f182" fmla="val 15"/>
                  <a:gd name="f183" fmla="val 21"/>
                  <a:gd name="f184" fmla="val 33"/>
                  <a:gd name="f185" fmla="val 2"/>
                  <a:gd name="f186" fmla="val 5"/>
                  <a:gd name="f187" fmla="val 51"/>
                  <a:gd name="f188" fmla="val 7"/>
                  <a:gd name="f189" fmla="val 54"/>
                  <a:gd name="f190" fmla="val 56"/>
                  <a:gd name="f191" fmla="val 60"/>
                  <a:gd name="f192" fmla="val 71"/>
                  <a:gd name="f193" fmla="val 73"/>
                  <a:gd name="f194" fmla="val 85"/>
                  <a:gd name="f195" fmla="val 90"/>
                  <a:gd name="f196" fmla="val 92"/>
                  <a:gd name="f197" fmla="val 100"/>
                  <a:gd name="f198" fmla="val 99"/>
                  <a:gd name="f199" fmla="val 79"/>
                  <a:gd name="f200" fmla="val 103"/>
                  <a:gd name="f201" fmla="val 106"/>
                  <a:gd name="f202" fmla="val 107"/>
                  <a:gd name="f203" fmla="val 137"/>
                  <a:gd name="f204" fmla="val 91"/>
                  <a:gd name="f205" fmla="val 138"/>
                  <a:gd name="f206" fmla="val 143"/>
                  <a:gd name="f207" fmla="val 158"/>
                  <a:gd name="f208" fmla="val 94"/>
                  <a:gd name="f209" fmla="val 167"/>
                  <a:gd name="f210" fmla="val 169"/>
                  <a:gd name="f211" fmla="val 116"/>
                  <a:gd name="f212" fmla="val 118"/>
                  <a:gd name="f213" fmla="val 172"/>
                  <a:gd name="f214" fmla="val 120"/>
                  <a:gd name="f215" fmla="val 121"/>
                  <a:gd name="f216" fmla="val 111"/>
                  <a:gd name="f217" fmla="val 181"/>
                  <a:gd name="f218" fmla="val 184"/>
                  <a:gd name="f219" fmla="val 123"/>
                  <a:gd name="f220" fmla="val 200"/>
                  <a:gd name="f221" fmla="val 207"/>
                  <a:gd name="f222" fmla="val 214"/>
                  <a:gd name="f223" fmla="val 222"/>
                  <a:gd name="f224" fmla="val 227"/>
                  <a:gd name="f225" fmla="val 229"/>
                  <a:gd name="f226" fmla="val 234"/>
                  <a:gd name="f227" fmla="val 238"/>
                  <a:gd name="f228" fmla="val 240"/>
                  <a:gd name="f229" fmla="val 243"/>
                  <a:gd name="f230" fmla="val 140"/>
                  <a:gd name="f231" fmla="val 248"/>
                  <a:gd name="f232" fmla="val 251"/>
                  <a:gd name="f233" fmla="val 255"/>
                  <a:gd name="f234" fmla="val 254"/>
                  <a:gd name="f235" fmla="val 261"/>
                  <a:gd name="f236" fmla="val 152"/>
                  <a:gd name="f237" fmla="val 155"/>
                  <a:gd name="f238" fmla="val 266"/>
                  <a:gd name="f239" fmla="val 267"/>
                  <a:gd name="f240" fmla="val 146"/>
                  <a:gd name="f241" fmla="val 272"/>
                  <a:gd name="f242" fmla="val 277"/>
                  <a:gd name="f243" fmla="val 278"/>
                  <a:gd name="f244" fmla="val 280"/>
                  <a:gd name="f245" fmla="val 284"/>
                  <a:gd name="f246" fmla="val 288"/>
                  <a:gd name="f247" fmla="val 299"/>
                  <a:gd name="f248" fmla="val 157"/>
                  <a:gd name="f249" fmla="val 306"/>
                  <a:gd name="f250" fmla="val 309"/>
                  <a:gd name="f251" fmla="val 316"/>
                  <a:gd name="f252" fmla="val 320"/>
                  <a:gd name="f253" fmla="val 323"/>
                  <a:gd name="f254" fmla="val 325"/>
                  <a:gd name="f255" fmla="val 329"/>
                  <a:gd name="f256" fmla="val 338"/>
                  <a:gd name="f257" fmla="val 340"/>
                  <a:gd name="f258" fmla="val 342"/>
                  <a:gd name="f259" fmla="val 346"/>
                  <a:gd name="f260" fmla="val 166"/>
                  <a:gd name="f261" fmla="val 349"/>
                  <a:gd name="f262" fmla="val 357"/>
                  <a:gd name="f263" fmla="+- 0 0 -90"/>
                  <a:gd name="f264" fmla="*/ f4 1 364"/>
                  <a:gd name="f265" fmla="*/ f5 1 196"/>
                  <a:gd name="f266" fmla="+- f8 0 f6"/>
                  <a:gd name="f267" fmla="+- f7 0 f6"/>
                  <a:gd name="f268" fmla="*/ f263 f0 1"/>
                  <a:gd name="f269" fmla="*/ f267 1 364"/>
                  <a:gd name="f270" fmla="*/ f266 1 196"/>
                  <a:gd name="f271" fmla="*/ 358 f267 1"/>
                  <a:gd name="f272" fmla="*/ 180 f266 1"/>
                  <a:gd name="f273" fmla="*/ 356 f267 1"/>
                  <a:gd name="f274" fmla="*/ 195 f266 1"/>
                  <a:gd name="f275" fmla="*/ 339 f267 1"/>
                  <a:gd name="f276" fmla="*/ 185 f266 1"/>
                  <a:gd name="f277" fmla="*/ 294 f267 1"/>
                  <a:gd name="f278" fmla="*/ 179 f266 1"/>
                  <a:gd name="f279" fmla="*/ 285 f267 1"/>
                  <a:gd name="f280" fmla="*/ 173 f266 1"/>
                  <a:gd name="f281" fmla="*/ 263 f267 1"/>
                  <a:gd name="f282" fmla="*/ 246 f267 1"/>
                  <a:gd name="f283" fmla="*/ 162 f266 1"/>
                  <a:gd name="f284" fmla="*/ 226 f267 1"/>
                  <a:gd name="f285" fmla="*/ 209 f267 1"/>
                  <a:gd name="f286" fmla="*/ 153 f266 1"/>
                  <a:gd name="f287" fmla="*/ 201 f267 1"/>
                  <a:gd name="f288" fmla="*/ 149 f266 1"/>
                  <a:gd name="f289" fmla="*/ 192 f267 1"/>
                  <a:gd name="f290" fmla="*/ 134 f266 1"/>
                  <a:gd name="f291" fmla="*/ 163 f267 1"/>
                  <a:gd name="f292" fmla="*/ 132 f266 1"/>
                  <a:gd name="f293" fmla="*/ 133 f267 1"/>
                  <a:gd name="f294" fmla="*/ 126 f266 1"/>
                  <a:gd name="f295" fmla="*/ 124 f267 1"/>
                  <a:gd name="f296" fmla="*/ 109 f266 1"/>
                  <a:gd name="f297" fmla="*/ 108 f267 1"/>
                  <a:gd name="f298" fmla="*/ 102 f266 1"/>
                  <a:gd name="f299" fmla="*/ 95 f267 1"/>
                  <a:gd name="f300" fmla="*/ 98 f266 1"/>
                  <a:gd name="f301" fmla="*/ 68 f267 1"/>
                  <a:gd name="f302" fmla="*/ 78 f266 1"/>
                  <a:gd name="f303" fmla="*/ 50 f267 1"/>
                  <a:gd name="f304" fmla="*/ 76 f266 1"/>
                  <a:gd name="f305" fmla="*/ 32 f267 1"/>
                  <a:gd name="f306" fmla="*/ 64 f266 1"/>
                  <a:gd name="f307" fmla="*/ 14 f267 1"/>
                  <a:gd name="f308" fmla="*/ 59 f266 1"/>
                  <a:gd name="f309" fmla="*/ 0 f267 1"/>
                  <a:gd name="f310" fmla="*/ 43 f266 1"/>
                  <a:gd name="f311" fmla="*/ 16 f267 1"/>
                  <a:gd name="f312" fmla="*/ 47 f266 1"/>
                  <a:gd name="f313" fmla="*/ 40 f267 1"/>
                  <a:gd name="f314" fmla="*/ 42 f266 1"/>
                  <a:gd name="f315" fmla="*/ 27 f267 1"/>
                  <a:gd name="f316" fmla="*/ 27 f266 1"/>
                  <a:gd name="f317" fmla="*/ 24 f267 1"/>
                  <a:gd name="f318" fmla="*/ 12 f266 1"/>
                  <a:gd name="f319" fmla="*/ 35 f267 1"/>
                  <a:gd name="f320" fmla="*/ 8 f266 1"/>
                  <a:gd name="f321" fmla="*/ 41 f267 1"/>
                  <a:gd name="f322" fmla="*/ 5 f266 1"/>
                  <a:gd name="f323" fmla="*/ 54 f267 1"/>
                  <a:gd name="f324" fmla="*/ 6 f266 1"/>
                  <a:gd name="f325" fmla="*/ 58 f267 1"/>
                  <a:gd name="f326" fmla="*/ 9 f266 1"/>
                  <a:gd name="f327" fmla="*/ 59 f267 1"/>
                  <a:gd name="f328" fmla="*/ 44 f266 1"/>
                  <a:gd name="f329" fmla="*/ 71 f267 1"/>
                  <a:gd name="f330" fmla="*/ 57 f266 1"/>
                  <a:gd name="f331" fmla="*/ 92 f267 1"/>
                  <a:gd name="f332" fmla="*/ 66 f266 1"/>
                  <a:gd name="f333" fmla="*/ 98 f267 1"/>
                  <a:gd name="f334" fmla="*/ 77 f266 1"/>
                  <a:gd name="f335" fmla="*/ 101 f267 1"/>
                  <a:gd name="f336" fmla="*/ 79 f266 1"/>
                  <a:gd name="f337" fmla="*/ 107 f267 1"/>
                  <a:gd name="f338" fmla="*/ 73 f266 1"/>
                  <a:gd name="f339" fmla="*/ 131 f267 1"/>
                  <a:gd name="f340" fmla="*/ 80 f266 1"/>
                  <a:gd name="f341" fmla="*/ 138 f267 1"/>
                  <a:gd name="f342" fmla="*/ 101 f266 1"/>
                  <a:gd name="f343" fmla="*/ 160 f267 1"/>
                  <a:gd name="f344" fmla="*/ 97 f266 1"/>
                  <a:gd name="f345" fmla="*/ 168 f267 1"/>
                  <a:gd name="f346" fmla="*/ 112 f266 1"/>
                  <a:gd name="f347" fmla="*/ 177 f267 1"/>
                  <a:gd name="f348" fmla="*/ 121 f266 1"/>
                  <a:gd name="f349" fmla="*/ 111 f266 1"/>
                  <a:gd name="f350" fmla="*/ 184 f267 1"/>
                  <a:gd name="f351" fmla="*/ 120 f266 1"/>
                  <a:gd name="f352" fmla="*/ 207 f267 1"/>
                  <a:gd name="f353" fmla="*/ 122 f266 1"/>
                  <a:gd name="f354" fmla="*/ 230 f267 1"/>
                  <a:gd name="f355" fmla="*/ 133 f266 1"/>
                  <a:gd name="f356" fmla="*/ 139 f266 1"/>
                  <a:gd name="f357" fmla="*/ 250 f267 1"/>
                  <a:gd name="f358" fmla="*/ 147 f266 1"/>
                  <a:gd name="f359" fmla="*/ 266 f267 1"/>
                  <a:gd name="f360" fmla="*/ 151 f266 1"/>
                  <a:gd name="f361" fmla="*/ 278 f267 1"/>
                  <a:gd name="f362" fmla="*/ 150 f266 1"/>
                  <a:gd name="f363" fmla="*/ 288 f267 1"/>
                  <a:gd name="f364" fmla="*/ 156 f266 1"/>
                  <a:gd name="f365" fmla="*/ 316 f267 1"/>
                  <a:gd name="f366" fmla="*/ 159 f266 1"/>
                  <a:gd name="f367" fmla="*/ 338 f267 1"/>
                  <a:gd name="f368" fmla="*/ 161 f266 1"/>
                  <a:gd name="f369" fmla="*/ 354 f267 1"/>
                  <a:gd name="f370" fmla="*/ 166 f266 1"/>
                  <a:gd name="f371" fmla="*/ 364 f267 1"/>
                  <a:gd name="f372" fmla="*/ 174 f266 1"/>
                  <a:gd name="f373" fmla="*/ f268 1 f3"/>
                  <a:gd name="f374" fmla="*/ f271 1 364"/>
                  <a:gd name="f375" fmla="*/ f272 1 196"/>
                  <a:gd name="f376" fmla="*/ f273 1 364"/>
                  <a:gd name="f377" fmla="*/ f274 1 196"/>
                  <a:gd name="f378" fmla="*/ f275 1 364"/>
                  <a:gd name="f379" fmla="*/ f276 1 196"/>
                  <a:gd name="f380" fmla="*/ f277 1 364"/>
                  <a:gd name="f381" fmla="*/ f278 1 196"/>
                  <a:gd name="f382" fmla="*/ f279 1 364"/>
                  <a:gd name="f383" fmla="*/ f280 1 196"/>
                  <a:gd name="f384" fmla="*/ f281 1 364"/>
                  <a:gd name="f385" fmla="*/ f282 1 364"/>
                  <a:gd name="f386" fmla="*/ f283 1 196"/>
                  <a:gd name="f387" fmla="*/ f284 1 364"/>
                  <a:gd name="f388" fmla="*/ f285 1 364"/>
                  <a:gd name="f389" fmla="*/ f286 1 196"/>
                  <a:gd name="f390" fmla="*/ f287 1 364"/>
                  <a:gd name="f391" fmla="*/ f288 1 196"/>
                  <a:gd name="f392" fmla="*/ f289 1 364"/>
                  <a:gd name="f393" fmla="*/ f290 1 196"/>
                  <a:gd name="f394" fmla="*/ f291 1 364"/>
                  <a:gd name="f395" fmla="*/ f292 1 196"/>
                  <a:gd name="f396" fmla="*/ f293 1 364"/>
                  <a:gd name="f397" fmla="*/ f294 1 196"/>
                  <a:gd name="f398" fmla="*/ f295 1 364"/>
                  <a:gd name="f399" fmla="*/ f296 1 196"/>
                  <a:gd name="f400" fmla="*/ f297 1 364"/>
                  <a:gd name="f401" fmla="*/ f298 1 196"/>
                  <a:gd name="f402" fmla="*/ f299 1 364"/>
                  <a:gd name="f403" fmla="*/ f300 1 196"/>
                  <a:gd name="f404" fmla="*/ f301 1 364"/>
                  <a:gd name="f405" fmla="*/ f302 1 196"/>
                  <a:gd name="f406" fmla="*/ f303 1 364"/>
                  <a:gd name="f407" fmla="*/ f304 1 196"/>
                  <a:gd name="f408" fmla="*/ f305 1 364"/>
                  <a:gd name="f409" fmla="*/ f306 1 196"/>
                  <a:gd name="f410" fmla="*/ f307 1 364"/>
                  <a:gd name="f411" fmla="*/ f308 1 196"/>
                  <a:gd name="f412" fmla="*/ f309 1 364"/>
                  <a:gd name="f413" fmla="*/ f310 1 196"/>
                  <a:gd name="f414" fmla="*/ f311 1 364"/>
                  <a:gd name="f415" fmla="*/ f312 1 196"/>
                  <a:gd name="f416" fmla="*/ f313 1 364"/>
                  <a:gd name="f417" fmla="*/ f314 1 196"/>
                  <a:gd name="f418" fmla="*/ f315 1 364"/>
                  <a:gd name="f419" fmla="*/ f316 1 196"/>
                  <a:gd name="f420" fmla="*/ f317 1 364"/>
                  <a:gd name="f421" fmla="*/ f318 1 196"/>
                  <a:gd name="f422" fmla="*/ f319 1 364"/>
                  <a:gd name="f423" fmla="*/ f320 1 196"/>
                  <a:gd name="f424" fmla="*/ f321 1 364"/>
                  <a:gd name="f425" fmla="*/ f322 1 196"/>
                  <a:gd name="f426" fmla="*/ f323 1 364"/>
                  <a:gd name="f427" fmla="*/ f324 1 196"/>
                  <a:gd name="f428" fmla="*/ f325 1 364"/>
                  <a:gd name="f429" fmla="*/ f326 1 196"/>
                  <a:gd name="f430" fmla="*/ f327 1 364"/>
                  <a:gd name="f431" fmla="*/ f328 1 196"/>
                  <a:gd name="f432" fmla="*/ f329 1 364"/>
                  <a:gd name="f433" fmla="*/ f330 1 196"/>
                  <a:gd name="f434" fmla="*/ f331 1 364"/>
                  <a:gd name="f435" fmla="*/ f332 1 196"/>
                  <a:gd name="f436" fmla="*/ f333 1 364"/>
                  <a:gd name="f437" fmla="*/ f334 1 196"/>
                  <a:gd name="f438" fmla="*/ f335 1 364"/>
                  <a:gd name="f439" fmla="*/ f336 1 196"/>
                  <a:gd name="f440" fmla="*/ f337 1 364"/>
                  <a:gd name="f441" fmla="*/ f338 1 196"/>
                  <a:gd name="f442" fmla="*/ f339 1 364"/>
                  <a:gd name="f443" fmla="*/ f340 1 196"/>
                  <a:gd name="f444" fmla="*/ f341 1 364"/>
                  <a:gd name="f445" fmla="*/ f342 1 196"/>
                  <a:gd name="f446" fmla="*/ f343 1 364"/>
                  <a:gd name="f447" fmla="*/ f344 1 196"/>
                  <a:gd name="f448" fmla="*/ f345 1 364"/>
                  <a:gd name="f449" fmla="*/ f346 1 196"/>
                  <a:gd name="f450" fmla="*/ f347 1 364"/>
                  <a:gd name="f451" fmla="*/ f348 1 196"/>
                  <a:gd name="f452" fmla="*/ f349 1 196"/>
                  <a:gd name="f453" fmla="*/ f350 1 364"/>
                  <a:gd name="f454" fmla="*/ f351 1 196"/>
                  <a:gd name="f455" fmla="*/ f352 1 364"/>
                  <a:gd name="f456" fmla="*/ f353 1 196"/>
                  <a:gd name="f457" fmla="*/ f354 1 364"/>
                  <a:gd name="f458" fmla="*/ f355 1 196"/>
                  <a:gd name="f459" fmla="*/ f356 1 196"/>
                  <a:gd name="f460" fmla="*/ f357 1 364"/>
                  <a:gd name="f461" fmla="*/ f358 1 196"/>
                  <a:gd name="f462" fmla="*/ f359 1 364"/>
                  <a:gd name="f463" fmla="*/ f360 1 196"/>
                  <a:gd name="f464" fmla="*/ f361 1 364"/>
                  <a:gd name="f465" fmla="*/ f362 1 196"/>
                  <a:gd name="f466" fmla="*/ f363 1 364"/>
                  <a:gd name="f467" fmla="*/ f364 1 196"/>
                  <a:gd name="f468" fmla="*/ f365 1 364"/>
                  <a:gd name="f469" fmla="*/ f366 1 196"/>
                  <a:gd name="f470" fmla="*/ f367 1 364"/>
                  <a:gd name="f471" fmla="*/ f368 1 196"/>
                  <a:gd name="f472" fmla="*/ f369 1 364"/>
                  <a:gd name="f473" fmla="*/ f370 1 196"/>
                  <a:gd name="f474" fmla="*/ f371 1 364"/>
                  <a:gd name="f475" fmla="*/ f372 1 196"/>
                  <a:gd name="f476" fmla="*/ 0 1 f269"/>
                  <a:gd name="f477" fmla="*/ f7 1 f269"/>
                  <a:gd name="f478" fmla="*/ 0 1 f270"/>
                  <a:gd name="f479" fmla="*/ f8 1 f270"/>
                  <a:gd name="f480" fmla="+- f373 0 f1"/>
                  <a:gd name="f481" fmla="*/ f374 1 f269"/>
                  <a:gd name="f482" fmla="*/ f375 1 f270"/>
                  <a:gd name="f483" fmla="*/ f376 1 f269"/>
                  <a:gd name="f484" fmla="*/ f377 1 f270"/>
                  <a:gd name="f485" fmla="*/ f378 1 f269"/>
                  <a:gd name="f486" fmla="*/ f379 1 f270"/>
                  <a:gd name="f487" fmla="*/ f380 1 f269"/>
                  <a:gd name="f488" fmla="*/ f381 1 f270"/>
                  <a:gd name="f489" fmla="*/ f382 1 f269"/>
                  <a:gd name="f490" fmla="*/ f383 1 f270"/>
                  <a:gd name="f491" fmla="*/ f384 1 f269"/>
                  <a:gd name="f492" fmla="*/ f385 1 f269"/>
                  <a:gd name="f493" fmla="*/ f386 1 f270"/>
                  <a:gd name="f494" fmla="*/ f387 1 f269"/>
                  <a:gd name="f495" fmla="*/ f388 1 f269"/>
                  <a:gd name="f496" fmla="*/ f389 1 f270"/>
                  <a:gd name="f497" fmla="*/ f390 1 f269"/>
                  <a:gd name="f498" fmla="*/ f391 1 f270"/>
                  <a:gd name="f499" fmla="*/ f392 1 f269"/>
                  <a:gd name="f500" fmla="*/ f393 1 f270"/>
                  <a:gd name="f501" fmla="*/ f394 1 f269"/>
                  <a:gd name="f502" fmla="*/ f395 1 f270"/>
                  <a:gd name="f503" fmla="*/ f396 1 f269"/>
                  <a:gd name="f504" fmla="*/ f397 1 f270"/>
                  <a:gd name="f505" fmla="*/ f398 1 f269"/>
                  <a:gd name="f506" fmla="*/ f399 1 f270"/>
                  <a:gd name="f507" fmla="*/ f400 1 f269"/>
                  <a:gd name="f508" fmla="*/ f401 1 f270"/>
                  <a:gd name="f509" fmla="*/ f402 1 f269"/>
                  <a:gd name="f510" fmla="*/ f403 1 f270"/>
                  <a:gd name="f511" fmla="*/ f404 1 f269"/>
                  <a:gd name="f512" fmla="*/ f405 1 f270"/>
                  <a:gd name="f513" fmla="*/ f406 1 f269"/>
                  <a:gd name="f514" fmla="*/ f407 1 f270"/>
                  <a:gd name="f515" fmla="*/ f408 1 f269"/>
                  <a:gd name="f516" fmla="*/ f409 1 f270"/>
                  <a:gd name="f517" fmla="*/ f410 1 f269"/>
                  <a:gd name="f518" fmla="*/ f411 1 f270"/>
                  <a:gd name="f519" fmla="*/ f412 1 f269"/>
                  <a:gd name="f520" fmla="*/ f413 1 f270"/>
                  <a:gd name="f521" fmla="*/ f414 1 f269"/>
                  <a:gd name="f522" fmla="*/ f415 1 f270"/>
                  <a:gd name="f523" fmla="*/ f416 1 f269"/>
                  <a:gd name="f524" fmla="*/ f417 1 f270"/>
                  <a:gd name="f525" fmla="*/ f418 1 f269"/>
                  <a:gd name="f526" fmla="*/ f419 1 f270"/>
                  <a:gd name="f527" fmla="*/ f420 1 f269"/>
                  <a:gd name="f528" fmla="*/ f421 1 f270"/>
                  <a:gd name="f529" fmla="*/ f422 1 f269"/>
                  <a:gd name="f530" fmla="*/ f423 1 f270"/>
                  <a:gd name="f531" fmla="*/ f424 1 f269"/>
                  <a:gd name="f532" fmla="*/ f425 1 f270"/>
                  <a:gd name="f533" fmla="*/ f426 1 f269"/>
                  <a:gd name="f534" fmla="*/ f427 1 f270"/>
                  <a:gd name="f535" fmla="*/ f428 1 f269"/>
                  <a:gd name="f536" fmla="*/ f429 1 f270"/>
                  <a:gd name="f537" fmla="*/ f430 1 f269"/>
                  <a:gd name="f538" fmla="*/ f431 1 f270"/>
                  <a:gd name="f539" fmla="*/ f432 1 f269"/>
                  <a:gd name="f540" fmla="*/ f433 1 f270"/>
                  <a:gd name="f541" fmla="*/ f434 1 f269"/>
                  <a:gd name="f542" fmla="*/ f435 1 f270"/>
                  <a:gd name="f543" fmla="*/ f436 1 f269"/>
                  <a:gd name="f544" fmla="*/ f437 1 f270"/>
                  <a:gd name="f545" fmla="*/ f438 1 f269"/>
                  <a:gd name="f546" fmla="*/ f439 1 f270"/>
                  <a:gd name="f547" fmla="*/ f440 1 f269"/>
                  <a:gd name="f548" fmla="*/ f441 1 f270"/>
                  <a:gd name="f549" fmla="*/ f442 1 f269"/>
                  <a:gd name="f550" fmla="*/ f443 1 f270"/>
                  <a:gd name="f551" fmla="*/ f444 1 f269"/>
                  <a:gd name="f552" fmla="*/ f445 1 f270"/>
                  <a:gd name="f553" fmla="*/ f446 1 f269"/>
                  <a:gd name="f554" fmla="*/ f447 1 f270"/>
                  <a:gd name="f555" fmla="*/ f448 1 f269"/>
                  <a:gd name="f556" fmla="*/ f449 1 f270"/>
                  <a:gd name="f557" fmla="*/ f450 1 f269"/>
                  <a:gd name="f558" fmla="*/ f451 1 f270"/>
                  <a:gd name="f559" fmla="*/ f452 1 f270"/>
                  <a:gd name="f560" fmla="*/ f453 1 f269"/>
                  <a:gd name="f561" fmla="*/ f454 1 f270"/>
                  <a:gd name="f562" fmla="*/ f455 1 f269"/>
                  <a:gd name="f563" fmla="*/ f456 1 f270"/>
                  <a:gd name="f564" fmla="*/ f457 1 f269"/>
                  <a:gd name="f565" fmla="*/ f458 1 f270"/>
                  <a:gd name="f566" fmla="*/ f459 1 f270"/>
                  <a:gd name="f567" fmla="*/ f460 1 f269"/>
                  <a:gd name="f568" fmla="*/ f461 1 f270"/>
                  <a:gd name="f569" fmla="*/ f462 1 f269"/>
                  <a:gd name="f570" fmla="*/ f463 1 f270"/>
                  <a:gd name="f571" fmla="*/ f464 1 f269"/>
                  <a:gd name="f572" fmla="*/ f465 1 f270"/>
                  <a:gd name="f573" fmla="*/ f466 1 f269"/>
                  <a:gd name="f574" fmla="*/ f467 1 f270"/>
                  <a:gd name="f575" fmla="*/ f468 1 f269"/>
                  <a:gd name="f576" fmla="*/ f469 1 f270"/>
                  <a:gd name="f577" fmla="*/ f470 1 f269"/>
                  <a:gd name="f578" fmla="*/ f471 1 f270"/>
                  <a:gd name="f579" fmla="*/ f472 1 f269"/>
                  <a:gd name="f580" fmla="*/ f473 1 f270"/>
                  <a:gd name="f581" fmla="*/ f474 1 f269"/>
                  <a:gd name="f582" fmla="*/ f475 1 f270"/>
                  <a:gd name="f583" fmla="*/ f476 f264 1"/>
                  <a:gd name="f584" fmla="*/ f477 f264 1"/>
                  <a:gd name="f585" fmla="*/ f479 f265 1"/>
                  <a:gd name="f586" fmla="*/ f478 f265 1"/>
                  <a:gd name="f587" fmla="*/ f481 f264 1"/>
                  <a:gd name="f588" fmla="*/ f482 f265 1"/>
                  <a:gd name="f589" fmla="*/ f483 f264 1"/>
                  <a:gd name="f590" fmla="*/ f484 f265 1"/>
                  <a:gd name="f591" fmla="*/ f485 f264 1"/>
                  <a:gd name="f592" fmla="*/ f486 f265 1"/>
                  <a:gd name="f593" fmla="*/ f487 f264 1"/>
                  <a:gd name="f594" fmla="*/ f488 f265 1"/>
                  <a:gd name="f595" fmla="*/ f489 f264 1"/>
                  <a:gd name="f596" fmla="*/ f490 f265 1"/>
                  <a:gd name="f597" fmla="*/ f491 f264 1"/>
                  <a:gd name="f598" fmla="*/ f492 f264 1"/>
                  <a:gd name="f599" fmla="*/ f493 f265 1"/>
                  <a:gd name="f600" fmla="*/ f494 f264 1"/>
                  <a:gd name="f601" fmla="*/ f495 f264 1"/>
                  <a:gd name="f602" fmla="*/ f496 f265 1"/>
                  <a:gd name="f603" fmla="*/ f497 f264 1"/>
                  <a:gd name="f604" fmla="*/ f498 f265 1"/>
                  <a:gd name="f605" fmla="*/ f499 f264 1"/>
                  <a:gd name="f606" fmla="*/ f500 f265 1"/>
                  <a:gd name="f607" fmla="*/ f501 f264 1"/>
                  <a:gd name="f608" fmla="*/ f502 f265 1"/>
                  <a:gd name="f609" fmla="*/ f503 f264 1"/>
                  <a:gd name="f610" fmla="*/ f504 f265 1"/>
                  <a:gd name="f611" fmla="*/ f505 f264 1"/>
                  <a:gd name="f612" fmla="*/ f506 f265 1"/>
                  <a:gd name="f613" fmla="*/ f507 f264 1"/>
                  <a:gd name="f614" fmla="*/ f508 f265 1"/>
                  <a:gd name="f615" fmla="*/ f509 f264 1"/>
                  <a:gd name="f616" fmla="*/ f510 f265 1"/>
                  <a:gd name="f617" fmla="*/ f511 f264 1"/>
                  <a:gd name="f618" fmla="*/ f512 f265 1"/>
                  <a:gd name="f619" fmla="*/ f513 f264 1"/>
                  <a:gd name="f620" fmla="*/ f514 f265 1"/>
                  <a:gd name="f621" fmla="*/ f515 f264 1"/>
                  <a:gd name="f622" fmla="*/ f516 f265 1"/>
                  <a:gd name="f623" fmla="*/ f517 f264 1"/>
                  <a:gd name="f624" fmla="*/ f518 f265 1"/>
                  <a:gd name="f625" fmla="*/ f519 f264 1"/>
                  <a:gd name="f626" fmla="*/ f520 f265 1"/>
                  <a:gd name="f627" fmla="*/ f521 f264 1"/>
                  <a:gd name="f628" fmla="*/ f522 f265 1"/>
                  <a:gd name="f629" fmla="*/ f523 f264 1"/>
                  <a:gd name="f630" fmla="*/ f524 f265 1"/>
                  <a:gd name="f631" fmla="*/ f525 f264 1"/>
                  <a:gd name="f632" fmla="*/ f526 f265 1"/>
                  <a:gd name="f633" fmla="*/ f527 f264 1"/>
                  <a:gd name="f634" fmla="*/ f528 f265 1"/>
                  <a:gd name="f635" fmla="*/ f529 f264 1"/>
                  <a:gd name="f636" fmla="*/ f530 f265 1"/>
                  <a:gd name="f637" fmla="*/ f531 f264 1"/>
                  <a:gd name="f638" fmla="*/ f532 f265 1"/>
                  <a:gd name="f639" fmla="*/ f533 f264 1"/>
                  <a:gd name="f640" fmla="*/ f534 f265 1"/>
                  <a:gd name="f641" fmla="*/ f535 f264 1"/>
                  <a:gd name="f642" fmla="*/ f536 f265 1"/>
                  <a:gd name="f643" fmla="*/ f537 f264 1"/>
                  <a:gd name="f644" fmla="*/ f538 f265 1"/>
                  <a:gd name="f645" fmla="*/ f539 f264 1"/>
                  <a:gd name="f646" fmla="*/ f540 f265 1"/>
                  <a:gd name="f647" fmla="*/ f541 f264 1"/>
                  <a:gd name="f648" fmla="*/ f542 f265 1"/>
                  <a:gd name="f649" fmla="*/ f543 f264 1"/>
                  <a:gd name="f650" fmla="*/ f544 f265 1"/>
                  <a:gd name="f651" fmla="*/ f545 f264 1"/>
                  <a:gd name="f652" fmla="*/ f546 f265 1"/>
                  <a:gd name="f653" fmla="*/ f547 f264 1"/>
                  <a:gd name="f654" fmla="*/ f548 f265 1"/>
                  <a:gd name="f655" fmla="*/ f549 f264 1"/>
                  <a:gd name="f656" fmla="*/ f550 f265 1"/>
                  <a:gd name="f657" fmla="*/ f551 f264 1"/>
                  <a:gd name="f658" fmla="*/ f552 f265 1"/>
                  <a:gd name="f659" fmla="*/ f553 f264 1"/>
                  <a:gd name="f660" fmla="*/ f554 f265 1"/>
                  <a:gd name="f661" fmla="*/ f555 f264 1"/>
                  <a:gd name="f662" fmla="*/ f556 f265 1"/>
                  <a:gd name="f663" fmla="*/ f557 f264 1"/>
                  <a:gd name="f664" fmla="*/ f558 f265 1"/>
                  <a:gd name="f665" fmla="*/ f559 f265 1"/>
                  <a:gd name="f666" fmla="*/ f560 f264 1"/>
                  <a:gd name="f667" fmla="*/ f561 f265 1"/>
                  <a:gd name="f668" fmla="*/ f562 f264 1"/>
                  <a:gd name="f669" fmla="*/ f563 f265 1"/>
                  <a:gd name="f670" fmla="*/ f564 f264 1"/>
                  <a:gd name="f671" fmla="*/ f565 f265 1"/>
                  <a:gd name="f672" fmla="*/ f566 f265 1"/>
                  <a:gd name="f673" fmla="*/ f567 f264 1"/>
                  <a:gd name="f674" fmla="*/ f568 f265 1"/>
                  <a:gd name="f675" fmla="*/ f569 f264 1"/>
                  <a:gd name="f676" fmla="*/ f570 f265 1"/>
                  <a:gd name="f677" fmla="*/ f571 f264 1"/>
                  <a:gd name="f678" fmla="*/ f572 f265 1"/>
                  <a:gd name="f679" fmla="*/ f573 f264 1"/>
                  <a:gd name="f680" fmla="*/ f574 f265 1"/>
                  <a:gd name="f681" fmla="*/ f575 f264 1"/>
                  <a:gd name="f682" fmla="*/ f576 f265 1"/>
                  <a:gd name="f683" fmla="*/ f577 f264 1"/>
                  <a:gd name="f684" fmla="*/ f578 f265 1"/>
                  <a:gd name="f685" fmla="*/ f579 f264 1"/>
                  <a:gd name="f686" fmla="*/ f580 f265 1"/>
                  <a:gd name="f687" fmla="*/ f581 f264 1"/>
                  <a:gd name="f688" fmla="*/ f582 f265 1"/>
                </a:gdLst>
                <a:ahLst/>
                <a:cxnLst>
                  <a:cxn ang="3cd4">
                    <a:pos x="hc" y="t"/>
                  </a:cxn>
                  <a:cxn ang="0">
                    <a:pos x="r" y="vc"/>
                  </a:cxn>
                  <a:cxn ang="cd4">
                    <a:pos x="hc" y="b"/>
                  </a:cxn>
                  <a:cxn ang="cd2">
                    <a:pos x="l" y="vc"/>
                  </a:cxn>
                  <a:cxn ang="f480">
                    <a:pos x="f587" y="f588"/>
                  </a:cxn>
                  <a:cxn ang="f480">
                    <a:pos x="f589" y="f590"/>
                  </a:cxn>
                  <a:cxn ang="f480">
                    <a:pos x="f591" y="f592"/>
                  </a:cxn>
                  <a:cxn ang="f480">
                    <a:pos x="f593" y="f594"/>
                  </a:cxn>
                  <a:cxn ang="f480">
                    <a:pos x="f595" y="f596"/>
                  </a:cxn>
                  <a:cxn ang="f480">
                    <a:pos x="f597" y="f596"/>
                  </a:cxn>
                  <a:cxn ang="f480">
                    <a:pos x="f598" y="f599"/>
                  </a:cxn>
                  <a:cxn ang="f480">
                    <a:pos x="f600" y="f599"/>
                  </a:cxn>
                  <a:cxn ang="f480">
                    <a:pos x="f601" y="f602"/>
                  </a:cxn>
                  <a:cxn ang="f480">
                    <a:pos x="f603" y="f604"/>
                  </a:cxn>
                  <a:cxn ang="f480">
                    <a:pos x="f605" y="f606"/>
                  </a:cxn>
                  <a:cxn ang="f480">
                    <a:pos x="f607" y="f608"/>
                  </a:cxn>
                  <a:cxn ang="f480">
                    <a:pos x="f609" y="f610"/>
                  </a:cxn>
                  <a:cxn ang="f480">
                    <a:pos x="f611" y="f612"/>
                  </a:cxn>
                  <a:cxn ang="f480">
                    <a:pos x="f613" y="f614"/>
                  </a:cxn>
                  <a:cxn ang="f480">
                    <a:pos x="f615" y="f616"/>
                  </a:cxn>
                  <a:cxn ang="f480">
                    <a:pos x="f617" y="f618"/>
                  </a:cxn>
                  <a:cxn ang="f480">
                    <a:pos x="f619" y="f620"/>
                  </a:cxn>
                  <a:cxn ang="f480">
                    <a:pos x="f621" y="f622"/>
                  </a:cxn>
                  <a:cxn ang="f480">
                    <a:pos x="f623" y="f624"/>
                  </a:cxn>
                  <a:cxn ang="f480">
                    <a:pos x="f625" y="f626"/>
                  </a:cxn>
                  <a:cxn ang="f480">
                    <a:pos x="f627" y="f628"/>
                  </a:cxn>
                  <a:cxn ang="f480">
                    <a:pos x="f629" y="f630"/>
                  </a:cxn>
                  <a:cxn ang="f480">
                    <a:pos x="f631" y="f632"/>
                  </a:cxn>
                  <a:cxn ang="f480">
                    <a:pos x="f633" y="f634"/>
                  </a:cxn>
                  <a:cxn ang="f480">
                    <a:pos x="f635" y="f636"/>
                  </a:cxn>
                  <a:cxn ang="f480">
                    <a:pos x="f637" y="f638"/>
                  </a:cxn>
                  <a:cxn ang="f480">
                    <a:pos x="f639" y="f640"/>
                  </a:cxn>
                  <a:cxn ang="f480">
                    <a:pos x="f641" y="f642"/>
                  </a:cxn>
                  <a:cxn ang="f480">
                    <a:pos x="f643" y="f644"/>
                  </a:cxn>
                  <a:cxn ang="f480">
                    <a:pos x="f645" y="f646"/>
                  </a:cxn>
                  <a:cxn ang="f480">
                    <a:pos x="f647" y="f648"/>
                  </a:cxn>
                  <a:cxn ang="f480">
                    <a:pos x="f649" y="f650"/>
                  </a:cxn>
                  <a:cxn ang="f480">
                    <a:pos x="f651" y="f652"/>
                  </a:cxn>
                  <a:cxn ang="f480">
                    <a:pos x="f653" y="f654"/>
                  </a:cxn>
                  <a:cxn ang="f480">
                    <a:pos x="f655" y="f656"/>
                  </a:cxn>
                  <a:cxn ang="f480">
                    <a:pos x="f657" y="f658"/>
                  </a:cxn>
                  <a:cxn ang="f480">
                    <a:pos x="f659" y="f660"/>
                  </a:cxn>
                  <a:cxn ang="f480">
                    <a:pos x="f661" y="f662"/>
                  </a:cxn>
                  <a:cxn ang="f480">
                    <a:pos x="f663" y="f664"/>
                  </a:cxn>
                  <a:cxn ang="f480">
                    <a:pos x="f663" y="f665"/>
                  </a:cxn>
                  <a:cxn ang="f480">
                    <a:pos x="f666" y="f667"/>
                  </a:cxn>
                  <a:cxn ang="f480">
                    <a:pos x="f668" y="f669"/>
                  </a:cxn>
                  <a:cxn ang="f480">
                    <a:pos x="f670" y="f671"/>
                  </a:cxn>
                  <a:cxn ang="f480">
                    <a:pos x="f598" y="f672"/>
                  </a:cxn>
                  <a:cxn ang="f480">
                    <a:pos x="f673" y="f674"/>
                  </a:cxn>
                  <a:cxn ang="f480">
                    <a:pos x="f675" y="f676"/>
                  </a:cxn>
                  <a:cxn ang="f480">
                    <a:pos x="f677" y="f678"/>
                  </a:cxn>
                  <a:cxn ang="f480">
                    <a:pos x="f679" y="f680"/>
                  </a:cxn>
                  <a:cxn ang="f480">
                    <a:pos x="f681" y="f682"/>
                  </a:cxn>
                  <a:cxn ang="f480">
                    <a:pos x="f683" y="f684"/>
                  </a:cxn>
                  <a:cxn ang="f480">
                    <a:pos x="f685" y="f686"/>
                  </a:cxn>
                  <a:cxn ang="f480">
                    <a:pos x="f687" y="f688"/>
                  </a:cxn>
                </a:cxnLst>
                <a:rect l="f583" t="f586" r="f584" b="f585"/>
                <a:pathLst>
                  <a:path w="364" h="196">
                    <a:moveTo>
                      <a:pt x="f7" y="f9"/>
                    </a:moveTo>
                    <a:cubicBezTo>
                      <a:pt x="f2" y="f9"/>
                      <a:pt x="f10" y="f11"/>
                      <a:pt x="f10" y="f3"/>
                    </a:cubicBezTo>
                    <a:cubicBezTo>
                      <a:pt x="f10" y="f12"/>
                      <a:pt x="f13" y="f14"/>
                      <a:pt x="f2" y="f15"/>
                    </a:cubicBezTo>
                    <a:cubicBezTo>
                      <a:pt x="f2" y="f16"/>
                      <a:pt x="f13" y="f17"/>
                      <a:pt x="f18" y="f19"/>
                    </a:cubicBezTo>
                    <a:cubicBezTo>
                      <a:pt x="f20" y="f8"/>
                      <a:pt x="f21" y="f22"/>
                      <a:pt x="f23" y="f24"/>
                    </a:cubicBezTo>
                    <a:cubicBezTo>
                      <a:pt x="f25" y="f15"/>
                      <a:pt x="f26" y="f27"/>
                      <a:pt x="f28" y="f14"/>
                    </a:cubicBezTo>
                    <a:cubicBezTo>
                      <a:pt x="f29" y="f30"/>
                      <a:pt x="f31" y="f32"/>
                      <a:pt x="f33" y="f11"/>
                    </a:cubicBezTo>
                    <a:cubicBezTo>
                      <a:pt x="f34" y="f35"/>
                      <a:pt x="f36" y="f37"/>
                      <a:pt x="f38" y="f39"/>
                    </a:cubicBezTo>
                    <a:cubicBezTo>
                      <a:pt x="f40" y="f30"/>
                      <a:pt x="f41" y="f30"/>
                      <a:pt x="f42" y="f32"/>
                    </a:cubicBezTo>
                    <a:cubicBezTo>
                      <a:pt x="f43" y="f44"/>
                      <a:pt x="f43" y="f11"/>
                      <a:pt x="f45" y="f46"/>
                    </a:cubicBezTo>
                    <a:cubicBezTo>
                      <a:pt x="f47" y="f35"/>
                      <a:pt x="f48" y="f35"/>
                      <a:pt x="f49" y="f46"/>
                    </a:cubicBezTo>
                    <a:cubicBezTo>
                      <a:pt x="f50" y="f51"/>
                      <a:pt x="f50" y="f51"/>
                      <a:pt x="f52" y="f46"/>
                    </a:cubicBezTo>
                    <a:cubicBezTo>
                      <a:pt x="f53" y="f37"/>
                      <a:pt x="f54" y="f55"/>
                      <a:pt x="f56" y="f57"/>
                    </a:cubicBezTo>
                    <a:cubicBezTo>
                      <a:pt x="f58" y="f59"/>
                      <a:pt x="f60" y="f61"/>
                      <a:pt x="f62" y="f63"/>
                    </a:cubicBezTo>
                    <a:cubicBezTo>
                      <a:pt x="f64" y="f57"/>
                      <a:pt x="f65" y="f57"/>
                      <a:pt x="f66" y="f67"/>
                    </a:cubicBezTo>
                    <a:cubicBezTo>
                      <a:pt x="f68" y="f69"/>
                      <a:pt x="f70" y="f69"/>
                      <a:pt x="f71" y="f63"/>
                    </a:cubicBezTo>
                    <a:cubicBezTo>
                      <a:pt x="f71" y="f67"/>
                      <a:pt x="f71" y="f67"/>
                      <a:pt x="f72" y="f67"/>
                    </a:cubicBezTo>
                    <a:cubicBezTo>
                      <a:pt x="f73" y="f55"/>
                      <a:pt x="f74" y="f75"/>
                      <a:pt x="f74" y="f76"/>
                    </a:cubicBezTo>
                    <a:cubicBezTo>
                      <a:pt x="f74" y="f77"/>
                      <a:pt x="f78" y="f79"/>
                      <a:pt x="f74" y="f80"/>
                    </a:cubicBezTo>
                    <a:cubicBezTo>
                      <a:pt x="f81" y="f82"/>
                      <a:pt x="f83" y="f79"/>
                      <a:pt x="f84" y="f85"/>
                    </a:cubicBezTo>
                    <a:cubicBezTo>
                      <a:pt x="f86" y="f85"/>
                      <a:pt x="f8" y="f82"/>
                      <a:pt x="f86" y="f87"/>
                    </a:cubicBezTo>
                    <a:cubicBezTo>
                      <a:pt x="f88" y="f89"/>
                      <a:pt x="f86" y="f90"/>
                      <a:pt x="f24" y="f91"/>
                    </a:cubicBezTo>
                    <a:cubicBezTo>
                      <a:pt x="f14" y="f92"/>
                      <a:pt x="f32" y="f93"/>
                      <a:pt x="f37" y="f91"/>
                    </a:cubicBezTo>
                    <a:cubicBezTo>
                      <a:pt x="f55" y="f94"/>
                      <a:pt x="f57" y="f90"/>
                      <a:pt x="f67" y="f95"/>
                    </a:cubicBezTo>
                    <a:cubicBezTo>
                      <a:pt x="f69" y="f96"/>
                      <a:pt x="f97" y="f98"/>
                      <a:pt x="f77" y="f96"/>
                    </a:cubicBezTo>
                    <a:cubicBezTo>
                      <a:pt x="f99" y="f93"/>
                      <a:pt x="f89" y="f100"/>
                      <a:pt x="f92" y="f101"/>
                    </a:cubicBezTo>
                    <a:cubicBezTo>
                      <a:pt x="f102" y="f101"/>
                      <a:pt x="f93" y="f103"/>
                      <a:pt x="f93" y="f104"/>
                    </a:cubicBezTo>
                    <a:cubicBezTo>
                      <a:pt x="f93" y="f105"/>
                      <a:pt x="f101" y="f106"/>
                      <a:pt x="f103" y="f107"/>
                    </a:cubicBezTo>
                    <a:cubicBezTo>
                      <a:pt x="f104" y="f108"/>
                      <a:pt x="f109" y="f110"/>
                      <a:pt x="f111" y="f112"/>
                    </a:cubicBezTo>
                    <a:cubicBezTo>
                      <a:pt x="f113" y="f108"/>
                      <a:pt x="f114" y="f112"/>
                      <a:pt x="f115" y="f116"/>
                    </a:cubicBezTo>
                    <a:cubicBezTo>
                      <a:pt x="f112" y="f117"/>
                      <a:pt x="f112" y="f117"/>
                      <a:pt x="f118" y="f119"/>
                    </a:cubicBezTo>
                    <a:cubicBezTo>
                      <a:pt x="f120" y="f119"/>
                      <a:pt x="f120" y="f119"/>
                      <a:pt x="f117" y="f119"/>
                    </a:cubicBezTo>
                    <a:cubicBezTo>
                      <a:pt x="f121" y="f122"/>
                      <a:pt x="f123" y="f124"/>
                      <a:pt x="f125" y="f126"/>
                    </a:cubicBezTo>
                    <a:cubicBezTo>
                      <a:pt x="f127" y="f128"/>
                      <a:pt x="f129" y="f128"/>
                      <a:pt x="f130" y="f131"/>
                    </a:cubicBezTo>
                    <a:cubicBezTo>
                      <a:pt x="f132" y="f133"/>
                      <a:pt x="f134" y="f135"/>
                      <a:pt x="f136" y="f131"/>
                    </a:cubicBezTo>
                    <a:cubicBezTo>
                      <a:pt x="f137" y="f126"/>
                      <a:pt x="f138" y="f128"/>
                      <a:pt x="f139" y="f128"/>
                    </a:cubicBezTo>
                    <a:cubicBezTo>
                      <a:pt x="f140" y="f141"/>
                      <a:pt x="f142" y="f127"/>
                      <a:pt x="f143" y="f144"/>
                    </a:cubicBezTo>
                    <a:cubicBezTo>
                      <a:pt x="f145" y="f134"/>
                      <a:pt x="f145" y="f134"/>
                      <a:pt x="f146" y="f147"/>
                    </a:cubicBezTo>
                    <a:cubicBezTo>
                      <a:pt x="f148" y="f132"/>
                      <a:pt x="f149" y="f150"/>
                      <a:pt x="f151" y="f152"/>
                    </a:cubicBezTo>
                    <a:cubicBezTo>
                      <a:pt x="f153" y="f154"/>
                      <a:pt x="f155" y="f156"/>
                      <a:pt x="f157" y="f154"/>
                    </a:cubicBezTo>
                    <a:cubicBezTo>
                      <a:pt x="f158" y="f154"/>
                      <a:pt x="f159" y="f136"/>
                      <a:pt x="f159" y="f160"/>
                    </a:cubicBezTo>
                    <a:cubicBezTo>
                      <a:pt x="f159" y="f161"/>
                      <a:pt x="f162" y="f163"/>
                      <a:pt x="f6" y="f164"/>
                    </a:cubicBezTo>
                    <a:cubicBezTo>
                      <a:pt x="f165" y="f166"/>
                      <a:pt x="f167" y="f145"/>
                      <a:pt x="f168" y="f169"/>
                    </a:cubicBezTo>
                    <a:cubicBezTo>
                      <a:pt x="f170" y="f163"/>
                      <a:pt x="f157" y="f171"/>
                      <a:pt x="f172" y="f171"/>
                    </a:cubicBezTo>
                    <a:cubicBezTo>
                      <a:pt x="f173" y="f171"/>
                      <a:pt x="f174" y="f171"/>
                      <a:pt x="f175" y="f161"/>
                    </a:cubicBezTo>
                    <a:cubicBezTo>
                      <a:pt x="f166" y="f161"/>
                      <a:pt x="f143" y="f140"/>
                      <a:pt x="f166" y="f142"/>
                    </a:cubicBezTo>
                    <a:cubicBezTo>
                      <a:pt x="f145" y="f176"/>
                      <a:pt x="f175" y="f177"/>
                      <a:pt x="f177" y="f146"/>
                    </a:cubicBezTo>
                    <a:cubicBezTo>
                      <a:pt x="f178" y="f149"/>
                      <a:pt x="f146" y="f179"/>
                      <a:pt x="f149" y="f149"/>
                    </a:cubicBezTo>
                    <a:cubicBezTo>
                      <a:pt x="f151" y="f180"/>
                      <a:pt x="f181" y="f148"/>
                      <a:pt x="f153" y="f180"/>
                    </a:cubicBezTo>
                    <a:cubicBezTo>
                      <a:pt x="f153" y="f173"/>
                      <a:pt x="f173" y="f155"/>
                      <a:pt x="f181" y="f170"/>
                    </a:cubicBezTo>
                    <a:cubicBezTo>
                      <a:pt x="f149" y="f182"/>
                      <a:pt x="f148" y="f183"/>
                      <a:pt x="f184" y="f172"/>
                    </a:cubicBezTo>
                    <a:cubicBezTo>
                      <a:pt x="f177" y="f157"/>
                      <a:pt x="f145" y="f170"/>
                      <a:pt x="f178" y="f167"/>
                    </a:cubicBezTo>
                    <a:cubicBezTo>
                      <a:pt x="f184" y="f159"/>
                      <a:pt x="f146" y="f165"/>
                      <a:pt x="f178" y="f185"/>
                    </a:cubicBezTo>
                    <a:cubicBezTo>
                      <a:pt x="f145" y="f6"/>
                      <a:pt x="f176" y="f185"/>
                      <a:pt x="f143" y="f186"/>
                    </a:cubicBezTo>
                    <a:cubicBezTo>
                      <a:pt x="f169" y="f168"/>
                      <a:pt x="f140" y="f168"/>
                      <a:pt x="f187" y="f188"/>
                    </a:cubicBezTo>
                    <a:cubicBezTo>
                      <a:pt x="f160" y="f188"/>
                      <a:pt x="f138" y="f159"/>
                      <a:pt x="f189" y="f159"/>
                    </a:cubicBezTo>
                    <a:cubicBezTo>
                      <a:pt x="f137" y="f186"/>
                      <a:pt x="f190" y="f162"/>
                      <a:pt x="f156" y="f186"/>
                    </a:cubicBezTo>
                    <a:cubicBezTo>
                      <a:pt x="f191" y="f159"/>
                      <a:pt x="f154" y="f167"/>
                      <a:pt x="f156" y="f158"/>
                    </a:cubicBezTo>
                    <a:cubicBezTo>
                      <a:pt x="f189" y="f172"/>
                      <a:pt x="f136" y="f183"/>
                      <a:pt x="f191" y="f149"/>
                    </a:cubicBezTo>
                    <a:cubicBezTo>
                      <a:pt x="f152" y="f184"/>
                      <a:pt x="f152" y="f176"/>
                      <a:pt x="f154" y="f169"/>
                    </a:cubicBezTo>
                    <a:cubicBezTo>
                      <a:pt x="f190" y="f161"/>
                      <a:pt x="f136" y="f187"/>
                      <a:pt x="f134" y="f160"/>
                    </a:cubicBezTo>
                    <a:cubicBezTo>
                      <a:pt x="f132" y="f138"/>
                      <a:pt x="f130" y="f189"/>
                      <a:pt x="f192" y="f136"/>
                    </a:cubicBezTo>
                    <a:cubicBezTo>
                      <a:pt x="f193" y="f154"/>
                      <a:pt x="f141" y="f156"/>
                      <a:pt x="f131" y="f136"/>
                    </a:cubicBezTo>
                    <a:cubicBezTo>
                      <a:pt x="f194" y="f190"/>
                      <a:pt x="f195" y="f154"/>
                      <a:pt x="f196" y="f150"/>
                    </a:cubicBezTo>
                    <a:cubicBezTo>
                      <a:pt x="f121" y="f192"/>
                      <a:pt x="f120" y="f127"/>
                      <a:pt x="f197" y="f127"/>
                    </a:cubicBezTo>
                    <a:cubicBezTo>
                      <a:pt x="f198" y="f125"/>
                      <a:pt x="f119" y="f128"/>
                      <a:pt x="f119" y="f126"/>
                    </a:cubicBezTo>
                    <a:cubicBezTo>
                      <a:pt x="f118" y="f131"/>
                      <a:pt x="f118" y="f199"/>
                      <a:pt x="f119" y="f135"/>
                    </a:cubicBezTo>
                    <a:cubicBezTo>
                      <a:pt x="f198" y="f133"/>
                      <a:pt x="f197" y="f135"/>
                      <a:pt x="f110" y="f199"/>
                    </a:cubicBezTo>
                    <a:cubicBezTo>
                      <a:pt x="f116" y="f131"/>
                      <a:pt x="f200" y="f126"/>
                      <a:pt x="f112" y="f128"/>
                    </a:cubicBezTo>
                    <a:cubicBezTo>
                      <a:pt x="f108" y="f141"/>
                      <a:pt x="f201" y="f193"/>
                      <a:pt x="f202" y="f193"/>
                    </a:cubicBezTo>
                    <a:cubicBezTo>
                      <a:pt x="f107" y="f127"/>
                      <a:pt x="f113" y="f127"/>
                      <a:pt x="f111" y="f193"/>
                    </a:cubicBezTo>
                    <a:cubicBezTo>
                      <a:pt x="f109" y="f128"/>
                      <a:pt x="f98" y="f192"/>
                      <a:pt x="f102" y="f135"/>
                    </a:cubicBezTo>
                    <a:cubicBezTo>
                      <a:pt x="f92" y="f194"/>
                      <a:pt x="f203" y="f204"/>
                      <a:pt x="f203" y="f118"/>
                    </a:cubicBezTo>
                    <a:cubicBezTo>
                      <a:pt x="f203" y="f119"/>
                      <a:pt x="f205" y="f198"/>
                      <a:pt x="f205" y="f110"/>
                    </a:cubicBezTo>
                    <a:cubicBezTo>
                      <a:pt x="f206" y="f119"/>
                      <a:pt x="f80" y="f120"/>
                      <a:pt x="f76" y="f119"/>
                    </a:cubicBezTo>
                    <a:cubicBezTo>
                      <a:pt x="f97" y="f197"/>
                      <a:pt x="f207" y="f119"/>
                      <a:pt x="f69" y="f118"/>
                    </a:cubicBezTo>
                    <a:cubicBezTo>
                      <a:pt x="f75" y="f208"/>
                      <a:pt x="f209" y="f120"/>
                      <a:pt x="f209" y="f110"/>
                    </a:cubicBezTo>
                    <a:cubicBezTo>
                      <a:pt x="f55" y="f108"/>
                      <a:pt x="f209" y="f107"/>
                      <a:pt x="f55" y="f113"/>
                    </a:cubicBezTo>
                    <a:cubicBezTo>
                      <a:pt x="f210" y="f111"/>
                      <a:pt x="f210" y="f211"/>
                      <a:pt x="f35" y="f212"/>
                    </a:cubicBezTo>
                    <a:cubicBezTo>
                      <a:pt x="f213" y="f214"/>
                      <a:pt x="f9" y="f104"/>
                      <a:pt x="f51" y="f215"/>
                    </a:cubicBezTo>
                    <a:cubicBezTo>
                      <a:pt x="f3" y="f109"/>
                      <a:pt x="f39" y="f211"/>
                      <a:pt x="f32" y="f111"/>
                    </a:cubicBezTo>
                    <a:cubicBezTo>
                      <a:pt x="f51" y="f106"/>
                      <a:pt x="f51" y="f113"/>
                      <a:pt x="f51" y="f216"/>
                    </a:cubicBezTo>
                    <a:cubicBezTo>
                      <a:pt x="f39" y="f114"/>
                      <a:pt x="f3" y="f216"/>
                      <a:pt x="f217" y="f106"/>
                    </a:cubicBezTo>
                    <a:cubicBezTo>
                      <a:pt x="f30" y="f211"/>
                      <a:pt x="f12" y="f212"/>
                      <a:pt x="f218" y="f214"/>
                    </a:cubicBezTo>
                    <a:cubicBezTo>
                      <a:pt x="f15" y="f101"/>
                      <a:pt x="f16" y="f98"/>
                      <a:pt x="f8" y="f219"/>
                    </a:cubicBezTo>
                    <a:cubicBezTo>
                      <a:pt x="f220" y="f214"/>
                      <a:pt x="f83" y="f214"/>
                      <a:pt x="f221" y="f104"/>
                    </a:cubicBezTo>
                    <a:cubicBezTo>
                      <a:pt x="f222" y="f100"/>
                      <a:pt x="f223" y="f100"/>
                      <a:pt x="f224" y="f95"/>
                    </a:cubicBezTo>
                    <a:cubicBezTo>
                      <a:pt x="f224" y="f92"/>
                      <a:pt x="f225" y="f91"/>
                      <a:pt x="f70" y="f92"/>
                    </a:cubicBezTo>
                    <a:cubicBezTo>
                      <a:pt x="f226" y="f102"/>
                      <a:pt x="f66" y="f91"/>
                      <a:pt x="f227" y="f94"/>
                    </a:cubicBezTo>
                    <a:cubicBezTo>
                      <a:pt x="f228" y="f205"/>
                      <a:pt x="f229" y="f230"/>
                      <a:pt x="f62" y="f89"/>
                    </a:cubicBezTo>
                    <a:cubicBezTo>
                      <a:pt x="f231" y="f205"/>
                      <a:pt x="f232" y="f203"/>
                      <a:pt x="f58" y="f230"/>
                    </a:cubicBezTo>
                    <a:cubicBezTo>
                      <a:pt x="f233" y="f206"/>
                      <a:pt x="f232" y="f87"/>
                      <a:pt x="f60" y="f82"/>
                    </a:cubicBezTo>
                    <a:cubicBezTo>
                      <a:pt x="f234" y="f82"/>
                      <a:pt x="f54" y="f80"/>
                      <a:pt x="f235" y="f236"/>
                    </a:cubicBezTo>
                    <a:cubicBezTo>
                      <a:pt x="f52" y="f237"/>
                      <a:pt x="f238" y="f207"/>
                      <a:pt x="f238" y="f77"/>
                    </a:cubicBezTo>
                    <a:cubicBezTo>
                      <a:pt x="f239" y="f80"/>
                      <a:pt x="f50" y="f240"/>
                      <a:pt x="f241" y="f99"/>
                    </a:cubicBezTo>
                    <a:cubicBezTo>
                      <a:pt x="f49" y="f99"/>
                      <a:pt x="f242" y="f82"/>
                      <a:pt x="f243" y="f79"/>
                    </a:cubicBezTo>
                    <a:cubicBezTo>
                      <a:pt x="f48" y="f77"/>
                      <a:pt x="f48" y="f76"/>
                      <a:pt x="f244" y="f237"/>
                    </a:cubicBezTo>
                    <a:cubicBezTo>
                      <a:pt x="f47" y="f61"/>
                      <a:pt x="f245" y="f61"/>
                      <a:pt x="f246" y="f97"/>
                    </a:cubicBezTo>
                    <a:cubicBezTo>
                      <a:pt x="f38" y="f236"/>
                      <a:pt x="f38" y="f236"/>
                      <a:pt x="f247" y="f248"/>
                    </a:cubicBezTo>
                    <a:cubicBezTo>
                      <a:pt x="f249" y="f75"/>
                      <a:pt x="f250" y="f75"/>
                      <a:pt x="f251" y="f61"/>
                    </a:cubicBezTo>
                    <a:cubicBezTo>
                      <a:pt x="f252" y="f97"/>
                      <a:pt x="f253" y="f248"/>
                      <a:pt x="f254" y="f69"/>
                    </a:cubicBezTo>
                    <a:cubicBezTo>
                      <a:pt x="f255" y="f57"/>
                      <a:pt x="f29" y="f75"/>
                      <a:pt x="f256" y="f59"/>
                    </a:cubicBezTo>
                    <a:cubicBezTo>
                      <a:pt x="f257" y="f207"/>
                      <a:pt x="f258" y="f69"/>
                      <a:pt x="f26" y="f63"/>
                    </a:cubicBezTo>
                    <a:cubicBezTo>
                      <a:pt x="f259" y="f260"/>
                      <a:pt x="f261" y="f209"/>
                      <a:pt x="f20" y="f260"/>
                    </a:cubicBezTo>
                    <a:cubicBezTo>
                      <a:pt x="f262" y="f75"/>
                      <a:pt x="f2" y="f209"/>
                      <a:pt x="f7" y="f260"/>
                    </a:cubicBezTo>
                    <a:cubicBezTo>
                      <a:pt x="f7" y="f210"/>
                      <a:pt x="f7" y="f37"/>
                      <a:pt x="f7" y="f9"/>
                    </a:cubicBezTo>
                    <a:close/>
                  </a:path>
                </a:pathLst>
              </a:custGeom>
              <a:solidFill>
                <a:srgbClr val="E0AE9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2" name="Freeform 9">
                <a:extLst>
                  <a:ext uri="{FF2B5EF4-FFF2-40B4-BE49-F238E27FC236}">
                    <a16:creationId xmlns:a16="http://schemas.microsoft.com/office/drawing/2014/main" id="{3596AA02-EFE3-4C12-AC0F-D796424E0137}"/>
                  </a:ext>
                </a:extLst>
              </p:cNvPr>
              <p:cNvSpPr/>
              <p:nvPr/>
            </p:nvSpPr>
            <p:spPr>
              <a:xfrm>
                <a:off x="11593513" y="6434139"/>
                <a:ext cx="598483" cy="422279"/>
              </a:xfrm>
              <a:custGeom>
                <a:avLst/>
                <a:gdLst>
                  <a:gd name="f0" fmla="val 10800000"/>
                  <a:gd name="f1" fmla="val 5400000"/>
                  <a:gd name="f2" fmla="val 360"/>
                  <a:gd name="f3" fmla="val 180"/>
                  <a:gd name="f4" fmla="val w"/>
                  <a:gd name="f5" fmla="val h"/>
                  <a:gd name="f6" fmla="val 0"/>
                  <a:gd name="f7" fmla="val 379"/>
                  <a:gd name="f8" fmla="val 268"/>
                  <a:gd name="f9" fmla="val 2"/>
                  <a:gd name="f10" fmla="val 5"/>
                  <a:gd name="f11" fmla="val 8"/>
                  <a:gd name="f12" fmla="val 10"/>
                  <a:gd name="f13" fmla="val 3"/>
                  <a:gd name="f14" fmla="val 16"/>
                  <a:gd name="f15" fmla="val 24"/>
                  <a:gd name="f16" fmla="val 13"/>
                  <a:gd name="f17" fmla="val 32"/>
                  <a:gd name="f18" fmla="val 35"/>
                  <a:gd name="f19" fmla="val 17"/>
                  <a:gd name="f20" fmla="val 39"/>
                  <a:gd name="f21" fmla="val 19"/>
                  <a:gd name="f22" fmla="val 40"/>
                  <a:gd name="f23" fmla="val 22"/>
                  <a:gd name="f24" fmla="val 41"/>
                  <a:gd name="f25" fmla="val 44"/>
                  <a:gd name="f26" fmla="val 26"/>
                  <a:gd name="f27" fmla="val 46"/>
                  <a:gd name="f28" fmla="val 25"/>
                  <a:gd name="f29" fmla="val 52"/>
                  <a:gd name="f30" fmla="val 55"/>
                  <a:gd name="f31" fmla="val 28"/>
                  <a:gd name="f32" fmla="val 59"/>
                  <a:gd name="f33" fmla="val 62"/>
                  <a:gd name="f34" fmla="val 66"/>
                  <a:gd name="f35" fmla="val 37"/>
                  <a:gd name="f36" fmla="val 70"/>
                  <a:gd name="f37" fmla="val 38"/>
                  <a:gd name="f38" fmla="val 76"/>
                  <a:gd name="f39" fmla="val 81"/>
                  <a:gd name="f40" fmla="val 43"/>
                  <a:gd name="f41" fmla="val 84"/>
                  <a:gd name="f42" fmla="val 48"/>
                  <a:gd name="f43" fmla="val 86"/>
                  <a:gd name="f44" fmla="val 51"/>
                  <a:gd name="f45" fmla="val 88"/>
                  <a:gd name="f46" fmla="val 53"/>
                  <a:gd name="f47" fmla="val 92"/>
                  <a:gd name="f48" fmla="val 95"/>
                  <a:gd name="f49" fmla="val 50"/>
                  <a:gd name="f50" fmla="val 96"/>
                  <a:gd name="f51" fmla="val 98"/>
                  <a:gd name="f52" fmla="val 54"/>
                  <a:gd name="f53" fmla="val 104"/>
                  <a:gd name="f54" fmla="val 64"/>
                  <a:gd name="f55" fmla="val 113"/>
                  <a:gd name="f56" fmla="val 69"/>
                  <a:gd name="f57" fmla="val 123"/>
                  <a:gd name="f58" fmla="val 74"/>
                  <a:gd name="f59" fmla="val 129"/>
                  <a:gd name="f60" fmla="val 77"/>
                  <a:gd name="f61" fmla="val 133"/>
                  <a:gd name="f62" fmla="val 82"/>
                  <a:gd name="f63" fmla="val 138"/>
                  <a:gd name="f64" fmla="val 147"/>
                  <a:gd name="f65" fmla="val 89"/>
                  <a:gd name="f66" fmla="val 156"/>
                  <a:gd name="f67" fmla="val 165"/>
                  <a:gd name="f68" fmla="val 99"/>
                  <a:gd name="f69" fmla="val 166"/>
                  <a:gd name="f70" fmla="val 168"/>
                  <a:gd name="f71" fmla="val 100"/>
                  <a:gd name="f72" fmla="val 169"/>
                  <a:gd name="f73" fmla="val 102"/>
                  <a:gd name="f74" fmla="val 175"/>
                  <a:gd name="f75" fmla="val 110"/>
                  <a:gd name="f76" fmla="val 184"/>
                  <a:gd name="f77" fmla="val 114"/>
                  <a:gd name="f78" fmla="val 192"/>
                  <a:gd name="f79" fmla="val 115"/>
                  <a:gd name="f80" fmla="val 202"/>
                  <a:gd name="f81" fmla="val 117"/>
                  <a:gd name="f82" fmla="val 209"/>
                  <a:gd name="f83" fmla="val 124"/>
                  <a:gd name="f84" fmla="val 219"/>
                  <a:gd name="f85" fmla="val 127"/>
                  <a:gd name="f86" fmla="val 223"/>
                  <a:gd name="f87" fmla="val 226"/>
                  <a:gd name="f88" fmla="val 130"/>
                  <a:gd name="f89" fmla="val 229"/>
                  <a:gd name="f90" fmla="val 132"/>
                  <a:gd name="f91" fmla="val 231"/>
                  <a:gd name="f92" fmla="val 135"/>
                  <a:gd name="f93" fmla="val 234"/>
                  <a:gd name="f94" fmla="val 137"/>
                  <a:gd name="f95" fmla="val 238"/>
                  <a:gd name="f96" fmla="val 246"/>
                  <a:gd name="f97" fmla="val 251"/>
                  <a:gd name="f98" fmla="val 142"/>
                  <a:gd name="f99" fmla="val 255"/>
                  <a:gd name="f100" fmla="val 148"/>
                  <a:gd name="f101" fmla="val 259"/>
                  <a:gd name="f102" fmla="val 153"/>
                  <a:gd name="f103" fmla="val 263"/>
                  <a:gd name="f104" fmla="val 158"/>
                  <a:gd name="f105" fmla="val 270"/>
                  <a:gd name="f106" fmla="val 273"/>
                  <a:gd name="f107" fmla="val 159"/>
                  <a:gd name="f108" fmla="val 275"/>
                  <a:gd name="f109" fmla="val 160"/>
                  <a:gd name="f110" fmla="val 277"/>
                  <a:gd name="f111" fmla="val 161"/>
                  <a:gd name="f112" fmla="val 287"/>
                  <a:gd name="f113" fmla="val 299"/>
                  <a:gd name="f114" fmla="val 172"/>
                  <a:gd name="f115" fmla="val 309"/>
                  <a:gd name="f116" fmla="val 177"/>
                  <a:gd name="f117" fmla="val 313"/>
                  <a:gd name="f118" fmla="val 179"/>
                  <a:gd name="f119" fmla="val 316"/>
                  <a:gd name="f120" fmla="val 318"/>
                  <a:gd name="f121" fmla="val 183"/>
                  <a:gd name="f122" fmla="val 321"/>
                  <a:gd name="f123" fmla="val 187"/>
                  <a:gd name="f124" fmla="val 325"/>
                  <a:gd name="f125" fmla="val 190"/>
                  <a:gd name="f126" fmla="val 331"/>
                  <a:gd name="f127" fmla="val 189"/>
                  <a:gd name="f128" fmla="val 334"/>
                  <a:gd name="f129" fmla="val 336"/>
                  <a:gd name="f130" fmla="val 191"/>
                  <a:gd name="f131" fmla="val 338"/>
                  <a:gd name="f132" fmla="val 194"/>
                  <a:gd name="f133" fmla="val 340"/>
                  <a:gd name="f134" fmla="val 198"/>
                  <a:gd name="f135" fmla="val 342"/>
                  <a:gd name="f136" fmla="val 200"/>
                  <a:gd name="f137" fmla="val 348"/>
                  <a:gd name="f138" fmla="val 352"/>
                  <a:gd name="f139" fmla="val 358"/>
                  <a:gd name="f140" fmla="val 203"/>
                  <a:gd name="f141" fmla="val 359"/>
                  <a:gd name="f142" fmla="val 207"/>
                  <a:gd name="f143" fmla="val 361"/>
                  <a:gd name="f144" fmla="val 212"/>
                  <a:gd name="f145" fmla="val 364"/>
                  <a:gd name="f146" fmla="val 213"/>
                  <a:gd name="f147" fmla="val 368"/>
                  <a:gd name="f148" fmla="val 214"/>
                  <a:gd name="f149" fmla="val 371"/>
                  <a:gd name="f150" fmla="val 375"/>
                  <a:gd name="f151" fmla="val 215"/>
                  <a:gd name="f152" fmla="val 216"/>
                  <a:gd name="f153" fmla="val 225"/>
                  <a:gd name="f154" fmla="val 243"/>
                  <a:gd name="f155" fmla="val 242"/>
                  <a:gd name="f156" fmla="val 235"/>
                  <a:gd name="f157" fmla="val 339"/>
                  <a:gd name="f158" fmla="val 311"/>
                  <a:gd name="f159" fmla="val 205"/>
                  <a:gd name="f160" fmla="val 298"/>
                  <a:gd name="f161" fmla="val 286"/>
                  <a:gd name="f162" fmla="val 188"/>
                  <a:gd name="f163" fmla="val 272"/>
                  <a:gd name="f164" fmla="val 181"/>
                  <a:gd name="f165" fmla="val 265"/>
                  <a:gd name="f166" fmla="val 176"/>
                  <a:gd name="f167" fmla="val 258"/>
                  <a:gd name="f168" fmla="val 173"/>
                  <a:gd name="f169" fmla="val 249"/>
                  <a:gd name="f170" fmla="val 254"/>
                  <a:gd name="f171" fmla="val 295"/>
                  <a:gd name="f172" fmla="val 201"/>
                  <a:gd name="f173" fmla="val 322"/>
                  <a:gd name="f174" fmla="val 224"/>
                  <a:gd name="f175" fmla="val 244"/>
                  <a:gd name="f176" fmla="val 250"/>
                  <a:gd name="f177" fmla="val 262"/>
                  <a:gd name="f178" fmla="val 264"/>
                  <a:gd name="f179" fmla="val 266"/>
                  <a:gd name="f180" fmla="val 351"/>
                  <a:gd name="f181" fmla="val 326"/>
                  <a:gd name="f182" fmla="val 233"/>
                  <a:gd name="f183" fmla="val 300"/>
                  <a:gd name="f184" fmla="val 281"/>
                  <a:gd name="f185" fmla="val 260"/>
                  <a:gd name="f186" fmla="val 241"/>
                  <a:gd name="f187" fmla="val 174"/>
                  <a:gd name="f188" fmla="val 204"/>
                  <a:gd name="f189" fmla="val 149"/>
                  <a:gd name="f190" fmla="val 167"/>
                  <a:gd name="f191" fmla="val 131"/>
                  <a:gd name="f192" fmla="val 97"/>
                  <a:gd name="f193" fmla="val 108"/>
                  <a:gd name="f194" fmla="val 83"/>
                  <a:gd name="f195" fmla="val 67"/>
                  <a:gd name="f196" fmla="val 47"/>
                  <a:gd name="f197" fmla="val 42"/>
                  <a:gd name="f198" fmla="val 49"/>
                  <a:gd name="f199" fmla="val 56"/>
                  <a:gd name="f200" fmla="val 63"/>
                  <a:gd name="f201" fmla="val 34"/>
                  <a:gd name="f202" fmla="val 29"/>
                  <a:gd name="f203" fmla="val 11"/>
                  <a:gd name="f204" fmla="val 6"/>
                  <a:gd name="f205" fmla="+- 0 0 -90"/>
                  <a:gd name="f206" fmla="*/ f4 1 379"/>
                  <a:gd name="f207" fmla="*/ f5 1 268"/>
                  <a:gd name="f208" fmla="+- f8 0 f6"/>
                  <a:gd name="f209" fmla="+- f7 0 f6"/>
                  <a:gd name="f210" fmla="*/ f205 f0 1"/>
                  <a:gd name="f211" fmla="*/ f209 1 379"/>
                  <a:gd name="f212" fmla="*/ f208 1 268"/>
                  <a:gd name="f213" fmla="*/ 2 f209 1"/>
                  <a:gd name="f214" fmla="*/ 0 f208 1"/>
                  <a:gd name="f215" fmla="*/ 10 f209 1"/>
                  <a:gd name="f216" fmla="*/ 3 f208 1"/>
                  <a:gd name="f217" fmla="*/ 32 f209 1"/>
                  <a:gd name="f218" fmla="*/ 16 f208 1"/>
                  <a:gd name="f219" fmla="*/ 40 f209 1"/>
                  <a:gd name="f220" fmla="*/ 22 f208 1"/>
                  <a:gd name="f221" fmla="*/ 46 f209 1"/>
                  <a:gd name="f222" fmla="*/ 25 f208 1"/>
                  <a:gd name="f223" fmla="*/ 59 f209 1"/>
                  <a:gd name="f224" fmla="*/ 32 f208 1"/>
                  <a:gd name="f225" fmla="*/ 70 f209 1"/>
                  <a:gd name="f226" fmla="*/ 38 f208 1"/>
                  <a:gd name="f227" fmla="*/ 84 f209 1"/>
                  <a:gd name="f228" fmla="*/ 48 f208 1"/>
                  <a:gd name="f229" fmla="*/ 92 f209 1"/>
                  <a:gd name="f230" fmla="*/ 52 f208 1"/>
                  <a:gd name="f231" fmla="*/ 98 f209 1"/>
                  <a:gd name="f232" fmla="*/ 54 f208 1"/>
                  <a:gd name="f233" fmla="*/ 123 f209 1"/>
                  <a:gd name="f234" fmla="*/ 74 f208 1"/>
                  <a:gd name="f235" fmla="*/ 138 f209 1"/>
                  <a:gd name="f236" fmla="*/ 84 f208 1"/>
                  <a:gd name="f237" fmla="*/ 165 f209 1"/>
                  <a:gd name="f238" fmla="*/ 99 f208 1"/>
                  <a:gd name="f239" fmla="*/ 169 f209 1"/>
                  <a:gd name="f240" fmla="*/ 102 f208 1"/>
                  <a:gd name="f241" fmla="*/ 192 f209 1"/>
                  <a:gd name="f242" fmla="*/ 115 f208 1"/>
                  <a:gd name="f243" fmla="*/ 219 f209 1"/>
                  <a:gd name="f244" fmla="*/ 127 f208 1"/>
                  <a:gd name="f245" fmla="*/ 229 f209 1"/>
                  <a:gd name="f246" fmla="*/ 132 f208 1"/>
                  <a:gd name="f247" fmla="*/ 238 f209 1"/>
                  <a:gd name="f248" fmla="*/ 137 f208 1"/>
                  <a:gd name="f249" fmla="*/ 255 f209 1"/>
                  <a:gd name="f250" fmla="*/ 148 f208 1"/>
                  <a:gd name="f251" fmla="*/ 270 f209 1"/>
                  <a:gd name="f252" fmla="*/ 158 f208 1"/>
                  <a:gd name="f253" fmla="*/ 277 f209 1"/>
                  <a:gd name="f254" fmla="*/ 161 f208 1"/>
                  <a:gd name="f255" fmla="*/ 309 f209 1"/>
                  <a:gd name="f256" fmla="*/ 177 f208 1"/>
                  <a:gd name="f257" fmla="*/ 318 f209 1"/>
                  <a:gd name="f258" fmla="*/ 183 f208 1"/>
                  <a:gd name="f259" fmla="*/ 331 f209 1"/>
                  <a:gd name="f260" fmla="*/ 189 f208 1"/>
                  <a:gd name="f261" fmla="*/ 338 f209 1"/>
                  <a:gd name="f262" fmla="*/ 194 f208 1"/>
                  <a:gd name="f263" fmla="*/ 348 f209 1"/>
                  <a:gd name="f264" fmla="*/ 200 f208 1"/>
                  <a:gd name="f265" fmla="*/ 359 f209 1"/>
                  <a:gd name="f266" fmla="*/ 207 f208 1"/>
                  <a:gd name="f267" fmla="*/ 368 f209 1"/>
                  <a:gd name="f268" fmla="*/ 214 f208 1"/>
                  <a:gd name="f269" fmla="*/ 379 f209 1"/>
                  <a:gd name="f270" fmla="*/ 216 f208 1"/>
                  <a:gd name="f271" fmla="*/ 243 f208 1"/>
                  <a:gd name="f272" fmla="*/ 352 f209 1"/>
                  <a:gd name="f273" fmla="*/ 229 f208 1"/>
                  <a:gd name="f274" fmla="*/ 311 f209 1"/>
                  <a:gd name="f275" fmla="*/ 205 f208 1"/>
                  <a:gd name="f276" fmla="*/ 272 f209 1"/>
                  <a:gd name="f277" fmla="*/ 181 f208 1"/>
                  <a:gd name="f278" fmla="*/ 249 f209 1"/>
                  <a:gd name="f279" fmla="*/ 172 f208 1"/>
                  <a:gd name="f280" fmla="*/ 265 f209 1"/>
                  <a:gd name="f281" fmla="*/ 244 f208 1"/>
                  <a:gd name="f282" fmla="*/ 262 f208 1"/>
                  <a:gd name="f283" fmla="*/ 268 f208 1"/>
                  <a:gd name="f284" fmla="*/ 300 f209 1"/>
                  <a:gd name="f285" fmla="*/ 241 f209 1"/>
                  <a:gd name="f286" fmla="*/ 174 f208 1"/>
                  <a:gd name="f287" fmla="*/ 131 f209 1"/>
                  <a:gd name="f288" fmla="*/ 97 f208 1"/>
                  <a:gd name="f289" fmla="*/ 53 f208 1"/>
                  <a:gd name="f290" fmla="*/ 42 f209 1"/>
                  <a:gd name="f291" fmla="*/ 41 f208 1"/>
                  <a:gd name="f292" fmla="*/ 52 f209 1"/>
                  <a:gd name="f293" fmla="*/ 43 f208 1"/>
                  <a:gd name="f294" fmla="*/ 89 f209 1"/>
                  <a:gd name="f295" fmla="*/ 62 f208 1"/>
                  <a:gd name="f296" fmla="*/ 8 f209 1"/>
                  <a:gd name="f297" fmla="*/ 11 f208 1"/>
                  <a:gd name="f298" fmla="*/ f210 1 f3"/>
                  <a:gd name="f299" fmla="*/ f213 1 379"/>
                  <a:gd name="f300" fmla="*/ f214 1 268"/>
                  <a:gd name="f301" fmla="*/ f215 1 379"/>
                  <a:gd name="f302" fmla="*/ f216 1 268"/>
                  <a:gd name="f303" fmla="*/ f217 1 379"/>
                  <a:gd name="f304" fmla="*/ f218 1 268"/>
                  <a:gd name="f305" fmla="*/ f219 1 379"/>
                  <a:gd name="f306" fmla="*/ f220 1 268"/>
                  <a:gd name="f307" fmla="*/ f221 1 379"/>
                  <a:gd name="f308" fmla="*/ f222 1 268"/>
                  <a:gd name="f309" fmla="*/ f223 1 379"/>
                  <a:gd name="f310" fmla="*/ f224 1 268"/>
                  <a:gd name="f311" fmla="*/ f225 1 379"/>
                  <a:gd name="f312" fmla="*/ f226 1 268"/>
                  <a:gd name="f313" fmla="*/ f227 1 379"/>
                  <a:gd name="f314" fmla="*/ f228 1 268"/>
                  <a:gd name="f315" fmla="*/ f229 1 379"/>
                  <a:gd name="f316" fmla="*/ f230 1 268"/>
                  <a:gd name="f317" fmla="*/ f231 1 379"/>
                  <a:gd name="f318" fmla="*/ f232 1 268"/>
                  <a:gd name="f319" fmla="*/ f233 1 379"/>
                  <a:gd name="f320" fmla="*/ f234 1 268"/>
                  <a:gd name="f321" fmla="*/ f235 1 379"/>
                  <a:gd name="f322" fmla="*/ f236 1 268"/>
                  <a:gd name="f323" fmla="*/ f237 1 379"/>
                  <a:gd name="f324" fmla="*/ f238 1 268"/>
                  <a:gd name="f325" fmla="*/ f239 1 379"/>
                  <a:gd name="f326" fmla="*/ f240 1 268"/>
                  <a:gd name="f327" fmla="*/ f241 1 379"/>
                  <a:gd name="f328" fmla="*/ f242 1 268"/>
                  <a:gd name="f329" fmla="*/ f243 1 379"/>
                  <a:gd name="f330" fmla="*/ f244 1 268"/>
                  <a:gd name="f331" fmla="*/ f245 1 379"/>
                  <a:gd name="f332" fmla="*/ f246 1 268"/>
                  <a:gd name="f333" fmla="*/ f247 1 379"/>
                  <a:gd name="f334" fmla="*/ f248 1 268"/>
                  <a:gd name="f335" fmla="*/ f249 1 379"/>
                  <a:gd name="f336" fmla="*/ f250 1 268"/>
                  <a:gd name="f337" fmla="*/ f251 1 379"/>
                  <a:gd name="f338" fmla="*/ f252 1 268"/>
                  <a:gd name="f339" fmla="*/ f253 1 379"/>
                  <a:gd name="f340" fmla="*/ f254 1 268"/>
                  <a:gd name="f341" fmla="*/ f255 1 379"/>
                  <a:gd name="f342" fmla="*/ f256 1 268"/>
                  <a:gd name="f343" fmla="*/ f257 1 379"/>
                  <a:gd name="f344" fmla="*/ f258 1 268"/>
                  <a:gd name="f345" fmla="*/ f259 1 379"/>
                  <a:gd name="f346" fmla="*/ f260 1 268"/>
                  <a:gd name="f347" fmla="*/ f261 1 379"/>
                  <a:gd name="f348" fmla="*/ f262 1 268"/>
                  <a:gd name="f349" fmla="*/ f263 1 379"/>
                  <a:gd name="f350" fmla="*/ f264 1 268"/>
                  <a:gd name="f351" fmla="*/ f265 1 379"/>
                  <a:gd name="f352" fmla="*/ f266 1 268"/>
                  <a:gd name="f353" fmla="*/ f267 1 379"/>
                  <a:gd name="f354" fmla="*/ f268 1 268"/>
                  <a:gd name="f355" fmla="*/ f269 1 379"/>
                  <a:gd name="f356" fmla="*/ f270 1 268"/>
                  <a:gd name="f357" fmla="*/ f271 1 268"/>
                  <a:gd name="f358" fmla="*/ f272 1 379"/>
                  <a:gd name="f359" fmla="*/ f273 1 268"/>
                  <a:gd name="f360" fmla="*/ f274 1 379"/>
                  <a:gd name="f361" fmla="*/ f275 1 268"/>
                  <a:gd name="f362" fmla="*/ f276 1 379"/>
                  <a:gd name="f363" fmla="*/ f277 1 268"/>
                  <a:gd name="f364" fmla="*/ f278 1 379"/>
                  <a:gd name="f365" fmla="*/ f279 1 268"/>
                  <a:gd name="f366" fmla="*/ f280 1 379"/>
                  <a:gd name="f367" fmla="*/ f281 1 268"/>
                  <a:gd name="f368" fmla="*/ f282 1 268"/>
                  <a:gd name="f369" fmla="*/ f283 1 268"/>
                  <a:gd name="f370" fmla="*/ f284 1 379"/>
                  <a:gd name="f371" fmla="*/ f285 1 379"/>
                  <a:gd name="f372" fmla="*/ f286 1 268"/>
                  <a:gd name="f373" fmla="*/ f287 1 379"/>
                  <a:gd name="f374" fmla="*/ f288 1 268"/>
                  <a:gd name="f375" fmla="*/ f289 1 268"/>
                  <a:gd name="f376" fmla="*/ f290 1 379"/>
                  <a:gd name="f377" fmla="*/ f291 1 268"/>
                  <a:gd name="f378" fmla="*/ f292 1 379"/>
                  <a:gd name="f379" fmla="*/ f293 1 268"/>
                  <a:gd name="f380" fmla="*/ f294 1 379"/>
                  <a:gd name="f381" fmla="*/ f295 1 268"/>
                  <a:gd name="f382" fmla="*/ f296 1 379"/>
                  <a:gd name="f383" fmla="*/ f297 1 268"/>
                  <a:gd name="f384" fmla="*/ 0 1 f211"/>
                  <a:gd name="f385" fmla="*/ f7 1 f211"/>
                  <a:gd name="f386" fmla="*/ 0 1 f212"/>
                  <a:gd name="f387" fmla="*/ f8 1 f212"/>
                  <a:gd name="f388" fmla="+- f298 0 f1"/>
                  <a:gd name="f389" fmla="*/ f299 1 f211"/>
                  <a:gd name="f390" fmla="*/ f300 1 f212"/>
                  <a:gd name="f391" fmla="*/ f301 1 f211"/>
                  <a:gd name="f392" fmla="*/ f302 1 f212"/>
                  <a:gd name="f393" fmla="*/ f303 1 f211"/>
                  <a:gd name="f394" fmla="*/ f304 1 f212"/>
                  <a:gd name="f395" fmla="*/ f305 1 f211"/>
                  <a:gd name="f396" fmla="*/ f306 1 f212"/>
                  <a:gd name="f397" fmla="*/ f307 1 f211"/>
                  <a:gd name="f398" fmla="*/ f308 1 f212"/>
                  <a:gd name="f399" fmla="*/ f309 1 f211"/>
                  <a:gd name="f400" fmla="*/ f310 1 f212"/>
                  <a:gd name="f401" fmla="*/ f311 1 f211"/>
                  <a:gd name="f402" fmla="*/ f312 1 f212"/>
                  <a:gd name="f403" fmla="*/ f313 1 f211"/>
                  <a:gd name="f404" fmla="*/ f314 1 f212"/>
                  <a:gd name="f405" fmla="*/ f315 1 f211"/>
                  <a:gd name="f406" fmla="*/ f316 1 f212"/>
                  <a:gd name="f407" fmla="*/ f317 1 f211"/>
                  <a:gd name="f408" fmla="*/ f318 1 f212"/>
                  <a:gd name="f409" fmla="*/ f319 1 f211"/>
                  <a:gd name="f410" fmla="*/ f320 1 f212"/>
                  <a:gd name="f411" fmla="*/ f321 1 f211"/>
                  <a:gd name="f412" fmla="*/ f322 1 f212"/>
                  <a:gd name="f413" fmla="*/ f323 1 f211"/>
                  <a:gd name="f414" fmla="*/ f324 1 f212"/>
                  <a:gd name="f415" fmla="*/ f325 1 f211"/>
                  <a:gd name="f416" fmla="*/ f326 1 f212"/>
                  <a:gd name="f417" fmla="*/ f327 1 f211"/>
                  <a:gd name="f418" fmla="*/ f328 1 f212"/>
                  <a:gd name="f419" fmla="*/ f329 1 f211"/>
                  <a:gd name="f420" fmla="*/ f330 1 f212"/>
                  <a:gd name="f421" fmla="*/ f331 1 f211"/>
                  <a:gd name="f422" fmla="*/ f332 1 f212"/>
                  <a:gd name="f423" fmla="*/ f333 1 f211"/>
                  <a:gd name="f424" fmla="*/ f334 1 f212"/>
                  <a:gd name="f425" fmla="*/ f335 1 f211"/>
                  <a:gd name="f426" fmla="*/ f336 1 f212"/>
                  <a:gd name="f427" fmla="*/ f337 1 f211"/>
                  <a:gd name="f428" fmla="*/ f338 1 f212"/>
                  <a:gd name="f429" fmla="*/ f339 1 f211"/>
                  <a:gd name="f430" fmla="*/ f340 1 f212"/>
                  <a:gd name="f431" fmla="*/ f341 1 f211"/>
                  <a:gd name="f432" fmla="*/ f342 1 f212"/>
                  <a:gd name="f433" fmla="*/ f343 1 f211"/>
                  <a:gd name="f434" fmla="*/ f344 1 f212"/>
                  <a:gd name="f435" fmla="*/ f345 1 f211"/>
                  <a:gd name="f436" fmla="*/ f346 1 f212"/>
                  <a:gd name="f437" fmla="*/ f347 1 f211"/>
                  <a:gd name="f438" fmla="*/ f348 1 f212"/>
                  <a:gd name="f439" fmla="*/ f349 1 f211"/>
                  <a:gd name="f440" fmla="*/ f350 1 f212"/>
                  <a:gd name="f441" fmla="*/ f351 1 f211"/>
                  <a:gd name="f442" fmla="*/ f352 1 f212"/>
                  <a:gd name="f443" fmla="*/ f353 1 f211"/>
                  <a:gd name="f444" fmla="*/ f354 1 f212"/>
                  <a:gd name="f445" fmla="*/ f355 1 f211"/>
                  <a:gd name="f446" fmla="*/ f356 1 f212"/>
                  <a:gd name="f447" fmla="*/ f357 1 f212"/>
                  <a:gd name="f448" fmla="*/ f358 1 f211"/>
                  <a:gd name="f449" fmla="*/ f359 1 f212"/>
                  <a:gd name="f450" fmla="*/ f360 1 f211"/>
                  <a:gd name="f451" fmla="*/ f361 1 f212"/>
                  <a:gd name="f452" fmla="*/ f362 1 f211"/>
                  <a:gd name="f453" fmla="*/ f363 1 f212"/>
                  <a:gd name="f454" fmla="*/ f364 1 f211"/>
                  <a:gd name="f455" fmla="*/ f365 1 f212"/>
                  <a:gd name="f456" fmla="*/ f366 1 f211"/>
                  <a:gd name="f457" fmla="*/ f367 1 f212"/>
                  <a:gd name="f458" fmla="*/ f368 1 f212"/>
                  <a:gd name="f459" fmla="*/ f369 1 f212"/>
                  <a:gd name="f460" fmla="*/ f370 1 f211"/>
                  <a:gd name="f461" fmla="*/ f371 1 f211"/>
                  <a:gd name="f462" fmla="*/ f372 1 f212"/>
                  <a:gd name="f463" fmla="*/ f373 1 f211"/>
                  <a:gd name="f464" fmla="*/ f374 1 f212"/>
                  <a:gd name="f465" fmla="*/ f375 1 f212"/>
                  <a:gd name="f466" fmla="*/ f376 1 f211"/>
                  <a:gd name="f467" fmla="*/ f377 1 f212"/>
                  <a:gd name="f468" fmla="*/ f378 1 f211"/>
                  <a:gd name="f469" fmla="*/ f379 1 f212"/>
                  <a:gd name="f470" fmla="*/ f380 1 f211"/>
                  <a:gd name="f471" fmla="*/ f381 1 f212"/>
                  <a:gd name="f472" fmla="*/ f382 1 f211"/>
                  <a:gd name="f473" fmla="*/ f383 1 f212"/>
                  <a:gd name="f474" fmla="*/ f384 f206 1"/>
                  <a:gd name="f475" fmla="*/ f385 f206 1"/>
                  <a:gd name="f476" fmla="*/ f387 f207 1"/>
                  <a:gd name="f477" fmla="*/ f386 f207 1"/>
                  <a:gd name="f478" fmla="*/ f389 f206 1"/>
                  <a:gd name="f479" fmla="*/ f390 f207 1"/>
                  <a:gd name="f480" fmla="*/ f391 f206 1"/>
                  <a:gd name="f481" fmla="*/ f392 f207 1"/>
                  <a:gd name="f482" fmla="*/ f393 f206 1"/>
                  <a:gd name="f483" fmla="*/ f394 f207 1"/>
                  <a:gd name="f484" fmla="*/ f395 f206 1"/>
                  <a:gd name="f485" fmla="*/ f396 f207 1"/>
                  <a:gd name="f486" fmla="*/ f397 f206 1"/>
                  <a:gd name="f487" fmla="*/ f398 f207 1"/>
                  <a:gd name="f488" fmla="*/ f399 f206 1"/>
                  <a:gd name="f489" fmla="*/ f400 f207 1"/>
                  <a:gd name="f490" fmla="*/ f401 f206 1"/>
                  <a:gd name="f491" fmla="*/ f402 f207 1"/>
                  <a:gd name="f492" fmla="*/ f403 f206 1"/>
                  <a:gd name="f493" fmla="*/ f404 f207 1"/>
                  <a:gd name="f494" fmla="*/ f405 f206 1"/>
                  <a:gd name="f495" fmla="*/ f406 f207 1"/>
                  <a:gd name="f496" fmla="*/ f407 f206 1"/>
                  <a:gd name="f497" fmla="*/ f408 f207 1"/>
                  <a:gd name="f498" fmla="*/ f409 f206 1"/>
                  <a:gd name="f499" fmla="*/ f410 f207 1"/>
                  <a:gd name="f500" fmla="*/ f411 f206 1"/>
                  <a:gd name="f501" fmla="*/ f412 f207 1"/>
                  <a:gd name="f502" fmla="*/ f413 f206 1"/>
                  <a:gd name="f503" fmla="*/ f414 f207 1"/>
                  <a:gd name="f504" fmla="*/ f415 f206 1"/>
                  <a:gd name="f505" fmla="*/ f416 f207 1"/>
                  <a:gd name="f506" fmla="*/ f417 f206 1"/>
                  <a:gd name="f507" fmla="*/ f418 f207 1"/>
                  <a:gd name="f508" fmla="*/ f419 f206 1"/>
                  <a:gd name="f509" fmla="*/ f420 f207 1"/>
                  <a:gd name="f510" fmla="*/ f421 f206 1"/>
                  <a:gd name="f511" fmla="*/ f422 f207 1"/>
                  <a:gd name="f512" fmla="*/ f423 f206 1"/>
                  <a:gd name="f513" fmla="*/ f424 f207 1"/>
                  <a:gd name="f514" fmla="*/ f425 f206 1"/>
                  <a:gd name="f515" fmla="*/ f426 f207 1"/>
                  <a:gd name="f516" fmla="*/ f427 f206 1"/>
                  <a:gd name="f517" fmla="*/ f428 f207 1"/>
                  <a:gd name="f518" fmla="*/ f429 f206 1"/>
                  <a:gd name="f519" fmla="*/ f430 f207 1"/>
                  <a:gd name="f520" fmla="*/ f431 f206 1"/>
                  <a:gd name="f521" fmla="*/ f432 f207 1"/>
                  <a:gd name="f522" fmla="*/ f433 f206 1"/>
                  <a:gd name="f523" fmla="*/ f434 f207 1"/>
                  <a:gd name="f524" fmla="*/ f435 f206 1"/>
                  <a:gd name="f525" fmla="*/ f436 f207 1"/>
                  <a:gd name="f526" fmla="*/ f437 f206 1"/>
                  <a:gd name="f527" fmla="*/ f438 f207 1"/>
                  <a:gd name="f528" fmla="*/ f439 f206 1"/>
                  <a:gd name="f529" fmla="*/ f440 f207 1"/>
                  <a:gd name="f530" fmla="*/ f441 f206 1"/>
                  <a:gd name="f531" fmla="*/ f442 f207 1"/>
                  <a:gd name="f532" fmla="*/ f443 f206 1"/>
                  <a:gd name="f533" fmla="*/ f444 f207 1"/>
                  <a:gd name="f534" fmla="*/ f445 f206 1"/>
                  <a:gd name="f535" fmla="*/ f446 f207 1"/>
                  <a:gd name="f536" fmla="*/ f447 f207 1"/>
                  <a:gd name="f537" fmla="*/ f448 f206 1"/>
                  <a:gd name="f538" fmla="*/ f449 f207 1"/>
                  <a:gd name="f539" fmla="*/ f450 f206 1"/>
                  <a:gd name="f540" fmla="*/ f451 f207 1"/>
                  <a:gd name="f541" fmla="*/ f452 f206 1"/>
                  <a:gd name="f542" fmla="*/ f453 f207 1"/>
                  <a:gd name="f543" fmla="*/ f454 f206 1"/>
                  <a:gd name="f544" fmla="*/ f455 f207 1"/>
                  <a:gd name="f545" fmla="*/ f456 f206 1"/>
                  <a:gd name="f546" fmla="*/ f457 f207 1"/>
                  <a:gd name="f547" fmla="*/ f458 f207 1"/>
                  <a:gd name="f548" fmla="*/ f459 f207 1"/>
                  <a:gd name="f549" fmla="*/ f460 f206 1"/>
                  <a:gd name="f550" fmla="*/ f461 f206 1"/>
                  <a:gd name="f551" fmla="*/ f462 f207 1"/>
                  <a:gd name="f552" fmla="*/ f463 f206 1"/>
                  <a:gd name="f553" fmla="*/ f464 f207 1"/>
                  <a:gd name="f554" fmla="*/ f465 f207 1"/>
                  <a:gd name="f555" fmla="*/ f466 f206 1"/>
                  <a:gd name="f556" fmla="*/ f467 f207 1"/>
                  <a:gd name="f557" fmla="*/ f468 f206 1"/>
                  <a:gd name="f558" fmla="*/ f469 f207 1"/>
                  <a:gd name="f559" fmla="*/ f470 f206 1"/>
                  <a:gd name="f560" fmla="*/ f471 f207 1"/>
                  <a:gd name="f561" fmla="*/ f472 f206 1"/>
                  <a:gd name="f562" fmla="*/ f473 f207 1"/>
                </a:gdLst>
                <a:ahLst/>
                <a:cxnLst>
                  <a:cxn ang="3cd4">
                    <a:pos x="hc" y="t"/>
                  </a:cxn>
                  <a:cxn ang="0">
                    <a:pos x="r" y="vc"/>
                  </a:cxn>
                  <a:cxn ang="cd4">
                    <a:pos x="hc" y="b"/>
                  </a:cxn>
                  <a:cxn ang="cd2">
                    <a:pos x="l" y="vc"/>
                  </a:cxn>
                  <a:cxn ang="f388">
                    <a:pos x="f478" y="f479"/>
                  </a:cxn>
                  <a:cxn ang="f388">
                    <a:pos x="f480" y="f481"/>
                  </a:cxn>
                  <a:cxn ang="f388">
                    <a:pos x="f482" y="f483"/>
                  </a:cxn>
                  <a:cxn ang="f388">
                    <a:pos x="f484" y="f485"/>
                  </a:cxn>
                  <a:cxn ang="f388">
                    <a:pos x="f486" y="f487"/>
                  </a:cxn>
                  <a:cxn ang="f388">
                    <a:pos x="f488" y="f489"/>
                  </a:cxn>
                  <a:cxn ang="f388">
                    <a:pos x="f490" y="f491"/>
                  </a:cxn>
                  <a:cxn ang="f388">
                    <a:pos x="f492" y="f493"/>
                  </a:cxn>
                  <a:cxn ang="f388">
                    <a:pos x="f494" y="f495"/>
                  </a:cxn>
                  <a:cxn ang="f388">
                    <a:pos x="f496" y="f497"/>
                  </a:cxn>
                  <a:cxn ang="f388">
                    <a:pos x="f498" y="f499"/>
                  </a:cxn>
                  <a:cxn ang="f388">
                    <a:pos x="f500" y="f501"/>
                  </a:cxn>
                  <a:cxn ang="f388">
                    <a:pos x="f502" y="f503"/>
                  </a:cxn>
                  <a:cxn ang="f388">
                    <a:pos x="f504" y="f505"/>
                  </a:cxn>
                  <a:cxn ang="f388">
                    <a:pos x="f506" y="f507"/>
                  </a:cxn>
                  <a:cxn ang="f388">
                    <a:pos x="f508" y="f509"/>
                  </a:cxn>
                  <a:cxn ang="f388">
                    <a:pos x="f510" y="f511"/>
                  </a:cxn>
                  <a:cxn ang="f388">
                    <a:pos x="f512" y="f513"/>
                  </a:cxn>
                  <a:cxn ang="f388">
                    <a:pos x="f514" y="f515"/>
                  </a:cxn>
                  <a:cxn ang="f388">
                    <a:pos x="f516" y="f517"/>
                  </a:cxn>
                  <a:cxn ang="f388">
                    <a:pos x="f518" y="f519"/>
                  </a:cxn>
                  <a:cxn ang="f388">
                    <a:pos x="f520" y="f521"/>
                  </a:cxn>
                  <a:cxn ang="f388">
                    <a:pos x="f522" y="f523"/>
                  </a:cxn>
                  <a:cxn ang="f388">
                    <a:pos x="f524" y="f525"/>
                  </a:cxn>
                  <a:cxn ang="f388">
                    <a:pos x="f526" y="f527"/>
                  </a:cxn>
                  <a:cxn ang="f388">
                    <a:pos x="f528" y="f529"/>
                  </a:cxn>
                  <a:cxn ang="f388">
                    <a:pos x="f530" y="f531"/>
                  </a:cxn>
                  <a:cxn ang="f388">
                    <a:pos x="f532" y="f533"/>
                  </a:cxn>
                  <a:cxn ang="f388">
                    <a:pos x="f534" y="f535"/>
                  </a:cxn>
                  <a:cxn ang="f388">
                    <a:pos x="f534" y="f536"/>
                  </a:cxn>
                  <a:cxn ang="f388">
                    <a:pos x="f537" y="f538"/>
                  </a:cxn>
                  <a:cxn ang="f388">
                    <a:pos x="f539" y="f540"/>
                  </a:cxn>
                  <a:cxn ang="f388">
                    <a:pos x="f541" y="f542"/>
                  </a:cxn>
                  <a:cxn ang="f388">
                    <a:pos x="f543" y="f544"/>
                  </a:cxn>
                  <a:cxn ang="f388">
                    <a:pos x="f545" y="f523"/>
                  </a:cxn>
                  <a:cxn ang="f388">
                    <a:pos x="f537" y="f546"/>
                  </a:cxn>
                  <a:cxn ang="f388">
                    <a:pos x="f534" y="f547"/>
                  </a:cxn>
                  <a:cxn ang="f388">
                    <a:pos x="f534" y="f548"/>
                  </a:cxn>
                  <a:cxn ang="f388">
                    <a:pos x="f549" y="f533"/>
                  </a:cxn>
                  <a:cxn ang="f388">
                    <a:pos x="f550" y="f551"/>
                  </a:cxn>
                  <a:cxn ang="f388">
                    <a:pos x="f552" y="f553"/>
                  </a:cxn>
                  <a:cxn ang="f388">
                    <a:pos x="f488" y="f554"/>
                  </a:cxn>
                  <a:cxn ang="f388">
                    <a:pos x="f555" y="f556"/>
                  </a:cxn>
                  <a:cxn ang="f388">
                    <a:pos x="f557" y="f558"/>
                  </a:cxn>
                  <a:cxn ang="f388">
                    <a:pos x="f559" y="f560"/>
                  </a:cxn>
                  <a:cxn ang="f388">
                    <a:pos x="f561" y="f562"/>
                  </a:cxn>
                  <a:cxn ang="f388">
                    <a:pos x="f478" y="f479"/>
                  </a:cxn>
                </a:cxnLst>
                <a:rect l="f474" t="f477" r="f475" b="f476"/>
                <a:pathLst>
                  <a:path w="379" h="268">
                    <a:moveTo>
                      <a:pt x="f9" y="f6"/>
                    </a:moveTo>
                    <a:cubicBezTo>
                      <a:pt x="f10" y="f6"/>
                      <a:pt x="f11" y="f6"/>
                      <a:pt x="f12" y="f13"/>
                    </a:cubicBezTo>
                    <a:cubicBezTo>
                      <a:pt x="f14" y="f12"/>
                      <a:pt x="f15" y="f16"/>
                      <a:pt x="f17" y="f14"/>
                    </a:cubicBezTo>
                    <a:cubicBezTo>
                      <a:pt x="f18" y="f19"/>
                      <a:pt x="f20" y="f21"/>
                      <a:pt x="f22" y="f23"/>
                    </a:cubicBezTo>
                    <a:cubicBezTo>
                      <a:pt x="f24" y="f15"/>
                      <a:pt x="f25" y="f26"/>
                      <a:pt x="f27" y="f28"/>
                    </a:cubicBezTo>
                    <a:cubicBezTo>
                      <a:pt x="f29" y="f28"/>
                      <a:pt x="f30" y="f31"/>
                      <a:pt x="f32" y="f17"/>
                    </a:cubicBezTo>
                    <a:cubicBezTo>
                      <a:pt x="f33" y="f18"/>
                      <a:pt x="f34" y="f35"/>
                      <a:pt x="f36" y="f37"/>
                    </a:cubicBezTo>
                    <a:cubicBezTo>
                      <a:pt x="f38" y="f20"/>
                      <a:pt x="f39" y="f40"/>
                      <a:pt x="f41" y="f42"/>
                    </a:cubicBezTo>
                    <a:cubicBezTo>
                      <a:pt x="f43" y="f44"/>
                      <a:pt x="f45" y="f46"/>
                      <a:pt x="f47" y="f29"/>
                    </a:cubicBezTo>
                    <a:cubicBezTo>
                      <a:pt x="f48" y="f49"/>
                      <a:pt x="f50" y="f29"/>
                      <a:pt x="f51" y="f52"/>
                    </a:cubicBezTo>
                    <a:cubicBezTo>
                      <a:pt x="f53" y="f54"/>
                      <a:pt x="f55" y="f56"/>
                      <a:pt x="f57" y="f58"/>
                    </a:cubicBezTo>
                    <a:cubicBezTo>
                      <a:pt x="f59" y="f60"/>
                      <a:pt x="f61" y="f62"/>
                      <a:pt x="f63" y="f41"/>
                    </a:cubicBezTo>
                    <a:cubicBezTo>
                      <a:pt x="f64" y="f65"/>
                      <a:pt x="f66" y="f48"/>
                      <a:pt x="f67" y="f68"/>
                    </a:cubicBezTo>
                    <a:cubicBezTo>
                      <a:pt x="f69" y="f68"/>
                      <a:pt x="f70" y="f71"/>
                      <a:pt x="f72" y="f73"/>
                    </a:cubicBezTo>
                    <a:cubicBezTo>
                      <a:pt x="f74" y="f75"/>
                      <a:pt x="f76" y="f77"/>
                      <a:pt x="f78" y="f79"/>
                    </a:cubicBezTo>
                    <a:cubicBezTo>
                      <a:pt x="f80" y="f81"/>
                      <a:pt x="f82" y="f83"/>
                      <a:pt x="f84" y="f85"/>
                    </a:cubicBezTo>
                    <a:cubicBezTo>
                      <a:pt x="f86" y="f85"/>
                      <a:pt x="f87" y="f88"/>
                      <a:pt x="f89" y="f90"/>
                    </a:cubicBezTo>
                    <a:cubicBezTo>
                      <a:pt x="f91" y="f92"/>
                      <a:pt x="f93" y="f94"/>
                      <a:pt x="f95" y="f94"/>
                    </a:cubicBezTo>
                    <a:cubicBezTo>
                      <a:pt x="f96" y="f94"/>
                      <a:pt x="f97" y="f98"/>
                      <a:pt x="f99" y="f100"/>
                    </a:cubicBezTo>
                    <a:cubicBezTo>
                      <a:pt x="f101" y="f102"/>
                      <a:pt x="f103" y="f104"/>
                      <a:pt x="f105" y="f104"/>
                    </a:cubicBezTo>
                    <a:cubicBezTo>
                      <a:pt x="f106" y="f107"/>
                      <a:pt x="f108" y="f109"/>
                      <a:pt x="f110" y="f111"/>
                    </a:cubicBezTo>
                    <a:cubicBezTo>
                      <a:pt x="f112" y="f72"/>
                      <a:pt x="f113" y="f114"/>
                      <a:pt x="f115" y="f116"/>
                    </a:cubicBezTo>
                    <a:cubicBezTo>
                      <a:pt x="f117" y="f118"/>
                      <a:pt x="f119" y="f3"/>
                      <a:pt x="f120" y="f121"/>
                    </a:cubicBezTo>
                    <a:cubicBezTo>
                      <a:pt x="f122" y="f123"/>
                      <a:pt x="f124" y="f125"/>
                      <a:pt x="f126" y="f127"/>
                    </a:cubicBezTo>
                    <a:cubicBezTo>
                      <a:pt x="f128" y="f127"/>
                      <a:pt x="f129" y="f130"/>
                      <a:pt x="f131" y="f132"/>
                    </a:cubicBezTo>
                    <a:cubicBezTo>
                      <a:pt x="f133" y="f134"/>
                      <a:pt x="f135" y="f136"/>
                      <a:pt x="f137" y="f136"/>
                    </a:cubicBezTo>
                    <a:cubicBezTo>
                      <a:pt x="f138" y="f136"/>
                      <a:pt x="f139" y="f140"/>
                      <a:pt x="f141" y="f142"/>
                    </a:cubicBezTo>
                    <a:cubicBezTo>
                      <a:pt x="f143" y="f144"/>
                      <a:pt x="f145" y="f146"/>
                      <a:pt x="f147" y="f148"/>
                    </a:cubicBezTo>
                    <a:cubicBezTo>
                      <a:pt x="f149" y="f148"/>
                      <a:pt x="f150" y="f151"/>
                      <a:pt x="f7" y="f152"/>
                    </a:cubicBezTo>
                    <a:cubicBezTo>
                      <a:pt x="f7" y="f153"/>
                      <a:pt x="f7" y="f93"/>
                      <a:pt x="f7" y="f154"/>
                    </a:cubicBezTo>
                    <a:cubicBezTo>
                      <a:pt x="f147" y="f155"/>
                      <a:pt x="f2" y="f156"/>
                      <a:pt x="f138" y="f89"/>
                    </a:cubicBezTo>
                    <a:cubicBezTo>
                      <a:pt x="f157" y="f84"/>
                      <a:pt x="f124" y="f146"/>
                      <a:pt x="f158" y="f159"/>
                    </a:cubicBezTo>
                    <a:cubicBezTo>
                      <a:pt x="f160" y="f134"/>
                      <a:pt x="f161" y="f162"/>
                      <a:pt x="f163" y="f164"/>
                    </a:cubicBezTo>
                    <a:cubicBezTo>
                      <a:pt x="f165" y="f166"/>
                      <a:pt x="f167" y="f168"/>
                      <a:pt x="f169" y="f114"/>
                    </a:cubicBezTo>
                    <a:cubicBezTo>
                      <a:pt x="f170" y="f166"/>
                      <a:pt x="f101" y="f3"/>
                      <a:pt x="f165" y="f121"/>
                    </a:cubicBezTo>
                    <a:cubicBezTo>
                      <a:pt x="f171" y="f172"/>
                      <a:pt x="f173" y="f174"/>
                      <a:pt x="f138" y="f175"/>
                    </a:cubicBezTo>
                    <a:cubicBezTo>
                      <a:pt x="f143" y="f176"/>
                      <a:pt x="f149" y="f99"/>
                      <a:pt x="f7" y="f177"/>
                    </a:cubicBezTo>
                    <a:cubicBezTo>
                      <a:pt x="f7" y="f178"/>
                      <a:pt x="f7" y="f179"/>
                      <a:pt x="f7" y="f8"/>
                    </a:cubicBezTo>
                    <a:cubicBezTo>
                      <a:pt x="f180" y="f97"/>
                      <a:pt x="f181" y="f182"/>
                      <a:pt x="f183" y="f148"/>
                    </a:cubicBezTo>
                    <a:cubicBezTo>
                      <a:pt x="f184" y="f136"/>
                      <a:pt x="f185" y="f162"/>
                      <a:pt x="f186" y="f187"/>
                    </a:cubicBezTo>
                    <a:cubicBezTo>
                      <a:pt x="f188" y="f189"/>
                      <a:pt x="f190" y="f57"/>
                      <a:pt x="f191" y="f192"/>
                    </a:cubicBezTo>
                    <a:cubicBezTo>
                      <a:pt x="f193" y="f39"/>
                      <a:pt x="f194" y="f195"/>
                      <a:pt x="f32" y="f46"/>
                    </a:cubicBezTo>
                    <a:cubicBezTo>
                      <a:pt x="f46" y="f49"/>
                      <a:pt x="f27" y="f196"/>
                      <a:pt x="f197" y="f24"/>
                    </a:cubicBezTo>
                    <a:cubicBezTo>
                      <a:pt x="f27" y="f37"/>
                      <a:pt x="f198" y="f24"/>
                      <a:pt x="f29" y="f40"/>
                    </a:cubicBezTo>
                    <a:cubicBezTo>
                      <a:pt x="f54" y="f49"/>
                      <a:pt x="f60" y="f199"/>
                      <a:pt x="f65" y="f33"/>
                    </a:cubicBezTo>
                    <a:cubicBezTo>
                      <a:pt x="f200" y="f25"/>
                      <a:pt x="f201" y="f202"/>
                      <a:pt x="f11" y="f203"/>
                    </a:cubicBezTo>
                    <a:cubicBezTo>
                      <a:pt x="f10" y="f11"/>
                      <a:pt x="f6" y="f204"/>
                      <a:pt x="f9" y="f6"/>
                    </a:cubicBezTo>
                    <a:close/>
                  </a:path>
                </a:pathLst>
              </a:custGeom>
              <a:solidFill>
                <a:srgbClr val="C28B7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3" name="Freeform 10">
                <a:extLst>
                  <a:ext uri="{FF2B5EF4-FFF2-40B4-BE49-F238E27FC236}">
                    <a16:creationId xmlns:a16="http://schemas.microsoft.com/office/drawing/2014/main" id="{8B9FBFFB-F05F-EE35-833D-D80C100D5F7E}"/>
                  </a:ext>
                </a:extLst>
              </p:cNvPr>
              <p:cNvSpPr/>
              <p:nvPr/>
            </p:nvSpPr>
            <p:spPr>
              <a:xfrm>
                <a:off x="11977689" y="6699251"/>
                <a:ext cx="214317" cy="147639"/>
              </a:xfrm>
              <a:custGeom>
                <a:avLst/>
                <a:gdLst>
                  <a:gd name="f0" fmla="val 10800000"/>
                  <a:gd name="f1" fmla="val 5400000"/>
                  <a:gd name="f2" fmla="val 180"/>
                  <a:gd name="f3" fmla="val w"/>
                  <a:gd name="f4" fmla="val h"/>
                  <a:gd name="f5" fmla="val 0"/>
                  <a:gd name="f6" fmla="val 136"/>
                  <a:gd name="f7" fmla="val 94"/>
                  <a:gd name="f8" fmla="val 125"/>
                  <a:gd name="f9" fmla="val 91"/>
                  <a:gd name="f10" fmla="val 117"/>
                  <a:gd name="f11" fmla="val 84"/>
                  <a:gd name="f12" fmla="val 108"/>
                  <a:gd name="f13" fmla="val 78"/>
                  <a:gd name="f14" fmla="val 86"/>
                  <a:gd name="f15" fmla="val 63"/>
                  <a:gd name="f16" fmla="val 65"/>
                  <a:gd name="f17" fmla="val 46"/>
                  <a:gd name="f18" fmla="val 43"/>
                  <a:gd name="f19" fmla="val 31"/>
                  <a:gd name="f20" fmla="val 23"/>
                  <a:gd name="f21" fmla="val 19"/>
                  <a:gd name="f22" fmla="val 16"/>
                  <a:gd name="f23" fmla="val 8"/>
                  <a:gd name="f24" fmla="val 5"/>
                  <a:gd name="f25" fmla="val 6"/>
                  <a:gd name="f26" fmla="val 2"/>
                  <a:gd name="f27" fmla="val 4"/>
                  <a:gd name="f28" fmla="val 11"/>
                  <a:gd name="f29" fmla="val 1"/>
                  <a:gd name="f30" fmla="val 20"/>
                  <a:gd name="f31" fmla="val 28"/>
                  <a:gd name="f32" fmla="val 9"/>
                  <a:gd name="f33" fmla="val 39"/>
                  <a:gd name="f34" fmla="val 50"/>
                  <a:gd name="f35" fmla="val 61"/>
                  <a:gd name="f36" fmla="val 30"/>
                  <a:gd name="f37" fmla="val 33"/>
                  <a:gd name="f38" fmla="val 69"/>
                  <a:gd name="f39" fmla="val 37"/>
                  <a:gd name="f40" fmla="val 75"/>
                  <a:gd name="f41" fmla="val 76"/>
                  <a:gd name="f42" fmla="val 77"/>
                  <a:gd name="f43" fmla="val 38"/>
                  <a:gd name="f44" fmla="val 85"/>
                  <a:gd name="f45" fmla="val 97"/>
                  <a:gd name="f46" fmla="val 47"/>
                  <a:gd name="f47" fmla="val 105"/>
                  <a:gd name="f48" fmla="val 55"/>
                  <a:gd name="f49" fmla="val 114"/>
                  <a:gd name="f50" fmla="val 81"/>
                  <a:gd name="f51" fmla="val 88"/>
                  <a:gd name="f52" fmla="+- 0 0 -90"/>
                  <a:gd name="f53" fmla="*/ f3 1 136"/>
                  <a:gd name="f54" fmla="*/ f4 1 94"/>
                  <a:gd name="f55" fmla="+- f7 0 f5"/>
                  <a:gd name="f56" fmla="+- f6 0 f5"/>
                  <a:gd name="f57" fmla="*/ f52 f0 1"/>
                  <a:gd name="f58" fmla="*/ f56 1 136"/>
                  <a:gd name="f59" fmla="*/ f55 1 94"/>
                  <a:gd name="f60" fmla="*/ 136 f56 1"/>
                  <a:gd name="f61" fmla="*/ 94 f55 1"/>
                  <a:gd name="f62" fmla="*/ 108 f56 1"/>
                  <a:gd name="f63" fmla="*/ 78 f55 1"/>
                  <a:gd name="f64" fmla="*/ 43 f56 1"/>
                  <a:gd name="f65" fmla="*/ 31 f55 1"/>
                  <a:gd name="f66" fmla="*/ 8 f56 1"/>
                  <a:gd name="f67" fmla="*/ 8 f55 1"/>
                  <a:gd name="f68" fmla="*/ 0 f56 1"/>
                  <a:gd name="f69" fmla="*/ 0 f55 1"/>
                  <a:gd name="f70" fmla="*/ 28 f56 1"/>
                  <a:gd name="f71" fmla="*/ 9 f55 1"/>
                  <a:gd name="f72" fmla="*/ 61 f56 1"/>
                  <a:gd name="f73" fmla="*/ 30 f55 1"/>
                  <a:gd name="f74" fmla="*/ 75 f56 1"/>
                  <a:gd name="f75" fmla="*/ 37 f55 1"/>
                  <a:gd name="f76" fmla="*/ 77 f56 1"/>
                  <a:gd name="f77" fmla="*/ 38 f55 1"/>
                  <a:gd name="f78" fmla="*/ 105 f56 1"/>
                  <a:gd name="f79" fmla="*/ 55 f55 1"/>
                  <a:gd name="f80" fmla="*/ 75 f55 1"/>
                  <a:gd name="f81" fmla="*/ f57 1 f2"/>
                  <a:gd name="f82" fmla="*/ f60 1 136"/>
                  <a:gd name="f83" fmla="*/ f61 1 94"/>
                  <a:gd name="f84" fmla="*/ f62 1 136"/>
                  <a:gd name="f85" fmla="*/ f63 1 94"/>
                  <a:gd name="f86" fmla="*/ f64 1 136"/>
                  <a:gd name="f87" fmla="*/ f65 1 94"/>
                  <a:gd name="f88" fmla="*/ f66 1 136"/>
                  <a:gd name="f89" fmla="*/ f67 1 94"/>
                  <a:gd name="f90" fmla="*/ f68 1 136"/>
                  <a:gd name="f91" fmla="*/ f69 1 94"/>
                  <a:gd name="f92" fmla="*/ f70 1 136"/>
                  <a:gd name="f93" fmla="*/ f71 1 94"/>
                  <a:gd name="f94" fmla="*/ f72 1 136"/>
                  <a:gd name="f95" fmla="*/ f73 1 94"/>
                  <a:gd name="f96" fmla="*/ f74 1 136"/>
                  <a:gd name="f97" fmla="*/ f75 1 94"/>
                  <a:gd name="f98" fmla="*/ f76 1 136"/>
                  <a:gd name="f99" fmla="*/ f77 1 94"/>
                  <a:gd name="f100" fmla="*/ f78 1 136"/>
                  <a:gd name="f101" fmla="*/ f79 1 94"/>
                  <a:gd name="f102" fmla="*/ f80 1 94"/>
                  <a:gd name="f103" fmla="*/ 0 1 f58"/>
                  <a:gd name="f104" fmla="*/ f6 1 f58"/>
                  <a:gd name="f105" fmla="*/ 0 1 f59"/>
                  <a:gd name="f106" fmla="*/ f7 1 f59"/>
                  <a:gd name="f107" fmla="+- f81 0 f1"/>
                  <a:gd name="f108" fmla="*/ f82 1 f58"/>
                  <a:gd name="f109" fmla="*/ f83 1 f59"/>
                  <a:gd name="f110" fmla="*/ f84 1 f58"/>
                  <a:gd name="f111" fmla="*/ f85 1 f59"/>
                  <a:gd name="f112" fmla="*/ f86 1 f58"/>
                  <a:gd name="f113" fmla="*/ f87 1 f59"/>
                  <a:gd name="f114" fmla="*/ f88 1 f58"/>
                  <a:gd name="f115" fmla="*/ f89 1 f59"/>
                  <a:gd name="f116" fmla="*/ f90 1 f58"/>
                  <a:gd name="f117" fmla="*/ f91 1 f59"/>
                  <a:gd name="f118" fmla="*/ f92 1 f58"/>
                  <a:gd name="f119" fmla="*/ f93 1 f59"/>
                  <a:gd name="f120" fmla="*/ f94 1 f58"/>
                  <a:gd name="f121" fmla="*/ f95 1 f59"/>
                  <a:gd name="f122" fmla="*/ f96 1 f58"/>
                  <a:gd name="f123" fmla="*/ f97 1 f59"/>
                  <a:gd name="f124" fmla="*/ f98 1 f58"/>
                  <a:gd name="f125" fmla="*/ f99 1 f59"/>
                  <a:gd name="f126" fmla="*/ f100 1 f58"/>
                  <a:gd name="f127" fmla="*/ f101 1 f59"/>
                  <a:gd name="f128" fmla="*/ f102 1 f59"/>
                  <a:gd name="f129" fmla="*/ f103 f53 1"/>
                  <a:gd name="f130" fmla="*/ f104 f53 1"/>
                  <a:gd name="f131" fmla="*/ f106 f54 1"/>
                  <a:gd name="f132" fmla="*/ f105 f54 1"/>
                  <a:gd name="f133" fmla="*/ f108 f53 1"/>
                  <a:gd name="f134" fmla="*/ f109 f54 1"/>
                  <a:gd name="f135" fmla="*/ f110 f53 1"/>
                  <a:gd name="f136" fmla="*/ f111 f54 1"/>
                  <a:gd name="f137" fmla="*/ f112 f53 1"/>
                  <a:gd name="f138" fmla="*/ f113 f54 1"/>
                  <a:gd name="f139" fmla="*/ f114 f53 1"/>
                  <a:gd name="f140" fmla="*/ f115 f54 1"/>
                  <a:gd name="f141" fmla="*/ f116 f53 1"/>
                  <a:gd name="f142" fmla="*/ f117 f54 1"/>
                  <a:gd name="f143" fmla="*/ f118 f53 1"/>
                  <a:gd name="f144" fmla="*/ f119 f54 1"/>
                  <a:gd name="f145" fmla="*/ f120 f53 1"/>
                  <a:gd name="f146" fmla="*/ f121 f54 1"/>
                  <a:gd name="f147" fmla="*/ f122 f53 1"/>
                  <a:gd name="f148" fmla="*/ f123 f54 1"/>
                  <a:gd name="f149" fmla="*/ f124 f53 1"/>
                  <a:gd name="f150" fmla="*/ f125 f54 1"/>
                  <a:gd name="f151" fmla="*/ f126 f53 1"/>
                  <a:gd name="f152" fmla="*/ f127 f54 1"/>
                  <a:gd name="f153" fmla="*/ f128 f54 1"/>
                </a:gdLst>
                <a:ahLst/>
                <a:cxnLst>
                  <a:cxn ang="3cd4">
                    <a:pos x="hc" y="t"/>
                  </a:cxn>
                  <a:cxn ang="0">
                    <a:pos x="r" y="vc"/>
                  </a:cxn>
                  <a:cxn ang="cd4">
                    <a:pos x="hc" y="b"/>
                  </a:cxn>
                  <a:cxn ang="cd2">
                    <a:pos x="l" y="vc"/>
                  </a:cxn>
                  <a:cxn ang="f107">
                    <a:pos x="f133" y="f134"/>
                  </a:cxn>
                  <a:cxn ang="f107">
                    <a:pos x="f135" y="f136"/>
                  </a:cxn>
                  <a:cxn ang="f107">
                    <a:pos x="f137" y="f138"/>
                  </a:cxn>
                  <a:cxn ang="f107">
                    <a:pos x="f139" y="f140"/>
                  </a:cxn>
                  <a:cxn ang="f107">
                    <a:pos x="f141" y="f142"/>
                  </a:cxn>
                  <a:cxn ang="f107">
                    <a:pos x="f143" y="f144"/>
                  </a:cxn>
                  <a:cxn ang="f107">
                    <a:pos x="f145" y="f146"/>
                  </a:cxn>
                  <a:cxn ang="f107">
                    <a:pos x="f147" y="f148"/>
                  </a:cxn>
                  <a:cxn ang="f107">
                    <a:pos x="f149" y="f150"/>
                  </a:cxn>
                  <a:cxn ang="f107">
                    <a:pos x="f151" y="f152"/>
                  </a:cxn>
                  <a:cxn ang="f107">
                    <a:pos x="f133" y="f153"/>
                  </a:cxn>
                  <a:cxn ang="f107">
                    <a:pos x="f133" y="f134"/>
                  </a:cxn>
                </a:cxnLst>
                <a:rect l="f129" t="f132" r="f130" b="f131"/>
                <a:pathLst>
                  <a:path w="136" h="94">
                    <a:moveTo>
                      <a:pt x="f6" y="f7"/>
                    </a:moveTo>
                    <a:cubicBezTo>
                      <a:pt x="f8" y="f9"/>
                      <a:pt x="f10" y="f11"/>
                      <a:pt x="f12" y="f13"/>
                    </a:cubicBezTo>
                    <a:cubicBezTo>
                      <a:pt x="f14" y="f15"/>
                      <a:pt x="f16" y="f17"/>
                      <a:pt x="f18" y="f19"/>
                    </a:cubicBezTo>
                    <a:cubicBezTo>
                      <a:pt x="f19" y="f20"/>
                      <a:pt x="f21" y="f22"/>
                      <a:pt x="f23" y="f23"/>
                    </a:cubicBezTo>
                    <a:cubicBezTo>
                      <a:pt x="f24" y="f25"/>
                      <a:pt x="f26" y="f27"/>
                      <a:pt x="f5" y="f5"/>
                    </a:cubicBezTo>
                    <a:cubicBezTo>
                      <a:pt x="f28" y="f29"/>
                      <a:pt x="f30" y="f27"/>
                      <a:pt x="f31" y="f32"/>
                    </a:cubicBezTo>
                    <a:cubicBezTo>
                      <a:pt x="f33" y="f22"/>
                      <a:pt x="f34" y="f20"/>
                      <a:pt x="f35" y="f36"/>
                    </a:cubicBezTo>
                    <a:cubicBezTo>
                      <a:pt x="f16" y="f37"/>
                      <a:pt x="f38" y="f39"/>
                      <a:pt x="f40" y="f39"/>
                    </a:cubicBezTo>
                    <a:cubicBezTo>
                      <a:pt x="f41" y="f39"/>
                      <a:pt x="f41" y="f39"/>
                      <a:pt x="f42" y="f43"/>
                    </a:cubicBezTo>
                    <a:cubicBezTo>
                      <a:pt x="f44" y="f17"/>
                      <a:pt x="f45" y="f46"/>
                      <a:pt x="f47" y="f48"/>
                    </a:cubicBezTo>
                    <a:cubicBezTo>
                      <a:pt x="f49" y="f15"/>
                      <a:pt x="f8" y="f38"/>
                      <a:pt x="f6" y="f40"/>
                    </a:cubicBezTo>
                    <a:cubicBezTo>
                      <a:pt x="f6" y="f50"/>
                      <a:pt x="f6" y="f51"/>
                      <a:pt x="f6" y="f7"/>
                    </a:cubicBezTo>
                    <a:close/>
                  </a:path>
                </a:pathLst>
              </a:custGeom>
              <a:solidFill>
                <a:srgbClr val="AA72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4" name="Freeform 11">
                <a:extLst>
                  <a:ext uri="{FF2B5EF4-FFF2-40B4-BE49-F238E27FC236}">
                    <a16:creationId xmlns:a16="http://schemas.microsoft.com/office/drawing/2014/main" id="{D4A4DD0B-4322-9E3C-40DB-18FE8AD03B26}"/>
                  </a:ext>
                </a:extLst>
              </p:cNvPr>
              <p:cNvSpPr/>
              <p:nvPr/>
            </p:nvSpPr>
            <p:spPr>
              <a:xfrm>
                <a:off x="11075990" y="4364038"/>
                <a:ext cx="231772" cy="865186"/>
              </a:xfrm>
              <a:custGeom>
                <a:avLst/>
                <a:gdLst>
                  <a:gd name="f0" fmla="val 10800000"/>
                  <a:gd name="f1" fmla="val 5400000"/>
                  <a:gd name="f2" fmla="val 360"/>
                  <a:gd name="f3" fmla="val 180"/>
                  <a:gd name="f4" fmla="val w"/>
                  <a:gd name="f5" fmla="val h"/>
                  <a:gd name="f6" fmla="val 0"/>
                  <a:gd name="f7" fmla="val 147"/>
                  <a:gd name="f8" fmla="val 549"/>
                  <a:gd name="f9" fmla="val 15"/>
                  <a:gd name="f10" fmla="val 23"/>
                  <a:gd name="f11" fmla="val 20"/>
                  <a:gd name="f12" fmla="val 24"/>
                  <a:gd name="f13" fmla="val 28"/>
                  <a:gd name="f14" fmla="val 11"/>
                  <a:gd name="f15" fmla="val 35"/>
                  <a:gd name="f16" fmla="val 5"/>
                  <a:gd name="f17" fmla="val 43"/>
                  <a:gd name="f18" fmla="val 53"/>
                  <a:gd name="f19" fmla="val 1"/>
                  <a:gd name="f20" fmla="val 57"/>
                  <a:gd name="f21" fmla="val 59"/>
                  <a:gd name="f22" fmla="val 3"/>
                  <a:gd name="f23" fmla="val 61"/>
                  <a:gd name="f24" fmla="val 6"/>
                  <a:gd name="f25" fmla="val 69"/>
                  <a:gd name="f26" fmla="val 76"/>
                  <a:gd name="f27" fmla="val 36"/>
                  <a:gd name="f28" fmla="val 81"/>
                  <a:gd name="f29" fmla="val 52"/>
                  <a:gd name="f30" fmla="val 54"/>
                  <a:gd name="f31" fmla="val 55"/>
                  <a:gd name="f32" fmla="val 77"/>
                  <a:gd name="f33" fmla="val 75"/>
                  <a:gd name="f34" fmla="val 49"/>
                  <a:gd name="f35" fmla="val 73"/>
                  <a:gd name="f36" fmla="val 44"/>
                  <a:gd name="f37" fmla="val 71"/>
                  <a:gd name="f38" fmla="val 39"/>
                  <a:gd name="f39" fmla="val 64"/>
                  <a:gd name="f40" fmla="val 32"/>
                  <a:gd name="f41" fmla="val 65"/>
                  <a:gd name="f42" fmla="val 37"/>
                  <a:gd name="f43" fmla="val 63"/>
                  <a:gd name="f44" fmla="val 41"/>
                  <a:gd name="f45" fmla="val 45"/>
                  <a:gd name="f46" fmla="val 40"/>
                  <a:gd name="f47" fmla="val 67"/>
                  <a:gd name="f48" fmla="val 92"/>
                  <a:gd name="f49" fmla="val 70"/>
                  <a:gd name="f50" fmla="val 104"/>
                  <a:gd name="f51" fmla="val 115"/>
                  <a:gd name="f52" fmla="val 133"/>
                  <a:gd name="f53" fmla="val 83"/>
                  <a:gd name="f54" fmla="val 148"/>
                  <a:gd name="f55" fmla="val 86"/>
                  <a:gd name="f56" fmla="val 165"/>
                  <a:gd name="f57" fmla="val 88"/>
                  <a:gd name="f58" fmla="val 174"/>
                  <a:gd name="f59" fmla="val 183"/>
                  <a:gd name="f60" fmla="val 95"/>
                  <a:gd name="f61" fmla="val 190"/>
                  <a:gd name="f62" fmla="val 96"/>
                  <a:gd name="f63" fmla="val 191"/>
                  <a:gd name="f64" fmla="val 97"/>
                  <a:gd name="f65" fmla="val 193"/>
                  <a:gd name="f66" fmla="val 195"/>
                  <a:gd name="f67" fmla="val 91"/>
                  <a:gd name="f68" fmla="val 209"/>
                  <a:gd name="f69" fmla="val 217"/>
                  <a:gd name="f70" fmla="val 107"/>
                  <a:gd name="f71" fmla="val 229"/>
                  <a:gd name="f72" fmla="val 109"/>
                  <a:gd name="f73" fmla="val 236"/>
                  <a:gd name="f74" fmla="val 111"/>
                  <a:gd name="f75" fmla="val 242"/>
                  <a:gd name="f76" fmla="val 249"/>
                  <a:gd name="f77" fmla="val 264"/>
                  <a:gd name="f78" fmla="val 110"/>
                  <a:gd name="f79" fmla="val 279"/>
                  <a:gd name="f80" fmla="val 294"/>
                  <a:gd name="f81" fmla="val 120"/>
                  <a:gd name="f82" fmla="val 308"/>
                  <a:gd name="f83" fmla="val 125"/>
                  <a:gd name="f84" fmla="val 324"/>
                  <a:gd name="f85" fmla="val 124"/>
                  <a:gd name="f86" fmla="val 340"/>
                  <a:gd name="f87" fmla="val 343"/>
                  <a:gd name="f88" fmla="val 347"/>
                  <a:gd name="f89" fmla="val 127"/>
                  <a:gd name="f90" fmla="val 350"/>
                  <a:gd name="f91" fmla="val 135"/>
                  <a:gd name="f92" fmla="val 364"/>
                  <a:gd name="f93" fmla="val 379"/>
                  <a:gd name="f94" fmla="val 134"/>
                  <a:gd name="f95" fmla="val 395"/>
                  <a:gd name="f96" fmla="val 410"/>
                  <a:gd name="f97" fmla="val 137"/>
                  <a:gd name="f98" fmla="val 425"/>
                  <a:gd name="f99" fmla="val 138"/>
                  <a:gd name="f100" fmla="val 440"/>
                  <a:gd name="f101" fmla="val 139"/>
                  <a:gd name="f102" fmla="val 449"/>
                  <a:gd name="f103" fmla="val 458"/>
                  <a:gd name="f104" fmla="val 140"/>
                  <a:gd name="f105" fmla="val 466"/>
                  <a:gd name="f106" fmla="val 142"/>
                  <a:gd name="f107" fmla="val 471"/>
                  <a:gd name="f108" fmla="val 477"/>
                  <a:gd name="f109" fmla="val 141"/>
                  <a:gd name="f110" fmla="val 483"/>
                  <a:gd name="f111" fmla="val 486"/>
                  <a:gd name="f112" fmla="val 136"/>
                  <a:gd name="f113" fmla="val 490"/>
                  <a:gd name="f114" fmla="val 494"/>
                  <a:gd name="f115" fmla="val 500"/>
                  <a:gd name="f116" fmla="val 507"/>
                  <a:gd name="f117" fmla="val 144"/>
                  <a:gd name="f118" fmla="val 512"/>
                  <a:gd name="f119" fmla="val 146"/>
                  <a:gd name="f120" fmla="val 514"/>
                  <a:gd name="f121" fmla="val 516"/>
                  <a:gd name="f122" fmla="val 143"/>
                  <a:gd name="f123" fmla="val 518"/>
                  <a:gd name="f124" fmla="val 522"/>
                  <a:gd name="f125" fmla="val 527"/>
                  <a:gd name="f126" fmla="val 532"/>
                  <a:gd name="f127" fmla="val 534"/>
                  <a:gd name="f128" fmla="val 537"/>
                  <a:gd name="f129" fmla="val 539"/>
                  <a:gd name="f130" fmla="val 542"/>
                  <a:gd name="f131" fmla="val 544"/>
                  <a:gd name="f132" fmla="val 547"/>
                  <a:gd name="f133" fmla="val 548"/>
                  <a:gd name="f134" fmla="val 130"/>
                  <a:gd name="f135" fmla="val 122"/>
                  <a:gd name="f136" fmla="val 118"/>
                  <a:gd name="f137" fmla="val 114"/>
                  <a:gd name="f138" fmla="val 540"/>
                  <a:gd name="f139" fmla="val 533"/>
                  <a:gd name="f140" fmla="val 113"/>
                  <a:gd name="f141" fmla="val 526"/>
                  <a:gd name="f142" fmla="val 520"/>
                  <a:gd name="f143" fmla="val 102"/>
                  <a:gd name="f144" fmla="val 511"/>
                  <a:gd name="f145" fmla="val 105"/>
                  <a:gd name="f146" fmla="val 502"/>
                  <a:gd name="f147" fmla="val 496"/>
                  <a:gd name="f148" fmla="val 119"/>
                  <a:gd name="f149" fmla="val 493"/>
                  <a:gd name="f150" fmla="val 480"/>
                  <a:gd name="f151" fmla="val 116"/>
                  <a:gd name="f152" fmla="val 479"/>
                  <a:gd name="f153" fmla="val 121"/>
                  <a:gd name="f154" fmla="val 478"/>
                  <a:gd name="f155" fmla="val 475"/>
                  <a:gd name="f156" fmla="val 472"/>
                  <a:gd name="f157" fmla="val 444"/>
                  <a:gd name="f158" fmla="val 430"/>
                  <a:gd name="f159" fmla="val 429"/>
                  <a:gd name="f160" fmla="val 428"/>
                  <a:gd name="f161" fmla="val 427"/>
                  <a:gd name="f162" fmla="val 407"/>
                  <a:gd name="f163" fmla="val 387"/>
                  <a:gd name="f164" fmla="val 368"/>
                  <a:gd name="f165" fmla="val 365"/>
                  <a:gd name="f166" fmla="val 363"/>
                  <a:gd name="f167" fmla="val 354"/>
                  <a:gd name="f168" fmla="val 108"/>
                  <a:gd name="f169" fmla="val 330"/>
                  <a:gd name="f170" fmla="val 321"/>
                  <a:gd name="f171" fmla="val 312"/>
                  <a:gd name="f172" fmla="val 100"/>
                  <a:gd name="f173" fmla="val 307"/>
                  <a:gd name="f174" fmla="val 98"/>
                  <a:gd name="f175" fmla="val 302"/>
                  <a:gd name="f176" fmla="val 296"/>
                  <a:gd name="f177" fmla="val 295"/>
                  <a:gd name="f178" fmla="val 293"/>
                  <a:gd name="f179" fmla="val 292"/>
                  <a:gd name="f180" fmla="val 284"/>
                  <a:gd name="f181" fmla="val 273"/>
                  <a:gd name="f182" fmla="val 89"/>
                  <a:gd name="f183" fmla="val 262"/>
                  <a:gd name="f184" fmla="val 80"/>
                  <a:gd name="f185" fmla="val 266"/>
                  <a:gd name="f186" fmla="val 72"/>
                  <a:gd name="f187" fmla="val 268"/>
                  <a:gd name="f188" fmla="val 66"/>
                  <a:gd name="f189" fmla="val 274"/>
                  <a:gd name="f190" fmla="val 277"/>
                  <a:gd name="f191" fmla="val 62"/>
                  <a:gd name="f192" fmla="val 58"/>
                  <a:gd name="f193" fmla="val 280"/>
                  <a:gd name="f194" fmla="val 282"/>
                  <a:gd name="f195" fmla="val 304"/>
                  <a:gd name="f196" fmla="val 309"/>
                  <a:gd name="f197" fmla="val 318"/>
                  <a:gd name="f198" fmla="val 29"/>
                  <a:gd name="f199" fmla="val 317"/>
                  <a:gd name="f200" fmla="val 316"/>
                  <a:gd name="f201" fmla="val 25"/>
                  <a:gd name="f202" fmla="val 299"/>
                  <a:gd name="f203" fmla="val 290"/>
                  <a:gd name="f204" fmla="val 288"/>
                  <a:gd name="f205" fmla="val 271"/>
                  <a:gd name="f206" fmla="val 263"/>
                  <a:gd name="f207" fmla="val 26"/>
                  <a:gd name="f208" fmla="val 261"/>
                  <a:gd name="f209" fmla="val 27"/>
                  <a:gd name="f210" fmla="val 258"/>
                  <a:gd name="f211" fmla="val 255"/>
                  <a:gd name="f212" fmla="val 248"/>
                  <a:gd name="f213" fmla="val 17"/>
                  <a:gd name="f214" fmla="val 239"/>
                  <a:gd name="f215" fmla="val 226"/>
                  <a:gd name="f216" fmla="val 224"/>
                  <a:gd name="f217" fmla="val 13"/>
                  <a:gd name="f218" fmla="val 222"/>
                  <a:gd name="f219" fmla="val 201"/>
                  <a:gd name="f220" fmla="val 158"/>
                  <a:gd name="f221" fmla="val 8"/>
                  <a:gd name="f222" fmla="val 156"/>
                  <a:gd name="f223" fmla="val 160"/>
                  <a:gd name="f224" fmla="val 163"/>
                  <a:gd name="f225" fmla="val 172"/>
                  <a:gd name="f226" fmla="val 12"/>
                  <a:gd name="f227" fmla="val 179"/>
                  <a:gd name="f228" fmla="val 18"/>
                  <a:gd name="f229" fmla="val 186"/>
                  <a:gd name="f230" fmla="val 188"/>
                  <a:gd name="f231" fmla="val 21"/>
                  <a:gd name="f232" fmla="val 194"/>
                  <a:gd name="f233" fmla="val 22"/>
                  <a:gd name="f234" fmla="val 204"/>
                  <a:gd name="f235" fmla="val 213"/>
                  <a:gd name="f236" fmla="val 33"/>
                  <a:gd name="f237" fmla="val 221"/>
                  <a:gd name="f238" fmla="val 34"/>
                  <a:gd name="f239" fmla="val 237"/>
                  <a:gd name="f240" fmla="val 42"/>
                  <a:gd name="f241" fmla="val 251"/>
                  <a:gd name="f242" fmla="val 56"/>
                  <a:gd name="f243" fmla="val 60"/>
                  <a:gd name="f244" fmla="val 247"/>
                  <a:gd name="f245" fmla="val 244"/>
                  <a:gd name="f246" fmla="val 246"/>
                  <a:gd name="f247" fmla="val 241"/>
                  <a:gd name="f248" fmla="val 231"/>
                  <a:gd name="f249" fmla="val 219"/>
                  <a:gd name="f250" fmla="val 212"/>
                  <a:gd name="f251" fmla="val 205"/>
                  <a:gd name="f252" fmla="val 199"/>
                  <a:gd name="f253" fmla="val 189"/>
                  <a:gd name="f254" fmla="val 187"/>
                  <a:gd name="f255" fmla="val 185"/>
                  <a:gd name="f256" fmla="val 171"/>
                  <a:gd name="f257" fmla="val 157"/>
                  <a:gd name="f258" fmla="val 145"/>
                  <a:gd name="f259" fmla="val 38"/>
                  <a:gd name="f260" fmla="val 30"/>
                  <a:gd name="f261" fmla="val 14"/>
                  <a:gd name="f262" fmla="val 10"/>
                  <a:gd name="f263" fmla="val 101"/>
                  <a:gd name="f264" fmla="val 106"/>
                  <a:gd name="f265" fmla="val 2"/>
                  <a:gd name="f266" fmla="val 99"/>
                  <a:gd name="f267" fmla="val 4"/>
                  <a:gd name="f268" fmla="val 85"/>
                  <a:gd name="f269" fmla="val 47"/>
                  <a:gd name="f270" fmla="+- 0 0 -90"/>
                  <a:gd name="f271" fmla="*/ f4 1 147"/>
                  <a:gd name="f272" fmla="*/ f5 1 549"/>
                  <a:gd name="f273" fmla="+- f8 0 f6"/>
                  <a:gd name="f274" fmla="+- f7 0 f6"/>
                  <a:gd name="f275" fmla="*/ f270 f0 1"/>
                  <a:gd name="f276" fmla="*/ f274 1 147"/>
                  <a:gd name="f277" fmla="*/ f273 1 549"/>
                  <a:gd name="f278" fmla="*/ 28 f274 1"/>
                  <a:gd name="f279" fmla="*/ 11 f273 1"/>
                  <a:gd name="f280" fmla="*/ 61 f274 1"/>
                  <a:gd name="f281" fmla="*/ 6 f273 1"/>
                  <a:gd name="f282" fmla="*/ 81 f274 1"/>
                  <a:gd name="f283" fmla="*/ 55 f273 1"/>
                  <a:gd name="f284" fmla="*/ 69 f274 1"/>
                  <a:gd name="f285" fmla="*/ 35 f273 1"/>
                  <a:gd name="f286" fmla="*/ 59 f274 1"/>
                  <a:gd name="f287" fmla="*/ 44 f273 1"/>
                  <a:gd name="f288" fmla="*/ 63 f274 1"/>
                  <a:gd name="f289" fmla="*/ 81 f273 1"/>
                  <a:gd name="f290" fmla="*/ 86 f274 1"/>
                  <a:gd name="f291" fmla="*/ 165 f273 1"/>
                  <a:gd name="f292" fmla="*/ 97 f274 1"/>
                  <a:gd name="f293" fmla="*/ 195 f273 1"/>
                  <a:gd name="f294" fmla="*/ 111 f274 1"/>
                  <a:gd name="f295" fmla="*/ 249 f273 1"/>
                  <a:gd name="f296" fmla="*/ 124 f274 1"/>
                  <a:gd name="f297" fmla="*/ 340 f273 1"/>
                  <a:gd name="f298" fmla="*/ 134 f274 1"/>
                  <a:gd name="f299" fmla="*/ 395 f273 1"/>
                  <a:gd name="f300" fmla="*/ 140 f274 1"/>
                  <a:gd name="f301" fmla="*/ 466 f273 1"/>
                  <a:gd name="f302" fmla="*/ 494 f273 1"/>
                  <a:gd name="f303" fmla="*/ 143 f274 1"/>
                  <a:gd name="f304" fmla="*/ 518 f273 1"/>
                  <a:gd name="f305" fmla="*/ 144 f274 1"/>
                  <a:gd name="f306" fmla="*/ 539 f273 1"/>
                  <a:gd name="f307" fmla="*/ 137 f274 1"/>
                  <a:gd name="f308" fmla="*/ 548 f273 1"/>
                  <a:gd name="f309" fmla="*/ 114 f274 1"/>
                  <a:gd name="f310" fmla="*/ 540 f273 1"/>
                  <a:gd name="f311" fmla="*/ 496 f273 1"/>
                  <a:gd name="f312" fmla="*/ 116 f274 1"/>
                  <a:gd name="f313" fmla="*/ 479 f273 1"/>
                  <a:gd name="f314" fmla="*/ 430 f273 1"/>
                  <a:gd name="f315" fmla="*/ 113 f274 1"/>
                  <a:gd name="f316" fmla="*/ 368 f273 1"/>
                  <a:gd name="f317" fmla="*/ 108 f274 1"/>
                  <a:gd name="f318" fmla="*/ 296 f273 1"/>
                  <a:gd name="f319" fmla="*/ 89 f274 1"/>
                  <a:gd name="f320" fmla="*/ 262 f273 1"/>
                  <a:gd name="f321" fmla="*/ 58 f274 1"/>
                  <a:gd name="f322" fmla="*/ 280 f273 1"/>
                  <a:gd name="f323" fmla="*/ 29 f274 1"/>
                  <a:gd name="f324" fmla="*/ 317 f273 1"/>
                  <a:gd name="f325" fmla="*/ 25 f274 1"/>
                  <a:gd name="f326" fmla="*/ 293 f273 1"/>
                  <a:gd name="f327" fmla="*/ 24 f274 1"/>
                  <a:gd name="f328" fmla="*/ 263 f273 1"/>
                  <a:gd name="f329" fmla="*/ 17 f274 1"/>
                  <a:gd name="f330" fmla="*/ 229 f273 1"/>
                  <a:gd name="f331" fmla="*/ 3 f274 1"/>
                  <a:gd name="f332" fmla="*/ 158 f273 1"/>
                  <a:gd name="f333" fmla="*/ 18 f274 1"/>
                  <a:gd name="f334" fmla="*/ 186 f273 1"/>
                  <a:gd name="f335" fmla="*/ 33 f274 1"/>
                  <a:gd name="f336" fmla="*/ 221 f273 1"/>
                  <a:gd name="f337" fmla="*/ 49 f274 1"/>
                  <a:gd name="f338" fmla="*/ 248 f273 1"/>
                  <a:gd name="f339" fmla="*/ 247 f273 1"/>
                  <a:gd name="f340" fmla="*/ 71 f274 1"/>
                  <a:gd name="f341" fmla="*/ 226 f273 1"/>
                  <a:gd name="f342" fmla="*/ 66 f274 1"/>
                  <a:gd name="f343" fmla="*/ 189 f273 1"/>
                  <a:gd name="f344" fmla="*/ 145 f273 1"/>
                  <a:gd name="f345" fmla="*/ 80 f273 1"/>
                  <a:gd name="f346" fmla="*/ 38 f274 1"/>
                  <a:gd name="f347" fmla="*/ 25 f273 1"/>
                  <a:gd name="f348" fmla="*/ 15 f274 1"/>
                  <a:gd name="f349" fmla="*/ 64 f273 1"/>
                  <a:gd name="f350" fmla="*/ 5 f274 1"/>
                  <a:gd name="f351" fmla="*/ 106 f273 1"/>
                  <a:gd name="f352" fmla="*/ 14 f274 1"/>
                  <a:gd name="f353" fmla="*/ 28 f273 1"/>
                  <a:gd name="f354" fmla="*/ f275 1 f3"/>
                  <a:gd name="f355" fmla="*/ f278 1 147"/>
                  <a:gd name="f356" fmla="*/ f279 1 549"/>
                  <a:gd name="f357" fmla="*/ f280 1 147"/>
                  <a:gd name="f358" fmla="*/ f281 1 549"/>
                  <a:gd name="f359" fmla="*/ f282 1 147"/>
                  <a:gd name="f360" fmla="*/ f283 1 549"/>
                  <a:gd name="f361" fmla="*/ f284 1 147"/>
                  <a:gd name="f362" fmla="*/ f285 1 549"/>
                  <a:gd name="f363" fmla="*/ f286 1 147"/>
                  <a:gd name="f364" fmla="*/ f287 1 549"/>
                  <a:gd name="f365" fmla="*/ f288 1 147"/>
                  <a:gd name="f366" fmla="*/ f289 1 549"/>
                  <a:gd name="f367" fmla="*/ f290 1 147"/>
                  <a:gd name="f368" fmla="*/ f291 1 549"/>
                  <a:gd name="f369" fmla="*/ f292 1 147"/>
                  <a:gd name="f370" fmla="*/ f293 1 549"/>
                  <a:gd name="f371" fmla="*/ f294 1 147"/>
                  <a:gd name="f372" fmla="*/ f295 1 549"/>
                  <a:gd name="f373" fmla="*/ f296 1 147"/>
                  <a:gd name="f374" fmla="*/ f297 1 549"/>
                  <a:gd name="f375" fmla="*/ f298 1 147"/>
                  <a:gd name="f376" fmla="*/ f299 1 549"/>
                  <a:gd name="f377" fmla="*/ f300 1 147"/>
                  <a:gd name="f378" fmla="*/ f301 1 549"/>
                  <a:gd name="f379" fmla="*/ f302 1 549"/>
                  <a:gd name="f380" fmla="*/ f303 1 147"/>
                  <a:gd name="f381" fmla="*/ f304 1 549"/>
                  <a:gd name="f382" fmla="*/ f305 1 147"/>
                  <a:gd name="f383" fmla="*/ f306 1 549"/>
                  <a:gd name="f384" fmla="*/ f307 1 147"/>
                  <a:gd name="f385" fmla="*/ f308 1 549"/>
                  <a:gd name="f386" fmla="*/ f309 1 147"/>
                  <a:gd name="f387" fmla="*/ f310 1 549"/>
                  <a:gd name="f388" fmla="*/ f311 1 549"/>
                  <a:gd name="f389" fmla="*/ f312 1 147"/>
                  <a:gd name="f390" fmla="*/ f313 1 549"/>
                  <a:gd name="f391" fmla="*/ f314 1 549"/>
                  <a:gd name="f392" fmla="*/ f315 1 147"/>
                  <a:gd name="f393" fmla="*/ f316 1 549"/>
                  <a:gd name="f394" fmla="*/ f317 1 147"/>
                  <a:gd name="f395" fmla="*/ f318 1 549"/>
                  <a:gd name="f396" fmla="*/ f319 1 147"/>
                  <a:gd name="f397" fmla="*/ f320 1 549"/>
                  <a:gd name="f398" fmla="*/ f321 1 147"/>
                  <a:gd name="f399" fmla="*/ f322 1 549"/>
                  <a:gd name="f400" fmla="*/ f323 1 147"/>
                  <a:gd name="f401" fmla="*/ f324 1 549"/>
                  <a:gd name="f402" fmla="*/ f325 1 147"/>
                  <a:gd name="f403" fmla="*/ f326 1 549"/>
                  <a:gd name="f404" fmla="*/ f327 1 147"/>
                  <a:gd name="f405" fmla="*/ f328 1 549"/>
                  <a:gd name="f406" fmla="*/ f329 1 147"/>
                  <a:gd name="f407" fmla="*/ f330 1 549"/>
                  <a:gd name="f408" fmla="*/ f331 1 147"/>
                  <a:gd name="f409" fmla="*/ f332 1 549"/>
                  <a:gd name="f410" fmla="*/ f333 1 147"/>
                  <a:gd name="f411" fmla="*/ f334 1 549"/>
                  <a:gd name="f412" fmla="*/ f335 1 147"/>
                  <a:gd name="f413" fmla="*/ f336 1 549"/>
                  <a:gd name="f414" fmla="*/ f337 1 147"/>
                  <a:gd name="f415" fmla="*/ f338 1 549"/>
                  <a:gd name="f416" fmla="*/ f339 1 549"/>
                  <a:gd name="f417" fmla="*/ f340 1 147"/>
                  <a:gd name="f418" fmla="*/ f341 1 549"/>
                  <a:gd name="f419" fmla="*/ f342 1 147"/>
                  <a:gd name="f420" fmla="*/ f343 1 549"/>
                  <a:gd name="f421" fmla="*/ f344 1 549"/>
                  <a:gd name="f422" fmla="*/ f345 1 549"/>
                  <a:gd name="f423" fmla="*/ f346 1 147"/>
                  <a:gd name="f424" fmla="*/ f347 1 549"/>
                  <a:gd name="f425" fmla="*/ f348 1 147"/>
                  <a:gd name="f426" fmla="*/ f349 1 549"/>
                  <a:gd name="f427" fmla="*/ f350 1 147"/>
                  <a:gd name="f428" fmla="*/ f351 1 549"/>
                  <a:gd name="f429" fmla="*/ f352 1 147"/>
                  <a:gd name="f430" fmla="*/ f353 1 549"/>
                  <a:gd name="f431" fmla="*/ 0 1 f276"/>
                  <a:gd name="f432" fmla="*/ f7 1 f276"/>
                  <a:gd name="f433" fmla="*/ 0 1 f277"/>
                  <a:gd name="f434" fmla="*/ f8 1 f277"/>
                  <a:gd name="f435" fmla="+- f354 0 f1"/>
                  <a:gd name="f436" fmla="*/ f355 1 f276"/>
                  <a:gd name="f437" fmla="*/ f356 1 f277"/>
                  <a:gd name="f438" fmla="*/ f357 1 f276"/>
                  <a:gd name="f439" fmla="*/ f358 1 f277"/>
                  <a:gd name="f440" fmla="*/ f359 1 f276"/>
                  <a:gd name="f441" fmla="*/ f360 1 f277"/>
                  <a:gd name="f442" fmla="*/ f361 1 f276"/>
                  <a:gd name="f443" fmla="*/ f362 1 f277"/>
                  <a:gd name="f444" fmla="*/ f363 1 f276"/>
                  <a:gd name="f445" fmla="*/ f364 1 f277"/>
                  <a:gd name="f446" fmla="*/ f365 1 f276"/>
                  <a:gd name="f447" fmla="*/ f366 1 f277"/>
                  <a:gd name="f448" fmla="*/ f367 1 f276"/>
                  <a:gd name="f449" fmla="*/ f368 1 f277"/>
                  <a:gd name="f450" fmla="*/ f369 1 f276"/>
                  <a:gd name="f451" fmla="*/ f370 1 f277"/>
                  <a:gd name="f452" fmla="*/ f371 1 f276"/>
                  <a:gd name="f453" fmla="*/ f372 1 f277"/>
                  <a:gd name="f454" fmla="*/ f373 1 f276"/>
                  <a:gd name="f455" fmla="*/ f374 1 f277"/>
                  <a:gd name="f456" fmla="*/ f375 1 f276"/>
                  <a:gd name="f457" fmla="*/ f376 1 f277"/>
                  <a:gd name="f458" fmla="*/ f377 1 f276"/>
                  <a:gd name="f459" fmla="*/ f378 1 f277"/>
                  <a:gd name="f460" fmla="*/ f379 1 f277"/>
                  <a:gd name="f461" fmla="*/ f380 1 f276"/>
                  <a:gd name="f462" fmla="*/ f381 1 f277"/>
                  <a:gd name="f463" fmla="*/ f382 1 f276"/>
                  <a:gd name="f464" fmla="*/ f383 1 f277"/>
                  <a:gd name="f465" fmla="*/ f384 1 f276"/>
                  <a:gd name="f466" fmla="*/ f385 1 f277"/>
                  <a:gd name="f467" fmla="*/ f386 1 f276"/>
                  <a:gd name="f468" fmla="*/ f387 1 f277"/>
                  <a:gd name="f469" fmla="*/ f388 1 f277"/>
                  <a:gd name="f470" fmla="*/ f389 1 f276"/>
                  <a:gd name="f471" fmla="*/ f390 1 f277"/>
                  <a:gd name="f472" fmla="*/ f391 1 f277"/>
                  <a:gd name="f473" fmla="*/ f392 1 f276"/>
                  <a:gd name="f474" fmla="*/ f393 1 f277"/>
                  <a:gd name="f475" fmla="*/ f394 1 f276"/>
                  <a:gd name="f476" fmla="*/ f395 1 f277"/>
                  <a:gd name="f477" fmla="*/ f396 1 f276"/>
                  <a:gd name="f478" fmla="*/ f397 1 f277"/>
                  <a:gd name="f479" fmla="*/ f398 1 f276"/>
                  <a:gd name="f480" fmla="*/ f399 1 f277"/>
                  <a:gd name="f481" fmla="*/ f400 1 f276"/>
                  <a:gd name="f482" fmla="*/ f401 1 f277"/>
                  <a:gd name="f483" fmla="*/ f402 1 f276"/>
                  <a:gd name="f484" fmla="*/ f403 1 f277"/>
                  <a:gd name="f485" fmla="*/ f404 1 f276"/>
                  <a:gd name="f486" fmla="*/ f405 1 f277"/>
                  <a:gd name="f487" fmla="*/ f406 1 f276"/>
                  <a:gd name="f488" fmla="*/ f407 1 f277"/>
                  <a:gd name="f489" fmla="*/ f408 1 f276"/>
                  <a:gd name="f490" fmla="*/ f409 1 f277"/>
                  <a:gd name="f491" fmla="*/ f410 1 f276"/>
                  <a:gd name="f492" fmla="*/ f411 1 f277"/>
                  <a:gd name="f493" fmla="*/ f412 1 f276"/>
                  <a:gd name="f494" fmla="*/ f413 1 f277"/>
                  <a:gd name="f495" fmla="*/ f414 1 f276"/>
                  <a:gd name="f496" fmla="*/ f415 1 f277"/>
                  <a:gd name="f497" fmla="*/ f416 1 f277"/>
                  <a:gd name="f498" fmla="*/ f417 1 f276"/>
                  <a:gd name="f499" fmla="*/ f418 1 f277"/>
                  <a:gd name="f500" fmla="*/ f419 1 f276"/>
                  <a:gd name="f501" fmla="*/ f420 1 f277"/>
                  <a:gd name="f502" fmla="*/ f421 1 f277"/>
                  <a:gd name="f503" fmla="*/ f422 1 f277"/>
                  <a:gd name="f504" fmla="*/ f423 1 f276"/>
                  <a:gd name="f505" fmla="*/ f424 1 f277"/>
                  <a:gd name="f506" fmla="*/ f425 1 f276"/>
                  <a:gd name="f507" fmla="*/ f426 1 f277"/>
                  <a:gd name="f508" fmla="*/ f427 1 f276"/>
                  <a:gd name="f509" fmla="*/ f428 1 f277"/>
                  <a:gd name="f510" fmla="*/ f429 1 f276"/>
                  <a:gd name="f511" fmla="*/ f430 1 f277"/>
                  <a:gd name="f512" fmla="*/ f431 f271 1"/>
                  <a:gd name="f513" fmla="*/ f432 f271 1"/>
                  <a:gd name="f514" fmla="*/ f434 f272 1"/>
                  <a:gd name="f515" fmla="*/ f433 f272 1"/>
                  <a:gd name="f516" fmla="*/ f436 f271 1"/>
                  <a:gd name="f517" fmla="*/ f437 f272 1"/>
                  <a:gd name="f518" fmla="*/ f438 f271 1"/>
                  <a:gd name="f519" fmla="*/ f439 f272 1"/>
                  <a:gd name="f520" fmla="*/ f440 f271 1"/>
                  <a:gd name="f521" fmla="*/ f441 f272 1"/>
                  <a:gd name="f522" fmla="*/ f442 f271 1"/>
                  <a:gd name="f523" fmla="*/ f443 f272 1"/>
                  <a:gd name="f524" fmla="*/ f444 f271 1"/>
                  <a:gd name="f525" fmla="*/ f445 f272 1"/>
                  <a:gd name="f526" fmla="*/ f446 f271 1"/>
                  <a:gd name="f527" fmla="*/ f447 f272 1"/>
                  <a:gd name="f528" fmla="*/ f448 f271 1"/>
                  <a:gd name="f529" fmla="*/ f449 f272 1"/>
                  <a:gd name="f530" fmla="*/ f450 f271 1"/>
                  <a:gd name="f531" fmla="*/ f451 f272 1"/>
                  <a:gd name="f532" fmla="*/ f452 f271 1"/>
                  <a:gd name="f533" fmla="*/ f453 f272 1"/>
                  <a:gd name="f534" fmla="*/ f454 f271 1"/>
                  <a:gd name="f535" fmla="*/ f455 f272 1"/>
                  <a:gd name="f536" fmla="*/ f456 f271 1"/>
                  <a:gd name="f537" fmla="*/ f457 f272 1"/>
                  <a:gd name="f538" fmla="*/ f458 f271 1"/>
                  <a:gd name="f539" fmla="*/ f459 f272 1"/>
                  <a:gd name="f540" fmla="*/ f460 f272 1"/>
                  <a:gd name="f541" fmla="*/ f461 f271 1"/>
                  <a:gd name="f542" fmla="*/ f462 f272 1"/>
                  <a:gd name="f543" fmla="*/ f463 f271 1"/>
                  <a:gd name="f544" fmla="*/ f464 f272 1"/>
                  <a:gd name="f545" fmla="*/ f465 f271 1"/>
                  <a:gd name="f546" fmla="*/ f466 f272 1"/>
                  <a:gd name="f547" fmla="*/ f467 f271 1"/>
                  <a:gd name="f548" fmla="*/ f468 f272 1"/>
                  <a:gd name="f549" fmla="*/ f469 f272 1"/>
                  <a:gd name="f550" fmla="*/ f470 f271 1"/>
                  <a:gd name="f551" fmla="*/ f471 f272 1"/>
                  <a:gd name="f552" fmla="*/ f472 f272 1"/>
                  <a:gd name="f553" fmla="*/ f473 f271 1"/>
                  <a:gd name="f554" fmla="*/ f474 f272 1"/>
                  <a:gd name="f555" fmla="*/ f475 f271 1"/>
                  <a:gd name="f556" fmla="*/ f476 f272 1"/>
                  <a:gd name="f557" fmla="*/ f477 f271 1"/>
                  <a:gd name="f558" fmla="*/ f478 f272 1"/>
                  <a:gd name="f559" fmla="*/ f479 f271 1"/>
                  <a:gd name="f560" fmla="*/ f480 f272 1"/>
                  <a:gd name="f561" fmla="*/ f481 f271 1"/>
                  <a:gd name="f562" fmla="*/ f482 f272 1"/>
                  <a:gd name="f563" fmla="*/ f483 f271 1"/>
                  <a:gd name="f564" fmla="*/ f484 f272 1"/>
                  <a:gd name="f565" fmla="*/ f485 f271 1"/>
                  <a:gd name="f566" fmla="*/ f486 f272 1"/>
                  <a:gd name="f567" fmla="*/ f487 f271 1"/>
                  <a:gd name="f568" fmla="*/ f488 f272 1"/>
                  <a:gd name="f569" fmla="*/ f489 f271 1"/>
                  <a:gd name="f570" fmla="*/ f490 f272 1"/>
                  <a:gd name="f571" fmla="*/ f491 f271 1"/>
                  <a:gd name="f572" fmla="*/ f492 f272 1"/>
                  <a:gd name="f573" fmla="*/ f493 f271 1"/>
                  <a:gd name="f574" fmla="*/ f494 f272 1"/>
                  <a:gd name="f575" fmla="*/ f495 f271 1"/>
                  <a:gd name="f576" fmla="*/ f496 f272 1"/>
                  <a:gd name="f577" fmla="*/ f497 f272 1"/>
                  <a:gd name="f578" fmla="*/ f498 f271 1"/>
                  <a:gd name="f579" fmla="*/ f499 f272 1"/>
                  <a:gd name="f580" fmla="*/ f500 f271 1"/>
                  <a:gd name="f581" fmla="*/ f501 f272 1"/>
                  <a:gd name="f582" fmla="*/ f502 f272 1"/>
                  <a:gd name="f583" fmla="*/ f503 f272 1"/>
                  <a:gd name="f584" fmla="*/ f504 f271 1"/>
                  <a:gd name="f585" fmla="*/ f505 f272 1"/>
                  <a:gd name="f586" fmla="*/ f506 f271 1"/>
                  <a:gd name="f587" fmla="*/ f507 f272 1"/>
                  <a:gd name="f588" fmla="*/ f508 f271 1"/>
                  <a:gd name="f589" fmla="*/ f509 f272 1"/>
                  <a:gd name="f590" fmla="*/ f510 f271 1"/>
                  <a:gd name="f591" fmla="*/ f511 f272 1"/>
                </a:gdLst>
                <a:ahLst/>
                <a:cxnLst>
                  <a:cxn ang="3cd4">
                    <a:pos x="hc" y="t"/>
                  </a:cxn>
                  <a:cxn ang="0">
                    <a:pos x="r" y="vc"/>
                  </a:cxn>
                  <a:cxn ang="cd4">
                    <a:pos x="hc" y="b"/>
                  </a:cxn>
                  <a:cxn ang="cd2">
                    <a:pos x="l" y="vc"/>
                  </a:cxn>
                  <a:cxn ang="f435">
                    <a:pos x="f516" y="f517"/>
                  </a:cxn>
                  <a:cxn ang="f435">
                    <a:pos x="f518" y="f519"/>
                  </a:cxn>
                  <a:cxn ang="f435">
                    <a:pos x="f520" y="f521"/>
                  </a:cxn>
                  <a:cxn ang="f435">
                    <a:pos x="f522" y="f523"/>
                  </a:cxn>
                  <a:cxn ang="f435">
                    <a:pos x="f524" y="f525"/>
                  </a:cxn>
                  <a:cxn ang="f435">
                    <a:pos x="f526" y="f527"/>
                  </a:cxn>
                  <a:cxn ang="f435">
                    <a:pos x="f528" y="f529"/>
                  </a:cxn>
                  <a:cxn ang="f435">
                    <a:pos x="f530" y="f531"/>
                  </a:cxn>
                  <a:cxn ang="f435">
                    <a:pos x="f532" y="f533"/>
                  </a:cxn>
                  <a:cxn ang="f435">
                    <a:pos x="f534" y="f535"/>
                  </a:cxn>
                  <a:cxn ang="f435">
                    <a:pos x="f536" y="f537"/>
                  </a:cxn>
                  <a:cxn ang="f435">
                    <a:pos x="f538" y="f539"/>
                  </a:cxn>
                  <a:cxn ang="f435">
                    <a:pos x="f538" y="f540"/>
                  </a:cxn>
                  <a:cxn ang="f435">
                    <a:pos x="f541" y="f542"/>
                  </a:cxn>
                  <a:cxn ang="f435">
                    <a:pos x="f543" y="f544"/>
                  </a:cxn>
                  <a:cxn ang="f435">
                    <a:pos x="f545" y="f546"/>
                  </a:cxn>
                  <a:cxn ang="f435">
                    <a:pos x="f547" y="f548"/>
                  </a:cxn>
                  <a:cxn ang="f435">
                    <a:pos x="f547" y="f549"/>
                  </a:cxn>
                  <a:cxn ang="f435">
                    <a:pos x="f550" y="f551"/>
                  </a:cxn>
                  <a:cxn ang="f435">
                    <a:pos x="f550" y="f552"/>
                  </a:cxn>
                  <a:cxn ang="f435">
                    <a:pos x="f553" y="f554"/>
                  </a:cxn>
                  <a:cxn ang="f435">
                    <a:pos x="f555" y="f535"/>
                  </a:cxn>
                  <a:cxn ang="f435">
                    <a:pos x="f530" y="f556"/>
                  </a:cxn>
                  <a:cxn ang="f435">
                    <a:pos x="f557" y="f558"/>
                  </a:cxn>
                  <a:cxn ang="f435">
                    <a:pos x="f559" y="f560"/>
                  </a:cxn>
                  <a:cxn ang="f435">
                    <a:pos x="f561" y="f562"/>
                  </a:cxn>
                  <a:cxn ang="f435">
                    <a:pos x="f563" y="f564"/>
                  </a:cxn>
                  <a:cxn ang="f435">
                    <a:pos x="f565" y="f566"/>
                  </a:cxn>
                  <a:cxn ang="f435">
                    <a:pos x="f567" y="f568"/>
                  </a:cxn>
                  <a:cxn ang="f435">
                    <a:pos x="f569" y="f570"/>
                  </a:cxn>
                  <a:cxn ang="f435">
                    <a:pos x="f571" y="f572"/>
                  </a:cxn>
                  <a:cxn ang="f435">
                    <a:pos x="f573" y="f574"/>
                  </a:cxn>
                  <a:cxn ang="f435">
                    <a:pos x="f575" y="f576"/>
                  </a:cxn>
                  <a:cxn ang="f435">
                    <a:pos x="f518" y="f577"/>
                  </a:cxn>
                  <a:cxn ang="f435">
                    <a:pos x="f578" y="f579"/>
                  </a:cxn>
                  <a:cxn ang="f435">
                    <a:pos x="f580" y="f581"/>
                  </a:cxn>
                  <a:cxn ang="f435">
                    <a:pos x="f518" y="f582"/>
                  </a:cxn>
                  <a:cxn ang="f435">
                    <a:pos x="f575" y="f583"/>
                  </a:cxn>
                  <a:cxn ang="f435">
                    <a:pos x="f584" y="f585"/>
                  </a:cxn>
                  <a:cxn ang="f435">
                    <a:pos x="f586" y="f587"/>
                  </a:cxn>
                  <a:cxn ang="f435">
                    <a:pos x="f588" y="f589"/>
                  </a:cxn>
                  <a:cxn ang="f435">
                    <a:pos x="f590" y="f591"/>
                  </a:cxn>
                </a:cxnLst>
                <a:rect l="f512" t="f515" r="f513" b="f514"/>
                <a:pathLst>
                  <a:path w="147" h="549">
                    <a:moveTo>
                      <a:pt x="f9" y="f10"/>
                    </a:moveTo>
                    <a:cubicBezTo>
                      <a:pt x="f11" y="f11"/>
                      <a:pt x="f12" y="f9"/>
                      <a:pt x="f13" y="f14"/>
                    </a:cubicBezTo>
                    <a:cubicBezTo>
                      <a:pt x="f15" y="f16"/>
                      <a:pt x="f17" y="f6"/>
                      <a:pt x="f18" y="f19"/>
                    </a:cubicBezTo>
                    <a:cubicBezTo>
                      <a:pt x="f20" y="f19"/>
                      <a:pt x="f21" y="f22"/>
                      <a:pt x="f23" y="f24"/>
                    </a:cubicBezTo>
                    <a:cubicBezTo>
                      <a:pt x="f25" y="f11"/>
                      <a:pt x="f26" y="f27"/>
                      <a:pt x="f28" y="f29"/>
                    </a:cubicBezTo>
                    <a:cubicBezTo>
                      <a:pt x="f28" y="f18"/>
                      <a:pt x="f28" y="f30"/>
                      <a:pt x="f28" y="f31"/>
                    </a:cubicBezTo>
                    <a:cubicBezTo>
                      <a:pt x="f32" y="f31"/>
                      <a:pt x="f26" y="f29"/>
                      <a:pt x="f33" y="f34"/>
                    </a:cubicBezTo>
                    <a:cubicBezTo>
                      <a:pt x="f35" y="f36"/>
                      <a:pt x="f37" y="f38"/>
                      <a:pt x="f25" y="f15"/>
                    </a:cubicBezTo>
                    <a:cubicBezTo>
                      <a:pt x="f39" y="f40"/>
                      <a:pt x="f41" y="f42"/>
                      <a:pt x="f41" y="f38"/>
                    </a:cubicBezTo>
                    <a:cubicBezTo>
                      <a:pt x="f43" y="f44"/>
                      <a:pt x="f43" y="f36"/>
                      <a:pt x="f21" y="f36"/>
                    </a:cubicBezTo>
                    <a:cubicBezTo>
                      <a:pt x="f31" y="f45"/>
                      <a:pt x="f30" y="f44"/>
                      <a:pt x="f30" y="f46"/>
                    </a:cubicBezTo>
                    <a:cubicBezTo>
                      <a:pt x="f29" y="f18"/>
                      <a:pt x="f21" y="f47"/>
                      <a:pt x="f43" y="f28"/>
                    </a:cubicBezTo>
                    <a:cubicBezTo>
                      <a:pt x="f47" y="f48"/>
                      <a:pt x="f49" y="f50"/>
                      <a:pt x="f37" y="f51"/>
                    </a:cubicBezTo>
                    <a:cubicBezTo>
                      <a:pt x="f35" y="f52"/>
                      <a:pt x="f53" y="f54"/>
                      <a:pt x="f55" y="f56"/>
                    </a:cubicBezTo>
                    <a:cubicBezTo>
                      <a:pt x="f57" y="f58"/>
                      <a:pt x="f57" y="f59"/>
                      <a:pt x="f60" y="f61"/>
                    </a:cubicBezTo>
                    <a:cubicBezTo>
                      <a:pt x="f62" y="f63"/>
                      <a:pt x="f64" y="f65"/>
                      <a:pt x="f64" y="f66"/>
                    </a:cubicBezTo>
                    <a:cubicBezTo>
                      <a:pt x="f67" y="f68"/>
                      <a:pt x="f50" y="f69"/>
                      <a:pt x="f70" y="f71"/>
                    </a:cubicBezTo>
                    <a:cubicBezTo>
                      <a:pt x="f72" y="f73"/>
                      <a:pt x="f74" y="f75"/>
                      <a:pt x="f74" y="f76"/>
                    </a:cubicBezTo>
                    <a:cubicBezTo>
                      <a:pt x="f74" y="f77"/>
                      <a:pt x="f78" y="f79"/>
                      <a:pt x="f51" y="f80"/>
                    </a:cubicBezTo>
                    <a:cubicBezTo>
                      <a:pt x="f81" y="f82"/>
                      <a:pt x="f83" y="f84"/>
                      <a:pt x="f85" y="f86"/>
                    </a:cubicBezTo>
                    <a:cubicBezTo>
                      <a:pt x="f85" y="f87"/>
                      <a:pt x="f83" y="f88"/>
                      <a:pt x="f89" y="f90"/>
                    </a:cubicBezTo>
                    <a:cubicBezTo>
                      <a:pt x="f91" y="f92"/>
                      <a:pt x="f91" y="f93"/>
                      <a:pt x="f94" y="f95"/>
                    </a:cubicBezTo>
                    <a:cubicBezTo>
                      <a:pt x="f52" y="f96"/>
                      <a:pt x="f97" y="f98"/>
                      <a:pt x="f99" y="f100"/>
                    </a:cubicBezTo>
                    <a:cubicBezTo>
                      <a:pt x="f101" y="f102"/>
                      <a:pt x="f94" y="f103"/>
                      <a:pt x="f104" y="f105"/>
                    </a:cubicBezTo>
                    <a:cubicBezTo>
                      <a:pt x="f106" y="f107"/>
                      <a:pt x="f106" y="f108"/>
                      <a:pt x="f109" y="f110"/>
                    </a:cubicBezTo>
                    <a:cubicBezTo>
                      <a:pt x="f91" y="f111"/>
                      <a:pt x="f112" y="f113"/>
                      <a:pt x="f104" y="f114"/>
                    </a:cubicBezTo>
                    <a:cubicBezTo>
                      <a:pt x="f109" y="f115"/>
                      <a:pt x="f99" y="f116"/>
                      <a:pt x="f117" y="f118"/>
                    </a:cubicBezTo>
                    <a:cubicBezTo>
                      <a:pt x="f119" y="f120"/>
                      <a:pt x="f117" y="f121"/>
                      <a:pt x="f122" y="f123"/>
                    </a:cubicBezTo>
                    <a:cubicBezTo>
                      <a:pt x="f97" y="f124"/>
                      <a:pt x="f99" y="f125"/>
                      <a:pt x="f109" y="f126"/>
                    </a:cubicBezTo>
                    <a:cubicBezTo>
                      <a:pt x="f106" y="f127"/>
                      <a:pt x="f122" y="f128"/>
                      <a:pt x="f117" y="f129"/>
                    </a:cubicBezTo>
                    <a:cubicBezTo>
                      <a:pt x="f119" y="f130"/>
                      <a:pt x="f7" y="f131"/>
                      <a:pt x="f117" y="f132"/>
                    </a:cubicBezTo>
                    <a:cubicBezTo>
                      <a:pt x="f106" y="f8"/>
                      <a:pt x="f104" y="f8"/>
                      <a:pt x="f97" y="f133"/>
                    </a:cubicBezTo>
                    <a:cubicBezTo>
                      <a:pt x="f94" y="f132"/>
                      <a:pt x="f134" y="f133"/>
                      <a:pt x="f89" y="f133"/>
                    </a:cubicBezTo>
                    <a:cubicBezTo>
                      <a:pt x="f135" y="f132"/>
                      <a:pt x="f136" y="f131"/>
                      <a:pt x="f137" y="f138"/>
                    </a:cubicBezTo>
                    <a:cubicBezTo>
                      <a:pt x="f51" y="f139"/>
                      <a:pt x="f140" y="f141"/>
                      <a:pt x="f72" y="f142"/>
                    </a:cubicBezTo>
                    <a:cubicBezTo>
                      <a:pt x="f143" y="f144"/>
                      <a:pt x="f145" y="f146"/>
                      <a:pt x="f137" y="f147"/>
                    </a:cubicBezTo>
                    <a:cubicBezTo>
                      <a:pt x="f148" y="f149"/>
                      <a:pt x="f81" y="f113"/>
                      <a:pt x="f51" y="f111"/>
                    </a:cubicBezTo>
                    <a:cubicBezTo>
                      <a:pt x="f74" y="f110"/>
                      <a:pt x="f78" y="f150"/>
                      <a:pt x="f151" y="f152"/>
                    </a:cubicBezTo>
                    <a:cubicBezTo>
                      <a:pt x="f153" y="f154"/>
                      <a:pt x="f81" y="f155"/>
                      <a:pt x="f153" y="f156"/>
                    </a:cubicBezTo>
                    <a:cubicBezTo>
                      <a:pt x="f135" y="f103"/>
                      <a:pt x="f153" y="f157"/>
                      <a:pt x="f151" y="f158"/>
                    </a:cubicBezTo>
                    <a:cubicBezTo>
                      <a:pt x="f151" y="f159"/>
                      <a:pt x="f151" y="f160"/>
                      <a:pt x="f151" y="f161"/>
                    </a:cubicBezTo>
                    <a:cubicBezTo>
                      <a:pt x="f81" y="f162"/>
                      <a:pt x="f137" y="f163"/>
                      <a:pt x="f140" y="f164"/>
                    </a:cubicBezTo>
                    <a:cubicBezTo>
                      <a:pt x="f140" y="f165"/>
                      <a:pt x="f78" y="f166"/>
                      <a:pt x="f72" y="f2"/>
                    </a:cubicBezTo>
                    <a:cubicBezTo>
                      <a:pt x="f70" y="f167"/>
                      <a:pt x="f168" y="f88"/>
                      <a:pt x="f168" y="f86"/>
                    </a:cubicBezTo>
                    <a:cubicBezTo>
                      <a:pt x="f70" y="f169"/>
                      <a:pt x="f145" y="f170"/>
                      <a:pt x="f143" y="f171"/>
                    </a:cubicBezTo>
                    <a:cubicBezTo>
                      <a:pt x="f172" y="f173"/>
                      <a:pt x="f174" y="f175"/>
                      <a:pt x="f64" y="f176"/>
                    </a:cubicBezTo>
                    <a:cubicBezTo>
                      <a:pt x="f64" y="f177"/>
                      <a:pt x="f174" y="f178"/>
                      <a:pt x="f62" y="f179"/>
                    </a:cubicBezTo>
                    <a:cubicBezTo>
                      <a:pt x="f57" y="f180"/>
                      <a:pt x="f57" y="f181"/>
                      <a:pt x="f182" y="f183"/>
                    </a:cubicBezTo>
                    <a:cubicBezTo>
                      <a:pt x="f184" y="f185"/>
                      <a:pt x="f186" y="f187"/>
                      <a:pt x="f188" y="f189"/>
                    </a:cubicBezTo>
                    <a:cubicBezTo>
                      <a:pt x="f39" y="f190"/>
                      <a:pt x="f191" y="f79"/>
                      <a:pt x="f192" y="f193"/>
                    </a:cubicBezTo>
                    <a:cubicBezTo>
                      <a:pt x="f45" y="f194"/>
                      <a:pt x="f46" y="f179"/>
                      <a:pt x="f42" y="f195"/>
                    </a:cubicBezTo>
                    <a:cubicBezTo>
                      <a:pt x="f15" y="f196"/>
                      <a:pt x="f27" y="f197"/>
                      <a:pt x="f198" y="f199"/>
                    </a:cubicBezTo>
                    <a:cubicBezTo>
                      <a:pt x="f10" y="f200"/>
                      <a:pt x="f201" y="f173"/>
                      <a:pt x="f201" y="f175"/>
                    </a:cubicBezTo>
                    <a:cubicBezTo>
                      <a:pt x="f201" y="f202"/>
                      <a:pt x="f201" y="f176"/>
                      <a:pt x="f201" y="f178"/>
                    </a:cubicBezTo>
                    <a:cubicBezTo>
                      <a:pt x="f201" y="f179"/>
                      <a:pt x="f201" y="f203"/>
                      <a:pt x="f201" y="f204"/>
                    </a:cubicBezTo>
                    <a:cubicBezTo>
                      <a:pt x="f201" y="f193"/>
                      <a:pt x="f201" y="f205"/>
                      <a:pt x="f12" y="f206"/>
                    </a:cubicBezTo>
                    <a:cubicBezTo>
                      <a:pt x="f207" y="f208"/>
                      <a:pt x="f209" y="f210"/>
                      <a:pt x="f201" y="f211"/>
                    </a:cubicBezTo>
                    <a:cubicBezTo>
                      <a:pt x="f11" y="f212"/>
                      <a:pt x="f213" y="f214"/>
                      <a:pt x="f213" y="f71"/>
                    </a:cubicBezTo>
                    <a:cubicBezTo>
                      <a:pt x="f213" y="f215"/>
                      <a:pt x="f9" y="f216"/>
                      <a:pt x="f217" y="f218"/>
                    </a:cubicBezTo>
                    <a:cubicBezTo>
                      <a:pt x="f16" y="f219"/>
                      <a:pt x="f6" y="f3"/>
                      <a:pt x="f22" y="f220"/>
                    </a:cubicBezTo>
                    <a:cubicBezTo>
                      <a:pt x="f221" y="f222"/>
                      <a:pt x="f221" y="f223"/>
                      <a:pt x="f221" y="f224"/>
                    </a:cubicBezTo>
                    <a:cubicBezTo>
                      <a:pt x="f221" y="f225"/>
                      <a:pt x="f226" y="f227"/>
                      <a:pt x="f228" y="f229"/>
                    </a:cubicBezTo>
                    <a:cubicBezTo>
                      <a:pt x="f11" y="f230"/>
                      <a:pt x="f231" y="f63"/>
                      <a:pt x="f231" y="f232"/>
                    </a:cubicBezTo>
                    <a:cubicBezTo>
                      <a:pt x="f233" y="f234"/>
                      <a:pt x="f201" y="f235"/>
                      <a:pt x="f236" y="f237"/>
                    </a:cubicBezTo>
                    <a:cubicBezTo>
                      <a:pt x="f238" y="f218"/>
                      <a:pt x="f238" y="f216"/>
                      <a:pt x="f238" y="f215"/>
                    </a:cubicBezTo>
                    <a:cubicBezTo>
                      <a:pt x="f238" y="f239"/>
                      <a:pt x="f240" y="f75"/>
                      <a:pt x="f34" y="f212"/>
                    </a:cubicBezTo>
                    <a:cubicBezTo>
                      <a:pt x="f29" y="f241"/>
                      <a:pt x="f242" y="f241"/>
                      <a:pt x="f21" y="f212"/>
                    </a:cubicBezTo>
                    <a:cubicBezTo>
                      <a:pt x="f243" y="f212"/>
                      <a:pt x="f23" y="f244"/>
                      <a:pt x="f23" y="f244"/>
                    </a:cubicBezTo>
                    <a:cubicBezTo>
                      <a:pt x="f41" y="f245"/>
                      <a:pt x="f37" y="f246"/>
                      <a:pt x="f35" y="f247"/>
                    </a:cubicBezTo>
                    <a:cubicBezTo>
                      <a:pt x="f33" y="f73"/>
                      <a:pt x="f186" y="f248"/>
                      <a:pt x="f37" y="f215"/>
                    </a:cubicBezTo>
                    <a:cubicBezTo>
                      <a:pt x="f25" y="f249"/>
                      <a:pt x="f47" y="f250"/>
                      <a:pt x="f188" y="f251"/>
                    </a:cubicBezTo>
                    <a:cubicBezTo>
                      <a:pt x="f39" y="f252"/>
                      <a:pt x="f39" y="f232"/>
                      <a:pt x="f188" y="f253"/>
                    </a:cubicBezTo>
                    <a:cubicBezTo>
                      <a:pt x="f47" y="f254"/>
                      <a:pt x="f47" y="f255"/>
                      <a:pt x="f47" y="f59"/>
                    </a:cubicBezTo>
                    <a:cubicBezTo>
                      <a:pt x="f43" y="f256"/>
                      <a:pt x="f47" y="f257"/>
                      <a:pt x="f23" y="f258"/>
                    </a:cubicBezTo>
                    <a:cubicBezTo>
                      <a:pt x="f242" y="f112"/>
                      <a:pt x="f20" y="f83"/>
                      <a:pt x="f242" y="f137"/>
                    </a:cubicBezTo>
                    <a:cubicBezTo>
                      <a:pt x="f31" y="f143"/>
                      <a:pt x="f29" y="f67"/>
                      <a:pt x="f34" y="f184"/>
                    </a:cubicBezTo>
                    <a:cubicBezTo>
                      <a:pt x="f45" y="f188"/>
                      <a:pt x="f44" y="f18"/>
                      <a:pt x="f17" y="f38"/>
                    </a:cubicBezTo>
                    <a:cubicBezTo>
                      <a:pt x="f17" y="f238"/>
                      <a:pt x="f17" y="f209"/>
                      <a:pt x="f259" y="f201"/>
                    </a:cubicBezTo>
                    <a:cubicBezTo>
                      <a:pt x="f40" y="f10"/>
                      <a:pt x="f13" y="f260"/>
                      <a:pt x="f201" y="f238"/>
                    </a:cubicBezTo>
                    <a:cubicBezTo>
                      <a:pt x="f228" y="f240"/>
                      <a:pt x="f9" y="f18"/>
                      <a:pt x="f9" y="f39"/>
                    </a:cubicBezTo>
                    <a:cubicBezTo>
                      <a:pt x="f261" y="f32"/>
                      <a:pt x="f14" y="f182"/>
                      <a:pt x="f262" y="f263"/>
                    </a:cubicBezTo>
                    <a:cubicBezTo>
                      <a:pt x="f262" y="f50"/>
                      <a:pt x="f262" y="f168"/>
                      <a:pt x="f16" y="f264"/>
                    </a:cubicBezTo>
                    <a:cubicBezTo>
                      <a:pt x="f265" y="f266"/>
                      <a:pt x="f22" y="f48"/>
                      <a:pt x="f267" y="f268"/>
                    </a:cubicBezTo>
                    <a:cubicBezTo>
                      <a:pt x="f24" y="f188"/>
                      <a:pt x="f221" y="f269"/>
                      <a:pt x="f261" y="f13"/>
                    </a:cubicBezTo>
                    <a:cubicBezTo>
                      <a:pt x="f261" y="f207"/>
                      <a:pt x="f9" y="f12"/>
                      <a:pt x="f9" y="f10"/>
                    </a:cubicBezTo>
                    <a:close/>
                  </a:path>
                </a:pathLst>
              </a:custGeom>
              <a:solidFill>
                <a:srgbClr val="EAB39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5" name="Freeform 12">
                <a:extLst>
                  <a:ext uri="{FF2B5EF4-FFF2-40B4-BE49-F238E27FC236}">
                    <a16:creationId xmlns:a16="http://schemas.microsoft.com/office/drawing/2014/main" id="{320117A1-D672-8D2A-0ACF-9F731719D9EB}"/>
                  </a:ext>
                </a:extLst>
              </p:cNvPr>
              <p:cNvSpPr/>
              <p:nvPr/>
            </p:nvSpPr>
            <p:spPr>
              <a:xfrm>
                <a:off x="10550530" y="5865811"/>
                <a:ext cx="712783" cy="341308"/>
              </a:xfrm>
              <a:custGeom>
                <a:avLst/>
                <a:gdLst>
                  <a:gd name="f0" fmla="val 10800000"/>
                  <a:gd name="f1" fmla="val 5400000"/>
                  <a:gd name="f2" fmla="val 180"/>
                  <a:gd name="f3" fmla="val w"/>
                  <a:gd name="f4" fmla="val h"/>
                  <a:gd name="f5" fmla="val 0"/>
                  <a:gd name="f6" fmla="val 451"/>
                  <a:gd name="f7" fmla="val 216"/>
                  <a:gd name="f8" fmla="val 331"/>
                  <a:gd name="f9" fmla="val 315"/>
                  <a:gd name="f10" fmla="val 214"/>
                  <a:gd name="f11" fmla="val 299"/>
                  <a:gd name="f12" fmla="val 209"/>
                  <a:gd name="f13" fmla="val 284"/>
                  <a:gd name="f14" fmla="val 203"/>
                  <a:gd name="f15" fmla="val 256"/>
                  <a:gd name="f16" fmla="val 192"/>
                  <a:gd name="f17" fmla="val 229"/>
                  <a:gd name="f18" fmla="val 166"/>
                  <a:gd name="f19" fmla="val 199"/>
                  <a:gd name="f20" fmla="val 164"/>
                  <a:gd name="f21" fmla="val 195"/>
                  <a:gd name="f22" fmla="val 163"/>
                  <a:gd name="f23" fmla="val 193"/>
                  <a:gd name="f24" fmla="val 160"/>
                  <a:gd name="f25" fmla="val 194"/>
                  <a:gd name="f26" fmla="val 144"/>
                  <a:gd name="f27" fmla="val 189"/>
                  <a:gd name="f28" fmla="val 137"/>
                  <a:gd name="f29" fmla="val 173"/>
                  <a:gd name="f30" fmla="val 131"/>
                  <a:gd name="f31" fmla="val 171"/>
                  <a:gd name="f32" fmla="val 130"/>
                  <a:gd name="f33" fmla="val 168"/>
                  <a:gd name="f34" fmla="val 128"/>
                  <a:gd name="f35" fmla="val 154"/>
                  <a:gd name="f36" fmla="val 116"/>
                  <a:gd name="f37" fmla="val 140"/>
                  <a:gd name="f38" fmla="val 110"/>
                  <a:gd name="f39" fmla="val 124"/>
                  <a:gd name="f40" fmla="val 104"/>
                  <a:gd name="f41" fmla="val 121"/>
                  <a:gd name="f42" fmla="val 102"/>
                  <a:gd name="f43" fmla="val 117"/>
                  <a:gd name="f44" fmla="val 101"/>
                  <a:gd name="f45" fmla="val 115"/>
                  <a:gd name="f46" fmla="val 97"/>
                  <a:gd name="f47" fmla="val 106"/>
                  <a:gd name="f48" fmla="val 84"/>
                  <a:gd name="f49" fmla="val 92"/>
                  <a:gd name="f50" fmla="val 77"/>
                  <a:gd name="f51" fmla="val 79"/>
                  <a:gd name="f52" fmla="val 69"/>
                  <a:gd name="f53" fmla="val 64"/>
                  <a:gd name="f54" fmla="val 60"/>
                  <a:gd name="f55" fmla="val 50"/>
                  <a:gd name="f56" fmla="val 49"/>
                  <a:gd name="f57" fmla="val 38"/>
                  <a:gd name="f58" fmla="val 37"/>
                  <a:gd name="f59" fmla="val 33"/>
                  <a:gd name="f60" fmla="val 32"/>
                  <a:gd name="f61" fmla="val 28"/>
                  <a:gd name="f62" fmla="val 23"/>
                  <a:gd name="f63" fmla="val 24"/>
                  <a:gd name="f64" fmla="val 18"/>
                  <a:gd name="f65" fmla="val 19"/>
                  <a:gd name="f66" fmla="val 25"/>
                  <a:gd name="f67" fmla="val 27"/>
                  <a:gd name="f68" fmla="val 11"/>
                  <a:gd name="f69" fmla="val 22"/>
                  <a:gd name="f70" fmla="val 6"/>
                  <a:gd name="f71" fmla="val 15"/>
                  <a:gd name="f72" fmla="val 9"/>
                  <a:gd name="f73" fmla="val 1"/>
                  <a:gd name="f74" fmla="val 5"/>
                  <a:gd name="f75" fmla="val 2"/>
                  <a:gd name="f76" fmla="val 4"/>
                  <a:gd name="f77" fmla="val 20"/>
                  <a:gd name="f78" fmla="val 8"/>
                  <a:gd name="f79" fmla="val 34"/>
                  <a:gd name="f80" fmla="val 47"/>
                  <a:gd name="f81" fmla="val 31"/>
                  <a:gd name="f82" fmla="val 59"/>
                  <a:gd name="f83" fmla="val 43"/>
                  <a:gd name="f84" fmla="val 73"/>
                  <a:gd name="f85" fmla="val 55"/>
                  <a:gd name="f86" fmla="val 89"/>
                  <a:gd name="f87" fmla="val 61"/>
                  <a:gd name="f88" fmla="val 66"/>
                  <a:gd name="f89" fmla="val 113"/>
                  <a:gd name="f90" fmla="val 78"/>
                  <a:gd name="f91" fmla="val 125"/>
                  <a:gd name="f92" fmla="val 86"/>
                  <a:gd name="f93" fmla="val 148"/>
                  <a:gd name="f94" fmla="val 99"/>
                  <a:gd name="f95" fmla="val 167"/>
                  <a:gd name="f96" fmla="val 118"/>
                  <a:gd name="f97" fmla="val 197"/>
                  <a:gd name="f98" fmla="val 127"/>
                  <a:gd name="f99" fmla="val 202"/>
                  <a:gd name="f100" fmla="val 129"/>
                  <a:gd name="f101" fmla="val 135"/>
                  <a:gd name="f102" fmla="val 217"/>
                  <a:gd name="f103" fmla="val 139"/>
                  <a:gd name="f104" fmla="val 227"/>
                  <a:gd name="f105" fmla="val 141"/>
                  <a:gd name="f106" fmla="val 232"/>
                  <a:gd name="f107" fmla="val 142"/>
                  <a:gd name="f108" fmla="val 234"/>
                  <a:gd name="f109" fmla="val 239"/>
                  <a:gd name="f110" fmla="val 244"/>
                  <a:gd name="f111" fmla="val 250"/>
                  <a:gd name="f112" fmla="val 258"/>
                  <a:gd name="f113" fmla="val 265"/>
                  <a:gd name="f114" fmla="val 273"/>
                  <a:gd name="f115" fmla="val 138"/>
                  <a:gd name="f116" fmla="val 278"/>
                  <a:gd name="f117" fmla="val 281"/>
                  <a:gd name="f118" fmla="val 145"/>
                  <a:gd name="f119" fmla="val 289"/>
                  <a:gd name="f120" fmla="val 150"/>
                  <a:gd name="f121" fmla="val 293"/>
                  <a:gd name="f122" fmla="val 153"/>
                  <a:gd name="f123" fmla="val 300"/>
                  <a:gd name="f124" fmla="val 304"/>
                  <a:gd name="f125" fmla="val 309"/>
                  <a:gd name="f126" fmla="val 146"/>
                  <a:gd name="f127" fmla="val 313"/>
                  <a:gd name="f128" fmla="val 149"/>
                  <a:gd name="f129" fmla="val 316"/>
                  <a:gd name="f130" fmla="val 320"/>
                  <a:gd name="f131" fmla="val 324"/>
                  <a:gd name="f132" fmla="val 328"/>
                  <a:gd name="f133" fmla="val 147"/>
                  <a:gd name="f134" fmla="val 333"/>
                  <a:gd name="f135" fmla="val 338"/>
                  <a:gd name="f136" fmla="val 354"/>
                  <a:gd name="f137" fmla="val 366"/>
                  <a:gd name="f138" fmla="val 379"/>
                  <a:gd name="f139" fmla="val 383"/>
                  <a:gd name="f140" fmla="val 387"/>
                  <a:gd name="f141" fmla="val 126"/>
                  <a:gd name="f142" fmla="val 392"/>
                  <a:gd name="f143" fmla="val 395"/>
                  <a:gd name="f144" fmla="val 398"/>
                  <a:gd name="f145" fmla="val 401"/>
                  <a:gd name="f146" fmla="val 404"/>
                  <a:gd name="f147" fmla="val 403"/>
                  <a:gd name="f148" fmla="val 123"/>
                  <a:gd name="f149" fmla="val 122"/>
                  <a:gd name="f150" fmla="val 120"/>
                  <a:gd name="f151" fmla="val 409"/>
                  <a:gd name="f152" fmla="val 411"/>
                  <a:gd name="f153" fmla="val 408"/>
                  <a:gd name="f154" fmla="val 109"/>
                  <a:gd name="f155" fmla="val 103"/>
                  <a:gd name="f156" fmla="val 407"/>
                  <a:gd name="f157" fmla="val 399"/>
                  <a:gd name="f158" fmla="val 98"/>
                  <a:gd name="f159" fmla="val 393"/>
                  <a:gd name="f160" fmla="val 391"/>
                  <a:gd name="f161" fmla="val 91"/>
                  <a:gd name="f162" fmla="val 396"/>
                  <a:gd name="f163" fmla="val 87"/>
                  <a:gd name="f164" fmla="val 81"/>
                  <a:gd name="f165" fmla="val 74"/>
                  <a:gd name="f166" fmla="val 65"/>
                  <a:gd name="f167" fmla="val 412"/>
                  <a:gd name="f168" fmla="val 62"/>
                  <a:gd name="f169" fmla="val 414"/>
                  <a:gd name="f170" fmla="val 417"/>
                  <a:gd name="f171" fmla="val 422"/>
                  <a:gd name="f172" fmla="val 425"/>
                  <a:gd name="f173" fmla="val 426"/>
                  <a:gd name="f174" fmla="val 68"/>
                  <a:gd name="f175" fmla="val 431"/>
                  <a:gd name="f176" fmla="val 437"/>
                  <a:gd name="f177" fmla="val 447"/>
                  <a:gd name="f178" fmla="val 449"/>
                  <a:gd name="f179" fmla="val 94"/>
                  <a:gd name="f180" fmla="val 450"/>
                  <a:gd name="f181" fmla="val 448"/>
                  <a:gd name="f182" fmla="val 444"/>
                  <a:gd name="f183" fmla="val 445"/>
                  <a:gd name="f184" fmla="val 446"/>
                  <a:gd name="f185" fmla="val 111"/>
                  <a:gd name="f186" fmla="val 443"/>
                  <a:gd name="f187" fmla="val 438"/>
                  <a:gd name="f188" fmla="val 436"/>
                  <a:gd name="f189" fmla="val 433"/>
                  <a:gd name="f190" fmla="val 418"/>
                  <a:gd name="f191" fmla="val 143"/>
                  <a:gd name="f192" fmla="val 386"/>
                  <a:gd name="f193" fmla="val 151"/>
                  <a:gd name="f194" fmla="val 372"/>
                  <a:gd name="f195" fmla="val 158"/>
                  <a:gd name="f196" fmla="val 356"/>
                  <a:gd name="f197" fmla="val 165"/>
                  <a:gd name="f198" fmla="val 346"/>
                  <a:gd name="f199" fmla="val 335"/>
                  <a:gd name="f200" fmla="val 175"/>
                  <a:gd name="f201" fmla="val 325"/>
                  <a:gd name="f202" fmla="val 179"/>
                  <a:gd name="f203" fmla="val 183"/>
                  <a:gd name="f204" fmla="val 330"/>
                  <a:gd name="f205" fmla="val 191"/>
                  <a:gd name="f206" fmla="val 336"/>
                  <a:gd name="f207" fmla="val 340"/>
                  <a:gd name="f208" fmla="val 207"/>
                  <a:gd name="f209" fmla="+- 0 0 -90"/>
                  <a:gd name="f210" fmla="*/ f3 1 451"/>
                  <a:gd name="f211" fmla="*/ f4 1 216"/>
                  <a:gd name="f212" fmla="+- f7 0 f5"/>
                  <a:gd name="f213" fmla="+- f6 0 f5"/>
                  <a:gd name="f214" fmla="*/ f209 f0 1"/>
                  <a:gd name="f215" fmla="*/ f213 1 451"/>
                  <a:gd name="f216" fmla="*/ f212 1 216"/>
                  <a:gd name="f217" fmla="*/ 331 f213 1"/>
                  <a:gd name="f218" fmla="*/ 216 f212 1"/>
                  <a:gd name="f219" fmla="*/ 284 f213 1"/>
                  <a:gd name="f220" fmla="*/ 203 f212 1"/>
                  <a:gd name="f221" fmla="*/ 203 f213 1"/>
                  <a:gd name="f222" fmla="*/ 166 f212 1"/>
                  <a:gd name="f223" fmla="*/ 193 f213 1"/>
                  <a:gd name="f224" fmla="*/ 160 f212 1"/>
                  <a:gd name="f225" fmla="*/ 173 f213 1"/>
                  <a:gd name="f226" fmla="*/ 131 f212 1"/>
                  <a:gd name="f227" fmla="*/ 166 f213 1"/>
                  <a:gd name="f228" fmla="*/ 128 f212 1"/>
                  <a:gd name="f229" fmla="*/ 124 f213 1"/>
                  <a:gd name="f230" fmla="*/ 104 f212 1"/>
                  <a:gd name="f231" fmla="*/ 115 f213 1"/>
                  <a:gd name="f232" fmla="*/ 97 f212 1"/>
                  <a:gd name="f233" fmla="*/ 79 f213 1"/>
                  <a:gd name="f234" fmla="*/ 69 f212 1"/>
                  <a:gd name="f235" fmla="*/ 38 f213 1"/>
                  <a:gd name="f236" fmla="*/ 37 f212 1"/>
                  <a:gd name="f237" fmla="*/ 23 f213 1"/>
                  <a:gd name="f238" fmla="*/ 24 f212 1"/>
                  <a:gd name="f239" fmla="*/ 18 f213 1"/>
                  <a:gd name="f240" fmla="*/ 27 f212 1"/>
                  <a:gd name="f241" fmla="*/ 0 f213 1"/>
                  <a:gd name="f242" fmla="*/ 9 f212 1"/>
                  <a:gd name="f243" fmla="*/ 4 f213 1"/>
                  <a:gd name="f244" fmla="*/ 0 f212 1"/>
                  <a:gd name="f245" fmla="*/ 47 f213 1"/>
                  <a:gd name="f246" fmla="*/ 31 f212 1"/>
                  <a:gd name="f247" fmla="*/ 89 f213 1"/>
                  <a:gd name="f248" fmla="*/ 61 f212 1"/>
                  <a:gd name="f249" fmla="*/ 125 f213 1"/>
                  <a:gd name="f250" fmla="*/ 86 f212 1"/>
                  <a:gd name="f251" fmla="*/ 194 f213 1"/>
                  <a:gd name="f252" fmla="*/ 124 f212 1"/>
                  <a:gd name="f253" fmla="*/ 202 f213 1"/>
                  <a:gd name="f254" fmla="*/ 129 f212 1"/>
                  <a:gd name="f255" fmla="*/ 227 f213 1"/>
                  <a:gd name="f256" fmla="*/ 141 f212 1"/>
                  <a:gd name="f257" fmla="*/ 234 f213 1"/>
                  <a:gd name="f258" fmla="*/ 140 f212 1"/>
                  <a:gd name="f259" fmla="*/ 250 f213 1"/>
                  <a:gd name="f260" fmla="*/ 137 f212 1"/>
                  <a:gd name="f261" fmla="*/ 273 f213 1"/>
                  <a:gd name="f262" fmla="*/ 138 f212 1"/>
                  <a:gd name="f263" fmla="*/ 145 f212 1"/>
                  <a:gd name="f264" fmla="*/ 300 f213 1"/>
                  <a:gd name="f265" fmla="*/ 148 f212 1"/>
                  <a:gd name="f266" fmla="*/ 313 f213 1"/>
                  <a:gd name="f267" fmla="*/ 149 f212 1"/>
                  <a:gd name="f268" fmla="*/ 324 f213 1"/>
                  <a:gd name="f269" fmla="*/ 150 f212 1"/>
                  <a:gd name="f270" fmla="*/ 338 f213 1"/>
                  <a:gd name="f271" fmla="*/ 146 f212 1"/>
                  <a:gd name="f272" fmla="*/ 379 f213 1"/>
                  <a:gd name="f273" fmla="*/ 392 f213 1"/>
                  <a:gd name="f274" fmla="*/ 126 f212 1"/>
                  <a:gd name="f275" fmla="*/ 401 f213 1"/>
                  <a:gd name="f276" fmla="*/ 127 f212 1"/>
                  <a:gd name="f277" fmla="*/ 403 f213 1"/>
                  <a:gd name="f278" fmla="*/ 123 f212 1"/>
                  <a:gd name="f279" fmla="*/ 404 f213 1"/>
                  <a:gd name="f280" fmla="*/ 120 f212 1"/>
                  <a:gd name="f281" fmla="*/ 408 f213 1"/>
                  <a:gd name="f282" fmla="*/ 109 f212 1"/>
                  <a:gd name="f283" fmla="*/ 399 f213 1"/>
                  <a:gd name="f284" fmla="*/ 98 f212 1"/>
                  <a:gd name="f285" fmla="*/ 396 f213 1"/>
                  <a:gd name="f286" fmla="*/ 87 f212 1"/>
                  <a:gd name="f287" fmla="*/ 411 f213 1"/>
                  <a:gd name="f288" fmla="*/ 65 f212 1"/>
                  <a:gd name="f289" fmla="*/ 417 f213 1"/>
                  <a:gd name="f290" fmla="*/ 426 f213 1"/>
                  <a:gd name="f291" fmla="*/ 68 f212 1"/>
                  <a:gd name="f292" fmla="*/ 447 f213 1"/>
                  <a:gd name="f293" fmla="*/ 79 f212 1"/>
                  <a:gd name="f294" fmla="*/ 449 f213 1"/>
                  <a:gd name="f295" fmla="*/ 94 f212 1"/>
                  <a:gd name="f296" fmla="*/ 101 f212 1"/>
                  <a:gd name="f297" fmla="*/ 446 f213 1"/>
                  <a:gd name="f298" fmla="*/ 106 f212 1"/>
                  <a:gd name="f299" fmla="*/ 443 f213 1"/>
                  <a:gd name="f300" fmla="*/ 113 f212 1"/>
                  <a:gd name="f301" fmla="*/ 433 f213 1"/>
                  <a:gd name="f302" fmla="*/ 386 f213 1"/>
                  <a:gd name="f303" fmla="*/ 366 f213 1"/>
                  <a:gd name="f304" fmla="*/ 158 f212 1"/>
                  <a:gd name="f305" fmla="*/ 335 f213 1"/>
                  <a:gd name="f306" fmla="*/ 175 f212 1"/>
                  <a:gd name="f307" fmla="*/ 330 f213 1"/>
                  <a:gd name="f308" fmla="*/ 191 f212 1"/>
                  <a:gd name="f309" fmla="*/ f214 1 f2"/>
                  <a:gd name="f310" fmla="*/ f217 1 451"/>
                  <a:gd name="f311" fmla="*/ f218 1 216"/>
                  <a:gd name="f312" fmla="*/ f219 1 451"/>
                  <a:gd name="f313" fmla="*/ f220 1 216"/>
                  <a:gd name="f314" fmla="*/ f221 1 451"/>
                  <a:gd name="f315" fmla="*/ f222 1 216"/>
                  <a:gd name="f316" fmla="*/ f223 1 451"/>
                  <a:gd name="f317" fmla="*/ f224 1 216"/>
                  <a:gd name="f318" fmla="*/ f225 1 451"/>
                  <a:gd name="f319" fmla="*/ f226 1 216"/>
                  <a:gd name="f320" fmla="*/ f227 1 451"/>
                  <a:gd name="f321" fmla="*/ f228 1 216"/>
                  <a:gd name="f322" fmla="*/ f229 1 451"/>
                  <a:gd name="f323" fmla="*/ f230 1 216"/>
                  <a:gd name="f324" fmla="*/ f231 1 451"/>
                  <a:gd name="f325" fmla="*/ f232 1 216"/>
                  <a:gd name="f326" fmla="*/ f233 1 451"/>
                  <a:gd name="f327" fmla="*/ f234 1 216"/>
                  <a:gd name="f328" fmla="*/ f235 1 451"/>
                  <a:gd name="f329" fmla="*/ f236 1 216"/>
                  <a:gd name="f330" fmla="*/ f237 1 451"/>
                  <a:gd name="f331" fmla="*/ f238 1 216"/>
                  <a:gd name="f332" fmla="*/ f239 1 451"/>
                  <a:gd name="f333" fmla="*/ f240 1 216"/>
                  <a:gd name="f334" fmla="*/ f241 1 451"/>
                  <a:gd name="f335" fmla="*/ f242 1 216"/>
                  <a:gd name="f336" fmla="*/ f243 1 451"/>
                  <a:gd name="f337" fmla="*/ f244 1 216"/>
                  <a:gd name="f338" fmla="*/ f245 1 451"/>
                  <a:gd name="f339" fmla="*/ f246 1 216"/>
                  <a:gd name="f340" fmla="*/ f247 1 451"/>
                  <a:gd name="f341" fmla="*/ f248 1 216"/>
                  <a:gd name="f342" fmla="*/ f249 1 451"/>
                  <a:gd name="f343" fmla="*/ f250 1 216"/>
                  <a:gd name="f344" fmla="*/ f251 1 451"/>
                  <a:gd name="f345" fmla="*/ f252 1 216"/>
                  <a:gd name="f346" fmla="*/ f253 1 451"/>
                  <a:gd name="f347" fmla="*/ f254 1 216"/>
                  <a:gd name="f348" fmla="*/ f255 1 451"/>
                  <a:gd name="f349" fmla="*/ f256 1 216"/>
                  <a:gd name="f350" fmla="*/ f257 1 451"/>
                  <a:gd name="f351" fmla="*/ f258 1 216"/>
                  <a:gd name="f352" fmla="*/ f259 1 451"/>
                  <a:gd name="f353" fmla="*/ f260 1 216"/>
                  <a:gd name="f354" fmla="*/ f261 1 451"/>
                  <a:gd name="f355" fmla="*/ f262 1 216"/>
                  <a:gd name="f356" fmla="*/ f263 1 216"/>
                  <a:gd name="f357" fmla="*/ f264 1 451"/>
                  <a:gd name="f358" fmla="*/ f265 1 216"/>
                  <a:gd name="f359" fmla="*/ f266 1 451"/>
                  <a:gd name="f360" fmla="*/ f267 1 216"/>
                  <a:gd name="f361" fmla="*/ f268 1 451"/>
                  <a:gd name="f362" fmla="*/ f269 1 216"/>
                  <a:gd name="f363" fmla="*/ f270 1 451"/>
                  <a:gd name="f364" fmla="*/ f271 1 216"/>
                  <a:gd name="f365" fmla="*/ f272 1 451"/>
                  <a:gd name="f366" fmla="*/ f273 1 451"/>
                  <a:gd name="f367" fmla="*/ f274 1 216"/>
                  <a:gd name="f368" fmla="*/ f275 1 451"/>
                  <a:gd name="f369" fmla="*/ f276 1 216"/>
                  <a:gd name="f370" fmla="*/ f277 1 451"/>
                  <a:gd name="f371" fmla="*/ f278 1 216"/>
                  <a:gd name="f372" fmla="*/ f279 1 451"/>
                  <a:gd name="f373" fmla="*/ f280 1 216"/>
                  <a:gd name="f374" fmla="*/ f281 1 451"/>
                  <a:gd name="f375" fmla="*/ f282 1 216"/>
                  <a:gd name="f376" fmla="*/ f283 1 451"/>
                  <a:gd name="f377" fmla="*/ f284 1 216"/>
                  <a:gd name="f378" fmla="*/ f285 1 451"/>
                  <a:gd name="f379" fmla="*/ f286 1 216"/>
                  <a:gd name="f380" fmla="*/ f287 1 451"/>
                  <a:gd name="f381" fmla="*/ f288 1 216"/>
                  <a:gd name="f382" fmla="*/ f289 1 451"/>
                  <a:gd name="f383" fmla="*/ f290 1 451"/>
                  <a:gd name="f384" fmla="*/ f291 1 216"/>
                  <a:gd name="f385" fmla="*/ f292 1 451"/>
                  <a:gd name="f386" fmla="*/ f293 1 216"/>
                  <a:gd name="f387" fmla="*/ f294 1 451"/>
                  <a:gd name="f388" fmla="*/ f295 1 216"/>
                  <a:gd name="f389" fmla="*/ f296 1 216"/>
                  <a:gd name="f390" fmla="*/ f297 1 451"/>
                  <a:gd name="f391" fmla="*/ f298 1 216"/>
                  <a:gd name="f392" fmla="*/ f299 1 451"/>
                  <a:gd name="f393" fmla="*/ f300 1 216"/>
                  <a:gd name="f394" fmla="*/ f301 1 451"/>
                  <a:gd name="f395" fmla="*/ f302 1 451"/>
                  <a:gd name="f396" fmla="*/ f303 1 451"/>
                  <a:gd name="f397" fmla="*/ f304 1 216"/>
                  <a:gd name="f398" fmla="*/ f305 1 451"/>
                  <a:gd name="f399" fmla="*/ f306 1 216"/>
                  <a:gd name="f400" fmla="*/ f307 1 451"/>
                  <a:gd name="f401" fmla="*/ f308 1 216"/>
                  <a:gd name="f402" fmla="*/ 0 1 f215"/>
                  <a:gd name="f403" fmla="*/ f6 1 f215"/>
                  <a:gd name="f404" fmla="*/ 0 1 f216"/>
                  <a:gd name="f405" fmla="*/ f7 1 f216"/>
                  <a:gd name="f406" fmla="+- f309 0 f1"/>
                  <a:gd name="f407" fmla="*/ f310 1 f215"/>
                  <a:gd name="f408" fmla="*/ f311 1 f216"/>
                  <a:gd name="f409" fmla="*/ f312 1 f215"/>
                  <a:gd name="f410" fmla="*/ f313 1 f216"/>
                  <a:gd name="f411" fmla="*/ f314 1 f215"/>
                  <a:gd name="f412" fmla="*/ f315 1 f216"/>
                  <a:gd name="f413" fmla="*/ f316 1 f215"/>
                  <a:gd name="f414" fmla="*/ f317 1 f216"/>
                  <a:gd name="f415" fmla="*/ f318 1 f215"/>
                  <a:gd name="f416" fmla="*/ f319 1 f216"/>
                  <a:gd name="f417" fmla="*/ f320 1 f215"/>
                  <a:gd name="f418" fmla="*/ f321 1 f216"/>
                  <a:gd name="f419" fmla="*/ f322 1 f215"/>
                  <a:gd name="f420" fmla="*/ f323 1 f216"/>
                  <a:gd name="f421" fmla="*/ f324 1 f215"/>
                  <a:gd name="f422" fmla="*/ f325 1 f216"/>
                  <a:gd name="f423" fmla="*/ f326 1 f215"/>
                  <a:gd name="f424" fmla="*/ f327 1 f216"/>
                  <a:gd name="f425" fmla="*/ f328 1 f215"/>
                  <a:gd name="f426" fmla="*/ f329 1 f216"/>
                  <a:gd name="f427" fmla="*/ f330 1 f215"/>
                  <a:gd name="f428" fmla="*/ f331 1 f216"/>
                  <a:gd name="f429" fmla="*/ f332 1 f215"/>
                  <a:gd name="f430" fmla="*/ f333 1 f216"/>
                  <a:gd name="f431" fmla="*/ f334 1 f215"/>
                  <a:gd name="f432" fmla="*/ f335 1 f216"/>
                  <a:gd name="f433" fmla="*/ f336 1 f215"/>
                  <a:gd name="f434" fmla="*/ f337 1 f216"/>
                  <a:gd name="f435" fmla="*/ f338 1 f215"/>
                  <a:gd name="f436" fmla="*/ f339 1 f216"/>
                  <a:gd name="f437" fmla="*/ f340 1 f215"/>
                  <a:gd name="f438" fmla="*/ f341 1 f216"/>
                  <a:gd name="f439" fmla="*/ f342 1 f215"/>
                  <a:gd name="f440" fmla="*/ f343 1 f216"/>
                  <a:gd name="f441" fmla="*/ f344 1 f215"/>
                  <a:gd name="f442" fmla="*/ f345 1 f216"/>
                  <a:gd name="f443" fmla="*/ f346 1 f215"/>
                  <a:gd name="f444" fmla="*/ f347 1 f216"/>
                  <a:gd name="f445" fmla="*/ f348 1 f215"/>
                  <a:gd name="f446" fmla="*/ f349 1 f216"/>
                  <a:gd name="f447" fmla="*/ f350 1 f215"/>
                  <a:gd name="f448" fmla="*/ f351 1 f216"/>
                  <a:gd name="f449" fmla="*/ f352 1 f215"/>
                  <a:gd name="f450" fmla="*/ f353 1 f216"/>
                  <a:gd name="f451" fmla="*/ f354 1 f215"/>
                  <a:gd name="f452" fmla="*/ f355 1 f216"/>
                  <a:gd name="f453" fmla="*/ f356 1 f216"/>
                  <a:gd name="f454" fmla="*/ f357 1 f215"/>
                  <a:gd name="f455" fmla="*/ f358 1 f216"/>
                  <a:gd name="f456" fmla="*/ f359 1 f215"/>
                  <a:gd name="f457" fmla="*/ f360 1 f216"/>
                  <a:gd name="f458" fmla="*/ f361 1 f215"/>
                  <a:gd name="f459" fmla="*/ f362 1 f216"/>
                  <a:gd name="f460" fmla="*/ f363 1 f215"/>
                  <a:gd name="f461" fmla="*/ f364 1 f216"/>
                  <a:gd name="f462" fmla="*/ f365 1 f215"/>
                  <a:gd name="f463" fmla="*/ f366 1 f215"/>
                  <a:gd name="f464" fmla="*/ f367 1 f216"/>
                  <a:gd name="f465" fmla="*/ f368 1 f215"/>
                  <a:gd name="f466" fmla="*/ f369 1 f216"/>
                  <a:gd name="f467" fmla="*/ f370 1 f215"/>
                  <a:gd name="f468" fmla="*/ f371 1 f216"/>
                  <a:gd name="f469" fmla="*/ f372 1 f215"/>
                  <a:gd name="f470" fmla="*/ f373 1 f216"/>
                  <a:gd name="f471" fmla="*/ f374 1 f215"/>
                  <a:gd name="f472" fmla="*/ f375 1 f216"/>
                  <a:gd name="f473" fmla="*/ f376 1 f215"/>
                  <a:gd name="f474" fmla="*/ f377 1 f216"/>
                  <a:gd name="f475" fmla="*/ f378 1 f215"/>
                  <a:gd name="f476" fmla="*/ f379 1 f216"/>
                  <a:gd name="f477" fmla="*/ f380 1 f215"/>
                  <a:gd name="f478" fmla="*/ f381 1 f216"/>
                  <a:gd name="f479" fmla="*/ f382 1 f215"/>
                  <a:gd name="f480" fmla="*/ f383 1 f215"/>
                  <a:gd name="f481" fmla="*/ f384 1 f216"/>
                  <a:gd name="f482" fmla="*/ f385 1 f215"/>
                  <a:gd name="f483" fmla="*/ f386 1 f216"/>
                  <a:gd name="f484" fmla="*/ f387 1 f215"/>
                  <a:gd name="f485" fmla="*/ f388 1 f216"/>
                  <a:gd name="f486" fmla="*/ f389 1 f216"/>
                  <a:gd name="f487" fmla="*/ f390 1 f215"/>
                  <a:gd name="f488" fmla="*/ f391 1 f216"/>
                  <a:gd name="f489" fmla="*/ f392 1 f215"/>
                  <a:gd name="f490" fmla="*/ f393 1 f216"/>
                  <a:gd name="f491" fmla="*/ f394 1 f215"/>
                  <a:gd name="f492" fmla="*/ f395 1 f215"/>
                  <a:gd name="f493" fmla="*/ f396 1 f215"/>
                  <a:gd name="f494" fmla="*/ f397 1 f216"/>
                  <a:gd name="f495" fmla="*/ f398 1 f215"/>
                  <a:gd name="f496" fmla="*/ f399 1 f216"/>
                  <a:gd name="f497" fmla="*/ f400 1 f215"/>
                  <a:gd name="f498" fmla="*/ f401 1 f216"/>
                  <a:gd name="f499" fmla="*/ f402 f210 1"/>
                  <a:gd name="f500" fmla="*/ f403 f210 1"/>
                  <a:gd name="f501" fmla="*/ f405 f211 1"/>
                  <a:gd name="f502" fmla="*/ f404 f211 1"/>
                  <a:gd name="f503" fmla="*/ f407 f210 1"/>
                  <a:gd name="f504" fmla="*/ f408 f211 1"/>
                  <a:gd name="f505" fmla="*/ f409 f210 1"/>
                  <a:gd name="f506" fmla="*/ f410 f211 1"/>
                  <a:gd name="f507" fmla="*/ f411 f210 1"/>
                  <a:gd name="f508" fmla="*/ f412 f211 1"/>
                  <a:gd name="f509" fmla="*/ f413 f210 1"/>
                  <a:gd name="f510" fmla="*/ f414 f211 1"/>
                  <a:gd name="f511" fmla="*/ f415 f210 1"/>
                  <a:gd name="f512" fmla="*/ f416 f211 1"/>
                  <a:gd name="f513" fmla="*/ f417 f210 1"/>
                  <a:gd name="f514" fmla="*/ f418 f211 1"/>
                  <a:gd name="f515" fmla="*/ f419 f210 1"/>
                  <a:gd name="f516" fmla="*/ f420 f211 1"/>
                  <a:gd name="f517" fmla="*/ f421 f210 1"/>
                  <a:gd name="f518" fmla="*/ f422 f211 1"/>
                  <a:gd name="f519" fmla="*/ f423 f210 1"/>
                  <a:gd name="f520" fmla="*/ f424 f211 1"/>
                  <a:gd name="f521" fmla="*/ f425 f210 1"/>
                  <a:gd name="f522" fmla="*/ f426 f211 1"/>
                  <a:gd name="f523" fmla="*/ f427 f210 1"/>
                  <a:gd name="f524" fmla="*/ f428 f211 1"/>
                  <a:gd name="f525" fmla="*/ f429 f210 1"/>
                  <a:gd name="f526" fmla="*/ f430 f211 1"/>
                  <a:gd name="f527" fmla="*/ f431 f210 1"/>
                  <a:gd name="f528" fmla="*/ f432 f211 1"/>
                  <a:gd name="f529" fmla="*/ f433 f210 1"/>
                  <a:gd name="f530" fmla="*/ f434 f211 1"/>
                  <a:gd name="f531" fmla="*/ f435 f210 1"/>
                  <a:gd name="f532" fmla="*/ f436 f211 1"/>
                  <a:gd name="f533" fmla="*/ f437 f210 1"/>
                  <a:gd name="f534" fmla="*/ f438 f211 1"/>
                  <a:gd name="f535" fmla="*/ f439 f210 1"/>
                  <a:gd name="f536" fmla="*/ f440 f211 1"/>
                  <a:gd name="f537" fmla="*/ f441 f210 1"/>
                  <a:gd name="f538" fmla="*/ f442 f211 1"/>
                  <a:gd name="f539" fmla="*/ f443 f210 1"/>
                  <a:gd name="f540" fmla="*/ f444 f211 1"/>
                  <a:gd name="f541" fmla="*/ f445 f210 1"/>
                  <a:gd name="f542" fmla="*/ f446 f211 1"/>
                  <a:gd name="f543" fmla="*/ f447 f210 1"/>
                  <a:gd name="f544" fmla="*/ f448 f211 1"/>
                  <a:gd name="f545" fmla="*/ f449 f210 1"/>
                  <a:gd name="f546" fmla="*/ f450 f211 1"/>
                  <a:gd name="f547" fmla="*/ f451 f210 1"/>
                  <a:gd name="f548" fmla="*/ f452 f211 1"/>
                  <a:gd name="f549" fmla="*/ f453 f211 1"/>
                  <a:gd name="f550" fmla="*/ f454 f210 1"/>
                  <a:gd name="f551" fmla="*/ f455 f211 1"/>
                  <a:gd name="f552" fmla="*/ f456 f210 1"/>
                  <a:gd name="f553" fmla="*/ f457 f211 1"/>
                  <a:gd name="f554" fmla="*/ f458 f210 1"/>
                  <a:gd name="f555" fmla="*/ f459 f211 1"/>
                  <a:gd name="f556" fmla="*/ f460 f210 1"/>
                  <a:gd name="f557" fmla="*/ f461 f211 1"/>
                  <a:gd name="f558" fmla="*/ f462 f210 1"/>
                  <a:gd name="f559" fmla="*/ f463 f210 1"/>
                  <a:gd name="f560" fmla="*/ f464 f211 1"/>
                  <a:gd name="f561" fmla="*/ f465 f210 1"/>
                  <a:gd name="f562" fmla="*/ f466 f211 1"/>
                  <a:gd name="f563" fmla="*/ f467 f210 1"/>
                  <a:gd name="f564" fmla="*/ f468 f211 1"/>
                  <a:gd name="f565" fmla="*/ f469 f210 1"/>
                  <a:gd name="f566" fmla="*/ f470 f211 1"/>
                  <a:gd name="f567" fmla="*/ f471 f210 1"/>
                  <a:gd name="f568" fmla="*/ f472 f211 1"/>
                  <a:gd name="f569" fmla="*/ f473 f210 1"/>
                  <a:gd name="f570" fmla="*/ f474 f211 1"/>
                  <a:gd name="f571" fmla="*/ f475 f210 1"/>
                  <a:gd name="f572" fmla="*/ f476 f211 1"/>
                  <a:gd name="f573" fmla="*/ f477 f210 1"/>
                  <a:gd name="f574" fmla="*/ f478 f211 1"/>
                  <a:gd name="f575" fmla="*/ f479 f210 1"/>
                  <a:gd name="f576" fmla="*/ f480 f210 1"/>
                  <a:gd name="f577" fmla="*/ f481 f211 1"/>
                  <a:gd name="f578" fmla="*/ f482 f210 1"/>
                  <a:gd name="f579" fmla="*/ f483 f211 1"/>
                  <a:gd name="f580" fmla="*/ f484 f210 1"/>
                  <a:gd name="f581" fmla="*/ f485 f211 1"/>
                  <a:gd name="f582" fmla="*/ f486 f211 1"/>
                  <a:gd name="f583" fmla="*/ f487 f210 1"/>
                  <a:gd name="f584" fmla="*/ f488 f211 1"/>
                  <a:gd name="f585" fmla="*/ f489 f210 1"/>
                  <a:gd name="f586" fmla="*/ f490 f211 1"/>
                  <a:gd name="f587" fmla="*/ f491 f210 1"/>
                  <a:gd name="f588" fmla="*/ f492 f210 1"/>
                  <a:gd name="f589" fmla="*/ f493 f210 1"/>
                  <a:gd name="f590" fmla="*/ f494 f211 1"/>
                  <a:gd name="f591" fmla="*/ f495 f210 1"/>
                  <a:gd name="f592" fmla="*/ f496 f211 1"/>
                  <a:gd name="f593" fmla="*/ f497 f210 1"/>
                  <a:gd name="f594" fmla="*/ f498 f211 1"/>
                </a:gdLst>
                <a:ahLst/>
                <a:cxnLst>
                  <a:cxn ang="3cd4">
                    <a:pos x="hc" y="t"/>
                  </a:cxn>
                  <a:cxn ang="0">
                    <a:pos x="r" y="vc"/>
                  </a:cxn>
                  <a:cxn ang="cd4">
                    <a:pos x="hc" y="b"/>
                  </a:cxn>
                  <a:cxn ang="cd2">
                    <a:pos x="l" y="vc"/>
                  </a:cxn>
                  <a:cxn ang="f406">
                    <a:pos x="f503" y="f504"/>
                  </a:cxn>
                  <a:cxn ang="f406">
                    <a:pos x="f505" y="f506"/>
                  </a:cxn>
                  <a:cxn ang="f406">
                    <a:pos x="f507" y="f508"/>
                  </a:cxn>
                  <a:cxn ang="f406">
                    <a:pos x="f509" y="f510"/>
                  </a:cxn>
                  <a:cxn ang="f406">
                    <a:pos x="f511" y="f512"/>
                  </a:cxn>
                  <a:cxn ang="f406">
                    <a:pos x="f513" y="f514"/>
                  </a:cxn>
                  <a:cxn ang="f406">
                    <a:pos x="f515" y="f516"/>
                  </a:cxn>
                  <a:cxn ang="f406">
                    <a:pos x="f517" y="f518"/>
                  </a:cxn>
                  <a:cxn ang="f406">
                    <a:pos x="f519" y="f520"/>
                  </a:cxn>
                  <a:cxn ang="f406">
                    <a:pos x="f521" y="f522"/>
                  </a:cxn>
                  <a:cxn ang="f406">
                    <a:pos x="f523" y="f524"/>
                  </a:cxn>
                  <a:cxn ang="f406">
                    <a:pos x="f525" y="f526"/>
                  </a:cxn>
                  <a:cxn ang="f406">
                    <a:pos x="f527" y="f528"/>
                  </a:cxn>
                  <a:cxn ang="f406">
                    <a:pos x="f529" y="f530"/>
                  </a:cxn>
                  <a:cxn ang="f406">
                    <a:pos x="f531" y="f532"/>
                  </a:cxn>
                  <a:cxn ang="f406">
                    <a:pos x="f533" y="f534"/>
                  </a:cxn>
                  <a:cxn ang="f406">
                    <a:pos x="f535" y="f536"/>
                  </a:cxn>
                  <a:cxn ang="f406">
                    <a:pos x="f537" y="f538"/>
                  </a:cxn>
                  <a:cxn ang="f406">
                    <a:pos x="f539" y="f540"/>
                  </a:cxn>
                  <a:cxn ang="f406">
                    <a:pos x="f541" y="f542"/>
                  </a:cxn>
                  <a:cxn ang="f406">
                    <a:pos x="f543" y="f544"/>
                  </a:cxn>
                  <a:cxn ang="f406">
                    <a:pos x="f545" y="f546"/>
                  </a:cxn>
                  <a:cxn ang="f406">
                    <a:pos x="f547" y="f548"/>
                  </a:cxn>
                  <a:cxn ang="f406">
                    <a:pos x="f505" y="f549"/>
                  </a:cxn>
                  <a:cxn ang="f406">
                    <a:pos x="f550" y="f551"/>
                  </a:cxn>
                  <a:cxn ang="f406">
                    <a:pos x="f552" y="f553"/>
                  </a:cxn>
                  <a:cxn ang="f406">
                    <a:pos x="f554" y="f555"/>
                  </a:cxn>
                  <a:cxn ang="f406">
                    <a:pos x="f556" y="f557"/>
                  </a:cxn>
                  <a:cxn ang="f406">
                    <a:pos x="f558" y="f512"/>
                  </a:cxn>
                  <a:cxn ang="f406">
                    <a:pos x="f559" y="f560"/>
                  </a:cxn>
                  <a:cxn ang="f406">
                    <a:pos x="f561" y="f562"/>
                  </a:cxn>
                  <a:cxn ang="f406">
                    <a:pos x="f563" y="f564"/>
                  </a:cxn>
                  <a:cxn ang="f406">
                    <a:pos x="f565" y="f566"/>
                  </a:cxn>
                  <a:cxn ang="f406">
                    <a:pos x="f567" y="f568"/>
                  </a:cxn>
                  <a:cxn ang="f406">
                    <a:pos x="f569" y="f570"/>
                  </a:cxn>
                  <a:cxn ang="f406">
                    <a:pos x="f571" y="f572"/>
                  </a:cxn>
                  <a:cxn ang="f406">
                    <a:pos x="f573" y="f574"/>
                  </a:cxn>
                  <a:cxn ang="f406">
                    <a:pos x="f575" y="f534"/>
                  </a:cxn>
                  <a:cxn ang="f406">
                    <a:pos x="f576" y="f577"/>
                  </a:cxn>
                  <a:cxn ang="f406">
                    <a:pos x="f578" y="f579"/>
                  </a:cxn>
                  <a:cxn ang="f406">
                    <a:pos x="f580" y="f581"/>
                  </a:cxn>
                  <a:cxn ang="f406">
                    <a:pos x="f578" y="f582"/>
                  </a:cxn>
                  <a:cxn ang="f406">
                    <a:pos x="f583" y="f584"/>
                  </a:cxn>
                  <a:cxn ang="f406">
                    <a:pos x="f585" y="f586"/>
                  </a:cxn>
                  <a:cxn ang="f406">
                    <a:pos x="f587" y="f566"/>
                  </a:cxn>
                  <a:cxn ang="f406">
                    <a:pos x="f588" y="f553"/>
                  </a:cxn>
                  <a:cxn ang="f406">
                    <a:pos x="f589" y="f590"/>
                  </a:cxn>
                  <a:cxn ang="f406">
                    <a:pos x="f591" y="f592"/>
                  </a:cxn>
                  <a:cxn ang="f406">
                    <a:pos x="f593" y="f594"/>
                  </a:cxn>
                  <a:cxn ang="f406">
                    <a:pos x="f503" y="f504"/>
                  </a:cxn>
                </a:cxnLst>
                <a:rect l="f499" t="f502" r="f500" b="f501"/>
                <a:pathLst>
                  <a:path w="451" h="216">
                    <a:moveTo>
                      <a:pt x="f8" y="f7"/>
                    </a:moveTo>
                    <a:cubicBezTo>
                      <a:pt x="f9" y="f10"/>
                      <a:pt x="f11" y="f12"/>
                      <a:pt x="f13" y="f14"/>
                    </a:cubicBezTo>
                    <a:cubicBezTo>
                      <a:pt x="f15" y="f16"/>
                      <a:pt x="f17" y="f2"/>
                      <a:pt x="f14" y="f18"/>
                    </a:cubicBezTo>
                    <a:cubicBezTo>
                      <a:pt x="f19" y="f20"/>
                      <a:pt x="f21" y="f22"/>
                      <a:pt x="f23" y="f24"/>
                    </a:cubicBezTo>
                    <a:cubicBezTo>
                      <a:pt x="f25" y="f26"/>
                      <a:pt x="f27" y="f28"/>
                      <a:pt x="f29" y="f30"/>
                    </a:cubicBezTo>
                    <a:cubicBezTo>
                      <a:pt x="f31" y="f32"/>
                      <a:pt x="f33" y="f32"/>
                      <a:pt x="f18" y="f34"/>
                    </a:cubicBezTo>
                    <a:cubicBezTo>
                      <a:pt x="f35" y="f36"/>
                      <a:pt x="f37" y="f38"/>
                      <a:pt x="f39" y="f40"/>
                    </a:cubicBezTo>
                    <a:cubicBezTo>
                      <a:pt x="f41" y="f42"/>
                      <a:pt x="f43" y="f44"/>
                      <a:pt x="f45" y="f46"/>
                    </a:cubicBezTo>
                    <a:cubicBezTo>
                      <a:pt x="f47" y="f48"/>
                      <a:pt x="f49" y="f50"/>
                      <a:pt x="f51" y="f52"/>
                    </a:cubicBezTo>
                    <a:cubicBezTo>
                      <a:pt x="f53" y="f54"/>
                      <a:pt x="f55" y="f56"/>
                      <a:pt x="f57" y="f58"/>
                    </a:cubicBezTo>
                    <a:cubicBezTo>
                      <a:pt x="f59" y="f60"/>
                      <a:pt x="f61" y="f61"/>
                      <a:pt x="f62" y="f63"/>
                    </a:cubicBezTo>
                    <a:cubicBezTo>
                      <a:pt x="f64" y="f65"/>
                      <a:pt x="f65" y="f66"/>
                      <a:pt x="f64" y="f67"/>
                    </a:cubicBezTo>
                    <a:cubicBezTo>
                      <a:pt x="f68" y="f69"/>
                      <a:pt x="f70" y="f71"/>
                      <a:pt x="f5" y="f72"/>
                    </a:cubicBezTo>
                    <a:cubicBezTo>
                      <a:pt x="f73" y="f74"/>
                      <a:pt x="f75" y="f75"/>
                      <a:pt x="f76" y="f5"/>
                    </a:cubicBezTo>
                    <a:cubicBezTo>
                      <a:pt x="f77" y="f78"/>
                      <a:pt x="f79" y="f65"/>
                      <a:pt x="f80" y="f81"/>
                    </a:cubicBezTo>
                    <a:cubicBezTo>
                      <a:pt x="f82" y="f83"/>
                      <a:pt x="f84" y="f85"/>
                      <a:pt x="f86" y="f87"/>
                    </a:cubicBezTo>
                    <a:cubicBezTo>
                      <a:pt x="f40" y="f88"/>
                      <a:pt x="f89" y="f90"/>
                      <a:pt x="f91" y="f92"/>
                    </a:cubicBezTo>
                    <a:cubicBezTo>
                      <a:pt x="f93" y="f94"/>
                      <a:pt x="f95" y="f96"/>
                      <a:pt x="f25" y="f39"/>
                    </a:cubicBezTo>
                    <a:cubicBezTo>
                      <a:pt x="f97" y="f39"/>
                      <a:pt x="f19" y="f98"/>
                      <a:pt x="f99" y="f100"/>
                    </a:cubicBezTo>
                    <a:cubicBezTo>
                      <a:pt x="f12" y="f101"/>
                      <a:pt x="f102" y="f103"/>
                      <a:pt x="f104" y="f105"/>
                    </a:cubicBezTo>
                    <a:cubicBezTo>
                      <a:pt x="f17" y="f105"/>
                      <a:pt x="f106" y="f107"/>
                      <a:pt x="f108" y="f37"/>
                    </a:cubicBezTo>
                    <a:cubicBezTo>
                      <a:pt x="f109" y="f28"/>
                      <a:pt x="f110" y="f28"/>
                      <a:pt x="f111" y="f28"/>
                    </a:cubicBezTo>
                    <a:cubicBezTo>
                      <a:pt x="f112" y="f28"/>
                      <a:pt x="f113" y="f37"/>
                      <a:pt x="f114" y="f115"/>
                    </a:cubicBezTo>
                    <a:cubicBezTo>
                      <a:pt x="f116" y="f28"/>
                      <a:pt x="f117" y="f107"/>
                      <a:pt x="f13" y="f118"/>
                    </a:cubicBezTo>
                    <a:cubicBezTo>
                      <a:pt x="f119" y="f120"/>
                      <a:pt x="f121" y="f122"/>
                      <a:pt x="f123" y="f93"/>
                    </a:cubicBezTo>
                    <a:cubicBezTo>
                      <a:pt x="f124" y="f26"/>
                      <a:pt x="f125" y="f126"/>
                      <a:pt x="f127" y="f128"/>
                    </a:cubicBezTo>
                    <a:cubicBezTo>
                      <a:pt x="f129" y="f122"/>
                      <a:pt x="f130" y="f122"/>
                      <a:pt x="f131" y="f120"/>
                    </a:cubicBezTo>
                    <a:cubicBezTo>
                      <a:pt x="f132" y="f133"/>
                      <a:pt x="f134" y="f126"/>
                      <a:pt x="f135" y="f126"/>
                    </a:cubicBezTo>
                    <a:cubicBezTo>
                      <a:pt x="f136" y="f93"/>
                      <a:pt x="f137" y="f37"/>
                      <a:pt x="f138" y="f30"/>
                    </a:cubicBezTo>
                    <a:cubicBezTo>
                      <a:pt x="f139" y="f100"/>
                      <a:pt x="f140" y="f141"/>
                      <a:pt x="f142" y="f141"/>
                    </a:cubicBezTo>
                    <a:cubicBezTo>
                      <a:pt x="f143" y="f98"/>
                      <a:pt x="f144" y="f98"/>
                      <a:pt x="f145" y="f98"/>
                    </a:cubicBezTo>
                    <a:cubicBezTo>
                      <a:pt x="f146" y="f98"/>
                      <a:pt x="f147" y="f91"/>
                      <a:pt x="f147" y="f148"/>
                    </a:cubicBezTo>
                    <a:cubicBezTo>
                      <a:pt x="f147" y="f149"/>
                      <a:pt x="f147" y="f41"/>
                      <a:pt x="f146" y="f150"/>
                    </a:cubicBezTo>
                    <a:cubicBezTo>
                      <a:pt x="f151" y="f96"/>
                      <a:pt x="f152" y="f45"/>
                      <a:pt x="f153" y="f154"/>
                    </a:cubicBezTo>
                    <a:cubicBezTo>
                      <a:pt x="f153" y="f155"/>
                      <a:pt x="f156" y="f94"/>
                      <a:pt x="f157" y="f158"/>
                    </a:cubicBezTo>
                    <a:cubicBezTo>
                      <a:pt x="f159" y="f158"/>
                      <a:pt x="f160" y="f161"/>
                      <a:pt x="f162" y="f163"/>
                    </a:cubicBezTo>
                    <a:cubicBezTo>
                      <a:pt x="f147" y="f164"/>
                      <a:pt x="f153" y="f165"/>
                      <a:pt x="f152" y="f166"/>
                    </a:cubicBezTo>
                    <a:cubicBezTo>
                      <a:pt x="f167" y="f168"/>
                      <a:pt x="f169" y="f87"/>
                      <a:pt x="f170" y="f87"/>
                    </a:cubicBezTo>
                    <a:cubicBezTo>
                      <a:pt x="f171" y="f87"/>
                      <a:pt x="f172" y="f53"/>
                      <a:pt x="f173" y="f174"/>
                    </a:cubicBezTo>
                    <a:cubicBezTo>
                      <a:pt x="f175" y="f50"/>
                      <a:pt x="f176" y="f164"/>
                      <a:pt x="f177" y="f51"/>
                    </a:cubicBezTo>
                    <a:cubicBezTo>
                      <a:pt x="f6" y="f48"/>
                      <a:pt x="f177" y="f86"/>
                      <a:pt x="f178" y="f179"/>
                    </a:cubicBezTo>
                    <a:cubicBezTo>
                      <a:pt x="f180" y="f46"/>
                      <a:pt x="f181" y="f94"/>
                      <a:pt x="f177" y="f44"/>
                    </a:cubicBezTo>
                    <a:cubicBezTo>
                      <a:pt x="f182" y="f42"/>
                      <a:pt x="f183" y="f40"/>
                      <a:pt x="f184" y="f47"/>
                    </a:cubicBezTo>
                    <a:cubicBezTo>
                      <a:pt x="f184" y="f154"/>
                      <a:pt x="f183" y="f185"/>
                      <a:pt x="f186" y="f89"/>
                    </a:cubicBezTo>
                    <a:cubicBezTo>
                      <a:pt x="f187" y="f89"/>
                      <a:pt x="f188" y="f96"/>
                      <a:pt x="f189" y="f150"/>
                    </a:cubicBezTo>
                    <a:cubicBezTo>
                      <a:pt x="f190" y="f30"/>
                      <a:pt x="f147" y="f191"/>
                      <a:pt x="f192" y="f128"/>
                    </a:cubicBezTo>
                    <a:cubicBezTo>
                      <a:pt x="f138" y="f193"/>
                      <a:pt x="f194" y="f35"/>
                      <a:pt x="f137" y="f195"/>
                    </a:cubicBezTo>
                    <a:cubicBezTo>
                      <a:pt x="f196" y="f197"/>
                      <a:pt x="f198" y="f31"/>
                      <a:pt x="f199" y="f200"/>
                    </a:cubicBezTo>
                    <a:cubicBezTo>
                      <a:pt x="f201" y="f202"/>
                      <a:pt x="f201" y="f203"/>
                      <a:pt x="f204" y="f205"/>
                    </a:cubicBezTo>
                    <a:cubicBezTo>
                      <a:pt x="f206" y="f19"/>
                      <a:pt x="f207" y="f208"/>
                      <a:pt x="f8" y="f7"/>
                    </a:cubicBezTo>
                    <a:close/>
                  </a:path>
                </a:pathLst>
              </a:custGeom>
              <a:solidFill>
                <a:srgbClr val="DFA69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6" name="Freeform 13">
                <a:extLst>
                  <a:ext uri="{FF2B5EF4-FFF2-40B4-BE49-F238E27FC236}">
                    <a16:creationId xmlns:a16="http://schemas.microsoft.com/office/drawing/2014/main" id="{EB8573E3-C19B-0020-45FE-43B8C2F4E449}"/>
                  </a:ext>
                </a:extLst>
              </p:cNvPr>
              <p:cNvSpPr/>
              <p:nvPr/>
            </p:nvSpPr>
            <p:spPr>
              <a:xfrm>
                <a:off x="11058525" y="5878513"/>
                <a:ext cx="334963" cy="339727"/>
              </a:xfrm>
              <a:custGeom>
                <a:avLst/>
                <a:gdLst>
                  <a:gd name="f0" fmla="val 10800000"/>
                  <a:gd name="f1" fmla="val 5400000"/>
                  <a:gd name="f2" fmla="val 180"/>
                  <a:gd name="f3" fmla="val w"/>
                  <a:gd name="f4" fmla="val h"/>
                  <a:gd name="f5" fmla="val 0"/>
                  <a:gd name="f6" fmla="val 212"/>
                  <a:gd name="f7" fmla="val 215"/>
                  <a:gd name="f8" fmla="val 127"/>
                  <a:gd name="f9" fmla="val 87"/>
                  <a:gd name="f10" fmla="val 123"/>
                  <a:gd name="f11" fmla="val 86"/>
                  <a:gd name="f12" fmla="val 84"/>
                  <a:gd name="f13" fmla="val 124"/>
                  <a:gd name="f14" fmla="val 81"/>
                  <a:gd name="f15" fmla="val 125"/>
                  <a:gd name="f16" fmla="val 78"/>
                  <a:gd name="f17" fmla="val 75"/>
                  <a:gd name="f18" fmla="val 71"/>
                  <a:gd name="f19" fmla="val 118"/>
                  <a:gd name="f20" fmla="val 63"/>
                  <a:gd name="f21" fmla="val 119"/>
                  <a:gd name="f22" fmla="val 61"/>
                  <a:gd name="f23" fmla="val 55"/>
                  <a:gd name="f24" fmla="val 131"/>
                  <a:gd name="f25" fmla="val 52"/>
                  <a:gd name="f26" fmla="val 135"/>
                  <a:gd name="f27" fmla="val 49"/>
                  <a:gd name="f28" fmla="val 140"/>
                  <a:gd name="f29" fmla="val 153"/>
                  <a:gd name="f30" fmla="val 46"/>
                  <a:gd name="f31" fmla="val 163"/>
                  <a:gd name="f32" fmla="val 41"/>
                  <a:gd name="f33" fmla="val 165"/>
                  <a:gd name="f34" fmla="val 27"/>
                  <a:gd name="f35" fmla="val 26"/>
                  <a:gd name="f36" fmla="val 166"/>
                  <a:gd name="f37" fmla="val 161"/>
                  <a:gd name="f38" fmla="val 31"/>
                  <a:gd name="f39" fmla="val 156"/>
                  <a:gd name="f40" fmla="val 29"/>
                  <a:gd name="f41" fmla="val 152"/>
                  <a:gd name="f42" fmla="val 24"/>
                  <a:gd name="f43" fmla="val 151"/>
                  <a:gd name="f44" fmla="val 23"/>
                  <a:gd name="f45" fmla="val 22"/>
                  <a:gd name="f46" fmla="val 21"/>
                  <a:gd name="f47" fmla="val 154"/>
                  <a:gd name="f48" fmla="val 19"/>
                  <a:gd name="f49" fmla="val 158"/>
                  <a:gd name="f50" fmla="val 15"/>
                  <a:gd name="f51" fmla="val 11"/>
                  <a:gd name="f52" fmla="val 168"/>
                  <a:gd name="f53" fmla="val 8"/>
                  <a:gd name="f54" fmla="val 175"/>
                  <a:gd name="f55" fmla="val 9"/>
                  <a:gd name="f56" fmla="val 179"/>
                  <a:gd name="f57" fmla="val 182"/>
                  <a:gd name="f58" fmla="val 7"/>
                  <a:gd name="f59" fmla="val 186"/>
                  <a:gd name="f60" fmla="val 5"/>
                  <a:gd name="f61" fmla="val 194"/>
                  <a:gd name="f62" fmla="val 1"/>
                  <a:gd name="f63" fmla="val 196"/>
                  <a:gd name="f64" fmla="val 10"/>
                  <a:gd name="f65" fmla="val 197"/>
                  <a:gd name="f66" fmla="val 198"/>
                  <a:gd name="f67" fmla="val 199"/>
                  <a:gd name="f68" fmla="val 208"/>
                  <a:gd name="f69" fmla="val 14"/>
                  <a:gd name="f70" fmla="val 17"/>
                  <a:gd name="f71" fmla="val 209"/>
                  <a:gd name="f72" fmla="val 210"/>
                  <a:gd name="f73" fmla="val 25"/>
                  <a:gd name="f74" fmla="val 32"/>
                  <a:gd name="f75" fmla="val 207"/>
                  <a:gd name="f76" fmla="val 34"/>
                  <a:gd name="f77" fmla="val 206"/>
                  <a:gd name="f78" fmla="val 36"/>
                  <a:gd name="f79" fmla="val 38"/>
                  <a:gd name="f80" fmla="val 45"/>
                  <a:gd name="f81" fmla="val 203"/>
                  <a:gd name="f82" fmla="val 51"/>
                  <a:gd name="f83" fmla="val 192"/>
                  <a:gd name="f84" fmla="val 54"/>
                  <a:gd name="f85" fmla="val 189"/>
                  <a:gd name="f86" fmla="val 60"/>
                  <a:gd name="f87" fmla="val 185"/>
                  <a:gd name="f88" fmla="val 64"/>
                  <a:gd name="f89" fmla="val 178"/>
                  <a:gd name="f90" fmla="val 74"/>
                  <a:gd name="f91" fmla="val 162"/>
                  <a:gd name="f92" fmla="val 92"/>
                  <a:gd name="f93" fmla="val 95"/>
                  <a:gd name="f94" fmla="val 104"/>
                  <a:gd name="f95" fmla="val 109"/>
                  <a:gd name="f96" fmla="val 141"/>
                  <a:gd name="f97" fmla="val 132"/>
                  <a:gd name="f98" fmla="val 128"/>
                  <a:gd name="f99" fmla="val 122"/>
                  <a:gd name="f100" fmla="val 137"/>
                  <a:gd name="f101" fmla="val 121"/>
                  <a:gd name="f102" fmla="val 138"/>
                  <a:gd name="f103" fmla="val 139"/>
                  <a:gd name="f104" fmla="val 120"/>
                  <a:gd name="f105" fmla="val 115"/>
                  <a:gd name="f106" fmla="val 142"/>
                  <a:gd name="f107" fmla="val 145"/>
                  <a:gd name="f108" fmla="val 105"/>
                  <a:gd name="f109" fmla="val 100"/>
                  <a:gd name="f110" fmla="val 107"/>
                  <a:gd name="f111" fmla="val 108"/>
                  <a:gd name="f112" fmla="val 126"/>
                  <a:gd name="f113" fmla="val 110"/>
                  <a:gd name="f114" fmla="val 101"/>
                  <a:gd name="f115" fmla="val 90"/>
                  <a:gd name="f116" fmla="val 136"/>
                  <a:gd name="f117" fmla="val 83"/>
                  <a:gd name="f118" fmla="val 148"/>
                  <a:gd name="f119" fmla="val 147"/>
                  <a:gd name="f120" fmla="val 68"/>
                  <a:gd name="f121" fmla="val 144"/>
                  <a:gd name="f122" fmla="val 59"/>
                  <a:gd name="f123" fmla="val 159"/>
                  <a:gd name="f124" fmla="val 42"/>
                  <a:gd name="f125" fmla="val 35"/>
                  <a:gd name="f126" fmla="val 170"/>
                  <a:gd name="f127" fmla="val 181"/>
                  <a:gd name="f128" fmla="val 33"/>
                  <a:gd name="f129" fmla="val 191"/>
                  <a:gd name="f130" fmla="val 205"/>
                  <a:gd name="f131" fmla="val 44"/>
                  <a:gd name="f132" fmla="val 39"/>
                  <a:gd name="f133" fmla="val 214"/>
                  <a:gd name="f134" fmla="val 213"/>
                  <a:gd name="f135" fmla="val 20"/>
                  <a:gd name="f136" fmla="val 13"/>
                  <a:gd name="f137" fmla="val 12"/>
                  <a:gd name="f138" fmla="val 16"/>
                  <a:gd name="f139" fmla="val 195"/>
                  <a:gd name="f140" fmla="val 187"/>
                  <a:gd name="f141" fmla="val 3"/>
                  <a:gd name="f142" fmla="val 177"/>
                  <a:gd name="f143" fmla="val 2"/>
                  <a:gd name="f144" fmla="val 172"/>
                  <a:gd name="f145" fmla="val 169"/>
                  <a:gd name="f146" fmla="val 65"/>
                  <a:gd name="f147" fmla="val 133"/>
                  <a:gd name="f148" fmla="val 76"/>
                  <a:gd name="f149" fmla="val 85"/>
                  <a:gd name="f150" fmla="val 94"/>
                  <a:gd name="f151" fmla="val 103"/>
                  <a:gd name="f152" fmla="val 112"/>
                  <a:gd name="f153" fmla="val 113"/>
                  <a:gd name="f154" fmla="val 102"/>
                  <a:gd name="f155" fmla="val 117"/>
                  <a:gd name="f156" fmla="val 99"/>
                  <a:gd name="f157" fmla="val 130"/>
                  <a:gd name="f158" fmla="+- 0 0 -90"/>
                  <a:gd name="f159" fmla="*/ f3 1 212"/>
                  <a:gd name="f160" fmla="*/ f4 1 215"/>
                  <a:gd name="f161" fmla="+- f7 0 f5"/>
                  <a:gd name="f162" fmla="+- f6 0 f5"/>
                  <a:gd name="f163" fmla="*/ f158 f0 1"/>
                  <a:gd name="f164" fmla="*/ f162 1 212"/>
                  <a:gd name="f165" fmla="*/ f161 1 215"/>
                  <a:gd name="f166" fmla="*/ 127 f162 1"/>
                  <a:gd name="f167" fmla="*/ 87 f161 1"/>
                  <a:gd name="f168" fmla="*/ 124 f162 1"/>
                  <a:gd name="f169" fmla="*/ 81 f161 1"/>
                  <a:gd name="f170" fmla="*/ 125 f162 1"/>
                  <a:gd name="f171" fmla="*/ 71 f161 1"/>
                  <a:gd name="f172" fmla="*/ 55 f161 1"/>
                  <a:gd name="f173" fmla="*/ 140 f162 1"/>
                  <a:gd name="f174" fmla="*/ 49 f161 1"/>
                  <a:gd name="f175" fmla="*/ 165 f162 1"/>
                  <a:gd name="f176" fmla="*/ 27 f161 1"/>
                  <a:gd name="f177" fmla="*/ 166 f162 1"/>
                  <a:gd name="f178" fmla="*/ 26 f161 1"/>
                  <a:gd name="f179" fmla="*/ 152 f162 1"/>
                  <a:gd name="f180" fmla="*/ 24 f161 1"/>
                  <a:gd name="f181" fmla="*/ 21 f161 1"/>
                  <a:gd name="f182" fmla="*/ 158 f162 1"/>
                  <a:gd name="f183" fmla="*/ 15 f161 1"/>
                  <a:gd name="f184" fmla="*/ 175 f162 1"/>
                  <a:gd name="f185" fmla="*/ 9 f161 1"/>
                  <a:gd name="f186" fmla="*/ 186 f162 1"/>
                  <a:gd name="f187" fmla="*/ 5 f161 1"/>
                  <a:gd name="f188" fmla="*/ 196 f162 1"/>
                  <a:gd name="f189" fmla="*/ 10 f161 1"/>
                  <a:gd name="f190" fmla="*/ 199 f162 1"/>
                  <a:gd name="f191" fmla="*/ 208 f162 1"/>
                  <a:gd name="f192" fmla="*/ 14 f161 1"/>
                  <a:gd name="f193" fmla="*/ 210 f162 1"/>
                  <a:gd name="f194" fmla="*/ 209 f162 1"/>
                  <a:gd name="f195" fmla="*/ 32 f161 1"/>
                  <a:gd name="f196" fmla="*/ 207 f162 1"/>
                  <a:gd name="f197" fmla="*/ 38 f161 1"/>
                  <a:gd name="f198" fmla="*/ 198 f162 1"/>
                  <a:gd name="f199" fmla="*/ 51 f161 1"/>
                  <a:gd name="f200" fmla="*/ 185 f162 1"/>
                  <a:gd name="f201" fmla="*/ 64 f161 1"/>
                  <a:gd name="f202" fmla="*/ 162 f162 1"/>
                  <a:gd name="f203" fmla="*/ 92 f161 1"/>
                  <a:gd name="f204" fmla="*/ 151 f162 1"/>
                  <a:gd name="f205" fmla="*/ 109 f161 1"/>
                  <a:gd name="f206" fmla="*/ 122 f162 1"/>
                  <a:gd name="f207" fmla="*/ 137 f161 1"/>
                  <a:gd name="f208" fmla="*/ 120 f162 1"/>
                  <a:gd name="f209" fmla="*/ 139 f161 1"/>
                  <a:gd name="f210" fmla="*/ 105 f162 1"/>
                  <a:gd name="f211" fmla="*/ 141 f161 1"/>
                  <a:gd name="f212" fmla="*/ 107 f162 1"/>
                  <a:gd name="f213" fmla="*/ 128 f161 1"/>
                  <a:gd name="f214" fmla="*/ 110 f162 1"/>
                  <a:gd name="f215" fmla="*/ 124 f161 1"/>
                  <a:gd name="f216" fmla="*/ 83 f162 1"/>
                  <a:gd name="f217" fmla="*/ 145 f161 1"/>
                  <a:gd name="f218" fmla="*/ 74 f162 1"/>
                  <a:gd name="f219" fmla="*/ 147 f161 1"/>
                  <a:gd name="f220" fmla="*/ 59 f162 1"/>
                  <a:gd name="f221" fmla="*/ 151 f161 1"/>
                  <a:gd name="f222" fmla="*/ 35 f162 1"/>
                  <a:gd name="f223" fmla="*/ 170 f161 1"/>
                  <a:gd name="f224" fmla="*/ 33 f162 1"/>
                  <a:gd name="f225" fmla="*/ 191 f161 1"/>
                  <a:gd name="f226" fmla="*/ 44 f162 1"/>
                  <a:gd name="f227" fmla="*/ 215 f161 1"/>
                  <a:gd name="f228" fmla="*/ 29 f162 1"/>
                  <a:gd name="f229" fmla="*/ 212 f161 1"/>
                  <a:gd name="f230" fmla="*/ 23 f162 1"/>
                  <a:gd name="f231" fmla="*/ 210 f161 1"/>
                  <a:gd name="f232" fmla="*/ 19 f162 1"/>
                  <a:gd name="f233" fmla="*/ 13 f162 1"/>
                  <a:gd name="f234" fmla="*/ 208 f161 1"/>
                  <a:gd name="f235" fmla="*/ 9 f162 1"/>
                  <a:gd name="f236" fmla="*/ 10 f162 1"/>
                  <a:gd name="f237" fmla="*/ 206 f161 1"/>
                  <a:gd name="f238" fmla="*/ 3 f162 1"/>
                  <a:gd name="f239" fmla="*/ 180 f161 1"/>
                  <a:gd name="f240" fmla="*/ 2 f162 1"/>
                  <a:gd name="f241" fmla="*/ 172 f161 1"/>
                  <a:gd name="f242" fmla="*/ 11 f162 1"/>
                  <a:gd name="f243" fmla="*/ 165 f161 1"/>
                  <a:gd name="f244" fmla="*/ 46 f162 1"/>
                  <a:gd name="f245" fmla="*/ 75 f162 1"/>
                  <a:gd name="f246" fmla="*/ 133 f161 1"/>
                  <a:gd name="f247" fmla="*/ 76 f162 1"/>
                  <a:gd name="f248" fmla="*/ 103 f162 1"/>
                  <a:gd name="f249" fmla="*/ 115 f161 1"/>
                  <a:gd name="f250" fmla="*/ 115 f162 1"/>
                  <a:gd name="f251" fmla="*/ 102 f161 1"/>
                  <a:gd name="f252" fmla="*/ 121 f162 1"/>
                  <a:gd name="f253" fmla="*/ 104 f161 1"/>
                  <a:gd name="f254" fmla="*/ f163 1 f2"/>
                  <a:gd name="f255" fmla="*/ f166 1 212"/>
                  <a:gd name="f256" fmla="*/ f167 1 215"/>
                  <a:gd name="f257" fmla="*/ f168 1 212"/>
                  <a:gd name="f258" fmla="*/ f169 1 215"/>
                  <a:gd name="f259" fmla="*/ f170 1 212"/>
                  <a:gd name="f260" fmla="*/ f171 1 215"/>
                  <a:gd name="f261" fmla="*/ f172 1 215"/>
                  <a:gd name="f262" fmla="*/ f173 1 212"/>
                  <a:gd name="f263" fmla="*/ f174 1 215"/>
                  <a:gd name="f264" fmla="*/ f175 1 212"/>
                  <a:gd name="f265" fmla="*/ f176 1 215"/>
                  <a:gd name="f266" fmla="*/ f177 1 212"/>
                  <a:gd name="f267" fmla="*/ f178 1 215"/>
                  <a:gd name="f268" fmla="*/ f179 1 212"/>
                  <a:gd name="f269" fmla="*/ f180 1 215"/>
                  <a:gd name="f270" fmla="*/ f181 1 215"/>
                  <a:gd name="f271" fmla="*/ f182 1 212"/>
                  <a:gd name="f272" fmla="*/ f183 1 215"/>
                  <a:gd name="f273" fmla="*/ f184 1 212"/>
                  <a:gd name="f274" fmla="*/ f185 1 215"/>
                  <a:gd name="f275" fmla="*/ f186 1 212"/>
                  <a:gd name="f276" fmla="*/ f187 1 215"/>
                  <a:gd name="f277" fmla="*/ f188 1 212"/>
                  <a:gd name="f278" fmla="*/ f189 1 215"/>
                  <a:gd name="f279" fmla="*/ f190 1 212"/>
                  <a:gd name="f280" fmla="*/ f191 1 212"/>
                  <a:gd name="f281" fmla="*/ f192 1 215"/>
                  <a:gd name="f282" fmla="*/ f193 1 212"/>
                  <a:gd name="f283" fmla="*/ f194 1 212"/>
                  <a:gd name="f284" fmla="*/ f195 1 215"/>
                  <a:gd name="f285" fmla="*/ f196 1 212"/>
                  <a:gd name="f286" fmla="*/ f197 1 215"/>
                  <a:gd name="f287" fmla="*/ f198 1 212"/>
                  <a:gd name="f288" fmla="*/ f199 1 215"/>
                  <a:gd name="f289" fmla="*/ f200 1 212"/>
                  <a:gd name="f290" fmla="*/ f201 1 215"/>
                  <a:gd name="f291" fmla="*/ f202 1 212"/>
                  <a:gd name="f292" fmla="*/ f203 1 215"/>
                  <a:gd name="f293" fmla="*/ f204 1 212"/>
                  <a:gd name="f294" fmla="*/ f205 1 215"/>
                  <a:gd name="f295" fmla="*/ f206 1 212"/>
                  <a:gd name="f296" fmla="*/ f207 1 215"/>
                  <a:gd name="f297" fmla="*/ f208 1 212"/>
                  <a:gd name="f298" fmla="*/ f209 1 215"/>
                  <a:gd name="f299" fmla="*/ f210 1 212"/>
                  <a:gd name="f300" fmla="*/ f211 1 215"/>
                  <a:gd name="f301" fmla="*/ f212 1 212"/>
                  <a:gd name="f302" fmla="*/ f213 1 215"/>
                  <a:gd name="f303" fmla="*/ f214 1 212"/>
                  <a:gd name="f304" fmla="*/ f215 1 215"/>
                  <a:gd name="f305" fmla="*/ f216 1 212"/>
                  <a:gd name="f306" fmla="*/ f217 1 215"/>
                  <a:gd name="f307" fmla="*/ f218 1 212"/>
                  <a:gd name="f308" fmla="*/ f219 1 215"/>
                  <a:gd name="f309" fmla="*/ f220 1 212"/>
                  <a:gd name="f310" fmla="*/ f221 1 215"/>
                  <a:gd name="f311" fmla="*/ f222 1 212"/>
                  <a:gd name="f312" fmla="*/ f223 1 215"/>
                  <a:gd name="f313" fmla="*/ f224 1 212"/>
                  <a:gd name="f314" fmla="*/ f225 1 215"/>
                  <a:gd name="f315" fmla="*/ f226 1 212"/>
                  <a:gd name="f316" fmla="*/ f227 1 215"/>
                  <a:gd name="f317" fmla="*/ f228 1 212"/>
                  <a:gd name="f318" fmla="*/ f229 1 215"/>
                  <a:gd name="f319" fmla="*/ f230 1 212"/>
                  <a:gd name="f320" fmla="*/ f231 1 215"/>
                  <a:gd name="f321" fmla="*/ f232 1 212"/>
                  <a:gd name="f322" fmla="*/ f233 1 212"/>
                  <a:gd name="f323" fmla="*/ f234 1 215"/>
                  <a:gd name="f324" fmla="*/ f235 1 212"/>
                  <a:gd name="f325" fmla="*/ f236 1 212"/>
                  <a:gd name="f326" fmla="*/ f237 1 215"/>
                  <a:gd name="f327" fmla="*/ f238 1 212"/>
                  <a:gd name="f328" fmla="*/ f239 1 215"/>
                  <a:gd name="f329" fmla="*/ f240 1 212"/>
                  <a:gd name="f330" fmla="*/ f241 1 215"/>
                  <a:gd name="f331" fmla="*/ f242 1 212"/>
                  <a:gd name="f332" fmla="*/ f243 1 215"/>
                  <a:gd name="f333" fmla="*/ f244 1 212"/>
                  <a:gd name="f334" fmla="*/ f245 1 212"/>
                  <a:gd name="f335" fmla="*/ f246 1 215"/>
                  <a:gd name="f336" fmla="*/ f247 1 212"/>
                  <a:gd name="f337" fmla="*/ f248 1 212"/>
                  <a:gd name="f338" fmla="*/ f249 1 215"/>
                  <a:gd name="f339" fmla="*/ f250 1 212"/>
                  <a:gd name="f340" fmla="*/ f251 1 215"/>
                  <a:gd name="f341" fmla="*/ f252 1 212"/>
                  <a:gd name="f342" fmla="*/ f253 1 215"/>
                  <a:gd name="f343" fmla="*/ 0 1 f164"/>
                  <a:gd name="f344" fmla="*/ f6 1 f164"/>
                  <a:gd name="f345" fmla="*/ 0 1 f165"/>
                  <a:gd name="f346" fmla="*/ f7 1 f165"/>
                  <a:gd name="f347" fmla="+- f254 0 f1"/>
                  <a:gd name="f348" fmla="*/ f255 1 f164"/>
                  <a:gd name="f349" fmla="*/ f256 1 f165"/>
                  <a:gd name="f350" fmla="*/ f257 1 f164"/>
                  <a:gd name="f351" fmla="*/ f258 1 f165"/>
                  <a:gd name="f352" fmla="*/ f259 1 f164"/>
                  <a:gd name="f353" fmla="*/ f260 1 f165"/>
                  <a:gd name="f354" fmla="*/ f261 1 f165"/>
                  <a:gd name="f355" fmla="*/ f262 1 f164"/>
                  <a:gd name="f356" fmla="*/ f263 1 f165"/>
                  <a:gd name="f357" fmla="*/ f264 1 f164"/>
                  <a:gd name="f358" fmla="*/ f265 1 f165"/>
                  <a:gd name="f359" fmla="*/ f266 1 f164"/>
                  <a:gd name="f360" fmla="*/ f267 1 f165"/>
                  <a:gd name="f361" fmla="*/ f268 1 f164"/>
                  <a:gd name="f362" fmla="*/ f269 1 f165"/>
                  <a:gd name="f363" fmla="*/ f270 1 f165"/>
                  <a:gd name="f364" fmla="*/ f271 1 f164"/>
                  <a:gd name="f365" fmla="*/ f272 1 f165"/>
                  <a:gd name="f366" fmla="*/ f273 1 f164"/>
                  <a:gd name="f367" fmla="*/ f274 1 f165"/>
                  <a:gd name="f368" fmla="*/ f275 1 f164"/>
                  <a:gd name="f369" fmla="*/ f276 1 f165"/>
                  <a:gd name="f370" fmla="*/ f277 1 f164"/>
                  <a:gd name="f371" fmla="*/ f278 1 f165"/>
                  <a:gd name="f372" fmla="*/ f279 1 f164"/>
                  <a:gd name="f373" fmla="*/ f280 1 f164"/>
                  <a:gd name="f374" fmla="*/ f281 1 f165"/>
                  <a:gd name="f375" fmla="*/ f282 1 f164"/>
                  <a:gd name="f376" fmla="*/ f283 1 f164"/>
                  <a:gd name="f377" fmla="*/ f284 1 f165"/>
                  <a:gd name="f378" fmla="*/ f285 1 f164"/>
                  <a:gd name="f379" fmla="*/ f286 1 f165"/>
                  <a:gd name="f380" fmla="*/ f287 1 f164"/>
                  <a:gd name="f381" fmla="*/ f288 1 f165"/>
                  <a:gd name="f382" fmla="*/ f289 1 f164"/>
                  <a:gd name="f383" fmla="*/ f290 1 f165"/>
                  <a:gd name="f384" fmla="*/ f291 1 f164"/>
                  <a:gd name="f385" fmla="*/ f292 1 f165"/>
                  <a:gd name="f386" fmla="*/ f293 1 f164"/>
                  <a:gd name="f387" fmla="*/ f294 1 f165"/>
                  <a:gd name="f388" fmla="*/ f295 1 f164"/>
                  <a:gd name="f389" fmla="*/ f296 1 f165"/>
                  <a:gd name="f390" fmla="*/ f297 1 f164"/>
                  <a:gd name="f391" fmla="*/ f298 1 f165"/>
                  <a:gd name="f392" fmla="*/ f299 1 f164"/>
                  <a:gd name="f393" fmla="*/ f300 1 f165"/>
                  <a:gd name="f394" fmla="*/ f301 1 f164"/>
                  <a:gd name="f395" fmla="*/ f302 1 f165"/>
                  <a:gd name="f396" fmla="*/ f303 1 f164"/>
                  <a:gd name="f397" fmla="*/ f304 1 f165"/>
                  <a:gd name="f398" fmla="*/ f305 1 f164"/>
                  <a:gd name="f399" fmla="*/ f306 1 f165"/>
                  <a:gd name="f400" fmla="*/ f307 1 f164"/>
                  <a:gd name="f401" fmla="*/ f308 1 f165"/>
                  <a:gd name="f402" fmla="*/ f309 1 f164"/>
                  <a:gd name="f403" fmla="*/ f310 1 f165"/>
                  <a:gd name="f404" fmla="*/ f311 1 f164"/>
                  <a:gd name="f405" fmla="*/ f312 1 f165"/>
                  <a:gd name="f406" fmla="*/ f313 1 f164"/>
                  <a:gd name="f407" fmla="*/ f314 1 f165"/>
                  <a:gd name="f408" fmla="*/ f315 1 f164"/>
                  <a:gd name="f409" fmla="*/ f316 1 f165"/>
                  <a:gd name="f410" fmla="*/ f317 1 f164"/>
                  <a:gd name="f411" fmla="*/ f318 1 f165"/>
                  <a:gd name="f412" fmla="*/ f319 1 f164"/>
                  <a:gd name="f413" fmla="*/ f320 1 f165"/>
                  <a:gd name="f414" fmla="*/ f321 1 f164"/>
                  <a:gd name="f415" fmla="*/ f322 1 f164"/>
                  <a:gd name="f416" fmla="*/ f323 1 f165"/>
                  <a:gd name="f417" fmla="*/ f324 1 f164"/>
                  <a:gd name="f418" fmla="*/ f325 1 f164"/>
                  <a:gd name="f419" fmla="*/ f326 1 f165"/>
                  <a:gd name="f420" fmla="*/ f327 1 f164"/>
                  <a:gd name="f421" fmla="*/ f328 1 f165"/>
                  <a:gd name="f422" fmla="*/ f329 1 f164"/>
                  <a:gd name="f423" fmla="*/ f330 1 f165"/>
                  <a:gd name="f424" fmla="*/ f331 1 f164"/>
                  <a:gd name="f425" fmla="*/ f332 1 f165"/>
                  <a:gd name="f426" fmla="*/ f333 1 f164"/>
                  <a:gd name="f427" fmla="*/ f334 1 f164"/>
                  <a:gd name="f428" fmla="*/ f335 1 f165"/>
                  <a:gd name="f429" fmla="*/ f336 1 f164"/>
                  <a:gd name="f430" fmla="*/ f337 1 f164"/>
                  <a:gd name="f431" fmla="*/ f338 1 f165"/>
                  <a:gd name="f432" fmla="*/ f339 1 f164"/>
                  <a:gd name="f433" fmla="*/ f340 1 f165"/>
                  <a:gd name="f434" fmla="*/ f341 1 f164"/>
                  <a:gd name="f435" fmla="*/ f342 1 f165"/>
                  <a:gd name="f436" fmla="*/ f343 f159 1"/>
                  <a:gd name="f437" fmla="*/ f344 f159 1"/>
                  <a:gd name="f438" fmla="*/ f346 f160 1"/>
                  <a:gd name="f439" fmla="*/ f345 f160 1"/>
                  <a:gd name="f440" fmla="*/ f348 f159 1"/>
                  <a:gd name="f441" fmla="*/ f349 f160 1"/>
                  <a:gd name="f442" fmla="*/ f350 f159 1"/>
                  <a:gd name="f443" fmla="*/ f351 f160 1"/>
                  <a:gd name="f444" fmla="*/ f352 f159 1"/>
                  <a:gd name="f445" fmla="*/ f353 f160 1"/>
                  <a:gd name="f446" fmla="*/ f354 f160 1"/>
                  <a:gd name="f447" fmla="*/ f355 f159 1"/>
                  <a:gd name="f448" fmla="*/ f356 f160 1"/>
                  <a:gd name="f449" fmla="*/ f357 f159 1"/>
                  <a:gd name="f450" fmla="*/ f358 f160 1"/>
                  <a:gd name="f451" fmla="*/ f359 f159 1"/>
                  <a:gd name="f452" fmla="*/ f360 f160 1"/>
                  <a:gd name="f453" fmla="*/ f361 f159 1"/>
                  <a:gd name="f454" fmla="*/ f362 f160 1"/>
                  <a:gd name="f455" fmla="*/ f363 f160 1"/>
                  <a:gd name="f456" fmla="*/ f364 f159 1"/>
                  <a:gd name="f457" fmla="*/ f365 f160 1"/>
                  <a:gd name="f458" fmla="*/ f366 f159 1"/>
                  <a:gd name="f459" fmla="*/ f367 f160 1"/>
                  <a:gd name="f460" fmla="*/ f368 f159 1"/>
                  <a:gd name="f461" fmla="*/ f369 f160 1"/>
                  <a:gd name="f462" fmla="*/ f370 f159 1"/>
                  <a:gd name="f463" fmla="*/ f371 f160 1"/>
                  <a:gd name="f464" fmla="*/ f372 f159 1"/>
                  <a:gd name="f465" fmla="*/ f373 f159 1"/>
                  <a:gd name="f466" fmla="*/ f374 f160 1"/>
                  <a:gd name="f467" fmla="*/ f375 f159 1"/>
                  <a:gd name="f468" fmla="*/ f376 f159 1"/>
                  <a:gd name="f469" fmla="*/ f377 f160 1"/>
                  <a:gd name="f470" fmla="*/ f378 f159 1"/>
                  <a:gd name="f471" fmla="*/ f379 f160 1"/>
                  <a:gd name="f472" fmla="*/ f380 f159 1"/>
                  <a:gd name="f473" fmla="*/ f381 f160 1"/>
                  <a:gd name="f474" fmla="*/ f382 f159 1"/>
                  <a:gd name="f475" fmla="*/ f383 f160 1"/>
                  <a:gd name="f476" fmla="*/ f384 f159 1"/>
                  <a:gd name="f477" fmla="*/ f385 f160 1"/>
                  <a:gd name="f478" fmla="*/ f386 f159 1"/>
                  <a:gd name="f479" fmla="*/ f387 f160 1"/>
                  <a:gd name="f480" fmla="*/ f388 f159 1"/>
                  <a:gd name="f481" fmla="*/ f389 f160 1"/>
                  <a:gd name="f482" fmla="*/ f390 f159 1"/>
                  <a:gd name="f483" fmla="*/ f391 f160 1"/>
                  <a:gd name="f484" fmla="*/ f392 f159 1"/>
                  <a:gd name="f485" fmla="*/ f393 f160 1"/>
                  <a:gd name="f486" fmla="*/ f394 f159 1"/>
                  <a:gd name="f487" fmla="*/ f395 f160 1"/>
                  <a:gd name="f488" fmla="*/ f396 f159 1"/>
                  <a:gd name="f489" fmla="*/ f397 f160 1"/>
                  <a:gd name="f490" fmla="*/ f398 f159 1"/>
                  <a:gd name="f491" fmla="*/ f399 f160 1"/>
                  <a:gd name="f492" fmla="*/ f400 f159 1"/>
                  <a:gd name="f493" fmla="*/ f401 f160 1"/>
                  <a:gd name="f494" fmla="*/ f402 f159 1"/>
                  <a:gd name="f495" fmla="*/ f403 f160 1"/>
                  <a:gd name="f496" fmla="*/ f404 f159 1"/>
                  <a:gd name="f497" fmla="*/ f405 f160 1"/>
                  <a:gd name="f498" fmla="*/ f406 f159 1"/>
                  <a:gd name="f499" fmla="*/ f407 f160 1"/>
                  <a:gd name="f500" fmla="*/ f408 f159 1"/>
                  <a:gd name="f501" fmla="*/ f409 f160 1"/>
                  <a:gd name="f502" fmla="*/ f410 f159 1"/>
                  <a:gd name="f503" fmla="*/ f411 f160 1"/>
                  <a:gd name="f504" fmla="*/ f412 f159 1"/>
                  <a:gd name="f505" fmla="*/ f413 f160 1"/>
                  <a:gd name="f506" fmla="*/ f414 f159 1"/>
                  <a:gd name="f507" fmla="*/ f415 f159 1"/>
                  <a:gd name="f508" fmla="*/ f416 f160 1"/>
                  <a:gd name="f509" fmla="*/ f417 f159 1"/>
                  <a:gd name="f510" fmla="*/ f418 f159 1"/>
                  <a:gd name="f511" fmla="*/ f419 f160 1"/>
                  <a:gd name="f512" fmla="*/ f420 f159 1"/>
                  <a:gd name="f513" fmla="*/ f421 f160 1"/>
                  <a:gd name="f514" fmla="*/ f422 f159 1"/>
                  <a:gd name="f515" fmla="*/ f423 f160 1"/>
                  <a:gd name="f516" fmla="*/ f424 f159 1"/>
                  <a:gd name="f517" fmla="*/ f425 f160 1"/>
                  <a:gd name="f518" fmla="*/ f426 f159 1"/>
                  <a:gd name="f519" fmla="*/ f427 f159 1"/>
                  <a:gd name="f520" fmla="*/ f428 f160 1"/>
                  <a:gd name="f521" fmla="*/ f429 f159 1"/>
                  <a:gd name="f522" fmla="*/ f430 f159 1"/>
                  <a:gd name="f523" fmla="*/ f431 f160 1"/>
                  <a:gd name="f524" fmla="*/ f432 f159 1"/>
                  <a:gd name="f525" fmla="*/ f433 f160 1"/>
                  <a:gd name="f526" fmla="*/ f434 f159 1"/>
                  <a:gd name="f527" fmla="*/ f435 f160 1"/>
                </a:gdLst>
                <a:ahLst/>
                <a:cxnLst>
                  <a:cxn ang="3cd4">
                    <a:pos x="hc" y="t"/>
                  </a:cxn>
                  <a:cxn ang="0">
                    <a:pos x="r" y="vc"/>
                  </a:cxn>
                  <a:cxn ang="cd4">
                    <a:pos x="hc" y="b"/>
                  </a:cxn>
                  <a:cxn ang="cd2">
                    <a:pos x="l" y="vc"/>
                  </a:cxn>
                  <a:cxn ang="f347">
                    <a:pos x="f440" y="f441"/>
                  </a:cxn>
                  <a:cxn ang="f347">
                    <a:pos x="f442" y="f443"/>
                  </a:cxn>
                  <a:cxn ang="f347">
                    <a:pos x="f444" y="f445"/>
                  </a:cxn>
                  <a:cxn ang="f347">
                    <a:pos x="f440" y="f446"/>
                  </a:cxn>
                  <a:cxn ang="f347">
                    <a:pos x="f447" y="f448"/>
                  </a:cxn>
                  <a:cxn ang="f347">
                    <a:pos x="f449" y="f450"/>
                  </a:cxn>
                  <a:cxn ang="f347">
                    <a:pos x="f451" y="f452"/>
                  </a:cxn>
                  <a:cxn ang="f347">
                    <a:pos x="f453" y="f454"/>
                  </a:cxn>
                  <a:cxn ang="f347">
                    <a:pos x="f453" y="f455"/>
                  </a:cxn>
                  <a:cxn ang="f347">
                    <a:pos x="f456" y="f457"/>
                  </a:cxn>
                  <a:cxn ang="f347">
                    <a:pos x="f458" y="f459"/>
                  </a:cxn>
                  <a:cxn ang="f347">
                    <a:pos x="f460" y="f461"/>
                  </a:cxn>
                  <a:cxn ang="f347">
                    <a:pos x="f462" y="f463"/>
                  </a:cxn>
                  <a:cxn ang="f347">
                    <a:pos x="f464" y="f459"/>
                  </a:cxn>
                  <a:cxn ang="f347">
                    <a:pos x="f465" y="f466"/>
                  </a:cxn>
                  <a:cxn ang="f347">
                    <a:pos x="f467" y="f455"/>
                  </a:cxn>
                  <a:cxn ang="f347">
                    <a:pos x="f468" y="f469"/>
                  </a:cxn>
                  <a:cxn ang="f347">
                    <a:pos x="f470" y="f471"/>
                  </a:cxn>
                  <a:cxn ang="f347">
                    <a:pos x="f472" y="f473"/>
                  </a:cxn>
                  <a:cxn ang="f347">
                    <a:pos x="f474" y="f475"/>
                  </a:cxn>
                  <a:cxn ang="f347">
                    <a:pos x="f476" y="f477"/>
                  </a:cxn>
                  <a:cxn ang="f347">
                    <a:pos x="f478" y="f479"/>
                  </a:cxn>
                  <a:cxn ang="f347">
                    <a:pos x="f480" y="f481"/>
                  </a:cxn>
                  <a:cxn ang="f347">
                    <a:pos x="f482" y="f483"/>
                  </a:cxn>
                  <a:cxn ang="f347">
                    <a:pos x="f484" y="f485"/>
                  </a:cxn>
                  <a:cxn ang="f347">
                    <a:pos x="f486" y="f487"/>
                  </a:cxn>
                  <a:cxn ang="f347">
                    <a:pos x="f488" y="f489"/>
                  </a:cxn>
                  <a:cxn ang="f347">
                    <a:pos x="f490" y="f491"/>
                  </a:cxn>
                  <a:cxn ang="f347">
                    <a:pos x="f492" y="f493"/>
                  </a:cxn>
                  <a:cxn ang="f347">
                    <a:pos x="f494" y="f495"/>
                  </a:cxn>
                  <a:cxn ang="f347">
                    <a:pos x="f496" y="f497"/>
                  </a:cxn>
                  <a:cxn ang="f347">
                    <a:pos x="f498" y="f499"/>
                  </a:cxn>
                  <a:cxn ang="f347">
                    <a:pos x="f500" y="f501"/>
                  </a:cxn>
                  <a:cxn ang="f347">
                    <a:pos x="f502" y="f503"/>
                  </a:cxn>
                  <a:cxn ang="f347">
                    <a:pos x="f504" y="f505"/>
                  </a:cxn>
                  <a:cxn ang="f347">
                    <a:pos x="f506" y="f505"/>
                  </a:cxn>
                  <a:cxn ang="f347">
                    <a:pos x="f507" y="f508"/>
                  </a:cxn>
                  <a:cxn ang="f347">
                    <a:pos x="f509" y="f508"/>
                  </a:cxn>
                  <a:cxn ang="f347">
                    <a:pos x="f510" y="f511"/>
                  </a:cxn>
                  <a:cxn ang="f347">
                    <a:pos x="f512" y="f513"/>
                  </a:cxn>
                  <a:cxn ang="f347">
                    <a:pos x="f514" y="f515"/>
                  </a:cxn>
                  <a:cxn ang="f347">
                    <a:pos x="f516" y="f517"/>
                  </a:cxn>
                  <a:cxn ang="f347">
                    <a:pos x="f518" y="f493"/>
                  </a:cxn>
                  <a:cxn ang="f347">
                    <a:pos x="f519" y="f520"/>
                  </a:cxn>
                  <a:cxn ang="f347">
                    <a:pos x="f521" y="f520"/>
                  </a:cxn>
                  <a:cxn ang="f347">
                    <a:pos x="f522" y="f523"/>
                  </a:cxn>
                  <a:cxn ang="f347">
                    <a:pos x="f524" y="f525"/>
                  </a:cxn>
                  <a:cxn ang="f347">
                    <a:pos x="f526" y="f527"/>
                  </a:cxn>
                  <a:cxn ang="f347">
                    <a:pos x="f440" y="f441"/>
                  </a:cxn>
                </a:cxnLst>
                <a:rect l="f436" t="f439" r="f437" b="f438"/>
                <a:pathLst>
                  <a:path w="212" h="215">
                    <a:moveTo>
                      <a:pt x="f8" y="f9"/>
                    </a:moveTo>
                    <a:cubicBezTo>
                      <a:pt x="f10" y="f11"/>
                      <a:pt x="f10" y="f12"/>
                      <a:pt x="f13" y="f14"/>
                    </a:cubicBezTo>
                    <a:cubicBezTo>
                      <a:pt x="f15" y="f16"/>
                      <a:pt x="f15" y="f17"/>
                      <a:pt x="f15" y="f18"/>
                    </a:cubicBezTo>
                    <a:cubicBezTo>
                      <a:pt x="f19" y="f20"/>
                      <a:pt x="f21" y="f22"/>
                      <a:pt x="f8" y="f23"/>
                    </a:cubicBezTo>
                    <a:cubicBezTo>
                      <a:pt x="f24" y="f25"/>
                      <a:pt x="f26" y="f27"/>
                      <a:pt x="f28" y="f27"/>
                    </a:cubicBezTo>
                    <a:cubicBezTo>
                      <a:pt x="f29" y="f30"/>
                      <a:pt x="f31" y="f32"/>
                      <a:pt x="f33" y="f34"/>
                    </a:cubicBezTo>
                    <a:cubicBezTo>
                      <a:pt x="f33" y="f35"/>
                      <a:pt x="f36" y="f35"/>
                      <a:pt x="f36" y="f35"/>
                    </a:cubicBezTo>
                    <a:cubicBezTo>
                      <a:pt x="f37" y="f38"/>
                      <a:pt x="f39" y="f40"/>
                      <a:pt x="f41" y="f42"/>
                    </a:cubicBezTo>
                    <a:cubicBezTo>
                      <a:pt x="f43" y="f44"/>
                      <a:pt x="f43" y="f45"/>
                      <a:pt x="f41" y="f46"/>
                    </a:cubicBezTo>
                    <a:cubicBezTo>
                      <a:pt x="f47" y="f48"/>
                      <a:pt x="f49" y="f48"/>
                      <a:pt x="f49" y="f50"/>
                    </a:cubicBezTo>
                    <a:cubicBezTo>
                      <a:pt x="f31" y="f51"/>
                      <a:pt x="f52" y="f53"/>
                      <a:pt x="f54" y="f55"/>
                    </a:cubicBezTo>
                    <a:cubicBezTo>
                      <a:pt x="f56" y="f55"/>
                      <a:pt x="f57" y="f58"/>
                      <a:pt x="f59" y="f60"/>
                    </a:cubicBezTo>
                    <a:cubicBezTo>
                      <a:pt x="f61" y="f62"/>
                      <a:pt x="f61" y="f5"/>
                      <a:pt x="f63" y="f64"/>
                    </a:cubicBezTo>
                    <a:cubicBezTo>
                      <a:pt x="f65" y="f64"/>
                      <a:pt x="f66" y="f64"/>
                      <a:pt x="f67" y="f55"/>
                    </a:cubicBezTo>
                    <a:cubicBezTo>
                      <a:pt x="f68" y="f60"/>
                      <a:pt x="f68" y="f60"/>
                      <a:pt x="f68" y="f69"/>
                    </a:cubicBezTo>
                    <a:cubicBezTo>
                      <a:pt x="f68" y="f70"/>
                      <a:pt x="f71" y="f48"/>
                      <a:pt x="f72" y="f46"/>
                    </a:cubicBezTo>
                    <a:cubicBezTo>
                      <a:pt x="f6" y="f73"/>
                      <a:pt x="f6" y="f40"/>
                      <a:pt x="f71" y="f74"/>
                    </a:cubicBezTo>
                    <a:cubicBezTo>
                      <a:pt x="f75" y="f76"/>
                      <a:pt x="f77" y="f78"/>
                      <a:pt x="f75" y="f79"/>
                    </a:cubicBezTo>
                    <a:cubicBezTo>
                      <a:pt x="f68" y="f80"/>
                      <a:pt x="f81" y="f27"/>
                      <a:pt x="f66" y="f82"/>
                    </a:cubicBezTo>
                    <a:cubicBezTo>
                      <a:pt x="f83" y="f84"/>
                      <a:pt x="f85" y="f86"/>
                      <a:pt x="f87" y="f88"/>
                    </a:cubicBezTo>
                    <a:cubicBezTo>
                      <a:pt x="f89" y="f90"/>
                      <a:pt x="f54" y="f9"/>
                      <a:pt x="f91" y="f92"/>
                    </a:cubicBezTo>
                    <a:cubicBezTo>
                      <a:pt x="f47" y="f93"/>
                      <a:pt x="f39" y="f94"/>
                      <a:pt x="f43" y="f95"/>
                    </a:cubicBezTo>
                    <a:cubicBezTo>
                      <a:pt x="f96" y="f19"/>
                      <a:pt x="f97" y="f98"/>
                      <a:pt x="f99" y="f100"/>
                    </a:cubicBezTo>
                    <a:cubicBezTo>
                      <a:pt x="f101" y="f102"/>
                      <a:pt x="f101" y="f103"/>
                      <a:pt x="f104" y="f103"/>
                    </a:cubicBezTo>
                    <a:cubicBezTo>
                      <a:pt x="f105" y="f106"/>
                      <a:pt x="f95" y="f107"/>
                      <a:pt x="f108" y="f96"/>
                    </a:cubicBezTo>
                    <a:cubicBezTo>
                      <a:pt x="f109" y="f100"/>
                      <a:pt x="f108" y="f97"/>
                      <a:pt x="f110" y="f98"/>
                    </a:cubicBezTo>
                    <a:cubicBezTo>
                      <a:pt x="f111" y="f8"/>
                      <a:pt x="f95" y="f112"/>
                      <a:pt x="f113" y="f13"/>
                    </a:cubicBezTo>
                    <a:cubicBezTo>
                      <a:pt x="f114" y="f24"/>
                      <a:pt x="f115" y="f116"/>
                      <a:pt x="f117" y="f107"/>
                    </a:cubicBezTo>
                    <a:cubicBezTo>
                      <a:pt x="f14" y="f118"/>
                      <a:pt x="f16" y="f118"/>
                      <a:pt x="f90" y="f119"/>
                    </a:cubicBezTo>
                    <a:cubicBezTo>
                      <a:pt x="f120" y="f121"/>
                      <a:pt x="f20" y="f119"/>
                      <a:pt x="f122" y="f43"/>
                    </a:cubicBezTo>
                    <a:cubicBezTo>
                      <a:pt x="f25" y="f123"/>
                      <a:pt x="f124" y="f91"/>
                      <a:pt x="f125" y="f126"/>
                    </a:cubicBezTo>
                    <a:cubicBezTo>
                      <a:pt x="f35" y="f56"/>
                      <a:pt x="f35" y="f127"/>
                      <a:pt x="f128" y="f129"/>
                    </a:cubicBezTo>
                    <a:cubicBezTo>
                      <a:pt x="f79" y="f66"/>
                      <a:pt x="f30" y="f130"/>
                      <a:pt x="f131" y="f7"/>
                    </a:cubicBezTo>
                    <a:cubicBezTo>
                      <a:pt x="f132" y="f133"/>
                      <a:pt x="f76" y="f134"/>
                      <a:pt x="f40" y="f6"/>
                    </a:cubicBezTo>
                    <a:cubicBezTo>
                      <a:pt x="f34" y="f72"/>
                      <a:pt x="f42" y="f6"/>
                      <a:pt x="f44" y="f72"/>
                    </a:cubicBezTo>
                    <a:cubicBezTo>
                      <a:pt x="f45" y="f72"/>
                      <a:pt x="f135" y="f72"/>
                      <a:pt x="f48" y="f72"/>
                    </a:cubicBezTo>
                    <a:cubicBezTo>
                      <a:pt x="f70" y="f68"/>
                      <a:pt x="f50" y="f72"/>
                      <a:pt x="f136" y="f68"/>
                    </a:cubicBezTo>
                    <a:cubicBezTo>
                      <a:pt x="f137" y="f68"/>
                      <a:pt x="f51" y="f68"/>
                      <a:pt x="f55" y="f68"/>
                    </a:cubicBezTo>
                    <a:cubicBezTo>
                      <a:pt x="f64" y="f75"/>
                      <a:pt x="f55" y="f77"/>
                      <a:pt x="f64" y="f77"/>
                    </a:cubicBezTo>
                    <a:cubicBezTo>
                      <a:pt x="f138" y="f139"/>
                      <a:pt x="f55" y="f140"/>
                      <a:pt x="f141" y="f2"/>
                    </a:cubicBezTo>
                    <a:cubicBezTo>
                      <a:pt x="f5" y="f142"/>
                      <a:pt x="f5" y="f54"/>
                      <a:pt x="f143" y="f144"/>
                    </a:cubicBezTo>
                    <a:cubicBezTo>
                      <a:pt x="f60" y="f145"/>
                      <a:pt x="f58" y="f36"/>
                      <a:pt x="f51" y="f33"/>
                    </a:cubicBezTo>
                    <a:cubicBezTo>
                      <a:pt x="f42" y="f91"/>
                      <a:pt x="f125" y="f29"/>
                      <a:pt x="f30" y="f119"/>
                    </a:cubicBezTo>
                    <a:cubicBezTo>
                      <a:pt x="f23" y="f96"/>
                      <a:pt x="f146" y="f102"/>
                      <a:pt x="f17" y="f147"/>
                    </a:cubicBezTo>
                    <a:cubicBezTo>
                      <a:pt x="f17" y="f147"/>
                      <a:pt x="f148" y="f147"/>
                      <a:pt x="f148" y="f147"/>
                    </a:cubicBezTo>
                    <a:cubicBezTo>
                      <a:pt x="f149" y="f8"/>
                      <a:pt x="f150" y="f99"/>
                      <a:pt x="f151" y="f105"/>
                    </a:cubicBezTo>
                    <a:cubicBezTo>
                      <a:pt x="f110" y="f152"/>
                      <a:pt x="f153" y="f95"/>
                      <a:pt x="f105" y="f154"/>
                    </a:cubicBezTo>
                    <a:cubicBezTo>
                      <a:pt x="f155" y="f156"/>
                      <a:pt x="f21" y="f151"/>
                      <a:pt x="f101" y="f94"/>
                    </a:cubicBezTo>
                    <a:cubicBezTo>
                      <a:pt x="f8" y="f109"/>
                      <a:pt x="f157" y="f150"/>
                      <a:pt x="f8" y="f9"/>
                    </a:cubicBezTo>
                    <a:close/>
                  </a:path>
                </a:pathLst>
              </a:custGeom>
              <a:solidFill>
                <a:srgbClr val="CF9A8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7" name="Freeform 14">
                <a:extLst>
                  <a:ext uri="{FF2B5EF4-FFF2-40B4-BE49-F238E27FC236}">
                    <a16:creationId xmlns:a16="http://schemas.microsoft.com/office/drawing/2014/main" id="{9886103E-20DB-865F-A8ED-68C8ADFBBD42}"/>
                  </a:ext>
                </a:extLst>
              </p:cNvPr>
              <p:cNvSpPr/>
              <p:nvPr/>
            </p:nvSpPr>
            <p:spPr>
              <a:xfrm>
                <a:off x="11201400" y="6062664"/>
                <a:ext cx="544516" cy="476246"/>
              </a:xfrm>
              <a:custGeom>
                <a:avLst/>
                <a:gdLst>
                  <a:gd name="f0" fmla="val 10800000"/>
                  <a:gd name="f1" fmla="val 5400000"/>
                  <a:gd name="f2" fmla="val 180"/>
                  <a:gd name="f3" fmla="val w"/>
                  <a:gd name="f4" fmla="val h"/>
                  <a:gd name="f5" fmla="val 0"/>
                  <a:gd name="f6" fmla="val 345"/>
                  <a:gd name="f7" fmla="val 302"/>
                  <a:gd name="f8" fmla="val 251"/>
                  <a:gd name="f9" fmla="val 235"/>
                  <a:gd name="f10" fmla="val 253"/>
                  <a:gd name="f11" fmla="val 243"/>
                  <a:gd name="f12" fmla="val 260"/>
                  <a:gd name="f13" fmla="val 245"/>
                  <a:gd name="f14" fmla="val 266"/>
                  <a:gd name="f15" fmla="val 249"/>
                  <a:gd name="f16" fmla="val 275"/>
                  <a:gd name="f17" fmla="val 254"/>
                  <a:gd name="f18" fmla="val 284"/>
                  <a:gd name="f19" fmla="val 261"/>
                  <a:gd name="f20" fmla="val 294"/>
                  <a:gd name="f21" fmla="val 267"/>
                  <a:gd name="f22" fmla="val 301"/>
                  <a:gd name="f23" fmla="val 271"/>
                  <a:gd name="f24" fmla="val 307"/>
                  <a:gd name="f25" fmla="val 277"/>
                  <a:gd name="f26" fmla="val 316"/>
                  <a:gd name="f27" fmla="val 279"/>
                  <a:gd name="f28" fmla="val 318"/>
                  <a:gd name="f29" fmla="val 320"/>
                  <a:gd name="f30" fmla="val 280"/>
                  <a:gd name="f31" fmla="val 321"/>
                  <a:gd name="f32" fmla="val 282"/>
                  <a:gd name="f33" fmla="val 328"/>
                  <a:gd name="f34" fmla="val 288"/>
                  <a:gd name="f35" fmla="val 335"/>
                  <a:gd name="f36" fmla="val 293"/>
                  <a:gd name="f37" fmla="val 343"/>
                  <a:gd name="f38" fmla="val 297"/>
                  <a:gd name="f39" fmla="val 344"/>
                  <a:gd name="f40" fmla="val 298"/>
                  <a:gd name="f41" fmla="val 300"/>
                  <a:gd name="f42" fmla="val 341"/>
                  <a:gd name="f43" fmla="val 337"/>
                  <a:gd name="f44" fmla="val 334"/>
                  <a:gd name="f45" fmla="val 322"/>
                  <a:gd name="f46" fmla="val 292"/>
                  <a:gd name="f47" fmla="val 309"/>
                  <a:gd name="f48" fmla="val 286"/>
                  <a:gd name="f49" fmla="val 278"/>
                  <a:gd name="f50" fmla="val 296"/>
                  <a:gd name="f51" fmla="val 276"/>
                  <a:gd name="f52" fmla="val 291"/>
                  <a:gd name="f53" fmla="val 283"/>
                  <a:gd name="f54" fmla="val 273"/>
                  <a:gd name="f55" fmla="val 268"/>
                  <a:gd name="f56" fmla="val 264"/>
                  <a:gd name="f57" fmla="val 219"/>
                  <a:gd name="f58" fmla="val 230"/>
                  <a:gd name="f59" fmla="val 165"/>
                  <a:gd name="f60" fmla="val 199"/>
                  <a:gd name="f61" fmla="val 111"/>
                  <a:gd name="f62" fmla="val 168"/>
                  <a:gd name="f63" fmla="val 106"/>
                  <a:gd name="f64" fmla="val 166"/>
                  <a:gd name="f65" fmla="val 102"/>
                  <a:gd name="f66" fmla="val 163"/>
                  <a:gd name="f67" fmla="val 97"/>
                  <a:gd name="f68" fmla="val 161"/>
                  <a:gd name="f69" fmla="val 82"/>
                  <a:gd name="f70" fmla="val 150"/>
                  <a:gd name="f71" fmla="val 64"/>
                  <a:gd name="f72" fmla="val 144"/>
                  <a:gd name="f73" fmla="val 47"/>
                  <a:gd name="f74" fmla="val 137"/>
                  <a:gd name="f75" fmla="val 31"/>
                  <a:gd name="f76" fmla="val 131"/>
                  <a:gd name="f77" fmla="val 16"/>
                  <a:gd name="f78" fmla="val 125"/>
                  <a:gd name="f79" fmla="val 118"/>
                  <a:gd name="f80" fmla="val 1"/>
                  <a:gd name="f81" fmla="val 117"/>
                  <a:gd name="f82" fmla="val 14"/>
                  <a:gd name="f83" fmla="val 19"/>
                  <a:gd name="f84" fmla="val 107"/>
                  <a:gd name="f85" fmla="val 20"/>
                  <a:gd name="f86" fmla="val 96"/>
                  <a:gd name="f87" fmla="val 22"/>
                  <a:gd name="f88" fmla="val 81"/>
                  <a:gd name="f89" fmla="val 28"/>
                  <a:gd name="f90" fmla="val 67"/>
                  <a:gd name="f91" fmla="val 36"/>
                  <a:gd name="f92" fmla="val 56"/>
                  <a:gd name="f93" fmla="val 46"/>
                  <a:gd name="f94" fmla="val 43"/>
                  <a:gd name="f95" fmla="val 52"/>
                  <a:gd name="f96" fmla="val 27"/>
                  <a:gd name="f97" fmla="val 15"/>
                  <a:gd name="f98" fmla="val 66"/>
                  <a:gd name="f99" fmla="val 11"/>
                  <a:gd name="f100" fmla="val 65"/>
                  <a:gd name="f101" fmla="val 9"/>
                  <a:gd name="f102" fmla="val 3"/>
                  <a:gd name="f103" fmla="val 73"/>
                  <a:gd name="f104" fmla="val 77"/>
                  <a:gd name="f105" fmla="val 2"/>
                  <a:gd name="f106" fmla="val 5"/>
                  <a:gd name="f107" fmla="val 75"/>
                  <a:gd name="f108" fmla="val 8"/>
                  <a:gd name="f109" fmla="val 74"/>
                  <a:gd name="f110" fmla="val 10"/>
                  <a:gd name="f111" fmla="val 13"/>
                  <a:gd name="f112" fmla="val 71"/>
                  <a:gd name="f113" fmla="val 21"/>
                  <a:gd name="f114" fmla="val 26"/>
                  <a:gd name="f115" fmla="val 33"/>
                  <a:gd name="f116" fmla="val 60"/>
                  <a:gd name="f117" fmla="val 53"/>
                  <a:gd name="f118" fmla="val 50"/>
                  <a:gd name="f119" fmla="val 59"/>
                  <a:gd name="f120" fmla="val 45"/>
                  <a:gd name="f121" fmla="val 76"/>
                  <a:gd name="f122" fmla="val 58"/>
                  <a:gd name="f123" fmla="val 78"/>
                  <a:gd name="f124" fmla="val 80"/>
                  <a:gd name="f125" fmla="val 69"/>
                  <a:gd name="f126" fmla="val 86"/>
                  <a:gd name="f127" fmla="val 92"/>
                  <a:gd name="f128" fmla="val 101"/>
                  <a:gd name="f129" fmla="val 68"/>
                  <a:gd name="f130" fmla="val 120"/>
                  <a:gd name="f131" fmla="val 129"/>
                  <a:gd name="f132" fmla="val 132"/>
                  <a:gd name="f133" fmla="val 87"/>
                  <a:gd name="f134" fmla="val 91"/>
                  <a:gd name="f135" fmla="val 140"/>
                  <a:gd name="f136" fmla="val 145"/>
                  <a:gd name="f137" fmla="val 148"/>
                  <a:gd name="f138" fmla="val 94"/>
                  <a:gd name="f139" fmla="val 154"/>
                  <a:gd name="f140" fmla="val 152"/>
                  <a:gd name="f141" fmla="val 105"/>
                  <a:gd name="f142" fmla="val 155"/>
                  <a:gd name="f143" fmla="val 110"/>
                  <a:gd name="f144" fmla="val 156"/>
                  <a:gd name="f145" fmla="val 126"/>
                  <a:gd name="f146" fmla="val 162"/>
                  <a:gd name="f147" fmla="val 141"/>
                  <a:gd name="f148" fmla="val 171"/>
                  <a:gd name="f149" fmla="val 159"/>
                  <a:gd name="f150" fmla="val 182"/>
                  <a:gd name="f151" fmla="val 185"/>
                  <a:gd name="f152" fmla="val 187"/>
                  <a:gd name="f153" fmla="val 170"/>
                  <a:gd name="f154" fmla="val 190"/>
                  <a:gd name="f155" fmla="val 177"/>
                  <a:gd name="f156" fmla="val 198"/>
                  <a:gd name="f157" fmla="val 186"/>
                  <a:gd name="f158" fmla="val 200"/>
                  <a:gd name="f159" fmla="val 193"/>
                  <a:gd name="f160" fmla="val 202"/>
                  <a:gd name="f161" fmla="val 206"/>
                  <a:gd name="f162" fmla="val 204"/>
                  <a:gd name="f163" fmla="val 209"/>
                  <a:gd name="f164" fmla="val 211"/>
                  <a:gd name="f165" fmla="val 213"/>
                  <a:gd name="f166" fmla="val 216"/>
                  <a:gd name="f167" fmla="val 225"/>
                  <a:gd name="f168" fmla="val 227"/>
                  <a:gd name="f169" fmla="val 223"/>
                  <a:gd name="f170" fmla="val 232"/>
                  <a:gd name="f171" fmla="val 224"/>
                  <a:gd name="f172" fmla="val 236"/>
                  <a:gd name="f173" fmla="val 240"/>
                  <a:gd name="f174" fmla="val 234"/>
                  <a:gd name="f175" fmla="+- 0 0 -90"/>
                  <a:gd name="f176" fmla="*/ f3 1 345"/>
                  <a:gd name="f177" fmla="*/ f4 1 302"/>
                  <a:gd name="f178" fmla="+- f7 0 f5"/>
                  <a:gd name="f179" fmla="+- f6 0 f5"/>
                  <a:gd name="f180" fmla="*/ f175 f0 1"/>
                  <a:gd name="f181" fmla="*/ f179 1 345"/>
                  <a:gd name="f182" fmla="*/ f178 1 302"/>
                  <a:gd name="f183" fmla="*/ 251 f179 1"/>
                  <a:gd name="f184" fmla="*/ 235 f178 1"/>
                  <a:gd name="f185" fmla="*/ 266 f179 1"/>
                  <a:gd name="f186" fmla="*/ 249 f178 1"/>
                  <a:gd name="f187" fmla="*/ 294 f179 1"/>
                  <a:gd name="f188" fmla="*/ 267 f178 1"/>
                  <a:gd name="f189" fmla="*/ 316 f179 1"/>
                  <a:gd name="f190" fmla="*/ 279 f178 1"/>
                  <a:gd name="f191" fmla="*/ 321 f179 1"/>
                  <a:gd name="f192" fmla="*/ 282 f178 1"/>
                  <a:gd name="f193" fmla="*/ 343 f179 1"/>
                  <a:gd name="f194" fmla="*/ 297 f178 1"/>
                  <a:gd name="f195" fmla="*/ 345 f179 1"/>
                  <a:gd name="f196" fmla="*/ 300 f178 1"/>
                  <a:gd name="f197" fmla="*/ 334 f179 1"/>
                  <a:gd name="f198" fmla="*/ 298 f178 1"/>
                  <a:gd name="f199" fmla="*/ 298 f179 1"/>
                  <a:gd name="f200" fmla="*/ 278 f178 1"/>
                  <a:gd name="f201" fmla="*/ 291 f179 1"/>
                  <a:gd name="f202" fmla="*/ 276 f178 1"/>
                  <a:gd name="f203" fmla="*/ 271 f179 1"/>
                  <a:gd name="f204" fmla="*/ 264 f178 1"/>
                  <a:gd name="f205" fmla="*/ 111 f179 1"/>
                  <a:gd name="f206" fmla="*/ 168 f178 1"/>
                  <a:gd name="f207" fmla="*/ 97 f179 1"/>
                  <a:gd name="f208" fmla="*/ 161 f178 1"/>
                  <a:gd name="f209" fmla="*/ 47 f179 1"/>
                  <a:gd name="f210" fmla="*/ 137 f178 1"/>
                  <a:gd name="f211" fmla="*/ 0 f179 1"/>
                  <a:gd name="f212" fmla="*/ 118 f178 1"/>
                  <a:gd name="f213" fmla="*/ 1 f179 1"/>
                  <a:gd name="f214" fmla="*/ 117 f178 1"/>
                  <a:gd name="f215" fmla="*/ 20 f179 1"/>
                  <a:gd name="f216" fmla="*/ 96 f178 1"/>
                  <a:gd name="f217" fmla="*/ 36 f179 1"/>
                  <a:gd name="f218" fmla="*/ 56 f178 1"/>
                  <a:gd name="f219" fmla="*/ 64 f179 1"/>
                  <a:gd name="f220" fmla="*/ 15 f178 1"/>
                  <a:gd name="f221" fmla="*/ 65 f179 1"/>
                  <a:gd name="f222" fmla="*/ 9 f178 1"/>
                  <a:gd name="f223" fmla="*/ 73 f179 1"/>
                  <a:gd name="f224" fmla="*/ 0 f178 1"/>
                  <a:gd name="f225" fmla="*/ 75 f179 1"/>
                  <a:gd name="f226" fmla="*/ 8 f178 1"/>
                  <a:gd name="f227" fmla="*/ 74 f179 1"/>
                  <a:gd name="f228" fmla="*/ 14 f178 1"/>
                  <a:gd name="f229" fmla="*/ 33 f178 1"/>
                  <a:gd name="f230" fmla="*/ 59 f178 1"/>
                  <a:gd name="f231" fmla="*/ 53 f179 1"/>
                  <a:gd name="f232" fmla="*/ 76 f178 1"/>
                  <a:gd name="f233" fmla="*/ 69 f179 1"/>
                  <a:gd name="f234" fmla="*/ 82 f178 1"/>
                  <a:gd name="f235" fmla="*/ 101 f178 1"/>
                  <a:gd name="f236" fmla="*/ 129 f178 1"/>
                  <a:gd name="f237" fmla="*/ 78 f179 1"/>
                  <a:gd name="f238" fmla="*/ 132 f178 1"/>
                  <a:gd name="f239" fmla="*/ 145 f178 1"/>
                  <a:gd name="f240" fmla="*/ 96 f179 1"/>
                  <a:gd name="f241" fmla="*/ 154 f178 1"/>
                  <a:gd name="f242" fmla="*/ 110 f179 1"/>
                  <a:gd name="f243" fmla="*/ 156 f178 1"/>
                  <a:gd name="f244" fmla="*/ 156 f179 1"/>
                  <a:gd name="f245" fmla="*/ 180 f178 1"/>
                  <a:gd name="f246" fmla="*/ 162 f179 1"/>
                  <a:gd name="f247" fmla="*/ 187 f178 1"/>
                  <a:gd name="f248" fmla="*/ 186 f179 1"/>
                  <a:gd name="f249" fmla="*/ 200 f178 1"/>
                  <a:gd name="f250" fmla="*/ 204 f179 1"/>
                  <a:gd name="f251" fmla="*/ 209 f178 1"/>
                  <a:gd name="f252" fmla="*/ 225 f179 1"/>
                  <a:gd name="f253" fmla="*/ 219 f178 1"/>
                  <a:gd name="f254" fmla="*/ 236 f179 1"/>
                  <a:gd name="f255" fmla="*/ 227 f178 1"/>
                  <a:gd name="f256" fmla="*/ f180 1 f2"/>
                  <a:gd name="f257" fmla="*/ f183 1 345"/>
                  <a:gd name="f258" fmla="*/ f184 1 302"/>
                  <a:gd name="f259" fmla="*/ f185 1 345"/>
                  <a:gd name="f260" fmla="*/ f186 1 302"/>
                  <a:gd name="f261" fmla="*/ f187 1 345"/>
                  <a:gd name="f262" fmla="*/ f188 1 302"/>
                  <a:gd name="f263" fmla="*/ f189 1 345"/>
                  <a:gd name="f264" fmla="*/ f190 1 302"/>
                  <a:gd name="f265" fmla="*/ f191 1 345"/>
                  <a:gd name="f266" fmla="*/ f192 1 302"/>
                  <a:gd name="f267" fmla="*/ f193 1 345"/>
                  <a:gd name="f268" fmla="*/ f194 1 302"/>
                  <a:gd name="f269" fmla="*/ f195 1 345"/>
                  <a:gd name="f270" fmla="*/ f196 1 302"/>
                  <a:gd name="f271" fmla="*/ f197 1 345"/>
                  <a:gd name="f272" fmla="*/ f198 1 302"/>
                  <a:gd name="f273" fmla="*/ f199 1 345"/>
                  <a:gd name="f274" fmla="*/ f200 1 302"/>
                  <a:gd name="f275" fmla="*/ f201 1 345"/>
                  <a:gd name="f276" fmla="*/ f202 1 302"/>
                  <a:gd name="f277" fmla="*/ f203 1 345"/>
                  <a:gd name="f278" fmla="*/ f204 1 302"/>
                  <a:gd name="f279" fmla="*/ f205 1 345"/>
                  <a:gd name="f280" fmla="*/ f206 1 302"/>
                  <a:gd name="f281" fmla="*/ f207 1 345"/>
                  <a:gd name="f282" fmla="*/ f208 1 302"/>
                  <a:gd name="f283" fmla="*/ f209 1 345"/>
                  <a:gd name="f284" fmla="*/ f210 1 302"/>
                  <a:gd name="f285" fmla="*/ f211 1 345"/>
                  <a:gd name="f286" fmla="*/ f212 1 302"/>
                  <a:gd name="f287" fmla="*/ f213 1 345"/>
                  <a:gd name="f288" fmla="*/ f214 1 302"/>
                  <a:gd name="f289" fmla="*/ f215 1 345"/>
                  <a:gd name="f290" fmla="*/ f216 1 302"/>
                  <a:gd name="f291" fmla="*/ f217 1 345"/>
                  <a:gd name="f292" fmla="*/ f218 1 302"/>
                  <a:gd name="f293" fmla="*/ f219 1 345"/>
                  <a:gd name="f294" fmla="*/ f220 1 302"/>
                  <a:gd name="f295" fmla="*/ f221 1 345"/>
                  <a:gd name="f296" fmla="*/ f222 1 302"/>
                  <a:gd name="f297" fmla="*/ f223 1 345"/>
                  <a:gd name="f298" fmla="*/ f224 1 302"/>
                  <a:gd name="f299" fmla="*/ f225 1 345"/>
                  <a:gd name="f300" fmla="*/ f226 1 302"/>
                  <a:gd name="f301" fmla="*/ f227 1 345"/>
                  <a:gd name="f302" fmla="*/ f228 1 302"/>
                  <a:gd name="f303" fmla="*/ f229 1 302"/>
                  <a:gd name="f304" fmla="*/ f230 1 302"/>
                  <a:gd name="f305" fmla="*/ f231 1 345"/>
                  <a:gd name="f306" fmla="*/ f232 1 302"/>
                  <a:gd name="f307" fmla="*/ f233 1 345"/>
                  <a:gd name="f308" fmla="*/ f234 1 302"/>
                  <a:gd name="f309" fmla="*/ f235 1 302"/>
                  <a:gd name="f310" fmla="*/ f236 1 302"/>
                  <a:gd name="f311" fmla="*/ f237 1 345"/>
                  <a:gd name="f312" fmla="*/ f238 1 302"/>
                  <a:gd name="f313" fmla="*/ f239 1 302"/>
                  <a:gd name="f314" fmla="*/ f240 1 345"/>
                  <a:gd name="f315" fmla="*/ f241 1 302"/>
                  <a:gd name="f316" fmla="*/ f242 1 345"/>
                  <a:gd name="f317" fmla="*/ f243 1 302"/>
                  <a:gd name="f318" fmla="*/ f244 1 345"/>
                  <a:gd name="f319" fmla="*/ f245 1 302"/>
                  <a:gd name="f320" fmla="*/ f246 1 345"/>
                  <a:gd name="f321" fmla="*/ f247 1 302"/>
                  <a:gd name="f322" fmla="*/ f248 1 345"/>
                  <a:gd name="f323" fmla="*/ f249 1 302"/>
                  <a:gd name="f324" fmla="*/ f250 1 345"/>
                  <a:gd name="f325" fmla="*/ f251 1 302"/>
                  <a:gd name="f326" fmla="*/ f252 1 345"/>
                  <a:gd name="f327" fmla="*/ f253 1 302"/>
                  <a:gd name="f328" fmla="*/ f254 1 345"/>
                  <a:gd name="f329" fmla="*/ f255 1 302"/>
                  <a:gd name="f330" fmla="*/ 0 1 f181"/>
                  <a:gd name="f331" fmla="*/ f6 1 f181"/>
                  <a:gd name="f332" fmla="*/ 0 1 f182"/>
                  <a:gd name="f333" fmla="*/ f7 1 f182"/>
                  <a:gd name="f334" fmla="+- f256 0 f1"/>
                  <a:gd name="f335" fmla="*/ f257 1 f181"/>
                  <a:gd name="f336" fmla="*/ f258 1 f182"/>
                  <a:gd name="f337" fmla="*/ f259 1 f181"/>
                  <a:gd name="f338" fmla="*/ f260 1 f182"/>
                  <a:gd name="f339" fmla="*/ f261 1 f181"/>
                  <a:gd name="f340" fmla="*/ f262 1 f182"/>
                  <a:gd name="f341" fmla="*/ f263 1 f181"/>
                  <a:gd name="f342" fmla="*/ f264 1 f182"/>
                  <a:gd name="f343" fmla="*/ f265 1 f181"/>
                  <a:gd name="f344" fmla="*/ f266 1 f182"/>
                  <a:gd name="f345" fmla="*/ f267 1 f181"/>
                  <a:gd name="f346" fmla="*/ f268 1 f182"/>
                  <a:gd name="f347" fmla="*/ f269 1 f181"/>
                  <a:gd name="f348" fmla="*/ f270 1 f182"/>
                  <a:gd name="f349" fmla="*/ f271 1 f181"/>
                  <a:gd name="f350" fmla="*/ f272 1 f182"/>
                  <a:gd name="f351" fmla="*/ f273 1 f181"/>
                  <a:gd name="f352" fmla="*/ f274 1 f182"/>
                  <a:gd name="f353" fmla="*/ f275 1 f181"/>
                  <a:gd name="f354" fmla="*/ f276 1 f182"/>
                  <a:gd name="f355" fmla="*/ f277 1 f181"/>
                  <a:gd name="f356" fmla="*/ f278 1 f182"/>
                  <a:gd name="f357" fmla="*/ f279 1 f181"/>
                  <a:gd name="f358" fmla="*/ f280 1 f182"/>
                  <a:gd name="f359" fmla="*/ f281 1 f181"/>
                  <a:gd name="f360" fmla="*/ f282 1 f182"/>
                  <a:gd name="f361" fmla="*/ f283 1 f181"/>
                  <a:gd name="f362" fmla="*/ f284 1 f182"/>
                  <a:gd name="f363" fmla="*/ f285 1 f181"/>
                  <a:gd name="f364" fmla="*/ f286 1 f182"/>
                  <a:gd name="f365" fmla="*/ f287 1 f181"/>
                  <a:gd name="f366" fmla="*/ f288 1 f182"/>
                  <a:gd name="f367" fmla="*/ f289 1 f181"/>
                  <a:gd name="f368" fmla="*/ f290 1 f182"/>
                  <a:gd name="f369" fmla="*/ f291 1 f181"/>
                  <a:gd name="f370" fmla="*/ f292 1 f182"/>
                  <a:gd name="f371" fmla="*/ f293 1 f181"/>
                  <a:gd name="f372" fmla="*/ f294 1 f182"/>
                  <a:gd name="f373" fmla="*/ f295 1 f181"/>
                  <a:gd name="f374" fmla="*/ f296 1 f182"/>
                  <a:gd name="f375" fmla="*/ f297 1 f181"/>
                  <a:gd name="f376" fmla="*/ f298 1 f182"/>
                  <a:gd name="f377" fmla="*/ f299 1 f181"/>
                  <a:gd name="f378" fmla="*/ f300 1 f182"/>
                  <a:gd name="f379" fmla="*/ f301 1 f181"/>
                  <a:gd name="f380" fmla="*/ f302 1 f182"/>
                  <a:gd name="f381" fmla="*/ f303 1 f182"/>
                  <a:gd name="f382" fmla="*/ f304 1 f182"/>
                  <a:gd name="f383" fmla="*/ f305 1 f181"/>
                  <a:gd name="f384" fmla="*/ f306 1 f182"/>
                  <a:gd name="f385" fmla="*/ f307 1 f181"/>
                  <a:gd name="f386" fmla="*/ f308 1 f182"/>
                  <a:gd name="f387" fmla="*/ f309 1 f182"/>
                  <a:gd name="f388" fmla="*/ f310 1 f182"/>
                  <a:gd name="f389" fmla="*/ f311 1 f181"/>
                  <a:gd name="f390" fmla="*/ f312 1 f182"/>
                  <a:gd name="f391" fmla="*/ f313 1 f182"/>
                  <a:gd name="f392" fmla="*/ f314 1 f181"/>
                  <a:gd name="f393" fmla="*/ f315 1 f182"/>
                  <a:gd name="f394" fmla="*/ f316 1 f181"/>
                  <a:gd name="f395" fmla="*/ f317 1 f182"/>
                  <a:gd name="f396" fmla="*/ f318 1 f181"/>
                  <a:gd name="f397" fmla="*/ f319 1 f182"/>
                  <a:gd name="f398" fmla="*/ f320 1 f181"/>
                  <a:gd name="f399" fmla="*/ f321 1 f182"/>
                  <a:gd name="f400" fmla="*/ f322 1 f181"/>
                  <a:gd name="f401" fmla="*/ f323 1 f182"/>
                  <a:gd name="f402" fmla="*/ f324 1 f181"/>
                  <a:gd name="f403" fmla="*/ f325 1 f182"/>
                  <a:gd name="f404" fmla="*/ f326 1 f181"/>
                  <a:gd name="f405" fmla="*/ f327 1 f182"/>
                  <a:gd name="f406" fmla="*/ f328 1 f181"/>
                  <a:gd name="f407" fmla="*/ f329 1 f182"/>
                  <a:gd name="f408" fmla="*/ f330 f176 1"/>
                  <a:gd name="f409" fmla="*/ f331 f176 1"/>
                  <a:gd name="f410" fmla="*/ f333 f177 1"/>
                  <a:gd name="f411" fmla="*/ f332 f177 1"/>
                  <a:gd name="f412" fmla="*/ f335 f176 1"/>
                  <a:gd name="f413" fmla="*/ f336 f177 1"/>
                  <a:gd name="f414" fmla="*/ f337 f176 1"/>
                  <a:gd name="f415" fmla="*/ f338 f177 1"/>
                  <a:gd name="f416" fmla="*/ f339 f176 1"/>
                  <a:gd name="f417" fmla="*/ f340 f177 1"/>
                  <a:gd name="f418" fmla="*/ f341 f176 1"/>
                  <a:gd name="f419" fmla="*/ f342 f177 1"/>
                  <a:gd name="f420" fmla="*/ f343 f176 1"/>
                  <a:gd name="f421" fmla="*/ f344 f177 1"/>
                  <a:gd name="f422" fmla="*/ f345 f176 1"/>
                  <a:gd name="f423" fmla="*/ f346 f177 1"/>
                  <a:gd name="f424" fmla="*/ f347 f176 1"/>
                  <a:gd name="f425" fmla="*/ f348 f177 1"/>
                  <a:gd name="f426" fmla="*/ f349 f176 1"/>
                  <a:gd name="f427" fmla="*/ f350 f177 1"/>
                  <a:gd name="f428" fmla="*/ f351 f176 1"/>
                  <a:gd name="f429" fmla="*/ f352 f177 1"/>
                  <a:gd name="f430" fmla="*/ f353 f176 1"/>
                  <a:gd name="f431" fmla="*/ f354 f177 1"/>
                  <a:gd name="f432" fmla="*/ f355 f176 1"/>
                  <a:gd name="f433" fmla="*/ f356 f177 1"/>
                  <a:gd name="f434" fmla="*/ f357 f176 1"/>
                  <a:gd name="f435" fmla="*/ f358 f177 1"/>
                  <a:gd name="f436" fmla="*/ f359 f176 1"/>
                  <a:gd name="f437" fmla="*/ f360 f177 1"/>
                  <a:gd name="f438" fmla="*/ f361 f176 1"/>
                  <a:gd name="f439" fmla="*/ f362 f177 1"/>
                  <a:gd name="f440" fmla="*/ f363 f176 1"/>
                  <a:gd name="f441" fmla="*/ f364 f177 1"/>
                  <a:gd name="f442" fmla="*/ f365 f176 1"/>
                  <a:gd name="f443" fmla="*/ f366 f177 1"/>
                  <a:gd name="f444" fmla="*/ f367 f176 1"/>
                  <a:gd name="f445" fmla="*/ f368 f177 1"/>
                  <a:gd name="f446" fmla="*/ f369 f176 1"/>
                  <a:gd name="f447" fmla="*/ f370 f177 1"/>
                  <a:gd name="f448" fmla="*/ f371 f176 1"/>
                  <a:gd name="f449" fmla="*/ f372 f177 1"/>
                  <a:gd name="f450" fmla="*/ f373 f176 1"/>
                  <a:gd name="f451" fmla="*/ f374 f177 1"/>
                  <a:gd name="f452" fmla="*/ f375 f176 1"/>
                  <a:gd name="f453" fmla="*/ f376 f177 1"/>
                  <a:gd name="f454" fmla="*/ f377 f176 1"/>
                  <a:gd name="f455" fmla="*/ f378 f177 1"/>
                  <a:gd name="f456" fmla="*/ f379 f176 1"/>
                  <a:gd name="f457" fmla="*/ f380 f177 1"/>
                  <a:gd name="f458" fmla="*/ f381 f177 1"/>
                  <a:gd name="f459" fmla="*/ f382 f177 1"/>
                  <a:gd name="f460" fmla="*/ f383 f176 1"/>
                  <a:gd name="f461" fmla="*/ f384 f177 1"/>
                  <a:gd name="f462" fmla="*/ f385 f176 1"/>
                  <a:gd name="f463" fmla="*/ f386 f177 1"/>
                  <a:gd name="f464" fmla="*/ f387 f177 1"/>
                  <a:gd name="f465" fmla="*/ f388 f177 1"/>
                  <a:gd name="f466" fmla="*/ f389 f176 1"/>
                  <a:gd name="f467" fmla="*/ f390 f177 1"/>
                  <a:gd name="f468" fmla="*/ f391 f177 1"/>
                  <a:gd name="f469" fmla="*/ f392 f176 1"/>
                  <a:gd name="f470" fmla="*/ f393 f177 1"/>
                  <a:gd name="f471" fmla="*/ f394 f176 1"/>
                  <a:gd name="f472" fmla="*/ f395 f177 1"/>
                  <a:gd name="f473" fmla="*/ f396 f176 1"/>
                  <a:gd name="f474" fmla="*/ f397 f177 1"/>
                  <a:gd name="f475" fmla="*/ f398 f176 1"/>
                  <a:gd name="f476" fmla="*/ f399 f177 1"/>
                  <a:gd name="f477" fmla="*/ f400 f176 1"/>
                  <a:gd name="f478" fmla="*/ f401 f177 1"/>
                  <a:gd name="f479" fmla="*/ f402 f176 1"/>
                  <a:gd name="f480" fmla="*/ f403 f177 1"/>
                  <a:gd name="f481" fmla="*/ f404 f176 1"/>
                  <a:gd name="f482" fmla="*/ f405 f177 1"/>
                  <a:gd name="f483" fmla="*/ f406 f176 1"/>
                  <a:gd name="f484" fmla="*/ f407 f177 1"/>
                </a:gdLst>
                <a:ahLst/>
                <a:cxnLst>
                  <a:cxn ang="3cd4">
                    <a:pos x="hc" y="t"/>
                  </a:cxn>
                  <a:cxn ang="0">
                    <a:pos x="r" y="vc"/>
                  </a:cxn>
                  <a:cxn ang="cd4">
                    <a:pos x="hc" y="b"/>
                  </a:cxn>
                  <a:cxn ang="cd2">
                    <a:pos x="l" y="vc"/>
                  </a:cxn>
                  <a:cxn ang="f334">
                    <a:pos x="f412" y="f413"/>
                  </a:cxn>
                  <a:cxn ang="f334">
                    <a:pos x="f414" y="f415"/>
                  </a:cxn>
                  <a:cxn ang="f334">
                    <a:pos x="f416" y="f417"/>
                  </a:cxn>
                  <a:cxn ang="f334">
                    <a:pos x="f418" y="f419"/>
                  </a:cxn>
                  <a:cxn ang="f334">
                    <a:pos x="f420" y="f421"/>
                  </a:cxn>
                  <a:cxn ang="f334">
                    <a:pos x="f422" y="f423"/>
                  </a:cxn>
                  <a:cxn ang="f334">
                    <a:pos x="f424" y="f425"/>
                  </a:cxn>
                  <a:cxn ang="f334">
                    <a:pos x="f426" y="f427"/>
                  </a:cxn>
                  <a:cxn ang="f334">
                    <a:pos x="f428" y="f429"/>
                  </a:cxn>
                  <a:cxn ang="f334">
                    <a:pos x="f430" y="f431"/>
                  </a:cxn>
                  <a:cxn ang="f334">
                    <a:pos x="f432" y="f433"/>
                  </a:cxn>
                  <a:cxn ang="f334">
                    <a:pos x="f434" y="f435"/>
                  </a:cxn>
                  <a:cxn ang="f334">
                    <a:pos x="f436" y="f437"/>
                  </a:cxn>
                  <a:cxn ang="f334">
                    <a:pos x="f438" y="f439"/>
                  </a:cxn>
                  <a:cxn ang="f334">
                    <a:pos x="f440" y="f441"/>
                  </a:cxn>
                  <a:cxn ang="f334">
                    <a:pos x="f442" y="f443"/>
                  </a:cxn>
                  <a:cxn ang="f334">
                    <a:pos x="f444" y="f445"/>
                  </a:cxn>
                  <a:cxn ang="f334">
                    <a:pos x="f446" y="f447"/>
                  </a:cxn>
                  <a:cxn ang="f334">
                    <a:pos x="f448" y="f449"/>
                  </a:cxn>
                  <a:cxn ang="f334">
                    <a:pos x="f450" y="f451"/>
                  </a:cxn>
                  <a:cxn ang="f334">
                    <a:pos x="f452" y="f453"/>
                  </a:cxn>
                  <a:cxn ang="f334">
                    <a:pos x="f454" y="f455"/>
                  </a:cxn>
                  <a:cxn ang="f334">
                    <a:pos x="f454" y="f455"/>
                  </a:cxn>
                  <a:cxn ang="f334">
                    <a:pos x="f456" y="f457"/>
                  </a:cxn>
                  <a:cxn ang="f334">
                    <a:pos x="f448" y="f458"/>
                  </a:cxn>
                  <a:cxn ang="f334">
                    <a:pos x="f438" y="f459"/>
                  </a:cxn>
                  <a:cxn ang="f334">
                    <a:pos x="f460" y="f461"/>
                  </a:cxn>
                  <a:cxn ang="f334">
                    <a:pos x="f462" y="f463"/>
                  </a:cxn>
                  <a:cxn ang="f334">
                    <a:pos x="f454" y="f464"/>
                  </a:cxn>
                  <a:cxn ang="f334">
                    <a:pos x="f454" y="f465"/>
                  </a:cxn>
                  <a:cxn ang="f334">
                    <a:pos x="f466" y="f467"/>
                  </a:cxn>
                  <a:cxn ang="f334">
                    <a:pos x="f436" y="f468"/>
                  </a:cxn>
                  <a:cxn ang="f334">
                    <a:pos x="f469" y="f470"/>
                  </a:cxn>
                  <a:cxn ang="f334">
                    <a:pos x="f471" y="f472"/>
                  </a:cxn>
                  <a:cxn ang="f334">
                    <a:pos x="f473" y="f474"/>
                  </a:cxn>
                  <a:cxn ang="f334">
                    <a:pos x="f475" y="f476"/>
                  </a:cxn>
                  <a:cxn ang="f334">
                    <a:pos x="f477" y="f478"/>
                  </a:cxn>
                  <a:cxn ang="f334">
                    <a:pos x="f479" y="f480"/>
                  </a:cxn>
                  <a:cxn ang="f334">
                    <a:pos x="f481" y="f482"/>
                  </a:cxn>
                  <a:cxn ang="f334">
                    <a:pos x="f483" y="f484"/>
                  </a:cxn>
                  <a:cxn ang="f334">
                    <a:pos x="f412" y="f413"/>
                  </a:cxn>
                </a:cxnLst>
                <a:rect l="f408" t="f411" r="f409" b="f410"/>
                <a:pathLst>
                  <a:path w="345" h="302">
                    <a:moveTo>
                      <a:pt x="f8" y="f9"/>
                    </a:moveTo>
                    <a:cubicBezTo>
                      <a:pt x="f10" y="f11"/>
                      <a:pt x="f12" y="f13"/>
                      <a:pt x="f14" y="f15"/>
                    </a:cubicBezTo>
                    <a:cubicBezTo>
                      <a:pt x="f16" y="f17"/>
                      <a:pt x="f18" y="f19"/>
                      <a:pt x="f20" y="f21"/>
                    </a:cubicBezTo>
                    <a:cubicBezTo>
                      <a:pt x="f22" y="f23"/>
                      <a:pt x="f24" y="f25"/>
                      <a:pt x="f26" y="f27"/>
                    </a:cubicBezTo>
                    <a:cubicBezTo>
                      <a:pt x="f28" y="f27"/>
                      <a:pt x="f29" y="f30"/>
                      <a:pt x="f31" y="f32"/>
                    </a:cubicBezTo>
                    <a:cubicBezTo>
                      <a:pt x="f33" y="f34"/>
                      <a:pt x="f35" y="f36"/>
                      <a:pt x="f37" y="f38"/>
                    </a:cubicBezTo>
                    <a:cubicBezTo>
                      <a:pt x="f39" y="f38"/>
                      <a:pt x="f6" y="f40"/>
                      <a:pt x="f6" y="f41"/>
                    </a:cubicBezTo>
                    <a:cubicBezTo>
                      <a:pt x="f42" y="f7"/>
                      <a:pt x="f43" y="f41"/>
                      <a:pt x="f44" y="f40"/>
                    </a:cubicBezTo>
                    <a:cubicBezTo>
                      <a:pt x="f45" y="f46"/>
                      <a:pt x="f47" y="f48"/>
                      <a:pt x="f40" y="f49"/>
                    </a:cubicBezTo>
                    <a:cubicBezTo>
                      <a:pt x="f50" y="f25"/>
                      <a:pt x="f36" y="f51"/>
                      <a:pt x="f52" y="f51"/>
                    </a:cubicBezTo>
                    <a:cubicBezTo>
                      <a:pt x="f53" y="f54"/>
                      <a:pt x="f49" y="f55"/>
                      <a:pt x="f23" y="f56"/>
                    </a:cubicBezTo>
                    <a:cubicBezTo>
                      <a:pt x="f57" y="f58"/>
                      <a:pt x="f59" y="f60"/>
                      <a:pt x="f61" y="f62"/>
                    </a:cubicBezTo>
                    <a:cubicBezTo>
                      <a:pt x="f63" y="f64"/>
                      <a:pt x="f65" y="f66"/>
                      <a:pt x="f67" y="f68"/>
                    </a:cubicBezTo>
                    <a:cubicBezTo>
                      <a:pt x="f69" y="f70"/>
                      <a:pt x="f71" y="f72"/>
                      <a:pt x="f73" y="f74"/>
                    </a:cubicBezTo>
                    <a:cubicBezTo>
                      <a:pt x="f75" y="f76"/>
                      <a:pt x="f77" y="f78"/>
                      <a:pt x="f5" y="f79"/>
                    </a:cubicBezTo>
                    <a:cubicBezTo>
                      <a:pt x="f5" y="f79"/>
                      <a:pt x="f80" y="f81"/>
                      <a:pt x="f80" y="f81"/>
                    </a:cubicBezTo>
                    <a:cubicBezTo>
                      <a:pt x="f82" y="f81"/>
                      <a:pt x="f83" y="f84"/>
                      <a:pt x="f85" y="f86"/>
                    </a:cubicBezTo>
                    <a:cubicBezTo>
                      <a:pt x="f87" y="f88"/>
                      <a:pt x="f89" y="f90"/>
                      <a:pt x="f91" y="f92"/>
                    </a:cubicBezTo>
                    <a:cubicBezTo>
                      <a:pt x="f93" y="f94"/>
                      <a:pt x="f95" y="f96"/>
                      <a:pt x="f71" y="f97"/>
                    </a:cubicBezTo>
                    <a:cubicBezTo>
                      <a:pt x="f98" y="f82"/>
                      <a:pt x="f98" y="f99"/>
                      <a:pt x="f100" y="f101"/>
                    </a:cubicBezTo>
                    <a:cubicBezTo>
                      <a:pt x="f71" y="f102"/>
                      <a:pt x="f90" y="f5"/>
                      <a:pt x="f103" y="f5"/>
                    </a:cubicBezTo>
                    <a:cubicBezTo>
                      <a:pt x="f104" y="f105"/>
                      <a:pt x="f104" y="f106"/>
                      <a:pt x="f107" y="f108"/>
                    </a:cubicBezTo>
                    <a:cubicBezTo>
                      <a:pt x="f107" y="f108"/>
                      <a:pt x="f107" y="f108"/>
                      <a:pt x="f107" y="f108"/>
                    </a:cubicBezTo>
                    <a:cubicBezTo>
                      <a:pt x="f109" y="f110"/>
                      <a:pt x="f107" y="f111"/>
                      <a:pt x="f109" y="f82"/>
                    </a:cubicBezTo>
                    <a:cubicBezTo>
                      <a:pt x="f112" y="f113"/>
                      <a:pt x="f100" y="f114"/>
                      <a:pt x="f71" y="f115"/>
                    </a:cubicBezTo>
                    <a:cubicBezTo>
                      <a:pt x="f116" y="f94"/>
                      <a:pt x="f117" y="f118"/>
                      <a:pt x="f73" y="f119"/>
                    </a:cubicBezTo>
                    <a:cubicBezTo>
                      <a:pt x="f94" y="f98"/>
                      <a:pt x="f120" y="f103"/>
                      <a:pt x="f117" y="f121"/>
                    </a:cubicBezTo>
                    <a:cubicBezTo>
                      <a:pt x="f122" y="f123"/>
                      <a:pt x="f71" y="f124"/>
                      <a:pt x="f125" y="f69"/>
                    </a:cubicBezTo>
                    <a:cubicBezTo>
                      <a:pt x="f123" y="f126"/>
                      <a:pt x="f124" y="f127"/>
                      <a:pt x="f107" y="f128"/>
                    </a:cubicBezTo>
                    <a:cubicBezTo>
                      <a:pt x="f129" y="f61"/>
                      <a:pt x="f107" y="f130"/>
                      <a:pt x="f107" y="f131"/>
                    </a:cubicBezTo>
                    <a:cubicBezTo>
                      <a:pt x="f107" y="f76"/>
                      <a:pt x="f104" y="f132"/>
                      <a:pt x="f123" y="f132"/>
                    </a:cubicBezTo>
                    <a:cubicBezTo>
                      <a:pt x="f133" y="f132"/>
                      <a:pt x="f134" y="f135"/>
                      <a:pt x="f67" y="f136"/>
                    </a:cubicBezTo>
                    <a:cubicBezTo>
                      <a:pt x="f67" y="f137"/>
                      <a:pt x="f138" y="f70"/>
                      <a:pt x="f86" y="f139"/>
                    </a:cubicBezTo>
                    <a:cubicBezTo>
                      <a:pt x="f128" y="f140"/>
                      <a:pt x="f141" y="f142"/>
                      <a:pt x="f143" y="f144"/>
                    </a:cubicBezTo>
                    <a:cubicBezTo>
                      <a:pt x="f145" y="f146"/>
                      <a:pt x="f147" y="f148"/>
                      <a:pt x="f144" y="f2"/>
                    </a:cubicBezTo>
                    <a:cubicBezTo>
                      <a:pt x="f149" y="f150"/>
                      <a:pt x="f149" y="f151"/>
                      <a:pt x="f146" y="f152"/>
                    </a:cubicBezTo>
                    <a:cubicBezTo>
                      <a:pt x="f153" y="f154"/>
                      <a:pt x="f155" y="f156"/>
                      <a:pt x="f157" y="f158"/>
                    </a:cubicBezTo>
                    <a:cubicBezTo>
                      <a:pt x="f159" y="f160"/>
                      <a:pt x="f156" y="f161"/>
                      <a:pt x="f162" y="f163"/>
                    </a:cubicBezTo>
                    <a:cubicBezTo>
                      <a:pt x="f164" y="f165"/>
                      <a:pt x="f166" y="f57"/>
                      <a:pt x="f167" y="f57"/>
                    </a:cubicBezTo>
                    <a:cubicBezTo>
                      <a:pt x="f168" y="f169"/>
                      <a:pt x="f170" y="f171"/>
                      <a:pt x="f172" y="f168"/>
                    </a:cubicBezTo>
                    <a:cubicBezTo>
                      <a:pt x="f173" y="f170"/>
                      <a:pt x="f13" y="f174"/>
                      <a:pt x="f8" y="f9"/>
                    </a:cubicBezTo>
                    <a:close/>
                  </a:path>
                </a:pathLst>
              </a:custGeom>
              <a:solidFill>
                <a:srgbClr val="B57D6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8" name="Freeform 15">
                <a:extLst>
                  <a:ext uri="{FF2B5EF4-FFF2-40B4-BE49-F238E27FC236}">
                    <a16:creationId xmlns:a16="http://schemas.microsoft.com/office/drawing/2014/main" id="{37E24142-32A5-37B9-47F1-1EC9239F4E1C}"/>
                  </a:ext>
                </a:extLst>
              </p:cNvPr>
              <p:cNvSpPr/>
              <p:nvPr/>
            </p:nvSpPr>
            <p:spPr>
              <a:xfrm>
                <a:off x="10037761" y="5070476"/>
                <a:ext cx="177795" cy="200025"/>
              </a:xfrm>
              <a:custGeom>
                <a:avLst/>
                <a:gdLst>
                  <a:gd name="f0" fmla="val 10800000"/>
                  <a:gd name="f1" fmla="val 5400000"/>
                  <a:gd name="f2" fmla="val 180"/>
                  <a:gd name="f3" fmla="val w"/>
                  <a:gd name="f4" fmla="val h"/>
                  <a:gd name="f5" fmla="val 0"/>
                  <a:gd name="f6" fmla="val 113"/>
                  <a:gd name="f7" fmla="val 127"/>
                  <a:gd name="f8" fmla="val 52"/>
                  <a:gd name="f9" fmla="val 44"/>
                  <a:gd name="f10" fmla="val 124"/>
                  <a:gd name="f11" fmla="val 39"/>
                  <a:gd name="f12" fmla="val 119"/>
                  <a:gd name="f13" fmla="val 33"/>
                  <a:gd name="f14" fmla="val 114"/>
                  <a:gd name="f15" fmla="val 29"/>
                  <a:gd name="f16" fmla="val 111"/>
                  <a:gd name="f17" fmla="val 26"/>
                  <a:gd name="f18" fmla="val 107"/>
                  <a:gd name="f19" fmla="val 22"/>
                  <a:gd name="f20" fmla="val 103"/>
                  <a:gd name="f21" fmla="val 1"/>
                  <a:gd name="f22" fmla="val 86"/>
                  <a:gd name="f23" fmla="val 58"/>
                  <a:gd name="f24" fmla="val 9"/>
                  <a:gd name="f25" fmla="val 36"/>
                  <a:gd name="f26" fmla="val 12"/>
                  <a:gd name="f27" fmla="val 16"/>
                  <a:gd name="f28" fmla="val 20"/>
                  <a:gd name="f29" fmla="val 17"/>
                  <a:gd name="f30" fmla="val 30"/>
                  <a:gd name="f31" fmla="val 5"/>
                  <a:gd name="f32" fmla="val 43"/>
                  <a:gd name="f33" fmla="val 2"/>
                  <a:gd name="f34" fmla="val 69"/>
                  <a:gd name="f35" fmla="val 3"/>
                  <a:gd name="f36" fmla="val 81"/>
                  <a:gd name="f37" fmla="val 90"/>
                  <a:gd name="f38" fmla="val 11"/>
                  <a:gd name="f39" fmla="val 84"/>
                  <a:gd name="f40" fmla="val 14"/>
                  <a:gd name="f41" fmla="val 78"/>
                  <a:gd name="f42" fmla="val 18"/>
                  <a:gd name="f43" fmla="val 72"/>
                  <a:gd name="f44" fmla="val 23"/>
                  <a:gd name="f45" fmla="val 83"/>
                  <a:gd name="f46" fmla="val 13"/>
                  <a:gd name="f47" fmla="val 93"/>
                  <a:gd name="f48" fmla="val 104"/>
                  <a:gd name="f49" fmla="val 24"/>
                  <a:gd name="f50" fmla="val 28"/>
                  <a:gd name="f51" fmla="val 35"/>
                  <a:gd name="f52" fmla="val 105"/>
                  <a:gd name="f53" fmla="val 63"/>
                  <a:gd name="f54" fmla="val 95"/>
                  <a:gd name="f55" fmla="val 89"/>
                  <a:gd name="f56" fmla="val 77"/>
                  <a:gd name="f57" fmla="val 66"/>
                  <a:gd name="f58" fmla="val 126"/>
                  <a:gd name="f59" fmla="val 55"/>
                  <a:gd name="f60" fmla="val 53"/>
                  <a:gd name="f61" fmla="val 123"/>
                  <a:gd name="f62" fmla="val 125"/>
                  <a:gd name="f63" fmla="+- 0 0 -90"/>
                  <a:gd name="f64" fmla="*/ f3 1 113"/>
                  <a:gd name="f65" fmla="*/ f4 1 127"/>
                  <a:gd name="f66" fmla="+- f7 0 f5"/>
                  <a:gd name="f67" fmla="+- f6 0 f5"/>
                  <a:gd name="f68" fmla="*/ f63 f0 1"/>
                  <a:gd name="f69" fmla="*/ f67 1 113"/>
                  <a:gd name="f70" fmla="*/ f66 1 127"/>
                  <a:gd name="f71" fmla="*/ 52 f67 1"/>
                  <a:gd name="f72" fmla="*/ 127 f66 1"/>
                  <a:gd name="f73" fmla="*/ 33 f67 1"/>
                  <a:gd name="f74" fmla="*/ 114 f66 1"/>
                  <a:gd name="f75" fmla="*/ 22 f67 1"/>
                  <a:gd name="f76" fmla="*/ 103 f66 1"/>
                  <a:gd name="f77" fmla="*/ 9 f67 1"/>
                  <a:gd name="f78" fmla="*/ 36 f66 1"/>
                  <a:gd name="f79" fmla="*/ 20 f67 1"/>
                  <a:gd name="f80" fmla="*/ 17 f66 1"/>
                  <a:gd name="f81" fmla="*/ 58 f67 1"/>
                  <a:gd name="f82" fmla="*/ 2 f66 1"/>
                  <a:gd name="f83" fmla="*/ 90 f67 1"/>
                  <a:gd name="f84" fmla="*/ 11 f66 1"/>
                  <a:gd name="f85" fmla="*/ 72 f67 1"/>
                  <a:gd name="f86" fmla="*/ 23 f66 1"/>
                  <a:gd name="f87" fmla="*/ 104 f67 1"/>
                  <a:gd name="f88" fmla="*/ 22 f66 1"/>
                  <a:gd name="f89" fmla="*/ 111 f67 1"/>
                  <a:gd name="f90" fmla="*/ 35 f66 1"/>
                  <a:gd name="f91" fmla="*/ 77 f67 1"/>
                  <a:gd name="f92" fmla="*/ 111 f66 1"/>
                  <a:gd name="f93" fmla="*/ 55 f67 1"/>
                  <a:gd name="f94" fmla="*/ 124 f66 1"/>
                  <a:gd name="f95" fmla="*/ f68 1 f2"/>
                  <a:gd name="f96" fmla="*/ f71 1 113"/>
                  <a:gd name="f97" fmla="*/ f72 1 127"/>
                  <a:gd name="f98" fmla="*/ f73 1 113"/>
                  <a:gd name="f99" fmla="*/ f74 1 127"/>
                  <a:gd name="f100" fmla="*/ f75 1 113"/>
                  <a:gd name="f101" fmla="*/ f76 1 127"/>
                  <a:gd name="f102" fmla="*/ f77 1 113"/>
                  <a:gd name="f103" fmla="*/ f78 1 127"/>
                  <a:gd name="f104" fmla="*/ f79 1 113"/>
                  <a:gd name="f105" fmla="*/ f80 1 127"/>
                  <a:gd name="f106" fmla="*/ f81 1 113"/>
                  <a:gd name="f107" fmla="*/ f82 1 127"/>
                  <a:gd name="f108" fmla="*/ f83 1 113"/>
                  <a:gd name="f109" fmla="*/ f84 1 127"/>
                  <a:gd name="f110" fmla="*/ f85 1 113"/>
                  <a:gd name="f111" fmla="*/ f86 1 127"/>
                  <a:gd name="f112" fmla="*/ f87 1 113"/>
                  <a:gd name="f113" fmla="*/ f88 1 127"/>
                  <a:gd name="f114" fmla="*/ f89 1 113"/>
                  <a:gd name="f115" fmla="*/ f90 1 127"/>
                  <a:gd name="f116" fmla="*/ f91 1 113"/>
                  <a:gd name="f117" fmla="*/ f92 1 127"/>
                  <a:gd name="f118" fmla="*/ f93 1 113"/>
                  <a:gd name="f119" fmla="*/ f94 1 127"/>
                  <a:gd name="f120" fmla="*/ 0 1 f69"/>
                  <a:gd name="f121" fmla="*/ f6 1 f69"/>
                  <a:gd name="f122" fmla="*/ 0 1 f70"/>
                  <a:gd name="f123" fmla="*/ f7 1 f70"/>
                  <a:gd name="f124" fmla="+- f95 0 f1"/>
                  <a:gd name="f125" fmla="*/ f96 1 f69"/>
                  <a:gd name="f126" fmla="*/ f97 1 f70"/>
                  <a:gd name="f127" fmla="*/ f98 1 f69"/>
                  <a:gd name="f128" fmla="*/ f99 1 f70"/>
                  <a:gd name="f129" fmla="*/ f100 1 f69"/>
                  <a:gd name="f130" fmla="*/ f101 1 f70"/>
                  <a:gd name="f131" fmla="*/ f102 1 f69"/>
                  <a:gd name="f132" fmla="*/ f103 1 f70"/>
                  <a:gd name="f133" fmla="*/ f104 1 f69"/>
                  <a:gd name="f134" fmla="*/ f105 1 f70"/>
                  <a:gd name="f135" fmla="*/ f106 1 f69"/>
                  <a:gd name="f136" fmla="*/ f107 1 f70"/>
                  <a:gd name="f137" fmla="*/ f108 1 f69"/>
                  <a:gd name="f138" fmla="*/ f109 1 f70"/>
                  <a:gd name="f139" fmla="*/ f110 1 f69"/>
                  <a:gd name="f140" fmla="*/ f111 1 f70"/>
                  <a:gd name="f141" fmla="*/ f112 1 f69"/>
                  <a:gd name="f142" fmla="*/ f113 1 f70"/>
                  <a:gd name="f143" fmla="*/ f114 1 f69"/>
                  <a:gd name="f144" fmla="*/ f115 1 f70"/>
                  <a:gd name="f145" fmla="*/ f116 1 f69"/>
                  <a:gd name="f146" fmla="*/ f117 1 f70"/>
                  <a:gd name="f147" fmla="*/ f118 1 f69"/>
                  <a:gd name="f148" fmla="*/ f119 1 f70"/>
                  <a:gd name="f149" fmla="*/ f120 f64 1"/>
                  <a:gd name="f150" fmla="*/ f121 f64 1"/>
                  <a:gd name="f151" fmla="*/ f123 f65 1"/>
                  <a:gd name="f152" fmla="*/ f122 f65 1"/>
                  <a:gd name="f153" fmla="*/ f125 f64 1"/>
                  <a:gd name="f154" fmla="*/ f126 f65 1"/>
                  <a:gd name="f155" fmla="*/ f127 f64 1"/>
                  <a:gd name="f156" fmla="*/ f128 f65 1"/>
                  <a:gd name="f157" fmla="*/ f129 f64 1"/>
                  <a:gd name="f158" fmla="*/ f130 f65 1"/>
                  <a:gd name="f159" fmla="*/ f131 f64 1"/>
                  <a:gd name="f160" fmla="*/ f132 f65 1"/>
                  <a:gd name="f161" fmla="*/ f133 f64 1"/>
                  <a:gd name="f162" fmla="*/ f134 f65 1"/>
                  <a:gd name="f163" fmla="*/ f135 f64 1"/>
                  <a:gd name="f164" fmla="*/ f136 f65 1"/>
                  <a:gd name="f165" fmla="*/ f137 f64 1"/>
                  <a:gd name="f166" fmla="*/ f138 f65 1"/>
                  <a:gd name="f167" fmla="*/ f139 f64 1"/>
                  <a:gd name="f168" fmla="*/ f140 f65 1"/>
                  <a:gd name="f169" fmla="*/ f141 f64 1"/>
                  <a:gd name="f170" fmla="*/ f142 f65 1"/>
                  <a:gd name="f171" fmla="*/ f143 f64 1"/>
                  <a:gd name="f172" fmla="*/ f144 f65 1"/>
                  <a:gd name="f173" fmla="*/ f145 f64 1"/>
                  <a:gd name="f174" fmla="*/ f146 f65 1"/>
                  <a:gd name="f175" fmla="*/ f147 f64 1"/>
                  <a:gd name="f176" fmla="*/ f148 f65 1"/>
                </a:gdLst>
                <a:ahLst/>
                <a:cxnLst>
                  <a:cxn ang="3cd4">
                    <a:pos x="hc" y="t"/>
                  </a:cxn>
                  <a:cxn ang="0">
                    <a:pos x="r" y="vc"/>
                  </a:cxn>
                  <a:cxn ang="cd4">
                    <a:pos x="hc" y="b"/>
                  </a:cxn>
                  <a:cxn ang="cd2">
                    <a:pos x="l" y="vc"/>
                  </a:cxn>
                  <a:cxn ang="f124">
                    <a:pos x="f153" y="f154"/>
                  </a:cxn>
                  <a:cxn ang="f124">
                    <a:pos x="f155" y="f156"/>
                  </a:cxn>
                  <a:cxn ang="f124">
                    <a:pos x="f157" y="f158"/>
                  </a:cxn>
                  <a:cxn ang="f124">
                    <a:pos x="f159" y="f160"/>
                  </a:cxn>
                  <a:cxn ang="f124">
                    <a:pos x="f161" y="f162"/>
                  </a:cxn>
                  <a:cxn ang="f124">
                    <a:pos x="f163" y="f164"/>
                  </a:cxn>
                  <a:cxn ang="f124">
                    <a:pos x="f165" y="f166"/>
                  </a:cxn>
                  <a:cxn ang="f124">
                    <a:pos x="f167" y="f168"/>
                  </a:cxn>
                  <a:cxn ang="f124">
                    <a:pos x="f169" y="f170"/>
                  </a:cxn>
                  <a:cxn ang="f124">
                    <a:pos x="f171" y="f172"/>
                  </a:cxn>
                  <a:cxn ang="f124">
                    <a:pos x="f173" y="f174"/>
                  </a:cxn>
                  <a:cxn ang="f124">
                    <a:pos x="f175" y="f176"/>
                  </a:cxn>
                  <a:cxn ang="f124">
                    <a:pos x="f153" y="f154"/>
                  </a:cxn>
                </a:cxnLst>
                <a:rect l="f149" t="f152" r="f150" b="f151"/>
                <a:pathLst>
                  <a:path w="113" h="127">
                    <a:moveTo>
                      <a:pt x="f8" y="f7"/>
                    </a:moveTo>
                    <a:cubicBezTo>
                      <a:pt x="f9" y="f10"/>
                      <a:pt x="f11" y="f12"/>
                      <a:pt x="f13" y="f14"/>
                    </a:cubicBezTo>
                    <a:cubicBezTo>
                      <a:pt x="f15" y="f16"/>
                      <a:pt x="f17" y="f18"/>
                      <a:pt x="f19" y="f20"/>
                    </a:cubicBezTo>
                    <a:cubicBezTo>
                      <a:pt x="f21" y="f22"/>
                      <a:pt x="f5" y="f23"/>
                      <a:pt x="f24" y="f25"/>
                    </a:cubicBezTo>
                    <a:cubicBezTo>
                      <a:pt x="f26" y="f15"/>
                      <a:pt x="f27" y="f19"/>
                      <a:pt x="f28" y="f29"/>
                    </a:cubicBezTo>
                    <a:cubicBezTo>
                      <a:pt x="f30" y="f31"/>
                      <a:pt x="f32" y="f5"/>
                      <a:pt x="f23" y="f33"/>
                    </a:cubicBezTo>
                    <a:cubicBezTo>
                      <a:pt x="f34" y="f35"/>
                      <a:pt x="f36" y="f31"/>
                      <a:pt x="f37" y="f38"/>
                    </a:cubicBezTo>
                    <a:cubicBezTo>
                      <a:pt x="f39" y="f40"/>
                      <a:pt x="f41" y="f42"/>
                      <a:pt x="f43" y="f44"/>
                    </a:cubicBezTo>
                    <a:cubicBezTo>
                      <a:pt x="f45" y="f46"/>
                      <a:pt x="f47" y="f29"/>
                      <a:pt x="f48" y="f19"/>
                    </a:cubicBezTo>
                    <a:cubicBezTo>
                      <a:pt x="f16" y="f49"/>
                      <a:pt x="f6" y="f50"/>
                      <a:pt x="f16" y="f51"/>
                    </a:cubicBezTo>
                    <a:cubicBezTo>
                      <a:pt x="f52" y="f53"/>
                      <a:pt x="f54" y="f55"/>
                      <a:pt x="f56" y="f16"/>
                    </a:cubicBezTo>
                    <a:cubicBezTo>
                      <a:pt x="f43" y="f12"/>
                      <a:pt x="f57" y="f58"/>
                      <a:pt x="f59" y="f10"/>
                    </a:cubicBezTo>
                    <a:cubicBezTo>
                      <a:pt x="f60" y="f61"/>
                      <a:pt x="f60" y="f62"/>
                      <a:pt x="f8" y="f7"/>
                    </a:cubicBezTo>
                    <a:close/>
                  </a:path>
                </a:pathLst>
              </a:custGeom>
              <a:solidFill>
                <a:srgbClr val="F5CFB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39" name="Freeform 16">
                <a:extLst>
                  <a:ext uri="{FF2B5EF4-FFF2-40B4-BE49-F238E27FC236}">
                    <a16:creationId xmlns:a16="http://schemas.microsoft.com/office/drawing/2014/main" id="{91C64B64-3D44-964E-1E01-47F23754DABC}"/>
                  </a:ext>
                </a:extLst>
              </p:cNvPr>
              <p:cNvSpPr/>
              <p:nvPr/>
            </p:nvSpPr>
            <p:spPr>
              <a:xfrm>
                <a:off x="10044117" y="4819646"/>
                <a:ext cx="153984" cy="214317"/>
              </a:xfrm>
              <a:custGeom>
                <a:avLst/>
                <a:gdLst>
                  <a:gd name="f0" fmla="val 10800000"/>
                  <a:gd name="f1" fmla="val 5400000"/>
                  <a:gd name="f2" fmla="val 180"/>
                  <a:gd name="f3" fmla="val w"/>
                  <a:gd name="f4" fmla="val h"/>
                  <a:gd name="f5" fmla="val 0"/>
                  <a:gd name="f6" fmla="val 98"/>
                  <a:gd name="f7" fmla="val 136"/>
                  <a:gd name="f8" fmla="val 46"/>
                  <a:gd name="f9" fmla="val 34"/>
                  <a:gd name="f10" fmla="val 130"/>
                  <a:gd name="f11" fmla="val 26"/>
                  <a:gd name="f12" fmla="val 120"/>
                  <a:gd name="f13" fmla="val 17"/>
                  <a:gd name="f14" fmla="val 110"/>
                  <a:gd name="f15" fmla="val 14"/>
                  <a:gd name="f16" fmla="val 107"/>
                  <a:gd name="f17" fmla="val 12"/>
                  <a:gd name="f18" fmla="val 103"/>
                  <a:gd name="f19" fmla="val 9"/>
                  <a:gd name="f20" fmla="val 99"/>
                  <a:gd name="f21" fmla="val 2"/>
                  <a:gd name="f22" fmla="val 88"/>
                  <a:gd name="f23" fmla="val 77"/>
                  <a:gd name="f24" fmla="val 65"/>
                  <a:gd name="f25" fmla="val 5"/>
                  <a:gd name="f26" fmla="val 50"/>
                  <a:gd name="f27" fmla="val 10"/>
                  <a:gd name="f28" fmla="val 36"/>
                  <a:gd name="f29" fmla="val 19"/>
                  <a:gd name="f30" fmla="val 24"/>
                  <a:gd name="f31" fmla="val 29"/>
                  <a:gd name="f32" fmla="val 13"/>
                  <a:gd name="f33" fmla="val 37"/>
                  <a:gd name="f34" fmla="val 47"/>
                  <a:gd name="f35" fmla="val 6"/>
                  <a:gd name="f36" fmla="val 57"/>
                  <a:gd name="f37" fmla="val 3"/>
                  <a:gd name="f38" fmla="val 67"/>
                  <a:gd name="f39" fmla="val 1"/>
                  <a:gd name="f40" fmla="val 73"/>
                  <a:gd name="f41" fmla="val 79"/>
                  <a:gd name="f42" fmla="val 85"/>
                  <a:gd name="f43" fmla="val 4"/>
                  <a:gd name="f44" fmla="val 81"/>
                  <a:gd name="f45" fmla="val 8"/>
                  <a:gd name="f46" fmla="val 76"/>
                  <a:gd name="f47" fmla="val 7"/>
                  <a:gd name="f48" fmla="val 71"/>
                  <a:gd name="f49" fmla="val 55"/>
                  <a:gd name="f50" fmla="val 43"/>
                  <a:gd name="f51" fmla="val 16"/>
                  <a:gd name="f52" fmla="val 35"/>
                  <a:gd name="f53" fmla="val 30"/>
                  <a:gd name="f54" fmla="val 33"/>
                  <a:gd name="f55" fmla="val 31"/>
                  <a:gd name="f56" fmla="val 39"/>
                  <a:gd name="f57" fmla="val 28"/>
                  <a:gd name="f58" fmla="val 42"/>
                  <a:gd name="f59" fmla="val 45"/>
                  <a:gd name="f60" fmla="val 44"/>
                  <a:gd name="f61" fmla="val 48"/>
                  <a:gd name="f62" fmla="val 51"/>
                  <a:gd name="f63" fmla="val 53"/>
                  <a:gd name="f64" fmla="val 72"/>
                  <a:gd name="f65" fmla="val 87"/>
                  <a:gd name="f66" fmla="val 101"/>
                  <a:gd name="f67" fmla="val 97"/>
                  <a:gd name="f68" fmla="val 93"/>
                  <a:gd name="f69" fmla="val 92"/>
                  <a:gd name="f70" fmla="val 54"/>
                  <a:gd name="f71" fmla="val 90"/>
                  <a:gd name="f72" fmla="val 84"/>
                  <a:gd name="f73" fmla="val 60"/>
                  <a:gd name="f74" fmla="val 64"/>
                  <a:gd name="f75" fmla="val 66"/>
                  <a:gd name="f76" fmla="val 68"/>
                  <a:gd name="f77" fmla="val 56"/>
                  <a:gd name="f78" fmla="val 61"/>
                  <a:gd name="f79" fmla="val 58"/>
                  <a:gd name="f80" fmla="val 32"/>
                  <a:gd name="f81" fmla="val 27"/>
                  <a:gd name="f82" fmla="val 63"/>
                  <a:gd name="f83" fmla="val 18"/>
                  <a:gd name="f84" fmla="val 83"/>
                  <a:gd name="f85" fmla="val 11"/>
                  <a:gd name="f86" fmla="val 96"/>
                  <a:gd name="f87" fmla="val 95"/>
                  <a:gd name="f88" fmla="val 89"/>
                  <a:gd name="f89" fmla="val 115"/>
                  <a:gd name="f90" fmla="val 125"/>
                  <a:gd name="f91" fmla="val 52"/>
                  <a:gd name="f92" fmla="val 128"/>
                  <a:gd name="f93" fmla="val 129"/>
                  <a:gd name="f94" fmla="val 133"/>
                  <a:gd name="f95" fmla="+- 0 0 -90"/>
                  <a:gd name="f96" fmla="*/ f3 1 98"/>
                  <a:gd name="f97" fmla="*/ f4 1 136"/>
                  <a:gd name="f98" fmla="+- f7 0 f5"/>
                  <a:gd name="f99" fmla="+- f6 0 f5"/>
                  <a:gd name="f100" fmla="*/ f95 f0 1"/>
                  <a:gd name="f101" fmla="*/ f99 1 98"/>
                  <a:gd name="f102" fmla="*/ f98 1 136"/>
                  <a:gd name="f103" fmla="*/ 46 f99 1"/>
                  <a:gd name="f104" fmla="*/ 136 f98 1"/>
                  <a:gd name="f105" fmla="*/ 17 f99 1"/>
                  <a:gd name="f106" fmla="*/ 110 f98 1"/>
                  <a:gd name="f107" fmla="*/ 9 f99 1"/>
                  <a:gd name="f108" fmla="*/ 99 f98 1"/>
                  <a:gd name="f109" fmla="*/ 2 f99 1"/>
                  <a:gd name="f110" fmla="*/ 65 f98 1"/>
                  <a:gd name="f111" fmla="*/ 19 f99 1"/>
                  <a:gd name="f112" fmla="*/ 24 f98 1"/>
                  <a:gd name="f113" fmla="*/ 37 f99 1"/>
                  <a:gd name="f114" fmla="*/ 10 f98 1"/>
                  <a:gd name="f115" fmla="*/ 67 f99 1"/>
                  <a:gd name="f116" fmla="*/ 1 f98 1"/>
                  <a:gd name="f117" fmla="*/ 85 f99 1"/>
                  <a:gd name="f118" fmla="*/ 4 f98 1"/>
                  <a:gd name="f119" fmla="*/ 71 f99 1"/>
                  <a:gd name="f120" fmla="*/ 7 f98 1"/>
                  <a:gd name="f121" fmla="*/ 35 f99 1"/>
                  <a:gd name="f122" fmla="*/ 30 f98 1"/>
                  <a:gd name="f123" fmla="*/ 28 f99 1"/>
                  <a:gd name="f124" fmla="*/ 42 f98 1"/>
                  <a:gd name="f125" fmla="*/ 29 f99 1"/>
                  <a:gd name="f126" fmla="*/ 45 f98 1"/>
                  <a:gd name="f127" fmla="*/ 30 f99 1"/>
                  <a:gd name="f128" fmla="*/ 53 f98 1"/>
                  <a:gd name="f129" fmla="*/ 43 f99 1"/>
                  <a:gd name="f130" fmla="*/ 101 f98 1"/>
                  <a:gd name="f131" fmla="*/ 47 f99 1"/>
                  <a:gd name="f132" fmla="*/ 92 f98 1"/>
                  <a:gd name="f133" fmla="*/ 60 f99 1"/>
                  <a:gd name="f134" fmla="*/ 79 f98 1"/>
                  <a:gd name="f135" fmla="*/ 68 f99 1"/>
                  <a:gd name="f136" fmla="*/ 56 f98 1"/>
                  <a:gd name="f137" fmla="*/ 61 f99 1"/>
                  <a:gd name="f138" fmla="*/ 33 f98 1"/>
                  <a:gd name="f139" fmla="*/ 57 f99 1"/>
                  <a:gd name="f140" fmla="*/ 27 f98 1"/>
                  <a:gd name="f141" fmla="*/ 83 f99 1"/>
                  <a:gd name="f142" fmla="*/ 12 f98 1"/>
                  <a:gd name="f143" fmla="*/ 96 f99 1"/>
                  <a:gd name="f144" fmla="*/ 26 f98 1"/>
                  <a:gd name="f145" fmla="*/ 72 f99 1"/>
                  <a:gd name="f146" fmla="*/ 107 f98 1"/>
                  <a:gd name="f147" fmla="*/ 52 f99 1"/>
                  <a:gd name="f148" fmla="*/ 128 f98 1"/>
                  <a:gd name="f149" fmla="*/ f100 1 f2"/>
                  <a:gd name="f150" fmla="*/ f103 1 98"/>
                  <a:gd name="f151" fmla="*/ f104 1 136"/>
                  <a:gd name="f152" fmla="*/ f105 1 98"/>
                  <a:gd name="f153" fmla="*/ f106 1 136"/>
                  <a:gd name="f154" fmla="*/ f107 1 98"/>
                  <a:gd name="f155" fmla="*/ f108 1 136"/>
                  <a:gd name="f156" fmla="*/ f109 1 98"/>
                  <a:gd name="f157" fmla="*/ f110 1 136"/>
                  <a:gd name="f158" fmla="*/ f111 1 98"/>
                  <a:gd name="f159" fmla="*/ f112 1 136"/>
                  <a:gd name="f160" fmla="*/ f113 1 98"/>
                  <a:gd name="f161" fmla="*/ f114 1 136"/>
                  <a:gd name="f162" fmla="*/ f115 1 98"/>
                  <a:gd name="f163" fmla="*/ f116 1 136"/>
                  <a:gd name="f164" fmla="*/ f117 1 98"/>
                  <a:gd name="f165" fmla="*/ f118 1 136"/>
                  <a:gd name="f166" fmla="*/ f119 1 98"/>
                  <a:gd name="f167" fmla="*/ f120 1 136"/>
                  <a:gd name="f168" fmla="*/ f121 1 98"/>
                  <a:gd name="f169" fmla="*/ f122 1 136"/>
                  <a:gd name="f170" fmla="*/ f123 1 98"/>
                  <a:gd name="f171" fmla="*/ f124 1 136"/>
                  <a:gd name="f172" fmla="*/ f125 1 98"/>
                  <a:gd name="f173" fmla="*/ f126 1 136"/>
                  <a:gd name="f174" fmla="*/ f127 1 98"/>
                  <a:gd name="f175" fmla="*/ f128 1 136"/>
                  <a:gd name="f176" fmla="*/ f129 1 98"/>
                  <a:gd name="f177" fmla="*/ f130 1 136"/>
                  <a:gd name="f178" fmla="*/ f131 1 98"/>
                  <a:gd name="f179" fmla="*/ f132 1 136"/>
                  <a:gd name="f180" fmla="*/ f133 1 98"/>
                  <a:gd name="f181" fmla="*/ f134 1 136"/>
                  <a:gd name="f182" fmla="*/ f135 1 98"/>
                  <a:gd name="f183" fmla="*/ f136 1 136"/>
                  <a:gd name="f184" fmla="*/ f137 1 98"/>
                  <a:gd name="f185" fmla="*/ f138 1 136"/>
                  <a:gd name="f186" fmla="*/ f139 1 98"/>
                  <a:gd name="f187" fmla="*/ f140 1 136"/>
                  <a:gd name="f188" fmla="*/ f141 1 98"/>
                  <a:gd name="f189" fmla="*/ f142 1 136"/>
                  <a:gd name="f190" fmla="*/ f143 1 98"/>
                  <a:gd name="f191" fmla="*/ f144 1 136"/>
                  <a:gd name="f192" fmla="*/ f145 1 98"/>
                  <a:gd name="f193" fmla="*/ f146 1 136"/>
                  <a:gd name="f194" fmla="*/ f147 1 98"/>
                  <a:gd name="f195" fmla="*/ f148 1 136"/>
                  <a:gd name="f196" fmla="*/ 0 1 f101"/>
                  <a:gd name="f197" fmla="*/ f6 1 f101"/>
                  <a:gd name="f198" fmla="*/ 0 1 f102"/>
                  <a:gd name="f199" fmla="*/ f7 1 f102"/>
                  <a:gd name="f200" fmla="+- f149 0 f1"/>
                  <a:gd name="f201" fmla="*/ f150 1 f101"/>
                  <a:gd name="f202" fmla="*/ f151 1 f102"/>
                  <a:gd name="f203" fmla="*/ f152 1 f101"/>
                  <a:gd name="f204" fmla="*/ f153 1 f102"/>
                  <a:gd name="f205" fmla="*/ f154 1 f101"/>
                  <a:gd name="f206" fmla="*/ f155 1 f102"/>
                  <a:gd name="f207" fmla="*/ f156 1 f101"/>
                  <a:gd name="f208" fmla="*/ f157 1 f102"/>
                  <a:gd name="f209" fmla="*/ f158 1 f101"/>
                  <a:gd name="f210" fmla="*/ f159 1 f102"/>
                  <a:gd name="f211" fmla="*/ f160 1 f101"/>
                  <a:gd name="f212" fmla="*/ f161 1 f102"/>
                  <a:gd name="f213" fmla="*/ f162 1 f101"/>
                  <a:gd name="f214" fmla="*/ f163 1 f102"/>
                  <a:gd name="f215" fmla="*/ f164 1 f101"/>
                  <a:gd name="f216" fmla="*/ f165 1 f102"/>
                  <a:gd name="f217" fmla="*/ f166 1 f101"/>
                  <a:gd name="f218" fmla="*/ f167 1 f102"/>
                  <a:gd name="f219" fmla="*/ f168 1 f101"/>
                  <a:gd name="f220" fmla="*/ f169 1 f102"/>
                  <a:gd name="f221" fmla="*/ f170 1 f101"/>
                  <a:gd name="f222" fmla="*/ f171 1 f102"/>
                  <a:gd name="f223" fmla="*/ f172 1 f101"/>
                  <a:gd name="f224" fmla="*/ f173 1 f102"/>
                  <a:gd name="f225" fmla="*/ f174 1 f101"/>
                  <a:gd name="f226" fmla="*/ f175 1 f102"/>
                  <a:gd name="f227" fmla="*/ f176 1 f101"/>
                  <a:gd name="f228" fmla="*/ f177 1 f102"/>
                  <a:gd name="f229" fmla="*/ f178 1 f101"/>
                  <a:gd name="f230" fmla="*/ f179 1 f102"/>
                  <a:gd name="f231" fmla="*/ f180 1 f101"/>
                  <a:gd name="f232" fmla="*/ f181 1 f102"/>
                  <a:gd name="f233" fmla="*/ f182 1 f101"/>
                  <a:gd name="f234" fmla="*/ f183 1 f102"/>
                  <a:gd name="f235" fmla="*/ f184 1 f101"/>
                  <a:gd name="f236" fmla="*/ f185 1 f102"/>
                  <a:gd name="f237" fmla="*/ f186 1 f101"/>
                  <a:gd name="f238" fmla="*/ f187 1 f102"/>
                  <a:gd name="f239" fmla="*/ f188 1 f101"/>
                  <a:gd name="f240" fmla="*/ f189 1 f102"/>
                  <a:gd name="f241" fmla="*/ f190 1 f101"/>
                  <a:gd name="f242" fmla="*/ f191 1 f102"/>
                  <a:gd name="f243" fmla="*/ f192 1 f101"/>
                  <a:gd name="f244" fmla="*/ f193 1 f102"/>
                  <a:gd name="f245" fmla="*/ f194 1 f101"/>
                  <a:gd name="f246" fmla="*/ f195 1 f102"/>
                  <a:gd name="f247" fmla="*/ f196 f96 1"/>
                  <a:gd name="f248" fmla="*/ f197 f96 1"/>
                  <a:gd name="f249" fmla="*/ f199 f97 1"/>
                  <a:gd name="f250" fmla="*/ f198 f97 1"/>
                  <a:gd name="f251" fmla="*/ f201 f96 1"/>
                  <a:gd name="f252" fmla="*/ f202 f97 1"/>
                  <a:gd name="f253" fmla="*/ f203 f96 1"/>
                  <a:gd name="f254" fmla="*/ f204 f97 1"/>
                  <a:gd name="f255" fmla="*/ f205 f96 1"/>
                  <a:gd name="f256" fmla="*/ f206 f97 1"/>
                  <a:gd name="f257" fmla="*/ f207 f96 1"/>
                  <a:gd name="f258" fmla="*/ f208 f97 1"/>
                  <a:gd name="f259" fmla="*/ f209 f96 1"/>
                  <a:gd name="f260" fmla="*/ f210 f97 1"/>
                  <a:gd name="f261" fmla="*/ f211 f96 1"/>
                  <a:gd name="f262" fmla="*/ f212 f97 1"/>
                  <a:gd name="f263" fmla="*/ f213 f96 1"/>
                  <a:gd name="f264" fmla="*/ f214 f97 1"/>
                  <a:gd name="f265" fmla="*/ f215 f96 1"/>
                  <a:gd name="f266" fmla="*/ f216 f97 1"/>
                  <a:gd name="f267" fmla="*/ f217 f96 1"/>
                  <a:gd name="f268" fmla="*/ f218 f97 1"/>
                  <a:gd name="f269" fmla="*/ f219 f96 1"/>
                  <a:gd name="f270" fmla="*/ f220 f97 1"/>
                  <a:gd name="f271" fmla="*/ f221 f96 1"/>
                  <a:gd name="f272" fmla="*/ f222 f97 1"/>
                  <a:gd name="f273" fmla="*/ f223 f96 1"/>
                  <a:gd name="f274" fmla="*/ f224 f97 1"/>
                  <a:gd name="f275" fmla="*/ f225 f96 1"/>
                  <a:gd name="f276" fmla="*/ f226 f97 1"/>
                  <a:gd name="f277" fmla="*/ f227 f96 1"/>
                  <a:gd name="f278" fmla="*/ f228 f97 1"/>
                  <a:gd name="f279" fmla="*/ f229 f96 1"/>
                  <a:gd name="f280" fmla="*/ f230 f97 1"/>
                  <a:gd name="f281" fmla="*/ f231 f96 1"/>
                  <a:gd name="f282" fmla="*/ f232 f97 1"/>
                  <a:gd name="f283" fmla="*/ f233 f96 1"/>
                  <a:gd name="f284" fmla="*/ f234 f97 1"/>
                  <a:gd name="f285" fmla="*/ f235 f96 1"/>
                  <a:gd name="f286" fmla="*/ f236 f97 1"/>
                  <a:gd name="f287" fmla="*/ f237 f96 1"/>
                  <a:gd name="f288" fmla="*/ f238 f97 1"/>
                  <a:gd name="f289" fmla="*/ f239 f96 1"/>
                  <a:gd name="f290" fmla="*/ f240 f97 1"/>
                  <a:gd name="f291" fmla="*/ f241 f96 1"/>
                  <a:gd name="f292" fmla="*/ f242 f97 1"/>
                  <a:gd name="f293" fmla="*/ f243 f96 1"/>
                  <a:gd name="f294" fmla="*/ f244 f97 1"/>
                  <a:gd name="f295" fmla="*/ f245 f96 1"/>
                  <a:gd name="f296" fmla="*/ f246 f97 1"/>
                </a:gdLst>
                <a:ahLst/>
                <a:cxnLst>
                  <a:cxn ang="3cd4">
                    <a:pos x="hc" y="t"/>
                  </a:cxn>
                  <a:cxn ang="0">
                    <a:pos x="r" y="vc"/>
                  </a:cxn>
                  <a:cxn ang="cd4">
                    <a:pos x="hc" y="b"/>
                  </a:cxn>
                  <a:cxn ang="cd2">
                    <a:pos x="l" y="vc"/>
                  </a:cxn>
                  <a:cxn ang="f200">
                    <a:pos x="f251" y="f252"/>
                  </a:cxn>
                  <a:cxn ang="f200">
                    <a:pos x="f253" y="f254"/>
                  </a:cxn>
                  <a:cxn ang="f200">
                    <a:pos x="f255" y="f256"/>
                  </a:cxn>
                  <a:cxn ang="f200">
                    <a:pos x="f257" y="f258"/>
                  </a:cxn>
                  <a:cxn ang="f200">
                    <a:pos x="f259" y="f260"/>
                  </a:cxn>
                  <a:cxn ang="f200">
                    <a:pos x="f261" y="f262"/>
                  </a:cxn>
                  <a:cxn ang="f200">
                    <a:pos x="f263" y="f264"/>
                  </a:cxn>
                  <a:cxn ang="f200">
                    <a:pos x="f265" y="f266"/>
                  </a:cxn>
                  <a:cxn ang="f200">
                    <a:pos x="f267" y="f268"/>
                  </a:cxn>
                  <a:cxn ang="f200">
                    <a:pos x="f269" y="f270"/>
                  </a:cxn>
                  <a:cxn ang="f200">
                    <a:pos x="f271" y="f272"/>
                  </a:cxn>
                  <a:cxn ang="f200">
                    <a:pos x="f273" y="f274"/>
                  </a:cxn>
                  <a:cxn ang="f200">
                    <a:pos x="f275" y="f276"/>
                  </a:cxn>
                  <a:cxn ang="f200">
                    <a:pos x="f277" y="f278"/>
                  </a:cxn>
                  <a:cxn ang="f200">
                    <a:pos x="f279" y="f280"/>
                  </a:cxn>
                  <a:cxn ang="f200">
                    <a:pos x="f281" y="f282"/>
                  </a:cxn>
                  <a:cxn ang="f200">
                    <a:pos x="f283" y="f284"/>
                  </a:cxn>
                  <a:cxn ang="f200">
                    <a:pos x="f285" y="f286"/>
                  </a:cxn>
                  <a:cxn ang="f200">
                    <a:pos x="f287" y="f288"/>
                  </a:cxn>
                  <a:cxn ang="f200">
                    <a:pos x="f289" y="f290"/>
                  </a:cxn>
                  <a:cxn ang="f200">
                    <a:pos x="f291" y="f292"/>
                  </a:cxn>
                  <a:cxn ang="f200">
                    <a:pos x="f291" y="f274"/>
                  </a:cxn>
                  <a:cxn ang="f200">
                    <a:pos x="f293" y="f294"/>
                  </a:cxn>
                  <a:cxn ang="f200">
                    <a:pos x="f295" y="f296"/>
                  </a:cxn>
                  <a:cxn ang="f200">
                    <a:pos x="f251" y="f252"/>
                  </a:cxn>
                </a:cxnLst>
                <a:rect l="f247" t="f250" r="f248" b="f249"/>
                <a:pathLst>
                  <a:path w="98" h="136">
                    <a:moveTo>
                      <a:pt x="f8" y="f7"/>
                    </a:moveTo>
                    <a:cubicBezTo>
                      <a:pt x="f9" y="f10"/>
                      <a:pt x="f11" y="f12"/>
                      <a:pt x="f13" y="f14"/>
                    </a:cubicBezTo>
                    <a:cubicBezTo>
                      <a:pt x="f15" y="f16"/>
                      <a:pt x="f17" y="f18"/>
                      <a:pt x="f19" y="f20"/>
                    </a:cubicBezTo>
                    <a:cubicBezTo>
                      <a:pt x="f21" y="f22"/>
                      <a:pt x="f5" y="f23"/>
                      <a:pt x="f21" y="f24"/>
                    </a:cubicBezTo>
                    <a:cubicBezTo>
                      <a:pt x="f25" y="f26"/>
                      <a:pt x="f27" y="f28"/>
                      <a:pt x="f29" y="f30"/>
                    </a:cubicBezTo>
                    <a:cubicBezTo>
                      <a:pt x="f30" y="f13"/>
                      <a:pt x="f31" y="f32"/>
                      <a:pt x="f33" y="f27"/>
                    </a:cubicBezTo>
                    <a:cubicBezTo>
                      <a:pt x="f34" y="f35"/>
                      <a:pt x="f36" y="f37"/>
                      <a:pt x="f38" y="f39"/>
                    </a:cubicBezTo>
                    <a:cubicBezTo>
                      <a:pt x="f40" y="f5"/>
                      <a:pt x="f41" y="f21"/>
                      <a:pt x="f42" y="f43"/>
                    </a:cubicBezTo>
                    <a:cubicBezTo>
                      <a:pt x="f44" y="f45"/>
                      <a:pt x="f46" y="f47"/>
                      <a:pt x="f48" y="f47"/>
                    </a:cubicBezTo>
                    <a:cubicBezTo>
                      <a:pt x="f49" y="f45"/>
                      <a:pt x="f50" y="f51"/>
                      <a:pt x="f52" y="f53"/>
                    </a:cubicBezTo>
                    <a:cubicBezTo>
                      <a:pt x="f54" y="f9"/>
                      <a:pt x="f55" y="f56"/>
                      <a:pt x="f57" y="f58"/>
                    </a:cubicBezTo>
                    <a:cubicBezTo>
                      <a:pt x="f11" y="f59"/>
                      <a:pt x="f57" y="f60"/>
                      <a:pt x="f31" y="f59"/>
                    </a:cubicBezTo>
                    <a:cubicBezTo>
                      <a:pt x="f55" y="f61"/>
                      <a:pt x="f55" y="f62"/>
                      <a:pt x="f53" y="f63"/>
                    </a:cubicBezTo>
                    <a:cubicBezTo>
                      <a:pt x="f30" y="f64"/>
                      <a:pt x="f53" y="f65"/>
                      <a:pt x="f50" y="f66"/>
                    </a:cubicBezTo>
                    <a:cubicBezTo>
                      <a:pt x="f58" y="f67"/>
                      <a:pt x="f50" y="f68"/>
                      <a:pt x="f34" y="f69"/>
                    </a:cubicBezTo>
                    <a:cubicBezTo>
                      <a:pt x="f70" y="f71"/>
                      <a:pt x="f36" y="f72"/>
                      <a:pt x="f73" y="f41"/>
                    </a:cubicBezTo>
                    <a:cubicBezTo>
                      <a:pt x="f74" y="f64"/>
                      <a:pt x="f75" y="f74"/>
                      <a:pt x="f76" y="f77"/>
                    </a:cubicBezTo>
                    <a:cubicBezTo>
                      <a:pt x="f48" y="f34"/>
                      <a:pt x="f48" y="f56"/>
                      <a:pt x="f78" y="f54"/>
                    </a:cubicBezTo>
                    <a:cubicBezTo>
                      <a:pt x="f79" y="f80"/>
                      <a:pt x="f36" y="f53"/>
                      <a:pt x="f36" y="f81"/>
                    </a:cubicBezTo>
                    <a:cubicBezTo>
                      <a:pt x="f82" y="f83"/>
                      <a:pt x="f64" y="f32"/>
                      <a:pt x="f84" y="f17"/>
                    </a:cubicBezTo>
                    <a:cubicBezTo>
                      <a:pt x="f68" y="f85"/>
                      <a:pt x="f6" y="f51"/>
                      <a:pt x="f86" y="f11"/>
                    </a:cubicBezTo>
                    <a:cubicBezTo>
                      <a:pt x="f87" y="f54"/>
                      <a:pt x="f67" y="f56"/>
                      <a:pt x="f86" y="f59"/>
                    </a:cubicBezTo>
                    <a:cubicBezTo>
                      <a:pt x="f68" y="f76"/>
                      <a:pt x="f65" y="f88"/>
                      <a:pt x="f64" y="f16"/>
                    </a:cubicBezTo>
                    <a:cubicBezTo>
                      <a:pt x="f75" y="f89"/>
                      <a:pt x="f82" y="f90"/>
                      <a:pt x="f91" y="f92"/>
                    </a:cubicBezTo>
                    <a:cubicBezTo>
                      <a:pt x="f61" y="f93"/>
                      <a:pt x="f61" y="f94"/>
                      <a:pt x="f8" y="f7"/>
                    </a:cubicBezTo>
                    <a:close/>
                  </a:path>
                </a:pathLst>
              </a:custGeom>
              <a:solidFill>
                <a:srgbClr val="F0BCA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0" name="Freeform 17">
                <a:extLst>
                  <a:ext uri="{FF2B5EF4-FFF2-40B4-BE49-F238E27FC236}">
                    <a16:creationId xmlns:a16="http://schemas.microsoft.com/office/drawing/2014/main" id="{4146605E-CDE5-E07F-0404-B29C0AB1C05D}"/>
                  </a:ext>
                </a:extLst>
              </p:cNvPr>
              <p:cNvSpPr/>
              <p:nvPr/>
            </p:nvSpPr>
            <p:spPr>
              <a:xfrm>
                <a:off x="10453685" y="3678238"/>
                <a:ext cx="638178" cy="557217"/>
              </a:xfrm>
              <a:custGeom>
                <a:avLst/>
                <a:gdLst>
                  <a:gd name="f0" fmla="val 10800000"/>
                  <a:gd name="f1" fmla="val 5400000"/>
                  <a:gd name="f2" fmla="val 180"/>
                  <a:gd name="f3" fmla="val w"/>
                  <a:gd name="f4" fmla="val h"/>
                  <a:gd name="f5" fmla="val 0"/>
                  <a:gd name="f6" fmla="val 405"/>
                  <a:gd name="f7" fmla="val 353"/>
                  <a:gd name="f8" fmla="val 392"/>
                  <a:gd name="f9" fmla="val 30"/>
                  <a:gd name="f10" fmla="val 394"/>
                  <a:gd name="f11" fmla="val 35"/>
                  <a:gd name="f12" fmla="val 397"/>
                  <a:gd name="f13" fmla="val 39"/>
                  <a:gd name="f14" fmla="val 399"/>
                  <a:gd name="f15" fmla="val 44"/>
                  <a:gd name="f16" fmla="val 403"/>
                  <a:gd name="f17" fmla="val 51"/>
                  <a:gd name="f18" fmla="val 402"/>
                  <a:gd name="f19" fmla="val 59"/>
                  <a:gd name="f20" fmla="val 67"/>
                  <a:gd name="f21" fmla="val 70"/>
                  <a:gd name="f22" fmla="val 73"/>
                  <a:gd name="f23" fmla="val 77"/>
                  <a:gd name="f24" fmla="val 96"/>
                  <a:gd name="f25" fmla="val 404"/>
                  <a:gd name="f26" fmla="val 116"/>
                  <a:gd name="f27" fmla="val 135"/>
                  <a:gd name="f28" fmla="val 199"/>
                  <a:gd name="f29" fmla="val 264"/>
                  <a:gd name="f30" fmla="val 328"/>
                  <a:gd name="f31" fmla="val 333"/>
                  <a:gd name="f32" fmla="val 337"/>
                  <a:gd name="f33" fmla="val 342"/>
                  <a:gd name="f34" fmla="val 401"/>
                  <a:gd name="f35" fmla="val 346"/>
                  <a:gd name="f36" fmla="val 395"/>
                  <a:gd name="f37" fmla="val 352"/>
                  <a:gd name="f38" fmla="val 393"/>
                  <a:gd name="f39" fmla="val 350"/>
                  <a:gd name="f40" fmla="val 349"/>
                  <a:gd name="f41" fmla="val 283"/>
                  <a:gd name="f42" fmla="val 217"/>
                  <a:gd name="f43" fmla="val 152"/>
                  <a:gd name="f44" fmla="val 125"/>
                  <a:gd name="f45" fmla="val 396"/>
                  <a:gd name="f46" fmla="val 98"/>
                  <a:gd name="f47" fmla="val 72"/>
                  <a:gd name="f48" fmla="val 69"/>
                  <a:gd name="f49" fmla="val 32"/>
                  <a:gd name="f50" fmla="val 374"/>
                  <a:gd name="f51" fmla="val 14"/>
                  <a:gd name="f52" fmla="val 339"/>
                  <a:gd name="f53" fmla="val 309"/>
                  <a:gd name="f54" fmla="val 280"/>
                  <a:gd name="f55" fmla="val 250"/>
                  <a:gd name="f56" fmla="val 242"/>
                  <a:gd name="f57" fmla="val 235"/>
                  <a:gd name="f58" fmla="val 13"/>
                  <a:gd name="f59" fmla="val 227"/>
                  <a:gd name="f60" fmla="val 11"/>
                  <a:gd name="f61" fmla="val 221"/>
                  <a:gd name="f62" fmla="val 9"/>
                  <a:gd name="f63" fmla="val 214"/>
                  <a:gd name="f64" fmla="val 10"/>
                  <a:gd name="f65" fmla="val 208"/>
                  <a:gd name="f66" fmla="val 203"/>
                  <a:gd name="f67" fmla="val 18"/>
                  <a:gd name="f68" fmla="val 198"/>
                  <a:gd name="f69" fmla="val 20"/>
                  <a:gd name="f70" fmla="val 191"/>
                  <a:gd name="f71" fmla="val 19"/>
                  <a:gd name="f72" fmla="val 147"/>
                  <a:gd name="f73" fmla="val 102"/>
                  <a:gd name="f74" fmla="val 58"/>
                  <a:gd name="f75" fmla="val 54"/>
                  <a:gd name="f76" fmla="val 50"/>
                  <a:gd name="f77" fmla="val 47"/>
                  <a:gd name="f78" fmla="val 36"/>
                  <a:gd name="f79" fmla="val 24"/>
                  <a:gd name="f80" fmla="val 12"/>
                  <a:gd name="f81" fmla="val 8"/>
                  <a:gd name="f82" fmla="val 4"/>
                  <a:gd name="f83" fmla="val 1"/>
                  <a:gd name="f84" fmla="val 3"/>
                  <a:gd name="f85" fmla="val 5"/>
                  <a:gd name="f86" fmla="val 16"/>
                  <a:gd name="f87" fmla="val 22"/>
                  <a:gd name="f88" fmla="val 28"/>
                  <a:gd name="f89" fmla="val 74"/>
                  <a:gd name="f90" fmla="val 119"/>
                  <a:gd name="f91" fmla="val 165"/>
                  <a:gd name="f92" fmla="val 196"/>
                  <a:gd name="f93" fmla="val 2"/>
                  <a:gd name="f94" fmla="val 258"/>
                  <a:gd name="f95" fmla="val 285"/>
                  <a:gd name="f96" fmla="val 311"/>
                  <a:gd name="f97" fmla="val 359"/>
                  <a:gd name="f98" fmla="val 378"/>
                  <a:gd name="f99" fmla="+- 0 0 -90"/>
                  <a:gd name="f100" fmla="*/ f3 1 405"/>
                  <a:gd name="f101" fmla="*/ f4 1 353"/>
                  <a:gd name="f102" fmla="+- f7 0 f5"/>
                  <a:gd name="f103" fmla="+- f6 0 f5"/>
                  <a:gd name="f104" fmla="*/ f99 f0 1"/>
                  <a:gd name="f105" fmla="*/ f103 1 405"/>
                  <a:gd name="f106" fmla="*/ f102 1 353"/>
                  <a:gd name="f107" fmla="*/ 392 f103 1"/>
                  <a:gd name="f108" fmla="*/ 30 f102 1"/>
                  <a:gd name="f109" fmla="*/ 399 f103 1"/>
                  <a:gd name="f110" fmla="*/ 44 f102 1"/>
                  <a:gd name="f111" fmla="*/ 402 f103 1"/>
                  <a:gd name="f112" fmla="*/ 67 f102 1"/>
                  <a:gd name="f113" fmla="*/ 403 f103 1"/>
                  <a:gd name="f114" fmla="*/ 77 f102 1"/>
                  <a:gd name="f115" fmla="*/ 404 f103 1"/>
                  <a:gd name="f116" fmla="*/ 135 f102 1"/>
                  <a:gd name="f117" fmla="*/ 328 f102 1"/>
                  <a:gd name="f118" fmla="*/ 342 f102 1"/>
                  <a:gd name="f119" fmla="*/ 395 f103 1"/>
                  <a:gd name="f120" fmla="*/ 353 f102 1"/>
                  <a:gd name="f121" fmla="*/ 393 f103 1"/>
                  <a:gd name="f122" fmla="*/ 349 f102 1"/>
                  <a:gd name="f123" fmla="*/ 152 f102 1"/>
                  <a:gd name="f124" fmla="*/ 72 f102 1"/>
                  <a:gd name="f125" fmla="*/ 339 f103 1"/>
                  <a:gd name="f126" fmla="*/ 14 f102 1"/>
                  <a:gd name="f127" fmla="*/ 250 f103 1"/>
                  <a:gd name="f128" fmla="*/ 227 f103 1"/>
                  <a:gd name="f129" fmla="*/ 11 f102 1"/>
                  <a:gd name="f130" fmla="*/ 208 f103 1"/>
                  <a:gd name="f131" fmla="*/ 191 f103 1"/>
                  <a:gd name="f132" fmla="*/ 19 f102 1"/>
                  <a:gd name="f133" fmla="*/ 58 f103 1"/>
                  <a:gd name="f134" fmla="*/ 47 f103 1"/>
                  <a:gd name="f135" fmla="*/ 18 f102 1"/>
                  <a:gd name="f136" fmla="*/ 12 f103 1"/>
                  <a:gd name="f137" fmla="*/ 12 f102 1"/>
                  <a:gd name="f138" fmla="*/ 1 f103 1"/>
                  <a:gd name="f139" fmla="*/ 9 f102 1"/>
                  <a:gd name="f140" fmla="*/ 10 f103 1"/>
                  <a:gd name="f141" fmla="*/ 1 f102 1"/>
                  <a:gd name="f142" fmla="*/ 28 f103 1"/>
                  <a:gd name="f143" fmla="*/ 0 f102 1"/>
                  <a:gd name="f144" fmla="*/ 165 f103 1"/>
                  <a:gd name="f145" fmla="*/ 258 f103 1"/>
                  <a:gd name="f146" fmla="*/ 337 f103 1"/>
                  <a:gd name="f147" fmla="*/ f104 1 f2"/>
                  <a:gd name="f148" fmla="*/ f107 1 405"/>
                  <a:gd name="f149" fmla="*/ f108 1 353"/>
                  <a:gd name="f150" fmla="*/ f109 1 405"/>
                  <a:gd name="f151" fmla="*/ f110 1 353"/>
                  <a:gd name="f152" fmla="*/ f111 1 405"/>
                  <a:gd name="f153" fmla="*/ f112 1 353"/>
                  <a:gd name="f154" fmla="*/ f113 1 405"/>
                  <a:gd name="f155" fmla="*/ f114 1 353"/>
                  <a:gd name="f156" fmla="*/ f115 1 405"/>
                  <a:gd name="f157" fmla="*/ f116 1 353"/>
                  <a:gd name="f158" fmla="*/ f117 1 353"/>
                  <a:gd name="f159" fmla="*/ f118 1 353"/>
                  <a:gd name="f160" fmla="*/ f119 1 405"/>
                  <a:gd name="f161" fmla="*/ f120 1 353"/>
                  <a:gd name="f162" fmla="*/ f121 1 405"/>
                  <a:gd name="f163" fmla="*/ f122 1 353"/>
                  <a:gd name="f164" fmla="*/ f123 1 353"/>
                  <a:gd name="f165" fmla="*/ f124 1 353"/>
                  <a:gd name="f166" fmla="*/ f125 1 405"/>
                  <a:gd name="f167" fmla="*/ f126 1 353"/>
                  <a:gd name="f168" fmla="*/ f127 1 405"/>
                  <a:gd name="f169" fmla="*/ f128 1 405"/>
                  <a:gd name="f170" fmla="*/ f129 1 353"/>
                  <a:gd name="f171" fmla="*/ f130 1 405"/>
                  <a:gd name="f172" fmla="*/ f131 1 405"/>
                  <a:gd name="f173" fmla="*/ f132 1 353"/>
                  <a:gd name="f174" fmla="*/ f133 1 405"/>
                  <a:gd name="f175" fmla="*/ f134 1 405"/>
                  <a:gd name="f176" fmla="*/ f135 1 353"/>
                  <a:gd name="f177" fmla="*/ f136 1 405"/>
                  <a:gd name="f178" fmla="*/ f137 1 353"/>
                  <a:gd name="f179" fmla="*/ f138 1 405"/>
                  <a:gd name="f180" fmla="*/ f139 1 353"/>
                  <a:gd name="f181" fmla="*/ f140 1 405"/>
                  <a:gd name="f182" fmla="*/ f141 1 353"/>
                  <a:gd name="f183" fmla="*/ f142 1 405"/>
                  <a:gd name="f184" fmla="*/ f143 1 353"/>
                  <a:gd name="f185" fmla="*/ f144 1 405"/>
                  <a:gd name="f186" fmla="*/ f145 1 405"/>
                  <a:gd name="f187" fmla="*/ f146 1 405"/>
                  <a:gd name="f188" fmla="*/ 0 1 f105"/>
                  <a:gd name="f189" fmla="*/ f6 1 f105"/>
                  <a:gd name="f190" fmla="*/ 0 1 f106"/>
                  <a:gd name="f191" fmla="*/ f7 1 f106"/>
                  <a:gd name="f192" fmla="+- f147 0 f1"/>
                  <a:gd name="f193" fmla="*/ f148 1 f105"/>
                  <a:gd name="f194" fmla="*/ f149 1 f106"/>
                  <a:gd name="f195" fmla="*/ f150 1 f105"/>
                  <a:gd name="f196" fmla="*/ f151 1 f106"/>
                  <a:gd name="f197" fmla="*/ f152 1 f105"/>
                  <a:gd name="f198" fmla="*/ f153 1 f106"/>
                  <a:gd name="f199" fmla="*/ f154 1 f105"/>
                  <a:gd name="f200" fmla="*/ f155 1 f106"/>
                  <a:gd name="f201" fmla="*/ f156 1 f105"/>
                  <a:gd name="f202" fmla="*/ f157 1 f106"/>
                  <a:gd name="f203" fmla="*/ f158 1 f106"/>
                  <a:gd name="f204" fmla="*/ f159 1 f106"/>
                  <a:gd name="f205" fmla="*/ f160 1 f105"/>
                  <a:gd name="f206" fmla="*/ f161 1 f106"/>
                  <a:gd name="f207" fmla="*/ f162 1 f105"/>
                  <a:gd name="f208" fmla="*/ f163 1 f106"/>
                  <a:gd name="f209" fmla="*/ f164 1 f106"/>
                  <a:gd name="f210" fmla="*/ f165 1 f106"/>
                  <a:gd name="f211" fmla="*/ f166 1 f105"/>
                  <a:gd name="f212" fmla="*/ f167 1 f106"/>
                  <a:gd name="f213" fmla="*/ f168 1 f105"/>
                  <a:gd name="f214" fmla="*/ f169 1 f105"/>
                  <a:gd name="f215" fmla="*/ f170 1 f106"/>
                  <a:gd name="f216" fmla="*/ f171 1 f105"/>
                  <a:gd name="f217" fmla="*/ f172 1 f105"/>
                  <a:gd name="f218" fmla="*/ f173 1 f106"/>
                  <a:gd name="f219" fmla="*/ f174 1 f105"/>
                  <a:gd name="f220" fmla="*/ f175 1 f105"/>
                  <a:gd name="f221" fmla="*/ f176 1 f106"/>
                  <a:gd name="f222" fmla="*/ f177 1 f105"/>
                  <a:gd name="f223" fmla="*/ f178 1 f106"/>
                  <a:gd name="f224" fmla="*/ f179 1 f105"/>
                  <a:gd name="f225" fmla="*/ f180 1 f106"/>
                  <a:gd name="f226" fmla="*/ f181 1 f105"/>
                  <a:gd name="f227" fmla="*/ f182 1 f106"/>
                  <a:gd name="f228" fmla="*/ f183 1 f105"/>
                  <a:gd name="f229" fmla="*/ f184 1 f106"/>
                  <a:gd name="f230" fmla="*/ f185 1 f105"/>
                  <a:gd name="f231" fmla="*/ f186 1 f105"/>
                  <a:gd name="f232" fmla="*/ f187 1 f105"/>
                  <a:gd name="f233" fmla="*/ f188 f100 1"/>
                  <a:gd name="f234" fmla="*/ f189 f100 1"/>
                  <a:gd name="f235" fmla="*/ f191 f101 1"/>
                  <a:gd name="f236" fmla="*/ f190 f101 1"/>
                  <a:gd name="f237" fmla="*/ f193 f100 1"/>
                  <a:gd name="f238" fmla="*/ f194 f101 1"/>
                  <a:gd name="f239" fmla="*/ f195 f100 1"/>
                  <a:gd name="f240" fmla="*/ f196 f101 1"/>
                  <a:gd name="f241" fmla="*/ f197 f100 1"/>
                  <a:gd name="f242" fmla="*/ f198 f101 1"/>
                  <a:gd name="f243" fmla="*/ f199 f100 1"/>
                  <a:gd name="f244" fmla="*/ f200 f101 1"/>
                  <a:gd name="f245" fmla="*/ f201 f100 1"/>
                  <a:gd name="f246" fmla="*/ f202 f101 1"/>
                  <a:gd name="f247" fmla="*/ f203 f101 1"/>
                  <a:gd name="f248" fmla="*/ f204 f101 1"/>
                  <a:gd name="f249" fmla="*/ f205 f100 1"/>
                  <a:gd name="f250" fmla="*/ f206 f101 1"/>
                  <a:gd name="f251" fmla="*/ f207 f100 1"/>
                  <a:gd name="f252" fmla="*/ f208 f101 1"/>
                  <a:gd name="f253" fmla="*/ f209 f101 1"/>
                  <a:gd name="f254" fmla="*/ f210 f101 1"/>
                  <a:gd name="f255" fmla="*/ f211 f100 1"/>
                  <a:gd name="f256" fmla="*/ f212 f101 1"/>
                  <a:gd name="f257" fmla="*/ f213 f100 1"/>
                  <a:gd name="f258" fmla="*/ f214 f100 1"/>
                  <a:gd name="f259" fmla="*/ f215 f101 1"/>
                  <a:gd name="f260" fmla="*/ f216 f100 1"/>
                  <a:gd name="f261" fmla="*/ f217 f100 1"/>
                  <a:gd name="f262" fmla="*/ f218 f101 1"/>
                  <a:gd name="f263" fmla="*/ f219 f100 1"/>
                  <a:gd name="f264" fmla="*/ f220 f100 1"/>
                  <a:gd name="f265" fmla="*/ f221 f101 1"/>
                  <a:gd name="f266" fmla="*/ f222 f100 1"/>
                  <a:gd name="f267" fmla="*/ f223 f101 1"/>
                  <a:gd name="f268" fmla="*/ f224 f100 1"/>
                  <a:gd name="f269" fmla="*/ f225 f101 1"/>
                  <a:gd name="f270" fmla="*/ f226 f100 1"/>
                  <a:gd name="f271" fmla="*/ f227 f101 1"/>
                  <a:gd name="f272" fmla="*/ f228 f100 1"/>
                  <a:gd name="f273" fmla="*/ f229 f101 1"/>
                  <a:gd name="f274" fmla="*/ f230 f100 1"/>
                  <a:gd name="f275" fmla="*/ f231 f100 1"/>
                  <a:gd name="f276" fmla="*/ f232 f100 1"/>
                </a:gdLst>
                <a:ahLst/>
                <a:cxnLst>
                  <a:cxn ang="3cd4">
                    <a:pos x="hc" y="t"/>
                  </a:cxn>
                  <a:cxn ang="0">
                    <a:pos x="r" y="vc"/>
                  </a:cxn>
                  <a:cxn ang="cd4">
                    <a:pos x="hc" y="b"/>
                  </a:cxn>
                  <a:cxn ang="cd2">
                    <a:pos x="l" y="vc"/>
                  </a:cxn>
                  <a:cxn ang="f192">
                    <a:pos x="f237" y="f238"/>
                  </a:cxn>
                  <a:cxn ang="f192">
                    <a:pos x="f239" y="f240"/>
                  </a:cxn>
                  <a:cxn ang="f192">
                    <a:pos x="f241" y="f242"/>
                  </a:cxn>
                  <a:cxn ang="f192">
                    <a:pos x="f243" y="f244"/>
                  </a:cxn>
                  <a:cxn ang="f192">
                    <a:pos x="f245" y="f246"/>
                  </a:cxn>
                  <a:cxn ang="f192">
                    <a:pos x="f245" y="f247"/>
                  </a:cxn>
                  <a:cxn ang="f192">
                    <a:pos x="f245" y="f248"/>
                  </a:cxn>
                  <a:cxn ang="f192">
                    <a:pos x="f249" y="f250"/>
                  </a:cxn>
                  <a:cxn ang="f192">
                    <a:pos x="f251" y="f252"/>
                  </a:cxn>
                  <a:cxn ang="f192">
                    <a:pos x="f251" y="f253"/>
                  </a:cxn>
                  <a:cxn ang="f192">
                    <a:pos x="f251" y="f254"/>
                  </a:cxn>
                  <a:cxn ang="f192">
                    <a:pos x="f251" y="f242"/>
                  </a:cxn>
                  <a:cxn ang="f192">
                    <a:pos x="f255" y="f256"/>
                  </a:cxn>
                  <a:cxn ang="f192">
                    <a:pos x="f257" y="f256"/>
                  </a:cxn>
                  <a:cxn ang="f192">
                    <a:pos x="f258" y="f259"/>
                  </a:cxn>
                  <a:cxn ang="f192">
                    <a:pos x="f260" y="f256"/>
                  </a:cxn>
                  <a:cxn ang="f192">
                    <a:pos x="f261" y="f262"/>
                  </a:cxn>
                  <a:cxn ang="f192">
                    <a:pos x="f263" y="f262"/>
                  </a:cxn>
                  <a:cxn ang="f192">
                    <a:pos x="f264" y="f265"/>
                  </a:cxn>
                  <a:cxn ang="f192">
                    <a:pos x="f266" y="f267"/>
                  </a:cxn>
                  <a:cxn ang="f192">
                    <a:pos x="f268" y="f269"/>
                  </a:cxn>
                  <a:cxn ang="f192">
                    <a:pos x="f270" y="f271"/>
                  </a:cxn>
                  <a:cxn ang="f192">
                    <a:pos x="f272" y="f273"/>
                  </a:cxn>
                  <a:cxn ang="f192">
                    <a:pos x="f274" y="f271"/>
                  </a:cxn>
                  <a:cxn ang="f192">
                    <a:pos x="f275" y="f273"/>
                  </a:cxn>
                  <a:cxn ang="f192">
                    <a:pos x="f276" y="f271"/>
                  </a:cxn>
                  <a:cxn ang="f192">
                    <a:pos x="f237" y="f238"/>
                  </a:cxn>
                </a:cxnLst>
                <a:rect l="f233" t="f236" r="f234" b="f235"/>
                <a:pathLst>
                  <a:path w="405" h="353">
                    <a:moveTo>
                      <a:pt x="f8" y="f9"/>
                    </a:moveTo>
                    <a:cubicBezTo>
                      <a:pt x="f10" y="f11"/>
                      <a:pt x="f12" y="f13"/>
                      <a:pt x="f14" y="f15"/>
                    </a:cubicBezTo>
                    <a:cubicBezTo>
                      <a:pt x="f16" y="f17"/>
                      <a:pt x="f18" y="f19"/>
                      <a:pt x="f18" y="f20"/>
                    </a:cubicBezTo>
                    <a:cubicBezTo>
                      <a:pt x="f18" y="f21"/>
                      <a:pt x="f16" y="f22"/>
                      <a:pt x="f16" y="f23"/>
                    </a:cubicBezTo>
                    <a:cubicBezTo>
                      <a:pt x="f6" y="f24"/>
                      <a:pt x="f25" y="f26"/>
                      <a:pt x="f25" y="f27"/>
                    </a:cubicBezTo>
                    <a:cubicBezTo>
                      <a:pt x="f25" y="f28"/>
                      <a:pt x="f25" y="f29"/>
                      <a:pt x="f25" y="f30"/>
                    </a:cubicBezTo>
                    <a:cubicBezTo>
                      <a:pt x="f25" y="f31"/>
                      <a:pt x="f25" y="f32"/>
                      <a:pt x="f25" y="f33"/>
                    </a:cubicBezTo>
                    <a:cubicBezTo>
                      <a:pt x="f34" y="f35"/>
                      <a:pt x="f16" y="f7"/>
                      <a:pt x="f36" y="f7"/>
                    </a:cubicBezTo>
                    <a:cubicBezTo>
                      <a:pt x="f10" y="f37"/>
                      <a:pt x="f38" y="f39"/>
                      <a:pt x="f38" y="f40"/>
                    </a:cubicBezTo>
                    <a:cubicBezTo>
                      <a:pt x="f38" y="f41"/>
                      <a:pt x="f8" y="f42"/>
                      <a:pt x="f38" y="f43"/>
                    </a:cubicBezTo>
                    <a:cubicBezTo>
                      <a:pt x="f38" y="f44"/>
                      <a:pt x="f45" y="f46"/>
                      <a:pt x="f38" y="f47"/>
                    </a:cubicBezTo>
                    <a:cubicBezTo>
                      <a:pt x="f38" y="f21"/>
                      <a:pt x="f38" y="f48"/>
                      <a:pt x="f38" y="f20"/>
                    </a:cubicBezTo>
                    <a:cubicBezTo>
                      <a:pt x="f38" y="f49"/>
                      <a:pt x="f50" y="f51"/>
                      <a:pt x="f52" y="f51"/>
                    </a:cubicBezTo>
                    <a:cubicBezTo>
                      <a:pt x="f53" y="f51"/>
                      <a:pt x="f54" y="f51"/>
                      <a:pt x="f55" y="f51"/>
                    </a:cubicBezTo>
                    <a:cubicBezTo>
                      <a:pt x="f56" y="f51"/>
                      <a:pt x="f57" y="f58"/>
                      <a:pt x="f59" y="f60"/>
                    </a:cubicBezTo>
                    <a:cubicBezTo>
                      <a:pt x="f61" y="f62"/>
                      <a:pt x="f63" y="f64"/>
                      <a:pt x="f65" y="f51"/>
                    </a:cubicBezTo>
                    <a:cubicBezTo>
                      <a:pt x="f66" y="f67"/>
                      <a:pt x="f68" y="f69"/>
                      <a:pt x="f70" y="f71"/>
                    </a:cubicBezTo>
                    <a:cubicBezTo>
                      <a:pt x="f72" y="f71"/>
                      <a:pt x="f73" y="f69"/>
                      <a:pt x="f74" y="f71"/>
                    </a:cubicBezTo>
                    <a:cubicBezTo>
                      <a:pt x="f75" y="f71"/>
                      <a:pt x="f76" y="f69"/>
                      <a:pt x="f77" y="f67"/>
                    </a:cubicBezTo>
                    <a:cubicBezTo>
                      <a:pt x="f78" y="f64"/>
                      <a:pt x="f79" y="f80"/>
                      <a:pt x="f80" y="f80"/>
                    </a:cubicBezTo>
                    <a:cubicBezTo>
                      <a:pt x="f81" y="f80"/>
                      <a:pt x="f82" y="f80"/>
                      <a:pt x="f83" y="f62"/>
                    </a:cubicBezTo>
                    <a:cubicBezTo>
                      <a:pt x="f5" y="f84"/>
                      <a:pt x="f85" y="f83"/>
                      <a:pt x="f64" y="f83"/>
                    </a:cubicBezTo>
                    <a:cubicBezTo>
                      <a:pt x="f86" y="f5"/>
                      <a:pt x="f87" y="f5"/>
                      <a:pt x="f88" y="f5"/>
                    </a:cubicBezTo>
                    <a:cubicBezTo>
                      <a:pt x="f89" y="f83"/>
                      <a:pt x="f90" y="f5"/>
                      <a:pt x="f91" y="f83"/>
                    </a:cubicBezTo>
                    <a:cubicBezTo>
                      <a:pt x="f92" y="f93"/>
                      <a:pt x="f59" y="f5"/>
                      <a:pt x="f94" y="f5"/>
                    </a:cubicBezTo>
                    <a:cubicBezTo>
                      <a:pt x="f95" y="f5"/>
                      <a:pt x="f96" y="f83"/>
                      <a:pt x="f32" y="f83"/>
                    </a:cubicBezTo>
                    <a:cubicBezTo>
                      <a:pt x="f97" y="f93"/>
                      <a:pt x="f98" y="f80"/>
                      <a:pt x="f8" y="f9"/>
                    </a:cubicBezTo>
                    <a:close/>
                  </a:path>
                </a:pathLst>
              </a:custGeom>
              <a:solidFill>
                <a:srgbClr val="34262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1" name="Freeform 18">
                <a:extLst>
                  <a:ext uri="{FF2B5EF4-FFF2-40B4-BE49-F238E27FC236}">
                    <a16:creationId xmlns:a16="http://schemas.microsoft.com/office/drawing/2014/main" id="{1BF3DB02-F37A-C10E-46A5-11D84F3077B3}"/>
                  </a:ext>
                </a:extLst>
              </p:cNvPr>
              <p:cNvSpPr/>
              <p:nvPr/>
            </p:nvSpPr>
            <p:spPr>
              <a:xfrm>
                <a:off x="10190165" y="3738560"/>
                <a:ext cx="28575" cy="1123953"/>
              </a:xfrm>
              <a:custGeom>
                <a:avLst/>
                <a:gdLst>
                  <a:gd name="f0" fmla="val 10800000"/>
                  <a:gd name="f1" fmla="val 5400000"/>
                  <a:gd name="f2" fmla="val 180"/>
                  <a:gd name="f3" fmla="val w"/>
                  <a:gd name="f4" fmla="val h"/>
                  <a:gd name="f5" fmla="val 0"/>
                  <a:gd name="f6" fmla="val 19"/>
                  <a:gd name="f7" fmla="val 713"/>
                  <a:gd name="f8" fmla="val 6"/>
                  <a:gd name="f9" fmla="val 444"/>
                  <a:gd name="f10" fmla="val 411"/>
                  <a:gd name="f11" fmla="val 5"/>
                  <a:gd name="f12" fmla="val 379"/>
                  <a:gd name="f13" fmla="val 346"/>
                  <a:gd name="f14" fmla="val 4"/>
                  <a:gd name="f15" fmla="val 288"/>
                  <a:gd name="f16" fmla="val 230"/>
                  <a:gd name="f17" fmla="val 3"/>
                  <a:gd name="f18" fmla="val 171"/>
                  <a:gd name="f19" fmla="val 2"/>
                  <a:gd name="f20" fmla="val 127"/>
                  <a:gd name="f21" fmla="val 84"/>
                  <a:gd name="f22" fmla="val 40"/>
                  <a:gd name="f23" fmla="val 27"/>
                  <a:gd name="f24" fmla="val 15"/>
                  <a:gd name="f25" fmla="val 10"/>
                  <a:gd name="f26" fmla="val 11"/>
                  <a:gd name="f27" fmla="val 13"/>
                  <a:gd name="f28" fmla="val 16"/>
                  <a:gd name="f29" fmla="val 12"/>
                  <a:gd name="f30" fmla="val 28"/>
                  <a:gd name="f31" fmla="val 8"/>
                  <a:gd name="f32" fmla="val 46"/>
                  <a:gd name="f33" fmla="val 65"/>
                  <a:gd name="f34" fmla="val 86"/>
                  <a:gd name="f35" fmla="val 88"/>
                  <a:gd name="f36" fmla="val 90"/>
                  <a:gd name="f37" fmla="val 91"/>
                  <a:gd name="f38" fmla="val 92"/>
                  <a:gd name="f39" fmla="val 94"/>
                  <a:gd name="f40" fmla="val 9"/>
                  <a:gd name="f41" fmla="val 163"/>
                  <a:gd name="f42" fmla="val 232"/>
                  <a:gd name="f43" fmla="val 301"/>
                  <a:gd name="f44" fmla="val 340"/>
                  <a:gd name="f45" fmla="val 380"/>
                  <a:gd name="f46" fmla="val 419"/>
                  <a:gd name="f47" fmla="val 14"/>
                  <a:gd name="f48" fmla="val 437"/>
                  <a:gd name="f49" fmla="val 455"/>
                  <a:gd name="f50" fmla="val 471"/>
                  <a:gd name="f51" fmla="val 465"/>
                  <a:gd name="f52" fmla="val 456"/>
                  <a:gd name="f53" fmla="val 448"/>
                  <a:gd name="f54" fmla="val 447"/>
                  <a:gd name="f55" fmla="val 17"/>
                  <a:gd name="f56" fmla="val 449"/>
                  <a:gd name="f57" fmla="val 453"/>
                  <a:gd name="f58" fmla="val 457"/>
                  <a:gd name="f59" fmla="val 462"/>
                  <a:gd name="f60" fmla="val 540"/>
                  <a:gd name="f61" fmla="val 618"/>
                  <a:gd name="f62" fmla="val 696"/>
                  <a:gd name="f63" fmla="val 700"/>
                  <a:gd name="f64" fmla="val 704"/>
                  <a:gd name="f65" fmla="val 708"/>
                  <a:gd name="f66" fmla="val 707"/>
                  <a:gd name="f67" fmla="val 702"/>
                  <a:gd name="f68" fmla="val 699"/>
                  <a:gd name="f69" fmla="val 7"/>
                  <a:gd name="f70" fmla="val 693"/>
                  <a:gd name="f71" fmla="val 691"/>
                  <a:gd name="f72" fmla="val 677"/>
                  <a:gd name="f73" fmla="val 663"/>
                  <a:gd name="f74" fmla="val 649"/>
                  <a:gd name="f75" fmla="val 632"/>
                  <a:gd name="f76" fmla="val 614"/>
                  <a:gd name="f77" fmla="val 597"/>
                  <a:gd name="f78" fmla="val 593"/>
                  <a:gd name="f79" fmla="val 590"/>
                  <a:gd name="f80" fmla="val 586"/>
                  <a:gd name="f81" fmla="val 589"/>
                  <a:gd name="f82" fmla="val 596"/>
                  <a:gd name="f83" fmla="val 567"/>
                  <a:gd name="f84" fmla="val 538"/>
                  <a:gd name="f85" fmla="val 510"/>
                  <a:gd name="f86" fmla="val 499"/>
                  <a:gd name="f87" fmla="val 489"/>
                  <a:gd name="f88" fmla="val 478"/>
                  <a:gd name="f89" fmla="val 474"/>
                  <a:gd name="f90" fmla="val 470"/>
                  <a:gd name="f91" fmla="val 466"/>
                  <a:gd name="f92" fmla="val 460"/>
                  <a:gd name="f93" fmla="val 446"/>
                  <a:gd name="f94" fmla="val 445"/>
                  <a:gd name="f95" fmla="+- 0 0 -90"/>
                  <a:gd name="f96" fmla="*/ f3 1 19"/>
                  <a:gd name="f97" fmla="*/ f4 1 713"/>
                  <a:gd name="f98" fmla="+- f7 0 f5"/>
                  <a:gd name="f99" fmla="+- f6 0 f5"/>
                  <a:gd name="f100" fmla="*/ f95 f0 1"/>
                  <a:gd name="f101" fmla="*/ f99 1 19"/>
                  <a:gd name="f102" fmla="*/ f98 1 713"/>
                  <a:gd name="f103" fmla="*/ 6 f99 1"/>
                  <a:gd name="f104" fmla="*/ 444 f98 1"/>
                  <a:gd name="f105" fmla="*/ 5 f99 1"/>
                  <a:gd name="f106" fmla="*/ 346 f98 1"/>
                  <a:gd name="f107" fmla="*/ 3 f99 1"/>
                  <a:gd name="f108" fmla="*/ 171 f98 1"/>
                  <a:gd name="f109" fmla="*/ 40 f98 1"/>
                  <a:gd name="f110" fmla="*/ 10 f99 1"/>
                  <a:gd name="f111" fmla="*/ 3 f98 1"/>
                  <a:gd name="f112" fmla="*/ 15 f99 1"/>
                  <a:gd name="f113" fmla="*/ 28 f98 1"/>
                  <a:gd name="f114" fmla="*/ 84 f98 1"/>
                  <a:gd name="f115" fmla="*/ 11 f99 1"/>
                  <a:gd name="f116" fmla="*/ 90 f98 1"/>
                  <a:gd name="f117" fmla="*/ 94 f98 1"/>
                  <a:gd name="f118" fmla="*/ 13 f99 1"/>
                  <a:gd name="f119" fmla="*/ 301 f98 1"/>
                  <a:gd name="f120" fmla="*/ 419 f98 1"/>
                  <a:gd name="f121" fmla="*/ 471 f98 1"/>
                  <a:gd name="f122" fmla="*/ 448 f98 1"/>
                  <a:gd name="f123" fmla="*/ 17 f99 1"/>
                  <a:gd name="f124" fmla="*/ 449 f98 1"/>
                  <a:gd name="f125" fmla="*/ 19 f99 1"/>
                  <a:gd name="f126" fmla="*/ 462 f98 1"/>
                  <a:gd name="f127" fmla="*/ 696 f98 1"/>
                  <a:gd name="f128" fmla="*/ 708 f98 1"/>
                  <a:gd name="f129" fmla="*/ 704 f98 1"/>
                  <a:gd name="f130" fmla="*/ 7 f99 1"/>
                  <a:gd name="f131" fmla="*/ 691 f98 1"/>
                  <a:gd name="f132" fmla="*/ 649 f98 1"/>
                  <a:gd name="f133" fmla="*/ 597 f98 1"/>
                  <a:gd name="f134" fmla="*/ 586 f98 1"/>
                  <a:gd name="f135" fmla="*/ 8 f99 1"/>
                  <a:gd name="f136" fmla="*/ 9 f99 1"/>
                  <a:gd name="f137" fmla="*/ 596 f98 1"/>
                  <a:gd name="f138" fmla="*/ 510 f98 1"/>
                  <a:gd name="f139" fmla="*/ 478 f98 1"/>
                  <a:gd name="f140" fmla="*/ 4 f99 1"/>
                  <a:gd name="f141" fmla="*/ 466 f98 1"/>
                  <a:gd name="f142" fmla="*/ 447 f98 1"/>
                  <a:gd name="f143" fmla="*/ f100 1 f2"/>
                  <a:gd name="f144" fmla="*/ f103 1 19"/>
                  <a:gd name="f145" fmla="*/ f104 1 713"/>
                  <a:gd name="f146" fmla="*/ f105 1 19"/>
                  <a:gd name="f147" fmla="*/ f106 1 713"/>
                  <a:gd name="f148" fmla="*/ f107 1 19"/>
                  <a:gd name="f149" fmla="*/ f108 1 713"/>
                  <a:gd name="f150" fmla="*/ f109 1 713"/>
                  <a:gd name="f151" fmla="*/ f110 1 19"/>
                  <a:gd name="f152" fmla="*/ f111 1 713"/>
                  <a:gd name="f153" fmla="*/ f112 1 19"/>
                  <a:gd name="f154" fmla="*/ f113 1 713"/>
                  <a:gd name="f155" fmla="*/ f114 1 713"/>
                  <a:gd name="f156" fmla="*/ f115 1 19"/>
                  <a:gd name="f157" fmla="*/ f116 1 713"/>
                  <a:gd name="f158" fmla="*/ f117 1 713"/>
                  <a:gd name="f159" fmla="*/ f118 1 19"/>
                  <a:gd name="f160" fmla="*/ f119 1 713"/>
                  <a:gd name="f161" fmla="*/ f120 1 713"/>
                  <a:gd name="f162" fmla="*/ f121 1 713"/>
                  <a:gd name="f163" fmla="*/ f122 1 713"/>
                  <a:gd name="f164" fmla="*/ f123 1 19"/>
                  <a:gd name="f165" fmla="*/ f124 1 713"/>
                  <a:gd name="f166" fmla="*/ f125 1 19"/>
                  <a:gd name="f167" fmla="*/ f126 1 713"/>
                  <a:gd name="f168" fmla="*/ f127 1 713"/>
                  <a:gd name="f169" fmla="*/ f128 1 713"/>
                  <a:gd name="f170" fmla="*/ f129 1 713"/>
                  <a:gd name="f171" fmla="*/ f130 1 19"/>
                  <a:gd name="f172" fmla="*/ f131 1 713"/>
                  <a:gd name="f173" fmla="*/ f132 1 713"/>
                  <a:gd name="f174" fmla="*/ f133 1 713"/>
                  <a:gd name="f175" fmla="*/ f134 1 713"/>
                  <a:gd name="f176" fmla="*/ f135 1 19"/>
                  <a:gd name="f177" fmla="*/ f136 1 19"/>
                  <a:gd name="f178" fmla="*/ f137 1 713"/>
                  <a:gd name="f179" fmla="*/ f138 1 713"/>
                  <a:gd name="f180" fmla="*/ f139 1 713"/>
                  <a:gd name="f181" fmla="*/ f140 1 19"/>
                  <a:gd name="f182" fmla="*/ f141 1 713"/>
                  <a:gd name="f183" fmla="*/ f142 1 713"/>
                  <a:gd name="f184" fmla="*/ 0 1 f101"/>
                  <a:gd name="f185" fmla="*/ f6 1 f101"/>
                  <a:gd name="f186" fmla="*/ 0 1 f102"/>
                  <a:gd name="f187" fmla="*/ f7 1 f102"/>
                  <a:gd name="f188" fmla="+- f143 0 f1"/>
                  <a:gd name="f189" fmla="*/ f144 1 f101"/>
                  <a:gd name="f190" fmla="*/ f145 1 f102"/>
                  <a:gd name="f191" fmla="*/ f146 1 f101"/>
                  <a:gd name="f192" fmla="*/ f147 1 f102"/>
                  <a:gd name="f193" fmla="*/ f148 1 f101"/>
                  <a:gd name="f194" fmla="*/ f149 1 f102"/>
                  <a:gd name="f195" fmla="*/ f150 1 f102"/>
                  <a:gd name="f196" fmla="*/ f151 1 f101"/>
                  <a:gd name="f197" fmla="*/ f152 1 f102"/>
                  <a:gd name="f198" fmla="*/ f153 1 f101"/>
                  <a:gd name="f199" fmla="*/ f154 1 f102"/>
                  <a:gd name="f200" fmla="*/ f155 1 f102"/>
                  <a:gd name="f201" fmla="*/ f156 1 f101"/>
                  <a:gd name="f202" fmla="*/ f157 1 f102"/>
                  <a:gd name="f203" fmla="*/ f158 1 f102"/>
                  <a:gd name="f204" fmla="*/ f159 1 f101"/>
                  <a:gd name="f205" fmla="*/ f160 1 f102"/>
                  <a:gd name="f206" fmla="*/ f161 1 f102"/>
                  <a:gd name="f207" fmla="*/ f162 1 f102"/>
                  <a:gd name="f208" fmla="*/ f163 1 f102"/>
                  <a:gd name="f209" fmla="*/ f164 1 f101"/>
                  <a:gd name="f210" fmla="*/ f165 1 f102"/>
                  <a:gd name="f211" fmla="*/ f166 1 f101"/>
                  <a:gd name="f212" fmla="*/ f167 1 f102"/>
                  <a:gd name="f213" fmla="*/ f168 1 f102"/>
                  <a:gd name="f214" fmla="*/ f169 1 f102"/>
                  <a:gd name="f215" fmla="*/ f170 1 f102"/>
                  <a:gd name="f216" fmla="*/ f171 1 f101"/>
                  <a:gd name="f217" fmla="*/ f172 1 f102"/>
                  <a:gd name="f218" fmla="*/ f173 1 f102"/>
                  <a:gd name="f219" fmla="*/ f174 1 f102"/>
                  <a:gd name="f220" fmla="*/ f175 1 f102"/>
                  <a:gd name="f221" fmla="*/ f176 1 f101"/>
                  <a:gd name="f222" fmla="*/ f177 1 f101"/>
                  <a:gd name="f223" fmla="*/ f178 1 f102"/>
                  <a:gd name="f224" fmla="*/ f179 1 f102"/>
                  <a:gd name="f225" fmla="*/ f180 1 f102"/>
                  <a:gd name="f226" fmla="*/ f181 1 f101"/>
                  <a:gd name="f227" fmla="*/ f182 1 f102"/>
                  <a:gd name="f228" fmla="*/ f183 1 f102"/>
                  <a:gd name="f229" fmla="*/ f184 f96 1"/>
                  <a:gd name="f230" fmla="*/ f185 f96 1"/>
                  <a:gd name="f231" fmla="*/ f187 f97 1"/>
                  <a:gd name="f232" fmla="*/ f186 f97 1"/>
                  <a:gd name="f233" fmla="*/ f189 f96 1"/>
                  <a:gd name="f234" fmla="*/ f190 f97 1"/>
                  <a:gd name="f235" fmla="*/ f191 f96 1"/>
                  <a:gd name="f236" fmla="*/ f192 f97 1"/>
                  <a:gd name="f237" fmla="*/ f193 f96 1"/>
                  <a:gd name="f238" fmla="*/ f194 f97 1"/>
                  <a:gd name="f239" fmla="*/ f195 f97 1"/>
                  <a:gd name="f240" fmla="*/ f196 f96 1"/>
                  <a:gd name="f241" fmla="*/ f197 f97 1"/>
                  <a:gd name="f242" fmla="*/ f198 f96 1"/>
                  <a:gd name="f243" fmla="*/ f199 f97 1"/>
                  <a:gd name="f244" fmla="*/ f200 f97 1"/>
                  <a:gd name="f245" fmla="*/ f201 f96 1"/>
                  <a:gd name="f246" fmla="*/ f202 f97 1"/>
                  <a:gd name="f247" fmla="*/ f203 f97 1"/>
                  <a:gd name="f248" fmla="*/ f204 f96 1"/>
                  <a:gd name="f249" fmla="*/ f205 f97 1"/>
                  <a:gd name="f250" fmla="*/ f206 f97 1"/>
                  <a:gd name="f251" fmla="*/ f207 f97 1"/>
                  <a:gd name="f252" fmla="*/ f208 f97 1"/>
                  <a:gd name="f253" fmla="*/ f209 f96 1"/>
                  <a:gd name="f254" fmla="*/ f210 f97 1"/>
                  <a:gd name="f255" fmla="*/ f211 f96 1"/>
                  <a:gd name="f256" fmla="*/ f212 f97 1"/>
                  <a:gd name="f257" fmla="*/ f213 f97 1"/>
                  <a:gd name="f258" fmla="*/ f214 f97 1"/>
                  <a:gd name="f259" fmla="*/ f215 f97 1"/>
                  <a:gd name="f260" fmla="*/ f216 f96 1"/>
                  <a:gd name="f261" fmla="*/ f217 f97 1"/>
                  <a:gd name="f262" fmla="*/ f218 f97 1"/>
                  <a:gd name="f263" fmla="*/ f219 f97 1"/>
                  <a:gd name="f264" fmla="*/ f220 f97 1"/>
                  <a:gd name="f265" fmla="*/ f221 f96 1"/>
                  <a:gd name="f266" fmla="*/ f222 f96 1"/>
                  <a:gd name="f267" fmla="*/ f223 f97 1"/>
                  <a:gd name="f268" fmla="*/ f224 f97 1"/>
                  <a:gd name="f269" fmla="*/ f225 f97 1"/>
                  <a:gd name="f270" fmla="*/ f226 f96 1"/>
                  <a:gd name="f271" fmla="*/ f227 f97 1"/>
                  <a:gd name="f272" fmla="*/ f228 f97 1"/>
                </a:gdLst>
                <a:ahLst/>
                <a:cxnLst>
                  <a:cxn ang="3cd4">
                    <a:pos x="hc" y="t"/>
                  </a:cxn>
                  <a:cxn ang="0">
                    <a:pos x="r" y="vc"/>
                  </a:cxn>
                  <a:cxn ang="cd4">
                    <a:pos x="hc" y="b"/>
                  </a:cxn>
                  <a:cxn ang="cd2">
                    <a:pos x="l" y="vc"/>
                  </a:cxn>
                  <a:cxn ang="f188">
                    <a:pos x="f233" y="f234"/>
                  </a:cxn>
                  <a:cxn ang="f188">
                    <a:pos x="f235" y="f236"/>
                  </a:cxn>
                  <a:cxn ang="f188">
                    <a:pos x="f237" y="f238"/>
                  </a:cxn>
                  <a:cxn ang="f188">
                    <a:pos x="f237" y="f239"/>
                  </a:cxn>
                  <a:cxn ang="f188">
                    <a:pos x="f240" y="f241"/>
                  </a:cxn>
                  <a:cxn ang="f188">
                    <a:pos x="f242" y="f241"/>
                  </a:cxn>
                  <a:cxn ang="f188">
                    <a:pos x="f240" y="f243"/>
                  </a:cxn>
                  <a:cxn ang="f188">
                    <a:pos x="f240" y="f244"/>
                  </a:cxn>
                  <a:cxn ang="f188">
                    <a:pos x="f245" y="f246"/>
                  </a:cxn>
                  <a:cxn ang="f188">
                    <a:pos x="f245" y="f247"/>
                  </a:cxn>
                  <a:cxn ang="f188">
                    <a:pos x="f248" y="f249"/>
                  </a:cxn>
                  <a:cxn ang="f188">
                    <a:pos x="f242" y="f250"/>
                  </a:cxn>
                  <a:cxn ang="f188">
                    <a:pos x="f248" y="f251"/>
                  </a:cxn>
                  <a:cxn ang="f188">
                    <a:pos x="f248" y="f252"/>
                  </a:cxn>
                  <a:cxn ang="f188">
                    <a:pos x="f253" y="f254"/>
                  </a:cxn>
                  <a:cxn ang="f188">
                    <a:pos x="f255" y="f256"/>
                  </a:cxn>
                  <a:cxn ang="f188">
                    <a:pos x="f255" y="f257"/>
                  </a:cxn>
                  <a:cxn ang="f188">
                    <a:pos x="f253" y="f258"/>
                  </a:cxn>
                  <a:cxn ang="f188">
                    <a:pos x="f235" y="f259"/>
                  </a:cxn>
                  <a:cxn ang="f188">
                    <a:pos x="f233" y="f257"/>
                  </a:cxn>
                  <a:cxn ang="f188">
                    <a:pos x="f260" y="f261"/>
                  </a:cxn>
                  <a:cxn ang="f188">
                    <a:pos x="f260" y="f262"/>
                  </a:cxn>
                  <a:cxn ang="f188">
                    <a:pos x="f233" y="f263"/>
                  </a:cxn>
                  <a:cxn ang="f188">
                    <a:pos x="f233" y="f264"/>
                  </a:cxn>
                  <a:cxn ang="f188">
                    <a:pos x="f265" y="f264"/>
                  </a:cxn>
                  <a:cxn ang="f188">
                    <a:pos x="f266" y="f267"/>
                  </a:cxn>
                  <a:cxn ang="f188">
                    <a:pos x="f233" y="f268"/>
                  </a:cxn>
                  <a:cxn ang="f188">
                    <a:pos x="f235" y="f269"/>
                  </a:cxn>
                  <a:cxn ang="f188">
                    <a:pos x="f270" y="f271"/>
                  </a:cxn>
                  <a:cxn ang="f188">
                    <a:pos x="f270" y="f272"/>
                  </a:cxn>
                  <a:cxn ang="f188">
                    <a:pos x="f233" y="f234"/>
                  </a:cxn>
                </a:cxnLst>
                <a:rect l="f229" t="f232" r="f230" b="f231"/>
                <a:pathLst>
                  <a:path w="19" h="713">
                    <a:moveTo>
                      <a:pt x="f8" y="f9"/>
                    </a:moveTo>
                    <a:cubicBezTo>
                      <a:pt x="f8" y="f10"/>
                      <a:pt x="f11" y="f12"/>
                      <a:pt x="f11" y="f13"/>
                    </a:cubicBezTo>
                    <a:cubicBezTo>
                      <a:pt x="f14" y="f15"/>
                      <a:pt x="f14" y="f16"/>
                      <a:pt x="f17" y="f18"/>
                    </a:cubicBezTo>
                    <a:cubicBezTo>
                      <a:pt x="f19" y="f20"/>
                      <a:pt x="f17" y="f21"/>
                      <a:pt x="f17" y="f22"/>
                    </a:cubicBezTo>
                    <a:cubicBezTo>
                      <a:pt x="f19" y="f23"/>
                      <a:pt x="f14" y="f24"/>
                      <a:pt x="f25" y="f17"/>
                    </a:cubicBezTo>
                    <a:cubicBezTo>
                      <a:pt x="f26" y="f19"/>
                      <a:pt x="f27" y="f5"/>
                      <a:pt x="f24" y="f17"/>
                    </a:cubicBezTo>
                    <a:cubicBezTo>
                      <a:pt x="f28" y="f29"/>
                      <a:pt x="f26" y="f6"/>
                      <a:pt x="f25" y="f30"/>
                    </a:cubicBezTo>
                    <a:cubicBezTo>
                      <a:pt x="f31" y="f32"/>
                      <a:pt x="f31" y="f33"/>
                      <a:pt x="f25" y="f21"/>
                    </a:cubicBezTo>
                    <a:cubicBezTo>
                      <a:pt x="f25" y="f34"/>
                      <a:pt x="f26" y="f35"/>
                      <a:pt x="f26" y="f36"/>
                    </a:cubicBezTo>
                    <a:cubicBezTo>
                      <a:pt x="f26" y="f37"/>
                      <a:pt x="f26" y="f38"/>
                      <a:pt x="f26" y="f39"/>
                    </a:cubicBezTo>
                    <a:cubicBezTo>
                      <a:pt x="f40" y="f41"/>
                      <a:pt x="f27" y="f42"/>
                      <a:pt x="f27" y="f43"/>
                    </a:cubicBezTo>
                    <a:cubicBezTo>
                      <a:pt x="f29" y="f44"/>
                      <a:pt x="f24" y="f45"/>
                      <a:pt x="f24" y="f46"/>
                    </a:cubicBezTo>
                    <a:cubicBezTo>
                      <a:pt x="f47" y="f48"/>
                      <a:pt x="f26" y="f49"/>
                      <a:pt x="f27" y="f50"/>
                    </a:cubicBezTo>
                    <a:cubicBezTo>
                      <a:pt x="f47" y="f51"/>
                      <a:pt x="f29" y="f52"/>
                      <a:pt x="f27" y="f53"/>
                    </a:cubicBezTo>
                    <a:cubicBezTo>
                      <a:pt x="f24" y="f54"/>
                      <a:pt x="f28" y="f53"/>
                      <a:pt x="f55" y="f56"/>
                    </a:cubicBezTo>
                    <a:cubicBezTo>
                      <a:pt x="f6" y="f57"/>
                      <a:pt x="f6" y="f58"/>
                      <a:pt x="f6" y="f59"/>
                    </a:cubicBezTo>
                    <a:cubicBezTo>
                      <a:pt x="f6" y="f60"/>
                      <a:pt x="f6" y="f61"/>
                      <a:pt x="f6" y="f62"/>
                    </a:cubicBezTo>
                    <a:cubicBezTo>
                      <a:pt x="f6" y="f63"/>
                      <a:pt x="f6" y="f64"/>
                      <a:pt x="f55" y="f65"/>
                    </a:cubicBezTo>
                    <a:cubicBezTo>
                      <a:pt x="f26" y="f7"/>
                      <a:pt x="f31" y="f66"/>
                      <a:pt x="f11" y="f64"/>
                    </a:cubicBezTo>
                    <a:cubicBezTo>
                      <a:pt x="f19" y="f67"/>
                      <a:pt x="f5" y="f68"/>
                      <a:pt x="f8" y="f62"/>
                    </a:cubicBezTo>
                    <a:cubicBezTo>
                      <a:pt x="f31" y="f62"/>
                      <a:pt x="f69" y="f70"/>
                      <a:pt x="f69" y="f71"/>
                    </a:cubicBezTo>
                    <a:cubicBezTo>
                      <a:pt x="f69" y="f72"/>
                      <a:pt x="f69" y="f73"/>
                      <a:pt x="f69" y="f74"/>
                    </a:cubicBezTo>
                    <a:cubicBezTo>
                      <a:pt x="f69" y="f75"/>
                      <a:pt x="f69" y="f76"/>
                      <a:pt x="f8" y="f77"/>
                    </a:cubicBezTo>
                    <a:cubicBezTo>
                      <a:pt x="f8" y="f78"/>
                      <a:pt x="f8" y="f79"/>
                      <a:pt x="f8" y="f80"/>
                    </a:cubicBezTo>
                    <a:cubicBezTo>
                      <a:pt x="f8" y="f80"/>
                      <a:pt x="f69" y="f80"/>
                      <a:pt x="f31" y="f80"/>
                    </a:cubicBezTo>
                    <a:cubicBezTo>
                      <a:pt x="f25" y="f81"/>
                      <a:pt x="f40" y="f78"/>
                      <a:pt x="f40" y="f82"/>
                    </a:cubicBezTo>
                    <a:cubicBezTo>
                      <a:pt x="f14" y="f83"/>
                      <a:pt x="f25" y="f84"/>
                      <a:pt x="f8" y="f85"/>
                    </a:cubicBezTo>
                    <a:cubicBezTo>
                      <a:pt x="f14" y="f86"/>
                      <a:pt x="f11" y="f87"/>
                      <a:pt x="f11" y="f88"/>
                    </a:cubicBezTo>
                    <a:cubicBezTo>
                      <a:pt x="f11" y="f89"/>
                      <a:pt x="f11" y="f90"/>
                      <a:pt x="f14" y="f91"/>
                    </a:cubicBezTo>
                    <a:cubicBezTo>
                      <a:pt x="f17" y="f92"/>
                      <a:pt x="f17" y="f57"/>
                      <a:pt x="f14" y="f54"/>
                    </a:cubicBezTo>
                    <a:cubicBezTo>
                      <a:pt x="f11" y="f93"/>
                      <a:pt x="f11" y="f94"/>
                      <a:pt x="f8" y="f9"/>
                    </a:cubicBezTo>
                    <a:close/>
                  </a:path>
                </a:pathLst>
              </a:custGeom>
              <a:solidFill>
                <a:srgbClr val="76768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2" name="Freeform 19">
                <a:extLst>
                  <a:ext uri="{FF2B5EF4-FFF2-40B4-BE49-F238E27FC236}">
                    <a16:creationId xmlns:a16="http://schemas.microsoft.com/office/drawing/2014/main" id="{4C1C165F-E3C5-5FB4-E0F0-73F5164E7255}"/>
                  </a:ext>
                </a:extLst>
              </p:cNvPr>
              <p:cNvSpPr/>
              <p:nvPr/>
            </p:nvSpPr>
            <p:spPr>
              <a:xfrm>
                <a:off x="11096628" y="6046790"/>
                <a:ext cx="214317" cy="187323"/>
              </a:xfrm>
              <a:custGeom>
                <a:avLst/>
                <a:gdLst>
                  <a:gd name="f0" fmla="val 10800000"/>
                  <a:gd name="f1" fmla="val 5400000"/>
                  <a:gd name="f2" fmla="val 180"/>
                  <a:gd name="f3" fmla="val w"/>
                  <a:gd name="f4" fmla="val h"/>
                  <a:gd name="f5" fmla="val 0"/>
                  <a:gd name="f6" fmla="val 136"/>
                  <a:gd name="f7" fmla="val 119"/>
                  <a:gd name="f8" fmla="val 20"/>
                  <a:gd name="f9" fmla="val 109"/>
                  <a:gd name="f10" fmla="val 17"/>
                  <a:gd name="f11" fmla="val 99"/>
                  <a:gd name="f12" fmla="val 11"/>
                  <a:gd name="f13" fmla="val 90"/>
                  <a:gd name="f14" fmla="val 3"/>
                  <a:gd name="f15" fmla="val 82"/>
                  <a:gd name="f16" fmla="val 79"/>
                  <a:gd name="f17" fmla="val 74"/>
                  <a:gd name="f18" fmla="val 69"/>
                  <a:gd name="f19" fmla="val 8"/>
                  <a:gd name="f20" fmla="val 63"/>
                  <a:gd name="f21" fmla="val 13"/>
                  <a:gd name="f22" fmla="val 56"/>
                  <a:gd name="f23" fmla="val 21"/>
                  <a:gd name="f24" fmla="val 53"/>
                  <a:gd name="f25" fmla="val 26"/>
                  <a:gd name="f26" fmla="val 50"/>
                  <a:gd name="f27" fmla="val 30"/>
                  <a:gd name="f28" fmla="val 47"/>
                  <a:gd name="f29" fmla="val 34"/>
                  <a:gd name="f30" fmla="val 43"/>
                  <a:gd name="f31" fmla="val 39"/>
                  <a:gd name="f32" fmla="val 38"/>
                  <a:gd name="f33" fmla="val 44"/>
                  <a:gd name="f34" fmla="val 35"/>
                  <a:gd name="f35" fmla="val 52"/>
                  <a:gd name="f36" fmla="val 55"/>
                  <a:gd name="f37" fmla="val 41"/>
                  <a:gd name="f38" fmla="val 58"/>
                  <a:gd name="f39" fmla="val 60"/>
                  <a:gd name="f40" fmla="val 36"/>
                  <a:gd name="f41" fmla="val 64"/>
                  <a:gd name="f42" fmla="val 29"/>
                  <a:gd name="f43" fmla="val 70"/>
                  <a:gd name="f44" fmla="val 25"/>
                  <a:gd name="f45" fmla="val 77"/>
                  <a:gd name="f46" fmla="val 22"/>
                  <a:gd name="f47" fmla="val 80"/>
                  <a:gd name="f48" fmla="val 18"/>
                  <a:gd name="f49" fmla="val 84"/>
                  <a:gd name="f50" fmla="val 16"/>
                  <a:gd name="f51" fmla="val 85"/>
                  <a:gd name="f52" fmla="val 87"/>
                  <a:gd name="f53" fmla="val 12"/>
                  <a:gd name="f54" fmla="val 81"/>
                  <a:gd name="f55" fmla="val 92"/>
                  <a:gd name="f56" fmla="val 97"/>
                  <a:gd name="f57" fmla="val 107"/>
                  <a:gd name="f58" fmla="val 114"/>
                  <a:gd name="f59" fmla="val 9"/>
                  <a:gd name="f60" fmla="val 126"/>
                  <a:gd name="f61" fmla="val 2"/>
                  <a:gd name="f62" fmla="val 129"/>
                  <a:gd name="f63" fmla="val 132"/>
                  <a:gd name="f64" fmla="val 1"/>
                  <a:gd name="f65" fmla="val 134"/>
                  <a:gd name="f66" fmla="val 4"/>
                  <a:gd name="f67" fmla="val 133"/>
                  <a:gd name="f68" fmla="val 10"/>
                  <a:gd name="f69" fmla="val 130"/>
                  <a:gd name="f70" fmla="val 116"/>
                  <a:gd name="f71" fmla="val 108"/>
                  <a:gd name="f72" fmla="val 40"/>
                  <a:gd name="f73" fmla="val 49"/>
                  <a:gd name="f74" fmla="val 71"/>
                  <a:gd name="f75" fmla="val 54"/>
                  <a:gd name="f76" fmla="val 68"/>
                  <a:gd name="f77" fmla="val 62"/>
                  <a:gd name="f78" fmla="val 51"/>
                  <a:gd name="f79" fmla="val 66"/>
                  <a:gd name="f80" fmla="val 67"/>
                  <a:gd name="f81" fmla="val 86"/>
                  <a:gd name="f82" fmla="val 93"/>
                  <a:gd name="f83" fmla="val 101"/>
                  <a:gd name="f84" fmla="val 45"/>
                  <a:gd name="f85" fmla="val 110"/>
                  <a:gd name="f86" fmla="val 115"/>
                  <a:gd name="f87" fmla="val 37"/>
                  <a:gd name="f88" fmla="val 28"/>
                  <a:gd name="f89" fmla="val 113"/>
                  <a:gd name="f90" fmla="+- 0 0 -90"/>
                  <a:gd name="f91" fmla="*/ f3 1 136"/>
                  <a:gd name="f92" fmla="*/ f4 1 119"/>
                  <a:gd name="f93" fmla="+- f7 0 f5"/>
                  <a:gd name="f94" fmla="+- f6 0 f5"/>
                  <a:gd name="f95" fmla="*/ f90 f0 1"/>
                  <a:gd name="f96" fmla="*/ f94 1 136"/>
                  <a:gd name="f97" fmla="*/ f93 1 119"/>
                  <a:gd name="f98" fmla="*/ 20 f94 1"/>
                  <a:gd name="f99" fmla="*/ 109 f93 1"/>
                  <a:gd name="f100" fmla="*/ 3 f94 1"/>
                  <a:gd name="f101" fmla="*/ 82 f93 1"/>
                  <a:gd name="f102" fmla="*/ 69 f93 1"/>
                  <a:gd name="f103" fmla="*/ 21 f94 1"/>
                  <a:gd name="f104" fmla="*/ 53 f93 1"/>
                  <a:gd name="f105" fmla="*/ 34 f94 1"/>
                  <a:gd name="f106" fmla="*/ 43 f93 1"/>
                  <a:gd name="f107" fmla="*/ 52 f94 1"/>
                  <a:gd name="f108" fmla="*/ 39 f93 1"/>
                  <a:gd name="f109" fmla="*/ 60 f94 1"/>
                  <a:gd name="f110" fmla="*/ 36 f93 1"/>
                  <a:gd name="f111" fmla="*/ 77 f94 1"/>
                  <a:gd name="f112" fmla="*/ 22 f93 1"/>
                  <a:gd name="f113" fmla="*/ 84 f94 1"/>
                  <a:gd name="f114" fmla="*/ 16 f93 1"/>
                  <a:gd name="f115" fmla="*/ 90 f94 1"/>
                  <a:gd name="f116" fmla="*/ 12 f93 1"/>
                  <a:gd name="f117" fmla="*/ 81 f94 1"/>
                  <a:gd name="f118" fmla="*/ 34 f93 1"/>
                  <a:gd name="f119" fmla="*/ 97 f94 1"/>
                  <a:gd name="f120" fmla="*/ 29 f93 1"/>
                  <a:gd name="f121" fmla="*/ 126 f94 1"/>
                  <a:gd name="f122" fmla="*/ 2 f93 1"/>
                  <a:gd name="f123" fmla="*/ 134 f94 1"/>
                  <a:gd name="f124" fmla="*/ 4 f93 1"/>
                  <a:gd name="f125" fmla="*/ 130 f94 1"/>
                  <a:gd name="f126" fmla="*/ 11 f93 1"/>
                  <a:gd name="f127" fmla="*/ 99 f94 1"/>
                  <a:gd name="f128" fmla="*/ 40 f93 1"/>
                  <a:gd name="f129" fmla="*/ 71 f94 1"/>
                  <a:gd name="f130" fmla="*/ 54 f93 1"/>
                  <a:gd name="f131" fmla="*/ 62 f94 1"/>
                  <a:gd name="f132" fmla="*/ 51 f93 1"/>
                  <a:gd name="f133" fmla="*/ 66 f94 1"/>
                  <a:gd name="f134" fmla="*/ 41 f93 1"/>
                  <a:gd name="f135" fmla="*/ 67 f94 1"/>
                  <a:gd name="f136" fmla="*/ 41 f94 1"/>
                  <a:gd name="f137" fmla="*/ 86 f93 1"/>
                  <a:gd name="f138" fmla="*/ 45 f94 1"/>
                  <a:gd name="f139" fmla="*/ 107 f93 1"/>
                  <a:gd name="f140" fmla="*/ 119 f93 1"/>
                  <a:gd name="f141" fmla="*/ f95 1 f2"/>
                  <a:gd name="f142" fmla="*/ f98 1 136"/>
                  <a:gd name="f143" fmla="*/ f99 1 119"/>
                  <a:gd name="f144" fmla="*/ f100 1 136"/>
                  <a:gd name="f145" fmla="*/ f101 1 119"/>
                  <a:gd name="f146" fmla="*/ f102 1 119"/>
                  <a:gd name="f147" fmla="*/ f103 1 136"/>
                  <a:gd name="f148" fmla="*/ f104 1 119"/>
                  <a:gd name="f149" fmla="*/ f105 1 136"/>
                  <a:gd name="f150" fmla="*/ f106 1 119"/>
                  <a:gd name="f151" fmla="*/ f107 1 136"/>
                  <a:gd name="f152" fmla="*/ f108 1 119"/>
                  <a:gd name="f153" fmla="*/ f109 1 136"/>
                  <a:gd name="f154" fmla="*/ f110 1 119"/>
                  <a:gd name="f155" fmla="*/ f111 1 136"/>
                  <a:gd name="f156" fmla="*/ f112 1 119"/>
                  <a:gd name="f157" fmla="*/ f113 1 136"/>
                  <a:gd name="f158" fmla="*/ f114 1 119"/>
                  <a:gd name="f159" fmla="*/ f115 1 136"/>
                  <a:gd name="f160" fmla="*/ f116 1 119"/>
                  <a:gd name="f161" fmla="*/ f117 1 136"/>
                  <a:gd name="f162" fmla="*/ f118 1 119"/>
                  <a:gd name="f163" fmla="*/ f119 1 136"/>
                  <a:gd name="f164" fmla="*/ f120 1 119"/>
                  <a:gd name="f165" fmla="*/ f121 1 136"/>
                  <a:gd name="f166" fmla="*/ f122 1 119"/>
                  <a:gd name="f167" fmla="*/ f123 1 136"/>
                  <a:gd name="f168" fmla="*/ f124 1 119"/>
                  <a:gd name="f169" fmla="*/ f125 1 136"/>
                  <a:gd name="f170" fmla="*/ f126 1 119"/>
                  <a:gd name="f171" fmla="*/ f127 1 136"/>
                  <a:gd name="f172" fmla="*/ f128 1 119"/>
                  <a:gd name="f173" fmla="*/ f129 1 136"/>
                  <a:gd name="f174" fmla="*/ f130 1 119"/>
                  <a:gd name="f175" fmla="*/ f131 1 136"/>
                  <a:gd name="f176" fmla="*/ f132 1 119"/>
                  <a:gd name="f177" fmla="*/ f133 1 136"/>
                  <a:gd name="f178" fmla="*/ f134 1 119"/>
                  <a:gd name="f179" fmla="*/ f135 1 136"/>
                  <a:gd name="f180" fmla="*/ f136 1 136"/>
                  <a:gd name="f181" fmla="*/ f137 1 119"/>
                  <a:gd name="f182" fmla="*/ f138 1 136"/>
                  <a:gd name="f183" fmla="*/ f139 1 119"/>
                  <a:gd name="f184" fmla="*/ f140 1 119"/>
                  <a:gd name="f185" fmla="*/ 0 1 f96"/>
                  <a:gd name="f186" fmla="*/ f6 1 f96"/>
                  <a:gd name="f187" fmla="*/ 0 1 f97"/>
                  <a:gd name="f188" fmla="*/ f7 1 f97"/>
                  <a:gd name="f189" fmla="+- f141 0 f1"/>
                  <a:gd name="f190" fmla="*/ f142 1 f96"/>
                  <a:gd name="f191" fmla="*/ f143 1 f97"/>
                  <a:gd name="f192" fmla="*/ f144 1 f96"/>
                  <a:gd name="f193" fmla="*/ f145 1 f97"/>
                  <a:gd name="f194" fmla="*/ f146 1 f97"/>
                  <a:gd name="f195" fmla="*/ f147 1 f96"/>
                  <a:gd name="f196" fmla="*/ f148 1 f97"/>
                  <a:gd name="f197" fmla="*/ f149 1 f96"/>
                  <a:gd name="f198" fmla="*/ f150 1 f97"/>
                  <a:gd name="f199" fmla="*/ f151 1 f96"/>
                  <a:gd name="f200" fmla="*/ f152 1 f97"/>
                  <a:gd name="f201" fmla="*/ f153 1 f96"/>
                  <a:gd name="f202" fmla="*/ f154 1 f97"/>
                  <a:gd name="f203" fmla="*/ f155 1 f96"/>
                  <a:gd name="f204" fmla="*/ f156 1 f97"/>
                  <a:gd name="f205" fmla="*/ f157 1 f96"/>
                  <a:gd name="f206" fmla="*/ f158 1 f97"/>
                  <a:gd name="f207" fmla="*/ f159 1 f96"/>
                  <a:gd name="f208" fmla="*/ f160 1 f97"/>
                  <a:gd name="f209" fmla="*/ f161 1 f96"/>
                  <a:gd name="f210" fmla="*/ f162 1 f97"/>
                  <a:gd name="f211" fmla="*/ f163 1 f96"/>
                  <a:gd name="f212" fmla="*/ f164 1 f97"/>
                  <a:gd name="f213" fmla="*/ f165 1 f96"/>
                  <a:gd name="f214" fmla="*/ f166 1 f97"/>
                  <a:gd name="f215" fmla="*/ f167 1 f96"/>
                  <a:gd name="f216" fmla="*/ f168 1 f97"/>
                  <a:gd name="f217" fmla="*/ f169 1 f96"/>
                  <a:gd name="f218" fmla="*/ f170 1 f97"/>
                  <a:gd name="f219" fmla="*/ f171 1 f96"/>
                  <a:gd name="f220" fmla="*/ f172 1 f97"/>
                  <a:gd name="f221" fmla="*/ f173 1 f96"/>
                  <a:gd name="f222" fmla="*/ f174 1 f97"/>
                  <a:gd name="f223" fmla="*/ f175 1 f96"/>
                  <a:gd name="f224" fmla="*/ f176 1 f97"/>
                  <a:gd name="f225" fmla="*/ f177 1 f96"/>
                  <a:gd name="f226" fmla="*/ f178 1 f97"/>
                  <a:gd name="f227" fmla="*/ f179 1 f96"/>
                  <a:gd name="f228" fmla="*/ f180 1 f96"/>
                  <a:gd name="f229" fmla="*/ f181 1 f97"/>
                  <a:gd name="f230" fmla="*/ f182 1 f96"/>
                  <a:gd name="f231" fmla="*/ f183 1 f97"/>
                  <a:gd name="f232" fmla="*/ f184 1 f97"/>
                  <a:gd name="f233" fmla="*/ f185 f91 1"/>
                  <a:gd name="f234" fmla="*/ f186 f91 1"/>
                  <a:gd name="f235" fmla="*/ f188 f92 1"/>
                  <a:gd name="f236" fmla="*/ f187 f92 1"/>
                  <a:gd name="f237" fmla="*/ f190 f91 1"/>
                  <a:gd name="f238" fmla="*/ f191 f92 1"/>
                  <a:gd name="f239" fmla="*/ f192 f91 1"/>
                  <a:gd name="f240" fmla="*/ f193 f92 1"/>
                  <a:gd name="f241" fmla="*/ f194 f92 1"/>
                  <a:gd name="f242" fmla="*/ f195 f91 1"/>
                  <a:gd name="f243" fmla="*/ f196 f92 1"/>
                  <a:gd name="f244" fmla="*/ f197 f91 1"/>
                  <a:gd name="f245" fmla="*/ f198 f92 1"/>
                  <a:gd name="f246" fmla="*/ f199 f91 1"/>
                  <a:gd name="f247" fmla="*/ f200 f92 1"/>
                  <a:gd name="f248" fmla="*/ f201 f91 1"/>
                  <a:gd name="f249" fmla="*/ f202 f92 1"/>
                  <a:gd name="f250" fmla="*/ f203 f91 1"/>
                  <a:gd name="f251" fmla="*/ f204 f92 1"/>
                  <a:gd name="f252" fmla="*/ f205 f91 1"/>
                  <a:gd name="f253" fmla="*/ f206 f92 1"/>
                  <a:gd name="f254" fmla="*/ f207 f91 1"/>
                  <a:gd name="f255" fmla="*/ f208 f92 1"/>
                  <a:gd name="f256" fmla="*/ f209 f91 1"/>
                  <a:gd name="f257" fmla="*/ f210 f92 1"/>
                  <a:gd name="f258" fmla="*/ f211 f91 1"/>
                  <a:gd name="f259" fmla="*/ f212 f92 1"/>
                  <a:gd name="f260" fmla="*/ f213 f91 1"/>
                  <a:gd name="f261" fmla="*/ f214 f92 1"/>
                  <a:gd name="f262" fmla="*/ f215 f91 1"/>
                  <a:gd name="f263" fmla="*/ f216 f92 1"/>
                  <a:gd name="f264" fmla="*/ f217 f91 1"/>
                  <a:gd name="f265" fmla="*/ f218 f92 1"/>
                  <a:gd name="f266" fmla="*/ f219 f91 1"/>
                  <a:gd name="f267" fmla="*/ f220 f92 1"/>
                  <a:gd name="f268" fmla="*/ f221 f91 1"/>
                  <a:gd name="f269" fmla="*/ f222 f92 1"/>
                  <a:gd name="f270" fmla="*/ f223 f91 1"/>
                  <a:gd name="f271" fmla="*/ f224 f92 1"/>
                  <a:gd name="f272" fmla="*/ f225 f91 1"/>
                  <a:gd name="f273" fmla="*/ f226 f92 1"/>
                  <a:gd name="f274" fmla="*/ f227 f91 1"/>
                  <a:gd name="f275" fmla="*/ f228 f91 1"/>
                  <a:gd name="f276" fmla="*/ f229 f92 1"/>
                  <a:gd name="f277" fmla="*/ f230 f91 1"/>
                  <a:gd name="f278" fmla="*/ f231 f92 1"/>
                  <a:gd name="f279" fmla="*/ f232 f92 1"/>
                </a:gdLst>
                <a:ahLst/>
                <a:cxnLst>
                  <a:cxn ang="3cd4">
                    <a:pos x="hc" y="t"/>
                  </a:cxn>
                  <a:cxn ang="0">
                    <a:pos x="r" y="vc"/>
                  </a:cxn>
                  <a:cxn ang="cd4">
                    <a:pos x="hc" y="b"/>
                  </a:cxn>
                  <a:cxn ang="cd2">
                    <a:pos x="l" y="vc"/>
                  </a:cxn>
                  <a:cxn ang="f189">
                    <a:pos x="f237" y="f238"/>
                  </a:cxn>
                  <a:cxn ang="f189">
                    <a:pos x="f239" y="f240"/>
                  </a:cxn>
                  <a:cxn ang="f189">
                    <a:pos x="f239" y="f241"/>
                  </a:cxn>
                  <a:cxn ang="f189">
                    <a:pos x="f242" y="f243"/>
                  </a:cxn>
                  <a:cxn ang="f189">
                    <a:pos x="f244" y="f245"/>
                  </a:cxn>
                  <a:cxn ang="f189">
                    <a:pos x="f246" y="f247"/>
                  </a:cxn>
                  <a:cxn ang="f189">
                    <a:pos x="f248" y="f249"/>
                  </a:cxn>
                  <a:cxn ang="f189">
                    <a:pos x="f250" y="f251"/>
                  </a:cxn>
                  <a:cxn ang="f189">
                    <a:pos x="f252" y="f253"/>
                  </a:cxn>
                  <a:cxn ang="f189">
                    <a:pos x="f254" y="f255"/>
                  </a:cxn>
                  <a:cxn ang="f189">
                    <a:pos x="f256" y="f257"/>
                  </a:cxn>
                  <a:cxn ang="f189">
                    <a:pos x="f258" y="f259"/>
                  </a:cxn>
                  <a:cxn ang="f189">
                    <a:pos x="f260" y="f261"/>
                  </a:cxn>
                  <a:cxn ang="f189">
                    <a:pos x="f262" y="f263"/>
                  </a:cxn>
                  <a:cxn ang="f189">
                    <a:pos x="f264" y="f265"/>
                  </a:cxn>
                  <a:cxn ang="f189">
                    <a:pos x="f266" y="f267"/>
                  </a:cxn>
                  <a:cxn ang="f189">
                    <a:pos x="f268" y="f269"/>
                  </a:cxn>
                  <a:cxn ang="f189">
                    <a:pos x="f270" y="f271"/>
                  </a:cxn>
                  <a:cxn ang="f189">
                    <a:pos x="f272" y="f273"/>
                  </a:cxn>
                  <a:cxn ang="f189">
                    <a:pos x="f274" y="f247"/>
                  </a:cxn>
                  <a:cxn ang="f189">
                    <a:pos x="f275" y="f276"/>
                  </a:cxn>
                  <a:cxn ang="f189">
                    <a:pos x="f277" y="f278"/>
                  </a:cxn>
                  <a:cxn ang="f189">
                    <a:pos x="f277" y="f279"/>
                  </a:cxn>
                  <a:cxn ang="f189">
                    <a:pos x="f237" y="f238"/>
                  </a:cxn>
                </a:cxnLst>
                <a:rect l="f233" t="f236" r="f234" b="f235"/>
                <a:pathLst>
                  <a:path w="136" h="119">
                    <a:moveTo>
                      <a:pt x="f8" y="f9"/>
                    </a:moveTo>
                    <a:cubicBezTo>
                      <a:pt x="f10" y="f11"/>
                      <a:pt x="f12" y="f13"/>
                      <a:pt x="f14" y="f15"/>
                    </a:cubicBezTo>
                    <a:cubicBezTo>
                      <a:pt x="f5" y="f16"/>
                      <a:pt x="f5" y="f17"/>
                      <a:pt x="f14" y="f18"/>
                    </a:cubicBezTo>
                    <a:cubicBezTo>
                      <a:pt x="f19" y="f20"/>
                      <a:pt x="f21" y="f22"/>
                      <a:pt x="f23" y="f24"/>
                    </a:cubicBezTo>
                    <a:cubicBezTo>
                      <a:pt x="f25" y="f26"/>
                      <a:pt x="f27" y="f28"/>
                      <a:pt x="f29" y="f30"/>
                    </a:cubicBezTo>
                    <a:cubicBezTo>
                      <a:pt x="f31" y="f32"/>
                      <a:pt x="f33" y="f34"/>
                      <a:pt x="f35" y="f31"/>
                    </a:cubicBezTo>
                    <a:cubicBezTo>
                      <a:pt x="f36" y="f37"/>
                      <a:pt x="f38" y="f31"/>
                      <a:pt x="f39" y="f40"/>
                    </a:cubicBezTo>
                    <a:cubicBezTo>
                      <a:pt x="f41" y="f42"/>
                      <a:pt x="f43" y="f44"/>
                      <a:pt x="f45" y="f46"/>
                    </a:cubicBezTo>
                    <a:cubicBezTo>
                      <a:pt x="f47" y="f8"/>
                      <a:pt x="f15" y="f48"/>
                      <a:pt x="f49" y="f50"/>
                    </a:cubicBezTo>
                    <a:cubicBezTo>
                      <a:pt x="f51" y="f21"/>
                      <a:pt x="f52" y="f21"/>
                      <a:pt x="f13" y="f53"/>
                    </a:cubicBezTo>
                    <a:cubicBezTo>
                      <a:pt x="f13" y="f23"/>
                      <a:pt x="f54" y="f25"/>
                      <a:pt x="f54" y="f29"/>
                    </a:cubicBezTo>
                    <a:cubicBezTo>
                      <a:pt x="f52" y="f34"/>
                      <a:pt x="f55" y="f29"/>
                      <a:pt x="f56" y="f42"/>
                    </a:cubicBezTo>
                    <a:cubicBezTo>
                      <a:pt x="f57" y="f8"/>
                      <a:pt x="f58" y="f59"/>
                      <a:pt x="f60" y="f61"/>
                    </a:cubicBezTo>
                    <a:cubicBezTo>
                      <a:pt x="f62" y="f5"/>
                      <a:pt x="f63" y="f64"/>
                      <a:pt x="f65" y="f66"/>
                    </a:cubicBezTo>
                    <a:cubicBezTo>
                      <a:pt x="f6" y="f19"/>
                      <a:pt x="f67" y="f68"/>
                      <a:pt x="f69" y="f12"/>
                    </a:cubicBezTo>
                    <a:cubicBezTo>
                      <a:pt x="f70" y="f10"/>
                      <a:pt x="f71" y="f42"/>
                      <a:pt x="f11" y="f72"/>
                    </a:cubicBezTo>
                    <a:cubicBezTo>
                      <a:pt x="f55" y="f73"/>
                      <a:pt x="f49" y="f36"/>
                      <a:pt x="f74" y="f75"/>
                    </a:cubicBezTo>
                    <a:cubicBezTo>
                      <a:pt x="f76" y="f75"/>
                      <a:pt x="f41" y="f36"/>
                      <a:pt x="f77" y="f78"/>
                    </a:cubicBezTo>
                    <a:cubicBezTo>
                      <a:pt x="f39" y="f28"/>
                      <a:pt x="f20" y="f33"/>
                      <a:pt x="f79" y="f37"/>
                    </a:cubicBezTo>
                    <a:cubicBezTo>
                      <a:pt x="f79" y="f72"/>
                      <a:pt x="f80" y="f72"/>
                      <a:pt x="f80" y="f31"/>
                    </a:cubicBezTo>
                    <a:cubicBezTo>
                      <a:pt x="f75" y="f35"/>
                      <a:pt x="f73" y="f43"/>
                      <a:pt x="f37" y="f81"/>
                    </a:cubicBezTo>
                    <a:cubicBezTo>
                      <a:pt x="f32" y="f82"/>
                      <a:pt x="f32" y="f83"/>
                      <a:pt x="f84" y="f57"/>
                    </a:cubicBezTo>
                    <a:cubicBezTo>
                      <a:pt x="f73" y="f85"/>
                      <a:pt x="f26" y="f86"/>
                      <a:pt x="f84" y="f7"/>
                    </a:cubicBezTo>
                    <a:cubicBezTo>
                      <a:pt x="f87" y="f70"/>
                      <a:pt x="f88" y="f89"/>
                      <a:pt x="f8" y="f9"/>
                    </a:cubicBezTo>
                    <a:close/>
                  </a:path>
                </a:pathLst>
              </a:custGeom>
              <a:solidFill>
                <a:srgbClr val="C486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3" name="Freeform 20">
                <a:extLst>
                  <a:ext uri="{FF2B5EF4-FFF2-40B4-BE49-F238E27FC236}">
                    <a16:creationId xmlns:a16="http://schemas.microsoft.com/office/drawing/2014/main" id="{F1EC6CB2-D14F-7634-B58D-7E02B19588A5}"/>
                  </a:ext>
                </a:extLst>
              </p:cNvPr>
              <p:cNvSpPr/>
              <p:nvPr/>
            </p:nvSpPr>
            <p:spPr>
              <a:xfrm>
                <a:off x="10086974" y="4432297"/>
                <a:ext cx="115891" cy="204789"/>
              </a:xfrm>
              <a:custGeom>
                <a:avLst/>
                <a:gdLst>
                  <a:gd name="f0" fmla="val 10800000"/>
                  <a:gd name="f1" fmla="val 5400000"/>
                  <a:gd name="f2" fmla="val 180"/>
                  <a:gd name="f3" fmla="val w"/>
                  <a:gd name="f4" fmla="val h"/>
                  <a:gd name="f5" fmla="val 0"/>
                  <a:gd name="f6" fmla="val 74"/>
                  <a:gd name="f7" fmla="val 130"/>
                  <a:gd name="f8" fmla="val 71"/>
                  <a:gd name="f9" fmla="val 4"/>
                  <a:gd name="f10" fmla="val 5"/>
                  <a:gd name="f11" fmla="val 6"/>
                  <a:gd name="f12" fmla="val 72"/>
                  <a:gd name="f13" fmla="val 23"/>
                  <a:gd name="f14" fmla="val 63"/>
                  <a:gd name="f15" fmla="val 39"/>
                  <a:gd name="f16" fmla="val 64"/>
                  <a:gd name="f17" fmla="val 56"/>
                  <a:gd name="f18" fmla="val 65"/>
                  <a:gd name="f19" fmla="val 70"/>
                  <a:gd name="f20" fmla="val 67"/>
                  <a:gd name="f21" fmla="val 83"/>
                  <a:gd name="f22" fmla="val 97"/>
                  <a:gd name="f23" fmla="val 119"/>
                  <a:gd name="f24" fmla="val 121"/>
                  <a:gd name="f25" fmla="val 53"/>
                  <a:gd name="f26" fmla="val 51"/>
                  <a:gd name="f27" fmla="val 129"/>
                  <a:gd name="f28" fmla="val 50"/>
                  <a:gd name="f29" fmla="val 128"/>
                  <a:gd name="f30" fmla="val 49"/>
                  <a:gd name="f31" fmla="val 127"/>
                  <a:gd name="f32" fmla="val 35"/>
                  <a:gd name="f33" fmla="val 113"/>
                  <a:gd name="f34" fmla="val 21"/>
                  <a:gd name="f35" fmla="val 101"/>
                  <a:gd name="f36" fmla="val 8"/>
                  <a:gd name="f37" fmla="val 86"/>
                  <a:gd name="f38" fmla="val 84"/>
                  <a:gd name="f39" fmla="val 79"/>
                  <a:gd name="f40" fmla="val 73"/>
                  <a:gd name="f41" fmla="val 10"/>
                  <a:gd name="f42" fmla="val 22"/>
                  <a:gd name="f43" fmla="val 69"/>
                  <a:gd name="f44" fmla="val 33"/>
                  <a:gd name="f45" fmla="val 44"/>
                  <a:gd name="f46" fmla="val 77"/>
                  <a:gd name="f47" fmla="val 45"/>
                  <a:gd name="f48" fmla="val 48"/>
                  <a:gd name="f49" fmla="val 81"/>
                  <a:gd name="f50" fmla="val 78"/>
                  <a:gd name="f51" fmla="val 52"/>
                  <a:gd name="f52" fmla="val 66"/>
                  <a:gd name="f53" fmla="val 47"/>
                  <a:gd name="f54" fmla="val 36"/>
                  <a:gd name="f55" fmla="val 19"/>
                  <a:gd name="f56" fmla="val 15"/>
                  <a:gd name="f57" fmla="val 12"/>
                  <a:gd name="f58" fmla="val 61"/>
                  <a:gd name="f59" fmla="val 2"/>
                  <a:gd name="f60" fmla="+- 0 0 -90"/>
                  <a:gd name="f61" fmla="*/ f3 1 74"/>
                  <a:gd name="f62" fmla="*/ f4 1 130"/>
                  <a:gd name="f63" fmla="+- f7 0 f5"/>
                  <a:gd name="f64" fmla="+- f6 0 f5"/>
                  <a:gd name="f65" fmla="*/ f60 f0 1"/>
                  <a:gd name="f66" fmla="*/ f64 1 74"/>
                  <a:gd name="f67" fmla="*/ f63 1 130"/>
                  <a:gd name="f68" fmla="*/ 71 f64 1"/>
                  <a:gd name="f69" fmla="*/ 4 f63 1"/>
                  <a:gd name="f70" fmla="*/ 6 f63 1"/>
                  <a:gd name="f71" fmla="*/ 64 f64 1"/>
                  <a:gd name="f72" fmla="*/ 56 f63 1"/>
                  <a:gd name="f73" fmla="*/ 70 f64 1"/>
                  <a:gd name="f74" fmla="*/ 97 f63 1"/>
                  <a:gd name="f75" fmla="*/ 53 f64 1"/>
                  <a:gd name="f76" fmla="*/ 130 f63 1"/>
                  <a:gd name="f77" fmla="*/ 49 f64 1"/>
                  <a:gd name="f78" fmla="*/ 127 f63 1"/>
                  <a:gd name="f79" fmla="*/ 8 f64 1"/>
                  <a:gd name="f80" fmla="*/ 86 f63 1"/>
                  <a:gd name="f81" fmla="*/ 4 f64 1"/>
                  <a:gd name="f82" fmla="*/ 79 f63 1"/>
                  <a:gd name="f83" fmla="*/ 10 f64 1"/>
                  <a:gd name="f84" fmla="*/ 71 f63 1"/>
                  <a:gd name="f85" fmla="*/ 44 f64 1"/>
                  <a:gd name="f86" fmla="*/ 77 f63 1"/>
                  <a:gd name="f87" fmla="*/ 50 f64 1"/>
                  <a:gd name="f88" fmla="*/ 52 f64 1"/>
                  <a:gd name="f89" fmla="*/ 64 f63 1"/>
                  <a:gd name="f90" fmla="*/ 22 f63 1"/>
                  <a:gd name="f91" fmla="*/ 12 f63 1"/>
                  <a:gd name="f92" fmla="*/ 61 f64 1"/>
                  <a:gd name="f93" fmla="*/ 2 f63 1"/>
                  <a:gd name="f94" fmla="*/ f65 1 f2"/>
                  <a:gd name="f95" fmla="*/ f68 1 74"/>
                  <a:gd name="f96" fmla="*/ f69 1 130"/>
                  <a:gd name="f97" fmla="*/ f70 1 130"/>
                  <a:gd name="f98" fmla="*/ f71 1 74"/>
                  <a:gd name="f99" fmla="*/ f72 1 130"/>
                  <a:gd name="f100" fmla="*/ f73 1 74"/>
                  <a:gd name="f101" fmla="*/ f74 1 130"/>
                  <a:gd name="f102" fmla="*/ f75 1 74"/>
                  <a:gd name="f103" fmla="*/ f76 1 130"/>
                  <a:gd name="f104" fmla="*/ f77 1 74"/>
                  <a:gd name="f105" fmla="*/ f78 1 130"/>
                  <a:gd name="f106" fmla="*/ f79 1 74"/>
                  <a:gd name="f107" fmla="*/ f80 1 130"/>
                  <a:gd name="f108" fmla="*/ f81 1 74"/>
                  <a:gd name="f109" fmla="*/ f82 1 130"/>
                  <a:gd name="f110" fmla="*/ f83 1 74"/>
                  <a:gd name="f111" fmla="*/ f84 1 130"/>
                  <a:gd name="f112" fmla="*/ f85 1 74"/>
                  <a:gd name="f113" fmla="*/ f86 1 130"/>
                  <a:gd name="f114" fmla="*/ f87 1 74"/>
                  <a:gd name="f115" fmla="*/ f88 1 74"/>
                  <a:gd name="f116" fmla="*/ f89 1 130"/>
                  <a:gd name="f117" fmla="*/ f90 1 130"/>
                  <a:gd name="f118" fmla="*/ f91 1 130"/>
                  <a:gd name="f119" fmla="*/ f92 1 74"/>
                  <a:gd name="f120" fmla="*/ f93 1 130"/>
                  <a:gd name="f121" fmla="*/ 0 1 f66"/>
                  <a:gd name="f122" fmla="*/ f6 1 f66"/>
                  <a:gd name="f123" fmla="*/ 0 1 f67"/>
                  <a:gd name="f124" fmla="*/ f7 1 f67"/>
                  <a:gd name="f125" fmla="+- f94 0 f1"/>
                  <a:gd name="f126" fmla="*/ f95 1 f66"/>
                  <a:gd name="f127" fmla="*/ f96 1 f67"/>
                  <a:gd name="f128" fmla="*/ f97 1 f67"/>
                  <a:gd name="f129" fmla="*/ f98 1 f66"/>
                  <a:gd name="f130" fmla="*/ f99 1 f67"/>
                  <a:gd name="f131" fmla="*/ f100 1 f66"/>
                  <a:gd name="f132" fmla="*/ f101 1 f67"/>
                  <a:gd name="f133" fmla="*/ f102 1 f66"/>
                  <a:gd name="f134" fmla="*/ f103 1 f67"/>
                  <a:gd name="f135" fmla="*/ f104 1 f66"/>
                  <a:gd name="f136" fmla="*/ f105 1 f67"/>
                  <a:gd name="f137" fmla="*/ f106 1 f66"/>
                  <a:gd name="f138" fmla="*/ f107 1 f67"/>
                  <a:gd name="f139" fmla="*/ f108 1 f66"/>
                  <a:gd name="f140" fmla="*/ f109 1 f67"/>
                  <a:gd name="f141" fmla="*/ f110 1 f66"/>
                  <a:gd name="f142" fmla="*/ f111 1 f67"/>
                  <a:gd name="f143" fmla="*/ f112 1 f66"/>
                  <a:gd name="f144" fmla="*/ f113 1 f67"/>
                  <a:gd name="f145" fmla="*/ f114 1 f66"/>
                  <a:gd name="f146" fmla="*/ f115 1 f66"/>
                  <a:gd name="f147" fmla="*/ f116 1 f67"/>
                  <a:gd name="f148" fmla="*/ f117 1 f67"/>
                  <a:gd name="f149" fmla="*/ f118 1 f67"/>
                  <a:gd name="f150" fmla="*/ f119 1 f66"/>
                  <a:gd name="f151" fmla="*/ f120 1 f67"/>
                  <a:gd name="f152" fmla="*/ f121 f61 1"/>
                  <a:gd name="f153" fmla="*/ f122 f61 1"/>
                  <a:gd name="f154" fmla="*/ f124 f62 1"/>
                  <a:gd name="f155" fmla="*/ f123 f62 1"/>
                  <a:gd name="f156" fmla="*/ f126 f61 1"/>
                  <a:gd name="f157" fmla="*/ f127 f62 1"/>
                  <a:gd name="f158" fmla="*/ f128 f62 1"/>
                  <a:gd name="f159" fmla="*/ f129 f61 1"/>
                  <a:gd name="f160" fmla="*/ f130 f62 1"/>
                  <a:gd name="f161" fmla="*/ f131 f61 1"/>
                  <a:gd name="f162" fmla="*/ f132 f62 1"/>
                  <a:gd name="f163" fmla="*/ f133 f61 1"/>
                  <a:gd name="f164" fmla="*/ f134 f62 1"/>
                  <a:gd name="f165" fmla="*/ f135 f61 1"/>
                  <a:gd name="f166" fmla="*/ f136 f62 1"/>
                  <a:gd name="f167" fmla="*/ f137 f61 1"/>
                  <a:gd name="f168" fmla="*/ f138 f62 1"/>
                  <a:gd name="f169" fmla="*/ f139 f61 1"/>
                  <a:gd name="f170" fmla="*/ f140 f62 1"/>
                  <a:gd name="f171" fmla="*/ f141 f61 1"/>
                  <a:gd name="f172" fmla="*/ f142 f62 1"/>
                  <a:gd name="f173" fmla="*/ f143 f61 1"/>
                  <a:gd name="f174" fmla="*/ f144 f62 1"/>
                  <a:gd name="f175" fmla="*/ f145 f61 1"/>
                  <a:gd name="f176" fmla="*/ f146 f61 1"/>
                  <a:gd name="f177" fmla="*/ f147 f62 1"/>
                  <a:gd name="f178" fmla="*/ f148 f62 1"/>
                  <a:gd name="f179" fmla="*/ f149 f62 1"/>
                  <a:gd name="f180" fmla="*/ f150 f61 1"/>
                  <a:gd name="f181" fmla="*/ f151 f62 1"/>
                </a:gdLst>
                <a:ahLst/>
                <a:cxnLst>
                  <a:cxn ang="3cd4">
                    <a:pos x="hc" y="t"/>
                  </a:cxn>
                  <a:cxn ang="0">
                    <a:pos x="r" y="vc"/>
                  </a:cxn>
                  <a:cxn ang="cd4">
                    <a:pos x="hc" y="b"/>
                  </a:cxn>
                  <a:cxn ang="cd2">
                    <a:pos x="l" y="vc"/>
                  </a:cxn>
                  <a:cxn ang="f125">
                    <a:pos x="f156" y="f157"/>
                  </a:cxn>
                  <a:cxn ang="f125">
                    <a:pos x="f156" y="f158"/>
                  </a:cxn>
                  <a:cxn ang="f125">
                    <a:pos x="f159" y="f160"/>
                  </a:cxn>
                  <a:cxn ang="f125">
                    <a:pos x="f161" y="f162"/>
                  </a:cxn>
                  <a:cxn ang="f125">
                    <a:pos x="f163" y="f164"/>
                  </a:cxn>
                  <a:cxn ang="f125">
                    <a:pos x="f165" y="f166"/>
                  </a:cxn>
                  <a:cxn ang="f125">
                    <a:pos x="f167" y="f168"/>
                  </a:cxn>
                  <a:cxn ang="f125">
                    <a:pos x="f169" y="f170"/>
                  </a:cxn>
                  <a:cxn ang="f125">
                    <a:pos x="f171" y="f172"/>
                  </a:cxn>
                  <a:cxn ang="f125">
                    <a:pos x="f173" y="f174"/>
                  </a:cxn>
                  <a:cxn ang="f125">
                    <a:pos x="f175" y="f170"/>
                  </a:cxn>
                  <a:cxn ang="f125">
                    <a:pos x="f176" y="f172"/>
                  </a:cxn>
                  <a:cxn ang="f125">
                    <a:pos x="f175" y="f177"/>
                  </a:cxn>
                  <a:cxn ang="f125">
                    <a:pos x="f165" y="f178"/>
                  </a:cxn>
                  <a:cxn ang="f125">
                    <a:pos x="f175" y="f179"/>
                  </a:cxn>
                  <a:cxn ang="f125">
                    <a:pos x="f180" y="f181"/>
                  </a:cxn>
                  <a:cxn ang="f125">
                    <a:pos x="f156" y="f157"/>
                  </a:cxn>
                </a:cxnLst>
                <a:rect l="f152" t="f155" r="f153" b="f154"/>
                <a:pathLst>
                  <a:path w="74" h="130">
                    <a:moveTo>
                      <a:pt x="f8" y="f9"/>
                    </a:moveTo>
                    <a:cubicBezTo>
                      <a:pt x="f8" y="f10"/>
                      <a:pt x="f8" y="f10"/>
                      <a:pt x="f8" y="f11"/>
                    </a:cubicBezTo>
                    <a:cubicBezTo>
                      <a:pt x="f12" y="f13"/>
                      <a:pt x="f14" y="f15"/>
                      <a:pt x="f16" y="f17"/>
                    </a:cubicBezTo>
                    <a:cubicBezTo>
                      <a:pt x="f18" y="f19"/>
                      <a:pt x="f20" y="f21"/>
                      <a:pt x="f19" y="f22"/>
                    </a:cubicBezTo>
                    <a:cubicBezTo>
                      <a:pt x="f6" y="f23"/>
                      <a:pt x="f6" y="f24"/>
                      <a:pt x="f25" y="f7"/>
                    </a:cubicBezTo>
                    <a:cubicBezTo>
                      <a:pt x="f26" y="f27"/>
                      <a:pt x="f28" y="f29"/>
                      <a:pt x="f30" y="f31"/>
                    </a:cubicBezTo>
                    <a:cubicBezTo>
                      <a:pt x="f32" y="f33"/>
                      <a:pt x="f34" y="f35"/>
                      <a:pt x="f36" y="f37"/>
                    </a:cubicBezTo>
                    <a:cubicBezTo>
                      <a:pt x="f11" y="f38"/>
                      <a:pt x="f9" y="f21"/>
                      <a:pt x="f9" y="f39"/>
                    </a:cubicBezTo>
                    <a:cubicBezTo>
                      <a:pt x="f5" y="f40"/>
                      <a:pt x="f10" y="f12"/>
                      <a:pt x="f41" y="f8"/>
                    </a:cubicBezTo>
                    <a:cubicBezTo>
                      <a:pt x="f42" y="f43"/>
                      <a:pt x="f44" y="f43"/>
                      <a:pt x="f45" y="f46"/>
                    </a:cubicBezTo>
                    <a:cubicBezTo>
                      <a:pt x="f47" y="f39"/>
                      <a:pt x="f48" y="f49"/>
                      <a:pt x="f28" y="f39"/>
                    </a:cubicBezTo>
                    <a:cubicBezTo>
                      <a:pt x="f25" y="f50"/>
                      <a:pt x="f51" y="f6"/>
                      <a:pt x="f51" y="f8"/>
                    </a:cubicBezTo>
                    <a:cubicBezTo>
                      <a:pt x="f51" y="f43"/>
                      <a:pt x="f26" y="f52"/>
                      <a:pt x="f28" y="f16"/>
                    </a:cubicBezTo>
                    <a:cubicBezTo>
                      <a:pt x="f53" y="f28"/>
                      <a:pt x="f45" y="f54"/>
                      <a:pt x="f30" y="f42"/>
                    </a:cubicBezTo>
                    <a:cubicBezTo>
                      <a:pt x="f28" y="f55"/>
                      <a:pt x="f28" y="f56"/>
                      <a:pt x="f28" y="f57"/>
                    </a:cubicBezTo>
                    <a:cubicBezTo>
                      <a:pt x="f30" y="f5"/>
                      <a:pt x="f28" y="f5"/>
                      <a:pt x="f58" y="f59"/>
                    </a:cubicBezTo>
                    <a:cubicBezTo>
                      <a:pt x="f16" y="f9"/>
                      <a:pt x="f20" y="f9"/>
                      <a:pt x="f8" y="f9"/>
                    </a:cubicBezTo>
                    <a:close/>
                  </a:path>
                </a:pathLst>
              </a:custGeom>
              <a:solidFill>
                <a:srgbClr val="DE9A8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4" name="Freeform 21">
                <a:extLst>
                  <a:ext uri="{FF2B5EF4-FFF2-40B4-BE49-F238E27FC236}">
                    <a16:creationId xmlns:a16="http://schemas.microsoft.com/office/drawing/2014/main" id="{73A11F62-D1BD-1704-C75E-5DC5AD6CC662}"/>
                  </a:ext>
                </a:extLst>
              </p:cNvPr>
              <p:cNvSpPr/>
              <p:nvPr/>
            </p:nvSpPr>
            <p:spPr>
              <a:xfrm>
                <a:off x="10452104" y="5732465"/>
                <a:ext cx="130173" cy="141283"/>
              </a:xfrm>
              <a:custGeom>
                <a:avLst/>
                <a:gdLst>
                  <a:gd name="f0" fmla="val 10800000"/>
                  <a:gd name="f1" fmla="val 5400000"/>
                  <a:gd name="f2" fmla="val 180"/>
                  <a:gd name="f3" fmla="val w"/>
                  <a:gd name="f4" fmla="val h"/>
                  <a:gd name="f5" fmla="val 0"/>
                  <a:gd name="f6" fmla="val 83"/>
                  <a:gd name="f7" fmla="val 90"/>
                  <a:gd name="f8" fmla="val 59"/>
                  <a:gd name="f9" fmla="val 48"/>
                  <a:gd name="f10" fmla="val 80"/>
                  <a:gd name="f11" fmla="val 38"/>
                  <a:gd name="f12" fmla="val 69"/>
                  <a:gd name="f13" fmla="val 29"/>
                  <a:gd name="f14" fmla="val 52"/>
                  <a:gd name="f15" fmla="val 35"/>
                  <a:gd name="f16" fmla="val 44"/>
                  <a:gd name="f17" fmla="val 32"/>
                  <a:gd name="f18" fmla="val 39"/>
                  <a:gd name="f19" fmla="val 30"/>
                  <a:gd name="f20" fmla="val 34"/>
                  <a:gd name="f21" fmla="val 21"/>
                  <a:gd name="f22" fmla="val 15"/>
                  <a:gd name="f23" fmla="val 31"/>
                  <a:gd name="f24" fmla="val 2"/>
                  <a:gd name="f25" fmla="val 24"/>
                  <a:gd name="f26" fmla="val 12"/>
                  <a:gd name="f27" fmla="val 11"/>
                  <a:gd name="f28" fmla="val 13"/>
                  <a:gd name="f29" fmla="val 16"/>
                  <a:gd name="f30" fmla="val 19"/>
                  <a:gd name="f31" fmla="val 36"/>
                  <a:gd name="f32" fmla="val 1"/>
                  <a:gd name="f33" fmla="val 53"/>
                  <a:gd name="f34" fmla="val 3"/>
                  <a:gd name="f35" fmla="val 70"/>
                  <a:gd name="f36" fmla="val 78"/>
                  <a:gd name="f37" fmla="val 22"/>
                  <a:gd name="f38" fmla="val 77"/>
                  <a:gd name="f39" fmla="val 71"/>
                  <a:gd name="f40" fmla="val 66"/>
                  <a:gd name="f41" fmla="val 65"/>
                  <a:gd name="f42" fmla="val 58"/>
                  <a:gd name="f43" fmla="val 62"/>
                  <a:gd name="f44" fmla="val 63"/>
                  <a:gd name="f45" fmla="val 67"/>
                  <a:gd name="f46" fmla="val 54"/>
                  <a:gd name="f47" fmla="val 72"/>
                  <a:gd name="f48" fmla="val 60"/>
                  <a:gd name="f49" fmla="val 84"/>
                  <a:gd name="f50" fmla="val 87"/>
                  <a:gd name="f51" fmla="+- 0 0 -90"/>
                  <a:gd name="f52" fmla="*/ f3 1 83"/>
                  <a:gd name="f53" fmla="*/ f4 1 90"/>
                  <a:gd name="f54" fmla="+- f7 0 f5"/>
                  <a:gd name="f55" fmla="+- f6 0 f5"/>
                  <a:gd name="f56" fmla="*/ f51 f0 1"/>
                  <a:gd name="f57" fmla="*/ f55 1 83"/>
                  <a:gd name="f58" fmla="*/ f54 1 90"/>
                  <a:gd name="f59" fmla="*/ 59 f55 1"/>
                  <a:gd name="f60" fmla="*/ 90 f54 1"/>
                  <a:gd name="f61" fmla="*/ 29 f55 1"/>
                  <a:gd name="f62" fmla="*/ 59 f54 1"/>
                  <a:gd name="f63" fmla="*/ 32 f55 1"/>
                  <a:gd name="f64" fmla="*/ 39 f54 1"/>
                  <a:gd name="f65" fmla="*/ 15 f55 1"/>
                  <a:gd name="f66" fmla="*/ 31 f54 1"/>
                  <a:gd name="f67" fmla="*/ 11 f55 1"/>
                  <a:gd name="f68" fmla="*/ 2 f54 1"/>
                  <a:gd name="f69" fmla="*/ 19 f55 1"/>
                  <a:gd name="f70" fmla="*/ 0 f54 1"/>
                  <a:gd name="f71" fmla="*/ 70 f55 1"/>
                  <a:gd name="f72" fmla="*/ 11 f54 1"/>
                  <a:gd name="f73" fmla="*/ 77 f55 1"/>
                  <a:gd name="f74" fmla="*/ 29 f54 1"/>
                  <a:gd name="f75" fmla="*/ 66 f55 1"/>
                  <a:gd name="f76" fmla="*/ 53 f54 1"/>
                  <a:gd name="f77" fmla="*/ 67 f54 1"/>
                  <a:gd name="f78" fmla="*/ 83 f54 1"/>
                  <a:gd name="f79" fmla="*/ f56 1 f2"/>
                  <a:gd name="f80" fmla="*/ f59 1 83"/>
                  <a:gd name="f81" fmla="*/ f60 1 90"/>
                  <a:gd name="f82" fmla="*/ f61 1 83"/>
                  <a:gd name="f83" fmla="*/ f62 1 90"/>
                  <a:gd name="f84" fmla="*/ f63 1 83"/>
                  <a:gd name="f85" fmla="*/ f64 1 90"/>
                  <a:gd name="f86" fmla="*/ f65 1 83"/>
                  <a:gd name="f87" fmla="*/ f66 1 90"/>
                  <a:gd name="f88" fmla="*/ f67 1 83"/>
                  <a:gd name="f89" fmla="*/ f68 1 90"/>
                  <a:gd name="f90" fmla="*/ f69 1 83"/>
                  <a:gd name="f91" fmla="*/ f70 1 90"/>
                  <a:gd name="f92" fmla="*/ f71 1 83"/>
                  <a:gd name="f93" fmla="*/ f72 1 90"/>
                  <a:gd name="f94" fmla="*/ f73 1 83"/>
                  <a:gd name="f95" fmla="*/ f74 1 90"/>
                  <a:gd name="f96" fmla="*/ f75 1 83"/>
                  <a:gd name="f97" fmla="*/ f76 1 90"/>
                  <a:gd name="f98" fmla="*/ f77 1 90"/>
                  <a:gd name="f99" fmla="*/ f78 1 90"/>
                  <a:gd name="f100" fmla="*/ 0 1 f57"/>
                  <a:gd name="f101" fmla="*/ f6 1 f57"/>
                  <a:gd name="f102" fmla="*/ 0 1 f58"/>
                  <a:gd name="f103" fmla="*/ f7 1 f58"/>
                  <a:gd name="f104" fmla="+- f79 0 f1"/>
                  <a:gd name="f105" fmla="*/ f80 1 f57"/>
                  <a:gd name="f106" fmla="*/ f81 1 f58"/>
                  <a:gd name="f107" fmla="*/ f82 1 f57"/>
                  <a:gd name="f108" fmla="*/ f83 1 f58"/>
                  <a:gd name="f109" fmla="*/ f84 1 f57"/>
                  <a:gd name="f110" fmla="*/ f85 1 f58"/>
                  <a:gd name="f111" fmla="*/ f86 1 f57"/>
                  <a:gd name="f112" fmla="*/ f87 1 f58"/>
                  <a:gd name="f113" fmla="*/ f88 1 f57"/>
                  <a:gd name="f114" fmla="*/ f89 1 f58"/>
                  <a:gd name="f115" fmla="*/ f90 1 f57"/>
                  <a:gd name="f116" fmla="*/ f91 1 f58"/>
                  <a:gd name="f117" fmla="*/ f92 1 f57"/>
                  <a:gd name="f118" fmla="*/ f93 1 f58"/>
                  <a:gd name="f119" fmla="*/ f94 1 f57"/>
                  <a:gd name="f120" fmla="*/ f95 1 f58"/>
                  <a:gd name="f121" fmla="*/ f96 1 f57"/>
                  <a:gd name="f122" fmla="*/ f97 1 f58"/>
                  <a:gd name="f123" fmla="*/ f98 1 f58"/>
                  <a:gd name="f124" fmla="*/ f99 1 f58"/>
                  <a:gd name="f125" fmla="*/ f100 f52 1"/>
                  <a:gd name="f126" fmla="*/ f101 f52 1"/>
                  <a:gd name="f127" fmla="*/ f103 f53 1"/>
                  <a:gd name="f128" fmla="*/ f102 f53 1"/>
                  <a:gd name="f129" fmla="*/ f105 f52 1"/>
                  <a:gd name="f130" fmla="*/ f106 f53 1"/>
                  <a:gd name="f131" fmla="*/ f107 f52 1"/>
                  <a:gd name="f132" fmla="*/ f108 f53 1"/>
                  <a:gd name="f133" fmla="*/ f109 f52 1"/>
                  <a:gd name="f134" fmla="*/ f110 f53 1"/>
                  <a:gd name="f135" fmla="*/ f111 f52 1"/>
                  <a:gd name="f136" fmla="*/ f112 f53 1"/>
                  <a:gd name="f137" fmla="*/ f113 f52 1"/>
                  <a:gd name="f138" fmla="*/ f114 f53 1"/>
                  <a:gd name="f139" fmla="*/ f115 f52 1"/>
                  <a:gd name="f140" fmla="*/ f116 f53 1"/>
                  <a:gd name="f141" fmla="*/ f117 f52 1"/>
                  <a:gd name="f142" fmla="*/ f118 f53 1"/>
                  <a:gd name="f143" fmla="*/ f119 f52 1"/>
                  <a:gd name="f144" fmla="*/ f120 f53 1"/>
                  <a:gd name="f145" fmla="*/ f121 f52 1"/>
                  <a:gd name="f146" fmla="*/ f122 f53 1"/>
                  <a:gd name="f147" fmla="*/ f123 f53 1"/>
                  <a:gd name="f148" fmla="*/ f124 f53 1"/>
                </a:gdLst>
                <a:ahLst/>
                <a:cxnLst>
                  <a:cxn ang="3cd4">
                    <a:pos x="hc" y="t"/>
                  </a:cxn>
                  <a:cxn ang="0">
                    <a:pos x="r" y="vc"/>
                  </a:cxn>
                  <a:cxn ang="cd4">
                    <a:pos x="hc" y="b"/>
                  </a:cxn>
                  <a:cxn ang="cd2">
                    <a:pos x="l" y="vc"/>
                  </a:cxn>
                  <a:cxn ang="f104">
                    <a:pos x="f129" y="f130"/>
                  </a:cxn>
                  <a:cxn ang="f104">
                    <a:pos x="f131" y="f132"/>
                  </a:cxn>
                  <a:cxn ang="f104">
                    <a:pos x="f133" y="f134"/>
                  </a:cxn>
                  <a:cxn ang="f104">
                    <a:pos x="f135" y="f136"/>
                  </a:cxn>
                  <a:cxn ang="f104">
                    <a:pos x="f137" y="f138"/>
                  </a:cxn>
                  <a:cxn ang="f104">
                    <a:pos x="f139" y="f140"/>
                  </a:cxn>
                  <a:cxn ang="f104">
                    <a:pos x="f141" y="f142"/>
                  </a:cxn>
                  <a:cxn ang="f104">
                    <a:pos x="f143" y="f144"/>
                  </a:cxn>
                  <a:cxn ang="f104">
                    <a:pos x="f145" y="f146"/>
                  </a:cxn>
                  <a:cxn ang="f104">
                    <a:pos x="f129" y="f147"/>
                  </a:cxn>
                  <a:cxn ang="f104">
                    <a:pos x="f129" y="f148"/>
                  </a:cxn>
                  <a:cxn ang="f104">
                    <a:pos x="f129" y="f130"/>
                  </a:cxn>
                </a:cxnLst>
                <a:rect l="f125" t="f128" r="f126" b="f127"/>
                <a:pathLst>
                  <a:path w="83" h="90">
                    <a:moveTo>
                      <a:pt x="f8" y="f7"/>
                    </a:moveTo>
                    <a:cubicBezTo>
                      <a:pt x="f9" y="f10"/>
                      <a:pt x="f11" y="f12"/>
                      <a:pt x="f13" y="f8"/>
                    </a:cubicBezTo>
                    <a:cubicBezTo>
                      <a:pt x="f13" y="f14"/>
                      <a:pt x="f15" y="f16"/>
                      <a:pt x="f17" y="f18"/>
                    </a:cubicBezTo>
                    <a:cubicBezTo>
                      <a:pt x="f19" y="f20"/>
                      <a:pt x="f21" y="f20"/>
                      <a:pt x="f22" y="f23"/>
                    </a:cubicBezTo>
                    <a:cubicBezTo>
                      <a:pt x="f24" y="f25"/>
                      <a:pt x="f5" y="f26"/>
                      <a:pt x="f27" y="f24"/>
                    </a:cubicBezTo>
                    <a:cubicBezTo>
                      <a:pt x="f28" y="f5"/>
                      <a:pt x="f29" y="f5"/>
                      <a:pt x="f30" y="f5"/>
                    </a:cubicBezTo>
                    <a:cubicBezTo>
                      <a:pt x="f31" y="f32"/>
                      <a:pt x="f33" y="f34"/>
                      <a:pt x="f35" y="f27"/>
                    </a:cubicBezTo>
                    <a:cubicBezTo>
                      <a:pt x="f36" y="f22"/>
                      <a:pt x="f6" y="f37"/>
                      <a:pt x="f38" y="f13"/>
                    </a:cubicBezTo>
                    <a:cubicBezTo>
                      <a:pt x="f39" y="f31"/>
                      <a:pt x="f12" y="f16"/>
                      <a:pt x="f40" y="f33"/>
                    </a:cubicBezTo>
                    <a:cubicBezTo>
                      <a:pt x="f41" y="f42"/>
                      <a:pt x="f43" y="f44"/>
                      <a:pt x="f8" y="f45"/>
                    </a:cubicBezTo>
                    <a:cubicBezTo>
                      <a:pt x="f46" y="f47"/>
                      <a:pt x="f33" y="f38"/>
                      <a:pt x="f8" y="f6"/>
                    </a:cubicBezTo>
                    <a:cubicBezTo>
                      <a:pt x="f48" y="f49"/>
                      <a:pt x="f43" y="f50"/>
                      <a:pt x="f8" y="f7"/>
                    </a:cubicBezTo>
                    <a:close/>
                  </a:path>
                </a:pathLst>
              </a:custGeom>
              <a:solidFill>
                <a:srgbClr val="DCA49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5" name="Freeform 22">
                <a:extLst>
                  <a:ext uri="{FF2B5EF4-FFF2-40B4-BE49-F238E27FC236}">
                    <a16:creationId xmlns:a16="http://schemas.microsoft.com/office/drawing/2014/main" id="{6298C4B2-EA2B-3C4E-DBEB-CE7B28F3B52B}"/>
                  </a:ext>
                </a:extLst>
              </p:cNvPr>
              <p:cNvSpPr/>
              <p:nvPr/>
            </p:nvSpPr>
            <p:spPr>
              <a:xfrm>
                <a:off x="10572750" y="5892805"/>
                <a:ext cx="290514" cy="225427"/>
              </a:xfrm>
              <a:custGeom>
                <a:avLst/>
                <a:gdLst>
                  <a:gd name="f0" fmla="val 10800000"/>
                  <a:gd name="f1" fmla="val 5400000"/>
                  <a:gd name="f2" fmla="val 180"/>
                  <a:gd name="f3" fmla="val w"/>
                  <a:gd name="f4" fmla="val h"/>
                  <a:gd name="f5" fmla="val 0"/>
                  <a:gd name="f6" fmla="val 184"/>
                  <a:gd name="f7" fmla="val 143"/>
                  <a:gd name="f8" fmla="val 4"/>
                  <a:gd name="f9" fmla="val 10"/>
                  <a:gd name="f10" fmla="val 7"/>
                  <a:gd name="f11" fmla="val 6"/>
                  <a:gd name="f12" fmla="val 1"/>
                  <a:gd name="f13" fmla="val 2"/>
                  <a:gd name="f14" fmla="val 3"/>
                  <a:gd name="f15" fmla="val 8"/>
                  <a:gd name="f16" fmla="val 13"/>
                  <a:gd name="f17" fmla="val 20"/>
                  <a:gd name="f18" fmla="val 11"/>
                  <a:gd name="f19" fmla="val 25"/>
                  <a:gd name="f20" fmla="val 17"/>
                  <a:gd name="f21" fmla="val 28"/>
                  <a:gd name="f22" fmla="val 22"/>
                  <a:gd name="f23" fmla="val 33"/>
                  <a:gd name="f24" fmla="val 38"/>
                  <a:gd name="f25" fmla="val 29"/>
                  <a:gd name="f26" fmla="val 45"/>
                  <a:gd name="f27" fmla="val 34"/>
                  <a:gd name="f28" fmla="val 52"/>
                  <a:gd name="f29" fmla="val 39"/>
                  <a:gd name="f30" fmla="val 59"/>
                  <a:gd name="f31" fmla="val 60"/>
                  <a:gd name="f32" fmla="val 47"/>
                  <a:gd name="f33" fmla="val 62"/>
                  <a:gd name="f34" fmla="val 49"/>
                  <a:gd name="f35" fmla="val 65"/>
                  <a:gd name="f36" fmla="val 50"/>
                  <a:gd name="f37" fmla="val 80"/>
                  <a:gd name="f38" fmla="val 57"/>
                  <a:gd name="f39" fmla="val 94"/>
                  <a:gd name="f40" fmla="val 103"/>
                  <a:gd name="f41" fmla="val 107"/>
                  <a:gd name="f42" fmla="val 85"/>
                  <a:gd name="f43" fmla="val 114"/>
                  <a:gd name="f44" fmla="val 87"/>
                  <a:gd name="f45" fmla="val 120"/>
                  <a:gd name="f46" fmla="val 88"/>
                  <a:gd name="f47" fmla="val 132"/>
                  <a:gd name="f48" fmla="val 92"/>
                  <a:gd name="f49" fmla="val 99"/>
                  <a:gd name="f50" fmla="val 152"/>
                  <a:gd name="f51" fmla="val 108"/>
                  <a:gd name="f52" fmla="val 154"/>
                  <a:gd name="f53" fmla="val 110"/>
                  <a:gd name="f54" fmla="val 157"/>
                  <a:gd name="f55" fmla="val 112"/>
                  <a:gd name="f56" fmla="val 159"/>
                  <a:gd name="f57" fmla="val 168"/>
                  <a:gd name="f58" fmla="val 113"/>
                  <a:gd name="f59" fmla="val 172"/>
                  <a:gd name="f60" fmla="val 118"/>
                  <a:gd name="f61" fmla="val 177"/>
                  <a:gd name="f62" fmla="val 124"/>
                  <a:gd name="f63" fmla="val 131"/>
                  <a:gd name="f64" fmla="val 135"/>
                  <a:gd name="f65" fmla="val 179"/>
                  <a:gd name="f66" fmla="val 161"/>
                  <a:gd name="f67" fmla="val 145"/>
                  <a:gd name="f68" fmla="val 123"/>
                  <a:gd name="f69" fmla="val 129"/>
                  <a:gd name="f70" fmla="val 93"/>
                  <a:gd name="f71" fmla="val 86"/>
                  <a:gd name="f72" fmla="val 58"/>
                  <a:gd name="f73" fmla="val 24"/>
                  <a:gd name="f74" fmla="val 23"/>
                  <a:gd name="f75" fmla="val 16"/>
                  <a:gd name="f76" fmla="+- 0 0 -90"/>
                  <a:gd name="f77" fmla="*/ f3 1 184"/>
                  <a:gd name="f78" fmla="*/ f4 1 143"/>
                  <a:gd name="f79" fmla="+- f7 0 f5"/>
                  <a:gd name="f80" fmla="+- f6 0 f5"/>
                  <a:gd name="f81" fmla="*/ f76 f0 1"/>
                  <a:gd name="f82" fmla="*/ f80 1 184"/>
                  <a:gd name="f83" fmla="*/ f79 1 143"/>
                  <a:gd name="f84" fmla="*/ 4 f80 1"/>
                  <a:gd name="f85" fmla="*/ 10 f79 1"/>
                  <a:gd name="f86" fmla="*/ 1 f80 1"/>
                  <a:gd name="f87" fmla="*/ 2 f79 1"/>
                  <a:gd name="f88" fmla="*/ 8 f80 1"/>
                  <a:gd name="f89" fmla="*/ 25 f80 1"/>
                  <a:gd name="f90" fmla="*/ 17 f79 1"/>
                  <a:gd name="f91" fmla="*/ 38 f80 1"/>
                  <a:gd name="f92" fmla="*/ 29 f79 1"/>
                  <a:gd name="f93" fmla="*/ 59 f80 1"/>
                  <a:gd name="f94" fmla="*/ 45 f79 1"/>
                  <a:gd name="f95" fmla="*/ 65 f80 1"/>
                  <a:gd name="f96" fmla="*/ 50 f79 1"/>
                  <a:gd name="f97" fmla="*/ 103 f80 1"/>
                  <a:gd name="f98" fmla="*/ 80 f79 1"/>
                  <a:gd name="f99" fmla="*/ 120 f80 1"/>
                  <a:gd name="f100" fmla="*/ 88 f79 1"/>
                  <a:gd name="f101" fmla="*/ 152 f80 1"/>
                  <a:gd name="f102" fmla="*/ 108 f79 1"/>
                  <a:gd name="f103" fmla="*/ 159 f80 1"/>
                  <a:gd name="f104" fmla="*/ 112 f79 1"/>
                  <a:gd name="f105" fmla="*/ 177 f80 1"/>
                  <a:gd name="f106" fmla="*/ 124 f79 1"/>
                  <a:gd name="f107" fmla="*/ 179 f80 1"/>
                  <a:gd name="f108" fmla="*/ 143 f79 1"/>
                  <a:gd name="f109" fmla="*/ 129 f80 1"/>
                  <a:gd name="f110" fmla="*/ 24 f80 1"/>
                  <a:gd name="f111" fmla="*/ f81 1 f2"/>
                  <a:gd name="f112" fmla="*/ f84 1 184"/>
                  <a:gd name="f113" fmla="*/ f85 1 143"/>
                  <a:gd name="f114" fmla="*/ f86 1 184"/>
                  <a:gd name="f115" fmla="*/ f87 1 143"/>
                  <a:gd name="f116" fmla="*/ f88 1 184"/>
                  <a:gd name="f117" fmla="*/ f89 1 184"/>
                  <a:gd name="f118" fmla="*/ f90 1 143"/>
                  <a:gd name="f119" fmla="*/ f91 1 184"/>
                  <a:gd name="f120" fmla="*/ f92 1 143"/>
                  <a:gd name="f121" fmla="*/ f93 1 184"/>
                  <a:gd name="f122" fmla="*/ f94 1 143"/>
                  <a:gd name="f123" fmla="*/ f95 1 184"/>
                  <a:gd name="f124" fmla="*/ f96 1 143"/>
                  <a:gd name="f125" fmla="*/ f97 1 184"/>
                  <a:gd name="f126" fmla="*/ f98 1 143"/>
                  <a:gd name="f127" fmla="*/ f99 1 184"/>
                  <a:gd name="f128" fmla="*/ f100 1 143"/>
                  <a:gd name="f129" fmla="*/ f101 1 184"/>
                  <a:gd name="f130" fmla="*/ f102 1 143"/>
                  <a:gd name="f131" fmla="*/ f103 1 184"/>
                  <a:gd name="f132" fmla="*/ f104 1 143"/>
                  <a:gd name="f133" fmla="*/ f105 1 184"/>
                  <a:gd name="f134" fmla="*/ f106 1 143"/>
                  <a:gd name="f135" fmla="*/ f107 1 184"/>
                  <a:gd name="f136" fmla="*/ f108 1 143"/>
                  <a:gd name="f137" fmla="*/ f109 1 184"/>
                  <a:gd name="f138" fmla="*/ f110 1 184"/>
                  <a:gd name="f139" fmla="*/ 0 1 f82"/>
                  <a:gd name="f140" fmla="*/ f6 1 f82"/>
                  <a:gd name="f141" fmla="*/ 0 1 f83"/>
                  <a:gd name="f142" fmla="*/ f7 1 f83"/>
                  <a:gd name="f143" fmla="+- f111 0 f1"/>
                  <a:gd name="f144" fmla="*/ f112 1 f82"/>
                  <a:gd name="f145" fmla="*/ f113 1 f83"/>
                  <a:gd name="f146" fmla="*/ f114 1 f82"/>
                  <a:gd name="f147" fmla="*/ f115 1 f83"/>
                  <a:gd name="f148" fmla="*/ f116 1 f82"/>
                  <a:gd name="f149" fmla="*/ f117 1 f82"/>
                  <a:gd name="f150" fmla="*/ f118 1 f83"/>
                  <a:gd name="f151" fmla="*/ f119 1 f82"/>
                  <a:gd name="f152" fmla="*/ f120 1 f83"/>
                  <a:gd name="f153" fmla="*/ f121 1 f82"/>
                  <a:gd name="f154" fmla="*/ f122 1 f83"/>
                  <a:gd name="f155" fmla="*/ f123 1 f82"/>
                  <a:gd name="f156" fmla="*/ f124 1 f83"/>
                  <a:gd name="f157" fmla="*/ f125 1 f82"/>
                  <a:gd name="f158" fmla="*/ f126 1 f83"/>
                  <a:gd name="f159" fmla="*/ f127 1 f82"/>
                  <a:gd name="f160" fmla="*/ f128 1 f83"/>
                  <a:gd name="f161" fmla="*/ f129 1 f82"/>
                  <a:gd name="f162" fmla="*/ f130 1 f83"/>
                  <a:gd name="f163" fmla="*/ f131 1 f82"/>
                  <a:gd name="f164" fmla="*/ f132 1 f83"/>
                  <a:gd name="f165" fmla="*/ f133 1 f82"/>
                  <a:gd name="f166" fmla="*/ f134 1 f83"/>
                  <a:gd name="f167" fmla="*/ f135 1 f82"/>
                  <a:gd name="f168" fmla="*/ f136 1 f83"/>
                  <a:gd name="f169" fmla="*/ f137 1 f82"/>
                  <a:gd name="f170" fmla="*/ f138 1 f82"/>
                  <a:gd name="f171" fmla="*/ f139 f77 1"/>
                  <a:gd name="f172" fmla="*/ f140 f77 1"/>
                  <a:gd name="f173" fmla="*/ f142 f78 1"/>
                  <a:gd name="f174" fmla="*/ f141 f78 1"/>
                  <a:gd name="f175" fmla="*/ f144 f77 1"/>
                  <a:gd name="f176" fmla="*/ f145 f78 1"/>
                  <a:gd name="f177" fmla="*/ f146 f77 1"/>
                  <a:gd name="f178" fmla="*/ f147 f78 1"/>
                  <a:gd name="f179" fmla="*/ f148 f77 1"/>
                  <a:gd name="f180" fmla="*/ f149 f77 1"/>
                  <a:gd name="f181" fmla="*/ f150 f78 1"/>
                  <a:gd name="f182" fmla="*/ f151 f77 1"/>
                  <a:gd name="f183" fmla="*/ f152 f78 1"/>
                  <a:gd name="f184" fmla="*/ f153 f77 1"/>
                  <a:gd name="f185" fmla="*/ f154 f78 1"/>
                  <a:gd name="f186" fmla="*/ f155 f77 1"/>
                  <a:gd name="f187" fmla="*/ f156 f78 1"/>
                  <a:gd name="f188" fmla="*/ f157 f77 1"/>
                  <a:gd name="f189" fmla="*/ f158 f78 1"/>
                  <a:gd name="f190" fmla="*/ f159 f77 1"/>
                  <a:gd name="f191" fmla="*/ f160 f78 1"/>
                  <a:gd name="f192" fmla="*/ f161 f77 1"/>
                  <a:gd name="f193" fmla="*/ f162 f78 1"/>
                  <a:gd name="f194" fmla="*/ f163 f77 1"/>
                  <a:gd name="f195" fmla="*/ f164 f78 1"/>
                  <a:gd name="f196" fmla="*/ f165 f77 1"/>
                  <a:gd name="f197" fmla="*/ f166 f78 1"/>
                  <a:gd name="f198" fmla="*/ f167 f77 1"/>
                  <a:gd name="f199" fmla="*/ f168 f78 1"/>
                  <a:gd name="f200" fmla="*/ f169 f77 1"/>
                  <a:gd name="f201" fmla="*/ f170 f77 1"/>
                </a:gdLst>
                <a:ahLst/>
                <a:cxnLst>
                  <a:cxn ang="3cd4">
                    <a:pos x="hc" y="t"/>
                  </a:cxn>
                  <a:cxn ang="0">
                    <a:pos x="r" y="vc"/>
                  </a:cxn>
                  <a:cxn ang="cd4">
                    <a:pos x="hc" y="b"/>
                  </a:cxn>
                  <a:cxn ang="cd2">
                    <a:pos x="l" y="vc"/>
                  </a:cxn>
                  <a:cxn ang="f143">
                    <a:pos x="f175" y="f176"/>
                  </a:cxn>
                  <a:cxn ang="f143">
                    <a:pos x="f177" y="f178"/>
                  </a:cxn>
                  <a:cxn ang="f143">
                    <a:pos x="f179" y="f178"/>
                  </a:cxn>
                  <a:cxn ang="f143">
                    <a:pos x="f180" y="f181"/>
                  </a:cxn>
                  <a:cxn ang="f143">
                    <a:pos x="f182" y="f183"/>
                  </a:cxn>
                  <a:cxn ang="f143">
                    <a:pos x="f184" y="f185"/>
                  </a:cxn>
                  <a:cxn ang="f143">
                    <a:pos x="f186" y="f187"/>
                  </a:cxn>
                  <a:cxn ang="f143">
                    <a:pos x="f188" y="f189"/>
                  </a:cxn>
                  <a:cxn ang="f143">
                    <a:pos x="f190" y="f191"/>
                  </a:cxn>
                  <a:cxn ang="f143">
                    <a:pos x="f192" y="f193"/>
                  </a:cxn>
                  <a:cxn ang="f143">
                    <a:pos x="f194" y="f195"/>
                  </a:cxn>
                  <a:cxn ang="f143">
                    <a:pos x="f196" y="f197"/>
                  </a:cxn>
                  <a:cxn ang="f143">
                    <a:pos x="f198" y="f199"/>
                  </a:cxn>
                  <a:cxn ang="f143">
                    <a:pos x="f200" y="f195"/>
                  </a:cxn>
                  <a:cxn ang="f143">
                    <a:pos x="f201" y="f183"/>
                  </a:cxn>
                  <a:cxn ang="f143">
                    <a:pos x="f175" y="f176"/>
                  </a:cxn>
                </a:cxnLst>
                <a:rect l="f171" t="f174" r="f172" b="f173"/>
                <a:pathLst>
                  <a:path w="184" h="143">
                    <a:moveTo>
                      <a:pt x="f8" y="f9"/>
                    </a:moveTo>
                    <a:cubicBezTo>
                      <a:pt x="f8" y="f10"/>
                      <a:pt x="f5" y="f11"/>
                      <a:pt x="f12" y="f13"/>
                    </a:cubicBezTo>
                    <a:cubicBezTo>
                      <a:pt x="f14" y="f5"/>
                      <a:pt x="f11" y="f12"/>
                      <a:pt x="f15" y="f13"/>
                    </a:cubicBezTo>
                    <a:cubicBezTo>
                      <a:pt x="f16" y="f15"/>
                      <a:pt x="f17" y="f18"/>
                      <a:pt x="f19" y="f20"/>
                    </a:cubicBezTo>
                    <a:cubicBezTo>
                      <a:pt x="f21" y="f22"/>
                      <a:pt x="f23" y="f19"/>
                      <a:pt x="f24" y="f25"/>
                    </a:cubicBezTo>
                    <a:cubicBezTo>
                      <a:pt x="f26" y="f27"/>
                      <a:pt x="f28" y="f29"/>
                      <a:pt x="f30" y="f26"/>
                    </a:cubicBezTo>
                    <a:cubicBezTo>
                      <a:pt x="f31" y="f32"/>
                      <a:pt x="f33" y="f34"/>
                      <a:pt x="f35" y="f36"/>
                    </a:cubicBezTo>
                    <a:cubicBezTo>
                      <a:pt x="f37" y="f38"/>
                      <a:pt x="f39" y="f35"/>
                      <a:pt x="f40" y="f37"/>
                    </a:cubicBezTo>
                    <a:cubicBezTo>
                      <a:pt x="f41" y="f42"/>
                      <a:pt x="f43" y="f44"/>
                      <a:pt x="f45" y="f46"/>
                    </a:cubicBezTo>
                    <a:cubicBezTo>
                      <a:pt x="f47" y="f48"/>
                      <a:pt x="f7" y="f49"/>
                      <a:pt x="f50" y="f51"/>
                    </a:cubicBezTo>
                    <a:cubicBezTo>
                      <a:pt x="f52" y="f53"/>
                      <a:pt x="f54" y="f55"/>
                      <a:pt x="f56" y="f55"/>
                    </a:cubicBezTo>
                    <a:cubicBezTo>
                      <a:pt x="f57" y="f58"/>
                      <a:pt x="f59" y="f60"/>
                      <a:pt x="f61" y="f62"/>
                    </a:cubicBezTo>
                    <a:cubicBezTo>
                      <a:pt x="f6" y="f63"/>
                      <a:pt x="f6" y="f64"/>
                      <a:pt x="f65" y="f7"/>
                    </a:cubicBezTo>
                    <a:cubicBezTo>
                      <a:pt x="f66" y="f64"/>
                      <a:pt x="f67" y="f68"/>
                      <a:pt x="f69" y="f55"/>
                    </a:cubicBezTo>
                    <a:cubicBezTo>
                      <a:pt x="f70" y="f71"/>
                      <a:pt x="f72" y="f72"/>
                      <a:pt x="f73" y="f25"/>
                    </a:cubicBezTo>
                    <a:cubicBezTo>
                      <a:pt x="f20" y="f74"/>
                      <a:pt x="f9" y="f75"/>
                      <a:pt x="f8" y="f9"/>
                    </a:cubicBezTo>
                    <a:close/>
                  </a:path>
                </a:pathLst>
              </a:custGeom>
              <a:solidFill>
                <a:srgbClr val="D39A8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6" name="Freeform 23">
                <a:extLst>
                  <a:ext uri="{FF2B5EF4-FFF2-40B4-BE49-F238E27FC236}">
                    <a16:creationId xmlns:a16="http://schemas.microsoft.com/office/drawing/2014/main" id="{729823CD-6223-151B-3011-61C0B2A625B5}"/>
                  </a:ext>
                </a:extLst>
              </p:cNvPr>
              <p:cNvSpPr/>
              <p:nvPr/>
            </p:nvSpPr>
            <p:spPr>
              <a:xfrm>
                <a:off x="10204447" y="3671892"/>
                <a:ext cx="866778" cy="71442"/>
              </a:xfrm>
              <a:custGeom>
                <a:avLst/>
                <a:gdLst>
                  <a:gd name="f0" fmla="val 10800000"/>
                  <a:gd name="f1" fmla="val 5400000"/>
                  <a:gd name="f2" fmla="val 180"/>
                  <a:gd name="f3" fmla="val w"/>
                  <a:gd name="f4" fmla="val h"/>
                  <a:gd name="f5" fmla="val 0"/>
                  <a:gd name="f6" fmla="val 549"/>
                  <a:gd name="f7" fmla="val 45"/>
                  <a:gd name="f8" fmla="val 4"/>
                  <a:gd name="f9" fmla="val 44"/>
                  <a:gd name="f10" fmla="val 3"/>
                  <a:gd name="f11" fmla="val 1"/>
                  <a:gd name="f12" fmla="val 8"/>
                  <a:gd name="f13" fmla="val 21"/>
                  <a:gd name="f14" fmla="val 26"/>
                  <a:gd name="f15" fmla="val 51"/>
                  <a:gd name="f16" fmla="val 74"/>
                  <a:gd name="f17" fmla="val 97"/>
                  <a:gd name="f18" fmla="val 119"/>
                  <a:gd name="f19" fmla="val 174"/>
                  <a:gd name="f20" fmla="val 228"/>
                  <a:gd name="f21" fmla="val 283"/>
                  <a:gd name="f22" fmla="val 335"/>
                  <a:gd name="f23" fmla="val 2"/>
                  <a:gd name="f24" fmla="val 388"/>
                  <a:gd name="f25" fmla="val 440"/>
                  <a:gd name="f26" fmla="val 456"/>
                  <a:gd name="f27" fmla="val 472"/>
                  <a:gd name="f28" fmla="val 487"/>
                  <a:gd name="f29" fmla="val 509"/>
                  <a:gd name="f30" fmla="val 528"/>
                  <a:gd name="f31" fmla="val 11"/>
                  <a:gd name="f32" fmla="val 544"/>
                  <a:gd name="f33" fmla="val 546"/>
                  <a:gd name="f34" fmla="val 28"/>
                  <a:gd name="f35" fmla="val 30"/>
                  <a:gd name="f36" fmla="val 34"/>
                  <a:gd name="f37" fmla="val 543"/>
                  <a:gd name="f38" fmla="val 31"/>
                  <a:gd name="f39" fmla="val 539"/>
                  <a:gd name="f40" fmla="val 25"/>
                  <a:gd name="f41" fmla="val 533"/>
                  <a:gd name="f42" fmla="val 520"/>
                  <a:gd name="f43" fmla="val 12"/>
                  <a:gd name="f44" fmla="val 506"/>
                  <a:gd name="f45" fmla="val 7"/>
                  <a:gd name="f46" fmla="val 490"/>
                  <a:gd name="f47" fmla="val 455"/>
                  <a:gd name="f48" fmla="val 420"/>
                  <a:gd name="f49" fmla="val 6"/>
                  <a:gd name="f50" fmla="val 385"/>
                  <a:gd name="f51" fmla="val 371"/>
                  <a:gd name="f52" fmla="val 358"/>
                  <a:gd name="f53" fmla="val 344"/>
                  <a:gd name="f54" fmla="val 324"/>
                  <a:gd name="f55" fmla="val 9"/>
                  <a:gd name="f56" fmla="val 303"/>
                  <a:gd name="f57" fmla="val 282"/>
                  <a:gd name="f58" fmla="val 250"/>
                  <a:gd name="f59" fmla="val 217"/>
                  <a:gd name="f60" fmla="val 185"/>
                  <a:gd name="f61" fmla="val 176"/>
                  <a:gd name="f62" fmla="val 167"/>
                  <a:gd name="f63" fmla="val 5"/>
                  <a:gd name="f64" fmla="val 158"/>
                  <a:gd name="f65" fmla="val 155"/>
                  <a:gd name="f66" fmla="val 151"/>
                  <a:gd name="f67" fmla="val 147"/>
                  <a:gd name="f68" fmla="val 126"/>
                  <a:gd name="f69" fmla="val 104"/>
                  <a:gd name="f70" fmla="val 83"/>
                  <a:gd name="f71" fmla="val 58"/>
                  <a:gd name="f72" fmla="val 36"/>
                  <a:gd name="f73" fmla="val 13"/>
                  <a:gd name="f74" fmla="val 19"/>
                  <a:gd name="f75" fmla="val 33"/>
                  <a:gd name="f76" fmla="val 42"/>
                  <a:gd name="f77" fmla="+- 0 0 -90"/>
                  <a:gd name="f78" fmla="*/ f3 1 549"/>
                  <a:gd name="f79" fmla="*/ f4 1 45"/>
                  <a:gd name="f80" fmla="+- f7 0 f5"/>
                  <a:gd name="f81" fmla="+- f6 0 f5"/>
                  <a:gd name="f82" fmla="*/ f77 f0 1"/>
                  <a:gd name="f83" fmla="*/ f81 1 549"/>
                  <a:gd name="f84" fmla="*/ f80 1 45"/>
                  <a:gd name="f85" fmla="*/ 4 f81 1"/>
                  <a:gd name="f86" fmla="*/ 44 f80 1"/>
                  <a:gd name="f87" fmla="*/ 0 f81 1"/>
                  <a:gd name="f88" fmla="*/ 45 f80 1"/>
                  <a:gd name="f89" fmla="*/ 51 f81 1"/>
                  <a:gd name="f90" fmla="*/ 3 f80 1"/>
                  <a:gd name="f91" fmla="*/ 119 f81 1"/>
                  <a:gd name="f92" fmla="*/ 0 f80 1"/>
                  <a:gd name="f93" fmla="*/ 283 f81 1"/>
                  <a:gd name="f94" fmla="*/ 1 f80 1"/>
                  <a:gd name="f95" fmla="*/ 440 f81 1"/>
                  <a:gd name="f96" fmla="*/ 2 f80 1"/>
                  <a:gd name="f97" fmla="*/ 487 f81 1"/>
                  <a:gd name="f98" fmla="*/ 544 f81 1"/>
                  <a:gd name="f99" fmla="*/ 26 f80 1"/>
                  <a:gd name="f100" fmla="*/ 549 f81 1"/>
                  <a:gd name="f101" fmla="*/ 34 f80 1"/>
                  <a:gd name="f102" fmla="*/ 533 f81 1"/>
                  <a:gd name="f103" fmla="*/ 21 f80 1"/>
                  <a:gd name="f104" fmla="*/ 490 f81 1"/>
                  <a:gd name="f105" fmla="*/ 7 f80 1"/>
                  <a:gd name="f106" fmla="*/ 385 f81 1"/>
                  <a:gd name="f107" fmla="*/ 344 f81 1"/>
                  <a:gd name="f108" fmla="*/ 8 f80 1"/>
                  <a:gd name="f109" fmla="*/ 282 f81 1"/>
                  <a:gd name="f110" fmla="*/ 185 f81 1"/>
                  <a:gd name="f111" fmla="*/ 158 f81 1"/>
                  <a:gd name="f112" fmla="*/ 147 f81 1"/>
                  <a:gd name="f113" fmla="*/ 83 f81 1"/>
                  <a:gd name="f114" fmla="*/ 19 f81 1"/>
                  <a:gd name="f115" fmla="*/ 31 f80 1"/>
                  <a:gd name="f116" fmla="*/ f82 1 f2"/>
                  <a:gd name="f117" fmla="*/ f85 1 549"/>
                  <a:gd name="f118" fmla="*/ f86 1 45"/>
                  <a:gd name="f119" fmla="*/ f87 1 549"/>
                  <a:gd name="f120" fmla="*/ f88 1 45"/>
                  <a:gd name="f121" fmla="*/ f89 1 549"/>
                  <a:gd name="f122" fmla="*/ f90 1 45"/>
                  <a:gd name="f123" fmla="*/ f91 1 549"/>
                  <a:gd name="f124" fmla="*/ f92 1 45"/>
                  <a:gd name="f125" fmla="*/ f93 1 549"/>
                  <a:gd name="f126" fmla="*/ f94 1 45"/>
                  <a:gd name="f127" fmla="*/ f95 1 549"/>
                  <a:gd name="f128" fmla="*/ f96 1 45"/>
                  <a:gd name="f129" fmla="*/ f97 1 549"/>
                  <a:gd name="f130" fmla="*/ f98 1 549"/>
                  <a:gd name="f131" fmla="*/ f99 1 45"/>
                  <a:gd name="f132" fmla="*/ f100 1 549"/>
                  <a:gd name="f133" fmla="*/ f101 1 45"/>
                  <a:gd name="f134" fmla="*/ f102 1 549"/>
                  <a:gd name="f135" fmla="*/ f103 1 45"/>
                  <a:gd name="f136" fmla="*/ f104 1 549"/>
                  <a:gd name="f137" fmla="*/ f105 1 45"/>
                  <a:gd name="f138" fmla="*/ f106 1 549"/>
                  <a:gd name="f139" fmla="*/ f107 1 549"/>
                  <a:gd name="f140" fmla="*/ f108 1 45"/>
                  <a:gd name="f141" fmla="*/ f109 1 549"/>
                  <a:gd name="f142" fmla="*/ f110 1 549"/>
                  <a:gd name="f143" fmla="*/ f111 1 549"/>
                  <a:gd name="f144" fmla="*/ f112 1 549"/>
                  <a:gd name="f145" fmla="*/ f113 1 549"/>
                  <a:gd name="f146" fmla="*/ f114 1 549"/>
                  <a:gd name="f147" fmla="*/ f115 1 45"/>
                  <a:gd name="f148" fmla="*/ 0 1 f83"/>
                  <a:gd name="f149" fmla="*/ f6 1 f83"/>
                  <a:gd name="f150" fmla="*/ 0 1 f84"/>
                  <a:gd name="f151" fmla="*/ f7 1 f84"/>
                  <a:gd name="f152" fmla="+- f116 0 f1"/>
                  <a:gd name="f153" fmla="*/ f117 1 f83"/>
                  <a:gd name="f154" fmla="*/ f118 1 f84"/>
                  <a:gd name="f155" fmla="*/ f119 1 f83"/>
                  <a:gd name="f156" fmla="*/ f120 1 f84"/>
                  <a:gd name="f157" fmla="*/ f121 1 f83"/>
                  <a:gd name="f158" fmla="*/ f122 1 f84"/>
                  <a:gd name="f159" fmla="*/ f123 1 f83"/>
                  <a:gd name="f160" fmla="*/ f124 1 f84"/>
                  <a:gd name="f161" fmla="*/ f125 1 f83"/>
                  <a:gd name="f162" fmla="*/ f126 1 f84"/>
                  <a:gd name="f163" fmla="*/ f127 1 f83"/>
                  <a:gd name="f164" fmla="*/ f128 1 f84"/>
                  <a:gd name="f165" fmla="*/ f129 1 f83"/>
                  <a:gd name="f166" fmla="*/ f130 1 f83"/>
                  <a:gd name="f167" fmla="*/ f131 1 f84"/>
                  <a:gd name="f168" fmla="*/ f132 1 f83"/>
                  <a:gd name="f169" fmla="*/ f133 1 f84"/>
                  <a:gd name="f170" fmla="*/ f134 1 f83"/>
                  <a:gd name="f171" fmla="*/ f135 1 f84"/>
                  <a:gd name="f172" fmla="*/ f136 1 f83"/>
                  <a:gd name="f173" fmla="*/ f137 1 f84"/>
                  <a:gd name="f174" fmla="*/ f138 1 f83"/>
                  <a:gd name="f175" fmla="*/ f139 1 f83"/>
                  <a:gd name="f176" fmla="*/ f140 1 f84"/>
                  <a:gd name="f177" fmla="*/ f141 1 f83"/>
                  <a:gd name="f178" fmla="*/ f142 1 f83"/>
                  <a:gd name="f179" fmla="*/ f143 1 f83"/>
                  <a:gd name="f180" fmla="*/ f144 1 f83"/>
                  <a:gd name="f181" fmla="*/ f145 1 f83"/>
                  <a:gd name="f182" fmla="*/ f146 1 f83"/>
                  <a:gd name="f183" fmla="*/ f147 1 f84"/>
                  <a:gd name="f184" fmla="*/ f148 f78 1"/>
                  <a:gd name="f185" fmla="*/ f149 f78 1"/>
                  <a:gd name="f186" fmla="*/ f151 f79 1"/>
                  <a:gd name="f187" fmla="*/ f150 f79 1"/>
                  <a:gd name="f188" fmla="*/ f153 f78 1"/>
                  <a:gd name="f189" fmla="*/ f154 f79 1"/>
                  <a:gd name="f190" fmla="*/ f155 f78 1"/>
                  <a:gd name="f191" fmla="*/ f156 f79 1"/>
                  <a:gd name="f192" fmla="*/ f157 f78 1"/>
                  <a:gd name="f193" fmla="*/ f158 f79 1"/>
                  <a:gd name="f194" fmla="*/ f159 f78 1"/>
                  <a:gd name="f195" fmla="*/ f160 f79 1"/>
                  <a:gd name="f196" fmla="*/ f161 f78 1"/>
                  <a:gd name="f197" fmla="*/ f162 f79 1"/>
                  <a:gd name="f198" fmla="*/ f163 f78 1"/>
                  <a:gd name="f199" fmla="*/ f164 f79 1"/>
                  <a:gd name="f200" fmla="*/ f165 f78 1"/>
                  <a:gd name="f201" fmla="*/ f166 f78 1"/>
                  <a:gd name="f202" fmla="*/ f167 f79 1"/>
                  <a:gd name="f203" fmla="*/ f168 f78 1"/>
                  <a:gd name="f204" fmla="*/ f169 f79 1"/>
                  <a:gd name="f205" fmla="*/ f170 f78 1"/>
                  <a:gd name="f206" fmla="*/ f171 f79 1"/>
                  <a:gd name="f207" fmla="*/ f172 f78 1"/>
                  <a:gd name="f208" fmla="*/ f173 f79 1"/>
                  <a:gd name="f209" fmla="*/ f174 f78 1"/>
                  <a:gd name="f210" fmla="*/ f175 f78 1"/>
                  <a:gd name="f211" fmla="*/ f176 f79 1"/>
                  <a:gd name="f212" fmla="*/ f177 f78 1"/>
                  <a:gd name="f213" fmla="*/ f178 f78 1"/>
                  <a:gd name="f214" fmla="*/ f179 f78 1"/>
                  <a:gd name="f215" fmla="*/ f180 f78 1"/>
                  <a:gd name="f216" fmla="*/ f181 f78 1"/>
                  <a:gd name="f217" fmla="*/ f182 f78 1"/>
                  <a:gd name="f218" fmla="*/ f183 f79 1"/>
                </a:gdLst>
                <a:ahLst/>
                <a:cxnLst>
                  <a:cxn ang="3cd4">
                    <a:pos x="hc" y="t"/>
                  </a:cxn>
                  <a:cxn ang="0">
                    <a:pos x="r" y="vc"/>
                  </a:cxn>
                  <a:cxn ang="cd4">
                    <a:pos x="hc" y="b"/>
                  </a:cxn>
                  <a:cxn ang="cd2">
                    <a:pos x="l" y="vc"/>
                  </a:cxn>
                  <a:cxn ang="f152">
                    <a:pos x="f188" y="f189"/>
                  </a:cxn>
                  <a:cxn ang="f152">
                    <a:pos x="f190" y="f191"/>
                  </a:cxn>
                  <a:cxn ang="f152">
                    <a:pos x="f192" y="f193"/>
                  </a:cxn>
                  <a:cxn ang="f152">
                    <a:pos x="f194" y="f195"/>
                  </a:cxn>
                  <a:cxn ang="f152">
                    <a:pos x="f196" y="f197"/>
                  </a:cxn>
                  <a:cxn ang="f152">
                    <a:pos x="f198" y="f199"/>
                  </a:cxn>
                  <a:cxn ang="f152">
                    <a:pos x="f200" y="f193"/>
                  </a:cxn>
                  <a:cxn ang="f152">
                    <a:pos x="f201" y="f202"/>
                  </a:cxn>
                  <a:cxn ang="f152">
                    <a:pos x="f203" y="f204"/>
                  </a:cxn>
                  <a:cxn ang="f152">
                    <a:pos x="f205" y="f206"/>
                  </a:cxn>
                  <a:cxn ang="f152">
                    <a:pos x="f207" y="f208"/>
                  </a:cxn>
                  <a:cxn ang="f152">
                    <a:pos x="f209" y="f208"/>
                  </a:cxn>
                  <a:cxn ang="f152">
                    <a:pos x="f210" y="f211"/>
                  </a:cxn>
                  <a:cxn ang="f152">
                    <a:pos x="f212" y="f208"/>
                  </a:cxn>
                  <a:cxn ang="f152">
                    <a:pos x="f213" y="f208"/>
                  </a:cxn>
                  <a:cxn ang="f152">
                    <a:pos x="f214" y="f208"/>
                  </a:cxn>
                  <a:cxn ang="f152">
                    <a:pos x="f215" y="f211"/>
                  </a:cxn>
                  <a:cxn ang="f152">
                    <a:pos x="f216" y="f211"/>
                  </a:cxn>
                  <a:cxn ang="f152">
                    <a:pos x="f217" y="f218"/>
                  </a:cxn>
                  <a:cxn ang="f152">
                    <a:pos x="f188" y="f189"/>
                  </a:cxn>
                </a:cxnLst>
                <a:rect l="f184" t="f187" r="f185" b="f186"/>
                <a:pathLst>
                  <a:path w="549" h="45">
                    <a:moveTo>
                      <a:pt x="f8" y="f9"/>
                    </a:moveTo>
                    <a:cubicBezTo>
                      <a:pt x="f10" y="f9"/>
                      <a:pt x="f11" y="f7"/>
                      <a:pt x="f5" y="f7"/>
                    </a:cubicBezTo>
                    <a:cubicBezTo>
                      <a:pt x="f12" y="f13"/>
                      <a:pt x="f14" y="f12"/>
                      <a:pt x="f15" y="f10"/>
                    </a:cubicBezTo>
                    <a:cubicBezTo>
                      <a:pt x="f16" y="f5"/>
                      <a:pt x="f17" y="f5"/>
                      <a:pt x="f18" y="f5"/>
                    </a:cubicBezTo>
                    <a:cubicBezTo>
                      <a:pt x="f19" y="f11"/>
                      <a:pt x="f20" y="f11"/>
                      <a:pt x="f21" y="f11"/>
                    </a:cubicBezTo>
                    <a:cubicBezTo>
                      <a:pt x="f22" y="f23"/>
                      <a:pt x="f24" y="f23"/>
                      <a:pt x="f25" y="f23"/>
                    </a:cubicBezTo>
                    <a:cubicBezTo>
                      <a:pt x="f26" y="f23"/>
                      <a:pt x="f27" y="f23"/>
                      <a:pt x="f28" y="f10"/>
                    </a:cubicBezTo>
                    <a:cubicBezTo>
                      <a:pt x="f29" y="f10"/>
                      <a:pt x="f30" y="f31"/>
                      <a:pt x="f32" y="f14"/>
                    </a:cubicBezTo>
                    <a:cubicBezTo>
                      <a:pt x="f33" y="f34"/>
                      <a:pt x="f6" y="f35"/>
                      <a:pt x="f6" y="f36"/>
                    </a:cubicBezTo>
                    <a:cubicBezTo>
                      <a:pt x="f37" y="f38"/>
                      <a:pt x="f39" y="f40"/>
                      <a:pt x="f41" y="f13"/>
                    </a:cubicBezTo>
                    <a:cubicBezTo>
                      <a:pt x="f42" y="f43"/>
                      <a:pt x="f44" y="f45"/>
                      <a:pt x="f46" y="f45"/>
                    </a:cubicBezTo>
                    <a:cubicBezTo>
                      <a:pt x="f47" y="f45"/>
                      <a:pt x="f48" y="f49"/>
                      <a:pt x="f50" y="f45"/>
                    </a:cubicBezTo>
                    <a:cubicBezTo>
                      <a:pt x="f51" y="f45"/>
                      <a:pt x="f52" y="f45"/>
                      <a:pt x="f53" y="f12"/>
                    </a:cubicBezTo>
                    <a:cubicBezTo>
                      <a:pt x="f54" y="f55"/>
                      <a:pt x="f56" y="f12"/>
                      <a:pt x="f57" y="f45"/>
                    </a:cubicBezTo>
                    <a:cubicBezTo>
                      <a:pt x="f58" y="f45"/>
                      <a:pt x="f59" y="f45"/>
                      <a:pt x="f60" y="f45"/>
                    </a:cubicBezTo>
                    <a:cubicBezTo>
                      <a:pt x="f61" y="f49"/>
                      <a:pt x="f62" y="f63"/>
                      <a:pt x="f64" y="f45"/>
                    </a:cubicBezTo>
                    <a:cubicBezTo>
                      <a:pt x="f65" y="f12"/>
                      <a:pt x="f66" y="f12"/>
                      <a:pt x="f67" y="f12"/>
                    </a:cubicBezTo>
                    <a:cubicBezTo>
                      <a:pt x="f68" y="f12"/>
                      <a:pt x="f69" y="f55"/>
                      <a:pt x="f70" y="f12"/>
                    </a:cubicBezTo>
                    <a:cubicBezTo>
                      <a:pt x="f71" y="f45"/>
                      <a:pt x="f72" y="f73"/>
                      <a:pt x="f74" y="f38"/>
                    </a:cubicBezTo>
                    <a:cubicBezTo>
                      <a:pt x="f43" y="f75"/>
                      <a:pt x="f31" y="f76"/>
                      <a:pt x="f8" y="f9"/>
                    </a:cubicBezTo>
                    <a:close/>
                  </a:path>
                </a:pathLst>
              </a:custGeom>
              <a:solidFill>
                <a:srgbClr val="77697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7" name="Freeform 24">
                <a:extLst>
                  <a:ext uri="{FF2B5EF4-FFF2-40B4-BE49-F238E27FC236}">
                    <a16:creationId xmlns:a16="http://schemas.microsoft.com/office/drawing/2014/main" id="{6A4D889D-EB97-CB5F-40F2-8CB99D7A8BCF}"/>
                  </a:ext>
                </a:extLst>
              </p:cNvPr>
              <p:cNvSpPr/>
              <p:nvPr/>
            </p:nvSpPr>
            <p:spPr>
              <a:xfrm>
                <a:off x="11153778" y="6051554"/>
                <a:ext cx="166685" cy="198433"/>
              </a:xfrm>
              <a:custGeom>
                <a:avLst/>
                <a:gdLst>
                  <a:gd name="f0" fmla="val 10800000"/>
                  <a:gd name="f1" fmla="val 5400000"/>
                  <a:gd name="f2" fmla="val 180"/>
                  <a:gd name="f3" fmla="val w"/>
                  <a:gd name="f4" fmla="val h"/>
                  <a:gd name="f5" fmla="val 0"/>
                  <a:gd name="f6" fmla="val 106"/>
                  <a:gd name="f7" fmla="val 126"/>
                  <a:gd name="f8" fmla="val 9"/>
                  <a:gd name="f9" fmla="val 116"/>
                  <a:gd name="f10" fmla="val 11"/>
                  <a:gd name="f11" fmla="val 111"/>
                  <a:gd name="f12" fmla="val 105"/>
                  <a:gd name="f13" fmla="val 4"/>
                  <a:gd name="f14" fmla="val 103"/>
                  <a:gd name="f15" fmla="val 3"/>
                  <a:gd name="f16" fmla="val 102"/>
                  <a:gd name="f17" fmla="val 2"/>
                  <a:gd name="f18" fmla="val 101"/>
                  <a:gd name="f19" fmla="val 99"/>
                  <a:gd name="f20" fmla="val 94"/>
                  <a:gd name="f21" fmla="val 88"/>
                  <a:gd name="f22" fmla="val 82"/>
                  <a:gd name="f23" fmla="val 7"/>
                  <a:gd name="f24" fmla="val 72"/>
                  <a:gd name="f25" fmla="val 12"/>
                  <a:gd name="f26" fmla="val 62"/>
                  <a:gd name="f27" fmla="val 17"/>
                  <a:gd name="f28" fmla="val 51"/>
                  <a:gd name="f29" fmla="val 20"/>
                  <a:gd name="f30" fmla="val 44"/>
                  <a:gd name="f31" fmla="val 27"/>
                  <a:gd name="f32" fmla="val 38"/>
                  <a:gd name="f33" fmla="val 32"/>
                  <a:gd name="f34" fmla="val 33"/>
                  <a:gd name="f35" fmla="val 30"/>
                  <a:gd name="f36" fmla="val 35"/>
                  <a:gd name="f37" fmla="val 29"/>
                  <a:gd name="f38" fmla="val 36"/>
                  <a:gd name="f39" fmla="val 34"/>
                  <a:gd name="f40" fmla="val 42"/>
                  <a:gd name="f41" fmla="val 28"/>
                  <a:gd name="f42" fmla="val 43"/>
                  <a:gd name="f43" fmla="val 26"/>
                  <a:gd name="f44" fmla="val 45"/>
                  <a:gd name="f45" fmla="val 47"/>
                  <a:gd name="f46" fmla="val 50"/>
                  <a:gd name="f47" fmla="val 31"/>
                  <a:gd name="f48" fmla="val 49"/>
                  <a:gd name="f49" fmla="val 37"/>
                  <a:gd name="f50" fmla="val 48"/>
                  <a:gd name="f51" fmla="val 40"/>
                  <a:gd name="f52" fmla="val 46"/>
                  <a:gd name="f53" fmla="val 58"/>
                  <a:gd name="f54" fmla="val 41"/>
                  <a:gd name="f55" fmla="val 63"/>
                  <a:gd name="f56" fmla="val 70"/>
                  <a:gd name="f57" fmla="val 25"/>
                  <a:gd name="f58" fmla="val 74"/>
                  <a:gd name="f59" fmla="val 21"/>
                  <a:gd name="f60" fmla="val 77"/>
                  <a:gd name="f61" fmla="val 81"/>
                  <a:gd name="f62" fmla="val 13"/>
                  <a:gd name="f63" fmla="val 83"/>
                  <a:gd name="f64" fmla="val 85"/>
                  <a:gd name="f65" fmla="val 89"/>
                  <a:gd name="f66" fmla="val 8"/>
                  <a:gd name="f67" fmla="val 93"/>
                  <a:gd name="f68" fmla="val 97"/>
                  <a:gd name="f69" fmla="val 6"/>
                  <a:gd name="f70" fmla="val 98"/>
                  <a:gd name="f71" fmla="val 1"/>
                  <a:gd name="f72" fmla="val 18"/>
                  <a:gd name="f73" fmla="val 23"/>
                  <a:gd name="f74" fmla="val 96"/>
                  <a:gd name="f75" fmla="val 24"/>
                  <a:gd name="f76" fmla="val 22"/>
                  <a:gd name="f77" fmla="val 80"/>
                  <a:gd name="f78" fmla="val 71"/>
                  <a:gd name="f79" fmla="val 60"/>
                  <a:gd name="f80" fmla="val 53"/>
                  <a:gd name="f81" fmla="val 64"/>
                  <a:gd name="f82" fmla="val 79"/>
                  <a:gd name="f83" fmla="val 86"/>
                  <a:gd name="f84" fmla="val 92"/>
                  <a:gd name="f85" fmla="val 95"/>
                  <a:gd name="f86" fmla="val 115"/>
                  <a:gd name="f87" fmla="val 125"/>
                  <a:gd name="f88" fmla="val 124"/>
                  <a:gd name="f89" fmla="val 16"/>
                  <a:gd name="f90" fmla="val 121"/>
                  <a:gd name="f91" fmla="+- 0 0 -90"/>
                  <a:gd name="f92" fmla="*/ f3 1 106"/>
                  <a:gd name="f93" fmla="*/ f4 1 126"/>
                  <a:gd name="f94" fmla="+- f7 0 f5"/>
                  <a:gd name="f95" fmla="+- f6 0 f5"/>
                  <a:gd name="f96" fmla="*/ f91 f0 1"/>
                  <a:gd name="f97" fmla="*/ f95 1 106"/>
                  <a:gd name="f98" fmla="*/ f94 1 126"/>
                  <a:gd name="f99" fmla="*/ 9 f95 1"/>
                  <a:gd name="f100" fmla="*/ 116 f94 1"/>
                  <a:gd name="f101" fmla="*/ 4 f95 1"/>
                  <a:gd name="f102" fmla="*/ 103 f94 1"/>
                  <a:gd name="f103" fmla="*/ 2 f95 1"/>
                  <a:gd name="f104" fmla="*/ 99 f94 1"/>
                  <a:gd name="f105" fmla="*/ 82 f94 1"/>
                  <a:gd name="f106" fmla="*/ 17 f95 1"/>
                  <a:gd name="f107" fmla="*/ 51 f94 1"/>
                  <a:gd name="f108" fmla="*/ 32 f95 1"/>
                  <a:gd name="f109" fmla="*/ 32 f94 1"/>
                  <a:gd name="f110" fmla="*/ 38 f95 1"/>
                  <a:gd name="f111" fmla="*/ 29 f94 1"/>
                  <a:gd name="f112" fmla="*/ 29 f95 1"/>
                  <a:gd name="f113" fmla="*/ 42 f94 1"/>
                  <a:gd name="f114" fmla="*/ 27 f95 1"/>
                  <a:gd name="f115" fmla="*/ 47 f94 1"/>
                  <a:gd name="f116" fmla="*/ 33 f95 1"/>
                  <a:gd name="f117" fmla="*/ 49 f94 1"/>
                  <a:gd name="f118" fmla="*/ 44 f95 1"/>
                  <a:gd name="f119" fmla="*/ 49 f95 1"/>
                  <a:gd name="f120" fmla="*/ 46 f94 1"/>
                  <a:gd name="f121" fmla="*/ 70 f95 1"/>
                  <a:gd name="f122" fmla="*/ 25 f94 1"/>
                  <a:gd name="f123" fmla="*/ 81 f95 1"/>
                  <a:gd name="f124" fmla="*/ 13 f94 1"/>
                  <a:gd name="f125" fmla="*/ 89 f95 1"/>
                  <a:gd name="f126" fmla="*/ 8 f94 1"/>
                  <a:gd name="f127" fmla="*/ 98 f95 1"/>
                  <a:gd name="f128" fmla="*/ 1 f94 1"/>
                  <a:gd name="f129" fmla="*/ 99 f95 1"/>
                  <a:gd name="f130" fmla="*/ 0 f94 1"/>
                  <a:gd name="f131" fmla="*/ 101 f95 1"/>
                  <a:gd name="f132" fmla="*/ 9 f94 1"/>
                  <a:gd name="f133" fmla="*/ 18 f94 1"/>
                  <a:gd name="f134" fmla="*/ 96 f95 1"/>
                  <a:gd name="f135" fmla="*/ 24 f94 1"/>
                  <a:gd name="f136" fmla="*/ 80 f95 1"/>
                  <a:gd name="f137" fmla="*/ 30 f94 1"/>
                  <a:gd name="f138" fmla="*/ 64 f94 1"/>
                  <a:gd name="f139" fmla="*/ 86 f94 1"/>
                  <a:gd name="f140" fmla="*/ 95 f94 1"/>
                  <a:gd name="f141" fmla="*/ 31 f95 1"/>
                  <a:gd name="f142" fmla="*/ 125 f94 1"/>
                  <a:gd name="f143" fmla="*/ 30 f95 1"/>
                  <a:gd name="f144" fmla="*/ 126 f94 1"/>
                  <a:gd name="f145" fmla="*/ f96 1 f2"/>
                  <a:gd name="f146" fmla="*/ f99 1 106"/>
                  <a:gd name="f147" fmla="*/ f100 1 126"/>
                  <a:gd name="f148" fmla="*/ f101 1 106"/>
                  <a:gd name="f149" fmla="*/ f102 1 126"/>
                  <a:gd name="f150" fmla="*/ f103 1 106"/>
                  <a:gd name="f151" fmla="*/ f104 1 126"/>
                  <a:gd name="f152" fmla="*/ f105 1 126"/>
                  <a:gd name="f153" fmla="*/ f106 1 106"/>
                  <a:gd name="f154" fmla="*/ f107 1 126"/>
                  <a:gd name="f155" fmla="*/ f108 1 106"/>
                  <a:gd name="f156" fmla="*/ f109 1 126"/>
                  <a:gd name="f157" fmla="*/ f110 1 106"/>
                  <a:gd name="f158" fmla="*/ f111 1 126"/>
                  <a:gd name="f159" fmla="*/ f112 1 106"/>
                  <a:gd name="f160" fmla="*/ f113 1 126"/>
                  <a:gd name="f161" fmla="*/ f114 1 106"/>
                  <a:gd name="f162" fmla="*/ f115 1 126"/>
                  <a:gd name="f163" fmla="*/ f116 1 106"/>
                  <a:gd name="f164" fmla="*/ f117 1 126"/>
                  <a:gd name="f165" fmla="*/ f118 1 106"/>
                  <a:gd name="f166" fmla="*/ f119 1 106"/>
                  <a:gd name="f167" fmla="*/ f120 1 126"/>
                  <a:gd name="f168" fmla="*/ f121 1 106"/>
                  <a:gd name="f169" fmla="*/ f122 1 126"/>
                  <a:gd name="f170" fmla="*/ f123 1 106"/>
                  <a:gd name="f171" fmla="*/ f124 1 126"/>
                  <a:gd name="f172" fmla="*/ f125 1 106"/>
                  <a:gd name="f173" fmla="*/ f126 1 126"/>
                  <a:gd name="f174" fmla="*/ f127 1 106"/>
                  <a:gd name="f175" fmla="*/ f128 1 126"/>
                  <a:gd name="f176" fmla="*/ f129 1 106"/>
                  <a:gd name="f177" fmla="*/ f130 1 126"/>
                  <a:gd name="f178" fmla="*/ f131 1 106"/>
                  <a:gd name="f179" fmla="*/ f132 1 126"/>
                  <a:gd name="f180" fmla="*/ f133 1 126"/>
                  <a:gd name="f181" fmla="*/ f134 1 106"/>
                  <a:gd name="f182" fmla="*/ f135 1 126"/>
                  <a:gd name="f183" fmla="*/ f136 1 106"/>
                  <a:gd name="f184" fmla="*/ f137 1 126"/>
                  <a:gd name="f185" fmla="*/ f138 1 126"/>
                  <a:gd name="f186" fmla="*/ f139 1 126"/>
                  <a:gd name="f187" fmla="*/ f140 1 126"/>
                  <a:gd name="f188" fmla="*/ f141 1 106"/>
                  <a:gd name="f189" fmla="*/ f142 1 126"/>
                  <a:gd name="f190" fmla="*/ f143 1 106"/>
                  <a:gd name="f191" fmla="*/ f144 1 126"/>
                  <a:gd name="f192" fmla="*/ 0 1 f97"/>
                  <a:gd name="f193" fmla="*/ f6 1 f97"/>
                  <a:gd name="f194" fmla="*/ 0 1 f98"/>
                  <a:gd name="f195" fmla="*/ f7 1 f98"/>
                  <a:gd name="f196" fmla="+- f145 0 f1"/>
                  <a:gd name="f197" fmla="*/ f146 1 f97"/>
                  <a:gd name="f198" fmla="*/ f147 1 f98"/>
                  <a:gd name="f199" fmla="*/ f148 1 f97"/>
                  <a:gd name="f200" fmla="*/ f149 1 f98"/>
                  <a:gd name="f201" fmla="*/ f150 1 f97"/>
                  <a:gd name="f202" fmla="*/ f151 1 f98"/>
                  <a:gd name="f203" fmla="*/ f152 1 f98"/>
                  <a:gd name="f204" fmla="*/ f153 1 f97"/>
                  <a:gd name="f205" fmla="*/ f154 1 f98"/>
                  <a:gd name="f206" fmla="*/ f155 1 f97"/>
                  <a:gd name="f207" fmla="*/ f156 1 f98"/>
                  <a:gd name="f208" fmla="*/ f157 1 f97"/>
                  <a:gd name="f209" fmla="*/ f158 1 f98"/>
                  <a:gd name="f210" fmla="*/ f159 1 f97"/>
                  <a:gd name="f211" fmla="*/ f160 1 f98"/>
                  <a:gd name="f212" fmla="*/ f161 1 f97"/>
                  <a:gd name="f213" fmla="*/ f162 1 f98"/>
                  <a:gd name="f214" fmla="*/ f163 1 f97"/>
                  <a:gd name="f215" fmla="*/ f164 1 f98"/>
                  <a:gd name="f216" fmla="*/ f165 1 f97"/>
                  <a:gd name="f217" fmla="*/ f166 1 f97"/>
                  <a:gd name="f218" fmla="*/ f167 1 f98"/>
                  <a:gd name="f219" fmla="*/ f168 1 f97"/>
                  <a:gd name="f220" fmla="*/ f169 1 f98"/>
                  <a:gd name="f221" fmla="*/ f170 1 f97"/>
                  <a:gd name="f222" fmla="*/ f171 1 f98"/>
                  <a:gd name="f223" fmla="*/ f172 1 f97"/>
                  <a:gd name="f224" fmla="*/ f173 1 f98"/>
                  <a:gd name="f225" fmla="*/ f174 1 f97"/>
                  <a:gd name="f226" fmla="*/ f175 1 f98"/>
                  <a:gd name="f227" fmla="*/ f176 1 f97"/>
                  <a:gd name="f228" fmla="*/ f177 1 f98"/>
                  <a:gd name="f229" fmla="*/ f178 1 f97"/>
                  <a:gd name="f230" fmla="*/ f179 1 f98"/>
                  <a:gd name="f231" fmla="*/ f180 1 f98"/>
                  <a:gd name="f232" fmla="*/ f181 1 f97"/>
                  <a:gd name="f233" fmla="*/ f182 1 f98"/>
                  <a:gd name="f234" fmla="*/ f183 1 f97"/>
                  <a:gd name="f235" fmla="*/ f184 1 f98"/>
                  <a:gd name="f236" fmla="*/ f185 1 f98"/>
                  <a:gd name="f237" fmla="*/ f186 1 f98"/>
                  <a:gd name="f238" fmla="*/ f187 1 f98"/>
                  <a:gd name="f239" fmla="*/ f188 1 f97"/>
                  <a:gd name="f240" fmla="*/ f189 1 f98"/>
                  <a:gd name="f241" fmla="*/ f190 1 f97"/>
                  <a:gd name="f242" fmla="*/ f191 1 f98"/>
                  <a:gd name="f243" fmla="*/ f192 f92 1"/>
                  <a:gd name="f244" fmla="*/ f193 f92 1"/>
                  <a:gd name="f245" fmla="*/ f195 f93 1"/>
                  <a:gd name="f246" fmla="*/ f194 f93 1"/>
                  <a:gd name="f247" fmla="*/ f197 f92 1"/>
                  <a:gd name="f248" fmla="*/ f198 f93 1"/>
                  <a:gd name="f249" fmla="*/ f199 f92 1"/>
                  <a:gd name="f250" fmla="*/ f200 f93 1"/>
                  <a:gd name="f251" fmla="*/ f201 f92 1"/>
                  <a:gd name="f252" fmla="*/ f202 f93 1"/>
                  <a:gd name="f253" fmla="*/ f203 f93 1"/>
                  <a:gd name="f254" fmla="*/ f204 f92 1"/>
                  <a:gd name="f255" fmla="*/ f205 f93 1"/>
                  <a:gd name="f256" fmla="*/ f206 f92 1"/>
                  <a:gd name="f257" fmla="*/ f207 f93 1"/>
                  <a:gd name="f258" fmla="*/ f208 f92 1"/>
                  <a:gd name="f259" fmla="*/ f209 f93 1"/>
                  <a:gd name="f260" fmla="*/ f210 f92 1"/>
                  <a:gd name="f261" fmla="*/ f211 f93 1"/>
                  <a:gd name="f262" fmla="*/ f212 f92 1"/>
                  <a:gd name="f263" fmla="*/ f213 f93 1"/>
                  <a:gd name="f264" fmla="*/ f214 f92 1"/>
                  <a:gd name="f265" fmla="*/ f215 f93 1"/>
                  <a:gd name="f266" fmla="*/ f216 f92 1"/>
                  <a:gd name="f267" fmla="*/ f217 f92 1"/>
                  <a:gd name="f268" fmla="*/ f218 f93 1"/>
                  <a:gd name="f269" fmla="*/ f219 f92 1"/>
                  <a:gd name="f270" fmla="*/ f220 f93 1"/>
                  <a:gd name="f271" fmla="*/ f221 f92 1"/>
                  <a:gd name="f272" fmla="*/ f222 f93 1"/>
                  <a:gd name="f273" fmla="*/ f223 f92 1"/>
                  <a:gd name="f274" fmla="*/ f224 f93 1"/>
                  <a:gd name="f275" fmla="*/ f225 f92 1"/>
                  <a:gd name="f276" fmla="*/ f226 f93 1"/>
                  <a:gd name="f277" fmla="*/ f227 f92 1"/>
                  <a:gd name="f278" fmla="*/ f228 f93 1"/>
                  <a:gd name="f279" fmla="*/ f229 f92 1"/>
                  <a:gd name="f280" fmla="*/ f230 f93 1"/>
                  <a:gd name="f281" fmla="*/ f231 f93 1"/>
                  <a:gd name="f282" fmla="*/ f232 f92 1"/>
                  <a:gd name="f283" fmla="*/ f233 f93 1"/>
                  <a:gd name="f284" fmla="*/ f234 f92 1"/>
                  <a:gd name="f285" fmla="*/ f235 f93 1"/>
                  <a:gd name="f286" fmla="*/ f236 f93 1"/>
                  <a:gd name="f287" fmla="*/ f237 f93 1"/>
                  <a:gd name="f288" fmla="*/ f238 f93 1"/>
                  <a:gd name="f289" fmla="*/ f239 f92 1"/>
                  <a:gd name="f290" fmla="*/ f240 f93 1"/>
                  <a:gd name="f291" fmla="*/ f241 f92 1"/>
                  <a:gd name="f292" fmla="*/ f242 f93 1"/>
                </a:gdLst>
                <a:ahLst/>
                <a:cxnLst>
                  <a:cxn ang="3cd4">
                    <a:pos x="hc" y="t"/>
                  </a:cxn>
                  <a:cxn ang="0">
                    <a:pos x="r" y="vc"/>
                  </a:cxn>
                  <a:cxn ang="cd4">
                    <a:pos x="hc" y="b"/>
                  </a:cxn>
                  <a:cxn ang="cd2">
                    <a:pos x="l" y="vc"/>
                  </a:cxn>
                  <a:cxn ang="f196">
                    <a:pos x="f247" y="f248"/>
                  </a:cxn>
                  <a:cxn ang="f196">
                    <a:pos x="f249" y="f250"/>
                  </a:cxn>
                  <a:cxn ang="f196">
                    <a:pos x="f251" y="f252"/>
                  </a:cxn>
                  <a:cxn ang="f196">
                    <a:pos x="f251" y="f253"/>
                  </a:cxn>
                  <a:cxn ang="f196">
                    <a:pos x="f254" y="f255"/>
                  </a:cxn>
                  <a:cxn ang="f196">
                    <a:pos x="f256" y="f257"/>
                  </a:cxn>
                  <a:cxn ang="f196">
                    <a:pos x="f258" y="f259"/>
                  </a:cxn>
                  <a:cxn ang="f196">
                    <a:pos x="f260" y="f261"/>
                  </a:cxn>
                  <a:cxn ang="f196">
                    <a:pos x="f262" y="f263"/>
                  </a:cxn>
                  <a:cxn ang="f196">
                    <a:pos x="f264" y="f265"/>
                  </a:cxn>
                  <a:cxn ang="f196">
                    <a:pos x="f266" y="f265"/>
                  </a:cxn>
                  <a:cxn ang="f196">
                    <a:pos x="f267" y="f268"/>
                  </a:cxn>
                  <a:cxn ang="f196">
                    <a:pos x="f269" y="f270"/>
                  </a:cxn>
                  <a:cxn ang="f196">
                    <a:pos x="f271" y="f272"/>
                  </a:cxn>
                  <a:cxn ang="f196">
                    <a:pos x="f273" y="f274"/>
                  </a:cxn>
                  <a:cxn ang="f196">
                    <a:pos x="f275" y="f276"/>
                  </a:cxn>
                  <a:cxn ang="f196">
                    <a:pos x="f277" y="f278"/>
                  </a:cxn>
                  <a:cxn ang="f196">
                    <a:pos x="f279" y="f280"/>
                  </a:cxn>
                  <a:cxn ang="f196">
                    <a:pos x="f277" y="f281"/>
                  </a:cxn>
                  <a:cxn ang="f196">
                    <a:pos x="f282" y="f283"/>
                  </a:cxn>
                  <a:cxn ang="f196">
                    <a:pos x="f284" y="f285"/>
                  </a:cxn>
                  <a:cxn ang="f196">
                    <a:pos x="f267" y="f286"/>
                  </a:cxn>
                  <a:cxn ang="f196">
                    <a:pos x="f256" y="f287"/>
                  </a:cxn>
                  <a:cxn ang="f196">
                    <a:pos x="f260" y="f288"/>
                  </a:cxn>
                  <a:cxn ang="f196">
                    <a:pos x="f289" y="f290"/>
                  </a:cxn>
                  <a:cxn ang="f196">
                    <a:pos x="f291" y="f292"/>
                  </a:cxn>
                  <a:cxn ang="f196">
                    <a:pos x="f247" y="f248"/>
                  </a:cxn>
                </a:cxnLst>
                <a:rect l="f243" t="f246" r="f244" b="f245"/>
                <a:pathLst>
                  <a:path w="106" h="126">
                    <a:moveTo>
                      <a:pt x="f8" y="f9"/>
                    </a:moveTo>
                    <a:cubicBezTo>
                      <a:pt x="f10" y="f11"/>
                      <a:pt x="f10" y="f12"/>
                      <a:pt x="f13" y="f14"/>
                    </a:cubicBezTo>
                    <a:cubicBezTo>
                      <a:pt x="f15" y="f16"/>
                      <a:pt x="f17" y="f18"/>
                      <a:pt x="f17" y="f19"/>
                    </a:cubicBezTo>
                    <a:cubicBezTo>
                      <a:pt x="f17" y="f20"/>
                      <a:pt x="f5" y="f21"/>
                      <a:pt x="f17" y="f22"/>
                    </a:cubicBezTo>
                    <a:cubicBezTo>
                      <a:pt x="f23" y="f24"/>
                      <a:pt x="f25" y="f26"/>
                      <a:pt x="f27" y="f28"/>
                    </a:cubicBezTo>
                    <a:cubicBezTo>
                      <a:pt x="f29" y="f30"/>
                      <a:pt x="f31" y="f32"/>
                      <a:pt x="f33" y="f33"/>
                    </a:cubicBezTo>
                    <a:cubicBezTo>
                      <a:pt x="f34" y="f35"/>
                      <a:pt x="f36" y="f37"/>
                      <a:pt x="f32" y="f37"/>
                    </a:cubicBezTo>
                    <a:cubicBezTo>
                      <a:pt x="f38" y="f39"/>
                      <a:pt x="f34" y="f32"/>
                      <a:pt x="f37" y="f40"/>
                    </a:cubicBezTo>
                    <a:cubicBezTo>
                      <a:pt x="f41" y="f42"/>
                      <a:pt x="f43" y="f44"/>
                      <a:pt x="f31" y="f45"/>
                    </a:cubicBezTo>
                    <a:cubicBezTo>
                      <a:pt x="f37" y="f46"/>
                      <a:pt x="f47" y="f48"/>
                      <a:pt x="f34" y="f48"/>
                    </a:cubicBezTo>
                    <a:cubicBezTo>
                      <a:pt x="f49" y="f50"/>
                      <a:pt x="f51" y="f45"/>
                      <a:pt x="f30" y="f48"/>
                    </a:cubicBezTo>
                    <a:cubicBezTo>
                      <a:pt x="f52" y="f46"/>
                      <a:pt x="f50" y="f45"/>
                      <a:pt x="f48" y="f52"/>
                    </a:cubicBezTo>
                    <a:cubicBezTo>
                      <a:pt x="f53" y="f54"/>
                      <a:pt x="f55" y="f33"/>
                      <a:pt x="f56" y="f57"/>
                    </a:cubicBezTo>
                    <a:cubicBezTo>
                      <a:pt x="f58" y="f59"/>
                      <a:pt x="f60" y="f27"/>
                      <a:pt x="f61" y="f62"/>
                    </a:cubicBezTo>
                    <a:cubicBezTo>
                      <a:pt x="f63" y="f10"/>
                      <a:pt x="f64" y="f8"/>
                      <a:pt x="f65" y="f66"/>
                    </a:cubicBezTo>
                    <a:cubicBezTo>
                      <a:pt x="f67" y="f66"/>
                      <a:pt x="f68" y="f69"/>
                      <a:pt x="f70" y="f71"/>
                    </a:cubicBezTo>
                    <a:cubicBezTo>
                      <a:pt x="f70" y="f71"/>
                      <a:pt x="f70" y="f5"/>
                      <a:pt x="f19" y="f5"/>
                    </a:cubicBezTo>
                    <a:cubicBezTo>
                      <a:pt x="f6" y="f71"/>
                      <a:pt x="f6" y="f17"/>
                      <a:pt x="f18" y="f8"/>
                    </a:cubicBezTo>
                    <a:cubicBezTo>
                      <a:pt x="f70" y="f10"/>
                      <a:pt x="f20" y="f62"/>
                      <a:pt x="f19" y="f72"/>
                    </a:cubicBezTo>
                    <a:cubicBezTo>
                      <a:pt x="f18" y="f29"/>
                      <a:pt x="f70" y="f73"/>
                      <a:pt x="f74" y="f75"/>
                    </a:cubicBezTo>
                    <a:cubicBezTo>
                      <a:pt x="f65" y="f76"/>
                      <a:pt x="f64" y="f75"/>
                      <a:pt x="f77" y="f35"/>
                    </a:cubicBezTo>
                    <a:cubicBezTo>
                      <a:pt x="f78" y="f40"/>
                      <a:pt x="f79" y="f80"/>
                      <a:pt x="f48" y="f81"/>
                    </a:cubicBezTo>
                    <a:cubicBezTo>
                      <a:pt x="f40" y="f78"/>
                      <a:pt x="f49" y="f82"/>
                      <a:pt x="f33" y="f83"/>
                    </a:cubicBezTo>
                    <a:cubicBezTo>
                      <a:pt x="f35" y="f65"/>
                      <a:pt x="f41" y="f84"/>
                      <a:pt x="f37" y="f85"/>
                    </a:cubicBezTo>
                    <a:cubicBezTo>
                      <a:pt x="f47" y="f12"/>
                      <a:pt x="f37" y="f86"/>
                      <a:pt x="f47" y="f87"/>
                    </a:cubicBezTo>
                    <a:cubicBezTo>
                      <a:pt x="f47" y="f87"/>
                      <a:pt x="f35" y="f7"/>
                      <a:pt x="f35" y="f7"/>
                    </a:cubicBezTo>
                    <a:cubicBezTo>
                      <a:pt x="f73" y="f88"/>
                      <a:pt x="f89" y="f90"/>
                      <a:pt x="f8" y="f9"/>
                    </a:cubicBezTo>
                    <a:close/>
                  </a:path>
                </a:pathLst>
              </a:custGeom>
              <a:solidFill>
                <a:srgbClr val="B6716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8" name="Freeform 25">
                <a:extLst>
                  <a:ext uri="{FF2B5EF4-FFF2-40B4-BE49-F238E27FC236}">
                    <a16:creationId xmlns:a16="http://schemas.microsoft.com/office/drawing/2014/main" id="{3D7DC223-1C7A-12D1-892E-79815F96B198}"/>
                  </a:ext>
                </a:extLst>
              </p:cNvPr>
              <p:cNvSpPr/>
              <p:nvPr/>
            </p:nvSpPr>
            <p:spPr>
              <a:xfrm>
                <a:off x="10079038" y="4760915"/>
                <a:ext cx="139702" cy="290514"/>
              </a:xfrm>
              <a:custGeom>
                <a:avLst/>
                <a:gdLst>
                  <a:gd name="f0" fmla="val 10800000"/>
                  <a:gd name="f1" fmla="val 5400000"/>
                  <a:gd name="f2" fmla="val 180"/>
                  <a:gd name="f3" fmla="val w"/>
                  <a:gd name="f4" fmla="val h"/>
                  <a:gd name="f5" fmla="val 0"/>
                  <a:gd name="f6" fmla="val 89"/>
                  <a:gd name="f7" fmla="val 184"/>
                  <a:gd name="f8" fmla="val 77"/>
                  <a:gd name="f9" fmla="val 78"/>
                  <a:gd name="f10" fmla="val 15"/>
                  <a:gd name="f11" fmla="val 29"/>
                  <a:gd name="f12" fmla="val 44"/>
                  <a:gd name="f13" fmla="val 48"/>
                  <a:gd name="f14" fmla="val 73"/>
                  <a:gd name="f15" fmla="val 49"/>
                  <a:gd name="f16" fmla="val 74"/>
                  <a:gd name="f17" fmla="val 51"/>
                  <a:gd name="f18" fmla="val 55"/>
                  <a:gd name="f19" fmla="val 81"/>
                  <a:gd name="f20" fmla="val 58"/>
                  <a:gd name="f21" fmla="val 85"/>
                  <a:gd name="f22" fmla="val 60"/>
                  <a:gd name="f23" fmla="val 87"/>
                  <a:gd name="f24" fmla="val 88"/>
                  <a:gd name="f25" fmla="val 61"/>
                  <a:gd name="f26" fmla="val 63"/>
                  <a:gd name="f27" fmla="val 80"/>
                  <a:gd name="f28" fmla="val 96"/>
                  <a:gd name="f29" fmla="val 113"/>
                  <a:gd name="f30" fmla="val 71"/>
                  <a:gd name="f31" fmla="val 128"/>
                  <a:gd name="f32" fmla="val 142"/>
                  <a:gd name="f33" fmla="val 56"/>
                  <a:gd name="f34" fmla="val 156"/>
                  <a:gd name="f35" fmla="val 158"/>
                  <a:gd name="f36" fmla="val 54"/>
                  <a:gd name="f37" fmla="val 160"/>
                  <a:gd name="f38" fmla="val 52"/>
                  <a:gd name="f39" fmla="val 162"/>
                  <a:gd name="f40" fmla="val 46"/>
                  <a:gd name="f41" fmla="val 166"/>
                  <a:gd name="f42" fmla="val 45"/>
                  <a:gd name="f43" fmla="val 170"/>
                  <a:gd name="f44" fmla="val 176"/>
                  <a:gd name="f45" fmla="val 179"/>
                  <a:gd name="f46" fmla="val 183"/>
                  <a:gd name="f47" fmla="val 47"/>
                  <a:gd name="f48" fmla="val 39"/>
                  <a:gd name="f49" fmla="val 181"/>
                  <a:gd name="f50" fmla="val 30"/>
                  <a:gd name="f51" fmla="val 24"/>
                  <a:gd name="f52" fmla="val 173"/>
                  <a:gd name="f53" fmla="val 23"/>
                  <a:gd name="f54" fmla="val 167"/>
                  <a:gd name="f55" fmla="val 25"/>
                  <a:gd name="f56" fmla="val 161"/>
                  <a:gd name="f57" fmla="val 38"/>
                  <a:gd name="f58" fmla="val 42"/>
                  <a:gd name="f59" fmla="val 155"/>
                  <a:gd name="f60" fmla="val 149"/>
                  <a:gd name="f61" fmla="val 139"/>
                  <a:gd name="f62" fmla="val 131"/>
                  <a:gd name="f63" fmla="val 62"/>
                  <a:gd name="f64" fmla="val 120"/>
                  <a:gd name="f65" fmla="val 118"/>
                  <a:gd name="f66" fmla="val 64"/>
                  <a:gd name="f67" fmla="val 116"/>
                  <a:gd name="f68" fmla="val 65"/>
                  <a:gd name="f69" fmla="val 114"/>
                  <a:gd name="f70" fmla="val 67"/>
                  <a:gd name="f71" fmla="val 103"/>
                  <a:gd name="f72" fmla="val 70"/>
                  <a:gd name="f73" fmla="val 93"/>
                  <a:gd name="f74" fmla="val 72"/>
                  <a:gd name="f75" fmla="val 82"/>
                  <a:gd name="f76" fmla="val 69"/>
                  <a:gd name="f77" fmla="val 68"/>
                  <a:gd name="f78" fmla="val 50"/>
                  <a:gd name="f79" fmla="val 36"/>
                  <a:gd name="f80" fmla="val 34"/>
                  <a:gd name="f81" fmla="val 66"/>
                  <a:gd name="f82" fmla="val 33"/>
                  <a:gd name="f83" fmla="val 31"/>
                  <a:gd name="f84" fmla="val 21"/>
                  <a:gd name="f85" fmla="val 10"/>
                  <a:gd name="f86" fmla="val 9"/>
                  <a:gd name="f87" fmla="val 8"/>
                  <a:gd name="f88" fmla="val 7"/>
                  <a:gd name="f89" fmla="val 4"/>
                  <a:gd name="f90" fmla="val 83"/>
                  <a:gd name="f91" fmla="val 5"/>
                  <a:gd name="f92" fmla="val 86"/>
                  <a:gd name="f93" fmla="val 3"/>
                  <a:gd name="f94" fmla="val 1"/>
                  <a:gd name="f95" fmla="val 2"/>
                  <a:gd name="f96" fmla="val 6"/>
                  <a:gd name="f97" fmla="val 76"/>
                  <a:gd name="f98" fmla="val 13"/>
                  <a:gd name="f99" fmla="val 57"/>
                  <a:gd name="f100" fmla="val 18"/>
                  <a:gd name="f101" fmla="val 53"/>
                  <a:gd name="f102" fmla="val 27"/>
                  <a:gd name="f103" fmla="val 28"/>
                  <a:gd name="f104" fmla="val 35"/>
                  <a:gd name="f105" fmla="val 40"/>
                  <a:gd name="f106" fmla="val 41"/>
                  <a:gd name="f107" fmla="val 75"/>
                  <a:gd name="f108" fmla="+- 0 0 -90"/>
                  <a:gd name="f109" fmla="*/ f3 1 89"/>
                  <a:gd name="f110" fmla="*/ f4 1 184"/>
                  <a:gd name="f111" fmla="+- f7 0 f5"/>
                  <a:gd name="f112" fmla="+- f6 0 f5"/>
                  <a:gd name="f113" fmla="*/ f108 f0 1"/>
                  <a:gd name="f114" fmla="*/ f112 1 89"/>
                  <a:gd name="f115" fmla="*/ f111 1 184"/>
                  <a:gd name="f116" fmla="*/ 77 f112 1"/>
                  <a:gd name="f117" fmla="*/ 0 f111 1"/>
                  <a:gd name="f118" fmla="*/ 78 f112 1"/>
                  <a:gd name="f119" fmla="*/ 44 f111 1"/>
                  <a:gd name="f120" fmla="*/ 74 f112 1"/>
                  <a:gd name="f121" fmla="*/ 51 f111 1"/>
                  <a:gd name="f122" fmla="*/ 85 f112 1"/>
                  <a:gd name="f123" fmla="*/ 60 f111 1"/>
                  <a:gd name="f124" fmla="*/ 89 f112 1"/>
                  <a:gd name="f125" fmla="*/ 63 f111 1"/>
                  <a:gd name="f126" fmla="*/ 113 f111 1"/>
                  <a:gd name="f127" fmla="*/ 56 f112 1"/>
                  <a:gd name="f128" fmla="*/ 156 f111 1"/>
                  <a:gd name="f129" fmla="*/ 52 f112 1"/>
                  <a:gd name="f130" fmla="*/ 162 f111 1"/>
                  <a:gd name="f131" fmla="*/ 49 f112 1"/>
                  <a:gd name="f132" fmla="*/ 176 f111 1"/>
                  <a:gd name="f133" fmla="*/ 47 f112 1"/>
                  <a:gd name="f134" fmla="*/ 184 f111 1"/>
                  <a:gd name="f135" fmla="*/ 24 f112 1"/>
                  <a:gd name="f136" fmla="*/ 173 f111 1"/>
                  <a:gd name="f137" fmla="*/ 30 f112 1"/>
                  <a:gd name="f138" fmla="*/ 161 f111 1"/>
                  <a:gd name="f139" fmla="*/ 45 f112 1"/>
                  <a:gd name="f140" fmla="*/ 149 f111 1"/>
                  <a:gd name="f141" fmla="*/ 62 f112 1"/>
                  <a:gd name="f142" fmla="*/ 120 f111 1"/>
                  <a:gd name="f143" fmla="*/ 65 f112 1"/>
                  <a:gd name="f144" fmla="*/ 114 f111 1"/>
                  <a:gd name="f145" fmla="*/ 72 f112 1"/>
                  <a:gd name="f146" fmla="*/ 82 f111 1"/>
                  <a:gd name="f147" fmla="*/ 70 f112 1"/>
                  <a:gd name="f148" fmla="*/ 67 f111 1"/>
                  <a:gd name="f149" fmla="*/ 71 f112 1"/>
                  <a:gd name="f150" fmla="*/ 62 f111 1"/>
                  <a:gd name="f151" fmla="*/ 68 f112 1"/>
                  <a:gd name="f152" fmla="*/ 52 f111 1"/>
                  <a:gd name="f153" fmla="*/ 55 f112 1"/>
                  <a:gd name="f154" fmla="*/ 36 f112 1"/>
                  <a:gd name="f155" fmla="*/ 65 f111 1"/>
                  <a:gd name="f156" fmla="*/ 31 f112 1"/>
                  <a:gd name="f157" fmla="*/ 10 f112 1"/>
                  <a:gd name="f158" fmla="*/ 80 f111 1"/>
                  <a:gd name="f159" fmla="*/ 7 f112 1"/>
                  <a:gd name="f160" fmla="*/ 3 f112 1"/>
                  <a:gd name="f161" fmla="*/ 87 f111 1"/>
                  <a:gd name="f162" fmla="*/ 2 f112 1"/>
                  <a:gd name="f163" fmla="*/ 13 f112 1"/>
                  <a:gd name="f164" fmla="*/ 28 f112 1"/>
                  <a:gd name="f165" fmla="*/ 49 f111 1"/>
                  <a:gd name="f166" fmla="*/ 42 f111 1"/>
                  <a:gd name="f167" fmla="*/ 63 f112 1"/>
                  <a:gd name="f168" fmla="*/ 41 f111 1"/>
                  <a:gd name="f169" fmla="*/ 76 f112 1"/>
                  <a:gd name="f170" fmla="*/ 47 f111 1"/>
                  <a:gd name="f171" fmla="*/ f113 1 f2"/>
                  <a:gd name="f172" fmla="*/ f116 1 89"/>
                  <a:gd name="f173" fmla="*/ f117 1 184"/>
                  <a:gd name="f174" fmla="*/ f118 1 89"/>
                  <a:gd name="f175" fmla="*/ f119 1 184"/>
                  <a:gd name="f176" fmla="*/ f120 1 89"/>
                  <a:gd name="f177" fmla="*/ f121 1 184"/>
                  <a:gd name="f178" fmla="*/ f122 1 89"/>
                  <a:gd name="f179" fmla="*/ f123 1 184"/>
                  <a:gd name="f180" fmla="*/ f124 1 89"/>
                  <a:gd name="f181" fmla="*/ f125 1 184"/>
                  <a:gd name="f182" fmla="*/ f126 1 184"/>
                  <a:gd name="f183" fmla="*/ f127 1 89"/>
                  <a:gd name="f184" fmla="*/ f128 1 184"/>
                  <a:gd name="f185" fmla="*/ f129 1 89"/>
                  <a:gd name="f186" fmla="*/ f130 1 184"/>
                  <a:gd name="f187" fmla="*/ f131 1 89"/>
                  <a:gd name="f188" fmla="*/ f132 1 184"/>
                  <a:gd name="f189" fmla="*/ f133 1 89"/>
                  <a:gd name="f190" fmla="*/ f134 1 184"/>
                  <a:gd name="f191" fmla="*/ f135 1 89"/>
                  <a:gd name="f192" fmla="*/ f136 1 184"/>
                  <a:gd name="f193" fmla="*/ f137 1 89"/>
                  <a:gd name="f194" fmla="*/ f138 1 184"/>
                  <a:gd name="f195" fmla="*/ f139 1 89"/>
                  <a:gd name="f196" fmla="*/ f140 1 184"/>
                  <a:gd name="f197" fmla="*/ f141 1 89"/>
                  <a:gd name="f198" fmla="*/ f142 1 184"/>
                  <a:gd name="f199" fmla="*/ f143 1 89"/>
                  <a:gd name="f200" fmla="*/ f144 1 184"/>
                  <a:gd name="f201" fmla="*/ f145 1 89"/>
                  <a:gd name="f202" fmla="*/ f146 1 184"/>
                  <a:gd name="f203" fmla="*/ f147 1 89"/>
                  <a:gd name="f204" fmla="*/ f148 1 184"/>
                  <a:gd name="f205" fmla="*/ f149 1 89"/>
                  <a:gd name="f206" fmla="*/ f150 1 184"/>
                  <a:gd name="f207" fmla="*/ f151 1 89"/>
                  <a:gd name="f208" fmla="*/ f152 1 184"/>
                  <a:gd name="f209" fmla="*/ f153 1 89"/>
                  <a:gd name="f210" fmla="*/ f154 1 89"/>
                  <a:gd name="f211" fmla="*/ f155 1 184"/>
                  <a:gd name="f212" fmla="*/ f156 1 89"/>
                  <a:gd name="f213" fmla="*/ f157 1 89"/>
                  <a:gd name="f214" fmla="*/ f158 1 184"/>
                  <a:gd name="f215" fmla="*/ f159 1 89"/>
                  <a:gd name="f216" fmla="*/ f160 1 89"/>
                  <a:gd name="f217" fmla="*/ f161 1 184"/>
                  <a:gd name="f218" fmla="*/ f162 1 89"/>
                  <a:gd name="f219" fmla="*/ f163 1 89"/>
                  <a:gd name="f220" fmla="*/ f164 1 89"/>
                  <a:gd name="f221" fmla="*/ f165 1 184"/>
                  <a:gd name="f222" fmla="*/ f166 1 184"/>
                  <a:gd name="f223" fmla="*/ f167 1 89"/>
                  <a:gd name="f224" fmla="*/ f168 1 184"/>
                  <a:gd name="f225" fmla="*/ f169 1 89"/>
                  <a:gd name="f226" fmla="*/ f170 1 184"/>
                  <a:gd name="f227" fmla="*/ 0 1 f114"/>
                  <a:gd name="f228" fmla="*/ f6 1 f114"/>
                  <a:gd name="f229" fmla="*/ 0 1 f115"/>
                  <a:gd name="f230" fmla="*/ f7 1 f115"/>
                  <a:gd name="f231" fmla="+- f171 0 f1"/>
                  <a:gd name="f232" fmla="*/ f172 1 f114"/>
                  <a:gd name="f233" fmla="*/ f173 1 f115"/>
                  <a:gd name="f234" fmla="*/ f174 1 f114"/>
                  <a:gd name="f235" fmla="*/ f175 1 f115"/>
                  <a:gd name="f236" fmla="*/ f176 1 f114"/>
                  <a:gd name="f237" fmla="*/ f177 1 f115"/>
                  <a:gd name="f238" fmla="*/ f178 1 f114"/>
                  <a:gd name="f239" fmla="*/ f179 1 f115"/>
                  <a:gd name="f240" fmla="*/ f180 1 f114"/>
                  <a:gd name="f241" fmla="*/ f181 1 f115"/>
                  <a:gd name="f242" fmla="*/ f182 1 f115"/>
                  <a:gd name="f243" fmla="*/ f183 1 f114"/>
                  <a:gd name="f244" fmla="*/ f184 1 f115"/>
                  <a:gd name="f245" fmla="*/ f185 1 f114"/>
                  <a:gd name="f246" fmla="*/ f186 1 f115"/>
                  <a:gd name="f247" fmla="*/ f187 1 f114"/>
                  <a:gd name="f248" fmla="*/ f188 1 f115"/>
                  <a:gd name="f249" fmla="*/ f189 1 f114"/>
                  <a:gd name="f250" fmla="*/ f190 1 f115"/>
                  <a:gd name="f251" fmla="*/ f191 1 f114"/>
                  <a:gd name="f252" fmla="*/ f192 1 f115"/>
                  <a:gd name="f253" fmla="*/ f193 1 f114"/>
                  <a:gd name="f254" fmla="*/ f194 1 f115"/>
                  <a:gd name="f255" fmla="*/ f195 1 f114"/>
                  <a:gd name="f256" fmla="*/ f196 1 f115"/>
                  <a:gd name="f257" fmla="*/ f197 1 f114"/>
                  <a:gd name="f258" fmla="*/ f198 1 f115"/>
                  <a:gd name="f259" fmla="*/ f199 1 f114"/>
                  <a:gd name="f260" fmla="*/ f200 1 f115"/>
                  <a:gd name="f261" fmla="*/ f201 1 f114"/>
                  <a:gd name="f262" fmla="*/ f202 1 f115"/>
                  <a:gd name="f263" fmla="*/ f203 1 f114"/>
                  <a:gd name="f264" fmla="*/ f204 1 f115"/>
                  <a:gd name="f265" fmla="*/ f205 1 f114"/>
                  <a:gd name="f266" fmla="*/ f206 1 f115"/>
                  <a:gd name="f267" fmla="*/ f207 1 f114"/>
                  <a:gd name="f268" fmla="*/ f208 1 f115"/>
                  <a:gd name="f269" fmla="*/ f209 1 f114"/>
                  <a:gd name="f270" fmla="*/ f210 1 f114"/>
                  <a:gd name="f271" fmla="*/ f211 1 f115"/>
                  <a:gd name="f272" fmla="*/ f212 1 f114"/>
                  <a:gd name="f273" fmla="*/ f213 1 f114"/>
                  <a:gd name="f274" fmla="*/ f214 1 f115"/>
                  <a:gd name="f275" fmla="*/ f215 1 f114"/>
                  <a:gd name="f276" fmla="*/ f216 1 f114"/>
                  <a:gd name="f277" fmla="*/ f217 1 f115"/>
                  <a:gd name="f278" fmla="*/ f218 1 f114"/>
                  <a:gd name="f279" fmla="*/ f219 1 f114"/>
                  <a:gd name="f280" fmla="*/ f220 1 f114"/>
                  <a:gd name="f281" fmla="*/ f221 1 f115"/>
                  <a:gd name="f282" fmla="*/ f222 1 f115"/>
                  <a:gd name="f283" fmla="*/ f223 1 f114"/>
                  <a:gd name="f284" fmla="*/ f224 1 f115"/>
                  <a:gd name="f285" fmla="*/ f225 1 f114"/>
                  <a:gd name="f286" fmla="*/ f226 1 f115"/>
                  <a:gd name="f287" fmla="*/ f227 f109 1"/>
                  <a:gd name="f288" fmla="*/ f228 f109 1"/>
                  <a:gd name="f289" fmla="*/ f230 f110 1"/>
                  <a:gd name="f290" fmla="*/ f229 f110 1"/>
                  <a:gd name="f291" fmla="*/ f232 f109 1"/>
                  <a:gd name="f292" fmla="*/ f233 f110 1"/>
                  <a:gd name="f293" fmla="*/ f234 f109 1"/>
                  <a:gd name="f294" fmla="*/ f235 f110 1"/>
                  <a:gd name="f295" fmla="*/ f236 f109 1"/>
                  <a:gd name="f296" fmla="*/ f237 f110 1"/>
                  <a:gd name="f297" fmla="*/ f238 f109 1"/>
                  <a:gd name="f298" fmla="*/ f239 f110 1"/>
                  <a:gd name="f299" fmla="*/ f240 f109 1"/>
                  <a:gd name="f300" fmla="*/ f241 f110 1"/>
                  <a:gd name="f301" fmla="*/ f242 f110 1"/>
                  <a:gd name="f302" fmla="*/ f243 f109 1"/>
                  <a:gd name="f303" fmla="*/ f244 f110 1"/>
                  <a:gd name="f304" fmla="*/ f245 f109 1"/>
                  <a:gd name="f305" fmla="*/ f246 f110 1"/>
                  <a:gd name="f306" fmla="*/ f247 f109 1"/>
                  <a:gd name="f307" fmla="*/ f248 f110 1"/>
                  <a:gd name="f308" fmla="*/ f249 f109 1"/>
                  <a:gd name="f309" fmla="*/ f250 f110 1"/>
                  <a:gd name="f310" fmla="*/ f251 f109 1"/>
                  <a:gd name="f311" fmla="*/ f252 f110 1"/>
                  <a:gd name="f312" fmla="*/ f253 f109 1"/>
                  <a:gd name="f313" fmla="*/ f254 f110 1"/>
                  <a:gd name="f314" fmla="*/ f255 f109 1"/>
                  <a:gd name="f315" fmla="*/ f256 f110 1"/>
                  <a:gd name="f316" fmla="*/ f257 f109 1"/>
                  <a:gd name="f317" fmla="*/ f258 f110 1"/>
                  <a:gd name="f318" fmla="*/ f259 f109 1"/>
                  <a:gd name="f319" fmla="*/ f260 f110 1"/>
                  <a:gd name="f320" fmla="*/ f261 f109 1"/>
                  <a:gd name="f321" fmla="*/ f262 f110 1"/>
                  <a:gd name="f322" fmla="*/ f263 f109 1"/>
                  <a:gd name="f323" fmla="*/ f264 f110 1"/>
                  <a:gd name="f324" fmla="*/ f265 f109 1"/>
                  <a:gd name="f325" fmla="*/ f266 f110 1"/>
                  <a:gd name="f326" fmla="*/ f267 f109 1"/>
                  <a:gd name="f327" fmla="*/ f268 f110 1"/>
                  <a:gd name="f328" fmla="*/ f269 f109 1"/>
                  <a:gd name="f329" fmla="*/ f270 f109 1"/>
                  <a:gd name="f330" fmla="*/ f271 f110 1"/>
                  <a:gd name="f331" fmla="*/ f272 f109 1"/>
                  <a:gd name="f332" fmla="*/ f273 f109 1"/>
                  <a:gd name="f333" fmla="*/ f274 f110 1"/>
                  <a:gd name="f334" fmla="*/ f275 f109 1"/>
                  <a:gd name="f335" fmla="*/ f276 f109 1"/>
                  <a:gd name="f336" fmla="*/ f277 f110 1"/>
                  <a:gd name="f337" fmla="*/ f278 f109 1"/>
                  <a:gd name="f338" fmla="*/ f279 f109 1"/>
                  <a:gd name="f339" fmla="*/ f280 f109 1"/>
                  <a:gd name="f340" fmla="*/ f281 f110 1"/>
                  <a:gd name="f341" fmla="*/ f282 f110 1"/>
                  <a:gd name="f342" fmla="*/ f283 f109 1"/>
                  <a:gd name="f343" fmla="*/ f284 f110 1"/>
                  <a:gd name="f344" fmla="*/ f285 f109 1"/>
                  <a:gd name="f345" fmla="*/ f286 f110 1"/>
                </a:gdLst>
                <a:ahLst/>
                <a:cxnLst>
                  <a:cxn ang="3cd4">
                    <a:pos x="hc" y="t"/>
                  </a:cxn>
                  <a:cxn ang="0">
                    <a:pos x="r" y="vc"/>
                  </a:cxn>
                  <a:cxn ang="cd4">
                    <a:pos x="hc" y="b"/>
                  </a:cxn>
                  <a:cxn ang="cd2">
                    <a:pos x="l" y="vc"/>
                  </a:cxn>
                  <a:cxn ang="f231">
                    <a:pos x="f291" y="f292"/>
                  </a:cxn>
                  <a:cxn ang="f231">
                    <a:pos x="f293" y="f294"/>
                  </a:cxn>
                  <a:cxn ang="f231">
                    <a:pos x="f295" y="f296"/>
                  </a:cxn>
                  <a:cxn ang="f231">
                    <a:pos x="f297" y="f298"/>
                  </a:cxn>
                  <a:cxn ang="f231">
                    <a:pos x="f299" y="f300"/>
                  </a:cxn>
                  <a:cxn ang="f231">
                    <a:pos x="f293" y="f301"/>
                  </a:cxn>
                  <a:cxn ang="f231">
                    <a:pos x="f302" y="f303"/>
                  </a:cxn>
                  <a:cxn ang="f231">
                    <a:pos x="f304" y="f305"/>
                  </a:cxn>
                  <a:cxn ang="f231">
                    <a:pos x="f306" y="f307"/>
                  </a:cxn>
                  <a:cxn ang="f231">
                    <a:pos x="f308" y="f309"/>
                  </a:cxn>
                  <a:cxn ang="f231">
                    <a:pos x="f310" y="f311"/>
                  </a:cxn>
                  <a:cxn ang="f231">
                    <a:pos x="f312" y="f313"/>
                  </a:cxn>
                  <a:cxn ang="f231">
                    <a:pos x="f314" y="f315"/>
                  </a:cxn>
                  <a:cxn ang="f231">
                    <a:pos x="f316" y="f317"/>
                  </a:cxn>
                  <a:cxn ang="f231">
                    <a:pos x="f318" y="f319"/>
                  </a:cxn>
                  <a:cxn ang="f231">
                    <a:pos x="f320" y="f321"/>
                  </a:cxn>
                  <a:cxn ang="f231">
                    <a:pos x="f322" y="f323"/>
                  </a:cxn>
                  <a:cxn ang="f231">
                    <a:pos x="f324" y="f325"/>
                  </a:cxn>
                  <a:cxn ang="f231">
                    <a:pos x="f326" y="f327"/>
                  </a:cxn>
                  <a:cxn ang="f231">
                    <a:pos x="f328" y="f327"/>
                  </a:cxn>
                  <a:cxn ang="f231">
                    <a:pos x="f329" y="f330"/>
                  </a:cxn>
                  <a:cxn ang="f231">
                    <a:pos x="f331" y="f323"/>
                  </a:cxn>
                  <a:cxn ang="f231">
                    <a:pos x="f332" y="f333"/>
                  </a:cxn>
                  <a:cxn ang="f231">
                    <a:pos x="f334" y="f321"/>
                  </a:cxn>
                  <a:cxn ang="f231">
                    <a:pos x="f335" y="f336"/>
                  </a:cxn>
                  <a:cxn ang="f231">
                    <a:pos x="f337" y="f321"/>
                  </a:cxn>
                  <a:cxn ang="f231">
                    <a:pos x="f338" y="f325"/>
                  </a:cxn>
                  <a:cxn ang="f231">
                    <a:pos x="f310" y="f296"/>
                  </a:cxn>
                  <a:cxn ang="f231">
                    <a:pos x="f339" y="f340"/>
                  </a:cxn>
                  <a:cxn ang="f231">
                    <a:pos x="f328" y="f341"/>
                  </a:cxn>
                  <a:cxn ang="f231">
                    <a:pos x="f342" y="f343"/>
                  </a:cxn>
                  <a:cxn ang="f231">
                    <a:pos x="f344" y="f345"/>
                  </a:cxn>
                  <a:cxn ang="f231">
                    <a:pos x="f291" y="f292"/>
                  </a:cxn>
                </a:cxnLst>
                <a:rect l="f287" t="f290" r="f288" b="f289"/>
                <a:pathLst>
                  <a:path w="89" h="184">
                    <a:moveTo>
                      <a:pt x="f8" y="f5"/>
                    </a:moveTo>
                    <a:cubicBezTo>
                      <a:pt x="f9" y="f10"/>
                      <a:pt x="f8" y="f11"/>
                      <a:pt x="f9" y="f12"/>
                    </a:cubicBezTo>
                    <a:cubicBezTo>
                      <a:pt x="f9" y="f13"/>
                      <a:pt x="f14" y="f15"/>
                      <a:pt x="f16" y="f17"/>
                    </a:cubicBezTo>
                    <a:cubicBezTo>
                      <a:pt x="f8" y="f18"/>
                      <a:pt x="f19" y="f20"/>
                      <a:pt x="f21" y="f22"/>
                    </a:cubicBezTo>
                    <a:cubicBezTo>
                      <a:pt x="f23" y="f22"/>
                      <a:pt x="f24" y="f25"/>
                      <a:pt x="f6" y="f26"/>
                    </a:cubicBezTo>
                    <a:cubicBezTo>
                      <a:pt x="f23" y="f27"/>
                      <a:pt x="f21" y="f28"/>
                      <a:pt x="f9" y="f29"/>
                    </a:cubicBezTo>
                    <a:cubicBezTo>
                      <a:pt x="f30" y="f31"/>
                      <a:pt x="f26" y="f32"/>
                      <a:pt x="f33" y="f34"/>
                    </a:cubicBezTo>
                    <a:cubicBezTo>
                      <a:pt x="f18" y="f35"/>
                      <a:pt x="f36" y="f37"/>
                      <a:pt x="f38" y="f39"/>
                    </a:cubicBezTo>
                    <a:cubicBezTo>
                      <a:pt x="f40" y="f41"/>
                      <a:pt x="f42" y="f43"/>
                      <a:pt x="f15" y="f44"/>
                    </a:cubicBezTo>
                    <a:cubicBezTo>
                      <a:pt x="f17" y="f45"/>
                      <a:pt x="f17" y="f46"/>
                      <a:pt x="f47" y="f7"/>
                    </a:cubicBezTo>
                    <a:cubicBezTo>
                      <a:pt x="f48" y="f49"/>
                      <a:pt x="f50" y="f45"/>
                      <a:pt x="f51" y="f52"/>
                    </a:cubicBezTo>
                    <a:cubicBezTo>
                      <a:pt x="f53" y="f54"/>
                      <a:pt x="f55" y="f39"/>
                      <a:pt x="f50" y="f56"/>
                    </a:cubicBezTo>
                    <a:cubicBezTo>
                      <a:pt x="f57" y="f37"/>
                      <a:pt x="f58" y="f59"/>
                      <a:pt x="f42" y="f60"/>
                    </a:cubicBezTo>
                    <a:cubicBezTo>
                      <a:pt x="f15" y="f61"/>
                      <a:pt x="f20" y="f62"/>
                      <a:pt x="f63" y="f64"/>
                    </a:cubicBezTo>
                    <a:cubicBezTo>
                      <a:pt x="f26" y="f65"/>
                      <a:pt x="f66" y="f67"/>
                      <a:pt x="f68" y="f69"/>
                    </a:cubicBezTo>
                    <a:cubicBezTo>
                      <a:pt x="f70" y="f71"/>
                      <a:pt x="f72" y="f73"/>
                      <a:pt x="f74" y="f75"/>
                    </a:cubicBezTo>
                    <a:cubicBezTo>
                      <a:pt x="f74" y="f8"/>
                      <a:pt x="f16" y="f74"/>
                      <a:pt x="f72" y="f70"/>
                    </a:cubicBezTo>
                    <a:cubicBezTo>
                      <a:pt x="f76" y="f68"/>
                      <a:pt x="f76" y="f66"/>
                      <a:pt x="f30" y="f63"/>
                    </a:cubicBezTo>
                    <a:cubicBezTo>
                      <a:pt x="f16" y="f20"/>
                      <a:pt x="f16" y="f18"/>
                      <a:pt x="f77" y="f38"/>
                    </a:cubicBezTo>
                    <a:cubicBezTo>
                      <a:pt x="f66" y="f78"/>
                      <a:pt x="f22" y="f78"/>
                      <a:pt x="f18" y="f38"/>
                    </a:cubicBezTo>
                    <a:cubicBezTo>
                      <a:pt x="f13" y="f18"/>
                      <a:pt x="f58" y="f22"/>
                      <a:pt x="f79" y="f68"/>
                    </a:cubicBezTo>
                    <a:cubicBezTo>
                      <a:pt x="f80" y="f81"/>
                      <a:pt x="f82" y="f70"/>
                      <a:pt x="f83" y="f70"/>
                    </a:cubicBezTo>
                    <a:cubicBezTo>
                      <a:pt x="f84" y="f70"/>
                      <a:pt x="f10" y="f14"/>
                      <a:pt x="f85" y="f27"/>
                    </a:cubicBezTo>
                    <a:cubicBezTo>
                      <a:pt x="f86" y="f19"/>
                      <a:pt x="f87" y="f75"/>
                      <a:pt x="f88" y="f75"/>
                    </a:cubicBezTo>
                    <a:cubicBezTo>
                      <a:pt x="f89" y="f90"/>
                      <a:pt x="f91" y="f92"/>
                      <a:pt x="f93" y="f23"/>
                    </a:cubicBezTo>
                    <a:cubicBezTo>
                      <a:pt x="f5" y="f21"/>
                      <a:pt x="f94" y="f90"/>
                      <a:pt x="f95" y="f75"/>
                    </a:cubicBezTo>
                    <a:cubicBezTo>
                      <a:pt x="f96" y="f97"/>
                      <a:pt x="f86" y="f76"/>
                      <a:pt x="f98" y="f63"/>
                    </a:cubicBezTo>
                    <a:cubicBezTo>
                      <a:pt x="f10" y="f99"/>
                      <a:pt x="f100" y="f101"/>
                      <a:pt x="f51" y="f17"/>
                    </a:cubicBezTo>
                    <a:cubicBezTo>
                      <a:pt x="f55" y="f17"/>
                      <a:pt x="f102" y="f78"/>
                      <a:pt x="f103" y="f15"/>
                    </a:cubicBezTo>
                    <a:cubicBezTo>
                      <a:pt x="f104" y="f105"/>
                      <a:pt x="f42" y="f106"/>
                      <a:pt x="f18" y="f58"/>
                    </a:cubicBezTo>
                    <a:cubicBezTo>
                      <a:pt x="f20" y="f58"/>
                      <a:pt x="f22" y="f106"/>
                      <a:pt x="f26" y="f106"/>
                    </a:cubicBezTo>
                    <a:cubicBezTo>
                      <a:pt x="f70" y="f58"/>
                      <a:pt x="f72" y="f42"/>
                      <a:pt x="f97" y="f47"/>
                    </a:cubicBezTo>
                    <a:cubicBezTo>
                      <a:pt x="f8" y="f83"/>
                      <a:pt x="f107" y="f10"/>
                      <a:pt x="f8" y="f5"/>
                    </a:cubicBezTo>
                    <a:close/>
                  </a:path>
                </a:pathLst>
              </a:custGeom>
              <a:solidFill>
                <a:srgbClr val="E39A8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49" name="Freeform 26">
                <a:extLst>
                  <a:ext uri="{FF2B5EF4-FFF2-40B4-BE49-F238E27FC236}">
                    <a16:creationId xmlns:a16="http://schemas.microsoft.com/office/drawing/2014/main" id="{58AFE6C2-D705-4A49-F227-FD7E86B3028D}"/>
                  </a:ext>
                </a:extLst>
              </p:cNvPr>
              <p:cNvSpPr/>
              <p:nvPr/>
            </p:nvSpPr>
            <p:spPr>
              <a:xfrm>
                <a:off x="10444167" y="5713408"/>
                <a:ext cx="161921" cy="166685"/>
              </a:xfrm>
              <a:custGeom>
                <a:avLst/>
                <a:gdLst>
                  <a:gd name="f0" fmla="val 10800000"/>
                  <a:gd name="f1" fmla="val 5400000"/>
                  <a:gd name="f2" fmla="val 180"/>
                  <a:gd name="f3" fmla="val w"/>
                  <a:gd name="f4" fmla="val h"/>
                  <a:gd name="f5" fmla="val 0"/>
                  <a:gd name="f6" fmla="val 103"/>
                  <a:gd name="f7" fmla="val 106"/>
                  <a:gd name="f8" fmla="val 64"/>
                  <a:gd name="f9" fmla="val 102"/>
                  <a:gd name="f10" fmla="val 97"/>
                  <a:gd name="f11" fmla="val 60"/>
                  <a:gd name="f12" fmla="val 95"/>
                  <a:gd name="f13" fmla="val 58"/>
                  <a:gd name="f14" fmla="val 92"/>
                  <a:gd name="f15" fmla="val 55"/>
                  <a:gd name="f16" fmla="val 88"/>
                  <a:gd name="f17" fmla="val 54"/>
                  <a:gd name="f18" fmla="val 86"/>
                  <a:gd name="f19" fmla="val 57"/>
                  <a:gd name="f20" fmla="val 83"/>
                  <a:gd name="f21" fmla="val 65"/>
                  <a:gd name="f22" fmla="val 75"/>
                  <a:gd name="f23" fmla="val 69"/>
                  <a:gd name="f24" fmla="val 66"/>
                  <a:gd name="f25" fmla="val 71"/>
                  <a:gd name="f26" fmla="val 56"/>
                  <a:gd name="f27" fmla="val 72"/>
                  <a:gd name="f28" fmla="val 51"/>
                  <a:gd name="f29" fmla="val 74"/>
                  <a:gd name="f30" fmla="val 46"/>
                  <a:gd name="f31" fmla="val 78"/>
                  <a:gd name="f32" fmla="val 43"/>
                  <a:gd name="f33" fmla="val 82"/>
                  <a:gd name="f34" fmla="val 40"/>
                  <a:gd name="f35" fmla="val 36"/>
                  <a:gd name="f36" fmla="val 31"/>
                  <a:gd name="f37" fmla="val 81"/>
                  <a:gd name="f38" fmla="val 29"/>
                  <a:gd name="f39" fmla="val 79"/>
                  <a:gd name="f40" fmla="val 25"/>
                  <a:gd name="f41" fmla="val 77"/>
                  <a:gd name="f42" fmla="val 26"/>
                  <a:gd name="f43" fmla="val 27"/>
                  <a:gd name="f44" fmla="val 67"/>
                  <a:gd name="f45" fmla="val 22"/>
                  <a:gd name="f46" fmla="val 62"/>
                  <a:gd name="f47" fmla="val 20"/>
                  <a:gd name="f48" fmla="val 18"/>
                  <a:gd name="f49" fmla="val 48"/>
                  <a:gd name="f50" fmla="val 15"/>
                  <a:gd name="f51" fmla="val 38"/>
                  <a:gd name="f52" fmla="val 37"/>
                  <a:gd name="f53" fmla="val 35"/>
                  <a:gd name="f54" fmla="val 16"/>
                  <a:gd name="f55" fmla="val 32"/>
                  <a:gd name="f56" fmla="val 30"/>
                  <a:gd name="f57" fmla="val 17"/>
                  <a:gd name="f58" fmla="val 21"/>
                  <a:gd name="f59" fmla="val 12"/>
                  <a:gd name="f60" fmla="val 19"/>
                  <a:gd name="f61" fmla="val 13"/>
                  <a:gd name="f62" fmla="val 24"/>
                  <a:gd name="f63" fmla="val 8"/>
                  <a:gd name="f64" fmla="val 14"/>
                  <a:gd name="f65" fmla="val 23"/>
                  <a:gd name="f66" fmla="val 28"/>
                  <a:gd name="f67" fmla="val 47"/>
                  <a:gd name="f68" fmla="val 45"/>
                  <a:gd name="f69" fmla="val 41"/>
                  <a:gd name="f70" fmla="val 52"/>
                  <a:gd name="f71" fmla="val 39"/>
                  <a:gd name="f72" fmla="val 70"/>
                  <a:gd name="f73" fmla="val 34"/>
                  <a:gd name="f74" fmla="val 10"/>
                  <a:gd name="f75" fmla="val 7"/>
                  <a:gd name="f76" fmla="val 4"/>
                  <a:gd name="f77" fmla="val 2"/>
                  <a:gd name="f78" fmla="val 1"/>
                  <a:gd name="f79" fmla="val 3"/>
                  <a:gd name="f80" fmla="val 9"/>
                  <a:gd name="f81" fmla="val 5"/>
                  <a:gd name="f82" fmla="val 42"/>
                  <a:gd name="f83" fmla="val 50"/>
                  <a:gd name="f84" fmla="val 59"/>
                  <a:gd name="f85" fmla="val 61"/>
                  <a:gd name="f86" fmla="val 63"/>
                  <a:gd name="f87" fmla="val 11"/>
                  <a:gd name="f88" fmla="val 85"/>
                  <a:gd name="f89" fmla="val 89"/>
                  <a:gd name="f90" fmla="val 99"/>
                  <a:gd name="f91" fmla="val 96"/>
                  <a:gd name="f92" fmla="val 93"/>
                  <a:gd name="f93" fmla="val 80"/>
                  <a:gd name="f94" fmla="val 90"/>
                  <a:gd name="f95" fmla="val 94"/>
                  <a:gd name="f96" fmla="val 73"/>
                  <a:gd name="f97" fmla="val 98"/>
                  <a:gd name="f98" fmla="val 101"/>
                  <a:gd name="f99" fmla="val 104"/>
                  <a:gd name="f100" fmla="val 68"/>
                  <a:gd name="f101" fmla="val 105"/>
                  <a:gd name="f102" fmla="+- 0 0 -90"/>
                  <a:gd name="f103" fmla="*/ f3 1 103"/>
                  <a:gd name="f104" fmla="*/ f4 1 106"/>
                  <a:gd name="f105" fmla="+- f7 0 f5"/>
                  <a:gd name="f106" fmla="+- f6 0 f5"/>
                  <a:gd name="f107" fmla="*/ f102 f0 1"/>
                  <a:gd name="f108" fmla="*/ f106 1 103"/>
                  <a:gd name="f109" fmla="*/ f105 1 106"/>
                  <a:gd name="f110" fmla="*/ 64 f106 1"/>
                  <a:gd name="f111" fmla="*/ 102 f105 1"/>
                  <a:gd name="f112" fmla="*/ 58 f106 1"/>
                  <a:gd name="f113" fmla="*/ 92 f105 1"/>
                  <a:gd name="f114" fmla="*/ 57 f106 1"/>
                  <a:gd name="f115" fmla="*/ 83 f105 1"/>
                  <a:gd name="f116" fmla="*/ 71 f106 1"/>
                  <a:gd name="f117" fmla="*/ 56 f105 1"/>
                  <a:gd name="f118" fmla="*/ 78 f106 1"/>
                  <a:gd name="f119" fmla="*/ 43 f105 1"/>
                  <a:gd name="f120" fmla="*/ 82 f106 1"/>
                  <a:gd name="f121" fmla="*/ 31 f105 1"/>
                  <a:gd name="f122" fmla="*/ 77 f106 1"/>
                  <a:gd name="f123" fmla="*/ 26 f105 1"/>
                  <a:gd name="f124" fmla="*/ 62 f106 1"/>
                  <a:gd name="f125" fmla="*/ 20 f105 1"/>
                  <a:gd name="f126" fmla="*/ 40 f106 1"/>
                  <a:gd name="f127" fmla="*/ 15 f105 1"/>
                  <a:gd name="f128" fmla="*/ 35 f106 1"/>
                  <a:gd name="f129" fmla="*/ 16 f105 1"/>
                  <a:gd name="f130" fmla="*/ 27 f106 1"/>
                  <a:gd name="f131" fmla="*/ 15 f106 1"/>
                  <a:gd name="f132" fmla="*/ 19 f105 1"/>
                  <a:gd name="f133" fmla="*/ 13 f106 1"/>
                  <a:gd name="f134" fmla="*/ 35 f105 1"/>
                  <a:gd name="f135" fmla="*/ 38 f105 1"/>
                  <a:gd name="f136" fmla="*/ 37 f106 1"/>
                  <a:gd name="f137" fmla="*/ 46 f105 1"/>
                  <a:gd name="f138" fmla="*/ 41 f106 1"/>
                  <a:gd name="f139" fmla="*/ 52 f105 1"/>
                  <a:gd name="f140" fmla="*/ 38 f106 1"/>
                  <a:gd name="f141" fmla="*/ 65 f105 1"/>
                  <a:gd name="f142" fmla="*/ 34 f106 1"/>
                  <a:gd name="f143" fmla="*/ 71 f105 1"/>
                  <a:gd name="f144" fmla="*/ 16 f106 1"/>
                  <a:gd name="f145" fmla="*/ 54 f105 1"/>
                  <a:gd name="f146" fmla="*/ 7 f106 1"/>
                  <a:gd name="f147" fmla="*/ 1 f106 1"/>
                  <a:gd name="f148" fmla="*/ 40 f105 1"/>
                  <a:gd name="f149" fmla="*/ 3 f106 1"/>
                  <a:gd name="f150" fmla="*/ 21 f105 1"/>
                  <a:gd name="f151" fmla="*/ 18 f106 1"/>
                  <a:gd name="f152" fmla="*/ 5 f105 1"/>
                  <a:gd name="f153" fmla="*/ 2 f105 1"/>
                  <a:gd name="f154" fmla="*/ 59 f106 1"/>
                  <a:gd name="f155" fmla="*/ 65 f106 1"/>
                  <a:gd name="f156" fmla="*/ 3 f105 1"/>
                  <a:gd name="f157" fmla="*/ 89 f106 1"/>
                  <a:gd name="f158" fmla="*/ 28 f105 1"/>
                  <a:gd name="f159" fmla="*/ 99 f106 1"/>
                  <a:gd name="f160" fmla="*/ 30 f105 1"/>
                  <a:gd name="f161" fmla="*/ 93 f106 1"/>
                  <a:gd name="f162" fmla="*/ 50 f105 1"/>
                  <a:gd name="f163" fmla="*/ 79 f106 1"/>
                  <a:gd name="f164" fmla="*/ 77 f105 1"/>
                  <a:gd name="f165" fmla="*/ 82 f105 1"/>
                  <a:gd name="f166" fmla="*/ 74 f106 1"/>
                  <a:gd name="f167" fmla="*/ 94 f105 1"/>
                  <a:gd name="f168" fmla="*/ 72 f106 1"/>
                  <a:gd name="f169" fmla="*/ 98 f105 1"/>
                  <a:gd name="f170" fmla="*/ 68 f106 1"/>
                  <a:gd name="f171" fmla="*/ 106 f105 1"/>
                  <a:gd name="f172" fmla="*/ f107 1 f2"/>
                  <a:gd name="f173" fmla="*/ f110 1 103"/>
                  <a:gd name="f174" fmla="*/ f111 1 106"/>
                  <a:gd name="f175" fmla="*/ f112 1 103"/>
                  <a:gd name="f176" fmla="*/ f113 1 106"/>
                  <a:gd name="f177" fmla="*/ f114 1 103"/>
                  <a:gd name="f178" fmla="*/ f115 1 106"/>
                  <a:gd name="f179" fmla="*/ f116 1 103"/>
                  <a:gd name="f180" fmla="*/ f117 1 106"/>
                  <a:gd name="f181" fmla="*/ f118 1 103"/>
                  <a:gd name="f182" fmla="*/ f119 1 106"/>
                  <a:gd name="f183" fmla="*/ f120 1 103"/>
                  <a:gd name="f184" fmla="*/ f121 1 106"/>
                  <a:gd name="f185" fmla="*/ f122 1 103"/>
                  <a:gd name="f186" fmla="*/ f123 1 106"/>
                  <a:gd name="f187" fmla="*/ f124 1 103"/>
                  <a:gd name="f188" fmla="*/ f125 1 106"/>
                  <a:gd name="f189" fmla="*/ f126 1 103"/>
                  <a:gd name="f190" fmla="*/ f127 1 106"/>
                  <a:gd name="f191" fmla="*/ f128 1 103"/>
                  <a:gd name="f192" fmla="*/ f129 1 106"/>
                  <a:gd name="f193" fmla="*/ f130 1 103"/>
                  <a:gd name="f194" fmla="*/ f131 1 103"/>
                  <a:gd name="f195" fmla="*/ f132 1 106"/>
                  <a:gd name="f196" fmla="*/ f133 1 103"/>
                  <a:gd name="f197" fmla="*/ f134 1 106"/>
                  <a:gd name="f198" fmla="*/ f135 1 106"/>
                  <a:gd name="f199" fmla="*/ f136 1 103"/>
                  <a:gd name="f200" fmla="*/ f137 1 106"/>
                  <a:gd name="f201" fmla="*/ f138 1 103"/>
                  <a:gd name="f202" fmla="*/ f139 1 106"/>
                  <a:gd name="f203" fmla="*/ f140 1 103"/>
                  <a:gd name="f204" fmla="*/ f141 1 106"/>
                  <a:gd name="f205" fmla="*/ f142 1 103"/>
                  <a:gd name="f206" fmla="*/ f143 1 106"/>
                  <a:gd name="f207" fmla="*/ f144 1 103"/>
                  <a:gd name="f208" fmla="*/ f145 1 106"/>
                  <a:gd name="f209" fmla="*/ f146 1 103"/>
                  <a:gd name="f210" fmla="*/ f147 1 103"/>
                  <a:gd name="f211" fmla="*/ f148 1 106"/>
                  <a:gd name="f212" fmla="*/ f149 1 103"/>
                  <a:gd name="f213" fmla="*/ f150 1 106"/>
                  <a:gd name="f214" fmla="*/ f151 1 103"/>
                  <a:gd name="f215" fmla="*/ f152 1 106"/>
                  <a:gd name="f216" fmla="*/ f153 1 106"/>
                  <a:gd name="f217" fmla="*/ f154 1 103"/>
                  <a:gd name="f218" fmla="*/ f155 1 103"/>
                  <a:gd name="f219" fmla="*/ f156 1 106"/>
                  <a:gd name="f220" fmla="*/ f157 1 103"/>
                  <a:gd name="f221" fmla="*/ f158 1 106"/>
                  <a:gd name="f222" fmla="*/ f159 1 103"/>
                  <a:gd name="f223" fmla="*/ f160 1 106"/>
                  <a:gd name="f224" fmla="*/ f161 1 103"/>
                  <a:gd name="f225" fmla="*/ f162 1 106"/>
                  <a:gd name="f226" fmla="*/ f163 1 103"/>
                  <a:gd name="f227" fmla="*/ f164 1 106"/>
                  <a:gd name="f228" fmla="*/ f165 1 106"/>
                  <a:gd name="f229" fmla="*/ f166 1 103"/>
                  <a:gd name="f230" fmla="*/ f167 1 106"/>
                  <a:gd name="f231" fmla="*/ f168 1 103"/>
                  <a:gd name="f232" fmla="*/ f169 1 106"/>
                  <a:gd name="f233" fmla="*/ f170 1 103"/>
                  <a:gd name="f234" fmla="*/ f171 1 106"/>
                  <a:gd name="f235" fmla="*/ 0 1 f108"/>
                  <a:gd name="f236" fmla="*/ f6 1 f108"/>
                  <a:gd name="f237" fmla="*/ 0 1 f109"/>
                  <a:gd name="f238" fmla="*/ f7 1 f109"/>
                  <a:gd name="f239" fmla="+- f172 0 f1"/>
                  <a:gd name="f240" fmla="*/ f173 1 f108"/>
                  <a:gd name="f241" fmla="*/ f174 1 f109"/>
                  <a:gd name="f242" fmla="*/ f175 1 f108"/>
                  <a:gd name="f243" fmla="*/ f176 1 f109"/>
                  <a:gd name="f244" fmla="*/ f177 1 f108"/>
                  <a:gd name="f245" fmla="*/ f178 1 f109"/>
                  <a:gd name="f246" fmla="*/ f179 1 f108"/>
                  <a:gd name="f247" fmla="*/ f180 1 f109"/>
                  <a:gd name="f248" fmla="*/ f181 1 f108"/>
                  <a:gd name="f249" fmla="*/ f182 1 f109"/>
                  <a:gd name="f250" fmla="*/ f183 1 f108"/>
                  <a:gd name="f251" fmla="*/ f184 1 f109"/>
                  <a:gd name="f252" fmla="*/ f185 1 f108"/>
                  <a:gd name="f253" fmla="*/ f186 1 f109"/>
                  <a:gd name="f254" fmla="*/ f187 1 f108"/>
                  <a:gd name="f255" fmla="*/ f188 1 f109"/>
                  <a:gd name="f256" fmla="*/ f189 1 f108"/>
                  <a:gd name="f257" fmla="*/ f190 1 f109"/>
                  <a:gd name="f258" fmla="*/ f191 1 f108"/>
                  <a:gd name="f259" fmla="*/ f192 1 f109"/>
                  <a:gd name="f260" fmla="*/ f193 1 f108"/>
                  <a:gd name="f261" fmla="*/ f194 1 f108"/>
                  <a:gd name="f262" fmla="*/ f195 1 f109"/>
                  <a:gd name="f263" fmla="*/ f196 1 f108"/>
                  <a:gd name="f264" fmla="*/ f197 1 f109"/>
                  <a:gd name="f265" fmla="*/ f198 1 f109"/>
                  <a:gd name="f266" fmla="*/ f199 1 f108"/>
                  <a:gd name="f267" fmla="*/ f200 1 f109"/>
                  <a:gd name="f268" fmla="*/ f201 1 f108"/>
                  <a:gd name="f269" fmla="*/ f202 1 f109"/>
                  <a:gd name="f270" fmla="*/ f203 1 f108"/>
                  <a:gd name="f271" fmla="*/ f204 1 f109"/>
                  <a:gd name="f272" fmla="*/ f205 1 f108"/>
                  <a:gd name="f273" fmla="*/ f206 1 f109"/>
                  <a:gd name="f274" fmla="*/ f207 1 f108"/>
                  <a:gd name="f275" fmla="*/ f208 1 f109"/>
                  <a:gd name="f276" fmla="*/ f209 1 f108"/>
                  <a:gd name="f277" fmla="*/ f210 1 f108"/>
                  <a:gd name="f278" fmla="*/ f211 1 f109"/>
                  <a:gd name="f279" fmla="*/ f212 1 f108"/>
                  <a:gd name="f280" fmla="*/ f213 1 f109"/>
                  <a:gd name="f281" fmla="*/ f214 1 f108"/>
                  <a:gd name="f282" fmla="*/ f215 1 f109"/>
                  <a:gd name="f283" fmla="*/ f216 1 f109"/>
                  <a:gd name="f284" fmla="*/ f217 1 f108"/>
                  <a:gd name="f285" fmla="*/ f218 1 f108"/>
                  <a:gd name="f286" fmla="*/ f219 1 f109"/>
                  <a:gd name="f287" fmla="*/ f220 1 f108"/>
                  <a:gd name="f288" fmla="*/ f221 1 f109"/>
                  <a:gd name="f289" fmla="*/ f222 1 f108"/>
                  <a:gd name="f290" fmla="*/ f223 1 f109"/>
                  <a:gd name="f291" fmla="*/ f224 1 f108"/>
                  <a:gd name="f292" fmla="*/ f225 1 f109"/>
                  <a:gd name="f293" fmla="*/ f226 1 f108"/>
                  <a:gd name="f294" fmla="*/ f227 1 f109"/>
                  <a:gd name="f295" fmla="*/ f228 1 f109"/>
                  <a:gd name="f296" fmla="*/ f229 1 f108"/>
                  <a:gd name="f297" fmla="*/ f230 1 f109"/>
                  <a:gd name="f298" fmla="*/ f231 1 f108"/>
                  <a:gd name="f299" fmla="*/ f232 1 f109"/>
                  <a:gd name="f300" fmla="*/ f233 1 f108"/>
                  <a:gd name="f301" fmla="*/ f234 1 f109"/>
                  <a:gd name="f302" fmla="*/ f235 f103 1"/>
                  <a:gd name="f303" fmla="*/ f236 f103 1"/>
                  <a:gd name="f304" fmla="*/ f238 f104 1"/>
                  <a:gd name="f305" fmla="*/ f237 f104 1"/>
                  <a:gd name="f306" fmla="*/ f240 f103 1"/>
                  <a:gd name="f307" fmla="*/ f241 f104 1"/>
                  <a:gd name="f308" fmla="*/ f242 f103 1"/>
                  <a:gd name="f309" fmla="*/ f243 f104 1"/>
                  <a:gd name="f310" fmla="*/ f244 f103 1"/>
                  <a:gd name="f311" fmla="*/ f245 f104 1"/>
                  <a:gd name="f312" fmla="*/ f246 f103 1"/>
                  <a:gd name="f313" fmla="*/ f247 f104 1"/>
                  <a:gd name="f314" fmla="*/ f248 f103 1"/>
                  <a:gd name="f315" fmla="*/ f249 f104 1"/>
                  <a:gd name="f316" fmla="*/ f250 f103 1"/>
                  <a:gd name="f317" fmla="*/ f251 f104 1"/>
                  <a:gd name="f318" fmla="*/ f252 f103 1"/>
                  <a:gd name="f319" fmla="*/ f253 f104 1"/>
                  <a:gd name="f320" fmla="*/ f254 f103 1"/>
                  <a:gd name="f321" fmla="*/ f255 f104 1"/>
                  <a:gd name="f322" fmla="*/ f256 f103 1"/>
                  <a:gd name="f323" fmla="*/ f257 f104 1"/>
                  <a:gd name="f324" fmla="*/ f258 f103 1"/>
                  <a:gd name="f325" fmla="*/ f259 f104 1"/>
                  <a:gd name="f326" fmla="*/ f260 f103 1"/>
                  <a:gd name="f327" fmla="*/ f261 f103 1"/>
                  <a:gd name="f328" fmla="*/ f262 f104 1"/>
                  <a:gd name="f329" fmla="*/ f263 f103 1"/>
                  <a:gd name="f330" fmla="*/ f264 f104 1"/>
                  <a:gd name="f331" fmla="*/ f265 f104 1"/>
                  <a:gd name="f332" fmla="*/ f266 f103 1"/>
                  <a:gd name="f333" fmla="*/ f267 f104 1"/>
                  <a:gd name="f334" fmla="*/ f268 f103 1"/>
                  <a:gd name="f335" fmla="*/ f269 f104 1"/>
                  <a:gd name="f336" fmla="*/ f270 f103 1"/>
                  <a:gd name="f337" fmla="*/ f271 f104 1"/>
                  <a:gd name="f338" fmla="*/ f272 f103 1"/>
                  <a:gd name="f339" fmla="*/ f273 f104 1"/>
                  <a:gd name="f340" fmla="*/ f274 f103 1"/>
                  <a:gd name="f341" fmla="*/ f275 f104 1"/>
                  <a:gd name="f342" fmla="*/ f276 f103 1"/>
                  <a:gd name="f343" fmla="*/ f277 f103 1"/>
                  <a:gd name="f344" fmla="*/ f278 f104 1"/>
                  <a:gd name="f345" fmla="*/ f279 f103 1"/>
                  <a:gd name="f346" fmla="*/ f280 f104 1"/>
                  <a:gd name="f347" fmla="*/ f281 f103 1"/>
                  <a:gd name="f348" fmla="*/ f282 f104 1"/>
                  <a:gd name="f349" fmla="*/ f283 f104 1"/>
                  <a:gd name="f350" fmla="*/ f284 f103 1"/>
                  <a:gd name="f351" fmla="*/ f285 f103 1"/>
                  <a:gd name="f352" fmla="*/ f286 f104 1"/>
                  <a:gd name="f353" fmla="*/ f287 f103 1"/>
                  <a:gd name="f354" fmla="*/ f288 f104 1"/>
                  <a:gd name="f355" fmla="*/ f289 f103 1"/>
                  <a:gd name="f356" fmla="*/ f290 f104 1"/>
                  <a:gd name="f357" fmla="*/ f291 f103 1"/>
                  <a:gd name="f358" fmla="*/ f292 f104 1"/>
                  <a:gd name="f359" fmla="*/ f293 f103 1"/>
                  <a:gd name="f360" fmla="*/ f294 f104 1"/>
                  <a:gd name="f361" fmla="*/ f295 f104 1"/>
                  <a:gd name="f362" fmla="*/ f296 f103 1"/>
                  <a:gd name="f363" fmla="*/ f297 f104 1"/>
                  <a:gd name="f364" fmla="*/ f298 f103 1"/>
                  <a:gd name="f365" fmla="*/ f299 f104 1"/>
                  <a:gd name="f366" fmla="*/ f300 f103 1"/>
                  <a:gd name="f367" fmla="*/ f301 f104 1"/>
                </a:gdLst>
                <a:ahLst/>
                <a:cxnLst>
                  <a:cxn ang="3cd4">
                    <a:pos x="hc" y="t"/>
                  </a:cxn>
                  <a:cxn ang="0">
                    <a:pos x="r" y="vc"/>
                  </a:cxn>
                  <a:cxn ang="cd4">
                    <a:pos x="hc" y="b"/>
                  </a:cxn>
                  <a:cxn ang="cd2">
                    <a:pos x="l" y="vc"/>
                  </a:cxn>
                  <a:cxn ang="f239">
                    <a:pos x="f306" y="f307"/>
                  </a:cxn>
                  <a:cxn ang="f239">
                    <a:pos x="f308" y="f309"/>
                  </a:cxn>
                  <a:cxn ang="f239">
                    <a:pos x="f310" y="f311"/>
                  </a:cxn>
                  <a:cxn ang="f239">
                    <a:pos x="f312" y="f313"/>
                  </a:cxn>
                  <a:cxn ang="f239">
                    <a:pos x="f314" y="f315"/>
                  </a:cxn>
                  <a:cxn ang="f239">
                    <a:pos x="f316" y="f317"/>
                  </a:cxn>
                  <a:cxn ang="f239">
                    <a:pos x="f318" y="f319"/>
                  </a:cxn>
                  <a:cxn ang="f239">
                    <a:pos x="f320" y="f321"/>
                  </a:cxn>
                  <a:cxn ang="f239">
                    <a:pos x="f322" y="f323"/>
                  </a:cxn>
                  <a:cxn ang="f239">
                    <a:pos x="f324" y="f325"/>
                  </a:cxn>
                  <a:cxn ang="f239">
                    <a:pos x="f326" y="f323"/>
                  </a:cxn>
                  <a:cxn ang="f239">
                    <a:pos x="f327" y="f328"/>
                  </a:cxn>
                  <a:cxn ang="f239">
                    <a:pos x="f329" y="f330"/>
                  </a:cxn>
                  <a:cxn ang="f239">
                    <a:pos x="f327" y="f331"/>
                  </a:cxn>
                  <a:cxn ang="f239">
                    <a:pos x="f332" y="f333"/>
                  </a:cxn>
                  <a:cxn ang="f239">
                    <a:pos x="f334" y="f335"/>
                  </a:cxn>
                  <a:cxn ang="f239">
                    <a:pos x="f336" y="f337"/>
                  </a:cxn>
                  <a:cxn ang="f239">
                    <a:pos x="f338" y="f339"/>
                  </a:cxn>
                  <a:cxn ang="f239">
                    <a:pos x="f340" y="f341"/>
                  </a:cxn>
                  <a:cxn ang="f239">
                    <a:pos x="f342" y="f333"/>
                  </a:cxn>
                  <a:cxn ang="f239">
                    <a:pos x="f343" y="f344"/>
                  </a:cxn>
                  <a:cxn ang="f239">
                    <a:pos x="f345" y="f346"/>
                  </a:cxn>
                  <a:cxn ang="f239">
                    <a:pos x="f347" y="f348"/>
                  </a:cxn>
                  <a:cxn ang="f239">
                    <a:pos x="f338" y="f349"/>
                  </a:cxn>
                  <a:cxn ang="f239">
                    <a:pos x="f350" y="f349"/>
                  </a:cxn>
                  <a:cxn ang="f239">
                    <a:pos x="f351" y="f352"/>
                  </a:cxn>
                  <a:cxn ang="f239">
                    <a:pos x="f353" y="f354"/>
                  </a:cxn>
                  <a:cxn ang="f239">
                    <a:pos x="f355" y="f356"/>
                  </a:cxn>
                  <a:cxn ang="f239">
                    <a:pos x="f357" y="f358"/>
                  </a:cxn>
                  <a:cxn ang="f239">
                    <a:pos x="f359" y="f360"/>
                  </a:cxn>
                  <a:cxn ang="f239">
                    <a:pos x="f318" y="f361"/>
                  </a:cxn>
                  <a:cxn ang="f239">
                    <a:pos x="f362" y="f363"/>
                  </a:cxn>
                  <a:cxn ang="f239">
                    <a:pos x="f364" y="f365"/>
                  </a:cxn>
                  <a:cxn ang="f239">
                    <a:pos x="f366" y="f367"/>
                  </a:cxn>
                  <a:cxn ang="f239">
                    <a:pos x="f306" y="f307"/>
                  </a:cxn>
                </a:cxnLst>
                <a:rect l="f302" t="f305" r="f303" b="f304"/>
                <a:pathLst>
                  <a:path w="103" h="106">
                    <a:moveTo>
                      <a:pt x="f8" y="f9"/>
                    </a:moveTo>
                    <a:cubicBezTo>
                      <a:pt x="f8" y="f10"/>
                      <a:pt x="f11" y="f12"/>
                      <a:pt x="f13" y="f14"/>
                    </a:cubicBezTo>
                    <a:cubicBezTo>
                      <a:pt x="f15" y="f16"/>
                      <a:pt x="f17" y="f18"/>
                      <a:pt x="f19" y="f20"/>
                    </a:cubicBezTo>
                    <a:cubicBezTo>
                      <a:pt x="f21" y="f22"/>
                      <a:pt x="f23" y="f24"/>
                      <a:pt x="f25" y="f26"/>
                    </a:cubicBezTo>
                    <a:cubicBezTo>
                      <a:pt x="f27" y="f28"/>
                      <a:pt x="f29" y="f30"/>
                      <a:pt x="f31" y="f32"/>
                    </a:cubicBezTo>
                    <a:cubicBezTo>
                      <a:pt x="f33" y="f34"/>
                      <a:pt x="f33" y="f35"/>
                      <a:pt x="f33" y="f36"/>
                    </a:cubicBezTo>
                    <a:cubicBezTo>
                      <a:pt x="f37" y="f38"/>
                      <a:pt x="f39" y="f40"/>
                      <a:pt x="f41" y="f42"/>
                    </a:cubicBezTo>
                    <a:cubicBezTo>
                      <a:pt x="f25" y="f43"/>
                      <a:pt x="f44" y="f45"/>
                      <a:pt x="f46" y="f47"/>
                    </a:cubicBezTo>
                    <a:cubicBezTo>
                      <a:pt x="f15" y="f48"/>
                      <a:pt x="f49" y="f50"/>
                      <a:pt x="f34" y="f50"/>
                    </a:cubicBezTo>
                    <a:cubicBezTo>
                      <a:pt x="f51" y="f50"/>
                      <a:pt x="f52" y="f50"/>
                      <a:pt x="f53" y="f54"/>
                    </a:cubicBezTo>
                    <a:cubicBezTo>
                      <a:pt x="f55" y="f48"/>
                      <a:pt x="f56" y="f57"/>
                      <a:pt x="f43" y="f50"/>
                    </a:cubicBezTo>
                    <a:cubicBezTo>
                      <a:pt x="f58" y="f59"/>
                      <a:pt x="f60" y="f61"/>
                      <a:pt x="f50" y="f60"/>
                    </a:cubicBezTo>
                    <a:cubicBezTo>
                      <a:pt x="f61" y="f62"/>
                      <a:pt x="f63" y="f38"/>
                      <a:pt x="f61" y="f53"/>
                    </a:cubicBezTo>
                    <a:cubicBezTo>
                      <a:pt x="f64" y="f35"/>
                      <a:pt x="f50" y="f51"/>
                      <a:pt x="f50" y="f51"/>
                    </a:cubicBezTo>
                    <a:cubicBezTo>
                      <a:pt x="f65" y="f34"/>
                      <a:pt x="f66" y="f67"/>
                      <a:pt x="f52" y="f30"/>
                    </a:cubicBezTo>
                    <a:cubicBezTo>
                      <a:pt x="f32" y="f68"/>
                      <a:pt x="f32" y="f30"/>
                      <a:pt x="f69" y="f70"/>
                    </a:cubicBezTo>
                    <a:cubicBezTo>
                      <a:pt x="f34" y="f26"/>
                      <a:pt x="f71" y="f11"/>
                      <a:pt x="f51" y="f21"/>
                    </a:cubicBezTo>
                    <a:cubicBezTo>
                      <a:pt x="f52" y="f44"/>
                      <a:pt x="f35" y="f72"/>
                      <a:pt x="f73" y="f25"/>
                    </a:cubicBezTo>
                    <a:cubicBezTo>
                      <a:pt x="f43" y="f24"/>
                      <a:pt x="f45" y="f11"/>
                      <a:pt x="f54" y="f17"/>
                    </a:cubicBezTo>
                    <a:cubicBezTo>
                      <a:pt x="f61" y="f28"/>
                      <a:pt x="f74" y="f49"/>
                      <a:pt x="f75" y="f30"/>
                    </a:cubicBezTo>
                    <a:cubicBezTo>
                      <a:pt x="f76" y="f68"/>
                      <a:pt x="f77" y="f32"/>
                      <a:pt x="f78" y="f34"/>
                    </a:cubicBezTo>
                    <a:cubicBezTo>
                      <a:pt x="f5" y="f73"/>
                      <a:pt x="f78" y="f43"/>
                      <a:pt x="f79" y="f58"/>
                    </a:cubicBezTo>
                    <a:cubicBezTo>
                      <a:pt x="f75" y="f50"/>
                      <a:pt x="f59" y="f80"/>
                      <a:pt x="f48" y="f81"/>
                    </a:cubicBezTo>
                    <a:cubicBezTo>
                      <a:pt x="f65" y="f77"/>
                      <a:pt x="f66" y="f5"/>
                      <a:pt x="f73" y="f77"/>
                    </a:cubicBezTo>
                    <a:cubicBezTo>
                      <a:pt x="f82" y="f76"/>
                      <a:pt x="f83" y="f81"/>
                      <a:pt x="f84" y="f77"/>
                    </a:cubicBezTo>
                    <a:cubicBezTo>
                      <a:pt x="f85" y="f77"/>
                      <a:pt x="f86" y="f77"/>
                      <a:pt x="f21" y="f79"/>
                    </a:cubicBezTo>
                    <a:cubicBezTo>
                      <a:pt x="f29" y="f87"/>
                      <a:pt x="f88" y="f57"/>
                      <a:pt x="f89" y="f66"/>
                    </a:cubicBezTo>
                    <a:cubicBezTo>
                      <a:pt x="f14" y="f35"/>
                      <a:pt x="f10" y="f66"/>
                      <a:pt x="f90" y="f56"/>
                    </a:cubicBezTo>
                    <a:cubicBezTo>
                      <a:pt x="f6" y="f51"/>
                      <a:pt x="f91" y="f32"/>
                      <a:pt x="f92" y="f83"/>
                    </a:cubicBezTo>
                    <a:cubicBezTo>
                      <a:pt x="f18" y="f13"/>
                      <a:pt x="f93" y="f24"/>
                      <a:pt x="f39" y="f41"/>
                    </a:cubicBezTo>
                    <a:cubicBezTo>
                      <a:pt x="f31" y="f39"/>
                      <a:pt x="f31" y="f37"/>
                      <a:pt x="f41" y="f33"/>
                    </a:cubicBezTo>
                    <a:cubicBezTo>
                      <a:pt x="f22" y="f18"/>
                      <a:pt x="f22" y="f94"/>
                      <a:pt x="f29" y="f95"/>
                    </a:cubicBezTo>
                    <a:cubicBezTo>
                      <a:pt x="f29" y="f12"/>
                      <a:pt x="f96" y="f10"/>
                      <a:pt x="f27" y="f97"/>
                    </a:cubicBezTo>
                    <a:cubicBezTo>
                      <a:pt x="f27" y="f98"/>
                      <a:pt x="f27" y="f99"/>
                      <a:pt x="f100" y="f7"/>
                    </a:cubicBezTo>
                    <a:cubicBezTo>
                      <a:pt x="f24" y="f101"/>
                      <a:pt x="f21" y="f6"/>
                      <a:pt x="f8" y="f9"/>
                    </a:cubicBezTo>
                    <a:close/>
                  </a:path>
                </a:pathLst>
              </a:custGeom>
              <a:solidFill>
                <a:srgbClr val="D39A8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0" name="Freeform 27">
                <a:extLst>
                  <a:ext uri="{FF2B5EF4-FFF2-40B4-BE49-F238E27FC236}">
                    <a16:creationId xmlns:a16="http://schemas.microsoft.com/office/drawing/2014/main" id="{4F724B5E-D21C-03C4-E02A-73B3CB99B1F3}"/>
                  </a:ext>
                </a:extLst>
              </p:cNvPr>
              <p:cNvSpPr/>
              <p:nvPr/>
            </p:nvSpPr>
            <p:spPr>
              <a:xfrm>
                <a:off x="10071101" y="4427533"/>
                <a:ext cx="112708" cy="139702"/>
              </a:xfrm>
              <a:custGeom>
                <a:avLst/>
                <a:gdLst>
                  <a:gd name="f0" fmla="val 10800000"/>
                  <a:gd name="f1" fmla="val 5400000"/>
                  <a:gd name="f2" fmla="val 180"/>
                  <a:gd name="f3" fmla="val w"/>
                  <a:gd name="f4" fmla="val h"/>
                  <a:gd name="f5" fmla="val 0"/>
                  <a:gd name="f6" fmla="val 71"/>
                  <a:gd name="f7" fmla="val 89"/>
                  <a:gd name="f8" fmla="val 5"/>
                  <a:gd name="f9" fmla="val 70"/>
                  <a:gd name="f10" fmla="val 68"/>
                  <a:gd name="f11" fmla="val 66"/>
                  <a:gd name="f12" fmla="val 61"/>
                  <a:gd name="f13" fmla="val 6"/>
                  <a:gd name="f14" fmla="val 60"/>
                  <a:gd name="f15" fmla="val 7"/>
                  <a:gd name="f16" fmla="val 62"/>
                  <a:gd name="f17" fmla="val 12"/>
                  <a:gd name="f18" fmla="val 65"/>
                  <a:gd name="f19" fmla="val 17"/>
                  <a:gd name="f20" fmla="val 63"/>
                  <a:gd name="f21" fmla="val 23"/>
                  <a:gd name="f22" fmla="val 27"/>
                  <a:gd name="f23" fmla="val 56"/>
                  <a:gd name="f24" fmla="val 41"/>
                  <a:gd name="f25" fmla="val 53"/>
                  <a:gd name="f26" fmla="val 64"/>
                  <a:gd name="f27" fmla="val 75"/>
                  <a:gd name="f28" fmla="val 80"/>
                  <a:gd name="f29" fmla="val 83"/>
                  <a:gd name="f30" fmla="val 86"/>
                  <a:gd name="f31" fmla="val 87"/>
                  <a:gd name="f32" fmla="val 59"/>
                  <a:gd name="f33" fmla="val 58"/>
                  <a:gd name="f34" fmla="val 55"/>
                  <a:gd name="f35" fmla="val 85"/>
                  <a:gd name="f36" fmla="val 50"/>
                  <a:gd name="f37" fmla="val 81"/>
                  <a:gd name="f38" fmla="val 45"/>
                  <a:gd name="f39" fmla="val 78"/>
                  <a:gd name="f40" fmla="val 40"/>
                  <a:gd name="f41" fmla="val 39"/>
                  <a:gd name="f42" fmla="val 37"/>
                  <a:gd name="f43" fmla="val 74"/>
                  <a:gd name="f44" fmla="val 36"/>
                  <a:gd name="f45" fmla="val 30"/>
                  <a:gd name="f46" fmla="val 77"/>
                  <a:gd name="f47" fmla="val 24"/>
                  <a:gd name="f48" fmla="val 76"/>
                  <a:gd name="f49" fmla="val 18"/>
                  <a:gd name="f50" fmla="val 14"/>
                  <a:gd name="f51" fmla="val 79"/>
                  <a:gd name="f52" fmla="val 82"/>
                  <a:gd name="f53" fmla="val 4"/>
                  <a:gd name="f54" fmla="val 2"/>
                  <a:gd name="f55" fmla="val 1"/>
                  <a:gd name="f56" fmla="val 52"/>
                  <a:gd name="f57" fmla="val 48"/>
                  <a:gd name="f58" fmla="val 3"/>
                  <a:gd name="f59" fmla="val 47"/>
                  <a:gd name="f60" fmla="val 46"/>
                  <a:gd name="f61" fmla="val 8"/>
                  <a:gd name="f62" fmla="val 49"/>
                  <a:gd name="f63" fmla="val 10"/>
                  <a:gd name="f64" fmla="val 51"/>
                  <a:gd name="f65" fmla="val 20"/>
                  <a:gd name="f66" fmla="val 35"/>
                  <a:gd name="f67" fmla="val 42"/>
                  <a:gd name="f68" fmla="val 44"/>
                  <a:gd name="f69" fmla="val 38"/>
                  <a:gd name="f70" fmla="val 29"/>
                  <a:gd name="f71" fmla="val 33"/>
                  <a:gd name="f72" fmla="val 11"/>
                  <a:gd name="f73" fmla="val 67"/>
                  <a:gd name="f74" fmla="+- 0 0 -90"/>
                  <a:gd name="f75" fmla="*/ f3 1 71"/>
                  <a:gd name="f76" fmla="*/ f4 1 89"/>
                  <a:gd name="f77" fmla="+- f7 0 f5"/>
                  <a:gd name="f78" fmla="+- f6 0 f5"/>
                  <a:gd name="f79" fmla="*/ f74 f0 1"/>
                  <a:gd name="f80" fmla="*/ f78 1 71"/>
                  <a:gd name="f81" fmla="*/ f77 1 89"/>
                  <a:gd name="f82" fmla="*/ 71 f78 1"/>
                  <a:gd name="f83" fmla="*/ 5 f77 1"/>
                  <a:gd name="f84" fmla="*/ 66 f78 1"/>
                  <a:gd name="f85" fmla="*/ 62 f78 1"/>
                  <a:gd name="f86" fmla="*/ 12 f77 1"/>
                  <a:gd name="f87" fmla="*/ 61 f78 1"/>
                  <a:gd name="f88" fmla="*/ 27 f77 1"/>
                  <a:gd name="f89" fmla="*/ 63 f78 1"/>
                  <a:gd name="f90" fmla="*/ 66 f77 1"/>
                  <a:gd name="f91" fmla="*/ 80 f77 1"/>
                  <a:gd name="f92" fmla="*/ 87 f77 1"/>
                  <a:gd name="f93" fmla="*/ 55 f78 1"/>
                  <a:gd name="f94" fmla="*/ 85 f77 1"/>
                  <a:gd name="f95" fmla="*/ 40 f78 1"/>
                  <a:gd name="f96" fmla="*/ 75 f77 1"/>
                  <a:gd name="f97" fmla="*/ 36 f78 1"/>
                  <a:gd name="f98" fmla="*/ 18 f78 1"/>
                  <a:gd name="f99" fmla="*/ 77 f77 1"/>
                  <a:gd name="f100" fmla="*/ 14 f78 1"/>
                  <a:gd name="f101" fmla="*/ 82 f77 1"/>
                  <a:gd name="f102" fmla="*/ 2 f78 1"/>
                  <a:gd name="f103" fmla="*/ 59 f77 1"/>
                  <a:gd name="f104" fmla="*/ 1 f78 1"/>
                  <a:gd name="f105" fmla="*/ 55 f77 1"/>
                  <a:gd name="f106" fmla="*/ 3 f78 1"/>
                  <a:gd name="f107" fmla="*/ 47 f77 1"/>
                  <a:gd name="f108" fmla="*/ 10 f78 1"/>
                  <a:gd name="f109" fmla="*/ 51 f77 1"/>
                  <a:gd name="f110" fmla="*/ 35 f78 1"/>
                  <a:gd name="f111" fmla="*/ 52 f77 1"/>
                  <a:gd name="f112" fmla="*/ 41 f78 1"/>
                  <a:gd name="f113" fmla="*/ 38 f77 1"/>
                  <a:gd name="f114" fmla="*/ 33 f78 1"/>
                  <a:gd name="f115" fmla="*/ 11 f77 1"/>
                  <a:gd name="f116" fmla="*/ 1 f77 1"/>
                  <a:gd name="f117" fmla="*/ 58 f78 1"/>
                  <a:gd name="f118" fmla="*/ f79 1 f2"/>
                  <a:gd name="f119" fmla="*/ f82 1 71"/>
                  <a:gd name="f120" fmla="*/ f83 1 89"/>
                  <a:gd name="f121" fmla="*/ f84 1 71"/>
                  <a:gd name="f122" fmla="*/ f85 1 71"/>
                  <a:gd name="f123" fmla="*/ f86 1 89"/>
                  <a:gd name="f124" fmla="*/ f87 1 71"/>
                  <a:gd name="f125" fmla="*/ f88 1 89"/>
                  <a:gd name="f126" fmla="*/ f89 1 71"/>
                  <a:gd name="f127" fmla="*/ f90 1 89"/>
                  <a:gd name="f128" fmla="*/ f91 1 89"/>
                  <a:gd name="f129" fmla="*/ f92 1 89"/>
                  <a:gd name="f130" fmla="*/ f93 1 71"/>
                  <a:gd name="f131" fmla="*/ f94 1 89"/>
                  <a:gd name="f132" fmla="*/ f95 1 71"/>
                  <a:gd name="f133" fmla="*/ f96 1 89"/>
                  <a:gd name="f134" fmla="*/ f97 1 71"/>
                  <a:gd name="f135" fmla="*/ f98 1 71"/>
                  <a:gd name="f136" fmla="*/ f99 1 89"/>
                  <a:gd name="f137" fmla="*/ f100 1 71"/>
                  <a:gd name="f138" fmla="*/ f101 1 89"/>
                  <a:gd name="f139" fmla="*/ f102 1 71"/>
                  <a:gd name="f140" fmla="*/ f103 1 89"/>
                  <a:gd name="f141" fmla="*/ f104 1 71"/>
                  <a:gd name="f142" fmla="*/ f105 1 89"/>
                  <a:gd name="f143" fmla="*/ f106 1 71"/>
                  <a:gd name="f144" fmla="*/ f107 1 89"/>
                  <a:gd name="f145" fmla="*/ f108 1 71"/>
                  <a:gd name="f146" fmla="*/ f109 1 89"/>
                  <a:gd name="f147" fmla="*/ f110 1 71"/>
                  <a:gd name="f148" fmla="*/ f111 1 89"/>
                  <a:gd name="f149" fmla="*/ f112 1 71"/>
                  <a:gd name="f150" fmla="*/ f113 1 89"/>
                  <a:gd name="f151" fmla="*/ f114 1 71"/>
                  <a:gd name="f152" fmla="*/ f115 1 89"/>
                  <a:gd name="f153" fmla="*/ f116 1 89"/>
                  <a:gd name="f154" fmla="*/ f117 1 71"/>
                  <a:gd name="f155" fmla="*/ 0 1 f80"/>
                  <a:gd name="f156" fmla="*/ f6 1 f80"/>
                  <a:gd name="f157" fmla="*/ 0 1 f81"/>
                  <a:gd name="f158" fmla="*/ f7 1 f81"/>
                  <a:gd name="f159" fmla="+- f118 0 f1"/>
                  <a:gd name="f160" fmla="*/ f119 1 f80"/>
                  <a:gd name="f161" fmla="*/ f120 1 f81"/>
                  <a:gd name="f162" fmla="*/ f121 1 f80"/>
                  <a:gd name="f163" fmla="*/ f122 1 f80"/>
                  <a:gd name="f164" fmla="*/ f123 1 f81"/>
                  <a:gd name="f165" fmla="*/ f124 1 f80"/>
                  <a:gd name="f166" fmla="*/ f125 1 f81"/>
                  <a:gd name="f167" fmla="*/ f126 1 f80"/>
                  <a:gd name="f168" fmla="*/ f127 1 f81"/>
                  <a:gd name="f169" fmla="*/ f128 1 f81"/>
                  <a:gd name="f170" fmla="*/ f129 1 f81"/>
                  <a:gd name="f171" fmla="*/ f130 1 f80"/>
                  <a:gd name="f172" fmla="*/ f131 1 f81"/>
                  <a:gd name="f173" fmla="*/ f132 1 f80"/>
                  <a:gd name="f174" fmla="*/ f133 1 f81"/>
                  <a:gd name="f175" fmla="*/ f134 1 f80"/>
                  <a:gd name="f176" fmla="*/ f135 1 f80"/>
                  <a:gd name="f177" fmla="*/ f136 1 f81"/>
                  <a:gd name="f178" fmla="*/ f137 1 f80"/>
                  <a:gd name="f179" fmla="*/ f138 1 f81"/>
                  <a:gd name="f180" fmla="*/ f139 1 f80"/>
                  <a:gd name="f181" fmla="*/ f140 1 f81"/>
                  <a:gd name="f182" fmla="*/ f141 1 f80"/>
                  <a:gd name="f183" fmla="*/ f142 1 f81"/>
                  <a:gd name="f184" fmla="*/ f143 1 f80"/>
                  <a:gd name="f185" fmla="*/ f144 1 f81"/>
                  <a:gd name="f186" fmla="*/ f145 1 f80"/>
                  <a:gd name="f187" fmla="*/ f146 1 f81"/>
                  <a:gd name="f188" fmla="*/ f147 1 f80"/>
                  <a:gd name="f189" fmla="*/ f148 1 f81"/>
                  <a:gd name="f190" fmla="*/ f149 1 f80"/>
                  <a:gd name="f191" fmla="*/ f150 1 f81"/>
                  <a:gd name="f192" fmla="*/ f151 1 f80"/>
                  <a:gd name="f193" fmla="*/ f152 1 f81"/>
                  <a:gd name="f194" fmla="*/ f153 1 f81"/>
                  <a:gd name="f195" fmla="*/ f154 1 f80"/>
                  <a:gd name="f196" fmla="*/ f155 f75 1"/>
                  <a:gd name="f197" fmla="*/ f156 f75 1"/>
                  <a:gd name="f198" fmla="*/ f158 f76 1"/>
                  <a:gd name="f199" fmla="*/ f157 f76 1"/>
                  <a:gd name="f200" fmla="*/ f160 f75 1"/>
                  <a:gd name="f201" fmla="*/ f161 f76 1"/>
                  <a:gd name="f202" fmla="*/ f162 f75 1"/>
                  <a:gd name="f203" fmla="*/ f163 f75 1"/>
                  <a:gd name="f204" fmla="*/ f164 f76 1"/>
                  <a:gd name="f205" fmla="*/ f165 f75 1"/>
                  <a:gd name="f206" fmla="*/ f166 f76 1"/>
                  <a:gd name="f207" fmla="*/ f167 f75 1"/>
                  <a:gd name="f208" fmla="*/ f168 f76 1"/>
                  <a:gd name="f209" fmla="*/ f169 f76 1"/>
                  <a:gd name="f210" fmla="*/ f170 f76 1"/>
                  <a:gd name="f211" fmla="*/ f171 f75 1"/>
                  <a:gd name="f212" fmla="*/ f172 f76 1"/>
                  <a:gd name="f213" fmla="*/ f173 f75 1"/>
                  <a:gd name="f214" fmla="*/ f174 f76 1"/>
                  <a:gd name="f215" fmla="*/ f175 f75 1"/>
                  <a:gd name="f216" fmla="*/ f176 f75 1"/>
                  <a:gd name="f217" fmla="*/ f177 f76 1"/>
                  <a:gd name="f218" fmla="*/ f178 f75 1"/>
                  <a:gd name="f219" fmla="*/ f179 f76 1"/>
                  <a:gd name="f220" fmla="*/ f180 f75 1"/>
                  <a:gd name="f221" fmla="*/ f181 f76 1"/>
                  <a:gd name="f222" fmla="*/ f182 f75 1"/>
                  <a:gd name="f223" fmla="*/ f183 f76 1"/>
                  <a:gd name="f224" fmla="*/ f184 f75 1"/>
                  <a:gd name="f225" fmla="*/ f185 f76 1"/>
                  <a:gd name="f226" fmla="*/ f186 f75 1"/>
                  <a:gd name="f227" fmla="*/ f187 f76 1"/>
                  <a:gd name="f228" fmla="*/ f188 f75 1"/>
                  <a:gd name="f229" fmla="*/ f189 f76 1"/>
                  <a:gd name="f230" fmla="*/ f190 f75 1"/>
                  <a:gd name="f231" fmla="*/ f191 f76 1"/>
                  <a:gd name="f232" fmla="*/ f192 f75 1"/>
                  <a:gd name="f233" fmla="*/ f193 f76 1"/>
                  <a:gd name="f234" fmla="*/ f194 f76 1"/>
                  <a:gd name="f235" fmla="*/ f195 f75 1"/>
                </a:gdLst>
                <a:ahLst/>
                <a:cxnLst>
                  <a:cxn ang="3cd4">
                    <a:pos x="hc" y="t"/>
                  </a:cxn>
                  <a:cxn ang="0">
                    <a:pos x="r" y="vc"/>
                  </a:cxn>
                  <a:cxn ang="cd4">
                    <a:pos x="hc" y="b"/>
                  </a:cxn>
                  <a:cxn ang="cd2">
                    <a:pos x="l" y="vc"/>
                  </a:cxn>
                  <a:cxn ang="f159">
                    <a:pos x="f200" y="f201"/>
                  </a:cxn>
                  <a:cxn ang="f159">
                    <a:pos x="f202" y="f201"/>
                  </a:cxn>
                  <a:cxn ang="f159">
                    <a:pos x="f203" y="f204"/>
                  </a:cxn>
                  <a:cxn ang="f159">
                    <a:pos x="f205" y="f206"/>
                  </a:cxn>
                  <a:cxn ang="f159">
                    <a:pos x="f207" y="f208"/>
                  </a:cxn>
                  <a:cxn ang="f159">
                    <a:pos x="f202" y="f209"/>
                  </a:cxn>
                  <a:cxn ang="f159">
                    <a:pos x="f203" y="f210"/>
                  </a:cxn>
                  <a:cxn ang="f159">
                    <a:pos x="f211" y="f212"/>
                  </a:cxn>
                  <a:cxn ang="f159">
                    <a:pos x="f213" y="f214"/>
                  </a:cxn>
                  <a:cxn ang="f159">
                    <a:pos x="f215" y="f214"/>
                  </a:cxn>
                  <a:cxn ang="f159">
                    <a:pos x="f216" y="f217"/>
                  </a:cxn>
                  <a:cxn ang="f159">
                    <a:pos x="f218" y="f219"/>
                  </a:cxn>
                  <a:cxn ang="f159">
                    <a:pos x="f220" y="f221"/>
                  </a:cxn>
                  <a:cxn ang="f159">
                    <a:pos x="f222" y="f223"/>
                  </a:cxn>
                  <a:cxn ang="f159">
                    <a:pos x="f224" y="f225"/>
                  </a:cxn>
                  <a:cxn ang="f159">
                    <a:pos x="f226" y="f227"/>
                  </a:cxn>
                  <a:cxn ang="f159">
                    <a:pos x="f228" y="f229"/>
                  </a:cxn>
                  <a:cxn ang="f159">
                    <a:pos x="f230" y="f231"/>
                  </a:cxn>
                  <a:cxn ang="f159">
                    <a:pos x="f232" y="f233"/>
                  </a:cxn>
                  <a:cxn ang="f159">
                    <a:pos x="f230" y="f234"/>
                  </a:cxn>
                  <a:cxn ang="f159">
                    <a:pos x="f235" y="f234"/>
                  </a:cxn>
                  <a:cxn ang="f159">
                    <a:pos x="f200" y="f201"/>
                  </a:cxn>
                </a:cxnLst>
                <a:rect l="f196" t="f199" r="f197" b="f198"/>
                <a:pathLst>
                  <a:path w="71" h="89">
                    <a:moveTo>
                      <a:pt x="f6" y="f8"/>
                    </a:moveTo>
                    <a:cubicBezTo>
                      <a:pt x="f9" y="f8"/>
                      <a:pt x="f10" y="f8"/>
                      <a:pt x="f11" y="f8"/>
                    </a:cubicBezTo>
                    <a:cubicBezTo>
                      <a:pt x="f12" y="f13"/>
                      <a:pt x="f14" y="f15"/>
                      <a:pt x="f16" y="f17"/>
                    </a:cubicBezTo>
                    <a:cubicBezTo>
                      <a:pt x="f18" y="f19"/>
                      <a:pt x="f20" y="f21"/>
                      <a:pt x="f12" y="f22"/>
                    </a:cubicBezTo>
                    <a:cubicBezTo>
                      <a:pt x="f23" y="f24"/>
                      <a:pt x="f12" y="f25"/>
                      <a:pt x="f20" y="f11"/>
                    </a:cubicBezTo>
                    <a:cubicBezTo>
                      <a:pt x="f26" y="f9"/>
                      <a:pt x="f11" y="f27"/>
                      <a:pt x="f11" y="f28"/>
                    </a:cubicBezTo>
                    <a:cubicBezTo>
                      <a:pt x="f18" y="f29"/>
                      <a:pt x="f18" y="f30"/>
                      <a:pt x="f16" y="f31"/>
                    </a:cubicBezTo>
                    <a:cubicBezTo>
                      <a:pt x="f32" y="f7"/>
                      <a:pt x="f33" y="f30"/>
                      <a:pt x="f34" y="f35"/>
                    </a:cubicBezTo>
                    <a:cubicBezTo>
                      <a:pt x="f36" y="f37"/>
                      <a:pt x="f38" y="f39"/>
                      <a:pt x="f40" y="f27"/>
                    </a:cubicBezTo>
                    <a:cubicBezTo>
                      <a:pt x="f41" y="f27"/>
                      <a:pt x="f42" y="f43"/>
                      <a:pt x="f44" y="f27"/>
                    </a:cubicBezTo>
                    <a:cubicBezTo>
                      <a:pt x="f45" y="f46"/>
                      <a:pt x="f47" y="f48"/>
                      <a:pt x="f49" y="f46"/>
                    </a:cubicBezTo>
                    <a:cubicBezTo>
                      <a:pt x="f50" y="f46"/>
                      <a:pt x="f50" y="f51"/>
                      <a:pt x="f50" y="f52"/>
                    </a:cubicBezTo>
                    <a:cubicBezTo>
                      <a:pt x="f15" y="f48"/>
                      <a:pt x="f53" y="f10"/>
                      <a:pt x="f54" y="f32"/>
                    </a:cubicBezTo>
                    <a:cubicBezTo>
                      <a:pt x="f55" y="f33"/>
                      <a:pt x="f55" y="f23"/>
                      <a:pt x="f55" y="f34"/>
                    </a:cubicBezTo>
                    <a:cubicBezTo>
                      <a:pt x="f54" y="f56"/>
                      <a:pt x="f5" y="f57"/>
                      <a:pt x="f58" y="f59"/>
                    </a:cubicBezTo>
                    <a:cubicBezTo>
                      <a:pt x="f13" y="f60"/>
                      <a:pt x="f61" y="f62"/>
                      <a:pt x="f63" y="f64"/>
                    </a:cubicBezTo>
                    <a:cubicBezTo>
                      <a:pt x="f65" y="f14"/>
                      <a:pt x="f47" y="f14"/>
                      <a:pt x="f66" y="f56"/>
                    </a:cubicBezTo>
                    <a:cubicBezTo>
                      <a:pt x="f41" y="f57"/>
                      <a:pt x="f67" y="f68"/>
                      <a:pt x="f24" y="f69"/>
                    </a:cubicBezTo>
                    <a:cubicBezTo>
                      <a:pt x="f69" y="f70"/>
                      <a:pt x="f41" y="f65"/>
                      <a:pt x="f71" y="f72"/>
                    </a:cubicBezTo>
                    <a:cubicBezTo>
                      <a:pt x="f45" y="f13"/>
                      <a:pt x="f71" y="f55"/>
                      <a:pt x="f24" y="f55"/>
                    </a:cubicBezTo>
                    <a:cubicBezTo>
                      <a:pt x="f60" y="f5"/>
                      <a:pt x="f56" y="f5"/>
                      <a:pt x="f33" y="f55"/>
                    </a:cubicBezTo>
                    <a:cubicBezTo>
                      <a:pt x="f20" y="f54"/>
                      <a:pt x="f73" y="f54"/>
                      <a:pt x="f6" y="f8"/>
                    </a:cubicBezTo>
                    <a:close/>
                  </a:path>
                </a:pathLst>
              </a:custGeom>
              <a:solidFill>
                <a:srgbClr val="EFAD9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1" name="Freeform 28">
                <a:extLst>
                  <a:ext uri="{FF2B5EF4-FFF2-40B4-BE49-F238E27FC236}">
                    <a16:creationId xmlns:a16="http://schemas.microsoft.com/office/drawing/2014/main" id="{128A4943-5377-E14A-BE9C-79DD0B574D3C}"/>
                  </a:ext>
                </a:extLst>
              </p:cNvPr>
              <p:cNvSpPr/>
              <p:nvPr/>
            </p:nvSpPr>
            <p:spPr>
              <a:xfrm>
                <a:off x="11445873" y="5330823"/>
                <a:ext cx="255583" cy="428625"/>
              </a:xfrm>
              <a:custGeom>
                <a:avLst/>
                <a:gdLst>
                  <a:gd name="f0" fmla="val 10800000"/>
                  <a:gd name="f1" fmla="val 5400000"/>
                  <a:gd name="f2" fmla="val 180"/>
                  <a:gd name="f3" fmla="val w"/>
                  <a:gd name="f4" fmla="val h"/>
                  <a:gd name="f5" fmla="val 0"/>
                  <a:gd name="f6" fmla="val 162"/>
                  <a:gd name="f7" fmla="val 272"/>
                  <a:gd name="f8" fmla="val 144"/>
                  <a:gd name="f9" fmla="val 264"/>
                  <a:gd name="f10" fmla="val 143"/>
                  <a:gd name="f11" fmla="val 262"/>
                  <a:gd name="f12" fmla="val 142"/>
                  <a:gd name="f13" fmla="val 260"/>
                  <a:gd name="f14" fmla="val 140"/>
                  <a:gd name="f15" fmla="val 135"/>
                  <a:gd name="f16" fmla="val 261"/>
                  <a:gd name="f17" fmla="val 131"/>
                  <a:gd name="f18" fmla="val 258"/>
                  <a:gd name="f19" fmla="val 127"/>
                  <a:gd name="f20" fmla="val 255"/>
                  <a:gd name="f21" fmla="val 123"/>
                  <a:gd name="f22" fmla="val 250"/>
                  <a:gd name="f23" fmla="val 120"/>
                  <a:gd name="f24" fmla="val 257"/>
                  <a:gd name="f25" fmla="val 117"/>
                  <a:gd name="f26" fmla="val 256"/>
                  <a:gd name="f27" fmla="val 113"/>
                  <a:gd name="f28" fmla="val 109"/>
                  <a:gd name="f29" fmla="val 108"/>
                  <a:gd name="f30" fmla="val 254"/>
                  <a:gd name="f31" fmla="val 105"/>
                  <a:gd name="f32" fmla="val 247"/>
                  <a:gd name="f33" fmla="val 97"/>
                  <a:gd name="f34" fmla="val 244"/>
                  <a:gd name="f35" fmla="val 93"/>
                  <a:gd name="f36" fmla="val 239"/>
                  <a:gd name="f37" fmla="val 90"/>
                  <a:gd name="f38" fmla="val 86"/>
                  <a:gd name="f39" fmla="val 241"/>
                  <a:gd name="f40" fmla="val 84"/>
                  <a:gd name="f41" fmla="val 237"/>
                  <a:gd name="f42" fmla="val 80"/>
                  <a:gd name="f43" fmla="val 227"/>
                  <a:gd name="f44" fmla="val 72"/>
                  <a:gd name="f45" fmla="val 221"/>
                  <a:gd name="f46" fmla="val 65"/>
                  <a:gd name="f47" fmla="val 214"/>
                  <a:gd name="f48" fmla="val 55"/>
                  <a:gd name="f49" fmla="val 204"/>
                  <a:gd name="f50" fmla="val 49"/>
                  <a:gd name="f51" fmla="val 191"/>
                  <a:gd name="f52" fmla="val 40"/>
                  <a:gd name="f53" fmla="val 181"/>
                  <a:gd name="f54" fmla="val 38"/>
                  <a:gd name="f55" fmla="val 179"/>
                  <a:gd name="f56" fmla="val 176"/>
                  <a:gd name="f57" fmla="val 37"/>
                  <a:gd name="f58" fmla="val 173"/>
                  <a:gd name="f59" fmla="val 171"/>
                  <a:gd name="f60" fmla="val 168"/>
                  <a:gd name="f61" fmla="val 35"/>
                  <a:gd name="f62" fmla="val 166"/>
                  <a:gd name="f63" fmla="val 29"/>
                  <a:gd name="f64" fmla="val 163"/>
                  <a:gd name="f65" fmla="val 160"/>
                  <a:gd name="f66" fmla="val 30"/>
                  <a:gd name="f67" fmla="val 153"/>
                  <a:gd name="f68" fmla="val 32"/>
                  <a:gd name="f69" fmla="val 146"/>
                  <a:gd name="f70" fmla="val 27"/>
                  <a:gd name="f71" fmla="val 138"/>
                  <a:gd name="f72" fmla="val 23"/>
                  <a:gd name="f73" fmla="val 133"/>
                  <a:gd name="f74" fmla="val 18"/>
                  <a:gd name="f75" fmla="val 126"/>
                  <a:gd name="f76" fmla="val 19"/>
                  <a:gd name="f77" fmla="val 17"/>
                  <a:gd name="f78" fmla="val 12"/>
                  <a:gd name="f79" fmla="val 91"/>
                  <a:gd name="f80" fmla="val 11"/>
                  <a:gd name="f81" fmla="val 89"/>
                  <a:gd name="f82" fmla="val 88"/>
                  <a:gd name="f83" fmla="val 63"/>
                  <a:gd name="f84" fmla="val 2"/>
                  <a:gd name="f85" fmla="val 39"/>
                  <a:gd name="f86" fmla="val 14"/>
                  <a:gd name="f87" fmla="val 10"/>
                  <a:gd name="f88" fmla="val 7"/>
                  <a:gd name="f89" fmla="val 1"/>
                  <a:gd name="f90" fmla="val 3"/>
                  <a:gd name="f91" fmla="val 8"/>
                  <a:gd name="f92" fmla="val 16"/>
                  <a:gd name="f93" fmla="val 66"/>
                  <a:gd name="f94" fmla="val 20"/>
                  <a:gd name="f95" fmla="val 83"/>
                  <a:gd name="f96" fmla="val 25"/>
                  <a:gd name="f97" fmla="val 99"/>
                  <a:gd name="f98" fmla="val 154"/>
                  <a:gd name="f99" fmla="val 52"/>
                  <a:gd name="f100" fmla="val 189"/>
                  <a:gd name="f101" fmla="val 57"/>
                  <a:gd name="f102" fmla="val 197"/>
                  <a:gd name="f103" fmla="val 203"/>
                  <a:gd name="f104" fmla="val 74"/>
                  <a:gd name="f105" fmla="val 209"/>
                  <a:gd name="f106" fmla="val 82"/>
                  <a:gd name="f107" fmla="val 218"/>
                  <a:gd name="f108" fmla="val 92"/>
                  <a:gd name="f109" fmla="val 224"/>
                  <a:gd name="f110" fmla="val 233"/>
                  <a:gd name="f111" fmla="val 125"/>
                  <a:gd name="f112" fmla="val 243"/>
                  <a:gd name="f113" fmla="val 141"/>
                  <a:gd name="f114" fmla="val 252"/>
                  <a:gd name="f115" fmla="val 151"/>
                  <a:gd name="f116" fmla="val 155"/>
                  <a:gd name="f117" fmla="val 157"/>
                  <a:gd name="f118" fmla="val 161"/>
                  <a:gd name="f119" fmla="val 266"/>
                  <a:gd name="f120" fmla="val 156"/>
                  <a:gd name="f121" fmla="val 268"/>
                  <a:gd name="f122" fmla="val 149"/>
                  <a:gd name="f123" fmla="val 147"/>
                  <a:gd name="f124" fmla="+- 0 0 -90"/>
                  <a:gd name="f125" fmla="*/ f3 1 162"/>
                  <a:gd name="f126" fmla="*/ f4 1 272"/>
                  <a:gd name="f127" fmla="+- f7 0 f5"/>
                  <a:gd name="f128" fmla="+- f6 0 f5"/>
                  <a:gd name="f129" fmla="*/ f124 f0 1"/>
                  <a:gd name="f130" fmla="*/ f128 1 162"/>
                  <a:gd name="f131" fmla="*/ f127 1 272"/>
                  <a:gd name="f132" fmla="*/ 144 f128 1"/>
                  <a:gd name="f133" fmla="*/ 264 f127 1"/>
                  <a:gd name="f134" fmla="*/ 140 f128 1"/>
                  <a:gd name="f135" fmla="*/ 260 f127 1"/>
                  <a:gd name="f136" fmla="*/ 127 f128 1"/>
                  <a:gd name="f137" fmla="*/ 255 f127 1"/>
                  <a:gd name="f138" fmla="*/ 117 f128 1"/>
                  <a:gd name="f139" fmla="*/ 256 f127 1"/>
                  <a:gd name="f140" fmla="*/ 108 f128 1"/>
                  <a:gd name="f141" fmla="*/ 254 f127 1"/>
                  <a:gd name="f142" fmla="*/ 93 f128 1"/>
                  <a:gd name="f143" fmla="*/ 239 f127 1"/>
                  <a:gd name="f144" fmla="*/ 84 f128 1"/>
                  <a:gd name="f145" fmla="*/ 237 f127 1"/>
                  <a:gd name="f146" fmla="*/ 65 f128 1"/>
                  <a:gd name="f147" fmla="*/ 214 f127 1"/>
                  <a:gd name="f148" fmla="*/ 40 f128 1"/>
                  <a:gd name="f149" fmla="*/ 181 f127 1"/>
                  <a:gd name="f150" fmla="*/ 37 f128 1"/>
                  <a:gd name="f151" fmla="*/ 173 f127 1"/>
                  <a:gd name="f152" fmla="*/ 35 f128 1"/>
                  <a:gd name="f153" fmla="*/ 166 f127 1"/>
                  <a:gd name="f154" fmla="*/ 30 f128 1"/>
                  <a:gd name="f155" fmla="*/ 153 f127 1"/>
                  <a:gd name="f156" fmla="*/ 23 f128 1"/>
                  <a:gd name="f157" fmla="*/ 133 f127 1"/>
                  <a:gd name="f158" fmla="*/ 18 f128 1"/>
                  <a:gd name="f159" fmla="*/ 113 f127 1"/>
                  <a:gd name="f160" fmla="*/ 12 f128 1"/>
                  <a:gd name="f161" fmla="*/ 91 f127 1"/>
                  <a:gd name="f162" fmla="*/ 11 f128 1"/>
                  <a:gd name="f163" fmla="*/ 88 f127 1"/>
                  <a:gd name="f164" fmla="*/ 0 f128 1"/>
                  <a:gd name="f165" fmla="*/ 14 f127 1"/>
                  <a:gd name="f166" fmla="*/ 1 f128 1"/>
                  <a:gd name="f167" fmla="*/ 3 f127 1"/>
                  <a:gd name="f168" fmla="*/ 3 f128 1"/>
                  <a:gd name="f169" fmla="*/ 0 f127 1"/>
                  <a:gd name="f170" fmla="*/ 14 f128 1"/>
                  <a:gd name="f171" fmla="*/ 49 f127 1"/>
                  <a:gd name="f172" fmla="*/ 25 f128 1"/>
                  <a:gd name="f173" fmla="*/ 99 f127 1"/>
                  <a:gd name="f174" fmla="*/ 49 f128 1"/>
                  <a:gd name="f175" fmla="*/ 180 f127 1"/>
                  <a:gd name="f176" fmla="*/ 203 f127 1"/>
                  <a:gd name="f177" fmla="*/ 92 f128 1"/>
                  <a:gd name="f178" fmla="*/ 224 f127 1"/>
                  <a:gd name="f179" fmla="*/ 141 f128 1"/>
                  <a:gd name="f180" fmla="*/ 252 f127 1"/>
                  <a:gd name="f181" fmla="*/ 155 f128 1"/>
                  <a:gd name="f182" fmla="*/ 161 f128 1"/>
                  <a:gd name="f183" fmla="*/ 266 f127 1"/>
                  <a:gd name="f184" fmla="*/ 149 f128 1"/>
                  <a:gd name="f185" fmla="*/ f129 1 f2"/>
                  <a:gd name="f186" fmla="*/ f132 1 162"/>
                  <a:gd name="f187" fmla="*/ f133 1 272"/>
                  <a:gd name="f188" fmla="*/ f134 1 162"/>
                  <a:gd name="f189" fmla="*/ f135 1 272"/>
                  <a:gd name="f190" fmla="*/ f136 1 162"/>
                  <a:gd name="f191" fmla="*/ f137 1 272"/>
                  <a:gd name="f192" fmla="*/ f138 1 162"/>
                  <a:gd name="f193" fmla="*/ f139 1 272"/>
                  <a:gd name="f194" fmla="*/ f140 1 162"/>
                  <a:gd name="f195" fmla="*/ f141 1 272"/>
                  <a:gd name="f196" fmla="*/ f142 1 162"/>
                  <a:gd name="f197" fmla="*/ f143 1 272"/>
                  <a:gd name="f198" fmla="*/ f144 1 162"/>
                  <a:gd name="f199" fmla="*/ f145 1 272"/>
                  <a:gd name="f200" fmla="*/ f146 1 162"/>
                  <a:gd name="f201" fmla="*/ f147 1 272"/>
                  <a:gd name="f202" fmla="*/ f148 1 162"/>
                  <a:gd name="f203" fmla="*/ f149 1 272"/>
                  <a:gd name="f204" fmla="*/ f150 1 162"/>
                  <a:gd name="f205" fmla="*/ f151 1 272"/>
                  <a:gd name="f206" fmla="*/ f152 1 162"/>
                  <a:gd name="f207" fmla="*/ f153 1 272"/>
                  <a:gd name="f208" fmla="*/ f154 1 162"/>
                  <a:gd name="f209" fmla="*/ f155 1 272"/>
                  <a:gd name="f210" fmla="*/ f156 1 162"/>
                  <a:gd name="f211" fmla="*/ f157 1 272"/>
                  <a:gd name="f212" fmla="*/ f158 1 162"/>
                  <a:gd name="f213" fmla="*/ f159 1 272"/>
                  <a:gd name="f214" fmla="*/ f160 1 162"/>
                  <a:gd name="f215" fmla="*/ f161 1 272"/>
                  <a:gd name="f216" fmla="*/ f162 1 162"/>
                  <a:gd name="f217" fmla="*/ f163 1 272"/>
                  <a:gd name="f218" fmla="*/ f164 1 162"/>
                  <a:gd name="f219" fmla="*/ f165 1 272"/>
                  <a:gd name="f220" fmla="*/ f166 1 162"/>
                  <a:gd name="f221" fmla="*/ f167 1 272"/>
                  <a:gd name="f222" fmla="*/ f168 1 162"/>
                  <a:gd name="f223" fmla="*/ f169 1 272"/>
                  <a:gd name="f224" fmla="*/ f170 1 162"/>
                  <a:gd name="f225" fmla="*/ f171 1 272"/>
                  <a:gd name="f226" fmla="*/ f172 1 162"/>
                  <a:gd name="f227" fmla="*/ f173 1 272"/>
                  <a:gd name="f228" fmla="*/ f174 1 162"/>
                  <a:gd name="f229" fmla="*/ f175 1 272"/>
                  <a:gd name="f230" fmla="*/ f176 1 272"/>
                  <a:gd name="f231" fmla="*/ f177 1 162"/>
                  <a:gd name="f232" fmla="*/ f178 1 272"/>
                  <a:gd name="f233" fmla="*/ f179 1 162"/>
                  <a:gd name="f234" fmla="*/ f180 1 272"/>
                  <a:gd name="f235" fmla="*/ f181 1 162"/>
                  <a:gd name="f236" fmla="*/ f182 1 162"/>
                  <a:gd name="f237" fmla="*/ f183 1 272"/>
                  <a:gd name="f238" fmla="*/ f184 1 162"/>
                  <a:gd name="f239" fmla="*/ 0 1 f130"/>
                  <a:gd name="f240" fmla="*/ f6 1 f130"/>
                  <a:gd name="f241" fmla="*/ 0 1 f131"/>
                  <a:gd name="f242" fmla="*/ f7 1 f131"/>
                  <a:gd name="f243" fmla="+- f185 0 f1"/>
                  <a:gd name="f244" fmla="*/ f186 1 f130"/>
                  <a:gd name="f245" fmla="*/ f187 1 f131"/>
                  <a:gd name="f246" fmla="*/ f188 1 f130"/>
                  <a:gd name="f247" fmla="*/ f189 1 f131"/>
                  <a:gd name="f248" fmla="*/ f190 1 f130"/>
                  <a:gd name="f249" fmla="*/ f191 1 f131"/>
                  <a:gd name="f250" fmla="*/ f192 1 f130"/>
                  <a:gd name="f251" fmla="*/ f193 1 f131"/>
                  <a:gd name="f252" fmla="*/ f194 1 f130"/>
                  <a:gd name="f253" fmla="*/ f195 1 f131"/>
                  <a:gd name="f254" fmla="*/ f196 1 f130"/>
                  <a:gd name="f255" fmla="*/ f197 1 f131"/>
                  <a:gd name="f256" fmla="*/ f198 1 f130"/>
                  <a:gd name="f257" fmla="*/ f199 1 f131"/>
                  <a:gd name="f258" fmla="*/ f200 1 f130"/>
                  <a:gd name="f259" fmla="*/ f201 1 f131"/>
                  <a:gd name="f260" fmla="*/ f202 1 f130"/>
                  <a:gd name="f261" fmla="*/ f203 1 f131"/>
                  <a:gd name="f262" fmla="*/ f204 1 f130"/>
                  <a:gd name="f263" fmla="*/ f205 1 f131"/>
                  <a:gd name="f264" fmla="*/ f206 1 f130"/>
                  <a:gd name="f265" fmla="*/ f207 1 f131"/>
                  <a:gd name="f266" fmla="*/ f208 1 f130"/>
                  <a:gd name="f267" fmla="*/ f209 1 f131"/>
                  <a:gd name="f268" fmla="*/ f210 1 f130"/>
                  <a:gd name="f269" fmla="*/ f211 1 f131"/>
                  <a:gd name="f270" fmla="*/ f212 1 f130"/>
                  <a:gd name="f271" fmla="*/ f213 1 f131"/>
                  <a:gd name="f272" fmla="*/ f214 1 f130"/>
                  <a:gd name="f273" fmla="*/ f215 1 f131"/>
                  <a:gd name="f274" fmla="*/ f216 1 f130"/>
                  <a:gd name="f275" fmla="*/ f217 1 f131"/>
                  <a:gd name="f276" fmla="*/ f218 1 f130"/>
                  <a:gd name="f277" fmla="*/ f219 1 f131"/>
                  <a:gd name="f278" fmla="*/ f220 1 f130"/>
                  <a:gd name="f279" fmla="*/ f221 1 f131"/>
                  <a:gd name="f280" fmla="*/ f222 1 f130"/>
                  <a:gd name="f281" fmla="*/ f223 1 f131"/>
                  <a:gd name="f282" fmla="*/ f224 1 f130"/>
                  <a:gd name="f283" fmla="*/ f225 1 f131"/>
                  <a:gd name="f284" fmla="*/ f226 1 f130"/>
                  <a:gd name="f285" fmla="*/ f227 1 f131"/>
                  <a:gd name="f286" fmla="*/ f228 1 f130"/>
                  <a:gd name="f287" fmla="*/ f229 1 f131"/>
                  <a:gd name="f288" fmla="*/ f230 1 f131"/>
                  <a:gd name="f289" fmla="*/ f231 1 f130"/>
                  <a:gd name="f290" fmla="*/ f232 1 f131"/>
                  <a:gd name="f291" fmla="*/ f233 1 f130"/>
                  <a:gd name="f292" fmla="*/ f234 1 f131"/>
                  <a:gd name="f293" fmla="*/ f235 1 f130"/>
                  <a:gd name="f294" fmla="*/ f236 1 f130"/>
                  <a:gd name="f295" fmla="*/ f237 1 f131"/>
                  <a:gd name="f296" fmla="*/ f238 1 f130"/>
                  <a:gd name="f297" fmla="*/ f239 f125 1"/>
                  <a:gd name="f298" fmla="*/ f240 f125 1"/>
                  <a:gd name="f299" fmla="*/ f242 f126 1"/>
                  <a:gd name="f300" fmla="*/ f241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5 1"/>
                  <a:gd name="f314" fmla="*/ f257 f126 1"/>
                  <a:gd name="f315" fmla="*/ f258 f125 1"/>
                  <a:gd name="f316" fmla="*/ f259 f126 1"/>
                  <a:gd name="f317" fmla="*/ f260 f125 1"/>
                  <a:gd name="f318" fmla="*/ f261 f126 1"/>
                  <a:gd name="f319" fmla="*/ f262 f125 1"/>
                  <a:gd name="f320" fmla="*/ f263 f126 1"/>
                  <a:gd name="f321" fmla="*/ f264 f125 1"/>
                  <a:gd name="f322" fmla="*/ f265 f126 1"/>
                  <a:gd name="f323" fmla="*/ f266 f125 1"/>
                  <a:gd name="f324" fmla="*/ f267 f126 1"/>
                  <a:gd name="f325" fmla="*/ f268 f125 1"/>
                  <a:gd name="f326" fmla="*/ f269 f126 1"/>
                  <a:gd name="f327" fmla="*/ f270 f125 1"/>
                  <a:gd name="f328" fmla="*/ f271 f126 1"/>
                  <a:gd name="f329" fmla="*/ f272 f125 1"/>
                  <a:gd name="f330" fmla="*/ f273 f126 1"/>
                  <a:gd name="f331" fmla="*/ f274 f125 1"/>
                  <a:gd name="f332" fmla="*/ f275 f126 1"/>
                  <a:gd name="f333" fmla="*/ f276 f125 1"/>
                  <a:gd name="f334" fmla="*/ f277 f126 1"/>
                  <a:gd name="f335" fmla="*/ f278 f125 1"/>
                  <a:gd name="f336" fmla="*/ f279 f126 1"/>
                  <a:gd name="f337" fmla="*/ f280 f125 1"/>
                  <a:gd name="f338" fmla="*/ f281 f126 1"/>
                  <a:gd name="f339" fmla="*/ f282 f125 1"/>
                  <a:gd name="f340" fmla="*/ f283 f126 1"/>
                  <a:gd name="f341" fmla="*/ f284 f125 1"/>
                  <a:gd name="f342" fmla="*/ f285 f126 1"/>
                  <a:gd name="f343" fmla="*/ f286 f125 1"/>
                  <a:gd name="f344" fmla="*/ f287 f126 1"/>
                  <a:gd name="f345" fmla="*/ f288 f126 1"/>
                  <a:gd name="f346" fmla="*/ f289 f125 1"/>
                  <a:gd name="f347" fmla="*/ f290 f126 1"/>
                  <a:gd name="f348" fmla="*/ f291 f125 1"/>
                  <a:gd name="f349" fmla="*/ f292 f126 1"/>
                  <a:gd name="f350" fmla="*/ f293 f125 1"/>
                  <a:gd name="f351" fmla="*/ f294 f125 1"/>
                  <a:gd name="f352" fmla="*/ f295 f126 1"/>
                  <a:gd name="f353" fmla="*/ f296 f125 1"/>
                </a:gdLst>
                <a:ahLst/>
                <a:cxnLst>
                  <a:cxn ang="3cd4">
                    <a:pos x="hc" y="t"/>
                  </a:cxn>
                  <a:cxn ang="0">
                    <a:pos x="r" y="vc"/>
                  </a:cxn>
                  <a:cxn ang="cd4">
                    <a:pos x="hc" y="b"/>
                  </a:cxn>
                  <a:cxn ang="cd2">
                    <a:pos x="l" y="vc"/>
                  </a:cxn>
                  <a:cxn ang="f243">
                    <a:pos x="f301" y="f302"/>
                  </a:cxn>
                  <a:cxn ang="f243">
                    <a:pos x="f303" y="f304"/>
                  </a:cxn>
                  <a:cxn ang="f243">
                    <a:pos x="f305" y="f306"/>
                  </a:cxn>
                  <a:cxn ang="f243">
                    <a:pos x="f307" y="f308"/>
                  </a:cxn>
                  <a:cxn ang="f243">
                    <a:pos x="f309" y="f310"/>
                  </a:cxn>
                  <a:cxn ang="f243">
                    <a:pos x="f311" y="f312"/>
                  </a:cxn>
                  <a:cxn ang="f243">
                    <a:pos x="f313" y="f314"/>
                  </a:cxn>
                  <a:cxn ang="f243">
                    <a:pos x="f315" y="f316"/>
                  </a:cxn>
                  <a:cxn ang="f243">
                    <a:pos x="f317" y="f318"/>
                  </a:cxn>
                  <a:cxn ang="f243">
                    <a:pos x="f319" y="f320"/>
                  </a:cxn>
                  <a:cxn ang="f243">
                    <a:pos x="f321" y="f322"/>
                  </a:cxn>
                  <a:cxn ang="f243">
                    <a:pos x="f323" y="f324"/>
                  </a:cxn>
                  <a:cxn ang="f243">
                    <a:pos x="f325" y="f326"/>
                  </a:cxn>
                  <a:cxn ang="f243">
                    <a:pos x="f327" y="f328"/>
                  </a:cxn>
                  <a:cxn ang="f243">
                    <a:pos x="f329" y="f330"/>
                  </a:cxn>
                  <a:cxn ang="f243">
                    <a:pos x="f331" y="f332"/>
                  </a:cxn>
                  <a:cxn ang="f243">
                    <a:pos x="f333" y="f334"/>
                  </a:cxn>
                  <a:cxn ang="f243">
                    <a:pos x="f335" y="f336"/>
                  </a:cxn>
                  <a:cxn ang="f243">
                    <a:pos x="f337" y="f338"/>
                  </a:cxn>
                  <a:cxn ang="f243">
                    <a:pos x="f339" y="f340"/>
                  </a:cxn>
                  <a:cxn ang="f243">
                    <a:pos x="f341" y="f342"/>
                  </a:cxn>
                  <a:cxn ang="f243">
                    <a:pos x="f343" y="f344"/>
                  </a:cxn>
                  <a:cxn ang="f243">
                    <a:pos x="f315" y="f345"/>
                  </a:cxn>
                  <a:cxn ang="f243">
                    <a:pos x="f346" y="f347"/>
                  </a:cxn>
                  <a:cxn ang="f243">
                    <a:pos x="f348" y="f349"/>
                  </a:cxn>
                  <a:cxn ang="f243">
                    <a:pos x="f350" y="f304"/>
                  </a:cxn>
                  <a:cxn ang="f243">
                    <a:pos x="f351" y="f352"/>
                  </a:cxn>
                  <a:cxn ang="f243">
                    <a:pos x="f353" y="f302"/>
                  </a:cxn>
                  <a:cxn ang="f243">
                    <a:pos x="f301" y="f302"/>
                  </a:cxn>
                </a:cxnLst>
                <a:rect l="f297" t="f300" r="f298" b="f299"/>
                <a:pathLst>
                  <a:path w="162" h="272">
                    <a:moveTo>
                      <a:pt x="f8" y="f9"/>
                    </a:moveTo>
                    <a:cubicBezTo>
                      <a:pt x="f10" y="f11"/>
                      <a:pt x="f12" y="f13"/>
                      <a:pt x="f14" y="f13"/>
                    </a:cubicBezTo>
                    <a:cubicBezTo>
                      <a:pt x="f15" y="f16"/>
                      <a:pt x="f17" y="f18"/>
                      <a:pt x="f19" y="f20"/>
                    </a:cubicBezTo>
                    <a:cubicBezTo>
                      <a:pt x="f21" y="f22"/>
                      <a:pt x="f23" y="f24"/>
                      <a:pt x="f25" y="f26"/>
                    </a:cubicBezTo>
                    <a:cubicBezTo>
                      <a:pt x="f27" y="f18"/>
                      <a:pt x="f28" y="f26"/>
                      <a:pt x="f29" y="f30"/>
                    </a:cubicBezTo>
                    <a:cubicBezTo>
                      <a:pt x="f31" y="f32"/>
                      <a:pt x="f33" y="f34"/>
                      <a:pt x="f35" y="f36"/>
                    </a:cubicBezTo>
                    <a:cubicBezTo>
                      <a:pt x="f37" y="f36"/>
                      <a:pt x="f38" y="f39"/>
                      <a:pt x="f40" y="f41"/>
                    </a:cubicBezTo>
                    <a:cubicBezTo>
                      <a:pt x="f42" y="f43"/>
                      <a:pt x="f44" y="f45"/>
                      <a:pt x="f46" y="f47"/>
                    </a:cubicBezTo>
                    <a:cubicBezTo>
                      <a:pt x="f48" y="f49"/>
                      <a:pt x="f50" y="f51"/>
                      <a:pt x="f52" y="f53"/>
                    </a:cubicBezTo>
                    <a:cubicBezTo>
                      <a:pt x="f54" y="f55"/>
                      <a:pt x="f54" y="f56"/>
                      <a:pt x="f57" y="f58"/>
                    </a:cubicBezTo>
                    <a:cubicBezTo>
                      <a:pt x="f57" y="f59"/>
                      <a:pt x="f57" y="f60"/>
                      <a:pt x="f61" y="f62"/>
                    </a:cubicBezTo>
                    <a:cubicBezTo>
                      <a:pt x="f63" y="f64"/>
                      <a:pt x="f63" y="f65"/>
                      <a:pt x="f66" y="f67"/>
                    </a:cubicBezTo>
                    <a:cubicBezTo>
                      <a:pt x="f68" y="f69"/>
                      <a:pt x="f70" y="f71"/>
                      <a:pt x="f72" y="f73"/>
                    </a:cubicBezTo>
                    <a:cubicBezTo>
                      <a:pt x="f74" y="f75"/>
                      <a:pt x="f76" y="f23"/>
                      <a:pt x="f74" y="f27"/>
                    </a:cubicBezTo>
                    <a:cubicBezTo>
                      <a:pt x="f77" y="f31"/>
                      <a:pt x="f76" y="f33"/>
                      <a:pt x="f78" y="f79"/>
                    </a:cubicBezTo>
                    <a:cubicBezTo>
                      <a:pt x="f80" y="f37"/>
                      <a:pt x="f80" y="f81"/>
                      <a:pt x="f80" y="f82"/>
                    </a:cubicBezTo>
                    <a:cubicBezTo>
                      <a:pt x="f80" y="f83"/>
                      <a:pt x="f84" y="f85"/>
                      <a:pt x="f5" y="f86"/>
                    </a:cubicBezTo>
                    <a:cubicBezTo>
                      <a:pt x="f5" y="f87"/>
                      <a:pt x="f5" y="f88"/>
                      <a:pt x="f89" y="f90"/>
                    </a:cubicBezTo>
                    <a:cubicBezTo>
                      <a:pt x="f89" y="f84"/>
                      <a:pt x="f84" y="f5"/>
                      <a:pt x="f90" y="f5"/>
                    </a:cubicBezTo>
                    <a:cubicBezTo>
                      <a:pt x="f91" y="f92"/>
                      <a:pt x="f80" y="f68"/>
                      <a:pt x="f86" y="f50"/>
                    </a:cubicBezTo>
                    <a:cubicBezTo>
                      <a:pt x="f74" y="f93"/>
                      <a:pt x="f94" y="f95"/>
                      <a:pt x="f96" y="f97"/>
                    </a:cubicBezTo>
                    <a:cubicBezTo>
                      <a:pt x="f68" y="f75"/>
                      <a:pt x="f85" y="f98"/>
                      <a:pt x="f50" y="f2"/>
                    </a:cubicBezTo>
                    <a:cubicBezTo>
                      <a:pt x="f99" y="f100"/>
                      <a:pt x="f101" y="f102"/>
                      <a:pt x="f46" y="f103"/>
                    </a:cubicBezTo>
                    <a:cubicBezTo>
                      <a:pt x="f104" y="f105"/>
                      <a:pt x="f106" y="f107"/>
                      <a:pt x="f108" y="f109"/>
                    </a:cubicBezTo>
                    <a:cubicBezTo>
                      <a:pt x="f28" y="f110"/>
                      <a:pt x="f111" y="f112"/>
                      <a:pt x="f113" y="f114"/>
                    </a:cubicBezTo>
                    <a:cubicBezTo>
                      <a:pt x="f69" y="f20"/>
                      <a:pt x="f115" y="f24"/>
                      <a:pt x="f116" y="f13"/>
                    </a:cubicBezTo>
                    <a:cubicBezTo>
                      <a:pt x="f117" y="f11"/>
                      <a:pt x="f6" y="f11"/>
                      <a:pt x="f118" y="f119"/>
                    </a:cubicBezTo>
                    <a:cubicBezTo>
                      <a:pt x="f120" y="f7"/>
                      <a:pt x="f67" y="f121"/>
                      <a:pt x="f122" y="f9"/>
                    </a:cubicBezTo>
                    <a:cubicBezTo>
                      <a:pt x="f123" y="f11"/>
                      <a:pt x="f69" y="f11"/>
                      <a:pt x="f8" y="f9"/>
                    </a:cubicBezTo>
                    <a:close/>
                  </a:path>
                </a:pathLst>
              </a:custGeom>
              <a:solidFill>
                <a:srgbClr val="BFA2A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2" name="Freeform 29">
                <a:extLst>
                  <a:ext uri="{FF2B5EF4-FFF2-40B4-BE49-F238E27FC236}">
                    <a16:creationId xmlns:a16="http://schemas.microsoft.com/office/drawing/2014/main" id="{869FF5E4-2F5B-D97A-0730-947A0A953AE9}"/>
                  </a:ext>
                </a:extLst>
              </p:cNvPr>
              <p:cNvSpPr/>
              <p:nvPr/>
            </p:nvSpPr>
            <p:spPr>
              <a:xfrm>
                <a:off x="10079038" y="5381628"/>
                <a:ext cx="122236" cy="171450"/>
              </a:xfrm>
              <a:custGeom>
                <a:avLst/>
                <a:gdLst>
                  <a:gd name="f0" fmla="val 10800000"/>
                  <a:gd name="f1" fmla="val 5400000"/>
                  <a:gd name="f2" fmla="val 180"/>
                  <a:gd name="f3" fmla="val w"/>
                  <a:gd name="f4" fmla="val h"/>
                  <a:gd name="f5" fmla="val 0"/>
                  <a:gd name="f6" fmla="val 78"/>
                  <a:gd name="f7" fmla="val 109"/>
                  <a:gd name="f8" fmla="val 47"/>
                  <a:gd name="f9" fmla="val 1"/>
                  <a:gd name="f10" fmla="val 57"/>
                  <a:gd name="f11" fmla="val 68"/>
                  <a:gd name="f12" fmla="val 3"/>
                  <a:gd name="f13" fmla="val 4"/>
                  <a:gd name="f14" fmla="val 5"/>
                  <a:gd name="f15" fmla="val 71"/>
                  <a:gd name="f16" fmla="val 7"/>
                  <a:gd name="f17" fmla="val 11"/>
                  <a:gd name="f18" fmla="val 19"/>
                  <a:gd name="f19" fmla="val 67"/>
                  <a:gd name="f20" fmla="val 33"/>
                  <a:gd name="f21" fmla="val 60"/>
                  <a:gd name="f22" fmla="val 46"/>
                  <a:gd name="f23" fmla="val 52"/>
                  <a:gd name="f24" fmla="val 58"/>
                  <a:gd name="f25" fmla="val 43"/>
                  <a:gd name="f26" fmla="val 70"/>
                  <a:gd name="f27" fmla="val 38"/>
                  <a:gd name="f28" fmla="val 84"/>
                  <a:gd name="f29" fmla="val 30"/>
                  <a:gd name="f30" fmla="val 95"/>
                  <a:gd name="f31" fmla="val 26"/>
                  <a:gd name="f32" fmla="val 101"/>
                  <a:gd name="f33" fmla="val 34"/>
                  <a:gd name="f34" fmla="val 104"/>
                  <a:gd name="f35" fmla="val 31"/>
                  <a:gd name="f36" fmla="val 22"/>
                  <a:gd name="f37" fmla="val 16"/>
                  <a:gd name="f38" fmla="val 96"/>
                  <a:gd name="f39" fmla="val 87"/>
                  <a:gd name="f40" fmla="val 69"/>
                  <a:gd name="f41" fmla="val 50"/>
                  <a:gd name="f42" fmla="val 9"/>
                  <a:gd name="f43" fmla="val 29"/>
                  <a:gd name="f44" fmla="val 10"/>
                  <a:gd name="f45" fmla="val 27"/>
                  <a:gd name="f46" fmla="val 25"/>
                  <a:gd name="f47" fmla="val 13"/>
                  <a:gd name="f48" fmla="val 23"/>
                  <a:gd name="f49" fmla="val 15"/>
                  <a:gd name="f50" fmla="val 24"/>
                  <a:gd name="f51" fmla="val 18"/>
                  <a:gd name="f52" fmla="val 28"/>
                  <a:gd name="f53" fmla="val 17"/>
                  <a:gd name="f54" fmla="val 40"/>
                  <a:gd name="f55" fmla="val 21"/>
                  <a:gd name="f56" fmla="val 59"/>
                  <a:gd name="f57" fmla="val 56"/>
                  <a:gd name="f58" fmla="val 54"/>
                  <a:gd name="f59" fmla="val 51"/>
                  <a:gd name="f60" fmla="val 45"/>
                  <a:gd name="f61" fmla="val 48"/>
                  <a:gd name="f62" fmla="val 37"/>
                  <a:gd name="f63" fmla="val 39"/>
                  <a:gd name="f64" fmla="val 49"/>
                  <a:gd name="f65" fmla="val 41"/>
                  <a:gd name="f66" fmla="val 20"/>
                  <a:gd name="f67" fmla="val 14"/>
                  <a:gd name="f68" fmla="val 42"/>
                  <a:gd name="f69" fmla="val 36"/>
                  <a:gd name="f70" fmla="val 35"/>
                  <a:gd name="f71" fmla="val 12"/>
                  <a:gd name="f72" fmla="+- 0 0 -90"/>
                  <a:gd name="f73" fmla="*/ f3 1 78"/>
                  <a:gd name="f74" fmla="*/ f4 1 109"/>
                  <a:gd name="f75" fmla="+- f7 0 f5"/>
                  <a:gd name="f76" fmla="+- f6 0 f5"/>
                  <a:gd name="f77" fmla="*/ f72 f0 1"/>
                  <a:gd name="f78" fmla="*/ f76 1 78"/>
                  <a:gd name="f79" fmla="*/ f75 1 109"/>
                  <a:gd name="f80" fmla="*/ 47 f76 1"/>
                  <a:gd name="f81" fmla="*/ 1 f75 1"/>
                  <a:gd name="f82" fmla="*/ 78 f76 1"/>
                  <a:gd name="f83" fmla="*/ 3 f75 1"/>
                  <a:gd name="f84" fmla="*/ 5 f75 1"/>
                  <a:gd name="f85" fmla="*/ 68 f76 1"/>
                  <a:gd name="f86" fmla="*/ 19 f75 1"/>
                  <a:gd name="f87" fmla="*/ 52 f76 1"/>
                  <a:gd name="f88" fmla="*/ 58 f75 1"/>
                  <a:gd name="f89" fmla="*/ 30 f76 1"/>
                  <a:gd name="f90" fmla="*/ 95 f75 1"/>
                  <a:gd name="f91" fmla="*/ 31 f76 1"/>
                  <a:gd name="f92" fmla="*/ 109 f75 1"/>
                  <a:gd name="f93" fmla="*/ 11 f76 1"/>
                  <a:gd name="f94" fmla="*/ 87 f75 1"/>
                  <a:gd name="f95" fmla="*/ 9 f76 1"/>
                  <a:gd name="f96" fmla="*/ 31 f75 1"/>
                  <a:gd name="f97" fmla="*/ 10 f76 1"/>
                  <a:gd name="f98" fmla="*/ 27 f75 1"/>
                  <a:gd name="f99" fmla="*/ 15 f76 1"/>
                  <a:gd name="f100" fmla="*/ 24 f75 1"/>
                  <a:gd name="f101" fmla="*/ 17 f76 1"/>
                  <a:gd name="f102" fmla="*/ 30 f75 1"/>
                  <a:gd name="f103" fmla="*/ 21 f76 1"/>
                  <a:gd name="f104" fmla="*/ 59 f75 1"/>
                  <a:gd name="f105" fmla="*/ 22 f76 1"/>
                  <a:gd name="f106" fmla="*/ 54 f75 1"/>
                  <a:gd name="f107" fmla="*/ 25 f76 1"/>
                  <a:gd name="f108" fmla="*/ 45 f75 1"/>
                  <a:gd name="f109" fmla="*/ 50 f75 1"/>
                  <a:gd name="f110" fmla="*/ 39 f76 1"/>
                  <a:gd name="f111" fmla="*/ 49 f75 1"/>
                  <a:gd name="f112" fmla="*/ 49 f76 1"/>
                  <a:gd name="f113" fmla="*/ 20 f75 1"/>
                  <a:gd name="f114" fmla="*/ 42 f76 1"/>
                  <a:gd name="f115" fmla="*/ 16 f75 1"/>
                  <a:gd name="f116" fmla="*/ 36 f76 1"/>
                  <a:gd name="f117" fmla="*/ 37 f76 1"/>
                  <a:gd name="f118" fmla="*/ 9 f75 1"/>
                  <a:gd name="f119" fmla="*/ f77 1 f2"/>
                  <a:gd name="f120" fmla="*/ f80 1 78"/>
                  <a:gd name="f121" fmla="*/ f81 1 109"/>
                  <a:gd name="f122" fmla="*/ f82 1 78"/>
                  <a:gd name="f123" fmla="*/ f83 1 109"/>
                  <a:gd name="f124" fmla="*/ f84 1 109"/>
                  <a:gd name="f125" fmla="*/ f85 1 78"/>
                  <a:gd name="f126" fmla="*/ f86 1 109"/>
                  <a:gd name="f127" fmla="*/ f87 1 78"/>
                  <a:gd name="f128" fmla="*/ f88 1 109"/>
                  <a:gd name="f129" fmla="*/ f89 1 78"/>
                  <a:gd name="f130" fmla="*/ f90 1 109"/>
                  <a:gd name="f131" fmla="*/ f91 1 78"/>
                  <a:gd name="f132" fmla="*/ f92 1 109"/>
                  <a:gd name="f133" fmla="*/ f93 1 78"/>
                  <a:gd name="f134" fmla="*/ f94 1 109"/>
                  <a:gd name="f135" fmla="*/ f95 1 78"/>
                  <a:gd name="f136" fmla="*/ f96 1 109"/>
                  <a:gd name="f137" fmla="*/ f97 1 78"/>
                  <a:gd name="f138" fmla="*/ f98 1 109"/>
                  <a:gd name="f139" fmla="*/ f99 1 78"/>
                  <a:gd name="f140" fmla="*/ f100 1 109"/>
                  <a:gd name="f141" fmla="*/ f101 1 78"/>
                  <a:gd name="f142" fmla="*/ f102 1 109"/>
                  <a:gd name="f143" fmla="*/ f103 1 78"/>
                  <a:gd name="f144" fmla="*/ f104 1 109"/>
                  <a:gd name="f145" fmla="*/ f105 1 78"/>
                  <a:gd name="f146" fmla="*/ f106 1 109"/>
                  <a:gd name="f147" fmla="*/ f107 1 78"/>
                  <a:gd name="f148" fmla="*/ f108 1 109"/>
                  <a:gd name="f149" fmla="*/ f109 1 109"/>
                  <a:gd name="f150" fmla="*/ f110 1 78"/>
                  <a:gd name="f151" fmla="*/ f111 1 109"/>
                  <a:gd name="f152" fmla="*/ f112 1 78"/>
                  <a:gd name="f153" fmla="*/ f113 1 109"/>
                  <a:gd name="f154" fmla="*/ f114 1 78"/>
                  <a:gd name="f155" fmla="*/ f115 1 109"/>
                  <a:gd name="f156" fmla="*/ f116 1 78"/>
                  <a:gd name="f157" fmla="*/ f117 1 78"/>
                  <a:gd name="f158" fmla="*/ f118 1 109"/>
                  <a:gd name="f159" fmla="*/ 0 1 f78"/>
                  <a:gd name="f160" fmla="*/ f6 1 f78"/>
                  <a:gd name="f161" fmla="*/ 0 1 f79"/>
                  <a:gd name="f162" fmla="*/ f7 1 f79"/>
                  <a:gd name="f163" fmla="+- f119 0 f1"/>
                  <a:gd name="f164" fmla="*/ f120 1 f78"/>
                  <a:gd name="f165" fmla="*/ f121 1 f79"/>
                  <a:gd name="f166" fmla="*/ f122 1 f78"/>
                  <a:gd name="f167" fmla="*/ f123 1 f79"/>
                  <a:gd name="f168" fmla="*/ f124 1 f79"/>
                  <a:gd name="f169" fmla="*/ f125 1 f78"/>
                  <a:gd name="f170" fmla="*/ f126 1 f79"/>
                  <a:gd name="f171" fmla="*/ f127 1 f78"/>
                  <a:gd name="f172" fmla="*/ f128 1 f79"/>
                  <a:gd name="f173" fmla="*/ f129 1 f78"/>
                  <a:gd name="f174" fmla="*/ f130 1 f79"/>
                  <a:gd name="f175" fmla="*/ f131 1 f78"/>
                  <a:gd name="f176" fmla="*/ f132 1 f79"/>
                  <a:gd name="f177" fmla="*/ f133 1 f78"/>
                  <a:gd name="f178" fmla="*/ f134 1 f79"/>
                  <a:gd name="f179" fmla="*/ f135 1 f78"/>
                  <a:gd name="f180" fmla="*/ f136 1 f79"/>
                  <a:gd name="f181" fmla="*/ f137 1 f78"/>
                  <a:gd name="f182" fmla="*/ f138 1 f79"/>
                  <a:gd name="f183" fmla="*/ f139 1 f78"/>
                  <a:gd name="f184" fmla="*/ f140 1 f79"/>
                  <a:gd name="f185" fmla="*/ f141 1 f78"/>
                  <a:gd name="f186" fmla="*/ f142 1 f79"/>
                  <a:gd name="f187" fmla="*/ f143 1 f78"/>
                  <a:gd name="f188" fmla="*/ f144 1 f79"/>
                  <a:gd name="f189" fmla="*/ f145 1 f78"/>
                  <a:gd name="f190" fmla="*/ f146 1 f79"/>
                  <a:gd name="f191" fmla="*/ f147 1 f78"/>
                  <a:gd name="f192" fmla="*/ f148 1 f79"/>
                  <a:gd name="f193" fmla="*/ f149 1 f79"/>
                  <a:gd name="f194" fmla="*/ f150 1 f78"/>
                  <a:gd name="f195" fmla="*/ f151 1 f79"/>
                  <a:gd name="f196" fmla="*/ f152 1 f78"/>
                  <a:gd name="f197" fmla="*/ f153 1 f79"/>
                  <a:gd name="f198" fmla="*/ f154 1 f78"/>
                  <a:gd name="f199" fmla="*/ f155 1 f79"/>
                  <a:gd name="f200" fmla="*/ f156 1 f78"/>
                  <a:gd name="f201" fmla="*/ f157 1 f78"/>
                  <a:gd name="f202" fmla="*/ f158 1 f79"/>
                  <a:gd name="f203" fmla="*/ f159 f73 1"/>
                  <a:gd name="f204" fmla="*/ f160 f73 1"/>
                  <a:gd name="f205" fmla="*/ f162 f74 1"/>
                  <a:gd name="f206" fmla="*/ f161 f74 1"/>
                  <a:gd name="f207" fmla="*/ f164 f73 1"/>
                  <a:gd name="f208" fmla="*/ f165 f74 1"/>
                  <a:gd name="f209" fmla="*/ f166 f73 1"/>
                  <a:gd name="f210" fmla="*/ f167 f74 1"/>
                  <a:gd name="f211" fmla="*/ f168 f74 1"/>
                  <a:gd name="f212" fmla="*/ f169 f73 1"/>
                  <a:gd name="f213" fmla="*/ f170 f74 1"/>
                  <a:gd name="f214" fmla="*/ f171 f73 1"/>
                  <a:gd name="f215" fmla="*/ f172 f74 1"/>
                  <a:gd name="f216" fmla="*/ f173 f73 1"/>
                  <a:gd name="f217" fmla="*/ f174 f74 1"/>
                  <a:gd name="f218" fmla="*/ f175 f73 1"/>
                  <a:gd name="f219" fmla="*/ f176 f74 1"/>
                  <a:gd name="f220" fmla="*/ f177 f73 1"/>
                  <a:gd name="f221" fmla="*/ f178 f74 1"/>
                  <a:gd name="f222" fmla="*/ f179 f73 1"/>
                  <a:gd name="f223" fmla="*/ f180 f74 1"/>
                  <a:gd name="f224" fmla="*/ f181 f73 1"/>
                  <a:gd name="f225" fmla="*/ f182 f74 1"/>
                  <a:gd name="f226" fmla="*/ f183 f73 1"/>
                  <a:gd name="f227" fmla="*/ f184 f74 1"/>
                  <a:gd name="f228" fmla="*/ f185 f73 1"/>
                  <a:gd name="f229" fmla="*/ f186 f74 1"/>
                  <a:gd name="f230" fmla="*/ f187 f73 1"/>
                  <a:gd name="f231" fmla="*/ f188 f74 1"/>
                  <a:gd name="f232" fmla="*/ f189 f73 1"/>
                  <a:gd name="f233" fmla="*/ f190 f74 1"/>
                  <a:gd name="f234" fmla="*/ f191 f73 1"/>
                  <a:gd name="f235" fmla="*/ f192 f74 1"/>
                  <a:gd name="f236" fmla="*/ f193 f74 1"/>
                  <a:gd name="f237" fmla="*/ f194 f73 1"/>
                  <a:gd name="f238" fmla="*/ f195 f74 1"/>
                  <a:gd name="f239" fmla="*/ f196 f73 1"/>
                  <a:gd name="f240" fmla="*/ f197 f74 1"/>
                  <a:gd name="f241" fmla="*/ f198 f73 1"/>
                  <a:gd name="f242" fmla="*/ f199 f74 1"/>
                  <a:gd name="f243" fmla="*/ f200 f73 1"/>
                  <a:gd name="f244" fmla="*/ f201 f73 1"/>
                  <a:gd name="f245" fmla="*/ f202 f74 1"/>
                </a:gdLst>
                <a:ahLst/>
                <a:cxnLst>
                  <a:cxn ang="3cd4">
                    <a:pos x="hc" y="t"/>
                  </a:cxn>
                  <a:cxn ang="0">
                    <a:pos x="r" y="vc"/>
                  </a:cxn>
                  <a:cxn ang="cd4">
                    <a:pos x="hc" y="b"/>
                  </a:cxn>
                  <a:cxn ang="cd2">
                    <a:pos x="l" y="vc"/>
                  </a:cxn>
                  <a:cxn ang="f163">
                    <a:pos x="f207" y="f208"/>
                  </a:cxn>
                  <a:cxn ang="f163">
                    <a:pos x="f209" y="f210"/>
                  </a:cxn>
                  <a:cxn ang="f163">
                    <a:pos x="f209" y="f211"/>
                  </a:cxn>
                  <a:cxn ang="f163">
                    <a:pos x="f212" y="f213"/>
                  </a:cxn>
                  <a:cxn ang="f163">
                    <a:pos x="f214" y="f215"/>
                  </a:cxn>
                  <a:cxn ang="f163">
                    <a:pos x="f216" y="f217"/>
                  </a:cxn>
                  <a:cxn ang="f163">
                    <a:pos x="f218" y="f219"/>
                  </a:cxn>
                  <a:cxn ang="f163">
                    <a:pos x="f220" y="f221"/>
                  </a:cxn>
                  <a:cxn ang="f163">
                    <a:pos x="f222" y="f223"/>
                  </a:cxn>
                  <a:cxn ang="f163">
                    <a:pos x="f224" y="f225"/>
                  </a:cxn>
                  <a:cxn ang="f163">
                    <a:pos x="f226" y="f227"/>
                  </a:cxn>
                  <a:cxn ang="f163">
                    <a:pos x="f228" y="f229"/>
                  </a:cxn>
                  <a:cxn ang="f163">
                    <a:pos x="f230" y="f231"/>
                  </a:cxn>
                  <a:cxn ang="f163">
                    <a:pos x="f232" y="f233"/>
                  </a:cxn>
                  <a:cxn ang="f163">
                    <a:pos x="f234" y="f235"/>
                  </a:cxn>
                  <a:cxn ang="f163">
                    <a:pos x="f218" y="f236"/>
                  </a:cxn>
                  <a:cxn ang="f163">
                    <a:pos x="f237" y="f238"/>
                  </a:cxn>
                  <a:cxn ang="f163">
                    <a:pos x="f239" y="f240"/>
                  </a:cxn>
                  <a:cxn ang="f163">
                    <a:pos x="f241" y="f242"/>
                  </a:cxn>
                  <a:cxn ang="f163">
                    <a:pos x="f243" y="f242"/>
                  </a:cxn>
                  <a:cxn ang="f163">
                    <a:pos x="f244" y="f245"/>
                  </a:cxn>
                  <a:cxn ang="f163">
                    <a:pos x="f207" y="f208"/>
                  </a:cxn>
                </a:cxnLst>
                <a:rect l="f203" t="f206" r="f204" b="f205"/>
                <a:pathLst>
                  <a:path w="78" h="109">
                    <a:moveTo>
                      <a:pt x="f8" y="f9"/>
                    </a:moveTo>
                    <a:cubicBezTo>
                      <a:pt x="f10" y="f5"/>
                      <a:pt x="f11" y="f9"/>
                      <a:pt x="f6" y="f12"/>
                    </a:cubicBezTo>
                    <a:cubicBezTo>
                      <a:pt x="f6" y="f13"/>
                      <a:pt x="f6" y="f13"/>
                      <a:pt x="f6" y="f14"/>
                    </a:cubicBezTo>
                    <a:cubicBezTo>
                      <a:pt x="f15" y="f16"/>
                      <a:pt x="f11" y="f17"/>
                      <a:pt x="f11" y="f18"/>
                    </a:cubicBezTo>
                    <a:cubicBezTo>
                      <a:pt x="f19" y="f20"/>
                      <a:pt x="f21" y="f22"/>
                      <a:pt x="f23" y="f24"/>
                    </a:cubicBezTo>
                    <a:cubicBezTo>
                      <a:pt x="f25" y="f26"/>
                      <a:pt x="f27" y="f28"/>
                      <a:pt x="f29" y="f30"/>
                    </a:cubicBezTo>
                    <a:cubicBezTo>
                      <a:pt x="f31" y="f32"/>
                      <a:pt x="f33" y="f34"/>
                      <a:pt x="f35" y="f7"/>
                    </a:cubicBezTo>
                    <a:cubicBezTo>
                      <a:pt x="f36" y="f34"/>
                      <a:pt x="f37" y="f38"/>
                      <a:pt x="f17" y="f39"/>
                    </a:cubicBezTo>
                    <a:cubicBezTo>
                      <a:pt x="f9" y="f40"/>
                      <a:pt x="f5" y="f41"/>
                      <a:pt x="f42" y="f35"/>
                    </a:cubicBezTo>
                    <a:cubicBezTo>
                      <a:pt x="f42" y="f29"/>
                      <a:pt x="f42" y="f43"/>
                      <a:pt x="f44" y="f45"/>
                    </a:cubicBezTo>
                    <a:cubicBezTo>
                      <a:pt x="f17" y="f46"/>
                      <a:pt x="f47" y="f48"/>
                      <a:pt x="f49" y="f50"/>
                    </a:cubicBezTo>
                    <a:cubicBezTo>
                      <a:pt x="f18" y="f46"/>
                      <a:pt x="f51" y="f52"/>
                      <a:pt x="f53" y="f29"/>
                    </a:cubicBezTo>
                    <a:cubicBezTo>
                      <a:pt x="f49" y="f54"/>
                      <a:pt x="f49" y="f41"/>
                      <a:pt x="f55" y="f56"/>
                    </a:cubicBezTo>
                    <a:cubicBezTo>
                      <a:pt x="f36" y="f10"/>
                      <a:pt x="f55" y="f57"/>
                      <a:pt x="f36" y="f58"/>
                    </a:cubicBezTo>
                    <a:cubicBezTo>
                      <a:pt x="f36" y="f59"/>
                      <a:pt x="f55" y="f22"/>
                      <a:pt x="f46" y="f60"/>
                    </a:cubicBezTo>
                    <a:cubicBezTo>
                      <a:pt x="f43" y="f25"/>
                      <a:pt x="f43" y="f61"/>
                      <a:pt x="f35" y="f41"/>
                    </a:cubicBezTo>
                    <a:cubicBezTo>
                      <a:pt x="f33" y="f58"/>
                      <a:pt x="f62" y="f23"/>
                      <a:pt x="f63" y="f64"/>
                    </a:cubicBezTo>
                    <a:cubicBezTo>
                      <a:pt x="f22" y="f65"/>
                      <a:pt x="f41" y="f35"/>
                      <a:pt x="f64" y="f66"/>
                    </a:cubicBezTo>
                    <a:cubicBezTo>
                      <a:pt x="f64" y="f67"/>
                      <a:pt x="f22" y="f67"/>
                      <a:pt x="f68" y="f37"/>
                    </a:cubicBezTo>
                    <a:cubicBezTo>
                      <a:pt x="f54" y="f53"/>
                      <a:pt x="f27" y="f51"/>
                      <a:pt x="f69" y="f37"/>
                    </a:cubicBezTo>
                    <a:cubicBezTo>
                      <a:pt x="f70" y="f67"/>
                      <a:pt x="f62" y="f71"/>
                      <a:pt x="f62" y="f42"/>
                    </a:cubicBezTo>
                    <a:cubicBezTo>
                      <a:pt x="f63" y="f13"/>
                      <a:pt x="f68" y="f9"/>
                      <a:pt x="f8" y="f9"/>
                    </a:cubicBezTo>
                    <a:close/>
                  </a:path>
                </a:pathLst>
              </a:custGeom>
              <a:solidFill>
                <a:srgbClr val="EAB5A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3" name="Freeform 30">
                <a:extLst>
                  <a:ext uri="{FF2B5EF4-FFF2-40B4-BE49-F238E27FC236}">
                    <a16:creationId xmlns:a16="http://schemas.microsoft.com/office/drawing/2014/main" id="{B2E3D643-D774-268F-03CA-607C1731EE08}"/>
                  </a:ext>
                </a:extLst>
              </p:cNvPr>
              <p:cNvSpPr/>
              <p:nvPr/>
            </p:nvSpPr>
            <p:spPr>
              <a:xfrm>
                <a:off x="11077571" y="3748089"/>
                <a:ext cx="20638" cy="652460"/>
              </a:xfrm>
              <a:custGeom>
                <a:avLst/>
                <a:gdLst>
                  <a:gd name="f0" fmla="val 10800000"/>
                  <a:gd name="f1" fmla="val 5400000"/>
                  <a:gd name="f2" fmla="val 180"/>
                  <a:gd name="f3" fmla="val w"/>
                  <a:gd name="f4" fmla="val h"/>
                  <a:gd name="f5" fmla="val 0"/>
                  <a:gd name="f6" fmla="val 13"/>
                  <a:gd name="f7" fmla="val 414"/>
                  <a:gd name="f8" fmla="val 5"/>
                  <a:gd name="f9" fmla="val 299"/>
                  <a:gd name="f10" fmla="val 254"/>
                  <a:gd name="f11" fmla="val 209"/>
                  <a:gd name="f12" fmla="val 164"/>
                  <a:gd name="f13" fmla="val 4"/>
                  <a:gd name="f14" fmla="val 120"/>
                  <a:gd name="f15" fmla="val 75"/>
                  <a:gd name="f16" fmla="val 30"/>
                  <a:gd name="f17" fmla="val 28"/>
                  <a:gd name="f18" fmla="val 25"/>
                  <a:gd name="f19" fmla="val 3"/>
                  <a:gd name="f20" fmla="val 23"/>
                  <a:gd name="f21" fmla="val 15"/>
                  <a:gd name="f22" fmla="val 7"/>
                  <a:gd name="f23" fmla="val 2"/>
                  <a:gd name="f24" fmla="val 6"/>
                  <a:gd name="f25" fmla="val 9"/>
                  <a:gd name="f26" fmla="val 21"/>
                  <a:gd name="f27" fmla="val 10"/>
                  <a:gd name="f28" fmla="val 34"/>
                  <a:gd name="f29" fmla="val 47"/>
                  <a:gd name="f30" fmla="val 11"/>
                  <a:gd name="f31" fmla="val 132"/>
                  <a:gd name="f32" fmla="val 217"/>
                  <a:gd name="f33" fmla="val 302"/>
                  <a:gd name="f34" fmla="val 331"/>
                  <a:gd name="f35" fmla="val 359"/>
                  <a:gd name="f36" fmla="val 388"/>
                  <a:gd name="f37" fmla="val 397"/>
                  <a:gd name="f38" fmla="val 12"/>
                  <a:gd name="f39" fmla="val 405"/>
                  <a:gd name="f40" fmla="val 413"/>
                  <a:gd name="f41" fmla="val 8"/>
                  <a:gd name="f42" fmla="val 407"/>
                  <a:gd name="f43" fmla="val 403"/>
                  <a:gd name="f44" fmla="val 379"/>
                  <a:gd name="f45" fmla="val 355"/>
                  <a:gd name="f46" fmla="val 320"/>
                  <a:gd name="f47" fmla="val 310"/>
                  <a:gd name="f48" fmla="+- 0 0 -90"/>
                  <a:gd name="f49" fmla="*/ f3 1 13"/>
                  <a:gd name="f50" fmla="*/ f4 1 414"/>
                  <a:gd name="f51" fmla="+- f7 0 f5"/>
                  <a:gd name="f52" fmla="+- f6 0 f5"/>
                  <a:gd name="f53" fmla="*/ f48 f0 1"/>
                  <a:gd name="f54" fmla="*/ f52 1 13"/>
                  <a:gd name="f55" fmla="*/ f51 1 414"/>
                  <a:gd name="f56" fmla="*/ 5 f52 1"/>
                  <a:gd name="f57" fmla="*/ 299 f51 1"/>
                  <a:gd name="f58" fmla="*/ 164 f51 1"/>
                  <a:gd name="f59" fmla="*/ 30 f51 1"/>
                  <a:gd name="f60" fmla="*/ 3 f52 1"/>
                  <a:gd name="f61" fmla="*/ 23 f51 1"/>
                  <a:gd name="f62" fmla="*/ 0 f51 1"/>
                  <a:gd name="f63" fmla="*/ 7 f52 1"/>
                  <a:gd name="f64" fmla="*/ 9 f51 1"/>
                  <a:gd name="f65" fmla="*/ 10 f52 1"/>
                  <a:gd name="f66" fmla="*/ 47 f51 1"/>
                  <a:gd name="f67" fmla="*/ 302 f51 1"/>
                  <a:gd name="f68" fmla="*/ 11 f52 1"/>
                  <a:gd name="f69" fmla="*/ 388 f51 1"/>
                  <a:gd name="f70" fmla="*/ 13 f52 1"/>
                  <a:gd name="f71" fmla="*/ 413 f51 1"/>
                  <a:gd name="f72" fmla="*/ 6 f52 1"/>
                  <a:gd name="f73" fmla="*/ 403 f51 1"/>
                  <a:gd name="f74" fmla="*/ 2 f52 1"/>
                  <a:gd name="f75" fmla="*/ 331 f51 1"/>
                  <a:gd name="f76" fmla="*/ f53 1 f2"/>
                  <a:gd name="f77" fmla="*/ f56 1 13"/>
                  <a:gd name="f78" fmla="*/ f57 1 414"/>
                  <a:gd name="f79" fmla="*/ f58 1 414"/>
                  <a:gd name="f80" fmla="*/ f59 1 414"/>
                  <a:gd name="f81" fmla="*/ f60 1 13"/>
                  <a:gd name="f82" fmla="*/ f61 1 414"/>
                  <a:gd name="f83" fmla="*/ f62 1 414"/>
                  <a:gd name="f84" fmla="*/ f63 1 13"/>
                  <a:gd name="f85" fmla="*/ f64 1 414"/>
                  <a:gd name="f86" fmla="*/ f65 1 13"/>
                  <a:gd name="f87" fmla="*/ f66 1 414"/>
                  <a:gd name="f88" fmla="*/ f67 1 414"/>
                  <a:gd name="f89" fmla="*/ f68 1 13"/>
                  <a:gd name="f90" fmla="*/ f69 1 414"/>
                  <a:gd name="f91" fmla="*/ f70 1 13"/>
                  <a:gd name="f92" fmla="*/ f71 1 414"/>
                  <a:gd name="f93" fmla="*/ f72 1 13"/>
                  <a:gd name="f94" fmla="*/ f73 1 414"/>
                  <a:gd name="f95" fmla="*/ f74 1 13"/>
                  <a:gd name="f96" fmla="*/ f75 1 414"/>
                  <a:gd name="f97" fmla="*/ 0 1 f54"/>
                  <a:gd name="f98" fmla="*/ f6 1 f54"/>
                  <a:gd name="f99" fmla="*/ 0 1 f55"/>
                  <a:gd name="f100" fmla="*/ f7 1 f55"/>
                  <a:gd name="f101" fmla="+- f76 0 f1"/>
                  <a:gd name="f102" fmla="*/ f77 1 f54"/>
                  <a:gd name="f103" fmla="*/ f78 1 f55"/>
                  <a:gd name="f104" fmla="*/ f79 1 f55"/>
                  <a:gd name="f105" fmla="*/ f80 1 f55"/>
                  <a:gd name="f106" fmla="*/ f81 1 f54"/>
                  <a:gd name="f107" fmla="*/ f82 1 f55"/>
                  <a:gd name="f108" fmla="*/ f83 1 f55"/>
                  <a:gd name="f109" fmla="*/ f84 1 f54"/>
                  <a:gd name="f110" fmla="*/ f85 1 f55"/>
                  <a:gd name="f111" fmla="*/ f86 1 f54"/>
                  <a:gd name="f112" fmla="*/ f87 1 f55"/>
                  <a:gd name="f113" fmla="*/ f88 1 f55"/>
                  <a:gd name="f114" fmla="*/ f89 1 f54"/>
                  <a:gd name="f115" fmla="*/ f90 1 f55"/>
                  <a:gd name="f116" fmla="*/ f91 1 f54"/>
                  <a:gd name="f117" fmla="*/ f92 1 f55"/>
                  <a:gd name="f118" fmla="*/ f93 1 f54"/>
                  <a:gd name="f119" fmla="*/ f94 1 f55"/>
                  <a:gd name="f120" fmla="*/ f95 1 f54"/>
                  <a:gd name="f121" fmla="*/ f96 1 f55"/>
                  <a:gd name="f122" fmla="*/ f97 f49 1"/>
                  <a:gd name="f123" fmla="*/ f98 f49 1"/>
                  <a:gd name="f124" fmla="*/ f100 f50 1"/>
                  <a:gd name="f125" fmla="*/ f99 f50 1"/>
                  <a:gd name="f126" fmla="*/ f102 f49 1"/>
                  <a:gd name="f127" fmla="*/ f103 f50 1"/>
                  <a:gd name="f128" fmla="*/ f104 f50 1"/>
                  <a:gd name="f129" fmla="*/ f105 f50 1"/>
                  <a:gd name="f130" fmla="*/ f106 f49 1"/>
                  <a:gd name="f131" fmla="*/ f107 f50 1"/>
                  <a:gd name="f132" fmla="*/ f108 f50 1"/>
                  <a:gd name="f133" fmla="*/ f109 f49 1"/>
                  <a:gd name="f134" fmla="*/ f110 f50 1"/>
                  <a:gd name="f135" fmla="*/ f111 f49 1"/>
                  <a:gd name="f136" fmla="*/ f112 f50 1"/>
                  <a:gd name="f137" fmla="*/ f113 f50 1"/>
                  <a:gd name="f138" fmla="*/ f114 f49 1"/>
                  <a:gd name="f139" fmla="*/ f115 f50 1"/>
                  <a:gd name="f140" fmla="*/ f116 f49 1"/>
                  <a:gd name="f141" fmla="*/ f117 f50 1"/>
                  <a:gd name="f142" fmla="*/ f118 f49 1"/>
                  <a:gd name="f143" fmla="*/ f119 f50 1"/>
                  <a:gd name="f144" fmla="*/ f120 f49 1"/>
                  <a:gd name="f145" fmla="*/ f121 f50 1"/>
                </a:gdLst>
                <a:ahLst/>
                <a:cxnLst>
                  <a:cxn ang="3cd4">
                    <a:pos x="hc" y="t"/>
                  </a:cxn>
                  <a:cxn ang="0">
                    <a:pos x="r" y="vc"/>
                  </a:cxn>
                  <a:cxn ang="cd4">
                    <a:pos x="hc" y="b"/>
                  </a:cxn>
                  <a:cxn ang="cd2">
                    <a:pos x="l" y="vc"/>
                  </a:cxn>
                  <a:cxn ang="f101">
                    <a:pos x="f126" y="f127"/>
                  </a:cxn>
                  <a:cxn ang="f101">
                    <a:pos x="f126" y="f128"/>
                  </a:cxn>
                  <a:cxn ang="f101">
                    <a:pos x="f126" y="f129"/>
                  </a:cxn>
                  <a:cxn ang="f101">
                    <a:pos x="f130" y="f131"/>
                  </a:cxn>
                  <a:cxn ang="f101">
                    <a:pos x="f130" y="f132"/>
                  </a:cxn>
                  <a:cxn ang="f101">
                    <a:pos x="f133" y="f134"/>
                  </a:cxn>
                  <a:cxn ang="f101">
                    <a:pos x="f135" y="f136"/>
                  </a:cxn>
                  <a:cxn ang="f101">
                    <a:pos x="f135" y="f137"/>
                  </a:cxn>
                  <a:cxn ang="f101">
                    <a:pos x="f138" y="f139"/>
                  </a:cxn>
                  <a:cxn ang="f101">
                    <a:pos x="f140" y="f141"/>
                  </a:cxn>
                  <a:cxn ang="f101">
                    <a:pos x="f142" y="f143"/>
                  </a:cxn>
                  <a:cxn ang="f101">
                    <a:pos x="f144" y="f145"/>
                  </a:cxn>
                  <a:cxn ang="f101">
                    <a:pos x="f126" y="f127"/>
                  </a:cxn>
                </a:cxnLst>
                <a:rect l="f122" t="f125" r="f123" b="f124"/>
                <a:pathLst>
                  <a:path w="13" h="414">
                    <a:moveTo>
                      <a:pt x="f8" y="f9"/>
                    </a:moveTo>
                    <a:cubicBezTo>
                      <a:pt x="f8" y="f10"/>
                      <a:pt x="f8" y="f11"/>
                      <a:pt x="f8" y="f12"/>
                    </a:cubicBezTo>
                    <a:cubicBezTo>
                      <a:pt x="f13" y="f14"/>
                      <a:pt x="f8" y="f15"/>
                      <a:pt x="f8" y="f16"/>
                    </a:cubicBezTo>
                    <a:cubicBezTo>
                      <a:pt x="f13" y="f17"/>
                      <a:pt x="f8" y="f18"/>
                      <a:pt x="f19" y="f20"/>
                    </a:cubicBezTo>
                    <a:cubicBezTo>
                      <a:pt x="f19" y="f21"/>
                      <a:pt x="f8" y="f22"/>
                      <a:pt x="f19" y="f5"/>
                    </a:cubicBezTo>
                    <a:cubicBezTo>
                      <a:pt x="f22" y="f23"/>
                      <a:pt x="f22" y="f24"/>
                      <a:pt x="f22" y="f25"/>
                    </a:cubicBezTo>
                    <a:cubicBezTo>
                      <a:pt x="f25" y="f26"/>
                      <a:pt x="f27" y="f28"/>
                      <a:pt x="f27" y="f29"/>
                    </a:cubicBezTo>
                    <a:cubicBezTo>
                      <a:pt x="f30" y="f31"/>
                      <a:pt x="f27" y="f32"/>
                      <a:pt x="f27" y="f33"/>
                    </a:cubicBezTo>
                    <a:cubicBezTo>
                      <a:pt x="f27" y="f34"/>
                      <a:pt x="f27" y="f35"/>
                      <a:pt x="f30" y="f36"/>
                    </a:cubicBezTo>
                    <a:cubicBezTo>
                      <a:pt x="f30" y="f37"/>
                      <a:pt x="f38" y="f39"/>
                      <a:pt x="f6" y="f40"/>
                    </a:cubicBezTo>
                    <a:cubicBezTo>
                      <a:pt x="f13" y="f7"/>
                      <a:pt x="f41" y="f42"/>
                      <a:pt x="f24" y="f43"/>
                    </a:cubicBezTo>
                    <a:cubicBezTo>
                      <a:pt x="f5" y="f44"/>
                      <a:pt x="f19" y="f45"/>
                      <a:pt x="f23" y="f34"/>
                    </a:cubicBezTo>
                    <a:cubicBezTo>
                      <a:pt x="f23" y="f46"/>
                      <a:pt x="f19" y="f47"/>
                      <a:pt x="f8" y="f9"/>
                    </a:cubicBezTo>
                    <a:close/>
                  </a:path>
                </a:pathLst>
              </a:custGeom>
              <a:solidFill>
                <a:srgbClr val="77697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4" name="Freeform 31">
                <a:extLst>
                  <a:ext uri="{FF2B5EF4-FFF2-40B4-BE49-F238E27FC236}">
                    <a16:creationId xmlns:a16="http://schemas.microsoft.com/office/drawing/2014/main" id="{E575637C-196F-9215-FADC-D27EF055A466}"/>
                  </a:ext>
                </a:extLst>
              </p:cNvPr>
              <p:cNvSpPr/>
              <p:nvPr/>
            </p:nvSpPr>
            <p:spPr>
              <a:xfrm>
                <a:off x="10067928" y="4422779"/>
                <a:ext cx="95253" cy="103190"/>
              </a:xfrm>
              <a:custGeom>
                <a:avLst/>
                <a:gdLst>
                  <a:gd name="f0" fmla="val 10800000"/>
                  <a:gd name="f1" fmla="val 5400000"/>
                  <a:gd name="f2" fmla="val 180"/>
                  <a:gd name="f3" fmla="val w"/>
                  <a:gd name="f4" fmla="val h"/>
                  <a:gd name="f5" fmla="val 0"/>
                  <a:gd name="f6" fmla="val 60"/>
                  <a:gd name="f7" fmla="val 66"/>
                  <a:gd name="f8" fmla="val 4"/>
                  <a:gd name="f9" fmla="val 55"/>
                  <a:gd name="f10" fmla="val 51"/>
                  <a:gd name="f11" fmla="val 47"/>
                  <a:gd name="f12" fmla="val 44"/>
                  <a:gd name="f13" fmla="val 41"/>
                  <a:gd name="f14" fmla="val 5"/>
                  <a:gd name="f15" fmla="val 38"/>
                  <a:gd name="f16" fmla="val 7"/>
                  <a:gd name="f17" fmla="val 36"/>
                  <a:gd name="f18" fmla="val 8"/>
                  <a:gd name="f19" fmla="val 34"/>
                  <a:gd name="f20" fmla="val 10"/>
                  <a:gd name="f21" fmla="val 37"/>
                  <a:gd name="f22" fmla="val 13"/>
                  <a:gd name="f23" fmla="val 46"/>
                  <a:gd name="f24" fmla="val 22"/>
                  <a:gd name="f25" fmla="val 43"/>
                  <a:gd name="f26" fmla="val 45"/>
                  <a:gd name="f27" fmla="val 48"/>
                  <a:gd name="f28" fmla="val 54"/>
                  <a:gd name="f29" fmla="val 57"/>
                  <a:gd name="f30" fmla="val 31"/>
                  <a:gd name="f31" fmla="val 62"/>
                  <a:gd name="f32" fmla="val 26"/>
                  <a:gd name="f33" fmla="val 21"/>
                  <a:gd name="f34" fmla="val 64"/>
                  <a:gd name="f35" fmla="val 16"/>
                  <a:gd name="f36" fmla="val 61"/>
                  <a:gd name="f37" fmla="val 12"/>
                  <a:gd name="f38" fmla="val 59"/>
                  <a:gd name="f39" fmla="val 9"/>
                  <a:gd name="f40" fmla="val 6"/>
                  <a:gd name="f41" fmla="val 3"/>
                  <a:gd name="f42" fmla="val 1"/>
                  <a:gd name="f43" fmla="val 35"/>
                  <a:gd name="f44" fmla="val 23"/>
                  <a:gd name="f45" fmla="val 58"/>
                  <a:gd name="f46" fmla="+- 0 0 -90"/>
                  <a:gd name="f47" fmla="*/ f3 1 60"/>
                  <a:gd name="f48" fmla="*/ f4 1 66"/>
                  <a:gd name="f49" fmla="+- f7 0 f5"/>
                  <a:gd name="f50" fmla="+- f6 0 f5"/>
                  <a:gd name="f51" fmla="*/ f46 f0 1"/>
                  <a:gd name="f52" fmla="*/ f50 1 60"/>
                  <a:gd name="f53" fmla="*/ f49 1 66"/>
                  <a:gd name="f54" fmla="*/ 60 f50 1"/>
                  <a:gd name="f55" fmla="*/ 4 f49 1"/>
                  <a:gd name="f56" fmla="*/ 47 f50 1"/>
                  <a:gd name="f57" fmla="*/ 38 f50 1"/>
                  <a:gd name="f58" fmla="*/ 7 f49 1"/>
                  <a:gd name="f59" fmla="*/ 37 f50 1"/>
                  <a:gd name="f60" fmla="*/ 13 f49 1"/>
                  <a:gd name="f61" fmla="*/ 46 f50 1"/>
                  <a:gd name="f62" fmla="*/ 45 f49 1"/>
                  <a:gd name="f63" fmla="*/ 31 f50 1"/>
                  <a:gd name="f64" fmla="*/ 62 f49 1"/>
                  <a:gd name="f65" fmla="*/ 16 f50 1"/>
                  <a:gd name="f66" fmla="*/ 61 f49 1"/>
                  <a:gd name="f67" fmla="*/ 6 f50 1"/>
                  <a:gd name="f68" fmla="*/ 51 f49 1"/>
                  <a:gd name="f69" fmla="*/ 4 f50 1"/>
                  <a:gd name="f70" fmla="*/ 9 f50 1"/>
                  <a:gd name="f71" fmla="*/ 23 f49 1"/>
                  <a:gd name="f72" fmla="*/ 57 f50 1"/>
                  <a:gd name="f73" fmla="*/ 3 f49 1"/>
                  <a:gd name="f74" fmla="*/ f51 1 f2"/>
                  <a:gd name="f75" fmla="*/ f54 1 60"/>
                  <a:gd name="f76" fmla="*/ f55 1 66"/>
                  <a:gd name="f77" fmla="*/ f56 1 60"/>
                  <a:gd name="f78" fmla="*/ f57 1 60"/>
                  <a:gd name="f79" fmla="*/ f58 1 66"/>
                  <a:gd name="f80" fmla="*/ f59 1 60"/>
                  <a:gd name="f81" fmla="*/ f60 1 66"/>
                  <a:gd name="f82" fmla="*/ f61 1 60"/>
                  <a:gd name="f83" fmla="*/ f62 1 66"/>
                  <a:gd name="f84" fmla="*/ f63 1 60"/>
                  <a:gd name="f85" fmla="*/ f64 1 66"/>
                  <a:gd name="f86" fmla="*/ f65 1 60"/>
                  <a:gd name="f87" fmla="*/ f66 1 66"/>
                  <a:gd name="f88" fmla="*/ f67 1 60"/>
                  <a:gd name="f89" fmla="*/ f68 1 66"/>
                  <a:gd name="f90" fmla="*/ f69 1 60"/>
                  <a:gd name="f91" fmla="*/ f70 1 60"/>
                  <a:gd name="f92" fmla="*/ f71 1 66"/>
                  <a:gd name="f93" fmla="*/ f72 1 60"/>
                  <a:gd name="f94" fmla="*/ f73 1 66"/>
                  <a:gd name="f95" fmla="*/ 0 1 f52"/>
                  <a:gd name="f96" fmla="*/ f6 1 f52"/>
                  <a:gd name="f97" fmla="*/ 0 1 f53"/>
                  <a:gd name="f98" fmla="*/ f7 1 f53"/>
                  <a:gd name="f99" fmla="+- f74 0 f1"/>
                  <a:gd name="f100" fmla="*/ f75 1 f52"/>
                  <a:gd name="f101" fmla="*/ f76 1 f53"/>
                  <a:gd name="f102" fmla="*/ f77 1 f52"/>
                  <a:gd name="f103" fmla="*/ f78 1 f52"/>
                  <a:gd name="f104" fmla="*/ f79 1 f53"/>
                  <a:gd name="f105" fmla="*/ f80 1 f52"/>
                  <a:gd name="f106" fmla="*/ f81 1 f53"/>
                  <a:gd name="f107" fmla="*/ f82 1 f52"/>
                  <a:gd name="f108" fmla="*/ f83 1 f53"/>
                  <a:gd name="f109" fmla="*/ f84 1 f52"/>
                  <a:gd name="f110" fmla="*/ f85 1 f53"/>
                  <a:gd name="f111" fmla="*/ f86 1 f52"/>
                  <a:gd name="f112" fmla="*/ f87 1 f53"/>
                  <a:gd name="f113" fmla="*/ f88 1 f52"/>
                  <a:gd name="f114" fmla="*/ f89 1 f53"/>
                  <a:gd name="f115" fmla="*/ f90 1 f52"/>
                  <a:gd name="f116" fmla="*/ f91 1 f52"/>
                  <a:gd name="f117" fmla="*/ f92 1 f53"/>
                  <a:gd name="f118" fmla="*/ f93 1 f52"/>
                  <a:gd name="f119" fmla="*/ f94 1 f53"/>
                  <a:gd name="f120" fmla="*/ f95 f47 1"/>
                  <a:gd name="f121" fmla="*/ f96 f47 1"/>
                  <a:gd name="f122" fmla="*/ f98 f48 1"/>
                  <a:gd name="f123" fmla="*/ f97 f48 1"/>
                  <a:gd name="f124" fmla="*/ f100 f47 1"/>
                  <a:gd name="f125" fmla="*/ f101 f48 1"/>
                  <a:gd name="f126" fmla="*/ f102 f47 1"/>
                  <a:gd name="f127" fmla="*/ f103 f47 1"/>
                  <a:gd name="f128" fmla="*/ f104 f48 1"/>
                  <a:gd name="f129" fmla="*/ f105 f47 1"/>
                  <a:gd name="f130" fmla="*/ f106 f48 1"/>
                  <a:gd name="f131" fmla="*/ f107 f47 1"/>
                  <a:gd name="f132" fmla="*/ f108 f48 1"/>
                  <a:gd name="f133" fmla="*/ f109 f47 1"/>
                  <a:gd name="f134" fmla="*/ f110 f48 1"/>
                  <a:gd name="f135" fmla="*/ f111 f47 1"/>
                  <a:gd name="f136" fmla="*/ f112 f48 1"/>
                  <a:gd name="f137" fmla="*/ f113 f47 1"/>
                  <a:gd name="f138" fmla="*/ f114 f48 1"/>
                  <a:gd name="f139" fmla="*/ f115 f47 1"/>
                  <a:gd name="f140" fmla="*/ f116 f47 1"/>
                  <a:gd name="f141" fmla="*/ f117 f48 1"/>
                  <a:gd name="f142" fmla="*/ f118 f47 1"/>
                  <a:gd name="f143" fmla="*/ f119 f48 1"/>
                </a:gdLst>
                <a:ahLst/>
                <a:cxnLst>
                  <a:cxn ang="3cd4">
                    <a:pos x="hc" y="t"/>
                  </a:cxn>
                  <a:cxn ang="0">
                    <a:pos x="r" y="vc"/>
                  </a:cxn>
                  <a:cxn ang="cd4">
                    <a:pos x="hc" y="b"/>
                  </a:cxn>
                  <a:cxn ang="cd2">
                    <a:pos x="l" y="vc"/>
                  </a:cxn>
                  <a:cxn ang="f99">
                    <a:pos x="f124" y="f125"/>
                  </a:cxn>
                  <a:cxn ang="f99">
                    <a:pos x="f126" y="f125"/>
                  </a:cxn>
                  <a:cxn ang="f99">
                    <a:pos x="f127" y="f128"/>
                  </a:cxn>
                  <a:cxn ang="f99">
                    <a:pos x="f129" y="f130"/>
                  </a:cxn>
                  <a:cxn ang="f99">
                    <a:pos x="f131" y="f132"/>
                  </a:cxn>
                  <a:cxn ang="f99">
                    <a:pos x="f133" y="f134"/>
                  </a:cxn>
                  <a:cxn ang="f99">
                    <a:pos x="f135" y="f136"/>
                  </a:cxn>
                  <a:cxn ang="f99">
                    <a:pos x="f137" y="f138"/>
                  </a:cxn>
                  <a:cxn ang="f99">
                    <a:pos x="f139" y="f134"/>
                  </a:cxn>
                  <a:cxn ang="f99">
                    <a:pos x="f140" y="f141"/>
                  </a:cxn>
                  <a:cxn ang="f99">
                    <a:pos x="f142" y="f143"/>
                  </a:cxn>
                  <a:cxn ang="f99">
                    <a:pos x="f124" y="f125"/>
                  </a:cxn>
                </a:cxnLst>
                <a:rect l="f120" t="f123" r="f121" b="f122"/>
                <a:pathLst>
                  <a:path w="60" h="66">
                    <a:moveTo>
                      <a:pt x="f6" y="f8"/>
                    </a:moveTo>
                    <a:cubicBezTo>
                      <a:pt x="f9" y="f8"/>
                      <a:pt x="f10" y="f8"/>
                      <a:pt x="f11" y="f8"/>
                    </a:cubicBezTo>
                    <a:cubicBezTo>
                      <a:pt x="f12" y="f8"/>
                      <a:pt x="f13" y="f14"/>
                      <a:pt x="f15" y="f16"/>
                    </a:cubicBezTo>
                    <a:cubicBezTo>
                      <a:pt x="f17" y="f18"/>
                      <a:pt x="f19" y="f20"/>
                      <a:pt x="f21" y="f22"/>
                    </a:cubicBezTo>
                    <a:cubicBezTo>
                      <a:pt x="f23" y="f24"/>
                      <a:pt x="f25" y="f19"/>
                      <a:pt x="f23" y="f26"/>
                    </a:cubicBezTo>
                    <a:cubicBezTo>
                      <a:pt x="f27" y="f28"/>
                      <a:pt x="f21" y="f29"/>
                      <a:pt x="f30" y="f31"/>
                    </a:cubicBezTo>
                    <a:cubicBezTo>
                      <a:pt x="f32" y="f7"/>
                      <a:pt x="f33" y="f34"/>
                      <a:pt x="f35" y="f36"/>
                    </a:cubicBezTo>
                    <a:cubicBezTo>
                      <a:pt x="f37" y="f38"/>
                      <a:pt x="f39" y="f9"/>
                      <a:pt x="f40" y="f10"/>
                    </a:cubicBezTo>
                    <a:cubicBezTo>
                      <a:pt x="f41" y="f9"/>
                      <a:pt x="f14" y="f38"/>
                      <a:pt x="f8" y="f31"/>
                    </a:cubicBezTo>
                    <a:cubicBezTo>
                      <a:pt x="f5" y="f27"/>
                      <a:pt x="f42" y="f43"/>
                      <a:pt x="f39" y="f44"/>
                    </a:cubicBezTo>
                    <a:cubicBezTo>
                      <a:pt x="f33" y="f18"/>
                      <a:pt x="f21" y="f5"/>
                      <a:pt x="f29" y="f41"/>
                    </a:cubicBezTo>
                    <a:cubicBezTo>
                      <a:pt x="f45" y="f41"/>
                      <a:pt x="f38" y="f8"/>
                      <a:pt x="f6" y="f8"/>
                    </a:cubicBezTo>
                    <a:close/>
                  </a:path>
                </a:pathLst>
              </a:custGeom>
              <a:solidFill>
                <a:srgbClr val="F8CCC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5" name="Freeform 32">
                <a:extLst>
                  <a:ext uri="{FF2B5EF4-FFF2-40B4-BE49-F238E27FC236}">
                    <a16:creationId xmlns:a16="http://schemas.microsoft.com/office/drawing/2014/main" id="{40D837FA-4B04-F55B-B6A1-70A708CB41DB}"/>
                  </a:ext>
                </a:extLst>
              </p:cNvPr>
              <p:cNvSpPr/>
              <p:nvPr/>
            </p:nvSpPr>
            <p:spPr>
              <a:xfrm>
                <a:off x="10079038" y="5381628"/>
                <a:ext cx="85725" cy="136529"/>
              </a:xfrm>
              <a:custGeom>
                <a:avLst/>
                <a:gdLst>
                  <a:gd name="f0" fmla="val 10800000"/>
                  <a:gd name="f1" fmla="val 5400000"/>
                  <a:gd name="f2" fmla="val 180"/>
                  <a:gd name="f3" fmla="val w"/>
                  <a:gd name="f4" fmla="val h"/>
                  <a:gd name="f5" fmla="val 0"/>
                  <a:gd name="f6" fmla="val 54"/>
                  <a:gd name="f7" fmla="val 86"/>
                  <a:gd name="f8" fmla="val 47"/>
                  <a:gd name="f9" fmla="val 41"/>
                  <a:gd name="f10" fmla="val 2"/>
                  <a:gd name="f11" fmla="val 42"/>
                  <a:gd name="f12" fmla="val 10"/>
                  <a:gd name="f13" fmla="val 36"/>
                  <a:gd name="f14" fmla="val 14"/>
                  <a:gd name="f15" fmla="val 40"/>
                  <a:gd name="f16" fmla="val 15"/>
                  <a:gd name="f17" fmla="val 13"/>
                  <a:gd name="f18" fmla="val 11"/>
                  <a:gd name="f19" fmla="val 44"/>
                  <a:gd name="f20" fmla="val 9"/>
                  <a:gd name="f21" fmla="val 49"/>
                  <a:gd name="f22" fmla="val 51"/>
                  <a:gd name="f23" fmla="val 12"/>
                  <a:gd name="f24" fmla="val 52"/>
                  <a:gd name="f25" fmla="val 18"/>
                  <a:gd name="f26" fmla="val 22"/>
                  <a:gd name="f27" fmla="val 26"/>
                  <a:gd name="f28" fmla="val 30"/>
                  <a:gd name="f29" fmla="val 33"/>
                  <a:gd name="f30" fmla="val 50"/>
                  <a:gd name="f31" fmla="val 48"/>
                  <a:gd name="f32" fmla="val 38"/>
                  <a:gd name="f33" fmla="val 46"/>
                  <a:gd name="f34" fmla="val 43"/>
                  <a:gd name="f35" fmla="val 53"/>
                  <a:gd name="f36" fmla="val 32"/>
                  <a:gd name="f37" fmla="val 57"/>
                  <a:gd name="f38" fmla="val 29"/>
                  <a:gd name="f39" fmla="val 56"/>
                  <a:gd name="f40" fmla="val 28"/>
                  <a:gd name="f41" fmla="val 45"/>
                  <a:gd name="f42" fmla="val 58"/>
                  <a:gd name="f43" fmla="val 23"/>
                  <a:gd name="f44" fmla="val 64"/>
                  <a:gd name="f45" fmla="val 60"/>
                  <a:gd name="f46" fmla="val 31"/>
                  <a:gd name="f47" fmla="val 16"/>
                  <a:gd name="f48" fmla="val 24"/>
                  <a:gd name="f49" fmla="val 25"/>
                  <a:gd name="f50" fmla="val 27"/>
                  <a:gd name="f51" fmla="val 6"/>
                  <a:gd name="f52" fmla="val 4"/>
                  <a:gd name="f53" fmla="val 5"/>
                  <a:gd name="f54" fmla="val 65"/>
                  <a:gd name="f55" fmla="val 69"/>
                  <a:gd name="f56" fmla="val 72"/>
                  <a:gd name="f57" fmla="val 8"/>
                  <a:gd name="f58" fmla="val 74"/>
                  <a:gd name="f59" fmla="val 78"/>
                  <a:gd name="f60" fmla="val 82"/>
                  <a:gd name="f61" fmla="val 3"/>
                  <a:gd name="f62" fmla="val 62"/>
                  <a:gd name="f63" fmla="val 7"/>
                  <a:gd name="f64" fmla="val 17"/>
                  <a:gd name="f65" fmla="+- 0 0 -90"/>
                  <a:gd name="f66" fmla="*/ f3 1 54"/>
                  <a:gd name="f67" fmla="*/ f4 1 86"/>
                  <a:gd name="f68" fmla="+- f7 0 f5"/>
                  <a:gd name="f69" fmla="+- f6 0 f5"/>
                  <a:gd name="f70" fmla="*/ f65 f0 1"/>
                  <a:gd name="f71" fmla="*/ f69 1 54"/>
                  <a:gd name="f72" fmla="*/ f68 1 86"/>
                  <a:gd name="f73" fmla="*/ 47 f69 1"/>
                  <a:gd name="f74" fmla="*/ 0 f68 1"/>
                  <a:gd name="f75" fmla="*/ 36 f69 1"/>
                  <a:gd name="f76" fmla="*/ 14 f68 1"/>
                  <a:gd name="f77" fmla="*/ 42 f69 1"/>
                  <a:gd name="f78" fmla="*/ 11 f68 1"/>
                  <a:gd name="f79" fmla="*/ 49 f69 1"/>
                  <a:gd name="f80" fmla="*/ 52 f69 1"/>
                  <a:gd name="f81" fmla="*/ 18 f68 1"/>
                  <a:gd name="f82" fmla="*/ 51 f69 1"/>
                  <a:gd name="f83" fmla="*/ 30 f68 1"/>
                  <a:gd name="f84" fmla="*/ 48 f69 1"/>
                  <a:gd name="f85" fmla="*/ 38 f68 1"/>
                  <a:gd name="f86" fmla="*/ 43 f69 1"/>
                  <a:gd name="f87" fmla="*/ 48 f68 1"/>
                  <a:gd name="f88" fmla="*/ 38 f69 1"/>
                  <a:gd name="f89" fmla="*/ 53 f68 1"/>
                  <a:gd name="f90" fmla="*/ 28 f69 1"/>
                  <a:gd name="f91" fmla="*/ 49 f68 1"/>
                  <a:gd name="f92" fmla="*/ 26 f69 1"/>
                  <a:gd name="f93" fmla="*/ 45 f68 1"/>
                  <a:gd name="f94" fmla="*/ 23 f69 1"/>
                  <a:gd name="f95" fmla="*/ 64 f68 1"/>
                  <a:gd name="f96" fmla="*/ 13 f69 1"/>
                  <a:gd name="f97" fmla="*/ 16 f69 1"/>
                  <a:gd name="f98" fmla="*/ 24 f68 1"/>
                  <a:gd name="f99" fmla="*/ 11 f69 1"/>
                  <a:gd name="f100" fmla="*/ 29 f68 1"/>
                  <a:gd name="f101" fmla="*/ 5 f69 1"/>
                  <a:gd name="f102" fmla="*/ 65 f68 1"/>
                  <a:gd name="f103" fmla="*/ 8 f69 1"/>
                  <a:gd name="f104" fmla="*/ 74 f68 1"/>
                  <a:gd name="f105" fmla="*/ 86 f68 1"/>
                  <a:gd name="f106" fmla="*/ 2 f69 1"/>
                  <a:gd name="f107" fmla="*/ 47 f68 1"/>
                  <a:gd name="f108" fmla="*/ 14 f69 1"/>
                  <a:gd name="f109" fmla="*/ 17 f68 1"/>
                  <a:gd name="f110" fmla="*/ f70 1 f2"/>
                  <a:gd name="f111" fmla="*/ f73 1 54"/>
                  <a:gd name="f112" fmla="*/ f74 1 86"/>
                  <a:gd name="f113" fmla="*/ f75 1 54"/>
                  <a:gd name="f114" fmla="*/ f76 1 86"/>
                  <a:gd name="f115" fmla="*/ f77 1 54"/>
                  <a:gd name="f116" fmla="*/ f78 1 86"/>
                  <a:gd name="f117" fmla="*/ f79 1 54"/>
                  <a:gd name="f118" fmla="*/ f80 1 54"/>
                  <a:gd name="f119" fmla="*/ f81 1 86"/>
                  <a:gd name="f120" fmla="*/ f82 1 54"/>
                  <a:gd name="f121" fmla="*/ f83 1 86"/>
                  <a:gd name="f122" fmla="*/ f84 1 54"/>
                  <a:gd name="f123" fmla="*/ f85 1 86"/>
                  <a:gd name="f124" fmla="*/ f86 1 54"/>
                  <a:gd name="f125" fmla="*/ f87 1 86"/>
                  <a:gd name="f126" fmla="*/ f88 1 54"/>
                  <a:gd name="f127" fmla="*/ f89 1 86"/>
                  <a:gd name="f128" fmla="*/ f90 1 54"/>
                  <a:gd name="f129" fmla="*/ f91 1 86"/>
                  <a:gd name="f130" fmla="*/ f92 1 54"/>
                  <a:gd name="f131" fmla="*/ f93 1 86"/>
                  <a:gd name="f132" fmla="*/ f94 1 54"/>
                  <a:gd name="f133" fmla="*/ f95 1 86"/>
                  <a:gd name="f134" fmla="*/ f96 1 54"/>
                  <a:gd name="f135" fmla="*/ f97 1 54"/>
                  <a:gd name="f136" fmla="*/ f98 1 86"/>
                  <a:gd name="f137" fmla="*/ f99 1 54"/>
                  <a:gd name="f138" fmla="*/ f100 1 86"/>
                  <a:gd name="f139" fmla="*/ f101 1 54"/>
                  <a:gd name="f140" fmla="*/ f102 1 86"/>
                  <a:gd name="f141" fmla="*/ f103 1 54"/>
                  <a:gd name="f142" fmla="*/ f104 1 86"/>
                  <a:gd name="f143" fmla="*/ f105 1 86"/>
                  <a:gd name="f144" fmla="*/ f106 1 54"/>
                  <a:gd name="f145" fmla="*/ f107 1 86"/>
                  <a:gd name="f146" fmla="*/ f108 1 54"/>
                  <a:gd name="f147" fmla="*/ f109 1 86"/>
                  <a:gd name="f148" fmla="*/ 0 1 f71"/>
                  <a:gd name="f149" fmla="*/ f6 1 f71"/>
                  <a:gd name="f150" fmla="*/ 0 1 f72"/>
                  <a:gd name="f151" fmla="*/ f7 1 f72"/>
                  <a:gd name="f152" fmla="+- f110 0 f1"/>
                  <a:gd name="f153" fmla="*/ f111 1 f71"/>
                  <a:gd name="f154" fmla="*/ f112 1 f72"/>
                  <a:gd name="f155" fmla="*/ f113 1 f71"/>
                  <a:gd name="f156" fmla="*/ f114 1 f72"/>
                  <a:gd name="f157" fmla="*/ f115 1 f71"/>
                  <a:gd name="f158" fmla="*/ f116 1 f72"/>
                  <a:gd name="f159" fmla="*/ f117 1 f71"/>
                  <a:gd name="f160" fmla="*/ f118 1 f71"/>
                  <a:gd name="f161" fmla="*/ f119 1 f72"/>
                  <a:gd name="f162" fmla="*/ f120 1 f71"/>
                  <a:gd name="f163" fmla="*/ f121 1 f72"/>
                  <a:gd name="f164" fmla="*/ f122 1 f71"/>
                  <a:gd name="f165" fmla="*/ f123 1 f72"/>
                  <a:gd name="f166" fmla="*/ f124 1 f71"/>
                  <a:gd name="f167" fmla="*/ f125 1 f72"/>
                  <a:gd name="f168" fmla="*/ f126 1 f71"/>
                  <a:gd name="f169" fmla="*/ f127 1 f72"/>
                  <a:gd name="f170" fmla="*/ f128 1 f71"/>
                  <a:gd name="f171" fmla="*/ f129 1 f72"/>
                  <a:gd name="f172" fmla="*/ f130 1 f71"/>
                  <a:gd name="f173" fmla="*/ f131 1 f72"/>
                  <a:gd name="f174" fmla="*/ f132 1 f71"/>
                  <a:gd name="f175" fmla="*/ f133 1 f72"/>
                  <a:gd name="f176" fmla="*/ f134 1 f71"/>
                  <a:gd name="f177" fmla="*/ f135 1 f71"/>
                  <a:gd name="f178" fmla="*/ f136 1 f72"/>
                  <a:gd name="f179" fmla="*/ f137 1 f71"/>
                  <a:gd name="f180" fmla="*/ f138 1 f72"/>
                  <a:gd name="f181" fmla="*/ f139 1 f71"/>
                  <a:gd name="f182" fmla="*/ f140 1 f72"/>
                  <a:gd name="f183" fmla="*/ f141 1 f71"/>
                  <a:gd name="f184" fmla="*/ f142 1 f72"/>
                  <a:gd name="f185" fmla="*/ f143 1 f72"/>
                  <a:gd name="f186" fmla="*/ f144 1 f71"/>
                  <a:gd name="f187" fmla="*/ f145 1 f72"/>
                  <a:gd name="f188" fmla="*/ f146 1 f71"/>
                  <a:gd name="f189" fmla="*/ f147 1 f72"/>
                  <a:gd name="f190" fmla="*/ f148 f66 1"/>
                  <a:gd name="f191" fmla="*/ f149 f66 1"/>
                  <a:gd name="f192" fmla="*/ f151 f67 1"/>
                  <a:gd name="f193" fmla="*/ f150 f67 1"/>
                  <a:gd name="f194" fmla="*/ f153 f66 1"/>
                  <a:gd name="f195" fmla="*/ f154 f67 1"/>
                  <a:gd name="f196" fmla="*/ f155 f66 1"/>
                  <a:gd name="f197" fmla="*/ f156 f67 1"/>
                  <a:gd name="f198" fmla="*/ f157 f66 1"/>
                  <a:gd name="f199" fmla="*/ f158 f67 1"/>
                  <a:gd name="f200" fmla="*/ f159 f66 1"/>
                  <a:gd name="f201" fmla="*/ f160 f66 1"/>
                  <a:gd name="f202" fmla="*/ f161 f67 1"/>
                  <a:gd name="f203" fmla="*/ f162 f66 1"/>
                  <a:gd name="f204" fmla="*/ f163 f67 1"/>
                  <a:gd name="f205" fmla="*/ f164 f66 1"/>
                  <a:gd name="f206" fmla="*/ f165 f67 1"/>
                  <a:gd name="f207" fmla="*/ f166 f66 1"/>
                  <a:gd name="f208" fmla="*/ f167 f67 1"/>
                  <a:gd name="f209" fmla="*/ f168 f66 1"/>
                  <a:gd name="f210" fmla="*/ f169 f67 1"/>
                  <a:gd name="f211" fmla="*/ f170 f66 1"/>
                  <a:gd name="f212" fmla="*/ f171 f67 1"/>
                  <a:gd name="f213" fmla="*/ f172 f66 1"/>
                  <a:gd name="f214" fmla="*/ f173 f67 1"/>
                  <a:gd name="f215" fmla="*/ f174 f66 1"/>
                  <a:gd name="f216" fmla="*/ f175 f67 1"/>
                  <a:gd name="f217" fmla="*/ f176 f66 1"/>
                  <a:gd name="f218" fmla="*/ f177 f66 1"/>
                  <a:gd name="f219" fmla="*/ f178 f67 1"/>
                  <a:gd name="f220" fmla="*/ f179 f66 1"/>
                  <a:gd name="f221" fmla="*/ f180 f67 1"/>
                  <a:gd name="f222" fmla="*/ f181 f66 1"/>
                  <a:gd name="f223" fmla="*/ f182 f67 1"/>
                  <a:gd name="f224" fmla="*/ f183 f66 1"/>
                  <a:gd name="f225" fmla="*/ f184 f67 1"/>
                  <a:gd name="f226" fmla="*/ f185 f67 1"/>
                  <a:gd name="f227" fmla="*/ f186 f66 1"/>
                  <a:gd name="f228" fmla="*/ f187 f67 1"/>
                  <a:gd name="f229" fmla="*/ f188 f66 1"/>
                  <a:gd name="f230" fmla="*/ f189 f67 1"/>
                </a:gdLst>
                <a:ahLst/>
                <a:cxnLst>
                  <a:cxn ang="3cd4">
                    <a:pos x="hc" y="t"/>
                  </a:cxn>
                  <a:cxn ang="0">
                    <a:pos x="r" y="vc"/>
                  </a:cxn>
                  <a:cxn ang="cd4">
                    <a:pos x="hc" y="b"/>
                  </a:cxn>
                  <a:cxn ang="cd2">
                    <a:pos x="l" y="vc"/>
                  </a:cxn>
                  <a:cxn ang="f152">
                    <a:pos x="f194" y="f195"/>
                  </a:cxn>
                  <a:cxn ang="f152">
                    <a:pos x="f196" y="f197"/>
                  </a:cxn>
                  <a:cxn ang="f152">
                    <a:pos x="f198" y="f199"/>
                  </a:cxn>
                  <a:cxn ang="f152">
                    <a:pos x="f200" y="f199"/>
                  </a:cxn>
                  <a:cxn ang="f152">
                    <a:pos x="f201" y="f202"/>
                  </a:cxn>
                  <a:cxn ang="f152">
                    <a:pos x="f203" y="f204"/>
                  </a:cxn>
                  <a:cxn ang="f152">
                    <a:pos x="f205" y="f206"/>
                  </a:cxn>
                  <a:cxn ang="f152">
                    <a:pos x="f207" y="f208"/>
                  </a:cxn>
                  <a:cxn ang="f152">
                    <a:pos x="f209" y="f210"/>
                  </a:cxn>
                  <a:cxn ang="f152">
                    <a:pos x="f211" y="f212"/>
                  </a:cxn>
                  <a:cxn ang="f152">
                    <a:pos x="f213" y="f214"/>
                  </a:cxn>
                  <a:cxn ang="f152">
                    <a:pos x="f215" y="f216"/>
                  </a:cxn>
                  <a:cxn ang="f152">
                    <a:pos x="f217" y="f214"/>
                  </a:cxn>
                  <a:cxn ang="f152">
                    <a:pos x="f218" y="f219"/>
                  </a:cxn>
                  <a:cxn ang="f152">
                    <a:pos x="f220" y="f221"/>
                  </a:cxn>
                  <a:cxn ang="f152">
                    <a:pos x="f222" y="f223"/>
                  </a:cxn>
                  <a:cxn ang="f152">
                    <a:pos x="f224" y="f225"/>
                  </a:cxn>
                  <a:cxn ang="f152">
                    <a:pos x="f220" y="f226"/>
                  </a:cxn>
                  <a:cxn ang="f152">
                    <a:pos x="f227" y="f228"/>
                  </a:cxn>
                  <a:cxn ang="f152">
                    <a:pos x="f229" y="f230"/>
                  </a:cxn>
                  <a:cxn ang="f152">
                    <a:pos x="f194" y="f195"/>
                  </a:cxn>
                </a:cxnLst>
                <a:rect l="f190" t="f193" r="f191" b="f192"/>
                <a:pathLst>
                  <a:path w="54" h="86">
                    <a:moveTo>
                      <a:pt x="f8" y="f5"/>
                    </a:moveTo>
                    <a:cubicBezTo>
                      <a:pt x="f9" y="f10"/>
                      <a:pt x="f11" y="f12"/>
                      <a:pt x="f13" y="f14"/>
                    </a:cubicBezTo>
                    <a:cubicBezTo>
                      <a:pt x="f15" y="f16"/>
                      <a:pt x="f9" y="f17"/>
                      <a:pt x="f11" y="f18"/>
                    </a:cubicBezTo>
                    <a:cubicBezTo>
                      <a:pt x="f19" y="f12"/>
                      <a:pt x="f8" y="f20"/>
                      <a:pt x="f21" y="f18"/>
                    </a:cubicBezTo>
                    <a:cubicBezTo>
                      <a:pt x="f22" y="f23"/>
                      <a:pt x="f6" y="f16"/>
                      <a:pt x="f24" y="f25"/>
                    </a:cubicBezTo>
                    <a:cubicBezTo>
                      <a:pt x="f22" y="f26"/>
                      <a:pt x="f22" y="f27"/>
                      <a:pt x="f22" y="f28"/>
                    </a:cubicBezTo>
                    <a:cubicBezTo>
                      <a:pt x="f22" y="f29"/>
                      <a:pt x="f30" y="f13"/>
                      <a:pt x="f31" y="f32"/>
                    </a:cubicBezTo>
                    <a:cubicBezTo>
                      <a:pt x="f33" y="f9"/>
                      <a:pt x="f19" y="f19"/>
                      <a:pt x="f34" y="f31"/>
                    </a:cubicBezTo>
                    <a:cubicBezTo>
                      <a:pt x="f11" y="f22"/>
                      <a:pt x="f15" y="f24"/>
                      <a:pt x="f32" y="f35"/>
                    </a:cubicBezTo>
                    <a:cubicBezTo>
                      <a:pt x="f36" y="f37"/>
                      <a:pt x="f38" y="f39"/>
                      <a:pt x="f40" y="f21"/>
                    </a:cubicBezTo>
                    <a:cubicBezTo>
                      <a:pt x="f40" y="f31"/>
                      <a:pt x="f40" y="f33"/>
                      <a:pt x="f27" y="f41"/>
                    </a:cubicBezTo>
                    <a:cubicBezTo>
                      <a:pt x="f26" y="f22"/>
                      <a:pt x="f27" y="f42"/>
                      <a:pt x="f43" y="f44"/>
                    </a:cubicBezTo>
                    <a:cubicBezTo>
                      <a:pt x="f16" y="f45"/>
                      <a:pt x="f16" y="f24"/>
                      <a:pt x="f17" y="f41"/>
                    </a:cubicBezTo>
                    <a:cubicBezTo>
                      <a:pt x="f18" y="f32"/>
                      <a:pt x="f16" y="f46"/>
                      <a:pt x="f47" y="f48"/>
                    </a:cubicBezTo>
                    <a:cubicBezTo>
                      <a:pt x="f17" y="f49"/>
                      <a:pt x="f23" y="f50"/>
                      <a:pt x="f18" y="f38"/>
                    </a:cubicBezTo>
                    <a:cubicBezTo>
                      <a:pt x="f51" y="f9"/>
                      <a:pt x="f52" y="f35"/>
                      <a:pt x="f53" y="f54"/>
                    </a:cubicBezTo>
                    <a:cubicBezTo>
                      <a:pt x="f53" y="f55"/>
                      <a:pt x="f51" y="f56"/>
                      <a:pt x="f57" y="f58"/>
                    </a:cubicBezTo>
                    <a:cubicBezTo>
                      <a:pt x="f12" y="f59"/>
                      <a:pt x="f18" y="f60"/>
                      <a:pt x="f18" y="f7"/>
                    </a:cubicBezTo>
                    <a:cubicBezTo>
                      <a:pt x="f61" y="f58"/>
                      <a:pt x="f5" y="f62"/>
                      <a:pt x="f10" y="f8"/>
                    </a:cubicBezTo>
                    <a:cubicBezTo>
                      <a:pt x="f52" y="f13"/>
                      <a:pt x="f63" y="f27"/>
                      <a:pt x="f14" y="f64"/>
                    </a:cubicBezTo>
                    <a:cubicBezTo>
                      <a:pt x="f43" y="f63"/>
                      <a:pt x="f29" y="f5"/>
                      <a:pt x="f8" y="f5"/>
                    </a:cubicBezTo>
                    <a:close/>
                  </a:path>
                </a:pathLst>
              </a:custGeom>
              <a:solidFill>
                <a:srgbClr val="F0CCC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6" name="Freeform 33">
                <a:extLst>
                  <a:ext uri="{FF2B5EF4-FFF2-40B4-BE49-F238E27FC236}">
                    <a16:creationId xmlns:a16="http://schemas.microsoft.com/office/drawing/2014/main" id="{576CE6CB-4BCE-29DB-FB54-B5E9E25E489F}"/>
                  </a:ext>
                </a:extLst>
              </p:cNvPr>
              <p:cNvSpPr/>
              <p:nvPr/>
            </p:nvSpPr>
            <p:spPr>
              <a:xfrm>
                <a:off x="11320464" y="4730748"/>
                <a:ext cx="130173" cy="606420"/>
              </a:xfrm>
              <a:custGeom>
                <a:avLst/>
                <a:gdLst>
                  <a:gd name="f0" fmla="val 10800000"/>
                  <a:gd name="f1" fmla="val 5400000"/>
                  <a:gd name="f2" fmla="val 360"/>
                  <a:gd name="f3" fmla="val 180"/>
                  <a:gd name="f4" fmla="val w"/>
                  <a:gd name="f5" fmla="val h"/>
                  <a:gd name="f6" fmla="val 0"/>
                  <a:gd name="f7" fmla="val 82"/>
                  <a:gd name="f8" fmla="val 384"/>
                  <a:gd name="f9" fmla="val 380"/>
                  <a:gd name="f10" fmla="val 381"/>
                  <a:gd name="f11" fmla="val 383"/>
                  <a:gd name="f12" fmla="val 78"/>
                  <a:gd name="f13" fmla="val 76"/>
                  <a:gd name="f14" fmla="val 382"/>
                  <a:gd name="f15" fmla="val 379"/>
                  <a:gd name="f16" fmla="val 74"/>
                  <a:gd name="f17" fmla="val 371"/>
                  <a:gd name="f18" fmla="val 72"/>
                  <a:gd name="f19" fmla="val 363"/>
                  <a:gd name="f20" fmla="val 69"/>
                  <a:gd name="f21" fmla="val 355"/>
                  <a:gd name="f22" fmla="val 68"/>
                  <a:gd name="f23" fmla="val 354"/>
                  <a:gd name="f24" fmla="val 352"/>
                  <a:gd name="f25" fmla="val 350"/>
                  <a:gd name="f26" fmla="val 70"/>
                  <a:gd name="f27" fmla="val 348"/>
                  <a:gd name="f28" fmla="val 71"/>
                  <a:gd name="f29" fmla="val 347"/>
                  <a:gd name="f30" fmla="val 345"/>
                  <a:gd name="f31" fmla="val 61"/>
                  <a:gd name="f32" fmla="val 332"/>
                  <a:gd name="f33" fmla="val 315"/>
                  <a:gd name="f34" fmla="val 59"/>
                  <a:gd name="f35" fmla="val 301"/>
                  <a:gd name="f36" fmla="val 57"/>
                  <a:gd name="f37" fmla="val 296"/>
                  <a:gd name="f38" fmla="val 289"/>
                  <a:gd name="f39" fmla="val 284"/>
                  <a:gd name="f40" fmla="val 56"/>
                  <a:gd name="f41" fmla="val 274"/>
                  <a:gd name="f42" fmla="val 54"/>
                  <a:gd name="f43" fmla="val 265"/>
                  <a:gd name="f44" fmla="val 49"/>
                  <a:gd name="f45" fmla="val 257"/>
                  <a:gd name="f46" fmla="val 46"/>
                  <a:gd name="f47" fmla="val 248"/>
                  <a:gd name="f48" fmla="val 45"/>
                  <a:gd name="f49" fmla="val 238"/>
                  <a:gd name="f50" fmla="val 42"/>
                  <a:gd name="f51" fmla="val 228"/>
                  <a:gd name="f52" fmla="val 33"/>
                  <a:gd name="f53" fmla="val 195"/>
                  <a:gd name="f54" fmla="val 27"/>
                  <a:gd name="f55" fmla="val 162"/>
                  <a:gd name="f56" fmla="val 20"/>
                  <a:gd name="f57" fmla="val 128"/>
                  <a:gd name="f58" fmla="val 18"/>
                  <a:gd name="f59" fmla="val 117"/>
                  <a:gd name="f60" fmla="val 14"/>
                  <a:gd name="f61" fmla="val 106"/>
                  <a:gd name="f62" fmla="val 13"/>
                  <a:gd name="f63" fmla="val 95"/>
                  <a:gd name="f64" fmla="val 92"/>
                  <a:gd name="f65" fmla="val 12"/>
                  <a:gd name="f66" fmla="val 89"/>
                  <a:gd name="f67" fmla="val 11"/>
                  <a:gd name="f68" fmla="val 86"/>
                  <a:gd name="f69" fmla="val 85"/>
                  <a:gd name="f70" fmla="val 84"/>
                  <a:gd name="f71" fmla="val 80"/>
                  <a:gd name="f72" fmla="val 10"/>
                  <a:gd name="f73" fmla="val 77"/>
                  <a:gd name="f74" fmla="val 8"/>
                  <a:gd name="f75" fmla="val 73"/>
                  <a:gd name="f76" fmla="val 7"/>
                  <a:gd name="f77" fmla="val 65"/>
                  <a:gd name="f78" fmla="val 6"/>
                  <a:gd name="f79" fmla="val 63"/>
                  <a:gd name="f80" fmla="val 62"/>
                  <a:gd name="f81" fmla="val 60"/>
                  <a:gd name="f82" fmla="val 58"/>
                  <a:gd name="f83" fmla="val 5"/>
                  <a:gd name="f84" fmla="val 4"/>
                  <a:gd name="f85" fmla="val 55"/>
                  <a:gd name="f86" fmla="val 3"/>
                  <a:gd name="f87" fmla="val 2"/>
                  <a:gd name="f88" fmla="val 52"/>
                  <a:gd name="f89" fmla="val 50"/>
                  <a:gd name="f90" fmla="val 48"/>
                  <a:gd name="f91" fmla="val 47"/>
                  <a:gd name="f92" fmla="val 44"/>
                  <a:gd name="f93" fmla="val 43"/>
                  <a:gd name="f94" fmla="val 41"/>
                  <a:gd name="f95" fmla="val 40"/>
                  <a:gd name="f96" fmla="val 38"/>
                  <a:gd name="f97" fmla="val 36"/>
                  <a:gd name="f98" fmla="val 34"/>
                  <a:gd name="f99" fmla="val 32"/>
                  <a:gd name="f100" fmla="val 29"/>
                  <a:gd name="f101" fmla="val 24"/>
                  <a:gd name="f102" fmla="val 21"/>
                  <a:gd name="f103" fmla="val 19"/>
                  <a:gd name="f104" fmla="val 17"/>
                  <a:gd name="f105" fmla="val 1"/>
                  <a:gd name="f106" fmla="val 9"/>
                  <a:gd name="f107" fmla="val 15"/>
                  <a:gd name="f108" fmla="val 91"/>
                  <a:gd name="f109" fmla="val 105"/>
                  <a:gd name="f110" fmla="val 26"/>
                  <a:gd name="f111" fmla="val 124"/>
                  <a:gd name="f112" fmla="val 31"/>
                  <a:gd name="f113" fmla="val 143"/>
                  <a:gd name="f114" fmla="val 163"/>
                  <a:gd name="f115" fmla="val 182"/>
                  <a:gd name="f116" fmla="val 202"/>
                  <a:gd name="f117" fmla="val 222"/>
                  <a:gd name="f118" fmla="val 53"/>
                  <a:gd name="f119" fmla="val 242"/>
                  <a:gd name="f120" fmla="val 263"/>
                  <a:gd name="f121" fmla="val 306"/>
                  <a:gd name="f122" fmla="val 328"/>
                  <a:gd name="f123" fmla="val 79"/>
                  <a:gd name="f124" fmla="val 369"/>
                  <a:gd name="f125" fmla="+- 0 0 -90"/>
                  <a:gd name="f126" fmla="*/ f4 1 82"/>
                  <a:gd name="f127" fmla="*/ f5 1 384"/>
                  <a:gd name="f128" fmla="+- f8 0 f6"/>
                  <a:gd name="f129" fmla="+- f7 0 f6"/>
                  <a:gd name="f130" fmla="*/ f125 f0 1"/>
                  <a:gd name="f131" fmla="*/ f129 1 82"/>
                  <a:gd name="f132" fmla="*/ f128 1 384"/>
                  <a:gd name="f133" fmla="*/ 82 f129 1"/>
                  <a:gd name="f134" fmla="*/ 380 f128 1"/>
                  <a:gd name="f135" fmla="*/ 384 f128 1"/>
                  <a:gd name="f136" fmla="*/ 76 f129 1"/>
                  <a:gd name="f137" fmla="*/ 379 f128 1"/>
                  <a:gd name="f138" fmla="*/ 69 f129 1"/>
                  <a:gd name="f139" fmla="*/ 355 f128 1"/>
                  <a:gd name="f140" fmla="*/ 350 f128 1"/>
                  <a:gd name="f141" fmla="*/ 70 f129 1"/>
                  <a:gd name="f142" fmla="*/ 345 f128 1"/>
                  <a:gd name="f143" fmla="*/ 59 f129 1"/>
                  <a:gd name="f144" fmla="*/ 301 f128 1"/>
                  <a:gd name="f145" fmla="*/ 57 f129 1"/>
                  <a:gd name="f146" fmla="*/ 284 f128 1"/>
                  <a:gd name="f147" fmla="*/ 49 f129 1"/>
                  <a:gd name="f148" fmla="*/ 257 f128 1"/>
                  <a:gd name="f149" fmla="*/ 42 f129 1"/>
                  <a:gd name="f150" fmla="*/ 228 f128 1"/>
                  <a:gd name="f151" fmla="*/ 20 f129 1"/>
                  <a:gd name="f152" fmla="*/ 128 f128 1"/>
                  <a:gd name="f153" fmla="*/ 13 f129 1"/>
                  <a:gd name="f154" fmla="*/ 95 f128 1"/>
                  <a:gd name="f155" fmla="*/ 11 f129 1"/>
                  <a:gd name="f156" fmla="*/ 86 f128 1"/>
                  <a:gd name="f157" fmla="*/ 84 f128 1"/>
                  <a:gd name="f158" fmla="*/ 8 f129 1"/>
                  <a:gd name="f159" fmla="*/ 74 f128 1"/>
                  <a:gd name="f160" fmla="*/ 71 f128 1"/>
                  <a:gd name="f161" fmla="*/ 6 f129 1"/>
                  <a:gd name="f162" fmla="*/ 63 f128 1"/>
                  <a:gd name="f163" fmla="*/ 60 f128 1"/>
                  <a:gd name="f164" fmla="*/ 4 f129 1"/>
                  <a:gd name="f165" fmla="*/ 55 f128 1"/>
                  <a:gd name="f166" fmla="*/ 3 f129 1"/>
                  <a:gd name="f167" fmla="*/ 50 f128 1"/>
                  <a:gd name="f168" fmla="*/ 5 f129 1"/>
                  <a:gd name="f169" fmla="*/ 44 f128 1"/>
                  <a:gd name="f170" fmla="*/ 40 f128 1"/>
                  <a:gd name="f171" fmla="*/ 2 f129 1"/>
                  <a:gd name="f172" fmla="*/ 34 f128 1"/>
                  <a:gd name="f173" fmla="*/ 32 f128 1"/>
                  <a:gd name="f174" fmla="*/ 24 f128 1"/>
                  <a:gd name="f175" fmla="*/ 17 f128 1"/>
                  <a:gd name="f176" fmla="*/ 3 f128 1"/>
                  <a:gd name="f177" fmla="*/ 0 f128 1"/>
                  <a:gd name="f178" fmla="*/ 9 f129 1"/>
                  <a:gd name="f179" fmla="*/ 1 f128 1"/>
                  <a:gd name="f180" fmla="*/ 62 f128 1"/>
                  <a:gd name="f181" fmla="*/ 21 f129 1"/>
                  <a:gd name="f182" fmla="*/ 105 f128 1"/>
                  <a:gd name="f183" fmla="*/ 34 f129 1"/>
                  <a:gd name="f184" fmla="*/ 163 f128 1"/>
                  <a:gd name="f185" fmla="*/ 48 f129 1"/>
                  <a:gd name="f186" fmla="*/ 222 f128 1"/>
                  <a:gd name="f187" fmla="*/ 63 f129 1"/>
                  <a:gd name="f188" fmla="*/ 77 f129 1"/>
                  <a:gd name="f189" fmla="*/ f130 1 f3"/>
                  <a:gd name="f190" fmla="*/ f133 1 82"/>
                  <a:gd name="f191" fmla="*/ f134 1 384"/>
                  <a:gd name="f192" fmla="*/ f135 1 384"/>
                  <a:gd name="f193" fmla="*/ f136 1 82"/>
                  <a:gd name="f194" fmla="*/ f137 1 384"/>
                  <a:gd name="f195" fmla="*/ f138 1 82"/>
                  <a:gd name="f196" fmla="*/ f139 1 384"/>
                  <a:gd name="f197" fmla="*/ f140 1 384"/>
                  <a:gd name="f198" fmla="*/ f141 1 82"/>
                  <a:gd name="f199" fmla="*/ f142 1 384"/>
                  <a:gd name="f200" fmla="*/ f143 1 82"/>
                  <a:gd name="f201" fmla="*/ f144 1 384"/>
                  <a:gd name="f202" fmla="*/ f145 1 82"/>
                  <a:gd name="f203" fmla="*/ f146 1 384"/>
                  <a:gd name="f204" fmla="*/ f147 1 82"/>
                  <a:gd name="f205" fmla="*/ f148 1 384"/>
                  <a:gd name="f206" fmla="*/ f149 1 82"/>
                  <a:gd name="f207" fmla="*/ f150 1 384"/>
                  <a:gd name="f208" fmla="*/ f151 1 82"/>
                  <a:gd name="f209" fmla="*/ f152 1 384"/>
                  <a:gd name="f210" fmla="*/ f153 1 82"/>
                  <a:gd name="f211" fmla="*/ f154 1 384"/>
                  <a:gd name="f212" fmla="*/ f155 1 82"/>
                  <a:gd name="f213" fmla="*/ f156 1 384"/>
                  <a:gd name="f214" fmla="*/ f157 1 384"/>
                  <a:gd name="f215" fmla="*/ f158 1 82"/>
                  <a:gd name="f216" fmla="*/ f159 1 384"/>
                  <a:gd name="f217" fmla="*/ f160 1 384"/>
                  <a:gd name="f218" fmla="*/ f161 1 82"/>
                  <a:gd name="f219" fmla="*/ f162 1 384"/>
                  <a:gd name="f220" fmla="*/ f163 1 384"/>
                  <a:gd name="f221" fmla="*/ f164 1 82"/>
                  <a:gd name="f222" fmla="*/ f165 1 384"/>
                  <a:gd name="f223" fmla="*/ f166 1 82"/>
                  <a:gd name="f224" fmla="*/ f167 1 384"/>
                  <a:gd name="f225" fmla="*/ f168 1 82"/>
                  <a:gd name="f226" fmla="*/ f169 1 384"/>
                  <a:gd name="f227" fmla="*/ f170 1 384"/>
                  <a:gd name="f228" fmla="*/ f171 1 82"/>
                  <a:gd name="f229" fmla="*/ f172 1 384"/>
                  <a:gd name="f230" fmla="*/ f173 1 384"/>
                  <a:gd name="f231" fmla="*/ f174 1 384"/>
                  <a:gd name="f232" fmla="*/ f175 1 384"/>
                  <a:gd name="f233" fmla="*/ f176 1 384"/>
                  <a:gd name="f234" fmla="*/ f177 1 384"/>
                  <a:gd name="f235" fmla="*/ f178 1 82"/>
                  <a:gd name="f236" fmla="*/ f179 1 384"/>
                  <a:gd name="f237" fmla="*/ f180 1 384"/>
                  <a:gd name="f238" fmla="*/ f181 1 82"/>
                  <a:gd name="f239" fmla="*/ f182 1 384"/>
                  <a:gd name="f240" fmla="*/ f183 1 82"/>
                  <a:gd name="f241" fmla="*/ f184 1 384"/>
                  <a:gd name="f242" fmla="*/ f185 1 82"/>
                  <a:gd name="f243" fmla="*/ f186 1 384"/>
                  <a:gd name="f244" fmla="*/ f187 1 82"/>
                  <a:gd name="f245" fmla="*/ f188 1 82"/>
                  <a:gd name="f246" fmla="*/ 0 1 f131"/>
                  <a:gd name="f247" fmla="*/ f7 1 f131"/>
                  <a:gd name="f248" fmla="*/ 0 1 f132"/>
                  <a:gd name="f249" fmla="*/ f8 1 f132"/>
                  <a:gd name="f250" fmla="+- f189 0 f1"/>
                  <a:gd name="f251" fmla="*/ f190 1 f131"/>
                  <a:gd name="f252" fmla="*/ f191 1 f132"/>
                  <a:gd name="f253" fmla="*/ f192 1 f132"/>
                  <a:gd name="f254" fmla="*/ f193 1 f131"/>
                  <a:gd name="f255" fmla="*/ f194 1 f132"/>
                  <a:gd name="f256" fmla="*/ f195 1 f131"/>
                  <a:gd name="f257" fmla="*/ f196 1 f132"/>
                  <a:gd name="f258" fmla="*/ f197 1 f132"/>
                  <a:gd name="f259" fmla="*/ f198 1 f131"/>
                  <a:gd name="f260" fmla="*/ f199 1 f132"/>
                  <a:gd name="f261" fmla="*/ f200 1 f131"/>
                  <a:gd name="f262" fmla="*/ f201 1 f132"/>
                  <a:gd name="f263" fmla="*/ f202 1 f131"/>
                  <a:gd name="f264" fmla="*/ f203 1 f132"/>
                  <a:gd name="f265" fmla="*/ f204 1 f131"/>
                  <a:gd name="f266" fmla="*/ f205 1 f132"/>
                  <a:gd name="f267" fmla="*/ f206 1 f131"/>
                  <a:gd name="f268" fmla="*/ f207 1 f132"/>
                  <a:gd name="f269" fmla="*/ f208 1 f131"/>
                  <a:gd name="f270" fmla="*/ f209 1 f132"/>
                  <a:gd name="f271" fmla="*/ f210 1 f131"/>
                  <a:gd name="f272" fmla="*/ f211 1 f132"/>
                  <a:gd name="f273" fmla="*/ f212 1 f131"/>
                  <a:gd name="f274" fmla="*/ f213 1 f132"/>
                  <a:gd name="f275" fmla="*/ f214 1 f132"/>
                  <a:gd name="f276" fmla="*/ f215 1 f131"/>
                  <a:gd name="f277" fmla="*/ f216 1 f132"/>
                  <a:gd name="f278" fmla="*/ f217 1 f132"/>
                  <a:gd name="f279" fmla="*/ f218 1 f131"/>
                  <a:gd name="f280" fmla="*/ f219 1 f132"/>
                  <a:gd name="f281" fmla="*/ f220 1 f132"/>
                  <a:gd name="f282" fmla="*/ f221 1 f131"/>
                  <a:gd name="f283" fmla="*/ f222 1 f132"/>
                  <a:gd name="f284" fmla="*/ f223 1 f131"/>
                  <a:gd name="f285" fmla="*/ f224 1 f132"/>
                  <a:gd name="f286" fmla="*/ f225 1 f131"/>
                  <a:gd name="f287" fmla="*/ f226 1 f132"/>
                  <a:gd name="f288" fmla="*/ f227 1 f132"/>
                  <a:gd name="f289" fmla="*/ f228 1 f131"/>
                  <a:gd name="f290" fmla="*/ f229 1 f132"/>
                  <a:gd name="f291" fmla="*/ f230 1 f132"/>
                  <a:gd name="f292" fmla="*/ f231 1 f132"/>
                  <a:gd name="f293" fmla="*/ f232 1 f132"/>
                  <a:gd name="f294" fmla="*/ f233 1 f132"/>
                  <a:gd name="f295" fmla="*/ f234 1 f132"/>
                  <a:gd name="f296" fmla="*/ f235 1 f131"/>
                  <a:gd name="f297" fmla="*/ f236 1 f132"/>
                  <a:gd name="f298" fmla="*/ f237 1 f132"/>
                  <a:gd name="f299" fmla="*/ f238 1 f131"/>
                  <a:gd name="f300" fmla="*/ f239 1 f132"/>
                  <a:gd name="f301" fmla="*/ f240 1 f131"/>
                  <a:gd name="f302" fmla="*/ f241 1 f132"/>
                  <a:gd name="f303" fmla="*/ f242 1 f131"/>
                  <a:gd name="f304" fmla="*/ f243 1 f132"/>
                  <a:gd name="f305" fmla="*/ f244 1 f131"/>
                  <a:gd name="f306" fmla="*/ f245 1 f131"/>
                  <a:gd name="f307" fmla="*/ f246 f126 1"/>
                  <a:gd name="f308" fmla="*/ f247 f126 1"/>
                  <a:gd name="f309" fmla="*/ f249 f127 1"/>
                  <a:gd name="f310" fmla="*/ f248 f127 1"/>
                  <a:gd name="f311" fmla="*/ f251 f126 1"/>
                  <a:gd name="f312" fmla="*/ f252 f127 1"/>
                  <a:gd name="f313" fmla="*/ f253 f127 1"/>
                  <a:gd name="f314" fmla="*/ f254 f126 1"/>
                  <a:gd name="f315" fmla="*/ f255 f127 1"/>
                  <a:gd name="f316" fmla="*/ f256 f126 1"/>
                  <a:gd name="f317" fmla="*/ f257 f127 1"/>
                  <a:gd name="f318" fmla="*/ f258 f127 1"/>
                  <a:gd name="f319" fmla="*/ f259 f126 1"/>
                  <a:gd name="f320" fmla="*/ f260 f127 1"/>
                  <a:gd name="f321" fmla="*/ f261 f126 1"/>
                  <a:gd name="f322" fmla="*/ f262 f127 1"/>
                  <a:gd name="f323" fmla="*/ f263 f126 1"/>
                  <a:gd name="f324" fmla="*/ f264 f127 1"/>
                  <a:gd name="f325" fmla="*/ f265 f126 1"/>
                  <a:gd name="f326" fmla="*/ f266 f127 1"/>
                  <a:gd name="f327" fmla="*/ f267 f126 1"/>
                  <a:gd name="f328" fmla="*/ f268 f127 1"/>
                  <a:gd name="f329" fmla="*/ f269 f126 1"/>
                  <a:gd name="f330" fmla="*/ f270 f127 1"/>
                  <a:gd name="f331" fmla="*/ f271 f126 1"/>
                  <a:gd name="f332" fmla="*/ f272 f127 1"/>
                  <a:gd name="f333" fmla="*/ f273 f126 1"/>
                  <a:gd name="f334" fmla="*/ f274 f127 1"/>
                  <a:gd name="f335" fmla="*/ f275 f127 1"/>
                  <a:gd name="f336" fmla="*/ f276 f126 1"/>
                  <a:gd name="f337" fmla="*/ f277 f127 1"/>
                  <a:gd name="f338" fmla="*/ f278 f127 1"/>
                  <a:gd name="f339" fmla="*/ f279 f126 1"/>
                  <a:gd name="f340" fmla="*/ f280 f127 1"/>
                  <a:gd name="f341" fmla="*/ f281 f127 1"/>
                  <a:gd name="f342" fmla="*/ f282 f126 1"/>
                  <a:gd name="f343" fmla="*/ f283 f127 1"/>
                  <a:gd name="f344" fmla="*/ f284 f126 1"/>
                  <a:gd name="f345" fmla="*/ f285 f127 1"/>
                  <a:gd name="f346" fmla="*/ f286 f126 1"/>
                  <a:gd name="f347" fmla="*/ f287 f127 1"/>
                  <a:gd name="f348" fmla="*/ f288 f127 1"/>
                  <a:gd name="f349" fmla="*/ f289 f126 1"/>
                  <a:gd name="f350" fmla="*/ f290 f127 1"/>
                  <a:gd name="f351" fmla="*/ f291 f127 1"/>
                  <a:gd name="f352" fmla="*/ f292 f127 1"/>
                  <a:gd name="f353" fmla="*/ f293 f127 1"/>
                  <a:gd name="f354" fmla="*/ f294 f127 1"/>
                  <a:gd name="f355" fmla="*/ f295 f127 1"/>
                  <a:gd name="f356" fmla="*/ f296 f126 1"/>
                  <a:gd name="f357" fmla="*/ f297 f127 1"/>
                  <a:gd name="f358" fmla="*/ f298 f127 1"/>
                  <a:gd name="f359" fmla="*/ f299 f126 1"/>
                  <a:gd name="f360" fmla="*/ f300 f127 1"/>
                  <a:gd name="f361" fmla="*/ f301 f126 1"/>
                  <a:gd name="f362" fmla="*/ f302 f127 1"/>
                  <a:gd name="f363" fmla="*/ f303 f126 1"/>
                  <a:gd name="f364" fmla="*/ f304 f127 1"/>
                  <a:gd name="f365" fmla="*/ f305 f126 1"/>
                  <a:gd name="f366" fmla="*/ f306 f126 1"/>
                </a:gdLst>
                <a:ahLst/>
                <a:cxnLst>
                  <a:cxn ang="3cd4">
                    <a:pos x="hc" y="t"/>
                  </a:cxn>
                  <a:cxn ang="0">
                    <a:pos x="r" y="vc"/>
                  </a:cxn>
                  <a:cxn ang="cd4">
                    <a:pos x="hc" y="b"/>
                  </a:cxn>
                  <a:cxn ang="cd2">
                    <a:pos x="l" y="vc"/>
                  </a:cxn>
                  <a:cxn ang="f250">
                    <a:pos x="f311" y="f312"/>
                  </a:cxn>
                  <a:cxn ang="f250">
                    <a:pos x="f311" y="f313"/>
                  </a:cxn>
                  <a:cxn ang="f250">
                    <a:pos x="f314" y="f315"/>
                  </a:cxn>
                  <a:cxn ang="f250">
                    <a:pos x="f316" y="f317"/>
                  </a:cxn>
                  <a:cxn ang="f250">
                    <a:pos x="f316" y="f318"/>
                  </a:cxn>
                  <a:cxn ang="f250">
                    <a:pos x="f319" y="f320"/>
                  </a:cxn>
                  <a:cxn ang="f250">
                    <a:pos x="f321" y="f322"/>
                  </a:cxn>
                  <a:cxn ang="f250">
                    <a:pos x="f323" y="f324"/>
                  </a:cxn>
                  <a:cxn ang="f250">
                    <a:pos x="f325" y="f326"/>
                  </a:cxn>
                  <a:cxn ang="f250">
                    <a:pos x="f327" y="f328"/>
                  </a:cxn>
                  <a:cxn ang="f250">
                    <a:pos x="f329" y="f330"/>
                  </a:cxn>
                  <a:cxn ang="f250">
                    <a:pos x="f331" y="f332"/>
                  </a:cxn>
                  <a:cxn ang="f250">
                    <a:pos x="f333" y="f334"/>
                  </a:cxn>
                  <a:cxn ang="f250">
                    <a:pos x="f333" y="f335"/>
                  </a:cxn>
                  <a:cxn ang="f250">
                    <a:pos x="f336" y="f337"/>
                  </a:cxn>
                  <a:cxn ang="f250">
                    <a:pos x="f336" y="f338"/>
                  </a:cxn>
                  <a:cxn ang="f250">
                    <a:pos x="f339" y="f340"/>
                  </a:cxn>
                  <a:cxn ang="f250">
                    <a:pos x="f339" y="f341"/>
                  </a:cxn>
                  <a:cxn ang="f250">
                    <a:pos x="f342" y="f343"/>
                  </a:cxn>
                  <a:cxn ang="f250">
                    <a:pos x="f344" y="f345"/>
                  </a:cxn>
                  <a:cxn ang="f250">
                    <a:pos x="f346" y="f347"/>
                  </a:cxn>
                  <a:cxn ang="f250">
                    <a:pos x="f342" y="f348"/>
                  </a:cxn>
                  <a:cxn ang="f250">
                    <a:pos x="f349" y="f350"/>
                  </a:cxn>
                  <a:cxn ang="f250">
                    <a:pos x="f344" y="f351"/>
                  </a:cxn>
                  <a:cxn ang="f250">
                    <a:pos x="f349" y="f352"/>
                  </a:cxn>
                  <a:cxn ang="f250">
                    <a:pos x="f344" y="f353"/>
                  </a:cxn>
                  <a:cxn ang="f250">
                    <a:pos x="f342" y="f354"/>
                  </a:cxn>
                  <a:cxn ang="f250">
                    <a:pos x="f339" y="f355"/>
                  </a:cxn>
                  <a:cxn ang="f250">
                    <a:pos x="f356" y="f357"/>
                  </a:cxn>
                  <a:cxn ang="f250">
                    <a:pos x="f331" y="f358"/>
                  </a:cxn>
                  <a:cxn ang="f250">
                    <a:pos x="f359" y="f360"/>
                  </a:cxn>
                  <a:cxn ang="f250">
                    <a:pos x="f361" y="f362"/>
                  </a:cxn>
                  <a:cxn ang="f250">
                    <a:pos x="f363" y="f364"/>
                  </a:cxn>
                  <a:cxn ang="f250">
                    <a:pos x="f365" y="f324"/>
                  </a:cxn>
                  <a:cxn ang="f250">
                    <a:pos x="f366" y="f318"/>
                  </a:cxn>
                  <a:cxn ang="f250">
                    <a:pos x="f311" y="f312"/>
                  </a:cxn>
                </a:cxnLst>
                <a:rect l="f307" t="f310" r="f308" b="f309"/>
                <a:pathLst>
                  <a:path w="82" h="384">
                    <a:moveTo>
                      <a:pt x="f7" y="f9"/>
                    </a:moveTo>
                    <a:cubicBezTo>
                      <a:pt x="f7" y="f10"/>
                      <a:pt x="f7" y="f11"/>
                      <a:pt x="f7" y="f8"/>
                    </a:cubicBezTo>
                    <a:cubicBezTo>
                      <a:pt x="f12" y="f8"/>
                      <a:pt x="f13" y="f14"/>
                      <a:pt x="f13" y="f15"/>
                    </a:cubicBezTo>
                    <a:cubicBezTo>
                      <a:pt x="f16" y="f17"/>
                      <a:pt x="f18" y="f19"/>
                      <a:pt x="f20" y="f21"/>
                    </a:cubicBezTo>
                    <a:cubicBezTo>
                      <a:pt x="f22" y="f23"/>
                      <a:pt x="f22" y="f24"/>
                      <a:pt x="f20" y="f25"/>
                    </a:cubicBezTo>
                    <a:cubicBezTo>
                      <a:pt x="f26" y="f27"/>
                      <a:pt x="f28" y="f29"/>
                      <a:pt x="f26" y="f30"/>
                    </a:cubicBezTo>
                    <a:cubicBezTo>
                      <a:pt x="f31" y="f32"/>
                      <a:pt x="f22" y="f33"/>
                      <a:pt x="f34" y="f35"/>
                    </a:cubicBezTo>
                    <a:cubicBezTo>
                      <a:pt x="f36" y="f37"/>
                      <a:pt x="f34" y="f38"/>
                      <a:pt x="f36"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2" y="f64"/>
                      <a:pt x="f65" y="f66"/>
                      <a:pt x="f67" y="f68"/>
                    </a:cubicBezTo>
                    <a:cubicBezTo>
                      <a:pt x="f67" y="f69"/>
                      <a:pt x="f67" y="f70"/>
                      <a:pt x="f67" y="f70"/>
                    </a:cubicBezTo>
                    <a:cubicBezTo>
                      <a:pt x="f67" y="f71"/>
                      <a:pt x="f72" y="f73"/>
                      <a:pt x="f74" y="f16"/>
                    </a:cubicBezTo>
                    <a:cubicBezTo>
                      <a:pt x="f74" y="f75"/>
                      <a:pt x="f74" y="f18"/>
                      <a:pt x="f74" y="f28"/>
                    </a:cubicBezTo>
                    <a:cubicBezTo>
                      <a:pt x="f74" y="f22"/>
                      <a:pt x="f76" y="f77"/>
                      <a:pt x="f78" y="f79"/>
                    </a:cubicBezTo>
                    <a:cubicBezTo>
                      <a:pt x="f78" y="f80"/>
                      <a:pt x="f78" y="f31"/>
                      <a:pt x="f78" y="f81"/>
                    </a:cubicBezTo>
                    <a:cubicBezTo>
                      <a:pt x="f78" y="f82"/>
                      <a:pt x="f83" y="f36"/>
                      <a:pt x="f84" y="f85"/>
                    </a:cubicBezTo>
                    <a:cubicBezTo>
                      <a:pt x="f86" y="f42"/>
                      <a:pt x="f87" y="f88"/>
                      <a:pt x="f86" y="f89"/>
                    </a:cubicBezTo>
                    <a:cubicBezTo>
                      <a:pt x="f84" y="f90"/>
                      <a:pt x="f78" y="f91"/>
                      <a:pt x="f83" y="f92"/>
                    </a:cubicBezTo>
                    <a:cubicBezTo>
                      <a:pt x="f83" y="f93"/>
                      <a:pt x="f84" y="f94"/>
                      <a:pt x="f84" y="f95"/>
                    </a:cubicBezTo>
                    <a:cubicBezTo>
                      <a:pt x="f86" y="f96"/>
                      <a:pt x="f86" y="f97"/>
                      <a:pt x="f87" y="f98"/>
                    </a:cubicBezTo>
                    <a:cubicBezTo>
                      <a:pt x="f87" y="f52"/>
                      <a:pt x="f87" y="f52"/>
                      <a:pt x="f86" y="f99"/>
                    </a:cubicBezTo>
                    <a:cubicBezTo>
                      <a:pt x="f86" y="f100"/>
                      <a:pt x="f86" y="f54"/>
                      <a:pt x="f87" y="f101"/>
                    </a:cubicBezTo>
                    <a:cubicBezTo>
                      <a:pt x="f6" y="f102"/>
                      <a:pt x="f87" y="f103"/>
                      <a:pt x="f86" y="f104"/>
                    </a:cubicBezTo>
                    <a:cubicBezTo>
                      <a:pt x="f86" y="f65"/>
                      <a:pt x="f87" y="f76"/>
                      <a:pt x="f84" y="f86"/>
                    </a:cubicBezTo>
                    <a:cubicBezTo>
                      <a:pt x="f84" y="f87"/>
                      <a:pt x="f83" y="f105"/>
                      <a:pt x="f78" y="f6"/>
                    </a:cubicBezTo>
                    <a:cubicBezTo>
                      <a:pt x="f76" y="f6"/>
                      <a:pt x="f74" y="f6"/>
                      <a:pt x="f106" y="f105"/>
                    </a:cubicBezTo>
                    <a:cubicBezTo>
                      <a:pt x="f72" y="f102"/>
                      <a:pt x="f72" y="f94"/>
                      <a:pt x="f62" y="f80"/>
                    </a:cubicBezTo>
                    <a:cubicBezTo>
                      <a:pt x="f107" y="f13"/>
                      <a:pt x="f58" y="f108"/>
                      <a:pt x="f102" y="f109"/>
                    </a:cubicBezTo>
                    <a:cubicBezTo>
                      <a:pt x="f110" y="f111"/>
                      <a:pt x="f112" y="f113"/>
                      <a:pt x="f98" y="f114"/>
                    </a:cubicBezTo>
                    <a:cubicBezTo>
                      <a:pt x="f96" y="f115"/>
                      <a:pt x="f92" y="f116"/>
                      <a:pt x="f90" y="f117"/>
                    </a:cubicBezTo>
                    <a:cubicBezTo>
                      <a:pt x="f118" y="f119"/>
                      <a:pt x="f82" y="f120"/>
                      <a:pt x="f79" y="f39"/>
                    </a:cubicBezTo>
                    <a:cubicBezTo>
                      <a:pt x="f22" y="f121"/>
                      <a:pt x="f75" y="f122"/>
                      <a:pt x="f73" y="f25"/>
                    </a:cubicBezTo>
                    <a:cubicBezTo>
                      <a:pt x="f123" y="f2"/>
                      <a:pt x="f7" y="f124"/>
                      <a:pt x="f7" y="f9"/>
                    </a:cubicBezTo>
                    <a:close/>
                  </a:path>
                </a:pathLst>
              </a:custGeom>
              <a:solidFill>
                <a:srgbClr val="BA9B9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7" name="Freeform 34">
                <a:extLst>
                  <a:ext uri="{FF2B5EF4-FFF2-40B4-BE49-F238E27FC236}">
                    <a16:creationId xmlns:a16="http://schemas.microsoft.com/office/drawing/2014/main" id="{8332FF1C-43F8-918F-7D39-E4F1D9CDE601}"/>
                  </a:ext>
                </a:extLst>
              </p:cNvPr>
              <p:cNvSpPr/>
              <p:nvPr/>
            </p:nvSpPr>
            <p:spPr>
              <a:xfrm>
                <a:off x="10387017" y="5657849"/>
                <a:ext cx="76196" cy="119064"/>
              </a:xfrm>
              <a:custGeom>
                <a:avLst/>
                <a:gdLst>
                  <a:gd name="f0" fmla="val 10800000"/>
                  <a:gd name="f1" fmla="val 5400000"/>
                  <a:gd name="f2" fmla="val 180"/>
                  <a:gd name="f3" fmla="val w"/>
                  <a:gd name="f4" fmla="val h"/>
                  <a:gd name="f5" fmla="val 0"/>
                  <a:gd name="f6" fmla="val 48"/>
                  <a:gd name="f7" fmla="val 75"/>
                  <a:gd name="f8" fmla="val 41"/>
                  <a:gd name="f9" fmla="val 56"/>
                  <a:gd name="f10" fmla="val 39"/>
                  <a:gd name="f11" fmla="val 62"/>
                  <a:gd name="f12" fmla="val 69"/>
                  <a:gd name="f13" fmla="val 37"/>
                  <a:gd name="f14" fmla="val 33"/>
                  <a:gd name="f15" fmla="val 74"/>
                  <a:gd name="f16" fmla="val 29"/>
                  <a:gd name="f17" fmla="val 72"/>
                  <a:gd name="f18" fmla="val 25"/>
                  <a:gd name="f19" fmla="val 23"/>
                  <a:gd name="f20" fmla="val 65"/>
                  <a:gd name="f21" fmla="val 19"/>
                  <a:gd name="f22" fmla="val 15"/>
                  <a:gd name="f23" fmla="val 59"/>
                  <a:gd name="f24" fmla="val 8"/>
                  <a:gd name="f25" fmla="val 54"/>
                  <a:gd name="f26" fmla="val 7"/>
                  <a:gd name="f27" fmla="val 12"/>
                  <a:gd name="f28" fmla="val 13"/>
                  <a:gd name="f29" fmla="val 40"/>
                  <a:gd name="f30" fmla="val 16"/>
                  <a:gd name="f31" fmla="val 34"/>
                  <a:gd name="f32" fmla="val 30"/>
                  <a:gd name="f33" fmla="val 9"/>
                  <a:gd name="f34" fmla="val 20"/>
                  <a:gd name="f35" fmla="val 5"/>
                  <a:gd name="f36" fmla="val 26"/>
                  <a:gd name="f37" fmla="val 2"/>
                  <a:gd name="f38" fmla="val 1"/>
                  <a:gd name="f39" fmla="val 24"/>
                  <a:gd name="f40" fmla="val 22"/>
                  <a:gd name="f41" fmla="val 18"/>
                  <a:gd name="f42" fmla="val 17"/>
                  <a:gd name="f43" fmla="val 14"/>
                  <a:gd name="f44" fmla="val 3"/>
                  <a:gd name="f45" fmla="val 4"/>
                  <a:gd name="f46" fmla="val 11"/>
                  <a:gd name="f47" fmla="val 6"/>
                  <a:gd name="f48" fmla="val 35"/>
                  <a:gd name="f49" fmla="val 44"/>
                  <a:gd name="f50" fmla="val 32"/>
                  <a:gd name="f51" fmla="val 47"/>
                  <a:gd name="f52" fmla="val 43"/>
                  <a:gd name="f53" fmla="val 49"/>
                  <a:gd name="f54" fmla="+- 0 0 -90"/>
                  <a:gd name="f55" fmla="*/ f3 1 48"/>
                  <a:gd name="f56" fmla="*/ f4 1 75"/>
                  <a:gd name="f57" fmla="+- f7 0 f5"/>
                  <a:gd name="f58" fmla="+- f6 0 f5"/>
                  <a:gd name="f59" fmla="*/ f54 f0 1"/>
                  <a:gd name="f60" fmla="*/ f58 1 48"/>
                  <a:gd name="f61" fmla="*/ f57 1 75"/>
                  <a:gd name="f62" fmla="*/ 41 f58 1"/>
                  <a:gd name="f63" fmla="*/ 56 f57 1"/>
                  <a:gd name="f64" fmla="*/ 37 f58 1"/>
                  <a:gd name="f65" fmla="*/ 75 f57 1"/>
                  <a:gd name="f66" fmla="*/ 25 f58 1"/>
                  <a:gd name="f67" fmla="*/ 69 f57 1"/>
                  <a:gd name="f68" fmla="*/ 15 f58 1"/>
                  <a:gd name="f69" fmla="*/ 59 f57 1"/>
                  <a:gd name="f70" fmla="*/ 12 f58 1"/>
                  <a:gd name="f71" fmla="*/ 41 f57 1"/>
                  <a:gd name="f72" fmla="*/ 13 f58 1"/>
                  <a:gd name="f73" fmla="*/ 39 f57 1"/>
                  <a:gd name="f74" fmla="*/ 25 f57 1"/>
                  <a:gd name="f75" fmla="*/ 2 f58 1"/>
                  <a:gd name="f76" fmla="*/ 0 f58 1"/>
                  <a:gd name="f77" fmla="*/ 20 f57 1"/>
                  <a:gd name="f78" fmla="*/ 1 f58 1"/>
                  <a:gd name="f79" fmla="*/ 16 f57 1"/>
                  <a:gd name="f80" fmla="*/ 3 f58 1"/>
                  <a:gd name="f81" fmla="*/ 13 f57 1"/>
                  <a:gd name="f82" fmla="*/ 8 f58 1"/>
                  <a:gd name="f83" fmla="*/ 6 f57 1"/>
                  <a:gd name="f84" fmla="*/ 24 f58 1"/>
                  <a:gd name="f85" fmla="*/ 48 f58 1"/>
                  <a:gd name="f86" fmla="*/ 37 f57 1"/>
                  <a:gd name="f87" fmla="*/ f59 1 f2"/>
                  <a:gd name="f88" fmla="*/ f62 1 48"/>
                  <a:gd name="f89" fmla="*/ f63 1 75"/>
                  <a:gd name="f90" fmla="*/ f64 1 48"/>
                  <a:gd name="f91" fmla="*/ f65 1 75"/>
                  <a:gd name="f92" fmla="*/ f66 1 48"/>
                  <a:gd name="f93" fmla="*/ f67 1 75"/>
                  <a:gd name="f94" fmla="*/ f68 1 48"/>
                  <a:gd name="f95" fmla="*/ f69 1 75"/>
                  <a:gd name="f96" fmla="*/ f70 1 48"/>
                  <a:gd name="f97" fmla="*/ f71 1 75"/>
                  <a:gd name="f98" fmla="*/ f72 1 48"/>
                  <a:gd name="f99" fmla="*/ f73 1 75"/>
                  <a:gd name="f100" fmla="*/ f74 1 75"/>
                  <a:gd name="f101" fmla="*/ f75 1 48"/>
                  <a:gd name="f102" fmla="*/ f76 1 48"/>
                  <a:gd name="f103" fmla="*/ f77 1 75"/>
                  <a:gd name="f104" fmla="*/ f78 1 48"/>
                  <a:gd name="f105" fmla="*/ f79 1 75"/>
                  <a:gd name="f106" fmla="*/ f80 1 48"/>
                  <a:gd name="f107" fmla="*/ f81 1 75"/>
                  <a:gd name="f108" fmla="*/ f82 1 48"/>
                  <a:gd name="f109" fmla="*/ f83 1 75"/>
                  <a:gd name="f110" fmla="*/ f84 1 48"/>
                  <a:gd name="f111" fmla="*/ f85 1 48"/>
                  <a:gd name="f112" fmla="*/ f86 1 75"/>
                  <a:gd name="f113" fmla="*/ 0 1 f60"/>
                  <a:gd name="f114" fmla="*/ f6 1 f60"/>
                  <a:gd name="f115" fmla="*/ 0 1 f61"/>
                  <a:gd name="f116" fmla="*/ f7 1 f61"/>
                  <a:gd name="f117" fmla="+- f87 0 f1"/>
                  <a:gd name="f118" fmla="*/ f88 1 f60"/>
                  <a:gd name="f119" fmla="*/ f89 1 f61"/>
                  <a:gd name="f120" fmla="*/ f90 1 f60"/>
                  <a:gd name="f121" fmla="*/ f91 1 f61"/>
                  <a:gd name="f122" fmla="*/ f92 1 f60"/>
                  <a:gd name="f123" fmla="*/ f93 1 f61"/>
                  <a:gd name="f124" fmla="*/ f94 1 f60"/>
                  <a:gd name="f125" fmla="*/ f95 1 f61"/>
                  <a:gd name="f126" fmla="*/ f96 1 f60"/>
                  <a:gd name="f127" fmla="*/ f97 1 f61"/>
                  <a:gd name="f128" fmla="*/ f98 1 f60"/>
                  <a:gd name="f129" fmla="*/ f99 1 f61"/>
                  <a:gd name="f130" fmla="*/ f100 1 f61"/>
                  <a:gd name="f131" fmla="*/ f101 1 f60"/>
                  <a:gd name="f132" fmla="*/ f102 1 f60"/>
                  <a:gd name="f133" fmla="*/ f103 1 f61"/>
                  <a:gd name="f134" fmla="*/ f104 1 f60"/>
                  <a:gd name="f135" fmla="*/ f105 1 f61"/>
                  <a:gd name="f136" fmla="*/ f106 1 f60"/>
                  <a:gd name="f137" fmla="*/ f107 1 f61"/>
                  <a:gd name="f138" fmla="*/ f108 1 f60"/>
                  <a:gd name="f139" fmla="*/ f109 1 f61"/>
                  <a:gd name="f140" fmla="*/ f110 1 f60"/>
                  <a:gd name="f141" fmla="*/ f111 1 f60"/>
                  <a:gd name="f142" fmla="*/ f112 1 f61"/>
                  <a:gd name="f143" fmla="*/ f113 f55 1"/>
                  <a:gd name="f144" fmla="*/ f114 f55 1"/>
                  <a:gd name="f145" fmla="*/ f116 f56 1"/>
                  <a:gd name="f146" fmla="*/ f115 f56 1"/>
                  <a:gd name="f147" fmla="*/ f118 f55 1"/>
                  <a:gd name="f148" fmla="*/ f119 f56 1"/>
                  <a:gd name="f149" fmla="*/ f120 f55 1"/>
                  <a:gd name="f150" fmla="*/ f121 f56 1"/>
                  <a:gd name="f151" fmla="*/ f122 f55 1"/>
                  <a:gd name="f152" fmla="*/ f123 f56 1"/>
                  <a:gd name="f153" fmla="*/ f124 f55 1"/>
                  <a:gd name="f154" fmla="*/ f125 f56 1"/>
                  <a:gd name="f155" fmla="*/ f126 f55 1"/>
                  <a:gd name="f156" fmla="*/ f127 f56 1"/>
                  <a:gd name="f157" fmla="*/ f128 f55 1"/>
                  <a:gd name="f158" fmla="*/ f129 f56 1"/>
                  <a:gd name="f159" fmla="*/ f130 f56 1"/>
                  <a:gd name="f160" fmla="*/ f131 f55 1"/>
                  <a:gd name="f161" fmla="*/ f132 f55 1"/>
                  <a:gd name="f162" fmla="*/ f133 f56 1"/>
                  <a:gd name="f163" fmla="*/ f134 f55 1"/>
                  <a:gd name="f164" fmla="*/ f135 f56 1"/>
                  <a:gd name="f165" fmla="*/ f136 f55 1"/>
                  <a:gd name="f166" fmla="*/ f137 f56 1"/>
                  <a:gd name="f167" fmla="*/ f138 f55 1"/>
                  <a:gd name="f168" fmla="*/ f139 f56 1"/>
                  <a:gd name="f169" fmla="*/ f140 f55 1"/>
                  <a:gd name="f170" fmla="*/ f141 f55 1"/>
                  <a:gd name="f171" fmla="*/ f142 f56 1"/>
                </a:gdLst>
                <a:ahLst/>
                <a:cxnLst>
                  <a:cxn ang="3cd4">
                    <a:pos x="hc" y="t"/>
                  </a:cxn>
                  <a:cxn ang="0">
                    <a:pos x="r" y="vc"/>
                  </a:cxn>
                  <a:cxn ang="cd4">
                    <a:pos x="hc" y="b"/>
                  </a:cxn>
                  <a:cxn ang="cd2">
                    <a:pos x="l" y="vc"/>
                  </a:cxn>
                  <a:cxn ang="f117">
                    <a:pos x="f147" y="f148"/>
                  </a:cxn>
                  <a:cxn ang="f117">
                    <a:pos x="f149" y="f150"/>
                  </a:cxn>
                  <a:cxn ang="f117">
                    <a:pos x="f151" y="f152"/>
                  </a:cxn>
                  <a:cxn ang="f117">
                    <a:pos x="f153" y="f154"/>
                  </a:cxn>
                  <a:cxn ang="f117">
                    <a:pos x="f155" y="f156"/>
                  </a:cxn>
                  <a:cxn ang="f117">
                    <a:pos x="f157" y="f158"/>
                  </a:cxn>
                  <a:cxn ang="f117">
                    <a:pos x="f155" y="f159"/>
                  </a:cxn>
                  <a:cxn ang="f117">
                    <a:pos x="f160" y="f159"/>
                  </a:cxn>
                  <a:cxn ang="f117">
                    <a:pos x="f161" y="f162"/>
                  </a:cxn>
                  <a:cxn ang="f117">
                    <a:pos x="f163" y="f164"/>
                  </a:cxn>
                  <a:cxn ang="f117">
                    <a:pos x="f165" y="f166"/>
                  </a:cxn>
                  <a:cxn ang="f117">
                    <a:pos x="f167" y="f168"/>
                  </a:cxn>
                  <a:cxn ang="f117">
                    <a:pos x="f169" y="f168"/>
                  </a:cxn>
                  <a:cxn ang="f117">
                    <a:pos x="f147" y="f162"/>
                  </a:cxn>
                  <a:cxn ang="f117">
                    <a:pos x="f170" y="f171"/>
                  </a:cxn>
                  <a:cxn ang="f117">
                    <a:pos x="f147" y="f148"/>
                  </a:cxn>
                </a:cxnLst>
                <a:rect l="f143" t="f146" r="f144" b="f145"/>
                <a:pathLst>
                  <a:path w="48" h="75">
                    <a:moveTo>
                      <a:pt x="f8" y="f9"/>
                    </a:moveTo>
                    <a:cubicBezTo>
                      <a:pt x="f10" y="f11"/>
                      <a:pt x="f8" y="f12"/>
                      <a:pt x="f13" y="f7"/>
                    </a:cubicBezTo>
                    <a:cubicBezTo>
                      <a:pt x="f14" y="f15"/>
                      <a:pt x="f16" y="f17"/>
                      <a:pt x="f18" y="f12"/>
                    </a:cubicBezTo>
                    <a:cubicBezTo>
                      <a:pt x="f19" y="f20"/>
                      <a:pt x="f21" y="f11"/>
                      <a:pt x="f22" y="f23"/>
                    </a:cubicBezTo>
                    <a:cubicBezTo>
                      <a:pt x="f24" y="f25"/>
                      <a:pt x="f26" y="f6"/>
                      <a:pt x="f27" y="f8"/>
                    </a:cubicBezTo>
                    <a:cubicBezTo>
                      <a:pt x="f27" y="f8"/>
                      <a:pt x="f28" y="f29"/>
                      <a:pt x="f28" y="f10"/>
                    </a:cubicBezTo>
                    <a:cubicBezTo>
                      <a:pt x="f30" y="f31"/>
                      <a:pt x="f22" y="f32"/>
                      <a:pt x="f27" y="f18"/>
                    </a:cubicBezTo>
                    <a:cubicBezTo>
                      <a:pt x="f33" y="f34"/>
                      <a:pt x="f35" y="f36"/>
                      <a:pt x="f37" y="f18"/>
                    </a:cubicBezTo>
                    <a:cubicBezTo>
                      <a:pt x="f38" y="f39"/>
                      <a:pt x="f5" y="f40"/>
                      <a:pt x="f5" y="f34"/>
                    </a:cubicBezTo>
                    <a:cubicBezTo>
                      <a:pt x="f5" y="f41"/>
                      <a:pt x="f5" y="f42"/>
                      <a:pt x="f38" y="f30"/>
                    </a:cubicBezTo>
                    <a:cubicBezTo>
                      <a:pt x="f38" y="f22"/>
                      <a:pt x="f37" y="f43"/>
                      <a:pt x="f44" y="f28"/>
                    </a:cubicBezTo>
                    <a:cubicBezTo>
                      <a:pt x="f45" y="f46"/>
                      <a:pt x="f35" y="f24"/>
                      <a:pt x="f24" y="f47"/>
                    </a:cubicBezTo>
                    <a:cubicBezTo>
                      <a:pt x="f28" y="f37"/>
                      <a:pt x="f41" y="f5"/>
                      <a:pt x="f39" y="f47"/>
                    </a:cubicBezTo>
                    <a:cubicBezTo>
                      <a:pt x="f16" y="f46"/>
                      <a:pt x="f48" y="f30"/>
                      <a:pt x="f8" y="f34"/>
                    </a:cubicBezTo>
                    <a:cubicBezTo>
                      <a:pt x="f6" y="f39"/>
                      <a:pt x="f49" y="f50"/>
                      <a:pt x="f6" y="f13"/>
                    </a:cubicBezTo>
                    <a:cubicBezTo>
                      <a:pt x="f51" y="f49"/>
                      <a:pt x="f52" y="f53"/>
                      <a:pt x="f8" y="f9"/>
                    </a:cubicBezTo>
                    <a:close/>
                  </a:path>
                </a:pathLst>
              </a:custGeom>
              <a:solidFill>
                <a:srgbClr val="B5746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8" name="Freeform 35">
                <a:extLst>
                  <a:ext uri="{FF2B5EF4-FFF2-40B4-BE49-F238E27FC236}">
                    <a16:creationId xmlns:a16="http://schemas.microsoft.com/office/drawing/2014/main" id="{52D1885A-DDE9-B4D3-C68D-FAF21F03C07C}"/>
                  </a:ext>
                </a:extLst>
              </p:cNvPr>
              <p:cNvSpPr/>
              <p:nvPr/>
            </p:nvSpPr>
            <p:spPr>
              <a:xfrm>
                <a:off x="10140952" y="5086349"/>
                <a:ext cx="98426" cy="165104"/>
              </a:xfrm>
              <a:custGeom>
                <a:avLst/>
                <a:gdLst>
                  <a:gd name="f0" fmla="val 10800000"/>
                  <a:gd name="f1" fmla="val 5400000"/>
                  <a:gd name="f2" fmla="val 180"/>
                  <a:gd name="f3" fmla="val w"/>
                  <a:gd name="f4" fmla="val h"/>
                  <a:gd name="f5" fmla="val 0"/>
                  <a:gd name="f6" fmla="val 63"/>
                  <a:gd name="f7" fmla="val 105"/>
                  <a:gd name="f8" fmla="val 10"/>
                  <a:gd name="f9" fmla="val 101"/>
                  <a:gd name="f10" fmla="val 13"/>
                  <a:gd name="f11" fmla="val 94"/>
                  <a:gd name="f12" fmla="val 17"/>
                  <a:gd name="f13" fmla="val 88"/>
                  <a:gd name="f14" fmla="val 22"/>
                  <a:gd name="f15" fmla="val 82"/>
                  <a:gd name="f16" fmla="val 27"/>
                  <a:gd name="f17" fmla="val 75"/>
                  <a:gd name="f18" fmla="val 33"/>
                  <a:gd name="f19" fmla="val 67"/>
                  <a:gd name="f20" fmla="val 34"/>
                  <a:gd name="f21" fmla="val 57"/>
                  <a:gd name="f22" fmla="val 53"/>
                  <a:gd name="f23" fmla="val 37"/>
                  <a:gd name="f24" fmla="val 49"/>
                  <a:gd name="f25" fmla="val 39"/>
                  <a:gd name="f26" fmla="val 45"/>
                  <a:gd name="f27" fmla="val 41"/>
                  <a:gd name="f28" fmla="val 43"/>
                  <a:gd name="f29" fmla="val 29"/>
                  <a:gd name="f30" fmla="val 46"/>
                  <a:gd name="f31" fmla="val 18"/>
                  <a:gd name="f32" fmla="val 44"/>
                  <a:gd name="f33" fmla="val 16"/>
                  <a:gd name="f34" fmla="val 42"/>
                  <a:gd name="f35" fmla="val 15"/>
                  <a:gd name="f36" fmla="val 36"/>
                  <a:gd name="f37" fmla="val 9"/>
                  <a:gd name="f38" fmla="val 8"/>
                  <a:gd name="f39" fmla="val 5"/>
                  <a:gd name="f40" fmla="val 1"/>
                  <a:gd name="f41" fmla="val 12"/>
                  <a:gd name="f42" fmla="val 3"/>
                  <a:gd name="f43" fmla="val 11"/>
                  <a:gd name="f44" fmla="val 21"/>
                  <a:gd name="f45" fmla="val 25"/>
                  <a:gd name="f46" fmla="val 30"/>
                  <a:gd name="f47" fmla="val 52"/>
                  <a:gd name="f48" fmla="val 54"/>
                  <a:gd name="f49" fmla="val 14"/>
                  <a:gd name="f50" fmla="val 56"/>
                  <a:gd name="f51" fmla="val 26"/>
                  <a:gd name="f52" fmla="val 61"/>
                  <a:gd name="f53" fmla="val 58"/>
                  <a:gd name="f54" fmla="val 51"/>
                  <a:gd name="f55" fmla="val 66"/>
                  <a:gd name="f56" fmla="val 40"/>
                  <a:gd name="f57" fmla="val 84"/>
                  <a:gd name="f58" fmla="val 100"/>
                  <a:gd name="f59" fmla="val 20"/>
                  <a:gd name="f60" fmla="val 102"/>
                  <a:gd name="f61" fmla="+- 0 0 -90"/>
                  <a:gd name="f62" fmla="*/ f3 1 63"/>
                  <a:gd name="f63" fmla="*/ f4 1 105"/>
                  <a:gd name="f64" fmla="+- f7 0 f5"/>
                  <a:gd name="f65" fmla="+- f6 0 f5"/>
                  <a:gd name="f66" fmla="*/ f61 f0 1"/>
                  <a:gd name="f67" fmla="*/ f65 1 63"/>
                  <a:gd name="f68" fmla="*/ f64 1 105"/>
                  <a:gd name="f69" fmla="*/ 10 f65 1"/>
                  <a:gd name="f70" fmla="*/ 101 f64 1"/>
                  <a:gd name="f71" fmla="*/ 22 f65 1"/>
                  <a:gd name="f72" fmla="*/ 82 f64 1"/>
                  <a:gd name="f73" fmla="*/ 34 f65 1"/>
                  <a:gd name="f74" fmla="*/ 57 f64 1"/>
                  <a:gd name="f75" fmla="*/ 39 f65 1"/>
                  <a:gd name="f76" fmla="*/ 45 f64 1"/>
                  <a:gd name="f77" fmla="*/ 45 f65 1"/>
                  <a:gd name="f78" fmla="*/ 22 f64 1"/>
                  <a:gd name="f79" fmla="*/ 42 f65 1"/>
                  <a:gd name="f80" fmla="*/ 15 f64 1"/>
                  <a:gd name="f81" fmla="*/ 9 f64 1"/>
                  <a:gd name="f82" fmla="*/ 13 f65 1"/>
                  <a:gd name="f83" fmla="*/ 13 f64 1"/>
                  <a:gd name="f84" fmla="*/ 0 f65 1"/>
                  <a:gd name="f85" fmla="*/ 16 f64 1"/>
                  <a:gd name="f86" fmla="*/ 5 f65 1"/>
                  <a:gd name="f87" fmla="*/ 11 f64 1"/>
                  <a:gd name="f88" fmla="*/ 5 f64 1"/>
                  <a:gd name="f89" fmla="*/ 25 f65 1"/>
                  <a:gd name="f90" fmla="*/ 1 f64 1"/>
                  <a:gd name="f91" fmla="*/ 49 f65 1"/>
                  <a:gd name="f92" fmla="*/ 56 f65 1"/>
                  <a:gd name="f93" fmla="*/ 58 f65 1"/>
                  <a:gd name="f94" fmla="*/ 46 f64 1"/>
                  <a:gd name="f95" fmla="*/ 100 f64 1"/>
                  <a:gd name="f96" fmla="*/ f66 1 f2"/>
                  <a:gd name="f97" fmla="*/ f69 1 63"/>
                  <a:gd name="f98" fmla="*/ f70 1 105"/>
                  <a:gd name="f99" fmla="*/ f71 1 63"/>
                  <a:gd name="f100" fmla="*/ f72 1 105"/>
                  <a:gd name="f101" fmla="*/ f73 1 63"/>
                  <a:gd name="f102" fmla="*/ f74 1 105"/>
                  <a:gd name="f103" fmla="*/ f75 1 63"/>
                  <a:gd name="f104" fmla="*/ f76 1 105"/>
                  <a:gd name="f105" fmla="*/ f77 1 63"/>
                  <a:gd name="f106" fmla="*/ f78 1 105"/>
                  <a:gd name="f107" fmla="*/ f79 1 63"/>
                  <a:gd name="f108" fmla="*/ f80 1 105"/>
                  <a:gd name="f109" fmla="*/ f81 1 105"/>
                  <a:gd name="f110" fmla="*/ f82 1 63"/>
                  <a:gd name="f111" fmla="*/ f83 1 105"/>
                  <a:gd name="f112" fmla="*/ f84 1 63"/>
                  <a:gd name="f113" fmla="*/ f85 1 105"/>
                  <a:gd name="f114" fmla="*/ f86 1 63"/>
                  <a:gd name="f115" fmla="*/ f87 1 105"/>
                  <a:gd name="f116" fmla="*/ f88 1 105"/>
                  <a:gd name="f117" fmla="*/ f89 1 63"/>
                  <a:gd name="f118" fmla="*/ f90 1 105"/>
                  <a:gd name="f119" fmla="*/ f91 1 63"/>
                  <a:gd name="f120" fmla="*/ f92 1 63"/>
                  <a:gd name="f121" fmla="*/ f93 1 63"/>
                  <a:gd name="f122" fmla="*/ f94 1 105"/>
                  <a:gd name="f123" fmla="*/ f95 1 105"/>
                  <a:gd name="f124" fmla="*/ 0 1 f67"/>
                  <a:gd name="f125" fmla="*/ f6 1 f67"/>
                  <a:gd name="f126" fmla="*/ 0 1 f68"/>
                  <a:gd name="f127" fmla="*/ f7 1 f68"/>
                  <a:gd name="f128" fmla="+- f96 0 f1"/>
                  <a:gd name="f129" fmla="*/ f97 1 f67"/>
                  <a:gd name="f130" fmla="*/ f98 1 f68"/>
                  <a:gd name="f131" fmla="*/ f99 1 f67"/>
                  <a:gd name="f132" fmla="*/ f100 1 f68"/>
                  <a:gd name="f133" fmla="*/ f101 1 f67"/>
                  <a:gd name="f134" fmla="*/ f102 1 f68"/>
                  <a:gd name="f135" fmla="*/ f103 1 f67"/>
                  <a:gd name="f136" fmla="*/ f104 1 f68"/>
                  <a:gd name="f137" fmla="*/ f105 1 f67"/>
                  <a:gd name="f138" fmla="*/ f106 1 f68"/>
                  <a:gd name="f139" fmla="*/ f107 1 f67"/>
                  <a:gd name="f140" fmla="*/ f108 1 f68"/>
                  <a:gd name="f141" fmla="*/ f109 1 f68"/>
                  <a:gd name="f142" fmla="*/ f110 1 f67"/>
                  <a:gd name="f143" fmla="*/ f111 1 f68"/>
                  <a:gd name="f144" fmla="*/ f112 1 f67"/>
                  <a:gd name="f145" fmla="*/ f113 1 f68"/>
                  <a:gd name="f146" fmla="*/ f114 1 f67"/>
                  <a:gd name="f147" fmla="*/ f115 1 f68"/>
                  <a:gd name="f148" fmla="*/ f116 1 f68"/>
                  <a:gd name="f149" fmla="*/ f117 1 f67"/>
                  <a:gd name="f150" fmla="*/ f118 1 f68"/>
                  <a:gd name="f151" fmla="*/ f119 1 f67"/>
                  <a:gd name="f152" fmla="*/ f120 1 f67"/>
                  <a:gd name="f153" fmla="*/ f121 1 f67"/>
                  <a:gd name="f154" fmla="*/ f122 1 f68"/>
                  <a:gd name="f155" fmla="*/ f123 1 f68"/>
                  <a:gd name="f156" fmla="*/ f124 f62 1"/>
                  <a:gd name="f157" fmla="*/ f125 f62 1"/>
                  <a:gd name="f158" fmla="*/ f127 f63 1"/>
                  <a:gd name="f159" fmla="*/ f126 f63 1"/>
                  <a:gd name="f160" fmla="*/ f129 f62 1"/>
                  <a:gd name="f161" fmla="*/ f130 f63 1"/>
                  <a:gd name="f162" fmla="*/ f131 f62 1"/>
                  <a:gd name="f163" fmla="*/ f132 f63 1"/>
                  <a:gd name="f164" fmla="*/ f133 f62 1"/>
                  <a:gd name="f165" fmla="*/ f134 f63 1"/>
                  <a:gd name="f166" fmla="*/ f135 f62 1"/>
                  <a:gd name="f167" fmla="*/ f136 f63 1"/>
                  <a:gd name="f168" fmla="*/ f137 f62 1"/>
                  <a:gd name="f169" fmla="*/ f138 f63 1"/>
                  <a:gd name="f170" fmla="*/ f139 f62 1"/>
                  <a:gd name="f171" fmla="*/ f140 f63 1"/>
                  <a:gd name="f172" fmla="*/ f141 f63 1"/>
                  <a:gd name="f173" fmla="*/ f142 f62 1"/>
                  <a:gd name="f174" fmla="*/ f143 f63 1"/>
                  <a:gd name="f175" fmla="*/ f144 f62 1"/>
                  <a:gd name="f176" fmla="*/ f145 f63 1"/>
                  <a:gd name="f177" fmla="*/ f146 f62 1"/>
                  <a:gd name="f178" fmla="*/ f147 f63 1"/>
                  <a:gd name="f179" fmla="*/ f148 f63 1"/>
                  <a:gd name="f180" fmla="*/ f149 f62 1"/>
                  <a:gd name="f181" fmla="*/ f150 f63 1"/>
                  <a:gd name="f182" fmla="*/ f151 f62 1"/>
                  <a:gd name="f183" fmla="*/ f152 f62 1"/>
                  <a:gd name="f184" fmla="*/ f153 f62 1"/>
                  <a:gd name="f185" fmla="*/ f154 f63 1"/>
                  <a:gd name="f186" fmla="*/ f155 f63 1"/>
                </a:gdLst>
                <a:ahLst/>
                <a:cxnLst>
                  <a:cxn ang="3cd4">
                    <a:pos x="hc" y="t"/>
                  </a:cxn>
                  <a:cxn ang="0">
                    <a:pos x="r" y="vc"/>
                  </a:cxn>
                  <a:cxn ang="cd4">
                    <a:pos x="hc" y="b"/>
                  </a:cxn>
                  <a:cxn ang="cd2">
                    <a:pos x="l" y="vc"/>
                  </a:cxn>
                  <a:cxn ang="f128">
                    <a:pos x="f160" y="f161"/>
                  </a:cxn>
                  <a:cxn ang="f128">
                    <a:pos x="f162" y="f163"/>
                  </a:cxn>
                  <a:cxn ang="f128">
                    <a:pos x="f164" y="f165"/>
                  </a:cxn>
                  <a:cxn ang="f128">
                    <a:pos x="f166" y="f167"/>
                  </a:cxn>
                  <a:cxn ang="f128">
                    <a:pos x="f168" y="f169"/>
                  </a:cxn>
                  <a:cxn ang="f128">
                    <a:pos x="f170" y="f171"/>
                  </a:cxn>
                  <a:cxn ang="f128">
                    <a:pos x="f162" y="f172"/>
                  </a:cxn>
                  <a:cxn ang="f128">
                    <a:pos x="f173" y="f174"/>
                  </a:cxn>
                  <a:cxn ang="f128">
                    <a:pos x="f175" y="f176"/>
                  </a:cxn>
                  <a:cxn ang="f128">
                    <a:pos x="f177" y="f178"/>
                  </a:cxn>
                  <a:cxn ang="f128">
                    <a:pos x="f173" y="f179"/>
                  </a:cxn>
                  <a:cxn ang="f128">
                    <a:pos x="f180" y="f181"/>
                  </a:cxn>
                  <a:cxn ang="f128">
                    <a:pos x="f166" y="f181"/>
                  </a:cxn>
                  <a:cxn ang="f128">
                    <a:pos x="f182" y="f178"/>
                  </a:cxn>
                  <a:cxn ang="f128">
                    <a:pos x="f183" y="f176"/>
                  </a:cxn>
                  <a:cxn ang="f128">
                    <a:pos x="f184" y="f185"/>
                  </a:cxn>
                  <a:cxn ang="f128">
                    <a:pos x="f180" y="f186"/>
                  </a:cxn>
                  <a:cxn ang="f128">
                    <a:pos x="f160" y="f161"/>
                  </a:cxn>
                </a:cxnLst>
                <a:rect l="f156" t="f159" r="f157" b="f158"/>
                <a:pathLst>
                  <a:path w="63" h="105">
                    <a:moveTo>
                      <a:pt x="f8" y="f9"/>
                    </a:moveTo>
                    <a:cubicBezTo>
                      <a:pt x="f10" y="f11"/>
                      <a:pt x="f12" y="f13"/>
                      <a:pt x="f14" y="f15"/>
                    </a:cubicBezTo>
                    <a:cubicBezTo>
                      <a:pt x="f16" y="f17"/>
                      <a:pt x="f18" y="f19"/>
                      <a:pt x="f20" y="f21"/>
                    </a:cubicBezTo>
                    <a:cubicBezTo>
                      <a:pt x="f20" y="f22"/>
                      <a:pt x="f23" y="f24"/>
                      <a:pt x="f25" y="f26"/>
                    </a:cubicBezTo>
                    <a:cubicBezTo>
                      <a:pt x="f27" y="f23"/>
                      <a:pt x="f28" y="f29"/>
                      <a:pt x="f26" y="f14"/>
                    </a:cubicBezTo>
                    <a:cubicBezTo>
                      <a:pt x="f30" y="f31"/>
                      <a:pt x="f32" y="f33"/>
                      <a:pt x="f34" y="f35"/>
                    </a:cubicBezTo>
                    <a:cubicBezTo>
                      <a:pt x="f36" y="f10"/>
                      <a:pt x="f29" y="f8"/>
                      <a:pt x="f14" y="f37"/>
                    </a:cubicBezTo>
                    <a:cubicBezTo>
                      <a:pt x="f31" y="f38"/>
                      <a:pt x="f35" y="f8"/>
                      <a:pt x="f10" y="f10"/>
                    </a:cubicBezTo>
                    <a:cubicBezTo>
                      <a:pt x="f37" y="f12"/>
                      <a:pt x="f39" y="f12"/>
                      <a:pt x="f5" y="f33"/>
                    </a:cubicBezTo>
                    <a:cubicBezTo>
                      <a:pt x="f40" y="f41"/>
                      <a:pt x="f42" y="f43"/>
                      <a:pt x="f39" y="f43"/>
                    </a:cubicBezTo>
                    <a:cubicBezTo>
                      <a:pt x="f38" y="f8"/>
                      <a:pt x="f43" y="f38"/>
                      <a:pt x="f10" y="f39"/>
                    </a:cubicBezTo>
                    <a:cubicBezTo>
                      <a:pt x="f35" y="f5"/>
                      <a:pt x="f44" y="f40"/>
                      <a:pt x="f45" y="f40"/>
                    </a:cubicBezTo>
                    <a:cubicBezTo>
                      <a:pt x="f46" y="f40"/>
                      <a:pt x="f20" y="f40"/>
                      <a:pt x="f25" y="f40"/>
                    </a:cubicBezTo>
                    <a:cubicBezTo>
                      <a:pt x="f23" y="f37"/>
                      <a:pt x="f26" y="f38"/>
                      <a:pt x="f24" y="f43"/>
                    </a:cubicBezTo>
                    <a:cubicBezTo>
                      <a:pt x="f47" y="f10"/>
                      <a:pt x="f48" y="f49"/>
                      <a:pt x="f50" y="f33"/>
                    </a:cubicBezTo>
                    <a:cubicBezTo>
                      <a:pt x="f6" y="f51"/>
                      <a:pt x="f52" y="f36"/>
                      <a:pt x="f53" y="f30"/>
                    </a:cubicBezTo>
                    <a:cubicBezTo>
                      <a:pt x="f54" y="f55"/>
                      <a:pt x="f56" y="f57"/>
                      <a:pt x="f45" y="f58"/>
                    </a:cubicBezTo>
                    <a:cubicBezTo>
                      <a:pt x="f59" y="f60"/>
                      <a:pt x="f33" y="f7"/>
                      <a:pt x="f8" y="f9"/>
                    </a:cubicBezTo>
                    <a:close/>
                  </a:path>
                </a:pathLst>
              </a:custGeom>
              <a:solidFill>
                <a:srgbClr val="EDA99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59" name="Freeform 36">
                <a:extLst>
                  <a:ext uri="{FF2B5EF4-FFF2-40B4-BE49-F238E27FC236}">
                    <a16:creationId xmlns:a16="http://schemas.microsoft.com/office/drawing/2014/main" id="{E71A9416-BDC8-BE48-EE18-326276DABBF4}"/>
                  </a:ext>
                </a:extLst>
              </p:cNvPr>
              <p:cNvSpPr/>
              <p:nvPr/>
            </p:nvSpPr>
            <p:spPr>
              <a:xfrm>
                <a:off x="10140952" y="5068884"/>
                <a:ext cx="107954" cy="249238"/>
              </a:xfrm>
              <a:custGeom>
                <a:avLst/>
                <a:gdLst>
                  <a:gd name="f0" fmla="val 10800000"/>
                  <a:gd name="f1" fmla="val 5400000"/>
                  <a:gd name="f2" fmla="val 180"/>
                  <a:gd name="f3" fmla="val w"/>
                  <a:gd name="f4" fmla="val h"/>
                  <a:gd name="f5" fmla="val 0"/>
                  <a:gd name="f6" fmla="val 69"/>
                  <a:gd name="f7" fmla="val 158"/>
                  <a:gd name="f8" fmla="val 23"/>
                  <a:gd name="f9" fmla="val 108"/>
                  <a:gd name="f10" fmla="val 29"/>
                  <a:gd name="f11" fmla="val 105"/>
                  <a:gd name="f12" fmla="val 32"/>
                  <a:gd name="f13" fmla="val 98"/>
                  <a:gd name="f14" fmla="val 37"/>
                  <a:gd name="f15" fmla="val 93"/>
                  <a:gd name="f16" fmla="val 41"/>
                  <a:gd name="f17" fmla="val 87"/>
                  <a:gd name="f18" fmla="val 44"/>
                  <a:gd name="f19" fmla="val 80"/>
                  <a:gd name="f20" fmla="val 48"/>
                  <a:gd name="f21" fmla="val 74"/>
                  <a:gd name="f22" fmla="val 53"/>
                  <a:gd name="f23" fmla="val 66"/>
                  <a:gd name="f24" fmla="val 55"/>
                  <a:gd name="f25" fmla="val 57"/>
                  <a:gd name="f26" fmla="val 58"/>
                  <a:gd name="f27" fmla="val 60"/>
                  <a:gd name="f28" fmla="val 34"/>
                  <a:gd name="f29" fmla="val 54"/>
                  <a:gd name="f30" fmla="val 28"/>
                  <a:gd name="f31" fmla="val 59"/>
                  <a:gd name="f32" fmla="val 26"/>
                  <a:gd name="f33" fmla="val 22"/>
                  <a:gd name="f34" fmla="val 19"/>
                  <a:gd name="f35" fmla="val 13"/>
                  <a:gd name="f36" fmla="val 6"/>
                  <a:gd name="f37" fmla="val 2"/>
                  <a:gd name="f38" fmla="val 65"/>
                  <a:gd name="f39" fmla="val 7"/>
                  <a:gd name="f40" fmla="val 11"/>
                  <a:gd name="f41" fmla="val 21"/>
                  <a:gd name="f42" fmla="val 30"/>
                  <a:gd name="f43" fmla="val 38"/>
                  <a:gd name="f44" fmla="val 47"/>
                  <a:gd name="f45" fmla="val 68"/>
                  <a:gd name="f46" fmla="val 84"/>
                  <a:gd name="f47" fmla="val 46"/>
                  <a:gd name="f48" fmla="val 99"/>
                  <a:gd name="f49" fmla="val 110"/>
                  <a:gd name="f50" fmla="val 31"/>
                  <a:gd name="f51" fmla="val 121"/>
                  <a:gd name="f52" fmla="val 20"/>
                  <a:gd name="f53" fmla="val 129"/>
                  <a:gd name="f54" fmla="val 16"/>
                  <a:gd name="f55" fmla="val 133"/>
                  <a:gd name="f56" fmla="val 17"/>
                  <a:gd name="f57" fmla="val 136"/>
                  <a:gd name="f58" fmla="val 140"/>
                  <a:gd name="f59" fmla="val 142"/>
                  <a:gd name="f60" fmla="val 143"/>
                  <a:gd name="f61" fmla="val 145"/>
                  <a:gd name="f62" fmla="val 147"/>
                  <a:gd name="f63" fmla="val 148"/>
                  <a:gd name="f64" fmla="val 40"/>
                  <a:gd name="f65" fmla="val 152"/>
                  <a:gd name="f66" fmla="val 153"/>
                  <a:gd name="f67" fmla="val 154"/>
                  <a:gd name="f68" fmla="val 155"/>
                  <a:gd name="f69" fmla="val 157"/>
                  <a:gd name="f70" fmla="val 144"/>
                  <a:gd name="f71" fmla="val 8"/>
                  <a:gd name="f72" fmla="val 139"/>
                  <a:gd name="f73" fmla="val 132"/>
                  <a:gd name="f74" fmla="val 131"/>
                  <a:gd name="f75" fmla="val 125"/>
                  <a:gd name="f76" fmla="val 15"/>
                  <a:gd name="f77" fmla="val 18"/>
                  <a:gd name="f78" fmla="val 114"/>
                  <a:gd name="f79" fmla="+- 0 0 -90"/>
                  <a:gd name="f80" fmla="*/ f3 1 69"/>
                  <a:gd name="f81" fmla="*/ f4 1 158"/>
                  <a:gd name="f82" fmla="+- f7 0 f5"/>
                  <a:gd name="f83" fmla="+- f6 0 f5"/>
                  <a:gd name="f84" fmla="*/ f79 f0 1"/>
                  <a:gd name="f85" fmla="*/ f83 1 69"/>
                  <a:gd name="f86" fmla="*/ f82 1 158"/>
                  <a:gd name="f87" fmla="*/ 23 f83 1"/>
                  <a:gd name="f88" fmla="*/ 108 f82 1"/>
                  <a:gd name="f89" fmla="*/ 37 f83 1"/>
                  <a:gd name="f90" fmla="*/ 93 f82 1"/>
                  <a:gd name="f91" fmla="*/ 48 f83 1"/>
                  <a:gd name="f92" fmla="*/ 74 f82 1"/>
                  <a:gd name="f93" fmla="*/ 58 f83 1"/>
                  <a:gd name="f94" fmla="*/ 48 f82 1"/>
                  <a:gd name="f95" fmla="*/ 54 f83 1"/>
                  <a:gd name="f96" fmla="*/ 28 f82 1"/>
                  <a:gd name="f97" fmla="*/ 19 f82 1"/>
                  <a:gd name="f98" fmla="*/ 60 f83 1"/>
                  <a:gd name="f99" fmla="*/ 0 f82 1"/>
                  <a:gd name="f100" fmla="*/ 65 f83 1"/>
                  <a:gd name="f101" fmla="*/ 11 f82 1"/>
                  <a:gd name="f102" fmla="*/ 69 f83 1"/>
                  <a:gd name="f103" fmla="*/ 38 f82 1"/>
                  <a:gd name="f104" fmla="*/ 66 f83 1"/>
                  <a:gd name="f105" fmla="*/ 47 f82 1"/>
                  <a:gd name="f106" fmla="*/ 46 f83 1"/>
                  <a:gd name="f107" fmla="*/ 99 f82 1"/>
                  <a:gd name="f108" fmla="*/ 20 f83 1"/>
                  <a:gd name="f109" fmla="*/ 129 f82 1"/>
                  <a:gd name="f110" fmla="*/ 21 f83 1"/>
                  <a:gd name="f111" fmla="*/ 140 f82 1"/>
                  <a:gd name="f112" fmla="*/ 28 f83 1"/>
                  <a:gd name="f113" fmla="*/ 145 f82 1"/>
                  <a:gd name="f114" fmla="*/ 40 f83 1"/>
                  <a:gd name="f115" fmla="*/ 152 f82 1"/>
                  <a:gd name="f116" fmla="*/ 41 f83 1"/>
                  <a:gd name="f117" fmla="*/ 155 f82 1"/>
                  <a:gd name="f118" fmla="*/ 38 f83 1"/>
                  <a:gd name="f119" fmla="*/ 158 f82 1"/>
                  <a:gd name="f120" fmla="*/ 8 f83 1"/>
                  <a:gd name="f121" fmla="*/ 139 f82 1"/>
                  <a:gd name="f122" fmla="*/ 125 f82 1"/>
                  <a:gd name="f123" fmla="*/ f84 1 f2"/>
                  <a:gd name="f124" fmla="*/ f87 1 69"/>
                  <a:gd name="f125" fmla="*/ f88 1 158"/>
                  <a:gd name="f126" fmla="*/ f89 1 69"/>
                  <a:gd name="f127" fmla="*/ f90 1 158"/>
                  <a:gd name="f128" fmla="*/ f91 1 69"/>
                  <a:gd name="f129" fmla="*/ f92 1 158"/>
                  <a:gd name="f130" fmla="*/ f93 1 69"/>
                  <a:gd name="f131" fmla="*/ f94 1 158"/>
                  <a:gd name="f132" fmla="*/ f95 1 69"/>
                  <a:gd name="f133" fmla="*/ f96 1 158"/>
                  <a:gd name="f134" fmla="*/ f97 1 158"/>
                  <a:gd name="f135" fmla="*/ f98 1 69"/>
                  <a:gd name="f136" fmla="*/ f99 1 158"/>
                  <a:gd name="f137" fmla="*/ f100 1 69"/>
                  <a:gd name="f138" fmla="*/ f101 1 158"/>
                  <a:gd name="f139" fmla="*/ f102 1 69"/>
                  <a:gd name="f140" fmla="*/ f103 1 158"/>
                  <a:gd name="f141" fmla="*/ f104 1 69"/>
                  <a:gd name="f142" fmla="*/ f105 1 158"/>
                  <a:gd name="f143" fmla="*/ f106 1 69"/>
                  <a:gd name="f144" fmla="*/ f107 1 158"/>
                  <a:gd name="f145" fmla="*/ f108 1 69"/>
                  <a:gd name="f146" fmla="*/ f109 1 158"/>
                  <a:gd name="f147" fmla="*/ f110 1 69"/>
                  <a:gd name="f148" fmla="*/ f111 1 158"/>
                  <a:gd name="f149" fmla="*/ f112 1 69"/>
                  <a:gd name="f150" fmla="*/ f113 1 158"/>
                  <a:gd name="f151" fmla="*/ f114 1 69"/>
                  <a:gd name="f152" fmla="*/ f115 1 158"/>
                  <a:gd name="f153" fmla="*/ f116 1 69"/>
                  <a:gd name="f154" fmla="*/ f117 1 158"/>
                  <a:gd name="f155" fmla="*/ f118 1 69"/>
                  <a:gd name="f156" fmla="*/ f119 1 158"/>
                  <a:gd name="f157" fmla="*/ f120 1 69"/>
                  <a:gd name="f158" fmla="*/ f121 1 158"/>
                  <a:gd name="f159" fmla="*/ f122 1 158"/>
                  <a:gd name="f160" fmla="*/ 0 1 f85"/>
                  <a:gd name="f161" fmla="*/ f6 1 f85"/>
                  <a:gd name="f162" fmla="*/ 0 1 f86"/>
                  <a:gd name="f163" fmla="*/ f7 1 f86"/>
                  <a:gd name="f164" fmla="+- f123 0 f1"/>
                  <a:gd name="f165" fmla="*/ f124 1 f85"/>
                  <a:gd name="f166" fmla="*/ f125 1 f86"/>
                  <a:gd name="f167" fmla="*/ f126 1 f85"/>
                  <a:gd name="f168" fmla="*/ f127 1 f86"/>
                  <a:gd name="f169" fmla="*/ f128 1 f85"/>
                  <a:gd name="f170" fmla="*/ f129 1 f86"/>
                  <a:gd name="f171" fmla="*/ f130 1 f85"/>
                  <a:gd name="f172" fmla="*/ f131 1 f86"/>
                  <a:gd name="f173" fmla="*/ f132 1 f85"/>
                  <a:gd name="f174" fmla="*/ f133 1 f86"/>
                  <a:gd name="f175" fmla="*/ f134 1 f86"/>
                  <a:gd name="f176" fmla="*/ f135 1 f85"/>
                  <a:gd name="f177" fmla="*/ f136 1 f86"/>
                  <a:gd name="f178" fmla="*/ f137 1 f85"/>
                  <a:gd name="f179" fmla="*/ f138 1 f86"/>
                  <a:gd name="f180" fmla="*/ f139 1 f85"/>
                  <a:gd name="f181" fmla="*/ f140 1 f86"/>
                  <a:gd name="f182" fmla="*/ f141 1 f85"/>
                  <a:gd name="f183" fmla="*/ f142 1 f86"/>
                  <a:gd name="f184" fmla="*/ f143 1 f85"/>
                  <a:gd name="f185" fmla="*/ f144 1 f86"/>
                  <a:gd name="f186" fmla="*/ f145 1 f85"/>
                  <a:gd name="f187" fmla="*/ f146 1 f86"/>
                  <a:gd name="f188" fmla="*/ f147 1 f85"/>
                  <a:gd name="f189" fmla="*/ f148 1 f86"/>
                  <a:gd name="f190" fmla="*/ f149 1 f85"/>
                  <a:gd name="f191" fmla="*/ f150 1 f86"/>
                  <a:gd name="f192" fmla="*/ f151 1 f85"/>
                  <a:gd name="f193" fmla="*/ f152 1 f86"/>
                  <a:gd name="f194" fmla="*/ f153 1 f85"/>
                  <a:gd name="f195" fmla="*/ f154 1 f86"/>
                  <a:gd name="f196" fmla="*/ f155 1 f85"/>
                  <a:gd name="f197" fmla="*/ f156 1 f86"/>
                  <a:gd name="f198" fmla="*/ f157 1 f85"/>
                  <a:gd name="f199" fmla="*/ f158 1 f86"/>
                  <a:gd name="f200" fmla="*/ f159 1 f86"/>
                  <a:gd name="f201" fmla="*/ f160 f80 1"/>
                  <a:gd name="f202" fmla="*/ f161 f80 1"/>
                  <a:gd name="f203" fmla="*/ f163 f81 1"/>
                  <a:gd name="f204" fmla="*/ f162 f81 1"/>
                  <a:gd name="f205" fmla="*/ f165 f80 1"/>
                  <a:gd name="f206" fmla="*/ f166 f81 1"/>
                  <a:gd name="f207" fmla="*/ f167 f80 1"/>
                  <a:gd name="f208" fmla="*/ f168 f81 1"/>
                  <a:gd name="f209" fmla="*/ f169 f80 1"/>
                  <a:gd name="f210" fmla="*/ f170 f81 1"/>
                  <a:gd name="f211" fmla="*/ f171 f80 1"/>
                  <a:gd name="f212" fmla="*/ f172 f81 1"/>
                  <a:gd name="f213" fmla="*/ f173 f80 1"/>
                  <a:gd name="f214" fmla="*/ f174 f81 1"/>
                  <a:gd name="f215" fmla="*/ f175 f81 1"/>
                  <a:gd name="f216" fmla="*/ f176 f80 1"/>
                  <a:gd name="f217" fmla="*/ f177 f81 1"/>
                  <a:gd name="f218" fmla="*/ f178 f80 1"/>
                  <a:gd name="f219" fmla="*/ f179 f81 1"/>
                  <a:gd name="f220" fmla="*/ f180 f80 1"/>
                  <a:gd name="f221" fmla="*/ f181 f81 1"/>
                  <a:gd name="f222" fmla="*/ f182 f80 1"/>
                  <a:gd name="f223" fmla="*/ f183 f81 1"/>
                  <a:gd name="f224" fmla="*/ f184 f80 1"/>
                  <a:gd name="f225" fmla="*/ f185 f81 1"/>
                  <a:gd name="f226" fmla="*/ f186 f80 1"/>
                  <a:gd name="f227" fmla="*/ f187 f81 1"/>
                  <a:gd name="f228" fmla="*/ f188 f80 1"/>
                  <a:gd name="f229" fmla="*/ f189 f81 1"/>
                  <a:gd name="f230" fmla="*/ f190 f80 1"/>
                  <a:gd name="f231" fmla="*/ f191 f81 1"/>
                  <a:gd name="f232" fmla="*/ f192 f80 1"/>
                  <a:gd name="f233" fmla="*/ f193 f81 1"/>
                  <a:gd name="f234" fmla="*/ f194 f80 1"/>
                  <a:gd name="f235" fmla="*/ f195 f81 1"/>
                  <a:gd name="f236" fmla="*/ f196 f80 1"/>
                  <a:gd name="f237" fmla="*/ f197 f81 1"/>
                  <a:gd name="f238" fmla="*/ f198 f80 1"/>
                  <a:gd name="f239" fmla="*/ f199 f81 1"/>
                  <a:gd name="f240" fmla="*/ f200 f81 1"/>
                </a:gdLst>
                <a:ahLst/>
                <a:cxnLst>
                  <a:cxn ang="3cd4">
                    <a:pos x="hc" y="t"/>
                  </a:cxn>
                  <a:cxn ang="0">
                    <a:pos x="r" y="vc"/>
                  </a:cxn>
                  <a:cxn ang="cd4">
                    <a:pos x="hc" y="b"/>
                  </a:cxn>
                  <a:cxn ang="cd2">
                    <a:pos x="l" y="vc"/>
                  </a:cxn>
                  <a:cxn ang="f164">
                    <a:pos x="f205" y="f206"/>
                  </a:cxn>
                  <a:cxn ang="f164">
                    <a:pos x="f207" y="f208"/>
                  </a:cxn>
                  <a:cxn ang="f164">
                    <a:pos x="f209" y="f210"/>
                  </a:cxn>
                  <a:cxn ang="f164">
                    <a:pos x="f211" y="f212"/>
                  </a:cxn>
                  <a:cxn ang="f164">
                    <a:pos x="f213" y="f214"/>
                  </a:cxn>
                  <a:cxn ang="f164">
                    <a:pos x="f211" y="f215"/>
                  </a:cxn>
                  <a:cxn ang="f164">
                    <a:pos x="f216" y="f217"/>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05" y="f206"/>
                  </a:cxn>
                </a:cxnLst>
                <a:rect l="f201" t="f204" r="f202" b="f203"/>
                <a:pathLst>
                  <a:path w="69" h="158">
                    <a:moveTo>
                      <a:pt x="f8" y="f9"/>
                    </a:moveTo>
                    <a:cubicBezTo>
                      <a:pt x="f10" y="f11"/>
                      <a:pt x="f12" y="f13"/>
                      <a:pt x="f14" y="f15"/>
                    </a:cubicBezTo>
                    <a:cubicBezTo>
                      <a:pt x="f16" y="f17"/>
                      <a:pt x="f18" y="f19"/>
                      <a:pt x="f20" y="f21"/>
                    </a:cubicBezTo>
                    <a:cubicBezTo>
                      <a:pt x="f22" y="f23"/>
                      <a:pt x="f24" y="f25"/>
                      <a:pt x="f26" y="f20"/>
                    </a:cubicBezTo>
                    <a:cubicBezTo>
                      <a:pt x="f27" y="f16"/>
                      <a:pt x="f26" y="f28"/>
                      <a:pt x="f29" y="f30"/>
                    </a:cubicBezTo>
                    <a:cubicBezTo>
                      <a:pt x="f31" y="f32"/>
                      <a:pt x="f25" y="f33"/>
                      <a:pt x="f26" y="f34"/>
                    </a:cubicBezTo>
                    <a:cubicBezTo>
                      <a:pt x="f26" y="f35"/>
                      <a:pt x="f24" y="f36"/>
                      <a:pt x="f27" y="f5"/>
                    </a:cubicBezTo>
                    <a:cubicBezTo>
                      <a:pt x="f23" y="f37"/>
                      <a:pt x="f38" y="f39"/>
                      <a:pt x="f38" y="f40"/>
                    </a:cubicBezTo>
                    <a:cubicBezTo>
                      <a:pt x="f38" y="f41"/>
                      <a:pt x="f38" y="f42"/>
                      <a:pt x="f6" y="f43"/>
                    </a:cubicBezTo>
                    <a:cubicBezTo>
                      <a:pt x="f23" y="f16"/>
                      <a:pt x="f23" y="f18"/>
                      <a:pt x="f23" y="f44"/>
                    </a:cubicBezTo>
                    <a:cubicBezTo>
                      <a:pt x="f45" y="f45"/>
                      <a:pt x="f25" y="f46"/>
                      <a:pt x="f47" y="f48"/>
                    </a:cubicBezTo>
                    <a:cubicBezTo>
                      <a:pt x="f43" y="f49"/>
                      <a:pt x="f50" y="f51"/>
                      <a:pt x="f52" y="f53"/>
                    </a:cubicBezTo>
                    <a:cubicBezTo>
                      <a:pt x="f54" y="f55"/>
                      <a:pt x="f56" y="f57"/>
                      <a:pt x="f41" y="f58"/>
                    </a:cubicBezTo>
                    <a:cubicBezTo>
                      <a:pt x="f8" y="f59"/>
                      <a:pt x="f32" y="f60"/>
                      <a:pt x="f30" y="f61"/>
                    </a:cubicBezTo>
                    <a:cubicBezTo>
                      <a:pt x="f12" y="f62"/>
                      <a:pt x="f14" y="f63"/>
                      <a:pt x="f64" y="f65"/>
                    </a:cubicBezTo>
                    <a:cubicBezTo>
                      <a:pt x="f64" y="f66"/>
                      <a:pt x="f64" y="f67"/>
                      <a:pt x="f16" y="f68"/>
                    </a:cubicBezTo>
                    <a:cubicBezTo>
                      <a:pt x="f64" y="f69"/>
                      <a:pt x="f64" y="f7"/>
                      <a:pt x="f43" y="f7"/>
                    </a:cubicBezTo>
                    <a:cubicBezTo>
                      <a:pt x="f30" y="f65"/>
                      <a:pt x="f34" y="f70"/>
                      <a:pt x="f71" y="f72"/>
                    </a:cubicBezTo>
                    <a:cubicBezTo>
                      <a:pt x="f5" y="f73"/>
                      <a:pt x="f5" y="f74"/>
                      <a:pt x="f71" y="f75"/>
                    </a:cubicBezTo>
                    <a:cubicBezTo>
                      <a:pt x="f76" y="f51"/>
                      <a:pt x="f77" y="f78"/>
                      <a:pt x="f8" y="f9"/>
                    </a:cubicBezTo>
                    <a:close/>
                  </a:path>
                </a:pathLst>
              </a:custGeom>
              <a:solidFill>
                <a:srgbClr val="D1796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0" name="Freeform 37">
                <a:extLst>
                  <a:ext uri="{FF2B5EF4-FFF2-40B4-BE49-F238E27FC236}">
                    <a16:creationId xmlns:a16="http://schemas.microsoft.com/office/drawing/2014/main" id="{ACE0B061-1FF2-B955-D07D-A6226BFF9431}"/>
                  </a:ext>
                </a:extLst>
              </p:cNvPr>
              <p:cNvSpPr/>
              <p:nvPr/>
            </p:nvSpPr>
            <p:spPr>
              <a:xfrm>
                <a:off x="11234739" y="4549780"/>
                <a:ext cx="101598" cy="182559"/>
              </a:xfrm>
              <a:custGeom>
                <a:avLst/>
                <a:gdLst>
                  <a:gd name="f0" fmla="val 10800000"/>
                  <a:gd name="f1" fmla="val 5400000"/>
                  <a:gd name="f2" fmla="val 180"/>
                  <a:gd name="f3" fmla="val w"/>
                  <a:gd name="f4" fmla="val h"/>
                  <a:gd name="f5" fmla="val 0"/>
                  <a:gd name="f6" fmla="val 65"/>
                  <a:gd name="f7" fmla="val 116"/>
                  <a:gd name="f8" fmla="val 64"/>
                  <a:gd name="f9" fmla="val 63"/>
                  <a:gd name="f10" fmla="val 62"/>
                  <a:gd name="f11" fmla="val 46"/>
                  <a:gd name="f12" fmla="val 110"/>
                  <a:gd name="f13" fmla="val 41"/>
                  <a:gd name="f14" fmla="val 100"/>
                  <a:gd name="f15" fmla="val 48"/>
                  <a:gd name="f16" fmla="val 88"/>
                  <a:gd name="f17" fmla="val 49"/>
                  <a:gd name="f18" fmla="val 87"/>
                  <a:gd name="f19" fmla="val 47"/>
                  <a:gd name="f20" fmla="val 91"/>
                  <a:gd name="f21" fmla="val 43"/>
                  <a:gd name="f22" fmla="val 89"/>
                  <a:gd name="f23" fmla="val 37"/>
                  <a:gd name="f24" fmla="val 85"/>
                  <a:gd name="f25" fmla="val 32"/>
                  <a:gd name="f26" fmla="val 81"/>
                  <a:gd name="f27" fmla="val 36"/>
                  <a:gd name="f28" fmla="val 75"/>
                  <a:gd name="f29" fmla="val 73"/>
                  <a:gd name="f30" fmla="val 72"/>
                  <a:gd name="f31" fmla="val 38"/>
                  <a:gd name="f32" fmla="val 35"/>
                  <a:gd name="f33" fmla="val 74"/>
                  <a:gd name="f34" fmla="val 34"/>
                  <a:gd name="f35" fmla="val 33"/>
                  <a:gd name="f36" fmla="val 68"/>
                  <a:gd name="f37" fmla="val 31"/>
                  <a:gd name="f38" fmla="val 30"/>
                  <a:gd name="f39" fmla="val 66"/>
                  <a:gd name="f40" fmla="val 60"/>
                  <a:gd name="f41" fmla="val 29"/>
                  <a:gd name="f42" fmla="val 61"/>
                  <a:gd name="f43" fmla="val 25"/>
                  <a:gd name="f44" fmla="val 24"/>
                  <a:gd name="f45" fmla="val 23"/>
                  <a:gd name="f46" fmla="val 54"/>
                  <a:gd name="f47" fmla="val 20"/>
                  <a:gd name="f48" fmla="val 50"/>
                  <a:gd name="f49" fmla="val 15"/>
                  <a:gd name="f50" fmla="val 11"/>
                  <a:gd name="f51" fmla="val 6"/>
                  <a:gd name="f52" fmla="val 17"/>
                  <a:gd name="f53" fmla="val 2"/>
                  <a:gd name="f54" fmla="val 1"/>
                  <a:gd name="f55" fmla="val 5"/>
                  <a:gd name="f56" fmla="val 8"/>
                  <a:gd name="f57" fmla="val 7"/>
                  <a:gd name="f58" fmla="val 9"/>
                  <a:gd name="f59" fmla="val 16"/>
                  <a:gd name="f60" fmla="val 13"/>
                  <a:gd name="f61" fmla="val 21"/>
                  <a:gd name="f62" fmla="val 27"/>
                  <a:gd name="f63" fmla="val 51"/>
                  <a:gd name="f64" fmla="val 44"/>
                  <a:gd name="f65" fmla="val 53"/>
                  <a:gd name="f66" fmla="val 77"/>
                  <a:gd name="f67" fmla="val 58"/>
                  <a:gd name="f68" fmla="val 86"/>
                  <a:gd name="f69" fmla="val 95"/>
                  <a:gd name="f70" fmla="val 106"/>
                  <a:gd name="f71" fmla="val 109"/>
                  <a:gd name="f72" fmla="val 112"/>
                  <a:gd name="f73" fmla="+- 0 0 -90"/>
                  <a:gd name="f74" fmla="*/ f3 1 65"/>
                  <a:gd name="f75" fmla="*/ f4 1 116"/>
                  <a:gd name="f76" fmla="+- f7 0 f5"/>
                  <a:gd name="f77" fmla="+- f6 0 f5"/>
                  <a:gd name="f78" fmla="*/ f73 f0 1"/>
                  <a:gd name="f79" fmla="*/ f77 1 65"/>
                  <a:gd name="f80" fmla="*/ f76 1 116"/>
                  <a:gd name="f81" fmla="*/ 64 f77 1"/>
                  <a:gd name="f82" fmla="*/ 116 f76 1"/>
                  <a:gd name="f83" fmla="*/ 62 f77 1"/>
                  <a:gd name="f84" fmla="*/ 48 f77 1"/>
                  <a:gd name="f85" fmla="*/ 88 f76 1"/>
                  <a:gd name="f86" fmla="*/ 47 f77 1"/>
                  <a:gd name="f87" fmla="*/ 41 f77 1"/>
                  <a:gd name="f88" fmla="*/ 89 f76 1"/>
                  <a:gd name="f89" fmla="*/ 36 f77 1"/>
                  <a:gd name="f90" fmla="*/ 75 f76 1"/>
                  <a:gd name="f91" fmla="*/ 38 f77 1"/>
                  <a:gd name="f92" fmla="*/ 72 f76 1"/>
                  <a:gd name="f93" fmla="*/ 35 f77 1"/>
                  <a:gd name="f94" fmla="*/ 74 f76 1"/>
                  <a:gd name="f95" fmla="*/ 33 f77 1"/>
                  <a:gd name="f96" fmla="*/ 30 f77 1"/>
                  <a:gd name="f97" fmla="*/ 66 f76 1"/>
                  <a:gd name="f98" fmla="*/ 31 f77 1"/>
                  <a:gd name="f99" fmla="*/ 60 f76 1"/>
                  <a:gd name="f100" fmla="*/ 64 f76 1"/>
                  <a:gd name="f101" fmla="*/ 24 f77 1"/>
                  <a:gd name="f102" fmla="*/ 15 f77 1"/>
                  <a:gd name="f103" fmla="*/ 46 f76 1"/>
                  <a:gd name="f104" fmla="*/ 0 f77 1"/>
                  <a:gd name="f105" fmla="*/ 2 f76 1"/>
                  <a:gd name="f106" fmla="*/ 1 f77 1"/>
                  <a:gd name="f107" fmla="*/ 0 f76 1"/>
                  <a:gd name="f108" fmla="*/ 8 f77 1"/>
                  <a:gd name="f109" fmla="*/ 7 f76 1"/>
                  <a:gd name="f110" fmla="*/ 21 f77 1"/>
                  <a:gd name="f111" fmla="*/ 29 f76 1"/>
                  <a:gd name="f112" fmla="*/ 27 f77 1"/>
                  <a:gd name="f113" fmla="*/ 38 f76 1"/>
                  <a:gd name="f114" fmla="*/ 53 f77 1"/>
                  <a:gd name="f115" fmla="*/ 77 f76 1"/>
                  <a:gd name="f116" fmla="*/ 106 f76 1"/>
                  <a:gd name="f117" fmla="*/ f78 1 f2"/>
                  <a:gd name="f118" fmla="*/ f81 1 65"/>
                  <a:gd name="f119" fmla="*/ f82 1 116"/>
                  <a:gd name="f120" fmla="*/ f83 1 65"/>
                  <a:gd name="f121" fmla="*/ f84 1 65"/>
                  <a:gd name="f122" fmla="*/ f85 1 116"/>
                  <a:gd name="f123" fmla="*/ f86 1 65"/>
                  <a:gd name="f124" fmla="*/ f87 1 65"/>
                  <a:gd name="f125" fmla="*/ f88 1 116"/>
                  <a:gd name="f126" fmla="*/ f89 1 65"/>
                  <a:gd name="f127" fmla="*/ f90 1 116"/>
                  <a:gd name="f128" fmla="*/ f91 1 65"/>
                  <a:gd name="f129" fmla="*/ f92 1 116"/>
                  <a:gd name="f130" fmla="*/ f93 1 65"/>
                  <a:gd name="f131" fmla="*/ f94 1 116"/>
                  <a:gd name="f132" fmla="*/ f95 1 65"/>
                  <a:gd name="f133" fmla="*/ f96 1 65"/>
                  <a:gd name="f134" fmla="*/ f97 1 116"/>
                  <a:gd name="f135" fmla="*/ f98 1 65"/>
                  <a:gd name="f136" fmla="*/ f99 1 116"/>
                  <a:gd name="f137" fmla="*/ f100 1 116"/>
                  <a:gd name="f138" fmla="*/ f101 1 65"/>
                  <a:gd name="f139" fmla="*/ f102 1 65"/>
                  <a:gd name="f140" fmla="*/ f103 1 116"/>
                  <a:gd name="f141" fmla="*/ f104 1 65"/>
                  <a:gd name="f142" fmla="*/ f105 1 116"/>
                  <a:gd name="f143" fmla="*/ f106 1 65"/>
                  <a:gd name="f144" fmla="*/ f107 1 116"/>
                  <a:gd name="f145" fmla="*/ f108 1 65"/>
                  <a:gd name="f146" fmla="*/ f109 1 116"/>
                  <a:gd name="f147" fmla="*/ f110 1 65"/>
                  <a:gd name="f148" fmla="*/ f111 1 116"/>
                  <a:gd name="f149" fmla="*/ f112 1 65"/>
                  <a:gd name="f150" fmla="*/ f113 1 116"/>
                  <a:gd name="f151" fmla="*/ f114 1 65"/>
                  <a:gd name="f152" fmla="*/ f115 1 116"/>
                  <a:gd name="f153" fmla="*/ f116 1 116"/>
                  <a:gd name="f154" fmla="*/ 0 1 f79"/>
                  <a:gd name="f155" fmla="*/ f6 1 f79"/>
                  <a:gd name="f156" fmla="*/ 0 1 f80"/>
                  <a:gd name="f157" fmla="*/ f7 1 f80"/>
                  <a:gd name="f158" fmla="+- f117 0 f1"/>
                  <a:gd name="f159" fmla="*/ f118 1 f79"/>
                  <a:gd name="f160" fmla="*/ f119 1 f80"/>
                  <a:gd name="f161" fmla="*/ f120 1 f79"/>
                  <a:gd name="f162" fmla="*/ f121 1 f79"/>
                  <a:gd name="f163" fmla="*/ f122 1 f80"/>
                  <a:gd name="f164" fmla="*/ f123 1 f79"/>
                  <a:gd name="f165" fmla="*/ f124 1 f79"/>
                  <a:gd name="f166" fmla="*/ f125 1 f80"/>
                  <a:gd name="f167" fmla="*/ f126 1 f79"/>
                  <a:gd name="f168" fmla="*/ f127 1 f80"/>
                  <a:gd name="f169" fmla="*/ f128 1 f79"/>
                  <a:gd name="f170" fmla="*/ f129 1 f80"/>
                  <a:gd name="f171" fmla="*/ f130 1 f79"/>
                  <a:gd name="f172" fmla="*/ f131 1 f80"/>
                  <a:gd name="f173" fmla="*/ f132 1 f79"/>
                  <a:gd name="f174" fmla="*/ f133 1 f79"/>
                  <a:gd name="f175" fmla="*/ f134 1 f80"/>
                  <a:gd name="f176" fmla="*/ f135 1 f79"/>
                  <a:gd name="f177" fmla="*/ f136 1 f80"/>
                  <a:gd name="f178" fmla="*/ f137 1 f80"/>
                  <a:gd name="f179" fmla="*/ f138 1 f79"/>
                  <a:gd name="f180" fmla="*/ f139 1 f79"/>
                  <a:gd name="f181" fmla="*/ f140 1 f80"/>
                  <a:gd name="f182" fmla="*/ f141 1 f79"/>
                  <a:gd name="f183" fmla="*/ f142 1 f80"/>
                  <a:gd name="f184" fmla="*/ f143 1 f79"/>
                  <a:gd name="f185" fmla="*/ f144 1 f80"/>
                  <a:gd name="f186" fmla="*/ f145 1 f79"/>
                  <a:gd name="f187" fmla="*/ f146 1 f80"/>
                  <a:gd name="f188" fmla="*/ f147 1 f79"/>
                  <a:gd name="f189" fmla="*/ f148 1 f80"/>
                  <a:gd name="f190" fmla="*/ f149 1 f79"/>
                  <a:gd name="f191" fmla="*/ f150 1 f80"/>
                  <a:gd name="f192" fmla="*/ f151 1 f79"/>
                  <a:gd name="f193" fmla="*/ f152 1 f80"/>
                  <a:gd name="f194" fmla="*/ f153 1 f80"/>
                  <a:gd name="f195" fmla="*/ f154 f74 1"/>
                  <a:gd name="f196" fmla="*/ f155 f74 1"/>
                  <a:gd name="f197" fmla="*/ f157 f75 1"/>
                  <a:gd name="f198" fmla="*/ f156 f75 1"/>
                  <a:gd name="f199" fmla="*/ f159 f74 1"/>
                  <a:gd name="f200" fmla="*/ f160 f75 1"/>
                  <a:gd name="f201" fmla="*/ f161 f74 1"/>
                  <a:gd name="f202" fmla="*/ f162 f74 1"/>
                  <a:gd name="f203" fmla="*/ f163 f75 1"/>
                  <a:gd name="f204" fmla="*/ f164 f74 1"/>
                  <a:gd name="f205" fmla="*/ f165 f74 1"/>
                  <a:gd name="f206" fmla="*/ f166 f75 1"/>
                  <a:gd name="f207" fmla="*/ f167 f74 1"/>
                  <a:gd name="f208" fmla="*/ f168 f75 1"/>
                  <a:gd name="f209" fmla="*/ f169 f74 1"/>
                  <a:gd name="f210" fmla="*/ f170 f75 1"/>
                  <a:gd name="f211" fmla="*/ f171 f74 1"/>
                  <a:gd name="f212" fmla="*/ f172 f75 1"/>
                  <a:gd name="f213" fmla="*/ f173 f74 1"/>
                  <a:gd name="f214" fmla="*/ f174 f74 1"/>
                  <a:gd name="f215" fmla="*/ f175 f75 1"/>
                  <a:gd name="f216" fmla="*/ f176 f74 1"/>
                  <a:gd name="f217" fmla="*/ f177 f75 1"/>
                  <a:gd name="f218" fmla="*/ f178 f75 1"/>
                  <a:gd name="f219" fmla="*/ f179 f74 1"/>
                  <a:gd name="f220" fmla="*/ f180 f74 1"/>
                  <a:gd name="f221" fmla="*/ f181 f75 1"/>
                  <a:gd name="f222" fmla="*/ f182 f74 1"/>
                  <a:gd name="f223" fmla="*/ f183 f75 1"/>
                  <a:gd name="f224" fmla="*/ f184 f74 1"/>
                  <a:gd name="f225" fmla="*/ f185 f75 1"/>
                  <a:gd name="f226" fmla="*/ f186 f74 1"/>
                  <a:gd name="f227" fmla="*/ f187 f75 1"/>
                  <a:gd name="f228" fmla="*/ f188 f74 1"/>
                  <a:gd name="f229" fmla="*/ f189 f75 1"/>
                  <a:gd name="f230" fmla="*/ f190 f74 1"/>
                  <a:gd name="f231" fmla="*/ f191 f75 1"/>
                  <a:gd name="f232" fmla="*/ f192 f74 1"/>
                  <a:gd name="f233" fmla="*/ f193 f75 1"/>
                  <a:gd name="f234" fmla="*/ f194 f75 1"/>
                </a:gdLst>
                <a:ahLst/>
                <a:cxnLst>
                  <a:cxn ang="3cd4">
                    <a:pos x="hc" y="t"/>
                  </a:cxn>
                  <a:cxn ang="0">
                    <a:pos x="r" y="vc"/>
                  </a:cxn>
                  <a:cxn ang="cd4">
                    <a:pos x="hc" y="b"/>
                  </a:cxn>
                  <a:cxn ang="cd2">
                    <a:pos x="l" y="vc"/>
                  </a:cxn>
                  <a:cxn ang="f158">
                    <a:pos x="f199" y="f200"/>
                  </a:cxn>
                  <a:cxn ang="f158">
                    <a:pos x="f201" y="f200"/>
                  </a:cxn>
                  <a:cxn ang="f158">
                    <a:pos x="f202" y="f203"/>
                  </a:cxn>
                  <a:cxn ang="f158">
                    <a:pos x="f204" y="f203"/>
                  </a:cxn>
                  <a:cxn ang="f158">
                    <a:pos x="f205" y="f206"/>
                  </a:cxn>
                  <a:cxn ang="f158">
                    <a:pos x="f207" y="f208"/>
                  </a:cxn>
                  <a:cxn ang="f158">
                    <a:pos x="f209" y="f210"/>
                  </a:cxn>
                  <a:cxn ang="f158">
                    <a:pos x="f211" y="f212"/>
                  </a:cxn>
                  <a:cxn ang="f158">
                    <a:pos x="f213" y="f210"/>
                  </a:cxn>
                  <a:cxn ang="f158">
                    <a:pos x="f214" y="f215"/>
                  </a:cxn>
                  <a:cxn ang="f158">
                    <a:pos x="f216" y="f217"/>
                  </a:cxn>
                  <a:cxn ang="f158">
                    <a:pos x="f214" y="f218"/>
                  </a:cxn>
                  <a:cxn ang="f158">
                    <a:pos x="f219" y="f217"/>
                  </a:cxn>
                  <a:cxn ang="f158">
                    <a:pos x="f220" y="f221"/>
                  </a:cxn>
                  <a:cxn ang="f158">
                    <a:pos x="f222" y="f223"/>
                  </a:cxn>
                  <a:cxn ang="f158">
                    <a:pos x="f224" y="f225"/>
                  </a:cxn>
                  <a:cxn ang="f158">
                    <a:pos x="f226" y="f227"/>
                  </a:cxn>
                  <a:cxn ang="f158">
                    <a:pos x="f228" y="f229"/>
                  </a:cxn>
                  <a:cxn ang="f158">
                    <a:pos x="f230" y="f231"/>
                  </a:cxn>
                  <a:cxn ang="f158">
                    <a:pos x="f232" y="f233"/>
                  </a:cxn>
                  <a:cxn ang="f158">
                    <a:pos x="f201" y="f234"/>
                  </a:cxn>
                  <a:cxn ang="f158">
                    <a:pos x="f199" y="f200"/>
                  </a:cxn>
                </a:cxnLst>
                <a:rect l="f195" t="f198" r="f196" b="f197"/>
                <a:pathLst>
                  <a:path w="65" h="116">
                    <a:moveTo>
                      <a:pt x="f8" y="f7"/>
                    </a:moveTo>
                    <a:cubicBezTo>
                      <a:pt x="f9" y="f7"/>
                      <a:pt x="f9" y="f7"/>
                      <a:pt x="f10" y="f7"/>
                    </a:cubicBezTo>
                    <a:cubicBezTo>
                      <a:pt x="f11" y="f12"/>
                      <a:pt x="f13" y="f14"/>
                      <a:pt x="f15" y="f16"/>
                    </a:cubicBezTo>
                    <a:cubicBezTo>
                      <a:pt x="f17" y="f18"/>
                      <a:pt x="f19" y="f18"/>
                      <a:pt x="f19" y="f16"/>
                    </a:cubicBezTo>
                    <a:cubicBezTo>
                      <a:pt x="f11" y="f20"/>
                      <a:pt x="f21" y="f20"/>
                      <a:pt x="f13" y="f22"/>
                    </a:cubicBezTo>
                    <a:cubicBezTo>
                      <a:pt x="f23" y="f24"/>
                      <a:pt x="f25" y="f26"/>
                      <a:pt x="f27" y="f28"/>
                    </a:cubicBezTo>
                    <a:cubicBezTo>
                      <a:pt x="f23" y="f29"/>
                      <a:pt x="f23" y="f30"/>
                      <a:pt x="f31" y="f30"/>
                    </a:cubicBezTo>
                    <a:cubicBezTo>
                      <a:pt x="f31" y="f30"/>
                      <a:pt x="f23" y="f29"/>
                      <a:pt x="f32" y="f33"/>
                    </a:cubicBezTo>
                    <a:cubicBezTo>
                      <a:pt x="f34" y="f33"/>
                      <a:pt x="f25" y="f29"/>
                      <a:pt x="f35" y="f30"/>
                    </a:cubicBezTo>
                    <a:cubicBezTo>
                      <a:pt x="f34" y="f36"/>
                      <a:pt x="f37" y="f36"/>
                      <a:pt x="f38" y="f39"/>
                    </a:cubicBezTo>
                    <a:cubicBezTo>
                      <a:pt x="f38" y="f8"/>
                      <a:pt x="f38" y="f10"/>
                      <a:pt x="f37" y="f40"/>
                    </a:cubicBezTo>
                    <a:cubicBezTo>
                      <a:pt x="f41" y="f42"/>
                      <a:pt x="f37" y="f9"/>
                      <a:pt x="f38" y="f8"/>
                    </a:cubicBezTo>
                    <a:cubicBezTo>
                      <a:pt x="f43" y="f39"/>
                      <a:pt x="f43" y="f9"/>
                      <a:pt x="f44" y="f40"/>
                    </a:cubicBezTo>
                    <a:cubicBezTo>
                      <a:pt x="f45" y="f46"/>
                      <a:pt x="f47" y="f48"/>
                      <a:pt x="f49" y="f11"/>
                    </a:cubicBezTo>
                    <a:cubicBezTo>
                      <a:pt x="f50" y="f37"/>
                      <a:pt x="f51" y="f52"/>
                      <a:pt x="f5" y="f53"/>
                    </a:cubicBezTo>
                    <a:cubicBezTo>
                      <a:pt x="f5" y="f54"/>
                      <a:pt x="f5" y="f54"/>
                      <a:pt x="f54" y="f5"/>
                    </a:cubicBezTo>
                    <a:cubicBezTo>
                      <a:pt x="f55" y="f5"/>
                      <a:pt x="f56" y="f53"/>
                      <a:pt x="f56" y="f57"/>
                    </a:cubicBezTo>
                    <a:cubicBezTo>
                      <a:pt x="f58" y="f59"/>
                      <a:pt x="f60" y="f44"/>
                      <a:pt x="f61" y="f41"/>
                    </a:cubicBezTo>
                    <a:cubicBezTo>
                      <a:pt x="f44" y="f37"/>
                      <a:pt x="f43" y="f32"/>
                      <a:pt x="f62" y="f31"/>
                    </a:cubicBezTo>
                    <a:cubicBezTo>
                      <a:pt x="f27" y="f63"/>
                      <a:pt x="f64" y="f8"/>
                      <a:pt x="f65" y="f66"/>
                    </a:cubicBezTo>
                    <a:cubicBezTo>
                      <a:pt x="f67" y="f68"/>
                      <a:pt x="f42" y="f69"/>
                      <a:pt x="f10" y="f70"/>
                    </a:cubicBezTo>
                    <a:cubicBezTo>
                      <a:pt x="f10" y="f71"/>
                      <a:pt x="f6" y="f72"/>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1" name="Freeform 38">
                <a:extLst>
                  <a:ext uri="{FF2B5EF4-FFF2-40B4-BE49-F238E27FC236}">
                    <a16:creationId xmlns:a16="http://schemas.microsoft.com/office/drawing/2014/main" id="{A456AD95-FEA2-5394-DEDA-A28574AAB71E}"/>
                  </a:ext>
                </a:extLst>
              </p:cNvPr>
              <p:cNvSpPr/>
              <p:nvPr/>
            </p:nvSpPr>
            <p:spPr>
              <a:xfrm>
                <a:off x="10142533" y="4859341"/>
                <a:ext cx="85725" cy="215898"/>
              </a:xfrm>
              <a:custGeom>
                <a:avLst/>
                <a:gdLst>
                  <a:gd name="f0" fmla="val 10800000"/>
                  <a:gd name="f1" fmla="val 5400000"/>
                  <a:gd name="f2" fmla="val 180"/>
                  <a:gd name="f3" fmla="val w"/>
                  <a:gd name="f4" fmla="val h"/>
                  <a:gd name="f5" fmla="val 0"/>
                  <a:gd name="f6" fmla="val 55"/>
                  <a:gd name="f7" fmla="val 137"/>
                  <a:gd name="f8" fmla="val 7"/>
                  <a:gd name="f9" fmla="val 122"/>
                  <a:gd name="f10" fmla="val 10"/>
                  <a:gd name="f11" fmla="val 117"/>
                  <a:gd name="f12" fmla="val 114"/>
                  <a:gd name="f13" fmla="val 4"/>
                  <a:gd name="f14" fmla="val 110"/>
                  <a:gd name="f15" fmla="val 105"/>
                  <a:gd name="f16" fmla="val 5"/>
                  <a:gd name="f17" fmla="val 102"/>
                  <a:gd name="f18" fmla="val 100"/>
                  <a:gd name="f19" fmla="val 12"/>
                  <a:gd name="f20" fmla="val 96"/>
                  <a:gd name="f21" fmla="val 14"/>
                  <a:gd name="f22" fmla="val 92"/>
                  <a:gd name="f23" fmla="val 18"/>
                  <a:gd name="f24" fmla="val 84"/>
                  <a:gd name="f25" fmla="val 23"/>
                  <a:gd name="f26" fmla="val 76"/>
                  <a:gd name="f27" fmla="val 28"/>
                  <a:gd name="f28" fmla="val 68"/>
                  <a:gd name="f29" fmla="val 30"/>
                  <a:gd name="f30" fmla="val 65"/>
                  <a:gd name="f31" fmla="val 33"/>
                  <a:gd name="f32" fmla="val 61"/>
                  <a:gd name="f33" fmla="val 32"/>
                  <a:gd name="f34" fmla="val 57"/>
                  <a:gd name="f35" fmla="val 50"/>
                  <a:gd name="f36" fmla="val 37"/>
                  <a:gd name="f37" fmla="val 45"/>
                  <a:gd name="f38" fmla="val 40"/>
                  <a:gd name="f39" fmla="val 39"/>
                  <a:gd name="f40" fmla="val 42"/>
                  <a:gd name="f41" fmla="val 34"/>
                  <a:gd name="f42" fmla="val 44"/>
                  <a:gd name="f43" fmla="val 29"/>
                  <a:gd name="f44" fmla="val 43"/>
                  <a:gd name="f45" fmla="val 15"/>
                  <a:gd name="f46" fmla="val 8"/>
                  <a:gd name="f47" fmla="val 48"/>
                  <a:gd name="f48" fmla="val 1"/>
                  <a:gd name="f49" fmla="val 51"/>
                  <a:gd name="f50" fmla="val 52"/>
                  <a:gd name="f51" fmla="val 2"/>
                  <a:gd name="f52" fmla="val 53"/>
                  <a:gd name="f53" fmla="val 36"/>
                  <a:gd name="f54" fmla="val 41"/>
                  <a:gd name="f55" fmla="val 62"/>
                  <a:gd name="f56" fmla="val 27"/>
                  <a:gd name="f57" fmla="val 89"/>
                  <a:gd name="f58" fmla="val 17"/>
                  <a:gd name="f59" fmla="val 112"/>
                  <a:gd name="f60" fmla="val 26"/>
                  <a:gd name="f61" fmla="val 120"/>
                  <a:gd name="f62" fmla="val 24"/>
                  <a:gd name="f63" fmla="val 22"/>
                  <a:gd name="f64" fmla="val 123"/>
                  <a:gd name="f65" fmla="val 20"/>
                  <a:gd name="f66" fmla="val 25"/>
                  <a:gd name="f67" fmla="val 125"/>
                  <a:gd name="f68" fmla="val 31"/>
                  <a:gd name="f69" fmla="val 127"/>
                  <a:gd name="f70" fmla="val 35"/>
                  <a:gd name="f71" fmla="val 132"/>
                  <a:gd name="f72" fmla="val 134"/>
                  <a:gd name="f73" fmla="val 136"/>
                  <a:gd name="f74" fmla="val 16"/>
                  <a:gd name="f75" fmla="+- 0 0 -90"/>
                  <a:gd name="f76" fmla="*/ f3 1 55"/>
                  <a:gd name="f77" fmla="*/ f4 1 137"/>
                  <a:gd name="f78" fmla="+- f7 0 f5"/>
                  <a:gd name="f79" fmla="+- f6 0 f5"/>
                  <a:gd name="f80" fmla="*/ f75 f0 1"/>
                  <a:gd name="f81" fmla="*/ f79 1 55"/>
                  <a:gd name="f82" fmla="*/ f78 1 137"/>
                  <a:gd name="f83" fmla="*/ 7 f79 1"/>
                  <a:gd name="f84" fmla="*/ 122 f78 1"/>
                  <a:gd name="f85" fmla="*/ 4 f79 1"/>
                  <a:gd name="f86" fmla="*/ 110 f78 1"/>
                  <a:gd name="f87" fmla="*/ 5 f79 1"/>
                  <a:gd name="f88" fmla="*/ 102 f78 1"/>
                  <a:gd name="f89" fmla="*/ 14 f79 1"/>
                  <a:gd name="f90" fmla="*/ 92 f78 1"/>
                  <a:gd name="f91" fmla="*/ 28 f79 1"/>
                  <a:gd name="f92" fmla="*/ 68 f78 1"/>
                  <a:gd name="f93" fmla="*/ 32 f79 1"/>
                  <a:gd name="f94" fmla="*/ 57 f78 1"/>
                  <a:gd name="f95" fmla="*/ 40 f79 1"/>
                  <a:gd name="f96" fmla="*/ 39 f78 1"/>
                  <a:gd name="f97" fmla="*/ 44 f79 1"/>
                  <a:gd name="f98" fmla="*/ 23 f78 1"/>
                  <a:gd name="f99" fmla="*/ 48 f79 1"/>
                  <a:gd name="f100" fmla="*/ 1 f78 1"/>
                  <a:gd name="f101" fmla="*/ 53 f79 1"/>
                  <a:gd name="f102" fmla="*/ 5 f78 1"/>
                  <a:gd name="f103" fmla="*/ 27 f79 1"/>
                  <a:gd name="f104" fmla="*/ 89 f78 1"/>
                  <a:gd name="f105" fmla="*/ 26 f79 1"/>
                  <a:gd name="f106" fmla="*/ 120 f78 1"/>
                  <a:gd name="f107" fmla="*/ 20 f79 1"/>
                  <a:gd name="f108" fmla="*/ 123 f78 1"/>
                  <a:gd name="f109" fmla="*/ 35 f79 1"/>
                  <a:gd name="f110" fmla="*/ 132 f78 1"/>
                  <a:gd name="f111" fmla="*/ 36 f79 1"/>
                  <a:gd name="f112" fmla="*/ 137 f78 1"/>
                  <a:gd name="f113" fmla="*/ f80 1 f2"/>
                  <a:gd name="f114" fmla="*/ f83 1 55"/>
                  <a:gd name="f115" fmla="*/ f84 1 137"/>
                  <a:gd name="f116" fmla="*/ f85 1 55"/>
                  <a:gd name="f117" fmla="*/ f86 1 137"/>
                  <a:gd name="f118" fmla="*/ f87 1 55"/>
                  <a:gd name="f119" fmla="*/ f88 1 137"/>
                  <a:gd name="f120" fmla="*/ f89 1 55"/>
                  <a:gd name="f121" fmla="*/ f90 1 137"/>
                  <a:gd name="f122" fmla="*/ f91 1 55"/>
                  <a:gd name="f123" fmla="*/ f92 1 137"/>
                  <a:gd name="f124" fmla="*/ f93 1 55"/>
                  <a:gd name="f125" fmla="*/ f94 1 137"/>
                  <a:gd name="f126" fmla="*/ f95 1 55"/>
                  <a:gd name="f127" fmla="*/ f96 1 137"/>
                  <a:gd name="f128" fmla="*/ f97 1 55"/>
                  <a:gd name="f129" fmla="*/ f98 1 137"/>
                  <a:gd name="f130" fmla="*/ f99 1 55"/>
                  <a:gd name="f131" fmla="*/ f100 1 137"/>
                  <a:gd name="f132" fmla="*/ f101 1 55"/>
                  <a:gd name="f133" fmla="*/ f102 1 137"/>
                  <a:gd name="f134" fmla="*/ f103 1 55"/>
                  <a:gd name="f135" fmla="*/ f104 1 137"/>
                  <a:gd name="f136" fmla="*/ f105 1 55"/>
                  <a:gd name="f137" fmla="*/ f106 1 137"/>
                  <a:gd name="f138" fmla="*/ f107 1 55"/>
                  <a:gd name="f139" fmla="*/ f108 1 137"/>
                  <a:gd name="f140" fmla="*/ f109 1 55"/>
                  <a:gd name="f141" fmla="*/ f110 1 137"/>
                  <a:gd name="f142" fmla="*/ f111 1 55"/>
                  <a:gd name="f143" fmla="*/ f112 1 137"/>
                  <a:gd name="f144" fmla="*/ 0 1 f81"/>
                  <a:gd name="f145" fmla="*/ f6 1 f81"/>
                  <a:gd name="f146" fmla="*/ 0 1 f82"/>
                  <a:gd name="f147" fmla="*/ f7 1 f82"/>
                  <a:gd name="f148" fmla="+- f113 0 f1"/>
                  <a:gd name="f149" fmla="*/ f114 1 f81"/>
                  <a:gd name="f150" fmla="*/ f115 1 f82"/>
                  <a:gd name="f151" fmla="*/ f116 1 f81"/>
                  <a:gd name="f152" fmla="*/ f117 1 f82"/>
                  <a:gd name="f153" fmla="*/ f118 1 f81"/>
                  <a:gd name="f154" fmla="*/ f119 1 f82"/>
                  <a:gd name="f155" fmla="*/ f120 1 f81"/>
                  <a:gd name="f156" fmla="*/ f121 1 f82"/>
                  <a:gd name="f157" fmla="*/ f122 1 f81"/>
                  <a:gd name="f158" fmla="*/ f123 1 f82"/>
                  <a:gd name="f159" fmla="*/ f124 1 f81"/>
                  <a:gd name="f160" fmla="*/ f125 1 f82"/>
                  <a:gd name="f161" fmla="*/ f126 1 f81"/>
                  <a:gd name="f162" fmla="*/ f127 1 f82"/>
                  <a:gd name="f163" fmla="*/ f128 1 f81"/>
                  <a:gd name="f164" fmla="*/ f129 1 f82"/>
                  <a:gd name="f165" fmla="*/ f130 1 f81"/>
                  <a:gd name="f166" fmla="*/ f131 1 f82"/>
                  <a:gd name="f167" fmla="*/ f132 1 f81"/>
                  <a:gd name="f168" fmla="*/ f133 1 f82"/>
                  <a:gd name="f169" fmla="*/ f134 1 f81"/>
                  <a:gd name="f170" fmla="*/ f135 1 f82"/>
                  <a:gd name="f171" fmla="*/ f136 1 f81"/>
                  <a:gd name="f172" fmla="*/ f137 1 f82"/>
                  <a:gd name="f173" fmla="*/ f138 1 f81"/>
                  <a:gd name="f174" fmla="*/ f139 1 f82"/>
                  <a:gd name="f175" fmla="*/ f140 1 f81"/>
                  <a:gd name="f176" fmla="*/ f141 1 f82"/>
                  <a:gd name="f177" fmla="*/ f142 1 f81"/>
                  <a:gd name="f178" fmla="*/ f143 1 f82"/>
                  <a:gd name="f179" fmla="*/ f144 f76 1"/>
                  <a:gd name="f180" fmla="*/ f145 f76 1"/>
                  <a:gd name="f181" fmla="*/ f147 f77 1"/>
                  <a:gd name="f182" fmla="*/ f146 f77 1"/>
                  <a:gd name="f183" fmla="*/ f149 f76 1"/>
                  <a:gd name="f184" fmla="*/ f150 f77 1"/>
                  <a:gd name="f185" fmla="*/ f151 f76 1"/>
                  <a:gd name="f186" fmla="*/ f152 f77 1"/>
                  <a:gd name="f187" fmla="*/ f153 f76 1"/>
                  <a:gd name="f188" fmla="*/ f154 f77 1"/>
                  <a:gd name="f189" fmla="*/ f155 f76 1"/>
                  <a:gd name="f190" fmla="*/ f156 f77 1"/>
                  <a:gd name="f191" fmla="*/ f157 f76 1"/>
                  <a:gd name="f192" fmla="*/ f158 f77 1"/>
                  <a:gd name="f193" fmla="*/ f159 f76 1"/>
                  <a:gd name="f194" fmla="*/ f160 f77 1"/>
                  <a:gd name="f195" fmla="*/ f161 f76 1"/>
                  <a:gd name="f196" fmla="*/ f162 f77 1"/>
                  <a:gd name="f197" fmla="*/ f163 f76 1"/>
                  <a:gd name="f198" fmla="*/ f164 f77 1"/>
                  <a:gd name="f199" fmla="*/ f165 f76 1"/>
                  <a:gd name="f200" fmla="*/ f166 f77 1"/>
                  <a:gd name="f201" fmla="*/ f167 f76 1"/>
                  <a:gd name="f202" fmla="*/ f168 f77 1"/>
                  <a:gd name="f203" fmla="*/ f169 f76 1"/>
                  <a:gd name="f204" fmla="*/ f170 f77 1"/>
                  <a:gd name="f205" fmla="*/ f171 f76 1"/>
                  <a:gd name="f206" fmla="*/ f172 f77 1"/>
                  <a:gd name="f207" fmla="*/ f173 f76 1"/>
                  <a:gd name="f208" fmla="*/ f174 f77 1"/>
                  <a:gd name="f209" fmla="*/ f175 f76 1"/>
                  <a:gd name="f210" fmla="*/ f176 f77 1"/>
                  <a:gd name="f211" fmla="*/ f177 f76 1"/>
                  <a:gd name="f212" fmla="*/ f178 f77 1"/>
                </a:gdLst>
                <a:ahLst/>
                <a:cxnLst>
                  <a:cxn ang="3cd4">
                    <a:pos x="hc" y="t"/>
                  </a:cxn>
                  <a:cxn ang="0">
                    <a:pos x="r" y="vc"/>
                  </a:cxn>
                  <a:cxn ang="cd4">
                    <a:pos x="hc" y="b"/>
                  </a:cxn>
                  <a:cxn ang="cd2">
                    <a:pos x="l" y="vc"/>
                  </a:cxn>
                  <a:cxn ang="f148">
                    <a:pos x="f183" y="f184"/>
                  </a:cxn>
                  <a:cxn ang="f148">
                    <a:pos x="f185" y="f186"/>
                  </a:cxn>
                  <a:cxn ang="f148">
                    <a:pos x="f187" y="f188"/>
                  </a:cxn>
                  <a:cxn ang="f148">
                    <a:pos x="f189" y="f190"/>
                  </a:cxn>
                  <a:cxn ang="f148">
                    <a:pos x="f191" y="f192"/>
                  </a:cxn>
                  <a:cxn ang="f148">
                    <a:pos x="f193" y="f194"/>
                  </a:cxn>
                  <a:cxn ang="f148">
                    <a:pos x="f195" y="f196"/>
                  </a:cxn>
                  <a:cxn ang="f148">
                    <a:pos x="f197" y="f198"/>
                  </a:cxn>
                  <a:cxn ang="f148">
                    <a:pos x="f199" y="f200"/>
                  </a:cxn>
                  <a:cxn ang="f148">
                    <a:pos x="f201" y="f202"/>
                  </a:cxn>
                  <a:cxn ang="f148">
                    <a:pos x="f203" y="f204"/>
                  </a:cxn>
                  <a:cxn ang="f148">
                    <a:pos x="f203" y="f186"/>
                  </a:cxn>
                  <a:cxn ang="f148">
                    <a:pos x="f205" y="f206"/>
                  </a:cxn>
                  <a:cxn ang="f148">
                    <a:pos x="f207" y="f208"/>
                  </a:cxn>
                  <a:cxn ang="f148">
                    <a:pos x="f209" y="f210"/>
                  </a:cxn>
                  <a:cxn ang="f148">
                    <a:pos x="f211" y="f212"/>
                  </a:cxn>
                  <a:cxn ang="f148">
                    <a:pos x="f183" y="f184"/>
                  </a:cxn>
                </a:cxnLst>
                <a:rect l="f179" t="f182" r="f180" b="f181"/>
                <a:pathLst>
                  <a:path w="55" h="137">
                    <a:moveTo>
                      <a:pt x="f8" y="f9"/>
                    </a:moveTo>
                    <a:cubicBezTo>
                      <a:pt x="f10" y="f11"/>
                      <a:pt x="f8" y="f12"/>
                      <a:pt x="f13" y="f14"/>
                    </a:cubicBezTo>
                    <a:cubicBezTo>
                      <a:pt x="f5" y="f15"/>
                      <a:pt x="f5" y="f15"/>
                      <a:pt x="f16" y="f17"/>
                    </a:cubicBezTo>
                    <a:cubicBezTo>
                      <a:pt x="f10" y="f18"/>
                      <a:pt x="f19" y="f20"/>
                      <a:pt x="f21" y="f22"/>
                    </a:cubicBezTo>
                    <a:cubicBezTo>
                      <a:pt x="f23" y="f24"/>
                      <a:pt x="f25" y="f26"/>
                      <a:pt x="f27" y="f28"/>
                    </a:cubicBezTo>
                    <a:cubicBezTo>
                      <a:pt x="f29" y="f30"/>
                      <a:pt x="f31" y="f32"/>
                      <a:pt x="f33" y="f34"/>
                    </a:cubicBezTo>
                    <a:cubicBezTo>
                      <a:pt x="f33" y="f35"/>
                      <a:pt x="f36" y="f37"/>
                      <a:pt x="f38" y="f39"/>
                    </a:cubicBezTo>
                    <a:cubicBezTo>
                      <a:pt x="f40" y="f41"/>
                      <a:pt x="f42" y="f43"/>
                      <a:pt x="f42" y="f25"/>
                    </a:cubicBezTo>
                    <a:cubicBezTo>
                      <a:pt x="f44" y="f45"/>
                      <a:pt x="f37" y="f46"/>
                      <a:pt x="f47" y="f48"/>
                    </a:cubicBezTo>
                    <a:cubicBezTo>
                      <a:pt x="f49" y="f5"/>
                      <a:pt x="f50" y="f51"/>
                      <a:pt x="f52" y="f16"/>
                    </a:cubicBezTo>
                    <a:cubicBezTo>
                      <a:pt x="f6" y="f53"/>
                      <a:pt x="f54" y="f55"/>
                      <a:pt x="f56" y="f57"/>
                    </a:cubicBezTo>
                    <a:cubicBezTo>
                      <a:pt x="f25" y="f20"/>
                      <a:pt x="f58" y="f17"/>
                      <a:pt x="f56" y="f14"/>
                    </a:cubicBezTo>
                    <a:cubicBezTo>
                      <a:pt x="f29" y="f59"/>
                      <a:pt x="f43" y="f11"/>
                      <a:pt x="f60" y="f61"/>
                    </a:cubicBezTo>
                    <a:cubicBezTo>
                      <a:pt x="f62" y="f9"/>
                      <a:pt x="f63" y="f64"/>
                      <a:pt x="f65" y="f64"/>
                    </a:cubicBezTo>
                    <a:cubicBezTo>
                      <a:pt x="f66" y="f67"/>
                      <a:pt x="f68" y="f69"/>
                      <a:pt x="f70" y="f71"/>
                    </a:cubicBezTo>
                    <a:cubicBezTo>
                      <a:pt x="f53" y="f72"/>
                      <a:pt x="f36" y="f73"/>
                      <a:pt x="f53" y="f7"/>
                    </a:cubicBezTo>
                    <a:cubicBezTo>
                      <a:pt x="f60" y="f71"/>
                      <a:pt x="f74" y="f69"/>
                      <a:pt x="f8" y="f9"/>
                    </a:cubicBezTo>
                    <a:close/>
                  </a:path>
                </a:pathLst>
              </a:custGeom>
              <a:solidFill>
                <a:srgbClr val="C9695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2" name="Freeform 39">
                <a:extLst>
                  <a:ext uri="{FF2B5EF4-FFF2-40B4-BE49-F238E27FC236}">
                    <a16:creationId xmlns:a16="http://schemas.microsoft.com/office/drawing/2014/main" id="{A9AA4C64-7BA6-72C0-8ABA-2C6BA5D06258}"/>
                  </a:ext>
                </a:extLst>
              </p:cNvPr>
              <p:cNvSpPr/>
              <p:nvPr/>
            </p:nvSpPr>
            <p:spPr>
              <a:xfrm>
                <a:off x="11164888" y="4414842"/>
                <a:ext cx="71442" cy="136529"/>
              </a:xfrm>
              <a:custGeom>
                <a:avLst/>
                <a:gdLst>
                  <a:gd name="f0" fmla="val 10800000"/>
                  <a:gd name="f1" fmla="val 5400000"/>
                  <a:gd name="f2" fmla="val 180"/>
                  <a:gd name="f3" fmla="val w"/>
                  <a:gd name="f4" fmla="val h"/>
                  <a:gd name="f5" fmla="val 0"/>
                  <a:gd name="f6" fmla="val 45"/>
                  <a:gd name="f7" fmla="val 87"/>
                  <a:gd name="f8" fmla="val 15"/>
                  <a:gd name="f9" fmla="val 2"/>
                  <a:gd name="f10" fmla="val 20"/>
                  <a:gd name="f11" fmla="val 8"/>
                  <a:gd name="f12" fmla="val 17"/>
                  <a:gd name="f13" fmla="val 25"/>
                  <a:gd name="f14" fmla="val 23"/>
                  <a:gd name="f15" fmla="val 31"/>
                  <a:gd name="f16" fmla="val 38"/>
                  <a:gd name="f17" fmla="val 35"/>
                  <a:gd name="f18" fmla="val 54"/>
                  <a:gd name="f19" fmla="val 39"/>
                  <a:gd name="f20" fmla="val 69"/>
                  <a:gd name="f21" fmla="val 40"/>
                  <a:gd name="f22" fmla="val 75"/>
                  <a:gd name="f23" fmla="val 42"/>
                  <a:gd name="f24" fmla="val 81"/>
                  <a:gd name="f25" fmla="val 86"/>
                  <a:gd name="f26" fmla="val 44"/>
                  <a:gd name="f27" fmla="val 36"/>
                  <a:gd name="f28" fmla="val 82"/>
                  <a:gd name="f29" fmla="val 78"/>
                  <a:gd name="f30" fmla="val 33"/>
                  <a:gd name="f31" fmla="val 29"/>
                  <a:gd name="f32" fmla="val 62"/>
                  <a:gd name="f33" fmla="val 21"/>
                  <a:gd name="f34" fmla="val 57"/>
                  <a:gd name="f35" fmla="val 14"/>
                  <a:gd name="f36" fmla="val 53"/>
                  <a:gd name="f37" fmla="val 12"/>
                  <a:gd name="f38" fmla="val 6"/>
                  <a:gd name="f39" fmla="val 27"/>
                  <a:gd name="f40" fmla="val 5"/>
                  <a:gd name="f41" fmla="val 9"/>
                  <a:gd name="f42" fmla="val 3"/>
                  <a:gd name="f43" fmla="val 10"/>
                  <a:gd name="f44" fmla="val 13"/>
                  <a:gd name="f45" fmla="+- 0 0 -90"/>
                  <a:gd name="f46" fmla="*/ f3 1 45"/>
                  <a:gd name="f47" fmla="*/ f4 1 87"/>
                  <a:gd name="f48" fmla="+- f7 0 f5"/>
                  <a:gd name="f49" fmla="+- f6 0 f5"/>
                  <a:gd name="f50" fmla="*/ f45 f0 1"/>
                  <a:gd name="f51" fmla="*/ f49 1 45"/>
                  <a:gd name="f52" fmla="*/ f48 1 87"/>
                  <a:gd name="f53" fmla="*/ 15 f49 1"/>
                  <a:gd name="f54" fmla="*/ 2 f48 1"/>
                  <a:gd name="f55" fmla="*/ 25 f49 1"/>
                  <a:gd name="f56" fmla="*/ 23 f48 1"/>
                  <a:gd name="f57" fmla="*/ 39 f49 1"/>
                  <a:gd name="f58" fmla="*/ 69 f48 1"/>
                  <a:gd name="f59" fmla="*/ 45 f49 1"/>
                  <a:gd name="f60" fmla="*/ 86 f48 1"/>
                  <a:gd name="f61" fmla="*/ 44 f49 1"/>
                  <a:gd name="f62" fmla="*/ 87 f48 1"/>
                  <a:gd name="f63" fmla="*/ 35 f49 1"/>
                  <a:gd name="f64" fmla="*/ 78 f48 1"/>
                  <a:gd name="f65" fmla="*/ 21 f49 1"/>
                  <a:gd name="f66" fmla="*/ 57 f48 1"/>
                  <a:gd name="f67" fmla="*/ 6 f49 1"/>
                  <a:gd name="f68" fmla="*/ 40 f48 1"/>
                  <a:gd name="f69" fmla="*/ 9 f49 1"/>
                  <a:gd name="f70" fmla="*/ 3 f48 1"/>
                  <a:gd name="f71" fmla="*/ f50 1 f2"/>
                  <a:gd name="f72" fmla="*/ f53 1 45"/>
                  <a:gd name="f73" fmla="*/ f54 1 87"/>
                  <a:gd name="f74" fmla="*/ f55 1 45"/>
                  <a:gd name="f75" fmla="*/ f56 1 87"/>
                  <a:gd name="f76" fmla="*/ f57 1 45"/>
                  <a:gd name="f77" fmla="*/ f58 1 87"/>
                  <a:gd name="f78" fmla="*/ f59 1 45"/>
                  <a:gd name="f79" fmla="*/ f60 1 87"/>
                  <a:gd name="f80" fmla="*/ f61 1 45"/>
                  <a:gd name="f81" fmla="*/ f62 1 87"/>
                  <a:gd name="f82" fmla="*/ f63 1 45"/>
                  <a:gd name="f83" fmla="*/ f64 1 87"/>
                  <a:gd name="f84" fmla="*/ f65 1 45"/>
                  <a:gd name="f85" fmla="*/ f66 1 87"/>
                  <a:gd name="f86" fmla="*/ f67 1 45"/>
                  <a:gd name="f87" fmla="*/ f68 1 87"/>
                  <a:gd name="f88" fmla="*/ f69 1 45"/>
                  <a:gd name="f89" fmla="*/ f70 1 87"/>
                  <a:gd name="f90" fmla="*/ 0 1 f51"/>
                  <a:gd name="f91" fmla="*/ f6 1 f51"/>
                  <a:gd name="f92" fmla="*/ 0 1 f52"/>
                  <a:gd name="f93" fmla="*/ f7 1 f52"/>
                  <a:gd name="f94" fmla="+- f71 0 f1"/>
                  <a:gd name="f95" fmla="*/ f72 1 f51"/>
                  <a:gd name="f96" fmla="*/ f73 1 f52"/>
                  <a:gd name="f97" fmla="*/ f74 1 f51"/>
                  <a:gd name="f98" fmla="*/ f75 1 f52"/>
                  <a:gd name="f99" fmla="*/ f76 1 f51"/>
                  <a:gd name="f100" fmla="*/ f77 1 f52"/>
                  <a:gd name="f101" fmla="*/ f78 1 f51"/>
                  <a:gd name="f102" fmla="*/ f79 1 f52"/>
                  <a:gd name="f103" fmla="*/ f80 1 f51"/>
                  <a:gd name="f104" fmla="*/ f81 1 f52"/>
                  <a:gd name="f105" fmla="*/ f82 1 f51"/>
                  <a:gd name="f106" fmla="*/ f83 1 f52"/>
                  <a:gd name="f107" fmla="*/ f84 1 f51"/>
                  <a:gd name="f108" fmla="*/ f85 1 f52"/>
                  <a:gd name="f109" fmla="*/ f86 1 f51"/>
                  <a:gd name="f110" fmla="*/ f87 1 f52"/>
                  <a:gd name="f111" fmla="*/ f88 1 f51"/>
                  <a:gd name="f112" fmla="*/ f89 1 f52"/>
                  <a:gd name="f113" fmla="*/ f90 f46 1"/>
                  <a:gd name="f114" fmla="*/ f91 f46 1"/>
                  <a:gd name="f115" fmla="*/ f93 f47 1"/>
                  <a:gd name="f116" fmla="*/ f92 f47 1"/>
                  <a:gd name="f117" fmla="*/ f95 f46 1"/>
                  <a:gd name="f118" fmla="*/ f96 f47 1"/>
                  <a:gd name="f119" fmla="*/ f97 f46 1"/>
                  <a:gd name="f120" fmla="*/ f98 f47 1"/>
                  <a:gd name="f121" fmla="*/ f99 f46 1"/>
                  <a:gd name="f122" fmla="*/ f100 f47 1"/>
                  <a:gd name="f123" fmla="*/ f101 f46 1"/>
                  <a:gd name="f124" fmla="*/ f102 f47 1"/>
                  <a:gd name="f125" fmla="*/ f103 f46 1"/>
                  <a:gd name="f126" fmla="*/ f104 f47 1"/>
                  <a:gd name="f127" fmla="*/ f105 f46 1"/>
                  <a:gd name="f128" fmla="*/ f106 f47 1"/>
                  <a:gd name="f129" fmla="*/ f107 f46 1"/>
                  <a:gd name="f130" fmla="*/ f108 f47 1"/>
                  <a:gd name="f131" fmla="*/ f109 f46 1"/>
                  <a:gd name="f132" fmla="*/ f110 f47 1"/>
                  <a:gd name="f133" fmla="*/ f111 f46 1"/>
                  <a:gd name="f134" fmla="*/ f112 f47 1"/>
                </a:gdLst>
                <a:ahLst/>
                <a:cxnLst>
                  <a:cxn ang="3cd4">
                    <a:pos x="hc" y="t"/>
                  </a:cxn>
                  <a:cxn ang="0">
                    <a:pos x="r" y="vc"/>
                  </a:cxn>
                  <a:cxn ang="cd4">
                    <a:pos x="hc" y="b"/>
                  </a:cxn>
                  <a:cxn ang="cd2">
                    <a:pos x="l" y="vc"/>
                  </a:cxn>
                  <a:cxn ang="f94">
                    <a:pos x="f117" y="f118"/>
                  </a:cxn>
                  <a:cxn ang="f94">
                    <a:pos x="f119" y="f120"/>
                  </a:cxn>
                  <a:cxn ang="f94">
                    <a:pos x="f121" y="f122"/>
                  </a:cxn>
                  <a:cxn ang="f94">
                    <a:pos x="f123" y="f124"/>
                  </a:cxn>
                  <a:cxn ang="f94">
                    <a:pos x="f125" y="f126"/>
                  </a:cxn>
                  <a:cxn ang="f94">
                    <a:pos x="f127" y="f128"/>
                  </a:cxn>
                  <a:cxn ang="f94">
                    <a:pos x="f129" y="f130"/>
                  </a:cxn>
                  <a:cxn ang="f94">
                    <a:pos x="f131" y="f132"/>
                  </a:cxn>
                  <a:cxn ang="f94">
                    <a:pos x="f133" y="f134"/>
                  </a:cxn>
                  <a:cxn ang="f94">
                    <a:pos x="f117" y="f118"/>
                  </a:cxn>
                </a:cxnLst>
                <a:rect l="f113" t="f116" r="f114" b="f115"/>
                <a:pathLst>
                  <a:path w="45" h="87">
                    <a:moveTo>
                      <a:pt x="f8" y="f9"/>
                    </a:moveTo>
                    <a:cubicBezTo>
                      <a:pt x="f10" y="f11"/>
                      <a:pt x="f10" y="f12"/>
                      <a:pt x="f13" y="f14"/>
                    </a:cubicBezTo>
                    <a:cubicBezTo>
                      <a:pt x="f15" y="f16"/>
                      <a:pt x="f17" y="f18"/>
                      <a:pt x="f19" y="f20"/>
                    </a:cubicBezTo>
                    <a:cubicBezTo>
                      <a:pt x="f21" y="f22"/>
                      <a:pt x="f23" y="f24"/>
                      <a:pt x="f6" y="f25"/>
                    </a:cubicBezTo>
                    <a:cubicBezTo>
                      <a:pt x="f6" y="f25"/>
                      <a:pt x="f26" y="f7"/>
                      <a:pt x="f26" y="f7"/>
                    </a:cubicBezTo>
                    <a:cubicBezTo>
                      <a:pt x="f16" y="f7"/>
                      <a:pt x="f27" y="f28"/>
                      <a:pt x="f17" y="f29"/>
                    </a:cubicBezTo>
                    <a:cubicBezTo>
                      <a:pt x="f30" y="f20"/>
                      <a:pt x="f31" y="f32"/>
                      <a:pt x="f33" y="f34"/>
                    </a:cubicBezTo>
                    <a:cubicBezTo>
                      <a:pt x="f35" y="f36"/>
                      <a:pt x="f37" y="f6"/>
                      <a:pt x="f38" y="f21"/>
                    </a:cubicBezTo>
                    <a:cubicBezTo>
                      <a:pt x="f5" y="f39"/>
                      <a:pt x="f40" y="f8"/>
                      <a:pt x="f41" y="f42"/>
                    </a:cubicBezTo>
                    <a:cubicBezTo>
                      <a:pt x="f43" y="f5"/>
                      <a:pt x="f44" y="f5"/>
                      <a:pt x="f8" y="f9"/>
                    </a:cubicBezTo>
                    <a:close/>
                  </a:path>
                </a:pathLst>
              </a:custGeom>
              <a:solidFill>
                <a:srgbClr val="C884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3" name="Freeform 40">
                <a:extLst>
                  <a:ext uri="{FF2B5EF4-FFF2-40B4-BE49-F238E27FC236}">
                    <a16:creationId xmlns:a16="http://schemas.microsoft.com/office/drawing/2014/main" id="{9461429D-3FA8-5AD0-79DD-FA65278D268D}"/>
                  </a:ext>
                </a:extLst>
              </p:cNvPr>
              <p:cNvSpPr/>
              <p:nvPr/>
            </p:nvSpPr>
            <p:spPr>
              <a:xfrm>
                <a:off x="10126659" y="5387973"/>
                <a:ext cx="112708" cy="239709"/>
              </a:xfrm>
              <a:custGeom>
                <a:avLst/>
                <a:gdLst>
                  <a:gd name="f0" fmla="val 10800000"/>
                  <a:gd name="f1" fmla="val 5400000"/>
                  <a:gd name="f2" fmla="val 180"/>
                  <a:gd name="f3" fmla="val w"/>
                  <a:gd name="f4" fmla="val h"/>
                  <a:gd name="f5" fmla="val 0"/>
                  <a:gd name="f6" fmla="val 72"/>
                  <a:gd name="f7" fmla="val 152"/>
                  <a:gd name="f8" fmla="val 71"/>
                  <a:gd name="f9" fmla="val 49"/>
                  <a:gd name="f10" fmla="val 140"/>
                  <a:gd name="f11" fmla="val 27"/>
                  <a:gd name="f12" fmla="val 127"/>
                  <a:gd name="f13" fmla="val 9"/>
                  <a:gd name="f14" fmla="val 109"/>
                  <a:gd name="f15" fmla="val 1"/>
                  <a:gd name="f16" fmla="val 104"/>
                  <a:gd name="f17" fmla="val 97"/>
                  <a:gd name="f18" fmla="val 4"/>
                  <a:gd name="f19" fmla="val 89"/>
                  <a:gd name="f20" fmla="val 8"/>
                  <a:gd name="f21" fmla="val 81"/>
                  <a:gd name="f22" fmla="val 12"/>
                  <a:gd name="f23" fmla="val 18"/>
                  <a:gd name="f24" fmla="val 65"/>
                  <a:gd name="f25" fmla="val 31"/>
                  <a:gd name="f26" fmla="val 41"/>
                  <a:gd name="f27" fmla="val 32"/>
                  <a:gd name="f28" fmla="val 10"/>
                  <a:gd name="f29" fmla="val 40"/>
                  <a:gd name="f30" fmla="val 44"/>
                  <a:gd name="f31" fmla="val 51"/>
                  <a:gd name="f32" fmla="val 52"/>
                  <a:gd name="f33" fmla="val 53"/>
                  <a:gd name="f34" fmla="val 3"/>
                  <a:gd name="f35" fmla="val 45"/>
                  <a:gd name="f36" fmla="val 26"/>
                  <a:gd name="f37" fmla="val 80"/>
                  <a:gd name="f38" fmla="val 15"/>
                  <a:gd name="f39" fmla="val 94"/>
                  <a:gd name="f40" fmla="val 17"/>
                  <a:gd name="f41" fmla="val 107"/>
                  <a:gd name="f42" fmla="val 30"/>
                  <a:gd name="f43" fmla="val 121"/>
                  <a:gd name="f44" fmla="val 46"/>
                  <a:gd name="f45" fmla="val 131"/>
                  <a:gd name="f46" fmla="val 62"/>
                  <a:gd name="f47" fmla="val 141"/>
                  <a:gd name="f48" fmla="val 66"/>
                  <a:gd name="f49" fmla="val 143"/>
                  <a:gd name="f50" fmla="val 145"/>
                  <a:gd name="f51" fmla="val 151"/>
                  <a:gd name="f52" fmla="+- 0 0 -90"/>
                  <a:gd name="f53" fmla="*/ f3 1 72"/>
                  <a:gd name="f54" fmla="*/ f4 1 152"/>
                  <a:gd name="f55" fmla="+- f7 0 f5"/>
                  <a:gd name="f56" fmla="+- f6 0 f5"/>
                  <a:gd name="f57" fmla="*/ f52 f0 1"/>
                  <a:gd name="f58" fmla="*/ f56 1 72"/>
                  <a:gd name="f59" fmla="*/ f55 1 152"/>
                  <a:gd name="f60" fmla="*/ 71 f56 1"/>
                  <a:gd name="f61" fmla="*/ 152 f55 1"/>
                  <a:gd name="f62" fmla="*/ 9 f56 1"/>
                  <a:gd name="f63" fmla="*/ 109 f55 1"/>
                  <a:gd name="f64" fmla="*/ 4 f56 1"/>
                  <a:gd name="f65" fmla="*/ 89 f55 1"/>
                  <a:gd name="f66" fmla="*/ 18 f56 1"/>
                  <a:gd name="f67" fmla="*/ 65 f55 1"/>
                  <a:gd name="f68" fmla="*/ 41 f56 1"/>
                  <a:gd name="f69" fmla="*/ 10 f55 1"/>
                  <a:gd name="f70" fmla="*/ 49 f56 1"/>
                  <a:gd name="f71" fmla="*/ 0 f55 1"/>
                  <a:gd name="f72" fmla="*/ 53 f56 1"/>
                  <a:gd name="f73" fmla="*/ 3 f55 1"/>
                  <a:gd name="f74" fmla="*/ 26 f56 1"/>
                  <a:gd name="f75" fmla="*/ 71 f55 1"/>
                  <a:gd name="f76" fmla="*/ 17 f56 1"/>
                  <a:gd name="f77" fmla="*/ 107 f55 1"/>
                  <a:gd name="f78" fmla="*/ 62 f56 1"/>
                  <a:gd name="f79" fmla="*/ 141 f55 1"/>
                  <a:gd name="f80" fmla="*/ 72 f56 1"/>
                  <a:gd name="f81" fmla="*/ 151 f55 1"/>
                  <a:gd name="f82" fmla="*/ f57 1 f2"/>
                  <a:gd name="f83" fmla="*/ f60 1 72"/>
                  <a:gd name="f84" fmla="*/ f61 1 152"/>
                  <a:gd name="f85" fmla="*/ f62 1 72"/>
                  <a:gd name="f86" fmla="*/ f63 1 152"/>
                  <a:gd name="f87" fmla="*/ f64 1 72"/>
                  <a:gd name="f88" fmla="*/ f65 1 152"/>
                  <a:gd name="f89" fmla="*/ f66 1 72"/>
                  <a:gd name="f90" fmla="*/ f67 1 152"/>
                  <a:gd name="f91" fmla="*/ f68 1 72"/>
                  <a:gd name="f92" fmla="*/ f69 1 152"/>
                  <a:gd name="f93" fmla="*/ f70 1 72"/>
                  <a:gd name="f94" fmla="*/ f71 1 152"/>
                  <a:gd name="f95" fmla="*/ f72 1 72"/>
                  <a:gd name="f96" fmla="*/ f73 1 152"/>
                  <a:gd name="f97" fmla="*/ f74 1 72"/>
                  <a:gd name="f98" fmla="*/ f75 1 152"/>
                  <a:gd name="f99" fmla="*/ f76 1 72"/>
                  <a:gd name="f100" fmla="*/ f77 1 152"/>
                  <a:gd name="f101" fmla="*/ f78 1 72"/>
                  <a:gd name="f102" fmla="*/ f79 1 152"/>
                  <a:gd name="f103" fmla="*/ f80 1 72"/>
                  <a:gd name="f104" fmla="*/ f81 1 152"/>
                  <a:gd name="f105" fmla="*/ 0 1 f58"/>
                  <a:gd name="f106" fmla="*/ f6 1 f58"/>
                  <a:gd name="f107" fmla="*/ 0 1 f59"/>
                  <a:gd name="f108" fmla="*/ f7 1 f59"/>
                  <a:gd name="f109" fmla="+- f82 0 f1"/>
                  <a:gd name="f110" fmla="*/ f83 1 f58"/>
                  <a:gd name="f111" fmla="*/ f84 1 f59"/>
                  <a:gd name="f112" fmla="*/ f85 1 f58"/>
                  <a:gd name="f113" fmla="*/ f86 1 f59"/>
                  <a:gd name="f114" fmla="*/ f87 1 f58"/>
                  <a:gd name="f115" fmla="*/ f88 1 f59"/>
                  <a:gd name="f116" fmla="*/ f89 1 f58"/>
                  <a:gd name="f117" fmla="*/ f90 1 f59"/>
                  <a:gd name="f118" fmla="*/ f91 1 f58"/>
                  <a:gd name="f119" fmla="*/ f92 1 f59"/>
                  <a:gd name="f120" fmla="*/ f93 1 f58"/>
                  <a:gd name="f121" fmla="*/ f94 1 f59"/>
                  <a:gd name="f122" fmla="*/ f95 1 f58"/>
                  <a:gd name="f123" fmla="*/ f96 1 f59"/>
                  <a:gd name="f124" fmla="*/ f97 1 f58"/>
                  <a:gd name="f125" fmla="*/ f98 1 f59"/>
                  <a:gd name="f126" fmla="*/ f99 1 f58"/>
                  <a:gd name="f127" fmla="*/ f100 1 f59"/>
                  <a:gd name="f128" fmla="*/ f101 1 f58"/>
                  <a:gd name="f129" fmla="*/ f102 1 f59"/>
                  <a:gd name="f130" fmla="*/ f103 1 f58"/>
                  <a:gd name="f131" fmla="*/ f104 1 f59"/>
                  <a:gd name="f132" fmla="*/ f105 f53 1"/>
                  <a:gd name="f133" fmla="*/ f106 f53 1"/>
                  <a:gd name="f134" fmla="*/ f108 f54 1"/>
                  <a:gd name="f135" fmla="*/ f107 f54 1"/>
                  <a:gd name="f136" fmla="*/ f110 f53 1"/>
                  <a:gd name="f137" fmla="*/ f111 f54 1"/>
                  <a:gd name="f138" fmla="*/ f112 f53 1"/>
                  <a:gd name="f139" fmla="*/ f113 f54 1"/>
                  <a:gd name="f140" fmla="*/ f114 f53 1"/>
                  <a:gd name="f141" fmla="*/ f115 f54 1"/>
                  <a:gd name="f142" fmla="*/ f116 f53 1"/>
                  <a:gd name="f143" fmla="*/ f117 f54 1"/>
                  <a:gd name="f144" fmla="*/ f118 f53 1"/>
                  <a:gd name="f145" fmla="*/ f119 f54 1"/>
                  <a:gd name="f146" fmla="*/ f120 f53 1"/>
                  <a:gd name="f147" fmla="*/ f121 f54 1"/>
                  <a:gd name="f148" fmla="*/ f122 f53 1"/>
                  <a:gd name="f149" fmla="*/ f123 f54 1"/>
                  <a:gd name="f150" fmla="*/ f124 f53 1"/>
                  <a:gd name="f151" fmla="*/ f125 f54 1"/>
                  <a:gd name="f152" fmla="*/ f126 f53 1"/>
                  <a:gd name="f153" fmla="*/ f127 f54 1"/>
                  <a:gd name="f154" fmla="*/ f128 f53 1"/>
                  <a:gd name="f155" fmla="*/ f129 f54 1"/>
                  <a:gd name="f156" fmla="*/ f130 f53 1"/>
                  <a:gd name="f157" fmla="*/ f131 f54 1"/>
                </a:gdLst>
                <a:ahLst/>
                <a:cxnLst>
                  <a:cxn ang="3cd4">
                    <a:pos x="hc" y="t"/>
                  </a:cxn>
                  <a:cxn ang="0">
                    <a:pos x="r" y="vc"/>
                  </a:cxn>
                  <a:cxn ang="cd4">
                    <a:pos x="hc" y="b"/>
                  </a:cxn>
                  <a:cxn ang="cd2">
                    <a:pos x="l" y="vc"/>
                  </a:cxn>
                  <a:cxn ang="f109">
                    <a:pos x="f136" y="f137"/>
                  </a:cxn>
                  <a:cxn ang="f109">
                    <a:pos x="f138" y="f139"/>
                  </a:cxn>
                  <a:cxn ang="f109">
                    <a:pos x="f140" y="f141"/>
                  </a:cxn>
                  <a:cxn ang="f109">
                    <a:pos x="f142" y="f143"/>
                  </a:cxn>
                  <a:cxn ang="f109">
                    <a:pos x="f144" y="f145"/>
                  </a:cxn>
                  <a:cxn ang="f109">
                    <a:pos x="f146" y="f147"/>
                  </a:cxn>
                  <a:cxn ang="f109">
                    <a:pos x="f148" y="f149"/>
                  </a:cxn>
                  <a:cxn ang="f109">
                    <a:pos x="f150" y="f151"/>
                  </a:cxn>
                  <a:cxn ang="f109">
                    <a:pos x="f152" y="f153"/>
                  </a:cxn>
                  <a:cxn ang="f109">
                    <a:pos x="f154" y="f155"/>
                  </a:cxn>
                  <a:cxn ang="f109">
                    <a:pos x="f156" y="f157"/>
                  </a:cxn>
                  <a:cxn ang="f109">
                    <a:pos x="f136" y="f137"/>
                  </a:cxn>
                </a:cxnLst>
                <a:rect l="f132" t="f135" r="f133" b="f134"/>
                <a:pathLst>
                  <a:path w="72" h="152">
                    <a:moveTo>
                      <a:pt x="f8" y="f7"/>
                    </a:moveTo>
                    <a:cubicBezTo>
                      <a:pt x="f9" y="f10"/>
                      <a:pt x="f11" y="f12"/>
                      <a:pt x="f13" y="f14"/>
                    </a:cubicBezTo>
                    <a:cubicBezTo>
                      <a:pt x="f15" y="f16"/>
                      <a:pt x="f5" y="f17"/>
                      <a:pt x="f18" y="f19"/>
                    </a:cubicBezTo>
                    <a:cubicBezTo>
                      <a:pt x="f20" y="f21"/>
                      <a:pt x="f22" y="f6"/>
                      <a:pt x="f23" y="f24"/>
                    </a:cubicBezTo>
                    <a:cubicBezTo>
                      <a:pt x="f25" y="f9"/>
                      <a:pt x="f26" y="f27"/>
                      <a:pt x="f26" y="f28"/>
                    </a:cubicBezTo>
                    <a:cubicBezTo>
                      <a:pt x="f29" y="f18"/>
                      <a:pt x="f30" y="f15"/>
                      <a:pt x="f9" y="f5"/>
                    </a:cubicBezTo>
                    <a:cubicBezTo>
                      <a:pt x="f31" y="f15"/>
                      <a:pt x="f32" y="f15"/>
                      <a:pt x="f33" y="f34"/>
                    </a:cubicBezTo>
                    <a:cubicBezTo>
                      <a:pt x="f9" y="f11"/>
                      <a:pt x="f35" y="f31"/>
                      <a:pt x="f36" y="f8"/>
                    </a:cubicBezTo>
                    <a:cubicBezTo>
                      <a:pt x="f23" y="f37"/>
                      <a:pt x="f38" y="f39"/>
                      <a:pt x="f40" y="f41"/>
                    </a:cubicBezTo>
                    <a:cubicBezTo>
                      <a:pt x="f42" y="f43"/>
                      <a:pt x="f44" y="f45"/>
                      <a:pt x="f46" y="f47"/>
                    </a:cubicBezTo>
                    <a:cubicBezTo>
                      <a:pt x="f48" y="f49"/>
                      <a:pt x="f8" y="f50"/>
                      <a:pt x="f6" y="f51"/>
                    </a:cubicBezTo>
                    <a:cubicBezTo>
                      <a:pt x="f8" y="f51"/>
                      <a:pt x="f8" y="f7"/>
                      <a:pt x="f8" y="f7"/>
                    </a:cubicBezTo>
                    <a:close/>
                  </a:path>
                </a:pathLst>
              </a:custGeom>
              <a:solidFill>
                <a:srgbClr val="BE776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4" name="Freeform 41">
                <a:extLst>
                  <a:ext uri="{FF2B5EF4-FFF2-40B4-BE49-F238E27FC236}">
                    <a16:creationId xmlns:a16="http://schemas.microsoft.com/office/drawing/2014/main" id="{542CBF55-2703-BE7D-AFE9-3423D533FFE1}"/>
                  </a:ext>
                </a:extLst>
              </p:cNvPr>
              <p:cNvSpPr/>
              <p:nvPr/>
            </p:nvSpPr>
            <p:spPr>
              <a:xfrm>
                <a:off x="10117141" y="5386392"/>
                <a:ext cx="88897" cy="174622"/>
              </a:xfrm>
              <a:custGeom>
                <a:avLst/>
                <a:gdLst>
                  <a:gd name="f0" fmla="val 10800000"/>
                  <a:gd name="f1" fmla="val 5400000"/>
                  <a:gd name="f2" fmla="val 180"/>
                  <a:gd name="f3" fmla="val w"/>
                  <a:gd name="f4" fmla="val h"/>
                  <a:gd name="f5" fmla="val 0"/>
                  <a:gd name="f6" fmla="val 57"/>
                  <a:gd name="f7" fmla="val 110"/>
                  <a:gd name="f8" fmla="val 56"/>
                  <a:gd name="f9" fmla="val 2"/>
                  <a:gd name="f10" fmla="val 50"/>
                  <a:gd name="f11" fmla="val 4"/>
                  <a:gd name="f12" fmla="val 48"/>
                  <a:gd name="f13" fmla="val 6"/>
                  <a:gd name="f14" fmla="val 49"/>
                  <a:gd name="f15" fmla="val 13"/>
                  <a:gd name="f16" fmla="val 19"/>
                  <a:gd name="f17" fmla="val 25"/>
                  <a:gd name="f18" fmla="val 47"/>
                  <a:gd name="f19" fmla="val 30"/>
                  <a:gd name="f20" fmla="val 42"/>
                  <a:gd name="f21" fmla="val 45"/>
                  <a:gd name="f22" fmla="val 34"/>
                  <a:gd name="f23" fmla="val 58"/>
                  <a:gd name="f24" fmla="val 24"/>
                  <a:gd name="f25" fmla="val 70"/>
                  <a:gd name="f26" fmla="val 17"/>
                  <a:gd name="f27" fmla="val 78"/>
                  <a:gd name="f28" fmla="val 88"/>
                  <a:gd name="f29" fmla="val 10"/>
                  <a:gd name="f30" fmla="val 99"/>
                  <a:gd name="f31" fmla="val 8"/>
                  <a:gd name="f32" fmla="val 104"/>
                  <a:gd name="f33" fmla="val 14"/>
                  <a:gd name="f34" fmla="val 106"/>
                  <a:gd name="f35" fmla="val 15"/>
                  <a:gd name="f36" fmla="val 11"/>
                  <a:gd name="f37" fmla="val 107"/>
                  <a:gd name="f38" fmla="val 7"/>
                  <a:gd name="f39" fmla="val 105"/>
                  <a:gd name="f40" fmla="val 100"/>
                  <a:gd name="f41" fmla="val 1"/>
                  <a:gd name="f42" fmla="val 95"/>
                  <a:gd name="f43" fmla="val 91"/>
                  <a:gd name="f44" fmla="val 5"/>
                  <a:gd name="f45" fmla="val 85"/>
                  <a:gd name="f46" fmla="val 81"/>
                  <a:gd name="f47" fmla="val 77"/>
                  <a:gd name="f48" fmla="val 73"/>
                  <a:gd name="f49" fmla="val 61"/>
                  <a:gd name="f50" fmla="val 27"/>
                  <a:gd name="f51" fmla="val 52"/>
                  <a:gd name="f52" fmla="val 33"/>
                  <a:gd name="f53" fmla="val 41"/>
                  <a:gd name="f54" fmla="val 37"/>
                  <a:gd name="f55" fmla="val 38"/>
                  <a:gd name="f56" fmla="val 26"/>
                  <a:gd name="f57" fmla="val 43"/>
                  <a:gd name="f58" fmla="val 40"/>
                  <a:gd name="f59" fmla="val 3"/>
                  <a:gd name="f60" fmla="val 51"/>
                  <a:gd name="f61" fmla="val 53"/>
                  <a:gd name="f62" fmla="val 54"/>
                  <a:gd name="f63" fmla="val 55"/>
                  <a:gd name="f64" fmla="+- 0 0 -90"/>
                  <a:gd name="f65" fmla="*/ f3 1 57"/>
                  <a:gd name="f66" fmla="*/ f4 1 110"/>
                  <a:gd name="f67" fmla="+- f7 0 f5"/>
                  <a:gd name="f68" fmla="+- f6 0 f5"/>
                  <a:gd name="f69" fmla="*/ f64 f0 1"/>
                  <a:gd name="f70" fmla="*/ f68 1 57"/>
                  <a:gd name="f71" fmla="*/ f67 1 110"/>
                  <a:gd name="f72" fmla="*/ 56 f68 1"/>
                  <a:gd name="f73" fmla="*/ 2 f67 1"/>
                  <a:gd name="f74" fmla="*/ 49 f68 1"/>
                  <a:gd name="f75" fmla="*/ 13 f67 1"/>
                  <a:gd name="f76" fmla="*/ 47 f68 1"/>
                  <a:gd name="f77" fmla="*/ 30 f67 1"/>
                  <a:gd name="f78" fmla="*/ 24 f68 1"/>
                  <a:gd name="f79" fmla="*/ 70 f67 1"/>
                  <a:gd name="f80" fmla="*/ 10 f68 1"/>
                  <a:gd name="f81" fmla="*/ 99 f67 1"/>
                  <a:gd name="f82" fmla="*/ 15 f68 1"/>
                  <a:gd name="f83" fmla="*/ 110 f67 1"/>
                  <a:gd name="f84" fmla="*/ 7 f68 1"/>
                  <a:gd name="f85" fmla="*/ 105 f67 1"/>
                  <a:gd name="f86" fmla="*/ 1 f68 1"/>
                  <a:gd name="f87" fmla="*/ 95 f67 1"/>
                  <a:gd name="f88" fmla="*/ 85 f67 1"/>
                  <a:gd name="f89" fmla="*/ 13 f68 1"/>
                  <a:gd name="f90" fmla="*/ 73 f67 1"/>
                  <a:gd name="f91" fmla="*/ 33 f68 1"/>
                  <a:gd name="f92" fmla="*/ 41 f67 1"/>
                  <a:gd name="f93" fmla="*/ 42 f68 1"/>
                  <a:gd name="f94" fmla="*/ 19 f67 1"/>
                  <a:gd name="f95" fmla="*/ 11 f67 1"/>
                  <a:gd name="f96" fmla="*/ 50 f68 1"/>
                  <a:gd name="f97" fmla="*/ 1 f67 1"/>
                  <a:gd name="f98" fmla="*/ 54 f68 1"/>
                  <a:gd name="f99" fmla="*/ 0 f67 1"/>
                  <a:gd name="f100" fmla="*/ f69 1 f2"/>
                  <a:gd name="f101" fmla="*/ f72 1 57"/>
                  <a:gd name="f102" fmla="*/ f73 1 110"/>
                  <a:gd name="f103" fmla="*/ f74 1 57"/>
                  <a:gd name="f104" fmla="*/ f75 1 110"/>
                  <a:gd name="f105" fmla="*/ f76 1 57"/>
                  <a:gd name="f106" fmla="*/ f77 1 110"/>
                  <a:gd name="f107" fmla="*/ f78 1 57"/>
                  <a:gd name="f108" fmla="*/ f79 1 110"/>
                  <a:gd name="f109" fmla="*/ f80 1 57"/>
                  <a:gd name="f110" fmla="*/ f81 1 110"/>
                  <a:gd name="f111" fmla="*/ f82 1 57"/>
                  <a:gd name="f112" fmla="*/ f83 1 110"/>
                  <a:gd name="f113" fmla="*/ f84 1 57"/>
                  <a:gd name="f114" fmla="*/ f85 1 110"/>
                  <a:gd name="f115" fmla="*/ f86 1 57"/>
                  <a:gd name="f116" fmla="*/ f87 1 110"/>
                  <a:gd name="f117" fmla="*/ f88 1 110"/>
                  <a:gd name="f118" fmla="*/ f89 1 57"/>
                  <a:gd name="f119" fmla="*/ f90 1 110"/>
                  <a:gd name="f120" fmla="*/ f91 1 57"/>
                  <a:gd name="f121" fmla="*/ f92 1 110"/>
                  <a:gd name="f122" fmla="*/ f93 1 57"/>
                  <a:gd name="f123" fmla="*/ f94 1 110"/>
                  <a:gd name="f124" fmla="*/ f95 1 110"/>
                  <a:gd name="f125" fmla="*/ f96 1 57"/>
                  <a:gd name="f126" fmla="*/ f97 1 110"/>
                  <a:gd name="f127" fmla="*/ f98 1 57"/>
                  <a:gd name="f128" fmla="*/ f99 1 110"/>
                  <a:gd name="f129" fmla="*/ 0 1 f70"/>
                  <a:gd name="f130" fmla="*/ f6 1 f70"/>
                  <a:gd name="f131" fmla="*/ 0 1 f71"/>
                  <a:gd name="f132" fmla="*/ f7 1 f71"/>
                  <a:gd name="f133" fmla="+- f100 0 f1"/>
                  <a:gd name="f134" fmla="*/ f101 1 f70"/>
                  <a:gd name="f135" fmla="*/ f102 1 f71"/>
                  <a:gd name="f136" fmla="*/ f103 1 f70"/>
                  <a:gd name="f137" fmla="*/ f104 1 f71"/>
                  <a:gd name="f138" fmla="*/ f105 1 f70"/>
                  <a:gd name="f139" fmla="*/ f106 1 f71"/>
                  <a:gd name="f140" fmla="*/ f107 1 f70"/>
                  <a:gd name="f141" fmla="*/ f108 1 f71"/>
                  <a:gd name="f142" fmla="*/ f109 1 f70"/>
                  <a:gd name="f143" fmla="*/ f110 1 f71"/>
                  <a:gd name="f144" fmla="*/ f111 1 f70"/>
                  <a:gd name="f145" fmla="*/ f112 1 f71"/>
                  <a:gd name="f146" fmla="*/ f113 1 f70"/>
                  <a:gd name="f147" fmla="*/ f114 1 f71"/>
                  <a:gd name="f148" fmla="*/ f115 1 f70"/>
                  <a:gd name="f149" fmla="*/ f116 1 f71"/>
                  <a:gd name="f150" fmla="*/ f117 1 f71"/>
                  <a:gd name="f151" fmla="*/ f118 1 f70"/>
                  <a:gd name="f152" fmla="*/ f119 1 f71"/>
                  <a:gd name="f153" fmla="*/ f120 1 f70"/>
                  <a:gd name="f154" fmla="*/ f121 1 f71"/>
                  <a:gd name="f155" fmla="*/ f122 1 f70"/>
                  <a:gd name="f156" fmla="*/ f123 1 f71"/>
                  <a:gd name="f157" fmla="*/ f124 1 f71"/>
                  <a:gd name="f158" fmla="*/ f125 1 f70"/>
                  <a:gd name="f159" fmla="*/ f126 1 f71"/>
                  <a:gd name="f160" fmla="*/ f127 1 f70"/>
                  <a:gd name="f161" fmla="*/ f128 1 f71"/>
                  <a:gd name="f162" fmla="*/ f129 f65 1"/>
                  <a:gd name="f163" fmla="*/ f130 f65 1"/>
                  <a:gd name="f164" fmla="*/ f132 f66 1"/>
                  <a:gd name="f165" fmla="*/ f131 f66 1"/>
                  <a:gd name="f166" fmla="*/ f134 f65 1"/>
                  <a:gd name="f167" fmla="*/ f135 f66 1"/>
                  <a:gd name="f168" fmla="*/ f136 f65 1"/>
                  <a:gd name="f169" fmla="*/ f137 f66 1"/>
                  <a:gd name="f170" fmla="*/ f138 f65 1"/>
                  <a:gd name="f171" fmla="*/ f139 f66 1"/>
                  <a:gd name="f172" fmla="*/ f140 f65 1"/>
                  <a:gd name="f173" fmla="*/ f141 f66 1"/>
                  <a:gd name="f174" fmla="*/ f142 f65 1"/>
                  <a:gd name="f175" fmla="*/ f143 f66 1"/>
                  <a:gd name="f176" fmla="*/ f144 f65 1"/>
                  <a:gd name="f177" fmla="*/ f145 f66 1"/>
                  <a:gd name="f178" fmla="*/ f146 f65 1"/>
                  <a:gd name="f179" fmla="*/ f147 f66 1"/>
                  <a:gd name="f180" fmla="*/ f148 f65 1"/>
                  <a:gd name="f181" fmla="*/ f149 f66 1"/>
                  <a:gd name="f182" fmla="*/ f150 f66 1"/>
                  <a:gd name="f183" fmla="*/ f151 f65 1"/>
                  <a:gd name="f184" fmla="*/ f152 f66 1"/>
                  <a:gd name="f185" fmla="*/ f153 f65 1"/>
                  <a:gd name="f186" fmla="*/ f154 f66 1"/>
                  <a:gd name="f187" fmla="*/ f155 f65 1"/>
                  <a:gd name="f188" fmla="*/ f156 f66 1"/>
                  <a:gd name="f189" fmla="*/ f157 f66 1"/>
                  <a:gd name="f190" fmla="*/ f158 f65 1"/>
                  <a:gd name="f191" fmla="*/ f159 f66 1"/>
                  <a:gd name="f192" fmla="*/ f160 f65 1"/>
                  <a:gd name="f193" fmla="*/ f161 f66 1"/>
                </a:gdLst>
                <a:ahLst/>
                <a:cxnLst>
                  <a:cxn ang="3cd4">
                    <a:pos x="hc" y="t"/>
                  </a:cxn>
                  <a:cxn ang="0">
                    <a:pos x="r" y="vc"/>
                  </a:cxn>
                  <a:cxn ang="cd4">
                    <a:pos x="hc" y="b"/>
                  </a:cxn>
                  <a:cxn ang="cd2">
                    <a:pos x="l" y="vc"/>
                  </a:cxn>
                  <a:cxn ang="f133">
                    <a:pos x="f166" y="f167"/>
                  </a:cxn>
                  <a:cxn ang="f133">
                    <a:pos x="f168" y="f169"/>
                  </a:cxn>
                  <a:cxn ang="f133">
                    <a:pos x="f170" y="f171"/>
                  </a:cxn>
                  <a:cxn ang="f133">
                    <a:pos x="f172" y="f173"/>
                  </a:cxn>
                  <a:cxn ang="f133">
                    <a:pos x="f174" y="f175"/>
                  </a:cxn>
                  <a:cxn ang="f133">
                    <a:pos x="f176" y="f177"/>
                  </a:cxn>
                  <a:cxn ang="f133">
                    <a:pos x="f178" y="f179"/>
                  </a:cxn>
                  <a:cxn ang="f133">
                    <a:pos x="f180" y="f181"/>
                  </a:cxn>
                  <a:cxn ang="f133">
                    <a:pos x="f178" y="f182"/>
                  </a:cxn>
                  <a:cxn ang="f133">
                    <a:pos x="f183" y="f184"/>
                  </a:cxn>
                  <a:cxn ang="f133">
                    <a:pos x="f185" y="f186"/>
                  </a:cxn>
                  <a:cxn ang="f133">
                    <a:pos x="f187" y="f188"/>
                  </a:cxn>
                  <a:cxn ang="f133">
                    <a:pos x="f187" y="f189"/>
                  </a:cxn>
                  <a:cxn ang="f133">
                    <a:pos x="f190" y="f191"/>
                  </a:cxn>
                  <a:cxn ang="f133">
                    <a:pos x="f192" y="f193"/>
                  </a:cxn>
                  <a:cxn ang="f133">
                    <a:pos x="f166" y="f193"/>
                  </a:cxn>
                  <a:cxn ang="f133">
                    <a:pos x="f166" y="f167"/>
                  </a:cxn>
                </a:cxnLst>
                <a:rect l="f162" t="f165" r="f163" b="f164"/>
                <a:pathLst>
                  <a:path w="57" h="110">
                    <a:moveTo>
                      <a:pt x="f8" y="f9"/>
                    </a:moveTo>
                    <a:cubicBezTo>
                      <a:pt x="f10" y="f11"/>
                      <a:pt x="f12" y="f13"/>
                      <a:pt x="f14" y="f15"/>
                    </a:cubicBezTo>
                    <a:cubicBezTo>
                      <a:pt x="f10" y="f16"/>
                      <a:pt x="f14" y="f17"/>
                      <a:pt x="f18" y="f19"/>
                    </a:cubicBezTo>
                    <a:cubicBezTo>
                      <a:pt x="f20" y="f21"/>
                      <a:pt x="f22" y="f23"/>
                      <a:pt x="f24" y="f25"/>
                    </a:cubicBezTo>
                    <a:cubicBezTo>
                      <a:pt x="f26" y="f27"/>
                      <a:pt x="f15" y="f28"/>
                      <a:pt x="f29" y="f30"/>
                    </a:cubicBezTo>
                    <a:cubicBezTo>
                      <a:pt x="f31" y="f32"/>
                      <a:pt x="f33" y="f34"/>
                      <a:pt x="f35" y="f7"/>
                    </a:cubicBezTo>
                    <a:cubicBezTo>
                      <a:pt x="f36" y="f7"/>
                      <a:pt x="f29" y="f37"/>
                      <a:pt x="f38" y="f39"/>
                    </a:cubicBezTo>
                    <a:cubicBezTo>
                      <a:pt x="f38" y="f40"/>
                      <a:pt x="f5" y="f30"/>
                      <a:pt x="f41" y="f42"/>
                    </a:cubicBezTo>
                    <a:cubicBezTo>
                      <a:pt x="f9" y="f43"/>
                      <a:pt x="f44" y="f28"/>
                      <a:pt x="f38" y="f45"/>
                    </a:cubicBezTo>
                    <a:cubicBezTo>
                      <a:pt x="f29" y="f46"/>
                      <a:pt x="f36" y="f47"/>
                      <a:pt x="f15" y="f48"/>
                    </a:cubicBezTo>
                    <a:cubicBezTo>
                      <a:pt x="f16" y="f49"/>
                      <a:pt x="f50" y="f51"/>
                      <a:pt x="f52" y="f53"/>
                    </a:cubicBezTo>
                    <a:cubicBezTo>
                      <a:pt x="f54" y="f22"/>
                      <a:pt x="f55" y="f56"/>
                      <a:pt x="f20" y="f16"/>
                    </a:cubicBezTo>
                    <a:cubicBezTo>
                      <a:pt x="f57" y="f26"/>
                      <a:pt x="f20" y="f33"/>
                      <a:pt x="f20" y="f36"/>
                    </a:cubicBezTo>
                    <a:cubicBezTo>
                      <a:pt x="f58" y="f59"/>
                      <a:pt x="f20" y="f41"/>
                      <a:pt x="f10" y="f41"/>
                    </a:cubicBezTo>
                    <a:cubicBezTo>
                      <a:pt x="f60" y="f41"/>
                      <a:pt x="f61" y="f41"/>
                      <a:pt x="f62" y="f5"/>
                    </a:cubicBezTo>
                    <a:cubicBezTo>
                      <a:pt x="f63" y="f5"/>
                      <a:pt x="f63" y="f5"/>
                      <a:pt x="f8" y="f5"/>
                    </a:cubicBezTo>
                    <a:cubicBezTo>
                      <a:pt x="f6" y="f41"/>
                      <a:pt x="f8" y="f9"/>
                      <a:pt x="f8" y="f9"/>
                    </a:cubicBezTo>
                    <a:close/>
                  </a:path>
                </a:pathLst>
              </a:custGeom>
              <a:solidFill>
                <a:srgbClr val="DB928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5" name="Freeform 42">
                <a:extLst>
                  <a:ext uri="{FF2B5EF4-FFF2-40B4-BE49-F238E27FC236}">
                    <a16:creationId xmlns:a16="http://schemas.microsoft.com/office/drawing/2014/main" id="{E6D3A9A6-7D25-D761-AFAD-978E103EC45F}"/>
                  </a:ext>
                </a:extLst>
              </p:cNvPr>
              <p:cNvSpPr/>
              <p:nvPr/>
            </p:nvSpPr>
            <p:spPr>
              <a:xfrm>
                <a:off x="10237786" y="5624510"/>
                <a:ext cx="188915" cy="142875"/>
              </a:xfrm>
              <a:custGeom>
                <a:avLst/>
                <a:gdLst>
                  <a:gd name="f0" fmla="val 10800000"/>
                  <a:gd name="f1" fmla="val 5400000"/>
                  <a:gd name="f2" fmla="val 180"/>
                  <a:gd name="f3" fmla="val w"/>
                  <a:gd name="f4" fmla="val h"/>
                  <a:gd name="f5" fmla="val 0"/>
                  <a:gd name="f6" fmla="val 119"/>
                  <a:gd name="f7" fmla="val 90"/>
                  <a:gd name="f8" fmla="val 96"/>
                  <a:gd name="f9" fmla="val 46"/>
                  <a:gd name="f10" fmla="val 99"/>
                  <a:gd name="f11" fmla="val 44"/>
                  <a:gd name="f12" fmla="val 40"/>
                  <a:gd name="f13" fmla="val 104"/>
                  <a:gd name="f14" fmla="val 108"/>
                  <a:gd name="f15" fmla="val 41"/>
                  <a:gd name="f16" fmla="val 109"/>
                  <a:gd name="f17" fmla="val 45"/>
                  <a:gd name="f18" fmla="val 110"/>
                  <a:gd name="f19" fmla="val 49"/>
                  <a:gd name="f20" fmla="val 112"/>
                  <a:gd name="f21" fmla="val 53"/>
                  <a:gd name="f22" fmla="val 57"/>
                  <a:gd name="f23" fmla="val 61"/>
                  <a:gd name="f24" fmla="val 63"/>
                  <a:gd name="f25" fmla="val 107"/>
                  <a:gd name="f26" fmla="val 65"/>
                  <a:gd name="f27" fmla="val 106"/>
                  <a:gd name="f28" fmla="val 67"/>
                  <a:gd name="f29" fmla="val 103"/>
                  <a:gd name="f30" fmla="val 72"/>
                  <a:gd name="f31" fmla="val 75"/>
                  <a:gd name="f32" fmla="val 78"/>
                  <a:gd name="f33" fmla="val 113"/>
                  <a:gd name="f34" fmla="val 81"/>
                  <a:gd name="f35" fmla="val 118"/>
                  <a:gd name="f36" fmla="val 84"/>
                  <a:gd name="f37" fmla="val 89"/>
                  <a:gd name="f38" fmla="val 116"/>
                  <a:gd name="f39" fmla="val 115"/>
                  <a:gd name="f40" fmla="val 87"/>
                  <a:gd name="f41" fmla="val 98"/>
                  <a:gd name="f42" fmla="val 70"/>
                  <a:gd name="f43" fmla="val 77"/>
                  <a:gd name="f44" fmla="val 60"/>
                  <a:gd name="f45" fmla="val 58"/>
                  <a:gd name="f46" fmla="val 39"/>
                  <a:gd name="f47" fmla="val 31"/>
                  <a:gd name="f48" fmla="val 20"/>
                  <a:gd name="f49" fmla="val 17"/>
                  <a:gd name="f50" fmla="val 1"/>
                  <a:gd name="f51" fmla="val 3"/>
                  <a:gd name="f52" fmla="val 2"/>
                  <a:gd name="f53" fmla="val 4"/>
                  <a:gd name="f54" fmla="val 26"/>
                  <a:gd name="f55" fmla="val 14"/>
                  <a:gd name="f56" fmla="val 47"/>
                  <a:gd name="f57" fmla="val 29"/>
                  <a:gd name="f58" fmla="val 73"/>
                  <a:gd name="f59" fmla="val 50"/>
                  <a:gd name="f60" fmla="val 79"/>
                  <a:gd name="f61" fmla="val 54"/>
                  <a:gd name="f62" fmla="val 85"/>
                  <a:gd name="f63" fmla="val 92"/>
                  <a:gd name="f64" fmla="val 55"/>
                  <a:gd name="f65" fmla="val 93"/>
                  <a:gd name="f66" fmla="val 52"/>
                  <a:gd name="f67" fmla="val 48"/>
                  <a:gd name="f68" fmla="+- 0 0 -90"/>
                  <a:gd name="f69" fmla="*/ f3 1 119"/>
                  <a:gd name="f70" fmla="*/ f4 1 90"/>
                  <a:gd name="f71" fmla="+- f7 0 f5"/>
                  <a:gd name="f72" fmla="+- f6 0 f5"/>
                  <a:gd name="f73" fmla="*/ f68 f0 1"/>
                  <a:gd name="f74" fmla="*/ f72 1 119"/>
                  <a:gd name="f75" fmla="*/ f71 1 90"/>
                  <a:gd name="f76" fmla="*/ 96 f72 1"/>
                  <a:gd name="f77" fmla="*/ 46 f71 1"/>
                  <a:gd name="f78" fmla="*/ 104 f72 1"/>
                  <a:gd name="f79" fmla="*/ 40 f71 1"/>
                  <a:gd name="f80" fmla="*/ 110 f72 1"/>
                  <a:gd name="f81" fmla="*/ 49 f71 1"/>
                  <a:gd name="f82" fmla="*/ 109 f72 1"/>
                  <a:gd name="f83" fmla="*/ 61 f71 1"/>
                  <a:gd name="f84" fmla="*/ 106 f72 1"/>
                  <a:gd name="f85" fmla="*/ 67 f71 1"/>
                  <a:gd name="f86" fmla="*/ 108 f72 1"/>
                  <a:gd name="f87" fmla="*/ 78 f71 1"/>
                  <a:gd name="f88" fmla="*/ 119 f72 1"/>
                  <a:gd name="f89" fmla="*/ 90 f71 1"/>
                  <a:gd name="f90" fmla="*/ 115 f72 1"/>
                  <a:gd name="f91" fmla="*/ 87 f71 1"/>
                  <a:gd name="f92" fmla="*/ 58 f72 1"/>
                  <a:gd name="f93" fmla="*/ 45 f71 1"/>
                  <a:gd name="f94" fmla="*/ 1 f72 1"/>
                  <a:gd name="f95" fmla="*/ 3 f71 1"/>
                  <a:gd name="f96" fmla="*/ 0 f72 1"/>
                  <a:gd name="f97" fmla="*/ 2 f71 1"/>
                  <a:gd name="f98" fmla="*/ 1 f71 1"/>
                  <a:gd name="f99" fmla="*/ 4 f72 1"/>
                  <a:gd name="f100" fmla="*/ 0 f71 1"/>
                  <a:gd name="f101" fmla="*/ 67 f72 1"/>
                  <a:gd name="f102" fmla="*/ 85 f72 1"/>
                  <a:gd name="f103" fmla="*/ 58 f71 1"/>
                  <a:gd name="f104" fmla="*/ 92 f72 1"/>
                  <a:gd name="f105" fmla="*/ 55 f71 1"/>
                  <a:gd name="f106" fmla="*/ f73 1 f2"/>
                  <a:gd name="f107" fmla="*/ f76 1 119"/>
                  <a:gd name="f108" fmla="*/ f77 1 90"/>
                  <a:gd name="f109" fmla="*/ f78 1 119"/>
                  <a:gd name="f110" fmla="*/ f79 1 90"/>
                  <a:gd name="f111" fmla="*/ f80 1 119"/>
                  <a:gd name="f112" fmla="*/ f81 1 90"/>
                  <a:gd name="f113" fmla="*/ f82 1 119"/>
                  <a:gd name="f114" fmla="*/ f83 1 90"/>
                  <a:gd name="f115" fmla="*/ f84 1 119"/>
                  <a:gd name="f116" fmla="*/ f85 1 90"/>
                  <a:gd name="f117" fmla="*/ f86 1 119"/>
                  <a:gd name="f118" fmla="*/ f87 1 90"/>
                  <a:gd name="f119" fmla="*/ f88 1 119"/>
                  <a:gd name="f120" fmla="*/ f89 1 90"/>
                  <a:gd name="f121" fmla="*/ f90 1 119"/>
                  <a:gd name="f122" fmla="*/ f91 1 90"/>
                  <a:gd name="f123" fmla="*/ f92 1 119"/>
                  <a:gd name="f124" fmla="*/ f93 1 90"/>
                  <a:gd name="f125" fmla="*/ f94 1 119"/>
                  <a:gd name="f126" fmla="*/ f95 1 90"/>
                  <a:gd name="f127" fmla="*/ f96 1 119"/>
                  <a:gd name="f128" fmla="*/ f97 1 90"/>
                  <a:gd name="f129" fmla="*/ f98 1 90"/>
                  <a:gd name="f130" fmla="*/ f99 1 119"/>
                  <a:gd name="f131" fmla="*/ f100 1 90"/>
                  <a:gd name="f132" fmla="*/ f101 1 119"/>
                  <a:gd name="f133" fmla="*/ f102 1 119"/>
                  <a:gd name="f134" fmla="*/ f103 1 90"/>
                  <a:gd name="f135" fmla="*/ f104 1 119"/>
                  <a:gd name="f136" fmla="*/ f105 1 90"/>
                  <a:gd name="f137" fmla="*/ 0 1 f74"/>
                  <a:gd name="f138" fmla="*/ f6 1 f74"/>
                  <a:gd name="f139" fmla="*/ 0 1 f75"/>
                  <a:gd name="f140" fmla="*/ f7 1 f75"/>
                  <a:gd name="f141" fmla="+- f106 0 f1"/>
                  <a:gd name="f142" fmla="*/ f107 1 f74"/>
                  <a:gd name="f143" fmla="*/ f108 1 f75"/>
                  <a:gd name="f144" fmla="*/ f109 1 f74"/>
                  <a:gd name="f145" fmla="*/ f110 1 f75"/>
                  <a:gd name="f146" fmla="*/ f111 1 f74"/>
                  <a:gd name="f147" fmla="*/ f112 1 f75"/>
                  <a:gd name="f148" fmla="*/ f113 1 f74"/>
                  <a:gd name="f149" fmla="*/ f114 1 f75"/>
                  <a:gd name="f150" fmla="*/ f115 1 f74"/>
                  <a:gd name="f151" fmla="*/ f116 1 f75"/>
                  <a:gd name="f152" fmla="*/ f117 1 f74"/>
                  <a:gd name="f153" fmla="*/ f118 1 f75"/>
                  <a:gd name="f154" fmla="*/ f119 1 f74"/>
                  <a:gd name="f155" fmla="*/ f120 1 f75"/>
                  <a:gd name="f156" fmla="*/ f121 1 f74"/>
                  <a:gd name="f157" fmla="*/ f122 1 f75"/>
                  <a:gd name="f158" fmla="*/ f123 1 f74"/>
                  <a:gd name="f159" fmla="*/ f124 1 f75"/>
                  <a:gd name="f160" fmla="*/ f125 1 f74"/>
                  <a:gd name="f161" fmla="*/ f126 1 f75"/>
                  <a:gd name="f162" fmla="*/ f127 1 f74"/>
                  <a:gd name="f163" fmla="*/ f128 1 f75"/>
                  <a:gd name="f164" fmla="*/ f129 1 f75"/>
                  <a:gd name="f165" fmla="*/ f130 1 f74"/>
                  <a:gd name="f166" fmla="*/ f131 1 f75"/>
                  <a:gd name="f167" fmla="*/ f132 1 f74"/>
                  <a:gd name="f168" fmla="*/ f133 1 f74"/>
                  <a:gd name="f169" fmla="*/ f134 1 f75"/>
                  <a:gd name="f170" fmla="*/ f135 1 f74"/>
                  <a:gd name="f171" fmla="*/ f136 1 f75"/>
                  <a:gd name="f172" fmla="*/ f137 f69 1"/>
                  <a:gd name="f173" fmla="*/ f138 f69 1"/>
                  <a:gd name="f174" fmla="*/ f140 f70 1"/>
                  <a:gd name="f175" fmla="*/ f139 f70 1"/>
                  <a:gd name="f176" fmla="*/ f142 f69 1"/>
                  <a:gd name="f177" fmla="*/ f143 f70 1"/>
                  <a:gd name="f178" fmla="*/ f144 f69 1"/>
                  <a:gd name="f179" fmla="*/ f145 f70 1"/>
                  <a:gd name="f180" fmla="*/ f146 f69 1"/>
                  <a:gd name="f181" fmla="*/ f147 f70 1"/>
                  <a:gd name="f182" fmla="*/ f148 f69 1"/>
                  <a:gd name="f183" fmla="*/ f149 f70 1"/>
                  <a:gd name="f184" fmla="*/ f150 f69 1"/>
                  <a:gd name="f185" fmla="*/ f151 f70 1"/>
                  <a:gd name="f186" fmla="*/ f152 f69 1"/>
                  <a:gd name="f187" fmla="*/ f153 f70 1"/>
                  <a:gd name="f188" fmla="*/ f154 f69 1"/>
                  <a:gd name="f189" fmla="*/ f155 f70 1"/>
                  <a:gd name="f190" fmla="*/ f156 f69 1"/>
                  <a:gd name="f191" fmla="*/ f157 f70 1"/>
                  <a:gd name="f192" fmla="*/ f158 f69 1"/>
                  <a:gd name="f193" fmla="*/ f159 f70 1"/>
                  <a:gd name="f194" fmla="*/ f160 f69 1"/>
                  <a:gd name="f195" fmla="*/ f161 f70 1"/>
                  <a:gd name="f196" fmla="*/ f162 f69 1"/>
                  <a:gd name="f197" fmla="*/ f163 f70 1"/>
                  <a:gd name="f198" fmla="*/ f164 f70 1"/>
                  <a:gd name="f199" fmla="*/ f165 f69 1"/>
                  <a:gd name="f200" fmla="*/ f166 f70 1"/>
                  <a:gd name="f201" fmla="*/ f167 f69 1"/>
                  <a:gd name="f202" fmla="*/ f168 f69 1"/>
                  <a:gd name="f203" fmla="*/ f169 f70 1"/>
                  <a:gd name="f204" fmla="*/ f170 f69 1"/>
                  <a:gd name="f205" fmla="*/ f171 f70 1"/>
                </a:gdLst>
                <a:ahLst/>
                <a:cxnLst>
                  <a:cxn ang="3cd4">
                    <a:pos x="hc" y="t"/>
                  </a:cxn>
                  <a:cxn ang="0">
                    <a:pos x="r" y="vc"/>
                  </a:cxn>
                  <a:cxn ang="cd4">
                    <a:pos x="hc" y="b"/>
                  </a:cxn>
                  <a:cxn ang="cd2">
                    <a:pos x="l" y="vc"/>
                  </a:cxn>
                  <a:cxn ang="f141">
                    <a:pos x="f176" y="f177"/>
                  </a:cxn>
                  <a:cxn ang="f141">
                    <a:pos x="f178" y="f179"/>
                  </a:cxn>
                  <a:cxn ang="f141">
                    <a:pos x="f180" y="f181"/>
                  </a:cxn>
                  <a:cxn ang="f141">
                    <a:pos x="f182" y="f183"/>
                  </a:cxn>
                  <a:cxn ang="f141">
                    <a:pos x="f184" y="f185"/>
                  </a:cxn>
                  <a:cxn ang="f141">
                    <a:pos x="f186" y="f187"/>
                  </a:cxn>
                  <a:cxn ang="f141">
                    <a:pos x="f188" y="f189"/>
                  </a:cxn>
                  <a:cxn ang="f141">
                    <a:pos x="f190" y="f191"/>
                  </a:cxn>
                  <a:cxn ang="f141">
                    <a:pos x="f192" y="f193"/>
                  </a:cxn>
                  <a:cxn ang="f141">
                    <a:pos x="f194" y="f195"/>
                  </a:cxn>
                  <a:cxn ang="f141">
                    <a:pos x="f196" y="f197"/>
                  </a:cxn>
                  <a:cxn ang="f141">
                    <a:pos x="f196" y="f198"/>
                  </a:cxn>
                  <a:cxn ang="f141">
                    <a:pos x="f199" y="f200"/>
                  </a:cxn>
                  <a:cxn ang="f141">
                    <a:pos x="f201" y="f193"/>
                  </a:cxn>
                  <a:cxn ang="f141">
                    <a:pos x="f202" y="f203"/>
                  </a:cxn>
                  <a:cxn ang="f141">
                    <a:pos x="f204" y="f205"/>
                  </a:cxn>
                  <a:cxn ang="f141">
                    <a:pos x="f176" y="f177"/>
                  </a:cxn>
                </a:cxnLst>
                <a:rect l="f172" t="f175" r="f173" b="f174"/>
                <a:pathLst>
                  <a:path w="119" h="90">
                    <a:moveTo>
                      <a:pt x="f8" y="f9"/>
                    </a:moveTo>
                    <a:cubicBezTo>
                      <a:pt x="f10" y="f11"/>
                      <a:pt x="f10" y="f12"/>
                      <a:pt x="f13" y="f12"/>
                    </a:cubicBezTo>
                    <a:cubicBezTo>
                      <a:pt x="f14" y="f15"/>
                      <a:pt x="f16" y="f17"/>
                      <a:pt x="f18" y="f19"/>
                    </a:cubicBezTo>
                    <a:cubicBezTo>
                      <a:pt x="f20" y="f21"/>
                      <a:pt x="f20" y="f22"/>
                      <a:pt x="f16" y="f23"/>
                    </a:cubicBezTo>
                    <a:cubicBezTo>
                      <a:pt x="f14" y="f24"/>
                      <a:pt x="f25" y="f26"/>
                      <a:pt x="f27" y="f28"/>
                    </a:cubicBezTo>
                    <a:cubicBezTo>
                      <a:pt x="f29" y="f30"/>
                      <a:pt x="f13" y="f31"/>
                      <a:pt x="f14" y="f32"/>
                    </a:cubicBezTo>
                    <a:cubicBezTo>
                      <a:pt x="f33" y="f34"/>
                      <a:pt x="f35" y="f36"/>
                      <a:pt x="f6" y="f7"/>
                    </a:cubicBezTo>
                    <a:cubicBezTo>
                      <a:pt x="f35" y="f37"/>
                      <a:pt x="f38" y="f37"/>
                      <a:pt x="f39" y="f40"/>
                    </a:cubicBezTo>
                    <a:cubicBezTo>
                      <a:pt x="f41" y="f42"/>
                      <a:pt x="f43" y="f44"/>
                      <a:pt x="f45" y="f17"/>
                    </a:cubicBezTo>
                    <a:cubicBezTo>
                      <a:pt x="f46" y="f47"/>
                      <a:pt x="f48" y="f49"/>
                      <a:pt x="f50" y="f51"/>
                    </a:cubicBezTo>
                    <a:cubicBezTo>
                      <a:pt x="f50" y="f51"/>
                      <a:pt x="f5" y="f52"/>
                      <a:pt x="f5" y="f52"/>
                    </a:cubicBezTo>
                    <a:cubicBezTo>
                      <a:pt x="f5" y="f52"/>
                      <a:pt x="f5" y="f50"/>
                      <a:pt x="f5" y="f50"/>
                    </a:cubicBezTo>
                    <a:cubicBezTo>
                      <a:pt x="f50" y="f5"/>
                      <a:pt x="f51" y="f5"/>
                      <a:pt x="f53" y="f5"/>
                    </a:cubicBezTo>
                    <a:cubicBezTo>
                      <a:pt x="f54" y="f55"/>
                      <a:pt x="f56" y="f57"/>
                      <a:pt x="f28" y="f17"/>
                    </a:cubicBezTo>
                    <a:cubicBezTo>
                      <a:pt x="f58" y="f59"/>
                      <a:pt x="f60" y="f61"/>
                      <a:pt x="f62" y="f45"/>
                    </a:cubicBezTo>
                    <a:cubicBezTo>
                      <a:pt x="f37" y="f23"/>
                      <a:pt x="f63" y="f23"/>
                      <a:pt x="f63" y="f64"/>
                    </a:cubicBezTo>
                    <a:cubicBezTo>
                      <a:pt x="f65" y="f66"/>
                      <a:pt x="f65" y="f67"/>
                      <a:pt x="f8" y="f9"/>
                    </a:cubicBezTo>
                    <a:close/>
                  </a:path>
                </a:pathLst>
              </a:custGeom>
              <a:solidFill>
                <a:srgbClr val="B68E8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6" name="Freeform 43">
                <a:extLst>
                  <a:ext uri="{FF2B5EF4-FFF2-40B4-BE49-F238E27FC236}">
                    <a16:creationId xmlns:a16="http://schemas.microsoft.com/office/drawing/2014/main" id="{795D1D25-8935-9096-1F97-25399A89ACB1}"/>
                  </a:ext>
                </a:extLst>
              </p:cNvPr>
              <p:cNvSpPr/>
              <p:nvPr/>
            </p:nvSpPr>
            <p:spPr>
              <a:xfrm>
                <a:off x="10171108" y="4441826"/>
                <a:ext cx="31747" cy="220663"/>
              </a:xfrm>
              <a:custGeom>
                <a:avLst/>
                <a:gdLst>
                  <a:gd name="f0" fmla="val 10800000"/>
                  <a:gd name="f1" fmla="val 5400000"/>
                  <a:gd name="f2" fmla="val 180"/>
                  <a:gd name="f3" fmla="val w"/>
                  <a:gd name="f4" fmla="val h"/>
                  <a:gd name="f5" fmla="val 0"/>
                  <a:gd name="f6" fmla="val 21"/>
                  <a:gd name="f7" fmla="val 140"/>
                  <a:gd name="f8" fmla="val 124"/>
                  <a:gd name="f9" fmla="val 1"/>
                  <a:gd name="f10" fmla="val 119"/>
                  <a:gd name="f11" fmla="val 4"/>
                  <a:gd name="f12" fmla="val 118"/>
                  <a:gd name="f13" fmla="val 8"/>
                  <a:gd name="f14" fmla="val 117"/>
                  <a:gd name="f15" fmla="val 15"/>
                  <a:gd name="f16" fmla="val 115"/>
                  <a:gd name="f17" fmla="val 16"/>
                  <a:gd name="f18" fmla="val 114"/>
                  <a:gd name="f19" fmla="val 106"/>
                  <a:gd name="f20" fmla="val 103"/>
                  <a:gd name="f21" fmla="val 99"/>
                  <a:gd name="f22" fmla="val 96"/>
                  <a:gd name="f23" fmla="val 13"/>
                  <a:gd name="f24" fmla="val 90"/>
                  <a:gd name="f25" fmla="val 12"/>
                  <a:gd name="f26" fmla="val 83"/>
                  <a:gd name="f27" fmla="val 77"/>
                  <a:gd name="f28" fmla="val 68"/>
                  <a:gd name="f29" fmla="val 9"/>
                  <a:gd name="f30" fmla="val 60"/>
                  <a:gd name="f31" fmla="val 51"/>
                  <a:gd name="f32" fmla="val 40"/>
                  <a:gd name="f33" fmla="val 31"/>
                  <a:gd name="f34" fmla="val 22"/>
                  <a:gd name="f35" fmla="val 10"/>
                  <a:gd name="f36" fmla="val 3"/>
                  <a:gd name="f37" fmla="val 2"/>
                  <a:gd name="f38" fmla="val 17"/>
                  <a:gd name="f39" fmla="val 18"/>
                  <a:gd name="f40" fmla="val 6"/>
                  <a:gd name="f41" fmla="val 19"/>
                  <a:gd name="f42" fmla="val 20"/>
                  <a:gd name="f43" fmla="val 26"/>
                  <a:gd name="f44" fmla="val 32"/>
                  <a:gd name="f45" fmla="val 38"/>
                  <a:gd name="f46" fmla="val 98"/>
                  <a:gd name="f47" fmla="val 129"/>
                  <a:gd name="f48" fmla="val 132"/>
                  <a:gd name="f49" fmla="val 136"/>
                  <a:gd name="f50" fmla="val 135"/>
                  <a:gd name="f51" fmla="+- 0 0 -90"/>
                  <a:gd name="f52" fmla="*/ f3 1 21"/>
                  <a:gd name="f53" fmla="*/ f4 1 140"/>
                  <a:gd name="f54" fmla="+- f7 0 f5"/>
                  <a:gd name="f55" fmla="+- f6 0 f5"/>
                  <a:gd name="f56" fmla="*/ f51 f0 1"/>
                  <a:gd name="f57" fmla="*/ f55 1 21"/>
                  <a:gd name="f58" fmla="*/ f54 1 140"/>
                  <a:gd name="f59" fmla="*/ 0 f55 1"/>
                  <a:gd name="f60" fmla="*/ 124 f54 1"/>
                  <a:gd name="f61" fmla="*/ 8 f55 1"/>
                  <a:gd name="f62" fmla="*/ 117 f54 1"/>
                  <a:gd name="f63" fmla="*/ 16 f55 1"/>
                  <a:gd name="f64" fmla="*/ 106 f54 1"/>
                  <a:gd name="f65" fmla="*/ 15 f55 1"/>
                  <a:gd name="f66" fmla="*/ 96 f54 1"/>
                  <a:gd name="f67" fmla="*/ 12 f55 1"/>
                  <a:gd name="f68" fmla="*/ 77 f54 1"/>
                  <a:gd name="f69" fmla="*/ 9 f55 1"/>
                  <a:gd name="f70" fmla="*/ 51 f54 1"/>
                  <a:gd name="f71" fmla="*/ 13 f55 1"/>
                  <a:gd name="f72" fmla="*/ 22 f54 1"/>
                  <a:gd name="f73" fmla="*/ 3 f54 1"/>
                  <a:gd name="f74" fmla="*/ 18 f55 1"/>
                  <a:gd name="f75" fmla="*/ 0 f54 1"/>
                  <a:gd name="f76" fmla="*/ 19 f54 1"/>
                  <a:gd name="f77" fmla="*/ 38 f54 1"/>
                  <a:gd name="f78" fmla="*/ 20 f55 1"/>
                  <a:gd name="f79" fmla="*/ 129 f54 1"/>
                  <a:gd name="f80" fmla="*/ 140 f54 1"/>
                  <a:gd name="f81" fmla="*/ f56 1 f2"/>
                  <a:gd name="f82" fmla="*/ f59 1 21"/>
                  <a:gd name="f83" fmla="*/ f60 1 140"/>
                  <a:gd name="f84" fmla="*/ f61 1 21"/>
                  <a:gd name="f85" fmla="*/ f62 1 140"/>
                  <a:gd name="f86" fmla="*/ f63 1 21"/>
                  <a:gd name="f87" fmla="*/ f64 1 140"/>
                  <a:gd name="f88" fmla="*/ f65 1 21"/>
                  <a:gd name="f89" fmla="*/ f66 1 140"/>
                  <a:gd name="f90" fmla="*/ f67 1 21"/>
                  <a:gd name="f91" fmla="*/ f68 1 140"/>
                  <a:gd name="f92" fmla="*/ f69 1 21"/>
                  <a:gd name="f93" fmla="*/ f70 1 140"/>
                  <a:gd name="f94" fmla="*/ f71 1 21"/>
                  <a:gd name="f95" fmla="*/ f72 1 140"/>
                  <a:gd name="f96" fmla="*/ f73 1 140"/>
                  <a:gd name="f97" fmla="*/ f74 1 21"/>
                  <a:gd name="f98" fmla="*/ f75 1 140"/>
                  <a:gd name="f99" fmla="*/ f76 1 140"/>
                  <a:gd name="f100" fmla="*/ f77 1 140"/>
                  <a:gd name="f101" fmla="*/ f78 1 21"/>
                  <a:gd name="f102" fmla="*/ f79 1 140"/>
                  <a:gd name="f103" fmla="*/ f80 1 140"/>
                  <a:gd name="f104" fmla="*/ 0 1 f57"/>
                  <a:gd name="f105" fmla="*/ f6 1 f57"/>
                  <a:gd name="f106" fmla="*/ 0 1 f58"/>
                  <a:gd name="f107" fmla="*/ f7 1 f58"/>
                  <a:gd name="f108" fmla="+- f81 0 f1"/>
                  <a:gd name="f109" fmla="*/ f82 1 f57"/>
                  <a:gd name="f110" fmla="*/ f83 1 f58"/>
                  <a:gd name="f111" fmla="*/ f84 1 f57"/>
                  <a:gd name="f112" fmla="*/ f85 1 f58"/>
                  <a:gd name="f113" fmla="*/ f86 1 f57"/>
                  <a:gd name="f114" fmla="*/ f87 1 f58"/>
                  <a:gd name="f115" fmla="*/ f88 1 f57"/>
                  <a:gd name="f116" fmla="*/ f89 1 f58"/>
                  <a:gd name="f117" fmla="*/ f90 1 f57"/>
                  <a:gd name="f118" fmla="*/ f91 1 f58"/>
                  <a:gd name="f119" fmla="*/ f92 1 f57"/>
                  <a:gd name="f120" fmla="*/ f93 1 f58"/>
                  <a:gd name="f121" fmla="*/ f94 1 f57"/>
                  <a:gd name="f122" fmla="*/ f95 1 f58"/>
                  <a:gd name="f123" fmla="*/ f96 1 f58"/>
                  <a:gd name="f124" fmla="*/ f97 1 f57"/>
                  <a:gd name="f125" fmla="*/ f98 1 f58"/>
                  <a:gd name="f126" fmla="*/ f99 1 f58"/>
                  <a:gd name="f127" fmla="*/ f100 1 f58"/>
                  <a:gd name="f128" fmla="*/ f101 1 f57"/>
                  <a:gd name="f129" fmla="*/ f102 1 f58"/>
                  <a:gd name="f130" fmla="*/ f103 1 f58"/>
                  <a:gd name="f131" fmla="*/ f104 f52 1"/>
                  <a:gd name="f132" fmla="*/ f105 f52 1"/>
                  <a:gd name="f133" fmla="*/ f107 f53 1"/>
                  <a:gd name="f134" fmla="*/ f106 f53 1"/>
                  <a:gd name="f135" fmla="*/ f109 f52 1"/>
                  <a:gd name="f136" fmla="*/ f110 f53 1"/>
                  <a:gd name="f137" fmla="*/ f111 f52 1"/>
                  <a:gd name="f138" fmla="*/ f112 f53 1"/>
                  <a:gd name="f139" fmla="*/ f113 f52 1"/>
                  <a:gd name="f140" fmla="*/ f114 f53 1"/>
                  <a:gd name="f141" fmla="*/ f115 f52 1"/>
                  <a:gd name="f142" fmla="*/ f116 f53 1"/>
                  <a:gd name="f143" fmla="*/ f117 f52 1"/>
                  <a:gd name="f144" fmla="*/ f118 f53 1"/>
                  <a:gd name="f145" fmla="*/ f119 f52 1"/>
                  <a:gd name="f146" fmla="*/ f120 f53 1"/>
                  <a:gd name="f147" fmla="*/ f121 f52 1"/>
                  <a:gd name="f148" fmla="*/ f122 f53 1"/>
                  <a:gd name="f149" fmla="*/ f123 f53 1"/>
                  <a:gd name="f150" fmla="*/ f124 f52 1"/>
                  <a:gd name="f151" fmla="*/ f125 f53 1"/>
                  <a:gd name="f152" fmla="*/ f126 f53 1"/>
                  <a:gd name="f153" fmla="*/ f127 f53 1"/>
                  <a:gd name="f154" fmla="*/ f128 f52 1"/>
                  <a:gd name="f155" fmla="*/ f129 f53 1"/>
                  <a:gd name="f156" fmla="*/ f130 f53 1"/>
                </a:gdLst>
                <a:ahLst/>
                <a:cxnLst>
                  <a:cxn ang="3cd4">
                    <a:pos x="hc" y="t"/>
                  </a:cxn>
                  <a:cxn ang="0">
                    <a:pos x="r" y="vc"/>
                  </a:cxn>
                  <a:cxn ang="cd4">
                    <a:pos x="hc" y="b"/>
                  </a:cxn>
                  <a:cxn ang="cd2">
                    <a:pos x="l" y="vc"/>
                  </a:cxn>
                  <a:cxn ang="f108">
                    <a:pos x="f135" y="f136"/>
                  </a:cxn>
                  <a:cxn ang="f108">
                    <a:pos x="f137" y="f138"/>
                  </a:cxn>
                  <a:cxn ang="f108">
                    <a:pos x="f139" y="f140"/>
                  </a:cxn>
                  <a:cxn ang="f108">
                    <a:pos x="f141" y="f142"/>
                  </a:cxn>
                  <a:cxn ang="f108">
                    <a:pos x="f143" y="f144"/>
                  </a:cxn>
                  <a:cxn ang="f108">
                    <a:pos x="f145" y="f146"/>
                  </a:cxn>
                  <a:cxn ang="f108">
                    <a:pos x="f147" y="f148"/>
                  </a:cxn>
                  <a:cxn ang="f108">
                    <a:pos x="f139" y="f149"/>
                  </a:cxn>
                  <a:cxn ang="f108">
                    <a:pos x="f150" y="f151"/>
                  </a:cxn>
                  <a:cxn ang="f108">
                    <a:pos x="f150" y="f152"/>
                  </a:cxn>
                  <a:cxn ang="f108">
                    <a:pos x="f150" y="f153"/>
                  </a:cxn>
                  <a:cxn ang="f108">
                    <a:pos x="f154" y="f155"/>
                  </a:cxn>
                  <a:cxn ang="f108">
                    <a:pos x="f150" y="f156"/>
                  </a:cxn>
                  <a:cxn ang="f108">
                    <a:pos x="f150" y="f156"/>
                  </a:cxn>
                  <a:cxn ang="f108">
                    <a:pos x="f135" y="f136"/>
                  </a:cxn>
                </a:cxnLst>
                <a:rect l="f131" t="f134" r="f132" b="f133"/>
                <a:pathLst>
                  <a:path w="21" h="140">
                    <a:moveTo>
                      <a:pt x="f5" y="f8"/>
                    </a:moveTo>
                    <a:cubicBezTo>
                      <a:pt x="f9" y="f10"/>
                      <a:pt x="f11" y="f12"/>
                      <a:pt x="f13" y="f14"/>
                    </a:cubicBezTo>
                    <a:cubicBezTo>
                      <a:pt x="f15" y="f16"/>
                      <a:pt x="f17" y="f18"/>
                      <a:pt x="f17" y="f19"/>
                    </a:cubicBezTo>
                    <a:cubicBezTo>
                      <a:pt x="f17" y="f20"/>
                      <a:pt x="f17" y="f21"/>
                      <a:pt x="f15" y="f22"/>
                    </a:cubicBezTo>
                    <a:cubicBezTo>
                      <a:pt x="f23" y="f24"/>
                      <a:pt x="f25" y="f26"/>
                      <a:pt x="f25" y="f27"/>
                    </a:cubicBezTo>
                    <a:cubicBezTo>
                      <a:pt x="f25" y="f28"/>
                      <a:pt x="f29" y="f30"/>
                      <a:pt x="f29" y="f31"/>
                    </a:cubicBezTo>
                    <a:cubicBezTo>
                      <a:pt x="f13" y="f32"/>
                      <a:pt x="f29" y="f33"/>
                      <a:pt x="f23" y="f34"/>
                    </a:cubicBezTo>
                    <a:cubicBezTo>
                      <a:pt x="f15" y="f17"/>
                      <a:pt x="f17" y="f35"/>
                      <a:pt x="f17" y="f36"/>
                    </a:cubicBezTo>
                    <a:cubicBezTo>
                      <a:pt x="f17" y="f37"/>
                      <a:pt x="f38" y="f9"/>
                      <a:pt x="f39" y="f5"/>
                    </a:cubicBezTo>
                    <a:cubicBezTo>
                      <a:pt x="f39" y="f40"/>
                      <a:pt x="f39" y="f23"/>
                      <a:pt x="f39" y="f41"/>
                    </a:cubicBezTo>
                    <a:cubicBezTo>
                      <a:pt x="f42" y="f43"/>
                      <a:pt x="f39" y="f44"/>
                      <a:pt x="f39" y="f45"/>
                    </a:cubicBezTo>
                    <a:cubicBezTo>
                      <a:pt x="f39" y="f28"/>
                      <a:pt x="f6" y="f46"/>
                      <a:pt x="f42" y="f47"/>
                    </a:cubicBezTo>
                    <a:cubicBezTo>
                      <a:pt x="f42" y="f48"/>
                      <a:pt x="f6" y="f49"/>
                      <a:pt x="f39" y="f7"/>
                    </a:cubicBezTo>
                    <a:cubicBezTo>
                      <a:pt x="f39" y="f7"/>
                      <a:pt x="f39" y="f7"/>
                      <a:pt x="f39" y="f7"/>
                    </a:cubicBezTo>
                    <a:cubicBezTo>
                      <a:pt x="f25" y="f50"/>
                      <a:pt x="f40" y="f47"/>
                      <a:pt x="f5" y="f8"/>
                    </a:cubicBezTo>
                    <a:close/>
                  </a:path>
                </a:pathLst>
              </a:custGeom>
              <a:solidFill>
                <a:srgbClr val="BD756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7" name="Freeform 44">
                <a:extLst>
                  <a:ext uri="{FF2B5EF4-FFF2-40B4-BE49-F238E27FC236}">
                    <a16:creationId xmlns:a16="http://schemas.microsoft.com/office/drawing/2014/main" id="{39C97414-AF31-301D-2746-915A80F4008B}"/>
                  </a:ext>
                </a:extLst>
              </p:cNvPr>
              <p:cNvSpPr/>
              <p:nvPr/>
            </p:nvSpPr>
            <p:spPr>
              <a:xfrm>
                <a:off x="11690347" y="5740402"/>
                <a:ext cx="188915" cy="100017"/>
              </a:xfrm>
              <a:custGeom>
                <a:avLst/>
                <a:gdLst>
                  <a:gd name="f0" fmla="val 10800000"/>
                  <a:gd name="f1" fmla="val 5400000"/>
                  <a:gd name="f2" fmla="val 180"/>
                  <a:gd name="f3" fmla="val w"/>
                  <a:gd name="f4" fmla="val h"/>
                  <a:gd name="f5" fmla="val 0"/>
                  <a:gd name="f6" fmla="val 120"/>
                  <a:gd name="f7" fmla="val 64"/>
                  <a:gd name="f8" fmla="val 6"/>
                  <a:gd name="f9" fmla="val 5"/>
                  <a:gd name="f10" fmla="val 3"/>
                  <a:gd name="f11" fmla="val 1"/>
                  <a:gd name="f12" fmla="val 10"/>
                  <a:gd name="f13" fmla="val 2"/>
                  <a:gd name="f14" fmla="val 16"/>
                  <a:gd name="f15" fmla="val 8"/>
                  <a:gd name="f16" fmla="val 25"/>
                  <a:gd name="f17" fmla="val 12"/>
                  <a:gd name="f18" fmla="val 53"/>
                  <a:gd name="f19" fmla="val 26"/>
                  <a:gd name="f20" fmla="val 81"/>
                  <a:gd name="f21" fmla="val 41"/>
                  <a:gd name="f22" fmla="val 110"/>
                  <a:gd name="f23" fmla="val 56"/>
                  <a:gd name="f24" fmla="val 113"/>
                  <a:gd name="f25" fmla="val 57"/>
                  <a:gd name="f26" fmla="val 117"/>
                  <a:gd name="f27" fmla="val 58"/>
                  <a:gd name="f28" fmla="val 61"/>
                  <a:gd name="f29" fmla="val 119"/>
                  <a:gd name="f30" fmla="val 62"/>
                  <a:gd name="f31" fmla="val 115"/>
                  <a:gd name="f32" fmla="val 111"/>
                  <a:gd name="f33" fmla="val 108"/>
                  <a:gd name="f34" fmla="val 79"/>
                  <a:gd name="f35" fmla="val 49"/>
                  <a:gd name="f36" fmla="val 32"/>
                  <a:gd name="f37" fmla="val 19"/>
                  <a:gd name="f38" fmla="val 18"/>
                  <a:gd name="f39" fmla="val 15"/>
                  <a:gd name="f40" fmla="val 9"/>
                  <a:gd name="f41" fmla="val 14"/>
                  <a:gd name="f42" fmla="+- 0 0 -90"/>
                  <a:gd name="f43" fmla="*/ f3 1 120"/>
                  <a:gd name="f44" fmla="*/ f4 1 64"/>
                  <a:gd name="f45" fmla="+- f7 0 f5"/>
                  <a:gd name="f46" fmla="+- f6 0 f5"/>
                  <a:gd name="f47" fmla="*/ f42 f0 1"/>
                  <a:gd name="f48" fmla="*/ f46 1 120"/>
                  <a:gd name="f49" fmla="*/ f45 1 64"/>
                  <a:gd name="f50" fmla="*/ 6 f46 1"/>
                  <a:gd name="f51" fmla="*/ 6 f45 1"/>
                  <a:gd name="f52" fmla="*/ 0 f46 1"/>
                  <a:gd name="f53" fmla="*/ 0 f45 1"/>
                  <a:gd name="f54" fmla="*/ 25 f46 1"/>
                  <a:gd name="f55" fmla="*/ 12 f45 1"/>
                  <a:gd name="f56" fmla="*/ 110 f46 1"/>
                  <a:gd name="f57" fmla="*/ 56 f45 1"/>
                  <a:gd name="f58" fmla="*/ 120 f46 1"/>
                  <a:gd name="f59" fmla="*/ 61 f45 1"/>
                  <a:gd name="f60" fmla="*/ 119 f46 1"/>
                  <a:gd name="f61" fmla="*/ 62 f45 1"/>
                  <a:gd name="f62" fmla="*/ 108 f46 1"/>
                  <a:gd name="f63" fmla="*/ 19 f45 1"/>
                  <a:gd name="f64" fmla="*/ f47 1 f2"/>
                  <a:gd name="f65" fmla="*/ f50 1 120"/>
                  <a:gd name="f66" fmla="*/ f51 1 64"/>
                  <a:gd name="f67" fmla="*/ f52 1 120"/>
                  <a:gd name="f68" fmla="*/ f53 1 64"/>
                  <a:gd name="f69" fmla="*/ f54 1 120"/>
                  <a:gd name="f70" fmla="*/ f55 1 64"/>
                  <a:gd name="f71" fmla="*/ f56 1 120"/>
                  <a:gd name="f72" fmla="*/ f57 1 64"/>
                  <a:gd name="f73" fmla="*/ f58 1 120"/>
                  <a:gd name="f74" fmla="*/ f59 1 64"/>
                  <a:gd name="f75" fmla="*/ f60 1 120"/>
                  <a:gd name="f76" fmla="*/ f61 1 64"/>
                  <a:gd name="f77" fmla="*/ f62 1 120"/>
                  <a:gd name="f78" fmla="*/ f63 1 64"/>
                  <a:gd name="f79" fmla="*/ 0 1 f48"/>
                  <a:gd name="f80" fmla="*/ f6 1 f48"/>
                  <a:gd name="f81" fmla="*/ 0 1 f49"/>
                  <a:gd name="f82" fmla="*/ f7 1 f49"/>
                  <a:gd name="f83" fmla="+- f64 0 f1"/>
                  <a:gd name="f84" fmla="*/ f65 1 f48"/>
                  <a:gd name="f85" fmla="*/ f66 1 f49"/>
                  <a:gd name="f86" fmla="*/ f67 1 f48"/>
                  <a:gd name="f87" fmla="*/ f68 1 f49"/>
                  <a:gd name="f88" fmla="*/ f69 1 f48"/>
                  <a:gd name="f89" fmla="*/ f70 1 f49"/>
                  <a:gd name="f90" fmla="*/ f71 1 f48"/>
                  <a:gd name="f91" fmla="*/ f72 1 f49"/>
                  <a:gd name="f92" fmla="*/ f73 1 f48"/>
                  <a:gd name="f93" fmla="*/ f74 1 f49"/>
                  <a:gd name="f94" fmla="*/ f75 1 f48"/>
                  <a:gd name="f95" fmla="*/ f76 1 f49"/>
                  <a:gd name="f96" fmla="*/ f77 1 f48"/>
                  <a:gd name="f97" fmla="*/ f78 1 f49"/>
                  <a:gd name="f98" fmla="*/ f79 f43 1"/>
                  <a:gd name="f99" fmla="*/ f80 f43 1"/>
                  <a:gd name="f100" fmla="*/ f82 f44 1"/>
                  <a:gd name="f101" fmla="*/ f81 f44 1"/>
                  <a:gd name="f102" fmla="*/ f84 f43 1"/>
                  <a:gd name="f103" fmla="*/ f85 f44 1"/>
                  <a:gd name="f104" fmla="*/ f86 f43 1"/>
                  <a:gd name="f105" fmla="*/ f87 f44 1"/>
                  <a:gd name="f106" fmla="*/ f88 f43 1"/>
                  <a:gd name="f107" fmla="*/ f89 f44 1"/>
                  <a:gd name="f108" fmla="*/ f90 f43 1"/>
                  <a:gd name="f109" fmla="*/ f91 f44 1"/>
                  <a:gd name="f110" fmla="*/ f92 f43 1"/>
                  <a:gd name="f111" fmla="*/ f93 f44 1"/>
                  <a:gd name="f112" fmla="*/ f94 f43 1"/>
                  <a:gd name="f113" fmla="*/ f95 f44 1"/>
                  <a:gd name="f114" fmla="*/ f96 f43 1"/>
                  <a:gd name="f115" fmla="*/ f97 f44 1"/>
                </a:gdLst>
                <a:ahLst/>
                <a:cxnLst>
                  <a:cxn ang="3cd4">
                    <a:pos x="hc" y="t"/>
                  </a:cxn>
                  <a:cxn ang="0">
                    <a:pos x="r" y="vc"/>
                  </a:cxn>
                  <a:cxn ang="cd4">
                    <a:pos x="hc" y="b"/>
                  </a:cxn>
                  <a:cxn ang="cd2">
                    <a:pos x="l" y="vc"/>
                  </a:cxn>
                  <a:cxn ang="f83">
                    <a:pos x="f102" y="f103"/>
                  </a:cxn>
                  <a:cxn ang="f83">
                    <a:pos x="f104" y="f105"/>
                  </a:cxn>
                  <a:cxn ang="f83">
                    <a:pos x="f106" y="f107"/>
                  </a:cxn>
                  <a:cxn ang="f83">
                    <a:pos x="f108" y="f109"/>
                  </a:cxn>
                  <a:cxn ang="f83">
                    <a:pos x="f110" y="f111"/>
                  </a:cxn>
                  <a:cxn ang="f83">
                    <a:pos x="f112" y="f113"/>
                  </a:cxn>
                  <a:cxn ang="f83">
                    <a:pos x="f114" y="f111"/>
                  </a:cxn>
                  <a:cxn ang="f83">
                    <a:pos x="f106" y="f115"/>
                  </a:cxn>
                  <a:cxn ang="f83">
                    <a:pos x="f102" y="f103"/>
                  </a:cxn>
                </a:cxnLst>
                <a:rect l="f98" t="f101" r="f99" b="f100"/>
                <a:pathLst>
                  <a:path w="120" h="64">
                    <a:moveTo>
                      <a:pt x="f8" y="f8"/>
                    </a:moveTo>
                    <a:cubicBezTo>
                      <a:pt x="f9" y="f10"/>
                      <a:pt x="f11" y="f10"/>
                      <a:pt x="f5" y="f5"/>
                    </a:cubicBezTo>
                    <a:cubicBezTo>
                      <a:pt x="f12" y="f13"/>
                      <a:pt x="f14" y="f15"/>
                      <a:pt x="f16" y="f17"/>
                    </a:cubicBezTo>
                    <a:cubicBezTo>
                      <a:pt x="f18" y="f19"/>
                      <a:pt x="f20" y="f21"/>
                      <a:pt x="f22" y="f23"/>
                    </a:cubicBezTo>
                    <a:cubicBezTo>
                      <a:pt x="f24" y="f25"/>
                      <a:pt x="f26" y="f27"/>
                      <a:pt x="f6" y="f28"/>
                    </a:cubicBezTo>
                    <a:cubicBezTo>
                      <a:pt x="f29" y="f30"/>
                      <a:pt x="f29" y="f30"/>
                      <a:pt x="f29" y="f30"/>
                    </a:cubicBezTo>
                    <a:cubicBezTo>
                      <a:pt x="f31" y="f7"/>
                      <a:pt x="f32" y="f30"/>
                      <a:pt x="f33" y="f28"/>
                    </a:cubicBezTo>
                    <a:cubicBezTo>
                      <a:pt x="f34" y="f35"/>
                      <a:pt x="f18" y="f36"/>
                      <a:pt x="f16" y="f37"/>
                    </a:cubicBezTo>
                    <a:cubicBezTo>
                      <a:pt x="f38" y="f39"/>
                      <a:pt x="f40" y="f41"/>
                      <a:pt x="f8" y="f8"/>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8" name="Freeform 45">
                <a:extLst>
                  <a:ext uri="{FF2B5EF4-FFF2-40B4-BE49-F238E27FC236}">
                    <a16:creationId xmlns:a16="http://schemas.microsoft.com/office/drawing/2014/main" id="{00B01EC7-6B64-FBD2-7325-0333E0FD206B}"/>
                  </a:ext>
                </a:extLst>
              </p:cNvPr>
              <p:cNvSpPr/>
              <p:nvPr/>
            </p:nvSpPr>
            <p:spPr>
              <a:xfrm>
                <a:off x="10199683" y="5289547"/>
                <a:ext cx="23810" cy="101598"/>
              </a:xfrm>
              <a:custGeom>
                <a:avLst/>
                <a:gdLst>
                  <a:gd name="f0" fmla="val 10800000"/>
                  <a:gd name="f1" fmla="val 5400000"/>
                  <a:gd name="f2" fmla="val 180"/>
                  <a:gd name="f3" fmla="val w"/>
                  <a:gd name="f4" fmla="val h"/>
                  <a:gd name="f5" fmla="val 0"/>
                  <a:gd name="f6" fmla="val 15"/>
                  <a:gd name="f7" fmla="val 65"/>
                  <a:gd name="f8" fmla="val 18"/>
                  <a:gd name="f9" fmla="val 17"/>
                  <a:gd name="f10" fmla="val 1"/>
                  <a:gd name="f11" fmla="val 16"/>
                  <a:gd name="f12" fmla="val 14"/>
                  <a:gd name="f13" fmla="val 5"/>
                  <a:gd name="f14" fmla="val 12"/>
                  <a:gd name="f15" fmla="val 8"/>
                  <a:gd name="f16" fmla="val 3"/>
                  <a:gd name="f17" fmla="val 4"/>
                  <a:gd name="f18" fmla="val 6"/>
                  <a:gd name="f19" fmla="val 9"/>
                  <a:gd name="f20" fmla="val 11"/>
                  <a:gd name="f21" fmla="val 13"/>
                  <a:gd name="f22" fmla="val 10"/>
                  <a:gd name="f23" fmla="val 28"/>
                  <a:gd name="f24" fmla="val 45"/>
                  <a:gd name="f25" fmla="val 62"/>
                  <a:gd name="f26" fmla="val 64"/>
                  <a:gd name="f27" fmla="val 60"/>
                  <a:gd name="f28" fmla="val 56"/>
                  <a:gd name="f29" fmla="val 53"/>
                  <a:gd name="f30" fmla="val 37"/>
                  <a:gd name="f31" fmla="val 30"/>
                  <a:gd name="f32" fmla="val 26"/>
                  <a:gd name="f33" fmla="val 2"/>
                  <a:gd name="f34" fmla="val 22"/>
                  <a:gd name="f35" fmla="+- 0 0 -90"/>
                  <a:gd name="f36" fmla="*/ f3 1 15"/>
                  <a:gd name="f37" fmla="*/ f4 1 65"/>
                  <a:gd name="f38" fmla="+- f7 0 f5"/>
                  <a:gd name="f39" fmla="+- f6 0 f5"/>
                  <a:gd name="f40" fmla="*/ f35 f0 1"/>
                  <a:gd name="f41" fmla="*/ f39 1 15"/>
                  <a:gd name="f42" fmla="*/ f38 1 65"/>
                  <a:gd name="f43" fmla="*/ 0 f39 1"/>
                  <a:gd name="f44" fmla="*/ 18 f38 1"/>
                  <a:gd name="f45" fmla="*/ 1 f39 1"/>
                  <a:gd name="f46" fmla="*/ 14 f38 1"/>
                  <a:gd name="f47" fmla="*/ 3 f39 1"/>
                  <a:gd name="f48" fmla="*/ 4 f38 1"/>
                  <a:gd name="f49" fmla="*/ 9 f39 1"/>
                  <a:gd name="f50" fmla="*/ 3 f38 1"/>
                  <a:gd name="f51" fmla="*/ 13 f39 1"/>
                  <a:gd name="f52" fmla="*/ 10 f38 1"/>
                  <a:gd name="f53" fmla="*/ 12 f39 1"/>
                  <a:gd name="f54" fmla="*/ 62 f38 1"/>
                  <a:gd name="f55" fmla="*/ 4 f39 1"/>
                  <a:gd name="f56" fmla="*/ 53 f38 1"/>
                  <a:gd name="f57" fmla="*/ 30 f38 1"/>
                  <a:gd name="f58" fmla="*/ f40 1 f2"/>
                  <a:gd name="f59" fmla="*/ f43 1 15"/>
                  <a:gd name="f60" fmla="*/ f44 1 65"/>
                  <a:gd name="f61" fmla="*/ f45 1 15"/>
                  <a:gd name="f62" fmla="*/ f46 1 65"/>
                  <a:gd name="f63" fmla="*/ f47 1 15"/>
                  <a:gd name="f64" fmla="*/ f48 1 65"/>
                  <a:gd name="f65" fmla="*/ f49 1 15"/>
                  <a:gd name="f66" fmla="*/ f50 1 65"/>
                  <a:gd name="f67" fmla="*/ f51 1 15"/>
                  <a:gd name="f68" fmla="*/ f52 1 65"/>
                  <a:gd name="f69" fmla="*/ f53 1 15"/>
                  <a:gd name="f70" fmla="*/ f54 1 65"/>
                  <a:gd name="f71" fmla="*/ f55 1 15"/>
                  <a:gd name="f72" fmla="*/ f56 1 65"/>
                  <a:gd name="f73" fmla="*/ f57 1 65"/>
                  <a:gd name="f74" fmla="*/ 0 1 f41"/>
                  <a:gd name="f75" fmla="*/ f6 1 f41"/>
                  <a:gd name="f76" fmla="*/ 0 1 f42"/>
                  <a:gd name="f77" fmla="*/ f7 1 f42"/>
                  <a:gd name="f78" fmla="+- f58 0 f1"/>
                  <a:gd name="f79" fmla="*/ f59 1 f41"/>
                  <a:gd name="f80" fmla="*/ f60 1 f42"/>
                  <a:gd name="f81" fmla="*/ f61 1 f41"/>
                  <a:gd name="f82" fmla="*/ f62 1 f42"/>
                  <a:gd name="f83" fmla="*/ f63 1 f41"/>
                  <a:gd name="f84" fmla="*/ f64 1 f42"/>
                  <a:gd name="f85" fmla="*/ f65 1 f41"/>
                  <a:gd name="f86" fmla="*/ f66 1 f42"/>
                  <a:gd name="f87" fmla="*/ f67 1 f41"/>
                  <a:gd name="f88" fmla="*/ f68 1 f42"/>
                  <a:gd name="f89" fmla="*/ f69 1 f41"/>
                  <a:gd name="f90" fmla="*/ f70 1 f42"/>
                  <a:gd name="f91" fmla="*/ f71 1 f41"/>
                  <a:gd name="f92" fmla="*/ f72 1 f42"/>
                  <a:gd name="f93" fmla="*/ f73 1 f42"/>
                  <a:gd name="f94" fmla="*/ f74 f36 1"/>
                  <a:gd name="f95" fmla="*/ f75 f36 1"/>
                  <a:gd name="f96" fmla="*/ f77 f37 1"/>
                  <a:gd name="f97" fmla="*/ f76 f37 1"/>
                  <a:gd name="f98" fmla="*/ f79 f36 1"/>
                  <a:gd name="f99" fmla="*/ f80 f37 1"/>
                  <a:gd name="f100" fmla="*/ f81 f36 1"/>
                  <a:gd name="f101" fmla="*/ f82 f37 1"/>
                  <a:gd name="f102" fmla="*/ f83 f36 1"/>
                  <a:gd name="f103" fmla="*/ f84 f37 1"/>
                  <a:gd name="f104" fmla="*/ f85 f36 1"/>
                  <a:gd name="f105" fmla="*/ f86 f37 1"/>
                  <a:gd name="f106" fmla="*/ f87 f36 1"/>
                  <a:gd name="f107" fmla="*/ f88 f37 1"/>
                  <a:gd name="f108" fmla="*/ f89 f36 1"/>
                  <a:gd name="f109" fmla="*/ f90 f37 1"/>
                  <a:gd name="f110" fmla="*/ f91 f36 1"/>
                  <a:gd name="f111" fmla="*/ f92 f37 1"/>
                  <a:gd name="f112" fmla="*/ f93 f37 1"/>
                </a:gdLst>
                <a:ahLst/>
                <a:cxnLst>
                  <a:cxn ang="3cd4">
                    <a:pos x="hc" y="t"/>
                  </a:cxn>
                  <a:cxn ang="0">
                    <a:pos x="r" y="vc"/>
                  </a:cxn>
                  <a:cxn ang="cd4">
                    <a:pos x="hc" y="b"/>
                  </a:cxn>
                  <a:cxn ang="cd2">
                    <a:pos x="l" y="vc"/>
                  </a:cxn>
                  <a:cxn ang="f78">
                    <a:pos x="f98" y="f99"/>
                  </a:cxn>
                  <a:cxn ang="f78">
                    <a:pos x="f100" y="f101"/>
                  </a:cxn>
                  <a:cxn ang="f78">
                    <a:pos x="f102" y="f103"/>
                  </a:cxn>
                  <a:cxn ang="f78">
                    <a:pos x="f104" y="f105"/>
                  </a:cxn>
                  <a:cxn ang="f78">
                    <a:pos x="f106" y="f107"/>
                  </a:cxn>
                  <a:cxn ang="f78">
                    <a:pos x="f108" y="f109"/>
                  </a:cxn>
                  <a:cxn ang="f78">
                    <a:pos x="f110" y="f109"/>
                  </a:cxn>
                  <a:cxn ang="f78">
                    <a:pos x="f100" y="f111"/>
                  </a:cxn>
                  <a:cxn ang="f78">
                    <a:pos x="f100" y="f112"/>
                  </a:cxn>
                  <a:cxn ang="f78">
                    <a:pos x="f98" y="f99"/>
                  </a:cxn>
                </a:cxnLst>
                <a:rect l="f94" t="f97" r="f95" b="f96"/>
                <a:pathLst>
                  <a:path w="15" h="65">
                    <a:moveTo>
                      <a:pt x="f5" y="f8"/>
                    </a:moveTo>
                    <a:cubicBezTo>
                      <a:pt x="f5" y="f9"/>
                      <a:pt x="f10" y="f11"/>
                      <a:pt x="f10" y="f12"/>
                    </a:cubicBezTo>
                    <a:cubicBezTo>
                      <a:pt x="f13" y="f14"/>
                      <a:pt x="f10" y="f15"/>
                      <a:pt x="f16" y="f17"/>
                    </a:cubicBezTo>
                    <a:cubicBezTo>
                      <a:pt x="f13" y="f10"/>
                      <a:pt x="f18" y="f5"/>
                      <a:pt x="f19" y="f16"/>
                    </a:cubicBezTo>
                    <a:cubicBezTo>
                      <a:pt x="f20" y="f13"/>
                      <a:pt x="f21" y="f15"/>
                      <a:pt x="f21" y="f22"/>
                    </a:cubicBezTo>
                    <a:cubicBezTo>
                      <a:pt x="f21" y="f23"/>
                      <a:pt x="f6" y="f24"/>
                      <a:pt x="f14" y="f25"/>
                    </a:cubicBezTo>
                    <a:cubicBezTo>
                      <a:pt x="f19" y="f7"/>
                      <a:pt x="f18" y="f26"/>
                      <a:pt x="f17" y="f25"/>
                    </a:cubicBezTo>
                    <a:cubicBezTo>
                      <a:pt x="f10" y="f27"/>
                      <a:pt x="f16" y="f28"/>
                      <a:pt x="f10" y="f29"/>
                    </a:cubicBezTo>
                    <a:cubicBezTo>
                      <a:pt x="f10" y="f24"/>
                      <a:pt x="f10" y="f30"/>
                      <a:pt x="f10" y="f31"/>
                    </a:cubicBezTo>
                    <a:cubicBezTo>
                      <a:pt x="f10" y="f32"/>
                      <a:pt x="f33" y="f34"/>
                      <a:pt x="f5" y="f8"/>
                    </a:cubicBezTo>
                    <a:close/>
                  </a:path>
                </a:pathLst>
              </a:custGeom>
              <a:solidFill>
                <a:srgbClr val="645A6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69" name="Freeform 46">
                <a:extLst>
                  <a:ext uri="{FF2B5EF4-FFF2-40B4-BE49-F238E27FC236}">
                    <a16:creationId xmlns:a16="http://schemas.microsoft.com/office/drawing/2014/main" id="{DF2D31F2-0CC6-F770-F118-9D584D29F2D5}"/>
                  </a:ext>
                </a:extLst>
              </p:cNvPr>
              <p:cNvSpPr/>
              <p:nvPr/>
            </p:nvSpPr>
            <p:spPr>
              <a:xfrm>
                <a:off x="10113958" y="5238753"/>
                <a:ext cx="63495" cy="49213"/>
              </a:xfrm>
              <a:custGeom>
                <a:avLst/>
                <a:gdLst>
                  <a:gd name="f0" fmla="val 10800000"/>
                  <a:gd name="f1" fmla="val 5400000"/>
                  <a:gd name="f2" fmla="val 180"/>
                  <a:gd name="f3" fmla="val w"/>
                  <a:gd name="f4" fmla="val h"/>
                  <a:gd name="f5" fmla="val 0"/>
                  <a:gd name="f6" fmla="val 40"/>
                  <a:gd name="f7" fmla="val 31"/>
                  <a:gd name="f8" fmla="val 37"/>
                  <a:gd name="f9" fmla="val 11"/>
                  <a:gd name="f10" fmla="val 30"/>
                  <a:gd name="f11" fmla="val 19"/>
                  <a:gd name="f12" fmla="val 20"/>
                  <a:gd name="f13" fmla="val 23"/>
                  <a:gd name="f14" fmla="val 21"/>
                  <a:gd name="f15" fmla="val 27"/>
                  <a:gd name="f16" fmla="val 24"/>
                  <a:gd name="f17" fmla="val 28"/>
                  <a:gd name="f18" fmla="val 25"/>
                  <a:gd name="f19" fmla="val 17"/>
                  <a:gd name="f20" fmla="val 29"/>
                  <a:gd name="f21" fmla="val 10"/>
                  <a:gd name="f22" fmla="val 4"/>
                  <a:gd name="f23" fmla="val 3"/>
                  <a:gd name="f24" fmla="val 2"/>
                  <a:gd name="f25" fmla="val 16"/>
                  <a:gd name="f26" fmla="val 14"/>
                  <a:gd name="f27" fmla="val 13"/>
                  <a:gd name="f28" fmla="val 6"/>
                  <a:gd name="f29" fmla="val 7"/>
                  <a:gd name="f30" fmla="val 9"/>
                  <a:gd name="f31" fmla="val 22"/>
                  <a:gd name="f32" fmla="val 8"/>
                  <a:gd name="f33" fmla="val 5"/>
                  <a:gd name="f34" fmla="val 32"/>
                  <a:gd name="f35" fmla="+- 0 0 -90"/>
                  <a:gd name="f36" fmla="*/ f3 1 40"/>
                  <a:gd name="f37" fmla="*/ f4 1 31"/>
                  <a:gd name="f38" fmla="+- f7 0 f5"/>
                  <a:gd name="f39" fmla="+- f6 0 f5"/>
                  <a:gd name="f40" fmla="*/ f35 f0 1"/>
                  <a:gd name="f41" fmla="*/ f39 1 40"/>
                  <a:gd name="f42" fmla="*/ f38 1 31"/>
                  <a:gd name="f43" fmla="*/ 40 f39 1"/>
                  <a:gd name="f44" fmla="*/ 0 f38 1"/>
                  <a:gd name="f45" fmla="*/ 20 f39 1"/>
                  <a:gd name="f46" fmla="*/ 23 f38 1"/>
                  <a:gd name="f47" fmla="*/ 25 f39 1"/>
                  <a:gd name="f48" fmla="*/ 31 f38 1"/>
                  <a:gd name="f49" fmla="*/ 4 f39 1"/>
                  <a:gd name="f50" fmla="*/ 20 f38 1"/>
                  <a:gd name="f51" fmla="*/ 2 f39 1"/>
                  <a:gd name="f52" fmla="*/ 16 f38 1"/>
                  <a:gd name="f53" fmla="*/ 13 f38 1"/>
                  <a:gd name="f54" fmla="*/ 9 f39 1"/>
                  <a:gd name="f55" fmla="*/ 14 f38 1"/>
                  <a:gd name="f56" fmla="*/ 22 f39 1"/>
                  <a:gd name="f57" fmla="*/ 10 f38 1"/>
                  <a:gd name="f58" fmla="*/ 27 f39 1"/>
                  <a:gd name="f59" fmla="*/ 4 f38 1"/>
                  <a:gd name="f60" fmla="*/ f40 1 f2"/>
                  <a:gd name="f61" fmla="*/ f43 1 40"/>
                  <a:gd name="f62" fmla="*/ f44 1 31"/>
                  <a:gd name="f63" fmla="*/ f45 1 40"/>
                  <a:gd name="f64" fmla="*/ f46 1 31"/>
                  <a:gd name="f65" fmla="*/ f47 1 40"/>
                  <a:gd name="f66" fmla="*/ f48 1 31"/>
                  <a:gd name="f67" fmla="*/ f49 1 40"/>
                  <a:gd name="f68" fmla="*/ f50 1 31"/>
                  <a:gd name="f69" fmla="*/ f51 1 40"/>
                  <a:gd name="f70" fmla="*/ f52 1 31"/>
                  <a:gd name="f71" fmla="*/ f53 1 31"/>
                  <a:gd name="f72" fmla="*/ f54 1 40"/>
                  <a:gd name="f73" fmla="*/ f55 1 31"/>
                  <a:gd name="f74" fmla="*/ f56 1 40"/>
                  <a:gd name="f75" fmla="*/ f57 1 31"/>
                  <a:gd name="f76" fmla="*/ f58 1 40"/>
                  <a:gd name="f77" fmla="*/ f59 1 31"/>
                  <a:gd name="f78" fmla="*/ 0 1 f41"/>
                  <a:gd name="f79" fmla="*/ f6 1 f41"/>
                  <a:gd name="f80" fmla="*/ 0 1 f42"/>
                  <a:gd name="f81" fmla="*/ f7 1 f42"/>
                  <a:gd name="f82" fmla="+- f60 0 f1"/>
                  <a:gd name="f83" fmla="*/ f61 1 f41"/>
                  <a:gd name="f84" fmla="*/ f62 1 f42"/>
                  <a:gd name="f85" fmla="*/ f63 1 f41"/>
                  <a:gd name="f86" fmla="*/ f64 1 f42"/>
                  <a:gd name="f87" fmla="*/ f65 1 f41"/>
                  <a:gd name="f88" fmla="*/ f66 1 f42"/>
                  <a:gd name="f89" fmla="*/ f67 1 f41"/>
                  <a:gd name="f90" fmla="*/ f68 1 f42"/>
                  <a:gd name="f91" fmla="*/ f69 1 f41"/>
                  <a:gd name="f92" fmla="*/ f70 1 f42"/>
                  <a:gd name="f93" fmla="*/ f71 1 f42"/>
                  <a:gd name="f94" fmla="*/ f72 1 f41"/>
                  <a:gd name="f95" fmla="*/ f73 1 f42"/>
                  <a:gd name="f96" fmla="*/ f74 1 f41"/>
                  <a:gd name="f97" fmla="*/ f75 1 f42"/>
                  <a:gd name="f98" fmla="*/ f76 1 f41"/>
                  <a:gd name="f99" fmla="*/ f77 1 f42"/>
                  <a:gd name="f100" fmla="*/ f78 f36 1"/>
                  <a:gd name="f101" fmla="*/ f79 f36 1"/>
                  <a:gd name="f102" fmla="*/ f81 f37 1"/>
                  <a:gd name="f103" fmla="*/ f80 f37 1"/>
                  <a:gd name="f104" fmla="*/ f83 f36 1"/>
                  <a:gd name="f105" fmla="*/ f84 f37 1"/>
                  <a:gd name="f106" fmla="*/ f85 f36 1"/>
                  <a:gd name="f107" fmla="*/ f86 f37 1"/>
                  <a:gd name="f108" fmla="*/ f87 f36 1"/>
                  <a:gd name="f109" fmla="*/ f88 f37 1"/>
                  <a:gd name="f110" fmla="*/ f89 f36 1"/>
                  <a:gd name="f111" fmla="*/ f90 f37 1"/>
                  <a:gd name="f112" fmla="*/ f91 f36 1"/>
                  <a:gd name="f113" fmla="*/ f92 f37 1"/>
                  <a:gd name="f114" fmla="*/ f93 f37 1"/>
                  <a:gd name="f115" fmla="*/ f94 f36 1"/>
                  <a:gd name="f116" fmla="*/ f95 f37 1"/>
                  <a:gd name="f117" fmla="*/ f96 f36 1"/>
                  <a:gd name="f118" fmla="*/ f97 f37 1"/>
                  <a:gd name="f119" fmla="*/ f98 f36 1"/>
                  <a:gd name="f120" fmla="*/ f99 f37 1"/>
                </a:gdLst>
                <a:ahLst/>
                <a:cxnLst>
                  <a:cxn ang="3cd4">
                    <a:pos x="hc" y="t"/>
                  </a:cxn>
                  <a:cxn ang="0">
                    <a:pos x="r" y="vc"/>
                  </a:cxn>
                  <a:cxn ang="cd4">
                    <a:pos x="hc" y="b"/>
                  </a:cxn>
                  <a:cxn ang="cd2">
                    <a:pos x="l" y="vc"/>
                  </a:cxn>
                  <a:cxn ang="f82">
                    <a:pos x="f104" y="f105"/>
                  </a:cxn>
                  <a:cxn ang="f82">
                    <a:pos x="f106" y="f107"/>
                  </a:cxn>
                  <a:cxn ang="f82">
                    <a:pos x="f108" y="f109"/>
                  </a:cxn>
                  <a:cxn ang="f82">
                    <a:pos x="f110" y="f111"/>
                  </a:cxn>
                  <a:cxn ang="f82">
                    <a:pos x="f112" y="f113"/>
                  </a:cxn>
                  <a:cxn ang="f82">
                    <a:pos x="f110" y="f114"/>
                  </a:cxn>
                  <a:cxn ang="f82">
                    <a:pos x="f115" y="f116"/>
                  </a:cxn>
                  <a:cxn ang="f82">
                    <a:pos x="f117" y="f118"/>
                  </a:cxn>
                  <a:cxn ang="f82">
                    <a:pos x="f119" y="f120"/>
                  </a:cxn>
                  <a:cxn ang="f82">
                    <a:pos x="f104" y="f105"/>
                  </a:cxn>
                </a:cxnLst>
                <a:rect l="f100" t="f103" r="f101" b="f102"/>
                <a:pathLst>
                  <a:path w="40" h="31">
                    <a:moveTo>
                      <a:pt x="f6" y="f5"/>
                    </a:moveTo>
                    <a:cubicBezTo>
                      <a:pt x="f8" y="f9"/>
                      <a:pt x="f10" y="f11"/>
                      <a:pt x="f12" y="f13"/>
                    </a:cubicBezTo>
                    <a:cubicBezTo>
                      <a:pt x="f14" y="f15"/>
                      <a:pt x="f16" y="f17"/>
                      <a:pt x="f18" y="f7"/>
                    </a:cubicBezTo>
                    <a:cubicBezTo>
                      <a:pt x="f19" y="f20"/>
                      <a:pt x="f21" y="f18"/>
                      <a:pt x="f22" y="f12"/>
                    </a:cubicBezTo>
                    <a:cubicBezTo>
                      <a:pt x="f23" y="f11"/>
                      <a:pt x="f23" y="f19"/>
                      <a:pt x="f24" y="f25"/>
                    </a:cubicBezTo>
                    <a:cubicBezTo>
                      <a:pt x="f5" y="f26"/>
                      <a:pt x="f24" y="f27"/>
                      <a:pt x="f22" y="f27"/>
                    </a:cubicBezTo>
                    <a:cubicBezTo>
                      <a:pt x="f28" y="f27"/>
                      <a:pt x="f29" y="f26"/>
                      <a:pt x="f30" y="f26"/>
                    </a:cubicBezTo>
                    <a:cubicBezTo>
                      <a:pt x="f26" y="f25"/>
                      <a:pt x="f11" y="f26"/>
                      <a:pt x="f31" y="f21"/>
                    </a:cubicBezTo>
                    <a:cubicBezTo>
                      <a:pt x="f16" y="f32"/>
                      <a:pt x="f16" y="f33"/>
                      <a:pt x="f15" y="f22"/>
                    </a:cubicBezTo>
                    <a:cubicBezTo>
                      <a:pt x="f34" y="f22"/>
                      <a:pt x="f8" y="f22"/>
                      <a:pt x="f6" y="f5"/>
                    </a:cubicBezTo>
                    <a:close/>
                  </a:path>
                </a:pathLst>
              </a:custGeom>
              <a:solidFill>
                <a:srgbClr val="E4A9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0" name="Freeform 47">
                <a:extLst>
                  <a:ext uri="{FF2B5EF4-FFF2-40B4-BE49-F238E27FC236}">
                    <a16:creationId xmlns:a16="http://schemas.microsoft.com/office/drawing/2014/main" id="{7142EB2D-BB67-0D36-0E49-3757D011EF30}"/>
                  </a:ext>
                </a:extLst>
              </p:cNvPr>
              <p:cNvSpPr/>
              <p:nvPr/>
            </p:nvSpPr>
            <p:spPr>
              <a:xfrm>
                <a:off x="11079163" y="4383084"/>
                <a:ext cx="23810" cy="112708"/>
              </a:xfrm>
              <a:custGeom>
                <a:avLst/>
                <a:gdLst>
                  <a:gd name="f0" fmla="val 10800000"/>
                  <a:gd name="f1" fmla="val 5400000"/>
                  <a:gd name="f2" fmla="val 180"/>
                  <a:gd name="f3" fmla="val w"/>
                  <a:gd name="f4" fmla="val h"/>
                  <a:gd name="f5" fmla="val 0"/>
                  <a:gd name="f6" fmla="val 15"/>
                  <a:gd name="f7" fmla="val 72"/>
                  <a:gd name="f8" fmla="val 8"/>
                  <a:gd name="f9" fmla="val 1"/>
                  <a:gd name="f10" fmla="val 9"/>
                  <a:gd name="f11" fmla="val 4"/>
                  <a:gd name="f12" fmla="val 6"/>
                  <a:gd name="f13" fmla="val 12"/>
                  <a:gd name="f14" fmla="val 10"/>
                  <a:gd name="f15" fmla="val 13"/>
                  <a:gd name="f16" fmla="val 11"/>
                  <a:gd name="f17" fmla="val 14"/>
                  <a:gd name="f18" fmla="val 34"/>
                  <a:gd name="f19" fmla="val 7"/>
                  <a:gd name="f20" fmla="val 53"/>
                  <a:gd name="f21" fmla="val 2"/>
                  <a:gd name="f22" fmla="val 70"/>
                  <a:gd name="f23" fmla="val 68"/>
                  <a:gd name="f24" fmla="val 65"/>
                  <a:gd name="f25" fmla="val 44"/>
                  <a:gd name="f26" fmla="val 23"/>
                  <a:gd name="f27" fmla="val 5"/>
                  <a:gd name="f28" fmla="+- 0 0 -90"/>
                  <a:gd name="f29" fmla="*/ f3 1 15"/>
                  <a:gd name="f30" fmla="*/ f4 1 72"/>
                  <a:gd name="f31" fmla="+- f7 0 f5"/>
                  <a:gd name="f32" fmla="+- f6 0 f5"/>
                  <a:gd name="f33" fmla="*/ f28 f0 1"/>
                  <a:gd name="f34" fmla="*/ f32 1 15"/>
                  <a:gd name="f35" fmla="*/ f31 1 72"/>
                  <a:gd name="f36" fmla="*/ 8 f32 1"/>
                  <a:gd name="f37" fmla="*/ 1 f31 1"/>
                  <a:gd name="f38" fmla="*/ 12 f32 1"/>
                  <a:gd name="f39" fmla="*/ 10 f31 1"/>
                  <a:gd name="f40" fmla="*/ 13 f32 1"/>
                  <a:gd name="f41" fmla="*/ 11 f31 1"/>
                  <a:gd name="f42" fmla="*/ 15 f32 1"/>
                  <a:gd name="f43" fmla="*/ 15 f31 1"/>
                  <a:gd name="f44" fmla="*/ 4 f32 1"/>
                  <a:gd name="f45" fmla="*/ 72 f31 1"/>
                  <a:gd name="f46" fmla="*/ 1 f32 1"/>
                  <a:gd name="f47" fmla="*/ 65 f31 1"/>
                  <a:gd name="f48" fmla="*/ 5 f32 1"/>
                  <a:gd name="f49" fmla="*/ 2 f31 1"/>
                  <a:gd name="f50" fmla="*/ f33 1 f2"/>
                  <a:gd name="f51" fmla="*/ f36 1 15"/>
                  <a:gd name="f52" fmla="*/ f37 1 72"/>
                  <a:gd name="f53" fmla="*/ f38 1 15"/>
                  <a:gd name="f54" fmla="*/ f39 1 72"/>
                  <a:gd name="f55" fmla="*/ f40 1 15"/>
                  <a:gd name="f56" fmla="*/ f41 1 72"/>
                  <a:gd name="f57" fmla="*/ f42 1 15"/>
                  <a:gd name="f58" fmla="*/ f43 1 72"/>
                  <a:gd name="f59" fmla="*/ f44 1 15"/>
                  <a:gd name="f60" fmla="*/ f45 1 72"/>
                  <a:gd name="f61" fmla="*/ f46 1 15"/>
                  <a:gd name="f62" fmla="*/ f47 1 72"/>
                  <a:gd name="f63" fmla="*/ f48 1 15"/>
                  <a:gd name="f64" fmla="*/ f49 1 72"/>
                  <a:gd name="f65" fmla="*/ 0 1 f34"/>
                  <a:gd name="f66" fmla="*/ f6 1 f34"/>
                  <a:gd name="f67" fmla="*/ 0 1 f35"/>
                  <a:gd name="f68" fmla="*/ f7 1 f35"/>
                  <a:gd name="f69" fmla="+- f50 0 f1"/>
                  <a:gd name="f70" fmla="*/ f51 1 f34"/>
                  <a:gd name="f71" fmla="*/ f52 1 f35"/>
                  <a:gd name="f72" fmla="*/ f53 1 f34"/>
                  <a:gd name="f73" fmla="*/ f54 1 f35"/>
                  <a:gd name="f74" fmla="*/ f55 1 f34"/>
                  <a:gd name="f75" fmla="*/ f56 1 f35"/>
                  <a:gd name="f76" fmla="*/ f57 1 f34"/>
                  <a:gd name="f77" fmla="*/ f58 1 f35"/>
                  <a:gd name="f78" fmla="*/ f59 1 f34"/>
                  <a:gd name="f79" fmla="*/ f60 1 f35"/>
                  <a:gd name="f80" fmla="*/ f61 1 f34"/>
                  <a:gd name="f81" fmla="*/ f62 1 f35"/>
                  <a:gd name="f82" fmla="*/ f63 1 f34"/>
                  <a:gd name="f83" fmla="*/ f64 1 f35"/>
                  <a:gd name="f84" fmla="*/ f65 f29 1"/>
                  <a:gd name="f85" fmla="*/ f66 f29 1"/>
                  <a:gd name="f86" fmla="*/ f68 f30 1"/>
                  <a:gd name="f87" fmla="*/ f67 f30 1"/>
                  <a:gd name="f88" fmla="*/ f70 f29 1"/>
                  <a:gd name="f89" fmla="*/ f71 f30 1"/>
                  <a:gd name="f90" fmla="*/ f72 f29 1"/>
                  <a:gd name="f91" fmla="*/ f73 f30 1"/>
                  <a:gd name="f92" fmla="*/ f74 f29 1"/>
                  <a:gd name="f93" fmla="*/ f75 f30 1"/>
                  <a:gd name="f94" fmla="*/ f76 f29 1"/>
                  <a:gd name="f95" fmla="*/ f77 f30 1"/>
                  <a:gd name="f96" fmla="*/ f78 f29 1"/>
                  <a:gd name="f97" fmla="*/ f79 f30 1"/>
                  <a:gd name="f98" fmla="*/ f80 f29 1"/>
                  <a:gd name="f99" fmla="*/ f81 f30 1"/>
                  <a:gd name="f100" fmla="*/ f82 f29 1"/>
                  <a:gd name="f101" fmla="*/ f83 f30 1"/>
                </a:gdLst>
                <a:ahLst/>
                <a:cxnLst>
                  <a:cxn ang="3cd4">
                    <a:pos x="hc" y="t"/>
                  </a:cxn>
                  <a:cxn ang="0">
                    <a:pos x="r" y="vc"/>
                  </a:cxn>
                  <a:cxn ang="cd4">
                    <a:pos x="hc" y="b"/>
                  </a:cxn>
                  <a:cxn ang="cd2">
                    <a:pos x="l" y="vc"/>
                  </a:cxn>
                  <a:cxn ang="f69">
                    <a:pos x="f88" y="f89"/>
                  </a:cxn>
                  <a:cxn ang="f69">
                    <a:pos x="f90" y="f91"/>
                  </a:cxn>
                  <a:cxn ang="f69">
                    <a:pos x="f92" y="f93"/>
                  </a:cxn>
                  <a:cxn ang="f69">
                    <a:pos x="f94" y="f95"/>
                  </a:cxn>
                  <a:cxn ang="f69">
                    <a:pos x="f96" y="f97"/>
                  </a:cxn>
                  <a:cxn ang="f69">
                    <a:pos x="f98" y="f99"/>
                  </a:cxn>
                  <a:cxn ang="f69">
                    <a:pos x="f100" y="f101"/>
                  </a:cxn>
                  <a:cxn ang="f69">
                    <a:pos x="f88" y="f89"/>
                  </a:cxn>
                </a:cxnLst>
                <a:rect l="f84" t="f87" r="f85" b="f86"/>
                <a:pathLst>
                  <a:path w="15" h="72">
                    <a:moveTo>
                      <a:pt x="f8" y="f9"/>
                    </a:moveTo>
                    <a:cubicBezTo>
                      <a:pt x="f10" y="f11"/>
                      <a:pt x="f12" y="f10"/>
                      <a:pt x="f13" y="f14"/>
                    </a:cubicBezTo>
                    <a:cubicBezTo>
                      <a:pt x="f13" y="f14"/>
                      <a:pt x="f15" y="f16"/>
                      <a:pt x="f15" y="f16"/>
                    </a:cubicBezTo>
                    <a:cubicBezTo>
                      <a:pt x="f17" y="f13"/>
                      <a:pt x="f6" y="f15"/>
                      <a:pt x="f6" y="f6"/>
                    </a:cubicBezTo>
                    <a:cubicBezTo>
                      <a:pt x="f10" y="f18"/>
                      <a:pt x="f19" y="f20"/>
                      <a:pt x="f11" y="f7"/>
                    </a:cubicBezTo>
                    <a:cubicBezTo>
                      <a:pt x="f21" y="f22"/>
                      <a:pt x="f21" y="f23"/>
                      <a:pt x="f9" y="f24"/>
                    </a:cubicBezTo>
                    <a:cubicBezTo>
                      <a:pt x="f5" y="f25"/>
                      <a:pt x="f9" y="f26"/>
                      <a:pt x="f27" y="f21"/>
                    </a:cubicBezTo>
                    <a:cubicBezTo>
                      <a:pt x="f27" y="f9"/>
                      <a:pt x="f12" y="f5"/>
                      <a:pt x="f8" y="f9"/>
                    </a:cubicBezTo>
                    <a:close/>
                  </a:path>
                </a:pathLst>
              </a:custGeom>
              <a:solidFill>
                <a:srgbClr val="77484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1" name="Freeform 48">
                <a:extLst>
                  <a:ext uri="{FF2B5EF4-FFF2-40B4-BE49-F238E27FC236}">
                    <a16:creationId xmlns:a16="http://schemas.microsoft.com/office/drawing/2014/main" id="{8096443A-748B-F86A-FF10-670377546BC3}"/>
                  </a:ext>
                </a:extLst>
              </p:cNvPr>
              <p:cNvSpPr/>
              <p:nvPr/>
            </p:nvSpPr>
            <p:spPr>
              <a:xfrm>
                <a:off x="10194929" y="5051429"/>
                <a:ext cx="30166" cy="55558"/>
              </a:xfrm>
              <a:custGeom>
                <a:avLst/>
                <a:gdLst>
                  <a:gd name="f0" fmla="val 10800000"/>
                  <a:gd name="f1" fmla="val 5400000"/>
                  <a:gd name="f2" fmla="val 180"/>
                  <a:gd name="f3" fmla="val w"/>
                  <a:gd name="f4" fmla="val h"/>
                  <a:gd name="f5" fmla="val 0"/>
                  <a:gd name="f6" fmla="val 20"/>
                  <a:gd name="f7" fmla="val 35"/>
                  <a:gd name="f8" fmla="val 3"/>
                  <a:gd name="f9" fmla="val 15"/>
                  <a:gd name="f10" fmla="val 2"/>
                  <a:gd name="f11" fmla="val 14"/>
                  <a:gd name="f12" fmla="val 13"/>
                  <a:gd name="f13" fmla="val 1"/>
                  <a:gd name="f14" fmla="val 12"/>
                  <a:gd name="f15" fmla="val 10"/>
                  <a:gd name="f16" fmla="val 5"/>
                  <a:gd name="f17" fmla="val 9"/>
                  <a:gd name="f18" fmla="val 8"/>
                  <a:gd name="f19" fmla="val 7"/>
                  <a:gd name="f20" fmla="val 11"/>
                  <a:gd name="f21" fmla="val 16"/>
                  <a:gd name="f22" fmla="val 17"/>
                  <a:gd name="f23" fmla="val 19"/>
                  <a:gd name="f24" fmla="val 28"/>
                  <a:gd name="f25" fmla="val 33"/>
                  <a:gd name="f26" fmla="val 32"/>
                  <a:gd name="f27" fmla="val 26"/>
                  <a:gd name="f28" fmla="val 25"/>
                  <a:gd name="f29" fmla="val 4"/>
                  <a:gd name="f30" fmla="val 23"/>
                  <a:gd name="f31" fmla="val 6"/>
                  <a:gd name="f32" fmla="val 18"/>
                  <a:gd name="f33" fmla="+- 0 0 -90"/>
                  <a:gd name="f34" fmla="*/ f3 1 20"/>
                  <a:gd name="f35" fmla="*/ f4 1 35"/>
                  <a:gd name="f36" fmla="+- f7 0 f5"/>
                  <a:gd name="f37" fmla="+- f6 0 f5"/>
                  <a:gd name="f38" fmla="*/ f33 f0 1"/>
                  <a:gd name="f39" fmla="*/ f37 1 20"/>
                  <a:gd name="f40" fmla="*/ f36 1 35"/>
                  <a:gd name="f41" fmla="*/ 3 f37 1"/>
                  <a:gd name="f42" fmla="*/ 15 f36 1"/>
                  <a:gd name="f43" fmla="*/ 1 f37 1"/>
                  <a:gd name="f44" fmla="*/ 12 f36 1"/>
                  <a:gd name="f45" fmla="*/ 5 f37 1"/>
                  <a:gd name="f46" fmla="*/ 9 f36 1"/>
                  <a:gd name="f47" fmla="*/ 11 f37 1"/>
                  <a:gd name="f48" fmla="*/ 0 f36 1"/>
                  <a:gd name="f49" fmla="*/ 16 f37 1"/>
                  <a:gd name="f50" fmla="*/ 11 f36 1"/>
                  <a:gd name="f51" fmla="*/ 14 f37 1"/>
                  <a:gd name="f52" fmla="*/ 35 f36 1"/>
                  <a:gd name="f53" fmla="*/ 0 f37 1"/>
                  <a:gd name="f54" fmla="*/ 26 f36 1"/>
                  <a:gd name="f55" fmla="*/ 23 f36 1"/>
                  <a:gd name="f56" fmla="*/ f38 1 f2"/>
                  <a:gd name="f57" fmla="*/ f41 1 20"/>
                  <a:gd name="f58" fmla="*/ f42 1 35"/>
                  <a:gd name="f59" fmla="*/ f43 1 20"/>
                  <a:gd name="f60" fmla="*/ f44 1 35"/>
                  <a:gd name="f61" fmla="*/ f45 1 20"/>
                  <a:gd name="f62" fmla="*/ f46 1 35"/>
                  <a:gd name="f63" fmla="*/ f47 1 20"/>
                  <a:gd name="f64" fmla="*/ f48 1 35"/>
                  <a:gd name="f65" fmla="*/ f49 1 20"/>
                  <a:gd name="f66" fmla="*/ f50 1 35"/>
                  <a:gd name="f67" fmla="*/ f51 1 20"/>
                  <a:gd name="f68" fmla="*/ f52 1 35"/>
                  <a:gd name="f69" fmla="*/ f53 1 20"/>
                  <a:gd name="f70" fmla="*/ f54 1 35"/>
                  <a:gd name="f71" fmla="*/ f55 1 35"/>
                  <a:gd name="f72" fmla="*/ 0 1 f39"/>
                  <a:gd name="f73" fmla="*/ f6 1 f39"/>
                  <a:gd name="f74" fmla="*/ 0 1 f40"/>
                  <a:gd name="f75" fmla="*/ f7 1 f40"/>
                  <a:gd name="f76" fmla="+- f56 0 f1"/>
                  <a:gd name="f77" fmla="*/ f57 1 f39"/>
                  <a:gd name="f78" fmla="*/ f58 1 f40"/>
                  <a:gd name="f79" fmla="*/ f59 1 f39"/>
                  <a:gd name="f80" fmla="*/ f60 1 f40"/>
                  <a:gd name="f81" fmla="*/ f61 1 f39"/>
                  <a:gd name="f82" fmla="*/ f62 1 f40"/>
                  <a:gd name="f83" fmla="*/ f63 1 f39"/>
                  <a:gd name="f84" fmla="*/ f64 1 f40"/>
                  <a:gd name="f85" fmla="*/ f65 1 f39"/>
                  <a:gd name="f86" fmla="*/ f66 1 f40"/>
                  <a:gd name="f87" fmla="*/ f67 1 f39"/>
                  <a:gd name="f88" fmla="*/ f68 1 f40"/>
                  <a:gd name="f89" fmla="*/ f69 1 f39"/>
                  <a:gd name="f90" fmla="*/ f70 1 f40"/>
                  <a:gd name="f91" fmla="*/ f71 1 f40"/>
                  <a:gd name="f92" fmla="*/ f72 f34 1"/>
                  <a:gd name="f93" fmla="*/ f73 f34 1"/>
                  <a:gd name="f94" fmla="*/ f75 f35 1"/>
                  <a:gd name="f95" fmla="*/ f74 f35 1"/>
                  <a:gd name="f96" fmla="*/ f77 f34 1"/>
                  <a:gd name="f97" fmla="*/ f78 f35 1"/>
                  <a:gd name="f98" fmla="*/ f79 f34 1"/>
                  <a:gd name="f99" fmla="*/ f80 f35 1"/>
                  <a:gd name="f100" fmla="*/ f81 f34 1"/>
                  <a:gd name="f101" fmla="*/ f82 f35 1"/>
                  <a:gd name="f102" fmla="*/ f83 f34 1"/>
                  <a:gd name="f103" fmla="*/ f84 f35 1"/>
                  <a:gd name="f104" fmla="*/ f85 f34 1"/>
                  <a:gd name="f105" fmla="*/ f86 f35 1"/>
                  <a:gd name="f106" fmla="*/ f87 f34 1"/>
                  <a:gd name="f107" fmla="*/ f88 f35 1"/>
                  <a:gd name="f108" fmla="*/ f89 f34 1"/>
                  <a:gd name="f109" fmla="*/ f90 f35 1"/>
                  <a:gd name="f110" fmla="*/ f91 f35 1"/>
                </a:gdLst>
                <a:ahLst/>
                <a:cxnLst>
                  <a:cxn ang="3cd4">
                    <a:pos x="hc" y="t"/>
                  </a:cxn>
                  <a:cxn ang="0">
                    <a:pos x="r" y="vc"/>
                  </a:cxn>
                  <a:cxn ang="cd4">
                    <a:pos x="hc" y="b"/>
                  </a:cxn>
                  <a:cxn ang="cd2">
                    <a:pos x="l" y="vc"/>
                  </a:cxn>
                  <a:cxn ang="f76">
                    <a:pos x="f96" y="f97"/>
                  </a:cxn>
                  <a:cxn ang="f76">
                    <a:pos x="f98" y="f99"/>
                  </a:cxn>
                  <a:cxn ang="f76">
                    <a:pos x="f100" y="f101"/>
                  </a:cxn>
                  <a:cxn ang="f76">
                    <a:pos x="f102" y="f103"/>
                  </a:cxn>
                  <a:cxn ang="f76">
                    <a:pos x="f104" y="f105"/>
                  </a:cxn>
                  <a:cxn ang="f76">
                    <a:pos x="f106" y="f107"/>
                  </a:cxn>
                  <a:cxn ang="f76">
                    <a:pos x="f108" y="f109"/>
                  </a:cxn>
                  <a:cxn ang="f76">
                    <a:pos x="f100" y="f110"/>
                  </a:cxn>
                  <a:cxn ang="f76">
                    <a:pos x="f96" y="f97"/>
                  </a:cxn>
                </a:cxnLst>
                <a:rect l="f92" t="f95" r="f93" b="f94"/>
                <a:pathLst>
                  <a:path w="20" h="35">
                    <a:moveTo>
                      <a:pt x="f8" y="f9"/>
                    </a:moveTo>
                    <a:cubicBezTo>
                      <a:pt x="f10" y="f11"/>
                      <a:pt x="f10" y="f12"/>
                      <a:pt x="f13" y="f14"/>
                    </a:cubicBezTo>
                    <a:cubicBezTo>
                      <a:pt x="f10" y="f15"/>
                      <a:pt x="f8" y="f15"/>
                      <a:pt x="f16" y="f17"/>
                    </a:cubicBezTo>
                    <a:cubicBezTo>
                      <a:pt x="f18" y="f19"/>
                      <a:pt x="f16" y="f5"/>
                      <a:pt x="f20" y="f5"/>
                    </a:cubicBezTo>
                    <a:cubicBezTo>
                      <a:pt x="f21" y="f13"/>
                      <a:pt x="f21" y="f19"/>
                      <a:pt x="f21" y="f20"/>
                    </a:cubicBezTo>
                    <a:cubicBezTo>
                      <a:pt x="f22" y="f23"/>
                      <a:pt x="f6" y="f24"/>
                      <a:pt x="f11" y="f7"/>
                    </a:cubicBezTo>
                    <a:cubicBezTo>
                      <a:pt x="f17" y="f25"/>
                      <a:pt x="f8" y="f26"/>
                      <a:pt x="f5" y="f27"/>
                    </a:cubicBezTo>
                    <a:cubicBezTo>
                      <a:pt x="f13" y="f28"/>
                      <a:pt x="f29" y="f28"/>
                      <a:pt x="f16" y="f30"/>
                    </a:cubicBezTo>
                    <a:cubicBezTo>
                      <a:pt x="f31" y="f6"/>
                      <a:pt x="f29" y="f32"/>
                      <a:pt x="f8" y="f9"/>
                    </a:cubicBezTo>
                    <a:close/>
                  </a:path>
                </a:pathLst>
              </a:custGeom>
              <a:solidFill>
                <a:srgbClr val="77616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2" name="Freeform 49">
                <a:extLst>
                  <a:ext uri="{FF2B5EF4-FFF2-40B4-BE49-F238E27FC236}">
                    <a16:creationId xmlns:a16="http://schemas.microsoft.com/office/drawing/2014/main" id="{4EB3C2E0-FF6E-C9EC-758A-18DFEF747CEA}"/>
                  </a:ext>
                </a:extLst>
              </p:cNvPr>
              <p:cNvSpPr/>
              <p:nvPr/>
            </p:nvSpPr>
            <p:spPr>
              <a:xfrm>
                <a:off x="12009436" y="5900742"/>
                <a:ext cx="74615" cy="33339"/>
              </a:xfrm>
              <a:custGeom>
                <a:avLst/>
                <a:gdLst>
                  <a:gd name="f0" fmla="val 10800000"/>
                  <a:gd name="f1" fmla="val 5400000"/>
                  <a:gd name="f2" fmla="val 180"/>
                  <a:gd name="f3" fmla="val w"/>
                  <a:gd name="f4" fmla="val h"/>
                  <a:gd name="f5" fmla="val 0"/>
                  <a:gd name="f6" fmla="val 48"/>
                  <a:gd name="f7" fmla="val 21"/>
                  <a:gd name="f8" fmla="val 39"/>
                  <a:gd name="f9" fmla="val 19"/>
                  <a:gd name="f10" fmla="val 31"/>
                  <a:gd name="f11" fmla="val 17"/>
                  <a:gd name="f12" fmla="val 23"/>
                  <a:gd name="f13" fmla="val 12"/>
                  <a:gd name="f14" fmla="val 18"/>
                  <a:gd name="f15" fmla="val 9"/>
                  <a:gd name="f16" fmla="val 7"/>
                  <a:gd name="f17" fmla="val 4"/>
                  <a:gd name="f18" fmla="val 3"/>
                  <a:gd name="f19" fmla="val 2"/>
                  <a:gd name="f20" fmla="val 8"/>
                  <a:gd name="f21" fmla="val 14"/>
                  <a:gd name="f22" fmla="val 5"/>
                  <a:gd name="f23" fmla="val 20"/>
                  <a:gd name="f24" fmla="val 30"/>
                  <a:gd name="f25" fmla="val 40"/>
                  <a:gd name="f26" fmla="+- 0 0 -90"/>
                  <a:gd name="f27" fmla="*/ f3 1 48"/>
                  <a:gd name="f28" fmla="*/ f4 1 21"/>
                  <a:gd name="f29" fmla="+- f7 0 f5"/>
                  <a:gd name="f30" fmla="+- f6 0 f5"/>
                  <a:gd name="f31" fmla="*/ f26 f0 1"/>
                  <a:gd name="f32" fmla="*/ f30 1 48"/>
                  <a:gd name="f33" fmla="*/ f29 1 21"/>
                  <a:gd name="f34" fmla="*/ 48 f30 1"/>
                  <a:gd name="f35" fmla="*/ 21 f29 1"/>
                  <a:gd name="f36" fmla="*/ 23 f30 1"/>
                  <a:gd name="f37" fmla="*/ 12 f29 1"/>
                  <a:gd name="f38" fmla="*/ 7 f30 1"/>
                  <a:gd name="f39" fmla="*/ 4 f29 1"/>
                  <a:gd name="f40" fmla="*/ 0 f30 1"/>
                  <a:gd name="f41" fmla="*/ 0 f29 1"/>
                  <a:gd name="f42" fmla="*/ 20 f30 1"/>
                  <a:gd name="f43" fmla="*/ 8 f29 1"/>
                  <a:gd name="f44" fmla="*/ f31 1 f2"/>
                  <a:gd name="f45" fmla="*/ f34 1 48"/>
                  <a:gd name="f46" fmla="*/ f35 1 21"/>
                  <a:gd name="f47" fmla="*/ f36 1 48"/>
                  <a:gd name="f48" fmla="*/ f37 1 21"/>
                  <a:gd name="f49" fmla="*/ f38 1 48"/>
                  <a:gd name="f50" fmla="*/ f39 1 21"/>
                  <a:gd name="f51" fmla="*/ f40 1 48"/>
                  <a:gd name="f52" fmla="*/ f41 1 21"/>
                  <a:gd name="f53" fmla="*/ f42 1 48"/>
                  <a:gd name="f54" fmla="*/ f43 1 21"/>
                  <a:gd name="f55" fmla="*/ 0 1 f32"/>
                  <a:gd name="f56" fmla="*/ f6 1 f32"/>
                  <a:gd name="f57" fmla="*/ 0 1 f33"/>
                  <a:gd name="f58" fmla="*/ f7 1 f33"/>
                  <a:gd name="f59" fmla="+- f44 0 f1"/>
                  <a:gd name="f60" fmla="*/ f45 1 f32"/>
                  <a:gd name="f61" fmla="*/ f46 1 f33"/>
                  <a:gd name="f62" fmla="*/ f47 1 f32"/>
                  <a:gd name="f63" fmla="*/ f48 1 f33"/>
                  <a:gd name="f64" fmla="*/ f49 1 f32"/>
                  <a:gd name="f65" fmla="*/ f50 1 f33"/>
                  <a:gd name="f66" fmla="*/ f51 1 f32"/>
                  <a:gd name="f67" fmla="*/ f52 1 f33"/>
                  <a:gd name="f68" fmla="*/ f53 1 f32"/>
                  <a:gd name="f69" fmla="*/ f54 1 f33"/>
                  <a:gd name="f70" fmla="*/ f55 f27 1"/>
                  <a:gd name="f71" fmla="*/ f56 f27 1"/>
                  <a:gd name="f72" fmla="*/ f58 f28 1"/>
                  <a:gd name="f73" fmla="*/ f57 f28 1"/>
                  <a:gd name="f74" fmla="*/ f60 f27 1"/>
                  <a:gd name="f75" fmla="*/ f61 f28 1"/>
                  <a:gd name="f76" fmla="*/ f62 f27 1"/>
                  <a:gd name="f77" fmla="*/ f63 f28 1"/>
                  <a:gd name="f78" fmla="*/ f64 f27 1"/>
                  <a:gd name="f79" fmla="*/ f65 f28 1"/>
                  <a:gd name="f80" fmla="*/ f66 f27 1"/>
                  <a:gd name="f81" fmla="*/ f67 f28 1"/>
                  <a:gd name="f82" fmla="*/ f68 f27 1"/>
                  <a:gd name="f83" fmla="*/ f69 f28 1"/>
                </a:gdLst>
                <a:ahLst/>
                <a:cxnLst>
                  <a:cxn ang="3cd4">
                    <a:pos x="hc" y="t"/>
                  </a:cxn>
                  <a:cxn ang="0">
                    <a:pos x="r" y="vc"/>
                  </a:cxn>
                  <a:cxn ang="cd4">
                    <a:pos x="hc" y="b"/>
                  </a:cxn>
                  <a:cxn ang="cd2">
                    <a:pos x="l" y="vc"/>
                  </a:cxn>
                  <a:cxn ang="f59">
                    <a:pos x="f74" y="f75"/>
                  </a:cxn>
                  <a:cxn ang="f59">
                    <a:pos x="f76" y="f77"/>
                  </a:cxn>
                  <a:cxn ang="f59">
                    <a:pos x="f78" y="f79"/>
                  </a:cxn>
                  <a:cxn ang="f59">
                    <a:pos x="f80" y="f81"/>
                  </a:cxn>
                  <a:cxn ang="f59">
                    <a:pos x="f82" y="f83"/>
                  </a:cxn>
                  <a:cxn ang="f59">
                    <a:pos x="f74" y="f75"/>
                  </a:cxn>
                </a:cxnLst>
                <a:rect l="f70" t="f73" r="f71" b="f72"/>
                <a:pathLst>
                  <a:path w="48" h="21">
                    <a:moveTo>
                      <a:pt x="f6" y="f7"/>
                    </a:moveTo>
                    <a:cubicBezTo>
                      <a:pt x="f8" y="f9"/>
                      <a:pt x="f10" y="f11"/>
                      <a:pt x="f12" y="f13"/>
                    </a:cubicBezTo>
                    <a:cubicBezTo>
                      <a:pt x="f14" y="f15"/>
                      <a:pt x="f13" y="f16"/>
                      <a:pt x="f16" y="f17"/>
                    </a:cubicBezTo>
                    <a:cubicBezTo>
                      <a:pt x="f17" y="f18"/>
                      <a:pt x="f19" y="f19"/>
                      <a:pt x="f5" y="f5"/>
                    </a:cubicBezTo>
                    <a:cubicBezTo>
                      <a:pt x="f20" y="f5"/>
                      <a:pt x="f21" y="f22"/>
                      <a:pt x="f23" y="f20"/>
                    </a:cubicBezTo>
                    <a:cubicBezTo>
                      <a:pt x="f24" y="f13"/>
                      <a:pt x="f25" y="f21"/>
                      <a:pt x="f6" y="f7"/>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3" name="Freeform 50">
                <a:extLst>
                  <a:ext uri="{FF2B5EF4-FFF2-40B4-BE49-F238E27FC236}">
                    <a16:creationId xmlns:a16="http://schemas.microsoft.com/office/drawing/2014/main" id="{40DAA253-5FAC-D74B-85E1-0B24356D2215}"/>
                  </a:ext>
                </a:extLst>
              </p:cNvPr>
              <p:cNvSpPr/>
              <p:nvPr/>
            </p:nvSpPr>
            <p:spPr>
              <a:xfrm>
                <a:off x="11915774" y="5854702"/>
                <a:ext cx="42867" cy="20638"/>
              </a:xfrm>
              <a:custGeom>
                <a:avLst/>
                <a:gdLst>
                  <a:gd name="f0" fmla="val 10800000"/>
                  <a:gd name="f1" fmla="val 5400000"/>
                  <a:gd name="f2" fmla="val 180"/>
                  <a:gd name="f3" fmla="val w"/>
                  <a:gd name="f4" fmla="val h"/>
                  <a:gd name="f5" fmla="val 0"/>
                  <a:gd name="f6" fmla="val 27"/>
                  <a:gd name="f7" fmla="val 13"/>
                  <a:gd name="f8" fmla="val 17"/>
                  <a:gd name="f9" fmla="val 10"/>
                  <a:gd name="f10" fmla="val 7"/>
                  <a:gd name="f11" fmla="val 8"/>
                  <a:gd name="f12" fmla="val 9"/>
                  <a:gd name="f13" fmla="val 3"/>
                  <a:gd name="f14" fmla="val 19"/>
                  <a:gd name="f15" fmla="val 6"/>
                  <a:gd name="f16" fmla="+- 0 0 -90"/>
                  <a:gd name="f17" fmla="*/ f3 1 27"/>
                  <a:gd name="f18" fmla="*/ f4 1 13"/>
                  <a:gd name="f19" fmla="+- f7 0 f5"/>
                  <a:gd name="f20" fmla="+- f6 0 f5"/>
                  <a:gd name="f21" fmla="*/ f16 f0 1"/>
                  <a:gd name="f22" fmla="*/ f20 1 27"/>
                  <a:gd name="f23" fmla="*/ f19 1 13"/>
                  <a:gd name="f24" fmla="*/ 27 f20 1"/>
                  <a:gd name="f25" fmla="*/ 13 f19 1"/>
                  <a:gd name="f26" fmla="*/ 0 f20 1"/>
                  <a:gd name="f27" fmla="*/ 0 f19 1"/>
                  <a:gd name="f28" fmla="*/ f21 1 f2"/>
                  <a:gd name="f29" fmla="*/ f24 1 27"/>
                  <a:gd name="f30" fmla="*/ f25 1 13"/>
                  <a:gd name="f31" fmla="*/ f26 1 27"/>
                  <a:gd name="f32" fmla="*/ f27 1 13"/>
                  <a:gd name="f33" fmla="*/ 0 1 f22"/>
                  <a:gd name="f34" fmla="*/ f6 1 f22"/>
                  <a:gd name="f35" fmla="*/ 0 1 f23"/>
                  <a:gd name="f36" fmla="*/ f7 1 f23"/>
                  <a:gd name="f37" fmla="+- f28 0 f1"/>
                  <a:gd name="f38" fmla="*/ f29 1 f22"/>
                  <a:gd name="f39" fmla="*/ f30 1 f23"/>
                  <a:gd name="f40" fmla="*/ f31 1 f22"/>
                  <a:gd name="f41" fmla="*/ f32 1 f23"/>
                  <a:gd name="f42" fmla="*/ f33 f17 1"/>
                  <a:gd name="f43" fmla="*/ f34 f17 1"/>
                  <a:gd name="f44" fmla="*/ f36 f18 1"/>
                  <a:gd name="f45" fmla="*/ f35 f18 1"/>
                  <a:gd name="f46" fmla="*/ f38 f17 1"/>
                  <a:gd name="f47" fmla="*/ f39 f18 1"/>
                  <a:gd name="f48" fmla="*/ f40 f17 1"/>
                  <a:gd name="f49" fmla="*/ f41 f18 1"/>
                </a:gdLst>
                <a:ahLst/>
                <a:cxnLst>
                  <a:cxn ang="3cd4">
                    <a:pos x="hc" y="t"/>
                  </a:cxn>
                  <a:cxn ang="0">
                    <a:pos x="r" y="vc"/>
                  </a:cxn>
                  <a:cxn ang="cd4">
                    <a:pos x="hc" y="b"/>
                  </a:cxn>
                  <a:cxn ang="cd2">
                    <a:pos x="l" y="vc"/>
                  </a:cxn>
                  <a:cxn ang="f37">
                    <a:pos x="f46" y="f47"/>
                  </a:cxn>
                  <a:cxn ang="f37">
                    <a:pos x="f48" y="f49"/>
                  </a:cxn>
                  <a:cxn ang="f37">
                    <a:pos x="f46" y="f47"/>
                  </a:cxn>
                </a:cxnLst>
                <a:rect l="f42" t="f45" r="f43" b="f44"/>
                <a:pathLst>
                  <a:path w="27" h="13">
                    <a:moveTo>
                      <a:pt x="f6" y="f7"/>
                    </a:moveTo>
                    <a:cubicBezTo>
                      <a:pt x="f8" y="f9"/>
                      <a:pt x="f10" y="f11"/>
                      <a:pt x="f5" y="f5"/>
                    </a:cubicBezTo>
                    <a:cubicBezTo>
                      <a:pt x="f12" y="f13"/>
                      <a:pt x="f14" y="f15"/>
                      <a:pt x="f6" y="f7"/>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4" name="Freeform 51">
                <a:extLst>
                  <a:ext uri="{FF2B5EF4-FFF2-40B4-BE49-F238E27FC236}">
                    <a16:creationId xmlns:a16="http://schemas.microsoft.com/office/drawing/2014/main" id="{41DF1CBD-4A80-4141-0CA5-B86A165D45CD}"/>
                  </a:ext>
                </a:extLst>
              </p:cNvPr>
              <p:cNvSpPr/>
              <p:nvPr/>
            </p:nvSpPr>
            <p:spPr>
              <a:xfrm>
                <a:off x="11877671" y="5835655"/>
                <a:ext cx="38103" cy="20638"/>
              </a:xfrm>
              <a:custGeom>
                <a:avLst/>
                <a:gdLst>
                  <a:gd name="f0" fmla="val 10800000"/>
                  <a:gd name="f1" fmla="val 5400000"/>
                  <a:gd name="f2" fmla="val 180"/>
                  <a:gd name="f3" fmla="val w"/>
                  <a:gd name="f4" fmla="val h"/>
                  <a:gd name="f5" fmla="val 0"/>
                  <a:gd name="f6" fmla="val 24"/>
                  <a:gd name="f7" fmla="val 13"/>
                  <a:gd name="f8" fmla="val 12"/>
                  <a:gd name="f9" fmla="val 18"/>
                  <a:gd name="f10" fmla="val 14"/>
                  <a:gd name="f11" fmla="val 7"/>
                  <a:gd name="f12" fmla="val 8"/>
                  <a:gd name="f13" fmla="val 4"/>
                  <a:gd name="f14" fmla="val 6"/>
                  <a:gd name="f15" fmla="val 5"/>
                  <a:gd name="f16" fmla="val 1"/>
                  <a:gd name="f17" fmla="val 9"/>
                  <a:gd name="f18" fmla="val 3"/>
                  <a:gd name="f19" fmla="val 17"/>
                  <a:gd name="f20" fmla="+- 0 0 -90"/>
                  <a:gd name="f21" fmla="*/ f3 1 24"/>
                  <a:gd name="f22" fmla="*/ f4 1 13"/>
                  <a:gd name="f23" fmla="+- f7 0 f5"/>
                  <a:gd name="f24" fmla="+- f6 0 f5"/>
                  <a:gd name="f25" fmla="*/ f20 f0 1"/>
                  <a:gd name="f26" fmla="*/ f24 1 24"/>
                  <a:gd name="f27" fmla="*/ f23 1 13"/>
                  <a:gd name="f28" fmla="*/ 24 f24 1"/>
                  <a:gd name="f29" fmla="*/ 12 f23 1"/>
                  <a:gd name="f30" fmla="*/ 8 f24 1"/>
                  <a:gd name="f31" fmla="*/ 8 f23 1"/>
                  <a:gd name="f32" fmla="*/ 7 f24 1"/>
                  <a:gd name="f33" fmla="*/ 0 f24 1"/>
                  <a:gd name="f34" fmla="*/ 0 f23 1"/>
                  <a:gd name="f35" fmla="*/ 1 f24 1"/>
                  <a:gd name="f36" fmla="*/ f25 1 f2"/>
                  <a:gd name="f37" fmla="*/ f28 1 24"/>
                  <a:gd name="f38" fmla="*/ f29 1 13"/>
                  <a:gd name="f39" fmla="*/ f30 1 24"/>
                  <a:gd name="f40" fmla="*/ f31 1 13"/>
                  <a:gd name="f41" fmla="*/ f32 1 24"/>
                  <a:gd name="f42" fmla="*/ f33 1 24"/>
                  <a:gd name="f43" fmla="*/ f34 1 13"/>
                  <a:gd name="f44" fmla="*/ f35 1 24"/>
                  <a:gd name="f45" fmla="*/ 0 1 f26"/>
                  <a:gd name="f46" fmla="*/ f6 1 f26"/>
                  <a:gd name="f47" fmla="*/ 0 1 f27"/>
                  <a:gd name="f48" fmla="*/ f7 1 f27"/>
                  <a:gd name="f49" fmla="+- f36 0 f1"/>
                  <a:gd name="f50" fmla="*/ f37 1 f26"/>
                  <a:gd name="f51" fmla="*/ f38 1 f27"/>
                  <a:gd name="f52" fmla="*/ f39 1 f26"/>
                  <a:gd name="f53" fmla="*/ f40 1 f27"/>
                  <a:gd name="f54" fmla="*/ f41 1 f26"/>
                  <a:gd name="f55" fmla="*/ f42 1 f26"/>
                  <a:gd name="f56" fmla="*/ f43 1 f27"/>
                  <a:gd name="f57" fmla="*/ f44 1 f26"/>
                  <a:gd name="f58" fmla="*/ f45 f21 1"/>
                  <a:gd name="f59" fmla="*/ f46 f21 1"/>
                  <a:gd name="f60" fmla="*/ f48 f22 1"/>
                  <a:gd name="f61" fmla="*/ f47 f22 1"/>
                  <a:gd name="f62" fmla="*/ f50 f21 1"/>
                  <a:gd name="f63" fmla="*/ f51 f22 1"/>
                  <a:gd name="f64" fmla="*/ f52 f21 1"/>
                  <a:gd name="f65" fmla="*/ f53 f22 1"/>
                  <a:gd name="f66" fmla="*/ f54 f21 1"/>
                  <a:gd name="f67" fmla="*/ f55 f21 1"/>
                  <a:gd name="f68" fmla="*/ f56 f22 1"/>
                  <a:gd name="f69" fmla="*/ f57 f21 1"/>
                </a:gdLst>
                <a:ahLst/>
                <a:cxnLst>
                  <a:cxn ang="3cd4">
                    <a:pos x="hc" y="t"/>
                  </a:cxn>
                  <a:cxn ang="0">
                    <a:pos x="r" y="vc"/>
                  </a:cxn>
                  <a:cxn ang="cd4">
                    <a:pos x="hc" y="b"/>
                  </a:cxn>
                  <a:cxn ang="cd2">
                    <a:pos x="l" y="vc"/>
                  </a:cxn>
                  <a:cxn ang="f49">
                    <a:pos x="f62" y="f63"/>
                  </a:cxn>
                  <a:cxn ang="f49">
                    <a:pos x="f64" y="f65"/>
                  </a:cxn>
                  <a:cxn ang="f49">
                    <a:pos x="f66" y="f65"/>
                  </a:cxn>
                  <a:cxn ang="f49">
                    <a:pos x="f67" y="f68"/>
                  </a:cxn>
                  <a:cxn ang="f49">
                    <a:pos x="f69" y="f68"/>
                  </a:cxn>
                  <a:cxn ang="f49">
                    <a:pos x="f62" y="f63"/>
                  </a:cxn>
                </a:cxnLst>
                <a:rect l="f58" t="f61" r="f59" b="f60"/>
                <a:pathLst>
                  <a:path w="24" h="13">
                    <a:moveTo>
                      <a:pt x="f6" y="f8"/>
                    </a:moveTo>
                    <a:cubicBezTo>
                      <a:pt x="f9" y="f7"/>
                      <a:pt x="f10" y="f11"/>
                      <a:pt x="f12" y="f12"/>
                    </a:cubicBezTo>
                    <a:cubicBezTo>
                      <a:pt x="f12" y="f12"/>
                      <a:pt x="f11" y="f12"/>
                      <a:pt x="f11" y="f12"/>
                    </a:cubicBezTo>
                    <a:cubicBezTo>
                      <a:pt x="f13" y="f14"/>
                      <a:pt x="f5" y="f15"/>
                      <a:pt x="f5" y="f5"/>
                    </a:cubicBezTo>
                    <a:cubicBezTo>
                      <a:pt x="f16" y="f5"/>
                      <a:pt x="f16" y="f5"/>
                      <a:pt x="f16" y="f5"/>
                    </a:cubicBezTo>
                    <a:cubicBezTo>
                      <a:pt x="f17" y="f18"/>
                      <a:pt x="f19" y="f11"/>
                      <a:pt x="f6" y="f8"/>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5" name="Freeform 52">
                <a:extLst>
                  <a:ext uri="{FF2B5EF4-FFF2-40B4-BE49-F238E27FC236}">
                    <a16:creationId xmlns:a16="http://schemas.microsoft.com/office/drawing/2014/main" id="{17695EF6-F5D4-08F4-3B65-2946EB9F32BF}"/>
                  </a:ext>
                </a:extLst>
              </p:cNvPr>
              <p:cNvSpPr/>
              <p:nvPr/>
            </p:nvSpPr>
            <p:spPr>
              <a:xfrm>
                <a:off x="11991971" y="5891214"/>
                <a:ext cx="17465" cy="9528"/>
              </a:xfrm>
              <a:custGeom>
                <a:avLst/>
                <a:gdLst>
                  <a:gd name="f0" fmla="val 10800000"/>
                  <a:gd name="f1" fmla="val 5400000"/>
                  <a:gd name="f2" fmla="val 180"/>
                  <a:gd name="f3" fmla="val w"/>
                  <a:gd name="f4" fmla="val h"/>
                  <a:gd name="f5" fmla="val 0"/>
                  <a:gd name="f6" fmla="val 11"/>
                  <a:gd name="f7" fmla="val 6"/>
                  <a:gd name="f8" fmla="val 2"/>
                  <a:gd name="f9" fmla="val 5"/>
                  <a:gd name="f10" fmla="val 4"/>
                  <a:gd name="f11" fmla="val 1"/>
                  <a:gd name="f12" fmla="val 9"/>
                  <a:gd name="f13" fmla="+- 0 0 -90"/>
                  <a:gd name="f14" fmla="*/ f3 1 11"/>
                  <a:gd name="f15" fmla="*/ f4 1 6"/>
                  <a:gd name="f16" fmla="+- f7 0 f5"/>
                  <a:gd name="f17" fmla="+- f6 0 f5"/>
                  <a:gd name="f18" fmla="*/ f13 f0 1"/>
                  <a:gd name="f19" fmla="*/ f16 1 6"/>
                  <a:gd name="f20" fmla="*/ f17 1 11"/>
                  <a:gd name="f21" fmla="*/ 11 f17 1"/>
                  <a:gd name="f22" fmla="*/ 6 f16 1"/>
                  <a:gd name="f23" fmla="*/ 0 f17 1"/>
                  <a:gd name="f24" fmla="*/ 0 f16 1"/>
                  <a:gd name="f25" fmla="*/ f18 1 f2"/>
                  <a:gd name="f26" fmla="*/ f21 1 11"/>
                  <a:gd name="f27" fmla="*/ f22 1 6"/>
                  <a:gd name="f28" fmla="*/ f23 1 11"/>
                  <a:gd name="f29" fmla="*/ f24 1 6"/>
                  <a:gd name="f30" fmla="*/ 0 1 f20"/>
                  <a:gd name="f31" fmla="*/ f6 1 f20"/>
                  <a:gd name="f32" fmla="*/ 0 1 f19"/>
                  <a:gd name="f33" fmla="*/ f7 1 f19"/>
                  <a:gd name="f34" fmla="+- f25 0 f1"/>
                  <a:gd name="f35" fmla="*/ f26 1 f20"/>
                  <a:gd name="f36" fmla="*/ f27 1 f19"/>
                  <a:gd name="f37" fmla="*/ f28 1 f20"/>
                  <a:gd name="f38" fmla="*/ f29 1 f19"/>
                  <a:gd name="f39" fmla="*/ f30 f14 1"/>
                  <a:gd name="f40" fmla="*/ f31 f14 1"/>
                  <a:gd name="f41" fmla="*/ f33 f15 1"/>
                  <a:gd name="f42" fmla="*/ f32 f15 1"/>
                  <a:gd name="f43" fmla="*/ f35 f14 1"/>
                  <a:gd name="f44" fmla="*/ f36 f15 1"/>
                  <a:gd name="f45" fmla="*/ f37 f14 1"/>
                  <a:gd name="f46" fmla="*/ f38 f15 1"/>
                </a:gdLst>
                <a:ahLst/>
                <a:cxnLst>
                  <a:cxn ang="3cd4">
                    <a:pos x="hc" y="t"/>
                  </a:cxn>
                  <a:cxn ang="0">
                    <a:pos x="r" y="vc"/>
                  </a:cxn>
                  <a:cxn ang="cd4">
                    <a:pos x="hc" y="b"/>
                  </a:cxn>
                  <a:cxn ang="cd2">
                    <a:pos x="l" y="vc"/>
                  </a:cxn>
                  <a:cxn ang="f34">
                    <a:pos x="f43" y="f44"/>
                  </a:cxn>
                  <a:cxn ang="f34">
                    <a:pos x="f45" y="f46"/>
                  </a:cxn>
                  <a:cxn ang="f34">
                    <a:pos x="f43" y="f44"/>
                  </a:cxn>
                </a:cxnLst>
                <a:rect l="f39" t="f42" r="f40" b="f41"/>
                <a:pathLst>
                  <a:path w="11" h="6">
                    <a:moveTo>
                      <a:pt x="f6" y="f7"/>
                    </a:moveTo>
                    <a:cubicBezTo>
                      <a:pt x="f7" y="f7"/>
                      <a:pt x="f8" y="f9"/>
                      <a:pt x="f5" y="f5"/>
                    </a:cubicBezTo>
                    <a:cubicBezTo>
                      <a:pt x="f10" y="f11"/>
                      <a:pt x="f12" y="f11"/>
                      <a:pt x="f6" y="f7"/>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6" name="Freeform 53">
                <a:extLst>
                  <a:ext uri="{FF2B5EF4-FFF2-40B4-BE49-F238E27FC236}">
                    <a16:creationId xmlns:a16="http://schemas.microsoft.com/office/drawing/2014/main" id="{8AC441D0-1786-1E6C-2C76-ADE3F971D923}"/>
                  </a:ext>
                </a:extLst>
              </p:cNvPr>
              <p:cNvSpPr/>
              <p:nvPr/>
            </p:nvSpPr>
            <p:spPr>
              <a:xfrm>
                <a:off x="10455277" y="5786442"/>
                <a:ext cx="12701" cy="12701"/>
              </a:xfrm>
              <a:custGeom>
                <a:avLst/>
                <a:gdLst>
                  <a:gd name="f0" fmla="val 10800000"/>
                  <a:gd name="f1" fmla="val 5400000"/>
                  <a:gd name="f2" fmla="val 180"/>
                  <a:gd name="f3" fmla="val w"/>
                  <a:gd name="f4" fmla="val h"/>
                  <a:gd name="f5" fmla="val 0"/>
                  <a:gd name="f6" fmla="val 9"/>
                  <a:gd name="f7" fmla="val 8"/>
                  <a:gd name="f8" fmla="val 5"/>
                  <a:gd name="f9" fmla="val 7"/>
                  <a:gd name="f10" fmla="val 4"/>
                  <a:gd name="f11" fmla="val 6"/>
                  <a:gd name="f12" fmla="val 2"/>
                  <a:gd name="f13" fmla="val 3"/>
                  <a:gd name="f14" fmla="+- 0 0 -90"/>
                  <a:gd name="f15" fmla="*/ f3 1 9"/>
                  <a:gd name="f16" fmla="*/ f4 1 8"/>
                  <a:gd name="f17" fmla="+- f7 0 f5"/>
                  <a:gd name="f18" fmla="+- f6 0 f5"/>
                  <a:gd name="f19" fmla="*/ f14 f0 1"/>
                  <a:gd name="f20" fmla="*/ f17 1 8"/>
                  <a:gd name="f21" fmla="*/ f18 1 9"/>
                  <a:gd name="f22" fmla="*/ 0 f18 1"/>
                  <a:gd name="f23" fmla="*/ 0 f17 1"/>
                  <a:gd name="f24" fmla="*/ 9 f18 1"/>
                  <a:gd name="f25" fmla="*/ 8 f17 1"/>
                  <a:gd name="f26" fmla="*/ f19 1 f2"/>
                  <a:gd name="f27" fmla="*/ f22 1 9"/>
                  <a:gd name="f28" fmla="*/ f23 1 8"/>
                  <a:gd name="f29" fmla="*/ f24 1 9"/>
                  <a:gd name="f30" fmla="*/ f25 1 8"/>
                  <a:gd name="f31" fmla="*/ 0 1 f21"/>
                  <a:gd name="f32" fmla="*/ f6 1 f21"/>
                  <a:gd name="f33" fmla="*/ 0 1 f20"/>
                  <a:gd name="f34" fmla="*/ f7 1 f20"/>
                  <a:gd name="f35" fmla="+- f26 0 f1"/>
                  <a:gd name="f36" fmla="*/ f27 1 f21"/>
                  <a:gd name="f37" fmla="*/ f28 1 f20"/>
                  <a:gd name="f38" fmla="*/ f29 1 f21"/>
                  <a:gd name="f39" fmla="*/ f30 1 f20"/>
                  <a:gd name="f40" fmla="*/ f31 f15 1"/>
                  <a:gd name="f41" fmla="*/ f32 f15 1"/>
                  <a:gd name="f42" fmla="*/ f34 f16 1"/>
                  <a:gd name="f43" fmla="*/ f33 f16 1"/>
                  <a:gd name="f44" fmla="*/ f36 f15 1"/>
                  <a:gd name="f45" fmla="*/ f37 f16 1"/>
                  <a:gd name="f46" fmla="*/ f38 f15 1"/>
                  <a:gd name="f47" fmla="*/ f39 f16 1"/>
                </a:gdLst>
                <a:ahLst/>
                <a:cxnLst>
                  <a:cxn ang="3cd4">
                    <a:pos x="hc" y="t"/>
                  </a:cxn>
                  <a:cxn ang="0">
                    <a:pos x="r" y="vc"/>
                  </a:cxn>
                  <a:cxn ang="cd4">
                    <a:pos x="hc" y="b"/>
                  </a:cxn>
                  <a:cxn ang="cd2">
                    <a:pos x="l" y="vc"/>
                  </a:cxn>
                  <a:cxn ang="f35">
                    <a:pos x="f44" y="f45"/>
                  </a:cxn>
                  <a:cxn ang="f35">
                    <a:pos x="f46" y="f47"/>
                  </a:cxn>
                  <a:cxn ang="f35">
                    <a:pos x="f44" y="f45"/>
                  </a:cxn>
                </a:cxnLst>
                <a:rect l="f40" t="f43" r="f41" b="f42"/>
                <a:pathLst>
                  <a:path w="9" h="8">
                    <a:moveTo>
                      <a:pt x="f5" y="f5"/>
                    </a:moveTo>
                    <a:cubicBezTo>
                      <a:pt x="f8" y="f5"/>
                      <a:pt x="f9" y="f10"/>
                      <a:pt x="f6" y="f7"/>
                    </a:cubicBezTo>
                    <a:cubicBezTo>
                      <a:pt x="f8" y="f11"/>
                      <a:pt x="f12" y="f13"/>
                      <a:pt x="f5" y="f5"/>
                    </a:cubicBezTo>
                    <a:close/>
                  </a:path>
                </a:pathLst>
              </a:custGeom>
              <a:solidFill>
                <a:srgbClr val="DCA49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7" name="Freeform 54">
                <a:extLst>
                  <a:ext uri="{FF2B5EF4-FFF2-40B4-BE49-F238E27FC236}">
                    <a16:creationId xmlns:a16="http://schemas.microsoft.com/office/drawing/2014/main" id="{CD6123FE-2969-EBDE-4C56-C8F6DA2B752E}"/>
                  </a:ext>
                </a:extLst>
              </p:cNvPr>
              <p:cNvSpPr/>
              <p:nvPr/>
            </p:nvSpPr>
            <p:spPr>
              <a:xfrm>
                <a:off x="11958642" y="5875340"/>
                <a:ext cx="14292" cy="6345"/>
              </a:xfrm>
              <a:custGeom>
                <a:avLst/>
                <a:gdLst>
                  <a:gd name="f0" fmla="val 10800000"/>
                  <a:gd name="f1" fmla="val 5400000"/>
                  <a:gd name="f2" fmla="val 180"/>
                  <a:gd name="f3" fmla="val w"/>
                  <a:gd name="f4" fmla="val h"/>
                  <a:gd name="f5" fmla="val 0"/>
                  <a:gd name="f6" fmla="val 9"/>
                  <a:gd name="f7" fmla="val 4"/>
                  <a:gd name="f8" fmla="val 5"/>
                  <a:gd name="f9" fmla="val 2"/>
                  <a:gd name="f10" fmla="val 3"/>
                  <a:gd name="f11" fmla="val 7"/>
                  <a:gd name="f12" fmla="val 1"/>
                  <a:gd name="f13" fmla="+- 0 0 -90"/>
                  <a:gd name="f14" fmla="*/ f3 1 9"/>
                  <a:gd name="f15" fmla="*/ f4 1 4"/>
                  <a:gd name="f16" fmla="+- f7 0 f5"/>
                  <a:gd name="f17" fmla="+- f6 0 f5"/>
                  <a:gd name="f18" fmla="*/ f13 f0 1"/>
                  <a:gd name="f19" fmla="*/ f16 1 4"/>
                  <a:gd name="f20" fmla="*/ f17 1 9"/>
                  <a:gd name="f21" fmla="*/ 9 f17 1"/>
                  <a:gd name="f22" fmla="*/ 4 f16 1"/>
                  <a:gd name="f23" fmla="*/ 0 f17 1"/>
                  <a:gd name="f24" fmla="*/ 0 f16 1"/>
                  <a:gd name="f25" fmla="*/ f18 1 f2"/>
                  <a:gd name="f26" fmla="*/ f21 1 9"/>
                  <a:gd name="f27" fmla="*/ f22 1 4"/>
                  <a:gd name="f28" fmla="*/ f23 1 9"/>
                  <a:gd name="f29" fmla="*/ f24 1 4"/>
                  <a:gd name="f30" fmla="*/ 0 1 f20"/>
                  <a:gd name="f31" fmla="*/ f6 1 f20"/>
                  <a:gd name="f32" fmla="*/ 0 1 f19"/>
                  <a:gd name="f33" fmla="*/ f7 1 f19"/>
                  <a:gd name="f34" fmla="+- f25 0 f1"/>
                  <a:gd name="f35" fmla="*/ f26 1 f20"/>
                  <a:gd name="f36" fmla="*/ f27 1 f19"/>
                  <a:gd name="f37" fmla="*/ f28 1 f20"/>
                  <a:gd name="f38" fmla="*/ f29 1 f19"/>
                  <a:gd name="f39" fmla="*/ f30 f14 1"/>
                  <a:gd name="f40" fmla="*/ f31 f14 1"/>
                  <a:gd name="f41" fmla="*/ f33 f15 1"/>
                  <a:gd name="f42" fmla="*/ f32 f15 1"/>
                  <a:gd name="f43" fmla="*/ f35 f14 1"/>
                  <a:gd name="f44" fmla="*/ f36 f15 1"/>
                  <a:gd name="f45" fmla="*/ f37 f14 1"/>
                  <a:gd name="f46" fmla="*/ f38 f15 1"/>
                </a:gdLst>
                <a:ahLst/>
                <a:cxnLst>
                  <a:cxn ang="3cd4">
                    <a:pos x="hc" y="t"/>
                  </a:cxn>
                  <a:cxn ang="0">
                    <a:pos x="r" y="vc"/>
                  </a:cxn>
                  <a:cxn ang="cd4">
                    <a:pos x="hc" y="b"/>
                  </a:cxn>
                  <a:cxn ang="cd2">
                    <a:pos x="l" y="vc"/>
                  </a:cxn>
                  <a:cxn ang="f34">
                    <a:pos x="f43" y="f44"/>
                  </a:cxn>
                  <a:cxn ang="f34">
                    <a:pos x="f45" y="f46"/>
                  </a:cxn>
                  <a:cxn ang="f34">
                    <a:pos x="f43" y="f44"/>
                  </a:cxn>
                </a:cxnLst>
                <a:rect l="f39" t="f42" r="f40" b="f41"/>
                <a:pathLst>
                  <a:path w="9" h="4">
                    <a:moveTo>
                      <a:pt x="f6" y="f7"/>
                    </a:moveTo>
                    <a:cubicBezTo>
                      <a:pt x="f8" y="f7"/>
                      <a:pt x="f9" y="f10"/>
                      <a:pt x="f5" y="f5"/>
                    </a:cubicBezTo>
                    <a:cubicBezTo>
                      <a:pt x="f10" y="f5"/>
                      <a:pt x="f11" y="f12"/>
                      <a:pt x="f6" y="f7"/>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8" name="Freeform 55">
                <a:extLst>
                  <a:ext uri="{FF2B5EF4-FFF2-40B4-BE49-F238E27FC236}">
                    <a16:creationId xmlns:a16="http://schemas.microsoft.com/office/drawing/2014/main" id="{40107904-F736-82FA-DC6C-4FF9BD03531E}"/>
                  </a:ext>
                </a:extLst>
              </p:cNvPr>
              <p:cNvSpPr/>
              <p:nvPr/>
            </p:nvSpPr>
            <p:spPr>
              <a:xfrm>
                <a:off x="10201275" y="5373691"/>
                <a:ext cx="3172" cy="14292"/>
              </a:xfrm>
              <a:custGeom>
                <a:avLst/>
                <a:gdLst>
                  <a:gd name="f0" fmla="val 10800000"/>
                  <a:gd name="f1" fmla="val 5400000"/>
                  <a:gd name="f2" fmla="val 180"/>
                  <a:gd name="f3" fmla="val w"/>
                  <a:gd name="f4" fmla="val h"/>
                  <a:gd name="f5" fmla="val 0"/>
                  <a:gd name="f6" fmla="val 2"/>
                  <a:gd name="f7" fmla="val 10"/>
                  <a:gd name="f8" fmla="val 3"/>
                  <a:gd name="f9" fmla="val 1"/>
                  <a:gd name="f10" fmla="val 5"/>
                  <a:gd name="f11" fmla="val 8"/>
                  <a:gd name="f12" fmla="val 9"/>
                  <a:gd name="f13" fmla="+- 0 0 -90"/>
                  <a:gd name="f14" fmla="*/ f3 1 2"/>
                  <a:gd name="f15" fmla="*/ f4 1 10"/>
                  <a:gd name="f16" fmla="+- f7 0 f5"/>
                  <a:gd name="f17" fmla="+- f6 0 f5"/>
                  <a:gd name="f18" fmla="*/ f13 f0 1"/>
                  <a:gd name="f19" fmla="*/ f16 1 10"/>
                  <a:gd name="f20" fmla="*/ f17 1 2"/>
                  <a:gd name="f21" fmla="*/ 0 f17 1"/>
                  <a:gd name="f22" fmla="*/ 0 f16 1"/>
                  <a:gd name="f23" fmla="*/ 2 f17 1"/>
                  <a:gd name="f24" fmla="*/ 8 f16 1"/>
                  <a:gd name="f25" fmla="*/ 1 f17 1"/>
                  <a:gd name="f26" fmla="*/ 10 f16 1"/>
                  <a:gd name="f27" fmla="*/ 9 f16 1"/>
                  <a:gd name="f28" fmla="*/ f18 1 f2"/>
                  <a:gd name="f29" fmla="*/ f21 1 2"/>
                  <a:gd name="f30" fmla="*/ f22 1 10"/>
                  <a:gd name="f31" fmla="*/ f23 1 2"/>
                  <a:gd name="f32" fmla="*/ f24 1 10"/>
                  <a:gd name="f33" fmla="*/ f25 1 2"/>
                  <a:gd name="f34" fmla="*/ f26 1 10"/>
                  <a:gd name="f35" fmla="*/ f27 1 10"/>
                  <a:gd name="f36" fmla="*/ 0 1 f20"/>
                  <a:gd name="f37" fmla="*/ f6 1 f20"/>
                  <a:gd name="f38" fmla="*/ 0 1 f19"/>
                  <a:gd name="f39" fmla="*/ f7 1 f19"/>
                  <a:gd name="f40" fmla="+- f28 0 f1"/>
                  <a:gd name="f41" fmla="*/ f29 1 f20"/>
                  <a:gd name="f42" fmla="*/ f30 1 f19"/>
                  <a:gd name="f43" fmla="*/ f31 1 f20"/>
                  <a:gd name="f44" fmla="*/ f32 1 f19"/>
                  <a:gd name="f45" fmla="*/ f33 1 f20"/>
                  <a:gd name="f46" fmla="*/ f34 1 f19"/>
                  <a:gd name="f47" fmla="*/ f35 1 f19"/>
                  <a:gd name="f48" fmla="*/ f36 f14 1"/>
                  <a:gd name="f49" fmla="*/ f37 f14 1"/>
                  <a:gd name="f50" fmla="*/ f39 f15 1"/>
                  <a:gd name="f51" fmla="*/ f38 f15 1"/>
                  <a:gd name="f52" fmla="*/ f41 f14 1"/>
                  <a:gd name="f53" fmla="*/ f42 f15 1"/>
                  <a:gd name="f54" fmla="*/ f43 f14 1"/>
                  <a:gd name="f55" fmla="*/ f44 f15 1"/>
                  <a:gd name="f56" fmla="*/ f45 f14 1"/>
                  <a:gd name="f57" fmla="*/ f46 f15 1"/>
                  <a:gd name="f58" fmla="*/ f47 f15 1"/>
                </a:gdLst>
                <a:ahLst/>
                <a:cxnLst>
                  <a:cxn ang="3cd4">
                    <a:pos x="hc" y="t"/>
                  </a:cxn>
                  <a:cxn ang="0">
                    <a:pos x="r" y="vc"/>
                  </a:cxn>
                  <a:cxn ang="cd4">
                    <a:pos x="hc" y="b"/>
                  </a:cxn>
                  <a:cxn ang="cd2">
                    <a:pos x="l" y="vc"/>
                  </a:cxn>
                  <a:cxn ang="f40">
                    <a:pos x="f52" y="f53"/>
                  </a:cxn>
                  <a:cxn ang="f40">
                    <a:pos x="f54" y="f55"/>
                  </a:cxn>
                  <a:cxn ang="f40">
                    <a:pos x="f56" y="f57"/>
                  </a:cxn>
                  <a:cxn ang="f40">
                    <a:pos x="f52" y="f58"/>
                  </a:cxn>
                  <a:cxn ang="f40">
                    <a:pos x="f52" y="f55"/>
                  </a:cxn>
                  <a:cxn ang="f40">
                    <a:pos x="f52" y="f53"/>
                  </a:cxn>
                </a:cxnLst>
                <a:rect l="f48" t="f51" r="f49" b="f50"/>
                <a:pathLst>
                  <a:path w="2" h="10">
                    <a:moveTo>
                      <a:pt x="f5" y="f5"/>
                    </a:moveTo>
                    <a:cubicBezTo>
                      <a:pt x="f6" y="f8"/>
                      <a:pt x="f9" y="f10"/>
                      <a:pt x="f6" y="f11"/>
                    </a:cubicBezTo>
                    <a:cubicBezTo>
                      <a:pt x="f6" y="f12"/>
                      <a:pt x="f6" y="f12"/>
                      <a:pt x="f9" y="f7"/>
                    </a:cubicBezTo>
                    <a:cubicBezTo>
                      <a:pt x="f9" y="f7"/>
                      <a:pt x="f5" y="f7"/>
                      <a:pt x="f5" y="f12"/>
                    </a:cubicBezTo>
                    <a:cubicBezTo>
                      <a:pt x="f5" y="f12"/>
                      <a:pt x="f5" y="f11"/>
                      <a:pt x="f5" y="f11"/>
                    </a:cubicBezTo>
                    <a:cubicBezTo>
                      <a:pt x="f5" y="f10"/>
                      <a:pt x="f5" y="f8"/>
                      <a:pt x="f5" y="f5"/>
                    </a:cubicBezTo>
                    <a:close/>
                  </a:path>
                </a:pathLst>
              </a:custGeom>
              <a:solidFill>
                <a:srgbClr val="BE776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79" name="Freeform 56">
                <a:extLst>
                  <a:ext uri="{FF2B5EF4-FFF2-40B4-BE49-F238E27FC236}">
                    <a16:creationId xmlns:a16="http://schemas.microsoft.com/office/drawing/2014/main" id="{4B85FB28-EF5F-F850-57AF-6385B49F800A}"/>
                  </a:ext>
                </a:extLst>
              </p:cNvPr>
              <p:cNvSpPr/>
              <p:nvPr/>
            </p:nvSpPr>
            <p:spPr>
              <a:xfrm>
                <a:off x="11079163" y="6207130"/>
                <a:ext cx="9528" cy="3172"/>
              </a:xfrm>
              <a:custGeom>
                <a:avLst/>
                <a:gdLst>
                  <a:gd name="f0" fmla="val 10800000"/>
                  <a:gd name="f1" fmla="val 5400000"/>
                  <a:gd name="f2" fmla="val 180"/>
                  <a:gd name="f3" fmla="val w"/>
                  <a:gd name="f4" fmla="val h"/>
                  <a:gd name="f5" fmla="val 0"/>
                  <a:gd name="f6" fmla="val 6"/>
                  <a:gd name="f7" fmla="val 2"/>
                  <a:gd name="f8" fmla="val 4"/>
                  <a:gd name="f9" fmla="+- 0 0 -90"/>
                  <a:gd name="f10" fmla="*/ f3 1 6"/>
                  <a:gd name="f11" fmla="*/ f4 1 2"/>
                  <a:gd name="f12" fmla="+- f7 0 f5"/>
                  <a:gd name="f13" fmla="+- f6 0 f5"/>
                  <a:gd name="f14" fmla="*/ f9 f0 1"/>
                  <a:gd name="f15" fmla="*/ f12 1 2"/>
                  <a:gd name="f16" fmla="*/ f13 1 6"/>
                  <a:gd name="f17" fmla="*/ 0 f13 1"/>
                  <a:gd name="f18" fmla="*/ 0 f12 1"/>
                  <a:gd name="f19" fmla="*/ 6 f13 1"/>
                  <a:gd name="f20" fmla="*/ 2 f12 1"/>
                  <a:gd name="f21" fmla="*/ f14 1 f2"/>
                  <a:gd name="f22" fmla="*/ f17 1 6"/>
                  <a:gd name="f23" fmla="*/ f18 1 2"/>
                  <a:gd name="f24" fmla="*/ f19 1 6"/>
                  <a:gd name="f25" fmla="*/ f20 1 2"/>
                  <a:gd name="f26" fmla="*/ 0 1 f16"/>
                  <a:gd name="f27" fmla="*/ f6 1 f16"/>
                  <a:gd name="f28" fmla="*/ 0 1 f15"/>
                  <a:gd name="f29" fmla="*/ f7 1 f15"/>
                  <a:gd name="f30" fmla="+- f21 0 f1"/>
                  <a:gd name="f31" fmla="*/ f22 1 f16"/>
                  <a:gd name="f32" fmla="*/ f23 1 f15"/>
                  <a:gd name="f33" fmla="*/ f24 1 f16"/>
                  <a:gd name="f34" fmla="*/ f25 1 f15"/>
                  <a:gd name="f35" fmla="*/ f26 f10 1"/>
                  <a:gd name="f36" fmla="*/ f27 f10 1"/>
                  <a:gd name="f37" fmla="*/ f29 f11 1"/>
                  <a:gd name="f38" fmla="*/ f28 f11 1"/>
                  <a:gd name="f39" fmla="*/ f31 f10 1"/>
                  <a:gd name="f40" fmla="*/ f32 f11 1"/>
                  <a:gd name="f41" fmla="*/ f33 f10 1"/>
                  <a:gd name="f42" fmla="*/ f34 f11 1"/>
                </a:gdLst>
                <a:ahLst/>
                <a:cxnLst>
                  <a:cxn ang="3cd4">
                    <a:pos x="hc" y="t"/>
                  </a:cxn>
                  <a:cxn ang="0">
                    <a:pos x="r" y="vc"/>
                  </a:cxn>
                  <a:cxn ang="cd4">
                    <a:pos x="hc" y="b"/>
                  </a:cxn>
                  <a:cxn ang="cd2">
                    <a:pos x="l" y="vc"/>
                  </a:cxn>
                  <a:cxn ang="f30">
                    <a:pos x="f39" y="f40"/>
                  </a:cxn>
                  <a:cxn ang="f30">
                    <a:pos x="f41" y="f42"/>
                  </a:cxn>
                  <a:cxn ang="f30">
                    <a:pos x="f39" y="f40"/>
                  </a:cxn>
                </a:cxnLst>
                <a:rect l="f35" t="f38" r="f36" b="f37"/>
                <a:pathLst>
                  <a:path w="6" h="2">
                    <a:moveTo>
                      <a:pt x="f5" y="f5"/>
                    </a:moveTo>
                    <a:cubicBezTo>
                      <a:pt x="f7" y="f5"/>
                      <a:pt x="f8" y="f5"/>
                      <a:pt x="f6" y="f7"/>
                    </a:cubicBezTo>
                    <a:cubicBezTo>
                      <a:pt x="f8" y="f7"/>
                      <a:pt x="f7" y="f7"/>
                      <a:pt x="f5" y="f5"/>
                    </a:cubicBezTo>
                    <a:close/>
                  </a:path>
                </a:pathLst>
              </a:custGeom>
              <a:solidFill>
                <a:srgbClr val="DFA69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0" name="Freeform 57">
                <a:extLst>
                  <a:ext uri="{FF2B5EF4-FFF2-40B4-BE49-F238E27FC236}">
                    <a16:creationId xmlns:a16="http://schemas.microsoft.com/office/drawing/2014/main" id="{7526D2EA-9661-E8B7-ADB3-B7E5BB7D2076}"/>
                  </a:ext>
                </a:extLst>
              </p:cNvPr>
              <p:cNvSpPr/>
              <p:nvPr/>
            </p:nvSpPr>
            <p:spPr>
              <a:xfrm>
                <a:off x="11095036" y="6210303"/>
                <a:ext cx="9528" cy="3172"/>
              </a:xfrm>
              <a:custGeom>
                <a:avLst/>
                <a:gdLst>
                  <a:gd name="f0" fmla="val 10800000"/>
                  <a:gd name="f1" fmla="val 5400000"/>
                  <a:gd name="f2" fmla="val 180"/>
                  <a:gd name="f3" fmla="val w"/>
                  <a:gd name="f4" fmla="val h"/>
                  <a:gd name="f5" fmla="val 0"/>
                  <a:gd name="f6" fmla="val 6"/>
                  <a:gd name="f7" fmla="val 2"/>
                  <a:gd name="f8" fmla="val 4"/>
                  <a:gd name="f9" fmla="val 3"/>
                  <a:gd name="f10" fmla="val 1"/>
                  <a:gd name="f11" fmla="+- 0 0 -90"/>
                  <a:gd name="f12" fmla="*/ f3 1 6"/>
                  <a:gd name="f13" fmla="*/ f4 1 2"/>
                  <a:gd name="f14" fmla="+- f7 0 f5"/>
                  <a:gd name="f15" fmla="+- f6 0 f5"/>
                  <a:gd name="f16" fmla="*/ f11 f0 1"/>
                  <a:gd name="f17" fmla="*/ f14 1 2"/>
                  <a:gd name="f18" fmla="*/ f15 1 6"/>
                  <a:gd name="f19" fmla="*/ 0 f15 1"/>
                  <a:gd name="f20" fmla="*/ 0 f14 1"/>
                  <a:gd name="f21" fmla="*/ 6 f15 1"/>
                  <a:gd name="f22" fmla="*/ 2 f14 1"/>
                  <a:gd name="f23" fmla="*/ f16 1 f2"/>
                  <a:gd name="f24" fmla="*/ f19 1 6"/>
                  <a:gd name="f25" fmla="*/ f20 1 2"/>
                  <a:gd name="f26" fmla="*/ f21 1 6"/>
                  <a:gd name="f27" fmla="*/ f22 1 2"/>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2">
                    <a:moveTo>
                      <a:pt x="f5" y="f5"/>
                    </a:moveTo>
                    <a:cubicBezTo>
                      <a:pt x="f7" y="f5"/>
                      <a:pt x="f8" y="f5"/>
                      <a:pt x="f6" y="f7"/>
                    </a:cubicBezTo>
                    <a:cubicBezTo>
                      <a:pt x="f9" y="f7"/>
                      <a:pt x="f10" y="f7"/>
                      <a:pt x="f5" y="f5"/>
                    </a:cubicBezTo>
                    <a:close/>
                  </a:path>
                </a:pathLst>
              </a:custGeom>
              <a:solidFill>
                <a:srgbClr val="DFA69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1" name="Freeform 58">
                <a:extLst>
                  <a:ext uri="{FF2B5EF4-FFF2-40B4-BE49-F238E27FC236}">
                    <a16:creationId xmlns:a16="http://schemas.microsoft.com/office/drawing/2014/main" id="{5094428D-8A15-D2FB-3FC4-8AADB94DF9D4}"/>
                  </a:ext>
                </a:extLst>
              </p:cNvPr>
              <p:cNvSpPr/>
              <p:nvPr/>
            </p:nvSpPr>
            <p:spPr>
              <a:xfrm>
                <a:off x="11360148" y="5767385"/>
                <a:ext cx="577845" cy="644523"/>
              </a:xfrm>
              <a:custGeom>
                <a:avLst/>
                <a:gdLst>
                  <a:gd name="f0" fmla="val 10800000"/>
                  <a:gd name="f1" fmla="val 5400000"/>
                  <a:gd name="f2" fmla="val 360"/>
                  <a:gd name="f3" fmla="val 180"/>
                  <a:gd name="f4" fmla="val w"/>
                  <a:gd name="f5" fmla="val h"/>
                  <a:gd name="f6" fmla="val 0"/>
                  <a:gd name="f7" fmla="val 366"/>
                  <a:gd name="f8" fmla="val 409"/>
                  <a:gd name="f9" fmla="val 234"/>
                  <a:gd name="f10" fmla="val 241"/>
                  <a:gd name="f11" fmla="val 4"/>
                  <a:gd name="f12" fmla="val 249"/>
                  <a:gd name="f13" fmla="val 6"/>
                  <a:gd name="f14" fmla="val 256"/>
                  <a:gd name="f15" fmla="val 10"/>
                  <a:gd name="f16" fmla="val 262"/>
                  <a:gd name="f17" fmla="val 13"/>
                  <a:gd name="f18" fmla="val 268"/>
                  <a:gd name="f19" fmla="val 16"/>
                  <a:gd name="f20" fmla="val 273"/>
                  <a:gd name="f21" fmla="val 20"/>
                  <a:gd name="f22" fmla="val 287"/>
                  <a:gd name="f23" fmla="val 28"/>
                  <a:gd name="f24" fmla="val 302"/>
                  <a:gd name="f25" fmla="val 35"/>
                  <a:gd name="f26" fmla="val 317"/>
                  <a:gd name="f27" fmla="val 42"/>
                  <a:gd name="f28" fmla="val 323"/>
                  <a:gd name="f29" fmla="val 47"/>
                  <a:gd name="f30" fmla="val 330"/>
                  <a:gd name="f31" fmla="val 48"/>
                  <a:gd name="f32" fmla="val 336"/>
                  <a:gd name="f33" fmla="val 52"/>
                  <a:gd name="f34" fmla="val 338"/>
                  <a:gd name="f35" fmla="val 56"/>
                  <a:gd name="f36" fmla="val 343"/>
                  <a:gd name="f37" fmla="val 58"/>
                  <a:gd name="f38" fmla="val 345"/>
                  <a:gd name="f39" fmla="val 63"/>
                  <a:gd name="f40" fmla="val 346"/>
                  <a:gd name="f41" fmla="val 64"/>
                  <a:gd name="f42" fmla="val 347"/>
                  <a:gd name="f43" fmla="val 353"/>
                  <a:gd name="f44" fmla="val 61"/>
                  <a:gd name="f45" fmla="val 356"/>
                  <a:gd name="f46" fmla="val 68"/>
                  <a:gd name="f47" fmla="val 361"/>
                  <a:gd name="f48" fmla="val 70"/>
                  <a:gd name="f49" fmla="val 365"/>
                  <a:gd name="f50" fmla="val 74"/>
                  <a:gd name="f51" fmla="val 364"/>
                  <a:gd name="f52" fmla="val 77"/>
                  <a:gd name="f53" fmla="val 81"/>
                  <a:gd name="f54" fmla="val 357"/>
                  <a:gd name="f55" fmla="val 82"/>
                  <a:gd name="f56" fmla="val 354"/>
                  <a:gd name="f57" fmla="val 86"/>
                  <a:gd name="f58" fmla="val 88"/>
                  <a:gd name="f59" fmla="val 350"/>
                  <a:gd name="f60" fmla="val 348"/>
                  <a:gd name="f61" fmla="val 84"/>
                  <a:gd name="f62" fmla="val 344"/>
                  <a:gd name="f63" fmla="val 79"/>
                  <a:gd name="f64" fmla="val 340"/>
                  <a:gd name="f65" fmla="val 78"/>
                  <a:gd name="f66" fmla="val 339"/>
                  <a:gd name="f67" fmla="val 335"/>
                  <a:gd name="f68" fmla="val 89"/>
                  <a:gd name="f69" fmla="val 332"/>
                  <a:gd name="f70" fmla="val 90"/>
                  <a:gd name="f71" fmla="val 327"/>
                  <a:gd name="f72" fmla="val 325"/>
                  <a:gd name="f73" fmla="val 85"/>
                  <a:gd name="f74" fmla="val 324"/>
                  <a:gd name="f75" fmla="val 83"/>
                  <a:gd name="f76" fmla="val 311"/>
                  <a:gd name="f77" fmla="val 304"/>
                  <a:gd name="f78" fmla="val 75"/>
                  <a:gd name="f79" fmla="val 298"/>
                  <a:gd name="f80" fmla="val 66"/>
                  <a:gd name="f81" fmla="val 295"/>
                  <a:gd name="f82" fmla="val 292"/>
                  <a:gd name="f83" fmla="val 60"/>
                  <a:gd name="f84" fmla="val 285"/>
                  <a:gd name="f85" fmla="val 65"/>
                  <a:gd name="f86" fmla="val 284"/>
                  <a:gd name="f87" fmla="val 283"/>
                  <a:gd name="f88" fmla="val 62"/>
                  <a:gd name="f89" fmla="val 280"/>
                  <a:gd name="f90" fmla="val 57"/>
                  <a:gd name="f91" fmla="val 276"/>
                  <a:gd name="f92" fmla="val 54"/>
                  <a:gd name="f93" fmla="val 270"/>
                  <a:gd name="f94" fmla="val 267"/>
                  <a:gd name="f95" fmla="val 53"/>
                  <a:gd name="f96" fmla="val 266"/>
                  <a:gd name="f97" fmla="val 50"/>
                  <a:gd name="f98" fmla="val 49"/>
                  <a:gd name="f99" fmla="val 263"/>
                  <a:gd name="f100" fmla="val 45"/>
                  <a:gd name="f101" fmla="val 37"/>
                  <a:gd name="f102" fmla="val 260"/>
                  <a:gd name="f103" fmla="val 254"/>
                  <a:gd name="f104" fmla="val 33"/>
                  <a:gd name="f105" fmla="val 251"/>
                  <a:gd name="f106" fmla="val 27"/>
                  <a:gd name="f107" fmla="val 245"/>
                  <a:gd name="f108" fmla="val 26"/>
                  <a:gd name="f109" fmla="val 240"/>
                  <a:gd name="f110" fmla="val 25"/>
                  <a:gd name="f111" fmla="val 237"/>
                  <a:gd name="f112" fmla="val 232"/>
                  <a:gd name="f113" fmla="val 18"/>
                  <a:gd name="f114" fmla="val 226"/>
                  <a:gd name="f115" fmla="val 14"/>
                  <a:gd name="f116" fmla="val 222"/>
                  <a:gd name="f117" fmla="val 217"/>
                  <a:gd name="f118" fmla="val 19"/>
                  <a:gd name="f119" fmla="val 214"/>
                  <a:gd name="f120" fmla="val 22"/>
                  <a:gd name="f121" fmla="val 211"/>
                  <a:gd name="f122" fmla="val 23"/>
                  <a:gd name="f123" fmla="val 207"/>
                  <a:gd name="f124" fmla="val 201"/>
                  <a:gd name="f125" fmla="val 197"/>
                  <a:gd name="f126" fmla="val 193"/>
                  <a:gd name="f127" fmla="val 29"/>
                  <a:gd name="f128" fmla="val 186"/>
                  <a:gd name="f129" fmla="val 36"/>
                  <a:gd name="f130" fmla="val 173"/>
                  <a:gd name="f131" fmla="val 167"/>
                  <a:gd name="f132" fmla="val 55"/>
                  <a:gd name="f133" fmla="val 168"/>
                  <a:gd name="f134" fmla="val 175"/>
                  <a:gd name="f135" fmla="val 179"/>
                  <a:gd name="f136" fmla="val 183"/>
                  <a:gd name="f137" fmla="val 71"/>
                  <a:gd name="f138" fmla="val 189"/>
                  <a:gd name="f139" fmla="val 76"/>
                  <a:gd name="f140" fmla="val 192"/>
                  <a:gd name="f141" fmla="val 194"/>
                  <a:gd name="f142" fmla="val 195"/>
                  <a:gd name="f143" fmla="val 95"/>
                  <a:gd name="f144" fmla="val 96"/>
                  <a:gd name="f145" fmla="val 215"/>
                  <a:gd name="f146" fmla="val 216"/>
                  <a:gd name="f147" fmla="val 98"/>
                  <a:gd name="f148" fmla="val 100"/>
                  <a:gd name="f149" fmla="val 218"/>
                  <a:gd name="f150" fmla="val 105"/>
                  <a:gd name="f151" fmla="val 220"/>
                  <a:gd name="f152" fmla="val 109"/>
                  <a:gd name="f153" fmla="val 225"/>
                  <a:gd name="f154" fmla="val 112"/>
                  <a:gd name="f155" fmla="val 228"/>
                  <a:gd name="f156" fmla="val 113"/>
                  <a:gd name="f157" fmla="val 229"/>
                  <a:gd name="f158" fmla="val 116"/>
                  <a:gd name="f159" fmla="val 118"/>
                  <a:gd name="f160" fmla="val 122"/>
                  <a:gd name="f161" fmla="val 230"/>
                  <a:gd name="f162" fmla="val 124"/>
                  <a:gd name="f163" fmla="val 231"/>
                  <a:gd name="f164" fmla="val 127"/>
                  <a:gd name="f165" fmla="val 233"/>
                  <a:gd name="f166" fmla="val 134"/>
                  <a:gd name="f167" fmla="val 136"/>
                  <a:gd name="f168" fmla="val 244"/>
                  <a:gd name="f169" fmla="val 137"/>
                  <a:gd name="f170" fmla="val 252"/>
                  <a:gd name="f171" fmla="val 139"/>
                  <a:gd name="f172" fmla="val 261"/>
                  <a:gd name="f173" fmla="val 141"/>
                  <a:gd name="f174" fmla="val 264"/>
                  <a:gd name="f175" fmla="val 152"/>
                  <a:gd name="f176" fmla="val 157"/>
                  <a:gd name="f177" fmla="val 269"/>
                  <a:gd name="f178" fmla="val 161"/>
                  <a:gd name="f179" fmla="val 275"/>
                  <a:gd name="f180" fmla="val 162"/>
                  <a:gd name="f181" fmla="val 279"/>
                  <a:gd name="f182" fmla="val 164"/>
                  <a:gd name="f183" fmla="val 281"/>
                  <a:gd name="f184" fmla="val 172"/>
                  <a:gd name="f185" fmla="val 174"/>
                  <a:gd name="f186" fmla="val 296"/>
                  <a:gd name="f187" fmla="val 178"/>
                  <a:gd name="f188" fmla="val 301"/>
                  <a:gd name="f189" fmla="val 187"/>
                  <a:gd name="f190" fmla="val 307"/>
                  <a:gd name="f191" fmla="val 190"/>
                  <a:gd name="f192" fmla="val 310"/>
                  <a:gd name="f193" fmla="val 198"/>
                  <a:gd name="f194" fmla="val 314"/>
                  <a:gd name="f195" fmla="val 329"/>
                  <a:gd name="f196" fmla="val 328"/>
                  <a:gd name="f197" fmla="val 208"/>
                  <a:gd name="f198" fmla="val 210"/>
                  <a:gd name="f199" fmla="val 212"/>
                  <a:gd name="f200" fmla="val 326"/>
                  <a:gd name="f201" fmla="val 333"/>
                  <a:gd name="f202" fmla="val 337"/>
                  <a:gd name="f203" fmla="val 227"/>
                  <a:gd name="f204" fmla="val 342"/>
                  <a:gd name="f205" fmla="val 223"/>
                  <a:gd name="f206" fmla="val 351"/>
                  <a:gd name="f207" fmla="val 246"/>
                  <a:gd name="f208" fmla="val 248"/>
                  <a:gd name="f209" fmla="val 341"/>
                  <a:gd name="f210" fmla="val 250"/>
                  <a:gd name="f211" fmla="val 331"/>
                  <a:gd name="f212" fmla="val 247"/>
                  <a:gd name="f213" fmla="val 243"/>
                  <a:gd name="f214" fmla="val 242"/>
                  <a:gd name="f215" fmla="val 322"/>
                  <a:gd name="f216" fmla="val 239"/>
                  <a:gd name="f217" fmla="val 312"/>
                  <a:gd name="f218" fmla="val 221"/>
                  <a:gd name="f219" fmla="val 294"/>
                  <a:gd name="f220" fmla="val 224"/>
                  <a:gd name="f221" fmla="val 290"/>
                  <a:gd name="f222" fmla="val 288"/>
                  <a:gd name="f223" fmla="val 274"/>
                  <a:gd name="f224" fmla="val 271"/>
                  <a:gd name="f225" fmla="val 206"/>
                  <a:gd name="f226" fmla="val 204"/>
                  <a:gd name="f227" fmla="val 202"/>
                  <a:gd name="f228" fmla="val 199"/>
                  <a:gd name="f229" fmla="val 259"/>
                  <a:gd name="f230" fmla="val 196"/>
                  <a:gd name="f231" fmla="val 253"/>
                  <a:gd name="f232" fmla="val 191"/>
                  <a:gd name="f233" fmla="val 176"/>
                  <a:gd name="f234" fmla="val 213"/>
                  <a:gd name="f235" fmla="val 171"/>
                  <a:gd name="f236" fmla="val 203"/>
                  <a:gd name="f237" fmla="val 170"/>
                  <a:gd name="f238" fmla="val 169"/>
                  <a:gd name="f239" fmla="val 188"/>
                  <a:gd name="f240" fmla="val 182"/>
                  <a:gd name="f241" fmla="val 177"/>
                  <a:gd name="f242" fmla="val 158"/>
                  <a:gd name="f243" fmla="val 165"/>
                  <a:gd name="f244" fmla="val 163"/>
                  <a:gd name="f245" fmla="val 181"/>
                  <a:gd name="f246" fmla="val 200"/>
                  <a:gd name="f247" fmla="val 209"/>
                  <a:gd name="f248" fmla="val 238"/>
                  <a:gd name="f249" fmla="val 235"/>
                  <a:gd name="f250" fmla="val 236"/>
                  <a:gd name="f251" fmla="val 258"/>
                  <a:gd name="f252" fmla="val 272"/>
                  <a:gd name="f253" fmla="val 277"/>
                  <a:gd name="f254" fmla="val 303"/>
                  <a:gd name="f255" fmla="val 255"/>
                  <a:gd name="f256" fmla="val 306"/>
                  <a:gd name="f257" fmla="val 300"/>
                  <a:gd name="f258" fmla="val 293"/>
                  <a:gd name="f259" fmla="val 291"/>
                  <a:gd name="f260" fmla="val 286"/>
                  <a:gd name="f261" fmla="val 278"/>
                  <a:gd name="f262" fmla="val 265"/>
                  <a:gd name="f263" fmla="val 282"/>
                  <a:gd name="f264" fmla="val 257"/>
                  <a:gd name="f265" fmla="val 219"/>
                  <a:gd name="f266" fmla="val 289"/>
                  <a:gd name="f267" fmla="val 299"/>
                  <a:gd name="f268" fmla="val 315"/>
                  <a:gd name="f269" fmla="val 166"/>
                  <a:gd name="f270" fmla="val 320"/>
                  <a:gd name="f271" fmla="val 319"/>
                  <a:gd name="f272" fmla="val 313"/>
                  <a:gd name="f273" fmla="val 316"/>
                  <a:gd name="f274" fmla="val 149"/>
                  <a:gd name="f275" fmla="val 309"/>
                  <a:gd name="f276" fmla="val 147"/>
                  <a:gd name="f277" fmla="val 305"/>
                  <a:gd name="f278" fmla="val 145"/>
                  <a:gd name="f279" fmla="val 140"/>
                  <a:gd name="f280" fmla="val 138"/>
                  <a:gd name="f281" fmla="val 131"/>
                  <a:gd name="f282" fmla="val 318"/>
                  <a:gd name="f283" fmla="val 144"/>
                  <a:gd name="f284" fmla="val 146"/>
                  <a:gd name="f285" fmla="val 148"/>
                  <a:gd name="f286" fmla="val 126"/>
                  <a:gd name="f287" fmla="val 119"/>
                  <a:gd name="f288" fmla="val 111"/>
                  <a:gd name="f289" fmla="val 107"/>
                  <a:gd name="f290" fmla="val 104"/>
                  <a:gd name="f291" fmla="val 101"/>
                  <a:gd name="f292" fmla="val 80"/>
                  <a:gd name="f293" fmla="val 352"/>
                  <a:gd name="f294" fmla="val 358"/>
                  <a:gd name="f295" fmla="val 363"/>
                  <a:gd name="f296" fmla="val 91"/>
                  <a:gd name="f297" fmla="val 92"/>
                  <a:gd name="f298" fmla="val 372"/>
                  <a:gd name="f299" fmla="val 94"/>
                  <a:gd name="f300" fmla="val 371"/>
                  <a:gd name="f301" fmla="val 374"/>
                  <a:gd name="f302" fmla="val 115"/>
                  <a:gd name="f303" fmla="val 377"/>
                  <a:gd name="f304" fmla="val 121"/>
                  <a:gd name="f305" fmla="val 380"/>
                  <a:gd name="f306" fmla="val 385"/>
                  <a:gd name="f307" fmla="val 387"/>
                  <a:gd name="f308" fmla="val 388"/>
                  <a:gd name="f309" fmla="val 143"/>
                  <a:gd name="f310" fmla="val 391"/>
                  <a:gd name="f311" fmla="val 395"/>
                  <a:gd name="f312" fmla="val 401"/>
                  <a:gd name="f313" fmla="val 151"/>
                  <a:gd name="f314" fmla="val 402"/>
                  <a:gd name="f315" fmla="val 156"/>
                  <a:gd name="f316" fmla="val 404"/>
                  <a:gd name="f317" fmla="val 159"/>
                  <a:gd name="f318" fmla="val 153"/>
                  <a:gd name="f319" fmla="val 396"/>
                  <a:gd name="f320" fmla="val 400"/>
                  <a:gd name="f321" fmla="val 392"/>
                  <a:gd name="f322" fmla="val 106"/>
                  <a:gd name="f323" fmla="val 389"/>
                  <a:gd name="f324" fmla="val 99"/>
                  <a:gd name="f325" fmla="val 93"/>
                  <a:gd name="f326" fmla="val 383"/>
                  <a:gd name="f327" fmla="val 379"/>
                  <a:gd name="f328" fmla="val 376"/>
                  <a:gd name="f329" fmla="val 375"/>
                  <a:gd name="f330" fmla="val 72"/>
                  <a:gd name="f331" fmla="val 349"/>
                  <a:gd name="f332" fmla="val 51"/>
                  <a:gd name="f333" fmla="val 44"/>
                  <a:gd name="f334" fmla="val 34"/>
                  <a:gd name="f335" fmla="val 30"/>
                  <a:gd name="f336" fmla="val 11"/>
                  <a:gd name="f337" fmla="val 7"/>
                  <a:gd name="f338" fmla="val 5"/>
                  <a:gd name="f339" fmla="val 2"/>
                  <a:gd name="f340" fmla="val 24"/>
                  <a:gd name="f341" fmla="val 21"/>
                  <a:gd name="f342" fmla="val 17"/>
                  <a:gd name="f343" fmla="val 1"/>
                  <a:gd name="f344" fmla="val 12"/>
                  <a:gd name="f345" fmla="val 15"/>
                  <a:gd name="f346" fmla="val 39"/>
                  <a:gd name="f347" fmla="val 46"/>
                  <a:gd name="f348" fmla="val 67"/>
                  <a:gd name="f349" fmla="val 59"/>
                  <a:gd name="f350" fmla="val 87"/>
                  <a:gd name="f351" fmla="val 129"/>
                  <a:gd name="f352" fmla="val 135"/>
                  <a:gd name="f353" fmla="val 155"/>
                  <a:gd name="f354" fmla="val 184"/>
                  <a:gd name="f355" fmla="val 142"/>
                  <a:gd name="f356" fmla="val 130"/>
                  <a:gd name="f357" fmla="val 128"/>
                  <a:gd name="f358" fmla="val 160"/>
                  <a:gd name="f359" fmla="val 150"/>
                  <a:gd name="f360" fmla="val 114"/>
                  <a:gd name="f361" fmla="val 97"/>
                  <a:gd name="f362" fmla="val 103"/>
                  <a:gd name="f363" fmla="val 125"/>
                  <a:gd name="f364" fmla="val 117"/>
                  <a:gd name="f365" fmla="val 110"/>
                  <a:gd name="f366" fmla="val 123"/>
                  <a:gd name="f367" fmla="val 120"/>
                  <a:gd name="f368" fmla="val 132"/>
                  <a:gd name="f369" fmla="val 185"/>
                  <a:gd name="f370" fmla="val 154"/>
                  <a:gd name="f371" fmla="val 205"/>
                  <a:gd name="f372" fmla="val 43"/>
                  <a:gd name="f373" fmla="val 40"/>
                  <a:gd name="f374" fmla="val 38"/>
                  <a:gd name="f375" fmla="val 41"/>
                  <a:gd name="f376" fmla="+- 0 0 -90"/>
                  <a:gd name="f377" fmla="*/ f4 1 366"/>
                  <a:gd name="f378" fmla="*/ f5 1 409"/>
                  <a:gd name="f379" fmla="+- f8 0 f6"/>
                  <a:gd name="f380" fmla="+- f7 0 f6"/>
                  <a:gd name="f381" fmla="*/ f376 f0 1"/>
                  <a:gd name="f382" fmla="*/ f380 1 366"/>
                  <a:gd name="f383" fmla="*/ f379 1 409"/>
                  <a:gd name="f384" fmla="*/ 317 f380 1"/>
                  <a:gd name="f385" fmla="*/ 42 f379 1"/>
                  <a:gd name="f386" fmla="*/ 347 f380 1"/>
                  <a:gd name="f387" fmla="*/ 64 f379 1"/>
                  <a:gd name="f388" fmla="*/ 348 f380 1"/>
                  <a:gd name="f389" fmla="*/ 84 f379 1"/>
                  <a:gd name="f390" fmla="*/ 323 f380 1"/>
                  <a:gd name="f391" fmla="*/ 83 f379 1"/>
                  <a:gd name="f392" fmla="*/ 270 f380 1"/>
                  <a:gd name="f393" fmla="*/ 56 f379 1"/>
                  <a:gd name="f394" fmla="*/ 245 f380 1"/>
                  <a:gd name="f395" fmla="*/ 26 f379 1"/>
                  <a:gd name="f396" fmla="*/ 193 f380 1"/>
                  <a:gd name="f397" fmla="*/ 29 f379 1"/>
                  <a:gd name="f398" fmla="*/ 194 f380 1"/>
                  <a:gd name="f399" fmla="*/ 82 f379 1"/>
                  <a:gd name="f400" fmla="*/ 225 f380 1"/>
                  <a:gd name="f401" fmla="*/ 112 f379 1"/>
                  <a:gd name="f402" fmla="*/ 264 f380 1"/>
                  <a:gd name="f403" fmla="*/ 152 f379 1"/>
                  <a:gd name="f404" fmla="*/ 298 f380 1"/>
                  <a:gd name="f405" fmla="*/ 183 f379 1"/>
                  <a:gd name="f406" fmla="*/ 327 f380 1"/>
                  <a:gd name="f407" fmla="*/ 215 f379 1"/>
                  <a:gd name="f408" fmla="*/ 342 f380 1"/>
                  <a:gd name="f409" fmla="*/ 222 f379 1"/>
                  <a:gd name="f410" fmla="*/ 341 f380 1"/>
                  <a:gd name="f411" fmla="*/ 249 f379 1"/>
                  <a:gd name="f412" fmla="*/ 294 f380 1"/>
                  <a:gd name="f413" fmla="*/ 223 f379 1"/>
                  <a:gd name="f414" fmla="*/ 261 f380 1"/>
                  <a:gd name="f415" fmla="*/ 199 f379 1"/>
                  <a:gd name="f416" fmla="*/ 208 f380 1"/>
                  <a:gd name="f417" fmla="*/ 172 f379 1"/>
                  <a:gd name="f418" fmla="*/ 177 f380 1"/>
                  <a:gd name="f419" fmla="*/ 167 f379 1"/>
                  <a:gd name="f420" fmla="*/ 180 f380 1"/>
                  <a:gd name="f421" fmla="*/ 189 f379 1"/>
                  <a:gd name="f422" fmla="*/ 233 f380 1"/>
                  <a:gd name="f423" fmla="*/ 209 f379 1"/>
                  <a:gd name="f424" fmla="*/ 246 f379 1"/>
                  <a:gd name="f425" fmla="*/ 277 f380 1"/>
                  <a:gd name="f426" fmla="*/ 251 f379 1"/>
                  <a:gd name="f427" fmla="*/ 307 f380 1"/>
                  <a:gd name="f428" fmla="*/ 255 f379 1"/>
                  <a:gd name="f429" fmla="*/ 280 f380 1"/>
                  <a:gd name="f430" fmla="*/ 268 f379 1"/>
                  <a:gd name="f431" fmla="*/ 269 f380 1"/>
                  <a:gd name="f432" fmla="*/ 286 f379 1"/>
                  <a:gd name="f433" fmla="*/ 243 f380 1"/>
                  <a:gd name="f434" fmla="*/ 258 f379 1"/>
                  <a:gd name="f435" fmla="*/ 219 f380 1"/>
                  <a:gd name="f436" fmla="*/ 247 f379 1"/>
                  <a:gd name="f437" fmla="*/ 212 f380 1"/>
                  <a:gd name="f438" fmla="*/ 242 f379 1"/>
                  <a:gd name="f439" fmla="*/ 181 f380 1"/>
                  <a:gd name="f440" fmla="*/ 198 f380 1"/>
                  <a:gd name="f441" fmla="*/ 262 f379 1"/>
                  <a:gd name="f442" fmla="*/ 217 f380 1"/>
                  <a:gd name="f443" fmla="*/ 289 f379 1"/>
                  <a:gd name="f444" fmla="*/ 174 f380 1"/>
                  <a:gd name="f445" fmla="*/ 291 f379 1"/>
                  <a:gd name="f446" fmla="*/ 170 f380 1"/>
                  <a:gd name="f447" fmla="*/ 322 f379 1"/>
                  <a:gd name="f448" fmla="*/ 157 f380 1"/>
                  <a:gd name="f449" fmla="*/ 315 f379 1"/>
                  <a:gd name="f450" fmla="*/ 136 f380 1"/>
                  <a:gd name="f451" fmla="*/ 307 f379 1"/>
                  <a:gd name="f452" fmla="*/ 146 f380 1"/>
                  <a:gd name="f453" fmla="*/ 96 f380 1"/>
                  <a:gd name="f454" fmla="*/ 336 f379 1"/>
                  <a:gd name="f455" fmla="*/ 91 f380 1"/>
                  <a:gd name="f456" fmla="*/ 366 f379 1"/>
                  <a:gd name="f457" fmla="*/ 144 f380 1"/>
                  <a:gd name="f458" fmla="*/ 395 f379 1"/>
                  <a:gd name="f459" fmla="*/ 138 f380 1"/>
                  <a:gd name="f460" fmla="*/ 65 f380 1"/>
                  <a:gd name="f461" fmla="*/ 365 f379 1"/>
                  <a:gd name="f462" fmla="*/ 34 f380 1"/>
                  <a:gd name="f463" fmla="*/ 338 f379 1"/>
                  <a:gd name="f464" fmla="*/ 7 f380 1"/>
                  <a:gd name="f465" fmla="*/ 302 f379 1"/>
                  <a:gd name="f466" fmla="*/ 13 f380 1"/>
                  <a:gd name="f467" fmla="*/ 266 f379 1"/>
                  <a:gd name="f468" fmla="*/ 18 f380 1"/>
                  <a:gd name="f469" fmla="*/ 248 f379 1"/>
                  <a:gd name="f470" fmla="*/ 54 f380 1"/>
                  <a:gd name="f471" fmla="*/ 219 f379 1"/>
                  <a:gd name="f472" fmla="*/ 78 f380 1"/>
                  <a:gd name="f473" fmla="*/ 175 f379 1"/>
                  <a:gd name="f474" fmla="*/ 148 f380 1"/>
                  <a:gd name="f475" fmla="*/ 213 f379 1"/>
                  <a:gd name="f476" fmla="*/ 129 f380 1"/>
                  <a:gd name="f477" fmla="*/ 103 f380 1"/>
                  <a:gd name="f478" fmla="*/ 125 f379 1"/>
                  <a:gd name="f479" fmla="*/ 120 f380 1"/>
                  <a:gd name="f480" fmla="*/ 132 f379 1"/>
                  <a:gd name="f481" fmla="*/ 169 f380 1"/>
                  <a:gd name="f482" fmla="*/ 149 f379 1"/>
                  <a:gd name="f483" fmla="*/ 221 f380 1"/>
                  <a:gd name="f484" fmla="*/ 165 f379 1"/>
                  <a:gd name="f485" fmla="*/ 285 f380 1"/>
                  <a:gd name="f486" fmla="*/ 208 f379 1"/>
                  <a:gd name="f487" fmla="*/ 262 f380 1"/>
                  <a:gd name="f488" fmla="*/ 176 f379 1"/>
                  <a:gd name="f489" fmla="*/ 205 f380 1"/>
                  <a:gd name="f490" fmla="*/ 123 f379 1"/>
                  <a:gd name="f491" fmla="*/ 86 f379 1"/>
                  <a:gd name="f492" fmla="*/ 153 f380 1"/>
                  <a:gd name="f493" fmla="*/ 166 f380 1"/>
                  <a:gd name="f494" fmla="*/ 39 f379 1"/>
                  <a:gd name="f495" fmla="*/ f381 1 f3"/>
                  <a:gd name="f496" fmla="*/ f384 1 366"/>
                  <a:gd name="f497" fmla="*/ f385 1 409"/>
                  <a:gd name="f498" fmla="*/ f386 1 366"/>
                  <a:gd name="f499" fmla="*/ f387 1 409"/>
                  <a:gd name="f500" fmla="*/ f388 1 366"/>
                  <a:gd name="f501" fmla="*/ f389 1 409"/>
                  <a:gd name="f502" fmla="*/ f390 1 366"/>
                  <a:gd name="f503" fmla="*/ f391 1 409"/>
                  <a:gd name="f504" fmla="*/ f392 1 366"/>
                  <a:gd name="f505" fmla="*/ f393 1 409"/>
                  <a:gd name="f506" fmla="*/ f394 1 366"/>
                  <a:gd name="f507" fmla="*/ f395 1 409"/>
                  <a:gd name="f508" fmla="*/ f396 1 366"/>
                  <a:gd name="f509" fmla="*/ f397 1 409"/>
                  <a:gd name="f510" fmla="*/ f398 1 366"/>
                  <a:gd name="f511" fmla="*/ f399 1 409"/>
                  <a:gd name="f512" fmla="*/ f400 1 366"/>
                  <a:gd name="f513" fmla="*/ f401 1 409"/>
                  <a:gd name="f514" fmla="*/ f402 1 366"/>
                  <a:gd name="f515" fmla="*/ f403 1 409"/>
                  <a:gd name="f516" fmla="*/ f404 1 366"/>
                  <a:gd name="f517" fmla="*/ f405 1 409"/>
                  <a:gd name="f518" fmla="*/ f406 1 366"/>
                  <a:gd name="f519" fmla="*/ f407 1 409"/>
                  <a:gd name="f520" fmla="*/ f408 1 366"/>
                  <a:gd name="f521" fmla="*/ f409 1 409"/>
                  <a:gd name="f522" fmla="*/ f410 1 366"/>
                  <a:gd name="f523" fmla="*/ f411 1 409"/>
                  <a:gd name="f524" fmla="*/ f412 1 366"/>
                  <a:gd name="f525" fmla="*/ f413 1 409"/>
                  <a:gd name="f526" fmla="*/ f414 1 366"/>
                  <a:gd name="f527" fmla="*/ f415 1 409"/>
                  <a:gd name="f528" fmla="*/ f416 1 366"/>
                  <a:gd name="f529" fmla="*/ f417 1 409"/>
                  <a:gd name="f530" fmla="*/ f418 1 366"/>
                  <a:gd name="f531" fmla="*/ f419 1 409"/>
                  <a:gd name="f532" fmla="*/ f420 1 366"/>
                  <a:gd name="f533" fmla="*/ f421 1 409"/>
                  <a:gd name="f534" fmla="*/ f422 1 366"/>
                  <a:gd name="f535" fmla="*/ f423 1 409"/>
                  <a:gd name="f536" fmla="*/ f424 1 409"/>
                  <a:gd name="f537" fmla="*/ f425 1 366"/>
                  <a:gd name="f538" fmla="*/ f426 1 409"/>
                  <a:gd name="f539" fmla="*/ f427 1 366"/>
                  <a:gd name="f540" fmla="*/ f428 1 409"/>
                  <a:gd name="f541" fmla="*/ f429 1 366"/>
                  <a:gd name="f542" fmla="*/ f430 1 409"/>
                  <a:gd name="f543" fmla="*/ f431 1 366"/>
                  <a:gd name="f544" fmla="*/ f432 1 409"/>
                  <a:gd name="f545" fmla="*/ f433 1 366"/>
                  <a:gd name="f546" fmla="*/ f434 1 409"/>
                  <a:gd name="f547" fmla="*/ f435 1 366"/>
                  <a:gd name="f548" fmla="*/ f436 1 409"/>
                  <a:gd name="f549" fmla="*/ f437 1 366"/>
                  <a:gd name="f550" fmla="*/ f438 1 409"/>
                  <a:gd name="f551" fmla="*/ f439 1 366"/>
                  <a:gd name="f552" fmla="*/ f440 1 366"/>
                  <a:gd name="f553" fmla="*/ f441 1 409"/>
                  <a:gd name="f554" fmla="*/ f442 1 366"/>
                  <a:gd name="f555" fmla="*/ f443 1 409"/>
                  <a:gd name="f556" fmla="*/ f444 1 366"/>
                  <a:gd name="f557" fmla="*/ f445 1 409"/>
                  <a:gd name="f558" fmla="*/ f446 1 366"/>
                  <a:gd name="f559" fmla="*/ f447 1 409"/>
                  <a:gd name="f560" fmla="*/ f448 1 366"/>
                  <a:gd name="f561" fmla="*/ f449 1 409"/>
                  <a:gd name="f562" fmla="*/ f450 1 366"/>
                  <a:gd name="f563" fmla="*/ f451 1 409"/>
                  <a:gd name="f564" fmla="*/ f452 1 366"/>
                  <a:gd name="f565" fmla="*/ f453 1 366"/>
                  <a:gd name="f566" fmla="*/ f454 1 409"/>
                  <a:gd name="f567" fmla="*/ f455 1 366"/>
                  <a:gd name="f568" fmla="*/ f456 1 409"/>
                  <a:gd name="f569" fmla="*/ f457 1 366"/>
                  <a:gd name="f570" fmla="*/ f458 1 409"/>
                  <a:gd name="f571" fmla="*/ f459 1 366"/>
                  <a:gd name="f572" fmla="*/ f460 1 366"/>
                  <a:gd name="f573" fmla="*/ f461 1 409"/>
                  <a:gd name="f574" fmla="*/ f462 1 366"/>
                  <a:gd name="f575" fmla="*/ f463 1 409"/>
                  <a:gd name="f576" fmla="*/ f464 1 366"/>
                  <a:gd name="f577" fmla="*/ f465 1 409"/>
                  <a:gd name="f578" fmla="*/ f466 1 366"/>
                  <a:gd name="f579" fmla="*/ f467 1 409"/>
                  <a:gd name="f580" fmla="*/ f468 1 366"/>
                  <a:gd name="f581" fmla="*/ f469 1 409"/>
                  <a:gd name="f582" fmla="*/ f470 1 366"/>
                  <a:gd name="f583" fmla="*/ f471 1 409"/>
                  <a:gd name="f584" fmla="*/ f472 1 366"/>
                  <a:gd name="f585" fmla="*/ f473 1 409"/>
                  <a:gd name="f586" fmla="*/ f474 1 366"/>
                  <a:gd name="f587" fmla="*/ f475 1 409"/>
                  <a:gd name="f588" fmla="*/ f476 1 366"/>
                  <a:gd name="f589" fmla="*/ f477 1 366"/>
                  <a:gd name="f590" fmla="*/ f478 1 409"/>
                  <a:gd name="f591" fmla="*/ f479 1 366"/>
                  <a:gd name="f592" fmla="*/ f480 1 409"/>
                  <a:gd name="f593" fmla="*/ f481 1 366"/>
                  <a:gd name="f594" fmla="*/ f482 1 409"/>
                  <a:gd name="f595" fmla="*/ f483 1 366"/>
                  <a:gd name="f596" fmla="*/ f484 1 409"/>
                  <a:gd name="f597" fmla="*/ f485 1 366"/>
                  <a:gd name="f598" fmla="*/ f486 1 409"/>
                  <a:gd name="f599" fmla="*/ f487 1 366"/>
                  <a:gd name="f600" fmla="*/ f488 1 409"/>
                  <a:gd name="f601" fmla="*/ f489 1 366"/>
                  <a:gd name="f602" fmla="*/ f490 1 409"/>
                  <a:gd name="f603" fmla="*/ f491 1 409"/>
                  <a:gd name="f604" fmla="*/ f492 1 366"/>
                  <a:gd name="f605" fmla="*/ f493 1 366"/>
                  <a:gd name="f606" fmla="*/ f494 1 409"/>
                  <a:gd name="f607" fmla="*/ 0 1 f382"/>
                  <a:gd name="f608" fmla="*/ f7 1 f382"/>
                  <a:gd name="f609" fmla="*/ 0 1 f383"/>
                  <a:gd name="f610" fmla="*/ f8 1 f383"/>
                  <a:gd name="f611" fmla="+- f495 0 f1"/>
                  <a:gd name="f612" fmla="*/ f496 1 f382"/>
                  <a:gd name="f613" fmla="*/ f497 1 f383"/>
                  <a:gd name="f614" fmla="*/ f498 1 f382"/>
                  <a:gd name="f615" fmla="*/ f499 1 f383"/>
                  <a:gd name="f616" fmla="*/ f500 1 f382"/>
                  <a:gd name="f617" fmla="*/ f501 1 f383"/>
                  <a:gd name="f618" fmla="*/ f502 1 f382"/>
                  <a:gd name="f619" fmla="*/ f503 1 f383"/>
                  <a:gd name="f620" fmla="*/ f504 1 f382"/>
                  <a:gd name="f621" fmla="*/ f505 1 f383"/>
                  <a:gd name="f622" fmla="*/ f506 1 f382"/>
                  <a:gd name="f623" fmla="*/ f507 1 f383"/>
                  <a:gd name="f624" fmla="*/ f508 1 f382"/>
                  <a:gd name="f625" fmla="*/ f509 1 f383"/>
                  <a:gd name="f626" fmla="*/ f510 1 f382"/>
                  <a:gd name="f627" fmla="*/ f511 1 f383"/>
                  <a:gd name="f628" fmla="*/ f512 1 f382"/>
                  <a:gd name="f629" fmla="*/ f513 1 f383"/>
                  <a:gd name="f630" fmla="*/ f514 1 f382"/>
                  <a:gd name="f631" fmla="*/ f515 1 f383"/>
                  <a:gd name="f632" fmla="*/ f516 1 f382"/>
                  <a:gd name="f633" fmla="*/ f517 1 f383"/>
                  <a:gd name="f634" fmla="*/ f518 1 f382"/>
                  <a:gd name="f635" fmla="*/ f519 1 f383"/>
                  <a:gd name="f636" fmla="*/ f520 1 f382"/>
                  <a:gd name="f637" fmla="*/ f521 1 f383"/>
                  <a:gd name="f638" fmla="*/ f522 1 f382"/>
                  <a:gd name="f639" fmla="*/ f523 1 f383"/>
                  <a:gd name="f640" fmla="*/ f524 1 f382"/>
                  <a:gd name="f641" fmla="*/ f525 1 f383"/>
                  <a:gd name="f642" fmla="*/ f526 1 f382"/>
                  <a:gd name="f643" fmla="*/ f527 1 f383"/>
                  <a:gd name="f644" fmla="*/ f528 1 f382"/>
                  <a:gd name="f645" fmla="*/ f529 1 f383"/>
                  <a:gd name="f646" fmla="*/ f530 1 f382"/>
                  <a:gd name="f647" fmla="*/ f531 1 f383"/>
                  <a:gd name="f648" fmla="*/ f532 1 f382"/>
                  <a:gd name="f649" fmla="*/ f533 1 f383"/>
                  <a:gd name="f650" fmla="*/ f534 1 f382"/>
                  <a:gd name="f651" fmla="*/ f535 1 f383"/>
                  <a:gd name="f652" fmla="*/ f536 1 f383"/>
                  <a:gd name="f653" fmla="*/ f537 1 f382"/>
                  <a:gd name="f654" fmla="*/ f538 1 f383"/>
                  <a:gd name="f655" fmla="*/ f539 1 f382"/>
                  <a:gd name="f656" fmla="*/ f540 1 f383"/>
                  <a:gd name="f657" fmla="*/ f541 1 f382"/>
                  <a:gd name="f658" fmla="*/ f542 1 f383"/>
                  <a:gd name="f659" fmla="*/ f543 1 f382"/>
                  <a:gd name="f660" fmla="*/ f544 1 f383"/>
                  <a:gd name="f661" fmla="*/ f545 1 f382"/>
                  <a:gd name="f662" fmla="*/ f546 1 f383"/>
                  <a:gd name="f663" fmla="*/ f547 1 f382"/>
                  <a:gd name="f664" fmla="*/ f548 1 f383"/>
                  <a:gd name="f665" fmla="*/ f549 1 f382"/>
                  <a:gd name="f666" fmla="*/ f550 1 f383"/>
                  <a:gd name="f667" fmla="*/ f551 1 f382"/>
                  <a:gd name="f668" fmla="*/ f552 1 f382"/>
                  <a:gd name="f669" fmla="*/ f553 1 f383"/>
                  <a:gd name="f670" fmla="*/ f554 1 f382"/>
                  <a:gd name="f671" fmla="*/ f555 1 f383"/>
                  <a:gd name="f672" fmla="*/ f556 1 f382"/>
                  <a:gd name="f673" fmla="*/ f557 1 f383"/>
                  <a:gd name="f674" fmla="*/ f558 1 f382"/>
                  <a:gd name="f675" fmla="*/ f559 1 f383"/>
                  <a:gd name="f676" fmla="*/ f560 1 f382"/>
                  <a:gd name="f677" fmla="*/ f561 1 f383"/>
                  <a:gd name="f678" fmla="*/ f562 1 f382"/>
                  <a:gd name="f679" fmla="*/ f563 1 f383"/>
                  <a:gd name="f680" fmla="*/ f564 1 f382"/>
                  <a:gd name="f681" fmla="*/ f565 1 f382"/>
                  <a:gd name="f682" fmla="*/ f566 1 f383"/>
                  <a:gd name="f683" fmla="*/ f567 1 f382"/>
                  <a:gd name="f684" fmla="*/ f568 1 f383"/>
                  <a:gd name="f685" fmla="*/ f569 1 f382"/>
                  <a:gd name="f686" fmla="*/ f570 1 f383"/>
                  <a:gd name="f687" fmla="*/ f571 1 f382"/>
                  <a:gd name="f688" fmla="*/ f572 1 f382"/>
                  <a:gd name="f689" fmla="*/ f573 1 f383"/>
                  <a:gd name="f690" fmla="*/ f574 1 f382"/>
                  <a:gd name="f691" fmla="*/ f575 1 f383"/>
                  <a:gd name="f692" fmla="*/ f576 1 f382"/>
                  <a:gd name="f693" fmla="*/ f577 1 f383"/>
                  <a:gd name="f694" fmla="*/ f578 1 f382"/>
                  <a:gd name="f695" fmla="*/ f579 1 f383"/>
                  <a:gd name="f696" fmla="*/ f580 1 f382"/>
                  <a:gd name="f697" fmla="*/ f581 1 f383"/>
                  <a:gd name="f698" fmla="*/ f582 1 f382"/>
                  <a:gd name="f699" fmla="*/ f583 1 f383"/>
                  <a:gd name="f700" fmla="*/ f584 1 f382"/>
                  <a:gd name="f701" fmla="*/ f585 1 f383"/>
                  <a:gd name="f702" fmla="*/ f586 1 f382"/>
                  <a:gd name="f703" fmla="*/ f587 1 f383"/>
                  <a:gd name="f704" fmla="*/ f588 1 f382"/>
                  <a:gd name="f705" fmla="*/ f589 1 f382"/>
                  <a:gd name="f706" fmla="*/ f590 1 f383"/>
                  <a:gd name="f707" fmla="*/ f591 1 f382"/>
                  <a:gd name="f708" fmla="*/ f592 1 f383"/>
                  <a:gd name="f709" fmla="*/ f593 1 f382"/>
                  <a:gd name="f710" fmla="*/ f594 1 f383"/>
                  <a:gd name="f711" fmla="*/ f595 1 f382"/>
                  <a:gd name="f712" fmla="*/ f596 1 f383"/>
                  <a:gd name="f713" fmla="*/ f597 1 f382"/>
                  <a:gd name="f714" fmla="*/ f598 1 f383"/>
                  <a:gd name="f715" fmla="*/ f599 1 f382"/>
                  <a:gd name="f716" fmla="*/ f600 1 f383"/>
                  <a:gd name="f717" fmla="*/ f601 1 f382"/>
                  <a:gd name="f718" fmla="*/ f602 1 f383"/>
                  <a:gd name="f719" fmla="*/ f603 1 f383"/>
                  <a:gd name="f720" fmla="*/ f604 1 f382"/>
                  <a:gd name="f721" fmla="*/ f605 1 f382"/>
                  <a:gd name="f722" fmla="*/ f606 1 f383"/>
                  <a:gd name="f723" fmla="*/ f607 f377 1"/>
                  <a:gd name="f724" fmla="*/ f608 f377 1"/>
                  <a:gd name="f725" fmla="*/ f610 f378 1"/>
                  <a:gd name="f726" fmla="*/ f609 f378 1"/>
                  <a:gd name="f727" fmla="*/ f612 f377 1"/>
                  <a:gd name="f728" fmla="*/ f613 f378 1"/>
                  <a:gd name="f729" fmla="*/ f614 f377 1"/>
                  <a:gd name="f730" fmla="*/ f615 f378 1"/>
                  <a:gd name="f731" fmla="*/ f616 f377 1"/>
                  <a:gd name="f732" fmla="*/ f617 f378 1"/>
                  <a:gd name="f733" fmla="*/ f618 f377 1"/>
                  <a:gd name="f734" fmla="*/ f619 f378 1"/>
                  <a:gd name="f735" fmla="*/ f620 f377 1"/>
                  <a:gd name="f736" fmla="*/ f621 f378 1"/>
                  <a:gd name="f737" fmla="*/ f622 f377 1"/>
                  <a:gd name="f738" fmla="*/ f623 f378 1"/>
                  <a:gd name="f739" fmla="*/ f624 f377 1"/>
                  <a:gd name="f740" fmla="*/ f625 f378 1"/>
                  <a:gd name="f741" fmla="*/ f626 f377 1"/>
                  <a:gd name="f742" fmla="*/ f627 f378 1"/>
                  <a:gd name="f743" fmla="*/ f628 f377 1"/>
                  <a:gd name="f744" fmla="*/ f629 f378 1"/>
                  <a:gd name="f745" fmla="*/ f630 f377 1"/>
                  <a:gd name="f746" fmla="*/ f631 f378 1"/>
                  <a:gd name="f747" fmla="*/ f632 f377 1"/>
                  <a:gd name="f748" fmla="*/ f633 f378 1"/>
                  <a:gd name="f749" fmla="*/ f634 f377 1"/>
                  <a:gd name="f750" fmla="*/ f635 f378 1"/>
                  <a:gd name="f751" fmla="*/ f636 f377 1"/>
                  <a:gd name="f752" fmla="*/ f637 f378 1"/>
                  <a:gd name="f753" fmla="*/ f638 f377 1"/>
                  <a:gd name="f754" fmla="*/ f639 f378 1"/>
                  <a:gd name="f755" fmla="*/ f640 f377 1"/>
                  <a:gd name="f756" fmla="*/ f641 f378 1"/>
                  <a:gd name="f757" fmla="*/ f642 f377 1"/>
                  <a:gd name="f758" fmla="*/ f643 f378 1"/>
                  <a:gd name="f759" fmla="*/ f644 f377 1"/>
                  <a:gd name="f760" fmla="*/ f645 f378 1"/>
                  <a:gd name="f761" fmla="*/ f646 f377 1"/>
                  <a:gd name="f762" fmla="*/ f647 f378 1"/>
                  <a:gd name="f763" fmla="*/ f648 f377 1"/>
                  <a:gd name="f764" fmla="*/ f649 f378 1"/>
                  <a:gd name="f765" fmla="*/ f650 f377 1"/>
                  <a:gd name="f766" fmla="*/ f651 f378 1"/>
                  <a:gd name="f767" fmla="*/ f652 f378 1"/>
                  <a:gd name="f768" fmla="*/ f653 f377 1"/>
                  <a:gd name="f769" fmla="*/ f654 f378 1"/>
                  <a:gd name="f770" fmla="*/ f655 f377 1"/>
                  <a:gd name="f771" fmla="*/ f656 f378 1"/>
                  <a:gd name="f772" fmla="*/ f657 f377 1"/>
                  <a:gd name="f773" fmla="*/ f658 f378 1"/>
                  <a:gd name="f774" fmla="*/ f659 f377 1"/>
                  <a:gd name="f775" fmla="*/ f660 f378 1"/>
                  <a:gd name="f776" fmla="*/ f661 f377 1"/>
                  <a:gd name="f777" fmla="*/ f662 f378 1"/>
                  <a:gd name="f778" fmla="*/ f663 f377 1"/>
                  <a:gd name="f779" fmla="*/ f664 f378 1"/>
                  <a:gd name="f780" fmla="*/ f665 f377 1"/>
                  <a:gd name="f781" fmla="*/ f666 f378 1"/>
                  <a:gd name="f782" fmla="*/ f667 f377 1"/>
                  <a:gd name="f783" fmla="*/ f668 f377 1"/>
                  <a:gd name="f784" fmla="*/ f669 f378 1"/>
                  <a:gd name="f785" fmla="*/ f670 f377 1"/>
                  <a:gd name="f786" fmla="*/ f671 f378 1"/>
                  <a:gd name="f787" fmla="*/ f672 f377 1"/>
                  <a:gd name="f788" fmla="*/ f673 f378 1"/>
                  <a:gd name="f789" fmla="*/ f674 f377 1"/>
                  <a:gd name="f790" fmla="*/ f675 f378 1"/>
                  <a:gd name="f791" fmla="*/ f676 f377 1"/>
                  <a:gd name="f792" fmla="*/ f677 f378 1"/>
                  <a:gd name="f793" fmla="*/ f678 f377 1"/>
                  <a:gd name="f794" fmla="*/ f679 f378 1"/>
                  <a:gd name="f795" fmla="*/ f680 f377 1"/>
                  <a:gd name="f796" fmla="*/ f681 f377 1"/>
                  <a:gd name="f797" fmla="*/ f682 f378 1"/>
                  <a:gd name="f798" fmla="*/ f683 f377 1"/>
                  <a:gd name="f799" fmla="*/ f684 f378 1"/>
                  <a:gd name="f800" fmla="*/ f685 f377 1"/>
                  <a:gd name="f801" fmla="*/ f686 f378 1"/>
                  <a:gd name="f802" fmla="*/ f687 f377 1"/>
                  <a:gd name="f803" fmla="*/ f688 f377 1"/>
                  <a:gd name="f804" fmla="*/ f689 f378 1"/>
                  <a:gd name="f805" fmla="*/ f690 f377 1"/>
                  <a:gd name="f806" fmla="*/ f691 f378 1"/>
                  <a:gd name="f807" fmla="*/ f692 f377 1"/>
                  <a:gd name="f808" fmla="*/ f693 f378 1"/>
                  <a:gd name="f809" fmla="*/ f694 f377 1"/>
                  <a:gd name="f810" fmla="*/ f695 f378 1"/>
                  <a:gd name="f811" fmla="*/ f696 f377 1"/>
                  <a:gd name="f812" fmla="*/ f697 f378 1"/>
                  <a:gd name="f813" fmla="*/ f698 f377 1"/>
                  <a:gd name="f814" fmla="*/ f699 f378 1"/>
                  <a:gd name="f815" fmla="*/ f700 f377 1"/>
                  <a:gd name="f816" fmla="*/ f701 f378 1"/>
                  <a:gd name="f817" fmla="*/ f702 f377 1"/>
                  <a:gd name="f818" fmla="*/ f703 f378 1"/>
                  <a:gd name="f819" fmla="*/ f704 f377 1"/>
                  <a:gd name="f820" fmla="*/ f705 f377 1"/>
                  <a:gd name="f821" fmla="*/ f706 f378 1"/>
                  <a:gd name="f822" fmla="*/ f707 f377 1"/>
                  <a:gd name="f823" fmla="*/ f708 f378 1"/>
                  <a:gd name="f824" fmla="*/ f709 f377 1"/>
                  <a:gd name="f825" fmla="*/ f710 f378 1"/>
                  <a:gd name="f826" fmla="*/ f711 f377 1"/>
                  <a:gd name="f827" fmla="*/ f712 f378 1"/>
                  <a:gd name="f828" fmla="*/ f713 f377 1"/>
                  <a:gd name="f829" fmla="*/ f714 f378 1"/>
                  <a:gd name="f830" fmla="*/ f715 f377 1"/>
                  <a:gd name="f831" fmla="*/ f716 f378 1"/>
                  <a:gd name="f832" fmla="*/ f717 f377 1"/>
                  <a:gd name="f833" fmla="*/ f718 f378 1"/>
                  <a:gd name="f834" fmla="*/ f719 f378 1"/>
                  <a:gd name="f835" fmla="*/ f720 f377 1"/>
                  <a:gd name="f836" fmla="*/ f721 f377 1"/>
                  <a:gd name="f837" fmla="*/ f722 f378 1"/>
                </a:gdLst>
                <a:ahLst/>
                <a:cxnLst>
                  <a:cxn ang="3cd4">
                    <a:pos x="hc" y="t"/>
                  </a:cxn>
                  <a:cxn ang="0">
                    <a:pos x="r" y="vc"/>
                  </a:cxn>
                  <a:cxn ang="cd4">
                    <a:pos x="hc" y="b"/>
                  </a:cxn>
                  <a:cxn ang="cd2">
                    <a:pos x="l" y="vc"/>
                  </a:cxn>
                  <a:cxn ang="f611">
                    <a:pos x="f727" y="f728"/>
                  </a:cxn>
                  <a:cxn ang="f611">
                    <a:pos x="f729" y="f730"/>
                  </a:cxn>
                  <a:cxn ang="f611">
                    <a:pos x="f731" y="f732"/>
                  </a:cxn>
                  <a:cxn ang="f611">
                    <a:pos x="f733" y="f734"/>
                  </a:cxn>
                  <a:cxn ang="f611">
                    <a:pos x="f735" y="f736"/>
                  </a:cxn>
                  <a:cxn ang="f611">
                    <a:pos x="f737" y="f738"/>
                  </a:cxn>
                  <a:cxn ang="f611">
                    <a:pos x="f739" y="f740"/>
                  </a:cxn>
                  <a:cxn ang="f611">
                    <a:pos x="f741" y="f742"/>
                  </a:cxn>
                  <a:cxn ang="f611">
                    <a:pos x="f743" y="f744"/>
                  </a:cxn>
                  <a:cxn ang="f611">
                    <a:pos x="f745" y="f746"/>
                  </a:cxn>
                  <a:cxn ang="f611">
                    <a:pos x="f747" y="f748"/>
                  </a:cxn>
                  <a:cxn ang="f611">
                    <a:pos x="f749" y="f750"/>
                  </a:cxn>
                  <a:cxn ang="f611">
                    <a:pos x="f751" y="f752"/>
                  </a:cxn>
                  <a:cxn ang="f611">
                    <a:pos x="f753" y="f754"/>
                  </a:cxn>
                  <a:cxn ang="f611">
                    <a:pos x="f755" y="f756"/>
                  </a:cxn>
                  <a:cxn ang="f611">
                    <a:pos x="f757" y="f758"/>
                  </a:cxn>
                  <a:cxn ang="f611">
                    <a:pos x="f759" y="f760"/>
                  </a:cxn>
                  <a:cxn ang="f611">
                    <a:pos x="f761" y="f762"/>
                  </a:cxn>
                  <a:cxn ang="f611">
                    <a:pos x="f763" y="f764"/>
                  </a:cxn>
                  <a:cxn ang="f611">
                    <a:pos x="f765" y="f766"/>
                  </a:cxn>
                  <a:cxn ang="f611">
                    <a:pos x="f737" y="f767"/>
                  </a:cxn>
                  <a:cxn ang="f611">
                    <a:pos x="f768" y="f769"/>
                  </a:cxn>
                  <a:cxn ang="f611">
                    <a:pos x="f770" y="f771"/>
                  </a:cxn>
                  <a:cxn ang="f611">
                    <a:pos x="f772" y="f773"/>
                  </a:cxn>
                  <a:cxn ang="f611">
                    <a:pos x="f774" y="f775"/>
                  </a:cxn>
                  <a:cxn ang="f611">
                    <a:pos x="f776" y="f777"/>
                  </a:cxn>
                  <a:cxn ang="f611">
                    <a:pos x="f778" y="f779"/>
                  </a:cxn>
                  <a:cxn ang="f611">
                    <a:pos x="f780" y="f781"/>
                  </a:cxn>
                  <a:cxn ang="f611">
                    <a:pos x="f782" y="f779"/>
                  </a:cxn>
                  <a:cxn ang="f611">
                    <a:pos x="f783" y="f784"/>
                  </a:cxn>
                  <a:cxn ang="f611">
                    <a:pos x="f785" y="f786"/>
                  </a:cxn>
                  <a:cxn ang="f611">
                    <a:pos x="f787" y="f788"/>
                  </a:cxn>
                  <a:cxn ang="f611">
                    <a:pos x="f789" y="f790"/>
                  </a:cxn>
                  <a:cxn ang="f611">
                    <a:pos x="f791" y="f792"/>
                  </a:cxn>
                  <a:cxn ang="f611">
                    <a:pos x="f793" y="f794"/>
                  </a:cxn>
                  <a:cxn ang="f611">
                    <a:pos x="f795" y="f790"/>
                  </a:cxn>
                  <a:cxn ang="f611">
                    <a:pos x="f796" y="f797"/>
                  </a:cxn>
                  <a:cxn ang="f611">
                    <a:pos x="f798" y="f799"/>
                  </a:cxn>
                  <a:cxn ang="f611">
                    <a:pos x="f800" y="f801"/>
                  </a:cxn>
                  <a:cxn ang="f611">
                    <a:pos x="f802" y="f801"/>
                  </a:cxn>
                  <a:cxn ang="f611">
                    <a:pos x="f803" y="f804"/>
                  </a:cxn>
                  <a:cxn ang="f611">
                    <a:pos x="f805" y="f806"/>
                  </a:cxn>
                  <a:cxn ang="f611">
                    <a:pos x="f807" y="f808"/>
                  </a:cxn>
                  <a:cxn ang="f611">
                    <a:pos x="f809" y="f810"/>
                  </a:cxn>
                  <a:cxn ang="f611">
                    <a:pos x="f811" y="f812"/>
                  </a:cxn>
                  <a:cxn ang="f611">
                    <a:pos x="f813" y="f814"/>
                  </a:cxn>
                  <a:cxn ang="f611">
                    <a:pos x="f815" y="f816"/>
                  </a:cxn>
                  <a:cxn ang="f611">
                    <a:pos x="f817" y="f818"/>
                  </a:cxn>
                  <a:cxn ang="f611">
                    <a:pos x="f819" y="f762"/>
                  </a:cxn>
                  <a:cxn ang="f611">
                    <a:pos x="f820" y="f821"/>
                  </a:cxn>
                  <a:cxn ang="f611">
                    <a:pos x="f822" y="f823"/>
                  </a:cxn>
                  <a:cxn ang="f611">
                    <a:pos x="f824" y="f825"/>
                  </a:cxn>
                  <a:cxn ang="f611">
                    <a:pos x="f826" y="f827"/>
                  </a:cxn>
                  <a:cxn ang="f611">
                    <a:pos x="f828" y="f829"/>
                  </a:cxn>
                  <a:cxn ang="f611">
                    <a:pos x="f830" y="f831"/>
                  </a:cxn>
                  <a:cxn ang="f611">
                    <a:pos x="f832" y="f833"/>
                  </a:cxn>
                  <a:cxn ang="f611">
                    <a:pos x="f782" y="f834"/>
                  </a:cxn>
                  <a:cxn ang="f611">
                    <a:pos x="f835" y="f730"/>
                  </a:cxn>
                  <a:cxn ang="f611">
                    <a:pos x="f836" y="f837"/>
                  </a:cxn>
                </a:cxnLst>
                <a:rect l="f723" t="f726" r="f724" b="f725"/>
                <a:pathLst>
                  <a:path w="366" h="409">
                    <a:moveTo>
                      <a:pt x="f9" y="f6"/>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2" y="f33"/>
                      <a:pt x="f32" y="f33"/>
                      <a:pt x="f32" y="f33"/>
                    </a:cubicBezTo>
                    <a:cubicBezTo>
                      <a:pt x="f34" y="f35"/>
                      <a:pt x="f36" y="f37"/>
                      <a:pt x="f38" y="f39"/>
                    </a:cubicBezTo>
                    <a:cubicBezTo>
                      <a:pt x="f38" y="f39"/>
                      <a:pt x="f40" y="f41"/>
                      <a:pt x="f42" y="f41"/>
                    </a:cubicBezTo>
                    <a:cubicBezTo>
                      <a:pt x="f43" y="f44"/>
                      <a:pt x="f45" y="f46"/>
                      <a:pt x="f47" y="f48"/>
                    </a:cubicBezTo>
                    <a:cubicBezTo>
                      <a:pt x="f49" y="f48"/>
                      <a:pt x="f7" y="f50"/>
                      <a:pt x="f51" y="f52"/>
                    </a:cubicBezTo>
                    <a:cubicBezTo>
                      <a:pt x="f47" y="f53"/>
                      <a:pt x="f54" y="f55"/>
                      <a:pt x="f56" y="f57"/>
                    </a:cubicBezTo>
                    <a:cubicBezTo>
                      <a:pt x="f43" y="f58"/>
                      <a:pt x="f59" y="f57"/>
                      <a:pt x="f60" y="f61"/>
                    </a:cubicBezTo>
                    <a:cubicBezTo>
                      <a:pt x="f40" y="f55"/>
                      <a:pt x="f62" y="f63"/>
                      <a:pt x="f64" y="f65"/>
                    </a:cubicBezTo>
                    <a:cubicBezTo>
                      <a:pt x="f34" y="f63"/>
                      <a:pt x="f66" y="f53"/>
                      <a:pt x="f34" y="f55"/>
                    </a:cubicBezTo>
                    <a:cubicBezTo>
                      <a:pt x="f67" y="f68"/>
                      <a:pt x="f69" y="f70"/>
                      <a:pt x="f71" y="f57"/>
                    </a:cubicBezTo>
                    <a:cubicBezTo>
                      <a:pt x="f72" y="f73"/>
                      <a:pt x="f74" y="f75"/>
                      <a:pt x="f28" y="f75"/>
                    </a:cubicBezTo>
                    <a:cubicBezTo>
                      <a:pt x="f76" y="f75"/>
                      <a:pt x="f77" y="f78"/>
                      <a:pt x="f79" y="f80"/>
                    </a:cubicBezTo>
                    <a:cubicBezTo>
                      <a:pt x="f81" y="f39"/>
                      <a:pt x="f82" y="f83"/>
                      <a:pt x="f22" y="f39"/>
                    </a:cubicBezTo>
                    <a:cubicBezTo>
                      <a:pt x="f84" y="f85"/>
                      <a:pt x="f86" y="f41"/>
                      <a:pt x="f87" y="f88"/>
                    </a:cubicBezTo>
                    <a:cubicBezTo>
                      <a:pt x="f89" y="f90"/>
                      <a:pt x="f91" y="f92"/>
                      <a:pt x="f93" y="f35"/>
                    </a:cubicBezTo>
                    <a:cubicBezTo>
                      <a:pt x="f18" y="f35"/>
                      <a:pt x="f94" y="f92"/>
                      <a:pt x="f94" y="f95"/>
                    </a:cubicBezTo>
                    <a:cubicBezTo>
                      <a:pt x="f94" y="f33"/>
                      <a:pt x="f96" y="f97"/>
                      <a:pt x="f96" y="f98"/>
                    </a:cubicBezTo>
                    <a:cubicBezTo>
                      <a:pt x="f99" y="f100"/>
                      <a:pt x="f94" y="f101"/>
                      <a:pt x="f102" y="f25"/>
                    </a:cubicBezTo>
                    <a:cubicBezTo>
                      <a:pt x="f103" y="f104"/>
                      <a:pt x="f105" y="f106"/>
                      <a:pt x="f107" y="f108"/>
                    </a:cubicBezTo>
                    <a:cubicBezTo>
                      <a:pt x="f109" y="f110"/>
                      <a:pt x="f111" y="f21"/>
                      <a:pt x="f112" y="f113"/>
                    </a:cubicBezTo>
                    <a:cubicBezTo>
                      <a:pt x="f114" y="f115"/>
                      <a:pt x="f116" y="f115"/>
                      <a:pt x="f117" y="f118"/>
                    </a:cubicBezTo>
                    <a:cubicBezTo>
                      <a:pt x="f119" y="f120"/>
                      <a:pt x="f121" y="f122"/>
                      <a:pt x="f123" y="f122"/>
                    </a:cubicBezTo>
                    <a:cubicBezTo>
                      <a:pt x="f124" y="f122"/>
                      <a:pt x="f125" y="f110"/>
                      <a:pt x="f126" y="f127"/>
                    </a:cubicBezTo>
                    <a:cubicBezTo>
                      <a:pt x="f128" y="f129"/>
                      <a:pt x="f3" y="f27"/>
                      <a:pt x="f130" y="f98"/>
                    </a:cubicBezTo>
                    <a:cubicBezTo>
                      <a:pt x="f131" y="f132"/>
                      <a:pt x="f133" y="f39"/>
                      <a:pt x="f134" y="f46"/>
                    </a:cubicBezTo>
                    <a:cubicBezTo>
                      <a:pt x="f135" y="f48"/>
                      <a:pt x="f136" y="f137"/>
                      <a:pt x="f128" y="f50"/>
                    </a:cubicBezTo>
                    <a:cubicBezTo>
                      <a:pt x="f138" y="f139"/>
                      <a:pt x="f140" y="f65"/>
                      <a:pt x="f141" y="f55"/>
                    </a:cubicBezTo>
                    <a:cubicBezTo>
                      <a:pt x="f142" y="f75"/>
                      <a:pt x="f125" y="f73"/>
                      <a:pt x="f125" y="f73"/>
                    </a:cubicBezTo>
                    <a:cubicBezTo>
                      <a:pt x="f123" y="f75"/>
                      <a:pt x="f123" y="f143"/>
                      <a:pt x="f119" y="f144"/>
                    </a:cubicBezTo>
                    <a:cubicBezTo>
                      <a:pt x="f145" y="f144"/>
                      <a:pt x="f146" y="f147"/>
                      <a:pt x="f117" y="f148"/>
                    </a:cubicBezTo>
                    <a:cubicBezTo>
                      <a:pt x="f149" y="f150"/>
                      <a:pt x="f151" y="f152"/>
                      <a:pt x="f153" y="f154"/>
                    </a:cubicBezTo>
                    <a:cubicBezTo>
                      <a:pt x="f155" y="f156"/>
                      <a:pt x="f157" y="f158"/>
                      <a:pt x="f155" y="f159"/>
                    </a:cubicBezTo>
                    <a:cubicBezTo>
                      <a:pt x="f155" y="f160"/>
                      <a:pt x="f161" y="f162"/>
                      <a:pt x="f163" y="f164"/>
                    </a:cubicBezTo>
                    <a:cubicBezTo>
                      <a:pt x="f165" y="f166"/>
                      <a:pt x="f111" y="f167"/>
                      <a:pt x="f168" y="f169"/>
                    </a:cubicBezTo>
                    <a:cubicBezTo>
                      <a:pt x="f170" y="f171"/>
                      <a:pt x="f172" y="f173"/>
                      <a:pt x="f174" y="f175"/>
                    </a:cubicBezTo>
                    <a:cubicBezTo>
                      <a:pt x="f96" y="f176"/>
                      <a:pt x="f177" y="f178"/>
                      <a:pt x="f179" y="f180"/>
                    </a:cubicBezTo>
                    <a:cubicBezTo>
                      <a:pt x="f181" y="f180"/>
                      <a:pt x="f89" y="f182"/>
                      <a:pt x="f89" y="f133"/>
                    </a:cubicBezTo>
                    <a:cubicBezTo>
                      <a:pt x="f183" y="f184"/>
                      <a:pt x="f87" y="f130"/>
                      <a:pt x="f22" y="f185"/>
                    </a:cubicBezTo>
                    <a:cubicBezTo>
                      <a:pt x="f82" y="f134"/>
                      <a:pt x="f186" y="f187"/>
                      <a:pt x="f79" y="f136"/>
                    </a:cubicBezTo>
                    <a:cubicBezTo>
                      <a:pt x="f188" y="f189"/>
                      <a:pt x="f190" y="f191"/>
                      <a:pt x="f192" y="f142"/>
                    </a:cubicBezTo>
                    <a:cubicBezTo>
                      <a:pt x="f76" y="f193"/>
                      <a:pt x="f194" y="f193"/>
                      <a:pt x="f26" y="f193"/>
                    </a:cubicBezTo>
                    <a:cubicBezTo>
                      <a:pt x="f72" y="f125"/>
                      <a:pt x="f195" y="f124"/>
                      <a:pt x="f196" y="f197"/>
                    </a:cubicBezTo>
                    <a:cubicBezTo>
                      <a:pt x="f196" y="f198"/>
                      <a:pt x="f196" y="f199"/>
                      <a:pt x="f71" y="f145"/>
                    </a:cubicBezTo>
                    <a:cubicBezTo>
                      <a:pt x="f200" y="f149"/>
                      <a:pt x="f200" y="f116"/>
                      <a:pt x="f71" y="f153"/>
                    </a:cubicBezTo>
                    <a:cubicBezTo>
                      <a:pt x="f196" y="f155"/>
                      <a:pt x="f30" y="f161"/>
                      <a:pt x="f201" y="f163"/>
                    </a:cubicBezTo>
                    <a:cubicBezTo>
                      <a:pt x="f32" y="f163"/>
                      <a:pt x="f202" y="f157"/>
                      <a:pt x="f34" y="f203"/>
                    </a:cubicBezTo>
                    <a:cubicBezTo>
                      <a:pt x="f66" y="f153"/>
                      <a:pt x="f66" y="f116"/>
                      <a:pt x="f204" y="f116"/>
                    </a:cubicBezTo>
                    <a:cubicBezTo>
                      <a:pt x="f40" y="f205"/>
                      <a:pt x="f59" y="f116"/>
                      <a:pt x="f56" y="f153"/>
                    </a:cubicBezTo>
                    <a:cubicBezTo>
                      <a:pt x="f45" y="f203"/>
                      <a:pt x="f45" y="f157"/>
                      <a:pt x="f56" y="f112"/>
                    </a:cubicBezTo>
                    <a:cubicBezTo>
                      <a:pt x="f206" y="f9"/>
                      <a:pt x="f59" y="f111"/>
                      <a:pt x="f59" y="f10"/>
                    </a:cubicBezTo>
                    <a:cubicBezTo>
                      <a:pt x="f59" y="f207"/>
                      <a:pt x="f38" y="f208"/>
                      <a:pt x="f209" y="f12"/>
                    </a:cubicBezTo>
                    <a:cubicBezTo>
                      <a:pt x="f202" y="f210"/>
                      <a:pt x="f201" y="f105"/>
                      <a:pt x="f211" y="f212"/>
                    </a:cubicBezTo>
                    <a:cubicBezTo>
                      <a:pt x="f195" y="f213"/>
                      <a:pt x="f72" y="f214"/>
                      <a:pt x="f215" y="f10"/>
                    </a:cubicBezTo>
                    <a:cubicBezTo>
                      <a:pt x="f26" y="f216"/>
                      <a:pt x="f194" y="f111"/>
                      <a:pt x="f217" y="f112"/>
                    </a:cubicBezTo>
                    <a:cubicBezTo>
                      <a:pt x="f192" y="f153"/>
                      <a:pt x="f188" y="f218"/>
                      <a:pt x="f219" y="f205"/>
                    </a:cubicBezTo>
                    <a:cubicBezTo>
                      <a:pt x="f82" y="f220"/>
                      <a:pt x="f221" y="f220"/>
                      <a:pt x="f222" y="f153"/>
                    </a:cubicBezTo>
                    <a:cubicBezTo>
                      <a:pt x="f89" y="f155"/>
                      <a:pt x="f223" y="f220"/>
                      <a:pt x="f91" y="f119"/>
                    </a:cubicBezTo>
                    <a:cubicBezTo>
                      <a:pt x="f91" y="f198"/>
                      <a:pt x="f223" y="f197"/>
                      <a:pt x="f224" y="f225"/>
                    </a:cubicBezTo>
                    <a:cubicBezTo>
                      <a:pt x="f94" y="f226"/>
                      <a:pt x="f174" y="f227"/>
                      <a:pt x="f172" y="f228"/>
                    </a:cubicBezTo>
                    <a:cubicBezTo>
                      <a:pt x="f229" y="f125"/>
                      <a:pt x="f14" y="f230"/>
                      <a:pt x="f231" y="f125"/>
                    </a:cubicBezTo>
                    <a:cubicBezTo>
                      <a:pt x="f208" y="f228"/>
                      <a:pt x="f107" y="f125"/>
                      <a:pt x="f10" y="f142"/>
                    </a:cubicBezTo>
                    <a:cubicBezTo>
                      <a:pt x="f165" y="f232"/>
                      <a:pt x="f155" y="f128"/>
                      <a:pt x="f116" y="f3"/>
                    </a:cubicBezTo>
                    <a:cubicBezTo>
                      <a:pt x="f149" y="f233"/>
                      <a:pt x="f234" y="f185"/>
                      <a:pt x="f197" y="f184"/>
                    </a:cubicBezTo>
                    <a:cubicBezTo>
                      <a:pt x="f225" y="f235"/>
                      <a:pt x="f236" y="f235"/>
                      <a:pt x="f227" y="f184"/>
                    </a:cubicBezTo>
                    <a:cubicBezTo>
                      <a:pt x="f125" y="f134"/>
                      <a:pt x="f141" y="f233"/>
                      <a:pt x="f232" y="f237"/>
                    </a:cubicBezTo>
                    <a:cubicBezTo>
                      <a:pt x="f191" y="f238"/>
                      <a:pt x="f239" y="f238"/>
                      <a:pt x="f189" y="f237"/>
                    </a:cubicBezTo>
                    <a:cubicBezTo>
                      <a:pt x="f240" y="f134"/>
                      <a:pt x="f3" y="f235"/>
                      <a:pt x="f241" y="f131"/>
                    </a:cubicBezTo>
                    <a:cubicBezTo>
                      <a:pt x="f235" y="f242"/>
                      <a:pt x="f237" y="f242"/>
                      <a:pt x="f243" y="f133"/>
                    </a:cubicBezTo>
                    <a:cubicBezTo>
                      <a:pt x="f243" y="f237"/>
                      <a:pt x="f182" y="f235"/>
                      <a:pt x="f244" y="f130"/>
                    </a:cubicBezTo>
                    <a:cubicBezTo>
                      <a:pt x="f244" y="f233"/>
                      <a:pt x="f182" y="f187"/>
                      <a:pt x="f133" y="f187"/>
                    </a:cubicBezTo>
                    <a:cubicBezTo>
                      <a:pt x="f233" y="f135"/>
                      <a:pt x="f187" y="f245"/>
                      <a:pt x="f3" y="f138"/>
                    </a:cubicBezTo>
                    <a:cubicBezTo>
                      <a:pt x="f240" y="f142"/>
                      <a:pt x="f138" y="f246"/>
                      <a:pt x="f230" y="f228"/>
                    </a:cubicBezTo>
                    <a:cubicBezTo>
                      <a:pt x="f228" y="f193"/>
                      <a:pt x="f124" y="f228"/>
                      <a:pt x="f236" y="f124"/>
                    </a:cubicBezTo>
                    <a:cubicBezTo>
                      <a:pt x="f198" y="f225"/>
                      <a:pt x="f117" y="f247"/>
                      <a:pt x="f153" y="f197"/>
                    </a:cubicBezTo>
                    <a:cubicBezTo>
                      <a:pt x="f155" y="f197"/>
                      <a:pt x="f163" y="f123"/>
                      <a:pt x="f165" y="f247"/>
                    </a:cubicBezTo>
                    <a:cubicBezTo>
                      <a:pt x="f248" y="f146"/>
                      <a:pt x="f168" y="f116"/>
                      <a:pt x="f12" y="f155"/>
                    </a:cubicBezTo>
                    <a:cubicBezTo>
                      <a:pt x="f210" y="f161"/>
                      <a:pt x="f210" y="f112"/>
                      <a:pt x="f12" y="f9"/>
                    </a:cubicBezTo>
                    <a:cubicBezTo>
                      <a:pt x="f208" y="f249"/>
                      <a:pt x="f212" y="f250"/>
                      <a:pt x="f212" y="f111"/>
                    </a:cubicBezTo>
                    <a:cubicBezTo>
                      <a:pt x="f107" y="f109"/>
                      <a:pt x="f214" y="f213"/>
                      <a:pt x="f107" y="f207"/>
                    </a:cubicBezTo>
                    <a:cubicBezTo>
                      <a:pt x="f210" y="f210"/>
                      <a:pt x="f170" y="f107"/>
                      <a:pt x="f103" y="f213"/>
                    </a:cubicBezTo>
                    <a:cubicBezTo>
                      <a:pt x="f251" y="f109"/>
                      <a:pt x="f174" y="f216"/>
                      <a:pt x="f96" y="f165"/>
                    </a:cubicBezTo>
                    <a:cubicBezTo>
                      <a:pt x="f93" y="f111"/>
                      <a:pt x="f252" y="f109"/>
                      <a:pt x="f20" y="f168"/>
                    </a:cubicBezTo>
                    <a:cubicBezTo>
                      <a:pt x="f223" y="f207"/>
                      <a:pt x="f179" y="f12"/>
                      <a:pt x="f253" y="f105"/>
                    </a:cubicBezTo>
                    <a:cubicBezTo>
                      <a:pt x="f89" y="f231"/>
                      <a:pt x="f183" y="f12"/>
                      <a:pt x="f86" y="f12"/>
                    </a:cubicBezTo>
                    <a:cubicBezTo>
                      <a:pt x="f222" y="f208"/>
                      <a:pt x="f82" y="f207"/>
                      <a:pt x="f186" y="f168"/>
                    </a:cubicBezTo>
                    <a:cubicBezTo>
                      <a:pt x="f254" y="f109"/>
                      <a:pt x="f190" y="f213"/>
                      <a:pt x="f190" y="f105"/>
                    </a:cubicBezTo>
                    <a:cubicBezTo>
                      <a:pt x="f190" y="f170"/>
                      <a:pt x="f190" y="f103"/>
                      <a:pt x="f190" y="f255"/>
                    </a:cubicBezTo>
                    <a:cubicBezTo>
                      <a:pt x="f190" y="f172"/>
                      <a:pt x="f256" y="f172"/>
                      <a:pt x="f257" y="f102"/>
                    </a:cubicBezTo>
                    <a:cubicBezTo>
                      <a:pt x="f79" y="f102"/>
                      <a:pt x="f186" y="f102"/>
                      <a:pt x="f81" y="f102"/>
                    </a:cubicBezTo>
                    <a:cubicBezTo>
                      <a:pt x="f258" y="f102"/>
                      <a:pt x="f259" y="f172"/>
                      <a:pt x="f259" y="f172"/>
                    </a:cubicBezTo>
                    <a:cubicBezTo>
                      <a:pt x="f221" y="f177"/>
                      <a:pt x="f260" y="f177"/>
                      <a:pt x="f89" y="f18"/>
                    </a:cubicBezTo>
                    <a:cubicBezTo>
                      <a:pt x="f261" y="f18"/>
                      <a:pt x="f253" y="f93"/>
                      <a:pt x="f261" y="f252"/>
                    </a:cubicBezTo>
                    <a:cubicBezTo>
                      <a:pt x="f261" y="f20"/>
                      <a:pt x="f181" y="f223"/>
                      <a:pt x="f181" y="f179"/>
                    </a:cubicBezTo>
                    <a:cubicBezTo>
                      <a:pt x="f183" y="f253"/>
                      <a:pt x="f86" y="f89"/>
                      <a:pt x="f183" y="f87"/>
                    </a:cubicBezTo>
                    <a:cubicBezTo>
                      <a:pt x="f261" y="f260"/>
                      <a:pt x="f223" y="f22"/>
                      <a:pt x="f177" y="f260"/>
                    </a:cubicBezTo>
                    <a:cubicBezTo>
                      <a:pt x="f94" y="f260"/>
                      <a:pt x="f262" y="f86"/>
                      <a:pt x="f262" y="f263"/>
                    </a:cubicBezTo>
                    <a:cubicBezTo>
                      <a:pt x="f262" y="f181"/>
                      <a:pt x="f262" y="f91"/>
                      <a:pt x="f262" y="f20"/>
                    </a:cubicBezTo>
                    <a:cubicBezTo>
                      <a:pt x="f94" y="f96"/>
                      <a:pt x="f262" y="f16"/>
                      <a:pt x="f251" y="f102"/>
                    </a:cubicBezTo>
                    <a:cubicBezTo>
                      <a:pt x="f231" y="f229"/>
                      <a:pt x="f208" y="f229"/>
                      <a:pt x="f213" y="f251"/>
                    </a:cubicBezTo>
                    <a:cubicBezTo>
                      <a:pt x="f216" y="f251"/>
                      <a:pt x="f250" y="f264"/>
                      <a:pt x="f248" y="f170"/>
                    </a:cubicBezTo>
                    <a:cubicBezTo>
                      <a:pt x="f109" y="f208"/>
                      <a:pt x="f248" y="f207"/>
                      <a:pt x="f249" y="f107"/>
                    </a:cubicBezTo>
                    <a:cubicBezTo>
                      <a:pt x="f163" y="f168"/>
                      <a:pt x="f114" y="f107"/>
                      <a:pt x="f116" y="f213"/>
                    </a:cubicBezTo>
                    <a:cubicBezTo>
                      <a:pt x="f151" y="f213"/>
                      <a:pt x="f265" y="f107"/>
                      <a:pt x="f265" y="f212"/>
                    </a:cubicBezTo>
                    <a:cubicBezTo>
                      <a:pt x="f265" y="f12"/>
                      <a:pt x="f149" y="f210"/>
                      <a:pt x="f146" y="f105"/>
                    </a:cubicBezTo>
                    <a:cubicBezTo>
                      <a:pt x="f145" y="f170"/>
                      <a:pt x="f234" y="f170"/>
                      <a:pt x="f199" y="f105"/>
                    </a:cubicBezTo>
                    <a:cubicBezTo>
                      <a:pt x="f198" y="f210"/>
                      <a:pt x="f198" y="f12"/>
                      <a:pt x="f121" y="f208"/>
                    </a:cubicBezTo>
                    <a:cubicBezTo>
                      <a:pt x="f121" y="f207"/>
                      <a:pt x="f234" y="f168"/>
                      <a:pt x="f199" y="f214"/>
                    </a:cubicBezTo>
                    <a:cubicBezTo>
                      <a:pt x="f199" y="f109"/>
                      <a:pt x="f199" y="f111"/>
                      <a:pt x="f197" y="f216"/>
                    </a:cubicBezTo>
                    <a:cubicBezTo>
                      <a:pt x="f226" y="f10"/>
                      <a:pt x="f246" y="f10"/>
                      <a:pt x="f125" y="f109"/>
                    </a:cubicBezTo>
                    <a:cubicBezTo>
                      <a:pt x="f126" y="f248"/>
                      <a:pt x="f191" y="f216"/>
                      <a:pt x="f189" y="f214"/>
                    </a:cubicBezTo>
                    <a:cubicBezTo>
                      <a:pt x="f128" y="f107"/>
                      <a:pt x="f136" y="f207"/>
                      <a:pt x="f245" y="f212"/>
                    </a:cubicBezTo>
                    <a:cubicBezTo>
                      <a:pt x="f187" y="f208"/>
                      <a:pt x="f185" y="f210"/>
                      <a:pt x="f233" y="f103"/>
                    </a:cubicBezTo>
                    <a:cubicBezTo>
                      <a:pt x="f241" y="f264"/>
                      <a:pt x="f245" y="f14"/>
                      <a:pt x="f136" y="f103"/>
                    </a:cubicBezTo>
                    <a:cubicBezTo>
                      <a:pt x="f239" y="f105"/>
                      <a:pt x="f232" y="f103"/>
                      <a:pt x="f141" y="f264"/>
                    </a:cubicBezTo>
                    <a:cubicBezTo>
                      <a:pt x="f142" y="f229"/>
                      <a:pt x="f125" y="f102"/>
                      <a:pt x="f193" y="f16"/>
                    </a:cubicBezTo>
                    <a:cubicBezTo>
                      <a:pt x="f226" y="f224"/>
                      <a:pt x="f121" y="f261"/>
                      <a:pt x="f151" y="f87"/>
                    </a:cubicBezTo>
                    <a:cubicBezTo>
                      <a:pt x="f116" y="f86"/>
                      <a:pt x="f116" y="f84"/>
                      <a:pt x="f116" y="f260"/>
                    </a:cubicBezTo>
                    <a:cubicBezTo>
                      <a:pt x="f116" y="f222"/>
                      <a:pt x="f218" y="f222"/>
                      <a:pt x="f265" y="f266"/>
                    </a:cubicBezTo>
                    <a:cubicBezTo>
                      <a:pt x="f265" y="f266"/>
                      <a:pt x="f149" y="f266"/>
                      <a:pt x="f117" y="f266"/>
                    </a:cubicBezTo>
                    <a:cubicBezTo>
                      <a:pt x="f247" y="f222"/>
                      <a:pt x="f247" y="f222"/>
                      <a:pt x="f123" y="f186"/>
                    </a:cubicBezTo>
                    <a:cubicBezTo>
                      <a:pt x="f227" y="f221"/>
                      <a:pt x="f193" y="f221"/>
                      <a:pt x="f140" y="f81"/>
                    </a:cubicBezTo>
                    <a:cubicBezTo>
                      <a:pt x="f189" y="f267"/>
                      <a:pt x="f136" y="f81"/>
                      <a:pt x="f135" y="f82"/>
                    </a:cubicBezTo>
                    <a:cubicBezTo>
                      <a:pt x="f241" y="f221"/>
                      <a:pt x="f233" y="f266"/>
                      <a:pt x="f185" y="f259"/>
                    </a:cubicBezTo>
                    <a:cubicBezTo>
                      <a:pt x="f235" y="f258"/>
                      <a:pt x="f237" y="f81"/>
                      <a:pt x="f184" y="f79"/>
                    </a:cubicBezTo>
                    <a:cubicBezTo>
                      <a:pt x="f185" y="f24"/>
                      <a:pt x="f187" y="f24"/>
                      <a:pt x="f245" y="f254"/>
                    </a:cubicBezTo>
                    <a:cubicBezTo>
                      <a:pt x="f135" y="f190"/>
                      <a:pt x="f187" y="f192"/>
                      <a:pt x="f185" y="f217"/>
                    </a:cubicBezTo>
                    <a:cubicBezTo>
                      <a:pt x="f235" y="f268"/>
                      <a:pt x="f133" y="f26"/>
                      <a:pt x="f237" y="f215"/>
                    </a:cubicBezTo>
                    <a:cubicBezTo>
                      <a:pt x="f235" y="f28"/>
                      <a:pt x="f238" y="f74"/>
                      <a:pt x="f131" y="f72"/>
                    </a:cubicBezTo>
                    <a:cubicBezTo>
                      <a:pt x="f269" y="f72"/>
                      <a:pt x="f243" y="f74"/>
                      <a:pt x="f182" y="f28"/>
                    </a:cubicBezTo>
                    <a:cubicBezTo>
                      <a:pt x="f244" y="f215"/>
                      <a:pt x="f244" y="f270"/>
                      <a:pt x="f244" y="f271"/>
                    </a:cubicBezTo>
                    <a:cubicBezTo>
                      <a:pt x="f244" y="f268"/>
                      <a:pt x="f178" y="f272"/>
                      <a:pt x="f176" y="f268"/>
                    </a:cubicBezTo>
                    <a:cubicBezTo>
                      <a:pt x="f175" y="f273"/>
                      <a:pt x="f274" y="f273"/>
                      <a:pt x="f274" y="f275"/>
                    </a:cubicBezTo>
                    <a:cubicBezTo>
                      <a:pt x="f274" y="f190"/>
                      <a:pt x="f276" y="f277"/>
                      <a:pt x="f278" y="f254"/>
                    </a:cubicBezTo>
                    <a:cubicBezTo>
                      <a:pt x="f279" y="f267"/>
                      <a:pt x="f280" y="f257"/>
                      <a:pt x="f167" y="f256"/>
                    </a:cubicBezTo>
                    <a:cubicBezTo>
                      <a:pt x="f167" y="f256"/>
                      <a:pt x="f167" y="f190"/>
                      <a:pt x="f167" y="f190"/>
                    </a:cubicBezTo>
                    <a:cubicBezTo>
                      <a:pt x="f167" y="f192"/>
                      <a:pt x="f281" y="f272"/>
                      <a:pt x="f166" y="f273"/>
                    </a:cubicBezTo>
                    <a:cubicBezTo>
                      <a:pt x="f167" y="f271"/>
                      <a:pt x="f279" y="f282"/>
                      <a:pt x="f283" y="f26"/>
                    </a:cubicBezTo>
                    <a:cubicBezTo>
                      <a:pt x="f278" y="f273"/>
                      <a:pt x="f284" y="f273"/>
                      <a:pt x="f276" y="f282"/>
                    </a:cubicBezTo>
                    <a:cubicBezTo>
                      <a:pt x="f285" y="f271"/>
                      <a:pt x="f276" y="f215"/>
                      <a:pt x="f284" y="f215"/>
                    </a:cubicBezTo>
                    <a:cubicBezTo>
                      <a:pt x="f279" y="f28"/>
                      <a:pt x="f167" y="f71"/>
                      <a:pt x="f281" y="f30"/>
                    </a:cubicBezTo>
                    <a:cubicBezTo>
                      <a:pt x="f286" y="f69"/>
                      <a:pt x="f160" y="f196"/>
                      <a:pt x="f287" y="f200"/>
                    </a:cubicBezTo>
                    <a:cubicBezTo>
                      <a:pt x="f156" y="f28"/>
                      <a:pt x="f288" y="f215"/>
                      <a:pt x="f289" y="f71"/>
                    </a:cubicBezTo>
                    <a:cubicBezTo>
                      <a:pt x="f290" y="f211"/>
                      <a:pt x="f291" y="f201"/>
                      <a:pt x="f144" y="f32"/>
                    </a:cubicBezTo>
                    <a:cubicBezTo>
                      <a:pt x="f70" y="f64"/>
                      <a:pt x="f57" y="f60"/>
                      <a:pt x="f292" y="f293"/>
                    </a:cubicBezTo>
                    <a:cubicBezTo>
                      <a:pt x="f65" y="f43"/>
                      <a:pt x="f65" y="f45"/>
                      <a:pt x="f63" y="f54"/>
                    </a:cubicBezTo>
                    <a:cubicBezTo>
                      <a:pt x="f75" y="f294"/>
                      <a:pt x="f75" y="f49"/>
                      <a:pt x="f68" y="f295"/>
                    </a:cubicBezTo>
                    <a:cubicBezTo>
                      <a:pt x="f296" y="f295"/>
                      <a:pt x="f297" y="f51"/>
                      <a:pt x="f296" y="f7"/>
                    </a:cubicBezTo>
                    <a:cubicBezTo>
                      <a:pt x="f70" y="f298"/>
                      <a:pt x="f299" y="f298"/>
                      <a:pt x="f147" y="f298"/>
                    </a:cubicBezTo>
                    <a:cubicBezTo>
                      <a:pt x="f150" y="f300"/>
                      <a:pt x="f152" y="f301"/>
                      <a:pt x="f302" y="f303"/>
                    </a:cubicBezTo>
                    <a:cubicBezTo>
                      <a:pt x="f304" y="f305"/>
                      <a:pt x="f164" y="f306"/>
                      <a:pt x="f166" y="f307"/>
                    </a:cubicBezTo>
                    <a:cubicBezTo>
                      <a:pt x="f280" y="f308"/>
                      <a:pt x="f309" y="f310"/>
                      <a:pt x="f283" y="f311"/>
                    </a:cubicBezTo>
                    <a:cubicBezTo>
                      <a:pt x="f284" y="f312"/>
                      <a:pt x="f313" y="f314"/>
                      <a:pt x="f315" y="f316"/>
                    </a:cubicBezTo>
                    <a:cubicBezTo>
                      <a:pt x="f176" y="f316"/>
                      <a:pt x="f242" y="f316"/>
                      <a:pt x="f317" y="f316"/>
                    </a:cubicBezTo>
                    <a:cubicBezTo>
                      <a:pt x="f318" y="f8"/>
                      <a:pt x="f175" y="f8"/>
                      <a:pt x="f276" y="f316"/>
                    </a:cubicBezTo>
                    <a:cubicBezTo>
                      <a:pt x="f283" y="f312"/>
                      <a:pt x="f309" y="f319"/>
                      <a:pt x="f280" y="f311"/>
                    </a:cubicBezTo>
                    <a:cubicBezTo>
                      <a:pt x="f286" y="f320"/>
                      <a:pt x="f158" y="f321"/>
                      <a:pt x="f322" y="f323"/>
                    </a:cubicBezTo>
                    <a:cubicBezTo>
                      <a:pt x="f324" y="f307"/>
                      <a:pt x="f325" y="f326"/>
                      <a:pt x="f57" y="f305"/>
                    </a:cubicBezTo>
                    <a:cubicBezTo>
                      <a:pt x="f75" y="f327"/>
                      <a:pt x="f55" y="f328"/>
                      <a:pt x="f292" y="f329"/>
                    </a:cubicBezTo>
                    <a:cubicBezTo>
                      <a:pt x="f78" y="f298"/>
                      <a:pt x="f330" y="f51"/>
                      <a:pt x="f85" y="f49"/>
                    </a:cubicBezTo>
                    <a:cubicBezTo>
                      <a:pt x="f88" y="f2"/>
                      <a:pt x="f95" y="f47"/>
                      <a:pt x="f92" y="f43"/>
                    </a:cubicBezTo>
                    <a:cubicBezTo>
                      <a:pt x="f92" y="f293"/>
                      <a:pt x="f33" y="f331"/>
                      <a:pt x="f332" y="f331"/>
                    </a:cubicBezTo>
                    <a:cubicBezTo>
                      <a:pt x="f333" y="f331"/>
                      <a:pt x="f27" y="f62"/>
                      <a:pt x="f101" y="f209"/>
                    </a:cubicBezTo>
                    <a:cubicBezTo>
                      <a:pt x="f129" y="f64"/>
                      <a:pt x="f25" y="f64"/>
                      <a:pt x="f334" y="f34"/>
                    </a:cubicBezTo>
                    <a:cubicBezTo>
                      <a:pt x="f335" y="f196"/>
                      <a:pt x="f110" y="f200"/>
                      <a:pt x="f115" y="f196"/>
                    </a:cubicBezTo>
                    <a:cubicBezTo>
                      <a:pt x="f336" y="f196"/>
                      <a:pt x="f337" y="f211"/>
                      <a:pt x="f338" y="f71"/>
                    </a:cubicBezTo>
                    <a:cubicBezTo>
                      <a:pt x="f339" y="f28"/>
                      <a:pt x="f339" y="f271"/>
                      <a:pt x="f11" y="f268"/>
                    </a:cubicBezTo>
                    <a:cubicBezTo>
                      <a:pt x="f13" y="f76"/>
                      <a:pt x="f337" y="f190"/>
                      <a:pt x="f337" y="f24"/>
                    </a:cubicBezTo>
                    <a:cubicBezTo>
                      <a:pt x="f337" y="f79"/>
                      <a:pt x="f336" y="f186"/>
                      <a:pt x="f17" y="f258"/>
                    </a:cubicBezTo>
                    <a:cubicBezTo>
                      <a:pt x="f21" y="f84"/>
                      <a:pt x="f122" y="f179"/>
                      <a:pt x="f340" y="f262"/>
                    </a:cubicBezTo>
                    <a:cubicBezTo>
                      <a:pt x="f341" y="f174"/>
                      <a:pt x="f118" y="f96"/>
                      <a:pt x="f342" y="f96"/>
                    </a:cubicBezTo>
                    <a:cubicBezTo>
                      <a:pt x="f19" y="f94"/>
                      <a:pt x="f115" y="f94"/>
                      <a:pt x="f17" y="f96"/>
                    </a:cubicBezTo>
                    <a:cubicBezTo>
                      <a:pt x="f15" y="f172"/>
                      <a:pt x="f338" y="f102"/>
                      <a:pt x="f6" y="f229"/>
                    </a:cubicBezTo>
                    <a:cubicBezTo>
                      <a:pt x="f343" y="f170"/>
                      <a:pt x="f15" y="f208"/>
                      <a:pt x="f13" y="f216"/>
                    </a:cubicBezTo>
                    <a:cubicBezTo>
                      <a:pt x="f344" y="f213"/>
                      <a:pt x="f17" y="f212"/>
                      <a:pt x="f344" y="f105"/>
                    </a:cubicBezTo>
                    <a:cubicBezTo>
                      <a:pt x="f345" y="f170"/>
                      <a:pt x="f19" y="f12"/>
                      <a:pt x="f113" y="f208"/>
                    </a:cubicBezTo>
                    <a:cubicBezTo>
                      <a:pt x="f341" y="f107"/>
                      <a:pt x="f110" y="f214"/>
                      <a:pt x="f335" y="f107"/>
                    </a:cubicBezTo>
                    <a:cubicBezTo>
                      <a:pt x="f334" y="f212"/>
                      <a:pt x="f129" y="f168"/>
                      <a:pt x="f101" y="f10"/>
                    </a:cubicBezTo>
                    <a:cubicBezTo>
                      <a:pt x="f346" y="f9"/>
                      <a:pt x="f347" y="f161"/>
                      <a:pt x="f98" y="f116"/>
                    </a:cubicBezTo>
                    <a:cubicBezTo>
                      <a:pt x="f97" y="f151"/>
                      <a:pt x="f33" y="f151"/>
                      <a:pt x="f92" y="f265"/>
                    </a:cubicBezTo>
                    <a:cubicBezTo>
                      <a:pt x="f37" y="f265"/>
                      <a:pt x="f83" y="f117"/>
                      <a:pt x="f88" y="f199"/>
                    </a:cubicBezTo>
                    <a:cubicBezTo>
                      <a:pt x="f39" y="f197"/>
                      <a:pt x="f348" y="f225"/>
                      <a:pt x="f349" y="f236"/>
                    </a:cubicBezTo>
                    <a:cubicBezTo>
                      <a:pt x="f132" y="f227"/>
                      <a:pt x="f44" y="f228"/>
                      <a:pt x="f44" y="f230"/>
                    </a:cubicBezTo>
                    <a:cubicBezTo>
                      <a:pt x="f46" y="f191"/>
                      <a:pt x="f330" y="f240"/>
                      <a:pt x="f65" y="f134"/>
                    </a:cubicBezTo>
                    <a:cubicBezTo>
                      <a:pt x="f55" y="f130"/>
                      <a:pt x="f73" y="f130"/>
                      <a:pt x="f350" y="f187"/>
                    </a:cubicBezTo>
                    <a:cubicBezTo>
                      <a:pt x="f70" y="f189"/>
                      <a:pt x="f147" y="f140"/>
                      <a:pt x="f289" y="f232"/>
                    </a:cubicBezTo>
                    <a:cubicBezTo>
                      <a:pt x="f287" y="f232"/>
                      <a:pt x="f351" y="f142"/>
                      <a:pt x="f352" y="f225"/>
                    </a:cubicBezTo>
                    <a:cubicBezTo>
                      <a:pt x="f280" y="f121"/>
                      <a:pt x="f283" y="f123"/>
                      <a:pt x="f285" y="f234"/>
                    </a:cubicBezTo>
                    <a:cubicBezTo>
                      <a:pt x="f283" y="f228"/>
                      <a:pt x="f283" y="f228"/>
                      <a:pt x="f353" y="f140"/>
                    </a:cubicBezTo>
                    <a:cubicBezTo>
                      <a:pt x="f178" y="f138"/>
                      <a:pt x="f178" y="f354"/>
                      <a:pt x="f315" y="f240"/>
                    </a:cubicBezTo>
                    <a:cubicBezTo>
                      <a:pt x="f285" y="f241"/>
                      <a:pt x="f355" y="f131"/>
                      <a:pt x="f281" y="f133"/>
                    </a:cubicBezTo>
                    <a:cubicBezTo>
                      <a:pt x="f356" y="f133"/>
                      <a:pt x="f351" y="f133"/>
                      <a:pt x="f351" y="f131"/>
                    </a:cubicBezTo>
                    <a:cubicBezTo>
                      <a:pt x="f357" y="f358"/>
                      <a:pt x="f287" y="f242"/>
                      <a:pt x="f287" y="f359"/>
                    </a:cubicBezTo>
                    <a:cubicBezTo>
                      <a:pt x="f360" y="f176"/>
                      <a:pt x="f150" y="f315"/>
                      <a:pt x="f361" y="f176"/>
                    </a:cubicBezTo>
                    <a:cubicBezTo>
                      <a:pt x="f297" y="f242"/>
                      <a:pt x="f296" y="f318"/>
                      <a:pt x="f297" y="f359"/>
                    </a:cubicBezTo>
                    <a:cubicBezTo>
                      <a:pt x="f299" y="f173"/>
                      <a:pt x="f143" y="f281"/>
                      <a:pt x="f362" y="f363"/>
                    </a:cubicBezTo>
                    <a:cubicBezTo>
                      <a:pt x="f289" y="f162"/>
                      <a:pt x="f322" y="f287"/>
                      <a:pt x="f152" y="f364"/>
                    </a:cubicBezTo>
                    <a:cubicBezTo>
                      <a:pt x="f365" y="f158"/>
                      <a:pt x="f288" y="f302"/>
                      <a:pt x="f156" y="f360"/>
                    </a:cubicBezTo>
                    <a:cubicBezTo>
                      <a:pt x="f156" y="f360"/>
                      <a:pt x="f156" y="f360"/>
                      <a:pt x="f156" y="f360"/>
                    </a:cubicBezTo>
                    <a:cubicBezTo>
                      <a:pt x="f304" y="f302"/>
                      <a:pt x="f366" y="f304"/>
                      <a:pt x="f367" y="f368"/>
                    </a:cubicBezTo>
                    <a:cubicBezTo>
                      <a:pt x="f164" y="f281"/>
                      <a:pt x="f352" y="f356"/>
                      <a:pt x="f171" y="f171"/>
                    </a:cubicBezTo>
                    <a:cubicBezTo>
                      <a:pt x="f171" y="f171"/>
                      <a:pt x="f280" y="f355"/>
                      <a:pt x="f173" y="f279"/>
                    </a:cubicBezTo>
                    <a:cubicBezTo>
                      <a:pt x="f284" y="f352"/>
                      <a:pt x="f318" y="f280"/>
                      <a:pt x="f315" y="f355"/>
                    </a:cubicBezTo>
                    <a:cubicBezTo>
                      <a:pt x="f358" y="f284"/>
                      <a:pt x="f133" y="f173"/>
                      <a:pt x="f238" y="f274"/>
                    </a:cubicBezTo>
                    <a:cubicBezTo>
                      <a:pt x="f238" y="f274"/>
                      <a:pt x="f235" y="f285"/>
                      <a:pt x="f184" y="f276"/>
                    </a:cubicBezTo>
                    <a:cubicBezTo>
                      <a:pt x="f185" y="f284"/>
                      <a:pt x="f187" y="f284"/>
                      <a:pt x="f135" y="f285"/>
                    </a:cubicBezTo>
                    <a:cubicBezTo>
                      <a:pt x="f136" y="f353"/>
                      <a:pt x="f140" y="f176"/>
                      <a:pt x="f193" y="f176"/>
                    </a:cubicBezTo>
                    <a:cubicBezTo>
                      <a:pt x="f123" y="f242"/>
                      <a:pt x="f234" y="f182"/>
                      <a:pt x="f218" y="f243"/>
                    </a:cubicBezTo>
                    <a:cubicBezTo>
                      <a:pt x="f153" y="f269"/>
                      <a:pt x="f157" y="f131"/>
                      <a:pt x="f163" y="f235"/>
                    </a:cubicBezTo>
                    <a:cubicBezTo>
                      <a:pt x="f216" y="f369"/>
                      <a:pt x="f105" y="f239"/>
                      <a:pt x="f96" y="f128"/>
                    </a:cubicBezTo>
                    <a:cubicBezTo>
                      <a:pt x="f223" y="f369"/>
                      <a:pt x="f253" y="f239"/>
                      <a:pt x="f181" y="f142"/>
                    </a:cubicBezTo>
                    <a:cubicBezTo>
                      <a:pt x="f89" y="f246"/>
                      <a:pt x="f87" y="f226"/>
                      <a:pt x="f84" y="f197"/>
                    </a:cubicBezTo>
                    <a:cubicBezTo>
                      <a:pt x="f260" y="f247"/>
                      <a:pt x="f22" y="f121"/>
                      <a:pt x="f266" y="f198"/>
                    </a:cubicBezTo>
                    <a:cubicBezTo>
                      <a:pt x="f259" y="f198"/>
                      <a:pt x="f82" y="f197"/>
                      <a:pt x="f82" y="f225"/>
                    </a:cubicBezTo>
                    <a:cubicBezTo>
                      <a:pt x="f258" y="f246"/>
                      <a:pt x="f259" y="f230"/>
                      <a:pt x="f260" y="f126"/>
                    </a:cubicBezTo>
                    <a:cubicBezTo>
                      <a:pt x="f261" y="f239"/>
                      <a:pt x="f20" y="f187"/>
                      <a:pt x="f16" y="f233"/>
                    </a:cubicBezTo>
                    <a:cubicBezTo>
                      <a:pt x="f102" y="f233"/>
                      <a:pt x="f229" y="f130"/>
                      <a:pt x="f251" y="f235"/>
                    </a:cubicBezTo>
                    <a:cubicBezTo>
                      <a:pt x="f231" y="f243"/>
                      <a:pt x="f208" y="f178"/>
                      <a:pt x="f109" y="f317"/>
                    </a:cubicBezTo>
                    <a:cubicBezTo>
                      <a:pt x="f112" y="f176"/>
                      <a:pt x="f116" y="f370"/>
                      <a:pt x="f265" y="f309"/>
                    </a:cubicBezTo>
                    <a:cubicBezTo>
                      <a:pt x="f117" y="f352"/>
                      <a:pt x="f145" y="f286"/>
                      <a:pt x="f371" y="f366"/>
                    </a:cubicBezTo>
                    <a:cubicBezTo>
                      <a:pt x="f227" y="f160"/>
                      <a:pt x="f228" y="f287"/>
                      <a:pt x="f228" y="f158"/>
                    </a:cubicBezTo>
                    <a:cubicBezTo>
                      <a:pt x="f125" y="f322"/>
                      <a:pt x="f239" y="f291"/>
                      <a:pt x="f354" y="f297"/>
                    </a:cubicBezTo>
                    <a:cubicBezTo>
                      <a:pt x="f354" y="f296"/>
                      <a:pt x="f136" y="f296"/>
                      <a:pt x="f136" y="f70"/>
                    </a:cubicBezTo>
                    <a:cubicBezTo>
                      <a:pt x="f240" y="f68"/>
                      <a:pt x="f240" y="f350"/>
                      <a:pt x="f245" y="f57"/>
                    </a:cubicBezTo>
                    <a:cubicBezTo>
                      <a:pt x="f3" y="f61"/>
                      <a:pt x="f135" y="f75"/>
                      <a:pt x="f187" y="f75"/>
                    </a:cubicBezTo>
                    <a:cubicBezTo>
                      <a:pt x="f241" y="f55"/>
                      <a:pt x="f233" y="f55"/>
                      <a:pt x="f134" y="f53"/>
                    </a:cubicBezTo>
                    <a:cubicBezTo>
                      <a:pt x="f185" y="f292"/>
                      <a:pt x="f130" y="f292"/>
                      <a:pt x="f130" y="f292"/>
                    </a:cubicBezTo>
                    <a:cubicBezTo>
                      <a:pt x="f180" y="f292"/>
                      <a:pt x="f242" y="f52"/>
                      <a:pt x="f318" y="f41"/>
                    </a:cubicBezTo>
                    <a:cubicBezTo>
                      <a:pt x="f318" y="f41"/>
                      <a:pt x="f318" y="f39"/>
                      <a:pt x="f318" y="f88"/>
                    </a:cubicBezTo>
                    <a:cubicBezTo>
                      <a:pt x="f278" y="f83"/>
                      <a:pt x="f355" y="f97"/>
                      <a:pt x="f284" y="f372"/>
                    </a:cubicBezTo>
                    <a:cubicBezTo>
                      <a:pt x="f274" y="f373"/>
                      <a:pt x="f175" y="f374"/>
                      <a:pt x="f353" y="f375"/>
                    </a:cubicBezTo>
                    <a:cubicBezTo>
                      <a:pt x="f358" y="f100"/>
                      <a:pt x="f244" y="f27"/>
                      <a:pt x="f269" y="f346"/>
                    </a:cubicBezTo>
                    <a:cubicBezTo>
                      <a:pt x="f3" y="f110"/>
                      <a:pt x="f193" y="f342"/>
                      <a:pt x="f145" y="f337"/>
                    </a:cubicBezTo>
                    <a:cubicBezTo>
                      <a:pt x="f149" y="f338"/>
                      <a:pt x="f218" y="f338"/>
                      <a:pt x="f220" y="f13"/>
                    </a:cubicBezTo>
                    <a:cubicBezTo>
                      <a:pt x="f163" y="f15"/>
                      <a:pt x="f165" y="f13"/>
                      <a:pt x="f9" y="f6"/>
                    </a:cubicBezTo>
                    <a:close/>
                  </a:path>
                </a:pathLst>
              </a:custGeom>
              <a:solidFill>
                <a:srgbClr val="E0AE9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2" name="Freeform 59">
                <a:extLst>
                  <a:ext uri="{FF2B5EF4-FFF2-40B4-BE49-F238E27FC236}">
                    <a16:creationId xmlns:a16="http://schemas.microsoft.com/office/drawing/2014/main" id="{BB4FAC40-B23C-97A1-F90B-DBC0971D1CB4}"/>
                  </a:ext>
                </a:extLst>
              </p:cNvPr>
              <p:cNvSpPr/>
              <p:nvPr/>
            </p:nvSpPr>
            <p:spPr>
              <a:xfrm>
                <a:off x="11830050" y="5927726"/>
                <a:ext cx="312733" cy="223835"/>
              </a:xfrm>
              <a:custGeom>
                <a:avLst/>
                <a:gdLst>
                  <a:gd name="f0" fmla="val 10800000"/>
                  <a:gd name="f1" fmla="val 5400000"/>
                  <a:gd name="f2" fmla="val 180"/>
                  <a:gd name="f3" fmla="val w"/>
                  <a:gd name="f4" fmla="val h"/>
                  <a:gd name="f5" fmla="val 0"/>
                  <a:gd name="f6" fmla="val 198"/>
                  <a:gd name="f7" fmla="val 142"/>
                  <a:gd name="f8" fmla="val 10"/>
                  <a:gd name="f9" fmla="val 69"/>
                  <a:gd name="f10" fmla="val 4"/>
                  <a:gd name="f11" fmla="val 65"/>
                  <a:gd name="f12" fmla="val 7"/>
                  <a:gd name="f13" fmla="val 60"/>
                  <a:gd name="f14" fmla="val 55"/>
                  <a:gd name="f15" fmla="val 51"/>
                  <a:gd name="f16" fmla="val 49"/>
                  <a:gd name="f17" fmla="val 2"/>
                  <a:gd name="f18" fmla="val 43"/>
                  <a:gd name="f19" fmla="val 3"/>
                  <a:gd name="f20" fmla="val 38"/>
                  <a:gd name="f21" fmla="val 6"/>
                  <a:gd name="f22" fmla="val 33"/>
                  <a:gd name="f23" fmla="val 8"/>
                  <a:gd name="f24" fmla="val 28"/>
                  <a:gd name="f25" fmla="val 25"/>
                  <a:gd name="f26" fmla="val 13"/>
                  <a:gd name="f27" fmla="val 26"/>
                  <a:gd name="f28" fmla="val 16"/>
                  <a:gd name="f29" fmla="val 27"/>
                  <a:gd name="f30" fmla="val 18"/>
                  <a:gd name="f31" fmla="val 21"/>
                  <a:gd name="f32" fmla="val 22"/>
                  <a:gd name="f33" fmla="val 24"/>
                  <a:gd name="f34" fmla="val 23"/>
                  <a:gd name="f35" fmla="val 20"/>
                  <a:gd name="f36" fmla="val 19"/>
                  <a:gd name="f37" fmla="val 14"/>
                  <a:gd name="f38" fmla="val 15"/>
                  <a:gd name="f39" fmla="val 31"/>
                  <a:gd name="f40" fmla="val 1"/>
                  <a:gd name="f41" fmla="val 42"/>
                  <a:gd name="f42" fmla="val 46"/>
                  <a:gd name="f43" fmla="val 52"/>
                  <a:gd name="f44" fmla="val 58"/>
                  <a:gd name="f45" fmla="val 63"/>
                  <a:gd name="f46" fmla="val 76"/>
                  <a:gd name="f47" fmla="val 82"/>
                  <a:gd name="f48" fmla="val 5"/>
                  <a:gd name="f49" fmla="val 91"/>
                  <a:gd name="f50" fmla="val 98"/>
                  <a:gd name="f51" fmla="val 12"/>
                  <a:gd name="f52" fmla="val 103"/>
                  <a:gd name="f53" fmla="val 105"/>
                  <a:gd name="f54" fmla="val 106"/>
                  <a:gd name="f55" fmla="val 108"/>
                  <a:gd name="f56" fmla="val 116"/>
                  <a:gd name="f57" fmla="val 120"/>
                  <a:gd name="f58" fmla="val 30"/>
                  <a:gd name="f59" fmla="val 124"/>
                  <a:gd name="f60" fmla="val 36"/>
                  <a:gd name="f61" fmla="val 125"/>
                  <a:gd name="f62" fmla="val 128"/>
                  <a:gd name="f63" fmla="val 39"/>
                  <a:gd name="f64" fmla="val 131"/>
                  <a:gd name="f65" fmla="val 139"/>
                  <a:gd name="f66" fmla="val 143"/>
                  <a:gd name="f67" fmla="val 145"/>
                  <a:gd name="f68" fmla="val 146"/>
                  <a:gd name="f69" fmla="val 54"/>
                  <a:gd name="f70" fmla="val 149"/>
                  <a:gd name="f71" fmla="val 57"/>
                  <a:gd name="f72" fmla="val 151"/>
                  <a:gd name="f73" fmla="val 61"/>
                  <a:gd name="f74" fmla="val 154"/>
                  <a:gd name="f75" fmla="val 155"/>
                  <a:gd name="f76" fmla="val 68"/>
                  <a:gd name="f77" fmla="val 150"/>
                  <a:gd name="f78" fmla="val 72"/>
                  <a:gd name="f79" fmla="val 74"/>
                  <a:gd name="f80" fmla="val 78"/>
                  <a:gd name="f81" fmla="val 80"/>
                  <a:gd name="f82" fmla="val 153"/>
                  <a:gd name="f83" fmla="val 81"/>
                  <a:gd name="f84" fmla="val 156"/>
                  <a:gd name="f85" fmla="val 159"/>
                  <a:gd name="f86" fmla="val 83"/>
                  <a:gd name="f87" fmla="val 162"/>
                  <a:gd name="f88" fmla="val 85"/>
                  <a:gd name="f89" fmla="val 165"/>
                  <a:gd name="f90" fmla="val 87"/>
                  <a:gd name="f91" fmla="val 167"/>
                  <a:gd name="f92" fmla="val 168"/>
                  <a:gd name="f93" fmla="val 92"/>
                  <a:gd name="f94" fmla="val 170"/>
                  <a:gd name="f95" fmla="val 94"/>
                  <a:gd name="f96" fmla="val 172"/>
                  <a:gd name="f97" fmla="val 96"/>
                  <a:gd name="f98" fmla="val 179"/>
                  <a:gd name="f99" fmla="val 102"/>
                  <a:gd name="f100" fmla="val 184"/>
                  <a:gd name="f101" fmla="val 109"/>
                  <a:gd name="f102" fmla="val 185"/>
                  <a:gd name="f103" fmla="val 118"/>
                  <a:gd name="f104" fmla="val 121"/>
                  <a:gd name="f105" fmla="val 187"/>
                  <a:gd name="f106" fmla="val 123"/>
                  <a:gd name="f107" fmla="val 190"/>
                  <a:gd name="f108" fmla="val 192"/>
                  <a:gd name="f109" fmla="val 126"/>
                  <a:gd name="f110" fmla="val 195"/>
                  <a:gd name="f111" fmla="val 129"/>
                  <a:gd name="f112" fmla="val 194"/>
                  <a:gd name="f113" fmla="val 134"/>
                  <a:gd name="f114" fmla="val 136"/>
                  <a:gd name="f115" fmla="val 182"/>
                  <a:gd name="f116" fmla="val 141"/>
                  <a:gd name="f117" fmla="val 181"/>
                  <a:gd name="f118" fmla="val 178"/>
                  <a:gd name="f119" fmla="val 140"/>
                  <a:gd name="f120" fmla="val 177"/>
                  <a:gd name="f121" fmla="val 138"/>
                  <a:gd name="f122" fmla="val 137"/>
                  <a:gd name="f123" fmla="val 135"/>
                  <a:gd name="f124" fmla="val 133"/>
                  <a:gd name="f125" fmla="val 183"/>
                  <a:gd name="f126" fmla="val 130"/>
                  <a:gd name="f127" fmla="val 176"/>
                  <a:gd name="f128" fmla="val 173"/>
                  <a:gd name="f129" fmla="val 169"/>
                  <a:gd name="f130" fmla="val 163"/>
                  <a:gd name="f131" fmla="val 161"/>
                  <a:gd name="f132" fmla="val 132"/>
                  <a:gd name="f133" fmla="val 160"/>
                  <a:gd name="f134" fmla="val 158"/>
                  <a:gd name="f135" fmla="val 117"/>
                  <a:gd name="f136" fmla="val 112"/>
                  <a:gd name="f137" fmla="val 107"/>
                  <a:gd name="f138" fmla="val 113"/>
                  <a:gd name="f139" fmla="val 119"/>
                  <a:gd name="f140" fmla="val 115"/>
                  <a:gd name="f141" fmla="val 111"/>
                  <a:gd name="f142" fmla="val 110"/>
                  <a:gd name="f143" fmla="val 104"/>
                  <a:gd name="f144" fmla="val 99"/>
                  <a:gd name="f145" fmla="val 88"/>
                  <a:gd name="f146" fmla="val 101"/>
                  <a:gd name="f147" fmla="val 66"/>
                  <a:gd name="f148" fmla="val 50"/>
                  <a:gd name="f149" fmla="val 93"/>
                  <a:gd name="f150" fmla="val 89"/>
                  <a:gd name="f151" fmla="val 40"/>
                  <a:gd name="f152" fmla="val 35"/>
                  <a:gd name="f153" fmla="val 86"/>
                  <a:gd name="f154" fmla="val 84"/>
                  <a:gd name="f155" fmla="val 29"/>
                  <a:gd name="f156" fmla="val 62"/>
                  <a:gd name="f157" fmla="val 17"/>
                  <a:gd name="f158" fmla="+- 0 0 -90"/>
                  <a:gd name="f159" fmla="*/ f3 1 198"/>
                  <a:gd name="f160" fmla="*/ f4 1 142"/>
                  <a:gd name="f161" fmla="+- f7 0 f5"/>
                  <a:gd name="f162" fmla="+- f6 0 f5"/>
                  <a:gd name="f163" fmla="*/ f158 f0 1"/>
                  <a:gd name="f164" fmla="*/ f162 1 198"/>
                  <a:gd name="f165" fmla="*/ f161 1 142"/>
                  <a:gd name="f166" fmla="*/ 10 f162 1"/>
                  <a:gd name="f167" fmla="*/ 69 f161 1"/>
                  <a:gd name="f168" fmla="*/ 7 f162 1"/>
                  <a:gd name="f169" fmla="*/ 55 f161 1"/>
                  <a:gd name="f170" fmla="*/ 2 f162 1"/>
                  <a:gd name="f171" fmla="*/ 43 f161 1"/>
                  <a:gd name="f172" fmla="*/ 8 f162 1"/>
                  <a:gd name="f173" fmla="*/ 28 f161 1"/>
                  <a:gd name="f174" fmla="*/ 16 f162 1"/>
                  <a:gd name="f175" fmla="*/ 27 f161 1"/>
                  <a:gd name="f176" fmla="*/ 22 f162 1"/>
                  <a:gd name="f177" fmla="*/ 24 f161 1"/>
                  <a:gd name="f178" fmla="*/ 19 f162 1"/>
                  <a:gd name="f179" fmla="*/ 19 f161 1"/>
                  <a:gd name="f180" fmla="*/ 14 f162 1"/>
                  <a:gd name="f181" fmla="*/ 4 f161 1"/>
                  <a:gd name="f182" fmla="*/ 26 f162 1"/>
                  <a:gd name="f183" fmla="*/ 3 f161 1"/>
                  <a:gd name="f184" fmla="*/ 33 f162 1"/>
                  <a:gd name="f185" fmla="*/ 1 f161 1"/>
                  <a:gd name="f186" fmla="*/ 46 f162 1"/>
                  <a:gd name="f187" fmla="*/ 63 f162 1"/>
                  <a:gd name="f188" fmla="*/ 0 f161 1"/>
                  <a:gd name="f189" fmla="*/ 82 f162 1"/>
                  <a:gd name="f190" fmla="*/ 5 f161 1"/>
                  <a:gd name="f191" fmla="*/ 103 f162 1"/>
                  <a:gd name="f192" fmla="*/ 108 f162 1"/>
                  <a:gd name="f193" fmla="*/ 124 f162 1"/>
                  <a:gd name="f194" fmla="*/ 36 f161 1"/>
                  <a:gd name="f195" fmla="*/ 131 f162 1"/>
                  <a:gd name="f196" fmla="*/ 39 f161 1"/>
                  <a:gd name="f197" fmla="*/ 145 f162 1"/>
                  <a:gd name="f198" fmla="*/ 49 f161 1"/>
                  <a:gd name="f199" fmla="*/ 151 f162 1"/>
                  <a:gd name="f200" fmla="*/ 61 f161 1"/>
                  <a:gd name="f201" fmla="*/ 150 f162 1"/>
                  <a:gd name="f202" fmla="*/ 72 f161 1"/>
                  <a:gd name="f203" fmla="*/ 80 f161 1"/>
                  <a:gd name="f204" fmla="*/ 159 f162 1"/>
                  <a:gd name="f205" fmla="*/ 83 f161 1"/>
                  <a:gd name="f206" fmla="*/ 167 f162 1"/>
                  <a:gd name="f207" fmla="*/ 91 f161 1"/>
                  <a:gd name="f208" fmla="*/ 172 f162 1"/>
                  <a:gd name="f209" fmla="*/ 96 f161 1"/>
                  <a:gd name="f210" fmla="*/ 185 f162 1"/>
                  <a:gd name="f211" fmla="*/ 118 f161 1"/>
                  <a:gd name="f212" fmla="*/ 190 f162 1"/>
                  <a:gd name="f213" fmla="*/ 125 f161 1"/>
                  <a:gd name="f214" fmla="*/ 198 f162 1"/>
                  <a:gd name="f215" fmla="*/ 129 f161 1"/>
                  <a:gd name="f216" fmla="*/ 182 f162 1"/>
                  <a:gd name="f217" fmla="*/ 141 f161 1"/>
                  <a:gd name="f218" fmla="*/ 178 f162 1"/>
                  <a:gd name="f219" fmla="*/ 140 f161 1"/>
                  <a:gd name="f220" fmla="*/ 135 f161 1"/>
                  <a:gd name="f221" fmla="*/ 183 f162 1"/>
                  <a:gd name="f222" fmla="*/ 131 f161 1"/>
                  <a:gd name="f223" fmla="*/ 184 f162 1"/>
                  <a:gd name="f224" fmla="*/ 126 f161 1"/>
                  <a:gd name="f225" fmla="*/ 179 f162 1"/>
                  <a:gd name="f226" fmla="*/ 124 f161 1"/>
                  <a:gd name="f227" fmla="*/ 169 f162 1"/>
                  <a:gd name="f228" fmla="*/ 161 f162 1"/>
                  <a:gd name="f229" fmla="*/ 132 f161 1"/>
                  <a:gd name="f230" fmla="*/ 155 f162 1"/>
                  <a:gd name="f231" fmla="*/ 133 f161 1"/>
                  <a:gd name="f232" fmla="*/ 141 f162 1"/>
                  <a:gd name="f233" fmla="*/ 138 f162 1"/>
                  <a:gd name="f234" fmla="*/ 128 f161 1"/>
                  <a:gd name="f235" fmla="*/ 142 f162 1"/>
                  <a:gd name="f236" fmla="*/ 112 f161 1"/>
                  <a:gd name="f237" fmla="*/ 137 f162 1"/>
                  <a:gd name="f238" fmla="*/ 109 f161 1"/>
                  <a:gd name="f239" fmla="*/ 121 f162 1"/>
                  <a:gd name="f240" fmla="*/ 107 f161 1"/>
                  <a:gd name="f241" fmla="*/ 115 f162 1"/>
                  <a:gd name="f242" fmla="*/ 108 f161 1"/>
                  <a:gd name="f243" fmla="*/ 107 f162 1"/>
                  <a:gd name="f244" fmla="*/ 99 f162 1"/>
                  <a:gd name="f245" fmla="*/ 96 f162 1"/>
                  <a:gd name="f246" fmla="*/ 72 f162 1"/>
                  <a:gd name="f247" fmla="*/ 104 f161 1"/>
                  <a:gd name="f248" fmla="*/ 101 f161 1"/>
                  <a:gd name="f249" fmla="*/ 93 f161 1"/>
                  <a:gd name="f250" fmla="*/ 35 f162 1"/>
                  <a:gd name="f251" fmla="*/ 86 f161 1"/>
                  <a:gd name="f252" fmla="*/ 28 f162 1"/>
                  <a:gd name="f253" fmla="*/ 74 f161 1"/>
                  <a:gd name="f254" fmla="*/ 62 f161 1"/>
                  <a:gd name="f255" fmla="*/ f163 1 f2"/>
                  <a:gd name="f256" fmla="*/ f166 1 198"/>
                  <a:gd name="f257" fmla="*/ f167 1 142"/>
                  <a:gd name="f258" fmla="*/ f168 1 198"/>
                  <a:gd name="f259" fmla="*/ f169 1 142"/>
                  <a:gd name="f260" fmla="*/ f170 1 198"/>
                  <a:gd name="f261" fmla="*/ f171 1 142"/>
                  <a:gd name="f262" fmla="*/ f172 1 198"/>
                  <a:gd name="f263" fmla="*/ f173 1 142"/>
                  <a:gd name="f264" fmla="*/ f174 1 198"/>
                  <a:gd name="f265" fmla="*/ f175 1 142"/>
                  <a:gd name="f266" fmla="*/ f176 1 198"/>
                  <a:gd name="f267" fmla="*/ f177 1 142"/>
                  <a:gd name="f268" fmla="*/ f178 1 198"/>
                  <a:gd name="f269" fmla="*/ f179 1 142"/>
                  <a:gd name="f270" fmla="*/ f180 1 198"/>
                  <a:gd name="f271" fmla="*/ f181 1 142"/>
                  <a:gd name="f272" fmla="*/ f182 1 198"/>
                  <a:gd name="f273" fmla="*/ f183 1 142"/>
                  <a:gd name="f274" fmla="*/ f184 1 198"/>
                  <a:gd name="f275" fmla="*/ f185 1 142"/>
                  <a:gd name="f276" fmla="*/ f186 1 198"/>
                  <a:gd name="f277" fmla="*/ f187 1 198"/>
                  <a:gd name="f278" fmla="*/ f188 1 142"/>
                  <a:gd name="f279" fmla="*/ f189 1 198"/>
                  <a:gd name="f280" fmla="*/ f190 1 142"/>
                  <a:gd name="f281" fmla="*/ f191 1 198"/>
                  <a:gd name="f282" fmla="*/ f192 1 198"/>
                  <a:gd name="f283" fmla="*/ f193 1 198"/>
                  <a:gd name="f284" fmla="*/ f194 1 142"/>
                  <a:gd name="f285" fmla="*/ f195 1 198"/>
                  <a:gd name="f286" fmla="*/ f196 1 142"/>
                  <a:gd name="f287" fmla="*/ f197 1 198"/>
                  <a:gd name="f288" fmla="*/ f198 1 142"/>
                  <a:gd name="f289" fmla="*/ f199 1 198"/>
                  <a:gd name="f290" fmla="*/ f200 1 142"/>
                  <a:gd name="f291" fmla="*/ f201 1 198"/>
                  <a:gd name="f292" fmla="*/ f202 1 142"/>
                  <a:gd name="f293" fmla="*/ f203 1 142"/>
                  <a:gd name="f294" fmla="*/ f204 1 198"/>
                  <a:gd name="f295" fmla="*/ f205 1 142"/>
                  <a:gd name="f296" fmla="*/ f206 1 198"/>
                  <a:gd name="f297" fmla="*/ f207 1 142"/>
                  <a:gd name="f298" fmla="*/ f208 1 198"/>
                  <a:gd name="f299" fmla="*/ f209 1 142"/>
                  <a:gd name="f300" fmla="*/ f210 1 198"/>
                  <a:gd name="f301" fmla="*/ f211 1 142"/>
                  <a:gd name="f302" fmla="*/ f212 1 198"/>
                  <a:gd name="f303" fmla="*/ f213 1 142"/>
                  <a:gd name="f304" fmla="*/ f214 1 198"/>
                  <a:gd name="f305" fmla="*/ f215 1 142"/>
                  <a:gd name="f306" fmla="*/ f216 1 198"/>
                  <a:gd name="f307" fmla="*/ f217 1 142"/>
                  <a:gd name="f308" fmla="*/ f218 1 198"/>
                  <a:gd name="f309" fmla="*/ f219 1 142"/>
                  <a:gd name="f310" fmla="*/ f220 1 142"/>
                  <a:gd name="f311" fmla="*/ f221 1 198"/>
                  <a:gd name="f312" fmla="*/ f222 1 142"/>
                  <a:gd name="f313" fmla="*/ f223 1 198"/>
                  <a:gd name="f314" fmla="*/ f224 1 142"/>
                  <a:gd name="f315" fmla="*/ f225 1 198"/>
                  <a:gd name="f316" fmla="*/ f226 1 142"/>
                  <a:gd name="f317" fmla="*/ f227 1 198"/>
                  <a:gd name="f318" fmla="*/ f228 1 198"/>
                  <a:gd name="f319" fmla="*/ f229 1 142"/>
                  <a:gd name="f320" fmla="*/ f230 1 198"/>
                  <a:gd name="f321" fmla="*/ f231 1 142"/>
                  <a:gd name="f322" fmla="*/ f232 1 198"/>
                  <a:gd name="f323" fmla="*/ f233 1 198"/>
                  <a:gd name="f324" fmla="*/ f234 1 142"/>
                  <a:gd name="f325" fmla="*/ f235 1 198"/>
                  <a:gd name="f326" fmla="*/ f236 1 142"/>
                  <a:gd name="f327" fmla="*/ f237 1 198"/>
                  <a:gd name="f328" fmla="*/ f238 1 142"/>
                  <a:gd name="f329" fmla="*/ f239 1 198"/>
                  <a:gd name="f330" fmla="*/ f240 1 142"/>
                  <a:gd name="f331" fmla="*/ f241 1 198"/>
                  <a:gd name="f332" fmla="*/ f242 1 142"/>
                  <a:gd name="f333" fmla="*/ f243 1 198"/>
                  <a:gd name="f334" fmla="*/ f244 1 198"/>
                  <a:gd name="f335" fmla="*/ f245 1 198"/>
                  <a:gd name="f336" fmla="*/ f246 1 198"/>
                  <a:gd name="f337" fmla="*/ f247 1 142"/>
                  <a:gd name="f338" fmla="*/ f248 1 142"/>
                  <a:gd name="f339" fmla="*/ f249 1 142"/>
                  <a:gd name="f340" fmla="*/ f250 1 198"/>
                  <a:gd name="f341" fmla="*/ f251 1 142"/>
                  <a:gd name="f342" fmla="*/ f252 1 198"/>
                  <a:gd name="f343" fmla="*/ f253 1 142"/>
                  <a:gd name="f344" fmla="*/ f254 1 142"/>
                  <a:gd name="f345" fmla="*/ 0 1 f164"/>
                  <a:gd name="f346" fmla="*/ f6 1 f164"/>
                  <a:gd name="f347" fmla="*/ 0 1 f165"/>
                  <a:gd name="f348" fmla="*/ f7 1 f165"/>
                  <a:gd name="f349" fmla="+- f255 0 f1"/>
                  <a:gd name="f350" fmla="*/ f256 1 f164"/>
                  <a:gd name="f351" fmla="*/ f257 1 f165"/>
                  <a:gd name="f352" fmla="*/ f258 1 f164"/>
                  <a:gd name="f353" fmla="*/ f259 1 f165"/>
                  <a:gd name="f354" fmla="*/ f260 1 f164"/>
                  <a:gd name="f355" fmla="*/ f261 1 f165"/>
                  <a:gd name="f356" fmla="*/ f262 1 f164"/>
                  <a:gd name="f357" fmla="*/ f263 1 f165"/>
                  <a:gd name="f358" fmla="*/ f264 1 f164"/>
                  <a:gd name="f359" fmla="*/ f265 1 f165"/>
                  <a:gd name="f360" fmla="*/ f266 1 f164"/>
                  <a:gd name="f361" fmla="*/ f267 1 f165"/>
                  <a:gd name="f362" fmla="*/ f268 1 f164"/>
                  <a:gd name="f363" fmla="*/ f269 1 f165"/>
                  <a:gd name="f364" fmla="*/ f270 1 f164"/>
                  <a:gd name="f365" fmla="*/ f271 1 f165"/>
                  <a:gd name="f366" fmla="*/ f272 1 f164"/>
                  <a:gd name="f367" fmla="*/ f273 1 f165"/>
                  <a:gd name="f368" fmla="*/ f274 1 f164"/>
                  <a:gd name="f369" fmla="*/ f275 1 f165"/>
                  <a:gd name="f370" fmla="*/ f276 1 f164"/>
                  <a:gd name="f371" fmla="*/ f277 1 f164"/>
                  <a:gd name="f372" fmla="*/ f278 1 f165"/>
                  <a:gd name="f373" fmla="*/ f279 1 f164"/>
                  <a:gd name="f374" fmla="*/ f280 1 f165"/>
                  <a:gd name="f375" fmla="*/ f281 1 f164"/>
                  <a:gd name="f376" fmla="*/ f282 1 f164"/>
                  <a:gd name="f377" fmla="*/ f283 1 f164"/>
                  <a:gd name="f378" fmla="*/ f284 1 f165"/>
                  <a:gd name="f379" fmla="*/ f285 1 f164"/>
                  <a:gd name="f380" fmla="*/ f286 1 f165"/>
                  <a:gd name="f381" fmla="*/ f287 1 f164"/>
                  <a:gd name="f382" fmla="*/ f288 1 f165"/>
                  <a:gd name="f383" fmla="*/ f289 1 f164"/>
                  <a:gd name="f384" fmla="*/ f290 1 f165"/>
                  <a:gd name="f385" fmla="*/ f291 1 f164"/>
                  <a:gd name="f386" fmla="*/ f292 1 f165"/>
                  <a:gd name="f387" fmla="*/ f293 1 f165"/>
                  <a:gd name="f388" fmla="*/ f294 1 f164"/>
                  <a:gd name="f389" fmla="*/ f295 1 f165"/>
                  <a:gd name="f390" fmla="*/ f296 1 f164"/>
                  <a:gd name="f391" fmla="*/ f297 1 f165"/>
                  <a:gd name="f392" fmla="*/ f298 1 f164"/>
                  <a:gd name="f393" fmla="*/ f299 1 f165"/>
                  <a:gd name="f394" fmla="*/ f300 1 f164"/>
                  <a:gd name="f395" fmla="*/ f301 1 f165"/>
                  <a:gd name="f396" fmla="*/ f302 1 f164"/>
                  <a:gd name="f397" fmla="*/ f303 1 f165"/>
                  <a:gd name="f398" fmla="*/ f304 1 f164"/>
                  <a:gd name="f399" fmla="*/ f305 1 f165"/>
                  <a:gd name="f400" fmla="*/ f306 1 f164"/>
                  <a:gd name="f401" fmla="*/ f307 1 f165"/>
                  <a:gd name="f402" fmla="*/ f308 1 f164"/>
                  <a:gd name="f403" fmla="*/ f309 1 f165"/>
                  <a:gd name="f404" fmla="*/ f310 1 f165"/>
                  <a:gd name="f405" fmla="*/ f311 1 f164"/>
                  <a:gd name="f406" fmla="*/ f312 1 f165"/>
                  <a:gd name="f407" fmla="*/ f313 1 f164"/>
                  <a:gd name="f408" fmla="*/ f314 1 f165"/>
                  <a:gd name="f409" fmla="*/ f315 1 f164"/>
                  <a:gd name="f410" fmla="*/ f316 1 f165"/>
                  <a:gd name="f411" fmla="*/ f317 1 f164"/>
                  <a:gd name="f412" fmla="*/ f318 1 f164"/>
                  <a:gd name="f413" fmla="*/ f319 1 f165"/>
                  <a:gd name="f414" fmla="*/ f320 1 f164"/>
                  <a:gd name="f415" fmla="*/ f321 1 f165"/>
                  <a:gd name="f416" fmla="*/ f322 1 f164"/>
                  <a:gd name="f417" fmla="*/ f323 1 f164"/>
                  <a:gd name="f418" fmla="*/ f324 1 f165"/>
                  <a:gd name="f419" fmla="*/ f325 1 f164"/>
                  <a:gd name="f420" fmla="*/ f326 1 f165"/>
                  <a:gd name="f421" fmla="*/ f327 1 f164"/>
                  <a:gd name="f422" fmla="*/ f328 1 f165"/>
                  <a:gd name="f423" fmla="*/ f329 1 f164"/>
                  <a:gd name="f424" fmla="*/ f330 1 f165"/>
                  <a:gd name="f425" fmla="*/ f331 1 f164"/>
                  <a:gd name="f426" fmla="*/ f332 1 f165"/>
                  <a:gd name="f427" fmla="*/ f333 1 f164"/>
                  <a:gd name="f428" fmla="*/ f334 1 f164"/>
                  <a:gd name="f429" fmla="*/ f335 1 f164"/>
                  <a:gd name="f430" fmla="*/ f336 1 f164"/>
                  <a:gd name="f431" fmla="*/ f337 1 f165"/>
                  <a:gd name="f432" fmla="*/ f338 1 f165"/>
                  <a:gd name="f433" fmla="*/ f339 1 f165"/>
                  <a:gd name="f434" fmla="*/ f340 1 f164"/>
                  <a:gd name="f435" fmla="*/ f341 1 f165"/>
                  <a:gd name="f436" fmla="*/ f342 1 f164"/>
                  <a:gd name="f437" fmla="*/ f343 1 f165"/>
                  <a:gd name="f438" fmla="*/ f344 1 f165"/>
                  <a:gd name="f439" fmla="*/ f345 f159 1"/>
                  <a:gd name="f440" fmla="*/ f346 f159 1"/>
                  <a:gd name="f441" fmla="*/ f348 f160 1"/>
                  <a:gd name="f442" fmla="*/ f347 f160 1"/>
                  <a:gd name="f443" fmla="*/ f350 f159 1"/>
                  <a:gd name="f444" fmla="*/ f351 f160 1"/>
                  <a:gd name="f445" fmla="*/ f352 f159 1"/>
                  <a:gd name="f446" fmla="*/ f353 f160 1"/>
                  <a:gd name="f447" fmla="*/ f354 f159 1"/>
                  <a:gd name="f448" fmla="*/ f355 f160 1"/>
                  <a:gd name="f449" fmla="*/ f356 f159 1"/>
                  <a:gd name="f450" fmla="*/ f357 f160 1"/>
                  <a:gd name="f451" fmla="*/ f358 f159 1"/>
                  <a:gd name="f452" fmla="*/ f359 f160 1"/>
                  <a:gd name="f453" fmla="*/ f360 f159 1"/>
                  <a:gd name="f454" fmla="*/ f361 f160 1"/>
                  <a:gd name="f455" fmla="*/ f362 f159 1"/>
                  <a:gd name="f456" fmla="*/ f363 f160 1"/>
                  <a:gd name="f457" fmla="*/ f364 f159 1"/>
                  <a:gd name="f458" fmla="*/ f365 f160 1"/>
                  <a:gd name="f459" fmla="*/ f366 f159 1"/>
                  <a:gd name="f460" fmla="*/ f367 f160 1"/>
                  <a:gd name="f461" fmla="*/ f368 f159 1"/>
                  <a:gd name="f462" fmla="*/ f369 f160 1"/>
                  <a:gd name="f463" fmla="*/ f370 f159 1"/>
                  <a:gd name="f464" fmla="*/ f371 f159 1"/>
                  <a:gd name="f465" fmla="*/ f372 f160 1"/>
                  <a:gd name="f466" fmla="*/ f373 f159 1"/>
                  <a:gd name="f467" fmla="*/ f374 f160 1"/>
                  <a:gd name="f468" fmla="*/ f375 f159 1"/>
                  <a:gd name="f469" fmla="*/ f376 f159 1"/>
                  <a:gd name="f470" fmla="*/ f377 f159 1"/>
                  <a:gd name="f471" fmla="*/ f378 f160 1"/>
                  <a:gd name="f472" fmla="*/ f379 f159 1"/>
                  <a:gd name="f473" fmla="*/ f380 f160 1"/>
                  <a:gd name="f474" fmla="*/ f381 f159 1"/>
                  <a:gd name="f475" fmla="*/ f382 f160 1"/>
                  <a:gd name="f476" fmla="*/ f383 f159 1"/>
                  <a:gd name="f477" fmla="*/ f384 f160 1"/>
                  <a:gd name="f478" fmla="*/ f385 f159 1"/>
                  <a:gd name="f479" fmla="*/ f386 f160 1"/>
                  <a:gd name="f480" fmla="*/ f387 f160 1"/>
                  <a:gd name="f481" fmla="*/ f388 f159 1"/>
                  <a:gd name="f482" fmla="*/ f389 f160 1"/>
                  <a:gd name="f483" fmla="*/ f390 f159 1"/>
                  <a:gd name="f484" fmla="*/ f391 f160 1"/>
                  <a:gd name="f485" fmla="*/ f392 f159 1"/>
                  <a:gd name="f486" fmla="*/ f393 f160 1"/>
                  <a:gd name="f487" fmla="*/ f394 f159 1"/>
                  <a:gd name="f488" fmla="*/ f395 f160 1"/>
                  <a:gd name="f489" fmla="*/ f396 f159 1"/>
                  <a:gd name="f490" fmla="*/ f397 f160 1"/>
                  <a:gd name="f491" fmla="*/ f398 f159 1"/>
                  <a:gd name="f492" fmla="*/ f399 f160 1"/>
                  <a:gd name="f493" fmla="*/ f400 f159 1"/>
                  <a:gd name="f494" fmla="*/ f401 f160 1"/>
                  <a:gd name="f495" fmla="*/ f402 f159 1"/>
                  <a:gd name="f496" fmla="*/ f403 f160 1"/>
                  <a:gd name="f497" fmla="*/ f404 f160 1"/>
                  <a:gd name="f498" fmla="*/ f405 f159 1"/>
                  <a:gd name="f499" fmla="*/ f406 f160 1"/>
                  <a:gd name="f500" fmla="*/ f407 f159 1"/>
                  <a:gd name="f501" fmla="*/ f408 f160 1"/>
                  <a:gd name="f502" fmla="*/ f409 f159 1"/>
                  <a:gd name="f503" fmla="*/ f410 f160 1"/>
                  <a:gd name="f504" fmla="*/ f411 f159 1"/>
                  <a:gd name="f505" fmla="*/ f412 f159 1"/>
                  <a:gd name="f506" fmla="*/ f413 f160 1"/>
                  <a:gd name="f507" fmla="*/ f414 f159 1"/>
                  <a:gd name="f508" fmla="*/ f415 f160 1"/>
                  <a:gd name="f509" fmla="*/ f416 f159 1"/>
                  <a:gd name="f510" fmla="*/ f417 f159 1"/>
                  <a:gd name="f511" fmla="*/ f418 f160 1"/>
                  <a:gd name="f512" fmla="*/ f419 f159 1"/>
                  <a:gd name="f513" fmla="*/ f420 f160 1"/>
                  <a:gd name="f514" fmla="*/ f421 f159 1"/>
                  <a:gd name="f515" fmla="*/ f422 f160 1"/>
                  <a:gd name="f516" fmla="*/ f423 f159 1"/>
                  <a:gd name="f517" fmla="*/ f424 f160 1"/>
                  <a:gd name="f518" fmla="*/ f425 f159 1"/>
                  <a:gd name="f519" fmla="*/ f426 f160 1"/>
                  <a:gd name="f520" fmla="*/ f427 f159 1"/>
                  <a:gd name="f521" fmla="*/ f428 f159 1"/>
                  <a:gd name="f522" fmla="*/ f429 f159 1"/>
                  <a:gd name="f523" fmla="*/ f430 f159 1"/>
                  <a:gd name="f524" fmla="*/ f431 f160 1"/>
                  <a:gd name="f525" fmla="*/ f432 f160 1"/>
                  <a:gd name="f526" fmla="*/ f433 f160 1"/>
                  <a:gd name="f527" fmla="*/ f434 f159 1"/>
                  <a:gd name="f528" fmla="*/ f435 f160 1"/>
                  <a:gd name="f529" fmla="*/ f436 f159 1"/>
                  <a:gd name="f530" fmla="*/ f437 f160 1"/>
                  <a:gd name="f531" fmla="*/ f438 f160 1"/>
                </a:gdLst>
                <a:ahLst/>
                <a:cxnLst>
                  <a:cxn ang="3cd4">
                    <a:pos x="hc" y="t"/>
                  </a:cxn>
                  <a:cxn ang="0">
                    <a:pos x="r" y="vc"/>
                  </a:cxn>
                  <a:cxn ang="cd4">
                    <a:pos x="hc" y="b"/>
                  </a:cxn>
                  <a:cxn ang="cd2">
                    <a:pos x="l" y="vc"/>
                  </a:cxn>
                  <a:cxn ang="f349">
                    <a:pos x="f443" y="f444"/>
                  </a:cxn>
                  <a:cxn ang="f349">
                    <a:pos x="f445" y="f446"/>
                  </a:cxn>
                  <a:cxn ang="f349">
                    <a:pos x="f447" y="f448"/>
                  </a:cxn>
                  <a:cxn ang="f349">
                    <a:pos x="f449" y="f450"/>
                  </a:cxn>
                  <a:cxn ang="f349">
                    <a:pos x="f451" y="f452"/>
                  </a:cxn>
                  <a:cxn ang="f349">
                    <a:pos x="f453" y="f454"/>
                  </a:cxn>
                  <a:cxn ang="f349">
                    <a:pos x="f455" y="f456"/>
                  </a:cxn>
                  <a:cxn ang="f349">
                    <a:pos x="f457" y="f458"/>
                  </a:cxn>
                  <a:cxn ang="f349">
                    <a:pos x="f459" y="f460"/>
                  </a:cxn>
                  <a:cxn ang="f349">
                    <a:pos x="f461" y="f462"/>
                  </a:cxn>
                  <a:cxn ang="f349">
                    <a:pos x="f463" y="f462"/>
                  </a:cxn>
                  <a:cxn ang="f349">
                    <a:pos x="f464" y="f465"/>
                  </a:cxn>
                  <a:cxn ang="f349">
                    <a:pos x="f466" y="f467"/>
                  </a:cxn>
                  <a:cxn ang="f349">
                    <a:pos x="f468" y="f456"/>
                  </a:cxn>
                  <a:cxn ang="f349">
                    <a:pos x="f469" y="f454"/>
                  </a:cxn>
                  <a:cxn ang="f349">
                    <a:pos x="f470" y="f471"/>
                  </a:cxn>
                  <a:cxn ang="f349">
                    <a:pos x="f472" y="f473"/>
                  </a:cxn>
                  <a:cxn ang="f349">
                    <a:pos x="f474" y="f475"/>
                  </a:cxn>
                  <a:cxn ang="f349">
                    <a:pos x="f476" y="f477"/>
                  </a:cxn>
                  <a:cxn ang="f349">
                    <a:pos x="f478" y="f479"/>
                  </a:cxn>
                  <a:cxn ang="f349">
                    <a:pos x="f476" y="f480"/>
                  </a:cxn>
                  <a:cxn ang="f349">
                    <a:pos x="f481" y="f482"/>
                  </a:cxn>
                  <a:cxn ang="f349">
                    <a:pos x="f483" y="f484"/>
                  </a:cxn>
                  <a:cxn ang="f349">
                    <a:pos x="f485" y="f486"/>
                  </a:cxn>
                  <a:cxn ang="f349">
                    <a:pos x="f487" y="f488"/>
                  </a:cxn>
                  <a:cxn ang="f349">
                    <a:pos x="f489" y="f490"/>
                  </a:cxn>
                  <a:cxn ang="f349">
                    <a:pos x="f491" y="f492"/>
                  </a:cxn>
                  <a:cxn ang="f349">
                    <a:pos x="f493" y="f494"/>
                  </a:cxn>
                  <a:cxn ang="f349">
                    <a:pos x="f495" y="f496"/>
                  </a:cxn>
                  <a:cxn ang="f349">
                    <a:pos x="f495" y="f497"/>
                  </a:cxn>
                  <a:cxn ang="f349">
                    <a:pos x="f498" y="f499"/>
                  </a:cxn>
                  <a:cxn ang="f349">
                    <a:pos x="f500" y="f501"/>
                  </a:cxn>
                  <a:cxn ang="f349">
                    <a:pos x="f502" y="f503"/>
                  </a:cxn>
                  <a:cxn ang="f349">
                    <a:pos x="f504" y="f501"/>
                  </a:cxn>
                  <a:cxn ang="f349">
                    <a:pos x="f505" y="f506"/>
                  </a:cxn>
                  <a:cxn ang="f349">
                    <a:pos x="f507" y="f508"/>
                  </a:cxn>
                  <a:cxn ang="f349">
                    <a:pos x="f509" y="f506"/>
                  </a:cxn>
                  <a:cxn ang="f349">
                    <a:pos x="f510" y="f506"/>
                  </a:cxn>
                  <a:cxn ang="f349">
                    <a:pos x="f510" y="f511"/>
                  </a:cxn>
                  <a:cxn ang="f349">
                    <a:pos x="f512" y="f513"/>
                  </a:cxn>
                  <a:cxn ang="f349">
                    <a:pos x="f514" y="f515"/>
                  </a:cxn>
                  <a:cxn ang="f349">
                    <a:pos x="f516" y="f517"/>
                  </a:cxn>
                  <a:cxn ang="f349">
                    <a:pos x="f518" y="f519"/>
                  </a:cxn>
                  <a:cxn ang="f349">
                    <a:pos x="f520" y="f519"/>
                  </a:cxn>
                  <a:cxn ang="f349">
                    <a:pos x="f521" y="f519"/>
                  </a:cxn>
                  <a:cxn ang="f349">
                    <a:pos x="f522" y="f515"/>
                  </a:cxn>
                  <a:cxn ang="f349">
                    <a:pos x="f523" y="f524"/>
                  </a:cxn>
                  <a:cxn ang="f349">
                    <a:pos x="f464" y="f525"/>
                  </a:cxn>
                  <a:cxn ang="f349">
                    <a:pos x="f463" y="f526"/>
                  </a:cxn>
                  <a:cxn ang="f349">
                    <a:pos x="f527" y="f528"/>
                  </a:cxn>
                  <a:cxn ang="f349">
                    <a:pos x="f529" y="f530"/>
                  </a:cxn>
                  <a:cxn ang="f349">
                    <a:pos x="f453" y="f531"/>
                  </a:cxn>
                  <a:cxn ang="f349">
                    <a:pos x="f443" y="f444"/>
                  </a:cxn>
                </a:cxnLst>
                <a:rect l="f439" t="f442" r="f440" b="f441"/>
                <a:pathLst>
                  <a:path w="198" h="142">
                    <a:moveTo>
                      <a:pt x="f8" y="f9"/>
                    </a:moveTo>
                    <a:cubicBezTo>
                      <a:pt x="f10" y="f11"/>
                      <a:pt x="f12" y="f13"/>
                      <a:pt x="f12" y="f14"/>
                    </a:cubicBezTo>
                    <a:cubicBezTo>
                      <a:pt x="f12" y="f15"/>
                      <a:pt x="f5" y="f16"/>
                      <a:pt x="f17" y="f18"/>
                    </a:cubicBezTo>
                    <a:cubicBezTo>
                      <a:pt x="f19" y="f20"/>
                      <a:pt x="f21" y="f22"/>
                      <a:pt x="f23" y="f24"/>
                    </a:cubicBezTo>
                    <a:cubicBezTo>
                      <a:pt x="f8" y="f25"/>
                      <a:pt x="f26" y="f27"/>
                      <a:pt x="f28" y="f29"/>
                    </a:cubicBezTo>
                    <a:cubicBezTo>
                      <a:pt x="f30" y="f29"/>
                      <a:pt x="f31" y="f29"/>
                      <a:pt x="f32" y="f33"/>
                    </a:cubicBezTo>
                    <a:cubicBezTo>
                      <a:pt x="f34" y="f32"/>
                      <a:pt x="f31" y="f35"/>
                      <a:pt x="f36" y="f36"/>
                    </a:cubicBezTo>
                    <a:cubicBezTo>
                      <a:pt x="f37" y="f28"/>
                      <a:pt x="f38" y="f8"/>
                      <a:pt x="f37" y="f10"/>
                    </a:cubicBezTo>
                    <a:cubicBezTo>
                      <a:pt x="f35" y="f12"/>
                      <a:pt x="f33" y="f12"/>
                      <a:pt x="f27" y="f19"/>
                    </a:cubicBezTo>
                    <a:cubicBezTo>
                      <a:pt x="f24" y="f5"/>
                      <a:pt x="f39" y="f5"/>
                      <a:pt x="f22" y="f40"/>
                    </a:cubicBezTo>
                    <a:cubicBezTo>
                      <a:pt x="f20" y="f17"/>
                      <a:pt x="f41" y="f17"/>
                      <a:pt x="f42" y="f40"/>
                    </a:cubicBezTo>
                    <a:cubicBezTo>
                      <a:pt x="f43" y="f5"/>
                      <a:pt x="f44" y="f19"/>
                      <a:pt x="f45" y="f5"/>
                    </a:cubicBezTo>
                    <a:cubicBezTo>
                      <a:pt x="f9" y="f12"/>
                      <a:pt x="f46" y="f10"/>
                      <a:pt x="f47" y="f48"/>
                    </a:cubicBezTo>
                    <a:cubicBezTo>
                      <a:pt x="f49" y="f21"/>
                      <a:pt x="f50" y="f51"/>
                      <a:pt x="f52" y="f36"/>
                    </a:cubicBezTo>
                    <a:cubicBezTo>
                      <a:pt x="f53" y="f31"/>
                      <a:pt x="f54" y="f33"/>
                      <a:pt x="f55" y="f33"/>
                    </a:cubicBezTo>
                    <a:cubicBezTo>
                      <a:pt x="f56" y="f25"/>
                      <a:pt x="f57" y="f58"/>
                      <a:pt x="f59" y="f60"/>
                    </a:cubicBezTo>
                    <a:cubicBezTo>
                      <a:pt x="f61" y="f20"/>
                      <a:pt x="f62" y="f63"/>
                      <a:pt x="f64" y="f63"/>
                    </a:cubicBezTo>
                    <a:cubicBezTo>
                      <a:pt x="f65" y="f20"/>
                      <a:pt x="f66" y="f41"/>
                      <a:pt x="f67" y="f16"/>
                    </a:cubicBezTo>
                    <a:cubicBezTo>
                      <a:pt x="f68" y="f69"/>
                      <a:pt x="f70" y="f71"/>
                      <a:pt x="f72" y="f73"/>
                    </a:cubicBezTo>
                    <a:cubicBezTo>
                      <a:pt x="f74" y="f11"/>
                      <a:pt x="f75" y="f76"/>
                      <a:pt x="f77" y="f78"/>
                    </a:cubicBezTo>
                    <a:cubicBezTo>
                      <a:pt x="f67" y="f79"/>
                      <a:pt x="f68" y="f80"/>
                      <a:pt x="f72" y="f81"/>
                    </a:cubicBezTo>
                    <a:cubicBezTo>
                      <a:pt x="f82" y="f83"/>
                      <a:pt x="f84" y="f47"/>
                      <a:pt x="f85" y="f86"/>
                    </a:cubicBezTo>
                    <a:cubicBezTo>
                      <a:pt x="f87" y="f88"/>
                      <a:pt x="f89" y="f90"/>
                      <a:pt x="f91" y="f49"/>
                    </a:cubicBezTo>
                    <a:cubicBezTo>
                      <a:pt x="f92" y="f93"/>
                      <a:pt x="f94" y="f95"/>
                      <a:pt x="f96" y="f97"/>
                    </a:cubicBezTo>
                    <a:cubicBezTo>
                      <a:pt x="f98" y="f99"/>
                      <a:pt x="f100" y="f101"/>
                      <a:pt x="f102" y="f103"/>
                    </a:cubicBezTo>
                    <a:cubicBezTo>
                      <a:pt x="f102" y="f104"/>
                      <a:pt x="f105" y="f106"/>
                      <a:pt x="f107" y="f61"/>
                    </a:cubicBezTo>
                    <a:cubicBezTo>
                      <a:pt x="f108" y="f109"/>
                      <a:pt x="f110" y="f109"/>
                      <a:pt x="f6" y="f111"/>
                    </a:cubicBezTo>
                    <a:cubicBezTo>
                      <a:pt x="f112" y="f113"/>
                      <a:pt x="f105" y="f114"/>
                      <a:pt x="f115" y="f116"/>
                    </a:cubicBezTo>
                    <a:cubicBezTo>
                      <a:pt x="f117" y="f7"/>
                      <a:pt x="f98" y="f116"/>
                      <a:pt x="f118" y="f119"/>
                    </a:cubicBezTo>
                    <a:cubicBezTo>
                      <a:pt x="f120" y="f121"/>
                      <a:pt x="f120" y="f122"/>
                      <a:pt x="f118" y="f123"/>
                    </a:cubicBezTo>
                    <a:cubicBezTo>
                      <a:pt x="f98" y="f113"/>
                      <a:pt x="f117" y="f124"/>
                      <a:pt x="f125" y="f64"/>
                    </a:cubicBezTo>
                    <a:cubicBezTo>
                      <a:pt x="f102" y="f126"/>
                      <a:pt x="f102" y="f62"/>
                      <a:pt x="f100" y="f109"/>
                    </a:cubicBezTo>
                    <a:cubicBezTo>
                      <a:pt x="f125" y="f59"/>
                      <a:pt x="f117" y="f106"/>
                      <a:pt x="f98" y="f59"/>
                    </a:cubicBezTo>
                    <a:cubicBezTo>
                      <a:pt x="f127" y="f109"/>
                      <a:pt x="f128" y="f109"/>
                      <a:pt x="f129" y="f109"/>
                    </a:cubicBezTo>
                    <a:cubicBezTo>
                      <a:pt x="f89" y="f61"/>
                      <a:pt x="f130" y="f62"/>
                      <a:pt x="f131" y="f132"/>
                    </a:cubicBezTo>
                    <a:cubicBezTo>
                      <a:pt x="f133" y="f123"/>
                      <a:pt x="f134" y="f123"/>
                      <a:pt x="f75" y="f124"/>
                    </a:cubicBezTo>
                    <a:cubicBezTo>
                      <a:pt x="f72" y="f62"/>
                      <a:pt x="f68" y="f62"/>
                      <a:pt x="f116" y="f132"/>
                    </a:cubicBezTo>
                    <a:cubicBezTo>
                      <a:pt x="f119" y="f124"/>
                      <a:pt x="f65" y="f124"/>
                      <a:pt x="f121" y="f132"/>
                    </a:cubicBezTo>
                    <a:cubicBezTo>
                      <a:pt x="f114" y="f126"/>
                      <a:pt x="f114" y="f111"/>
                      <a:pt x="f121" y="f62"/>
                    </a:cubicBezTo>
                    <a:cubicBezTo>
                      <a:pt x="f7" y="f106"/>
                      <a:pt x="f119" y="f135"/>
                      <a:pt x="f7" y="f136"/>
                    </a:cubicBezTo>
                    <a:cubicBezTo>
                      <a:pt x="f66" y="f101"/>
                      <a:pt x="f119" y="f137"/>
                      <a:pt x="f122" y="f101"/>
                    </a:cubicBezTo>
                    <a:cubicBezTo>
                      <a:pt x="f64" y="f138"/>
                      <a:pt x="f109" y="f136"/>
                      <a:pt x="f104" y="f137"/>
                    </a:cubicBezTo>
                    <a:cubicBezTo>
                      <a:pt x="f139" y="f53"/>
                      <a:pt x="f135" y="f54"/>
                      <a:pt x="f140" y="f55"/>
                    </a:cubicBezTo>
                    <a:cubicBezTo>
                      <a:pt x="f141" y="f138"/>
                      <a:pt x="f142" y="f138"/>
                      <a:pt x="f137" y="f55"/>
                    </a:cubicBezTo>
                    <a:cubicBezTo>
                      <a:pt x="f143" y="f143"/>
                      <a:pt x="f99" y="f52"/>
                      <a:pt x="f144" y="f55"/>
                    </a:cubicBezTo>
                    <a:cubicBezTo>
                      <a:pt x="f50" y="f101"/>
                      <a:pt x="f97" y="f142"/>
                      <a:pt x="f97" y="f101"/>
                    </a:cubicBezTo>
                    <a:cubicBezTo>
                      <a:pt x="f145" y="f137"/>
                      <a:pt x="f80" y="f141"/>
                      <a:pt x="f78" y="f143"/>
                    </a:cubicBezTo>
                    <a:cubicBezTo>
                      <a:pt x="f9" y="f146"/>
                      <a:pt x="f147" y="f144"/>
                      <a:pt x="f45" y="f146"/>
                    </a:cubicBezTo>
                    <a:cubicBezTo>
                      <a:pt x="f14" y="f143"/>
                      <a:pt x="f148" y="f50"/>
                      <a:pt x="f42" y="f149"/>
                    </a:cubicBezTo>
                    <a:cubicBezTo>
                      <a:pt x="f18" y="f150"/>
                      <a:pt x="f151" y="f90"/>
                      <a:pt x="f152" y="f153"/>
                    </a:cubicBezTo>
                    <a:cubicBezTo>
                      <a:pt x="f24" y="f154"/>
                      <a:pt x="f29" y="f83"/>
                      <a:pt x="f24" y="f79"/>
                    </a:cubicBezTo>
                    <a:cubicBezTo>
                      <a:pt x="f155" y="f76"/>
                      <a:pt x="f24" y="f11"/>
                      <a:pt x="f32" y="f156"/>
                    </a:cubicBezTo>
                    <a:cubicBezTo>
                      <a:pt x="f157" y="f13"/>
                      <a:pt x="f37" y="f156"/>
                      <a:pt x="f8" y="f9"/>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3" name="Freeform 60">
                <a:extLst>
                  <a:ext uri="{FF2B5EF4-FFF2-40B4-BE49-F238E27FC236}">
                    <a16:creationId xmlns:a16="http://schemas.microsoft.com/office/drawing/2014/main" id="{A5357818-138A-1281-E04B-7BFFCCB48808}"/>
                  </a:ext>
                </a:extLst>
              </p:cNvPr>
              <p:cNvSpPr/>
              <p:nvPr/>
            </p:nvSpPr>
            <p:spPr>
              <a:xfrm>
                <a:off x="11655427" y="5819771"/>
                <a:ext cx="107954" cy="80960"/>
              </a:xfrm>
              <a:custGeom>
                <a:avLst/>
                <a:gdLst>
                  <a:gd name="f0" fmla="val 10800000"/>
                  <a:gd name="f1" fmla="val 5400000"/>
                  <a:gd name="f2" fmla="val 180"/>
                  <a:gd name="f3" fmla="val w"/>
                  <a:gd name="f4" fmla="val h"/>
                  <a:gd name="f5" fmla="val 0"/>
                  <a:gd name="f6" fmla="val 68"/>
                  <a:gd name="f7" fmla="val 52"/>
                  <a:gd name="f8" fmla="val 58"/>
                  <a:gd name="f9" fmla="val 41"/>
                  <a:gd name="f10" fmla="val 48"/>
                  <a:gd name="f11" fmla="val 45"/>
                  <a:gd name="f12" fmla="val 43"/>
                  <a:gd name="f13" fmla="val 44"/>
                  <a:gd name="f14" fmla="val 42"/>
                  <a:gd name="f15" fmla="val 34"/>
                  <a:gd name="f16" fmla="val 29"/>
                  <a:gd name="f17" fmla="val 25"/>
                  <a:gd name="f18" fmla="val 38"/>
                  <a:gd name="f19" fmla="val 24"/>
                  <a:gd name="f20" fmla="val 37"/>
                  <a:gd name="f21" fmla="val 22"/>
                  <a:gd name="f22" fmla="val 36"/>
                  <a:gd name="f23" fmla="val 20"/>
                  <a:gd name="f24" fmla="val 16"/>
                  <a:gd name="f25" fmla="val 13"/>
                  <a:gd name="f26" fmla="val 35"/>
                  <a:gd name="f27" fmla="val 11"/>
                  <a:gd name="f28" fmla="val 32"/>
                  <a:gd name="f29" fmla="val 8"/>
                  <a:gd name="f30" fmla="val 28"/>
                  <a:gd name="f31" fmla="val 3"/>
                  <a:gd name="f32" fmla="val 1"/>
                  <a:gd name="f33" fmla="val 21"/>
                  <a:gd name="f34" fmla="val 4"/>
                  <a:gd name="f35" fmla="val 17"/>
                  <a:gd name="f36" fmla="val 5"/>
                  <a:gd name="f37" fmla="val 19"/>
                  <a:gd name="f38" fmla="val 26"/>
                  <a:gd name="f39" fmla="val 39"/>
                  <a:gd name="f40" fmla="val 49"/>
                  <a:gd name="f41" fmla="val 14"/>
                  <a:gd name="f42" fmla="val 51"/>
                  <a:gd name="f43" fmla="val 18"/>
                  <a:gd name="f44" fmla="val 54"/>
                  <a:gd name="f45" fmla="val 56"/>
                  <a:gd name="f46" fmla="val 59"/>
                  <a:gd name="f47" fmla="val 15"/>
                  <a:gd name="f48" fmla="val 10"/>
                  <a:gd name="f49" fmla="val 60"/>
                  <a:gd name="f50" fmla="val 63"/>
                  <a:gd name="f51" fmla="val 66"/>
                  <a:gd name="f52" fmla="val 9"/>
                  <a:gd name="f53" fmla="val 67"/>
                  <a:gd name="f54" fmla="val 30"/>
                  <a:gd name="f55" fmla="val 64"/>
                  <a:gd name="f56" fmla="val 62"/>
                  <a:gd name="f57" fmla="val 65"/>
                  <a:gd name="f58" fmla="val 46"/>
                  <a:gd name="f59" fmla="val 50"/>
                  <a:gd name="f60" fmla="val 61"/>
                  <a:gd name="f61" fmla="val 57"/>
                  <a:gd name="f62" fmla="val 47"/>
                  <a:gd name="f63" fmla="+- 0 0 -90"/>
                  <a:gd name="f64" fmla="*/ f3 1 68"/>
                  <a:gd name="f65" fmla="*/ f4 1 52"/>
                  <a:gd name="f66" fmla="+- f7 0 f5"/>
                  <a:gd name="f67" fmla="+- f6 0 f5"/>
                  <a:gd name="f68" fmla="*/ f63 f0 1"/>
                  <a:gd name="f69" fmla="*/ f67 1 68"/>
                  <a:gd name="f70" fmla="*/ f66 1 52"/>
                  <a:gd name="f71" fmla="*/ 58 f67 1"/>
                  <a:gd name="f72" fmla="*/ 41 f66 1"/>
                  <a:gd name="f73" fmla="*/ 45 f67 1"/>
                  <a:gd name="f74" fmla="*/ 45 f66 1"/>
                  <a:gd name="f75" fmla="*/ 41 f67 1"/>
                  <a:gd name="f76" fmla="*/ 44 f66 1"/>
                  <a:gd name="f77" fmla="*/ 25 f67 1"/>
                  <a:gd name="f78" fmla="*/ 38 f66 1"/>
                  <a:gd name="f79" fmla="*/ 20 f67 1"/>
                  <a:gd name="f80" fmla="*/ 36 f66 1"/>
                  <a:gd name="f81" fmla="*/ 11 f67 1"/>
                  <a:gd name="f82" fmla="*/ 32 f66 1"/>
                  <a:gd name="f83" fmla="*/ 0 f67 1"/>
                  <a:gd name="f84" fmla="*/ 25 f66 1"/>
                  <a:gd name="f85" fmla="*/ 5 f67 1"/>
                  <a:gd name="f86" fmla="*/ 13 f66 1"/>
                  <a:gd name="f87" fmla="*/ 19 f67 1"/>
                  <a:gd name="f88" fmla="*/ 4 f66 1"/>
                  <a:gd name="f89" fmla="*/ 39 f67 1"/>
                  <a:gd name="f90" fmla="*/ 1 f66 1"/>
                  <a:gd name="f91" fmla="*/ 5 f66 1"/>
                  <a:gd name="f92" fmla="*/ 51 f67 1"/>
                  <a:gd name="f93" fmla="*/ 18 f66 1"/>
                  <a:gd name="f94" fmla="*/ 56 f67 1"/>
                  <a:gd name="f95" fmla="*/ 20 f66 1"/>
                  <a:gd name="f96" fmla="*/ 59 f67 1"/>
                  <a:gd name="f97" fmla="*/ 16 f66 1"/>
                  <a:gd name="f98" fmla="*/ 63 f67 1"/>
                  <a:gd name="f99" fmla="*/ 8 f66 1"/>
                  <a:gd name="f100" fmla="*/ 68 f67 1"/>
                  <a:gd name="f101" fmla="*/ 19 f66 1"/>
                  <a:gd name="f102" fmla="*/ 67 f67 1"/>
                  <a:gd name="f103" fmla="*/ 28 f66 1"/>
                  <a:gd name="f104" fmla="*/ 66 f67 1"/>
                  <a:gd name="f105" fmla="*/ 34 f66 1"/>
                  <a:gd name="f106" fmla="*/ 64 f67 1"/>
                  <a:gd name="f107" fmla="*/ 42 f66 1"/>
                  <a:gd name="f108" fmla="*/ 48 f66 1"/>
                  <a:gd name="f109" fmla="*/ 51 f66 1"/>
                  <a:gd name="f110" fmla="*/ 46 f66 1"/>
                  <a:gd name="f111" fmla="*/ f68 1 f2"/>
                  <a:gd name="f112" fmla="*/ f71 1 68"/>
                  <a:gd name="f113" fmla="*/ f72 1 52"/>
                  <a:gd name="f114" fmla="*/ f73 1 68"/>
                  <a:gd name="f115" fmla="*/ f74 1 52"/>
                  <a:gd name="f116" fmla="*/ f75 1 68"/>
                  <a:gd name="f117" fmla="*/ f76 1 52"/>
                  <a:gd name="f118" fmla="*/ f77 1 68"/>
                  <a:gd name="f119" fmla="*/ f78 1 52"/>
                  <a:gd name="f120" fmla="*/ f79 1 68"/>
                  <a:gd name="f121" fmla="*/ f80 1 52"/>
                  <a:gd name="f122" fmla="*/ f81 1 68"/>
                  <a:gd name="f123" fmla="*/ f82 1 52"/>
                  <a:gd name="f124" fmla="*/ f83 1 68"/>
                  <a:gd name="f125" fmla="*/ f84 1 52"/>
                  <a:gd name="f126" fmla="*/ f85 1 68"/>
                  <a:gd name="f127" fmla="*/ f86 1 52"/>
                  <a:gd name="f128" fmla="*/ f87 1 68"/>
                  <a:gd name="f129" fmla="*/ f88 1 52"/>
                  <a:gd name="f130" fmla="*/ f89 1 68"/>
                  <a:gd name="f131" fmla="*/ f90 1 52"/>
                  <a:gd name="f132" fmla="*/ f91 1 52"/>
                  <a:gd name="f133" fmla="*/ f92 1 68"/>
                  <a:gd name="f134" fmla="*/ f93 1 52"/>
                  <a:gd name="f135" fmla="*/ f94 1 68"/>
                  <a:gd name="f136" fmla="*/ f95 1 52"/>
                  <a:gd name="f137" fmla="*/ f96 1 68"/>
                  <a:gd name="f138" fmla="*/ f97 1 52"/>
                  <a:gd name="f139" fmla="*/ f98 1 68"/>
                  <a:gd name="f140" fmla="*/ f99 1 52"/>
                  <a:gd name="f141" fmla="*/ f100 1 68"/>
                  <a:gd name="f142" fmla="*/ f101 1 52"/>
                  <a:gd name="f143" fmla="*/ f102 1 68"/>
                  <a:gd name="f144" fmla="*/ f103 1 52"/>
                  <a:gd name="f145" fmla="*/ f104 1 68"/>
                  <a:gd name="f146" fmla="*/ f105 1 52"/>
                  <a:gd name="f147" fmla="*/ f106 1 68"/>
                  <a:gd name="f148" fmla="*/ f107 1 52"/>
                  <a:gd name="f149" fmla="*/ f108 1 52"/>
                  <a:gd name="f150" fmla="*/ f109 1 52"/>
                  <a:gd name="f151" fmla="*/ f110 1 52"/>
                  <a:gd name="f152" fmla="*/ 0 1 f69"/>
                  <a:gd name="f153" fmla="*/ f6 1 f69"/>
                  <a:gd name="f154" fmla="*/ 0 1 f70"/>
                  <a:gd name="f155" fmla="*/ f7 1 f70"/>
                  <a:gd name="f156" fmla="+- f111 0 f1"/>
                  <a:gd name="f157" fmla="*/ f112 1 f69"/>
                  <a:gd name="f158" fmla="*/ f113 1 f70"/>
                  <a:gd name="f159" fmla="*/ f114 1 f69"/>
                  <a:gd name="f160" fmla="*/ f115 1 f70"/>
                  <a:gd name="f161" fmla="*/ f116 1 f69"/>
                  <a:gd name="f162" fmla="*/ f117 1 f70"/>
                  <a:gd name="f163" fmla="*/ f118 1 f69"/>
                  <a:gd name="f164" fmla="*/ f119 1 f70"/>
                  <a:gd name="f165" fmla="*/ f120 1 f69"/>
                  <a:gd name="f166" fmla="*/ f121 1 f70"/>
                  <a:gd name="f167" fmla="*/ f122 1 f69"/>
                  <a:gd name="f168" fmla="*/ f123 1 f70"/>
                  <a:gd name="f169" fmla="*/ f124 1 f69"/>
                  <a:gd name="f170" fmla="*/ f125 1 f70"/>
                  <a:gd name="f171" fmla="*/ f126 1 f69"/>
                  <a:gd name="f172" fmla="*/ f127 1 f70"/>
                  <a:gd name="f173" fmla="*/ f128 1 f69"/>
                  <a:gd name="f174" fmla="*/ f129 1 f70"/>
                  <a:gd name="f175" fmla="*/ f130 1 f69"/>
                  <a:gd name="f176" fmla="*/ f131 1 f70"/>
                  <a:gd name="f177" fmla="*/ f132 1 f70"/>
                  <a:gd name="f178" fmla="*/ f133 1 f69"/>
                  <a:gd name="f179" fmla="*/ f134 1 f70"/>
                  <a:gd name="f180" fmla="*/ f135 1 f69"/>
                  <a:gd name="f181" fmla="*/ f136 1 f70"/>
                  <a:gd name="f182" fmla="*/ f137 1 f69"/>
                  <a:gd name="f183" fmla="*/ f138 1 f70"/>
                  <a:gd name="f184" fmla="*/ f139 1 f69"/>
                  <a:gd name="f185" fmla="*/ f140 1 f70"/>
                  <a:gd name="f186" fmla="*/ f141 1 f69"/>
                  <a:gd name="f187" fmla="*/ f142 1 f70"/>
                  <a:gd name="f188" fmla="*/ f143 1 f69"/>
                  <a:gd name="f189" fmla="*/ f144 1 f70"/>
                  <a:gd name="f190" fmla="*/ f145 1 f69"/>
                  <a:gd name="f191" fmla="*/ f146 1 f70"/>
                  <a:gd name="f192" fmla="*/ f147 1 f69"/>
                  <a:gd name="f193" fmla="*/ f148 1 f70"/>
                  <a:gd name="f194" fmla="*/ f149 1 f70"/>
                  <a:gd name="f195" fmla="*/ f150 1 f70"/>
                  <a:gd name="f196" fmla="*/ f151 1 f70"/>
                  <a:gd name="f197" fmla="*/ f152 f64 1"/>
                  <a:gd name="f198" fmla="*/ f153 f64 1"/>
                  <a:gd name="f199" fmla="*/ f155 f65 1"/>
                  <a:gd name="f200" fmla="*/ f154 f65 1"/>
                  <a:gd name="f201" fmla="*/ f157 f64 1"/>
                  <a:gd name="f202" fmla="*/ f158 f65 1"/>
                  <a:gd name="f203" fmla="*/ f159 f64 1"/>
                  <a:gd name="f204" fmla="*/ f160 f65 1"/>
                  <a:gd name="f205" fmla="*/ f161 f64 1"/>
                  <a:gd name="f206" fmla="*/ f162 f65 1"/>
                  <a:gd name="f207" fmla="*/ f163 f64 1"/>
                  <a:gd name="f208" fmla="*/ f164 f65 1"/>
                  <a:gd name="f209" fmla="*/ f165 f64 1"/>
                  <a:gd name="f210" fmla="*/ f166 f65 1"/>
                  <a:gd name="f211" fmla="*/ f167 f64 1"/>
                  <a:gd name="f212" fmla="*/ f168 f65 1"/>
                  <a:gd name="f213" fmla="*/ f169 f64 1"/>
                  <a:gd name="f214" fmla="*/ f170 f65 1"/>
                  <a:gd name="f215" fmla="*/ f171 f64 1"/>
                  <a:gd name="f216" fmla="*/ f172 f65 1"/>
                  <a:gd name="f217" fmla="*/ f173 f64 1"/>
                  <a:gd name="f218" fmla="*/ f174 f65 1"/>
                  <a:gd name="f219" fmla="*/ f175 f64 1"/>
                  <a:gd name="f220" fmla="*/ f176 f65 1"/>
                  <a:gd name="f221" fmla="*/ f177 f65 1"/>
                  <a:gd name="f222" fmla="*/ f178 f64 1"/>
                  <a:gd name="f223" fmla="*/ f179 f65 1"/>
                  <a:gd name="f224" fmla="*/ f180 f64 1"/>
                  <a:gd name="f225" fmla="*/ f181 f65 1"/>
                  <a:gd name="f226" fmla="*/ f182 f64 1"/>
                  <a:gd name="f227" fmla="*/ f183 f65 1"/>
                  <a:gd name="f228" fmla="*/ f184 f64 1"/>
                  <a:gd name="f229" fmla="*/ f185 f65 1"/>
                  <a:gd name="f230" fmla="*/ f186 f64 1"/>
                  <a:gd name="f231" fmla="*/ f187 f65 1"/>
                  <a:gd name="f232" fmla="*/ f188 f64 1"/>
                  <a:gd name="f233" fmla="*/ f189 f65 1"/>
                  <a:gd name="f234" fmla="*/ f190 f64 1"/>
                  <a:gd name="f235" fmla="*/ f191 f65 1"/>
                  <a:gd name="f236" fmla="*/ f192 f64 1"/>
                  <a:gd name="f237" fmla="*/ f193 f65 1"/>
                  <a:gd name="f238" fmla="*/ f194 f65 1"/>
                  <a:gd name="f239" fmla="*/ f195 f65 1"/>
                  <a:gd name="f240" fmla="*/ f196 f65 1"/>
                </a:gdLst>
                <a:ahLst/>
                <a:cxnLst>
                  <a:cxn ang="3cd4">
                    <a:pos x="hc" y="t"/>
                  </a:cxn>
                  <a:cxn ang="0">
                    <a:pos x="r" y="vc"/>
                  </a:cxn>
                  <a:cxn ang="cd4">
                    <a:pos x="hc" y="b"/>
                  </a:cxn>
                  <a:cxn ang="cd2">
                    <a:pos x="l" y="vc"/>
                  </a:cxn>
                  <a:cxn ang="f156">
                    <a:pos x="f201" y="f202"/>
                  </a:cxn>
                  <a:cxn ang="f156">
                    <a:pos x="f203" y="f204"/>
                  </a:cxn>
                  <a:cxn ang="f156">
                    <a:pos x="f205" y="f206"/>
                  </a:cxn>
                  <a:cxn ang="f156">
                    <a:pos x="f207" y="f208"/>
                  </a:cxn>
                  <a:cxn ang="f156">
                    <a:pos x="f209" y="f210"/>
                  </a:cxn>
                  <a:cxn ang="f156">
                    <a:pos x="f211" y="f212"/>
                  </a:cxn>
                  <a:cxn ang="f156">
                    <a:pos x="f213" y="f214"/>
                  </a:cxn>
                  <a:cxn ang="f156">
                    <a:pos x="f215" y="f216"/>
                  </a:cxn>
                  <a:cxn ang="f156">
                    <a:pos x="f217" y="f218"/>
                  </a:cxn>
                  <a:cxn ang="f156">
                    <a:pos x="f219" y="f220"/>
                  </a:cxn>
                  <a:cxn ang="f156">
                    <a:pos x="f203" y="f221"/>
                  </a:cxn>
                  <a:cxn ang="f156">
                    <a:pos x="f222" y="f223"/>
                  </a:cxn>
                  <a:cxn ang="f156">
                    <a:pos x="f224" y="f225"/>
                  </a:cxn>
                  <a:cxn ang="f156">
                    <a:pos x="f226" y="f227"/>
                  </a:cxn>
                  <a:cxn ang="f156">
                    <a:pos x="f226" y="f216"/>
                  </a:cxn>
                  <a:cxn ang="f156">
                    <a:pos x="f228" y="f229"/>
                  </a:cxn>
                  <a:cxn ang="f156">
                    <a:pos x="f230" y="f216"/>
                  </a:cxn>
                  <a:cxn ang="f156">
                    <a:pos x="f230" y="f231"/>
                  </a:cxn>
                  <a:cxn ang="f156">
                    <a:pos x="f232" y="f233"/>
                  </a:cxn>
                  <a:cxn ang="f156">
                    <a:pos x="f234" y="f235"/>
                  </a:cxn>
                  <a:cxn ang="f156">
                    <a:pos x="f236" y="f237"/>
                  </a:cxn>
                  <a:cxn ang="f156">
                    <a:pos x="f228" y="f238"/>
                  </a:cxn>
                  <a:cxn ang="f156">
                    <a:pos x="f201" y="f239"/>
                  </a:cxn>
                  <a:cxn ang="f156">
                    <a:pos x="f201" y="f240"/>
                  </a:cxn>
                  <a:cxn ang="f156">
                    <a:pos x="f201" y="f202"/>
                  </a:cxn>
                </a:cxnLst>
                <a:rect l="f197" t="f200" r="f198" b="f199"/>
                <a:pathLst>
                  <a:path w="68" h="52">
                    <a:moveTo>
                      <a:pt x="f8" y="f9"/>
                    </a:moveTo>
                    <a:cubicBezTo>
                      <a:pt x="f7" y="f10"/>
                      <a:pt x="f7" y="f10"/>
                      <a:pt x="f11" y="f11"/>
                    </a:cubicBezTo>
                    <a:cubicBezTo>
                      <a:pt x="f12" y="f13"/>
                      <a:pt x="f14" y="f13"/>
                      <a:pt x="f9" y="f13"/>
                    </a:cubicBezTo>
                    <a:cubicBezTo>
                      <a:pt x="f15" y="f11"/>
                      <a:pt x="f16" y="f12"/>
                      <a:pt x="f17" y="f18"/>
                    </a:cubicBezTo>
                    <a:cubicBezTo>
                      <a:pt x="f19" y="f20"/>
                      <a:pt x="f21" y="f22"/>
                      <a:pt x="f23" y="f22"/>
                    </a:cubicBezTo>
                    <a:cubicBezTo>
                      <a:pt x="f24" y="f20"/>
                      <a:pt x="f25" y="f26"/>
                      <a:pt x="f27" y="f28"/>
                    </a:cubicBezTo>
                    <a:cubicBezTo>
                      <a:pt x="f29" y="f30"/>
                      <a:pt x="f31" y="f16"/>
                      <a:pt x="f5" y="f17"/>
                    </a:cubicBezTo>
                    <a:cubicBezTo>
                      <a:pt x="f32" y="f33"/>
                      <a:pt x="f34" y="f35"/>
                      <a:pt x="f36" y="f25"/>
                    </a:cubicBezTo>
                    <a:cubicBezTo>
                      <a:pt x="f29" y="f29"/>
                      <a:pt x="f25" y="f34"/>
                      <a:pt x="f37" y="f34"/>
                    </a:cubicBezTo>
                    <a:cubicBezTo>
                      <a:pt x="f38" y="f31"/>
                      <a:pt x="f28" y="f31"/>
                      <a:pt x="f39" y="f32"/>
                    </a:cubicBezTo>
                    <a:cubicBezTo>
                      <a:pt x="f12" y="f5"/>
                      <a:pt x="f11" y="f32"/>
                      <a:pt x="f11" y="f36"/>
                    </a:cubicBezTo>
                    <a:cubicBezTo>
                      <a:pt x="f11" y="f27"/>
                      <a:pt x="f40" y="f41"/>
                      <a:pt x="f42" y="f43"/>
                    </a:cubicBezTo>
                    <a:cubicBezTo>
                      <a:pt x="f7" y="f37"/>
                      <a:pt x="f44" y="f33"/>
                      <a:pt x="f45" y="f23"/>
                    </a:cubicBezTo>
                    <a:cubicBezTo>
                      <a:pt x="f8" y="f37"/>
                      <a:pt x="f8" y="f43"/>
                      <a:pt x="f46" y="f24"/>
                    </a:cubicBezTo>
                    <a:cubicBezTo>
                      <a:pt x="f46" y="f47"/>
                      <a:pt x="f46" y="f41"/>
                      <a:pt x="f46" y="f25"/>
                    </a:cubicBezTo>
                    <a:cubicBezTo>
                      <a:pt x="f46" y="f48"/>
                      <a:pt x="f49" y="f29"/>
                      <a:pt x="f50" y="f29"/>
                    </a:cubicBezTo>
                    <a:cubicBezTo>
                      <a:pt x="f51" y="f52"/>
                      <a:pt x="f6" y="f48"/>
                      <a:pt x="f6" y="f25"/>
                    </a:cubicBezTo>
                    <a:cubicBezTo>
                      <a:pt x="f6" y="f47"/>
                      <a:pt x="f6" y="f35"/>
                      <a:pt x="f6" y="f37"/>
                    </a:cubicBezTo>
                    <a:cubicBezTo>
                      <a:pt x="f51" y="f21"/>
                      <a:pt x="f51" y="f17"/>
                      <a:pt x="f53" y="f30"/>
                    </a:cubicBezTo>
                    <a:cubicBezTo>
                      <a:pt x="f6" y="f54"/>
                      <a:pt x="f6" y="f28"/>
                      <a:pt x="f51" y="f15"/>
                    </a:cubicBezTo>
                    <a:cubicBezTo>
                      <a:pt x="f55" y="f22"/>
                      <a:pt x="f56" y="f18"/>
                      <a:pt x="f55" y="f14"/>
                    </a:cubicBezTo>
                    <a:cubicBezTo>
                      <a:pt x="f57" y="f13"/>
                      <a:pt x="f55" y="f58"/>
                      <a:pt x="f50" y="f10"/>
                    </a:cubicBezTo>
                    <a:cubicBezTo>
                      <a:pt x="f56" y="f59"/>
                      <a:pt x="f60" y="f7"/>
                      <a:pt x="f8" y="f42"/>
                    </a:cubicBezTo>
                    <a:cubicBezTo>
                      <a:pt x="f45" y="f59"/>
                      <a:pt x="f61" y="f62"/>
                      <a:pt x="f8" y="f58"/>
                    </a:cubicBezTo>
                    <a:cubicBezTo>
                      <a:pt x="f8" y="f11"/>
                      <a:pt x="f46" y="f12"/>
                      <a:pt x="f8" y="f9"/>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4" name="Freeform 61">
                <a:extLst>
                  <a:ext uri="{FF2B5EF4-FFF2-40B4-BE49-F238E27FC236}">
                    <a16:creationId xmlns:a16="http://schemas.microsoft.com/office/drawing/2014/main" id="{673593A3-D5A6-C137-1584-6164E1B21A4F}"/>
                  </a:ext>
                </a:extLst>
              </p:cNvPr>
              <p:cNvSpPr/>
              <p:nvPr/>
            </p:nvSpPr>
            <p:spPr>
              <a:xfrm>
                <a:off x="11757026" y="5884858"/>
                <a:ext cx="77788" cy="112708"/>
              </a:xfrm>
              <a:custGeom>
                <a:avLst/>
                <a:gdLst>
                  <a:gd name="f0" fmla="val 10800000"/>
                  <a:gd name="f1" fmla="val 5400000"/>
                  <a:gd name="f2" fmla="val 180"/>
                  <a:gd name="f3" fmla="val w"/>
                  <a:gd name="f4" fmla="val h"/>
                  <a:gd name="f5" fmla="val 0"/>
                  <a:gd name="f6" fmla="val 50"/>
                  <a:gd name="f7" fmla="val 71"/>
                  <a:gd name="f8" fmla="val 38"/>
                  <a:gd name="f9" fmla="val 2"/>
                  <a:gd name="f10" fmla="val 39"/>
                  <a:gd name="f11" fmla="val 5"/>
                  <a:gd name="f12" fmla="val 40"/>
                  <a:gd name="f13" fmla="val 7"/>
                  <a:gd name="f14" fmla="val 41"/>
                  <a:gd name="f15" fmla="val 8"/>
                  <a:gd name="f16" fmla="val 14"/>
                  <a:gd name="f17" fmla="val 46"/>
                  <a:gd name="f18" fmla="val 22"/>
                  <a:gd name="f19" fmla="val 43"/>
                  <a:gd name="f20" fmla="val 30"/>
                  <a:gd name="f21" fmla="val 42"/>
                  <a:gd name="f22" fmla="val 31"/>
                  <a:gd name="f23" fmla="val 33"/>
                  <a:gd name="f24" fmla="val 35"/>
                  <a:gd name="f25" fmla="val 47"/>
                  <a:gd name="f26" fmla="val 58"/>
                  <a:gd name="f27" fmla="val 64"/>
                  <a:gd name="f28" fmla="val 27"/>
                  <a:gd name="f29" fmla="val 26"/>
                  <a:gd name="f30" fmla="val 70"/>
                  <a:gd name="f31" fmla="val 67"/>
                  <a:gd name="f32" fmla="val 25"/>
                  <a:gd name="f33" fmla="val 63"/>
                  <a:gd name="f34" fmla="val 23"/>
                  <a:gd name="f35" fmla="val 61"/>
                  <a:gd name="f36" fmla="val 19"/>
                  <a:gd name="f37" fmla="val 59"/>
                  <a:gd name="f38" fmla="val 15"/>
                  <a:gd name="f39" fmla="val 54"/>
                  <a:gd name="f40" fmla="val 17"/>
                  <a:gd name="f41" fmla="val 51"/>
                  <a:gd name="f42" fmla="val 18"/>
                  <a:gd name="f43" fmla="val 49"/>
                  <a:gd name="f44" fmla="val 21"/>
                  <a:gd name="f45" fmla="val 44"/>
                  <a:gd name="f46" fmla="val 16"/>
                  <a:gd name="f47" fmla="val 11"/>
                  <a:gd name="f48" fmla="val 45"/>
                  <a:gd name="f49" fmla="val 37"/>
                  <a:gd name="f50" fmla="val 34"/>
                  <a:gd name="f51" fmla="val 3"/>
                  <a:gd name="f52" fmla="val 4"/>
                  <a:gd name="f53" fmla="val 32"/>
                  <a:gd name="f54" fmla="val 28"/>
                  <a:gd name="f55" fmla="val 9"/>
                  <a:gd name="f56" fmla="val 20"/>
                  <a:gd name="f57" fmla="val 6"/>
                  <a:gd name="f58" fmla="val 12"/>
                  <a:gd name="f59" fmla="val 1"/>
                  <a:gd name="f60" fmla="val 10"/>
                  <a:gd name="f61" fmla="+- 0 0 -90"/>
                  <a:gd name="f62" fmla="*/ f3 1 50"/>
                  <a:gd name="f63" fmla="*/ f4 1 71"/>
                  <a:gd name="f64" fmla="+- f7 0 f5"/>
                  <a:gd name="f65" fmla="+- f6 0 f5"/>
                  <a:gd name="f66" fmla="*/ f61 f0 1"/>
                  <a:gd name="f67" fmla="*/ f65 1 50"/>
                  <a:gd name="f68" fmla="*/ f64 1 71"/>
                  <a:gd name="f69" fmla="*/ 38 f65 1"/>
                  <a:gd name="f70" fmla="*/ 2 f64 1"/>
                  <a:gd name="f71" fmla="*/ 41 f65 1"/>
                  <a:gd name="f72" fmla="*/ 8 f64 1"/>
                  <a:gd name="f73" fmla="*/ 43 f65 1"/>
                  <a:gd name="f74" fmla="*/ 30 f64 1"/>
                  <a:gd name="f75" fmla="*/ 35 f64 1"/>
                  <a:gd name="f76" fmla="*/ 58 f64 1"/>
                  <a:gd name="f77" fmla="*/ 30 f65 1"/>
                  <a:gd name="f78" fmla="*/ 71 f64 1"/>
                  <a:gd name="f79" fmla="*/ 26 f65 1"/>
                  <a:gd name="f80" fmla="*/ 67 f64 1"/>
                  <a:gd name="f81" fmla="*/ 19 f65 1"/>
                  <a:gd name="f82" fmla="*/ 59 f64 1"/>
                  <a:gd name="f83" fmla="*/ 17 f65 1"/>
                  <a:gd name="f84" fmla="*/ 51 f64 1"/>
                  <a:gd name="f85" fmla="*/ 18 f65 1"/>
                  <a:gd name="f86" fmla="*/ 44 f64 1"/>
                  <a:gd name="f87" fmla="*/ 11 f65 1"/>
                  <a:gd name="f88" fmla="*/ 43 f64 1"/>
                  <a:gd name="f89" fmla="*/ 2 f65 1"/>
                  <a:gd name="f90" fmla="*/ 37 f64 1"/>
                  <a:gd name="f91" fmla="*/ 4 f65 1"/>
                  <a:gd name="f92" fmla="*/ 32 f64 1"/>
                  <a:gd name="f93" fmla="*/ 5 f65 1"/>
                  <a:gd name="f94" fmla="*/ 21 f64 1"/>
                  <a:gd name="f95" fmla="*/ 19 f64 1"/>
                  <a:gd name="f96" fmla="*/ 6 f65 1"/>
                  <a:gd name="f97" fmla="*/ 3 f64 1"/>
                  <a:gd name="f98" fmla="*/ 12 f65 1"/>
                  <a:gd name="f99" fmla="*/ 1 f64 1"/>
                  <a:gd name="f100" fmla="*/ 5 f64 1"/>
                  <a:gd name="f101" fmla="*/ f66 1 f2"/>
                  <a:gd name="f102" fmla="*/ f69 1 50"/>
                  <a:gd name="f103" fmla="*/ f70 1 71"/>
                  <a:gd name="f104" fmla="*/ f71 1 50"/>
                  <a:gd name="f105" fmla="*/ f72 1 71"/>
                  <a:gd name="f106" fmla="*/ f73 1 50"/>
                  <a:gd name="f107" fmla="*/ f74 1 71"/>
                  <a:gd name="f108" fmla="*/ f75 1 71"/>
                  <a:gd name="f109" fmla="*/ f76 1 71"/>
                  <a:gd name="f110" fmla="*/ f77 1 50"/>
                  <a:gd name="f111" fmla="*/ f78 1 71"/>
                  <a:gd name="f112" fmla="*/ f79 1 50"/>
                  <a:gd name="f113" fmla="*/ f80 1 71"/>
                  <a:gd name="f114" fmla="*/ f81 1 50"/>
                  <a:gd name="f115" fmla="*/ f82 1 71"/>
                  <a:gd name="f116" fmla="*/ f83 1 50"/>
                  <a:gd name="f117" fmla="*/ f84 1 71"/>
                  <a:gd name="f118" fmla="*/ f85 1 50"/>
                  <a:gd name="f119" fmla="*/ f86 1 71"/>
                  <a:gd name="f120" fmla="*/ f87 1 50"/>
                  <a:gd name="f121" fmla="*/ f88 1 71"/>
                  <a:gd name="f122" fmla="*/ f89 1 50"/>
                  <a:gd name="f123" fmla="*/ f90 1 71"/>
                  <a:gd name="f124" fmla="*/ f91 1 50"/>
                  <a:gd name="f125" fmla="*/ f92 1 71"/>
                  <a:gd name="f126" fmla="*/ f93 1 50"/>
                  <a:gd name="f127" fmla="*/ f94 1 71"/>
                  <a:gd name="f128" fmla="*/ f95 1 71"/>
                  <a:gd name="f129" fmla="*/ f96 1 50"/>
                  <a:gd name="f130" fmla="*/ f97 1 71"/>
                  <a:gd name="f131" fmla="*/ f98 1 50"/>
                  <a:gd name="f132" fmla="*/ f99 1 71"/>
                  <a:gd name="f133" fmla="*/ f100 1 71"/>
                  <a:gd name="f134" fmla="*/ 0 1 f67"/>
                  <a:gd name="f135" fmla="*/ f6 1 f67"/>
                  <a:gd name="f136" fmla="*/ 0 1 f68"/>
                  <a:gd name="f137" fmla="*/ f7 1 f68"/>
                  <a:gd name="f138" fmla="+- f101 0 f1"/>
                  <a:gd name="f139" fmla="*/ f102 1 f67"/>
                  <a:gd name="f140" fmla="*/ f103 1 f68"/>
                  <a:gd name="f141" fmla="*/ f104 1 f67"/>
                  <a:gd name="f142" fmla="*/ f105 1 f68"/>
                  <a:gd name="f143" fmla="*/ f106 1 f67"/>
                  <a:gd name="f144" fmla="*/ f107 1 f68"/>
                  <a:gd name="f145" fmla="*/ f108 1 f68"/>
                  <a:gd name="f146" fmla="*/ f109 1 f68"/>
                  <a:gd name="f147" fmla="*/ f110 1 f67"/>
                  <a:gd name="f148" fmla="*/ f111 1 f68"/>
                  <a:gd name="f149" fmla="*/ f112 1 f67"/>
                  <a:gd name="f150" fmla="*/ f113 1 f68"/>
                  <a:gd name="f151" fmla="*/ f114 1 f67"/>
                  <a:gd name="f152" fmla="*/ f115 1 f68"/>
                  <a:gd name="f153" fmla="*/ f116 1 f67"/>
                  <a:gd name="f154" fmla="*/ f117 1 f68"/>
                  <a:gd name="f155" fmla="*/ f118 1 f67"/>
                  <a:gd name="f156" fmla="*/ f119 1 f68"/>
                  <a:gd name="f157" fmla="*/ f120 1 f67"/>
                  <a:gd name="f158" fmla="*/ f121 1 f68"/>
                  <a:gd name="f159" fmla="*/ f122 1 f67"/>
                  <a:gd name="f160" fmla="*/ f123 1 f68"/>
                  <a:gd name="f161" fmla="*/ f124 1 f67"/>
                  <a:gd name="f162" fmla="*/ f125 1 f68"/>
                  <a:gd name="f163" fmla="*/ f126 1 f67"/>
                  <a:gd name="f164" fmla="*/ f127 1 f68"/>
                  <a:gd name="f165" fmla="*/ f128 1 f68"/>
                  <a:gd name="f166" fmla="*/ f129 1 f67"/>
                  <a:gd name="f167" fmla="*/ f130 1 f68"/>
                  <a:gd name="f168" fmla="*/ f131 1 f67"/>
                  <a:gd name="f169" fmla="*/ f132 1 f68"/>
                  <a:gd name="f170" fmla="*/ f133 1 f68"/>
                  <a:gd name="f171" fmla="*/ f134 f62 1"/>
                  <a:gd name="f172" fmla="*/ f135 f62 1"/>
                  <a:gd name="f173" fmla="*/ f137 f63 1"/>
                  <a:gd name="f174" fmla="*/ f136 f63 1"/>
                  <a:gd name="f175" fmla="*/ f139 f62 1"/>
                  <a:gd name="f176" fmla="*/ f140 f63 1"/>
                  <a:gd name="f177" fmla="*/ f141 f62 1"/>
                  <a:gd name="f178" fmla="*/ f142 f63 1"/>
                  <a:gd name="f179" fmla="*/ f143 f62 1"/>
                  <a:gd name="f180" fmla="*/ f144 f63 1"/>
                  <a:gd name="f181" fmla="*/ f145 f63 1"/>
                  <a:gd name="f182" fmla="*/ f146 f63 1"/>
                  <a:gd name="f183" fmla="*/ f147 f62 1"/>
                  <a:gd name="f184" fmla="*/ f148 f63 1"/>
                  <a:gd name="f185" fmla="*/ f149 f62 1"/>
                  <a:gd name="f186" fmla="*/ f150 f63 1"/>
                  <a:gd name="f187" fmla="*/ f151 f62 1"/>
                  <a:gd name="f188" fmla="*/ f152 f63 1"/>
                  <a:gd name="f189" fmla="*/ f153 f62 1"/>
                  <a:gd name="f190" fmla="*/ f154 f63 1"/>
                  <a:gd name="f191" fmla="*/ f155 f62 1"/>
                  <a:gd name="f192" fmla="*/ f156 f63 1"/>
                  <a:gd name="f193" fmla="*/ f157 f62 1"/>
                  <a:gd name="f194" fmla="*/ f158 f63 1"/>
                  <a:gd name="f195" fmla="*/ f159 f62 1"/>
                  <a:gd name="f196" fmla="*/ f160 f63 1"/>
                  <a:gd name="f197" fmla="*/ f161 f62 1"/>
                  <a:gd name="f198" fmla="*/ f162 f63 1"/>
                  <a:gd name="f199" fmla="*/ f163 f62 1"/>
                  <a:gd name="f200" fmla="*/ f164 f63 1"/>
                  <a:gd name="f201" fmla="*/ f165 f63 1"/>
                  <a:gd name="f202" fmla="*/ f166 f62 1"/>
                  <a:gd name="f203" fmla="*/ f167 f63 1"/>
                  <a:gd name="f204" fmla="*/ f168 f62 1"/>
                  <a:gd name="f205" fmla="*/ f169 f63 1"/>
                  <a:gd name="f206" fmla="*/ f170 f63 1"/>
                </a:gdLst>
                <a:ahLst/>
                <a:cxnLst>
                  <a:cxn ang="3cd4">
                    <a:pos x="hc" y="t"/>
                  </a:cxn>
                  <a:cxn ang="0">
                    <a:pos x="r" y="vc"/>
                  </a:cxn>
                  <a:cxn ang="cd4">
                    <a:pos x="hc" y="b"/>
                  </a:cxn>
                  <a:cxn ang="cd2">
                    <a:pos x="l" y="vc"/>
                  </a:cxn>
                  <a:cxn ang="f138">
                    <a:pos x="f175" y="f176"/>
                  </a:cxn>
                  <a:cxn ang="f138">
                    <a:pos x="f177" y="f178"/>
                  </a:cxn>
                  <a:cxn ang="f138">
                    <a:pos x="f179" y="f180"/>
                  </a:cxn>
                  <a:cxn ang="f138">
                    <a:pos x="f177" y="f181"/>
                  </a:cxn>
                  <a:cxn ang="f138">
                    <a:pos x="f179" y="f182"/>
                  </a:cxn>
                  <a:cxn ang="f138">
                    <a:pos x="f183" y="f184"/>
                  </a:cxn>
                  <a:cxn ang="f138">
                    <a:pos x="f185" y="f186"/>
                  </a:cxn>
                  <a:cxn ang="f138">
                    <a:pos x="f187" y="f188"/>
                  </a:cxn>
                  <a:cxn ang="f138">
                    <a:pos x="f189" y="f190"/>
                  </a:cxn>
                  <a:cxn ang="f138">
                    <a:pos x="f191" y="f192"/>
                  </a:cxn>
                  <a:cxn ang="f138">
                    <a:pos x="f193" y="f194"/>
                  </a:cxn>
                  <a:cxn ang="f138">
                    <a:pos x="f195" y="f196"/>
                  </a:cxn>
                  <a:cxn ang="f138">
                    <a:pos x="f197" y="f198"/>
                  </a:cxn>
                  <a:cxn ang="f138">
                    <a:pos x="f199" y="f200"/>
                  </a:cxn>
                  <a:cxn ang="f138">
                    <a:pos x="f197" y="f201"/>
                  </a:cxn>
                  <a:cxn ang="f138">
                    <a:pos x="f202" y="f203"/>
                  </a:cxn>
                  <a:cxn ang="f138">
                    <a:pos x="f204" y="f205"/>
                  </a:cxn>
                  <a:cxn ang="f138">
                    <a:pos x="f187" y="f206"/>
                  </a:cxn>
                  <a:cxn ang="f138">
                    <a:pos x="f175" y="f176"/>
                  </a:cxn>
                </a:cxnLst>
                <a:rect l="f171" t="f174" r="f172" b="f173"/>
                <a:pathLst>
                  <a:path w="50" h="71">
                    <a:moveTo>
                      <a:pt x="f8" y="f9"/>
                    </a:moveTo>
                    <a:cubicBezTo>
                      <a:pt x="f10" y="f11"/>
                      <a:pt x="f12" y="f13"/>
                      <a:pt x="f14" y="f15"/>
                    </a:cubicBezTo>
                    <a:cubicBezTo>
                      <a:pt x="f6" y="f16"/>
                      <a:pt x="f17" y="f18"/>
                      <a:pt x="f19" y="f20"/>
                    </a:cubicBezTo>
                    <a:cubicBezTo>
                      <a:pt x="f21" y="f22"/>
                      <a:pt x="f12" y="f23"/>
                      <a:pt x="f14" y="f24"/>
                    </a:cubicBezTo>
                    <a:cubicBezTo>
                      <a:pt x="f25" y="f21"/>
                      <a:pt x="f21" y="f6"/>
                      <a:pt x="f19" y="f26"/>
                    </a:cubicBezTo>
                    <a:cubicBezTo>
                      <a:pt x="f19" y="f27"/>
                      <a:pt x="f24" y="f7"/>
                      <a:pt x="f20" y="f7"/>
                    </a:cubicBezTo>
                    <a:cubicBezTo>
                      <a:pt x="f28" y="f7"/>
                      <a:pt x="f29" y="f30"/>
                      <a:pt x="f29" y="f31"/>
                    </a:cubicBezTo>
                    <a:cubicBezTo>
                      <a:pt x="f32" y="f33"/>
                      <a:pt x="f34" y="f35"/>
                      <a:pt x="f36" y="f37"/>
                    </a:cubicBezTo>
                    <a:cubicBezTo>
                      <a:pt x="f16" y="f26"/>
                      <a:pt x="f38" y="f39"/>
                      <a:pt x="f40" y="f41"/>
                    </a:cubicBezTo>
                    <a:cubicBezTo>
                      <a:pt x="f42" y="f43"/>
                      <a:pt x="f44" y="f25"/>
                      <a:pt x="f42" y="f45"/>
                    </a:cubicBezTo>
                    <a:cubicBezTo>
                      <a:pt x="f46" y="f21"/>
                      <a:pt x="f16" y="f21"/>
                      <a:pt x="f47" y="f19"/>
                    </a:cubicBezTo>
                    <a:cubicBezTo>
                      <a:pt x="f11" y="f48"/>
                      <a:pt x="f11" y="f10"/>
                      <a:pt x="f9" y="f49"/>
                    </a:cubicBezTo>
                    <a:cubicBezTo>
                      <a:pt x="f5" y="f50"/>
                      <a:pt x="f51" y="f23"/>
                      <a:pt x="f52" y="f53"/>
                    </a:cubicBezTo>
                    <a:cubicBezTo>
                      <a:pt x="f13" y="f54"/>
                      <a:pt x="f55" y="f32"/>
                      <a:pt x="f11" y="f44"/>
                    </a:cubicBezTo>
                    <a:cubicBezTo>
                      <a:pt x="f52" y="f56"/>
                      <a:pt x="f52" y="f56"/>
                      <a:pt x="f52" y="f36"/>
                    </a:cubicBezTo>
                    <a:cubicBezTo>
                      <a:pt x="f57" y="f16"/>
                      <a:pt x="f15" y="f55"/>
                      <a:pt x="f57" y="f51"/>
                    </a:cubicBezTo>
                    <a:cubicBezTo>
                      <a:pt x="f57" y="f9"/>
                      <a:pt x="f55" y="f5"/>
                      <a:pt x="f58" y="f59"/>
                    </a:cubicBezTo>
                    <a:cubicBezTo>
                      <a:pt x="f16" y="f9"/>
                      <a:pt x="f40" y="f51"/>
                      <a:pt x="f36" y="f11"/>
                    </a:cubicBezTo>
                    <a:cubicBezTo>
                      <a:pt x="f32" y="f60"/>
                      <a:pt x="f53" y="f55"/>
                      <a:pt x="f8" y="f9"/>
                    </a:cubicBezTo>
                    <a:close/>
                  </a:path>
                </a:pathLst>
              </a:custGeom>
              <a:solidFill>
                <a:srgbClr val="EDC7A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5" name="Freeform 62">
                <a:extLst>
                  <a:ext uri="{FF2B5EF4-FFF2-40B4-BE49-F238E27FC236}">
                    <a16:creationId xmlns:a16="http://schemas.microsoft.com/office/drawing/2014/main" id="{34EF18E9-3277-E216-BF38-DA07954F152F}"/>
                  </a:ext>
                </a:extLst>
              </p:cNvPr>
              <p:cNvSpPr/>
              <p:nvPr/>
            </p:nvSpPr>
            <p:spPr>
              <a:xfrm>
                <a:off x="11201400" y="4578355"/>
                <a:ext cx="217490" cy="1474790"/>
              </a:xfrm>
              <a:custGeom>
                <a:avLst/>
                <a:gdLst>
                  <a:gd name="f0" fmla="val 10800000"/>
                  <a:gd name="f1" fmla="val 5400000"/>
                  <a:gd name="f2" fmla="val 180"/>
                  <a:gd name="f3" fmla="val w"/>
                  <a:gd name="f4" fmla="val h"/>
                  <a:gd name="f5" fmla="val 0"/>
                  <a:gd name="f6" fmla="val 138"/>
                  <a:gd name="f7" fmla="val 935"/>
                  <a:gd name="f8" fmla="val 68"/>
                  <a:gd name="f9" fmla="val 65"/>
                  <a:gd name="f10" fmla="val 934"/>
                  <a:gd name="f11" fmla="val 63"/>
                  <a:gd name="f12" fmla="val 60"/>
                  <a:gd name="f13" fmla="val 933"/>
                  <a:gd name="f14" fmla="val 929"/>
                  <a:gd name="f15" fmla="val 64"/>
                  <a:gd name="f16" fmla="val 925"/>
                  <a:gd name="f17" fmla="val 921"/>
                  <a:gd name="f18" fmla="val 916"/>
                  <a:gd name="f19" fmla="val 70"/>
                  <a:gd name="f20" fmla="val 914"/>
                  <a:gd name="f21" fmla="val 74"/>
                  <a:gd name="f22" fmla="val 913"/>
                  <a:gd name="f23" fmla="val 78"/>
                  <a:gd name="f24" fmla="val 912"/>
                  <a:gd name="f25" fmla="val 80"/>
                  <a:gd name="f26" fmla="val 911"/>
                  <a:gd name="f27" fmla="val 81"/>
                  <a:gd name="f28" fmla="val 908"/>
                  <a:gd name="f29" fmla="val 903"/>
                  <a:gd name="f30" fmla="val 85"/>
                  <a:gd name="f31" fmla="val 900"/>
                  <a:gd name="f32" fmla="val 88"/>
                  <a:gd name="f33" fmla="val 896"/>
                  <a:gd name="f34" fmla="val 90"/>
                  <a:gd name="f35" fmla="val 893"/>
                  <a:gd name="f36" fmla="val 96"/>
                  <a:gd name="f37" fmla="val 891"/>
                  <a:gd name="f38" fmla="val 93"/>
                  <a:gd name="f39" fmla="val 884"/>
                  <a:gd name="f40" fmla="val 97"/>
                  <a:gd name="f41" fmla="val 881"/>
                  <a:gd name="f42" fmla="val 99"/>
                  <a:gd name="f43" fmla="val 876"/>
                  <a:gd name="f44" fmla="val 104"/>
                  <a:gd name="f45" fmla="val 875"/>
                  <a:gd name="f46" fmla="val 109"/>
                  <a:gd name="f47" fmla="val 111"/>
                  <a:gd name="f48" fmla="val 871"/>
                  <a:gd name="f49" fmla="val 114"/>
                  <a:gd name="f50" fmla="val 869"/>
                  <a:gd name="f51" fmla="val 115"/>
                  <a:gd name="f52" fmla="val 867"/>
                  <a:gd name="f53" fmla="val 116"/>
                  <a:gd name="f54" fmla="val 866"/>
                  <a:gd name="f55" fmla="val 864"/>
                  <a:gd name="f56" fmla="val 861"/>
                  <a:gd name="f57" fmla="val 113"/>
                  <a:gd name="f58" fmla="val 858"/>
                  <a:gd name="f59" fmla="val 856"/>
                  <a:gd name="f60" fmla="val 120"/>
                  <a:gd name="f61" fmla="val 854"/>
                  <a:gd name="f62" fmla="val 851"/>
                  <a:gd name="f63" fmla="val 118"/>
                  <a:gd name="f64" fmla="val 847"/>
                  <a:gd name="f65" fmla="val 839"/>
                  <a:gd name="f66" fmla="val 117"/>
                  <a:gd name="f67" fmla="val 832"/>
                  <a:gd name="f68" fmla="val 112"/>
                  <a:gd name="f69" fmla="val 835"/>
                  <a:gd name="f70" fmla="val 838"/>
                  <a:gd name="f71" fmla="val 840"/>
                  <a:gd name="f72" fmla="val 101"/>
                  <a:gd name="f73" fmla="val 836"/>
                  <a:gd name="f74" fmla="val 103"/>
                  <a:gd name="f75" fmla="val 828"/>
                  <a:gd name="f76" fmla="val 100"/>
                  <a:gd name="f77" fmla="val 95"/>
                  <a:gd name="f78" fmla="val 833"/>
                  <a:gd name="f79" fmla="val 91"/>
                  <a:gd name="f80" fmla="val 837"/>
                  <a:gd name="f81" fmla="val 82"/>
                  <a:gd name="f82" fmla="val 79"/>
                  <a:gd name="f83" fmla="val 77"/>
                  <a:gd name="f84" fmla="val 71"/>
                  <a:gd name="f85" fmla="val 841"/>
                  <a:gd name="f86" fmla="val 843"/>
                  <a:gd name="f87" fmla="val 67"/>
                  <a:gd name="f88" fmla="val 845"/>
                  <a:gd name="f89" fmla="val 846"/>
                  <a:gd name="f90" fmla="val 848"/>
                  <a:gd name="f91" fmla="val 62"/>
                  <a:gd name="f92" fmla="val 59"/>
                  <a:gd name="f93" fmla="val 853"/>
                  <a:gd name="f94" fmla="val 56"/>
                  <a:gd name="f95" fmla="val 53"/>
                  <a:gd name="f96" fmla="val 849"/>
                  <a:gd name="f97" fmla="val 50"/>
                  <a:gd name="f98" fmla="val 46"/>
                  <a:gd name="f99" fmla="val 49"/>
                  <a:gd name="f100" fmla="val 829"/>
                  <a:gd name="f101" fmla="val 55"/>
                  <a:gd name="f102" fmla="val 813"/>
                  <a:gd name="f103" fmla="val 66"/>
                  <a:gd name="f104" fmla="val 803"/>
                  <a:gd name="f105" fmla="val 802"/>
                  <a:gd name="f106" fmla="val 801"/>
                  <a:gd name="f107" fmla="val 797"/>
                  <a:gd name="f108" fmla="val 791"/>
                  <a:gd name="f109" fmla="val 785"/>
                  <a:gd name="f110" fmla="val 783"/>
                  <a:gd name="f111" fmla="val 782"/>
                  <a:gd name="f112" fmla="val 61"/>
                  <a:gd name="f113" fmla="val 781"/>
                  <a:gd name="f114" fmla="val 774"/>
                  <a:gd name="f115" fmla="val 765"/>
                  <a:gd name="f116" fmla="val 54"/>
                  <a:gd name="f117" fmla="val 764"/>
                  <a:gd name="f118" fmla="val 758"/>
                  <a:gd name="f119" fmla="val 44"/>
                  <a:gd name="f120" fmla="val 754"/>
                  <a:gd name="f121" fmla="val 40"/>
                  <a:gd name="f122" fmla="val 752"/>
                  <a:gd name="f123" fmla="val 43"/>
                  <a:gd name="f124" fmla="val 748"/>
                  <a:gd name="f125" fmla="val 747"/>
                  <a:gd name="f126" fmla="val 52"/>
                  <a:gd name="f127" fmla="val 744"/>
                  <a:gd name="f128" fmla="val 740"/>
                  <a:gd name="f129" fmla="val 735"/>
                  <a:gd name="f130" fmla="val 723"/>
                  <a:gd name="f131" fmla="val 709"/>
                  <a:gd name="f132" fmla="val 69"/>
                  <a:gd name="f133" fmla="val 702"/>
                  <a:gd name="f134" fmla="val 700"/>
                  <a:gd name="f135" fmla="val 76"/>
                  <a:gd name="f136" fmla="val 694"/>
                  <a:gd name="f137" fmla="val 73"/>
                  <a:gd name="f138" fmla="val 688"/>
                  <a:gd name="f139" fmla="val 681"/>
                  <a:gd name="f140" fmla="val 72"/>
                  <a:gd name="f141" fmla="val 676"/>
                  <a:gd name="f142" fmla="val 671"/>
                  <a:gd name="f143" fmla="val 83"/>
                  <a:gd name="f144" fmla="val 660"/>
                  <a:gd name="f145" fmla="val 89"/>
                  <a:gd name="f146" fmla="val 649"/>
                  <a:gd name="f147" fmla="val 87"/>
                  <a:gd name="f148" fmla="val 636"/>
                  <a:gd name="f149" fmla="val 633"/>
                  <a:gd name="f150" fmla="val 630"/>
                  <a:gd name="f151" fmla="val 627"/>
                  <a:gd name="f152" fmla="val 92"/>
                  <a:gd name="f153" fmla="val 621"/>
                  <a:gd name="f154" fmla="val 614"/>
                  <a:gd name="f155" fmla="val 608"/>
                  <a:gd name="f156" fmla="val 86"/>
                  <a:gd name="f157" fmla="val 607"/>
                  <a:gd name="f158" fmla="val 605"/>
                  <a:gd name="f159" fmla="val 603"/>
                  <a:gd name="f160" fmla="val 593"/>
                  <a:gd name="f161" fmla="val 585"/>
                  <a:gd name="f162" fmla="val 576"/>
                  <a:gd name="f163" fmla="val 575"/>
                  <a:gd name="f164" fmla="val 84"/>
                  <a:gd name="f165" fmla="val 574"/>
                  <a:gd name="f166" fmla="val 572"/>
                  <a:gd name="f167" fmla="val 553"/>
                  <a:gd name="f168" fmla="val 533"/>
                  <a:gd name="f169" fmla="val 515"/>
                  <a:gd name="f170" fmla="val 75"/>
                  <a:gd name="f171" fmla="val 505"/>
                  <a:gd name="f172" fmla="val 497"/>
                  <a:gd name="f173" fmla="val 488"/>
                  <a:gd name="f174" fmla="val 486"/>
                  <a:gd name="f175" fmla="val 483"/>
                  <a:gd name="f176" fmla="val 481"/>
                  <a:gd name="f177" fmla="val 474"/>
                  <a:gd name="f178" fmla="val 465"/>
                  <a:gd name="f179" fmla="val 458"/>
                  <a:gd name="f180" fmla="val 452"/>
                  <a:gd name="f181" fmla="val 445"/>
                  <a:gd name="f182" fmla="val 439"/>
                  <a:gd name="f183" fmla="val 438"/>
                  <a:gd name="f184" fmla="val 437"/>
                  <a:gd name="f185" fmla="val 436"/>
                  <a:gd name="f186" fmla="val 428"/>
                  <a:gd name="f187" fmla="val 418"/>
                  <a:gd name="f188" fmla="val 409"/>
                  <a:gd name="f189" fmla="val 402"/>
                  <a:gd name="f190" fmla="val 395"/>
                  <a:gd name="f191" fmla="val 388"/>
                  <a:gd name="f192" fmla="val 372"/>
                  <a:gd name="f193" fmla="val 355"/>
                  <a:gd name="f194" fmla="val 339"/>
                  <a:gd name="f195" fmla="val 333"/>
                  <a:gd name="f196" fmla="val 324"/>
                  <a:gd name="f197" fmla="val 316"/>
                  <a:gd name="f198" fmla="val 301"/>
                  <a:gd name="f199" fmla="val 286"/>
                  <a:gd name="f200" fmla="val 271"/>
                  <a:gd name="f201" fmla="val 246"/>
                  <a:gd name="f202" fmla="val 223"/>
                  <a:gd name="f203" fmla="val 199"/>
                  <a:gd name="f204" fmla="val 48"/>
                  <a:gd name="f205" fmla="val 188"/>
                  <a:gd name="f206" fmla="val 177"/>
                  <a:gd name="f207" fmla="val 42"/>
                  <a:gd name="f208" fmla="val 166"/>
                  <a:gd name="f209" fmla="val 35"/>
                  <a:gd name="f210" fmla="val 146"/>
                  <a:gd name="f211" fmla="val 39"/>
                  <a:gd name="f212" fmla="val 125"/>
                  <a:gd name="f213" fmla="val 36"/>
                  <a:gd name="f214" fmla="val 105"/>
                  <a:gd name="f215" fmla="val 34"/>
                  <a:gd name="f216" fmla="val 32"/>
                  <a:gd name="f217" fmla="val 21"/>
                  <a:gd name="f218" fmla="val 20"/>
                  <a:gd name="f219" fmla="val 19"/>
                  <a:gd name="f220" fmla="val 17"/>
                  <a:gd name="f221" fmla="val 14"/>
                  <a:gd name="f222" fmla="val 41"/>
                  <a:gd name="f223" fmla="val 9"/>
                  <a:gd name="f224" fmla="val 3"/>
                  <a:gd name="f225" fmla="val 26"/>
                  <a:gd name="f226" fmla="val 15"/>
                  <a:gd name="f227" fmla="val 6"/>
                  <a:gd name="f228" fmla="val 1"/>
                  <a:gd name="f229" fmla="val 2"/>
                  <a:gd name="f230" fmla="val 12"/>
                  <a:gd name="f231" fmla="val 27"/>
                  <a:gd name="f232" fmla="val 29"/>
                  <a:gd name="f233" fmla="val 47"/>
                  <a:gd name="f234" fmla="val 58"/>
                  <a:gd name="f235" fmla="val 110"/>
                  <a:gd name="f236" fmla="val 124"/>
                  <a:gd name="f237" fmla="val 129"/>
                  <a:gd name="f238" fmla="val 57"/>
                  <a:gd name="f239" fmla="val 135"/>
                  <a:gd name="f240" fmla="val 152"/>
                  <a:gd name="f241" fmla="val 170"/>
                  <a:gd name="f242" fmla="val 187"/>
                  <a:gd name="f243" fmla="val 215"/>
                  <a:gd name="f244" fmla="val 244"/>
                  <a:gd name="f245" fmla="val 273"/>
                  <a:gd name="f246" fmla="val 280"/>
                  <a:gd name="f247" fmla="val 287"/>
                  <a:gd name="f248" fmla="val 293"/>
                  <a:gd name="f249" fmla="val 98"/>
                  <a:gd name="f250" fmla="val 310"/>
                  <a:gd name="f251" fmla="val 329"/>
                  <a:gd name="f252" fmla="val 102"/>
                  <a:gd name="f253" fmla="val 347"/>
                  <a:gd name="f254" fmla="val 359"/>
                  <a:gd name="f255" fmla="val 370"/>
                  <a:gd name="f256" fmla="val 382"/>
                  <a:gd name="f257" fmla="val 401"/>
                  <a:gd name="f258" fmla="val 420"/>
                  <a:gd name="f259" fmla="val 94"/>
                  <a:gd name="f260" fmla="val 440"/>
                  <a:gd name="f261" fmla="val 455"/>
                  <a:gd name="f262" fmla="val 471"/>
                  <a:gd name="f263" fmla="val 494"/>
                  <a:gd name="f264" fmla="val 502"/>
                  <a:gd name="f265" fmla="val 509"/>
                  <a:gd name="f266" fmla="val 518"/>
                  <a:gd name="f267" fmla="val 527"/>
                  <a:gd name="f268" fmla="val 536"/>
                  <a:gd name="f269" fmla="val 537"/>
                  <a:gd name="f270" fmla="val 538"/>
                  <a:gd name="f271" fmla="val 106"/>
                  <a:gd name="f272" fmla="val 552"/>
                  <a:gd name="f273" fmla="val 567"/>
                  <a:gd name="f274" fmla="val 580"/>
                  <a:gd name="f275" fmla="val 589"/>
                  <a:gd name="f276" fmla="val 119"/>
                  <a:gd name="f277" fmla="val 597"/>
                  <a:gd name="f278" fmla="val 610"/>
                  <a:gd name="f279" fmla="val 612"/>
                  <a:gd name="f280" fmla="val 121"/>
                  <a:gd name="f281" fmla="val 122"/>
                  <a:gd name="f282" fmla="val 615"/>
                  <a:gd name="f283" fmla="val 123"/>
                  <a:gd name="f284" fmla="val 616"/>
                  <a:gd name="f285" fmla="val 617"/>
                  <a:gd name="f286" fmla="val 628"/>
                  <a:gd name="f287" fmla="val 641"/>
                  <a:gd name="f288" fmla="val 651"/>
                  <a:gd name="f289" fmla="val 656"/>
                  <a:gd name="f290" fmla="val 659"/>
                  <a:gd name="f291" fmla="val 665"/>
                  <a:gd name="f292" fmla="val 667"/>
                  <a:gd name="f293" fmla="val 670"/>
                  <a:gd name="f294" fmla="val 672"/>
                  <a:gd name="f295" fmla="val 673"/>
                  <a:gd name="f296" fmla="val 675"/>
                  <a:gd name="f297" fmla="val 677"/>
                  <a:gd name="f298" fmla="val 684"/>
                  <a:gd name="f299" fmla="val 690"/>
                  <a:gd name="f300" fmla="val 695"/>
                  <a:gd name="f301" fmla="val 108"/>
                  <a:gd name="f302" fmla="val 699"/>
                  <a:gd name="f303" fmla="val 701"/>
                  <a:gd name="f304" fmla="val 708"/>
                  <a:gd name="f305" fmla="val 713"/>
                  <a:gd name="f306" fmla="val 718"/>
                  <a:gd name="f307" fmla="val 728"/>
                  <a:gd name="f308" fmla="val 731"/>
                  <a:gd name="f309" fmla="val 737"/>
                  <a:gd name="f310" fmla="val 741"/>
                  <a:gd name="f311" fmla="val 745"/>
                  <a:gd name="f312" fmla="val 763"/>
                  <a:gd name="f313" fmla="val 767"/>
                  <a:gd name="f314" fmla="val 784"/>
                  <a:gd name="f315" fmla="val 793"/>
                  <a:gd name="f316" fmla="val 792"/>
                  <a:gd name="f317" fmla="val 794"/>
                  <a:gd name="f318" fmla="val 795"/>
                  <a:gd name="f319" fmla="val 807"/>
                  <a:gd name="f320" fmla="val 812"/>
                  <a:gd name="f321" fmla="val 814"/>
                  <a:gd name="f322" fmla="val 816"/>
                  <a:gd name="f323" fmla="val 820"/>
                  <a:gd name="f324" fmla="val 819"/>
                  <a:gd name="f325" fmla="val 810"/>
                  <a:gd name="f326" fmla="val 811"/>
                  <a:gd name="f327" fmla="val 815"/>
                  <a:gd name="f328" fmla="val 834"/>
                  <a:gd name="f329" fmla="val 133"/>
                  <a:gd name="f330" fmla="val 137"/>
                  <a:gd name="f331" fmla="val 132"/>
                  <a:gd name="f332" fmla="val 852"/>
                  <a:gd name="f333" fmla="val 128"/>
                  <a:gd name="f334" fmla="val 855"/>
                  <a:gd name="f335" fmla="val 859"/>
                  <a:gd name="f336" fmla="val 877"/>
                  <a:gd name="f337" fmla="val 889"/>
                  <a:gd name="f338" fmla="val 897"/>
                  <a:gd name="f339" fmla="val 898"/>
                  <a:gd name="f340" fmla="val 899"/>
                  <a:gd name="f341" fmla="val 902"/>
                  <a:gd name="f342" fmla="val 910"/>
                  <a:gd name="f343" fmla="val 915"/>
                  <a:gd name="f344" fmla="val 918"/>
                  <a:gd name="f345" fmla="+- 0 0 -90"/>
                  <a:gd name="f346" fmla="*/ f3 1 138"/>
                  <a:gd name="f347" fmla="*/ f4 1 935"/>
                  <a:gd name="f348" fmla="+- f7 0 f5"/>
                  <a:gd name="f349" fmla="+- f6 0 f5"/>
                  <a:gd name="f350" fmla="*/ f345 f0 1"/>
                  <a:gd name="f351" fmla="*/ f349 1 138"/>
                  <a:gd name="f352" fmla="*/ f348 1 935"/>
                  <a:gd name="f353" fmla="*/ 60 f349 1"/>
                  <a:gd name="f354" fmla="*/ 933 f348 1"/>
                  <a:gd name="f355" fmla="*/ 74 f349 1"/>
                  <a:gd name="f356" fmla="*/ 913 f348 1"/>
                  <a:gd name="f357" fmla="*/ 88 f349 1"/>
                  <a:gd name="f358" fmla="*/ 896 f348 1"/>
                  <a:gd name="f359" fmla="*/ 104 f349 1"/>
                  <a:gd name="f360" fmla="*/ 875 f348 1"/>
                  <a:gd name="f361" fmla="*/ 115 f349 1"/>
                  <a:gd name="f362" fmla="*/ 864 f348 1"/>
                  <a:gd name="f363" fmla="*/ 118 f349 1"/>
                  <a:gd name="f364" fmla="*/ 847 f348 1"/>
                  <a:gd name="f365" fmla="*/ 840 f348 1"/>
                  <a:gd name="f366" fmla="*/ 91 f349 1"/>
                  <a:gd name="f367" fmla="*/ 835 f348 1"/>
                  <a:gd name="f368" fmla="*/ 77 f349 1"/>
                  <a:gd name="f369" fmla="*/ 837 f348 1"/>
                  <a:gd name="f370" fmla="*/ 64 f349 1"/>
                  <a:gd name="f371" fmla="*/ 846 f348 1"/>
                  <a:gd name="f372" fmla="*/ 53 f349 1"/>
                  <a:gd name="f373" fmla="*/ 849 f348 1"/>
                  <a:gd name="f374" fmla="*/ 66 f349 1"/>
                  <a:gd name="f375" fmla="*/ 803 f348 1"/>
                  <a:gd name="f376" fmla="*/ 785 f348 1"/>
                  <a:gd name="f377" fmla="*/ 61 f349 1"/>
                  <a:gd name="f378" fmla="*/ 765 f348 1"/>
                  <a:gd name="f379" fmla="*/ 46 f349 1"/>
                  <a:gd name="f380" fmla="*/ 747 f348 1"/>
                  <a:gd name="f381" fmla="*/ 69 f349 1"/>
                  <a:gd name="f382" fmla="*/ 702 f348 1"/>
                  <a:gd name="f383" fmla="*/ 76 f349 1"/>
                  <a:gd name="f384" fmla="*/ 671 f348 1"/>
                  <a:gd name="f385" fmla="*/ 89 f349 1"/>
                  <a:gd name="f386" fmla="*/ 627 f348 1"/>
                  <a:gd name="f387" fmla="*/ 87 f349 1"/>
                  <a:gd name="f388" fmla="*/ 603 f348 1"/>
                  <a:gd name="f389" fmla="*/ 84 f349 1"/>
                  <a:gd name="f390" fmla="*/ 572 f348 1"/>
                  <a:gd name="f391" fmla="*/ 79 f349 1"/>
                  <a:gd name="f392" fmla="*/ 488 f348 1"/>
                  <a:gd name="f393" fmla="*/ 75 f349 1"/>
                  <a:gd name="f394" fmla="*/ 458 f348 1"/>
                  <a:gd name="f395" fmla="*/ 78 f349 1"/>
                  <a:gd name="f396" fmla="*/ 436 f348 1"/>
                  <a:gd name="f397" fmla="*/ 388 f348 1"/>
                  <a:gd name="f398" fmla="*/ 70 f349 1"/>
                  <a:gd name="f399" fmla="*/ 316 f348 1"/>
                  <a:gd name="f400" fmla="*/ 50 f349 1"/>
                  <a:gd name="f401" fmla="*/ 199 f348 1"/>
                  <a:gd name="f402" fmla="*/ 36 f349 1"/>
                  <a:gd name="f403" fmla="*/ 105 f348 1"/>
                  <a:gd name="f404" fmla="*/ 19 f349 1"/>
                  <a:gd name="f405" fmla="*/ 56 f348 1"/>
                  <a:gd name="f406" fmla="*/ 0 f349 1"/>
                  <a:gd name="f407" fmla="*/ 6 f348 1"/>
                  <a:gd name="f408" fmla="*/ 27 f349 1"/>
                  <a:gd name="f409" fmla="*/ 29 f348 1"/>
                  <a:gd name="f410" fmla="*/ 52 f349 1"/>
                  <a:gd name="f411" fmla="*/ 93 f348 1"/>
                  <a:gd name="f412" fmla="*/ 57 f349 1"/>
                  <a:gd name="f413" fmla="*/ 135 f348 1"/>
                  <a:gd name="f414" fmla="*/ 82 f349 1"/>
                  <a:gd name="f415" fmla="*/ 273 f348 1"/>
                  <a:gd name="f416" fmla="*/ 102 f349 1"/>
                  <a:gd name="f417" fmla="*/ 347 f348 1"/>
                  <a:gd name="f418" fmla="*/ 94 f349 1"/>
                  <a:gd name="f419" fmla="*/ 440 f348 1"/>
                  <a:gd name="f420" fmla="*/ 99 f349 1"/>
                  <a:gd name="f421" fmla="*/ 509 f348 1"/>
                  <a:gd name="f422" fmla="*/ 101 f349 1"/>
                  <a:gd name="f423" fmla="*/ 538 f348 1"/>
                  <a:gd name="f424" fmla="*/ 119 f349 1"/>
                  <a:gd name="f425" fmla="*/ 607 f348 1"/>
                  <a:gd name="f426" fmla="*/ 123 f349 1"/>
                  <a:gd name="f427" fmla="*/ 617 f348 1"/>
                  <a:gd name="f428" fmla="*/ 114 f349 1"/>
                  <a:gd name="f429" fmla="*/ 665 f348 1"/>
                  <a:gd name="f430" fmla="*/ 113 f349 1"/>
                  <a:gd name="f431" fmla="*/ 677 f348 1"/>
                  <a:gd name="f432" fmla="*/ 106 f349 1"/>
                  <a:gd name="f433" fmla="*/ 708 f348 1"/>
                  <a:gd name="f434" fmla="*/ 97 f349 1"/>
                  <a:gd name="f435" fmla="*/ 737 f348 1"/>
                  <a:gd name="f436" fmla="*/ 85 f349 1"/>
                  <a:gd name="f437" fmla="*/ 758 f348 1"/>
                  <a:gd name="f438" fmla="*/ 108 f349 1"/>
                  <a:gd name="f439" fmla="*/ 793 f348 1"/>
                  <a:gd name="f440" fmla="*/ 117 f349 1"/>
                  <a:gd name="f441" fmla="*/ 812 f348 1"/>
                  <a:gd name="f442" fmla="*/ 129 f349 1"/>
                  <a:gd name="f443" fmla="*/ 811 f348 1"/>
                  <a:gd name="f444" fmla="*/ 137 f349 1"/>
                  <a:gd name="f445" fmla="*/ 122 f349 1"/>
                  <a:gd name="f446" fmla="*/ 903 f348 1"/>
                  <a:gd name="f447" fmla="*/ 902 f348 1"/>
                  <a:gd name="f448" fmla="*/ 925 f348 1"/>
                  <a:gd name="f449" fmla="*/ f350 1 f2"/>
                  <a:gd name="f450" fmla="*/ f353 1 138"/>
                  <a:gd name="f451" fmla="*/ f354 1 935"/>
                  <a:gd name="f452" fmla="*/ f355 1 138"/>
                  <a:gd name="f453" fmla="*/ f356 1 935"/>
                  <a:gd name="f454" fmla="*/ f357 1 138"/>
                  <a:gd name="f455" fmla="*/ f358 1 935"/>
                  <a:gd name="f456" fmla="*/ f359 1 138"/>
                  <a:gd name="f457" fmla="*/ f360 1 935"/>
                  <a:gd name="f458" fmla="*/ f361 1 138"/>
                  <a:gd name="f459" fmla="*/ f362 1 935"/>
                  <a:gd name="f460" fmla="*/ f363 1 138"/>
                  <a:gd name="f461" fmla="*/ f364 1 935"/>
                  <a:gd name="f462" fmla="*/ f365 1 935"/>
                  <a:gd name="f463" fmla="*/ f366 1 138"/>
                  <a:gd name="f464" fmla="*/ f367 1 935"/>
                  <a:gd name="f465" fmla="*/ f368 1 138"/>
                  <a:gd name="f466" fmla="*/ f369 1 935"/>
                  <a:gd name="f467" fmla="*/ f370 1 138"/>
                  <a:gd name="f468" fmla="*/ f371 1 935"/>
                  <a:gd name="f469" fmla="*/ f372 1 138"/>
                  <a:gd name="f470" fmla="*/ f373 1 935"/>
                  <a:gd name="f471" fmla="*/ f374 1 138"/>
                  <a:gd name="f472" fmla="*/ f375 1 935"/>
                  <a:gd name="f473" fmla="*/ f376 1 935"/>
                  <a:gd name="f474" fmla="*/ f377 1 138"/>
                  <a:gd name="f475" fmla="*/ f378 1 935"/>
                  <a:gd name="f476" fmla="*/ f379 1 138"/>
                  <a:gd name="f477" fmla="*/ f380 1 935"/>
                  <a:gd name="f478" fmla="*/ f381 1 138"/>
                  <a:gd name="f479" fmla="*/ f382 1 935"/>
                  <a:gd name="f480" fmla="*/ f383 1 138"/>
                  <a:gd name="f481" fmla="*/ f384 1 935"/>
                  <a:gd name="f482" fmla="*/ f385 1 138"/>
                  <a:gd name="f483" fmla="*/ f386 1 935"/>
                  <a:gd name="f484" fmla="*/ f387 1 138"/>
                  <a:gd name="f485" fmla="*/ f388 1 935"/>
                  <a:gd name="f486" fmla="*/ f389 1 138"/>
                  <a:gd name="f487" fmla="*/ f390 1 935"/>
                  <a:gd name="f488" fmla="*/ f391 1 138"/>
                  <a:gd name="f489" fmla="*/ f392 1 935"/>
                  <a:gd name="f490" fmla="*/ f393 1 138"/>
                  <a:gd name="f491" fmla="*/ f394 1 935"/>
                  <a:gd name="f492" fmla="*/ f395 1 138"/>
                  <a:gd name="f493" fmla="*/ f396 1 935"/>
                  <a:gd name="f494" fmla="*/ f397 1 935"/>
                  <a:gd name="f495" fmla="*/ f398 1 138"/>
                  <a:gd name="f496" fmla="*/ f399 1 935"/>
                  <a:gd name="f497" fmla="*/ f400 1 138"/>
                  <a:gd name="f498" fmla="*/ f401 1 935"/>
                  <a:gd name="f499" fmla="*/ f402 1 138"/>
                  <a:gd name="f500" fmla="*/ f403 1 935"/>
                  <a:gd name="f501" fmla="*/ f404 1 138"/>
                  <a:gd name="f502" fmla="*/ f405 1 935"/>
                  <a:gd name="f503" fmla="*/ f406 1 138"/>
                  <a:gd name="f504" fmla="*/ f407 1 935"/>
                  <a:gd name="f505" fmla="*/ f408 1 138"/>
                  <a:gd name="f506" fmla="*/ f409 1 935"/>
                  <a:gd name="f507" fmla="*/ f410 1 138"/>
                  <a:gd name="f508" fmla="*/ f411 1 935"/>
                  <a:gd name="f509" fmla="*/ f412 1 138"/>
                  <a:gd name="f510" fmla="*/ f413 1 935"/>
                  <a:gd name="f511" fmla="*/ f414 1 138"/>
                  <a:gd name="f512" fmla="*/ f415 1 935"/>
                  <a:gd name="f513" fmla="*/ f416 1 138"/>
                  <a:gd name="f514" fmla="*/ f417 1 935"/>
                  <a:gd name="f515" fmla="*/ f418 1 138"/>
                  <a:gd name="f516" fmla="*/ f419 1 935"/>
                  <a:gd name="f517" fmla="*/ f420 1 138"/>
                  <a:gd name="f518" fmla="*/ f421 1 935"/>
                  <a:gd name="f519" fmla="*/ f422 1 138"/>
                  <a:gd name="f520" fmla="*/ f423 1 935"/>
                  <a:gd name="f521" fmla="*/ f424 1 138"/>
                  <a:gd name="f522" fmla="*/ f425 1 935"/>
                  <a:gd name="f523" fmla="*/ f426 1 138"/>
                  <a:gd name="f524" fmla="*/ f427 1 935"/>
                  <a:gd name="f525" fmla="*/ f428 1 138"/>
                  <a:gd name="f526" fmla="*/ f429 1 935"/>
                  <a:gd name="f527" fmla="*/ f430 1 138"/>
                  <a:gd name="f528" fmla="*/ f431 1 935"/>
                  <a:gd name="f529" fmla="*/ f432 1 138"/>
                  <a:gd name="f530" fmla="*/ f433 1 935"/>
                  <a:gd name="f531" fmla="*/ f434 1 138"/>
                  <a:gd name="f532" fmla="*/ f435 1 935"/>
                  <a:gd name="f533" fmla="*/ f436 1 138"/>
                  <a:gd name="f534" fmla="*/ f437 1 935"/>
                  <a:gd name="f535" fmla="*/ f438 1 138"/>
                  <a:gd name="f536" fmla="*/ f439 1 935"/>
                  <a:gd name="f537" fmla="*/ f440 1 138"/>
                  <a:gd name="f538" fmla="*/ f441 1 935"/>
                  <a:gd name="f539" fmla="*/ f442 1 138"/>
                  <a:gd name="f540" fmla="*/ f443 1 935"/>
                  <a:gd name="f541" fmla="*/ f444 1 138"/>
                  <a:gd name="f542" fmla="*/ f445 1 138"/>
                  <a:gd name="f543" fmla="*/ f446 1 935"/>
                  <a:gd name="f544" fmla="*/ f447 1 935"/>
                  <a:gd name="f545" fmla="*/ f448 1 935"/>
                  <a:gd name="f546" fmla="*/ 0 1 f351"/>
                  <a:gd name="f547" fmla="*/ f6 1 f351"/>
                  <a:gd name="f548" fmla="*/ 0 1 f352"/>
                  <a:gd name="f549" fmla="*/ f7 1 f352"/>
                  <a:gd name="f550" fmla="+- f449 0 f1"/>
                  <a:gd name="f551" fmla="*/ f450 1 f351"/>
                  <a:gd name="f552" fmla="*/ f451 1 f352"/>
                  <a:gd name="f553" fmla="*/ f452 1 f351"/>
                  <a:gd name="f554" fmla="*/ f453 1 f352"/>
                  <a:gd name="f555" fmla="*/ f454 1 f351"/>
                  <a:gd name="f556" fmla="*/ f455 1 f352"/>
                  <a:gd name="f557" fmla="*/ f456 1 f351"/>
                  <a:gd name="f558" fmla="*/ f457 1 f352"/>
                  <a:gd name="f559" fmla="*/ f458 1 f351"/>
                  <a:gd name="f560" fmla="*/ f459 1 f352"/>
                  <a:gd name="f561" fmla="*/ f460 1 f351"/>
                  <a:gd name="f562" fmla="*/ f461 1 f352"/>
                  <a:gd name="f563" fmla="*/ f462 1 f352"/>
                  <a:gd name="f564" fmla="*/ f463 1 f351"/>
                  <a:gd name="f565" fmla="*/ f464 1 f352"/>
                  <a:gd name="f566" fmla="*/ f465 1 f351"/>
                  <a:gd name="f567" fmla="*/ f466 1 f352"/>
                  <a:gd name="f568" fmla="*/ f467 1 f351"/>
                  <a:gd name="f569" fmla="*/ f468 1 f352"/>
                  <a:gd name="f570" fmla="*/ f469 1 f351"/>
                  <a:gd name="f571" fmla="*/ f470 1 f352"/>
                  <a:gd name="f572" fmla="*/ f471 1 f351"/>
                  <a:gd name="f573" fmla="*/ f472 1 f352"/>
                  <a:gd name="f574" fmla="*/ f473 1 f352"/>
                  <a:gd name="f575" fmla="*/ f474 1 f351"/>
                  <a:gd name="f576" fmla="*/ f475 1 f352"/>
                  <a:gd name="f577" fmla="*/ f476 1 f351"/>
                  <a:gd name="f578" fmla="*/ f477 1 f352"/>
                  <a:gd name="f579" fmla="*/ f478 1 f351"/>
                  <a:gd name="f580" fmla="*/ f479 1 f352"/>
                  <a:gd name="f581" fmla="*/ f480 1 f351"/>
                  <a:gd name="f582" fmla="*/ f481 1 f352"/>
                  <a:gd name="f583" fmla="*/ f482 1 f351"/>
                  <a:gd name="f584" fmla="*/ f483 1 f352"/>
                  <a:gd name="f585" fmla="*/ f484 1 f351"/>
                  <a:gd name="f586" fmla="*/ f485 1 f352"/>
                  <a:gd name="f587" fmla="*/ f486 1 f351"/>
                  <a:gd name="f588" fmla="*/ f487 1 f352"/>
                  <a:gd name="f589" fmla="*/ f488 1 f351"/>
                  <a:gd name="f590" fmla="*/ f489 1 f352"/>
                  <a:gd name="f591" fmla="*/ f490 1 f351"/>
                  <a:gd name="f592" fmla="*/ f491 1 f352"/>
                  <a:gd name="f593" fmla="*/ f492 1 f351"/>
                  <a:gd name="f594" fmla="*/ f493 1 f352"/>
                  <a:gd name="f595" fmla="*/ f494 1 f352"/>
                  <a:gd name="f596" fmla="*/ f495 1 f351"/>
                  <a:gd name="f597" fmla="*/ f496 1 f352"/>
                  <a:gd name="f598" fmla="*/ f497 1 f351"/>
                  <a:gd name="f599" fmla="*/ f498 1 f352"/>
                  <a:gd name="f600" fmla="*/ f499 1 f351"/>
                  <a:gd name="f601" fmla="*/ f500 1 f352"/>
                  <a:gd name="f602" fmla="*/ f501 1 f351"/>
                  <a:gd name="f603" fmla="*/ f502 1 f352"/>
                  <a:gd name="f604" fmla="*/ f503 1 f351"/>
                  <a:gd name="f605" fmla="*/ f504 1 f352"/>
                  <a:gd name="f606" fmla="*/ f505 1 f351"/>
                  <a:gd name="f607" fmla="*/ f506 1 f352"/>
                  <a:gd name="f608" fmla="*/ f507 1 f351"/>
                  <a:gd name="f609" fmla="*/ f508 1 f352"/>
                  <a:gd name="f610" fmla="*/ f509 1 f351"/>
                  <a:gd name="f611" fmla="*/ f510 1 f352"/>
                  <a:gd name="f612" fmla="*/ f511 1 f351"/>
                  <a:gd name="f613" fmla="*/ f512 1 f352"/>
                  <a:gd name="f614" fmla="*/ f513 1 f351"/>
                  <a:gd name="f615" fmla="*/ f514 1 f352"/>
                  <a:gd name="f616" fmla="*/ f515 1 f351"/>
                  <a:gd name="f617" fmla="*/ f516 1 f352"/>
                  <a:gd name="f618" fmla="*/ f517 1 f351"/>
                  <a:gd name="f619" fmla="*/ f518 1 f352"/>
                  <a:gd name="f620" fmla="*/ f519 1 f351"/>
                  <a:gd name="f621" fmla="*/ f520 1 f352"/>
                  <a:gd name="f622" fmla="*/ f521 1 f351"/>
                  <a:gd name="f623" fmla="*/ f522 1 f352"/>
                  <a:gd name="f624" fmla="*/ f523 1 f351"/>
                  <a:gd name="f625" fmla="*/ f524 1 f352"/>
                  <a:gd name="f626" fmla="*/ f525 1 f351"/>
                  <a:gd name="f627" fmla="*/ f526 1 f352"/>
                  <a:gd name="f628" fmla="*/ f527 1 f351"/>
                  <a:gd name="f629" fmla="*/ f528 1 f352"/>
                  <a:gd name="f630" fmla="*/ f529 1 f351"/>
                  <a:gd name="f631" fmla="*/ f530 1 f352"/>
                  <a:gd name="f632" fmla="*/ f531 1 f351"/>
                  <a:gd name="f633" fmla="*/ f532 1 f352"/>
                  <a:gd name="f634" fmla="*/ f533 1 f351"/>
                  <a:gd name="f635" fmla="*/ f534 1 f352"/>
                  <a:gd name="f636" fmla="*/ f535 1 f351"/>
                  <a:gd name="f637" fmla="*/ f536 1 f352"/>
                  <a:gd name="f638" fmla="*/ f537 1 f351"/>
                  <a:gd name="f639" fmla="*/ f538 1 f352"/>
                  <a:gd name="f640" fmla="*/ f539 1 f351"/>
                  <a:gd name="f641" fmla="*/ f540 1 f352"/>
                  <a:gd name="f642" fmla="*/ f541 1 f351"/>
                  <a:gd name="f643" fmla="*/ f542 1 f351"/>
                  <a:gd name="f644" fmla="*/ f543 1 f352"/>
                  <a:gd name="f645" fmla="*/ f544 1 f352"/>
                  <a:gd name="f646" fmla="*/ f545 1 f352"/>
                  <a:gd name="f647" fmla="*/ f546 f346 1"/>
                  <a:gd name="f648" fmla="*/ f547 f346 1"/>
                  <a:gd name="f649" fmla="*/ f549 f347 1"/>
                  <a:gd name="f650" fmla="*/ f548 f347 1"/>
                  <a:gd name="f651" fmla="*/ f551 f346 1"/>
                  <a:gd name="f652" fmla="*/ f552 f347 1"/>
                  <a:gd name="f653" fmla="*/ f553 f346 1"/>
                  <a:gd name="f654" fmla="*/ f554 f347 1"/>
                  <a:gd name="f655" fmla="*/ f555 f346 1"/>
                  <a:gd name="f656" fmla="*/ f556 f347 1"/>
                  <a:gd name="f657" fmla="*/ f557 f346 1"/>
                  <a:gd name="f658" fmla="*/ f558 f347 1"/>
                  <a:gd name="f659" fmla="*/ f559 f346 1"/>
                  <a:gd name="f660" fmla="*/ f560 f347 1"/>
                  <a:gd name="f661" fmla="*/ f561 f346 1"/>
                  <a:gd name="f662" fmla="*/ f562 f347 1"/>
                  <a:gd name="f663" fmla="*/ f563 f347 1"/>
                  <a:gd name="f664" fmla="*/ f564 f346 1"/>
                  <a:gd name="f665" fmla="*/ f565 f347 1"/>
                  <a:gd name="f666" fmla="*/ f566 f346 1"/>
                  <a:gd name="f667" fmla="*/ f567 f347 1"/>
                  <a:gd name="f668" fmla="*/ f568 f346 1"/>
                  <a:gd name="f669" fmla="*/ f569 f347 1"/>
                  <a:gd name="f670" fmla="*/ f570 f346 1"/>
                  <a:gd name="f671" fmla="*/ f571 f347 1"/>
                  <a:gd name="f672" fmla="*/ f572 f346 1"/>
                  <a:gd name="f673" fmla="*/ f573 f347 1"/>
                  <a:gd name="f674" fmla="*/ f574 f347 1"/>
                  <a:gd name="f675" fmla="*/ f575 f346 1"/>
                  <a:gd name="f676" fmla="*/ f576 f347 1"/>
                  <a:gd name="f677" fmla="*/ f577 f346 1"/>
                  <a:gd name="f678" fmla="*/ f578 f347 1"/>
                  <a:gd name="f679" fmla="*/ f579 f346 1"/>
                  <a:gd name="f680" fmla="*/ f580 f347 1"/>
                  <a:gd name="f681" fmla="*/ f581 f346 1"/>
                  <a:gd name="f682" fmla="*/ f582 f347 1"/>
                  <a:gd name="f683" fmla="*/ f583 f346 1"/>
                  <a:gd name="f684" fmla="*/ f584 f347 1"/>
                  <a:gd name="f685" fmla="*/ f585 f346 1"/>
                  <a:gd name="f686" fmla="*/ f586 f347 1"/>
                  <a:gd name="f687" fmla="*/ f587 f346 1"/>
                  <a:gd name="f688" fmla="*/ f588 f347 1"/>
                  <a:gd name="f689" fmla="*/ f589 f346 1"/>
                  <a:gd name="f690" fmla="*/ f590 f347 1"/>
                  <a:gd name="f691" fmla="*/ f591 f346 1"/>
                  <a:gd name="f692" fmla="*/ f592 f347 1"/>
                  <a:gd name="f693" fmla="*/ f593 f346 1"/>
                  <a:gd name="f694" fmla="*/ f594 f347 1"/>
                  <a:gd name="f695" fmla="*/ f595 f347 1"/>
                  <a:gd name="f696" fmla="*/ f596 f346 1"/>
                  <a:gd name="f697" fmla="*/ f597 f347 1"/>
                  <a:gd name="f698" fmla="*/ f598 f346 1"/>
                  <a:gd name="f699" fmla="*/ f599 f347 1"/>
                  <a:gd name="f700" fmla="*/ f600 f346 1"/>
                  <a:gd name="f701" fmla="*/ f601 f347 1"/>
                  <a:gd name="f702" fmla="*/ f602 f346 1"/>
                  <a:gd name="f703" fmla="*/ f603 f347 1"/>
                  <a:gd name="f704" fmla="*/ f604 f346 1"/>
                  <a:gd name="f705" fmla="*/ f605 f347 1"/>
                  <a:gd name="f706" fmla="*/ f606 f346 1"/>
                  <a:gd name="f707" fmla="*/ f607 f347 1"/>
                  <a:gd name="f708" fmla="*/ f608 f346 1"/>
                  <a:gd name="f709" fmla="*/ f609 f347 1"/>
                  <a:gd name="f710" fmla="*/ f610 f346 1"/>
                  <a:gd name="f711" fmla="*/ f611 f347 1"/>
                  <a:gd name="f712" fmla="*/ f612 f346 1"/>
                  <a:gd name="f713" fmla="*/ f613 f347 1"/>
                  <a:gd name="f714" fmla="*/ f614 f346 1"/>
                  <a:gd name="f715" fmla="*/ f615 f347 1"/>
                  <a:gd name="f716" fmla="*/ f616 f346 1"/>
                  <a:gd name="f717" fmla="*/ f617 f347 1"/>
                  <a:gd name="f718" fmla="*/ f618 f346 1"/>
                  <a:gd name="f719" fmla="*/ f619 f347 1"/>
                  <a:gd name="f720" fmla="*/ f620 f346 1"/>
                  <a:gd name="f721" fmla="*/ f621 f347 1"/>
                  <a:gd name="f722" fmla="*/ f622 f346 1"/>
                  <a:gd name="f723" fmla="*/ f623 f347 1"/>
                  <a:gd name="f724" fmla="*/ f624 f346 1"/>
                  <a:gd name="f725" fmla="*/ f625 f347 1"/>
                  <a:gd name="f726" fmla="*/ f626 f346 1"/>
                  <a:gd name="f727" fmla="*/ f627 f347 1"/>
                  <a:gd name="f728" fmla="*/ f628 f346 1"/>
                  <a:gd name="f729" fmla="*/ f629 f347 1"/>
                  <a:gd name="f730" fmla="*/ f630 f346 1"/>
                  <a:gd name="f731" fmla="*/ f631 f347 1"/>
                  <a:gd name="f732" fmla="*/ f632 f346 1"/>
                  <a:gd name="f733" fmla="*/ f633 f347 1"/>
                  <a:gd name="f734" fmla="*/ f634 f346 1"/>
                  <a:gd name="f735" fmla="*/ f635 f347 1"/>
                  <a:gd name="f736" fmla="*/ f636 f346 1"/>
                  <a:gd name="f737" fmla="*/ f637 f347 1"/>
                  <a:gd name="f738" fmla="*/ f638 f346 1"/>
                  <a:gd name="f739" fmla="*/ f639 f347 1"/>
                  <a:gd name="f740" fmla="*/ f640 f346 1"/>
                  <a:gd name="f741" fmla="*/ f641 f347 1"/>
                  <a:gd name="f742" fmla="*/ f642 f346 1"/>
                  <a:gd name="f743" fmla="*/ f643 f346 1"/>
                  <a:gd name="f744" fmla="*/ f644 f347 1"/>
                  <a:gd name="f745" fmla="*/ f645 f347 1"/>
                  <a:gd name="f746" fmla="*/ f646 f347 1"/>
                </a:gdLst>
                <a:ahLst/>
                <a:cxnLst>
                  <a:cxn ang="3cd4">
                    <a:pos x="hc" y="t"/>
                  </a:cxn>
                  <a:cxn ang="0">
                    <a:pos x="r" y="vc"/>
                  </a:cxn>
                  <a:cxn ang="cd4">
                    <a:pos x="hc" y="b"/>
                  </a:cxn>
                  <a:cxn ang="cd2">
                    <a:pos x="l" y="vc"/>
                  </a:cxn>
                  <a:cxn ang="f550">
                    <a:pos x="f651" y="f652"/>
                  </a:cxn>
                  <a:cxn ang="f550">
                    <a:pos x="f653" y="f654"/>
                  </a:cxn>
                  <a:cxn ang="f550">
                    <a:pos x="f655" y="f656"/>
                  </a:cxn>
                  <a:cxn ang="f550">
                    <a:pos x="f657" y="f658"/>
                  </a:cxn>
                  <a:cxn ang="f550">
                    <a:pos x="f659" y="f660"/>
                  </a:cxn>
                  <a:cxn ang="f550">
                    <a:pos x="f661" y="f662"/>
                  </a:cxn>
                  <a:cxn ang="f550">
                    <a:pos x="f657" y="f663"/>
                  </a:cxn>
                  <a:cxn ang="f550">
                    <a:pos x="f664" y="f665"/>
                  </a:cxn>
                  <a:cxn ang="f550">
                    <a:pos x="f666" y="f667"/>
                  </a:cxn>
                  <a:cxn ang="f550">
                    <a:pos x="f668" y="f669"/>
                  </a:cxn>
                  <a:cxn ang="f550">
                    <a:pos x="f670" y="f671"/>
                  </a:cxn>
                  <a:cxn ang="f550">
                    <a:pos x="f672" y="f673"/>
                  </a:cxn>
                  <a:cxn ang="f550">
                    <a:pos x="f668" y="f674"/>
                  </a:cxn>
                  <a:cxn ang="f550">
                    <a:pos x="f675" y="f676"/>
                  </a:cxn>
                  <a:cxn ang="f550">
                    <a:pos x="f677" y="f678"/>
                  </a:cxn>
                  <a:cxn ang="f550">
                    <a:pos x="f679" y="f680"/>
                  </a:cxn>
                  <a:cxn ang="f550">
                    <a:pos x="f681" y="f682"/>
                  </a:cxn>
                  <a:cxn ang="f550">
                    <a:pos x="f683" y="f684"/>
                  </a:cxn>
                  <a:cxn ang="f550">
                    <a:pos x="f685" y="f686"/>
                  </a:cxn>
                  <a:cxn ang="f550">
                    <a:pos x="f687" y="f688"/>
                  </a:cxn>
                  <a:cxn ang="f550">
                    <a:pos x="f689" y="f690"/>
                  </a:cxn>
                  <a:cxn ang="f550">
                    <a:pos x="f691" y="f692"/>
                  </a:cxn>
                  <a:cxn ang="f550">
                    <a:pos x="f693" y="f694"/>
                  </a:cxn>
                  <a:cxn ang="f550">
                    <a:pos x="f693" y="f695"/>
                  </a:cxn>
                  <a:cxn ang="f550">
                    <a:pos x="f696" y="f697"/>
                  </a:cxn>
                  <a:cxn ang="f550">
                    <a:pos x="f698" y="f699"/>
                  </a:cxn>
                  <a:cxn ang="f550">
                    <a:pos x="f700" y="f701"/>
                  </a:cxn>
                  <a:cxn ang="f550">
                    <a:pos x="f702" y="f703"/>
                  </a:cxn>
                  <a:cxn ang="f550">
                    <a:pos x="f704" y="f705"/>
                  </a:cxn>
                  <a:cxn ang="f550">
                    <a:pos x="f706" y="f707"/>
                  </a:cxn>
                  <a:cxn ang="f550">
                    <a:pos x="f708" y="f709"/>
                  </a:cxn>
                  <a:cxn ang="f550">
                    <a:pos x="f710" y="f711"/>
                  </a:cxn>
                  <a:cxn ang="f550">
                    <a:pos x="f712" y="f713"/>
                  </a:cxn>
                  <a:cxn ang="f550">
                    <a:pos x="f714" y="f715"/>
                  </a:cxn>
                  <a:cxn ang="f550">
                    <a:pos x="f716" y="f717"/>
                  </a:cxn>
                  <a:cxn ang="f550">
                    <a:pos x="f718" y="f719"/>
                  </a:cxn>
                  <a:cxn ang="f550">
                    <a:pos x="f720" y="f721"/>
                  </a:cxn>
                  <a:cxn ang="f550">
                    <a:pos x="f722" y="f723"/>
                  </a:cxn>
                  <a:cxn ang="f550">
                    <a:pos x="f724" y="f725"/>
                  </a:cxn>
                  <a:cxn ang="f550">
                    <a:pos x="f726" y="f727"/>
                  </a:cxn>
                  <a:cxn ang="f550">
                    <a:pos x="f728" y="f729"/>
                  </a:cxn>
                  <a:cxn ang="f550">
                    <a:pos x="f730" y="f731"/>
                  </a:cxn>
                  <a:cxn ang="f550">
                    <a:pos x="f732" y="f733"/>
                  </a:cxn>
                  <a:cxn ang="f550">
                    <a:pos x="f734" y="f735"/>
                  </a:cxn>
                  <a:cxn ang="f550">
                    <a:pos x="f736" y="f737"/>
                  </a:cxn>
                  <a:cxn ang="f550">
                    <a:pos x="f738" y="f739"/>
                  </a:cxn>
                  <a:cxn ang="f550">
                    <a:pos x="f740" y="f741"/>
                  </a:cxn>
                  <a:cxn ang="f550">
                    <a:pos x="f742" y="f669"/>
                  </a:cxn>
                  <a:cxn ang="f550">
                    <a:pos x="f743" y="f660"/>
                  </a:cxn>
                  <a:cxn ang="f550">
                    <a:pos x="f683" y="f744"/>
                  </a:cxn>
                  <a:cxn ang="f550">
                    <a:pos x="f714" y="f745"/>
                  </a:cxn>
                  <a:cxn ang="f550">
                    <a:pos x="f666" y="f746"/>
                  </a:cxn>
                </a:cxnLst>
                <a:rect l="f647" t="f650" r="f648" b="f649"/>
                <a:pathLst>
                  <a:path w="138" h="935">
                    <a:moveTo>
                      <a:pt x="f8" y="f7"/>
                    </a:moveTo>
                    <a:cubicBezTo>
                      <a:pt x="f9" y="f10"/>
                      <a:pt x="f11" y="f10"/>
                      <a:pt x="f12" y="f13"/>
                    </a:cubicBezTo>
                    <a:cubicBezTo>
                      <a:pt x="f12" y="f14"/>
                      <a:pt x="f15" y="f16"/>
                      <a:pt x="f15" y="f17"/>
                    </a:cubicBezTo>
                    <a:cubicBezTo>
                      <a:pt x="f9" y="f18"/>
                      <a:pt x="f19" y="f20"/>
                      <a:pt x="f21" y="f22"/>
                    </a:cubicBezTo>
                    <a:cubicBezTo>
                      <a:pt x="f23" y="f24"/>
                      <a:pt x="f25" y="f26"/>
                      <a:pt x="f27" y="f28"/>
                    </a:cubicBezTo>
                    <a:cubicBezTo>
                      <a:pt x="f27" y="f29"/>
                      <a:pt x="f30" y="f31"/>
                      <a:pt x="f32" y="f33"/>
                    </a:cubicBezTo>
                    <a:cubicBezTo>
                      <a:pt x="f34" y="f35"/>
                      <a:pt x="f36" y="f37"/>
                      <a:pt x="f38" y="f39"/>
                    </a:cubicBezTo>
                    <a:cubicBezTo>
                      <a:pt x="f40" y="f41"/>
                      <a:pt x="f42" y="f43"/>
                      <a:pt x="f44" y="f45"/>
                    </a:cubicBezTo>
                    <a:cubicBezTo>
                      <a:pt x="f46" y="f45"/>
                      <a:pt x="f47" y="f48"/>
                      <a:pt x="f49" y="f50"/>
                    </a:cubicBezTo>
                    <a:cubicBezTo>
                      <a:pt x="f51" y="f52"/>
                      <a:pt x="f53" y="f54"/>
                      <a:pt x="f51" y="f55"/>
                    </a:cubicBezTo>
                    <a:cubicBezTo>
                      <a:pt x="f47" y="f56"/>
                      <a:pt x="f57" y="f58"/>
                      <a:pt x="f53" y="f59"/>
                    </a:cubicBezTo>
                    <a:cubicBezTo>
                      <a:pt x="f60" y="f61"/>
                      <a:pt x="f60" y="f62"/>
                      <a:pt x="f63" y="f64"/>
                    </a:cubicBezTo>
                    <a:cubicBezTo>
                      <a:pt x="f49" y="f65"/>
                      <a:pt x="f49" y="f65"/>
                      <a:pt x="f66" y="f67"/>
                    </a:cubicBezTo>
                    <a:cubicBezTo>
                      <a:pt x="f68" y="f69"/>
                      <a:pt x="f46" y="f70"/>
                      <a:pt x="f44" y="f71"/>
                    </a:cubicBezTo>
                    <a:cubicBezTo>
                      <a:pt x="f72" y="f73"/>
                      <a:pt x="f44" y="f67"/>
                      <a:pt x="f74" y="f75"/>
                    </a:cubicBezTo>
                    <a:cubicBezTo>
                      <a:pt x="f76" y="f67"/>
                      <a:pt x="f77" y="f78"/>
                      <a:pt x="f79" y="f69"/>
                    </a:cubicBezTo>
                    <a:cubicBezTo>
                      <a:pt x="f32" y="f80"/>
                      <a:pt x="f30" y="f65"/>
                      <a:pt x="f81" y="f73"/>
                    </a:cubicBezTo>
                    <a:cubicBezTo>
                      <a:pt x="f27" y="f69"/>
                      <a:pt x="f82" y="f73"/>
                      <a:pt x="f83" y="f80"/>
                    </a:cubicBezTo>
                    <a:cubicBezTo>
                      <a:pt x="f21" y="f65"/>
                      <a:pt x="f84" y="f85"/>
                      <a:pt x="f8" y="f86"/>
                    </a:cubicBezTo>
                    <a:cubicBezTo>
                      <a:pt x="f87" y="f88"/>
                      <a:pt x="f9" y="f88"/>
                      <a:pt x="f15" y="f89"/>
                    </a:cubicBezTo>
                    <a:cubicBezTo>
                      <a:pt x="f11" y="f64"/>
                      <a:pt x="f11" y="f90"/>
                      <a:pt x="f91" y="f90"/>
                    </a:cubicBezTo>
                    <a:cubicBezTo>
                      <a:pt x="f92" y="f93"/>
                      <a:pt x="f94" y="f62"/>
                      <a:pt x="f95" y="f96"/>
                    </a:cubicBezTo>
                    <a:cubicBezTo>
                      <a:pt x="f97" y="f64"/>
                      <a:pt x="f98" y="f88"/>
                      <a:pt x="f99" y="f85"/>
                    </a:cubicBezTo>
                    <a:cubicBezTo>
                      <a:pt x="f94" y="f100"/>
                      <a:pt x="f101" y="f102"/>
                      <a:pt x="f103" y="f104"/>
                    </a:cubicBezTo>
                    <a:cubicBezTo>
                      <a:pt x="f103" y="f105"/>
                      <a:pt x="f87" y="f106"/>
                      <a:pt x="f87" y="f106"/>
                    </a:cubicBezTo>
                    <a:cubicBezTo>
                      <a:pt x="f92" y="f107"/>
                      <a:pt x="f11" y="f108"/>
                      <a:pt x="f15" y="f109"/>
                    </a:cubicBezTo>
                    <a:cubicBezTo>
                      <a:pt x="f15" y="f110"/>
                      <a:pt x="f11" y="f111"/>
                      <a:pt x="f112" y="f113"/>
                    </a:cubicBezTo>
                    <a:cubicBezTo>
                      <a:pt x="f95" y="f114"/>
                      <a:pt x="f95" y="f114"/>
                      <a:pt x="f112" y="f115"/>
                    </a:cubicBezTo>
                    <a:cubicBezTo>
                      <a:pt x="f116" y="f117"/>
                      <a:pt x="f99" y="f118"/>
                      <a:pt x="f119" y="f120"/>
                    </a:cubicBezTo>
                    <a:cubicBezTo>
                      <a:pt x="f121" y="f122"/>
                      <a:pt x="f123" y="f124"/>
                      <a:pt x="f98" y="f125"/>
                    </a:cubicBezTo>
                    <a:cubicBezTo>
                      <a:pt x="f126" y="f127"/>
                      <a:pt x="f126" y="f128"/>
                      <a:pt x="f95" y="f129"/>
                    </a:cubicBezTo>
                    <a:cubicBezTo>
                      <a:pt x="f101" y="f130"/>
                      <a:pt x="f101" y="f131"/>
                      <a:pt x="f132" y="f133"/>
                    </a:cubicBezTo>
                    <a:cubicBezTo>
                      <a:pt x="f21" y="f134"/>
                      <a:pt x="f135" y="f136"/>
                      <a:pt x="f137" y="f138"/>
                    </a:cubicBezTo>
                    <a:cubicBezTo>
                      <a:pt x="f19" y="f139"/>
                      <a:pt x="f140" y="f141"/>
                      <a:pt x="f135" y="f142"/>
                    </a:cubicBezTo>
                    <a:cubicBezTo>
                      <a:pt x="f143" y="f144"/>
                      <a:pt x="f145" y="f146"/>
                      <a:pt x="f147" y="f148"/>
                    </a:cubicBezTo>
                    <a:cubicBezTo>
                      <a:pt x="f147" y="f149"/>
                      <a:pt x="f32" y="f150"/>
                      <a:pt x="f145" y="f151"/>
                    </a:cubicBezTo>
                    <a:cubicBezTo>
                      <a:pt x="f152" y="f153"/>
                      <a:pt x="f77" y="f154"/>
                      <a:pt x="f147" y="f155"/>
                    </a:cubicBezTo>
                    <a:cubicBezTo>
                      <a:pt x="f156" y="f157"/>
                      <a:pt x="f156" y="f158"/>
                      <a:pt x="f147" y="f159"/>
                    </a:cubicBezTo>
                    <a:cubicBezTo>
                      <a:pt x="f77" y="f160"/>
                      <a:pt x="f34" y="f161"/>
                      <a:pt x="f30" y="f162"/>
                    </a:cubicBezTo>
                    <a:cubicBezTo>
                      <a:pt x="f30" y="f163"/>
                      <a:pt x="f164" y="f165"/>
                      <a:pt x="f164" y="f166"/>
                    </a:cubicBezTo>
                    <a:cubicBezTo>
                      <a:pt x="f143" y="f167"/>
                      <a:pt x="f81" y="f168"/>
                      <a:pt x="f83" y="f169"/>
                    </a:cubicBezTo>
                    <a:cubicBezTo>
                      <a:pt x="f170" y="f171"/>
                      <a:pt x="f82" y="f172"/>
                      <a:pt x="f82" y="f173"/>
                    </a:cubicBezTo>
                    <a:cubicBezTo>
                      <a:pt x="f82" y="f174"/>
                      <a:pt x="f27" y="f175"/>
                      <a:pt x="f82" y="f176"/>
                    </a:cubicBezTo>
                    <a:cubicBezTo>
                      <a:pt x="f19" y="f177"/>
                      <a:pt x="f21" y="f178"/>
                      <a:pt x="f170" y="f179"/>
                    </a:cubicBezTo>
                    <a:cubicBezTo>
                      <a:pt x="f170" y="f180"/>
                      <a:pt x="f170" y="f181"/>
                      <a:pt x="f83" y="f182"/>
                    </a:cubicBezTo>
                    <a:cubicBezTo>
                      <a:pt x="f23" y="f183"/>
                      <a:pt x="f23" y="f184"/>
                      <a:pt x="f23" y="f185"/>
                    </a:cubicBezTo>
                    <a:cubicBezTo>
                      <a:pt x="f19" y="f186"/>
                      <a:pt x="f170" y="f187"/>
                      <a:pt x="f170" y="f188"/>
                    </a:cubicBezTo>
                    <a:cubicBezTo>
                      <a:pt x="f21" y="f189"/>
                      <a:pt x="f83" y="f190"/>
                      <a:pt x="f23" y="f191"/>
                    </a:cubicBezTo>
                    <a:cubicBezTo>
                      <a:pt x="f23" y="f192"/>
                      <a:pt x="f147" y="f193"/>
                      <a:pt x="f170" y="f194"/>
                    </a:cubicBezTo>
                    <a:cubicBezTo>
                      <a:pt x="f84" y="f195"/>
                      <a:pt x="f19" y="f196"/>
                      <a:pt x="f19" y="f197"/>
                    </a:cubicBezTo>
                    <a:cubicBezTo>
                      <a:pt x="f132" y="f198"/>
                      <a:pt x="f8" y="f199"/>
                      <a:pt x="f87" y="f200"/>
                    </a:cubicBezTo>
                    <a:cubicBezTo>
                      <a:pt x="f15" y="f201"/>
                      <a:pt x="f94" y="f202"/>
                      <a:pt x="f97" y="f203"/>
                    </a:cubicBezTo>
                    <a:cubicBezTo>
                      <a:pt x="f204" y="f205"/>
                      <a:pt x="f98" y="f206"/>
                      <a:pt x="f207" y="f208"/>
                    </a:cubicBezTo>
                    <a:cubicBezTo>
                      <a:pt x="f209" y="f210"/>
                      <a:pt x="f211" y="f212"/>
                      <a:pt x="f213" y="f214"/>
                    </a:cubicBezTo>
                    <a:cubicBezTo>
                      <a:pt x="f215" y="f34"/>
                      <a:pt x="f216" y="f170"/>
                      <a:pt x="f217" y="f11"/>
                    </a:cubicBezTo>
                    <a:cubicBezTo>
                      <a:pt x="f218" y="f112"/>
                      <a:pt x="f219" y="f92"/>
                      <a:pt x="f219" y="f94"/>
                    </a:cubicBezTo>
                    <a:cubicBezTo>
                      <a:pt x="f220" y="f204"/>
                      <a:pt x="f221" y="f222"/>
                      <a:pt x="f223" y="f215"/>
                    </a:cubicBezTo>
                    <a:cubicBezTo>
                      <a:pt x="f224" y="f225"/>
                      <a:pt x="f224" y="f226"/>
                      <a:pt x="f5" y="f227"/>
                    </a:cubicBezTo>
                    <a:cubicBezTo>
                      <a:pt x="f228" y="f229"/>
                      <a:pt x="f229" y="f5"/>
                      <a:pt x="f227" y="f229"/>
                    </a:cubicBezTo>
                    <a:cubicBezTo>
                      <a:pt x="f230" y="f230"/>
                      <a:pt x="f217" y="f218"/>
                      <a:pt x="f231" y="f232"/>
                    </a:cubicBezTo>
                    <a:cubicBezTo>
                      <a:pt x="f209" y="f119"/>
                      <a:pt x="f233" y="f234"/>
                      <a:pt x="f126" y="f170"/>
                    </a:cubicBezTo>
                    <a:cubicBezTo>
                      <a:pt x="f116" y="f27"/>
                      <a:pt x="f101" y="f147"/>
                      <a:pt x="f126" y="f38"/>
                    </a:cubicBezTo>
                    <a:cubicBezTo>
                      <a:pt x="f99" y="f72"/>
                      <a:pt x="f99" y="f235"/>
                      <a:pt x="f126" y="f63"/>
                    </a:cubicBezTo>
                    <a:cubicBezTo>
                      <a:pt x="f116" y="f236"/>
                      <a:pt x="f94" y="f237"/>
                      <a:pt x="f238" y="f239"/>
                    </a:cubicBezTo>
                    <a:cubicBezTo>
                      <a:pt x="f112" y="f240"/>
                      <a:pt x="f11" y="f241"/>
                      <a:pt x="f87" y="f242"/>
                    </a:cubicBezTo>
                    <a:cubicBezTo>
                      <a:pt x="f170" y="f243"/>
                      <a:pt x="f25" y="f244"/>
                      <a:pt x="f81" y="f245"/>
                    </a:cubicBezTo>
                    <a:cubicBezTo>
                      <a:pt x="f81" y="f246"/>
                      <a:pt x="f164" y="f247"/>
                      <a:pt x="f32" y="f248"/>
                    </a:cubicBezTo>
                    <a:cubicBezTo>
                      <a:pt x="f249" y="f250"/>
                      <a:pt x="f249" y="f251"/>
                      <a:pt x="f252" y="f253"/>
                    </a:cubicBezTo>
                    <a:cubicBezTo>
                      <a:pt x="f214" y="f254"/>
                      <a:pt x="f72" y="f255"/>
                      <a:pt x="f42" y="f256"/>
                    </a:cubicBezTo>
                    <a:cubicBezTo>
                      <a:pt x="f36" y="f257"/>
                      <a:pt x="f34" y="f258"/>
                      <a:pt x="f259" y="f260"/>
                    </a:cubicBezTo>
                    <a:cubicBezTo>
                      <a:pt x="f36" y="f261"/>
                      <a:pt x="f36" y="f262"/>
                      <a:pt x="f77" y="f174"/>
                    </a:cubicBezTo>
                    <a:cubicBezTo>
                      <a:pt x="f259" y="f263"/>
                      <a:pt x="f40" y="f264"/>
                      <a:pt x="f42" y="f265"/>
                    </a:cubicBezTo>
                    <a:cubicBezTo>
                      <a:pt x="f74" y="f266"/>
                      <a:pt x="f44" y="f267"/>
                      <a:pt x="f252" y="f268"/>
                    </a:cubicBezTo>
                    <a:cubicBezTo>
                      <a:pt x="f72" y="f269"/>
                      <a:pt x="f72" y="f269"/>
                      <a:pt x="f72" y="f270"/>
                    </a:cubicBezTo>
                    <a:cubicBezTo>
                      <a:pt x="f271" y="f272"/>
                      <a:pt x="f214" y="f273"/>
                      <a:pt x="f47" y="f274"/>
                    </a:cubicBezTo>
                    <a:cubicBezTo>
                      <a:pt x="f51" y="f275"/>
                      <a:pt x="f276" y="f277"/>
                      <a:pt x="f276" y="f157"/>
                    </a:cubicBezTo>
                    <a:cubicBezTo>
                      <a:pt x="f276" y="f278"/>
                      <a:pt x="f276" y="f279"/>
                      <a:pt x="f280" y="f154"/>
                    </a:cubicBezTo>
                    <a:cubicBezTo>
                      <a:pt x="f281" y="f282"/>
                      <a:pt x="f283" y="f284"/>
                      <a:pt x="f283" y="f285"/>
                    </a:cubicBezTo>
                    <a:cubicBezTo>
                      <a:pt x="f60" y="f286"/>
                      <a:pt x="f283" y="f287"/>
                      <a:pt x="f66" y="f288"/>
                    </a:cubicBezTo>
                    <a:cubicBezTo>
                      <a:pt x="f49" y="f289"/>
                      <a:pt x="f46" y="f290"/>
                      <a:pt x="f49" y="f291"/>
                    </a:cubicBezTo>
                    <a:cubicBezTo>
                      <a:pt x="f51" y="f292"/>
                      <a:pt x="f49" y="f293"/>
                      <a:pt x="f57" y="f294"/>
                    </a:cubicBezTo>
                    <a:cubicBezTo>
                      <a:pt x="f68" y="f295"/>
                      <a:pt x="f47" y="f296"/>
                      <a:pt x="f57" y="f297"/>
                    </a:cubicBezTo>
                    <a:cubicBezTo>
                      <a:pt x="f281" y="f298"/>
                      <a:pt x="f53" y="f299"/>
                      <a:pt x="f47" y="f300"/>
                    </a:cubicBezTo>
                    <a:cubicBezTo>
                      <a:pt x="f301" y="f302"/>
                      <a:pt x="f74" y="f303"/>
                      <a:pt x="f271" y="f304"/>
                    </a:cubicBezTo>
                    <a:cubicBezTo>
                      <a:pt x="f46" y="f305"/>
                      <a:pt x="f252" y="f306"/>
                      <a:pt x="f42" y="f130"/>
                    </a:cubicBezTo>
                    <a:cubicBezTo>
                      <a:pt x="f36" y="f307"/>
                      <a:pt x="f38" y="f308"/>
                      <a:pt x="f40" y="f309"/>
                    </a:cubicBezTo>
                    <a:cubicBezTo>
                      <a:pt x="f76" y="f310"/>
                      <a:pt x="f40" y="f311"/>
                      <a:pt x="f77" y="f124"/>
                    </a:cubicBezTo>
                    <a:cubicBezTo>
                      <a:pt x="f152" y="f122"/>
                      <a:pt x="f32" y="f120"/>
                      <a:pt x="f30" y="f118"/>
                    </a:cubicBezTo>
                    <a:cubicBezTo>
                      <a:pt x="f36" y="f312"/>
                      <a:pt x="f40" y="f313"/>
                      <a:pt x="f145" y="f314"/>
                    </a:cubicBezTo>
                    <a:cubicBezTo>
                      <a:pt x="f40" y="f314"/>
                      <a:pt x="f76" y="f315"/>
                      <a:pt x="f301" y="f315"/>
                    </a:cubicBezTo>
                    <a:cubicBezTo>
                      <a:pt x="f301" y="f316"/>
                      <a:pt x="f46" y="f317"/>
                      <a:pt x="f46" y="f318"/>
                    </a:cubicBezTo>
                    <a:cubicBezTo>
                      <a:pt x="f301" y="f105"/>
                      <a:pt x="f47" y="f319"/>
                      <a:pt x="f66" y="f320"/>
                    </a:cubicBezTo>
                    <a:cubicBezTo>
                      <a:pt x="f60" y="f321"/>
                      <a:pt x="f63" y="f322"/>
                      <a:pt x="f68" y="f323"/>
                    </a:cubicBezTo>
                    <a:cubicBezTo>
                      <a:pt x="f276" y="f324"/>
                      <a:pt x="f280" y="f325"/>
                      <a:pt x="f237" y="f326"/>
                    </a:cubicBezTo>
                    <a:cubicBezTo>
                      <a:pt x="f239" y="f327"/>
                      <a:pt x="f6" y="f323"/>
                      <a:pt x="f6" y="f100"/>
                    </a:cubicBezTo>
                    <a:cubicBezTo>
                      <a:pt x="f6" y="f328"/>
                      <a:pt x="f329" y="f71"/>
                      <a:pt x="f330" y="f89"/>
                    </a:cubicBezTo>
                    <a:cubicBezTo>
                      <a:pt x="f6" y="f90"/>
                      <a:pt x="f239" y="f62"/>
                      <a:pt x="f331" y="f332"/>
                    </a:cubicBezTo>
                    <a:cubicBezTo>
                      <a:pt x="f333" y="f334"/>
                      <a:pt x="f212" y="f335"/>
                      <a:pt x="f281" y="f55"/>
                    </a:cubicBezTo>
                    <a:cubicBezTo>
                      <a:pt x="f53" y="f336"/>
                      <a:pt x="f301" y="f337"/>
                      <a:pt x="f36" y="f338"/>
                    </a:cubicBezTo>
                    <a:cubicBezTo>
                      <a:pt x="f38" y="f339"/>
                      <a:pt x="f79" y="f31"/>
                      <a:pt x="f145" y="f29"/>
                    </a:cubicBezTo>
                    <a:cubicBezTo>
                      <a:pt x="f152" y="f29"/>
                      <a:pt x="f38" y="f31"/>
                      <a:pt x="f36" y="f340"/>
                    </a:cubicBezTo>
                    <a:cubicBezTo>
                      <a:pt x="f42" y="f340"/>
                      <a:pt x="f72" y="f340"/>
                      <a:pt x="f252" y="f341"/>
                    </a:cubicBezTo>
                    <a:cubicBezTo>
                      <a:pt x="f252" y="f342"/>
                      <a:pt x="f249" y="f343"/>
                      <a:pt x="f79" y="f344"/>
                    </a:cubicBezTo>
                    <a:cubicBezTo>
                      <a:pt x="f164" y="f18"/>
                      <a:pt x="f25" y="f344"/>
                      <a:pt x="f83" y="f16"/>
                    </a:cubicBezTo>
                    <a:cubicBezTo>
                      <a:pt x="f170" y="f14"/>
                      <a:pt x="f140" y="f13"/>
                      <a:pt x="f8" y="f7"/>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6" name="Freeform 63">
                <a:extLst>
                  <a:ext uri="{FF2B5EF4-FFF2-40B4-BE49-F238E27FC236}">
                    <a16:creationId xmlns:a16="http://schemas.microsoft.com/office/drawing/2014/main" id="{D80FE77B-D520-EE73-610B-187DEB6FC4F9}"/>
                  </a:ext>
                </a:extLst>
              </p:cNvPr>
              <p:cNvSpPr/>
              <p:nvPr/>
            </p:nvSpPr>
            <p:spPr>
              <a:xfrm>
                <a:off x="11537954" y="5857875"/>
                <a:ext cx="292095" cy="249238"/>
              </a:xfrm>
              <a:custGeom>
                <a:avLst/>
                <a:gdLst>
                  <a:gd name="f0" fmla="val 10800000"/>
                  <a:gd name="f1" fmla="val 5400000"/>
                  <a:gd name="f2" fmla="val 180"/>
                  <a:gd name="f3" fmla="val w"/>
                  <a:gd name="f4" fmla="val h"/>
                  <a:gd name="f5" fmla="val 0"/>
                  <a:gd name="f6" fmla="val 185"/>
                  <a:gd name="f7" fmla="val 158"/>
                  <a:gd name="f8" fmla="val 71"/>
                  <a:gd name="f9" fmla="val 31"/>
                  <a:gd name="f10" fmla="val 32"/>
                  <a:gd name="f11" fmla="val 33"/>
                  <a:gd name="f12" fmla="val 77"/>
                  <a:gd name="f13" fmla="val 38"/>
                  <a:gd name="f14" fmla="val 82"/>
                  <a:gd name="f15" fmla="val 46"/>
                  <a:gd name="f16" fmla="val 84"/>
                  <a:gd name="f17" fmla="val 53"/>
                  <a:gd name="f18" fmla="val 87"/>
                  <a:gd name="f19" fmla="val 64"/>
                  <a:gd name="f20" fmla="val 94"/>
                  <a:gd name="f21" fmla="val 102"/>
                  <a:gd name="f22" fmla="val 78"/>
                  <a:gd name="f23" fmla="val 105"/>
                  <a:gd name="f24" fmla="val 80"/>
                  <a:gd name="f25" fmla="val 107"/>
                  <a:gd name="f26" fmla="val 81"/>
                  <a:gd name="f27" fmla="val 108"/>
                  <a:gd name="f28" fmla="val 111"/>
                  <a:gd name="f29" fmla="val 120"/>
                  <a:gd name="f30" fmla="val 98"/>
                  <a:gd name="f31" fmla="val 129"/>
                  <a:gd name="f32" fmla="val 99"/>
                  <a:gd name="f33" fmla="val 138"/>
                  <a:gd name="f34" fmla="val 101"/>
                  <a:gd name="f35" fmla="val 143"/>
                  <a:gd name="f36" fmla="val 106"/>
                  <a:gd name="f37" fmla="val 147"/>
                  <a:gd name="f38" fmla="val 112"/>
                  <a:gd name="f39" fmla="val 149"/>
                  <a:gd name="f40" fmla="val 115"/>
                  <a:gd name="f41" fmla="val 151"/>
                  <a:gd name="f42" fmla="val 117"/>
                  <a:gd name="f43" fmla="val 154"/>
                  <a:gd name="f44" fmla="val 118"/>
                  <a:gd name="f45" fmla="val 159"/>
                  <a:gd name="f46" fmla="val 119"/>
                  <a:gd name="f47" fmla="val 164"/>
                  <a:gd name="f48" fmla="val 121"/>
                  <a:gd name="f49" fmla="val 166"/>
                  <a:gd name="f50" fmla="val 126"/>
                  <a:gd name="f51" fmla="val 168"/>
                  <a:gd name="f52" fmla="val 130"/>
                  <a:gd name="f53" fmla="val 172"/>
                  <a:gd name="f54" fmla="val 131"/>
                  <a:gd name="f55" fmla="val 175"/>
                  <a:gd name="f56" fmla="val 133"/>
                  <a:gd name="f57" fmla="val 183"/>
                  <a:gd name="f58" fmla="val 148"/>
                  <a:gd name="f59" fmla="val 179"/>
                  <a:gd name="f60" fmla="val 176"/>
                  <a:gd name="f61" fmla="val 174"/>
                  <a:gd name="f62" fmla="val 153"/>
                  <a:gd name="f63" fmla="val 163"/>
                  <a:gd name="f64" fmla="val 142"/>
                  <a:gd name="f65" fmla="val 162"/>
                  <a:gd name="f66" fmla="val 134"/>
                  <a:gd name="f67" fmla="val 128"/>
                  <a:gd name="f68" fmla="val 152"/>
                  <a:gd name="f69" fmla="val 132"/>
                  <a:gd name="f70" fmla="val 145"/>
                  <a:gd name="f71" fmla="val 141"/>
                  <a:gd name="f72" fmla="val 136"/>
                  <a:gd name="f73" fmla="val 127"/>
                  <a:gd name="f74" fmla="val 123"/>
                  <a:gd name="f75" fmla="val 116"/>
                  <a:gd name="f76" fmla="val 113"/>
                  <a:gd name="f77" fmla="val 114"/>
                  <a:gd name="f78" fmla="val 110"/>
                  <a:gd name="f79" fmla="val 109"/>
                  <a:gd name="f80" fmla="val 96"/>
                  <a:gd name="f81" fmla="val 103"/>
                  <a:gd name="f82" fmla="val 92"/>
                  <a:gd name="f83" fmla="val 104"/>
                  <a:gd name="f84" fmla="val 100"/>
                  <a:gd name="f85" fmla="val 75"/>
                  <a:gd name="f86" fmla="val 97"/>
                  <a:gd name="f87" fmla="val 68"/>
                  <a:gd name="f88" fmla="val 61"/>
                  <a:gd name="f89" fmla="val 88"/>
                  <a:gd name="f90" fmla="val 55"/>
                  <a:gd name="f91" fmla="val 52"/>
                  <a:gd name="f92" fmla="val 91"/>
                  <a:gd name="f93" fmla="val 50"/>
                  <a:gd name="f94" fmla="val 90"/>
                  <a:gd name="f95" fmla="val 48"/>
                  <a:gd name="f96" fmla="val 93"/>
                  <a:gd name="f97" fmla="val 44"/>
                  <a:gd name="f98" fmla="val 42"/>
                  <a:gd name="f99" fmla="val 34"/>
                  <a:gd name="f100" fmla="val 85"/>
                  <a:gd name="f101" fmla="val 28"/>
                  <a:gd name="f102" fmla="val 83"/>
                  <a:gd name="f103" fmla="val 86"/>
                  <a:gd name="f104" fmla="val 26"/>
                  <a:gd name="f105" fmla="val 89"/>
                  <a:gd name="f106" fmla="val 24"/>
                  <a:gd name="f107" fmla="val 21"/>
                  <a:gd name="f108" fmla="val 13"/>
                  <a:gd name="f109" fmla="val 76"/>
                  <a:gd name="f110" fmla="val 11"/>
                  <a:gd name="f111" fmla="val 9"/>
                  <a:gd name="f112" fmla="val 7"/>
                  <a:gd name="f113" fmla="val 5"/>
                  <a:gd name="f114" fmla="val 79"/>
                  <a:gd name="f115" fmla="val 3"/>
                  <a:gd name="f116" fmla="val 2"/>
                  <a:gd name="f117" fmla="val 74"/>
                  <a:gd name="f118" fmla="val 73"/>
                  <a:gd name="f119" fmla="val 4"/>
                  <a:gd name="f120" fmla="val 72"/>
                  <a:gd name="f121" fmla="val 70"/>
                  <a:gd name="f122" fmla="val 8"/>
                  <a:gd name="f123" fmla="val 69"/>
                  <a:gd name="f124" fmla="val 67"/>
                  <a:gd name="f125" fmla="val 63"/>
                  <a:gd name="f126" fmla="val 56"/>
                  <a:gd name="f127" fmla="val 6"/>
                  <a:gd name="f128" fmla="val 51"/>
                  <a:gd name="f129" fmla="val 45"/>
                  <a:gd name="f130" fmla="val 12"/>
                  <a:gd name="f131" fmla="val 15"/>
                  <a:gd name="f132" fmla="val 36"/>
                  <a:gd name="f133" fmla="val 29"/>
                  <a:gd name="f134" fmla="val 22"/>
                  <a:gd name="f135" fmla="val 25"/>
                  <a:gd name="f136" fmla="val 20"/>
                  <a:gd name="f137" fmla="val 40"/>
                  <a:gd name="f138" fmla="val 16"/>
                  <a:gd name="f139" fmla="val 23"/>
                  <a:gd name="f140" fmla="val 58"/>
                  <a:gd name="f141" fmla="val 59"/>
                  <a:gd name="f142" fmla="val 19"/>
                  <a:gd name="f143" fmla="val 62"/>
                  <a:gd name="f144" fmla="val 27"/>
                  <a:gd name="f145" fmla="+- 0 0 -90"/>
                  <a:gd name="f146" fmla="*/ f3 1 185"/>
                  <a:gd name="f147" fmla="*/ f4 1 158"/>
                  <a:gd name="f148" fmla="+- f7 0 f5"/>
                  <a:gd name="f149" fmla="+- f6 0 f5"/>
                  <a:gd name="f150" fmla="*/ f145 f0 1"/>
                  <a:gd name="f151" fmla="*/ f149 1 185"/>
                  <a:gd name="f152" fmla="*/ f148 1 158"/>
                  <a:gd name="f153" fmla="*/ 71 f149 1"/>
                  <a:gd name="f154" fmla="*/ 31 f148 1"/>
                  <a:gd name="f155" fmla="*/ 33 f148 1"/>
                  <a:gd name="f156" fmla="*/ 84 f149 1"/>
                  <a:gd name="f157" fmla="*/ 53 f148 1"/>
                  <a:gd name="f158" fmla="*/ 102 f149 1"/>
                  <a:gd name="f159" fmla="*/ 78 f148 1"/>
                  <a:gd name="f160" fmla="*/ 108 f149 1"/>
                  <a:gd name="f161" fmla="*/ 84 f148 1"/>
                  <a:gd name="f162" fmla="*/ 129 f149 1"/>
                  <a:gd name="f163" fmla="*/ 99 f148 1"/>
                  <a:gd name="f164" fmla="*/ 147 f149 1"/>
                  <a:gd name="f165" fmla="*/ 112 f148 1"/>
                  <a:gd name="f166" fmla="*/ 154 f149 1"/>
                  <a:gd name="f167" fmla="*/ 118 f148 1"/>
                  <a:gd name="f168" fmla="*/ 166 f149 1"/>
                  <a:gd name="f169" fmla="*/ 126 f148 1"/>
                  <a:gd name="f170" fmla="*/ 175 f149 1"/>
                  <a:gd name="f171" fmla="*/ 133 f148 1"/>
                  <a:gd name="f172" fmla="*/ 179 f149 1"/>
                  <a:gd name="f173" fmla="*/ 154 f148 1"/>
                  <a:gd name="f174" fmla="*/ 172 f149 1"/>
                  <a:gd name="f175" fmla="*/ 153 f148 1"/>
                  <a:gd name="f176" fmla="*/ 162 f149 1"/>
                  <a:gd name="f177" fmla="*/ 134 f148 1"/>
                  <a:gd name="f178" fmla="*/ 130 f148 1"/>
                  <a:gd name="f179" fmla="*/ 141 f149 1"/>
                  <a:gd name="f180" fmla="*/ 128 f149 1"/>
                  <a:gd name="f181" fmla="*/ 127 f148 1"/>
                  <a:gd name="f182" fmla="*/ 116 f149 1"/>
                  <a:gd name="f183" fmla="*/ 113 f148 1"/>
                  <a:gd name="f184" fmla="*/ 109 f148 1"/>
                  <a:gd name="f185" fmla="*/ 99 f149 1"/>
                  <a:gd name="f186" fmla="*/ 108 f148 1"/>
                  <a:gd name="f187" fmla="*/ 87 f149 1"/>
                  <a:gd name="f188" fmla="*/ 104 f148 1"/>
                  <a:gd name="f189" fmla="*/ 68 f149 1"/>
                  <a:gd name="f190" fmla="*/ 97 f148 1"/>
                  <a:gd name="f191" fmla="*/ 55 f149 1"/>
                  <a:gd name="f192" fmla="*/ 53 f149 1"/>
                  <a:gd name="f193" fmla="*/ 88 f148 1"/>
                  <a:gd name="f194" fmla="*/ 44 f149 1"/>
                  <a:gd name="f195" fmla="*/ 87 f148 1"/>
                  <a:gd name="f196" fmla="*/ 31 f149 1"/>
                  <a:gd name="f197" fmla="*/ 81 f148 1"/>
                  <a:gd name="f198" fmla="*/ 26 f149 1"/>
                  <a:gd name="f199" fmla="*/ 89 f148 1"/>
                  <a:gd name="f200" fmla="*/ 24 f149 1"/>
                  <a:gd name="f201" fmla="*/ 86 f148 1"/>
                  <a:gd name="f202" fmla="*/ 13 f149 1"/>
                  <a:gd name="f203" fmla="*/ 76 f148 1"/>
                  <a:gd name="f204" fmla="*/ 7 f149 1"/>
                  <a:gd name="f205" fmla="*/ 77 f148 1"/>
                  <a:gd name="f206" fmla="*/ 2 f149 1"/>
                  <a:gd name="f207" fmla="*/ 4 f149 1"/>
                  <a:gd name="f208" fmla="*/ 72 f148 1"/>
                  <a:gd name="f209" fmla="*/ 67 f148 1"/>
                  <a:gd name="f210" fmla="*/ 0 f149 1"/>
                  <a:gd name="f211" fmla="*/ 56 f148 1"/>
                  <a:gd name="f212" fmla="*/ 46 f148 1"/>
                  <a:gd name="f213" fmla="*/ 3 f149 1"/>
                  <a:gd name="f214" fmla="*/ 45 f148 1"/>
                  <a:gd name="f215" fmla="*/ 44 f148 1"/>
                  <a:gd name="f216" fmla="*/ 15 f149 1"/>
                  <a:gd name="f217" fmla="*/ 29 f148 1"/>
                  <a:gd name="f218" fmla="*/ 28 f149 1"/>
                  <a:gd name="f219" fmla="*/ 13 f148 1"/>
                  <a:gd name="f220" fmla="*/ 42 f149 1"/>
                  <a:gd name="f221" fmla="*/ 4 f148 1"/>
                  <a:gd name="f222" fmla="*/ 6 f148 1"/>
                  <a:gd name="f223" fmla="*/ 46 f149 1"/>
                  <a:gd name="f224" fmla="*/ 22 f148 1"/>
                  <a:gd name="f225" fmla="*/ 56 f149 1"/>
                  <a:gd name="f226" fmla="*/ 62 f149 1"/>
                  <a:gd name="f227" fmla="*/ 21 f148 1"/>
                  <a:gd name="f228" fmla="*/ f150 1 f2"/>
                  <a:gd name="f229" fmla="*/ f153 1 185"/>
                  <a:gd name="f230" fmla="*/ f154 1 158"/>
                  <a:gd name="f231" fmla="*/ f155 1 158"/>
                  <a:gd name="f232" fmla="*/ f156 1 185"/>
                  <a:gd name="f233" fmla="*/ f157 1 158"/>
                  <a:gd name="f234" fmla="*/ f158 1 185"/>
                  <a:gd name="f235" fmla="*/ f159 1 158"/>
                  <a:gd name="f236" fmla="*/ f160 1 185"/>
                  <a:gd name="f237" fmla="*/ f161 1 158"/>
                  <a:gd name="f238" fmla="*/ f162 1 185"/>
                  <a:gd name="f239" fmla="*/ f163 1 158"/>
                  <a:gd name="f240" fmla="*/ f164 1 185"/>
                  <a:gd name="f241" fmla="*/ f165 1 158"/>
                  <a:gd name="f242" fmla="*/ f166 1 185"/>
                  <a:gd name="f243" fmla="*/ f167 1 158"/>
                  <a:gd name="f244" fmla="*/ f168 1 185"/>
                  <a:gd name="f245" fmla="*/ f169 1 158"/>
                  <a:gd name="f246" fmla="*/ f170 1 185"/>
                  <a:gd name="f247" fmla="*/ f171 1 158"/>
                  <a:gd name="f248" fmla="*/ f172 1 185"/>
                  <a:gd name="f249" fmla="*/ f173 1 158"/>
                  <a:gd name="f250" fmla="*/ f174 1 185"/>
                  <a:gd name="f251" fmla="*/ f175 1 158"/>
                  <a:gd name="f252" fmla="*/ f176 1 185"/>
                  <a:gd name="f253" fmla="*/ f177 1 158"/>
                  <a:gd name="f254" fmla="*/ f178 1 158"/>
                  <a:gd name="f255" fmla="*/ f179 1 185"/>
                  <a:gd name="f256" fmla="*/ f180 1 185"/>
                  <a:gd name="f257" fmla="*/ f181 1 158"/>
                  <a:gd name="f258" fmla="*/ f182 1 185"/>
                  <a:gd name="f259" fmla="*/ f183 1 158"/>
                  <a:gd name="f260" fmla="*/ f184 1 158"/>
                  <a:gd name="f261" fmla="*/ f185 1 185"/>
                  <a:gd name="f262" fmla="*/ f186 1 158"/>
                  <a:gd name="f263" fmla="*/ f187 1 185"/>
                  <a:gd name="f264" fmla="*/ f188 1 158"/>
                  <a:gd name="f265" fmla="*/ f189 1 185"/>
                  <a:gd name="f266" fmla="*/ f190 1 158"/>
                  <a:gd name="f267" fmla="*/ f191 1 185"/>
                  <a:gd name="f268" fmla="*/ f192 1 185"/>
                  <a:gd name="f269" fmla="*/ f193 1 158"/>
                  <a:gd name="f270" fmla="*/ f194 1 185"/>
                  <a:gd name="f271" fmla="*/ f195 1 158"/>
                  <a:gd name="f272" fmla="*/ f196 1 185"/>
                  <a:gd name="f273" fmla="*/ f197 1 158"/>
                  <a:gd name="f274" fmla="*/ f198 1 185"/>
                  <a:gd name="f275" fmla="*/ f199 1 158"/>
                  <a:gd name="f276" fmla="*/ f200 1 185"/>
                  <a:gd name="f277" fmla="*/ f201 1 158"/>
                  <a:gd name="f278" fmla="*/ f202 1 185"/>
                  <a:gd name="f279" fmla="*/ f203 1 158"/>
                  <a:gd name="f280" fmla="*/ f204 1 185"/>
                  <a:gd name="f281" fmla="*/ f205 1 158"/>
                  <a:gd name="f282" fmla="*/ f206 1 185"/>
                  <a:gd name="f283" fmla="*/ f207 1 185"/>
                  <a:gd name="f284" fmla="*/ f208 1 158"/>
                  <a:gd name="f285" fmla="*/ f209 1 158"/>
                  <a:gd name="f286" fmla="*/ f210 1 185"/>
                  <a:gd name="f287" fmla="*/ f211 1 158"/>
                  <a:gd name="f288" fmla="*/ f212 1 158"/>
                  <a:gd name="f289" fmla="*/ f213 1 185"/>
                  <a:gd name="f290" fmla="*/ f214 1 158"/>
                  <a:gd name="f291" fmla="*/ f215 1 158"/>
                  <a:gd name="f292" fmla="*/ f216 1 185"/>
                  <a:gd name="f293" fmla="*/ f217 1 158"/>
                  <a:gd name="f294" fmla="*/ f218 1 185"/>
                  <a:gd name="f295" fmla="*/ f219 1 158"/>
                  <a:gd name="f296" fmla="*/ f220 1 185"/>
                  <a:gd name="f297" fmla="*/ f221 1 158"/>
                  <a:gd name="f298" fmla="*/ f222 1 158"/>
                  <a:gd name="f299" fmla="*/ f223 1 185"/>
                  <a:gd name="f300" fmla="*/ f224 1 158"/>
                  <a:gd name="f301" fmla="*/ f225 1 185"/>
                  <a:gd name="f302" fmla="*/ f226 1 185"/>
                  <a:gd name="f303" fmla="*/ f227 1 158"/>
                  <a:gd name="f304" fmla="*/ 0 1 f151"/>
                  <a:gd name="f305" fmla="*/ f6 1 f151"/>
                  <a:gd name="f306" fmla="*/ 0 1 f152"/>
                  <a:gd name="f307" fmla="*/ f7 1 f152"/>
                  <a:gd name="f308" fmla="+- f228 0 f1"/>
                  <a:gd name="f309" fmla="*/ f229 1 f151"/>
                  <a:gd name="f310" fmla="*/ f230 1 f152"/>
                  <a:gd name="f311" fmla="*/ f231 1 f152"/>
                  <a:gd name="f312" fmla="*/ f232 1 f151"/>
                  <a:gd name="f313" fmla="*/ f233 1 f152"/>
                  <a:gd name="f314" fmla="*/ f234 1 f151"/>
                  <a:gd name="f315" fmla="*/ f235 1 f152"/>
                  <a:gd name="f316" fmla="*/ f236 1 f151"/>
                  <a:gd name="f317" fmla="*/ f237 1 f152"/>
                  <a:gd name="f318" fmla="*/ f238 1 f151"/>
                  <a:gd name="f319" fmla="*/ f239 1 f152"/>
                  <a:gd name="f320" fmla="*/ f240 1 f151"/>
                  <a:gd name="f321" fmla="*/ f241 1 f152"/>
                  <a:gd name="f322" fmla="*/ f242 1 f151"/>
                  <a:gd name="f323" fmla="*/ f243 1 f152"/>
                  <a:gd name="f324" fmla="*/ f244 1 f151"/>
                  <a:gd name="f325" fmla="*/ f245 1 f152"/>
                  <a:gd name="f326" fmla="*/ f246 1 f151"/>
                  <a:gd name="f327" fmla="*/ f247 1 f152"/>
                  <a:gd name="f328" fmla="*/ f248 1 f151"/>
                  <a:gd name="f329" fmla="*/ f249 1 f152"/>
                  <a:gd name="f330" fmla="*/ f250 1 f151"/>
                  <a:gd name="f331" fmla="*/ f251 1 f152"/>
                  <a:gd name="f332" fmla="*/ f252 1 f151"/>
                  <a:gd name="f333" fmla="*/ f253 1 f152"/>
                  <a:gd name="f334" fmla="*/ f254 1 f152"/>
                  <a:gd name="f335" fmla="*/ f255 1 f151"/>
                  <a:gd name="f336" fmla="*/ f256 1 f151"/>
                  <a:gd name="f337" fmla="*/ f257 1 f152"/>
                  <a:gd name="f338" fmla="*/ f258 1 f151"/>
                  <a:gd name="f339" fmla="*/ f259 1 f152"/>
                  <a:gd name="f340" fmla="*/ f260 1 f152"/>
                  <a:gd name="f341" fmla="*/ f261 1 f151"/>
                  <a:gd name="f342" fmla="*/ f262 1 f152"/>
                  <a:gd name="f343" fmla="*/ f263 1 f151"/>
                  <a:gd name="f344" fmla="*/ f264 1 f152"/>
                  <a:gd name="f345" fmla="*/ f265 1 f151"/>
                  <a:gd name="f346" fmla="*/ f266 1 f152"/>
                  <a:gd name="f347" fmla="*/ f267 1 f151"/>
                  <a:gd name="f348" fmla="*/ f268 1 f151"/>
                  <a:gd name="f349" fmla="*/ f269 1 f152"/>
                  <a:gd name="f350" fmla="*/ f270 1 f151"/>
                  <a:gd name="f351" fmla="*/ f271 1 f152"/>
                  <a:gd name="f352" fmla="*/ f272 1 f151"/>
                  <a:gd name="f353" fmla="*/ f273 1 f152"/>
                  <a:gd name="f354" fmla="*/ f274 1 f151"/>
                  <a:gd name="f355" fmla="*/ f275 1 f152"/>
                  <a:gd name="f356" fmla="*/ f276 1 f151"/>
                  <a:gd name="f357" fmla="*/ f277 1 f152"/>
                  <a:gd name="f358" fmla="*/ f278 1 f151"/>
                  <a:gd name="f359" fmla="*/ f279 1 f152"/>
                  <a:gd name="f360" fmla="*/ f280 1 f151"/>
                  <a:gd name="f361" fmla="*/ f281 1 f152"/>
                  <a:gd name="f362" fmla="*/ f282 1 f151"/>
                  <a:gd name="f363" fmla="*/ f283 1 f151"/>
                  <a:gd name="f364" fmla="*/ f284 1 f152"/>
                  <a:gd name="f365" fmla="*/ f285 1 f152"/>
                  <a:gd name="f366" fmla="*/ f286 1 f151"/>
                  <a:gd name="f367" fmla="*/ f287 1 f152"/>
                  <a:gd name="f368" fmla="*/ f288 1 f152"/>
                  <a:gd name="f369" fmla="*/ f289 1 f151"/>
                  <a:gd name="f370" fmla="*/ f290 1 f152"/>
                  <a:gd name="f371" fmla="*/ f291 1 f152"/>
                  <a:gd name="f372" fmla="*/ f292 1 f151"/>
                  <a:gd name="f373" fmla="*/ f293 1 f152"/>
                  <a:gd name="f374" fmla="*/ f294 1 f151"/>
                  <a:gd name="f375" fmla="*/ f295 1 f152"/>
                  <a:gd name="f376" fmla="*/ f296 1 f151"/>
                  <a:gd name="f377" fmla="*/ f297 1 f152"/>
                  <a:gd name="f378" fmla="*/ f298 1 f152"/>
                  <a:gd name="f379" fmla="*/ f299 1 f151"/>
                  <a:gd name="f380" fmla="*/ f300 1 f152"/>
                  <a:gd name="f381" fmla="*/ f301 1 f151"/>
                  <a:gd name="f382" fmla="*/ f302 1 f151"/>
                  <a:gd name="f383" fmla="*/ f303 1 f152"/>
                  <a:gd name="f384" fmla="*/ f304 f146 1"/>
                  <a:gd name="f385" fmla="*/ f305 f146 1"/>
                  <a:gd name="f386" fmla="*/ f307 f147 1"/>
                  <a:gd name="f387" fmla="*/ f306 f147 1"/>
                  <a:gd name="f388" fmla="*/ f309 f146 1"/>
                  <a:gd name="f389" fmla="*/ f310 f147 1"/>
                  <a:gd name="f390" fmla="*/ f311 f147 1"/>
                  <a:gd name="f391" fmla="*/ f312 f146 1"/>
                  <a:gd name="f392" fmla="*/ f313 f147 1"/>
                  <a:gd name="f393" fmla="*/ f314 f146 1"/>
                  <a:gd name="f394" fmla="*/ f315 f147 1"/>
                  <a:gd name="f395" fmla="*/ f316 f146 1"/>
                  <a:gd name="f396" fmla="*/ f317 f147 1"/>
                  <a:gd name="f397" fmla="*/ f318 f146 1"/>
                  <a:gd name="f398" fmla="*/ f319 f147 1"/>
                  <a:gd name="f399" fmla="*/ f320 f146 1"/>
                  <a:gd name="f400" fmla="*/ f321 f147 1"/>
                  <a:gd name="f401" fmla="*/ f322 f146 1"/>
                  <a:gd name="f402" fmla="*/ f323 f147 1"/>
                  <a:gd name="f403" fmla="*/ f324 f146 1"/>
                  <a:gd name="f404" fmla="*/ f325 f147 1"/>
                  <a:gd name="f405" fmla="*/ f326 f146 1"/>
                  <a:gd name="f406" fmla="*/ f327 f147 1"/>
                  <a:gd name="f407" fmla="*/ f328 f146 1"/>
                  <a:gd name="f408" fmla="*/ f329 f147 1"/>
                  <a:gd name="f409" fmla="*/ f330 f146 1"/>
                  <a:gd name="f410" fmla="*/ f331 f147 1"/>
                  <a:gd name="f411" fmla="*/ f332 f146 1"/>
                  <a:gd name="f412" fmla="*/ f333 f147 1"/>
                  <a:gd name="f413" fmla="*/ f334 f147 1"/>
                  <a:gd name="f414" fmla="*/ f335 f146 1"/>
                  <a:gd name="f415" fmla="*/ f336 f146 1"/>
                  <a:gd name="f416" fmla="*/ f337 f147 1"/>
                  <a:gd name="f417" fmla="*/ f338 f146 1"/>
                  <a:gd name="f418" fmla="*/ f339 f147 1"/>
                  <a:gd name="f419" fmla="*/ f340 f147 1"/>
                  <a:gd name="f420" fmla="*/ f341 f146 1"/>
                  <a:gd name="f421" fmla="*/ f342 f147 1"/>
                  <a:gd name="f422" fmla="*/ f343 f146 1"/>
                  <a:gd name="f423" fmla="*/ f344 f147 1"/>
                  <a:gd name="f424" fmla="*/ f345 f146 1"/>
                  <a:gd name="f425" fmla="*/ f346 f147 1"/>
                  <a:gd name="f426" fmla="*/ f347 f146 1"/>
                  <a:gd name="f427" fmla="*/ f348 f146 1"/>
                  <a:gd name="f428" fmla="*/ f349 f147 1"/>
                  <a:gd name="f429" fmla="*/ f350 f146 1"/>
                  <a:gd name="f430" fmla="*/ f351 f147 1"/>
                  <a:gd name="f431" fmla="*/ f352 f146 1"/>
                  <a:gd name="f432" fmla="*/ f353 f147 1"/>
                  <a:gd name="f433" fmla="*/ f354 f146 1"/>
                  <a:gd name="f434" fmla="*/ f355 f147 1"/>
                  <a:gd name="f435" fmla="*/ f356 f146 1"/>
                  <a:gd name="f436" fmla="*/ f357 f147 1"/>
                  <a:gd name="f437" fmla="*/ f358 f146 1"/>
                  <a:gd name="f438" fmla="*/ f359 f147 1"/>
                  <a:gd name="f439" fmla="*/ f360 f146 1"/>
                  <a:gd name="f440" fmla="*/ f361 f147 1"/>
                  <a:gd name="f441" fmla="*/ f362 f146 1"/>
                  <a:gd name="f442" fmla="*/ f363 f146 1"/>
                  <a:gd name="f443" fmla="*/ f364 f147 1"/>
                  <a:gd name="f444" fmla="*/ f365 f147 1"/>
                  <a:gd name="f445" fmla="*/ f366 f146 1"/>
                  <a:gd name="f446" fmla="*/ f367 f147 1"/>
                  <a:gd name="f447" fmla="*/ f368 f147 1"/>
                  <a:gd name="f448" fmla="*/ f369 f146 1"/>
                  <a:gd name="f449" fmla="*/ f370 f147 1"/>
                  <a:gd name="f450" fmla="*/ f371 f147 1"/>
                  <a:gd name="f451" fmla="*/ f372 f146 1"/>
                  <a:gd name="f452" fmla="*/ f373 f147 1"/>
                  <a:gd name="f453" fmla="*/ f374 f146 1"/>
                  <a:gd name="f454" fmla="*/ f375 f147 1"/>
                  <a:gd name="f455" fmla="*/ f376 f146 1"/>
                  <a:gd name="f456" fmla="*/ f377 f147 1"/>
                  <a:gd name="f457" fmla="*/ f378 f147 1"/>
                  <a:gd name="f458" fmla="*/ f379 f146 1"/>
                  <a:gd name="f459" fmla="*/ f380 f147 1"/>
                  <a:gd name="f460" fmla="*/ f381 f146 1"/>
                  <a:gd name="f461" fmla="*/ f382 f146 1"/>
                  <a:gd name="f462" fmla="*/ f383 f147 1"/>
                </a:gdLst>
                <a:ahLst/>
                <a:cxnLst>
                  <a:cxn ang="3cd4">
                    <a:pos x="hc" y="t"/>
                  </a:cxn>
                  <a:cxn ang="0">
                    <a:pos x="r" y="vc"/>
                  </a:cxn>
                  <a:cxn ang="cd4">
                    <a:pos x="hc" y="b"/>
                  </a:cxn>
                  <a:cxn ang="cd2">
                    <a:pos x="l" y="vc"/>
                  </a:cxn>
                  <a:cxn ang="f308">
                    <a:pos x="f388" y="f389"/>
                  </a:cxn>
                  <a:cxn ang="f308">
                    <a:pos x="f388" y="f390"/>
                  </a:cxn>
                  <a:cxn ang="f308">
                    <a:pos x="f391" y="f392"/>
                  </a:cxn>
                  <a:cxn ang="f308">
                    <a:pos x="f393" y="f394"/>
                  </a:cxn>
                  <a:cxn ang="f308">
                    <a:pos x="f395" y="f396"/>
                  </a:cxn>
                  <a:cxn ang="f308">
                    <a:pos x="f397" y="f398"/>
                  </a:cxn>
                  <a:cxn ang="f308">
                    <a:pos x="f399" y="f400"/>
                  </a:cxn>
                  <a:cxn ang="f308">
                    <a:pos x="f401" y="f402"/>
                  </a:cxn>
                  <a:cxn ang="f308">
                    <a:pos x="f403" y="f404"/>
                  </a:cxn>
                  <a:cxn ang="f308">
                    <a:pos x="f405" y="f406"/>
                  </a:cxn>
                  <a:cxn ang="f308">
                    <a:pos x="f407" y="f408"/>
                  </a:cxn>
                  <a:cxn ang="f308">
                    <a:pos x="f409" y="f410"/>
                  </a:cxn>
                  <a:cxn ang="f308">
                    <a:pos x="f411" y="f412"/>
                  </a:cxn>
                  <a:cxn ang="f308">
                    <a:pos x="f401" y="f413"/>
                  </a:cxn>
                  <a:cxn ang="f308">
                    <a:pos x="f399" y="f413"/>
                  </a:cxn>
                  <a:cxn ang="f308">
                    <a:pos x="f414" y="f413"/>
                  </a:cxn>
                  <a:cxn ang="f308">
                    <a:pos x="f415" y="f416"/>
                  </a:cxn>
                  <a:cxn ang="f308">
                    <a:pos x="f417" y="f418"/>
                  </a:cxn>
                  <a:cxn ang="f308">
                    <a:pos x="f395" y="f419"/>
                  </a:cxn>
                  <a:cxn ang="f308">
                    <a:pos x="f420" y="f421"/>
                  </a:cxn>
                  <a:cxn ang="f308">
                    <a:pos x="f422" y="f423"/>
                  </a:cxn>
                  <a:cxn ang="f308">
                    <a:pos x="f424" y="f425"/>
                  </a:cxn>
                  <a:cxn ang="f308">
                    <a:pos x="f426" y="f398"/>
                  </a:cxn>
                  <a:cxn ang="f308">
                    <a:pos x="f427" y="f428"/>
                  </a:cxn>
                  <a:cxn ang="f308">
                    <a:pos x="f429" y="f430"/>
                  </a:cxn>
                  <a:cxn ang="f308">
                    <a:pos x="f431" y="f432"/>
                  </a:cxn>
                  <a:cxn ang="f308">
                    <a:pos x="f433" y="f434"/>
                  </a:cxn>
                  <a:cxn ang="f308">
                    <a:pos x="f435" y="f436"/>
                  </a:cxn>
                  <a:cxn ang="f308">
                    <a:pos x="f437" y="f438"/>
                  </a:cxn>
                  <a:cxn ang="f308">
                    <a:pos x="f439" y="f440"/>
                  </a:cxn>
                  <a:cxn ang="f308">
                    <a:pos x="f441" y="f438"/>
                  </a:cxn>
                  <a:cxn ang="f308">
                    <a:pos x="f442" y="f443"/>
                  </a:cxn>
                  <a:cxn ang="f308">
                    <a:pos x="f439" y="f444"/>
                  </a:cxn>
                  <a:cxn ang="f308">
                    <a:pos x="f445" y="f446"/>
                  </a:cxn>
                  <a:cxn ang="f308">
                    <a:pos x="f442" y="f447"/>
                  </a:cxn>
                  <a:cxn ang="f308">
                    <a:pos x="f448" y="f449"/>
                  </a:cxn>
                  <a:cxn ang="f308">
                    <a:pos x="f442" y="f450"/>
                  </a:cxn>
                  <a:cxn ang="f308">
                    <a:pos x="f451" y="f452"/>
                  </a:cxn>
                  <a:cxn ang="f308">
                    <a:pos x="f453" y="f454"/>
                  </a:cxn>
                  <a:cxn ang="f308">
                    <a:pos x="f455" y="f456"/>
                  </a:cxn>
                  <a:cxn ang="f308">
                    <a:pos x="f455" y="f457"/>
                  </a:cxn>
                  <a:cxn ang="f308">
                    <a:pos x="f458" y="f459"/>
                  </a:cxn>
                  <a:cxn ang="f308">
                    <a:pos x="f460" y="f459"/>
                  </a:cxn>
                  <a:cxn ang="f308">
                    <a:pos x="f461" y="f462"/>
                  </a:cxn>
                  <a:cxn ang="f308">
                    <a:pos x="f388" y="f389"/>
                  </a:cxn>
                </a:cxnLst>
                <a:rect l="f384" t="f387" r="f385" b="f386"/>
                <a:pathLst>
                  <a:path w="185" h="158">
                    <a:moveTo>
                      <a:pt x="f8" y="f9"/>
                    </a:moveTo>
                    <a:cubicBezTo>
                      <a:pt x="f8" y="f9"/>
                      <a:pt x="f8" y="f10"/>
                      <a:pt x="f8" y="f11"/>
                    </a:cubicBezTo>
                    <a:cubicBezTo>
                      <a:pt x="f12" y="f13"/>
                      <a:pt x="f14" y="f15"/>
                      <a:pt x="f16" y="f17"/>
                    </a:cubicBezTo>
                    <a:cubicBezTo>
                      <a:pt x="f18" y="f19"/>
                      <a:pt x="f20" y="f8"/>
                      <a:pt x="f21" y="f22"/>
                    </a:cubicBezTo>
                    <a:cubicBezTo>
                      <a:pt x="f23" y="f24"/>
                      <a:pt x="f25" y="f26"/>
                      <a:pt x="f27" y="f16"/>
                    </a:cubicBezTo>
                    <a:cubicBezTo>
                      <a:pt x="f28" y="f20"/>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33"/>
                      <a:pt x="f6" y="f58"/>
                      <a:pt x="f59" y="f43"/>
                    </a:cubicBezTo>
                    <a:cubicBezTo>
                      <a:pt x="f60" y="f7"/>
                      <a:pt x="f61" y="f7"/>
                      <a:pt x="f53" y="f62"/>
                    </a:cubicBezTo>
                    <a:cubicBezTo>
                      <a:pt x="f51" y="f37"/>
                      <a:pt x="f63" y="f64"/>
                      <a:pt x="f65" y="f66"/>
                    </a:cubicBezTo>
                    <a:cubicBezTo>
                      <a:pt x="f65" y="f54"/>
                      <a:pt x="f45" y="f67"/>
                      <a:pt x="f43" y="f52"/>
                    </a:cubicBezTo>
                    <a:cubicBezTo>
                      <a:pt x="f68" y="f69"/>
                      <a:pt x="f39" y="f56"/>
                      <a:pt x="f37" y="f52"/>
                    </a:cubicBezTo>
                    <a:cubicBezTo>
                      <a:pt x="f70" y="f31"/>
                      <a:pt x="f35" y="f31"/>
                      <a:pt x="f71" y="f52"/>
                    </a:cubicBezTo>
                    <a:cubicBezTo>
                      <a:pt x="f72" y="f56"/>
                      <a:pt x="f69" y="f54"/>
                      <a:pt x="f67" y="f73"/>
                    </a:cubicBezTo>
                    <a:cubicBezTo>
                      <a:pt x="f74" y="f74"/>
                      <a:pt x="f44" y="f46"/>
                      <a:pt x="f75" y="f76"/>
                    </a:cubicBezTo>
                    <a:cubicBezTo>
                      <a:pt x="f77" y="f78"/>
                      <a:pt x="f28" y="f79"/>
                      <a:pt x="f27" y="f79"/>
                    </a:cubicBezTo>
                    <a:cubicBezTo>
                      <a:pt x="f23" y="f78"/>
                      <a:pt x="f34" y="f78"/>
                      <a:pt x="f32" y="f27"/>
                    </a:cubicBezTo>
                    <a:cubicBezTo>
                      <a:pt x="f80" y="f81"/>
                      <a:pt x="f82" y="f34"/>
                      <a:pt x="f18" y="f83"/>
                    </a:cubicBezTo>
                    <a:cubicBezTo>
                      <a:pt x="f26" y="f84"/>
                      <a:pt x="f85" y="f86"/>
                      <a:pt x="f87" y="f86"/>
                    </a:cubicBezTo>
                    <a:cubicBezTo>
                      <a:pt x="f88" y="f89"/>
                      <a:pt x="f88" y="f89"/>
                      <a:pt x="f90" y="f32"/>
                    </a:cubicBezTo>
                    <a:cubicBezTo>
                      <a:pt x="f91" y="f80"/>
                      <a:pt x="f90" y="f92"/>
                      <a:pt x="f17" y="f89"/>
                    </a:cubicBezTo>
                    <a:cubicBezTo>
                      <a:pt x="f93" y="f94"/>
                      <a:pt x="f95" y="f96"/>
                      <a:pt x="f97" y="f18"/>
                    </a:cubicBezTo>
                    <a:cubicBezTo>
                      <a:pt x="f98" y="f14"/>
                      <a:pt x="f99" y="f100"/>
                      <a:pt x="f9" y="f26"/>
                    </a:cubicBezTo>
                    <a:cubicBezTo>
                      <a:pt x="f101" y="f102"/>
                      <a:pt x="f101" y="f103"/>
                      <a:pt x="f104" y="f105"/>
                    </a:cubicBezTo>
                    <a:cubicBezTo>
                      <a:pt x="f106" y="f105"/>
                      <a:pt x="f106" y="f89"/>
                      <a:pt x="f106" y="f103"/>
                    </a:cubicBezTo>
                    <a:cubicBezTo>
                      <a:pt x="f106" y="f22"/>
                      <a:pt x="f107" y="f85"/>
                      <a:pt x="f108" y="f109"/>
                    </a:cubicBezTo>
                    <a:cubicBezTo>
                      <a:pt x="f110" y="f109"/>
                      <a:pt x="f111" y="f85"/>
                      <a:pt x="f112" y="f12"/>
                    </a:cubicBezTo>
                    <a:cubicBezTo>
                      <a:pt x="f113" y="f114"/>
                      <a:pt x="f115" y="f22"/>
                      <a:pt x="f116" y="f109"/>
                    </a:cubicBezTo>
                    <a:cubicBezTo>
                      <a:pt x="f5" y="f117"/>
                      <a:pt x="f116" y="f118"/>
                      <a:pt x="f119" y="f120"/>
                    </a:cubicBezTo>
                    <a:cubicBezTo>
                      <a:pt x="f113" y="f121"/>
                      <a:pt x="f122" y="f123"/>
                      <a:pt x="f112" y="f124"/>
                    </a:cubicBezTo>
                    <a:cubicBezTo>
                      <a:pt x="f119" y="f125"/>
                      <a:pt x="f112" y="f126"/>
                      <a:pt x="f5" y="f126"/>
                    </a:cubicBezTo>
                    <a:cubicBezTo>
                      <a:pt x="f5" y="f91"/>
                      <a:pt x="f127" y="f128"/>
                      <a:pt x="f119" y="f15"/>
                    </a:cubicBezTo>
                    <a:cubicBezTo>
                      <a:pt x="f115" y="f15"/>
                      <a:pt x="f115" y="f129"/>
                      <a:pt x="f115" y="f129"/>
                    </a:cubicBezTo>
                    <a:cubicBezTo>
                      <a:pt x="f115" y="f97"/>
                      <a:pt x="f119" y="f97"/>
                      <a:pt x="f119" y="f97"/>
                    </a:cubicBezTo>
                    <a:cubicBezTo>
                      <a:pt x="f130" y="f98"/>
                      <a:pt x="f131" y="f132"/>
                      <a:pt x="f131" y="f133"/>
                    </a:cubicBezTo>
                    <a:cubicBezTo>
                      <a:pt x="f134" y="f135"/>
                      <a:pt x="f104" y="f136"/>
                      <a:pt x="f101" y="f108"/>
                    </a:cubicBezTo>
                    <a:cubicBezTo>
                      <a:pt x="f133" y="f112"/>
                      <a:pt x="f11" y="f5"/>
                      <a:pt x="f98" y="f119"/>
                    </a:cubicBezTo>
                    <a:cubicBezTo>
                      <a:pt x="f98" y="f119"/>
                      <a:pt x="f98" y="f113"/>
                      <a:pt x="f98" y="f127"/>
                    </a:cubicBezTo>
                    <a:cubicBezTo>
                      <a:pt x="f137" y="f130"/>
                      <a:pt x="f15" y="f138"/>
                      <a:pt x="f15" y="f134"/>
                    </a:cubicBezTo>
                    <a:cubicBezTo>
                      <a:pt x="f15" y="f139"/>
                      <a:pt x="f91" y="f106"/>
                      <a:pt x="f126" y="f134"/>
                    </a:cubicBezTo>
                    <a:cubicBezTo>
                      <a:pt x="f140" y="f107"/>
                      <a:pt x="f141" y="f142"/>
                      <a:pt x="f143" y="f107"/>
                    </a:cubicBezTo>
                    <a:cubicBezTo>
                      <a:pt x="f143" y="f144"/>
                      <a:pt x="f19" y="f9"/>
                      <a:pt x="f8" y="f9"/>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7" name="Freeform 64">
                <a:extLst>
                  <a:ext uri="{FF2B5EF4-FFF2-40B4-BE49-F238E27FC236}">
                    <a16:creationId xmlns:a16="http://schemas.microsoft.com/office/drawing/2014/main" id="{8FAC4046-511E-CC0B-EC0A-7A0E1D399CF3}"/>
                  </a:ext>
                </a:extLst>
              </p:cNvPr>
              <p:cNvSpPr/>
              <p:nvPr/>
            </p:nvSpPr>
            <p:spPr>
              <a:xfrm>
                <a:off x="11449046" y="5911852"/>
                <a:ext cx="171450" cy="195260"/>
              </a:xfrm>
              <a:custGeom>
                <a:avLst/>
                <a:gdLst>
                  <a:gd name="f0" fmla="val 10800000"/>
                  <a:gd name="f1" fmla="val 5400000"/>
                  <a:gd name="f2" fmla="val 180"/>
                  <a:gd name="f3" fmla="val w"/>
                  <a:gd name="f4" fmla="val h"/>
                  <a:gd name="f5" fmla="val 0"/>
                  <a:gd name="f6" fmla="val 109"/>
                  <a:gd name="f7" fmla="val 124"/>
                  <a:gd name="f8" fmla="val 47"/>
                  <a:gd name="f9" fmla="val 33"/>
                  <a:gd name="f10" fmla="val 45"/>
                  <a:gd name="f11" fmla="val 40"/>
                  <a:gd name="f12" fmla="val 39"/>
                  <a:gd name="f13" fmla="val 46"/>
                  <a:gd name="f14" fmla="val 54"/>
                  <a:gd name="f15" fmla="val 56"/>
                  <a:gd name="f16" fmla="val 38"/>
                  <a:gd name="f17" fmla="val 57"/>
                  <a:gd name="f18" fmla="val 59"/>
                  <a:gd name="f19" fmla="val 62"/>
                  <a:gd name="f20" fmla="val 64"/>
                  <a:gd name="f21" fmla="val 42"/>
                  <a:gd name="f22" fmla="val 63"/>
                  <a:gd name="f23" fmla="val 60"/>
                  <a:gd name="f24" fmla="val 67"/>
                  <a:gd name="f25" fmla="val 52"/>
                  <a:gd name="f26" fmla="val 69"/>
                  <a:gd name="f27" fmla="val 55"/>
                  <a:gd name="f28" fmla="val 66"/>
                  <a:gd name="f29" fmla="val 65"/>
                  <a:gd name="f30" fmla="val 61"/>
                  <a:gd name="f31" fmla="val 68"/>
                  <a:gd name="f32" fmla="val 75"/>
                  <a:gd name="f33" fmla="val 73"/>
                  <a:gd name="f34" fmla="val 78"/>
                  <a:gd name="f35" fmla="val 70"/>
                  <a:gd name="f36" fmla="val 82"/>
                  <a:gd name="f37" fmla="val 72"/>
                  <a:gd name="f38" fmla="val 85"/>
                  <a:gd name="f39" fmla="val 89"/>
                  <a:gd name="f40" fmla="val 80"/>
                  <a:gd name="f41" fmla="val 93"/>
                  <a:gd name="f42" fmla="val 98"/>
                  <a:gd name="f43" fmla="val 100"/>
                  <a:gd name="f44" fmla="val 86"/>
                  <a:gd name="f45" fmla="val 102"/>
                  <a:gd name="f46" fmla="val 87"/>
                  <a:gd name="f47" fmla="val 103"/>
                  <a:gd name="f48" fmla="val 95"/>
                  <a:gd name="f49" fmla="val 108"/>
                  <a:gd name="f50" fmla="val 97"/>
                  <a:gd name="f51" fmla="val 104"/>
                  <a:gd name="f52" fmla="val 107"/>
                  <a:gd name="f53" fmla="val 91"/>
                  <a:gd name="f54" fmla="val 110"/>
                  <a:gd name="f55" fmla="val 90"/>
                  <a:gd name="f56" fmla="val 112"/>
                  <a:gd name="f57" fmla="val 94"/>
                  <a:gd name="f58" fmla="val 114"/>
                  <a:gd name="f59" fmla="val 116"/>
                  <a:gd name="f60" fmla="val 96"/>
                  <a:gd name="f61" fmla="val 119"/>
                  <a:gd name="f62" fmla="val 122"/>
                  <a:gd name="f63" fmla="val 120"/>
                  <a:gd name="f64" fmla="val 118"/>
                  <a:gd name="f65" fmla="val 83"/>
                  <a:gd name="f66" fmla="val 123"/>
                  <a:gd name="f67" fmla="val 77"/>
                  <a:gd name="f68" fmla="val 115"/>
                  <a:gd name="f69" fmla="val 113"/>
                  <a:gd name="f70" fmla="val 51"/>
                  <a:gd name="f71" fmla="val 49"/>
                  <a:gd name="f72" fmla="val 105"/>
                  <a:gd name="f73" fmla="val 43"/>
                  <a:gd name="f74" fmla="val 101"/>
                  <a:gd name="f75" fmla="val 41"/>
                  <a:gd name="f76" fmla="val 36"/>
                  <a:gd name="f77" fmla="val 35"/>
                  <a:gd name="f78" fmla="val 99"/>
                  <a:gd name="f79" fmla="val 31"/>
                  <a:gd name="f80" fmla="val 28"/>
                  <a:gd name="f81" fmla="val 29"/>
                  <a:gd name="f82" fmla="val 88"/>
                  <a:gd name="f83" fmla="val 26"/>
                  <a:gd name="f84" fmla="val 22"/>
                  <a:gd name="f85" fmla="val 24"/>
                  <a:gd name="f86" fmla="val 79"/>
                  <a:gd name="f87" fmla="val 30"/>
                  <a:gd name="f88" fmla="val 74"/>
                  <a:gd name="f89" fmla="val 32"/>
                  <a:gd name="f90" fmla="val 34"/>
                  <a:gd name="f91" fmla="val 50"/>
                  <a:gd name="f92" fmla="val 37"/>
                  <a:gd name="f93" fmla="val 48"/>
                  <a:gd name="f94" fmla="val 23"/>
                  <a:gd name="f95" fmla="val 17"/>
                  <a:gd name="f96" fmla="val 12"/>
                  <a:gd name="f97" fmla="val 5"/>
                  <a:gd name="f98" fmla="val 53"/>
                  <a:gd name="f99" fmla="val 10"/>
                  <a:gd name="f100" fmla="val 20"/>
                  <a:gd name="f101" fmla="val 7"/>
                  <a:gd name="f102" fmla="val 4"/>
                  <a:gd name="f103" fmla="val 3"/>
                  <a:gd name="f104" fmla="val 27"/>
                  <a:gd name="f105" fmla="val 2"/>
                  <a:gd name="f106" fmla="val 1"/>
                  <a:gd name="f107" fmla="val 19"/>
                  <a:gd name="f108" fmla="val 15"/>
                  <a:gd name="f109" fmla="val 6"/>
                  <a:gd name="f110" fmla="val 11"/>
                  <a:gd name="f111" fmla="val 9"/>
                  <a:gd name="f112" fmla="val 16"/>
                  <a:gd name="f113" fmla="val 14"/>
                  <a:gd name="f114" fmla="val 13"/>
                  <a:gd name="f115" fmla="val 8"/>
                  <a:gd name="f116" fmla="val 44"/>
                  <a:gd name="f117" fmla="+- 0 0 -90"/>
                  <a:gd name="f118" fmla="*/ f3 1 109"/>
                  <a:gd name="f119" fmla="*/ f4 1 124"/>
                  <a:gd name="f120" fmla="+- f7 0 f5"/>
                  <a:gd name="f121" fmla="+- f6 0 f5"/>
                  <a:gd name="f122" fmla="*/ f117 f0 1"/>
                  <a:gd name="f123" fmla="*/ f121 1 109"/>
                  <a:gd name="f124" fmla="*/ f120 1 124"/>
                  <a:gd name="f125" fmla="*/ 47 f121 1"/>
                  <a:gd name="f126" fmla="*/ 33 f120 1"/>
                  <a:gd name="f127" fmla="*/ 39 f121 1"/>
                  <a:gd name="f128" fmla="*/ 54 f120 1"/>
                  <a:gd name="f129" fmla="*/ 38 f121 1"/>
                  <a:gd name="f130" fmla="*/ 59 f120 1"/>
                  <a:gd name="f131" fmla="*/ 42 f121 1"/>
                  <a:gd name="f132" fmla="*/ 63 f120 1"/>
                  <a:gd name="f133" fmla="*/ 67 f121 1"/>
                  <a:gd name="f134" fmla="*/ 52 f120 1"/>
                  <a:gd name="f135" fmla="*/ 65 f121 1"/>
                  <a:gd name="f136" fmla="*/ 68 f121 1"/>
                  <a:gd name="f137" fmla="*/ 64 f120 1"/>
                  <a:gd name="f138" fmla="*/ 73 f121 1"/>
                  <a:gd name="f139" fmla="*/ 75 f120 1"/>
                  <a:gd name="f140" fmla="*/ 85 f121 1"/>
                  <a:gd name="f141" fmla="*/ 98 f121 1"/>
                  <a:gd name="f142" fmla="*/ 85 f120 1"/>
                  <a:gd name="f143" fmla="*/ 103 f121 1"/>
                  <a:gd name="f144" fmla="*/ 89 f120 1"/>
                  <a:gd name="f145" fmla="*/ 100 f121 1"/>
                  <a:gd name="f146" fmla="*/ 102 f120 1"/>
                  <a:gd name="f147" fmla="*/ 93 f121 1"/>
                  <a:gd name="f148" fmla="*/ 107 f120 1"/>
                  <a:gd name="f149" fmla="*/ 94 f121 1"/>
                  <a:gd name="f150" fmla="*/ 114 f120 1"/>
                  <a:gd name="f151" fmla="*/ 122 f120 1"/>
                  <a:gd name="f152" fmla="*/ 87 f121 1"/>
                  <a:gd name="f153" fmla="*/ 120 f120 1"/>
                  <a:gd name="f154" fmla="*/ 83 f121 1"/>
                  <a:gd name="f155" fmla="*/ 119 f120 1"/>
                  <a:gd name="f156" fmla="*/ 77 f121 1"/>
                  <a:gd name="f157" fmla="*/ 116 f120 1"/>
                  <a:gd name="f158" fmla="*/ 113 f120 1"/>
                  <a:gd name="f159" fmla="*/ 51 f121 1"/>
                  <a:gd name="f160" fmla="*/ 45 f121 1"/>
                  <a:gd name="f161" fmla="*/ 103 f120 1"/>
                  <a:gd name="f162" fmla="*/ 36 f121 1"/>
                  <a:gd name="f163" fmla="*/ 100 f120 1"/>
                  <a:gd name="f164" fmla="*/ 33 f121 1"/>
                  <a:gd name="f165" fmla="*/ 98 f120 1"/>
                  <a:gd name="f166" fmla="*/ 29 f121 1"/>
                  <a:gd name="f167" fmla="*/ 88 f120 1"/>
                  <a:gd name="f168" fmla="*/ 22 f121 1"/>
                  <a:gd name="f169" fmla="*/ 83 f120 1"/>
                  <a:gd name="f170" fmla="*/ 28 f121 1"/>
                  <a:gd name="f171" fmla="*/ 77 f120 1"/>
                  <a:gd name="f172" fmla="*/ 69 f120 1"/>
                  <a:gd name="f173" fmla="*/ 65 f120 1"/>
                  <a:gd name="f174" fmla="*/ 57 f120 1"/>
                  <a:gd name="f175" fmla="*/ 37 f121 1"/>
                  <a:gd name="f176" fmla="*/ 48 f120 1"/>
                  <a:gd name="f177" fmla="*/ 31 f121 1"/>
                  <a:gd name="f178" fmla="*/ 50 f120 1"/>
                  <a:gd name="f179" fmla="*/ 23 f121 1"/>
                  <a:gd name="f180" fmla="*/ 5 f121 1"/>
                  <a:gd name="f181" fmla="*/ 53 f120 1"/>
                  <a:gd name="f182" fmla="*/ 7 f121 1"/>
                  <a:gd name="f183" fmla="*/ 22 f120 1"/>
                  <a:gd name="f184" fmla="*/ 4 f121 1"/>
                  <a:gd name="f185" fmla="*/ 30 f120 1"/>
                  <a:gd name="f186" fmla="*/ 2 f121 1"/>
                  <a:gd name="f187" fmla="*/ 32 f120 1"/>
                  <a:gd name="f188" fmla="*/ 0 f121 1"/>
                  <a:gd name="f189" fmla="*/ 29 f120 1"/>
                  <a:gd name="f190" fmla="*/ 3 f121 1"/>
                  <a:gd name="f191" fmla="*/ 19 f120 1"/>
                  <a:gd name="f192" fmla="*/ 12 f120 1"/>
                  <a:gd name="f193" fmla="*/ 9 f121 1"/>
                  <a:gd name="f194" fmla="*/ 10 f120 1"/>
                  <a:gd name="f195" fmla="*/ 14 f121 1"/>
                  <a:gd name="f196" fmla="*/ 13 f120 1"/>
                  <a:gd name="f197" fmla="*/ 3 f120 1"/>
                  <a:gd name="f198" fmla="*/ 43 f121 1"/>
                  <a:gd name="f199" fmla="*/ 4 f120 1"/>
                  <a:gd name="f200" fmla="*/ 46 f121 1"/>
                  <a:gd name="f201" fmla="*/ 8 f120 1"/>
                  <a:gd name="f202" fmla="*/ 31 f120 1"/>
                  <a:gd name="f203" fmla="*/ f122 1 f2"/>
                  <a:gd name="f204" fmla="*/ f125 1 109"/>
                  <a:gd name="f205" fmla="*/ f126 1 124"/>
                  <a:gd name="f206" fmla="*/ f127 1 109"/>
                  <a:gd name="f207" fmla="*/ f128 1 124"/>
                  <a:gd name="f208" fmla="*/ f129 1 109"/>
                  <a:gd name="f209" fmla="*/ f130 1 124"/>
                  <a:gd name="f210" fmla="*/ f131 1 109"/>
                  <a:gd name="f211" fmla="*/ f132 1 124"/>
                  <a:gd name="f212" fmla="*/ f133 1 109"/>
                  <a:gd name="f213" fmla="*/ f134 1 124"/>
                  <a:gd name="f214" fmla="*/ f135 1 109"/>
                  <a:gd name="f215" fmla="*/ f136 1 109"/>
                  <a:gd name="f216" fmla="*/ f137 1 124"/>
                  <a:gd name="f217" fmla="*/ f138 1 109"/>
                  <a:gd name="f218" fmla="*/ f139 1 124"/>
                  <a:gd name="f219" fmla="*/ f140 1 109"/>
                  <a:gd name="f220" fmla="*/ f141 1 109"/>
                  <a:gd name="f221" fmla="*/ f142 1 124"/>
                  <a:gd name="f222" fmla="*/ f143 1 109"/>
                  <a:gd name="f223" fmla="*/ f144 1 124"/>
                  <a:gd name="f224" fmla="*/ f145 1 109"/>
                  <a:gd name="f225" fmla="*/ f146 1 124"/>
                  <a:gd name="f226" fmla="*/ f147 1 109"/>
                  <a:gd name="f227" fmla="*/ f148 1 124"/>
                  <a:gd name="f228" fmla="*/ f149 1 109"/>
                  <a:gd name="f229" fmla="*/ f150 1 124"/>
                  <a:gd name="f230" fmla="*/ f151 1 124"/>
                  <a:gd name="f231" fmla="*/ f152 1 109"/>
                  <a:gd name="f232" fmla="*/ f153 1 124"/>
                  <a:gd name="f233" fmla="*/ f154 1 109"/>
                  <a:gd name="f234" fmla="*/ f155 1 124"/>
                  <a:gd name="f235" fmla="*/ f156 1 109"/>
                  <a:gd name="f236" fmla="*/ f157 1 124"/>
                  <a:gd name="f237" fmla="*/ f158 1 124"/>
                  <a:gd name="f238" fmla="*/ f159 1 109"/>
                  <a:gd name="f239" fmla="*/ f160 1 109"/>
                  <a:gd name="f240" fmla="*/ f161 1 124"/>
                  <a:gd name="f241" fmla="*/ f162 1 109"/>
                  <a:gd name="f242" fmla="*/ f163 1 124"/>
                  <a:gd name="f243" fmla="*/ f164 1 109"/>
                  <a:gd name="f244" fmla="*/ f165 1 124"/>
                  <a:gd name="f245" fmla="*/ f166 1 109"/>
                  <a:gd name="f246" fmla="*/ f167 1 124"/>
                  <a:gd name="f247" fmla="*/ f168 1 109"/>
                  <a:gd name="f248" fmla="*/ f169 1 124"/>
                  <a:gd name="f249" fmla="*/ f170 1 109"/>
                  <a:gd name="f250" fmla="*/ f171 1 124"/>
                  <a:gd name="f251" fmla="*/ f172 1 124"/>
                  <a:gd name="f252" fmla="*/ f173 1 124"/>
                  <a:gd name="f253" fmla="*/ f174 1 124"/>
                  <a:gd name="f254" fmla="*/ f175 1 109"/>
                  <a:gd name="f255" fmla="*/ f176 1 124"/>
                  <a:gd name="f256" fmla="*/ f177 1 109"/>
                  <a:gd name="f257" fmla="*/ f178 1 124"/>
                  <a:gd name="f258" fmla="*/ f179 1 109"/>
                  <a:gd name="f259" fmla="*/ f180 1 109"/>
                  <a:gd name="f260" fmla="*/ f181 1 124"/>
                  <a:gd name="f261" fmla="*/ f182 1 109"/>
                  <a:gd name="f262" fmla="*/ f183 1 124"/>
                  <a:gd name="f263" fmla="*/ f184 1 109"/>
                  <a:gd name="f264" fmla="*/ f185 1 124"/>
                  <a:gd name="f265" fmla="*/ f186 1 109"/>
                  <a:gd name="f266" fmla="*/ f187 1 124"/>
                  <a:gd name="f267" fmla="*/ f188 1 109"/>
                  <a:gd name="f268" fmla="*/ f189 1 124"/>
                  <a:gd name="f269" fmla="*/ f190 1 109"/>
                  <a:gd name="f270" fmla="*/ f191 1 124"/>
                  <a:gd name="f271" fmla="*/ f192 1 124"/>
                  <a:gd name="f272" fmla="*/ f193 1 109"/>
                  <a:gd name="f273" fmla="*/ f194 1 124"/>
                  <a:gd name="f274" fmla="*/ f195 1 109"/>
                  <a:gd name="f275" fmla="*/ f196 1 124"/>
                  <a:gd name="f276" fmla="*/ f197 1 124"/>
                  <a:gd name="f277" fmla="*/ f198 1 109"/>
                  <a:gd name="f278" fmla="*/ f199 1 124"/>
                  <a:gd name="f279" fmla="*/ f200 1 109"/>
                  <a:gd name="f280" fmla="*/ f201 1 124"/>
                  <a:gd name="f281" fmla="*/ f202 1 124"/>
                  <a:gd name="f282" fmla="*/ 0 1 f123"/>
                  <a:gd name="f283" fmla="*/ f6 1 f123"/>
                  <a:gd name="f284" fmla="*/ 0 1 f124"/>
                  <a:gd name="f285" fmla="*/ f7 1 f124"/>
                  <a:gd name="f286" fmla="+- f203 0 f1"/>
                  <a:gd name="f287" fmla="*/ f204 1 f123"/>
                  <a:gd name="f288" fmla="*/ f205 1 f124"/>
                  <a:gd name="f289" fmla="*/ f206 1 f123"/>
                  <a:gd name="f290" fmla="*/ f207 1 f124"/>
                  <a:gd name="f291" fmla="*/ f208 1 f123"/>
                  <a:gd name="f292" fmla="*/ f209 1 f124"/>
                  <a:gd name="f293" fmla="*/ f210 1 f123"/>
                  <a:gd name="f294" fmla="*/ f211 1 f124"/>
                  <a:gd name="f295" fmla="*/ f212 1 f123"/>
                  <a:gd name="f296" fmla="*/ f213 1 f124"/>
                  <a:gd name="f297" fmla="*/ f214 1 f123"/>
                  <a:gd name="f298" fmla="*/ f215 1 f123"/>
                  <a:gd name="f299" fmla="*/ f216 1 f124"/>
                  <a:gd name="f300" fmla="*/ f217 1 f123"/>
                  <a:gd name="f301" fmla="*/ f218 1 f124"/>
                  <a:gd name="f302" fmla="*/ f219 1 f123"/>
                  <a:gd name="f303" fmla="*/ f220 1 f123"/>
                  <a:gd name="f304" fmla="*/ f221 1 f124"/>
                  <a:gd name="f305" fmla="*/ f222 1 f123"/>
                  <a:gd name="f306" fmla="*/ f223 1 f124"/>
                  <a:gd name="f307" fmla="*/ f224 1 f123"/>
                  <a:gd name="f308" fmla="*/ f225 1 f124"/>
                  <a:gd name="f309" fmla="*/ f226 1 f123"/>
                  <a:gd name="f310" fmla="*/ f227 1 f124"/>
                  <a:gd name="f311" fmla="*/ f228 1 f123"/>
                  <a:gd name="f312" fmla="*/ f229 1 f124"/>
                  <a:gd name="f313" fmla="*/ f230 1 f124"/>
                  <a:gd name="f314" fmla="*/ f231 1 f123"/>
                  <a:gd name="f315" fmla="*/ f232 1 f124"/>
                  <a:gd name="f316" fmla="*/ f233 1 f123"/>
                  <a:gd name="f317" fmla="*/ f234 1 f124"/>
                  <a:gd name="f318" fmla="*/ f235 1 f123"/>
                  <a:gd name="f319" fmla="*/ f236 1 f124"/>
                  <a:gd name="f320" fmla="*/ f237 1 f124"/>
                  <a:gd name="f321" fmla="*/ f238 1 f123"/>
                  <a:gd name="f322" fmla="*/ f239 1 f123"/>
                  <a:gd name="f323" fmla="*/ f240 1 f124"/>
                  <a:gd name="f324" fmla="*/ f241 1 f123"/>
                  <a:gd name="f325" fmla="*/ f242 1 f124"/>
                  <a:gd name="f326" fmla="*/ f243 1 f123"/>
                  <a:gd name="f327" fmla="*/ f244 1 f124"/>
                  <a:gd name="f328" fmla="*/ f245 1 f123"/>
                  <a:gd name="f329" fmla="*/ f246 1 f124"/>
                  <a:gd name="f330" fmla="*/ f247 1 f123"/>
                  <a:gd name="f331" fmla="*/ f248 1 f124"/>
                  <a:gd name="f332" fmla="*/ f249 1 f123"/>
                  <a:gd name="f333" fmla="*/ f250 1 f124"/>
                  <a:gd name="f334" fmla="*/ f251 1 f124"/>
                  <a:gd name="f335" fmla="*/ f252 1 f124"/>
                  <a:gd name="f336" fmla="*/ f253 1 f124"/>
                  <a:gd name="f337" fmla="*/ f254 1 f123"/>
                  <a:gd name="f338" fmla="*/ f255 1 f124"/>
                  <a:gd name="f339" fmla="*/ f256 1 f123"/>
                  <a:gd name="f340" fmla="*/ f257 1 f124"/>
                  <a:gd name="f341" fmla="*/ f258 1 f123"/>
                  <a:gd name="f342" fmla="*/ f259 1 f123"/>
                  <a:gd name="f343" fmla="*/ f260 1 f124"/>
                  <a:gd name="f344" fmla="*/ f261 1 f123"/>
                  <a:gd name="f345" fmla="*/ f262 1 f124"/>
                  <a:gd name="f346" fmla="*/ f263 1 f123"/>
                  <a:gd name="f347" fmla="*/ f264 1 f124"/>
                  <a:gd name="f348" fmla="*/ f265 1 f123"/>
                  <a:gd name="f349" fmla="*/ f266 1 f124"/>
                  <a:gd name="f350" fmla="*/ f267 1 f123"/>
                  <a:gd name="f351" fmla="*/ f268 1 f124"/>
                  <a:gd name="f352" fmla="*/ f269 1 f123"/>
                  <a:gd name="f353" fmla="*/ f270 1 f124"/>
                  <a:gd name="f354" fmla="*/ f271 1 f124"/>
                  <a:gd name="f355" fmla="*/ f272 1 f123"/>
                  <a:gd name="f356" fmla="*/ f273 1 f124"/>
                  <a:gd name="f357" fmla="*/ f274 1 f123"/>
                  <a:gd name="f358" fmla="*/ f275 1 f124"/>
                  <a:gd name="f359" fmla="*/ f276 1 f124"/>
                  <a:gd name="f360" fmla="*/ f277 1 f123"/>
                  <a:gd name="f361" fmla="*/ f278 1 f124"/>
                  <a:gd name="f362" fmla="*/ f279 1 f123"/>
                  <a:gd name="f363" fmla="*/ f280 1 f124"/>
                  <a:gd name="f364" fmla="*/ f281 1 f124"/>
                  <a:gd name="f365" fmla="*/ f282 f118 1"/>
                  <a:gd name="f366" fmla="*/ f283 f118 1"/>
                  <a:gd name="f367" fmla="*/ f285 f119 1"/>
                  <a:gd name="f368" fmla="*/ f284 f119 1"/>
                  <a:gd name="f369" fmla="*/ f287 f118 1"/>
                  <a:gd name="f370" fmla="*/ f288 f119 1"/>
                  <a:gd name="f371" fmla="*/ f289 f118 1"/>
                  <a:gd name="f372" fmla="*/ f290 f119 1"/>
                  <a:gd name="f373" fmla="*/ f291 f118 1"/>
                  <a:gd name="f374" fmla="*/ f292 f119 1"/>
                  <a:gd name="f375" fmla="*/ f293 f118 1"/>
                  <a:gd name="f376" fmla="*/ f294 f119 1"/>
                  <a:gd name="f377" fmla="*/ f295 f118 1"/>
                  <a:gd name="f378" fmla="*/ f296 f119 1"/>
                  <a:gd name="f379" fmla="*/ f297 f118 1"/>
                  <a:gd name="f380" fmla="*/ f298 f118 1"/>
                  <a:gd name="f381" fmla="*/ f299 f119 1"/>
                  <a:gd name="f382" fmla="*/ f300 f118 1"/>
                  <a:gd name="f383" fmla="*/ f301 f119 1"/>
                  <a:gd name="f384" fmla="*/ f302 f118 1"/>
                  <a:gd name="f385" fmla="*/ f303 f118 1"/>
                  <a:gd name="f386" fmla="*/ f304 f119 1"/>
                  <a:gd name="f387" fmla="*/ f305 f118 1"/>
                  <a:gd name="f388" fmla="*/ f306 f119 1"/>
                  <a:gd name="f389" fmla="*/ f307 f118 1"/>
                  <a:gd name="f390" fmla="*/ f308 f119 1"/>
                  <a:gd name="f391" fmla="*/ f309 f118 1"/>
                  <a:gd name="f392" fmla="*/ f310 f119 1"/>
                  <a:gd name="f393" fmla="*/ f311 f118 1"/>
                  <a:gd name="f394" fmla="*/ f312 f119 1"/>
                  <a:gd name="f395" fmla="*/ f313 f119 1"/>
                  <a:gd name="f396" fmla="*/ f314 f118 1"/>
                  <a:gd name="f397" fmla="*/ f315 f119 1"/>
                  <a:gd name="f398" fmla="*/ f316 f118 1"/>
                  <a:gd name="f399" fmla="*/ f317 f119 1"/>
                  <a:gd name="f400" fmla="*/ f318 f118 1"/>
                  <a:gd name="f401" fmla="*/ f319 f119 1"/>
                  <a:gd name="f402" fmla="*/ f320 f119 1"/>
                  <a:gd name="f403" fmla="*/ f321 f118 1"/>
                  <a:gd name="f404" fmla="*/ f322 f118 1"/>
                  <a:gd name="f405" fmla="*/ f323 f119 1"/>
                  <a:gd name="f406" fmla="*/ f324 f118 1"/>
                  <a:gd name="f407" fmla="*/ f325 f119 1"/>
                  <a:gd name="f408" fmla="*/ f326 f118 1"/>
                  <a:gd name="f409" fmla="*/ f327 f119 1"/>
                  <a:gd name="f410" fmla="*/ f328 f118 1"/>
                  <a:gd name="f411" fmla="*/ f329 f119 1"/>
                  <a:gd name="f412" fmla="*/ f330 f118 1"/>
                  <a:gd name="f413" fmla="*/ f331 f119 1"/>
                  <a:gd name="f414" fmla="*/ f332 f118 1"/>
                  <a:gd name="f415" fmla="*/ f333 f119 1"/>
                  <a:gd name="f416" fmla="*/ f334 f119 1"/>
                  <a:gd name="f417" fmla="*/ f335 f119 1"/>
                  <a:gd name="f418" fmla="*/ f336 f119 1"/>
                  <a:gd name="f419" fmla="*/ f337 f118 1"/>
                  <a:gd name="f420" fmla="*/ f338 f119 1"/>
                  <a:gd name="f421" fmla="*/ f339 f118 1"/>
                  <a:gd name="f422" fmla="*/ f340 f119 1"/>
                  <a:gd name="f423" fmla="*/ f341 f118 1"/>
                  <a:gd name="f424" fmla="*/ f342 f118 1"/>
                  <a:gd name="f425" fmla="*/ f343 f119 1"/>
                  <a:gd name="f426" fmla="*/ f344 f118 1"/>
                  <a:gd name="f427" fmla="*/ f345 f119 1"/>
                  <a:gd name="f428" fmla="*/ f346 f118 1"/>
                  <a:gd name="f429" fmla="*/ f347 f119 1"/>
                  <a:gd name="f430" fmla="*/ f348 f118 1"/>
                  <a:gd name="f431" fmla="*/ f349 f119 1"/>
                  <a:gd name="f432" fmla="*/ f350 f118 1"/>
                  <a:gd name="f433" fmla="*/ f351 f119 1"/>
                  <a:gd name="f434" fmla="*/ f352 f118 1"/>
                  <a:gd name="f435" fmla="*/ f353 f119 1"/>
                  <a:gd name="f436" fmla="*/ f354 f119 1"/>
                  <a:gd name="f437" fmla="*/ f355 f118 1"/>
                  <a:gd name="f438" fmla="*/ f356 f119 1"/>
                  <a:gd name="f439" fmla="*/ f357 f118 1"/>
                  <a:gd name="f440" fmla="*/ f358 f119 1"/>
                  <a:gd name="f441" fmla="*/ f359 f119 1"/>
                  <a:gd name="f442" fmla="*/ f360 f118 1"/>
                  <a:gd name="f443" fmla="*/ f361 f119 1"/>
                  <a:gd name="f444" fmla="*/ f362 f118 1"/>
                  <a:gd name="f445" fmla="*/ f363 f119 1"/>
                  <a:gd name="f446" fmla="*/ f364 f119 1"/>
                </a:gdLst>
                <a:ahLst/>
                <a:cxnLst>
                  <a:cxn ang="3cd4">
                    <a:pos x="hc" y="t"/>
                  </a:cxn>
                  <a:cxn ang="0">
                    <a:pos x="r" y="vc"/>
                  </a:cxn>
                  <a:cxn ang="cd4">
                    <a:pos x="hc" y="b"/>
                  </a:cxn>
                  <a:cxn ang="cd2">
                    <a:pos x="l" y="vc"/>
                  </a:cxn>
                  <a:cxn ang="f286">
                    <a:pos x="f369" y="f370"/>
                  </a:cxn>
                  <a:cxn ang="f286">
                    <a:pos x="f371" y="f372"/>
                  </a:cxn>
                  <a:cxn ang="f286">
                    <a:pos x="f373" y="f374"/>
                  </a:cxn>
                  <a:cxn ang="f286">
                    <a:pos x="f375" y="f376"/>
                  </a:cxn>
                  <a:cxn ang="f286">
                    <a:pos x="f377" y="f378"/>
                  </a:cxn>
                  <a:cxn ang="f286">
                    <a:pos x="f379" y="f374"/>
                  </a:cxn>
                  <a:cxn ang="f286">
                    <a:pos x="f380" y="f381"/>
                  </a:cxn>
                  <a:cxn ang="f286">
                    <a:pos x="f382" y="f383"/>
                  </a:cxn>
                  <a:cxn ang="f286">
                    <a:pos x="f384" y="f383"/>
                  </a:cxn>
                  <a:cxn ang="f286">
                    <a:pos x="f385" y="f386"/>
                  </a:cxn>
                  <a:cxn ang="f286">
                    <a:pos x="f387" y="f388"/>
                  </a:cxn>
                  <a:cxn ang="f286">
                    <a:pos x="f389" y="f390"/>
                  </a:cxn>
                  <a:cxn ang="f286">
                    <a:pos x="f391" y="f392"/>
                  </a:cxn>
                  <a:cxn ang="f286">
                    <a:pos x="f393" y="f394"/>
                  </a:cxn>
                  <a:cxn ang="f286">
                    <a:pos x="f393" y="f395"/>
                  </a:cxn>
                  <a:cxn ang="f286">
                    <a:pos x="f396" y="f397"/>
                  </a:cxn>
                  <a:cxn ang="f286">
                    <a:pos x="f398" y="f399"/>
                  </a:cxn>
                  <a:cxn ang="f286">
                    <a:pos x="f400" y="f401"/>
                  </a:cxn>
                  <a:cxn ang="f286">
                    <a:pos x="f400" y="f402"/>
                  </a:cxn>
                  <a:cxn ang="f286">
                    <a:pos x="f403" y="f390"/>
                  </a:cxn>
                  <a:cxn ang="f286">
                    <a:pos x="f404" y="f405"/>
                  </a:cxn>
                  <a:cxn ang="f286">
                    <a:pos x="f406" y="f407"/>
                  </a:cxn>
                  <a:cxn ang="f286">
                    <a:pos x="f408" y="f409"/>
                  </a:cxn>
                  <a:cxn ang="f286">
                    <a:pos x="f410" y="f411"/>
                  </a:cxn>
                  <a:cxn ang="f286">
                    <a:pos x="f412" y="f413"/>
                  </a:cxn>
                  <a:cxn ang="f286">
                    <a:pos x="f414" y="f415"/>
                  </a:cxn>
                  <a:cxn ang="f286">
                    <a:pos x="f414" y="f416"/>
                  </a:cxn>
                  <a:cxn ang="f286">
                    <a:pos x="f410" y="f417"/>
                  </a:cxn>
                  <a:cxn ang="f286">
                    <a:pos x="f408" y="f418"/>
                  </a:cxn>
                  <a:cxn ang="f286">
                    <a:pos x="f419" y="f420"/>
                  </a:cxn>
                  <a:cxn ang="f286">
                    <a:pos x="f421" y="f422"/>
                  </a:cxn>
                  <a:cxn ang="f286">
                    <a:pos x="f423" y="f372"/>
                  </a:cxn>
                  <a:cxn ang="f286">
                    <a:pos x="f424" y="f425"/>
                  </a:cxn>
                  <a:cxn ang="f286">
                    <a:pos x="f426" y="f427"/>
                  </a:cxn>
                  <a:cxn ang="f286">
                    <a:pos x="f428" y="f429"/>
                  </a:cxn>
                  <a:cxn ang="f286">
                    <a:pos x="f430" y="f431"/>
                  </a:cxn>
                  <a:cxn ang="f286">
                    <a:pos x="f432" y="f433"/>
                  </a:cxn>
                  <a:cxn ang="f286">
                    <a:pos x="f434" y="f435"/>
                  </a:cxn>
                  <a:cxn ang="f286">
                    <a:pos x="f424" y="f436"/>
                  </a:cxn>
                  <a:cxn ang="f286">
                    <a:pos x="f437" y="f438"/>
                  </a:cxn>
                  <a:cxn ang="f286">
                    <a:pos x="f439" y="f440"/>
                  </a:cxn>
                  <a:cxn ang="f286">
                    <a:pos x="f421" y="f441"/>
                  </a:cxn>
                  <a:cxn ang="f286">
                    <a:pos x="f442" y="f443"/>
                  </a:cxn>
                  <a:cxn ang="f286">
                    <a:pos x="f444" y="f445"/>
                  </a:cxn>
                  <a:cxn ang="f286">
                    <a:pos x="f444" y="f446"/>
                  </a:cxn>
                  <a:cxn ang="f286">
                    <a:pos x="f369" y="f370"/>
                  </a:cxn>
                </a:cxnLst>
                <a:rect l="f365" t="f368" r="f366" b="f367"/>
                <a:pathLst>
                  <a:path w="109" h="124">
                    <a:moveTo>
                      <a:pt x="f8" y="f9"/>
                    </a:moveTo>
                    <a:cubicBezTo>
                      <a:pt x="f10" y="f11"/>
                      <a:pt x="f12" y="f13"/>
                      <a:pt x="f12" y="f14"/>
                    </a:cubicBezTo>
                    <a:cubicBezTo>
                      <a:pt x="f12" y="f15"/>
                      <a:pt x="f16" y="f17"/>
                      <a:pt x="f16" y="f18"/>
                    </a:cubicBezTo>
                    <a:cubicBezTo>
                      <a:pt x="f16" y="f19"/>
                      <a:pt x="f16" y="f20"/>
                      <a:pt x="f21" y="f22"/>
                    </a:cubicBezTo>
                    <a:cubicBezTo>
                      <a:pt x="f17" y="f23"/>
                      <a:pt x="f17" y="f23"/>
                      <a:pt x="f24" y="f25"/>
                    </a:cubicBezTo>
                    <a:cubicBezTo>
                      <a:pt x="f26" y="f27"/>
                      <a:pt x="f28" y="f15"/>
                      <a:pt x="f29" y="f18"/>
                    </a:cubicBezTo>
                    <a:cubicBezTo>
                      <a:pt x="f29" y="f30"/>
                      <a:pt x="f29" y="f22"/>
                      <a:pt x="f31" y="f20"/>
                    </a:cubicBezTo>
                    <a:cubicBezTo>
                      <a:pt x="f32" y="f29"/>
                      <a:pt x="f32" y="f31"/>
                      <a:pt x="f33" y="f32"/>
                    </a:cubicBezTo>
                    <a:cubicBezTo>
                      <a:pt x="f34" y="f35"/>
                      <a:pt x="f36" y="f37"/>
                      <a:pt x="f38" y="f32"/>
                    </a:cubicBezTo>
                    <a:cubicBezTo>
                      <a:pt x="f39" y="f40"/>
                      <a:pt x="f41" y="f36"/>
                      <a:pt x="f42" y="f38"/>
                    </a:cubicBezTo>
                    <a:cubicBezTo>
                      <a:pt x="f43" y="f44"/>
                      <a:pt x="f45" y="f46"/>
                      <a:pt x="f47" y="f39"/>
                    </a:cubicBezTo>
                    <a:cubicBezTo>
                      <a:pt x="f6" y="f48"/>
                      <a:pt x="f49" y="f43"/>
                      <a:pt x="f43" y="f45"/>
                    </a:cubicBezTo>
                    <a:cubicBezTo>
                      <a:pt x="f50" y="f47"/>
                      <a:pt x="f48" y="f51"/>
                      <a:pt x="f41" y="f52"/>
                    </a:cubicBezTo>
                    <a:cubicBezTo>
                      <a:pt x="f53" y="f54"/>
                      <a:pt x="f55" y="f56"/>
                      <a:pt x="f57" y="f58"/>
                    </a:cubicBezTo>
                    <a:cubicBezTo>
                      <a:pt x="f42" y="f59"/>
                      <a:pt x="f60" y="f61"/>
                      <a:pt x="f57" y="f62"/>
                    </a:cubicBezTo>
                    <a:cubicBezTo>
                      <a:pt x="f53" y="f7"/>
                      <a:pt x="f39" y="f7"/>
                      <a:pt x="f46" y="f63"/>
                    </a:cubicBezTo>
                    <a:cubicBezTo>
                      <a:pt x="f46" y="f64"/>
                      <a:pt x="f38" y="f64"/>
                      <a:pt x="f65" y="f61"/>
                    </a:cubicBezTo>
                    <a:cubicBezTo>
                      <a:pt x="f34" y="f66"/>
                      <a:pt x="f34" y="f61"/>
                      <a:pt x="f67" y="f59"/>
                    </a:cubicBezTo>
                    <a:cubicBezTo>
                      <a:pt x="f67" y="f68"/>
                      <a:pt x="f34" y="f58"/>
                      <a:pt x="f67" y="f69"/>
                    </a:cubicBezTo>
                    <a:cubicBezTo>
                      <a:pt x="f32" y="f49"/>
                      <a:pt x="f15" y="f43"/>
                      <a:pt x="f70" y="f45"/>
                    </a:cubicBezTo>
                    <a:cubicBezTo>
                      <a:pt x="f71" y="f47"/>
                      <a:pt x="f8" y="f72"/>
                      <a:pt x="f10" y="f47"/>
                    </a:cubicBezTo>
                    <a:cubicBezTo>
                      <a:pt x="f73" y="f74"/>
                      <a:pt x="f75" y="f60"/>
                      <a:pt x="f76" y="f43"/>
                    </a:cubicBezTo>
                    <a:cubicBezTo>
                      <a:pt x="f77" y="f43"/>
                      <a:pt x="f9" y="f78"/>
                      <a:pt x="f9" y="f42"/>
                    </a:cubicBezTo>
                    <a:cubicBezTo>
                      <a:pt x="f79" y="f48"/>
                      <a:pt x="f80" y="f53"/>
                      <a:pt x="f81" y="f82"/>
                    </a:cubicBezTo>
                    <a:cubicBezTo>
                      <a:pt x="f81" y="f36"/>
                      <a:pt x="f83" y="f65"/>
                      <a:pt x="f84" y="f65"/>
                    </a:cubicBezTo>
                    <a:cubicBezTo>
                      <a:pt x="f85" y="f40"/>
                      <a:pt x="f83" y="f86"/>
                      <a:pt x="f80" y="f67"/>
                    </a:cubicBezTo>
                    <a:cubicBezTo>
                      <a:pt x="f87" y="f88"/>
                      <a:pt x="f77" y="f37"/>
                      <a:pt x="f80" y="f26"/>
                    </a:cubicBezTo>
                    <a:cubicBezTo>
                      <a:pt x="f83" y="f31"/>
                      <a:pt x="f80" y="f28"/>
                      <a:pt x="f81" y="f29"/>
                    </a:cubicBezTo>
                    <a:cubicBezTo>
                      <a:pt x="f87" y="f19"/>
                      <a:pt x="f89" y="f23"/>
                      <a:pt x="f9" y="f17"/>
                    </a:cubicBezTo>
                    <a:cubicBezTo>
                      <a:pt x="f90" y="f14"/>
                      <a:pt x="f90" y="f91"/>
                      <a:pt x="f92" y="f93"/>
                    </a:cubicBezTo>
                    <a:cubicBezTo>
                      <a:pt x="f9" y="f13"/>
                      <a:pt x="f89" y="f93"/>
                      <a:pt x="f79" y="f91"/>
                    </a:cubicBezTo>
                    <a:cubicBezTo>
                      <a:pt x="f87" y="f14"/>
                      <a:pt x="f83" y="f27"/>
                      <a:pt x="f94" y="f14"/>
                    </a:cubicBezTo>
                    <a:cubicBezTo>
                      <a:pt x="f95" y="f25"/>
                      <a:pt x="f96" y="f25"/>
                      <a:pt x="f97" y="f98"/>
                    </a:cubicBezTo>
                    <a:cubicBezTo>
                      <a:pt x="f99" y="f73"/>
                      <a:pt x="f100" y="f9"/>
                      <a:pt x="f101" y="f84"/>
                    </a:cubicBezTo>
                    <a:cubicBezTo>
                      <a:pt x="f102" y="f85"/>
                      <a:pt x="f103" y="f104"/>
                      <a:pt x="f102" y="f87"/>
                    </a:cubicBezTo>
                    <a:cubicBezTo>
                      <a:pt x="f102" y="f79"/>
                      <a:pt x="f103" y="f89"/>
                      <a:pt x="f105" y="f89"/>
                    </a:cubicBezTo>
                    <a:cubicBezTo>
                      <a:pt x="f106" y="f89"/>
                      <a:pt x="f5" y="f79"/>
                      <a:pt x="f5" y="f81"/>
                    </a:cubicBezTo>
                    <a:cubicBezTo>
                      <a:pt x="f106" y="f83"/>
                      <a:pt x="f105" y="f94"/>
                      <a:pt x="f103" y="f107"/>
                    </a:cubicBezTo>
                    <a:cubicBezTo>
                      <a:pt x="f102" y="f95"/>
                      <a:pt x="f97" y="f108"/>
                      <a:pt x="f97" y="f96"/>
                    </a:cubicBezTo>
                    <a:cubicBezTo>
                      <a:pt x="f109" y="f110"/>
                      <a:pt x="f101" y="f111"/>
                      <a:pt x="f111" y="f99"/>
                    </a:cubicBezTo>
                    <a:cubicBezTo>
                      <a:pt x="f99" y="f112"/>
                      <a:pt x="f110" y="f95"/>
                      <a:pt x="f113" y="f114"/>
                    </a:cubicBezTo>
                    <a:cubicBezTo>
                      <a:pt x="f107" y="f115"/>
                      <a:pt x="f83" y="f115"/>
                      <a:pt x="f79" y="f103"/>
                    </a:cubicBezTo>
                    <a:cubicBezTo>
                      <a:pt x="f77" y="f5"/>
                      <a:pt x="f12" y="f102"/>
                      <a:pt x="f73" y="f102"/>
                    </a:cubicBezTo>
                    <a:cubicBezTo>
                      <a:pt x="f116" y="f102"/>
                      <a:pt x="f13" y="f101"/>
                      <a:pt x="f13" y="f115"/>
                    </a:cubicBezTo>
                    <a:cubicBezTo>
                      <a:pt x="f75" y="f112"/>
                      <a:pt x="f25" y="f94"/>
                      <a:pt x="f13" y="f79"/>
                    </a:cubicBezTo>
                    <a:cubicBezTo>
                      <a:pt x="f13" y="f79"/>
                      <a:pt x="f8" y="f89"/>
                      <a:pt x="f8" y="f9"/>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8" name="Freeform 65">
                <a:extLst>
                  <a:ext uri="{FF2B5EF4-FFF2-40B4-BE49-F238E27FC236}">
                    <a16:creationId xmlns:a16="http://schemas.microsoft.com/office/drawing/2014/main" id="{FD8E8D5C-3ADA-C56F-3D66-EC82053D1755}"/>
                  </a:ext>
                </a:extLst>
              </p:cNvPr>
              <p:cNvSpPr/>
              <p:nvPr/>
            </p:nvSpPr>
            <p:spPr>
              <a:xfrm>
                <a:off x="11439528" y="5700717"/>
                <a:ext cx="204789" cy="203197"/>
              </a:xfrm>
              <a:custGeom>
                <a:avLst/>
                <a:gdLst>
                  <a:gd name="f0" fmla="val 10800000"/>
                  <a:gd name="f1" fmla="val 5400000"/>
                  <a:gd name="f2" fmla="val 180"/>
                  <a:gd name="f3" fmla="val w"/>
                  <a:gd name="f4" fmla="val h"/>
                  <a:gd name="f5" fmla="val 0"/>
                  <a:gd name="f6" fmla="val 130"/>
                  <a:gd name="f7" fmla="val 129"/>
                  <a:gd name="f8" fmla="val 98"/>
                  <a:gd name="f9" fmla="val 2"/>
                  <a:gd name="f10" fmla="val 101"/>
                  <a:gd name="f11" fmla="val 102"/>
                  <a:gd name="f12" fmla="val 1"/>
                  <a:gd name="f13" fmla="val 4"/>
                  <a:gd name="f14" fmla="val 9"/>
                  <a:gd name="f15" fmla="val 103"/>
                  <a:gd name="f16" fmla="val 8"/>
                  <a:gd name="f17" fmla="val 106"/>
                  <a:gd name="f18" fmla="val 7"/>
                  <a:gd name="f19" fmla="val 108"/>
                  <a:gd name="f20" fmla="val 6"/>
                  <a:gd name="f21" fmla="val 111"/>
                  <a:gd name="f22" fmla="val 10"/>
                  <a:gd name="f23" fmla="val 110"/>
                  <a:gd name="f24" fmla="val 18"/>
                  <a:gd name="f25" fmla="val 116"/>
                  <a:gd name="f26" fmla="val 19"/>
                  <a:gd name="f27" fmla="val 121"/>
                  <a:gd name="f28" fmla="val 21"/>
                  <a:gd name="f29" fmla="val 23"/>
                  <a:gd name="f30" fmla="val 119"/>
                  <a:gd name="f31" fmla="val 26"/>
                  <a:gd name="f32" fmla="val 124"/>
                  <a:gd name="f33" fmla="val 25"/>
                  <a:gd name="f34" fmla="val 128"/>
                  <a:gd name="f35" fmla="val 24"/>
                  <a:gd name="f36" fmla="val 27"/>
                  <a:gd name="f37" fmla="val 127"/>
                  <a:gd name="f38" fmla="val 30"/>
                  <a:gd name="f39" fmla="val 123"/>
                  <a:gd name="f40" fmla="val 34"/>
                  <a:gd name="f41" fmla="val 40"/>
                  <a:gd name="f42" fmla="val 118"/>
                  <a:gd name="f43" fmla="val 45"/>
                  <a:gd name="f44" fmla="val 49"/>
                  <a:gd name="f45" fmla="val 114"/>
                  <a:gd name="f46" fmla="val 51"/>
                  <a:gd name="f47" fmla="val 48"/>
                  <a:gd name="f48" fmla="val 107"/>
                  <a:gd name="f49" fmla="val 46"/>
                  <a:gd name="f50" fmla="val 50"/>
                  <a:gd name="f51" fmla="val 105"/>
                  <a:gd name="f52" fmla="val 53"/>
                  <a:gd name="f53" fmla="val 56"/>
                  <a:gd name="f54" fmla="val 58"/>
                  <a:gd name="f55" fmla="val 100"/>
                  <a:gd name="f56" fmla="val 63"/>
                  <a:gd name="f57" fmla="val 99"/>
                  <a:gd name="f58" fmla="val 68"/>
                  <a:gd name="f59" fmla="val 91"/>
                  <a:gd name="f60" fmla="val 64"/>
                  <a:gd name="f61" fmla="val 88"/>
                  <a:gd name="f62" fmla="val 62"/>
                  <a:gd name="f63" fmla="val 84"/>
                  <a:gd name="f64" fmla="val 65"/>
                  <a:gd name="f65" fmla="val 83"/>
                  <a:gd name="f66" fmla="val 69"/>
                  <a:gd name="f67" fmla="val 82"/>
                  <a:gd name="f68" fmla="val 71"/>
                  <a:gd name="f69" fmla="val 72"/>
                  <a:gd name="f70" fmla="val 74"/>
                  <a:gd name="f71" fmla="val 81"/>
                  <a:gd name="f72" fmla="val 79"/>
                  <a:gd name="f73" fmla="val 75"/>
                  <a:gd name="f74" fmla="val 85"/>
                  <a:gd name="f75" fmla="val 73"/>
                  <a:gd name="f76" fmla="val 90"/>
                  <a:gd name="f77" fmla="val 76"/>
                  <a:gd name="f78" fmla="val 95"/>
                  <a:gd name="f79" fmla="val 104"/>
                  <a:gd name="f80" fmla="val 61"/>
                  <a:gd name="f81" fmla="val 60"/>
                  <a:gd name="f82" fmla="val 59"/>
                  <a:gd name="f83" fmla="val 117"/>
                  <a:gd name="f84" fmla="val 55"/>
                  <a:gd name="f85" fmla="val 115"/>
                  <a:gd name="f86" fmla="val 112"/>
                  <a:gd name="f87" fmla="val 43"/>
                  <a:gd name="f88" fmla="val 113"/>
                  <a:gd name="f89" fmla="val 37"/>
                  <a:gd name="f90" fmla="val 120"/>
                  <a:gd name="f91" fmla="val 32"/>
                  <a:gd name="f92" fmla="val 122"/>
                  <a:gd name="f93" fmla="val 31"/>
                  <a:gd name="f94" fmla="val 125"/>
                  <a:gd name="f95" fmla="val 28"/>
                  <a:gd name="f96" fmla="val 29"/>
                  <a:gd name="f97" fmla="val 22"/>
                  <a:gd name="f98" fmla="val 16"/>
                  <a:gd name="f99" fmla="val 11"/>
                  <a:gd name="f100" fmla="val 109"/>
                  <a:gd name="f101" fmla="val 14"/>
                  <a:gd name="f102" fmla="val 93"/>
                  <a:gd name="f103" fmla="val 89"/>
                  <a:gd name="f104" fmla="val 33"/>
                  <a:gd name="f105" fmla="val 39"/>
                  <a:gd name="f106" fmla="val 47"/>
                  <a:gd name="f107" fmla="val 66"/>
                  <a:gd name="f108" fmla="val 70"/>
                  <a:gd name="f109" fmla="val 54"/>
                  <a:gd name="f110" fmla="val 35"/>
                  <a:gd name="f111" fmla="val 92"/>
                  <a:gd name="f112" fmla="val 94"/>
                  <a:gd name="f113" fmla="val 5"/>
                  <a:gd name="f114" fmla="val 3"/>
                  <a:gd name="f115" fmla="+- 0 0 -90"/>
                  <a:gd name="f116" fmla="*/ f3 1 130"/>
                  <a:gd name="f117" fmla="*/ f4 1 129"/>
                  <a:gd name="f118" fmla="+- f7 0 f5"/>
                  <a:gd name="f119" fmla="+- f6 0 f5"/>
                  <a:gd name="f120" fmla="*/ f115 f0 1"/>
                  <a:gd name="f121" fmla="*/ f119 1 130"/>
                  <a:gd name="f122" fmla="*/ f118 1 129"/>
                  <a:gd name="f123" fmla="*/ 98 f119 1"/>
                  <a:gd name="f124" fmla="*/ 2 f118 1"/>
                  <a:gd name="f125" fmla="*/ 101 f119 1"/>
                  <a:gd name="f126" fmla="*/ 4 f118 1"/>
                  <a:gd name="f127" fmla="*/ 106 f119 1"/>
                  <a:gd name="f128" fmla="*/ 7 f118 1"/>
                  <a:gd name="f129" fmla="*/ 111 f119 1"/>
                  <a:gd name="f130" fmla="*/ 10 f118 1"/>
                  <a:gd name="f131" fmla="*/ 121 f119 1"/>
                  <a:gd name="f132" fmla="*/ 21 f118 1"/>
                  <a:gd name="f133" fmla="*/ 124 f119 1"/>
                  <a:gd name="f134" fmla="*/ 25 f118 1"/>
                  <a:gd name="f135" fmla="*/ 127 f119 1"/>
                  <a:gd name="f136" fmla="*/ 30 f118 1"/>
                  <a:gd name="f137" fmla="*/ 118 f119 1"/>
                  <a:gd name="f138" fmla="*/ 45 f118 1"/>
                  <a:gd name="f139" fmla="*/ 110 f119 1"/>
                  <a:gd name="f140" fmla="*/ 48 f118 1"/>
                  <a:gd name="f141" fmla="*/ 50 f118 1"/>
                  <a:gd name="f142" fmla="*/ 103 f119 1"/>
                  <a:gd name="f143" fmla="*/ 58 f118 1"/>
                  <a:gd name="f144" fmla="*/ 91 f119 1"/>
                  <a:gd name="f145" fmla="*/ 64 f118 1"/>
                  <a:gd name="f146" fmla="*/ 83 f119 1"/>
                  <a:gd name="f147" fmla="*/ 69 f118 1"/>
                  <a:gd name="f148" fmla="*/ 82 f119 1"/>
                  <a:gd name="f149" fmla="*/ 74 f118 1"/>
                  <a:gd name="f150" fmla="*/ 74 f119 1"/>
                  <a:gd name="f151" fmla="*/ 85 f118 1"/>
                  <a:gd name="f152" fmla="*/ 99 f118 1"/>
                  <a:gd name="f153" fmla="*/ 65 f119 1"/>
                  <a:gd name="f154" fmla="*/ 106 f118 1"/>
                  <a:gd name="f155" fmla="*/ 60 f119 1"/>
                  <a:gd name="f156" fmla="*/ 111 f118 1"/>
                  <a:gd name="f157" fmla="*/ 50 f119 1"/>
                  <a:gd name="f158" fmla="*/ 116 f118 1"/>
                  <a:gd name="f159" fmla="*/ 43 f119 1"/>
                  <a:gd name="f160" fmla="*/ 113 f118 1"/>
                  <a:gd name="f161" fmla="*/ 34 f119 1"/>
                  <a:gd name="f162" fmla="*/ 120 f118 1"/>
                  <a:gd name="f163" fmla="*/ 30 f119 1"/>
                  <a:gd name="f164" fmla="*/ 129 f118 1"/>
                  <a:gd name="f165" fmla="*/ 25 f119 1"/>
                  <a:gd name="f166" fmla="*/ 123 f118 1"/>
                  <a:gd name="f167" fmla="*/ 21 f119 1"/>
                  <a:gd name="f168" fmla="*/ 118 f118 1"/>
                  <a:gd name="f169" fmla="*/ 16 f119 1"/>
                  <a:gd name="f170" fmla="*/ 117 f118 1"/>
                  <a:gd name="f171" fmla="*/ 1 f119 1"/>
                  <a:gd name="f172" fmla="*/ 125 f118 1"/>
                  <a:gd name="f173" fmla="*/ 0 f119 1"/>
                  <a:gd name="f174" fmla="*/ 124 f118 1"/>
                  <a:gd name="f175" fmla="*/ 14 f119 1"/>
                  <a:gd name="f176" fmla="*/ 103 f118 1"/>
                  <a:gd name="f177" fmla="*/ 22 f119 1"/>
                  <a:gd name="f178" fmla="*/ 93 f118 1"/>
                  <a:gd name="f179" fmla="*/ 88 f118 1"/>
                  <a:gd name="f180" fmla="*/ 46 f119 1"/>
                  <a:gd name="f181" fmla="*/ 68 f118 1"/>
                  <a:gd name="f182" fmla="*/ 65 f118 1"/>
                  <a:gd name="f183" fmla="*/ 35 f118 1"/>
                  <a:gd name="f184" fmla="*/ 93 f119 1"/>
                  <a:gd name="f185" fmla="*/ 33 f118 1"/>
                  <a:gd name="f186" fmla="*/ 95 f119 1"/>
                  <a:gd name="f187" fmla="*/ 94 f119 1"/>
                  <a:gd name="f188" fmla="*/ f120 1 f2"/>
                  <a:gd name="f189" fmla="*/ f123 1 130"/>
                  <a:gd name="f190" fmla="*/ f124 1 129"/>
                  <a:gd name="f191" fmla="*/ f125 1 130"/>
                  <a:gd name="f192" fmla="*/ f126 1 129"/>
                  <a:gd name="f193" fmla="*/ f127 1 130"/>
                  <a:gd name="f194" fmla="*/ f128 1 129"/>
                  <a:gd name="f195" fmla="*/ f129 1 130"/>
                  <a:gd name="f196" fmla="*/ f130 1 129"/>
                  <a:gd name="f197" fmla="*/ f131 1 130"/>
                  <a:gd name="f198" fmla="*/ f132 1 129"/>
                  <a:gd name="f199" fmla="*/ f133 1 130"/>
                  <a:gd name="f200" fmla="*/ f134 1 129"/>
                  <a:gd name="f201" fmla="*/ f135 1 130"/>
                  <a:gd name="f202" fmla="*/ f136 1 129"/>
                  <a:gd name="f203" fmla="*/ f137 1 130"/>
                  <a:gd name="f204" fmla="*/ f138 1 129"/>
                  <a:gd name="f205" fmla="*/ f139 1 130"/>
                  <a:gd name="f206" fmla="*/ f140 1 129"/>
                  <a:gd name="f207" fmla="*/ f141 1 129"/>
                  <a:gd name="f208" fmla="*/ f142 1 130"/>
                  <a:gd name="f209" fmla="*/ f143 1 129"/>
                  <a:gd name="f210" fmla="*/ f144 1 130"/>
                  <a:gd name="f211" fmla="*/ f145 1 129"/>
                  <a:gd name="f212" fmla="*/ f146 1 130"/>
                  <a:gd name="f213" fmla="*/ f147 1 129"/>
                  <a:gd name="f214" fmla="*/ f148 1 130"/>
                  <a:gd name="f215" fmla="*/ f149 1 129"/>
                  <a:gd name="f216" fmla="*/ f150 1 130"/>
                  <a:gd name="f217" fmla="*/ f151 1 129"/>
                  <a:gd name="f218" fmla="*/ f152 1 129"/>
                  <a:gd name="f219" fmla="*/ f153 1 130"/>
                  <a:gd name="f220" fmla="*/ f154 1 129"/>
                  <a:gd name="f221" fmla="*/ f155 1 130"/>
                  <a:gd name="f222" fmla="*/ f156 1 129"/>
                  <a:gd name="f223" fmla="*/ f157 1 130"/>
                  <a:gd name="f224" fmla="*/ f158 1 129"/>
                  <a:gd name="f225" fmla="*/ f159 1 130"/>
                  <a:gd name="f226" fmla="*/ f160 1 129"/>
                  <a:gd name="f227" fmla="*/ f161 1 130"/>
                  <a:gd name="f228" fmla="*/ f162 1 129"/>
                  <a:gd name="f229" fmla="*/ f163 1 130"/>
                  <a:gd name="f230" fmla="*/ f164 1 129"/>
                  <a:gd name="f231" fmla="*/ f165 1 130"/>
                  <a:gd name="f232" fmla="*/ f166 1 129"/>
                  <a:gd name="f233" fmla="*/ f167 1 130"/>
                  <a:gd name="f234" fmla="*/ f168 1 129"/>
                  <a:gd name="f235" fmla="*/ f169 1 130"/>
                  <a:gd name="f236" fmla="*/ f170 1 129"/>
                  <a:gd name="f237" fmla="*/ f171 1 130"/>
                  <a:gd name="f238" fmla="*/ f172 1 129"/>
                  <a:gd name="f239" fmla="*/ f173 1 130"/>
                  <a:gd name="f240" fmla="*/ f174 1 129"/>
                  <a:gd name="f241" fmla="*/ f175 1 130"/>
                  <a:gd name="f242" fmla="*/ f176 1 129"/>
                  <a:gd name="f243" fmla="*/ f177 1 130"/>
                  <a:gd name="f244" fmla="*/ f178 1 129"/>
                  <a:gd name="f245" fmla="*/ f179 1 129"/>
                  <a:gd name="f246" fmla="*/ f180 1 130"/>
                  <a:gd name="f247" fmla="*/ f181 1 129"/>
                  <a:gd name="f248" fmla="*/ f182 1 129"/>
                  <a:gd name="f249" fmla="*/ f183 1 129"/>
                  <a:gd name="f250" fmla="*/ f184 1 130"/>
                  <a:gd name="f251" fmla="*/ f185 1 129"/>
                  <a:gd name="f252" fmla="*/ f186 1 130"/>
                  <a:gd name="f253" fmla="*/ f187 1 130"/>
                  <a:gd name="f254" fmla="*/ 0 1 f121"/>
                  <a:gd name="f255" fmla="*/ f6 1 f121"/>
                  <a:gd name="f256" fmla="*/ 0 1 f122"/>
                  <a:gd name="f257" fmla="*/ f7 1 f122"/>
                  <a:gd name="f258" fmla="+- f188 0 f1"/>
                  <a:gd name="f259" fmla="*/ f189 1 f121"/>
                  <a:gd name="f260" fmla="*/ f190 1 f122"/>
                  <a:gd name="f261" fmla="*/ f191 1 f121"/>
                  <a:gd name="f262" fmla="*/ f192 1 f122"/>
                  <a:gd name="f263" fmla="*/ f193 1 f121"/>
                  <a:gd name="f264" fmla="*/ f194 1 f122"/>
                  <a:gd name="f265" fmla="*/ f195 1 f121"/>
                  <a:gd name="f266" fmla="*/ f196 1 f122"/>
                  <a:gd name="f267" fmla="*/ f197 1 f121"/>
                  <a:gd name="f268" fmla="*/ f198 1 f122"/>
                  <a:gd name="f269" fmla="*/ f199 1 f121"/>
                  <a:gd name="f270" fmla="*/ f200 1 f122"/>
                  <a:gd name="f271" fmla="*/ f201 1 f121"/>
                  <a:gd name="f272" fmla="*/ f202 1 f122"/>
                  <a:gd name="f273" fmla="*/ f203 1 f121"/>
                  <a:gd name="f274" fmla="*/ f204 1 f122"/>
                  <a:gd name="f275" fmla="*/ f205 1 f121"/>
                  <a:gd name="f276" fmla="*/ f206 1 f122"/>
                  <a:gd name="f277" fmla="*/ f207 1 f122"/>
                  <a:gd name="f278" fmla="*/ f208 1 f121"/>
                  <a:gd name="f279" fmla="*/ f209 1 f122"/>
                  <a:gd name="f280" fmla="*/ f210 1 f121"/>
                  <a:gd name="f281" fmla="*/ f211 1 f122"/>
                  <a:gd name="f282" fmla="*/ f212 1 f121"/>
                  <a:gd name="f283" fmla="*/ f213 1 f122"/>
                  <a:gd name="f284" fmla="*/ f214 1 f121"/>
                  <a:gd name="f285" fmla="*/ f215 1 f122"/>
                  <a:gd name="f286" fmla="*/ f216 1 f121"/>
                  <a:gd name="f287" fmla="*/ f217 1 f122"/>
                  <a:gd name="f288" fmla="*/ f218 1 f122"/>
                  <a:gd name="f289" fmla="*/ f219 1 f121"/>
                  <a:gd name="f290" fmla="*/ f220 1 f122"/>
                  <a:gd name="f291" fmla="*/ f221 1 f121"/>
                  <a:gd name="f292" fmla="*/ f222 1 f122"/>
                  <a:gd name="f293" fmla="*/ f223 1 f121"/>
                  <a:gd name="f294" fmla="*/ f224 1 f122"/>
                  <a:gd name="f295" fmla="*/ f225 1 f121"/>
                  <a:gd name="f296" fmla="*/ f226 1 f122"/>
                  <a:gd name="f297" fmla="*/ f227 1 f121"/>
                  <a:gd name="f298" fmla="*/ f228 1 f122"/>
                  <a:gd name="f299" fmla="*/ f229 1 f121"/>
                  <a:gd name="f300" fmla="*/ f230 1 f122"/>
                  <a:gd name="f301" fmla="*/ f231 1 f121"/>
                  <a:gd name="f302" fmla="*/ f232 1 f122"/>
                  <a:gd name="f303" fmla="*/ f233 1 f121"/>
                  <a:gd name="f304" fmla="*/ f234 1 f122"/>
                  <a:gd name="f305" fmla="*/ f235 1 f121"/>
                  <a:gd name="f306" fmla="*/ f236 1 f122"/>
                  <a:gd name="f307" fmla="*/ f237 1 f121"/>
                  <a:gd name="f308" fmla="*/ f238 1 f122"/>
                  <a:gd name="f309" fmla="*/ f239 1 f121"/>
                  <a:gd name="f310" fmla="*/ f240 1 f122"/>
                  <a:gd name="f311" fmla="*/ f241 1 f121"/>
                  <a:gd name="f312" fmla="*/ f242 1 f122"/>
                  <a:gd name="f313" fmla="*/ f243 1 f121"/>
                  <a:gd name="f314" fmla="*/ f244 1 f122"/>
                  <a:gd name="f315" fmla="*/ f245 1 f122"/>
                  <a:gd name="f316" fmla="*/ f246 1 f121"/>
                  <a:gd name="f317" fmla="*/ f247 1 f122"/>
                  <a:gd name="f318" fmla="*/ f248 1 f122"/>
                  <a:gd name="f319" fmla="*/ f249 1 f122"/>
                  <a:gd name="f320" fmla="*/ f250 1 f121"/>
                  <a:gd name="f321" fmla="*/ f251 1 f122"/>
                  <a:gd name="f322" fmla="*/ f252 1 f121"/>
                  <a:gd name="f323" fmla="*/ f253 1 f121"/>
                  <a:gd name="f324" fmla="*/ f254 f116 1"/>
                  <a:gd name="f325" fmla="*/ f255 f116 1"/>
                  <a:gd name="f326" fmla="*/ f257 f117 1"/>
                  <a:gd name="f327" fmla="*/ f256 f117 1"/>
                  <a:gd name="f328" fmla="*/ f259 f116 1"/>
                  <a:gd name="f329" fmla="*/ f260 f117 1"/>
                  <a:gd name="f330" fmla="*/ f261 f116 1"/>
                  <a:gd name="f331" fmla="*/ f262 f117 1"/>
                  <a:gd name="f332" fmla="*/ f263 f116 1"/>
                  <a:gd name="f333" fmla="*/ f264 f117 1"/>
                  <a:gd name="f334" fmla="*/ f265 f116 1"/>
                  <a:gd name="f335" fmla="*/ f266 f117 1"/>
                  <a:gd name="f336" fmla="*/ f267 f116 1"/>
                  <a:gd name="f337" fmla="*/ f268 f117 1"/>
                  <a:gd name="f338" fmla="*/ f269 f116 1"/>
                  <a:gd name="f339" fmla="*/ f270 f117 1"/>
                  <a:gd name="f340" fmla="*/ f271 f116 1"/>
                  <a:gd name="f341" fmla="*/ f272 f117 1"/>
                  <a:gd name="f342" fmla="*/ f273 f116 1"/>
                  <a:gd name="f343" fmla="*/ f274 f117 1"/>
                  <a:gd name="f344" fmla="*/ f275 f116 1"/>
                  <a:gd name="f345" fmla="*/ f276 f117 1"/>
                  <a:gd name="f346" fmla="*/ f277 f117 1"/>
                  <a:gd name="f347" fmla="*/ f278 f116 1"/>
                  <a:gd name="f348" fmla="*/ f279 f117 1"/>
                  <a:gd name="f349" fmla="*/ f280 f116 1"/>
                  <a:gd name="f350" fmla="*/ f281 f117 1"/>
                  <a:gd name="f351" fmla="*/ f282 f116 1"/>
                  <a:gd name="f352" fmla="*/ f283 f117 1"/>
                  <a:gd name="f353" fmla="*/ f284 f116 1"/>
                  <a:gd name="f354" fmla="*/ f285 f117 1"/>
                  <a:gd name="f355" fmla="*/ f286 f116 1"/>
                  <a:gd name="f356" fmla="*/ f287 f117 1"/>
                  <a:gd name="f357" fmla="*/ f288 f117 1"/>
                  <a:gd name="f358" fmla="*/ f289 f116 1"/>
                  <a:gd name="f359" fmla="*/ f290 f117 1"/>
                  <a:gd name="f360" fmla="*/ f291 f116 1"/>
                  <a:gd name="f361" fmla="*/ f292 f117 1"/>
                  <a:gd name="f362" fmla="*/ f293 f116 1"/>
                  <a:gd name="f363" fmla="*/ f294 f117 1"/>
                  <a:gd name="f364" fmla="*/ f295 f116 1"/>
                  <a:gd name="f365" fmla="*/ f296 f117 1"/>
                  <a:gd name="f366" fmla="*/ f297 f116 1"/>
                  <a:gd name="f367" fmla="*/ f298 f117 1"/>
                  <a:gd name="f368" fmla="*/ f299 f116 1"/>
                  <a:gd name="f369" fmla="*/ f300 f117 1"/>
                  <a:gd name="f370" fmla="*/ f301 f116 1"/>
                  <a:gd name="f371" fmla="*/ f302 f117 1"/>
                  <a:gd name="f372" fmla="*/ f303 f116 1"/>
                  <a:gd name="f373" fmla="*/ f304 f117 1"/>
                  <a:gd name="f374" fmla="*/ f305 f116 1"/>
                  <a:gd name="f375" fmla="*/ f306 f117 1"/>
                  <a:gd name="f376" fmla="*/ f307 f116 1"/>
                  <a:gd name="f377" fmla="*/ f308 f117 1"/>
                  <a:gd name="f378" fmla="*/ f309 f116 1"/>
                  <a:gd name="f379" fmla="*/ f310 f117 1"/>
                  <a:gd name="f380" fmla="*/ f311 f116 1"/>
                  <a:gd name="f381" fmla="*/ f312 f117 1"/>
                  <a:gd name="f382" fmla="*/ f313 f116 1"/>
                  <a:gd name="f383" fmla="*/ f314 f117 1"/>
                  <a:gd name="f384" fmla="*/ f315 f117 1"/>
                  <a:gd name="f385" fmla="*/ f316 f116 1"/>
                  <a:gd name="f386" fmla="*/ f317 f117 1"/>
                  <a:gd name="f387" fmla="*/ f318 f117 1"/>
                  <a:gd name="f388" fmla="*/ f319 f117 1"/>
                  <a:gd name="f389" fmla="*/ f320 f116 1"/>
                  <a:gd name="f390" fmla="*/ f321 f117 1"/>
                  <a:gd name="f391" fmla="*/ f322 f116 1"/>
                  <a:gd name="f392" fmla="*/ f323 f116 1"/>
                </a:gdLst>
                <a:ahLst/>
                <a:cxnLst>
                  <a:cxn ang="3cd4">
                    <a:pos x="hc" y="t"/>
                  </a:cxn>
                  <a:cxn ang="0">
                    <a:pos x="r" y="vc"/>
                  </a:cxn>
                  <a:cxn ang="cd4">
                    <a:pos x="hc" y="b"/>
                  </a:cxn>
                  <a:cxn ang="cd2">
                    <a:pos x="l" y="vc"/>
                  </a:cxn>
                  <a:cxn ang="f258">
                    <a:pos x="f328" y="f329"/>
                  </a:cxn>
                  <a:cxn ang="f258">
                    <a:pos x="f330" y="f331"/>
                  </a:cxn>
                  <a:cxn ang="f258">
                    <a:pos x="f332" y="f333"/>
                  </a:cxn>
                  <a:cxn ang="f258">
                    <a:pos x="f334" y="f335"/>
                  </a:cxn>
                  <a:cxn ang="f258">
                    <a:pos x="f336" y="f337"/>
                  </a:cxn>
                  <a:cxn ang="f258">
                    <a:pos x="f338" y="f339"/>
                  </a:cxn>
                  <a:cxn ang="f258">
                    <a:pos x="f340" y="f341"/>
                  </a:cxn>
                  <a:cxn ang="f258">
                    <a:pos x="f342" y="f343"/>
                  </a:cxn>
                  <a:cxn ang="f258">
                    <a:pos x="f344" y="f345"/>
                  </a:cxn>
                  <a:cxn ang="f258">
                    <a:pos x="f332" y="f346"/>
                  </a:cxn>
                  <a:cxn ang="f258">
                    <a:pos x="f347" y="f348"/>
                  </a:cxn>
                  <a:cxn ang="f258">
                    <a:pos x="f349" y="f350"/>
                  </a:cxn>
                  <a:cxn ang="f258">
                    <a:pos x="f351" y="f352"/>
                  </a:cxn>
                  <a:cxn ang="f258">
                    <a:pos x="f353" y="f354"/>
                  </a:cxn>
                  <a:cxn ang="f258">
                    <a:pos x="f355" y="f356"/>
                  </a:cxn>
                  <a:cxn ang="f258">
                    <a:pos x="f355" y="f357"/>
                  </a:cxn>
                  <a:cxn ang="f258">
                    <a:pos x="f358" y="f359"/>
                  </a:cxn>
                  <a:cxn ang="f258">
                    <a:pos x="f360" y="f361"/>
                  </a:cxn>
                  <a:cxn ang="f258">
                    <a:pos x="f362" y="f363"/>
                  </a:cxn>
                  <a:cxn ang="f258">
                    <a:pos x="f364" y="f365"/>
                  </a:cxn>
                  <a:cxn ang="f258">
                    <a:pos x="f366" y="f367"/>
                  </a:cxn>
                  <a:cxn ang="f258">
                    <a:pos x="f368" y="f369"/>
                  </a:cxn>
                  <a:cxn ang="f258">
                    <a:pos x="f370" y="f371"/>
                  </a:cxn>
                  <a:cxn ang="f258">
                    <a:pos x="f372" y="f373"/>
                  </a:cxn>
                  <a:cxn ang="f258">
                    <a:pos x="f374" y="f375"/>
                  </a:cxn>
                  <a:cxn ang="f258">
                    <a:pos x="f376" y="f377"/>
                  </a:cxn>
                  <a:cxn ang="f258">
                    <a:pos x="f378" y="f379"/>
                  </a:cxn>
                  <a:cxn ang="f258">
                    <a:pos x="f380" y="f381"/>
                  </a:cxn>
                  <a:cxn ang="f258">
                    <a:pos x="f382" y="f383"/>
                  </a:cxn>
                  <a:cxn ang="f258">
                    <a:pos x="f370" y="f384"/>
                  </a:cxn>
                  <a:cxn ang="f258">
                    <a:pos x="f385" y="f386"/>
                  </a:cxn>
                  <a:cxn ang="f258">
                    <a:pos x="f362" y="f387"/>
                  </a:cxn>
                  <a:cxn ang="f258">
                    <a:pos x="f349" y="f388"/>
                  </a:cxn>
                  <a:cxn ang="f258">
                    <a:pos x="f389" y="f390"/>
                  </a:cxn>
                  <a:cxn ang="f258">
                    <a:pos x="f391" y="f335"/>
                  </a:cxn>
                  <a:cxn ang="f258">
                    <a:pos x="f392" y="f333"/>
                  </a:cxn>
                  <a:cxn ang="f258">
                    <a:pos x="f328" y="f329"/>
                  </a:cxn>
                </a:cxnLst>
                <a:rect l="f324" t="f327" r="f325" b="f326"/>
                <a:pathLst>
                  <a:path w="130" h="129">
                    <a:moveTo>
                      <a:pt x="f8" y="f9"/>
                    </a:moveTo>
                    <a:cubicBezTo>
                      <a:pt x="f10" y="f5"/>
                      <a:pt x="f11" y="f12"/>
                      <a:pt x="f10" y="f13"/>
                    </a:cubicBezTo>
                    <a:cubicBezTo>
                      <a:pt x="f10" y="f14"/>
                      <a:pt x="f15" y="f16"/>
                      <a:pt x="f17" y="f18"/>
                    </a:cubicBezTo>
                    <a:cubicBezTo>
                      <a:pt x="f19" y="f20"/>
                      <a:pt x="f21" y="f16"/>
                      <a:pt x="f21" y="f22"/>
                    </a:cubicBezTo>
                    <a:cubicBezTo>
                      <a:pt x="f23" y="f24"/>
                      <a:pt x="f25" y="f26"/>
                      <a:pt x="f27" y="f28"/>
                    </a:cubicBezTo>
                    <a:cubicBezTo>
                      <a:pt x="f27" y="f29"/>
                      <a:pt x="f30" y="f31"/>
                      <a:pt x="f32" y="f33"/>
                    </a:cubicBezTo>
                    <a:cubicBezTo>
                      <a:pt x="f34" y="f35"/>
                      <a:pt x="f6" y="f36"/>
                      <a:pt x="f37" y="f38"/>
                    </a:cubicBezTo>
                    <a:cubicBezTo>
                      <a:pt x="f39" y="f40"/>
                      <a:pt x="f27" y="f41"/>
                      <a:pt x="f42" y="f43"/>
                    </a:cubicBezTo>
                    <a:cubicBezTo>
                      <a:pt x="f25" y="f44"/>
                      <a:pt x="f45" y="f46"/>
                      <a:pt x="f23" y="f47"/>
                    </a:cubicBezTo>
                    <a:cubicBezTo>
                      <a:pt x="f48" y="f49"/>
                      <a:pt x="f17" y="f47"/>
                      <a:pt x="f17" y="f50"/>
                    </a:cubicBezTo>
                    <a:cubicBezTo>
                      <a:pt x="f51" y="f52"/>
                      <a:pt x="f51" y="f53"/>
                      <a:pt x="f15" y="f54"/>
                    </a:cubicBezTo>
                    <a:cubicBezTo>
                      <a:pt x="f55" y="f56"/>
                      <a:pt x="f57" y="f58"/>
                      <a:pt x="f59" y="f60"/>
                    </a:cubicBezTo>
                    <a:cubicBezTo>
                      <a:pt x="f61" y="f62"/>
                      <a:pt x="f63" y="f64"/>
                      <a:pt x="f65" y="f66"/>
                    </a:cubicBezTo>
                    <a:cubicBezTo>
                      <a:pt x="f67" y="f68"/>
                      <a:pt x="f67" y="f69"/>
                      <a:pt x="f67" y="f70"/>
                    </a:cubicBezTo>
                    <a:cubicBezTo>
                      <a:pt x="f71" y="f72"/>
                      <a:pt x="f73" y="f71"/>
                      <a:pt x="f70" y="f74"/>
                    </a:cubicBezTo>
                    <a:cubicBezTo>
                      <a:pt x="f75" y="f76"/>
                      <a:pt x="f77" y="f78"/>
                      <a:pt x="f70" y="f57"/>
                    </a:cubicBezTo>
                    <a:cubicBezTo>
                      <a:pt x="f75" y="f79"/>
                      <a:pt x="f66" y="f17"/>
                      <a:pt x="f64" y="f17"/>
                    </a:cubicBezTo>
                    <a:cubicBezTo>
                      <a:pt x="f80" y="f17"/>
                      <a:pt x="f80" y="f19"/>
                      <a:pt x="f81" y="f21"/>
                    </a:cubicBezTo>
                    <a:cubicBezTo>
                      <a:pt x="f82" y="f83"/>
                      <a:pt x="f84" y="f30"/>
                      <a:pt x="f50" y="f25"/>
                    </a:cubicBezTo>
                    <a:cubicBezTo>
                      <a:pt x="f47" y="f85"/>
                      <a:pt x="f43" y="f86"/>
                      <a:pt x="f87" y="f88"/>
                    </a:cubicBezTo>
                    <a:cubicBezTo>
                      <a:pt x="f41" y="f45"/>
                      <a:pt x="f89" y="f83"/>
                      <a:pt x="f40" y="f90"/>
                    </a:cubicBezTo>
                    <a:cubicBezTo>
                      <a:pt x="f91" y="f92"/>
                      <a:pt x="f93" y="f94"/>
                      <a:pt x="f38" y="f7"/>
                    </a:cubicBezTo>
                    <a:cubicBezTo>
                      <a:pt x="f95" y="f37"/>
                      <a:pt x="f96" y="f39"/>
                      <a:pt x="f33" y="f39"/>
                    </a:cubicBezTo>
                    <a:cubicBezTo>
                      <a:pt x="f29" y="f39"/>
                      <a:pt x="f97" y="f27"/>
                      <a:pt x="f28" y="f42"/>
                    </a:cubicBezTo>
                    <a:cubicBezTo>
                      <a:pt x="f28" y="f85"/>
                      <a:pt x="f26" y="f85"/>
                      <a:pt x="f98" y="f83"/>
                    </a:cubicBezTo>
                    <a:cubicBezTo>
                      <a:pt x="f99" y="f90"/>
                      <a:pt x="f20" y="f92"/>
                      <a:pt x="f12" y="f94"/>
                    </a:cubicBezTo>
                    <a:cubicBezTo>
                      <a:pt x="f12" y="f94"/>
                      <a:pt x="f12" y="f32"/>
                      <a:pt x="f5" y="f32"/>
                    </a:cubicBezTo>
                    <a:cubicBezTo>
                      <a:pt x="f5" y="f45"/>
                      <a:pt x="f18" y="f100"/>
                      <a:pt x="f101" y="f15"/>
                    </a:cubicBezTo>
                    <a:cubicBezTo>
                      <a:pt x="f24" y="f55"/>
                      <a:pt x="f28" y="f8"/>
                      <a:pt x="f97" y="f102"/>
                    </a:cubicBezTo>
                    <a:cubicBezTo>
                      <a:pt x="f97" y="f59"/>
                      <a:pt x="f29" y="f103"/>
                      <a:pt x="f33" y="f61"/>
                    </a:cubicBezTo>
                    <a:cubicBezTo>
                      <a:pt x="f104" y="f65"/>
                      <a:pt x="f105" y="f70"/>
                      <a:pt x="f49" y="f58"/>
                    </a:cubicBezTo>
                    <a:cubicBezTo>
                      <a:pt x="f106" y="f107"/>
                      <a:pt x="f47" y="f107"/>
                      <a:pt x="f50" y="f64"/>
                    </a:cubicBezTo>
                    <a:cubicBezTo>
                      <a:pt x="f108" y="f81"/>
                      <a:pt x="f72" y="f109"/>
                      <a:pt x="f59" y="f110"/>
                    </a:cubicBezTo>
                    <a:cubicBezTo>
                      <a:pt x="f111" y="f40"/>
                      <a:pt x="f111" y="f104"/>
                      <a:pt x="f102" y="f104"/>
                    </a:cubicBezTo>
                    <a:cubicBezTo>
                      <a:pt x="f11" y="f97"/>
                      <a:pt x="f11" y="f97"/>
                      <a:pt x="f78" y="f22"/>
                    </a:cubicBezTo>
                    <a:cubicBezTo>
                      <a:pt x="f112" y="f14"/>
                      <a:pt x="f112" y="f16"/>
                      <a:pt x="f112" y="f18"/>
                    </a:cubicBezTo>
                    <a:cubicBezTo>
                      <a:pt x="f112" y="f113"/>
                      <a:pt x="f78" y="f114"/>
                      <a:pt x="f8" y="f9"/>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89" name="Freeform 66">
                <a:extLst>
                  <a:ext uri="{FF2B5EF4-FFF2-40B4-BE49-F238E27FC236}">
                    <a16:creationId xmlns:a16="http://schemas.microsoft.com/office/drawing/2014/main" id="{E242AB72-3A49-2161-F36D-24F72F5DF28D}"/>
                  </a:ext>
                </a:extLst>
              </p:cNvPr>
              <p:cNvSpPr/>
              <p:nvPr/>
            </p:nvSpPr>
            <p:spPr>
              <a:xfrm>
                <a:off x="11263314" y="6076946"/>
                <a:ext cx="117472" cy="214317"/>
              </a:xfrm>
              <a:custGeom>
                <a:avLst/>
                <a:gdLst>
                  <a:gd name="f0" fmla="val 10800000"/>
                  <a:gd name="f1" fmla="val 5400000"/>
                  <a:gd name="f2" fmla="val 180"/>
                  <a:gd name="f3" fmla="val w"/>
                  <a:gd name="f4" fmla="val h"/>
                  <a:gd name="f5" fmla="val 0"/>
                  <a:gd name="f6" fmla="val 75"/>
                  <a:gd name="f7" fmla="val 136"/>
                  <a:gd name="f8" fmla="val 58"/>
                  <a:gd name="f9" fmla="val 54"/>
                  <a:gd name="f10" fmla="val 50"/>
                  <a:gd name="f11" fmla="val 135"/>
                  <a:gd name="f12" fmla="val 49"/>
                  <a:gd name="f13" fmla="val 132"/>
                  <a:gd name="f14" fmla="val 47"/>
                  <a:gd name="f15" fmla="val 126"/>
                  <a:gd name="f16" fmla="val 43"/>
                  <a:gd name="f17" fmla="val 39"/>
                  <a:gd name="f18" fmla="val 35"/>
                  <a:gd name="f19" fmla="val 33"/>
                  <a:gd name="f20" fmla="val 124"/>
                  <a:gd name="f21" fmla="val 120"/>
                  <a:gd name="f22" fmla="val 115"/>
                  <a:gd name="f23" fmla="val 31"/>
                  <a:gd name="f24" fmla="val 110"/>
                  <a:gd name="f25" fmla="val 104"/>
                  <a:gd name="f26" fmla="val 30"/>
                  <a:gd name="f27" fmla="val 100"/>
                  <a:gd name="f28" fmla="val 28"/>
                  <a:gd name="f29" fmla="val 95"/>
                  <a:gd name="f30" fmla="val 34"/>
                  <a:gd name="f31" fmla="val 90"/>
                  <a:gd name="f32" fmla="val 87"/>
                  <a:gd name="f33" fmla="val 36"/>
                  <a:gd name="f34" fmla="val 78"/>
                  <a:gd name="f35" fmla="val 76"/>
                  <a:gd name="f36" fmla="val 24"/>
                  <a:gd name="f37" fmla="val 73"/>
                  <a:gd name="f38" fmla="val 18"/>
                  <a:gd name="f39" fmla="val 69"/>
                  <a:gd name="f40" fmla="val 10"/>
                  <a:gd name="f41" fmla="val 68"/>
                  <a:gd name="f42" fmla="val 3"/>
                  <a:gd name="f43" fmla="val 6"/>
                  <a:gd name="f44" fmla="val 60"/>
                  <a:gd name="f45" fmla="val 2"/>
                  <a:gd name="f46" fmla="val 57"/>
                  <a:gd name="f47" fmla="val 55"/>
                  <a:gd name="f48" fmla="val 4"/>
                  <a:gd name="f49" fmla="val 53"/>
                  <a:gd name="f50" fmla="val 5"/>
                  <a:gd name="f51" fmla="val 8"/>
                  <a:gd name="f52" fmla="val 16"/>
                  <a:gd name="f53" fmla="val 38"/>
                  <a:gd name="f54" fmla="val 19"/>
                  <a:gd name="f55" fmla="val 20"/>
                  <a:gd name="f56" fmla="val 22"/>
                  <a:gd name="f57" fmla="val 26"/>
                  <a:gd name="f58" fmla="val 25"/>
                  <a:gd name="f59" fmla="val 27"/>
                  <a:gd name="f60" fmla="val 29"/>
                  <a:gd name="f61" fmla="val 37"/>
                  <a:gd name="f62" fmla="val 40"/>
                  <a:gd name="f63" fmla="val 52"/>
                  <a:gd name="f64" fmla="val 11"/>
                  <a:gd name="f65" fmla="val 9"/>
                  <a:gd name="f66" fmla="val 12"/>
                  <a:gd name="f67" fmla="val 13"/>
                  <a:gd name="f68" fmla="val 14"/>
                  <a:gd name="f69" fmla="val 56"/>
                  <a:gd name="f70" fmla="val 15"/>
                  <a:gd name="f71" fmla="val 17"/>
                  <a:gd name="f72" fmla="val 59"/>
                  <a:gd name="f73" fmla="val 61"/>
                  <a:gd name="f74" fmla="val 62"/>
                  <a:gd name="f75" fmla="val 63"/>
                  <a:gd name="f76" fmla="val 65"/>
                  <a:gd name="f77" fmla="val 71"/>
                  <a:gd name="f78" fmla="val 7"/>
                  <a:gd name="f79" fmla="val 67"/>
                  <a:gd name="f80" fmla="val 66"/>
                  <a:gd name="f81" fmla="val 72"/>
                  <a:gd name="f82" fmla="val 74"/>
                  <a:gd name="f83" fmla="val 64"/>
                  <a:gd name="f84" fmla="val 32"/>
                  <a:gd name="f85" fmla="val 42"/>
                  <a:gd name="f86" fmla="val 46"/>
                  <a:gd name="f87" fmla="val 41"/>
                  <a:gd name="f88" fmla="val 44"/>
                  <a:gd name="f89" fmla="val 70"/>
                  <a:gd name="f90" fmla="val 51"/>
                  <a:gd name="f91" fmla="val 79"/>
                  <a:gd name="f92" fmla="val 81"/>
                  <a:gd name="f93" fmla="val 83"/>
                  <a:gd name="f94" fmla="val 48"/>
                  <a:gd name="f95" fmla="val 86"/>
                  <a:gd name="f96" fmla="val 88"/>
                  <a:gd name="f97" fmla="val 91"/>
                  <a:gd name="f98" fmla="val 92"/>
                  <a:gd name="f99" fmla="val 96"/>
                  <a:gd name="f100" fmla="val 101"/>
                  <a:gd name="f101" fmla="val 106"/>
                  <a:gd name="f102" fmla="val 111"/>
                  <a:gd name="f103" fmla="val 114"/>
                  <a:gd name="f104" fmla="val 116"/>
                  <a:gd name="f105" fmla="val 118"/>
                  <a:gd name="f106" fmla="val 121"/>
                  <a:gd name="f107" fmla="val 123"/>
                  <a:gd name="f108" fmla="val 125"/>
                  <a:gd name="f109" fmla="val 130"/>
                  <a:gd name="f110" fmla="+- 0 0 -90"/>
                  <a:gd name="f111" fmla="*/ f3 1 75"/>
                  <a:gd name="f112" fmla="*/ f4 1 136"/>
                  <a:gd name="f113" fmla="+- f7 0 f5"/>
                  <a:gd name="f114" fmla="+- f6 0 f5"/>
                  <a:gd name="f115" fmla="*/ f110 f0 1"/>
                  <a:gd name="f116" fmla="*/ f114 1 75"/>
                  <a:gd name="f117" fmla="*/ f113 1 136"/>
                  <a:gd name="f118" fmla="*/ 58 f114 1"/>
                  <a:gd name="f119" fmla="*/ 136 f113 1"/>
                  <a:gd name="f120" fmla="*/ 49 f114 1"/>
                  <a:gd name="f121" fmla="*/ 132 f113 1"/>
                  <a:gd name="f122" fmla="*/ 39 f114 1"/>
                  <a:gd name="f123" fmla="*/ 126 f113 1"/>
                  <a:gd name="f124" fmla="*/ 33 f114 1"/>
                  <a:gd name="f125" fmla="*/ 120 f113 1"/>
                  <a:gd name="f126" fmla="*/ 31 f114 1"/>
                  <a:gd name="f127" fmla="*/ 104 f113 1"/>
                  <a:gd name="f128" fmla="*/ 34 f114 1"/>
                  <a:gd name="f129" fmla="*/ 90 f113 1"/>
                  <a:gd name="f130" fmla="*/ 76 f113 1"/>
                  <a:gd name="f131" fmla="*/ 10 f114 1"/>
                  <a:gd name="f132" fmla="*/ 68 f113 1"/>
                  <a:gd name="f133" fmla="*/ 2 f114 1"/>
                  <a:gd name="f134" fmla="*/ 57 f113 1"/>
                  <a:gd name="f135" fmla="*/ 5 f114 1"/>
                  <a:gd name="f136" fmla="*/ 50 f113 1"/>
                  <a:gd name="f137" fmla="*/ 19 f114 1"/>
                  <a:gd name="f138" fmla="*/ 30 f113 1"/>
                  <a:gd name="f139" fmla="*/ 25 f114 1"/>
                  <a:gd name="f140" fmla="*/ 24 f113 1"/>
                  <a:gd name="f141" fmla="*/ 24 f114 1"/>
                  <a:gd name="f142" fmla="*/ 36 f114 1"/>
                  <a:gd name="f143" fmla="*/ 26 f113 1"/>
                  <a:gd name="f144" fmla="*/ 38 f114 1"/>
                  <a:gd name="f145" fmla="*/ 52 f114 1"/>
                  <a:gd name="f146" fmla="*/ 11 f113 1"/>
                  <a:gd name="f147" fmla="*/ 55 f114 1"/>
                  <a:gd name="f148" fmla="*/ 8 f113 1"/>
                  <a:gd name="f149" fmla="*/ 57 f114 1"/>
                  <a:gd name="f150" fmla="*/ 12 f113 1"/>
                  <a:gd name="f151" fmla="*/ 56 f114 1"/>
                  <a:gd name="f152" fmla="*/ 15 f113 1"/>
                  <a:gd name="f153" fmla="*/ 20 f113 1"/>
                  <a:gd name="f154" fmla="*/ 61 f114 1"/>
                  <a:gd name="f155" fmla="*/ 17 f113 1"/>
                  <a:gd name="f156" fmla="*/ 63 f114 1"/>
                  <a:gd name="f157" fmla="*/ 13 f113 1"/>
                  <a:gd name="f158" fmla="*/ 71 f114 1"/>
                  <a:gd name="f159" fmla="*/ 0 f113 1"/>
                  <a:gd name="f160" fmla="*/ 66 f114 1"/>
                  <a:gd name="f161" fmla="*/ 18 f113 1"/>
                  <a:gd name="f162" fmla="*/ 72 f114 1"/>
                  <a:gd name="f163" fmla="*/ 75 f114 1"/>
                  <a:gd name="f164" fmla="*/ 32 f113 1"/>
                  <a:gd name="f165" fmla="*/ 59 f114 1"/>
                  <a:gd name="f166" fmla="*/ 40 f113 1"/>
                  <a:gd name="f167" fmla="*/ 53 f114 1"/>
                  <a:gd name="f168" fmla="*/ 46 f113 1"/>
                  <a:gd name="f169" fmla="*/ 41 f114 1"/>
                  <a:gd name="f170" fmla="*/ 60 f113 1"/>
                  <a:gd name="f171" fmla="*/ 46 f114 1"/>
                  <a:gd name="f172" fmla="*/ 66 f113 1"/>
                  <a:gd name="f173" fmla="*/ 79 f113 1"/>
                  <a:gd name="f174" fmla="*/ 48 f114 1"/>
                  <a:gd name="f175" fmla="*/ 86 f113 1"/>
                  <a:gd name="f176" fmla="*/ 92 f113 1"/>
                  <a:gd name="f177" fmla="*/ 42 f114 1"/>
                  <a:gd name="f178" fmla="*/ 106 f113 1"/>
                  <a:gd name="f179" fmla="*/ 115 f113 1"/>
                  <a:gd name="f180" fmla="*/ 54 f114 1"/>
                  <a:gd name="f181" fmla="*/ 121 f113 1"/>
                  <a:gd name="f182" fmla="*/ f115 1 f2"/>
                  <a:gd name="f183" fmla="*/ f118 1 75"/>
                  <a:gd name="f184" fmla="*/ f119 1 136"/>
                  <a:gd name="f185" fmla="*/ f120 1 75"/>
                  <a:gd name="f186" fmla="*/ f121 1 136"/>
                  <a:gd name="f187" fmla="*/ f122 1 75"/>
                  <a:gd name="f188" fmla="*/ f123 1 136"/>
                  <a:gd name="f189" fmla="*/ f124 1 75"/>
                  <a:gd name="f190" fmla="*/ f125 1 136"/>
                  <a:gd name="f191" fmla="*/ f126 1 75"/>
                  <a:gd name="f192" fmla="*/ f127 1 136"/>
                  <a:gd name="f193" fmla="*/ f128 1 75"/>
                  <a:gd name="f194" fmla="*/ f129 1 136"/>
                  <a:gd name="f195" fmla="*/ f130 1 136"/>
                  <a:gd name="f196" fmla="*/ f131 1 75"/>
                  <a:gd name="f197" fmla="*/ f132 1 136"/>
                  <a:gd name="f198" fmla="*/ f133 1 75"/>
                  <a:gd name="f199" fmla="*/ f134 1 136"/>
                  <a:gd name="f200" fmla="*/ f135 1 75"/>
                  <a:gd name="f201" fmla="*/ f136 1 136"/>
                  <a:gd name="f202" fmla="*/ f137 1 75"/>
                  <a:gd name="f203" fmla="*/ f138 1 136"/>
                  <a:gd name="f204" fmla="*/ f139 1 75"/>
                  <a:gd name="f205" fmla="*/ f140 1 136"/>
                  <a:gd name="f206" fmla="*/ f141 1 75"/>
                  <a:gd name="f207" fmla="*/ f142 1 75"/>
                  <a:gd name="f208" fmla="*/ f143 1 136"/>
                  <a:gd name="f209" fmla="*/ f144 1 75"/>
                  <a:gd name="f210" fmla="*/ f145 1 75"/>
                  <a:gd name="f211" fmla="*/ f146 1 136"/>
                  <a:gd name="f212" fmla="*/ f147 1 75"/>
                  <a:gd name="f213" fmla="*/ f148 1 136"/>
                  <a:gd name="f214" fmla="*/ f149 1 75"/>
                  <a:gd name="f215" fmla="*/ f150 1 136"/>
                  <a:gd name="f216" fmla="*/ f151 1 75"/>
                  <a:gd name="f217" fmla="*/ f152 1 136"/>
                  <a:gd name="f218" fmla="*/ f153 1 136"/>
                  <a:gd name="f219" fmla="*/ f154 1 75"/>
                  <a:gd name="f220" fmla="*/ f155 1 136"/>
                  <a:gd name="f221" fmla="*/ f156 1 75"/>
                  <a:gd name="f222" fmla="*/ f157 1 136"/>
                  <a:gd name="f223" fmla="*/ f158 1 75"/>
                  <a:gd name="f224" fmla="*/ f159 1 136"/>
                  <a:gd name="f225" fmla="*/ f160 1 75"/>
                  <a:gd name="f226" fmla="*/ f161 1 136"/>
                  <a:gd name="f227" fmla="*/ f162 1 75"/>
                  <a:gd name="f228" fmla="*/ f163 1 75"/>
                  <a:gd name="f229" fmla="*/ f164 1 136"/>
                  <a:gd name="f230" fmla="*/ f165 1 75"/>
                  <a:gd name="f231" fmla="*/ f166 1 136"/>
                  <a:gd name="f232" fmla="*/ f167 1 75"/>
                  <a:gd name="f233" fmla="*/ f168 1 136"/>
                  <a:gd name="f234" fmla="*/ f169 1 75"/>
                  <a:gd name="f235" fmla="*/ f170 1 136"/>
                  <a:gd name="f236" fmla="*/ f171 1 75"/>
                  <a:gd name="f237" fmla="*/ f172 1 136"/>
                  <a:gd name="f238" fmla="*/ f173 1 136"/>
                  <a:gd name="f239" fmla="*/ f174 1 75"/>
                  <a:gd name="f240" fmla="*/ f175 1 136"/>
                  <a:gd name="f241" fmla="*/ f176 1 136"/>
                  <a:gd name="f242" fmla="*/ f177 1 75"/>
                  <a:gd name="f243" fmla="*/ f178 1 136"/>
                  <a:gd name="f244" fmla="*/ f179 1 136"/>
                  <a:gd name="f245" fmla="*/ f180 1 75"/>
                  <a:gd name="f246" fmla="*/ f181 1 136"/>
                  <a:gd name="f247" fmla="*/ 0 1 f116"/>
                  <a:gd name="f248" fmla="*/ f6 1 f116"/>
                  <a:gd name="f249" fmla="*/ 0 1 f117"/>
                  <a:gd name="f250" fmla="*/ f7 1 f117"/>
                  <a:gd name="f251" fmla="+- f182 0 f1"/>
                  <a:gd name="f252" fmla="*/ f183 1 f116"/>
                  <a:gd name="f253" fmla="*/ f184 1 f117"/>
                  <a:gd name="f254" fmla="*/ f185 1 f116"/>
                  <a:gd name="f255" fmla="*/ f186 1 f117"/>
                  <a:gd name="f256" fmla="*/ f187 1 f116"/>
                  <a:gd name="f257" fmla="*/ f188 1 f117"/>
                  <a:gd name="f258" fmla="*/ f189 1 f116"/>
                  <a:gd name="f259" fmla="*/ f190 1 f117"/>
                  <a:gd name="f260" fmla="*/ f191 1 f116"/>
                  <a:gd name="f261" fmla="*/ f192 1 f117"/>
                  <a:gd name="f262" fmla="*/ f193 1 f116"/>
                  <a:gd name="f263" fmla="*/ f194 1 f117"/>
                  <a:gd name="f264" fmla="*/ f195 1 f117"/>
                  <a:gd name="f265" fmla="*/ f196 1 f116"/>
                  <a:gd name="f266" fmla="*/ f197 1 f117"/>
                  <a:gd name="f267" fmla="*/ f198 1 f116"/>
                  <a:gd name="f268" fmla="*/ f199 1 f117"/>
                  <a:gd name="f269" fmla="*/ f200 1 f116"/>
                  <a:gd name="f270" fmla="*/ f201 1 f117"/>
                  <a:gd name="f271" fmla="*/ f202 1 f116"/>
                  <a:gd name="f272" fmla="*/ f203 1 f117"/>
                  <a:gd name="f273" fmla="*/ f204 1 f116"/>
                  <a:gd name="f274" fmla="*/ f205 1 f117"/>
                  <a:gd name="f275" fmla="*/ f206 1 f116"/>
                  <a:gd name="f276" fmla="*/ f207 1 f116"/>
                  <a:gd name="f277" fmla="*/ f208 1 f117"/>
                  <a:gd name="f278" fmla="*/ f209 1 f116"/>
                  <a:gd name="f279" fmla="*/ f210 1 f116"/>
                  <a:gd name="f280" fmla="*/ f211 1 f117"/>
                  <a:gd name="f281" fmla="*/ f212 1 f116"/>
                  <a:gd name="f282" fmla="*/ f213 1 f117"/>
                  <a:gd name="f283" fmla="*/ f214 1 f116"/>
                  <a:gd name="f284" fmla="*/ f215 1 f117"/>
                  <a:gd name="f285" fmla="*/ f216 1 f116"/>
                  <a:gd name="f286" fmla="*/ f217 1 f117"/>
                  <a:gd name="f287" fmla="*/ f218 1 f117"/>
                  <a:gd name="f288" fmla="*/ f219 1 f116"/>
                  <a:gd name="f289" fmla="*/ f220 1 f117"/>
                  <a:gd name="f290" fmla="*/ f221 1 f116"/>
                  <a:gd name="f291" fmla="*/ f222 1 f117"/>
                  <a:gd name="f292" fmla="*/ f223 1 f116"/>
                  <a:gd name="f293" fmla="*/ f224 1 f117"/>
                  <a:gd name="f294" fmla="*/ f225 1 f116"/>
                  <a:gd name="f295" fmla="*/ f226 1 f117"/>
                  <a:gd name="f296" fmla="*/ f227 1 f116"/>
                  <a:gd name="f297" fmla="*/ f228 1 f116"/>
                  <a:gd name="f298" fmla="*/ f229 1 f117"/>
                  <a:gd name="f299" fmla="*/ f230 1 f116"/>
                  <a:gd name="f300" fmla="*/ f231 1 f117"/>
                  <a:gd name="f301" fmla="*/ f232 1 f116"/>
                  <a:gd name="f302" fmla="*/ f233 1 f117"/>
                  <a:gd name="f303" fmla="*/ f234 1 f116"/>
                  <a:gd name="f304" fmla="*/ f235 1 f117"/>
                  <a:gd name="f305" fmla="*/ f236 1 f116"/>
                  <a:gd name="f306" fmla="*/ f237 1 f117"/>
                  <a:gd name="f307" fmla="*/ f238 1 f117"/>
                  <a:gd name="f308" fmla="*/ f239 1 f116"/>
                  <a:gd name="f309" fmla="*/ f240 1 f117"/>
                  <a:gd name="f310" fmla="*/ f241 1 f117"/>
                  <a:gd name="f311" fmla="*/ f242 1 f116"/>
                  <a:gd name="f312" fmla="*/ f243 1 f117"/>
                  <a:gd name="f313" fmla="*/ f244 1 f117"/>
                  <a:gd name="f314" fmla="*/ f245 1 f116"/>
                  <a:gd name="f315" fmla="*/ f246 1 f117"/>
                  <a:gd name="f316" fmla="*/ f247 f111 1"/>
                  <a:gd name="f317" fmla="*/ f248 f111 1"/>
                  <a:gd name="f318" fmla="*/ f250 f112 1"/>
                  <a:gd name="f319" fmla="*/ f249 f112 1"/>
                  <a:gd name="f320" fmla="*/ f252 f111 1"/>
                  <a:gd name="f321" fmla="*/ f253 f112 1"/>
                  <a:gd name="f322" fmla="*/ f254 f111 1"/>
                  <a:gd name="f323" fmla="*/ f255 f112 1"/>
                  <a:gd name="f324" fmla="*/ f256 f111 1"/>
                  <a:gd name="f325" fmla="*/ f257 f112 1"/>
                  <a:gd name="f326" fmla="*/ f258 f111 1"/>
                  <a:gd name="f327" fmla="*/ f259 f112 1"/>
                  <a:gd name="f328" fmla="*/ f260 f111 1"/>
                  <a:gd name="f329" fmla="*/ f261 f112 1"/>
                  <a:gd name="f330" fmla="*/ f262 f111 1"/>
                  <a:gd name="f331" fmla="*/ f263 f112 1"/>
                  <a:gd name="f332" fmla="*/ f264 f112 1"/>
                  <a:gd name="f333" fmla="*/ f265 f111 1"/>
                  <a:gd name="f334" fmla="*/ f266 f112 1"/>
                  <a:gd name="f335" fmla="*/ f267 f111 1"/>
                  <a:gd name="f336" fmla="*/ f268 f112 1"/>
                  <a:gd name="f337" fmla="*/ f269 f111 1"/>
                  <a:gd name="f338" fmla="*/ f270 f112 1"/>
                  <a:gd name="f339" fmla="*/ f271 f111 1"/>
                  <a:gd name="f340" fmla="*/ f272 f112 1"/>
                  <a:gd name="f341" fmla="*/ f273 f111 1"/>
                  <a:gd name="f342" fmla="*/ f274 f112 1"/>
                  <a:gd name="f343" fmla="*/ f275 f111 1"/>
                  <a:gd name="f344" fmla="*/ f276 f111 1"/>
                  <a:gd name="f345" fmla="*/ f277 f112 1"/>
                  <a:gd name="f346" fmla="*/ f278 f111 1"/>
                  <a:gd name="f347" fmla="*/ f279 f111 1"/>
                  <a:gd name="f348" fmla="*/ f280 f112 1"/>
                  <a:gd name="f349" fmla="*/ f281 f111 1"/>
                  <a:gd name="f350" fmla="*/ f282 f112 1"/>
                  <a:gd name="f351" fmla="*/ f283 f111 1"/>
                  <a:gd name="f352" fmla="*/ f284 f112 1"/>
                  <a:gd name="f353" fmla="*/ f285 f111 1"/>
                  <a:gd name="f354" fmla="*/ f286 f112 1"/>
                  <a:gd name="f355" fmla="*/ f287 f112 1"/>
                  <a:gd name="f356" fmla="*/ f288 f111 1"/>
                  <a:gd name="f357" fmla="*/ f289 f112 1"/>
                  <a:gd name="f358" fmla="*/ f290 f111 1"/>
                  <a:gd name="f359" fmla="*/ f291 f112 1"/>
                  <a:gd name="f360" fmla="*/ f292 f111 1"/>
                  <a:gd name="f361" fmla="*/ f293 f112 1"/>
                  <a:gd name="f362" fmla="*/ f294 f111 1"/>
                  <a:gd name="f363" fmla="*/ f295 f112 1"/>
                  <a:gd name="f364" fmla="*/ f296 f111 1"/>
                  <a:gd name="f365" fmla="*/ f297 f111 1"/>
                  <a:gd name="f366" fmla="*/ f298 f112 1"/>
                  <a:gd name="f367" fmla="*/ f299 f111 1"/>
                  <a:gd name="f368" fmla="*/ f300 f112 1"/>
                  <a:gd name="f369" fmla="*/ f301 f111 1"/>
                  <a:gd name="f370" fmla="*/ f302 f112 1"/>
                  <a:gd name="f371" fmla="*/ f303 f111 1"/>
                  <a:gd name="f372" fmla="*/ f304 f112 1"/>
                  <a:gd name="f373" fmla="*/ f305 f111 1"/>
                  <a:gd name="f374" fmla="*/ f306 f112 1"/>
                  <a:gd name="f375" fmla="*/ f307 f112 1"/>
                  <a:gd name="f376" fmla="*/ f308 f111 1"/>
                  <a:gd name="f377" fmla="*/ f309 f112 1"/>
                  <a:gd name="f378" fmla="*/ f310 f112 1"/>
                  <a:gd name="f379" fmla="*/ f311 f111 1"/>
                  <a:gd name="f380" fmla="*/ f312 f112 1"/>
                  <a:gd name="f381" fmla="*/ f313 f112 1"/>
                  <a:gd name="f382" fmla="*/ f314 f111 1"/>
                  <a:gd name="f383" fmla="*/ f315 f112 1"/>
                </a:gdLst>
                <a:ahLst/>
                <a:cxnLst>
                  <a:cxn ang="3cd4">
                    <a:pos x="hc" y="t"/>
                  </a:cxn>
                  <a:cxn ang="0">
                    <a:pos x="r" y="vc"/>
                  </a:cxn>
                  <a:cxn ang="cd4">
                    <a:pos x="hc" y="b"/>
                  </a:cxn>
                  <a:cxn ang="cd2">
                    <a:pos x="l" y="vc"/>
                  </a:cxn>
                  <a:cxn ang="f251">
                    <a:pos x="f320" y="f321"/>
                  </a:cxn>
                  <a:cxn ang="f251">
                    <a:pos x="f322" y="f323"/>
                  </a:cxn>
                  <a:cxn ang="f251">
                    <a:pos x="f324" y="f325"/>
                  </a:cxn>
                  <a:cxn ang="f251">
                    <a:pos x="f326" y="f327"/>
                  </a:cxn>
                  <a:cxn ang="f251">
                    <a:pos x="f328" y="f329"/>
                  </a:cxn>
                  <a:cxn ang="f251">
                    <a:pos x="f330" y="f331"/>
                  </a:cxn>
                  <a:cxn ang="f251">
                    <a:pos x="f328" y="f332"/>
                  </a:cxn>
                  <a:cxn ang="f251">
                    <a:pos x="f333" y="f334"/>
                  </a:cxn>
                  <a:cxn ang="f251">
                    <a:pos x="f335" y="f336"/>
                  </a:cxn>
                  <a:cxn ang="f251">
                    <a:pos x="f337" y="f338"/>
                  </a:cxn>
                  <a:cxn ang="f251">
                    <a:pos x="f339" y="f340"/>
                  </a:cxn>
                  <a:cxn ang="f251">
                    <a:pos x="f341" y="f342"/>
                  </a:cxn>
                  <a:cxn ang="f251">
                    <a:pos x="f343" y="f340"/>
                  </a:cxn>
                  <a:cxn ang="f251">
                    <a:pos x="f344" y="f345"/>
                  </a:cxn>
                  <a:cxn ang="f251">
                    <a:pos x="f346" y="f345"/>
                  </a:cxn>
                  <a:cxn ang="f251">
                    <a:pos x="f347" y="f348"/>
                  </a:cxn>
                  <a:cxn ang="f251">
                    <a:pos x="f349" y="f350"/>
                  </a:cxn>
                  <a:cxn ang="f251">
                    <a:pos x="f351" y="f352"/>
                  </a:cxn>
                  <a:cxn ang="f251">
                    <a:pos x="f353" y="f354"/>
                  </a:cxn>
                  <a:cxn ang="f251">
                    <a:pos x="f320" y="f355"/>
                  </a:cxn>
                  <a:cxn ang="f251">
                    <a:pos x="f356" y="f357"/>
                  </a:cxn>
                  <a:cxn ang="f251">
                    <a:pos x="f358" y="f359"/>
                  </a:cxn>
                  <a:cxn ang="f251">
                    <a:pos x="f360" y="f361"/>
                  </a:cxn>
                  <a:cxn ang="f251">
                    <a:pos x="f362" y="f363"/>
                  </a:cxn>
                  <a:cxn ang="f251">
                    <a:pos x="f364" y="f342"/>
                  </a:cxn>
                  <a:cxn ang="f251">
                    <a:pos x="f365" y="f345"/>
                  </a:cxn>
                  <a:cxn ang="f251">
                    <a:pos x="f360" y="f340"/>
                  </a:cxn>
                  <a:cxn ang="f251">
                    <a:pos x="f358" y="f366"/>
                  </a:cxn>
                  <a:cxn ang="f251">
                    <a:pos x="f367" y="f368"/>
                  </a:cxn>
                  <a:cxn ang="f251">
                    <a:pos x="f369" y="f370"/>
                  </a:cxn>
                  <a:cxn ang="f251">
                    <a:pos x="f371" y="f372"/>
                  </a:cxn>
                  <a:cxn ang="f251">
                    <a:pos x="f373" y="f374"/>
                  </a:cxn>
                  <a:cxn ang="f251">
                    <a:pos x="f322" y="f375"/>
                  </a:cxn>
                  <a:cxn ang="f251">
                    <a:pos x="f376" y="f377"/>
                  </a:cxn>
                  <a:cxn ang="f251">
                    <a:pos x="f373" y="f378"/>
                  </a:cxn>
                  <a:cxn ang="f251">
                    <a:pos x="f379" y="f380"/>
                  </a:cxn>
                  <a:cxn ang="f251">
                    <a:pos x="f376" y="f381"/>
                  </a:cxn>
                  <a:cxn ang="f251">
                    <a:pos x="f382" y="f383"/>
                  </a:cxn>
                  <a:cxn ang="f251">
                    <a:pos x="f351" y="f325"/>
                  </a:cxn>
                  <a:cxn ang="f251">
                    <a:pos x="f320" y="f321"/>
                  </a:cxn>
                </a:cxnLst>
                <a:rect l="f316" t="f319" r="f317" b="f318"/>
                <a:pathLst>
                  <a:path w="75" h="136">
                    <a:moveTo>
                      <a:pt x="f8" y="f7"/>
                    </a:moveTo>
                    <a:cubicBezTo>
                      <a:pt x="f9" y="f7"/>
                      <a:pt x="f10" y="f11"/>
                      <a:pt x="f12" y="f13"/>
                    </a:cubicBezTo>
                    <a:cubicBezTo>
                      <a:pt x="f14" y="f15"/>
                      <a:pt x="f16" y="f15"/>
                      <a:pt x="f17" y="f15"/>
                    </a:cubicBezTo>
                    <a:cubicBezTo>
                      <a:pt x="f18" y="f15"/>
                      <a:pt x="f19" y="f20"/>
                      <a:pt x="f19" y="f21"/>
                    </a:cubicBezTo>
                    <a:cubicBezTo>
                      <a:pt x="f19" y="f22"/>
                      <a:pt x="f23" y="f24"/>
                      <a:pt x="f23" y="f25"/>
                    </a:cubicBezTo>
                    <a:cubicBezTo>
                      <a:pt x="f26" y="f27"/>
                      <a:pt x="f28" y="f29"/>
                      <a:pt x="f30" y="f31"/>
                    </a:cubicBezTo>
                    <a:cubicBezTo>
                      <a:pt x="f17" y="f32"/>
                      <a:pt x="f33" y="f34"/>
                      <a:pt x="f23" y="f35"/>
                    </a:cubicBezTo>
                    <a:cubicBezTo>
                      <a:pt x="f36" y="f37"/>
                      <a:pt x="f38" y="f39"/>
                      <a:pt x="f40" y="f41"/>
                    </a:cubicBezTo>
                    <a:cubicBezTo>
                      <a:pt x="f42" y="f41"/>
                      <a:pt x="f43" y="f44"/>
                      <a:pt x="f45" y="f46"/>
                    </a:cubicBezTo>
                    <a:cubicBezTo>
                      <a:pt x="f5" y="f47"/>
                      <a:pt x="f48" y="f49"/>
                      <a:pt x="f50" y="f10"/>
                    </a:cubicBezTo>
                    <a:cubicBezTo>
                      <a:pt x="f51" y="f16"/>
                      <a:pt x="f52" y="f53"/>
                      <a:pt x="f54" y="f26"/>
                    </a:cubicBezTo>
                    <a:cubicBezTo>
                      <a:pt x="f55" y="f28"/>
                      <a:pt x="f56" y="f57"/>
                      <a:pt x="f58" y="f36"/>
                    </a:cubicBezTo>
                    <a:cubicBezTo>
                      <a:pt x="f58" y="f57"/>
                      <a:pt x="f36" y="f59"/>
                      <a:pt x="f36" y="f26"/>
                    </a:cubicBezTo>
                    <a:cubicBezTo>
                      <a:pt x="f28" y="f60"/>
                      <a:pt x="f23" y="f58"/>
                      <a:pt x="f33" y="f57"/>
                    </a:cubicBezTo>
                    <a:cubicBezTo>
                      <a:pt x="f61" y="f57"/>
                      <a:pt x="f53" y="f57"/>
                      <a:pt x="f53" y="f57"/>
                    </a:cubicBezTo>
                    <a:cubicBezTo>
                      <a:pt x="f62" y="f38"/>
                      <a:pt x="f10" y="f38"/>
                      <a:pt x="f63" y="f64"/>
                    </a:cubicBezTo>
                    <a:cubicBezTo>
                      <a:pt x="f63" y="f40"/>
                      <a:pt x="f49" y="f51"/>
                      <a:pt x="f47" y="f51"/>
                    </a:cubicBezTo>
                    <a:cubicBezTo>
                      <a:pt x="f46" y="f65"/>
                      <a:pt x="f46" y="f64"/>
                      <a:pt x="f46" y="f66"/>
                    </a:cubicBezTo>
                    <a:cubicBezTo>
                      <a:pt x="f46" y="f67"/>
                      <a:pt x="f46" y="f68"/>
                      <a:pt x="f69" y="f70"/>
                    </a:cubicBezTo>
                    <a:cubicBezTo>
                      <a:pt x="f69" y="f71"/>
                      <a:pt x="f47" y="f54"/>
                      <a:pt x="f8" y="f55"/>
                    </a:cubicBezTo>
                    <a:cubicBezTo>
                      <a:pt x="f72" y="f55"/>
                      <a:pt x="f44" y="f38"/>
                      <a:pt x="f73" y="f71"/>
                    </a:cubicBezTo>
                    <a:cubicBezTo>
                      <a:pt x="f74" y="f52"/>
                      <a:pt x="f75" y="f68"/>
                      <a:pt x="f75" y="f67"/>
                    </a:cubicBezTo>
                    <a:cubicBezTo>
                      <a:pt x="f73" y="f43"/>
                      <a:pt x="f76" y="f48"/>
                      <a:pt x="f77" y="f5"/>
                    </a:cubicBezTo>
                    <a:cubicBezTo>
                      <a:pt x="f41" y="f78"/>
                      <a:pt x="f79" y="f67"/>
                      <a:pt x="f80" y="f38"/>
                    </a:cubicBezTo>
                    <a:cubicBezTo>
                      <a:pt x="f80" y="f36"/>
                      <a:pt x="f76" y="f36"/>
                      <a:pt x="f81" y="f36"/>
                    </a:cubicBezTo>
                    <a:cubicBezTo>
                      <a:pt x="f82" y="f36"/>
                      <a:pt x="f6" y="f36"/>
                      <a:pt x="f6" y="f57"/>
                    </a:cubicBezTo>
                    <a:cubicBezTo>
                      <a:pt x="f82" y="f28"/>
                      <a:pt x="f37" y="f26"/>
                      <a:pt x="f77" y="f26"/>
                    </a:cubicBezTo>
                    <a:cubicBezTo>
                      <a:pt x="f41" y="f60"/>
                      <a:pt x="f83" y="f57"/>
                      <a:pt x="f75" y="f84"/>
                    </a:cubicBezTo>
                    <a:cubicBezTo>
                      <a:pt x="f75" y="f33"/>
                      <a:pt x="f73" y="f61"/>
                      <a:pt x="f72" y="f62"/>
                    </a:cubicBezTo>
                    <a:cubicBezTo>
                      <a:pt x="f46" y="f85"/>
                      <a:pt x="f9" y="f16"/>
                      <a:pt x="f49" y="f86"/>
                    </a:cubicBezTo>
                    <a:cubicBezTo>
                      <a:pt x="f63" y="f49"/>
                      <a:pt x="f14" y="f46"/>
                      <a:pt x="f87" y="f44"/>
                    </a:cubicBezTo>
                    <a:cubicBezTo>
                      <a:pt x="f87" y="f75"/>
                      <a:pt x="f88" y="f83"/>
                      <a:pt x="f86" y="f80"/>
                    </a:cubicBezTo>
                    <a:cubicBezTo>
                      <a:pt x="f12" y="f89"/>
                      <a:pt x="f90" y="f82"/>
                      <a:pt x="f12" y="f91"/>
                    </a:cubicBezTo>
                    <a:cubicBezTo>
                      <a:pt x="f14" y="f92"/>
                      <a:pt x="f14" y="f93"/>
                      <a:pt x="f94" y="f95"/>
                    </a:cubicBezTo>
                    <a:cubicBezTo>
                      <a:pt x="f94" y="f96"/>
                      <a:pt x="f94" y="f97"/>
                      <a:pt x="f86" y="f98"/>
                    </a:cubicBezTo>
                    <a:cubicBezTo>
                      <a:pt x="f87" y="f99"/>
                      <a:pt x="f85" y="f100"/>
                      <a:pt x="f85" y="f101"/>
                    </a:cubicBezTo>
                    <a:cubicBezTo>
                      <a:pt x="f85" y="f102"/>
                      <a:pt x="f16" y="f103"/>
                      <a:pt x="f94" y="f22"/>
                    </a:cubicBezTo>
                    <a:cubicBezTo>
                      <a:pt x="f90" y="f104"/>
                      <a:pt x="f49" y="f105"/>
                      <a:pt x="f9" y="f106"/>
                    </a:cubicBezTo>
                    <a:cubicBezTo>
                      <a:pt x="f47" y="f107"/>
                      <a:pt x="f69" y="f108"/>
                      <a:pt x="f46" y="f15"/>
                    </a:cubicBezTo>
                    <a:cubicBezTo>
                      <a:pt x="f74" y="f109"/>
                      <a:pt x="f74" y="f109"/>
                      <a:pt x="f8" y="f7"/>
                    </a:cubicBezTo>
                    <a:close/>
                  </a:path>
                </a:pathLst>
              </a:custGeom>
              <a:solidFill>
                <a:srgbClr val="C486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0" name="Freeform 67">
                <a:extLst>
                  <a:ext uri="{FF2B5EF4-FFF2-40B4-BE49-F238E27FC236}">
                    <a16:creationId xmlns:a16="http://schemas.microsoft.com/office/drawing/2014/main" id="{7424DB20-0BD9-BE26-7990-845A0D60B4C3}"/>
                  </a:ext>
                </a:extLst>
              </p:cNvPr>
              <p:cNvSpPr/>
              <p:nvPr/>
            </p:nvSpPr>
            <p:spPr>
              <a:xfrm>
                <a:off x="11560173" y="5746747"/>
                <a:ext cx="173041" cy="157167"/>
              </a:xfrm>
              <a:custGeom>
                <a:avLst/>
                <a:gdLst>
                  <a:gd name="f0" fmla="val 10800000"/>
                  <a:gd name="f1" fmla="val 5400000"/>
                  <a:gd name="f2" fmla="val 180"/>
                  <a:gd name="f3" fmla="val w"/>
                  <a:gd name="f4" fmla="val h"/>
                  <a:gd name="f5" fmla="val 0"/>
                  <a:gd name="f6" fmla="val 109"/>
                  <a:gd name="f7" fmla="val 100"/>
                  <a:gd name="f8" fmla="val 28"/>
                  <a:gd name="f9" fmla="val 75"/>
                  <a:gd name="f10" fmla="val 20"/>
                  <a:gd name="f11" fmla="val 76"/>
                  <a:gd name="f12" fmla="val 16"/>
                  <a:gd name="f13" fmla="val 80"/>
                  <a:gd name="f14" fmla="val 15"/>
                  <a:gd name="f15" fmla="val 88"/>
                  <a:gd name="f16" fmla="val 14"/>
                  <a:gd name="f17" fmla="val 97"/>
                  <a:gd name="f18" fmla="val 11"/>
                  <a:gd name="f19" fmla="val 99"/>
                  <a:gd name="f20" fmla="val 1"/>
                  <a:gd name="f21" fmla="val 98"/>
                  <a:gd name="f22" fmla="val 95"/>
                  <a:gd name="f23" fmla="val 2"/>
                  <a:gd name="f24" fmla="val 94"/>
                  <a:gd name="f25" fmla="val 3"/>
                  <a:gd name="f26" fmla="val 92"/>
                  <a:gd name="f27" fmla="val 6"/>
                  <a:gd name="f28" fmla="val 7"/>
                  <a:gd name="f29" fmla="val 83"/>
                  <a:gd name="f30" fmla="val 79"/>
                  <a:gd name="f31" fmla="val 8"/>
                  <a:gd name="f32" fmla="val 77"/>
                  <a:gd name="f33" fmla="val 9"/>
                  <a:gd name="f34" fmla="val 64"/>
                  <a:gd name="f35" fmla="val 19"/>
                  <a:gd name="f36" fmla="val 53"/>
                  <a:gd name="f37" fmla="val 23"/>
                  <a:gd name="f38" fmla="val 43"/>
                  <a:gd name="f39" fmla="val 41"/>
                  <a:gd name="f40" fmla="val 24"/>
                  <a:gd name="f41" fmla="val 40"/>
                  <a:gd name="f42" fmla="val 25"/>
                  <a:gd name="f43" fmla="val 39"/>
                  <a:gd name="f44" fmla="val 29"/>
                  <a:gd name="f45" fmla="val 32"/>
                  <a:gd name="f46" fmla="val 36"/>
                  <a:gd name="f47" fmla="val 38"/>
                  <a:gd name="f48" fmla="val 42"/>
                  <a:gd name="f49" fmla="val 46"/>
                  <a:gd name="f50" fmla="val 50"/>
                  <a:gd name="f51" fmla="val 52"/>
                  <a:gd name="f52" fmla="val 54"/>
                  <a:gd name="f53" fmla="val 30"/>
                  <a:gd name="f54" fmla="val 27"/>
                  <a:gd name="f55" fmla="val 26"/>
                  <a:gd name="f56" fmla="val 22"/>
                  <a:gd name="f57" fmla="val 69"/>
                  <a:gd name="f58" fmla="val 12"/>
                  <a:gd name="f59" fmla="val 78"/>
                  <a:gd name="f60" fmla="val 81"/>
                  <a:gd name="f61" fmla="val 4"/>
                  <a:gd name="f62" fmla="val 5"/>
                  <a:gd name="f63" fmla="val 101"/>
                  <a:gd name="f64" fmla="val 107"/>
                  <a:gd name="f65" fmla="val 13"/>
                  <a:gd name="f66" fmla="val 108"/>
                  <a:gd name="f67" fmla="val 17"/>
                  <a:gd name="f68" fmla="val 105"/>
                  <a:gd name="f69" fmla="val 89"/>
                  <a:gd name="f70" fmla="val 84"/>
                  <a:gd name="f71" fmla="val 82"/>
                  <a:gd name="f72" fmla="val 70"/>
                  <a:gd name="f73" fmla="val 62"/>
                  <a:gd name="f74" fmla="val 44"/>
                  <a:gd name="f75" fmla="val 47"/>
                  <a:gd name="f76" fmla="val 58"/>
                  <a:gd name="f77" fmla="val 34"/>
                  <a:gd name="f78" fmla="val 60"/>
                  <a:gd name="f79" fmla="val 56"/>
                  <a:gd name="f80" fmla="val 18"/>
                  <a:gd name="f81" fmla="val 59"/>
                  <a:gd name="f82" fmla="val 21"/>
                  <a:gd name="f83" fmla="val 66"/>
                  <a:gd name="f84" fmla="val 68"/>
                  <a:gd name="f85" fmla="val 71"/>
                  <a:gd name="f86" fmla="val 74"/>
                  <a:gd name="f87" fmla="val 73"/>
                  <a:gd name="f88" fmla="+- 0 0 -90"/>
                  <a:gd name="f89" fmla="*/ f3 1 109"/>
                  <a:gd name="f90" fmla="*/ f4 1 100"/>
                  <a:gd name="f91" fmla="+- f7 0 f5"/>
                  <a:gd name="f92" fmla="+- f6 0 f5"/>
                  <a:gd name="f93" fmla="*/ f88 f0 1"/>
                  <a:gd name="f94" fmla="*/ f92 1 109"/>
                  <a:gd name="f95" fmla="*/ f91 1 100"/>
                  <a:gd name="f96" fmla="*/ 28 f92 1"/>
                  <a:gd name="f97" fmla="*/ 75 f91 1"/>
                  <a:gd name="f98" fmla="*/ 15 f92 1"/>
                  <a:gd name="f99" fmla="*/ 88 f91 1"/>
                  <a:gd name="f100" fmla="*/ 1 f92 1"/>
                  <a:gd name="f101" fmla="*/ 100 f91 1"/>
                  <a:gd name="f102" fmla="*/ 98 f91 1"/>
                  <a:gd name="f103" fmla="*/ 3 f92 1"/>
                  <a:gd name="f104" fmla="*/ 92 f91 1"/>
                  <a:gd name="f105" fmla="*/ 7 f92 1"/>
                  <a:gd name="f106" fmla="*/ 79 f91 1"/>
                  <a:gd name="f107" fmla="*/ 11 f92 1"/>
                  <a:gd name="f108" fmla="*/ 23 f92 1"/>
                  <a:gd name="f109" fmla="*/ 43 f91 1"/>
                  <a:gd name="f110" fmla="*/ 25 f92 1"/>
                  <a:gd name="f111" fmla="*/ 39 f91 1"/>
                  <a:gd name="f112" fmla="*/ 36 f92 1"/>
                  <a:gd name="f113" fmla="*/ 36 f91 1"/>
                  <a:gd name="f114" fmla="*/ 46 f92 1"/>
                  <a:gd name="f115" fmla="*/ 40 f91 1"/>
                  <a:gd name="f116" fmla="*/ 53 f92 1"/>
                  <a:gd name="f117" fmla="*/ 32 f91 1"/>
                  <a:gd name="f118" fmla="*/ 54 f92 1"/>
                  <a:gd name="f119" fmla="*/ 26 f91 1"/>
                  <a:gd name="f120" fmla="*/ 78 f92 1"/>
                  <a:gd name="f121" fmla="*/ 8 f91 1"/>
                  <a:gd name="f122" fmla="*/ 81 f92 1"/>
                  <a:gd name="f123" fmla="*/ 7 f91 1"/>
                  <a:gd name="f124" fmla="*/ 76 f92 1"/>
                  <a:gd name="f125" fmla="*/ 0 f91 1"/>
                  <a:gd name="f126" fmla="*/ 88 f92 1"/>
                  <a:gd name="f127" fmla="*/ 2 f91 1"/>
                  <a:gd name="f128" fmla="*/ 107 f92 1"/>
                  <a:gd name="f129" fmla="*/ 13 f91 1"/>
                  <a:gd name="f130" fmla="*/ 109 f92 1"/>
                  <a:gd name="f131" fmla="*/ 19 f91 1"/>
                  <a:gd name="f132" fmla="*/ 101 f92 1"/>
                  <a:gd name="f133" fmla="*/ 23 f91 1"/>
                  <a:gd name="f134" fmla="*/ 84 f92 1"/>
                  <a:gd name="f135" fmla="*/ 27 f91 1"/>
                  <a:gd name="f136" fmla="*/ 44 f91 1"/>
                  <a:gd name="f137" fmla="*/ 58 f91 1"/>
                  <a:gd name="f138" fmla="*/ 29 f92 1"/>
                  <a:gd name="f139" fmla="*/ 24 f92 1"/>
                  <a:gd name="f140" fmla="*/ 54 f91 1"/>
                  <a:gd name="f141" fmla="*/ 20 f92 1"/>
                  <a:gd name="f142" fmla="*/ 62 f91 1"/>
                  <a:gd name="f143" fmla="*/ 71 f91 1"/>
                  <a:gd name="f144" fmla="*/ 27 f92 1"/>
                  <a:gd name="f145" fmla="*/ 70 f91 1"/>
                  <a:gd name="f146" fmla="*/ f93 1 f2"/>
                  <a:gd name="f147" fmla="*/ f96 1 109"/>
                  <a:gd name="f148" fmla="*/ f97 1 100"/>
                  <a:gd name="f149" fmla="*/ f98 1 109"/>
                  <a:gd name="f150" fmla="*/ f99 1 100"/>
                  <a:gd name="f151" fmla="*/ f100 1 109"/>
                  <a:gd name="f152" fmla="*/ f101 1 100"/>
                  <a:gd name="f153" fmla="*/ f102 1 100"/>
                  <a:gd name="f154" fmla="*/ f103 1 109"/>
                  <a:gd name="f155" fmla="*/ f104 1 100"/>
                  <a:gd name="f156" fmla="*/ f105 1 109"/>
                  <a:gd name="f157" fmla="*/ f106 1 100"/>
                  <a:gd name="f158" fmla="*/ f107 1 109"/>
                  <a:gd name="f159" fmla="*/ f108 1 109"/>
                  <a:gd name="f160" fmla="*/ f109 1 100"/>
                  <a:gd name="f161" fmla="*/ f110 1 109"/>
                  <a:gd name="f162" fmla="*/ f111 1 100"/>
                  <a:gd name="f163" fmla="*/ f112 1 109"/>
                  <a:gd name="f164" fmla="*/ f113 1 100"/>
                  <a:gd name="f165" fmla="*/ f114 1 109"/>
                  <a:gd name="f166" fmla="*/ f115 1 100"/>
                  <a:gd name="f167" fmla="*/ f116 1 109"/>
                  <a:gd name="f168" fmla="*/ f117 1 100"/>
                  <a:gd name="f169" fmla="*/ f118 1 109"/>
                  <a:gd name="f170" fmla="*/ f119 1 100"/>
                  <a:gd name="f171" fmla="*/ f120 1 109"/>
                  <a:gd name="f172" fmla="*/ f121 1 100"/>
                  <a:gd name="f173" fmla="*/ f122 1 109"/>
                  <a:gd name="f174" fmla="*/ f123 1 100"/>
                  <a:gd name="f175" fmla="*/ f124 1 109"/>
                  <a:gd name="f176" fmla="*/ f125 1 100"/>
                  <a:gd name="f177" fmla="*/ f126 1 109"/>
                  <a:gd name="f178" fmla="*/ f127 1 100"/>
                  <a:gd name="f179" fmla="*/ f128 1 109"/>
                  <a:gd name="f180" fmla="*/ f129 1 100"/>
                  <a:gd name="f181" fmla="*/ f130 1 109"/>
                  <a:gd name="f182" fmla="*/ f131 1 100"/>
                  <a:gd name="f183" fmla="*/ f132 1 109"/>
                  <a:gd name="f184" fmla="*/ f133 1 100"/>
                  <a:gd name="f185" fmla="*/ f134 1 109"/>
                  <a:gd name="f186" fmla="*/ f135 1 100"/>
                  <a:gd name="f187" fmla="*/ f136 1 100"/>
                  <a:gd name="f188" fmla="*/ f137 1 100"/>
                  <a:gd name="f189" fmla="*/ f138 1 109"/>
                  <a:gd name="f190" fmla="*/ f139 1 109"/>
                  <a:gd name="f191" fmla="*/ f140 1 100"/>
                  <a:gd name="f192" fmla="*/ f141 1 109"/>
                  <a:gd name="f193" fmla="*/ f142 1 100"/>
                  <a:gd name="f194" fmla="*/ f143 1 100"/>
                  <a:gd name="f195" fmla="*/ f144 1 109"/>
                  <a:gd name="f196" fmla="*/ f145 1 100"/>
                  <a:gd name="f197" fmla="*/ 0 1 f94"/>
                  <a:gd name="f198" fmla="*/ f6 1 f94"/>
                  <a:gd name="f199" fmla="*/ 0 1 f95"/>
                  <a:gd name="f200" fmla="*/ f7 1 f95"/>
                  <a:gd name="f201" fmla="+- f146 0 f1"/>
                  <a:gd name="f202" fmla="*/ f147 1 f94"/>
                  <a:gd name="f203" fmla="*/ f148 1 f95"/>
                  <a:gd name="f204" fmla="*/ f149 1 f94"/>
                  <a:gd name="f205" fmla="*/ f150 1 f95"/>
                  <a:gd name="f206" fmla="*/ f151 1 f94"/>
                  <a:gd name="f207" fmla="*/ f152 1 f95"/>
                  <a:gd name="f208" fmla="*/ f153 1 f95"/>
                  <a:gd name="f209" fmla="*/ f154 1 f94"/>
                  <a:gd name="f210" fmla="*/ f155 1 f95"/>
                  <a:gd name="f211" fmla="*/ f156 1 f94"/>
                  <a:gd name="f212" fmla="*/ f157 1 f95"/>
                  <a:gd name="f213" fmla="*/ f158 1 f94"/>
                  <a:gd name="f214" fmla="*/ f159 1 f94"/>
                  <a:gd name="f215" fmla="*/ f160 1 f95"/>
                  <a:gd name="f216" fmla="*/ f161 1 f94"/>
                  <a:gd name="f217" fmla="*/ f162 1 f95"/>
                  <a:gd name="f218" fmla="*/ f163 1 f94"/>
                  <a:gd name="f219" fmla="*/ f164 1 f95"/>
                  <a:gd name="f220" fmla="*/ f165 1 f94"/>
                  <a:gd name="f221" fmla="*/ f166 1 f95"/>
                  <a:gd name="f222" fmla="*/ f167 1 f94"/>
                  <a:gd name="f223" fmla="*/ f168 1 f95"/>
                  <a:gd name="f224" fmla="*/ f169 1 f94"/>
                  <a:gd name="f225" fmla="*/ f170 1 f95"/>
                  <a:gd name="f226" fmla="*/ f171 1 f94"/>
                  <a:gd name="f227" fmla="*/ f172 1 f95"/>
                  <a:gd name="f228" fmla="*/ f173 1 f94"/>
                  <a:gd name="f229" fmla="*/ f174 1 f95"/>
                  <a:gd name="f230" fmla="*/ f175 1 f94"/>
                  <a:gd name="f231" fmla="*/ f176 1 f95"/>
                  <a:gd name="f232" fmla="*/ f177 1 f94"/>
                  <a:gd name="f233" fmla="*/ f178 1 f95"/>
                  <a:gd name="f234" fmla="*/ f179 1 f94"/>
                  <a:gd name="f235" fmla="*/ f180 1 f95"/>
                  <a:gd name="f236" fmla="*/ f181 1 f94"/>
                  <a:gd name="f237" fmla="*/ f182 1 f95"/>
                  <a:gd name="f238" fmla="*/ f183 1 f94"/>
                  <a:gd name="f239" fmla="*/ f184 1 f95"/>
                  <a:gd name="f240" fmla="*/ f185 1 f94"/>
                  <a:gd name="f241" fmla="*/ f186 1 f95"/>
                  <a:gd name="f242" fmla="*/ f187 1 f95"/>
                  <a:gd name="f243" fmla="*/ f188 1 f95"/>
                  <a:gd name="f244" fmla="*/ f189 1 f94"/>
                  <a:gd name="f245" fmla="*/ f190 1 f94"/>
                  <a:gd name="f246" fmla="*/ f191 1 f95"/>
                  <a:gd name="f247" fmla="*/ f192 1 f94"/>
                  <a:gd name="f248" fmla="*/ f193 1 f95"/>
                  <a:gd name="f249" fmla="*/ f194 1 f95"/>
                  <a:gd name="f250" fmla="*/ f195 1 f94"/>
                  <a:gd name="f251" fmla="*/ f196 1 f95"/>
                  <a:gd name="f252" fmla="*/ f197 f89 1"/>
                  <a:gd name="f253" fmla="*/ f198 f89 1"/>
                  <a:gd name="f254" fmla="*/ f200 f90 1"/>
                  <a:gd name="f255" fmla="*/ f199 f90 1"/>
                  <a:gd name="f256" fmla="*/ f202 f89 1"/>
                  <a:gd name="f257" fmla="*/ f203 f90 1"/>
                  <a:gd name="f258" fmla="*/ f204 f89 1"/>
                  <a:gd name="f259" fmla="*/ f205 f90 1"/>
                  <a:gd name="f260" fmla="*/ f206 f89 1"/>
                  <a:gd name="f261" fmla="*/ f207 f90 1"/>
                  <a:gd name="f262" fmla="*/ f208 f90 1"/>
                  <a:gd name="f263" fmla="*/ f209 f89 1"/>
                  <a:gd name="f264" fmla="*/ f210 f90 1"/>
                  <a:gd name="f265" fmla="*/ f211 f89 1"/>
                  <a:gd name="f266" fmla="*/ f212 f90 1"/>
                  <a:gd name="f267" fmla="*/ f213 f89 1"/>
                  <a:gd name="f268" fmla="*/ f214 f89 1"/>
                  <a:gd name="f269" fmla="*/ f215 f90 1"/>
                  <a:gd name="f270" fmla="*/ f216 f89 1"/>
                  <a:gd name="f271" fmla="*/ f217 f90 1"/>
                  <a:gd name="f272" fmla="*/ f218 f89 1"/>
                  <a:gd name="f273" fmla="*/ f219 f90 1"/>
                  <a:gd name="f274" fmla="*/ f220 f89 1"/>
                  <a:gd name="f275" fmla="*/ f221 f90 1"/>
                  <a:gd name="f276" fmla="*/ f222 f89 1"/>
                  <a:gd name="f277" fmla="*/ f223 f90 1"/>
                  <a:gd name="f278" fmla="*/ f224 f89 1"/>
                  <a:gd name="f279" fmla="*/ f225 f90 1"/>
                  <a:gd name="f280" fmla="*/ f226 f89 1"/>
                  <a:gd name="f281" fmla="*/ f227 f90 1"/>
                  <a:gd name="f282" fmla="*/ f228 f89 1"/>
                  <a:gd name="f283" fmla="*/ f229 f90 1"/>
                  <a:gd name="f284" fmla="*/ f230 f89 1"/>
                  <a:gd name="f285" fmla="*/ f231 f90 1"/>
                  <a:gd name="f286" fmla="*/ f232 f89 1"/>
                  <a:gd name="f287" fmla="*/ f233 f90 1"/>
                  <a:gd name="f288" fmla="*/ f234 f89 1"/>
                  <a:gd name="f289" fmla="*/ f235 f90 1"/>
                  <a:gd name="f290" fmla="*/ f236 f89 1"/>
                  <a:gd name="f291" fmla="*/ f237 f90 1"/>
                  <a:gd name="f292" fmla="*/ f238 f89 1"/>
                  <a:gd name="f293" fmla="*/ f239 f90 1"/>
                  <a:gd name="f294" fmla="*/ f240 f89 1"/>
                  <a:gd name="f295" fmla="*/ f241 f90 1"/>
                  <a:gd name="f296" fmla="*/ f242 f90 1"/>
                  <a:gd name="f297" fmla="*/ f243 f90 1"/>
                  <a:gd name="f298" fmla="*/ f244 f89 1"/>
                  <a:gd name="f299" fmla="*/ f245 f89 1"/>
                  <a:gd name="f300" fmla="*/ f246 f90 1"/>
                  <a:gd name="f301" fmla="*/ f247 f89 1"/>
                  <a:gd name="f302" fmla="*/ f248 f90 1"/>
                  <a:gd name="f303" fmla="*/ f249 f90 1"/>
                  <a:gd name="f304" fmla="*/ f250 f89 1"/>
                  <a:gd name="f305" fmla="*/ f251 f90 1"/>
                </a:gdLst>
                <a:ahLst/>
                <a:cxnLst>
                  <a:cxn ang="3cd4">
                    <a:pos x="hc" y="t"/>
                  </a:cxn>
                  <a:cxn ang="0">
                    <a:pos x="r" y="vc"/>
                  </a:cxn>
                  <a:cxn ang="cd4">
                    <a:pos x="hc" y="b"/>
                  </a:cxn>
                  <a:cxn ang="cd2">
                    <a:pos x="l" y="vc"/>
                  </a:cxn>
                  <a:cxn ang="f201">
                    <a:pos x="f256" y="f257"/>
                  </a:cxn>
                  <a:cxn ang="f201">
                    <a:pos x="f258" y="f259"/>
                  </a:cxn>
                  <a:cxn ang="f201">
                    <a:pos x="f260" y="f261"/>
                  </a:cxn>
                  <a:cxn ang="f201">
                    <a:pos x="f260" y="f262"/>
                  </a:cxn>
                  <a:cxn ang="f201">
                    <a:pos x="f263" y="f264"/>
                  </a:cxn>
                  <a:cxn ang="f201">
                    <a:pos x="f265" y="f266"/>
                  </a:cxn>
                  <a:cxn ang="f201">
                    <a:pos x="f267" y="f257"/>
                  </a:cxn>
                  <a:cxn ang="f201">
                    <a:pos x="f268" y="f269"/>
                  </a:cxn>
                  <a:cxn ang="f201">
                    <a:pos x="f270" y="f271"/>
                  </a:cxn>
                  <a:cxn ang="f201">
                    <a:pos x="f272" y="f273"/>
                  </a:cxn>
                  <a:cxn ang="f201">
                    <a:pos x="f274" y="f275"/>
                  </a:cxn>
                  <a:cxn ang="f201">
                    <a:pos x="f276" y="f277"/>
                  </a:cxn>
                  <a:cxn ang="f201">
                    <a:pos x="f278" y="f279"/>
                  </a:cxn>
                  <a:cxn ang="f201">
                    <a:pos x="f280" y="f281"/>
                  </a:cxn>
                  <a:cxn ang="f201">
                    <a:pos x="f282" y="f283"/>
                  </a:cxn>
                  <a:cxn ang="f201">
                    <a:pos x="f284" y="f285"/>
                  </a:cxn>
                  <a:cxn ang="f201">
                    <a:pos x="f286" y="f287"/>
                  </a:cxn>
                  <a:cxn ang="f201">
                    <a:pos x="f288" y="f289"/>
                  </a:cxn>
                  <a:cxn ang="f201">
                    <a:pos x="f290" y="f291"/>
                  </a:cxn>
                  <a:cxn ang="f201">
                    <a:pos x="f292" y="f293"/>
                  </a:cxn>
                  <a:cxn ang="f201">
                    <a:pos x="f294" y="f279"/>
                  </a:cxn>
                  <a:cxn ang="f201">
                    <a:pos x="f282" y="f295"/>
                  </a:cxn>
                  <a:cxn ang="f201">
                    <a:pos x="f276" y="f296"/>
                  </a:cxn>
                  <a:cxn ang="f201">
                    <a:pos x="f272" y="f297"/>
                  </a:cxn>
                  <a:cxn ang="f201">
                    <a:pos x="f298" y="f297"/>
                  </a:cxn>
                  <a:cxn ang="f201">
                    <a:pos x="f299" y="f300"/>
                  </a:cxn>
                  <a:cxn ang="f201">
                    <a:pos x="f301" y="f302"/>
                  </a:cxn>
                  <a:cxn ang="f201">
                    <a:pos x="f301" y="f303"/>
                  </a:cxn>
                  <a:cxn ang="f201">
                    <a:pos x="f304" y="f305"/>
                  </a:cxn>
                  <a:cxn ang="f201">
                    <a:pos x="f256" y="f257"/>
                  </a:cxn>
                </a:cxnLst>
                <a:rect l="f252" t="f255" r="f253" b="f254"/>
                <a:pathLst>
                  <a:path w="109" h="100">
                    <a:moveTo>
                      <a:pt x="f8" y="f9"/>
                    </a:moveTo>
                    <a:cubicBezTo>
                      <a:pt x="f10" y="f11"/>
                      <a:pt x="f12" y="f13"/>
                      <a:pt x="f14" y="f15"/>
                    </a:cubicBezTo>
                    <a:cubicBezTo>
                      <a:pt x="f16" y="f17"/>
                      <a:pt x="f18" y="f19"/>
                      <a:pt x="f20" y="f7"/>
                    </a:cubicBezTo>
                    <a:cubicBezTo>
                      <a:pt x="f20" y="f19"/>
                      <a:pt x="f20" y="f21"/>
                      <a:pt x="f20" y="f21"/>
                    </a:cubicBezTo>
                    <a:cubicBezTo>
                      <a:pt x="f5" y="f22"/>
                      <a:pt x="f23" y="f24"/>
                      <a:pt x="f25" y="f26"/>
                    </a:cubicBezTo>
                    <a:cubicBezTo>
                      <a:pt x="f27" y="f15"/>
                      <a:pt x="f28" y="f29"/>
                      <a:pt x="f28" y="f30"/>
                    </a:cubicBezTo>
                    <a:cubicBezTo>
                      <a:pt x="f31" y="f32"/>
                      <a:pt x="f33" y="f11"/>
                      <a:pt x="f18" y="f9"/>
                    </a:cubicBezTo>
                    <a:cubicBezTo>
                      <a:pt x="f14" y="f34"/>
                      <a:pt x="f35" y="f36"/>
                      <a:pt x="f37" y="f38"/>
                    </a:cubicBezTo>
                    <a:cubicBezTo>
                      <a:pt x="f37" y="f39"/>
                      <a:pt x="f40" y="f41"/>
                      <a:pt x="f42" y="f43"/>
                    </a:cubicBezTo>
                    <a:cubicBezTo>
                      <a:pt x="f44" y="f45"/>
                      <a:pt x="f44" y="f45"/>
                      <a:pt x="f46" y="f46"/>
                    </a:cubicBezTo>
                    <a:cubicBezTo>
                      <a:pt x="f43" y="f47"/>
                      <a:pt x="f48" y="f41"/>
                      <a:pt x="f49" y="f41"/>
                    </a:cubicBezTo>
                    <a:cubicBezTo>
                      <a:pt x="f50" y="f43"/>
                      <a:pt x="f51" y="f46"/>
                      <a:pt x="f36" y="f45"/>
                    </a:cubicBezTo>
                    <a:cubicBezTo>
                      <a:pt x="f52" y="f53"/>
                      <a:pt x="f36" y="f54"/>
                      <a:pt x="f52" y="f55"/>
                    </a:cubicBezTo>
                    <a:cubicBezTo>
                      <a:pt x="f34" y="f56"/>
                      <a:pt x="f57" y="f58"/>
                      <a:pt x="f59" y="f31"/>
                    </a:cubicBezTo>
                    <a:cubicBezTo>
                      <a:pt x="f30" y="f31"/>
                      <a:pt x="f13" y="f31"/>
                      <a:pt x="f60" y="f28"/>
                    </a:cubicBezTo>
                    <a:cubicBezTo>
                      <a:pt x="f13" y="f61"/>
                      <a:pt x="f11" y="f25"/>
                      <a:pt x="f11" y="f5"/>
                    </a:cubicBezTo>
                    <a:cubicBezTo>
                      <a:pt x="f13" y="f23"/>
                      <a:pt x="f29" y="f62"/>
                      <a:pt x="f15" y="f23"/>
                    </a:cubicBezTo>
                    <a:cubicBezTo>
                      <a:pt x="f24" y="f27"/>
                      <a:pt x="f63" y="f33"/>
                      <a:pt x="f64" y="f65"/>
                    </a:cubicBezTo>
                    <a:cubicBezTo>
                      <a:pt x="f66" y="f14"/>
                      <a:pt x="f6" y="f67"/>
                      <a:pt x="f6" y="f35"/>
                    </a:cubicBezTo>
                    <a:cubicBezTo>
                      <a:pt x="f66" y="f40"/>
                      <a:pt x="f68" y="f42"/>
                      <a:pt x="f63" y="f37"/>
                    </a:cubicBezTo>
                    <a:cubicBezTo>
                      <a:pt x="f22" y="f10"/>
                      <a:pt x="f69" y="f10"/>
                      <a:pt x="f70" y="f55"/>
                    </a:cubicBezTo>
                    <a:cubicBezTo>
                      <a:pt x="f29" y="f55"/>
                      <a:pt x="f71" y="f54"/>
                      <a:pt x="f60" y="f54"/>
                    </a:cubicBezTo>
                    <a:cubicBezTo>
                      <a:pt x="f72" y="f53"/>
                      <a:pt x="f73" y="f47"/>
                      <a:pt x="f36" y="f74"/>
                    </a:cubicBezTo>
                    <a:cubicBezTo>
                      <a:pt x="f49" y="f75"/>
                      <a:pt x="f39" y="f36"/>
                      <a:pt x="f46" y="f76"/>
                    </a:cubicBezTo>
                    <a:cubicBezTo>
                      <a:pt x="f77" y="f78"/>
                      <a:pt x="f45" y="f73"/>
                      <a:pt x="f44" y="f76"/>
                    </a:cubicBezTo>
                    <a:cubicBezTo>
                      <a:pt x="f8" y="f79"/>
                      <a:pt x="f55" y="f36"/>
                      <a:pt x="f40" y="f52"/>
                    </a:cubicBezTo>
                    <a:cubicBezTo>
                      <a:pt x="f10" y="f79"/>
                      <a:pt x="f80" y="f81"/>
                      <a:pt x="f10" y="f73"/>
                    </a:cubicBezTo>
                    <a:cubicBezTo>
                      <a:pt x="f82" y="f83"/>
                      <a:pt x="f35" y="f84"/>
                      <a:pt x="f10" y="f85"/>
                    </a:cubicBezTo>
                    <a:cubicBezTo>
                      <a:pt x="f37" y="f86"/>
                      <a:pt x="f40" y="f84"/>
                      <a:pt x="f54" y="f72"/>
                    </a:cubicBezTo>
                    <a:cubicBezTo>
                      <a:pt x="f44" y="f85"/>
                      <a:pt x="f8" y="f87"/>
                      <a:pt x="f8" y="f9"/>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1" name="Freeform 68">
                <a:extLst>
                  <a:ext uri="{FF2B5EF4-FFF2-40B4-BE49-F238E27FC236}">
                    <a16:creationId xmlns:a16="http://schemas.microsoft.com/office/drawing/2014/main" id="{628B02B2-B579-073C-884D-9A739F5A3655}"/>
                  </a:ext>
                </a:extLst>
              </p:cNvPr>
              <p:cNvSpPr/>
              <p:nvPr/>
            </p:nvSpPr>
            <p:spPr>
              <a:xfrm>
                <a:off x="11334746" y="5840409"/>
                <a:ext cx="112708" cy="171450"/>
              </a:xfrm>
              <a:custGeom>
                <a:avLst/>
                <a:gdLst>
                  <a:gd name="f0" fmla="val 10800000"/>
                  <a:gd name="f1" fmla="val 5400000"/>
                  <a:gd name="f2" fmla="val 180"/>
                  <a:gd name="f3" fmla="val w"/>
                  <a:gd name="f4" fmla="val h"/>
                  <a:gd name="f5" fmla="val 0"/>
                  <a:gd name="f6" fmla="val 71"/>
                  <a:gd name="f7" fmla="val 108"/>
                  <a:gd name="f8" fmla="val 17"/>
                  <a:gd name="f9" fmla="val 101"/>
                  <a:gd name="f10" fmla="val 10"/>
                  <a:gd name="f11" fmla="val 97"/>
                  <a:gd name="f12" fmla="val 7"/>
                  <a:gd name="f13" fmla="val 104"/>
                  <a:gd name="f14" fmla="val 4"/>
                  <a:gd name="f15" fmla="val 1"/>
                  <a:gd name="f16" fmla="val 98"/>
                  <a:gd name="f17" fmla="val 6"/>
                  <a:gd name="f18" fmla="val 96"/>
                  <a:gd name="f19" fmla="val 8"/>
                  <a:gd name="f20" fmla="val 94"/>
                  <a:gd name="f21" fmla="val 93"/>
                  <a:gd name="f22" fmla="val 16"/>
                  <a:gd name="f23" fmla="val 91"/>
                  <a:gd name="f24" fmla="val 19"/>
                  <a:gd name="f25" fmla="val 85"/>
                  <a:gd name="f26" fmla="val 23"/>
                  <a:gd name="f27" fmla="val 80"/>
                  <a:gd name="f28" fmla="val 29"/>
                  <a:gd name="f29" fmla="val 73"/>
                  <a:gd name="f30" fmla="val 35"/>
                  <a:gd name="f31" fmla="val 66"/>
                  <a:gd name="f32" fmla="val 38"/>
                  <a:gd name="f33" fmla="val 57"/>
                  <a:gd name="f34" fmla="val 39"/>
                  <a:gd name="f35" fmla="val 54"/>
                  <a:gd name="f36" fmla="val 42"/>
                  <a:gd name="f37" fmla="val 52"/>
                  <a:gd name="f38" fmla="val 44"/>
                  <a:gd name="f39" fmla="val 50"/>
                  <a:gd name="f40" fmla="val 47"/>
                  <a:gd name="f41" fmla="val 49"/>
                  <a:gd name="f42" fmla="val 48"/>
                  <a:gd name="f43" fmla="val 51"/>
                  <a:gd name="f44" fmla="val 41"/>
                  <a:gd name="f45" fmla="val 45"/>
                  <a:gd name="f46" fmla="val 46"/>
                  <a:gd name="f47" fmla="val 40"/>
                  <a:gd name="f48" fmla="val 36"/>
                  <a:gd name="f49" fmla="val 22"/>
                  <a:gd name="f50" fmla="val 21"/>
                  <a:gd name="f51" fmla="val 20"/>
                  <a:gd name="f52" fmla="val 13"/>
                  <a:gd name="f53" fmla="val 11"/>
                  <a:gd name="f54" fmla="val 5"/>
                  <a:gd name="f55" fmla="val 2"/>
                  <a:gd name="f56" fmla="val 53"/>
                  <a:gd name="f57" fmla="val 56"/>
                  <a:gd name="f58" fmla="val 3"/>
                  <a:gd name="f59" fmla="val 58"/>
                  <a:gd name="f60" fmla="val 59"/>
                  <a:gd name="f61" fmla="val 69"/>
                  <a:gd name="f62" fmla="val 70"/>
                  <a:gd name="f63" fmla="val 25"/>
                  <a:gd name="f64" fmla="val 68"/>
                  <a:gd name="f65" fmla="val 27"/>
                  <a:gd name="f66" fmla="val 30"/>
                  <a:gd name="f67" fmla="val 64"/>
                  <a:gd name="f68" fmla="val 33"/>
                  <a:gd name="f69" fmla="val 67"/>
                  <a:gd name="f70" fmla="val 63"/>
                  <a:gd name="f71" fmla="val 62"/>
                  <a:gd name="f72" fmla="val 55"/>
                  <a:gd name="f73" fmla="val 60"/>
                  <a:gd name="f74" fmla="val 43"/>
                  <a:gd name="f75" fmla="val 72"/>
                  <a:gd name="f76" fmla="val 37"/>
                  <a:gd name="f77" fmla="val 74"/>
                  <a:gd name="f78" fmla="val 76"/>
                  <a:gd name="f79" fmla="val 84"/>
                  <a:gd name="f80" fmla="val 92"/>
                  <a:gd name="f81" fmla="+- 0 0 -90"/>
                  <a:gd name="f82" fmla="*/ f3 1 71"/>
                  <a:gd name="f83" fmla="*/ f4 1 108"/>
                  <a:gd name="f84" fmla="+- f7 0 f5"/>
                  <a:gd name="f85" fmla="+- f6 0 f5"/>
                  <a:gd name="f86" fmla="*/ f81 f0 1"/>
                  <a:gd name="f87" fmla="*/ f85 1 71"/>
                  <a:gd name="f88" fmla="*/ f84 1 108"/>
                  <a:gd name="f89" fmla="*/ 17 f85 1"/>
                  <a:gd name="f90" fmla="*/ 101 f84 1"/>
                  <a:gd name="f91" fmla="*/ 4 f85 1"/>
                  <a:gd name="f92" fmla="*/ 108 f84 1"/>
                  <a:gd name="f93" fmla="*/ 98 f84 1"/>
                  <a:gd name="f94" fmla="*/ 10 f85 1"/>
                  <a:gd name="f95" fmla="*/ 93 f84 1"/>
                  <a:gd name="f96" fmla="*/ 23 f85 1"/>
                  <a:gd name="f97" fmla="*/ 80 f84 1"/>
                  <a:gd name="f98" fmla="*/ 38 f85 1"/>
                  <a:gd name="f99" fmla="*/ 57 f84 1"/>
                  <a:gd name="f100" fmla="*/ 44 f85 1"/>
                  <a:gd name="f101" fmla="*/ 50 f84 1"/>
                  <a:gd name="f102" fmla="*/ 51 f85 1"/>
                  <a:gd name="f103" fmla="*/ 44 f84 1"/>
                  <a:gd name="f104" fmla="*/ 46 f85 1"/>
                  <a:gd name="f105" fmla="*/ 42 f84 1"/>
                  <a:gd name="f106" fmla="*/ 47 f85 1"/>
                  <a:gd name="f107" fmla="*/ 40 f84 1"/>
                  <a:gd name="f108" fmla="*/ 52 f85 1"/>
                  <a:gd name="f109" fmla="*/ 23 f84 1"/>
                  <a:gd name="f110" fmla="*/ 50 f85 1"/>
                  <a:gd name="f111" fmla="*/ 20 f84 1"/>
                  <a:gd name="f112" fmla="*/ 11 f84 1"/>
                  <a:gd name="f113" fmla="*/ 2 f84 1"/>
                  <a:gd name="f114" fmla="*/ 56 f85 1"/>
                  <a:gd name="f115" fmla="*/ 1 f84 1"/>
                  <a:gd name="f116" fmla="*/ 58 f85 1"/>
                  <a:gd name="f117" fmla="*/ 4 f84 1"/>
                  <a:gd name="f118" fmla="*/ 70 f85 1"/>
                  <a:gd name="f119" fmla="*/ 68 f85 1"/>
                  <a:gd name="f120" fmla="*/ 27 f84 1"/>
                  <a:gd name="f121" fmla="*/ 67 f85 1"/>
                  <a:gd name="f122" fmla="*/ 36 f84 1"/>
                  <a:gd name="f123" fmla="*/ 62 f85 1"/>
                  <a:gd name="f124" fmla="*/ 45 f84 1"/>
                  <a:gd name="f125" fmla="*/ 60 f84 1"/>
                  <a:gd name="f126" fmla="*/ 40 f85 1"/>
                  <a:gd name="f127" fmla="*/ 70 f84 1"/>
                  <a:gd name="f128" fmla="*/ 37 f85 1"/>
                  <a:gd name="f129" fmla="*/ 76 f84 1"/>
                  <a:gd name="f130" fmla="*/ f86 1 f2"/>
                  <a:gd name="f131" fmla="*/ f89 1 71"/>
                  <a:gd name="f132" fmla="*/ f90 1 108"/>
                  <a:gd name="f133" fmla="*/ f91 1 71"/>
                  <a:gd name="f134" fmla="*/ f92 1 108"/>
                  <a:gd name="f135" fmla="*/ f93 1 108"/>
                  <a:gd name="f136" fmla="*/ f94 1 71"/>
                  <a:gd name="f137" fmla="*/ f95 1 108"/>
                  <a:gd name="f138" fmla="*/ f96 1 71"/>
                  <a:gd name="f139" fmla="*/ f97 1 108"/>
                  <a:gd name="f140" fmla="*/ f98 1 71"/>
                  <a:gd name="f141" fmla="*/ f99 1 108"/>
                  <a:gd name="f142" fmla="*/ f100 1 71"/>
                  <a:gd name="f143" fmla="*/ f101 1 108"/>
                  <a:gd name="f144" fmla="*/ f102 1 71"/>
                  <a:gd name="f145" fmla="*/ f103 1 108"/>
                  <a:gd name="f146" fmla="*/ f104 1 71"/>
                  <a:gd name="f147" fmla="*/ f105 1 108"/>
                  <a:gd name="f148" fmla="*/ f106 1 71"/>
                  <a:gd name="f149" fmla="*/ f107 1 108"/>
                  <a:gd name="f150" fmla="*/ f108 1 71"/>
                  <a:gd name="f151" fmla="*/ f109 1 108"/>
                  <a:gd name="f152" fmla="*/ f110 1 71"/>
                  <a:gd name="f153" fmla="*/ f111 1 108"/>
                  <a:gd name="f154" fmla="*/ f112 1 108"/>
                  <a:gd name="f155" fmla="*/ f113 1 108"/>
                  <a:gd name="f156" fmla="*/ f114 1 71"/>
                  <a:gd name="f157" fmla="*/ f115 1 108"/>
                  <a:gd name="f158" fmla="*/ f116 1 71"/>
                  <a:gd name="f159" fmla="*/ f117 1 108"/>
                  <a:gd name="f160" fmla="*/ f118 1 71"/>
                  <a:gd name="f161" fmla="*/ f119 1 71"/>
                  <a:gd name="f162" fmla="*/ f120 1 108"/>
                  <a:gd name="f163" fmla="*/ f121 1 71"/>
                  <a:gd name="f164" fmla="*/ f122 1 108"/>
                  <a:gd name="f165" fmla="*/ f123 1 71"/>
                  <a:gd name="f166" fmla="*/ f124 1 108"/>
                  <a:gd name="f167" fmla="*/ f125 1 108"/>
                  <a:gd name="f168" fmla="*/ f126 1 71"/>
                  <a:gd name="f169" fmla="*/ f127 1 108"/>
                  <a:gd name="f170" fmla="*/ f128 1 71"/>
                  <a:gd name="f171" fmla="*/ f129 1 108"/>
                  <a:gd name="f172" fmla="*/ 0 1 f87"/>
                  <a:gd name="f173" fmla="*/ f6 1 f87"/>
                  <a:gd name="f174" fmla="*/ 0 1 f88"/>
                  <a:gd name="f175" fmla="*/ f7 1 f88"/>
                  <a:gd name="f176" fmla="+- f130 0 f1"/>
                  <a:gd name="f177" fmla="*/ f131 1 f87"/>
                  <a:gd name="f178" fmla="*/ f132 1 f88"/>
                  <a:gd name="f179" fmla="*/ f133 1 f87"/>
                  <a:gd name="f180" fmla="*/ f134 1 f88"/>
                  <a:gd name="f181" fmla="*/ f135 1 f88"/>
                  <a:gd name="f182" fmla="*/ f136 1 f87"/>
                  <a:gd name="f183" fmla="*/ f137 1 f88"/>
                  <a:gd name="f184" fmla="*/ f138 1 f87"/>
                  <a:gd name="f185" fmla="*/ f139 1 f88"/>
                  <a:gd name="f186" fmla="*/ f140 1 f87"/>
                  <a:gd name="f187" fmla="*/ f141 1 f88"/>
                  <a:gd name="f188" fmla="*/ f142 1 f87"/>
                  <a:gd name="f189" fmla="*/ f143 1 f88"/>
                  <a:gd name="f190" fmla="*/ f144 1 f87"/>
                  <a:gd name="f191" fmla="*/ f145 1 f88"/>
                  <a:gd name="f192" fmla="*/ f146 1 f87"/>
                  <a:gd name="f193" fmla="*/ f147 1 f88"/>
                  <a:gd name="f194" fmla="*/ f148 1 f87"/>
                  <a:gd name="f195" fmla="*/ f149 1 f88"/>
                  <a:gd name="f196" fmla="*/ f150 1 f87"/>
                  <a:gd name="f197" fmla="*/ f151 1 f88"/>
                  <a:gd name="f198" fmla="*/ f152 1 f87"/>
                  <a:gd name="f199" fmla="*/ f153 1 f88"/>
                  <a:gd name="f200" fmla="*/ f154 1 f88"/>
                  <a:gd name="f201" fmla="*/ f155 1 f88"/>
                  <a:gd name="f202" fmla="*/ f156 1 f87"/>
                  <a:gd name="f203" fmla="*/ f157 1 f88"/>
                  <a:gd name="f204" fmla="*/ f158 1 f87"/>
                  <a:gd name="f205" fmla="*/ f159 1 f88"/>
                  <a:gd name="f206" fmla="*/ f160 1 f87"/>
                  <a:gd name="f207" fmla="*/ f161 1 f87"/>
                  <a:gd name="f208" fmla="*/ f162 1 f88"/>
                  <a:gd name="f209" fmla="*/ f163 1 f87"/>
                  <a:gd name="f210" fmla="*/ f164 1 f88"/>
                  <a:gd name="f211" fmla="*/ f165 1 f87"/>
                  <a:gd name="f212" fmla="*/ f166 1 f88"/>
                  <a:gd name="f213" fmla="*/ f167 1 f88"/>
                  <a:gd name="f214" fmla="*/ f168 1 f87"/>
                  <a:gd name="f215" fmla="*/ f169 1 f88"/>
                  <a:gd name="f216" fmla="*/ f170 1 f87"/>
                  <a:gd name="f217" fmla="*/ f171 1 f88"/>
                  <a:gd name="f218" fmla="*/ f172 f82 1"/>
                  <a:gd name="f219" fmla="*/ f173 f82 1"/>
                  <a:gd name="f220" fmla="*/ f175 f83 1"/>
                  <a:gd name="f221" fmla="*/ f174 f83 1"/>
                  <a:gd name="f222" fmla="*/ f177 f82 1"/>
                  <a:gd name="f223" fmla="*/ f178 f83 1"/>
                  <a:gd name="f224" fmla="*/ f179 f82 1"/>
                  <a:gd name="f225" fmla="*/ f180 f83 1"/>
                  <a:gd name="f226" fmla="*/ f181 f83 1"/>
                  <a:gd name="f227" fmla="*/ f182 f82 1"/>
                  <a:gd name="f228" fmla="*/ f183 f83 1"/>
                  <a:gd name="f229" fmla="*/ f184 f82 1"/>
                  <a:gd name="f230" fmla="*/ f185 f83 1"/>
                  <a:gd name="f231" fmla="*/ f186 f82 1"/>
                  <a:gd name="f232" fmla="*/ f187 f83 1"/>
                  <a:gd name="f233" fmla="*/ f188 f82 1"/>
                  <a:gd name="f234" fmla="*/ f189 f83 1"/>
                  <a:gd name="f235" fmla="*/ f190 f82 1"/>
                  <a:gd name="f236" fmla="*/ f191 f83 1"/>
                  <a:gd name="f237" fmla="*/ f192 f82 1"/>
                  <a:gd name="f238" fmla="*/ f193 f83 1"/>
                  <a:gd name="f239" fmla="*/ f194 f82 1"/>
                  <a:gd name="f240" fmla="*/ f195 f83 1"/>
                  <a:gd name="f241" fmla="*/ f196 f82 1"/>
                  <a:gd name="f242" fmla="*/ f197 f83 1"/>
                  <a:gd name="f243" fmla="*/ f198 f82 1"/>
                  <a:gd name="f244" fmla="*/ f199 f83 1"/>
                  <a:gd name="f245" fmla="*/ f200 f83 1"/>
                  <a:gd name="f246" fmla="*/ f201 f83 1"/>
                  <a:gd name="f247" fmla="*/ f202 f82 1"/>
                  <a:gd name="f248" fmla="*/ f203 f83 1"/>
                  <a:gd name="f249" fmla="*/ f204 f82 1"/>
                  <a:gd name="f250" fmla="*/ f205 f83 1"/>
                  <a:gd name="f251" fmla="*/ f206 f82 1"/>
                  <a:gd name="f252" fmla="*/ f207 f82 1"/>
                  <a:gd name="f253" fmla="*/ f208 f83 1"/>
                  <a:gd name="f254" fmla="*/ f209 f82 1"/>
                  <a:gd name="f255" fmla="*/ f210 f83 1"/>
                  <a:gd name="f256" fmla="*/ f211 f82 1"/>
                  <a:gd name="f257" fmla="*/ f212 f83 1"/>
                  <a:gd name="f258" fmla="*/ f213 f83 1"/>
                  <a:gd name="f259" fmla="*/ f214 f82 1"/>
                  <a:gd name="f260" fmla="*/ f215 f83 1"/>
                  <a:gd name="f261" fmla="*/ f216 f82 1"/>
                  <a:gd name="f262" fmla="*/ f217 f83 1"/>
                </a:gdLst>
                <a:ahLst/>
                <a:cxnLst>
                  <a:cxn ang="3cd4">
                    <a:pos x="hc" y="t"/>
                  </a:cxn>
                  <a:cxn ang="0">
                    <a:pos x="r" y="vc"/>
                  </a:cxn>
                  <a:cxn ang="cd4">
                    <a:pos x="hc" y="b"/>
                  </a:cxn>
                  <a:cxn ang="cd2">
                    <a:pos x="l" y="vc"/>
                  </a:cxn>
                  <a:cxn ang="f176">
                    <a:pos x="f222" y="f223"/>
                  </a:cxn>
                  <a:cxn ang="f176">
                    <a:pos x="f224" y="f225"/>
                  </a:cxn>
                  <a:cxn ang="f176">
                    <a:pos x="f224" y="f226"/>
                  </a:cxn>
                  <a:cxn ang="f176">
                    <a:pos x="f227" y="f228"/>
                  </a:cxn>
                  <a:cxn ang="f176">
                    <a:pos x="f229" y="f230"/>
                  </a:cxn>
                  <a:cxn ang="f176">
                    <a:pos x="f231" y="f232"/>
                  </a:cxn>
                  <a:cxn ang="f176">
                    <a:pos x="f233" y="f234"/>
                  </a:cxn>
                  <a:cxn ang="f176">
                    <a:pos x="f235" y="f236"/>
                  </a:cxn>
                  <a:cxn ang="f176">
                    <a:pos x="f237" y="f238"/>
                  </a:cxn>
                  <a:cxn ang="f176">
                    <a:pos x="f239" y="f240"/>
                  </a:cxn>
                  <a:cxn ang="f176">
                    <a:pos x="f241" y="f242"/>
                  </a:cxn>
                  <a:cxn ang="f176">
                    <a:pos x="f243" y="f244"/>
                  </a:cxn>
                  <a:cxn ang="f176">
                    <a:pos x="f233" y="f245"/>
                  </a:cxn>
                  <a:cxn ang="f176">
                    <a:pos x="f235" y="f246"/>
                  </a:cxn>
                  <a:cxn ang="f176">
                    <a:pos x="f247" y="f248"/>
                  </a:cxn>
                  <a:cxn ang="f176">
                    <a:pos x="f249" y="f250"/>
                  </a:cxn>
                  <a:cxn ang="f176">
                    <a:pos x="f251" y="f244"/>
                  </a:cxn>
                  <a:cxn ang="f176">
                    <a:pos x="f252" y="f253"/>
                  </a:cxn>
                  <a:cxn ang="f176">
                    <a:pos x="f254" y="f255"/>
                  </a:cxn>
                  <a:cxn ang="f176">
                    <a:pos x="f254" y="f255"/>
                  </a:cxn>
                  <a:cxn ang="f176">
                    <a:pos x="f256" y="f257"/>
                  </a:cxn>
                  <a:cxn ang="f176">
                    <a:pos x="f235" y="f258"/>
                  </a:cxn>
                  <a:cxn ang="f176">
                    <a:pos x="f259" y="f260"/>
                  </a:cxn>
                  <a:cxn ang="f176">
                    <a:pos x="f261" y="f262"/>
                  </a:cxn>
                  <a:cxn ang="f176">
                    <a:pos x="f222" y="f223"/>
                  </a:cxn>
                </a:cxnLst>
                <a:rect l="f218" t="f221" r="f219" b="f220"/>
                <a:pathLst>
                  <a:path w="71" h="108">
                    <a:moveTo>
                      <a:pt x="f8" y="f9"/>
                    </a:moveTo>
                    <a:cubicBezTo>
                      <a:pt x="f10" y="f11"/>
                      <a:pt x="f12" y="f13"/>
                      <a:pt x="f14" y="f7"/>
                    </a:cubicBezTo>
                    <a:cubicBezTo>
                      <a:pt x="f5" y="f13"/>
                      <a:pt x="f15" y="f9"/>
                      <a:pt x="f14" y="f16"/>
                    </a:cubicBezTo>
                    <a:cubicBezTo>
                      <a:pt x="f17" y="f18"/>
                      <a:pt x="f19" y="f20"/>
                      <a:pt x="f10" y="f21"/>
                    </a:cubicBezTo>
                    <a:cubicBezTo>
                      <a:pt x="f22" y="f23"/>
                      <a:pt x="f24" y="f25"/>
                      <a:pt x="f26" y="f27"/>
                    </a:cubicBezTo>
                    <a:cubicBezTo>
                      <a:pt x="f28" y="f29"/>
                      <a:pt x="f30" y="f31"/>
                      <a:pt x="f32" y="f33"/>
                    </a:cubicBezTo>
                    <a:cubicBezTo>
                      <a:pt x="f34" y="f35"/>
                      <a:pt x="f36" y="f37"/>
                      <a:pt x="f38" y="f39"/>
                    </a:cubicBezTo>
                    <a:cubicBezTo>
                      <a:pt x="f40" y="f41"/>
                      <a:pt x="f39" y="f42"/>
                      <a:pt x="f43" y="f38"/>
                    </a:cubicBezTo>
                    <a:cubicBezTo>
                      <a:pt x="f39" y="f44"/>
                      <a:pt x="f40" y="f45"/>
                      <a:pt x="f46" y="f36"/>
                    </a:cubicBezTo>
                    <a:cubicBezTo>
                      <a:pt x="f46" y="f36"/>
                      <a:pt x="f46" y="f44"/>
                      <a:pt x="f40" y="f47"/>
                    </a:cubicBezTo>
                    <a:cubicBezTo>
                      <a:pt x="f37" y="f48"/>
                      <a:pt x="f41" y="f28"/>
                      <a:pt x="f37" y="f26"/>
                    </a:cubicBezTo>
                    <a:cubicBezTo>
                      <a:pt x="f37" y="f49"/>
                      <a:pt x="f43" y="f50"/>
                      <a:pt x="f39" y="f51"/>
                    </a:cubicBezTo>
                    <a:cubicBezTo>
                      <a:pt x="f46" y="f24"/>
                      <a:pt x="f40" y="f52"/>
                      <a:pt x="f38" y="f53"/>
                    </a:cubicBezTo>
                    <a:cubicBezTo>
                      <a:pt x="f38" y="f17"/>
                      <a:pt x="f41" y="f54"/>
                      <a:pt x="f43" y="f55"/>
                    </a:cubicBezTo>
                    <a:cubicBezTo>
                      <a:pt x="f56" y="f15"/>
                      <a:pt x="f35" y="f5"/>
                      <a:pt x="f57" y="f15"/>
                    </a:cubicBezTo>
                    <a:cubicBezTo>
                      <a:pt x="f33" y="f55"/>
                      <a:pt x="f33" y="f58"/>
                      <a:pt x="f59" y="f14"/>
                    </a:cubicBezTo>
                    <a:cubicBezTo>
                      <a:pt x="f60" y="f54"/>
                      <a:pt x="f61" y="f24"/>
                      <a:pt x="f62" y="f51"/>
                    </a:cubicBezTo>
                    <a:cubicBezTo>
                      <a:pt x="f6" y="f26"/>
                      <a:pt x="f62" y="f63"/>
                      <a:pt x="f64" y="f65"/>
                    </a:cubicBezTo>
                    <a:cubicBezTo>
                      <a:pt x="f31" y="f66"/>
                      <a:pt x="f67" y="f68"/>
                      <a:pt x="f69" y="f48"/>
                    </a:cubicBezTo>
                    <a:cubicBezTo>
                      <a:pt x="f69" y="f48"/>
                      <a:pt x="f69" y="f48"/>
                      <a:pt x="f69" y="f48"/>
                    </a:cubicBezTo>
                    <a:cubicBezTo>
                      <a:pt x="f64" y="f47"/>
                      <a:pt x="f70" y="f36"/>
                      <a:pt x="f71" y="f45"/>
                    </a:cubicBezTo>
                    <a:cubicBezTo>
                      <a:pt x="f60" y="f43"/>
                      <a:pt x="f35" y="f72"/>
                      <a:pt x="f43" y="f73"/>
                    </a:cubicBezTo>
                    <a:cubicBezTo>
                      <a:pt x="f42" y="f67"/>
                      <a:pt x="f74" y="f31"/>
                      <a:pt x="f47" y="f62"/>
                    </a:cubicBezTo>
                    <a:cubicBezTo>
                      <a:pt x="f32" y="f75"/>
                      <a:pt x="f76" y="f77"/>
                      <a:pt x="f76" y="f78"/>
                    </a:cubicBezTo>
                    <a:cubicBezTo>
                      <a:pt x="f66" y="f79"/>
                      <a:pt x="f26" y="f80"/>
                      <a:pt x="f8" y="f9"/>
                    </a:cubicBezTo>
                    <a:close/>
                  </a:path>
                </a:pathLst>
              </a:custGeom>
              <a:solidFill>
                <a:srgbClr val="C486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2" name="Freeform 69">
                <a:extLst>
                  <a:ext uri="{FF2B5EF4-FFF2-40B4-BE49-F238E27FC236}">
                    <a16:creationId xmlns:a16="http://schemas.microsoft.com/office/drawing/2014/main" id="{DB2A4076-FCDA-B266-025C-AFE169BF247F}"/>
                  </a:ext>
                </a:extLst>
              </p:cNvPr>
              <p:cNvSpPr/>
              <p:nvPr/>
            </p:nvSpPr>
            <p:spPr>
              <a:xfrm>
                <a:off x="11407780" y="6034089"/>
                <a:ext cx="76196" cy="50804"/>
              </a:xfrm>
              <a:custGeom>
                <a:avLst/>
                <a:gdLst>
                  <a:gd name="f0" fmla="val 10800000"/>
                  <a:gd name="f1" fmla="val 5400000"/>
                  <a:gd name="f2" fmla="val 180"/>
                  <a:gd name="f3" fmla="val w"/>
                  <a:gd name="f4" fmla="val h"/>
                  <a:gd name="f5" fmla="val 0"/>
                  <a:gd name="f6" fmla="val 48"/>
                  <a:gd name="f7" fmla="val 33"/>
                  <a:gd name="f8" fmla="val 6"/>
                  <a:gd name="f9" fmla="val 44"/>
                  <a:gd name="f10" fmla="val 15"/>
                  <a:gd name="f11" fmla="val 41"/>
                  <a:gd name="f12" fmla="val 24"/>
                  <a:gd name="f13" fmla="val 31"/>
                  <a:gd name="f14" fmla="val 27"/>
                  <a:gd name="f15" fmla="val 23"/>
                  <a:gd name="f16" fmla="val 28"/>
                  <a:gd name="f17" fmla="val 20"/>
                  <a:gd name="f18" fmla="val 30"/>
                  <a:gd name="f19" fmla="val 14"/>
                  <a:gd name="f20" fmla="val 3"/>
                  <a:gd name="f21" fmla="val 1"/>
                  <a:gd name="f22" fmla="val 22"/>
                  <a:gd name="f23" fmla="val 19"/>
                  <a:gd name="f24" fmla="val 10"/>
                  <a:gd name="f25" fmla="val 9"/>
                  <a:gd name="f26" fmla="val 5"/>
                  <a:gd name="f27" fmla="val 4"/>
                  <a:gd name="f28" fmla="val 11"/>
                  <a:gd name="f29" fmla="val 12"/>
                  <a:gd name="f30" fmla="val 21"/>
                  <a:gd name="f31" fmla="val 25"/>
                  <a:gd name="f32" fmla="val 26"/>
                  <a:gd name="f33" fmla="val 8"/>
                  <a:gd name="f34" fmla="val 38"/>
                  <a:gd name="f35" fmla="val 43"/>
                  <a:gd name="f36" fmla="+- 0 0 -90"/>
                  <a:gd name="f37" fmla="*/ f3 1 48"/>
                  <a:gd name="f38" fmla="*/ f4 1 33"/>
                  <a:gd name="f39" fmla="+- f7 0 f5"/>
                  <a:gd name="f40" fmla="+- f6 0 f5"/>
                  <a:gd name="f41" fmla="*/ f36 f0 1"/>
                  <a:gd name="f42" fmla="*/ f40 1 48"/>
                  <a:gd name="f43" fmla="*/ f39 1 33"/>
                  <a:gd name="f44" fmla="*/ 48 f40 1"/>
                  <a:gd name="f45" fmla="*/ 6 f39 1"/>
                  <a:gd name="f46" fmla="*/ 31 f40 1"/>
                  <a:gd name="f47" fmla="*/ 27 f39 1"/>
                  <a:gd name="f48" fmla="*/ 20 f40 1"/>
                  <a:gd name="f49" fmla="*/ 30 f39 1"/>
                  <a:gd name="f50" fmla="*/ 1 f40 1"/>
                  <a:gd name="f51" fmla="*/ 24 f39 1"/>
                  <a:gd name="f52" fmla="*/ 19 f39 1"/>
                  <a:gd name="f53" fmla="*/ 9 f40 1"/>
                  <a:gd name="f54" fmla="*/ 5 f39 1"/>
                  <a:gd name="f55" fmla="*/ 12 f40 1"/>
                  <a:gd name="f56" fmla="*/ 3 f39 1"/>
                  <a:gd name="f57" fmla="*/ 24 f40 1"/>
                  <a:gd name="f58" fmla="*/ 0 f39 1"/>
                  <a:gd name="f59" fmla="*/ 26 f40 1"/>
                  <a:gd name="f60" fmla="*/ 4 f39 1"/>
                  <a:gd name="f61" fmla="*/ 9 f39 1"/>
                  <a:gd name="f62" fmla="*/ f41 1 f2"/>
                  <a:gd name="f63" fmla="*/ f44 1 48"/>
                  <a:gd name="f64" fmla="*/ f45 1 33"/>
                  <a:gd name="f65" fmla="*/ f46 1 48"/>
                  <a:gd name="f66" fmla="*/ f47 1 33"/>
                  <a:gd name="f67" fmla="*/ f48 1 48"/>
                  <a:gd name="f68" fmla="*/ f49 1 33"/>
                  <a:gd name="f69" fmla="*/ f50 1 48"/>
                  <a:gd name="f70" fmla="*/ f51 1 33"/>
                  <a:gd name="f71" fmla="*/ f52 1 33"/>
                  <a:gd name="f72" fmla="*/ f53 1 48"/>
                  <a:gd name="f73" fmla="*/ f54 1 33"/>
                  <a:gd name="f74" fmla="*/ f55 1 48"/>
                  <a:gd name="f75" fmla="*/ f56 1 33"/>
                  <a:gd name="f76" fmla="*/ f57 1 48"/>
                  <a:gd name="f77" fmla="*/ f58 1 33"/>
                  <a:gd name="f78" fmla="*/ f59 1 48"/>
                  <a:gd name="f79" fmla="*/ f60 1 33"/>
                  <a:gd name="f80" fmla="*/ f61 1 33"/>
                  <a:gd name="f81" fmla="*/ 0 1 f42"/>
                  <a:gd name="f82" fmla="*/ f6 1 f42"/>
                  <a:gd name="f83" fmla="*/ 0 1 f43"/>
                  <a:gd name="f84" fmla="*/ f7 1 f43"/>
                  <a:gd name="f85" fmla="+- f62 0 f1"/>
                  <a:gd name="f86" fmla="*/ f63 1 f42"/>
                  <a:gd name="f87" fmla="*/ f64 1 f43"/>
                  <a:gd name="f88" fmla="*/ f65 1 f42"/>
                  <a:gd name="f89" fmla="*/ f66 1 f43"/>
                  <a:gd name="f90" fmla="*/ f67 1 f42"/>
                  <a:gd name="f91" fmla="*/ f68 1 f43"/>
                  <a:gd name="f92" fmla="*/ f69 1 f42"/>
                  <a:gd name="f93" fmla="*/ f70 1 f43"/>
                  <a:gd name="f94" fmla="*/ f71 1 f43"/>
                  <a:gd name="f95" fmla="*/ f72 1 f42"/>
                  <a:gd name="f96" fmla="*/ f73 1 f43"/>
                  <a:gd name="f97" fmla="*/ f74 1 f42"/>
                  <a:gd name="f98" fmla="*/ f75 1 f43"/>
                  <a:gd name="f99" fmla="*/ f76 1 f42"/>
                  <a:gd name="f100" fmla="*/ f77 1 f43"/>
                  <a:gd name="f101" fmla="*/ f78 1 f42"/>
                  <a:gd name="f102" fmla="*/ f79 1 f43"/>
                  <a:gd name="f103" fmla="*/ f80 1 f43"/>
                  <a:gd name="f104" fmla="*/ f81 f37 1"/>
                  <a:gd name="f105" fmla="*/ f82 f37 1"/>
                  <a:gd name="f106" fmla="*/ f84 f38 1"/>
                  <a:gd name="f107" fmla="*/ f83 f38 1"/>
                  <a:gd name="f108" fmla="*/ f86 f37 1"/>
                  <a:gd name="f109" fmla="*/ f87 f38 1"/>
                  <a:gd name="f110" fmla="*/ f88 f37 1"/>
                  <a:gd name="f111" fmla="*/ f89 f38 1"/>
                  <a:gd name="f112" fmla="*/ f90 f37 1"/>
                  <a:gd name="f113" fmla="*/ f91 f38 1"/>
                  <a:gd name="f114" fmla="*/ f92 f37 1"/>
                  <a:gd name="f115" fmla="*/ f93 f38 1"/>
                  <a:gd name="f116" fmla="*/ f94 f38 1"/>
                  <a:gd name="f117" fmla="*/ f95 f37 1"/>
                  <a:gd name="f118" fmla="*/ f96 f38 1"/>
                  <a:gd name="f119" fmla="*/ f97 f37 1"/>
                  <a:gd name="f120" fmla="*/ f98 f38 1"/>
                  <a:gd name="f121" fmla="*/ f99 f37 1"/>
                  <a:gd name="f122" fmla="*/ f100 f38 1"/>
                  <a:gd name="f123" fmla="*/ f101 f37 1"/>
                  <a:gd name="f124" fmla="*/ f102 f38 1"/>
                  <a:gd name="f125" fmla="*/ f103 f38 1"/>
                </a:gdLst>
                <a:ahLst/>
                <a:cxnLst>
                  <a:cxn ang="3cd4">
                    <a:pos x="hc" y="t"/>
                  </a:cxn>
                  <a:cxn ang="0">
                    <a:pos x="r" y="vc"/>
                  </a:cxn>
                  <a:cxn ang="cd4">
                    <a:pos x="hc" y="b"/>
                  </a:cxn>
                  <a:cxn ang="cd2">
                    <a:pos x="l" y="vc"/>
                  </a:cxn>
                  <a:cxn ang="f85">
                    <a:pos x="f108" y="f109"/>
                  </a:cxn>
                  <a:cxn ang="f85">
                    <a:pos x="f110" y="f111"/>
                  </a:cxn>
                  <a:cxn ang="f85">
                    <a:pos x="f112" y="f113"/>
                  </a:cxn>
                  <a:cxn ang="f85">
                    <a:pos x="f114" y="f115"/>
                  </a:cxn>
                  <a:cxn ang="f85">
                    <a:pos x="f114" y="f116"/>
                  </a:cxn>
                  <a:cxn ang="f85">
                    <a:pos x="f117" y="f118"/>
                  </a:cxn>
                  <a:cxn ang="f85">
                    <a:pos x="f119" y="f120"/>
                  </a:cxn>
                  <a:cxn ang="f85">
                    <a:pos x="f121" y="f122"/>
                  </a:cxn>
                  <a:cxn ang="f85">
                    <a:pos x="f123" y="f124"/>
                  </a:cxn>
                  <a:cxn ang="f85">
                    <a:pos x="f110" y="f125"/>
                  </a:cxn>
                  <a:cxn ang="f85">
                    <a:pos x="f108" y="f109"/>
                  </a:cxn>
                </a:cxnLst>
                <a:rect l="f104" t="f107" r="f105" b="f106"/>
                <a:pathLst>
                  <a:path w="48" h="33">
                    <a:moveTo>
                      <a:pt x="f6" y="f8"/>
                    </a:moveTo>
                    <a:cubicBezTo>
                      <a:pt x="f9" y="f10"/>
                      <a:pt x="f11" y="f12"/>
                      <a:pt x="f13" y="f14"/>
                    </a:cubicBezTo>
                    <a:cubicBezTo>
                      <a:pt x="f14" y="f12"/>
                      <a:pt x="f15" y="f16"/>
                      <a:pt x="f17" y="f18"/>
                    </a:cubicBezTo>
                    <a:cubicBezTo>
                      <a:pt x="f19" y="f7"/>
                      <a:pt x="f20" y="f18"/>
                      <a:pt x="f21" y="f12"/>
                    </a:cubicBezTo>
                    <a:cubicBezTo>
                      <a:pt x="f5" y="f22"/>
                      <a:pt x="f5" y="f17"/>
                      <a:pt x="f21" y="f23"/>
                    </a:cubicBezTo>
                    <a:cubicBezTo>
                      <a:pt x="f20" y="f19"/>
                      <a:pt x="f8" y="f24"/>
                      <a:pt x="f25" y="f26"/>
                    </a:cubicBezTo>
                    <a:cubicBezTo>
                      <a:pt x="f25" y="f27"/>
                      <a:pt x="f28" y="f20"/>
                      <a:pt x="f29" y="f20"/>
                    </a:cubicBezTo>
                    <a:cubicBezTo>
                      <a:pt x="f23" y="f27"/>
                      <a:pt x="f30" y="f20"/>
                      <a:pt x="f12" y="f5"/>
                    </a:cubicBezTo>
                    <a:cubicBezTo>
                      <a:pt x="f14" y="f21"/>
                      <a:pt x="f31" y="f20"/>
                      <a:pt x="f32" y="f27"/>
                    </a:cubicBezTo>
                    <a:cubicBezTo>
                      <a:pt x="f32" y="f33"/>
                      <a:pt x="f32" y="f29"/>
                      <a:pt x="f13" y="f25"/>
                    </a:cubicBezTo>
                    <a:cubicBezTo>
                      <a:pt x="f34" y="f19"/>
                      <a:pt x="f35" y="f33"/>
                      <a:pt x="f6" y="f8"/>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3" name="Freeform 70">
                <a:extLst>
                  <a:ext uri="{FF2B5EF4-FFF2-40B4-BE49-F238E27FC236}">
                    <a16:creationId xmlns:a16="http://schemas.microsoft.com/office/drawing/2014/main" id="{6402BB4F-A858-615B-BD13-972FACCFC64D}"/>
                  </a:ext>
                </a:extLst>
              </p:cNvPr>
              <p:cNvSpPr/>
              <p:nvPr/>
            </p:nvSpPr>
            <p:spPr>
              <a:xfrm>
                <a:off x="11399833" y="5911852"/>
                <a:ext cx="44448" cy="63495"/>
              </a:xfrm>
              <a:custGeom>
                <a:avLst/>
                <a:gdLst>
                  <a:gd name="f0" fmla="val 10800000"/>
                  <a:gd name="f1" fmla="val 5400000"/>
                  <a:gd name="f2" fmla="val 180"/>
                  <a:gd name="f3" fmla="val w"/>
                  <a:gd name="f4" fmla="val h"/>
                  <a:gd name="f5" fmla="val 0"/>
                  <a:gd name="f6" fmla="val 28"/>
                  <a:gd name="f7" fmla="val 40"/>
                  <a:gd name="f8" fmla="val 9"/>
                  <a:gd name="f9" fmla="val 14"/>
                  <a:gd name="f10" fmla="val 11"/>
                  <a:gd name="f11" fmla="val 8"/>
                  <a:gd name="f12" fmla="val 15"/>
                  <a:gd name="f13" fmla="val 4"/>
                  <a:gd name="f14" fmla="val 21"/>
                  <a:gd name="f15" fmla="val 2"/>
                  <a:gd name="f16" fmla="val 22"/>
                  <a:gd name="f17" fmla="val 24"/>
                  <a:gd name="f18" fmla="val 1"/>
                  <a:gd name="f19" fmla="val 27"/>
                  <a:gd name="f20" fmla="val 7"/>
                  <a:gd name="f21" fmla="val 25"/>
                  <a:gd name="f22" fmla="val 18"/>
                  <a:gd name="f23" fmla="val 17"/>
                  <a:gd name="f24" fmla="val 19"/>
                  <a:gd name="f25" fmla="val 13"/>
                  <a:gd name="f26" fmla="val 26"/>
                  <a:gd name="f27" fmla="val 30"/>
                  <a:gd name="f28" fmla="val 6"/>
                  <a:gd name="f29" fmla="val 39"/>
                  <a:gd name="f30" fmla="val 38"/>
                  <a:gd name="f31" fmla="val 36"/>
                  <a:gd name="f32" fmla="val 35"/>
                  <a:gd name="f33" fmla="val 33"/>
                  <a:gd name="f34" fmla="val 29"/>
                  <a:gd name="f35" fmla="val 23"/>
                  <a:gd name="f36" fmla="val 20"/>
                  <a:gd name="f37" fmla="val 10"/>
                  <a:gd name="f38" fmla="+- 0 0 -90"/>
                  <a:gd name="f39" fmla="*/ f3 1 28"/>
                  <a:gd name="f40" fmla="*/ f4 1 40"/>
                  <a:gd name="f41" fmla="+- f7 0 f5"/>
                  <a:gd name="f42" fmla="+- f6 0 f5"/>
                  <a:gd name="f43" fmla="*/ f38 f0 1"/>
                  <a:gd name="f44" fmla="*/ f42 1 28"/>
                  <a:gd name="f45" fmla="*/ f41 1 40"/>
                  <a:gd name="f46" fmla="*/ 9 f42 1"/>
                  <a:gd name="f47" fmla="*/ 14 f41 1"/>
                  <a:gd name="f48" fmla="*/ 21 f42 1"/>
                  <a:gd name="f49" fmla="*/ 0 f41 1"/>
                  <a:gd name="f50" fmla="*/ 24 f42 1"/>
                  <a:gd name="f51" fmla="*/ 2 f41 1"/>
                  <a:gd name="f52" fmla="*/ 27 f42 1"/>
                  <a:gd name="f53" fmla="*/ 7 f41 1"/>
                  <a:gd name="f54" fmla="*/ 18 f42 1"/>
                  <a:gd name="f55" fmla="*/ 17 f41 1"/>
                  <a:gd name="f56" fmla="*/ 14 f42 1"/>
                  <a:gd name="f57" fmla="*/ 26 f41 1"/>
                  <a:gd name="f58" fmla="*/ 2 f42 1"/>
                  <a:gd name="f59" fmla="*/ 40 f41 1"/>
                  <a:gd name="f60" fmla="*/ 0 f42 1"/>
                  <a:gd name="f61" fmla="*/ 38 f41 1"/>
                  <a:gd name="f62" fmla="*/ 1 f42 1"/>
                  <a:gd name="f63" fmla="*/ 33 f41 1"/>
                  <a:gd name="f64" fmla="*/ 6 f42 1"/>
                  <a:gd name="f65" fmla="*/ 23 f41 1"/>
                  <a:gd name="f66" fmla="*/ f43 1 f2"/>
                  <a:gd name="f67" fmla="*/ f46 1 28"/>
                  <a:gd name="f68" fmla="*/ f47 1 40"/>
                  <a:gd name="f69" fmla="*/ f48 1 28"/>
                  <a:gd name="f70" fmla="*/ f49 1 40"/>
                  <a:gd name="f71" fmla="*/ f50 1 28"/>
                  <a:gd name="f72" fmla="*/ f51 1 40"/>
                  <a:gd name="f73" fmla="*/ f52 1 28"/>
                  <a:gd name="f74" fmla="*/ f53 1 40"/>
                  <a:gd name="f75" fmla="*/ f54 1 28"/>
                  <a:gd name="f76" fmla="*/ f55 1 40"/>
                  <a:gd name="f77" fmla="*/ f56 1 28"/>
                  <a:gd name="f78" fmla="*/ f57 1 40"/>
                  <a:gd name="f79" fmla="*/ f58 1 28"/>
                  <a:gd name="f80" fmla="*/ f59 1 40"/>
                  <a:gd name="f81" fmla="*/ f60 1 28"/>
                  <a:gd name="f82" fmla="*/ f61 1 40"/>
                  <a:gd name="f83" fmla="*/ f62 1 28"/>
                  <a:gd name="f84" fmla="*/ f63 1 40"/>
                  <a:gd name="f85" fmla="*/ f64 1 28"/>
                  <a:gd name="f86" fmla="*/ f65 1 40"/>
                  <a:gd name="f87" fmla="*/ 0 1 f44"/>
                  <a:gd name="f88" fmla="*/ f6 1 f44"/>
                  <a:gd name="f89" fmla="*/ 0 1 f45"/>
                  <a:gd name="f90" fmla="*/ f7 1 f45"/>
                  <a:gd name="f91" fmla="+- f66 0 f1"/>
                  <a:gd name="f92" fmla="*/ f67 1 f44"/>
                  <a:gd name="f93" fmla="*/ f68 1 f45"/>
                  <a:gd name="f94" fmla="*/ f69 1 f44"/>
                  <a:gd name="f95" fmla="*/ f70 1 f45"/>
                  <a:gd name="f96" fmla="*/ f71 1 f44"/>
                  <a:gd name="f97" fmla="*/ f72 1 f45"/>
                  <a:gd name="f98" fmla="*/ f73 1 f44"/>
                  <a:gd name="f99" fmla="*/ f74 1 f45"/>
                  <a:gd name="f100" fmla="*/ f75 1 f44"/>
                  <a:gd name="f101" fmla="*/ f76 1 f45"/>
                  <a:gd name="f102" fmla="*/ f77 1 f44"/>
                  <a:gd name="f103" fmla="*/ f78 1 f45"/>
                  <a:gd name="f104" fmla="*/ f79 1 f44"/>
                  <a:gd name="f105" fmla="*/ f80 1 f45"/>
                  <a:gd name="f106" fmla="*/ f81 1 f44"/>
                  <a:gd name="f107" fmla="*/ f82 1 f45"/>
                  <a:gd name="f108" fmla="*/ f83 1 f44"/>
                  <a:gd name="f109" fmla="*/ f84 1 f45"/>
                  <a:gd name="f110" fmla="*/ f85 1 f44"/>
                  <a:gd name="f111" fmla="*/ f86 1 f45"/>
                  <a:gd name="f112" fmla="*/ f87 f39 1"/>
                  <a:gd name="f113" fmla="*/ f88 f39 1"/>
                  <a:gd name="f114" fmla="*/ f90 f40 1"/>
                  <a:gd name="f115" fmla="*/ f89 f40 1"/>
                  <a:gd name="f116" fmla="*/ f92 f39 1"/>
                  <a:gd name="f117" fmla="*/ f93 f40 1"/>
                  <a:gd name="f118" fmla="*/ f94 f39 1"/>
                  <a:gd name="f119" fmla="*/ f95 f40 1"/>
                  <a:gd name="f120" fmla="*/ f96 f39 1"/>
                  <a:gd name="f121" fmla="*/ f97 f40 1"/>
                  <a:gd name="f122" fmla="*/ f98 f39 1"/>
                  <a:gd name="f123" fmla="*/ f99 f40 1"/>
                  <a:gd name="f124" fmla="*/ f100 f39 1"/>
                  <a:gd name="f125" fmla="*/ f101 f40 1"/>
                  <a:gd name="f126" fmla="*/ f102 f39 1"/>
                  <a:gd name="f127" fmla="*/ f103 f40 1"/>
                  <a:gd name="f128" fmla="*/ f104 f39 1"/>
                  <a:gd name="f129" fmla="*/ f105 f40 1"/>
                  <a:gd name="f130" fmla="*/ f106 f39 1"/>
                  <a:gd name="f131" fmla="*/ f107 f40 1"/>
                  <a:gd name="f132" fmla="*/ f108 f39 1"/>
                  <a:gd name="f133" fmla="*/ f109 f40 1"/>
                  <a:gd name="f134" fmla="*/ f110 f39 1"/>
                  <a:gd name="f135" fmla="*/ f111 f40 1"/>
                </a:gdLst>
                <a:ahLst/>
                <a:cxnLst>
                  <a:cxn ang="3cd4">
                    <a:pos x="hc" y="t"/>
                  </a:cxn>
                  <a:cxn ang="0">
                    <a:pos x="r" y="vc"/>
                  </a:cxn>
                  <a:cxn ang="cd4">
                    <a:pos x="hc" y="b"/>
                  </a:cxn>
                  <a:cxn ang="cd2">
                    <a:pos x="l" y="vc"/>
                  </a:cxn>
                  <a:cxn ang="f91">
                    <a:pos x="f116" y="f117"/>
                  </a:cxn>
                  <a:cxn ang="f91">
                    <a:pos x="f118" y="f119"/>
                  </a:cxn>
                  <a:cxn ang="f91">
                    <a:pos x="f120" y="f121"/>
                  </a:cxn>
                  <a:cxn ang="f91">
                    <a:pos x="f122" y="f123"/>
                  </a:cxn>
                  <a:cxn ang="f91">
                    <a:pos x="f124" y="f125"/>
                  </a:cxn>
                  <a:cxn ang="f91">
                    <a:pos x="f126" y="f127"/>
                  </a:cxn>
                  <a:cxn ang="f91">
                    <a:pos x="f128" y="f129"/>
                  </a:cxn>
                  <a:cxn ang="f91">
                    <a:pos x="f130" y="f131"/>
                  </a:cxn>
                  <a:cxn ang="f91">
                    <a:pos x="f132" y="f133"/>
                  </a:cxn>
                  <a:cxn ang="f91">
                    <a:pos x="f134" y="f135"/>
                  </a:cxn>
                  <a:cxn ang="f91">
                    <a:pos x="f116" y="f117"/>
                  </a:cxn>
                </a:cxnLst>
                <a:rect l="f112" t="f115" r="f113" b="f114"/>
                <a:pathLst>
                  <a:path w="28" h="40">
                    <a:moveTo>
                      <a:pt x="f8" y="f9"/>
                    </a:moveTo>
                    <a:cubicBezTo>
                      <a:pt x="f10" y="f11"/>
                      <a:pt x="f12" y="f13"/>
                      <a:pt x="f14" y="f5"/>
                    </a:cubicBezTo>
                    <a:cubicBezTo>
                      <a:pt x="f14" y="f15"/>
                      <a:pt x="f16" y="f15"/>
                      <a:pt x="f17" y="f15"/>
                    </a:cubicBezTo>
                    <a:cubicBezTo>
                      <a:pt x="f6" y="f18"/>
                      <a:pt x="f6" y="f13"/>
                      <a:pt x="f19" y="f20"/>
                    </a:cubicBezTo>
                    <a:cubicBezTo>
                      <a:pt x="f21" y="f10"/>
                      <a:pt x="f16" y="f9"/>
                      <a:pt x="f22" y="f23"/>
                    </a:cubicBezTo>
                    <a:cubicBezTo>
                      <a:pt x="f12" y="f24"/>
                      <a:pt x="f25" y="f16"/>
                      <a:pt x="f9" y="f26"/>
                    </a:cubicBezTo>
                    <a:cubicBezTo>
                      <a:pt x="f12" y="f27"/>
                      <a:pt x="f28" y="f7"/>
                      <a:pt x="f15" y="f7"/>
                    </a:cubicBezTo>
                    <a:cubicBezTo>
                      <a:pt x="f5" y="f7"/>
                      <a:pt x="f5" y="f29"/>
                      <a:pt x="f5" y="f30"/>
                    </a:cubicBezTo>
                    <a:cubicBezTo>
                      <a:pt x="f5" y="f31"/>
                      <a:pt x="f18" y="f32"/>
                      <a:pt x="f18" y="f33"/>
                    </a:cubicBezTo>
                    <a:cubicBezTo>
                      <a:pt x="f5" y="f34"/>
                      <a:pt x="f13" y="f26"/>
                      <a:pt x="f28" y="f35"/>
                    </a:cubicBezTo>
                    <a:cubicBezTo>
                      <a:pt x="f20" y="f36"/>
                      <a:pt x="f37" y="f22"/>
                      <a:pt x="f8" y="f9"/>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4" name="Freeform 71">
                <a:extLst>
                  <a:ext uri="{FF2B5EF4-FFF2-40B4-BE49-F238E27FC236}">
                    <a16:creationId xmlns:a16="http://schemas.microsoft.com/office/drawing/2014/main" id="{58DE4910-91A6-84BD-CC63-6F8BAFA914D8}"/>
                  </a:ext>
                </a:extLst>
              </p:cNvPr>
              <p:cNvSpPr/>
              <p:nvPr/>
            </p:nvSpPr>
            <p:spPr>
              <a:xfrm>
                <a:off x="11307763" y="6016623"/>
                <a:ext cx="36511" cy="58741"/>
              </a:xfrm>
              <a:custGeom>
                <a:avLst/>
                <a:gdLst>
                  <a:gd name="f0" fmla="val 10800000"/>
                  <a:gd name="f1" fmla="val 5400000"/>
                  <a:gd name="f2" fmla="val 180"/>
                  <a:gd name="f3" fmla="val w"/>
                  <a:gd name="f4" fmla="val h"/>
                  <a:gd name="f5" fmla="val 0"/>
                  <a:gd name="f6" fmla="val 23"/>
                  <a:gd name="f7" fmla="val 38"/>
                  <a:gd name="f8" fmla="val 3"/>
                  <a:gd name="f9" fmla="val 18"/>
                  <a:gd name="f10" fmla="val 7"/>
                  <a:gd name="f11" fmla="val 14"/>
                  <a:gd name="f12" fmla="val 9"/>
                  <a:gd name="f13" fmla="val 10"/>
                  <a:gd name="f14" fmla="val 6"/>
                  <a:gd name="f15" fmla="val 11"/>
                  <a:gd name="f16" fmla="val 4"/>
                  <a:gd name="f17" fmla="val 13"/>
                  <a:gd name="f18" fmla="val 16"/>
                  <a:gd name="f19" fmla="val 20"/>
                  <a:gd name="f20" fmla="val 22"/>
                  <a:gd name="f21" fmla="val 5"/>
                  <a:gd name="f22" fmla="val 21"/>
                  <a:gd name="f23" fmla="val 17"/>
                  <a:gd name="f24" fmla="val 12"/>
                  <a:gd name="f25" fmla="val 19"/>
                  <a:gd name="f26" fmla="val 26"/>
                  <a:gd name="f27" fmla="val 31"/>
                  <a:gd name="f28" fmla="val 35"/>
                  <a:gd name="f29" fmla="val 8"/>
                  <a:gd name="f30" fmla="val 32"/>
                  <a:gd name="f31" fmla="val 24"/>
                  <a:gd name="f32" fmla="+- 0 0 -90"/>
                  <a:gd name="f33" fmla="*/ f3 1 23"/>
                  <a:gd name="f34" fmla="*/ f4 1 38"/>
                  <a:gd name="f35" fmla="+- f7 0 f5"/>
                  <a:gd name="f36" fmla="+- f6 0 f5"/>
                  <a:gd name="f37" fmla="*/ f32 f0 1"/>
                  <a:gd name="f38" fmla="*/ f36 1 23"/>
                  <a:gd name="f39" fmla="*/ f35 1 38"/>
                  <a:gd name="f40" fmla="*/ 0 f36 1"/>
                  <a:gd name="f41" fmla="*/ 23 f35 1"/>
                  <a:gd name="f42" fmla="*/ 9 f36 1"/>
                  <a:gd name="f43" fmla="*/ 9 f35 1"/>
                  <a:gd name="f44" fmla="*/ 13 f36 1"/>
                  <a:gd name="f45" fmla="*/ 3 f35 1"/>
                  <a:gd name="f46" fmla="*/ 20 f36 1"/>
                  <a:gd name="f47" fmla="*/ 23 f36 1"/>
                  <a:gd name="f48" fmla="*/ 6 f35 1"/>
                  <a:gd name="f49" fmla="*/ 14 f36 1"/>
                  <a:gd name="f50" fmla="*/ 16 f35 1"/>
                  <a:gd name="f51" fmla="*/ 12 f36 1"/>
                  <a:gd name="f52" fmla="*/ 26 f35 1"/>
                  <a:gd name="f53" fmla="*/ 7 f36 1"/>
                  <a:gd name="f54" fmla="*/ 38 f35 1"/>
                  <a:gd name="f55" fmla="*/ 3 f36 1"/>
                  <a:gd name="f56" fmla="*/ 31 f35 1"/>
                  <a:gd name="f57" fmla="*/ f37 1 f2"/>
                  <a:gd name="f58" fmla="*/ f40 1 23"/>
                  <a:gd name="f59" fmla="*/ f41 1 38"/>
                  <a:gd name="f60" fmla="*/ f42 1 23"/>
                  <a:gd name="f61" fmla="*/ f43 1 38"/>
                  <a:gd name="f62" fmla="*/ f44 1 23"/>
                  <a:gd name="f63" fmla="*/ f45 1 38"/>
                  <a:gd name="f64" fmla="*/ f46 1 23"/>
                  <a:gd name="f65" fmla="*/ f47 1 23"/>
                  <a:gd name="f66" fmla="*/ f48 1 38"/>
                  <a:gd name="f67" fmla="*/ f49 1 23"/>
                  <a:gd name="f68" fmla="*/ f50 1 38"/>
                  <a:gd name="f69" fmla="*/ f51 1 23"/>
                  <a:gd name="f70" fmla="*/ f52 1 38"/>
                  <a:gd name="f71" fmla="*/ f53 1 23"/>
                  <a:gd name="f72" fmla="*/ f54 1 38"/>
                  <a:gd name="f73" fmla="*/ f55 1 23"/>
                  <a:gd name="f74" fmla="*/ f56 1 38"/>
                  <a:gd name="f75" fmla="*/ 0 1 f38"/>
                  <a:gd name="f76" fmla="*/ f6 1 f38"/>
                  <a:gd name="f77" fmla="*/ 0 1 f39"/>
                  <a:gd name="f78" fmla="*/ f7 1 f39"/>
                  <a:gd name="f79" fmla="+- f57 0 f1"/>
                  <a:gd name="f80" fmla="*/ f58 1 f38"/>
                  <a:gd name="f81" fmla="*/ f59 1 f39"/>
                  <a:gd name="f82" fmla="*/ f60 1 f38"/>
                  <a:gd name="f83" fmla="*/ f61 1 f39"/>
                  <a:gd name="f84" fmla="*/ f62 1 f38"/>
                  <a:gd name="f85" fmla="*/ f63 1 f39"/>
                  <a:gd name="f86" fmla="*/ f64 1 f38"/>
                  <a:gd name="f87" fmla="*/ f65 1 f38"/>
                  <a:gd name="f88" fmla="*/ f66 1 f39"/>
                  <a:gd name="f89" fmla="*/ f67 1 f38"/>
                  <a:gd name="f90" fmla="*/ f68 1 f39"/>
                  <a:gd name="f91" fmla="*/ f69 1 f38"/>
                  <a:gd name="f92" fmla="*/ f70 1 f39"/>
                  <a:gd name="f93" fmla="*/ f71 1 f38"/>
                  <a:gd name="f94" fmla="*/ f72 1 f39"/>
                  <a:gd name="f95" fmla="*/ f73 1 f38"/>
                  <a:gd name="f96" fmla="*/ f74 1 f39"/>
                  <a:gd name="f97" fmla="*/ f75 f33 1"/>
                  <a:gd name="f98" fmla="*/ f76 f33 1"/>
                  <a:gd name="f99" fmla="*/ f78 f34 1"/>
                  <a:gd name="f100" fmla="*/ f77 f34 1"/>
                  <a:gd name="f101" fmla="*/ f80 f33 1"/>
                  <a:gd name="f102" fmla="*/ f81 f34 1"/>
                  <a:gd name="f103" fmla="*/ f82 f33 1"/>
                  <a:gd name="f104" fmla="*/ f83 f34 1"/>
                  <a:gd name="f105" fmla="*/ f84 f33 1"/>
                  <a:gd name="f106" fmla="*/ f85 f34 1"/>
                  <a:gd name="f107" fmla="*/ f86 f33 1"/>
                  <a:gd name="f108" fmla="*/ f87 f33 1"/>
                  <a:gd name="f109" fmla="*/ f88 f34 1"/>
                  <a:gd name="f110" fmla="*/ f89 f33 1"/>
                  <a:gd name="f111" fmla="*/ f90 f34 1"/>
                  <a:gd name="f112" fmla="*/ f91 f33 1"/>
                  <a:gd name="f113" fmla="*/ f92 f34 1"/>
                  <a:gd name="f114" fmla="*/ f93 f33 1"/>
                  <a:gd name="f115" fmla="*/ f94 f34 1"/>
                  <a:gd name="f116" fmla="*/ f95 f33 1"/>
                  <a:gd name="f117" fmla="*/ f96 f34 1"/>
                </a:gdLst>
                <a:ahLst/>
                <a:cxnLst>
                  <a:cxn ang="3cd4">
                    <a:pos x="hc" y="t"/>
                  </a:cxn>
                  <a:cxn ang="0">
                    <a:pos x="r" y="vc"/>
                  </a:cxn>
                  <a:cxn ang="cd4">
                    <a:pos x="hc" y="b"/>
                  </a:cxn>
                  <a:cxn ang="cd2">
                    <a:pos x="l" y="vc"/>
                  </a:cxn>
                  <a:cxn ang="f79">
                    <a:pos x="f101" y="f102"/>
                  </a:cxn>
                  <a:cxn ang="f79">
                    <a:pos x="f103" y="f104"/>
                  </a:cxn>
                  <a:cxn ang="f79">
                    <a:pos x="f105" y="f106"/>
                  </a:cxn>
                  <a:cxn ang="f79">
                    <a:pos x="f107" y="f106"/>
                  </a:cxn>
                  <a:cxn ang="f79">
                    <a:pos x="f108" y="f109"/>
                  </a:cxn>
                  <a:cxn ang="f79">
                    <a:pos x="f110" y="f111"/>
                  </a:cxn>
                  <a:cxn ang="f79">
                    <a:pos x="f112" y="f113"/>
                  </a:cxn>
                  <a:cxn ang="f79">
                    <a:pos x="f114" y="f115"/>
                  </a:cxn>
                  <a:cxn ang="f79">
                    <a:pos x="f116" y="f117"/>
                  </a:cxn>
                  <a:cxn ang="f79">
                    <a:pos x="f101" y="f102"/>
                  </a:cxn>
                </a:cxnLst>
                <a:rect l="f97" t="f100" r="f98" b="f99"/>
                <a:pathLst>
                  <a:path w="23" h="38">
                    <a:moveTo>
                      <a:pt x="f5" y="f6"/>
                    </a:moveTo>
                    <a:cubicBezTo>
                      <a:pt x="f8" y="f9"/>
                      <a:pt x="f10" y="f11"/>
                      <a:pt x="f12" y="f12"/>
                    </a:cubicBezTo>
                    <a:cubicBezTo>
                      <a:pt x="f13" y="f14"/>
                      <a:pt x="f15" y="f16"/>
                      <a:pt x="f17" y="f8"/>
                    </a:cubicBezTo>
                    <a:cubicBezTo>
                      <a:pt x="f18" y="f5"/>
                      <a:pt x="f9" y="f5"/>
                      <a:pt x="f19" y="f8"/>
                    </a:cubicBezTo>
                    <a:cubicBezTo>
                      <a:pt x="f19" y="f16"/>
                      <a:pt x="f20" y="f21"/>
                      <a:pt x="f6" y="f14"/>
                    </a:cubicBezTo>
                    <a:cubicBezTo>
                      <a:pt x="f22" y="f13"/>
                      <a:pt x="f23" y="f24"/>
                      <a:pt x="f11" y="f18"/>
                    </a:cubicBezTo>
                    <a:cubicBezTo>
                      <a:pt x="f17" y="f25"/>
                      <a:pt x="f15" y="f20"/>
                      <a:pt x="f24" y="f26"/>
                    </a:cubicBezTo>
                    <a:cubicBezTo>
                      <a:pt x="f11" y="f27"/>
                      <a:pt x="f13" y="f28"/>
                      <a:pt x="f10" y="f7"/>
                    </a:cubicBezTo>
                    <a:cubicBezTo>
                      <a:pt x="f29" y="f28"/>
                      <a:pt x="f10" y="f30"/>
                      <a:pt x="f8" y="f27"/>
                    </a:cubicBezTo>
                    <a:cubicBezTo>
                      <a:pt x="f21" y="f31"/>
                      <a:pt x="f21" y="f31"/>
                      <a:pt x="f5" y="f6"/>
                    </a:cubicBezTo>
                    <a:close/>
                  </a:path>
                </a:pathLst>
              </a:custGeom>
              <a:solidFill>
                <a:srgbClr val="C486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5" name="Freeform 72">
                <a:extLst>
                  <a:ext uri="{FF2B5EF4-FFF2-40B4-BE49-F238E27FC236}">
                    <a16:creationId xmlns:a16="http://schemas.microsoft.com/office/drawing/2014/main" id="{5D3C9858-A496-D46D-0FC5-A4F84EA4B0B7}"/>
                  </a:ext>
                </a:extLst>
              </p:cNvPr>
              <p:cNvSpPr/>
              <p:nvPr/>
            </p:nvSpPr>
            <p:spPr>
              <a:xfrm>
                <a:off x="11537954" y="5881685"/>
                <a:ext cx="26983" cy="28575"/>
              </a:xfrm>
              <a:custGeom>
                <a:avLst/>
                <a:gdLst>
                  <a:gd name="f0" fmla="val 10800000"/>
                  <a:gd name="f1" fmla="val 5400000"/>
                  <a:gd name="f2" fmla="val 180"/>
                  <a:gd name="f3" fmla="val w"/>
                  <a:gd name="f4" fmla="val h"/>
                  <a:gd name="f5" fmla="val 0"/>
                  <a:gd name="f6" fmla="val 17"/>
                  <a:gd name="f7" fmla="val 18"/>
                  <a:gd name="f8" fmla="val 6"/>
                  <a:gd name="f9" fmla="val 8"/>
                  <a:gd name="f10" fmla="val 16"/>
                  <a:gd name="f11" fmla="val 10"/>
                  <a:gd name="f12" fmla="val 15"/>
                  <a:gd name="f13" fmla="val 12"/>
                  <a:gd name="f14" fmla="val 13"/>
                  <a:gd name="f15" fmla="val 11"/>
                  <a:gd name="f16" fmla="val 14"/>
                  <a:gd name="f17" fmla="val 9"/>
                  <a:gd name="f18" fmla="val 7"/>
                  <a:gd name="f19" fmla="val 4"/>
                  <a:gd name="f20" fmla="val 2"/>
                  <a:gd name="f21" fmla="val 3"/>
                  <a:gd name="f22" fmla="val 5"/>
                  <a:gd name="f23" fmla="+- 0 0 -90"/>
                  <a:gd name="f24" fmla="*/ f3 1 17"/>
                  <a:gd name="f25" fmla="*/ f4 1 18"/>
                  <a:gd name="f26" fmla="+- f7 0 f5"/>
                  <a:gd name="f27" fmla="+- f6 0 f5"/>
                  <a:gd name="f28" fmla="*/ f23 f0 1"/>
                  <a:gd name="f29" fmla="*/ f27 1 17"/>
                  <a:gd name="f30" fmla="*/ f26 1 18"/>
                  <a:gd name="f31" fmla="*/ 17 f27 1"/>
                  <a:gd name="f32" fmla="*/ 6 f26 1"/>
                  <a:gd name="f33" fmla="*/ 15 f27 1"/>
                  <a:gd name="f34" fmla="*/ 12 f26 1"/>
                  <a:gd name="f35" fmla="*/ 9 f27 1"/>
                  <a:gd name="f36" fmla="*/ 16 f26 1"/>
                  <a:gd name="f37" fmla="*/ 2 f27 1"/>
                  <a:gd name="f38" fmla="*/ 3 f27 1"/>
                  <a:gd name="f39" fmla="*/ 8 f26 1"/>
                  <a:gd name="f40" fmla="*/ 7 f27 1"/>
                  <a:gd name="f41" fmla="*/ 4 f26 1"/>
                  <a:gd name="f42" fmla="*/ 5 f26 1"/>
                  <a:gd name="f43" fmla="*/ f28 1 f2"/>
                  <a:gd name="f44" fmla="*/ f31 1 17"/>
                  <a:gd name="f45" fmla="*/ f32 1 18"/>
                  <a:gd name="f46" fmla="*/ f33 1 17"/>
                  <a:gd name="f47" fmla="*/ f34 1 18"/>
                  <a:gd name="f48" fmla="*/ f35 1 17"/>
                  <a:gd name="f49" fmla="*/ f36 1 18"/>
                  <a:gd name="f50" fmla="*/ f37 1 17"/>
                  <a:gd name="f51" fmla="*/ f38 1 17"/>
                  <a:gd name="f52" fmla="*/ f39 1 18"/>
                  <a:gd name="f53" fmla="*/ f40 1 17"/>
                  <a:gd name="f54" fmla="*/ f41 1 18"/>
                  <a:gd name="f55" fmla="*/ f42 1 18"/>
                  <a:gd name="f56" fmla="*/ 0 1 f29"/>
                  <a:gd name="f57" fmla="*/ f6 1 f29"/>
                  <a:gd name="f58" fmla="*/ 0 1 f30"/>
                  <a:gd name="f59" fmla="*/ f7 1 f30"/>
                  <a:gd name="f60" fmla="+- f43 0 f1"/>
                  <a:gd name="f61" fmla="*/ f44 1 f29"/>
                  <a:gd name="f62" fmla="*/ f45 1 f30"/>
                  <a:gd name="f63" fmla="*/ f46 1 f29"/>
                  <a:gd name="f64" fmla="*/ f47 1 f30"/>
                  <a:gd name="f65" fmla="*/ f48 1 f29"/>
                  <a:gd name="f66" fmla="*/ f49 1 f30"/>
                  <a:gd name="f67" fmla="*/ f50 1 f29"/>
                  <a:gd name="f68" fmla="*/ f51 1 f29"/>
                  <a:gd name="f69" fmla="*/ f52 1 f30"/>
                  <a:gd name="f70" fmla="*/ f53 1 f29"/>
                  <a:gd name="f71" fmla="*/ f54 1 f30"/>
                  <a:gd name="f72" fmla="*/ f55 1 f30"/>
                  <a:gd name="f73" fmla="*/ f56 f24 1"/>
                  <a:gd name="f74" fmla="*/ f57 f24 1"/>
                  <a:gd name="f75" fmla="*/ f59 f25 1"/>
                  <a:gd name="f76" fmla="*/ f58 f25 1"/>
                  <a:gd name="f77" fmla="*/ f61 f24 1"/>
                  <a:gd name="f78" fmla="*/ f62 f25 1"/>
                  <a:gd name="f79" fmla="*/ f63 f24 1"/>
                  <a:gd name="f80" fmla="*/ f64 f25 1"/>
                  <a:gd name="f81" fmla="*/ f65 f24 1"/>
                  <a:gd name="f82" fmla="*/ f66 f25 1"/>
                  <a:gd name="f83" fmla="*/ f67 f24 1"/>
                  <a:gd name="f84" fmla="*/ f68 f24 1"/>
                  <a:gd name="f85" fmla="*/ f69 f25 1"/>
                  <a:gd name="f86" fmla="*/ f70 f24 1"/>
                  <a:gd name="f87" fmla="*/ f71 f25 1"/>
                  <a:gd name="f88" fmla="*/ f72 f25 1"/>
                </a:gdLst>
                <a:ahLst/>
                <a:cxnLst>
                  <a:cxn ang="3cd4">
                    <a:pos x="hc" y="t"/>
                  </a:cxn>
                  <a:cxn ang="0">
                    <a:pos x="r" y="vc"/>
                  </a:cxn>
                  <a:cxn ang="cd4">
                    <a:pos x="hc" y="b"/>
                  </a:cxn>
                  <a:cxn ang="cd2">
                    <a:pos x="l" y="vc"/>
                  </a:cxn>
                  <a:cxn ang="f60">
                    <a:pos x="f77" y="f78"/>
                  </a:cxn>
                  <a:cxn ang="f60">
                    <a:pos x="f79" y="f80"/>
                  </a:cxn>
                  <a:cxn ang="f60">
                    <a:pos x="f81" y="f82"/>
                  </a:cxn>
                  <a:cxn ang="f60">
                    <a:pos x="f83" y="f82"/>
                  </a:cxn>
                  <a:cxn ang="f60">
                    <a:pos x="f84" y="f85"/>
                  </a:cxn>
                  <a:cxn ang="f60">
                    <a:pos x="f86" y="f87"/>
                  </a:cxn>
                  <a:cxn ang="f60">
                    <a:pos x="f79" y="f88"/>
                  </a:cxn>
                  <a:cxn ang="f60">
                    <a:pos x="f77" y="f78"/>
                  </a:cxn>
                </a:cxnLst>
                <a:rect l="f73" t="f76" r="f74" b="f75"/>
                <a:pathLst>
                  <a:path w="17" h="18">
                    <a:moveTo>
                      <a:pt x="f6" y="f8"/>
                    </a:moveTo>
                    <a:cubicBezTo>
                      <a:pt x="f6" y="f9"/>
                      <a:pt x="f10" y="f11"/>
                      <a:pt x="f12" y="f13"/>
                    </a:cubicBezTo>
                    <a:cubicBezTo>
                      <a:pt x="f14" y="f14"/>
                      <a:pt x="f15" y="f16"/>
                      <a:pt x="f17" y="f10"/>
                    </a:cubicBezTo>
                    <a:cubicBezTo>
                      <a:pt x="f18" y="f7"/>
                      <a:pt x="f19" y="f7"/>
                      <a:pt x="f20" y="f10"/>
                    </a:cubicBezTo>
                    <a:cubicBezTo>
                      <a:pt x="f5" y="f14"/>
                      <a:pt x="f5" y="f15"/>
                      <a:pt x="f21" y="f9"/>
                    </a:cubicBezTo>
                    <a:cubicBezTo>
                      <a:pt x="f19" y="f18"/>
                      <a:pt x="f22" y="f8"/>
                      <a:pt x="f18" y="f19"/>
                    </a:cubicBezTo>
                    <a:cubicBezTo>
                      <a:pt x="f11" y="f5"/>
                      <a:pt x="f14" y="f5"/>
                      <a:pt x="f12" y="f22"/>
                    </a:cubicBezTo>
                    <a:cubicBezTo>
                      <a:pt x="f12" y="f8"/>
                      <a:pt x="f10" y="f8"/>
                      <a:pt x="f6" y="f8"/>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6" name="Freeform 73">
                <a:extLst>
                  <a:ext uri="{FF2B5EF4-FFF2-40B4-BE49-F238E27FC236}">
                    <a16:creationId xmlns:a16="http://schemas.microsoft.com/office/drawing/2014/main" id="{94A39FE4-8365-5F20-8D05-F05E4D802A34}"/>
                  </a:ext>
                </a:extLst>
              </p:cNvPr>
              <p:cNvSpPr/>
              <p:nvPr/>
            </p:nvSpPr>
            <p:spPr>
              <a:xfrm>
                <a:off x="11387142" y="5945191"/>
                <a:ext cx="23810" cy="19046"/>
              </a:xfrm>
              <a:custGeom>
                <a:avLst/>
                <a:gdLst>
                  <a:gd name="f0" fmla="val 10800000"/>
                  <a:gd name="f1" fmla="val 5400000"/>
                  <a:gd name="f2" fmla="val 180"/>
                  <a:gd name="f3" fmla="val w"/>
                  <a:gd name="f4" fmla="val h"/>
                  <a:gd name="f5" fmla="val 0"/>
                  <a:gd name="f6" fmla="val 15"/>
                  <a:gd name="f7" fmla="val 12"/>
                  <a:gd name="f8" fmla="val 3"/>
                  <a:gd name="f9" fmla="val 13"/>
                  <a:gd name="f10" fmla="val 6"/>
                  <a:gd name="f11" fmla="val 11"/>
                  <a:gd name="f12" fmla="val 9"/>
                  <a:gd name="f13" fmla="val 7"/>
                  <a:gd name="f14" fmla="val 10"/>
                  <a:gd name="f15" fmla="val 4"/>
                  <a:gd name="f16" fmla="val 5"/>
                  <a:gd name="f17" fmla="val 1"/>
                  <a:gd name="f18" fmla="+- 0 0 -90"/>
                  <a:gd name="f19" fmla="*/ f3 1 15"/>
                  <a:gd name="f20" fmla="*/ f4 1 12"/>
                  <a:gd name="f21" fmla="+- f7 0 f5"/>
                  <a:gd name="f22" fmla="+- f6 0 f5"/>
                  <a:gd name="f23" fmla="*/ f18 f0 1"/>
                  <a:gd name="f24" fmla="*/ f22 1 15"/>
                  <a:gd name="f25" fmla="*/ f21 1 12"/>
                  <a:gd name="f26" fmla="*/ 15 f22 1"/>
                  <a:gd name="f27" fmla="*/ 3 f21 1"/>
                  <a:gd name="f28" fmla="*/ 9 f22 1"/>
                  <a:gd name="f29" fmla="*/ 12 f21 1"/>
                  <a:gd name="f30" fmla="*/ 4 f22 1"/>
                  <a:gd name="f31" fmla="*/ 10 f21 1"/>
                  <a:gd name="f32" fmla="*/ 5 f22 1"/>
                  <a:gd name="f33" fmla="*/ f23 1 f2"/>
                  <a:gd name="f34" fmla="*/ f26 1 15"/>
                  <a:gd name="f35" fmla="*/ f27 1 12"/>
                  <a:gd name="f36" fmla="*/ f28 1 15"/>
                  <a:gd name="f37" fmla="*/ f29 1 12"/>
                  <a:gd name="f38" fmla="*/ f30 1 15"/>
                  <a:gd name="f39" fmla="*/ f31 1 12"/>
                  <a:gd name="f40" fmla="*/ f32 1 15"/>
                  <a:gd name="f41" fmla="*/ 0 1 f24"/>
                  <a:gd name="f42" fmla="*/ f6 1 f24"/>
                  <a:gd name="f43" fmla="*/ 0 1 f25"/>
                  <a:gd name="f44" fmla="*/ f7 1 f25"/>
                  <a:gd name="f45" fmla="+- f33 0 f1"/>
                  <a:gd name="f46" fmla="*/ f34 1 f24"/>
                  <a:gd name="f47" fmla="*/ f35 1 f25"/>
                  <a:gd name="f48" fmla="*/ f36 1 f24"/>
                  <a:gd name="f49" fmla="*/ f37 1 f25"/>
                  <a:gd name="f50" fmla="*/ f38 1 f24"/>
                  <a:gd name="f51" fmla="*/ f39 1 f25"/>
                  <a:gd name="f52" fmla="*/ f40 1 f24"/>
                  <a:gd name="f53" fmla="*/ f41 f19 1"/>
                  <a:gd name="f54" fmla="*/ f42 f19 1"/>
                  <a:gd name="f55" fmla="*/ f44 f20 1"/>
                  <a:gd name="f56" fmla="*/ f43 f20 1"/>
                  <a:gd name="f57" fmla="*/ f46 f19 1"/>
                  <a:gd name="f58" fmla="*/ f47 f20 1"/>
                  <a:gd name="f59" fmla="*/ f48 f19 1"/>
                  <a:gd name="f60" fmla="*/ f49 f20 1"/>
                  <a:gd name="f61" fmla="*/ f50 f19 1"/>
                  <a:gd name="f62" fmla="*/ f51 f20 1"/>
                  <a:gd name="f63" fmla="*/ f52 f19 1"/>
                </a:gdLst>
                <a:ahLst/>
                <a:cxnLst>
                  <a:cxn ang="3cd4">
                    <a:pos x="hc" y="t"/>
                  </a:cxn>
                  <a:cxn ang="0">
                    <a:pos x="r" y="vc"/>
                  </a:cxn>
                  <a:cxn ang="cd4">
                    <a:pos x="hc" y="b"/>
                  </a:cxn>
                  <a:cxn ang="cd2">
                    <a:pos x="l" y="vc"/>
                  </a:cxn>
                  <a:cxn ang="f45">
                    <a:pos x="f57" y="f58"/>
                  </a:cxn>
                  <a:cxn ang="f45">
                    <a:pos x="f59" y="f60"/>
                  </a:cxn>
                  <a:cxn ang="f45">
                    <a:pos x="f61" y="f62"/>
                  </a:cxn>
                  <a:cxn ang="f45">
                    <a:pos x="f63" y="f58"/>
                  </a:cxn>
                  <a:cxn ang="f45">
                    <a:pos x="f57" y="f58"/>
                  </a:cxn>
                </a:cxnLst>
                <a:rect l="f53" t="f56" r="f54" b="f55"/>
                <a:pathLst>
                  <a:path w="15" h="12">
                    <a:moveTo>
                      <a:pt x="f6" y="f8"/>
                    </a:moveTo>
                    <a:cubicBezTo>
                      <a:pt x="f9" y="f10"/>
                      <a:pt x="f11" y="f12"/>
                      <a:pt x="f12" y="f7"/>
                    </a:cubicBezTo>
                    <a:cubicBezTo>
                      <a:pt x="f13" y="f11"/>
                      <a:pt x="f10" y="f14"/>
                      <a:pt x="f15" y="f14"/>
                    </a:cubicBezTo>
                    <a:cubicBezTo>
                      <a:pt x="f5" y="f13"/>
                      <a:pt x="f5" y="f13"/>
                      <a:pt x="f16" y="f8"/>
                    </a:cubicBezTo>
                    <a:cubicBezTo>
                      <a:pt x="f12" y="f17"/>
                      <a:pt x="f7" y="f5"/>
                      <a:pt x="f6" y="f8"/>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7" name="Freeform 74">
                <a:extLst>
                  <a:ext uri="{FF2B5EF4-FFF2-40B4-BE49-F238E27FC236}">
                    <a16:creationId xmlns:a16="http://schemas.microsoft.com/office/drawing/2014/main" id="{09BD1521-9F6F-0363-5913-A2C12A0A5754}"/>
                  </a:ext>
                </a:extLst>
              </p:cNvPr>
              <p:cNvSpPr/>
              <p:nvPr/>
            </p:nvSpPr>
            <p:spPr>
              <a:xfrm>
                <a:off x="11374441" y="6118222"/>
                <a:ext cx="9528" cy="9528"/>
              </a:xfrm>
              <a:custGeom>
                <a:avLst/>
                <a:gdLst>
                  <a:gd name="f0" fmla="val 10800000"/>
                  <a:gd name="f1" fmla="val 5400000"/>
                  <a:gd name="f2" fmla="val 180"/>
                  <a:gd name="f3" fmla="val w"/>
                  <a:gd name="f4" fmla="val h"/>
                  <a:gd name="f5" fmla="val 0"/>
                  <a:gd name="f6" fmla="val 6"/>
                  <a:gd name="f7" fmla="val 4"/>
                  <a:gd name="f8" fmla="val 1"/>
                  <a:gd name="f9" fmla="val 2"/>
                  <a:gd name="f10" fmla="val 3"/>
                  <a:gd name="f11" fmla="val 5"/>
                  <a:gd name="f12" fmla="+- 0 0 -90"/>
                  <a:gd name="f13" fmla="*/ f3 1 6"/>
                  <a:gd name="f14" fmla="*/ f4 1 6"/>
                  <a:gd name="f15" fmla="+- f6 0 f5"/>
                  <a:gd name="f16" fmla="*/ f12 f0 1"/>
                  <a:gd name="f17" fmla="*/ f15 1 6"/>
                  <a:gd name="f18" fmla="*/ 0 f15 1"/>
                  <a:gd name="f19" fmla="*/ 4 f15 1"/>
                  <a:gd name="f20" fmla="*/ 3 f15 1"/>
                  <a:gd name="f21" fmla="*/ 5 f15 1"/>
                  <a:gd name="f22" fmla="*/ f16 1 f2"/>
                  <a:gd name="f23" fmla="*/ f18 1 6"/>
                  <a:gd name="f24" fmla="*/ f19 1 6"/>
                  <a:gd name="f25" fmla="*/ f20 1 6"/>
                  <a:gd name="f26" fmla="*/ f21 1 6"/>
                  <a:gd name="f27" fmla="*/ 0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0 f14 1"/>
                  <a:gd name="f42" fmla="*/ f32 f13 1"/>
                  <a:gd name="f43" fmla="*/ f33 f14 1"/>
                </a:gdLst>
                <a:ahLst/>
                <a:cxnLst>
                  <a:cxn ang="3cd4">
                    <a:pos x="hc" y="t"/>
                  </a:cxn>
                  <a:cxn ang="0">
                    <a:pos x="r" y="vc"/>
                  </a:cxn>
                  <a:cxn ang="cd4">
                    <a:pos x="hc" y="b"/>
                  </a:cxn>
                  <a:cxn ang="cd2">
                    <a:pos x="l" y="vc"/>
                  </a:cxn>
                  <a:cxn ang="f29">
                    <a:pos x="f38" y="f39"/>
                  </a:cxn>
                  <a:cxn ang="f29">
                    <a:pos x="f40" y="f41"/>
                  </a:cxn>
                  <a:cxn ang="f29">
                    <a:pos x="f42" y="f43"/>
                  </a:cxn>
                  <a:cxn ang="f29">
                    <a:pos x="f38" y="f39"/>
                  </a:cxn>
                </a:cxnLst>
                <a:rect l="f34" t="f37" r="f35" b="f36"/>
                <a:pathLst>
                  <a:path w="6" h="6">
                    <a:moveTo>
                      <a:pt x="f5" y="f7"/>
                    </a:moveTo>
                    <a:cubicBezTo>
                      <a:pt x="f8" y="f9"/>
                      <a:pt x="f9" y="f8"/>
                      <a:pt x="f7" y="f5"/>
                    </a:cubicBezTo>
                    <a:cubicBezTo>
                      <a:pt x="f6" y="f9"/>
                      <a:pt x="f7" y="f7"/>
                      <a:pt x="f10" y="f11"/>
                    </a:cubicBezTo>
                    <a:cubicBezTo>
                      <a:pt x="f9" y="f6"/>
                      <a:pt x="f8" y="f11"/>
                      <a:pt x="f5" y="f7"/>
                    </a:cubicBezTo>
                    <a:close/>
                  </a:path>
                </a:pathLst>
              </a:custGeom>
              <a:solidFill>
                <a:srgbClr val="E0AE9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8" name="Freeform 75">
                <a:extLst>
                  <a:ext uri="{FF2B5EF4-FFF2-40B4-BE49-F238E27FC236}">
                    <a16:creationId xmlns:a16="http://schemas.microsoft.com/office/drawing/2014/main" id="{DBADFBC2-BC14-3D30-7130-A0E0A1B12FD4}"/>
                  </a:ext>
                </a:extLst>
              </p:cNvPr>
              <p:cNvSpPr/>
              <p:nvPr/>
            </p:nvSpPr>
            <p:spPr>
              <a:xfrm>
                <a:off x="11663364" y="5746747"/>
                <a:ext cx="9528" cy="6345"/>
              </a:xfrm>
              <a:custGeom>
                <a:avLst/>
                <a:gdLst>
                  <a:gd name="f0" fmla="val 10800000"/>
                  <a:gd name="f1" fmla="val 5400000"/>
                  <a:gd name="f2" fmla="val 180"/>
                  <a:gd name="f3" fmla="val w"/>
                  <a:gd name="f4" fmla="val h"/>
                  <a:gd name="f5" fmla="val 0"/>
                  <a:gd name="f6" fmla="val 6"/>
                  <a:gd name="f7" fmla="val 4"/>
                  <a:gd name="f8" fmla="val 5"/>
                  <a:gd name="f9" fmla="val 2"/>
                  <a:gd name="f10" fmla="val 3"/>
                  <a:gd name="f11" fmla="val 1"/>
                  <a:gd name="f12" fmla="+- 0 0 -90"/>
                  <a:gd name="f13" fmla="*/ f3 1 6"/>
                  <a:gd name="f14" fmla="*/ f4 1 4"/>
                  <a:gd name="f15" fmla="+- f7 0 f5"/>
                  <a:gd name="f16" fmla="+- f6 0 f5"/>
                  <a:gd name="f17" fmla="*/ f12 f0 1"/>
                  <a:gd name="f18" fmla="*/ f15 1 4"/>
                  <a:gd name="f19" fmla="*/ f16 1 6"/>
                  <a:gd name="f20" fmla="*/ 6 f16 1"/>
                  <a:gd name="f21" fmla="*/ 0 f15 1"/>
                  <a:gd name="f22" fmla="*/ 1 f16 1"/>
                  <a:gd name="f23" fmla="*/ 4 f15 1"/>
                  <a:gd name="f24" fmla="*/ f17 1 f2"/>
                  <a:gd name="f25" fmla="*/ f20 1 6"/>
                  <a:gd name="f26" fmla="*/ f21 1 4"/>
                  <a:gd name="f27" fmla="*/ f22 1 6"/>
                  <a:gd name="f28" fmla="*/ f23 1 4"/>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 ang="f33">
                    <a:pos x="f42" y="f43"/>
                  </a:cxn>
                </a:cxnLst>
                <a:rect l="f38" t="f41" r="f39" b="f40"/>
                <a:pathLst>
                  <a:path w="6" h="4">
                    <a:moveTo>
                      <a:pt x="f6" y="f5"/>
                    </a:moveTo>
                    <a:cubicBezTo>
                      <a:pt x="f8" y="f9"/>
                      <a:pt x="f7" y="f10"/>
                      <a:pt x="f11" y="f7"/>
                    </a:cubicBezTo>
                    <a:cubicBezTo>
                      <a:pt x="f5" y="f5"/>
                      <a:pt x="f10" y="f5"/>
                      <a:pt x="f6" y="f5"/>
                    </a:cubicBezTo>
                    <a:cubicBezTo>
                      <a:pt x="f6" y="f5"/>
                      <a:pt x="f6" y="f5"/>
                      <a:pt x="f6" y="f5"/>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99" name="Freeform 76">
                <a:extLst>
                  <a:ext uri="{FF2B5EF4-FFF2-40B4-BE49-F238E27FC236}">
                    <a16:creationId xmlns:a16="http://schemas.microsoft.com/office/drawing/2014/main" id="{E654251C-0899-0126-68A8-BE856750D96F}"/>
                  </a:ext>
                </a:extLst>
              </p:cNvPr>
              <p:cNvSpPr/>
              <p:nvPr/>
            </p:nvSpPr>
            <p:spPr>
              <a:xfrm>
                <a:off x="11568110" y="5862639"/>
                <a:ext cx="9528" cy="7936"/>
              </a:xfrm>
              <a:custGeom>
                <a:avLst/>
                <a:gdLst>
                  <a:gd name="f0" fmla="val 10800000"/>
                  <a:gd name="f1" fmla="val 5400000"/>
                  <a:gd name="f2" fmla="val 180"/>
                  <a:gd name="f3" fmla="val w"/>
                  <a:gd name="f4" fmla="val h"/>
                  <a:gd name="f5" fmla="val 0"/>
                  <a:gd name="f6" fmla="val 6"/>
                  <a:gd name="f7" fmla="val 5"/>
                  <a:gd name="f8" fmla="val 1"/>
                  <a:gd name="f9" fmla="val 3"/>
                  <a:gd name="f10" fmla="val 4"/>
                  <a:gd name="f11" fmla="val 2"/>
                  <a:gd name="f12" fmla="+- 0 0 -90"/>
                  <a:gd name="f13" fmla="*/ f3 1 6"/>
                  <a:gd name="f14" fmla="*/ f4 1 5"/>
                  <a:gd name="f15" fmla="+- f7 0 f5"/>
                  <a:gd name="f16" fmla="+- f6 0 f5"/>
                  <a:gd name="f17" fmla="*/ f12 f0 1"/>
                  <a:gd name="f18" fmla="*/ f15 1 5"/>
                  <a:gd name="f19" fmla="*/ f16 1 6"/>
                  <a:gd name="f20" fmla="*/ 6 f16 1"/>
                  <a:gd name="f21" fmla="*/ 1 f15 1"/>
                  <a:gd name="f22" fmla="*/ 2 f16 1"/>
                  <a:gd name="f23" fmla="*/ 5 f15 1"/>
                  <a:gd name="f24" fmla="*/ f17 1 f2"/>
                  <a:gd name="f25" fmla="*/ f20 1 6"/>
                  <a:gd name="f26" fmla="*/ f21 1 5"/>
                  <a:gd name="f27" fmla="*/ f22 1 6"/>
                  <a:gd name="f28" fmla="*/ f23 1 5"/>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6" h="5">
                    <a:moveTo>
                      <a:pt x="f6" y="f8"/>
                    </a:moveTo>
                    <a:cubicBezTo>
                      <a:pt x="f7" y="f9"/>
                      <a:pt x="f10" y="f10"/>
                      <a:pt x="f11" y="f7"/>
                    </a:cubicBezTo>
                    <a:cubicBezTo>
                      <a:pt x="f5" y="f5"/>
                      <a:pt x="f9" y="f8"/>
                      <a:pt x="f6" y="f8"/>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0" name="Freeform 77">
                <a:extLst>
                  <a:ext uri="{FF2B5EF4-FFF2-40B4-BE49-F238E27FC236}">
                    <a16:creationId xmlns:a16="http://schemas.microsoft.com/office/drawing/2014/main" id="{B74FD5C6-4C95-9C4C-D399-B191E33431CA}"/>
                  </a:ext>
                </a:extLst>
              </p:cNvPr>
              <p:cNvSpPr/>
              <p:nvPr/>
            </p:nvSpPr>
            <p:spPr>
              <a:xfrm>
                <a:off x="11315700" y="6075365"/>
                <a:ext cx="4764" cy="9528"/>
              </a:xfrm>
              <a:custGeom>
                <a:avLst/>
                <a:gdLst>
                  <a:gd name="f0" fmla="val 10800000"/>
                  <a:gd name="f1" fmla="val 5400000"/>
                  <a:gd name="f2" fmla="val 180"/>
                  <a:gd name="f3" fmla="val w"/>
                  <a:gd name="f4" fmla="val h"/>
                  <a:gd name="f5" fmla="val 0"/>
                  <a:gd name="f6" fmla="val 3"/>
                  <a:gd name="f7" fmla="val 6"/>
                  <a:gd name="f8" fmla="val 1"/>
                  <a:gd name="f9" fmla="val 4"/>
                  <a:gd name="f10" fmla="val 2"/>
                  <a:gd name="f11" fmla="val 5"/>
                  <a:gd name="f12" fmla="+- 0 0 -90"/>
                  <a:gd name="f13" fmla="*/ f3 1 3"/>
                  <a:gd name="f14" fmla="*/ f4 1 6"/>
                  <a:gd name="f15" fmla="+- f7 0 f5"/>
                  <a:gd name="f16" fmla="+- f6 0 f5"/>
                  <a:gd name="f17" fmla="*/ f12 f0 1"/>
                  <a:gd name="f18" fmla="*/ f15 1 6"/>
                  <a:gd name="f19" fmla="*/ f16 1 3"/>
                  <a:gd name="f20" fmla="*/ 1 f16 1"/>
                  <a:gd name="f21" fmla="*/ 6 f15 1"/>
                  <a:gd name="f22" fmla="*/ 2 f16 1"/>
                  <a:gd name="f23" fmla="*/ 0 f15 1"/>
                  <a:gd name="f24" fmla="*/ f17 1 f2"/>
                  <a:gd name="f25" fmla="*/ f20 1 3"/>
                  <a:gd name="f26" fmla="*/ f21 1 6"/>
                  <a:gd name="f27" fmla="*/ f22 1 3"/>
                  <a:gd name="f28" fmla="*/ f23 1 6"/>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3" h="6">
                    <a:moveTo>
                      <a:pt x="f8" y="f7"/>
                    </a:moveTo>
                    <a:cubicBezTo>
                      <a:pt x="f5" y="f9"/>
                      <a:pt x="f5" y="f10"/>
                      <a:pt x="f10" y="f5"/>
                    </a:cubicBezTo>
                    <a:cubicBezTo>
                      <a:pt x="f10" y="f10"/>
                      <a:pt x="f6" y="f11"/>
                      <a:pt x="f8" y="f7"/>
                    </a:cubicBezTo>
                    <a:close/>
                  </a:path>
                </a:pathLst>
              </a:custGeom>
              <a:solidFill>
                <a:srgbClr val="C486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1" name="Freeform 78">
                <a:extLst>
                  <a:ext uri="{FF2B5EF4-FFF2-40B4-BE49-F238E27FC236}">
                    <a16:creationId xmlns:a16="http://schemas.microsoft.com/office/drawing/2014/main" id="{7F37BEE0-EDB6-4273-1538-D97DD404F9D0}"/>
                  </a:ext>
                </a:extLst>
              </p:cNvPr>
              <p:cNvSpPr/>
              <p:nvPr/>
            </p:nvSpPr>
            <p:spPr>
              <a:xfrm>
                <a:off x="11637961" y="5780086"/>
                <a:ext cx="3172" cy="4764"/>
              </a:xfrm>
              <a:custGeom>
                <a:avLst/>
                <a:gdLst>
                  <a:gd name="f0" fmla="val 10800000"/>
                  <a:gd name="f1" fmla="val 5400000"/>
                  <a:gd name="f2" fmla="val 180"/>
                  <a:gd name="f3" fmla="val w"/>
                  <a:gd name="f4" fmla="val h"/>
                  <a:gd name="f5" fmla="val 0"/>
                  <a:gd name="f6" fmla="val 2"/>
                  <a:gd name="f7" fmla="val 3"/>
                  <a:gd name="f8" fmla="val 1"/>
                  <a:gd name="f9" fmla="+- 0 0 -90"/>
                  <a:gd name="f10" fmla="*/ f3 1 2"/>
                  <a:gd name="f11" fmla="*/ f4 1 3"/>
                  <a:gd name="f12" fmla="+- f7 0 f5"/>
                  <a:gd name="f13" fmla="+- f6 0 f5"/>
                  <a:gd name="f14" fmla="*/ f9 f0 1"/>
                  <a:gd name="f15" fmla="*/ f12 1 3"/>
                  <a:gd name="f16" fmla="*/ f13 1 2"/>
                  <a:gd name="f17" fmla="*/ 1 f13 1"/>
                  <a:gd name="f18" fmla="*/ 0 f12 1"/>
                  <a:gd name="f19" fmla="*/ 2 f13 1"/>
                  <a:gd name="f20" fmla="*/ 1 f12 1"/>
                  <a:gd name="f21" fmla="*/ 2 f12 1"/>
                  <a:gd name="f22" fmla="*/ 0 f13 1"/>
                  <a:gd name="f23" fmla="*/ f14 1 f2"/>
                  <a:gd name="f24" fmla="*/ f17 1 2"/>
                  <a:gd name="f25" fmla="*/ f18 1 3"/>
                  <a:gd name="f26" fmla="*/ f19 1 2"/>
                  <a:gd name="f27" fmla="*/ f20 1 3"/>
                  <a:gd name="f28" fmla="*/ f21 1 3"/>
                  <a:gd name="f29" fmla="*/ f22 1 2"/>
                  <a:gd name="f30" fmla="*/ 0 1 f16"/>
                  <a:gd name="f31" fmla="*/ f6 1 f16"/>
                  <a:gd name="f32" fmla="*/ 0 1 f15"/>
                  <a:gd name="f33" fmla="*/ f7 1 f15"/>
                  <a:gd name="f34" fmla="+- f23 0 f1"/>
                  <a:gd name="f35" fmla="*/ f24 1 f16"/>
                  <a:gd name="f36" fmla="*/ f25 1 f15"/>
                  <a:gd name="f37" fmla="*/ f26 1 f16"/>
                  <a:gd name="f38" fmla="*/ f27 1 f15"/>
                  <a:gd name="f39" fmla="*/ f28 1 f15"/>
                  <a:gd name="f40" fmla="*/ f29 1 f16"/>
                  <a:gd name="f41" fmla="*/ f30 f10 1"/>
                  <a:gd name="f42" fmla="*/ f31 f10 1"/>
                  <a:gd name="f43" fmla="*/ f33 f11 1"/>
                  <a:gd name="f44" fmla="*/ f32 f11 1"/>
                  <a:gd name="f45" fmla="*/ f35 f10 1"/>
                  <a:gd name="f46" fmla="*/ f36 f11 1"/>
                  <a:gd name="f47" fmla="*/ f37 f10 1"/>
                  <a:gd name="f48" fmla="*/ f38 f11 1"/>
                  <a:gd name="f49" fmla="*/ f39 f11 1"/>
                  <a:gd name="f50" fmla="*/ f40 f10 1"/>
                </a:gdLst>
                <a:ahLst/>
                <a:cxnLst>
                  <a:cxn ang="3cd4">
                    <a:pos x="hc" y="t"/>
                  </a:cxn>
                  <a:cxn ang="0">
                    <a:pos x="r" y="vc"/>
                  </a:cxn>
                  <a:cxn ang="cd4">
                    <a:pos x="hc" y="b"/>
                  </a:cxn>
                  <a:cxn ang="cd2">
                    <a:pos x="l" y="vc"/>
                  </a:cxn>
                  <a:cxn ang="f34">
                    <a:pos x="f45" y="f46"/>
                  </a:cxn>
                  <a:cxn ang="f34">
                    <a:pos x="f47" y="f48"/>
                  </a:cxn>
                  <a:cxn ang="f34">
                    <a:pos x="f45" y="f49"/>
                  </a:cxn>
                  <a:cxn ang="f34">
                    <a:pos x="f50" y="f49"/>
                  </a:cxn>
                  <a:cxn ang="f34">
                    <a:pos x="f45" y="f46"/>
                  </a:cxn>
                </a:cxnLst>
                <a:rect l="f41" t="f44" r="f42" b="f43"/>
                <a:pathLst>
                  <a:path w="2" h="3">
                    <a:moveTo>
                      <a:pt x="f8" y="f5"/>
                    </a:moveTo>
                    <a:cubicBezTo>
                      <a:pt x="f8" y="f8"/>
                      <a:pt x="f6" y="f8"/>
                      <a:pt x="f6" y="f8"/>
                    </a:cubicBezTo>
                    <a:cubicBezTo>
                      <a:pt x="f6" y="f6"/>
                      <a:pt x="f8" y="f7"/>
                      <a:pt x="f8" y="f6"/>
                    </a:cubicBezTo>
                    <a:cubicBezTo>
                      <a:pt x="f5" y="f6"/>
                      <a:pt x="f5" y="f6"/>
                      <a:pt x="f5" y="f6"/>
                    </a:cubicBezTo>
                    <a:cubicBezTo>
                      <a:pt x="f5" y="f8"/>
                      <a:pt x="f5" y="f8"/>
                      <a:pt x="f8" y="f5"/>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2" name="Freeform 79">
                <a:extLst>
                  <a:ext uri="{FF2B5EF4-FFF2-40B4-BE49-F238E27FC236}">
                    <a16:creationId xmlns:a16="http://schemas.microsoft.com/office/drawing/2014/main" id="{73C32298-ED1C-BF73-8E01-6EE059071E69}"/>
                  </a:ext>
                </a:extLst>
              </p:cNvPr>
              <p:cNvSpPr/>
              <p:nvPr/>
            </p:nvSpPr>
            <p:spPr>
              <a:xfrm>
                <a:off x="11531598" y="5946772"/>
                <a:ext cx="6345" cy="4764"/>
              </a:xfrm>
              <a:custGeom>
                <a:avLst/>
                <a:gdLst>
                  <a:gd name="f0" fmla="val 10800000"/>
                  <a:gd name="f1" fmla="val 5400000"/>
                  <a:gd name="f2" fmla="val 180"/>
                  <a:gd name="f3" fmla="val w"/>
                  <a:gd name="f4" fmla="val h"/>
                  <a:gd name="f5" fmla="val 0"/>
                  <a:gd name="f6" fmla="val 4"/>
                  <a:gd name="f7" fmla="val 3"/>
                  <a:gd name="f8" fmla="val 1"/>
                  <a:gd name="f9" fmla="val 2"/>
                  <a:gd name="f10" fmla="+- 0 0 -90"/>
                  <a:gd name="f11" fmla="*/ f3 1 4"/>
                  <a:gd name="f12" fmla="*/ f4 1 3"/>
                  <a:gd name="f13" fmla="+- f7 0 f5"/>
                  <a:gd name="f14" fmla="+- f6 0 f5"/>
                  <a:gd name="f15" fmla="*/ f10 f0 1"/>
                  <a:gd name="f16" fmla="*/ f13 1 3"/>
                  <a:gd name="f17" fmla="*/ f14 1 4"/>
                  <a:gd name="f18" fmla="*/ 4 f14 1"/>
                  <a:gd name="f19" fmla="*/ 0 f13 1"/>
                  <a:gd name="f20" fmla="*/ 0 f14 1"/>
                  <a:gd name="f21" fmla="*/ 3 f13 1"/>
                  <a:gd name="f22" fmla="*/ f15 1 f2"/>
                  <a:gd name="f23" fmla="*/ f18 1 4"/>
                  <a:gd name="f24" fmla="*/ f19 1 3"/>
                  <a:gd name="f25" fmla="*/ f20 1 4"/>
                  <a:gd name="f26" fmla="*/ f21 1 3"/>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4" h="3">
                    <a:moveTo>
                      <a:pt x="f6" y="f5"/>
                    </a:moveTo>
                    <a:cubicBezTo>
                      <a:pt x="f7" y="f8"/>
                      <a:pt x="f9" y="f7"/>
                      <a:pt x="f5" y="f7"/>
                    </a:cubicBezTo>
                    <a:cubicBezTo>
                      <a:pt x="f5" y="f8"/>
                      <a:pt x="f8" y="f5"/>
                      <a:pt x="f6" y="f5"/>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3" name="Freeform 80">
                <a:extLst>
                  <a:ext uri="{FF2B5EF4-FFF2-40B4-BE49-F238E27FC236}">
                    <a16:creationId xmlns:a16="http://schemas.microsoft.com/office/drawing/2014/main" id="{E1D7BA3F-5A1C-AA54-75D9-1ED88B75961C}"/>
                  </a:ext>
                </a:extLst>
              </p:cNvPr>
              <p:cNvSpPr/>
              <p:nvPr/>
            </p:nvSpPr>
            <p:spPr>
              <a:xfrm>
                <a:off x="11583984" y="5822954"/>
                <a:ext cx="4764" cy="3172"/>
              </a:xfrm>
              <a:custGeom>
                <a:avLst/>
                <a:gdLst>
                  <a:gd name="f0" fmla="val 10800000"/>
                  <a:gd name="f1" fmla="val 5400000"/>
                  <a:gd name="f2" fmla="val 180"/>
                  <a:gd name="f3" fmla="val w"/>
                  <a:gd name="f4" fmla="val h"/>
                  <a:gd name="f5" fmla="val 0"/>
                  <a:gd name="f6" fmla="val 3"/>
                  <a:gd name="f7" fmla="val 2"/>
                  <a:gd name="f8" fmla="val 1"/>
                  <a:gd name="f9" fmla="+- 0 0 -90"/>
                  <a:gd name="f10" fmla="*/ f3 1 3"/>
                  <a:gd name="f11" fmla="*/ f4 1 2"/>
                  <a:gd name="f12" fmla="+- f7 0 f5"/>
                  <a:gd name="f13" fmla="+- f6 0 f5"/>
                  <a:gd name="f14" fmla="*/ f9 f0 1"/>
                  <a:gd name="f15" fmla="*/ f12 1 2"/>
                  <a:gd name="f16" fmla="*/ f13 1 3"/>
                  <a:gd name="f17" fmla="*/ 3 f13 1"/>
                  <a:gd name="f18" fmla="*/ 1 f12 1"/>
                  <a:gd name="f19" fmla="*/ 1 f13 1"/>
                  <a:gd name="f20" fmla="*/ 2 f12 1"/>
                  <a:gd name="f21" fmla="*/ 0 f12 1"/>
                  <a:gd name="f22" fmla="*/ f14 1 f2"/>
                  <a:gd name="f23" fmla="*/ f17 1 3"/>
                  <a:gd name="f24" fmla="*/ f18 1 2"/>
                  <a:gd name="f25" fmla="*/ f19 1 3"/>
                  <a:gd name="f26" fmla="*/ f20 1 2"/>
                  <a:gd name="f27" fmla="*/ f21 1 2"/>
                  <a:gd name="f28" fmla="*/ 0 1 f16"/>
                  <a:gd name="f29" fmla="*/ f6 1 f16"/>
                  <a:gd name="f30" fmla="*/ 0 1 f15"/>
                  <a:gd name="f31" fmla="*/ f7 1 f15"/>
                  <a:gd name="f32" fmla="+- f22 0 f1"/>
                  <a:gd name="f33" fmla="*/ f23 1 f16"/>
                  <a:gd name="f34" fmla="*/ f24 1 f15"/>
                  <a:gd name="f35" fmla="*/ f25 1 f16"/>
                  <a:gd name="f36" fmla="*/ f26 1 f15"/>
                  <a:gd name="f37" fmla="*/ f27 1 f15"/>
                  <a:gd name="f38" fmla="*/ f28 f10 1"/>
                  <a:gd name="f39" fmla="*/ f29 f10 1"/>
                  <a:gd name="f40" fmla="*/ f31 f11 1"/>
                  <a:gd name="f41" fmla="*/ f30 f11 1"/>
                  <a:gd name="f42" fmla="*/ f33 f10 1"/>
                  <a:gd name="f43" fmla="*/ f34 f11 1"/>
                  <a:gd name="f44" fmla="*/ f35 f10 1"/>
                  <a:gd name="f45" fmla="*/ f36 f11 1"/>
                  <a:gd name="f46" fmla="*/ f37 f11 1"/>
                </a:gdLst>
                <a:ahLst/>
                <a:cxnLst>
                  <a:cxn ang="3cd4">
                    <a:pos x="hc" y="t"/>
                  </a:cxn>
                  <a:cxn ang="0">
                    <a:pos x="r" y="vc"/>
                  </a:cxn>
                  <a:cxn ang="cd4">
                    <a:pos x="hc" y="b"/>
                  </a:cxn>
                  <a:cxn ang="cd2">
                    <a:pos x="l" y="vc"/>
                  </a:cxn>
                  <a:cxn ang="f32">
                    <a:pos x="f42" y="f43"/>
                  </a:cxn>
                  <a:cxn ang="f32">
                    <a:pos x="f44" y="f45"/>
                  </a:cxn>
                  <a:cxn ang="f32">
                    <a:pos x="f44" y="f43"/>
                  </a:cxn>
                  <a:cxn ang="f32">
                    <a:pos x="f44" y="f46"/>
                  </a:cxn>
                  <a:cxn ang="f32">
                    <a:pos x="f42" y="f43"/>
                  </a:cxn>
                </a:cxnLst>
                <a:rect l="f38" t="f41" r="f39" b="f40"/>
                <a:pathLst>
                  <a:path w="3" h="2">
                    <a:moveTo>
                      <a:pt x="f6" y="f8"/>
                    </a:moveTo>
                    <a:cubicBezTo>
                      <a:pt x="f7" y="f7"/>
                      <a:pt x="f7" y="f7"/>
                      <a:pt x="f8" y="f7"/>
                    </a:cubicBezTo>
                    <a:cubicBezTo>
                      <a:pt x="f8" y="f7"/>
                      <a:pt x="f5" y="f7"/>
                      <a:pt x="f8" y="f8"/>
                    </a:cubicBezTo>
                    <a:cubicBezTo>
                      <a:pt x="f8" y="f8"/>
                      <a:pt x="f8" y="f5"/>
                      <a:pt x="f8" y="f5"/>
                    </a:cubicBezTo>
                    <a:cubicBezTo>
                      <a:pt x="f7" y="f5"/>
                      <a:pt x="f7" y="f5"/>
                      <a:pt x="f6" y="f8"/>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4" name="Freeform 81">
                <a:extLst>
                  <a:ext uri="{FF2B5EF4-FFF2-40B4-BE49-F238E27FC236}">
                    <a16:creationId xmlns:a16="http://schemas.microsoft.com/office/drawing/2014/main" id="{CB7477EF-4CAA-472D-6973-15230E577B72}"/>
                  </a:ext>
                </a:extLst>
              </p:cNvPr>
              <p:cNvSpPr/>
              <p:nvPr/>
            </p:nvSpPr>
            <p:spPr>
              <a:xfrm>
                <a:off x="11456983" y="5922961"/>
                <a:ext cx="6345" cy="7936"/>
              </a:xfrm>
              <a:custGeom>
                <a:avLst/>
                <a:gdLst>
                  <a:gd name="f0" fmla="val 10800000"/>
                  <a:gd name="f1" fmla="val 5400000"/>
                  <a:gd name="f2" fmla="val 180"/>
                  <a:gd name="f3" fmla="val w"/>
                  <a:gd name="f4" fmla="val h"/>
                  <a:gd name="f5" fmla="val 0"/>
                  <a:gd name="f6" fmla="val 4"/>
                  <a:gd name="f7" fmla="val 5"/>
                  <a:gd name="f8" fmla="val 3"/>
                  <a:gd name="f9" fmla="val 1"/>
                  <a:gd name="f10" fmla="+- 0 0 -90"/>
                  <a:gd name="f11" fmla="*/ f3 1 4"/>
                  <a:gd name="f12" fmla="*/ f4 1 5"/>
                  <a:gd name="f13" fmla="+- f7 0 f5"/>
                  <a:gd name="f14" fmla="+- f6 0 f5"/>
                  <a:gd name="f15" fmla="*/ f10 f0 1"/>
                  <a:gd name="f16" fmla="*/ f13 1 5"/>
                  <a:gd name="f17" fmla="*/ f14 1 4"/>
                  <a:gd name="f18" fmla="*/ 4 f14 1"/>
                  <a:gd name="f19" fmla="*/ 3 f13 1"/>
                  <a:gd name="f20" fmla="*/ 0 f14 1"/>
                  <a:gd name="f21" fmla="*/ 5 f13 1"/>
                  <a:gd name="f22" fmla="*/ f15 1 f2"/>
                  <a:gd name="f23" fmla="*/ f18 1 4"/>
                  <a:gd name="f24" fmla="*/ f19 1 5"/>
                  <a:gd name="f25" fmla="*/ f20 1 4"/>
                  <a:gd name="f26" fmla="*/ f21 1 5"/>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4" h="5">
                    <a:moveTo>
                      <a:pt x="f6" y="f8"/>
                    </a:moveTo>
                    <a:cubicBezTo>
                      <a:pt x="f8" y="f6"/>
                      <a:pt x="f9" y="f6"/>
                      <a:pt x="f5" y="f7"/>
                    </a:cubicBezTo>
                    <a:cubicBezTo>
                      <a:pt x="f5" y="f8"/>
                      <a:pt x="f9" y="f5"/>
                      <a:pt x="f6" y="f8"/>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5" name="Freeform 82">
                <a:extLst>
                  <a:ext uri="{FF2B5EF4-FFF2-40B4-BE49-F238E27FC236}">
                    <a16:creationId xmlns:a16="http://schemas.microsoft.com/office/drawing/2014/main" id="{F1ABD453-9A65-1A46-202C-B9C71AAC0F2E}"/>
                  </a:ext>
                </a:extLst>
              </p:cNvPr>
              <p:cNvSpPr/>
              <p:nvPr/>
            </p:nvSpPr>
            <p:spPr>
              <a:xfrm>
                <a:off x="11537954" y="5927726"/>
                <a:ext cx="6345" cy="6345"/>
              </a:xfrm>
              <a:custGeom>
                <a:avLst/>
                <a:gdLst>
                  <a:gd name="f0" fmla="val 10800000"/>
                  <a:gd name="f1" fmla="val 5400000"/>
                  <a:gd name="f2" fmla="val 180"/>
                  <a:gd name="f3" fmla="val w"/>
                  <a:gd name="f4" fmla="val h"/>
                  <a:gd name="f5" fmla="val 0"/>
                  <a:gd name="f6" fmla="val 4"/>
                  <a:gd name="f7" fmla="val 1"/>
                  <a:gd name="f8" fmla="val 2"/>
                  <a:gd name="f9" fmla="val 3"/>
                  <a:gd name="f10" fmla="+- 0 0 -90"/>
                  <a:gd name="f11" fmla="*/ f3 1 4"/>
                  <a:gd name="f12" fmla="*/ f4 1 4"/>
                  <a:gd name="f13" fmla="+- f6 0 f5"/>
                  <a:gd name="f14" fmla="*/ f10 f0 1"/>
                  <a:gd name="f15" fmla="*/ f13 1 4"/>
                  <a:gd name="f16" fmla="*/ 4 f13 1"/>
                  <a:gd name="f17" fmla="*/ 0 f13 1"/>
                  <a:gd name="f18" fmla="*/ 2 f13 1"/>
                  <a:gd name="f19" fmla="*/ 1 f13 1"/>
                  <a:gd name="f20" fmla="*/ f14 1 f2"/>
                  <a:gd name="f21" fmla="*/ f16 1 4"/>
                  <a:gd name="f22" fmla="*/ f17 1 4"/>
                  <a:gd name="f23" fmla="*/ f18 1 4"/>
                  <a:gd name="f24" fmla="*/ f19 1 4"/>
                  <a:gd name="f25" fmla="*/ 0 1 f15"/>
                  <a:gd name="f26" fmla="*/ f6 1 f15"/>
                  <a:gd name="f27" fmla="+- f20 0 f1"/>
                  <a:gd name="f28" fmla="*/ f21 1 f15"/>
                  <a:gd name="f29" fmla="*/ f22 1 f15"/>
                  <a:gd name="f30" fmla="*/ f23 1 f15"/>
                  <a:gd name="f31" fmla="*/ f24 1 f15"/>
                  <a:gd name="f32" fmla="*/ f25 f11 1"/>
                  <a:gd name="f33" fmla="*/ f26 f11 1"/>
                  <a:gd name="f34" fmla="*/ f26 f12 1"/>
                  <a:gd name="f35" fmla="*/ f25 f12 1"/>
                  <a:gd name="f36" fmla="*/ f28 f11 1"/>
                  <a:gd name="f37" fmla="*/ f29 f12 1"/>
                  <a:gd name="f38" fmla="*/ f30 f12 1"/>
                  <a:gd name="f39" fmla="*/ f31 f11 1"/>
                </a:gdLst>
                <a:ahLst/>
                <a:cxnLst>
                  <a:cxn ang="3cd4">
                    <a:pos x="hc" y="t"/>
                  </a:cxn>
                  <a:cxn ang="0">
                    <a:pos x="r" y="vc"/>
                  </a:cxn>
                  <a:cxn ang="cd4">
                    <a:pos x="hc" y="b"/>
                  </a:cxn>
                  <a:cxn ang="cd2">
                    <a:pos x="l" y="vc"/>
                  </a:cxn>
                  <a:cxn ang="f27">
                    <a:pos x="f36" y="f37"/>
                  </a:cxn>
                  <a:cxn ang="f27">
                    <a:pos x="f36" y="f38"/>
                  </a:cxn>
                  <a:cxn ang="f27">
                    <a:pos x="f39" y="f38"/>
                  </a:cxn>
                  <a:cxn ang="f27">
                    <a:pos x="f36" y="f37"/>
                  </a:cxn>
                </a:cxnLst>
                <a:rect l="f32" t="f35" r="f33" b="f34"/>
                <a:pathLst>
                  <a:path w="4" h="4">
                    <a:moveTo>
                      <a:pt x="f6" y="f5"/>
                    </a:moveTo>
                    <a:cubicBezTo>
                      <a:pt x="f6" y="f7"/>
                      <a:pt x="f6" y="f7"/>
                      <a:pt x="f6" y="f8"/>
                    </a:cubicBezTo>
                    <a:cubicBezTo>
                      <a:pt x="f9" y="f8"/>
                      <a:pt x="f7" y="f6"/>
                      <a:pt x="f7" y="f8"/>
                    </a:cubicBezTo>
                    <a:cubicBezTo>
                      <a:pt x="f5" y="f5"/>
                      <a:pt x="f8" y="f5"/>
                      <a:pt x="f6" y="f5"/>
                    </a:cubicBezTo>
                    <a:close/>
                  </a:path>
                </a:pathLst>
              </a:custGeom>
              <a:solidFill>
                <a:srgbClr val="C78E7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6" name="Freeform 83">
                <a:extLst>
                  <a:ext uri="{FF2B5EF4-FFF2-40B4-BE49-F238E27FC236}">
                    <a16:creationId xmlns:a16="http://schemas.microsoft.com/office/drawing/2014/main" id="{E24F41AC-8890-2ED5-9FD6-5D950BB55E6B}"/>
                  </a:ext>
                </a:extLst>
              </p:cNvPr>
              <p:cNvSpPr/>
              <p:nvPr/>
            </p:nvSpPr>
            <p:spPr>
              <a:xfrm>
                <a:off x="11685583" y="6359523"/>
                <a:ext cx="6345" cy="6345"/>
              </a:xfrm>
              <a:custGeom>
                <a:avLst/>
                <a:gdLst>
                  <a:gd name="f0" fmla="val 10800000"/>
                  <a:gd name="f1" fmla="val 5400000"/>
                  <a:gd name="f2" fmla="val 180"/>
                  <a:gd name="f3" fmla="val w"/>
                  <a:gd name="f4" fmla="val h"/>
                  <a:gd name="f5" fmla="val 0"/>
                  <a:gd name="f6" fmla="val 4"/>
                  <a:gd name="f7" fmla="val 3"/>
                  <a:gd name="f8" fmla="val 1"/>
                  <a:gd name="f9" fmla="val 2"/>
                  <a:gd name="f10" fmla="+- 0 0 -90"/>
                  <a:gd name="f11" fmla="*/ f3 1 4"/>
                  <a:gd name="f12" fmla="*/ f4 1 4"/>
                  <a:gd name="f13" fmla="+- f6 0 f5"/>
                  <a:gd name="f14" fmla="*/ f10 f0 1"/>
                  <a:gd name="f15" fmla="*/ f13 1 4"/>
                  <a:gd name="f16" fmla="*/ 3 f13 1"/>
                  <a:gd name="f17" fmla="*/ 0 f13 1"/>
                  <a:gd name="f18" fmla="*/ 4 f13 1"/>
                  <a:gd name="f19" fmla="*/ 1 f13 1"/>
                  <a:gd name="f20" fmla="*/ 2 f13 1"/>
                  <a:gd name="f21" fmla="*/ f14 1 f2"/>
                  <a:gd name="f22" fmla="*/ f16 1 4"/>
                  <a:gd name="f23" fmla="*/ f17 1 4"/>
                  <a:gd name="f24" fmla="*/ f18 1 4"/>
                  <a:gd name="f25" fmla="*/ f19 1 4"/>
                  <a:gd name="f26" fmla="*/ f20 1 4"/>
                  <a:gd name="f27" fmla="*/ 0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3 f12 1"/>
                  <a:gd name="f43" fmla="*/ f33 f11 1"/>
                  <a:gd name="f44" fmla="*/ f32 f12 1"/>
                  <a:gd name="f45" fmla="*/ f31 f11 1"/>
                  <a:gd name="f46" fmla="*/ f34 f12 1"/>
                </a:gdLst>
                <a:ahLst/>
                <a:cxnLst>
                  <a:cxn ang="3cd4">
                    <a:pos x="hc" y="t"/>
                  </a:cxn>
                  <a:cxn ang="0">
                    <a:pos x="r" y="vc"/>
                  </a:cxn>
                  <a:cxn ang="cd4">
                    <a:pos x="hc" y="b"/>
                  </a:cxn>
                  <a:cxn ang="cd2">
                    <a:pos x="l" y="vc"/>
                  </a:cxn>
                  <a:cxn ang="f29">
                    <a:pos x="f39" y="f40"/>
                  </a:cxn>
                  <a:cxn ang="f29">
                    <a:pos x="f41" y="f42"/>
                  </a:cxn>
                  <a:cxn ang="f29">
                    <a:pos x="f43" y="f44"/>
                  </a:cxn>
                  <a:cxn ang="f29">
                    <a:pos x="f45" y="f46"/>
                  </a:cxn>
                  <a:cxn ang="f29">
                    <a:pos x="f39" y="f40"/>
                  </a:cxn>
                </a:cxnLst>
                <a:rect l="f35" t="f38" r="f36" b="f37"/>
                <a:pathLst>
                  <a:path w="4" h="4">
                    <a:moveTo>
                      <a:pt x="f7" y="f5"/>
                    </a:moveTo>
                    <a:cubicBezTo>
                      <a:pt x="f7" y="f5"/>
                      <a:pt x="f6" y="f8"/>
                      <a:pt x="f6" y="f8"/>
                    </a:cubicBezTo>
                    <a:cubicBezTo>
                      <a:pt x="f7" y="f9"/>
                      <a:pt x="f9" y="f7"/>
                      <a:pt x="f8" y="f6"/>
                    </a:cubicBezTo>
                    <a:cubicBezTo>
                      <a:pt x="f5" y="f6"/>
                      <a:pt x="f5" y="f7"/>
                      <a:pt x="f5" y="f9"/>
                    </a:cubicBezTo>
                    <a:cubicBezTo>
                      <a:pt x="f5" y="f8"/>
                      <a:pt x="f8" y="f5"/>
                      <a:pt x="f7" y="f5"/>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7" name="Freeform 84">
                <a:extLst>
                  <a:ext uri="{FF2B5EF4-FFF2-40B4-BE49-F238E27FC236}">
                    <a16:creationId xmlns:a16="http://schemas.microsoft.com/office/drawing/2014/main" id="{2F4B5365-4046-76C2-71CF-D4CB2FEFBBFB}"/>
                  </a:ext>
                </a:extLst>
              </p:cNvPr>
              <p:cNvSpPr/>
              <p:nvPr/>
            </p:nvSpPr>
            <p:spPr>
              <a:xfrm>
                <a:off x="11179180" y="5214942"/>
                <a:ext cx="173041" cy="785817"/>
              </a:xfrm>
              <a:custGeom>
                <a:avLst/>
                <a:gdLst>
                  <a:gd name="f0" fmla="val 10800000"/>
                  <a:gd name="f1" fmla="val 5400000"/>
                  <a:gd name="f2" fmla="val 360"/>
                  <a:gd name="f3" fmla="val 180"/>
                  <a:gd name="f4" fmla="val w"/>
                  <a:gd name="f5" fmla="val h"/>
                  <a:gd name="f6" fmla="val 0"/>
                  <a:gd name="f7" fmla="val 110"/>
                  <a:gd name="f8" fmla="val 498"/>
                  <a:gd name="f9" fmla="val 99"/>
                  <a:gd name="f10" fmla="val 169"/>
                  <a:gd name="f11" fmla="val 107"/>
                  <a:gd name="f12" fmla="val 175"/>
                  <a:gd name="f13" fmla="val 185"/>
                  <a:gd name="f14" fmla="val 108"/>
                  <a:gd name="f15" fmla="val 193"/>
                  <a:gd name="f16" fmla="val 109"/>
                  <a:gd name="f17" fmla="val 197"/>
                  <a:gd name="f18" fmla="val 103"/>
                  <a:gd name="f19" fmla="val 198"/>
                  <a:gd name="f20" fmla="val 102"/>
                  <a:gd name="f21" fmla="val 201"/>
                  <a:gd name="f22" fmla="val 202"/>
                  <a:gd name="f23" fmla="val 203"/>
                  <a:gd name="f24" fmla="val 104"/>
                  <a:gd name="f25" fmla="val 204"/>
                  <a:gd name="f26" fmla="val 205"/>
                  <a:gd name="f27" fmla="val 209"/>
                  <a:gd name="f28" fmla="val 214"/>
                  <a:gd name="f29" fmla="val 217"/>
                  <a:gd name="f30" fmla="val 220"/>
                  <a:gd name="f31" fmla="val 106"/>
                  <a:gd name="f32" fmla="val 222"/>
                  <a:gd name="f33" fmla="val 227"/>
                  <a:gd name="f34" fmla="val 232"/>
                  <a:gd name="f35" fmla="val 105"/>
                  <a:gd name="f36" fmla="val 237"/>
                  <a:gd name="f37" fmla="val 238"/>
                  <a:gd name="f38" fmla="val 240"/>
                  <a:gd name="f39" fmla="val 241"/>
                  <a:gd name="f40" fmla="val 100"/>
                  <a:gd name="f41" fmla="val 248"/>
                  <a:gd name="f42" fmla="val 258"/>
                  <a:gd name="f43" fmla="val 95"/>
                  <a:gd name="f44" fmla="val 265"/>
                  <a:gd name="f45" fmla="val 93"/>
                  <a:gd name="f46" fmla="val 267"/>
                  <a:gd name="f47" fmla="val 90"/>
                  <a:gd name="f48" fmla="val 269"/>
                  <a:gd name="f49" fmla="val 89"/>
                  <a:gd name="f50" fmla="val 272"/>
                  <a:gd name="f51" fmla="val 87"/>
                  <a:gd name="f52" fmla="val 276"/>
                  <a:gd name="f53" fmla="val 86"/>
                  <a:gd name="f54" fmla="val 278"/>
                  <a:gd name="f55" fmla="val 282"/>
                  <a:gd name="f56" fmla="val 94"/>
                  <a:gd name="f57" fmla="val 289"/>
                  <a:gd name="f58" fmla="val 299"/>
                  <a:gd name="f59" fmla="val 81"/>
                  <a:gd name="f60" fmla="val 302"/>
                  <a:gd name="f61" fmla="val 77"/>
                  <a:gd name="f62" fmla="val 303"/>
                  <a:gd name="f63" fmla="val 73"/>
                  <a:gd name="f64" fmla="val 304"/>
                  <a:gd name="f65" fmla="val 75"/>
                  <a:gd name="f66" fmla="val 310"/>
                  <a:gd name="f67" fmla="val 76"/>
                  <a:gd name="f68" fmla="val 312"/>
                  <a:gd name="f69" fmla="val 74"/>
                  <a:gd name="f70" fmla="val 314"/>
                  <a:gd name="f71" fmla="val 316"/>
                  <a:gd name="f72" fmla="val 69"/>
                  <a:gd name="f73" fmla="val 321"/>
                  <a:gd name="f74" fmla="val 68"/>
                  <a:gd name="f75" fmla="val 326"/>
                  <a:gd name="f76" fmla="val 333"/>
                  <a:gd name="f77" fmla="val 70"/>
                  <a:gd name="f78" fmla="val 340"/>
                  <a:gd name="f79" fmla="val 64"/>
                  <a:gd name="f80" fmla="val 344"/>
                  <a:gd name="f81" fmla="val 62"/>
                  <a:gd name="f82" fmla="val 345"/>
                  <a:gd name="f83" fmla="val 60"/>
                  <a:gd name="f84" fmla="val 346"/>
                  <a:gd name="f85" fmla="val 58"/>
                  <a:gd name="f86" fmla="val 347"/>
                  <a:gd name="f87" fmla="val 349"/>
                  <a:gd name="f88" fmla="val 351"/>
                  <a:gd name="f89" fmla="val 67"/>
                  <a:gd name="f90" fmla="val 355"/>
                  <a:gd name="f91" fmla="val 71"/>
                  <a:gd name="f92" fmla="val 359"/>
                  <a:gd name="f93" fmla="val 354"/>
                  <a:gd name="f94" fmla="val 80"/>
                  <a:gd name="f95" fmla="val 363"/>
                  <a:gd name="f96" fmla="val 366"/>
                  <a:gd name="f97" fmla="val 371"/>
                  <a:gd name="f98" fmla="val 374"/>
                  <a:gd name="f99" fmla="val 82"/>
                  <a:gd name="f100" fmla="val 377"/>
                  <a:gd name="f101" fmla="val 83"/>
                  <a:gd name="f102" fmla="val 379"/>
                  <a:gd name="f103" fmla="val 385"/>
                  <a:gd name="f104" fmla="val 393"/>
                  <a:gd name="f105" fmla="val 85"/>
                  <a:gd name="f106" fmla="val 394"/>
                  <a:gd name="f107" fmla="val 397"/>
                  <a:gd name="f108" fmla="val 84"/>
                  <a:gd name="f109" fmla="val 399"/>
                  <a:gd name="f110" fmla="val 400"/>
                  <a:gd name="f111" fmla="val 403"/>
                  <a:gd name="f112" fmla="val 409"/>
                  <a:gd name="f113" fmla="val 415"/>
                  <a:gd name="f114" fmla="val 422"/>
                  <a:gd name="f115" fmla="val 428"/>
                  <a:gd name="f116" fmla="val 66"/>
                  <a:gd name="f117" fmla="val 434"/>
                  <a:gd name="f118" fmla="val 65"/>
                  <a:gd name="f119" fmla="val 436"/>
                  <a:gd name="f120" fmla="val 438"/>
                  <a:gd name="f121" fmla="val 440"/>
                  <a:gd name="f122" fmla="val 443"/>
                  <a:gd name="f123" fmla="val 448"/>
                  <a:gd name="f124" fmla="val 444"/>
                  <a:gd name="f125" fmla="val 445"/>
                  <a:gd name="f126" fmla="val 78"/>
                  <a:gd name="f127" fmla="val 79"/>
                  <a:gd name="f128" fmla="val 449"/>
                  <a:gd name="f129" fmla="val 91"/>
                  <a:gd name="f130" fmla="val 92"/>
                  <a:gd name="f131" fmla="val 442"/>
                  <a:gd name="f132" fmla="val 447"/>
                  <a:gd name="f133" fmla="val 450"/>
                  <a:gd name="f134" fmla="val 455"/>
                  <a:gd name="f135" fmla="val 458"/>
                  <a:gd name="f136" fmla="val 88"/>
                  <a:gd name="f137" fmla="val 460"/>
                  <a:gd name="f138" fmla="val 462"/>
                  <a:gd name="f139" fmla="val 466"/>
                  <a:gd name="f140" fmla="val 471"/>
                  <a:gd name="f141" fmla="val 472"/>
                  <a:gd name="f142" fmla="val 57"/>
                  <a:gd name="f143" fmla="val 474"/>
                  <a:gd name="f144" fmla="val 53"/>
                  <a:gd name="f145" fmla="val 477"/>
                  <a:gd name="f146" fmla="val 46"/>
                  <a:gd name="f147" fmla="val 482"/>
                  <a:gd name="f148" fmla="val 49"/>
                  <a:gd name="f149" fmla="val 491"/>
                  <a:gd name="f150" fmla="val 492"/>
                  <a:gd name="f151" fmla="val 36"/>
                  <a:gd name="f152" fmla="val 37"/>
                  <a:gd name="f153" fmla="val 497"/>
                  <a:gd name="f154" fmla="val 29"/>
                  <a:gd name="f155" fmla="val 486"/>
                  <a:gd name="f156" fmla="val 27"/>
                  <a:gd name="f157" fmla="val 25"/>
                  <a:gd name="f158" fmla="val 20"/>
                  <a:gd name="f159" fmla="val 475"/>
                  <a:gd name="f160" fmla="val 21"/>
                  <a:gd name="f161" fmla="val 470"/>
                  <a:gd name="f162" fmla="val 28"/>
                  <a:gd name="f163" fmla="val 30"/>
                  <a:gd name="f164" fmla="val 33"/>
                  <a:gd name="f165" fmla="val 469"/>
                  <a:gd name="f166" fmla="val 467"/>
                  <a:gd name="f167" fmla="val 464"/>
                  <a:gd name="f168" fmla="val 31"/>
                  <a:gd name="f169" fmla="val 463"/>
                  <a:gd name="f170" fmla="val 461"/>
                  <a:gd name="f171" fmla="val 23"/>
                  <a:gd name="f172" fmla="val 19"/>
                  <a:gd name="f173" fmla="val 17"/>
                  <a:gd name="f174" fmla="val 22"/>
                  <a:gd name="f175" fmla="val 452"/>
                  <a:gd name="f176" fmla="val 32"/>
                  <a:gd name="f177" fmla="val 433"/>
                  <a:gd name="f178" fmla="val 423"/>
                  <a:gd name="f179" fmla="val 34"/>
                  <a:gd name="f180" fmla="val 420"/>
                  <a:gd name="f181" fmla="val 419"/>
                  <a:gd name="f182" fmla="val 418"/>
                  <a:gd name="f183" fmla="val 413"/>
                  <a:gd name="f184" fmla="val 408"/>
                  <a:gd name="f185" fmla="val 24"/>
                  <a:gd name="f186" fmla="val 392"/>
                  <a:gd name="f187" fmla="val 391"/>
                  <a:gd name="f188" fmla="val 5"/>
                  <a:gd name="f189" fmla="val 383"/>
                  <a:gd name="f190" fmla="val 6"/>
                  <a:gd name="f191" fmla="val 369"/>
                  <a:gd name="f192" fmla="val 11"/>
                  <a:gd name="f193" fmla="val 341"/>
                  <a:gd name="f194" fmla="val 337"/>
                  <a:gd name="f195" fmla="val 329"/>
                  <a:gd name="f196" fmla="val 317"/>
                  <a:gd name="f197" fmla="val 39"/>
                  <a:gd name="f198" fmla="val 306"/>
                  <a:gd name="f199" fmla="val 45"/>
                  <a:gd name="f200" fmla="val 295"/>
                  <a:gd name="f201" fmla="val 287"/>
                  <a:gd name="f202" fmla="val 51"/>
                  <a:gd name="f203" fmla="val 59"/>
                  <a:gd name="f204" fmla="val 264"/>
                  <a:gd name="f205" fmla="val 56"/>
                  <a:gd name="f206" fmla="val 253"/>
                  <a:gd name="f207" fmla="val 61"/>
                  <a:gd name="f208" fmla="val 246"/>
                  <a:gd name="f209" fmla="val 72"/>
                  <a:gd name="f210" fmla="val 243"/>
                  <a:gd name="f211" fmla="val 235"/>
                  <a:gd name="f212" fmla="val 226"/>
                  <a:gd name="f213" fmla="val 63"/>
                  <a:gd name="f214" fmla="val 208"/>
                  <a:gd name="f215" fmla="val 199"/>
                  <a:gd name="f216" fmla="val 194"/>
                  <a:gd name="f217" fmla="val 191"/>
                  <a:gd name="f218" fmla="val 181"/>
                  <a:gd name="f219" fmla="val 176"/>
                  <a:gd name="f220" fmla="val 171"/>
                  <a:gd name="f221" fmla="val 156"/>
                  <a:gd name="f222" fmla="val 149"/>
                  <a:gd name="f223" fmla="val 145"/>
                  <a:gd name="f224" fmla="val 141"/>
                  <a:gd name="f225" fmla="val 136"/>
                  <a:gd name="f226" fmla="val 130"/>
                  <a:gd name="f227" fmla="val 124"/>
                  <a:gd name="f228" fmla="val 117"/>
                  <a:gd name="f229" fmla="val 115"/>
                  <a:gd name="f230" fmla="val 113"/>
                  <a:gd name="f231" fmla="val 111"/>
                  <a:gd name="f232" fmla="val 97"/>
                  <a:gd name="f233" fmla="val 54"/>
                  <a:gd name="f234" fmla="val 44"/>
                  <a:gd name="f235" fmla="val 43"/>
                  <a:gd name="f236" fmla="val 41"/>
                  <a:gd name="f237" fmla="val 48"/>
                  <a:gd name="f238" fmla="val 16"/>
                  <a:gd name="f239" fmla="val 55"/>
                  <a:gd name="f240" fmla="val 2"/>
                  <a:gd name="f241" fmla="val 4"/>
                  <a:gd name="f242" fmla="val 9"/>
                  <a:gd name="f243" fmla="val 15"/>
                  <a:gd name="f244" fmla="val 26"/>
                  <a:gd name="f245" fmla="val 38"/>
                  <a:gd name="f246" fmla="val 40"/>
                  <a:gd name="f247" fmla="val 42"/>
                  <a:gd name="f248" fmla="val 47"/>
                  <a:gd name="f249" fmla="val 50"/>
                  <a:gd name="f250" fmla="val 98"/>
                  <a:gd name="f251" fmla="val 114"/>
                  <a:gd name="f252" fmla="val 127"/>
                  <a:gd name="f253" fmla="val 135"/>
                  <a:gd name="f254" fmla="val 144"/>
                  <a:gd name="f255" fmla="val 153"/>
                  <a:gd name="f256" fmla="val 164"/>
                  <a:gd name="f257" fmla="val 166"/>
                  <a:gd name="f258" fmla="val 168"/>
                  <a:gd name="f259" fmla="+- 0 0 -90"/>
                  <a:gd name="f260" fmla="*/ f4 1 110"/>
                  <a:gd name="f261" fmla="*/ f5 1 498"/>
                  <a:gd name="f262" fmla="+- f8 0 f6"/>
                  <a:gd name="f263" fmla="+- f7 0 f6"/>
                  <a:gd name="f264" fmla="*/ f259 f0 1"/>
                  <a:gd name="f265" fmla="*/ f263 1 110"/>
                  <a:gd name="f266" fmla="*/ f262 1 498"/>
                  <a:gd name="f267" fmla="*/ 108 f263 1"/>
                  <a:gd name="f268" fmla="*/ 193 f262 1"/>
                  <a:gd name="f269" fmla="*/ 104 f263 1"/>
                  <a:gd name="f270" fmla="*/ 204 f262 1"/>
                  <a:gd name="f271" fmla="*/ 106 f263 1"/>
                  <a:gd name="f272" fmla="*/ 222 f262 1"/>
                  <a:gd name="f273" fmla="*/ 105 f263 1"/>
                  <a:gd name="f274" fmla="*/ 241 f262 1"/>
                  <a:gd name="f275" fmla="*/ 89 f263 1"/>
                  <a:gd name="f276" fmla="*/ 272 f262 1"/>
                  <a:gd name="f277" fmla="*/ 81 f263 1"/>
                  <a:gd name="f278" fmla="*/ 302 f262 1"/>
                  <a:gd name="f279" fmla="*/ 73 f263 1"/>
                  <a:gd name="f280" fmla="*/ 316 f262 1"/>
                  <a:gd name="f281" fmla="*/ 64 f263 1"/>
                  <a:gd name="f282" fmla="*/ 344 f262 1"/>
                  <a:gd name="f283" fmla="*/ 62 f263 1"/>
                  <a:gd name="f284" fmla="*/ 351 f262 1"/>
                  <a:gd name="f285" fmla="*/ 355 f262 1"/>
                  <a:gd name="f286" fmla="*/ 75 f263 1"/>
                  <a:gd name="f287" fmla="*/ 374 f262 1"/>
                  <a:gd name="f288" fmla="*/ 85 f263 1"/>
                  <a:gd name="f289" fmla="*/ 393 f262 1"/>
                  <a:gd name="f290" fmla="*/ 82 f263 1"/>
                  <a:gd name="f291" fmla="*/ 400 f262 1"/>
                  <a:gd name="f292" fmla="*/ 66 f263 1"/>
                  <a:gd name="f293" fmla="*/ 434 f262 1"/>
                  <a:gd name="f294" fmla="*/ 76 f263 1"/>
                  <a:gd name="f295" fmla="*/ 444 f262 1"/>
                  <a:gd name="f296" fmla="*/ 91 f263 1"/>
                  <a:gd name="f297" fmla="*/ 90 f263 1"/>
                  <a:gd name="f298" fmla="*/ 455 f262 1"/>
                  <a:gd name="f299" fmla="*/ 67 f263 1"/>
                  <a:gd name="f300" fmla="*/ 471 f262 1"/>
                  <a:gd name="f301" fmla="*/ 49 f263 1"/>
                  <a:gd name="f302" fmla="*/ 491 f262 1"/>
                  <a:gd name="f303" fmla="*/ 29 f263 1"/>
                  <a:gd name="f304" fmla="*/ 486 f262 1"/>
                  <a:gd name="f305" fmla="*/ 28 f263 1"/>
                  <a:gd name="f306" fmla="*/ 462 f262 1"/>
                  <a:gd name="f307" fmla="*/ 22 f263 1"/>
                  <a:gd name="f308" fmla="*/ 452 f262 1"/>
                  <a:gd name="f309" fmla="*/ 418 f262 1"/>
                  <a:gd name="f310" fmla="*/ 19 f263 1"/>
                  <a:gd name="f311" fmla="*/ 391 f262 1"/>
                  <a:gd name="f312" fmla="*/ 24 f263 1"/>
                  <a:gd name="f313" fmla="*/ 341 f262 1"/>
                  <a:gd name="f314" fmla="*/ 45 f263 1"/>
                  <a:gd name="f315" fmla="*/ 295 f262 1"/>
                  <a:gd name="f316" fmla="*/ 58 f263 1"/>
                  <a:gd name="f317" fmla="*/ 264 f262 1"/>
                  <a:gd name="f318" fmla="*/ 63 f263 1"/>
                  <a:gd name="f319" fmla="*/ 217 f262 1"/>
                  <a:gd name="f320" fmla="*/ 72 f263 1"/>
                  <a:gd name="f321" fmla="*/ 176 f262 1"/>
                  <a:gd name="f322" fmla="*/ 136 f262 1"/>
                  <a:gd name="f323" fmla="*/ 65 f263 1"/>
                  <a:gd name="f324" fmla="*/ 111 f262 1"/>
                  <a:gd name="f325" fmla="*/ 87 f262 1"/>
                  <a:gd name="f326" fmla="*/ 46 f262 1"/>
                  <a:gd name="f327" fmla="*/ 33 f262 1"/>
                  <a:gd name="f328" fmla="*/ 0 f262 1"/>
                  <a:gd name="f329" fmla="*/ 6 f262 1"/>
                  <a:gd name="f330" fmla="*/ 88 f263 1"/>
                  <a:gd name="f331" fmla="*/ 26 f262 1"/>
                  <a:gd name="f332" fmla="*/ 80 f263 1"/>
                  <a:gd name="f333" fmla="*/ 42 f262 1"/>
                  <a:gd name="f334" fmla="*/ 87 f263 1"/>
                  <a:gd name="f335" fmla="*/ 66 f262 1"/>
                  <a:gd name="f336" fmla="*/ 88 f262 1"/>
                  <a:gd name="f337" fmla="*/ 135 f262 1"/>
                  <a:gd name="f338" fmla="*/ 99 f263 1"/>
                  <a:gd name="f339" fmla="*/ 169 f262 1"/>
                  <a:gd name="f340" fmla="*/ f264 1 f3"/>
                  <a:gd name="f341" fmla="*/ f267 1 110"/>
                  <a:gd name="f342" fmla="*/ f268 1 498"/>
                  <a:gd name="f343" fmla="*/ f269 1 110"/>
                  <a:gd name="f344" fmla="*/ f270 1 498"/>
                  <a:gd name="f345" fmla="*/ f271 1 110"/>
                  <a:gd name="f346" fmla="*/ f272 1 498"/>
                  <a:gd name="f347" fmla="*/ f273 1 110"/>
                  <a:gd name="f348" fmla="*/ f274 1 498"/>
                  <a:gd name="f349" fmla="*/ f275 1 110"/>
                  <a:gd name="f350" fmla="*/ f276 1 498"/>
                  <a:gd name="f351" fmla="*/ f277 1 110"/>
                  <a:gd name="f352" fmla="*/ f278 1 498"/>
                  <a:gd name="f353" fmla="*/ f279 1 110"/>
                  <a:gd name="f354" fmla="*/ f280 1 498"/>
                  <a:gd name="f355" fmla="*/ f281 1 110"/>
                  <a:gd name="f356" fmla="*/ f282 1 498"/>
                  <a:gd name="f357" fmla="*/ f283 1 110"/>
                  <a:gd name="f358" fmla="*/ f284 1 498"/>
                  <a:gd name="f359" fmla="*/ f285 1 498"/>
                  <a:gd name="f360" fmla="*/ f286 1 110"/>
                  <a:gd name="f361" fmla="*/ f287 1 498"/>
                  <a:gd name="f362" fmla="*/ f288 1 110"/>
                  <a:gd name="f363" fmla="*/ f289 1 498"/>
                  <a:gd name="f364" fmla="*/ f290 1 110"/>
                  <a:gd name="f365" fmla="*/ f291 1 498"/>
                  <a:gd name="f366" fmla="*/ f292 1 110"/>
                  <a:gd name="f367" fmla="*/ f293 1 498"/>
                  <a:gd name="f368" fmla="*/ f294 1 110"/>
                  <a:gd name="f369" fmla="*/ f295 1 498"/>
                  <a:gd name="f370" fmla="*/ f296 1 110"/>
                  <a:gd name="f371" fmla="*/ f297 1 110"/>
                  <a:gd name="f372" fmla="*/ f298 1 498"/>
                  <a:gd name="f373" fmla="*/ f299 1 110"/>
                  <a:gd name="f374" fmla="*/ f300 1 498"/>
                  <a:gd name="f375" fmla="*/ f301 1 110"/>
                  <a:gd name="f376" fmla="*/ f302 1 498"/>
                  <a:gd name="f377" fmla="*/ f303 1 110"/>
                  <a:gd name="f378" fmla="*/ f304 1 498"/>
                  <a:gd name="f379" fmla="*/ f305 1 110"/>
                  <a:gd name="f380" fmla="*/ f306 1 498"/>
                  <a:gd name="f381" fmla="*/ f307 1 110"/>
                  <a:gd name="f382" fmla="*/ f308 1 498"/>
                  <a:gd name="f383" fmla="*/ f309 1 498"/>
                  <a:gd name="f384" fmla="*/ f310 1 110"/>
                  <a:gd name="f385" fmla="*/ f311 1 498"/>
                  <a:gd name="f386" fmla="*/ f312 1 110"/>
                  <a:gd name="f387" fmla="*/ f313 1 498"/>
                  <a:gd name="f388" fmla="*/ f314 1 110"/>
                  <a:gd name="f389" fmla="*/ f315 1 498"/>
                  <a:gd name="f390" fmla="*/ f316 1 110"/>
                  <a:gd name="f391" fmla="*/ f317 1 498"/>
                  <a:gd name="f392" fmla="*/ f318 1 110"/>
                  <a:gd name="f393" fmla="*/ f319 1 498"/>
                  <a:gd name="f394" fmla="*/ f320 1 110"/>
                  <a:gd name="f395" fmla="*/ f321 1 498"/>
                  <a:gd name="f396" fmla="*/ f322 1 498"/>
                  <a:gd name="f397" fmla="*/ f323 1 110"/>
                  <a:gd name="f398" fmla="*/ f324 1 498"/>
                  <a:gd name="f399" fmla="*/ f325 1 498"/>
                  <a:gd name="f400" fmla="*/ f326 1 498"/>
                  <a:gd name="f401" fmla="*/ f327 1 498"/>
                  <a:gd name="f402" fmla="*/ f328 1 498"/>
                  <a:gd name="f403" fmla="*/ f329 1 498"/>
                  <a:gd name="f404" fmla="*/ f330 1 110"/>
                  <a:gd name="f405" fmla="*/ f331 1 498"/>
                  <a:gd name="f406" fmla="*/ f332 1 110"/>
                  <a:gd name="f407" fmla="*/ f333 1 498"/>
                  <a:gd name="f408" fmla="*/ f334 1 110"/>
                  <a:gd name="f409" fmla="*/ f335 1 498"/>
                  <a:gd name="f410" fmla="*/ f336 1 498"/>
                  <a:gd name="f411" fmla="*/ f337 1 498"/>
                  <a:gd name="f412" fmla="*/ f338 1 110"/>
                  <a:gd name="f413" fmla="*/ f339 1 498"/>
                  <a:gd name="f414" fmla="*/ 0 1 f265"/>
                  <a:gd name="f415" fmla="*/ f7 1 f265"/>
                  <a:gd name="f416" fmla="*/ 0 1 f266"/>
                  <a:gd name="f417" fmla="*/ f8 1 f266"/>
                  <a:gd name="f418" fmla="+- f340 0 f1"/>
                  <a:gd name="f419" fmla="*/ f341 1 f265"/>
                  <a:gd name="f420" fmla="*/ f342 1 f266"/>
                  <a:gd name="f421" fmla="*/ f343 1 f265"/>
                  <a:gd name="f422" fmla="*/ f344 1 f266"/>
                  <a:gd name="f423" fmla="*/ f345 1 f265"/>
                  <a:gd name="f424" fmla="*/ f346 1 f266"/>
                  <a:gd name="f425" fmla="*/ f347 1 f265"/>
                  <a:gd name="f426" fmla="*/ f348 1 f266"/>
                  <a:gd name="f427" fmla="*/ f349 1 f265"/>
                  <a:gd name="f428" fmla="*/ f350 1 f266"/>
                  <a:gd name="f429" fmla="*/ f351 1 f265"/>
                  <a:gd name="f430" fmla="*/ f352 1 f266"/>
                  <a:gd name="f431" fmla="*/ f353 1 f265"/>
                  <a:gd name="f432" fmla="*/ f354 1 f266"/>
                  <a:gd name="f433" fmla="*/ f355 1 f265"/>
                  <a:gd name="f434" fmla="*/ f356 1 f266"/>
                  <a:gd name="f435" fmla="*/ f357 1 f265"/>
                  <a:gd name="f436" fmla="*/ f358 1 f266"/>
                  <a:gd name="f437" fmla="*/ f359 1 f266"/>
                  <a:gd name="f438" fmla="*/ f360 1 f265"/>
                  <a:gd name="f439" fmla="*/ f361 1 f266"/>
                  <a:gd name="f440" fmla="*/ f362 1 f265"/>
                  <a:gd name="f441" fmla="*/ f363 1 f266"/>
                  <a:gd name="f442" fmla="*/ f364 1 f265"/>
                  <a:gd name="f443" fmla="*/ f365 1 f266"/>
                  <a:gd name="f444" fmla="*/ f366 1 f265"/>
                  <a:gd name="f445" fmla="*/ f367 1 f266"/>
                  <a:gd name="f446" fmla="*/ f368 1 f265"/>
                  <a:gd name="f447" fmla="*/ f369 1 f266"/>
                  <a:gd name="f448" fmla="*/ f370 1 f265"/>
                  <a:gd name="f449" fmla="*/ f371 1 f265"/>
                  <a:gd name="f450" fmla="*/ f372 1 f266"/>
                  <a:gd name="f451" fmla="*/ f373 1 f265"/>
                  <a:gd name="f452" fmla="*/ f374 1 f266"/>
                  <a:gd name="f453" fmla="*/ f375 1 f265"/>
                  <a:gd name="f454" fmla="*/ f376 1 f266"/>
                  <a:gd name="f455" fmla="*/ f377 1 f265"/>
                  <a:gd name="f456" fmla="*/ f378 1 f266"/>
                  <a:gd name="f457" fmla="*/ f379 1 f265"/>
                  <a:gd name="f458" fmla="*/ f380 1 f266"/>
                  <a:gd name="f459" fmla="*/ f381 1 f265"/>
                  <a:gd name="f460" fmla="*/ f382 1 f266"/>
                  <a:gd name="f461" fmla="*/ f383 1 f266"/>
                  <a:gd name="f462" fmla="*/ f384 1 f265"/>
                  <a:gd name="f463" fmla="*/ f385 1 f266"/>
                  <a:gd name="f464" fmla="*/ f386 1 f265"/>
                  <a:gd name="f465" fmla="*/ f387 1 f266"/>
                  <a:gd name="f466" fmla="*/ f388 1 f265"/>
                  <a:gd name="f467" fmla="*/ f389 1 f266"/>
                  <a:gd name="f468" fmla="*/ f390 1 f265"/>
                  <a:gd name="f469" fmla="*/ f391 1 f266"/>
                  <a:gd name="f470" fmla="*/ f392 1 f265"/>
                  <a:gd name="f471" fmla="*/ f393 1 f266"/>
                  <a:gd name="f472" fmla="*/ f394 1 f265"/>
                  <a:gd name="f473" fmla="*/ f395 1 f266"/>
                  <a:gd name="f474" fmla="*/ f396 1 f266"/>
                  <a:gd name="f475" fmla="*/ f397 1 f265"/>
                  <a:gd name="f476" fmla="*/ f398 1 f266"/>
                  <a:gd name="f477" fmla="*/ f399 1 f266"/>
                  <a:gd name="f478" fmla="*/ f400 1 f266"/>
                  <a:gd name="f479" fmla="*/ f401 1 f266"/>
                  <a:gd name="f480" fmla="*/ f402 1 f266"/>
                  <a:gd name="f481" fmla="*/ f403 1 f266"/>
                  <a:gd name="f482" fmla="*/ f404 1 f265"/>
                  <a:gd name="f483" fmla="*/ f405 1 f266"/>
                  <a:gd name="f484" fmla="*/ f406 1 f265"/>
                  <a:gd name="f485" fmla="*/ f407 1 f266"/>
                  <a:gd name="f486" fmla="*/ f408 1 f265"/>
                  <a:gd name="f487" fmla="*/ f409 1 f266"/>
                  <a:gd name="f488" fmla="*/ f410 1 f266"/>
                  <a:gd name="f489" fmla="*/ f411 1 f266"/>
                  <a:gd name="f490" fmla="*/ f412 1 f265"/>
                  <a:gd name="f491" fmla="*/ f413 1 f266"/>
                  <a:gd name="f492" fmla="*/ f414 f260 1"/>
                  <a:gd name="f493" fmla="*/ f415 f260 1"/>
                  <a:gd name="f494" fmla="*/ f417 f261 1"/>
                  <a:gd name="f495" fmla="*/ f416 f261 1"/>
                  <a:gd name="f496" fmla="*/ f419 f260 1"/>
                  <a:gd name="f497" fmla="*/ f420 f261 1"/>
                  <a:gd name="f498" fmla="*/ f421 f260 1"/>
                  <a:gd name="f499" fmla="*/ f422 f261 1"/>
                  <a:gd name="f500" fmla="*/ f423 f260 1"/>
                  <a:gd name="f501" fmla="*/ f424 f261 1"/>
                  <a:gd name="f502" fmla="*/ f425 f260 1"/>
                  <a:gd name="f503" fmla="*/ f426 f261 1"/>
                  <a:gd name="f504" fmla="*/ f427 f260 1"/>
                  <a:gd name="f505" fmla="*/ f428 f261 1"/>
                  <a:gd name="f506" fmla="*/ f429 f260 1"/>
                  <a:gd name="f507" fmla="*/ f430 f261 1"/>
                  <a:gd name="f508" fmla="*/ f431 f260 1"/>
                  <a:gd name="f509" fmla="*/ f432 f261 1"/>
                  <a:gd name="f510" fmla="*/ f433 f260 1"/>
                  <a:gd name="f511" fmla="*/ f434 f261 1"/>
                  <a:gd name="f512" fmla="*/ f435 f260 1"/>
                  <a:gd name="f513" fmla="*/ f436 f261 1"/>
                  <a:gd name="f514" fmla="*/ f437 f261 1"/>
                  <a:gd name="f515" fmla="*/ f438 f260 1"/>
                  <a:gd name="f516" fmla="*/ f439 f261 1"/>
                  <a:gd name="f517" fmla="*/ f440 f260 1"/>
                  <a:gd name="f518" fmla="*/ f441 f261 1"/>
                  <a:gd name="f519" fmla="*/ f442 f260 1"/>
                  <a:gd name="f520" fmla="*/ f443 f261 1"/>
                  <a:gd name="f521" fmla="*/ f444 f260 1"/>
                  <a:gd name="f522" fmla="*/ f445 f261 1"/>
                  <a:gd name="f523" fmla="*/ f446 f260 1"/>
                  <a:gd name="f524" fmla="*/ f447 f261 1"/>
                  <a:gd name="f525" fmla="*/ f448 f260 1"/>
                  <a:gd name="f526" fmla="*/ f449 f260 1"/>
                  <a:gd name="f527" fmla="*/ f450 f261 1"/>
                  <a:gd name="f528" fmla="*/ f451 f260 1"/>
                  <a:gd name="f529" fmla="*/ f452 f261 1"/>
                  <a:gd name="f530" fmla="*/ f453 f260 1"/>
                  <a:gd name="f531" fmla="*/ f454 f261 1"/>
                  <a:gd name="f532" fmla="*/ f455 f260 1"/>
                  <a:gd name="f533" fmla="*/ f456 f261 1"/>
                  <a:gd name="f534" fmla="*/ f457 f260 1"/>
                  <a:gd name="f535" fmla="*/ f458 f261 1"/>
                  <a:gd name="f536" fmla="*/ f459 f260 1"/>
                  <a:gd name="f537" fmla="*/ f460 f261 1"/>
                  <a:gd name="f538" fmla="*/ f461 f261 1"/>
                  <a:gd name="f539" fmla="*/ f462 f260 1"/>
                  <a:gd name="f540" fmla="*/ f463 f261 1"/>
                  <a:gd name="f541" fmla="*/ f464 f260 1"/>
                  <a:gd name="f542" fmla="*/ f465 f261 1"/>
                  <a:gd name="f543" fmla="*/ f466 f260 1"/>
                  <a:gd name="f544" fmla="*/ f467 f261 1"/>
                  <a:gd name="f545" fmla="*/ f468 f260 1"/>
                  <a:gd name="f546" fmla="*/ f469 f261 1"/>
                  <a:gd name="f547" fmla="*/ f470 f260 1"/>
                  <a:gd name="f548" fmla="*/ f471 f261 1"/>
                  <a:gd name="f549" fmla="*/ f472 f260 1"/>
                  <a:gd name="f550" fmla="*/ f473 f261 1"/>
                  <a:gd name="f551" fmla="*/ f474 f261 1"/>
                  <a:gd name="f552" fmla="*/ f475 f260 1"/>
                  <a:gd name="f553" fmla="*/ f476 f261 1"/>
                  <a:gd name="f554" fmla="*/ f477 f261 1"/>
                  <a:gd name="f555" fmla="*/ f478 f261 1"/>
                  <a:gd name="f556" fmla="*/ f479 f261 1"/>
                  <a:gd name="f557" fmla="*/ f480 f261 1"/>
                  <a:gd name="f558" fmla="*/ f481 f261 1"/>
                  <a:gd name="f559" fmla="*/ f482 f260 1"/>
                  <a:gd name="f560" fmla="*/ f483 f261 1"/>
                  <a:gd name="f561" fmla="*/ f484 f260 1"/>
                  <a:gd name="f562" fmla="*/ f485 f261 1"/>
                  <a:gd name="f563" fmla="*/ f486 f260 1"/>
                  <a:gd name="f564" fmla="*/ f487 f261 1"/>
                  <a:gd name="f565" fmla="*/ f488 f261 1"/>
                  <a:gd name="f566" fmla="*/ f489 f261 1"/>
                  <a:gd name="f567" fmla="*/ f490 f260 1"/>
                  <a:gd name="f568" fmla="*/ f491 f261 1"/>
                </a:gdLst>
                <a:ahLst/>
                <a:cxnLst>
                  <a:cxn ang="3cd4">
                    <a:pos x="hc" y="t"/>
                  </a:cxn>
                  <a:cxn ang="0">
                    <a:pos x="r" y="vc"/>
                  </a:cxn>
                  <a:cxn ang="cd4">
                    <a:pos x="hc" y="b"/>
                  </a:cxn>
                  <a:cxn ang="cd2">
                    <a:pos x="l" y="vc"/>
                  </a:cxn>
                  <a:cxn ang="f418">
                    <a:pos x="f496" y="f497"/>
                  </a:cxn>
                  <a:cxn ang="f418">
                    <a:pos x="f498" y="f499"/>
                  </a:cxn>
                  <a:cxn ang="f418">
                    <a:pos x="f500" y="f501"/>
                  </a:cxn>
                  <a:cxn ang="f418">
                    <a:pos x="f502" y="f503"/>
                  </a:cxn>
                  <a:cxn ang="f418">
                    <a:pos x="f504" y="f505"/>
                  </a:cxn>
                  <a:cxn ang="f418">
                    <a:pos x="f506" y="f507"/>
                  </a:cxn>
                  <a:cxn ang="f418">
                    <a:pos x="f508" y="f509"/>
                  </a:cxn>
                  <a:cxn ang="f418">
                    <a:pos x="f510" y="f511"/>
                  </a:cxn>
                  <a:cxn ang="f418">
                    <a:pos x="f512" y="f513"/>
                  </a:cxn>
                  <a:cxn ang="f418">
                    <a:pos x="f506" y="f514"/>
                  </a:cxn>
                  <a:cxn ang="f418">
                    <a:pos x="f515" y="f516"/>
                  </a:cxn>
                  <a:cxn ang="f418">
                    <a:pos x="f517" y="f518"/>
                  </a:cxn>
                  <a:cxn ang="f418">
                    <a:pos x="f519" y="f520"/>
                  </a:cxn>
                  <a:cxn ang="f418">
                    <a:pos x="f521" y="f522"/>
                  </a:cxn>
                  <a:cxn ang="f418">
                    <a:pos x="f523" y="f524"/>
                  </a:cxn>
                  <a:cxn ang="f418">
                    <a:pos x="f525" y="f524"/>
                  </a:cxn>
                  <a:cxn ang="f418">
                    <a:pos x="f526" y="f527"/>
                  </a:cxn>
                  <a:cxn ang="f418">
                    <a:pos x="f528" y="f529"/>
                  </a:cxn>
                  <a:cxn ang="f418">
                    <a:pos x="f530" y="f531"/>
                  </a:cxn>
                  <a:cxn ang="f418">
                    <a:pos x="f532" y="f533"/>
                  </a:cxn>
                  <a:cxn ang="f418">
                    <a:pos x="f534" y="f529"/>
                  </a:cxn>
                  <a:cxn ang="f418">
                    <a:pos x="f534" y="f535"/>
                  </a:cxn>
                  <a:cxn ang="f418">
                    <a:pos x="f536" y="f537"/>
                  </a:cxn>
                  <a:cxn ang="f418">
                    <a:pos x="f534" y="f538"/>
                  </a:cxn>
                  <a:cxn ang="f418">
                    <a:pos x="f539" y="f540"/>
                  </a:cxn>
                  <a:cxn ang="f418">
                    <a:pos x="f541" y="f542"/>
                  </a:cxn>
                  <a:cxn ang="f418">
                    <a:pos x="f543" y="f544"/>
                  </a:cxn>
                  <a:cxn ang="f418">
                    <a:pos x="f545" y="f546"/>
                  </a:cxn>
                  <a:cxn ang="f418">
                    <a:pos x="f547" y="f548"/>
                  </a:cxn>
                  <a:cxn ang="f418">
                    <a:pos x="f549" y="f550"/>
                  </a:cxn>
                  <a:cxn ang="f418">
                    <a:pos x="f528" y="f551"/>
                  </a:cxn>
                  <a:cxn ang="f418">
                    <a:pos x="f552" y="f553"/>
                  </a:cxn>
                  <a:cxn ang="f418">
                    <a:pos x="f521" y="f554"/>
                  </a:cxn>
                  <a:cxn ang="f418">
                    <a:pos x="f545" y="f555"/>
                  </a:cxn>
                  <a:cxn ang="f418">
                    <a:pos x="f552" y="f556"/>
                  </a:cxn>
                  <a:cxn ang="f418">
                    <a:pos x="f530" y="f557"/>
                  </a:cxn>
                  <a:cxn ang="f418">
                    <a:pos x="f512" y="f558"/>
                  </a:cxn>
                  <a:cxn ang="f418">
                    <a:pos x="f559" y="f560"/>
                  </a:cxn>
                  <a:cxn ang="f418">
                    <a:pos x="f561" y="f562"/>
                  </a:cxn>
                  <a:cxn ang="f418">
                    <a:pos x="f563" y="f564"/>
                  </a:cxn>
                  <a:cxn ang="f418">
                    <a:pos x="f504" y="f565"/>
                  </a:cxn>
                  <a:cxn ang="f418">
                    <a:pos x="f525" y="f566"/>
                  </a:cxn>
                  <a:cxn ang="f418">
                    <a:pos x="f567" y="f568"/>
                  </a:cxn>
                </a:cxnLst>
                <a:rect l="f492" t="f495" r="f493" b="f494"/>
                <a:pathLst>
                  <a:path w="110" h="498">
                    <a:moveTo>
                      <a:pt x="f9" y="f10"/>
                    </a:moveTo>
                    <a:cubicBezTo>
                      <a:pt x="f11" y="f12"/>
                      <a:pt x="f11" y="f13"/>
                      <a:pt x="f14" y="f15"/>
                    </a:cubicBezTo>
                    <a:cubicBezTo>
                      <a:pt x="f16" y="f17"/>
                      <a:pt x="f18" y="f19"/>
                      <a:pt x="f20" y="f21"/>
                    </a:cubicBezTo>
                    <a:cubicBezTo>
                      <a:pt x="f20" y="f22"/>
                      <a:pt x="f20" y="f23"/>
                      <a:pt x="f24" y="f25"/>
                    </a:cubicBezTo>
                    <a:cubicBezTo>
                      <a:pt x="f16" y="f26"/>
                      <a:pt x="f7" y="f27"/>
                      <a:pt x="f16" y="f28"/>
                    </a:cubicBezTo>
                    <a:cubicBezTo>
                      <a:pt x="f14" y="f29"/>
                      <a:pt x="f11" y="f30"/>
                      <a:pt x="f31" y="f32"/>
                    </a:cubicBezTo>
                    <a:cubicBezTo>
                      <a:pt x="f18" y="f33"/>
                      <a:pt x="f20" y="f34"/>
                      <a:pt x="f35" y="f36"/>
                    </a:cubicBezTo>
                    <a:cubicBezTo>
                      <a:pt x="f35" y="f37"/>
                      <a:pt x="f31" y="f38"/>
                      <a:pt x="f35" y="f39"/>
                    </a:cubicBezTo>
                    <a:cubicBezTo>
                      <a:pt x="f40" y="f41"/>
                      <a:pt x="f40" y="f42"/>
                      <a:pt x="f43" y="f44"/>
                    </a:cubicBezTo>
                    <a:cubicBezTo>
                      <a:pt x="f45" y="f46"/>
                      <a:pt x="f47" y="f48"/>
                      <a:pt x="f49" y="f50"/>
                    </a:cubicBezTo>
                    <a:cubicBezTo>
                      <a:pt x="f51" y="f52"/>
                      <a:pt x="f53" y="f54"/>
                      <a:pt x="f49" y="f55"/>
                    </a:cubicBezTo>
                    <a:cubicBezTo>
                      <a:pt x="f56" y="f57"/>
                      <a:pt x="f47" y="f58"/>
                      <a:pt x="f59" y="f60"/>
                    </a:cubicBezTo>
                    <a:cubicBezTo>
                      <a:pt x="f61" y="f62"/>
                      <a:pt x="f63" y="f64"/>
                      <a:pt x="f65" y="f66"/>
                    </a:cubicBezTo>
                    <a:cubicBezTo>
                      <a:pt x="f67" y="f68"/>
                      <a:pt x="f69" y="f70"/>
                      <a:pt x="f63" y="f71"/>
                    </a:cubicBezTo>
                    <a:cubicBezTo>
                      <a:pt x="f72" y="f73"/>
                      <a:pt x="f74" y="f75"/>
                      <a:pt x="f72" y="f76"/>
                    </a:cubicBezTo>
                    <a:cubicBezTo>
                      <a:pt x="f77" y="f78"/>
                      <a:pt x="f77" y="f78"/>
                      <a:pt x="f79" y="f80"/>
                    </a:cubicBezTo>
                    <a:cubicBezTo>
                      <a:pt x="f81" y="f82"/>
                      <a:pt x="f83" y="f84"/>
                      <a:pt x="f85" y="f86"/>
                    </a:cubicBezTo>
                    <a:cubicBezTo>
                      <a:pt x="f85" y="f87"/>
                      <a:pt x="f83" y="f88"/>
                      <a:pt x="f81" y="f88"/>
                    </a:cubicBezTo>
                    <a:cubicBezTo>
                      <a:pt x="f89" y="f88"/>
                      <a:pt x="f72" y="f90"/>
                      <a:pt x="f91" y="f92"/>
                    </a:cubicBezTo>
                    <a:cubicBezTo>
                      <a:pt x="f65" y="f2"/>
                      <a:pt x="f67" y="f93"/>
                      <a:pt x="f59" y="f90"/>
                    </a:cubicBezTo>
                    <a:cubicBezTo>
                      <a:pt x="f94" y="f2"/>
                      <a:pt x="f65" y="f95"/>
                      <a:pt x="f63" y="f96"/>
                    </a:cubicBezTo>
                    <a:cubicBezTo>
                      <a:pt x="f77" y="f97"/>
                      <a:pt x="f77" y="f97"/>
                      <a:pt x="f65" y="f98"/>
                    </a:cubicBezTo>
                    <a:cubicBezTo>
                      <a:pt x="f99" y="f100"/>
                      <a:pt x="f101" y="f102"/>
                      <a:pt x="f94" y="f103"/>
                    </a:cubicBezTo>
                    <a:cubicBezTo>
                      <a:pt x="f61" y="f104"/>
                      <a:pt x="f61" y="f104"/>
                      <a:pt x="f105" y="f104"/>
                    </a:cubicBezTo>
                    <a:cubicBezTo>
                      <a:pt x="f53" y="f104"/>
                      <a:pt x="f53" y="f106"/>
                      <a:pt x="f51" y="f106"/>
                    </a:cubicBezTo>
                    <a:cubicBezTo>
                      <a:pt x="f51" y="f107"/>
                      <a:pt x="f108" y="f109"/>
                      <a:pt x="f99" y="f110"/>
                    </a:cubicBezTo>
                    <a:cubicBezTo>
                      <a:pt x="f67" y="f111"/>
                      <a:pt x="f69" y="f112"/>
                      <a:pt x="f69" y="f113"/>
                    </a:cubicBezTo>
                    <a:cubicBezTo>
                      <a:pt x="f63" y="f114"/>
                      <a:pt x="f72" y="f115"/>
                      <a:pt x="f116" y="f117"/>
                    </a:cubicBezTo>
                    <a:cubicBezTo>
                      <a:pt x="f118" y="f119"/>
                      <a:pt x="f81" y="f120"/>
                      <a:pt x="f118" y="f121"/>
                    </a:cubicBezTo>
                    <a:cubicBezTo>
                      <a:pt x="f74" y="f122"/>
                      <a:pt x="f77" y="f123"/>
                      <a:pt x="f67" y="f124"/>
                    </a:cubicBezTo>
                    <a:cubicBezTo>
                      <a:pt x="f61" y="f125"/>
                      <a:pt x="f126" y="f124"/>
                      <a:pt x="f127" y="f125"/>
                    </a:cubicBezTo>
                    <a:cubicBezTo>
                      <a:pt x="f101" y="f128"/>
                      <a:pt x="f51" y="f128"/>
                      <a:pt x="f129" y="f124"/>
                    </a:cubicBezTo>
                    <a:cubicBezTo>
                      <a:pt x="f129" y="f122"/>
                      <a:pt x="f130" y="f122"/>
                      <a:pt x="f43" y="f131"/>
                    </a:cubicBezTo>
                    <a:cubicBezTo>
                      <a:pt x="f129" y="f132"/>
                      <a:pt x="f47" y="f133"/>
                      <a:pt x="f47" y="f134"/>
                    </a:cubicBezTo>
                    <a:cubicBezTo>
                      <a:pt x="f129" y="f135"/>
                      <a:pt x="f136" y="f137"/>
                      <a:pt x="f53" y="f138"/>
                    </a:cubicBezTo>
                    <a:cubicBezTo>
                      <a:pt x="f94" y="f139"/>
                      <a:pt x="f65" y="f140"/>
                      <a:pt x="f89" y="f140"/>
                    </a:cubicBezTo>
                    <a:cubicBezTo>
                      <a:pt x="f81" y="f141"/>
                      <a:pt x="f142" y="f143"/>
                      <a:pt x="f144" y="f145"/>
                    </a:cubicBezTo>
                    <a:cubicBezTo>
                      <a:pt x="f146" y="f147"/>
                      <a:pt x="f146" y="f147"/>
                      <a:pt x="f148" y="f149"/>
                    </a:cubicBezTo>
                    <a:cubicBezTo>
                      <a:pt x="f148" y="f149"/>
                      <a:pt x="f148" y="f150"/>
                      <a:pt x="f148" y="f150"/>
                    </a:cubicBezTo>
                    <a:cubicBezTo>
                      <a:pt x="f151" y="f8"/>
                      <a:pt x="f152" y="f153"/>
                      <a:pt x="f154" y="f155"/>
                    </a:cubicBezTo>
                    <a:cubicBezTo>
                      <a:pt x="f156" y="f147"/>
                      <a:pt x="f157" y="f145"/>
                      <a:pt x="f158" y="f159"/>
                    </a:cubicBezTo>
                    <a:cubicBezTo>
                      <a:pt x="f160" y="f161"/>
                      <a:pt x="f157" y="f141"/>
                      <a:pt x="f162" y="f140"/>
                    </a:cubicBezTo>
                    <a:cubicBezTo>
                      <a:pt x="f163" y="f161"/>
                      <a:pt x="f164" y="f165"/>
                      <a:pt x="f164" y="f166"/>
                    </a:cubicBezTo>
                    <a:cubicBezTo>
                      <a:pt x="f164" y="f167"/>
                      <a:pt x="f168" y="f169"/>
                      <a:pt x="f162" y="f138"/>
                    </a:cubicBezTo>
                    <a:cubicBezTo>
                      <a:pt x="f156" y="f138"/>
                      <a:pt x="f157" y="f170"/>
                      <a:pt x="f171" y="f137"/>
                    </a:cubicBezTo>
                    <a:cubicBezTo>
                      <a:pt x="f172" y="f135"/>
                      <a:pt x="f173" y="f134"/>
                      <a:pt x="f174" y="f175"/>
                    </a:cubicBezTo>
                    <a:cubicBezTo>
                      <a:pt x="f176" y="f125"/>
                      <a:pt x="f154" y="f177"/>
                      <a:pt x="f164" y="f178"/>
                    </a:cubicBezTo>
                    <a:cubicBezTo>
                      <a:pt x="f179" y="f180"/>
                      <a:pt x="f163" y="f181"/>
                      <a:pt x="f162" y="f182"/>
                    </a:cubicBezTo>
                    <a:cubicBezTo>
                      <a:pt x="f174" y="f183"/>
                      <a:pt x="f172" y="f184"/>
                      <a:pt x="f185" y="f110"/>
                    </a:cubicBezTo>
                    <a:cubicBezTo>
                      <a:pt x="f154" y="f106"/>
                      <a:pt x="f156" y="f186"/>
                      <a:pt x="f172" y="f187"/>
                    </a:cubicBezTo>
                    <a:cubicBezTo>
                      <a:pt x="f188" y="f187"/>
                      <a:pt x="f6" y="f189"/>
                      <a:pt x="f190" y="f191"/>
                    </a:cubicBezTo>
                    <a:cubicBezTo>
                      <a:pt x="f192" y="f92"/>
                      <a:pt x="f172" y="f88"/>
                      <a:pt x="f185" y="f193"/>
                    </a:cubicBezTo>
                    <a:cubicBezTo>
                      <a:pt x="f156" y="f194"/>
                      <a:pt x="f156" y="f76"/>
                      <a:pt x="f162" y="f195"/>
                    </a:cubicBezTo>
                    <a:cubicBezTo>
                      <a:pt x="f179" y="f196"/>
                      <a:pt x="f197" y="f198"/>
                      <a:pt x="f199" y="f200"/>
                    </a:cubicBezTo>
                    <a:cubicBezTo>
                      <a:pt x="f148" y="f201"/>
                      <a:pt x="f202" y="f54"/>
                      <a:pt x="f142" y="f50"/>
                    </a:cubicBezTo>
                    <a:cubicBezTo>
                      <a:pt x="f203" y="f48"/>
                      <a:pt x="f85" y="f46"/>
                      <a:pt x="f85" y="f204"/>
                    </a:cubicBezTo>
                    <a:cubicBezTo>
                      <a:pt x="f205" y="f206"/>
                      <a:pt x="f207" y="f208"/>
                      <a:pt x="f209" y="f210"/>
                    </a:cubicBezTo>
                    <a:cubicBezTo>
                      <a:pt x="f74" y="f211"/>
                      <a:pt x="f79" y="f212"/>
                      <a:pt x="f213" y="f29"/>
                    </a:cubicBezTo>
                    <a:cubicBezTo>
                      <a:pt x="f213" y="f214"/>
                      <a:pt x="f116" y="f215"/>
                      <a:pt x="f65" y="f216"/>
                    </a:cubicBezTo>
                    <a:cubicBezTo>
                      <a:pt x="f94" y="f217"/>
                      <a:pt x="f126" y="f218"/>
                      <a:pt x="f209" y="f219"/>
                    </a:cubicBezTo>
                    <a:cubicBezTo>
                      <a:pt x="f116" y="f220"/>
                      <a:pt x="f81" y="f221"/>
                      <a:pt x="f118" y="f222"/>
                    </a:cubicBezTo>
                    <a:cubicBezTo>
                      <a:pt x="f89" y="f223"/>
                      <a:pt x="f89" y="f224"/>
                      <a:pt x="f89" y="f225"/>
                    </a:cubicBezTo>
                    <a:cubicBezTo>
                      <a:pt x="f116" y="f226"/>
                      <a:pt x="f79" y="f227"/>
                      <a:pt x="f116" y="f228"/>
                    </a:cubicBezTo>
                    <a:cubicBezTo>
                      <a:pt x="f89" y="f229"/>
                      <a:pt x="f116" y="f230"/>
                      <a:pt x="f118" y="f231"/>
                    </a:cubicBezTo>
                    <a:cubicBezTo>
                      <a:pt x="f83" y="f24"/>
                      <a:pt x="f83" y="f232"/>
                      <a:pt x="f118" y="f47"/>
                    </a:cubicBezTo>
                    <a:cubicBezTo>
                      <a:pt x="f116" y="f49"/>
                      <a:pt x="f89" y="f51"/>
                      <a:pt x="f116" y="f51"/>
                    </a:cubicBezTo>
                    <a:cubicBezTo>
                      <a:pt x="f83" y="f101"/>
                      <a:pt x="f213" y="f65"/>
                      <a:pt x="f207" y="f72"/>
                    </a:cubicBezTo>
                    <a:cubicBezTo>
                      <a:pt x="f203" y="f81"/>
                      <a:pt x="f213" y="f233"/>
                      <a:pt x="f85" y="f146"/>
                    </a:cubicBezTo>
                    <a:cubicBezTo>
                      <a:pt x="f85" y="f146"/>
                      <a:pt x="f203" y="f234"/>
                      <a:pt x="f207" y="f235"/>
                    </a:cubicBezTo>
                    <a:cubicBezTo>
                      <a:pt x="f116" y="f236"/>
                      <a:pt x="f79" y="f152"/>
                      <a:pt x="f118" y="f164"/>
                    </a:cubicBezTo>
                    <a:cubicBezTo>
                      <a:pt x="f116" y="f185"/>
                      <a:pt x="f81" y="f158"/>
                      <a:pt x="f233" y="f173"/>
                    </a:cubicBezTo>
                    <a:cubicBezTo>
                      <a:pt x="f237" y="f238"/>
                      <a:pt x="f146" y="f190"/>
                      <a:pt x="f148" y="f6"/>
                    </a:cubicBezTo>
                    <a:cubicBezTo>
                      <a:pt x="f202" y="f6"/>
                      <a:pt x="f144" y="f6"/>
                      <a:pt x="f239" y="f240"/>
                    </a:cubicBezTo>
                    <a:cubicBezTo>
                      <a:pt x="f142" y="f241"/>
                      <a:pt x="f203" y="f188"/>
                      <a:pt x="f81" y="f190"/>
                    </a:cubicBezTo>
                    <a:cubicBezTo>
                      <a:pt x="f118" y="f242"/>
                      <a:pt x="f91" y="f190"/>
                      <a:pt x="f63" y="f242"/>
                    </a:cubicBezTo>
                    <a:cubicBezTo>
                      <a:pt x="f61" y="f243"/>
                      <a:pt x="f99" y="f160"/>
                      <a:pt x="f136" y="f244"/>
                    </a:cubicBezTo>
                    <a:cubicBezTo>
                      <a:pt x="f47" y="f154"/>
                      <a:pt x="f49" y="f164"/>
                      <a:pt x="f53" y="f151"/>
                    </a:cubicBezTo>
                    <a:cubicBezTo>
                      <a:pt x="f108" y="f245"/>
                      <a:pt x="f99" y="f246"/>
                      <a:pt x="f94" y="f247"/>
                    </a:cubicBezTo>
                    <a:cubicBezTo>
                      <a:pt x="f126" y="f248"/>
                      <a:pt x="f67" y="f249"/>
                      <a:pt x="f99" y="f144"/>
                    </a:cubicBezTo>
                    <a:cubicBezTo>
                      <a:pt x="f51" y="f205"/>
                      <a:pt x="f49" y="f83"/>
                      <a:pt x="f51" y="f116"/>
                    </a:cubicBezTo>
                    <a:cubicBezTo>
                      <a:pt x="f51" y="f89"/>
                      <a:pt x="f53" y="f72"/>
                      <a:pt x="f53" y="f77"/>
                    </a:cubicBezTo>
                    <a:cubicBezTo>
                      <a:pt x="f129" y="f65"/>
                      <a:pt x="f47" y="f59"/>
                      <a:pt x="f49" y="f136"/>
                    </a:cubicBezTo>
                    <a:cubicBezTo>
                      <a:pt x="f49" y="f45"/>
                      <a:pt x="f136" y="f250"/>
                      <a:pt x="f51" y="f24"/>
                    </a:cubicBezTo>
                    <a:cubicBezTo>
                      <a:pt x="f108" y="f251"/>
                      <a:pt x="f108" y="f252"/>
                      <a:pt x="f129" y="f253"/>
                    </a:cubicBezTo>
                    <a:cubicBezTo>
                      <a:pt x="f9" y="f254"/>
                      <a:pt x="f9" y="f255"/>
                      <a:pt x="f250" y="f256"/>
                    </a:cubicBezTo>
                    <a:cubicBezTo>
                      <a:pt x="f250" y="f257"/>
                      <a:pt x="f250" y="f258"/>
                      <a:pt x="f9" y="f10"/>
                    </a:cubicBezTo>
                    <a:close/>
                  </a:path>
                </a:pathLst>
              </a:custGeom>
              <a:solidFill>
                <a:srgbClr val="DBAA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8" name="Freeform 85">
                <a:extLst>
                  <a:ext uri="{FF2B5EF4-FFF2-40B4-BE49-F238E27FC236}">
                    <a16:creationId xmlns:a16="http://schemas.microsoft.com/office/drawing/2014/main" id="{3795BBF8-211F-81AB-B86D-5082E4631109}"/>
                  </a:ext>
                </a:extLst>
              </p:cNvPr>
              <p:cNvSpPr/>
              <p:nvPr/>
            </p:nvSpPr>
            <p:spPr>
              <a:xfrm>
                <a:off x="11074398" y="4395785"/>
                <a:ext cx="125409" cy="371475"/>
              </a:xfrm>
              <a:custGeom>
                <a:avLst/>
                <a:gdLst>
                  <a:gd name="f0" fmla="val 10800000"/>
                  <a:gd name="f1" fmla="val 5400000"/>
                  <a:gd name="f2" fmla="val 180"/>
                  <a:gd name="f3" fmla="val w"/>
                  <a:gd name="f4" fmla="val h"/>
                  <a:gd name="f5" fmla="val 0"/>
                  <a:gd name="f6" fmla="val 79"/>
                  <a:gd name="f7" fmla="val 236"/>
                  <a:gd name="f8" fmla="val 7"/>
                  <a:gd name="f9" fmla="val 87"/>
                  <a:gd name="f10" fmla="val 8"/>
                  <a:gd name="f11" fmla="val 86"/>
                  <a:gd name="f12" fmla="val 9"/>
                  <a:gd name="f13" fmla="val 85"/>
                  <a:gd name="f14" fmla="val 84"/>
                  <a:gd name="f15" fmla="val 69"/>
                  <a:gd name="f16" fmla="val 13"/>
                  <a:gd name="f17" fmla="val 55"/>
                  <a:gd name="f18" fmla="val 41"/>
                  <a:gd name="f19" fmla="val 14"/>
                  <a:gd name="f20" fmla="val 27"/>
                  <a:gd name="f21" fmla="val 18"/>
                  <a:gd name="f22" fmla="val 15"/>
                  <a:gd name="f23" fmla="val 30"/>
                  <a:gd name="f24" fmla="val 6"/>
                  <a:gd name="f25" fmla="val 32"/>
                  <a:gd name="f26" fmla="val 4"/>
                  <a:gd name="f27" fmla="val 34"/>
                  <a:gd name="f28" fmla="val 2"/>
                  <a:gd name="f29" fmla="val 36"/>
                  <a:gd name="f30" fmla="val 1"/>
                  <a:gd name="f31" fmla="val 40"/>
                  <a:gd name="f32" fmla="val 42"/>
                  <a:gd name="f33" fmla="val 43"/>
                  <a:gd name="f34" fmla="val 45"/>
                  <a:gd name="f35" fmla="val 12"/>
                  <a:gd name="f36" fmla="val 49"/>
                  <a:gd name="f37" fmla="val 20"/>
                  <a:gd name="f38" fmla="val 46"/>
                  <a:gd name="f39" fmla="val 29"/>
                  <a:gd name="f40" fmla="val 31"/>
                  <a:gd name="f41" fmla="val 51"/>
                  <a:gd name="f42" fmla="val 50"/>
                  <a:gd name="f43" fmla="val 54"/>
                  <a:gd name="f44" fmla="val 64"/>
                  <a:gd name="f45" fmla="val 58"/>
                  <a:gd name="f46" fmla="val 78"/>
                  <a:gd name="f47" fmla="val 60"/>
                  <a:gd name="f48" fmla="val 61"/>
                  <a:gd name="f49" fmla="val 95"/>
                  <a:gd name="f50" fmla="val 104"/>
                  <a:gd name="f51" fmla="val 113"/>
                  <a:gd name="f52" fmla="val 63"/>
                  <a:gd name="f53" fmla="val 121"/>
                  <a:gd name="f54" fmla="val 66"/>
                  <a:gd name="f55" fmla="val 129"/>
                  <a:gd name="f56" fmla="val 130"/>
                  <a:gd name="f57" fmla="val 67"/>
                  <a:gd name="f58" fmla="val 132"/>
                  <a:gd name="f59" fmla="val 68"/>
                  <a:gd name="f60" fmla="val 133"/>
                  <a:gd name="f61" fmla="val 71"/>
                  <a:gd name="f62" fmla="val 139"/>
                  <a:gd name="f63" fmla="val 65"/>
                  <a:gd name="f64" fmla="val 147"/>
                  <a:gd name="f65" fmla="val 153"/>
                  <a:gd name="f66" fmla="val 72"/>
                  <a:gd name="f67" fmla="val 160"/>
                  <a:gd name="f68" fmla="val 167"/>
                  <a:gd name="f69" fmla="val 173"/>
                  <a:gd name="f70" fmla="val 174"/>
                  <a:gd name="f71" fmla="val 176"/>
                  <a:gd name="f72" fmla="val 177"/>
                  <a:gd name="f73" fmla="val 184"/>
                  <a:gd name="f74" fmla="val 70"/>
                  <a:gd name="f75" fmla="val 193"/>
                  <a:gd name="f76" fmla="val 73"/>
                  <a:gd name="f77" fmla="val 201"/>
                  <a:gd name="f78" fmla="val 76"/>
                  <a:gd name="f79" fmla="val 206"/>
                  <a:gd name="f80" fmla="val 213"/>
                  <a:gd name="f81" fmla="val 219"/>
                  <a:gd name="f82" fmla="val 224"/>
                  <a:gd name="f83" fmla="val 227"/>
                  <a:gd name="f84" fmla="val 228"/>
                  <a:gd name="f85" fmla="val 232"/>
                  <a:gd name="f86" fmla="val 56"/>
                  <a:gd name="f87" fmla="val 235"/>
                  <a:gd name="f88" fmla="val 52"/>
                  <a:gd name="f89" fmla="val 233"/>
                  <a:gd name="f90" fmla="val 229"/>
                  <a:gd name="f91" fmla="val 223"/>
                  <a:gd name="f92" fmla="val 35"/>
                  <a:gd name="f93" fmla="val 218"/>
                  <a:gd name="f94" fmla="val 216"/>
                  <a:gd name="f95" fmla="val 33"/>
                  <a:gd name="f96" fmla="val 212"/>
                  <a:gd name="f97" fmla="val 205"/>
                  <a:gd name="f98" fmla="val 202"/>
                  <a:gd name="f99" fmla="val 197"/>
                  <a:gd name="f100" fmla="val 23"/>
                  <a:gd name="f101" fmla="val 192"/>
                  <a:gd name="f102" fmla="val 186"/>
                  <a:gd name="f103" fmla="val 178"/>
                  <a:gd name="f104" fmla="val 21"/>
                  <a:gd name="f105" fmla="val 19"/>
                  <a:gd name="f106" fmla="val 168"/>
                  <a:gd name="f107" fmla="val 165"/>
                  <a:gd name="f108" fmla="val 154"/>
                  <a:gd name="f109" fmla="val 143"/>
                  <a:gd name="f110" fmla="val 140"/>
                  <a:gd name="f111" fmla="val 5"/>
                  <a:gd name="f112" fmla="val 137"/>
                  <a:gd name="f113" fmla="val 134"/>
                  <a:gd name="f114" fmla="val 126"/>
                  <a:gd name="f115" fmla="val 115"/>
                  <a:gd name="f116" fmla="val 105"/>
                  <a:gd name="f117" fmla="val 3"/>
                  <a:gd name="f118" fmla="val 94"/>
                  <a:gd name="f119" fmla="val 91"/>
                  <a:gd name="f120" fmla="val 89"/>
                  <a:gd name="f121" fmla="+- 0 0 -90"/>
                  <a:gd name="f122" fmla="*/ f3 1 79"/>
                  <a:gd name="f123" fmla="*/ f4 1 236"/>
                  <a:gd name="f124" fmla="+- f7 0 f5"/>
                  <a:gd name="f125" fmla="+- f6 0 f5"/>
                  <a:gd name="f126" fmla="*/ f121 f0 1"/>
                  <a:gd name="f127" fmla="*/ f125 1 79"/>
                  <a:gd name="f128" fmla="*/ f124 1 236"/>
                  <a:gd name="f129" fmla="*/ 7 f125 1"/>
                  <a:gd name="f130" fmla="*/ 87 f124 1"/>
                  <a:gd name="f131" fmla="*/ 9 f125 1"/>
                  <a:gd name="f132" fmla="*/ 84 f124 1"/>
                  <a:gd name="f133" fmla="*/ 13 f125 1"/>
                  <a:gd name="f134" fmla="*/ 41 f124 1"/>
                  <a:gd name="f135" fmla="*/ 30 f125 1"/>
                  <a:gd name="f136" fmla="*/ 6 f124 1"/>
                  <a:gd name="f137" fmla="*/ 36 f125 1"/>
                  <a:gd name="f138" fmla="*/ 1 f124 1"/>
                  <a:gd name="f139" fmla="*/ 43 f125 1"/>
                  <a:gd name="f140" fmla="*/ 4 f124 1"/>
                  <a:gd name="f141" fmla="*/ 46 f125 1"/>
                  <a:gd name="f142" fmla="*/ 29 f124 1"/>
                  <a:gd name="f143" fmla="*/ 36 f124 1"/>
                  <a:gd name="f144" fmla="*/ 58 f125 1"/>
                  <a:gd name="f145" fmla="*/ 78 f124 1"/>
                  <a:gd name="f146" fmla="*/ 61 f125 1"/>
                  <a:gd name="f147" fmla="*/ 104 f124 1"/>
                  <a:gd name="f148" fmla="*/ 66 f125 1"/>
                  <a:gd name="f149" fmla="*/ 129 f124 1"/>
                  <a:gd name="f150" fmla="*/ 68 f125 1"/>
                  <a:gd name="f151" fmla="*/ 133 f124 1"/>
                  <a:gd name="f152" fmla="*/ 153 f124 1"/>
                  <a:gd name="f153" fmla="*/ 173 f124 1"/>
                  <a:gd name="f154" fmla="*/ 67 f125 1"/>
                  <a:gd name="f155" fmla="*/ 177 f124 1"/>
                  <a:gd name="f156" fmla="*/ 73 f125 1"/>
                  <a:gd name="f157" fmla="*/ 201 f124 1"/>
                  <a:gd name="f158" fmla="*/ 78 f125 1"/>
                  <a:gd name="f159" fmla="*/ 219 f124 1"/>
                  <a:gd name="f160" fmla="*/ 71 f125 1"/>
                  <a:gd name="f161" fmla="*/ 227 f124 1"/>
                  <a:gd name="f162" fmla="*/ 60 f125 1"/>
                  <a:gd name="f163" fmla="*/ 232 f124 1"/>
                  <a:gd name="f164" fmla="*/ 52 f125 1"/>
                  <a:gd name="f165" fmla="*/ 233 f124 1"/>
                  <a:gd name="f166" fmla="*/ 35 f125 1"/>
                  <a:gd name="f167" fmla="*/ 218 f124 1"/>
                  <a:gd name="f168" fmla="*/ 33 f125 1"/>
                  <a:gd name="f169" fmla="*/ 212 f124 1"/>
                  <a:gd name="f170" fmla="*/ 27 f125 1"/>
                  <a:gd name="f171" fmla="*/ 197 f124 1"/>
                  <a:gd name="f172" fmla="*/ 20 f125 1"/>
                  <a:gd name="f173" fmla="*/ 178 f124 1"/>
                  <a:gd name="f174" fmla="*/ 15 f125 1"/>
                  <a:gd name="f175" fmla="*/ 165 f124 1"/>
                  <a:gd name="f176" fmla="*/ 147 f124 1"/>
                  <a:gd name="f177" fmla="*/ 5 f125 1"/>
                  <a:gd name="f178" fmla="*/ 137 f124 1"/>
                  <a:gd name="f179" fmla="*/ 1 f125 1"/>
                  <a:gd name="f180" fmla="*/ 126 f124 1"/>
                  <a:gd name="f181" fmla="*/ 3 f125 1"/>
                  <a:gd name="f182" fmla="*/ 94 f124 1"/>
                  <a:gd name="f183" fmla="*/ f126 1 f2"/>
                  <a:gd name="f184" fmla="*/ f129 1 79"/>
                  <a:gd name="f185" fmla="*/ f130 1 236"/>
                  <a:gd name="f186" fmla="*/ f131 1 79"/>
                  <a:gd name="f187" fmla="*/ f132 1 236"/>
                  <a:gd name="f188" fmla="*/ f133 1 79"/>
                  <a:gd name="f189" fmla="*/ f134 1 236"/>
                  <a:gd name="f190" fmla="*/ f135 1 79"/>
                  <a:gd name="f191" fmla="*/ f136 1 236"/>
                  <a:gd name="f192" fmla="*/ f137 1 79"/>
                  <a:gd name="f193" fmla="*/ f138 1 236"/>
                  <a:gd name="f194" fmla="*/ f139 1 79"/>
                  <a:gd name="f195" fmla="*/ f140 1 236"/>
                  <a:gd name="f196" fmla="*/ f141 1 79"/>
                  <a:gd name="f197" fmla="*/ f142 1 236"/>
                  <a:gd name="f198" fmla="*/ f143 1 236"/>
                  <a:gd name="f199" fmla="*/ f144 1 79"/>
                  <a:gd name="f200" fmla="*/ f145 1 236"/>
                  <a:gd name="f201" fmla="*/ f146 1 79"/>
                  <a:gd name="f202" fmla="*/ f147 1 236"/>
                  <a:gd name="f203" fmla="*/ f148 1 79"/>
                  <a:gd name="f204" fmla="*/ f149 1 236"/>
                  <a:gd name="f205" fmla="*/ f150 1 79"/>
                  <a:gd name="f206" fmla="*/ f151 1 236"/>
                  <a:gd name="f207" fmla="*/ f152 1 236"/>
                  <a:gd name="f208" fmla="*/ f153 1 236"/>
                  <a:gd name="f209" fmla="*/ f154 1 79"/>
                  <a:gd name="f210" fmla="*/ f155 1 236"/>
                  <a:gd name="f211" fmla="*/ f156 1 79"/>
                  <a:gd name="f212" fmla="*/ f157 1 236"/>
                  <a:gd name="f213" fmla="*/ f158 1 79"/>
                  <a:gd name="f214" fmla="*/ f159 1 236"/>
                  <a:gd name="f215" fmla="*/ f160 1 79"/>
                  <a:gd name="f216" fmla="*/ f161 1 236"/>
                  <a:gd name="f217" fmla="*/ f162 1 79"/>
                  <a:gd name="f218" fmla="*/ f163 1 236"/>
                  <a:gd name="f219" fmla="*/ f164 1 79"/>
                  <a:gd name="f220" fmla="*/ f165 1 236"/>
                  <a:gd name="f221" fmla="*/ f166 1 79"/>
                  <a:gd name="f222" fmla="*/ f167 1 236"/>
                  <a:gd name="f223" fmla="*/ f168 1 79"/>
                  <a:gd name="f224" fmla="*/ f169 1 236"/>
                  <a:gd name="f225" fmla="*/ f170 1 79"/>
                  <a:gd name="f226" fmla="*/ f171 1 236"/>
                  <a:gd name="f227" fmla="*/ f172 1 79"/>
                  <a:gd name="f228" fmla="*/ f173 1 236"/>
                  <a:gd name="f229" fmla="*/ f174 1 79"/>
                  <a:gd name="f230" fmla="*/ f175 1 236"/>
                  <a:gd name="f231" fmla="*/ f176 1 236"/>
                  <a:gd name="f232" fmla="*/ f177 1 79"/>
                  <a:gd name="f233" fmla="*/ f178 1 236"/>
                  <a:gd name="f234" fmla="*/ f179 1 79"/>
                  <a:gd name="f235" fmla="*/ f180 1 236"/>
                  <a:gd name="f236" fmla="*/ f181 1 79"/>
                  <a:gd name="f237" fmla="*/ f182 1 236"/>
                  <a:gd name="f238" fmla="*/ 0 1 f127"/>
                  <a:gd name="f239" fmla="*/ f6 1 f127"/>
                  <a:gd name="f240" fmla="*/ 0 1 f128"/>
                  <a:gd name="f241" fmla="*/ f7 1 f128"/>
                  <a:gd name="f242" fmla="+- f183 0 f1"/>
                  <a:gd name="f243" fmla="*/ f184 1 f127"/>
                  <a:gd name="f244" fmla="*/ f185 1 f128"/>
                  <a:gd name="f245" fmla="*/ f186 1 f127"/>
                  <a:gd name="f246" fmla="*/ f187 1 f128"/>
                  <a:gd name="f247" fmla="*/ f188 1 f127"/>
                  <a:gd name="f248" fmla="*/ f189 1 f128"/>
                  <a:gd name="f249" fmla="*/ f190 1 f127"/>
                  <a:gd name="f250" fmla="*/ f191 1 f128"/>
                  <a:gd name="f251" fmla="*/ f192 1 f127"/>
                  <a:gd name="f252" fmla="*/ f193 1 f128"/>
                  <a:gd name="f253" fmla="*/ f194 1 f127"/>
                  <a:gd name="f254" fmla="*/ f195 1 f128"/>
                  <a:gd name="f255" fmla="*/ f196 1 f127"/>
                  <a:gd name="f256" fmla="*/ f197 1 f128"/>
                  <a:gd name="f257" fmla="*/ f198 1 f128"/>
                  <a:gd name="f258" fmla="*/ f199 1 f127"/>
                  <a:gd name="f259" fmla="*/ f200 1 f128"/>
                  <a:gd name="f260" fmla="*/ f201 1 f127"/>
                  <a:gd name="f261" fmla="*/ f202 1 f128"/>
                  <a:gd name="f262" fmla="*/ f203 1 f127"/>
                  <a:gd name="f263" fmla="*/ f204 1 f128"/>
                  <a:gd name="f264" fmla="*/ f205 1 f127"/>
                  <a:gd name="f265" fmla="*/ f206 1 f128"/>
                  <a:gd name="f266" fmla="*/ f207 1 f128"/>
                  <a:gd name="f267" fmla="*/ f208 1 f128"/>
                  <a:gd name="f268" fmla="*/ f209 1 f127"/>
                  <a:gd name="f269" fmla="*/ f210 1 f128"/>
                  <a:gd name="f270" fmla="*/ f211 1 f127"/>
                  <a:gd name="f271" fmla="*/ f212 1 f128"/>
                  <a:gd name="f272" fmla="*/ f213 1 f127"/>
                  <a:gd name="f273" fmla="*/ f214 1 f128"/>
                  <a:gd name="f274" fmla="*/ f215 1 f127"/>
                  <a:gd name="f275" fmla="*/ f216 1 f128"/>
                  <a:gd name="f276" fmla="*/ f217 1 f127"/>
                  <a:gd name="f277" fmla="*/ f218 1 f128"/>
                  <a:gd name="f278" fmla="*/ f219 1 f127"/>
                  <a:gd name="f279" fmla="*/ f220 1 f128"/>
                  <a:gd name="f280" fmla="*/ f221 1 f127"/>
                  <a:gd name="f281" fmla="*/ f222 1 f128"/>
                  <a:gd name="f282" fmla="*/ f223 1 f127"/>
                  <a:gd name="f283" fmla="*/ f224 1 f128"/>
                  <a:gd name="f284" fmla="*/ f225 1 f127"/>
                  <a:gd name="f285" fmla="*/ f226 1 f128"/>
                  <a:gd name="f286" fmla="*/ f227 1 f127"/>
                  <a:gd name="f287" fmla="*/ f228 1 f128"/>
                  <a:gd name="f288" fmla="*/ f229 1 f127"/>
                  <a:gd name="f289" fmla="*/ f230 1 f128"/>
                  <a:gd name="f290" fmla="*/ f231 1 f128"/>
                  <a:gd name="f291" fmla="*/ f232 1 f127"/>
                  <a:gd name="f292" fmla="*/ f233 1 f128"/>
                  <a:gd name="f293" fmla="*/ f234 1 f127"/>
                  <a:gd name="f294" fmla="*/ f235 1 f128"/>
                  <a:gd name="f295" fmla="*/ f236 1 f127"/>
                  <a:gd name="f296" fmla="*/ f237 1 f128"/>
                  <a:gd name="f297" fmla="*/ f238 f122 1"/>
                  <a:gd name="f298" fmla="*/ f239 f122 1"/>
                  <a:gd name="f299" fmla="*/ f241 f123 1"/>
                  <a:gd name="f300" fmla="*/ f240 f123 1"/>
                  <a:gd name="f301" fmla="*/ f243 f122 1"/>
                  <a:gd name="f302" fmla="*/ f244 f123 1"/>
                  <a:gd name="f303" fmla="*/ f245 f122 1"/>
                  <a:gd name="f304" fmla="*/ f246 f123 1"/>
                  <a:gd name="f305" fmla="*/ f247 f122 1"/>
                  <a:gd name="f306" fmla="*/ f248 f123 1"/>
                  <a:gd name="f307" fmla="*/ f249 f122 1"/>
                  <a:gd name="f308" fmla="*/ f250 f123 1"/>
                  <a:gd name="f309" fmla="*/ f251 f122 1"/>
                  <a:gd name="f310" fmla="*/ f252 f123 1"/>
                  <a:gd name="f311" fmla="*/ f253 f122 1"/>
                  <a:gd name="f312" fmla="*/ f254 f123 1"/>
                  <a:gd name="f313" fmla="*/ f255 f122 1"/>
                  <a:gd name="f314" fmla="*/ f256 f123 1"/>
                  <a:gd name="f315" fmla="*/ f257 f123 1"/>
                  <a:gd name="f316" fmla="*/ f258 f122 1"/>
                  <a:gd name="f317" fmla="*/ f259 f123 1"/>
                  <a:gd name="f318" fmla="*/ f260 f122 1"/>
                  <a:gd name="f319" fmla="*/ f261 f123 1"/>
                  <a:gd name="f320" fmla="*/ f262 f122 1"/>
                  <a:gd name="f321" fmla="*/ f263 f123 1"/>
                  <a:gd name="f322" fmla="*/ f264 f122 1"/>
                  <a:gd name="f323" fmla="*/ f265 f123 1"/>
                  <a:gd name="f324" fmla="*/ f266 f123 1"/>
                  <a:gd name="f325" fmla="*/ f267 f123 1"/>
                  <a:gd name="f326" fmla="*/ f268 f122 1"/>
                  <a:gd name="f327" fmla="*/ f269 f123 1"/>
                  <a:gd name="f328" fmla="*/ f270 f122 1"/>
                  <a:gd name="f329" fmla="*/ f271 f123 1"/>
                  <a:gd name="f330" fmla="*/ f272 f122 1"/>
                  <a:gd name="f331" fmla="*/ f273 f123 1"/>
                  <a:gd name="f332" fmla="*/ f274 f122 1"/>
                  <a:gd name="f333" fmla="*/ f275 f123 1"/>
                  <a:gd name="f334" fmla="*/ f276 f122 1"/>
                  <a:gd name="f335" fmla="*/ f277 f123 1"/>
                  <a:gd name="f336" fmla="*/ f278 f122 1"/>
                  <a:gd name="f337" fmla="*/ f279 f123 1"/>
                  <a:gd name="f338" fmla="*/ f280 f122 1"/>
                  <a:gd name="f339" fmla="*/ f281 f123 1"/>
                  <a:gd name="f340" fmla="*/ f282 f122 1"/>
                  <a:gd name="f341" fmla="*/ f283 f123 1"/>
                  <a:gd name="f342" fmla="*/ f284 f122 1"/>
                  <a:gd name="f343" fmla="*/ f285 f123 1"/>
                  <a:gd name="f344" fmla="*/ f286 f122 1"/>
                  <a:gd name="f345" fmla="*/ f287 f123 1"/>
                  <a:gd name="f346" fmla="*/ f288 f122 1"/>
                  <a:gd name="f347" fmla="*/ f289 f123 1"/>
                  <a:gd name="f348" fmla="*/ f290 f123 1"/>
                  <a:gd name="f349" fmla="*/ f291 f122 1"/>
                  <a:gd name="f350" fmla="*/ f292 f123 1"/>
                  <a:gd name="f351" fmla="*/ f293 f122 1"/>
                  <a:gd name="f352" fmla="*/ f294 f123 1"/>
                  <a:gd name="f353" fmla="*/ f295 f122 1"/>
                  <a:gd name="f354" fmla="*/ f296 f123 1"/>
                </a:gdLst>
                <a:ahLst/>
                <a:cxnLst>
                  <a:cxn ang="3cd4">
                    <a:pos x="hc" y="t"/>
                  </a:cxn>
                  <a:cxn ang="0">
                    <a:pos x="r" y="vc"/>
                  </a:cxn>
                  <a:cxn ang="cd4">
                    <a:pos x="hc" y="b"/>
                  </a:cxn>
                  <a:cxn ang="cd2">
                    <a:pos x="l" y="vc"/>
                  </a:cxn>
                  <a:cxn ang="f242">
                    <a:pos x="f301" y="f302"/>
                  </a:cxn>
                  <a:cxn ang="f242">
                    <a:pos x="f303" y="f304"/>
                  </a:cxn>
                  <a:cxn ang="f242">
                    <a:pos x="f305" y="f306"/>
                  </a:cxn>
                  <a:cxn ang="f242">
                    <a:pos x="f307" y="f308"/>
                  </a:cxn>
                  <a:cxn ang="f242">
                    <a:pos x="f309" y="f310"/>
                  </a:cxn>
                  <a:cxn ang="f242">
                    <a:pos x="f311" y="f312"/>
                  </a:cxn>
                  <a:cxn ang="f242">
                    <a:pos x="f313" y="f314"/>
                  </a:cxn>
                  <a:cxn ang="f242">
                    <a:pos x="f313" y="f315"/>
                  </a:cxn>
                  <a:cxn ang="f242">
                    <a:pos x="f316" y="f317"/>
                  </a:cxn>
                  <a:cxn ang="f242">
                    <a:pos x="f318" y="f319"/>
                  </a:cxn>
                  <a:cxn ang="f242">
                    <a:pos x="f320" y="f321"/>
                  </a:cxn>
                  <a:cxn ang="f242">
                    <a:pos x="f322" y="f323"/>
                  </a:cxn>
                  <a:cxn ang="f242">
                    <a:pos x="f322" y="f324"/>
                  </a:cxn>
                  <a:cxn ang="f242">
                    <a:pos x="f322" y="f325"/>
                  </a:cxn>
                  <a:cxn ang="f242">
                    <a:pos x="f326" y="f327"/>
                  </a:cxn>
                  <a:cxn ang="f242">
                    <a:pos x="f328" y="f329"/>
                  </a:cxn>
                  <a:cxn ang="f242">
                    <a:pos x="f330" y="f331"/>
                  </a:cxn>
                  <a:cxn ang="f242">
                    <a:pos x="f332" y="f333"/>
                  </a:cxn>
                  <a:cxn ang="f242">
                    <a:pos x="f334" y="f335"/>
                  </a:cxn>
                  <a:cxn ang="f242">
                    <a:pos x="f336" y="f337"/>
                  </a:cxn>
                  <a:cxn ang="f242">
                    <a:pos x="f338" y="f339"/>
                  </a:cxn>
                  <a:cxn ang="f242">
                    <a:pos x="f340" y="f341"/>
                  </a:cxn>
                  <a:cxn ang="f242">
                    <a:pos x="f342" y="f343"/>
                  </a:cxn>
                  <a:cxn ang="f242">
                    <a:pos x="f344" y="f345"/>
                  </a:cxn>
                  <a:cxn ang="f242">
                    <a:pos x="f346" y="f347"/>
                  </a:cxn>
                  <a:cxn ang="f242">
                    <a:pos x="f301" y="f348"/>
                  </a:cxn>
                  <a:cxn ang="f242">
                    <a:pos x="f349" y="f350"/>
                  </a:cxn>
                  <a:cxn ang="f242">
                    <a:pos x="f351" y="f352"/>
                  </a:cxn>
                  <a:cxn ang="f242">
                    <a:pos x="f353" y="f354"/>
                  </a:cxn>
                  <a:cxn ang="f242">
                    <a:pos x="f301" y="f302"/>
                  </a:cxn>
                </a:cxnLst>
                <a:rect l="f297" t="f300" r="f298" b="f299"/>
                <a:pathLst>
                  <a:path w="79" h="236">
                    <a:moveTo>
                      <a:pt x="f8" y="f9"/>
                    </a:moveTo>
                    <a:cubicBezTo>
                      <a:pt x="f10" y="f11"/>
                      <a:pt x="f12" y="f13"/>
                      <a:pt x="f12" y="f14"/>
                    </a:cubicBezTo>
                    <a:cubicBezTo>
                      <a:pt x="f10" y="f15"/>
                      <a:pt x="f16" y="f17"/>
                      <a:pt x="f16" y="f18"/>
                    </a:cubicBezTo>
                    <a:cubicBezTo>
                      <a:pt x="f19" y="f20"/>
                      <a:pt x="f21" y="f22"/>
                      <a:pt x="f23" y="f24"/>
                    </a:cubicBezTo>
                    <a:cubicBezTo>
                      <a:pt x="f25" y="f26"/>
                      <a:pt x="f27" y="f28"/>
                      <a:pt x="f29" y="f30"/>
                    </a:cubicBezTo>
                    <a:cubicBezTo>
                      <a:pt x="f31" y="f5"/>
                      <a:pt x="f32" y="f30"/>
                      <a:pt x="f33" y="f26"/>
                    </a:cubicBezTo>
                    <a:cubicBezTo>
                      <a:pt x="f34" y="f35"/>
                      <a:pt x="f36" y="f37"/>
                      <a:pt x="f38" y="f39"/>
                    </a:cubicBezTo>
                    <a:cubicBezTo>
                      <a:pt x="f34" y="f40"/>
                      <a:pt x="f38" y="f27"/>
                      <a:pt x="f38" y="f29"/>
                    </a:cubicBezTo>
                    <a:cubicBezTo>
                      <a:pt x="f41" y="f42"/>
                      <a:pt x="f43" y="f44"/>
                      <a:pt x="f45" y="f46"/>
                    </a:cubicBezTo>
                    <a:cubicBezTo>
                      <a:pt x="f47" y="f11"/>
                      <a:pt x="f48" y="f49"/>
                      <a:pt x="f48" y="f50"/>
                    </a:cubicBezTo>
                    <a:cubicBezTo>
                      <a:pt x="f48" y="f51"/>
                      <a:pt x="f52" y="f53"/>
                      <a:pt x="f54" y="f55"/>
                    </a:cubicBezTo>
                    <a:cubicBezTo>
                      <a:pt x="f54" y="f56"/>
                      <a:pt x="f57" y="f58"/>
                      <a:pt x="f59" y="f60"/>
                    </a:cubicBezTo>
                    <a:cubicBezTo>
                      <a:pt x="f61" y="f62"/>
                      <a:pt x="f63" y="f64"/>
                      <a:pt x="f59" y="f65"/>
                    </a:cubicBezTo>
                    <a:cubicBezTo>
                      <a:pt x="f66" y="f67"/>
                      <a:pt x="f66" y="f68"/>
                      <a:pt x="f59" y="f69"/>
                    </a:cubicBezTo>
                    <a:cubicBezTo>
                      <a:pt x="f57" y="f70"/>
                      <a:pt x="f57" y="f71"/>
                      <a:pt x="f57" y="f72"/>
                    </a:cubicBezTo>
                    <a:cubicBezTo>
                      <a:pt x="f61" y="f73"/>
                      <a:pt x="f74" y="f75"/>
                      <a:pt x="f76" y="f77"/>
                    </a:cubicBezTo>
                    <a:cubicBezTo>
                      <a:pt x="f78" y="f79"/>
                      <a:pt x="f78" y="f80"/>
                      <a:pt x="f46" y="f81"/>
                    </a:cubicBezTo>
                    <a:cubicBezTo>
                      <a:pt x="f6" y="f82"/>
                      <a:pt x="f78" y="f83"/>
                      <a:pt x="f61" y="f83"/>
                    </a:cubicBezTo>
                    <a:cubicBezTo>
                      <a:pt x="f57" y="f83"/>
                      <a:pt x="f52" y="f84"/>
                      <a:pt x="f47" y="f85"/>
                    </a:cubicBezTo>
                    <a:cubicBezTo>
                      <a:pt x="f45" y="f7"/>
                      <a:pt x="f86" y="f87"/>
                      <a:pt x="f88" y="f89"/>
                    </a:cubicBezTo>
                    <a:cubicBezTo>
                      <a:pt x="f38" y="f90"/>
                      <a:pt x="f31" y="f91"/>
                      <a:pt x="f92" y="f93"/>
                    </a:cubicBezTo>
                    <a:cubicBezTo>
                      <a:pt x="f27" y="f94"/>
                      <a:pt x="f25" y="f80"/>
                      <a:pt x="f95" y="f96"/>
                    </a:cubicBezTo>
                    <a:cubicBezTo>
                      <a:pt x="f92" y="f97"/>
                      <a:pt x="f23" y="f98"/>
                      <a:pt x="f20" y="f99"/>
                    </a:cubicBezTo>
                    <a:cubicBezTo>
                      <a:pt x="f100" y="f101"/>
                      <a:pt x="f37" y="f102"/>
                      <a:pt x="f37" y="f103"/>
                    </a:cubicBezTo>
                    <a:cubicBezTo>
                      <a:pt x="f104" y="f69"/>
                      <a:pt x="f105" y="f106"/>
                      <a:pt x="f22" y="f107"/>
                    </a:cubicBezTo>
                    <a:cubicBezTo>
                      <a:pt x="f12" y="f67"/>
                      <a:pt x="f8" y="f108"/>
                      <a:pt x="f8" y="f64"/>
                    </a:cubicBezTo>
                    <a:cubicBezTo>
                      <a:pt x="f8" y="f109"/>
                      <a:pt x="f10" y="f110"/>
                      <a:pt x="f111" y="f112"/>
                    </a:cubicBezTo>
                    <a:cubicBezTo>
                      <a:pt x="f30" y="f113"/>
                      <a:pt x="f5" y="f56"/>
                      <a:pt x="f30" y="f114"/>
                    </a:cubicBezTo>
                    <a:cubicBezTo>
                      <a:pt x="f30" y="f115"/>
                      <a:pt x="f28" y="f116"/>
                      <a:pt x="f117" y="f118"/>
                    </a:cubicBezTo>
                    <a:cubicBezTo>
                      <a:pt x="f117" y="f119"/>
                      <a:pt x="f26" y="f120"/>
                      <a:pt x="f8" y="f9"/>
                    </a:cubicBezTo>
                    <a:close/>
                  </a:path>
                </a:pathLst>
              </a:custGeom>
              <a:solidFill>
                <a:srgbClr val="FAD0C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09" name="Freeform 86">
                <a:extLst>
                  <a:ext uri="{FF2B5EF4-FFF2-40B4-BE49-F238E27FC236}">
                    <a16:creationId xmlns:a16="http://schemas.microsoft.com/office/drawing/2014/main" id="{FF73BFA0-B062-BCBF-FB44-F03B2B5FE904}"/>
                  </a:ext>
                </a:extLst>
              </p:cNvPr>
              <p:cNvSpPr/>
              <p:nvPr/>
            </p:nvSpPr>
            <p:spPr>
              <a:xfrm>
                <a:off x="11149014" y="5041901"/>
                <a:ext cx="158748" cy="712783"/>
              </a:xfrm>
              <a:custGeom>
                <a:avLst/>
                <a:gdLst>
                  <a:gd name="f0" fmla="val 10800000"/>
                  <a:gd name="f1" fmla="val 5400000"/>
                  <a:gd name="f2" fmla="val 360"/>
                  <a:gd name="f3" fmla="val 180"/>
                  <a:gd name="f4" fmla="val w"/>
                  <a:gd name="f5" fmla="val h"/>
                  <a:gd name="f6" fmla="val 0"/>
                  <a:gd name="f7" fmla="val 101"/>
                  <a:gd name="f8" fmla="val 452"/>
                  <a:gd name="f9" fmla="val 68"/>
                  <a:gd name="f10" fmla="val 110"/>
                  <a:gd name="f11" fmla="val 65"/>
                  <a:gd name="f12" fmla="val 117"/>
                  <a:gd name="f13" fmla="val 70"/>
                  <a:gd name="f14" fmla="val 75"/>
                  <a:gd name="f15" fmla="val 119"/>
                  <a:gd name="f16" fmla="val 74"/>
                  <a:gd name="f17" fmla="val 123"/>
                  <a:gd name="f18" fmla="val 120"/>
                  <a:gd name="f19" fmla="val 69"/>
                  <a:gd name="f20" fmla="val 72"/>
                  <a:gd name="f21" fmla="val 126"/>
                  <a:gd name="f22" fmla="val 76"/>
                  <a:gd name="f23" fmla="val 80"/>
                  <a:gd name="f24" fmla="val 128"/>
                  <a:gd name="f25" fmla="val 87"/>
                  <a:gd name="f26" fmla="val 130"/>
                  <a:gd name="f27" fmla="val 86"/>
                  <a:gd name="f28" fmla="val 138"/>
                  <a:gd name="f29" fmla="val 85"/>
                  <a:gd name="f30" fmla="val 141"/>
                  <a:gd name="f31" fmla="val 84"/>
                  <a:gd name="f32" fmla="val 144"/>
                  <a:gd name="f33" fmla="val 146"/>
                  <a:gd name="f34" fmla="val 90"/>
                  <a:gd name="f35" fmla="val 151"/>
                  <a:gd name="f36" fmla="val 152"/>
                  <a:gd name="f37" fmla="val 83"/>
                  <a:gd name="f38" fmla="val 154"/>
                  <a:gd name="f39" fmla="val 78"/>
                  <a:gd name="f40" fmla="val 156"/>
                  <a:gd name="f41" fmla="val 77"/>
                  <a:gd name="f42" fmla="val 158"/>
                  <a:gd name="f43" fmla="val 82"/>
                  <a:gd name="f44" fmla="val 162"/>
                  <a:gd name="f45" fmla="val 167"/>
                  <a:gd name="f46" fmla="val 81"/>
                  <a:gd name="f47" fmla="val 174"/>
                  <a:gd name="f48" fmla="val 79"/>
                  <a:gd name="f49" fmla="val 176"/>
                  <a:gd name="f50" fmla="val 177"/>
                  <a:gd name="f51" fmla="val 179"/>
                  <a:gd name="f52" fmla="val 88"/>
                  <a:gd name="f53" fmla="val 183"/>
                  <a:gd name="f54" fmla="val 190"/>
                  <a:gd name="f55" fmla="val 193"/>
                  <a:gd name="f56" fmla="val 192"/>
                  <a:gd name="f57" fmla="val 89"/>
                  <a:gd name="f58" fmla="val 194"/>
                  <a:gd name="f59" fmla="val 195"/>
                  <a:gd name="f60" fmla="val 196"/>
                  <a:gd name="f61" fmla="val 197"/>
                  <a:gd name="f62" fmla="val 198"/>
                  <a:gd name="f63" fmla="val 199"/>
                  <a:gd name="f64" fmla="val 207"/>
                  <a:gd name="f65" fmla="val 214"/>
                  <a:gd name="f66" fmla="val 221"/>
                  <a:gd name="f67" fmla="val 223"/>
                  <a:gd name="f68" fmla="val 225"/>
                  <a:gd name="f69" fmla="val 226"/>
                  <a:gd name="f70" fmla="val 233"/>
                  <a:gd name="f71" fmla="val 240"/>
                  <a:gd name="f72" fmla="val 247"/>
                  <a:gd name="f73" fmla="val 250"/>
                  <a:gd name="f74" fmla="val 254"/>
                  <a:gd name="f75" fmla="val 257"/>
                  <a:gd name="f76" fmla="val 261"/>
                  <a:gd name="f77" fmla="val 264"/>
                  <a:gd name="f78" fmla="val 269"/>
                  <a:gd name="f79" fmla="val 270"/>
                  <a:gd name="f80" fmla="val 272"/>
                  <a:gd name="f81" fmla="val 274"/>
                  <a:gd name="f82" fmla="val 278"/>
                  <a:gd name="f83" fmla="val 281"/>
                  <a:gd name="f84" fmla="val 91"/>
                  <a:gd name="f85" fmla="val 283"/>
                  <a:gd name="f86" fmla="val 93"/>
                  <a:gd name="f87" fmla="val 284"/>
                  <a:gd name="f88" fmla="val 96"/>
                  <a:gd name="f89" fmla="val 286"/>
                  <a:gd name="f90" fmla="val 292"/>
                  <a:gd name="f91" fmla="val 296"/>
                  <a:gd name="f92" fmla="val 100"/>
                  <a:gd name="f93" fmla="val 302"/>
                  <a:gd name="f94" fmla="val 304"/>
                  <a:gd name="f95" fmla="val 98"/>
                  <a:gd name="f96" fmla="val 306"/>
                  <a:gd name="f97" fmla="val 309"/>
                  <a:gd name="f98" fmla="val 316"/>
                  <a:gd name="f99" fmla="val 325"/>
                  <a:gd name="f100" fmla="val 326"/>
                  <a:gd name="f101" fmla="val 327"/>
                  <a:gd name="f102" fmla="val 331"/>
                  <a:gd name="f103" fmla="val 336"/>
                  <a:gd name="f104" fmla="val 340"/>
                  <a:gd name="f105" fmla="val 348"/>
                  <a:gd name="f106" fmla="val 355"/>
                  <a:gd name="f107" fmla="val 365"/>
                  <a:gd name="f108" fmla="val 374"/>
                  <a:gd name="f109" fmla="val 61"/>
                  <a:gd name="f110" fmla="val 378"/>
                  <a:gd name="f111" fmla="val 59"/>
                  <a:gd name="f112" fmla="val 379"/>
                  <a:gd name="f113" fmla="val 380"/>
                  <a:gd name="f114" fmla="val 381"/>
                  <a:gd name="f115" fmla="val 64"/>
                  <a:gd name="f116" fmla="val 390"/>
                  <a:gd name="f117" fmla="val 62"/>
                  <a:gd name="f118" fmla="val 396"/>
                  <a:gd name="f119" fmla="val 53"/>
                  <a:gd name="f120" fmla="val 400"/>
                  <a:gd name="f121" fmla="val 45"/>
                  <a:gd name="f122" fmla="val 404"/>
                  <a:gd name="f123" fmla="val 38"/>
                  <a:gd name="f124" fmla="val 408"/>
                  <a:gd name="f125" fmla="val 32"/>
                  <a:gd name="f126" fmla="val 413"/>
                  <a:gd name="f127" fmla="val 42"/>
                  <a:gd name="f128" fmla="val 419"/>
                  <a:gd name="f129" fmla="val 43"/>
                  <a:gd name="f130" fmla="val 425"/>
                  <a:gd name="f131" fmla="val 36"/>
                  <a:gd name="f132" fmla="val 435"/>
                  <a:gd name="f133" fmla="val 34"/>
                  <a:gd name="f134" fmla="val 437"/>
                  <a:gd name="f135" fmla="val 439"/>
                  <a:gd name="f136" fmla="val 30"/>
                  <a:gd name="f137" fmla="val 441"/>
                  <a:gd name="f138" fmla="val 19"/>
                  <a:gd name="f139" fmla="val 14"/>
                  <a:gd name="f140" fmla="val 451"/>
                  <a:gd name="f141" fmla="val 6"/>
                  <a:gd name="f142" fmla="val 4"/>
                  <a:gd name="f143" fmla="val 432"/>
                  <a:gd name="f144" fmla="val 3"/>
                  <a:gd name="f145" fmla="val 427"/>
                  <a:gd name="f146" fmla="val 421"/>
                  <a:gd name="f147" fmla="val 414"/>
                  <a:gd name="f148" fmla="val 2"/>
                  <a:gd name="f149" fmla="val 401"/>
                  <a:gd name="f150" fmla="val 5"/>
                  <a:gd name="f151" fmla="val 394"/>
                  <a:gd name="f152" fmla="val 11"/>
                  <a:gd name="f153" fmla="val 389"/>
                  <a:gd name="f154" fmla="val 384"/>
                  <a:gd name="f155" fmla="val 376"/>
                  <a:gd name="f156" fmla="val 368"/>
                  <a:gd name="f157" fmla="val 50"/>
                  <a:gd name="f158" fmla="val 54"/>
                  <a:gd name="f159" fmla="val 56"/>
                  <a:gd name="f160" fmla="val 344"/>
                  <a:gd name="f161" fmla="val 52"/>
                  <a:gd name="f162" fmla="val 330"/>
                  <a:gd name="f163" fmla="val 323"/>
                  <a:gd name="f164" fmla="val 47"/>
                  <a:gd name="f165" fmla="val 311"/>
                  <a:gd name="f166" fmla="val 305"/>
                  <a:gd name="f167" fmla="val 300"/>
                  <a:gd name="f168" fmla="val 57"/>
                  <a:gd name="f169" fmla="val 295"/>
                  <a:gd name="f170" fmla="val 58"/>
                  <a:gd name="f171" fmla="val 290"/>
                  <a:gd name="f172" fmla="val 285"/>
                  <a:gd name="f173" fmla="val 55"/>
                  <a:gd name="f174" fmla="val 280"/>
                  <a:gd name="f175" fmla="val 277"/>
                  <a:gd name="f176" fmla="val 266"/>
                  <a:gd name="f177" fmla="val 260"/>
                  <a:gd name="f178" fmla="val 252"/>
                  <a:gd name="f179" fmla="val 241"/>
                  <a:gd name="f180" fmla="val 237"/>
                  <a:gd name="f181" fmla="val 60"/>
                  <a:gd name="f182" fmla="val 230"/>
                  <a:gd name="f183" fmla="val 63"/>
                  <a:gd name="f184" fmla="val 220"/>
                  <a:gd name="f185" fmla="val 67"/>
                  <a:gd name="f186" fmla="val 209"/>
                  <a:gd name="f187" fmla="val 188"/>
                  <a:gd name="f188" fmla="val 173"/>
                  <a:gd name="f189" fmla="val 166"/>
                  <a:gd name="f190" fmla="val 155"/>
                  <a:gd name="f191" fmla="val 150"/>
                  <a:gd name="f192" fmla="val 140"/>
                  <a:gd name="f193" fmla="val 136"/>
                  <a:gd name="f194" fmla="val 133"/>
                  <a:gd name="f195" fmla="val 129"/>
                  <a:gd name="f196" fmla="val 124"/>
                  <a:gd name="f197" fmla="val 51"/>
                  <a:gd name="f198" fmla="val 121"/>
                  <a:gd name="f199" fmla="val 118"/>
                  <a:gd name="f200" fmla="val 115"/>
                  <a:gd name="f201" fmla="val 39"/>
                  <a:gd name="f202" fmla="val 111"/>
                  <a:gd name="f203" fmla="val 107"/>
                  <a:gd name="f204" fmla="val 48"/>
                  <a:gd name="f205" fmla="val 106"/>
                  <a:gd name="f206" fmla="val 49"/>
                  <a:gd name="f207" fmla="val 104"/>
                  <a:gd name="f208" fmla="val 103"/>
                  <a:gd name="f209" fmla="val 94"/>
                  <a:gd name="f210" fmla="val 46"/>
                  <a:gd name="f211" fmla="val 31"/>
                  <a:gd name="f212" fmla="val 26"/>
                  <a:gd name="f213" fmla="val 22"/>
                  <a:gd name="f214" fmla="val 66"/>
                  <a:gd name="f215" fmla="val 7"/>
                  <a:gd name="f216" fmla="val 10"/>
                  <a:gd name="f217" fmla="val 18"/>
                  <a:gd name="f218" fmla="val 21"/>
                  <a:gd name="f219" fmla="val 23"/>
                  <a:gd name="f220" fmla="val 24"/>
                  <a:gd name="f221" fmla="val 33"/>
                  <a:gd name="f222" fmla="val 40"/>
                  <a:gd name="f223" fmla="val 73"/>
                  <a:gd name="f224" fmla="val 102"/>
                  <a:gd name="f225" fmla="+- 0 0 -90"/>
                  <a:gd name="f226" fmla="*/ f4 1 101"/>
                  <a:gd name="f227" fmla="*/ f5 1 452"/>
                  <a:gd name="f228" fmla="+- f8 0 f6"/>
                  <a:gd name="f229" fmla="+- f7 0 f6"/>
                  <a:gd name="f230" fmla="*/ f225 f0 1"/>
                  <a:gd name="f231" fmla="*/ f229 1 101"/>
                  <a:gd name="f232" fmla="*/ f228 1 452"/>
                  <a:gd name="f233" fmla="*/ 75 f229 1"/>
                  <a:gd name="f234" fmla="*/ 119 f228 1"/>
                  <a:gd name="f235" fmla="*/ 80 f229 1"/>
                  <a:gd name="f236" fmla="*/ 128 f228 1"/>
                  <a:gd name="f237" fmla="*/ 86 f229 1"/>
                  <a:gd name="f238" fmla="*/ 146 f228 1"/>
                  <a:gd name="f239" fmla="*/ 82 f229 1"/>
                  <a:gd name="f240" fmla="*/ 162 f228 1"/>
                  <a:gd name="f241" fmla="*/ 179 f228 1"/>
                  <a:gd name="f242" fmla="*/ 89 f229 1"/>
                  <a:gd name="f243" fmla="*/ 194 f228 1"/>
                  <a:gd name="f244" fmla="*/ 88 f229 1"/>
                  <a:gd name="f245" fmla="*/ 199 f228 1"/>
                  <a:gd name="f246" fmla="*/ 226 f228 1"/>
                  <a:gd name="f247" fmla="*/ 257 f228 1"/>
                  <a:gd name="f248" fmla="*/ 87 f229 1"/>
                  <a:gd name="f249" fmla="*/ 274 f228 1"/>
                  <a:gd name="f250" fmla="*/ 96 f229 1"/>
                  <a:gd name="f251" fmla="*/ 286 f228 1"/>
                  <a:gd name="f252" fmla="*/ 306 f228 1"/>
                  <a:gd name="f253" fmla="*/ 83 f229 1"/>
                  <a:gd name="f254" fmla="*/ 327 f228 1"/>
                  <a:gd name="f255" fmla="*/ 76 f229 1"/>
                  <a:gd name="f256" fmla="*/ 360 f228 1"/>
                  <a:gd name="f257" fmla="*/ 61 f229 1"/>
                  <a:gd name="f258" fmla="*/ 381 f228 1"/>
                  <a:gd name="f259" fmla="*/ 32 f229 1"/>
                  <a:gd name="f260" fmla="*/ 413 f228 1"/>
                  <a:gd name="f261" fmla="*/ 30 f229 1"/>
                  <a:gd name="f262" fmla="*/ 441 f228 1"/>
                  <a:gd name="f263" fmla="*/ 3 f229 1"/>
                  <a:gd name="f264" fmla="*/ 421 f228 1"/>
                  <a:gd name="f265" fmla="*/ 19 f229 1"/>
                  <a:gd name="f266" fmla="*/ 384 f228 1"/>
                  <a:gd name="f267" fmla="*/ 54 f229 1"/>
                  <a:gd name="f268" fmla="*/ 336 f228 1"/>
                  <a:gd name="f269" fmla="*/ 300 f228 1"/>
                  <a:gd name="f270" fmla="*/ 55 f229 1"/>
                  <a:gd name="f271" fmla="*/ 277 f228 1"/>
                  <a:gd name="f272" fmla="*/ 70 f229 1"/>
                  <a:gd name="f273" fmla="*/ 241 f228 1"/>
                  <a:gd name="f274" fmla="*/ 58 f229 1"/>
                  <a:gd name="f275" fmla="*/ 188 f228 1"/>
                  <a:gd name="f276" fmla="*/ 57 f229 1"/>
                  <a:gd name="f277" fmla="*/ 155 f228 1"/>
                  <a:gd name="f278" fmla="*/ 129 f228 1"/>
                  <a:gd name="f279" fmla="*/ 47 f229 1"/>
                  <a:gd name="f280" fmla="*/ 107 f228 1"/>
                  <a:gd name="f281" fmla="*/ 46 f229 1"/>
                  <a:gd name="f282" fmla="*/ 80 f228 1"/>
                  <a:gd name="f283" fmla="*/ 62 f228 1"/>
                  <a:gd name="f284" fmla="*/ 56 f228 1"/>
                  <a:gd name="f285" fmla="*/ 45 f228 1"/>
                  <a:gd name="f286" fmla="*/ 69 f229 1"/>
                  <a:gd name="f287" fmla="*/ 22 f228 1"/>
                  <a:gd name="f288" fmla="*/ 10 f228 1"/>
                  <a:gd name="f289" fmla="*/ 78 f229 1"/>
                  <a:gd name="f290" fmla="*/ 26 f228 1"/>
                  <a:gd name="f291" fmla="*/ 72 f229 1"/>
                  <a:gd name="f292" fmla="*/ 51 f228 1"/>
                  <a:gd name="f293" fmla="*/ 54 f228 1"/>
                  <a:gd name="f294" fmla="*/ 69 f228 1"/>
                  <a:gd name="f295" fmla="*/ 67 f229 1"/>
                  <a:gd name="f296" fmla="*/ 93 f228 1"/>
                  <a:gd name="f297" fmla="*/ f230 1 f3"/>
                  <a:gd name="f298" fmla="*/ f233 1 101"/>
                  <a:gd name="f299" fmla="*/ f234 1 452"/>
                  <a:gd name="f300" fmla="*/ f235 1 101"/>
                  <a:gd name="f301" fmla="*/ f236 1 452"/>
                  <a:gd name="f302" fmla="*/ f237 1 101"/>
                  <a:gd name="f303" fmla="*/ f238 1 452"/>
                  <a:gd name="f304" fmla="*/ f239 1 101"/>
                  <a:gd name="f305" fmla="*/ f240 1 452"/>
                  <a:gd name="f306" fmla="*/ f241 1 452"/>
                  <a:gd name="f307" fmla="*/ f242 1 101"/>
                  <a:gd name="f308" fmla="*/ f243 1 452"/>
                  <a:gd name="f309" fmla="*/ f244 1 101"/>
                  <a:gd name="f310" fmla="*/ f245 1 452"/>
                  <a:gd name="f311" fmla="*/ f246 1 452"/>
                  <a:gd name="f312" fmla="*/ f247 1 452"/>
                  <a:gd name="f313" fmla="*/ f248 1 101"/>
                  <a:gd name="f314" fmla="*/ f249 1 452"/>
                  <a:gd name="f315" fmla="*/ f250 1 101"/>
                  <a:gd name="f316" fmla="*/ f251 1 452"/>
                  <a:gd name="f317" fmla="*/ f252 1 452"/>
                  <a:gd name="f318" fmla="*/ f253 1 101"/>
                  <a:gd name="f319" fmla="*/ f254 1 452"/>
                  <a:gd name="f320" fmla="*/ f255 1 101"/>
                  <a:gd name="f321" fmla="*/ f256 1 452"/>
                  <a:gd name="f322" fmla="*/ f257 1 101"/>
                  <a:gd name="f323" fmla="*/ f258 1 452"/>
                  <a:gd name="f324" fmla="*/ f259 1 101"/>
                  <a:gd name="f325" fmla="*/ f260 1 452"/>
                  <a:gd name="f326" fmla="*/ f261 1 101"/>
                  <a:gd name="f327" fmla="*/ f262 1 452"/>
                  <a:gd name="f328" fmla="*/ f263 1 101"/>
                  <a:gd name="f329" fmla="*/ f264 1 452"/>
                  <a:gd name="f330" fmla="*/ f265 1 101"/>
                  <a:gd name="f331" fmla="*/ f266 1 452"/>
                  <a:gd name="f332" fmla="*/ f267 1 101"/>
                  <a:gd name="f333" fmla="*/ f268 1 452"/>
                  <a:gd name="f334" fmla="*/ f269 1 452"/>
                  <a:gd name="f335" fmla="*/ f270 1 101"/>
                  <a:gd name="f336" fmla="*/ f271 1 452"/>
                  <a:gd name="f337" fmla="*/ f272 1 101"/>
                  <a:gd name="f338" fmla="*/ f273 1 452"/>
                  <a:gd name="f339" fmla="*/ f274 1 101"/>
                  <a:gd name="f340" fmla="*/ f275 1 452"/>
                  <a:gd name="f341" fmla="*/ f276 1 101"/>
                  <a:gd name="f342" fmla="*/ f277 1 452"/>
                  <a:gd name="f343" fmla="*/ f278 1 452"/>
                  <a:gd name="f344" fmla="*/ f279 1 101"/>
                  <a:gd name="f345" fmla="*/ f280 1 452"/>
                  <a:gd name="f346" fmla="*/ f281 1 101"/>
                  <a:gd name="f347" fmla="*/ f282 1 452"/>
                  <a:gd name="f348" fmla="*/ f283 1 452"/>
                  <a:gd name="f349" fmla="*/ f284 1 452"/>
                  <a:gd name="f350" fmla="*/ f285 1 452"/>
                  <a:gd name="f351" fmla="*/ f286 1 101"/>
                  <a:gd name="f352" fmla="*/ f287 1 452"/>
                  <a:gd name="f353" fmla="*/ f288 1 452"/>
                  <a:gd name="f354" fmla="*/ f289 1 101"/>
                  <a:gd name="f355" fmla="*/ f290 1 452"/>
                  <a:gd name="f356" fmla="*/ f291 1 101"/>
                  <a:gd name="f357" fmla="*/ f292 1 452"/>
                  <a:gd name="f358" fmla="*/ f293 1 452"/>
                  <a:gd name="f359" fmla="*/ f294 1 452"/>
                  <a:gd name="f360" fmla="*/ f295 1 101"/>
                  <a:gd name="f361" fmla="*/ f296 1 452"/>
                  <a:gd name="f362" fmla="*/ 0 1 f231"/>
                  <a:gd name="f363" fmla="*/ f7 1 f231"/>
                  <a:gd name="f364" fmla="*/ 0 1 f232"/>
                  <a:gd name="f365" fmla="*/ f8 1 f232"/>
                  <a:gd name="f366" fmla="+- f297 0 f1"/>
                  <a:gd name="f367" fmla="*/ f298 1 f231"/>
                  <a:gd name="f368" fmla="*/ f299 1 f232"/>
                  <a:gd name="f369" fmla="*/ f300 1 f231"/>
                  <a:gd name="f370" fmla="*/ f301 1 f232"/>
                  <a:gd name="f371" fmla="*/ f302 1 f231"/>
                  <a:gd name="f372" fmla="*/ f303 1 f232"/>
                  <a:gd name="f373" fmla="*/ f304 1 f231"/>
                  <a:gd name="f374" fmla="*/ f305 1 f232"/>
                  <a:gd name="f375" fmla="*/ f306 1 f232"/>
                  <a:gd name="f376" fmla="*/ f307 1 f231"/>
                  <a:gd name="f377" fmla="*/ f308 1 f232"/>
                  <a:gd name="f378" fmla="*/ f309 1 f231"/>
                  <a:gd name="f379" fmla="*/ f310 1 f232"/>
                  <a:gd name="f380" fmla="*/ f311 1 f232"/>
                  <a:gd name="f381" fmla="*/ f312 1 f232"/>
                  <a:gd name="f382" fmla="*/ f313 1 f231"/>
                  <a:gd name="f383" fmla="*/ f314 1 f232"/>
                  <a:gd name="f384" fmla="*/ f315 1 f231"/>
                  <a:gd name="f385" fmla="*/ f316 1 f232"/>
                  <a:gd name="f386" fmla="*/ f317 1 f232"/>
                  <a:gd name="f387" fmla="*/ f318 1 f231"/>
                  <a:gd name="f388" fmla="*/ f319 1 f232"/>
                  <a:gd name="f389" fmla="*/ f320 1 f231"/>
                  <a:gd name="f390" fmla="*/ f321 1 f232"/>
                  <a:gd name="f391" fmla="*/ f322 1 f231"/>
                  <a:gd name="f392" fmla="*/ f323 1 f232"/>
                  <a:gd name="f393" fmla="*/ f324 1 f231"/>
                  <a:gd name="f394" fmla="*/ f325 1 f232"/>
                  <a:gd name="f395" fmla="*/ f326 1 f231"/>
                  <a:gd name="f396" fmla="*/ f327 1 f232"/>
                  <a:gd name="f397" fmla="*/ f328 1 f231"/>
                  <a:gd name="f398" fmla="*/ f329 1 f232"/>
                  <a:gd name="f399" fmla="*/ f330 1 f231"/>
                  <a:gd name="f400" fmla="*/ f331 1 f232"/>
                  <a:gd name="f401" fmla="*/ f332 1 f231"/>
                  <a:gd name="f402" fmla="*/ f333 1 f232"/>
                  <a:gd name="f403" fmla="*/ f334 1 f232"/>
                  <a:gd name="f404" fmla="*/ f335 1 f231"/>
                  <a:gd name="f405" fmla="*/ f336 1 f232"/>
                  <a:gd name="f406" fmla="*/ f337 1 f231"/>
                  <a:gd name="f407" fmla="*/ f338 1 f232"/>
                  <a:gd name="f408" fmla="*/ f339 1 f231"/>
                  <a:gd name="f409" fmla="*/ f340 1 f232"/>
                  <a:gd name="f410" fmla="*/ f341 1 f231"/>
                  <a:gd name="f411" fmla="*/ f342 1 f232"/>
                  <a:gd name="f412" fmla="*/ f343 1 f232"/>
                  <a:gd name="f413" fmla="*/ f344 1 f231"/>
                  <a:gd name="f414" fmla="*/ f345 1 f232"/>
                  <a:gd name="f415" fmla="*/ f346 1 f231"/>
                  <a:gd name="f416" fmla="*/ f347 1 f232"/>
                  <a:gd name="f417" fmla="*/ f348 1 f232"/>
                  <a:gd name="f418" fmla="*/ f349 1 f232"/>
                  <a:gd name="f419" fmla="*/ f350 1 f232"/>
                  <a:gd name="f420" fmla="*/ f351 1 f231"/>
                  <a:gd name="f421" fmla="*/ f352 1 f232"/>
                  <a:gd name="f422" fmla="*/ f353 1 f232"/>
                  <a:gd name="f423" fmla="*/ f354 1 f231"/>
                  <a:gd name="f424" fmla="*/ f355 1 f232"/>
                  <a:gd name="f425" fmla="*/ f356 1 f231"/>
                  <a:gd name="f426" fmla="*/ f357 1 f232"/>
                  <a:gd name="f427" fmla="*/ f358 1 f232"/>
                  <a:gd name="f428" fmla="*/ f359 1 f232"/>
                  <a:gd name="f429" fmla="*/ f360 1 f231"/>
                  <a:gd name="f430" fmla="*/ f361 1 f232"/>
                  <a:gd name="f431" fmla="*/ f362 f226 1"/>
                  <a:gd name="f432" fmla="*/ f363 f226 1"/>
                  <a:gd name="f433" fmla="*/ f365 f227 1"/>
                  <a:gd name="f434" fmla="*/ f364 f227 1"/>
                  <a:gd name="f435" fmla="*/ f367 f226 1"/>
                  <a:gd name="f436" fmla="*/ f368 f227 1"/>
                  <a:gd name="f437" fmla="*/ f369 f226 1"/>
                  <a:gd name="f438" fmla="*/ f370 f227 1"/>
                  <a:gd name="f439" fmla="*/ f371 f226 1"/>
                  <a:gd name="f440" fmla="*/ f372 f227 1"/>
                  <a:gd name="f441" fmla="*/ f373 f226 1"/>
                  <a:gd name="f442" fmla="*/ f374 f227 1"/>
                  <a:gd name="f443" fmla="*/ f375 f227 1"/>
                  <a:gd name="f444" fmla="*/ f376 f226 1"/>
                  <a:gd name="f445" fmla="*/ f377 f227 1"/>
                  <a:gd name="f446" fmla="*/ f378 f226 1"/>
                  <a:gd name="f447" fmla="*/ f379 f227 1"/>
                  <a:gd name="f448" fmla="*/ f380 f227 1"/>
                  <a:gd name="f449" fmla="*/ f381 f227 1"/>
                  <a:gd name="f450" fmla="*/ f382 f226 1"/>
                  <a:gd name="f451" fmla="*/ f383 f227 1"/>
                  <a:gd name="f452" fmla="*/ f384 f226 1"/>
                  <a:gd name="f453" fmla="*/ f385 f227 1"/>
                  <a:gd name="f454" fmla="*/ f386 f227 1"/>
                  <a:gd name="f455" fmla="*/ f387 f226 1"/>
                  <a:gd name="f456" fmla="*/ f388 f227 1"/>
                  <a:gd name="f457" fmla="*/ f389 f226 1"/>
                  <a:gd name="f458" fmla="*/ f390 f227 1"/>
                  <a:gd name="f459" fmla="*/ f391 f226 1"/>
                  <a:gd name="f460" fmla="*/ f392 f227 1"/>
                  <a:gd name="f461" fmla="*/ f393 f226 1"/>
                  <a:gd name="f462" fmla="*/ f394 f227 1"/>
                  <a:gd name="f463" fmla="*/ f395 f226 1"/>
                  <a:gd name="f464" fmla="*/ f396 f227 1"/>
                  <a:gd name="f465" fmla="*/ f397 f226 1"/>
                  <a:gd name="f466" fmla="*/ f398 f227 1"/>
                  <a:gd name="f467" fmla="*/ f399 f226 1"/>
                  <a:gd name="f468" fmla="*/ f400 f227 1"/>
                  <a:gd name="f469" fmla="*/ f401 f226 1"/>
                  <a:gd name="f470" fmla="*/ f402 f227 1"/>
                  <a:gd name="f471" fmla="*/ f403 f227 1"/>
                  <a:gd name="f472" fmla="*/ f404 f226 1"/>
                  <a:gd name="f473" fmla="*/ f405 f227 1"/>
                  <a:gd name="f474" fmla="*/ f406 f226 1"/>
                  <a:gd name="f475" fmla="*/ f407 f227 1"/>
                  <a:gd name="f476" fmla="*/ f408 f226 1"/>
                  <a:gd name="f477" fmla="*/ f409 f227 1"/>
                  <a:gd name="f478" fmla="*/ f410 f226 1"/>
                  <a:gd name="f479" fmla="*/ f411 f227 1"/>
                  <a:gd name="f480" fmla="*/ f412 f227 1"/>
                  <a:gd name="f481" fmla="*/ f413 f226 1"/>
                  <a:gd name="f482" fmla="*/ f414 f227 1"/>
                  <a:gd name="f483" fmla="*/ f415 f226 1"/>
                  <a:gd name="f484" fmla="*/ f416 f227 1"/>
                  <a:gd name="f485" fmla="*/ f417 f227 1"/>
                  <a:gd name="f486" fmla="*/ f418 f227 1"/>
                  <a:gd name="f487" fmla="*/ f419 f227 1"/>
                  <a:gd name="f488" fmla="*/ f420 f226 1"/>
                  <a:gd name="f489" fmla="*/ f421 f227 1"/>
                  <a:gd name="f490" fmla="*/ f422 f227 1"/>
                  <a:gd name="f491" fmla="*/ f423 f226 1"/>
                  <a:gd name="f492" fmla="*/ f424 f227 1"/>
                  <a:gd name="f493" fmla="*/ f425 f226 1"/>
                  <a:gd name="f494" fmla="*/ f426 f227 1"/>
                  <a:gd name="f495" fmla="*/ f427 f227 1"/>
                  <a:gd name="f496" fmla="*/ f428 f227 1"/>
                  <a:gd name="f497" fmla="*/ f429 f226 1"/>
                  <a:gd name="f498" fmla="*/ f430 f227 1"/>
                </a:gdLst>
                <a:ahLst/>
                <a:cxnLst>
                  <a:cxn ang="3cd4">
                    <a:pos x="hc" y="t"/>
                  </a:cxn>
                  <a:cxn ang="0">
                    <a:pos x="r" y="vc"/>
                  </a:cxn>
                  <a:cxn ang="cd4">
                    <a:pos x="hc" y="b"/>
                  </a:cxn>
                  <a:cxn ang="cd2">
                    <a:pos x="l" y="vc"/>
                  </a:cxn>
                  <a:cxn ang="f366">
                    <a:pos x="f435" y="f436"/>
                  </a:cxn>
                  <a:cxn ang="f366">
                    <a:pos x="f437" y="f438"/>
                  </a:cxn>
                  <a:cxn ang="f366">
                    <a:pos x="f439" y="f440"/>
                  </a:cxn>
                  <a:cxn ang="f366">
                    <a:pos x="f441" y="f442"/>
                  </a:cxn>
                  <a:cxn ang="f366">
                    <a:pos x="f441" y="f443"/>
                  </a:cxn>
                  <a:cxn ang="f366">
                    <a:pos x="f444" y="f445"/>
                  </a:cxn>
                  <a:cxn ang="f366">
                    <a:pos x="f446" y="f447"/>
                  </a:cxn>
                  <a:cxn ang="f366">
                    <a:pos x="f446" y="f448"/>
                  </a:cxn>
                  <a:cxn ang="f366">
                    <a:pos x="f446" y="f449"/>
                  </a:cxn>
                  <a:cxn ang="f366">
                    <a:pos x="f450" y="f451"/>
                  </a:cxn>
                  <a:cxn ang="f366">
                    <a:pos x="f452" y="f453"/>
                  </a:cxn>
                  <a:cxn ang="f366">
                    <a:pos x="f452" y="f454"/>
                  </a:cxn>
                  <a:cxn ang="f366">
                    <a:pos x="f455" y="f456"/>
                  </a:cxn>
                  <a:cxn ang="f366">
                    <a:pos x="f457" y="f458"/>
                  </a:cxn>
                  <a:cxn ang="f366">
                    <a:pos x="f459" y="f460"/>
                  </a:cxn>
                  <a:cxn ang="f366">
                    <a:pos x="f461" y="f462"/>
                  </a:cxn>
                  <a:cxn ang="f366">
                    <a:pos x="f463" y="f464"/>
                  </a:cxn>
                  <a:cxn ang="f366">
                    <a:pos x="f465" y="f466"/>
                  </a:cxn>
                  <a:cxn ang="f366">
                    <a:pos x="f467" y="f468"/>
                  </a:cxn>
                  <a:cxn ang="f366">
                    <a:pos x="f469" y="f470"/>
                  </a:cxn>
                  <a:cxn ang="f366">
                    <a:pos x="f469" y="f471"/>
                  </a:cxn>
                  <a:cxn ang="f366">
                    <a:pos x="f472" y="f473"/>
                  </a:cxn>
                  <a:cxn ang="f366">
                    <a:pos x="f474" y="f475"/>
                  </a:cxn>
                  <a:cxn ang="f366">
                    <a:pos x="f476" y="f477"/>
                  </a:cxn>
                  <a:cxn ang="f366">
                    <a:pos x="f478" y="f479"/>
                  </a:cxn>
                  <a:cxn ang="f366">
                    <a:pos x="f478" y="f480"/>
                  </a:cxn>
                  <a:cxn ang="f366">
                    <a:pos x="f481" y="f482"/>
                  </a:cxn>
                  <a:cxn ang="f366">
                    <a:pos x="f483" y="f484"/>
                  </a:cxn>
                  <a:cxn ang="f366">
                    <a:pos x="f469" y="f485"/>
                  </a:cxn>
                  <a:cxn ang="f366">
                    <a:pos x="f472" y="f486"/>
                  </a:cxn>
                  <a:cxn ang="f366">
                    <a:pos x="f478" y="f487"/>
                  </a:cxn>
                  <a:cxn ang="f366">
                    <a:pos x="f488" y="f489"/>
                  </a:cxn>
                  <a:cxn ang="f366">
                    <a:pos x="f457" y="f490"/>
                  </a:cxn>
                  <a:cxn ang="f366">
                    <a:pos x="f491" y="f492"/>
                  </a:cxn>
                  <a:cxn ang="f366">
                    <a:pos x="f493" y="f494"/>
                  </a:cxn>
                  <a:cxn ang="f366">
                    <a:pos x="f474" y="f495"/>
                  </a:cxn>
                  <a:cxn ang="f366">
                    <a:pos x="f488" y="f496"/>
                  </a:cxn>
                  <a:cxn ang="f366">
                    <a:pos x="f497" y="f498"/>
                  </a:cxn>
                </a:cxnLst>
                <a:rect l="f431" t="f434" r="f432" b="f433"/>
                <a:pathLst>
                  <a:path w="101" h="452">
                    <a:moveTo>
                      <a:pt x="f9" y="f10"/>
                    </a:moveTo>
                    <a:cubicBezTo>
                      <a:pt x="f11" y="f12"/>
                      <a:pt x="f13" y="f12"/>
                      <a:pt x="f14" y="f15"/>
                    </a:cubicBezTo>
                    <a:cubicBezTo>
                      <a:pt x="f16" y="f17"/>
                      <a:pt x="f13" y="f18"/>
                      <a:pt x="f19" y="f17"/>
                    </a:cubicBezTo>
                    <a:cubicBezTo>
                      <a:pt x="f20" y="f21"/>
                      <a:pt x="f22" y="f21"/>
                      <a:pt x="f23" y="f24"/>
                    </a:cubicBezTo>
                    <a:cubicBezTo>
                      <a:pt x="f25" y="f26"/>
                      <a:pt x="f25" y="f26"/>
                      <a:pt x="f27" y="f28"/>
                    </a:cubicBezTo>
                    <a:cubicBezTo>
                      <a:pt x="f29" y="f30"/>
                      <a:pt x="f31" y="f32"/>
                      <a:pt x="f27" y="f33"/>
                    </a:cubicBezTo>
                    <a:cubicBezTo>
                      <a:pt x="f34" y="f35"/>
                      <a:pt x="f25" y="f36"/>
                      <a:pt x="f37" y="f38"/>
                    </a:cubicBezTo>
                    <a:cubicBezTo>
                      <a:pt x="f39" y="f40"/>
                      <a:pt x="f41" y="f42"/>
                      <a:pt x="f43" y="f44"/>
                    </a:cubicBezTo>
                    <a:cubicBezTo>
                      <a:pt x="f25" y="f45"/>
                      <a:pt x="f25" y="f45"/>
                      <a:pt x="f46" y="f47"/>
                    </a:cubicBezTo>
                    <a:cubicBezTo>
                      <a:pt x="f48" y="f49"/>
                      <a:pt x="f48" y="f50"/>
                      <a:pt x="f43" y="f51"/>
                    </a:cubicBezTo>
                    <a:cubicBezTo>
                      <a:pt x="f52" y="f53"/>
                      <a:pt x="f52" y="f53"/>
                      <a:pt x="f37" y="f54"/>
                    </a:cubicBezTo>
                    <a:cubicBezTo>
                      <a:pt x="f31" y="f55"/>
                      <a:pt x="f52" y="f56"/>
                      <a:pt x="f57" y="f58"/>
                    </a:cubicBezTo>
                    <a:cubicBezTo>
                      <a:pt x="f34" y="f59"/>
                      <a:pt x="f34" y="f60"/>
                      <a:pt x="f57" y="f61"/>
                    </a:cubicBezTo>
                    <a:cubicBezTo>
                      <a:pt x="f57" y="f62"/>
                      <a:pt x="f52" y="f63"/>
                      <a:pt x="f52" y="f63"/>
                    </a:cubicBezTo>
                    <a:cubicBezTo>
                      <a:pt x="f43" y="f64"/>
                      <a:pt x="f23" y="f65"/>
                      <a:pt x="f52" y="f66"/>
                    </a:cubicBezTo>
                    <a:cubicBezTo>
                      <a:pt x="f57" y="f67"/>
                      <a:pt x="f57" y="f68"/>
                      <a:pt x="f52" y="f69"/>
                    </a:cubicBezTo>
                    <a:cubicBezTo>
                      <a:pt x="f31" y="f70"/>
                      <a:pt x="f25" y="f71"/>
                      <a:pt x="f52" y="f72"/>
                    </a:cubicBezTo>
                    <a:cubicBezTo>
                      <a:pt x="f57" y="f73"/>
                      <a:pt x="f34" y="f74"/>
                      <a:pt x="f52" y="f75"/>
                    </a:cubicBezTo>
                    <a:cubicBezTo>
                      <a:pt x="f25" y="f76"/>
                      <a:pt x="f46" y="f77"/>
                      <a:pt x="f52" y="f78"/>
                    </a:cubicBezTo>
                    <a:cubicBezTo>
                      <a:pt x="f34" y="f79"/>
                      <a:pt x="f52" y="f80"/>
                      <a:pt x="f25" y="f81"/>
                    </a:cubicBezTo>
                    <a:cubicBezTo>
                      <a:pt x="f29" y="f82"/>
                      <a:pt x="f27" y="f83"/>
                      <a:pt x="f84" y="f85"/>
                    </a:cubicBezTo>
                    <a:cubicBezTo>
                      <a:pt x="f86" y="f87"/>
                      <a:pt x="f88" y="f87"/>
                      <a:pt x="f88" y="f89"/>
                    </a:cubicBezTo>
                    <a:cubicBezTo>
                      <a:pt x="f88" y="f90"/>
                      <a:pt x="f7" y="f91"/>
                      <a:pt x="f92" y="f93"/>
                    </a:cubicBezTo>
                    <a:cubicBezTo>
                      <a:pt x="f92" y="f94"/>
                      <a:pt x="f95" y="f96"/>
                      <a:pt x="f88" y="f96"/>
                    </a:cubicBezTo>
                    <a:cubicBezTo>
                      <a:pt x="f25" y="f97"/>
                      <a:pt x="f29" y="f98"/>
                      <a:pt x="f31" y="f99"/>
                    </a:cubicBezTo>
                    <a:cubicBezTo>
                      <a:pt x="f31" y="f100"/>
                      <a:pt x="f31" y="f100"/>
                      <a:pt x="f37" y="f101"/>
                    </a:cubicBezTo>
                    <a:cubicBezTo>
                      <a:pt x="f46" y="f102"/>
                      <a:pt x="f46" y="f103"/>
                      <a:pt x="f43" y="f104"/>
                    </a:cubicBezTo>
                    <a:cubicBezTo>
                      <a:pt x="f29" y="f105"/>
                      <a:pt x="f31" y="f106"/>
                      <a:pt x="f22" y="f2"/>
                    </a:cubicBezTo>
                    <a:cubicBezTo>
                      <a:pt x="f19" y="f107"/>
                      <a:pt x="f9" y="f108"/>
                      <a:pt x="f109" y="f110"/>
                    </a:cubicBezTo>
                    <a:cubicBezTo>
                      <a:pt x="f111" y="f112"/>
                      <a:pt x="f109" y="f113"/>
                      <a:pt x="f109" y="f114"/>
                    </a:cubicBezTo>
                    <a:cubicBezTo>
                      <a:pt x="f115" y="f116"/>
                      <a:pt x="f117" y="f118"/>
                      <a:pt x="f119" y="f120"/>
                    </a:cubicBezTo>
                    <a:cubicBezTo>
                      <a:pt x="f121" y="f122"/>
                      <a:pt x="f123" y="f124"/>
                      <a:pt x="f125" y="f126"/>
                    </a:cubicBezTo>
                    <a:cubicBezTo>
                      <a:pt x="f127" y="f128"/>
                      <a:pt x="f129" y="f130"/>
                      <a:pt x="f131" y="f132"/>
                    </a:cubicBezTo>
                    <a:cubicBezTo>
                      <a:pt x="f133" y="f134"/>
                      <a:pt x="f125" y="f135"/>
                      <a:pt x="f136" y="f137"/>
                    </a:cubicBezTo>
                    <a:cubicBezTo>
                      <a:pt x="f138" y="f8"/>
                      <a:pt x="f139" y="f140"/>
                      <a:pt x="f141" y="f134"/>
                    </a:cubicBezTo>
                    <a:cubicBezTo>
                      <a:pt x="f142" y="f143"/>
                      <a:pt x="f144" y="f145"/>
                      <a:pt x="f144" y="f146"/>
                    </a:cubicBezTo>
                    <a:cubicBezTo>
                      <a:pt x="f142" y="f147"/>
                      <a:pt x="f148" y="f124"/>
                      <a:pt x="f6" y="f149"/>
                    </a:cubicBezTo>
                    <a:cubicBezTo>
                      <a:pt x="f150" y="f151"/>
                      <a:pt x="f152" y="f153"/>
                      <a:pt x="f138" y="f154"/>
                    </a:cubicBezTo>
                    <a:cubicBezTo>
                      <a:pt x="f136" y="f155"/>
                      <a:pt x="f129" y="f156"/>
                      <a:pt x="f157" y="f106"/>
                    </a:cubicBezTo>
                    <a:cubicBezTo>
                      <a:pt x="f158" y="f105"/>
                      <a:pt x="f159" y="f160"/>
                      <a:pt x="f158" y="f103"/>
                    </a:cubicBezTo>
                    <a:cubicBezTo>
                      <a:pt x="f161" y="f162"/>
                      <a:pt x="f158" y="f163"/>
                      <a:pt x="f157" y="f98"/>
                    </a:cubicBezTo>
                    <a:cubicBezTo>
                      <a:pt x="f164" y="f165"/>
                      <a:pt x="f161" y="f166"/>
                      <a:pt x="f158" y="f167"/>
                    </a:cubicBezTo>
                    <a:cubicBezTo>
                      <a:pt x="f168" y="f169"/>
                      <a:pt x="f170" y="f171"/>
                      <a:pt x="f159" y="f172"/>
                    </a:cubicBezTo>
                    <a:cubicBezTo>
                      <a:pt x="f173" y="f85"/>
                      <a:pt x="f158" y="f174"/>
                      <a:pt x="f173" y="f175"/>
                    </a:cubicBezTo>
                    <a:cubicBezTo>
                      <a:pt x="f111" y="f80"/>
                      <a:pt x="f170" y="f176"/>
                      <a:pt x="f168" y="f177"/>
                    </a:cubicBezTo>
                    <a:cubicBezTo>
                      <a:pt x="f159" y="f178"/>
                      <a:pt x="f115" y="f72"/>
                      <a:pt x="f13" y="f179"/>
                    </a:cubicBezTo>
                    <a:cubicBezTo>
                      <a:pt x="f111" y="f180"/>
                      <a:pt x="f181" y="f182"/>
                      <a:pt x="f183" y="f184"/>
                    </a:cubicBezTo>
                    <a:cubicBezTo>
                      <a:pt x="f185" y="f186"/>
                      <a:pt x="f181" y="f63"/>
                      <a:pt x="f170" y="f187"/>
                    </a:cubicBezTo>
                    <a:cubicBezTo>
                      <a:pt x="f168" y="f3"/>
                      <a:pt x="f158" y="f188"/>
                      <a:pt x="f111" y="f189"/>
                    </a:cubicBezTo>
                    <a:cubicBezTo>
                      <a:pt x="f109" y="f44"/>
                      <a:pt x="f111" y="f42"/>
                      <a:pt x="f168" y="f190"/>
                    </a:cubicBezTo>
                    <a:cubicBezTo>
                      <a:pt x="f158" y="f191"/>
                      <a:pt x="f158" y="f32"/>
                      <a:pt x="f168" y="f192"/>
                    </a:cubicBezTo>
                    <a:cubicBezTo>
                      <a:pt x="f109" y="f193"/>
                      <a:pt x="f181" y="f194"/>
                      <a:pt x="f168" y="f195"/>
                    </a:cubicBezTo>
                    <a:cubicBezTo>
                      <a:pt x="f158" y="f196"/>
                      <a:pt x="f197" y="f198"/>
                      <a:pt x="f164" y="f199"/>
                    </a:cubicBezTo>
                    <a:cubicBezTo>
                      <a:pt x="f127" y="f200"/>
                      <a:pt x="f201" y="f202"/>
                      <a:pt x="f164" y="f203"/>
                    </a:cubicBezTo>
                    <a:cubicBezTo>
                      <a:pt x="f204" y="f205"/>
                      <a:pt x="f206" y="f207"/>
                      <a:pt x="f157" y="f208"/>
                    </a:cubicBezTo>
                    <a:cubicBezTo>
                      <a:pt x="f173" y="f209"/>
                      <a:pt x="f164" y="f52"/>
                      <a:pt x="f210" y="f23"/>
                    </a:cubicBezTo>
                    <a:cubicBezTo>
                      <a:pt x="f121" y="f22"/>
                      <a:pt x="f127" y="f20"/>
                      <a:pt x="f129" y="f185"/>
                    </a:cubicBezTo>
                    <a:cubicBezTo>
                      <a:pt x="f210" y="f183"/>
                      <a:pt x="f157" y="f117"/>
                      <a:pt x="f158" y="f117"/>
                    </a:cubicBezTo>
                    <a:cubicBezTo>
                      <a:pt x="f159" y="f117"/>
                      <a:pt x="f111" y="f183"/>
                      <a:pt x="f111" y="f111"/>
                    </a:cubicBezTo>
                    <a:cubicBezTo>
                      <a:pt x="f170" y="f168"/>
                      <a:pt x="f168" y="f159"/>
                      <a:pt x="f173" y="f159"/>
                    </a:cubicBezTo>
                    <a:cubicBezTo>
                      <a:pt x="f204" y="f168"/>
                      <a:pt x="f204" y="f161"/>
                      <a:pt x="f204" y="f204"/>
                    </a:cubicBezTo>
                    <a:cubicBezTo>
                      <a:pt x="f206" y="f129"/>
                      <a:pt x="f119" y="f129"/>
                      <a:pt x="f168" y="f121"/>
                    </a:cubicBezTo>
                    <a:cubicBezTo>
                      <a:pt x="f11" y="f164"/>
                      <a:pt x="f19" y="f129"/>
                      <a:pt x="f13" y="f131"/>
                    </a:cubicBezTo>
                    <a:cubicBezTo>
                      <a:pt x="f13" y="f211"/>
                      <a:pt x="f13" y="f212"/>
                      <a:pt x="f19" y="f213"/>
                    </a:cubicBezTo>
                    <a:cubicBezTo>
                      <a:pt x="f9" y="f139"/>
                      <a:pt x="f214" y="f215"/>
                      <a:pt x="f20" y="f6"/>
                    </a:cubicBezTo>
                    <a:cubicBezTo>
                      <a:pt x="f14" y="f144"/>
                      <a:pt x="f22" y="f141"/>
                      <a:pt x="f22" y="f216"/>
                    </a:cubicBezTo>
                    <a:cubicBezTo>
                      <a:pt x="f22" y="f139"/>
                      <a:pt x="f14" y="f217"/>
                      <a:pt x="f39" y="f218"/>
                    </a:cubicBezTo>
                    <a:cubicBezTo>
                      <a:pt x="f48" y="f219"/>
                      <a:pt x="f48" y="f220"/>
                      <a:pt x="f39" y="f212"/>
                    </a:cubicBezTo>
                    <a:cubicBezTo>
                      <a:pt x="f22" y="f221"/>
                      <a:pt x="f39" y="f222"/>
                      <a:pt x="f41" y="f164"/>
                    </a:cubicBezTo>
                    <a:cubicBezTo>
                      <a:pt x="f41" y="f197"/>
                      <a:pt x="f22" y="f119"/>
                      <a:pt x="f20" y="f197"/>
                    </a:cubicBezTo>
                    <a:cubicBezTo>
                      <a:pt x="f13" y="f197"/>
                      <a:pt x="f19" y="f157"/>
                      <a:pt x="f9" y="f197"/>
                    </a:cubicBezTo>
                    <a:cubicBezTo>
                      <a:pt x="f185" y="f119"/>
                      <a:pt x="f19" y="f119"/>
                      <a:pt x="f13" y="f158"/>
                    </a:cubicBezTo>
                    <a:cubicBezTo>
                      <a:pt x="f223" y="f173"/>
                      <a:pt x="f22" y="f159"/>
                      <a:pt x="f22" y="f111"/>
                    </a:cubicBezTo>
                    <a:cubicBezTo>
                      <a:pt x="f41" y="f183"/>
                      <a:pt x="f20" y="f19"/>
                      <a:pt x="f19" y="f19"/>
                    </a:cubicBezTo>
                    <a:cubicBezTo>
                      <a:pt x="f183" y="f19"/>
                      <a:pt x="f117" y="f223"/>
                      <a:pt x="f117" y="f41"/>
                    </a:cubicBezTo>
                    <a:cubicBezTo>
                      <a:pt x="f117" y="f37"/>
                      <a:pt x="f183" y="f52"/>
                      <a:pt x="f185" y="f86"/>
                    </a:cubicBezTo>
                    <a:cubicBezTo>
                      <a:pt x="f223" y="f92"/>
                      <a:pt x="f223" y="f224"/>
                      <a:pt x="f9" y="f10"/>
                    </a:cubicBezTo>
                    <a:close/>
                  </a:path>
                </a:pathLst>
              </a:custGeom>
              <a:solidFill>
                <a:srgbClr val="ECC2B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0" name="Freeform 87">
                <a:extLst>
                  <a:ext uri="{FF2B5EF4-FFF2-40B4-BE49-F238E27FC236}">
                    <a16:creationId xmlns:a16="http://schemas.microsoft.com/office/drawing/2014/main" id="{D45B7E0F-7AEA-BA5B-63C2-581942FD6379}"/>
                  </a:ext>
                </a:extLst>
              </p:cNvPr>
              <p:cNvSpPr/>
              <p:nvPr/>
            </p:nvSpPr>
            <p:spPr>
              <a:xfrm>
                <a:off x="11058525" y="3787773"/>
                <a:ext cx="53977" cy="1574797"/>
              </a:xfrm>
              <a:custGeom>
                <a:avLst/>
                <a:gdLst>
                  <a:gd name="f0" fmla="val 10800000"/>
                  <a:gd name="f1" fmla="val 5400000"/>
                  <a:gd name="f2" fmla="val 360"/>
                  <a:gd name="f3" fmla="val 180"/>
                  <a:gd name="f4" fmla="val w"/>
                  <a:gd name="f5" fmla="val h"/>
                  <a:gd name="f6" fmla="val 0"/>
                  <a:gd name="f7" fmla="val 34"/>
                  <a:gd name="f8" fmla="val 999"/>
                  <a:gd name="f9" fmla="val 17"/>
                  <a:gd name="f10" fmla="val 473"/>
                  <a:gd name="f11" fmla="val 15"/>
                  <a:gd name="f12" fmla="val 490"/>
                  <a:gd name="f13" fmla="val 12"/>
                  <a:gd name="f14" fmla="val 506"/>
                  <a:gd name="f15" fmla="val 523"/>
                  <a:gd name="f16" fmla="val 16"/>
                  <a:gd name="f17" fmla="val 545"/>
                  <a:gd name="f18" fmla="val 18"/>
                  <a:gd name="f19" fmla="val 568"/>
                  <a:gd name="f20" fmla="val 27"/>
                  <a:gd name="f21" fmla="val 589"/>
                  <a:gd name="f22" fmla="val 30"/>
                  <a:gd name="f23" fmla="val 594"/>
                  <a:gd name="f24" fmla="val 29"/>
                  <a:gd name="f25" fmla="val 600"/>
                  <a:gd name="f26" fmla="val 606"/>
                  <a:gd name="f27" fmla="val 607"/>
                  <a:gd name="f28" fmla="val 609"/>
                  <a:gd name="f29" fmla="val 19"/>
                  <a:gd name="f30" fmla="val 612"/>
                  <a:gd name="f31" fmla="val 22"/>
                  <a:gd name="f32" fmla="val 621"/>
                  <a:gd name="f33" fmla="val 628"/>
                  <a:gd name="f34" fmla="val 681"/>
                  <a:gd name="f35" fmla="val 735"/>
                  <a:gd name="f36" fmla="val 788"/>
                  <a:gd name="f37" fmla="val 21"/>
                  <a:gd name="f38" fmla="val 802"/>
                  <a:gd name="f39" fmla="val 23"/>
                  <a:gd name="f40" fmla="val 814"/>
                  <a:gd name="f41" fmla="val 823"/>
                  <a:gd name="f42" fmla="val 841"/>
                  <a:gd name="f43" fmla="val 859"/>
                  <a:gd name="f44" fmla="val 876"/>
                  <a:gd name="f45" fmla="val 909"/>
                  <a:gd name="f46" fmla="val 943"/>
                  <a:gd name="f47" fmla="val 977"/>
                  <a:gd name="f48" fmla="val 11"/>
                  <a:gd name="f49" fmla="val 984"/>
                  <a:gd name="f50" fmla="val 992"/>
                  <a:gd name="f51" fmla="val 7"/>
                  <a:gd name="f52" fmla="val 2"/>
                  <a:gd name="f53" fmla="val 995"/>
                  <a:gd name="f54" fmla="val 3"/>
                  <a:gd name="f55" fmla="val 990"/>
                  <a:gd name="f56" fmla="val 985"/>
                  <a:gd name="f57" fmla="val 946"/>
                  <a:gd name="f58" fmla="val 907"/>
                  <a:gd name="f59" fmla="val 868"/>
                  <a:gd name="f60" fmla="val 786"/>
                  <a:gd name="f61" fmla="val 705"/>
                  <a:gd name="f62" fmla="val 623"/>
                  <a:gd name="f63" fmla="val 618"/>
                  <a:gd name="f64" fmla="val 1"/>
                  <a:gd name="f65" fmla="val 602"/>
                  <a:gd name="f66" fmla="val 597"/>
                  <a:gd name="f67" fmla="val 592"/>
                  <a:gd name="f68" fmla="val 400"/>
                  <a:gd name="f69" fmla="val 209"/>
                  <a:gd name="f70" fmla="val 5"/>
                  <a:gd name="f71" fmla="val 9"/>
                  <a:gd name="f72" fmla="val 8"/>
                  <a:gd name="f73" fmla="val 47"/>
                  <a:gd name="f74" fmla="val 122"/>
                  <a:gd name="f75" fmla="val 197"/>
                  <a:gd name="f76" fmla="val 272"/>
                  <a:gd name="f77" fmla="val 275"/>
                  <a:gd name="f78" fmla="val 6"/>
                  <a:gd name="f79" fmla="val 279"/>
                  <a:gd name="f80" fmla="val 280"/>
                  <a:gd name="f81" fmla="val 282"/>
                  <a:gd name="f82" fmla="val 283"/>
                  <a:gd name="f83" fmla="val 284"/>
                  <a:gd name="f84" fmla="val 293"/>
                  <a:gd name="f85" fmla="val 302"/>
                  <a:gd name="f86" fmla="val 310"/>
                  <a:gd name="f87" fmla="val 325"/>
                  <a:gd name="f88" fmla="val 14"/>
                  <a:gd name="f89" fmla="val 339"/>
                  <a:gd name="f90" fmla="val 353"/>
                  <a:gd name="f91" fmla="val 356"/>
                  <a:gd name="f92" fmla="val 358"/>
                  <a:gd name="f93" fmla="val 363"/>
                  <a:gd name="f94" fmla="val 359"/>
                  <a:gd name="f95" fmla="val 357"/>
                  <a:gd name="f96" fmla="val 350"/>
                  <a:gd name="f97" fmla="val 344"/>
                  <a:gd name="f98" fmla="val 338"/>
                  <a:gd name="f99" fmla="val 362"/>
                  <a:gd name="f100" fmla="val 386"/>
                  <a:gd name="f101" fmla="val 409"/>
                  <a:gd name="f102" fmla="val 396"/>
                  <a:gd name="f103" fmla="val 381"/>
                  <a:gd name="f104" fmla="val 367"/>
                  <a:gd name="f105" fmla="val 20"/>
                  <a:gd name="f106" fmla="val 370"/>
                  <a:gd name="f107" fmla="val 379"/>
                  <a:gd name="f108" fmla="val 399"/>
                  <a:gd name="f109" fmla="val 420"/>
                  <a:gd name="f110" fmla="val 441"/>
                  <a:gd name="f111" fmla="val 444"/>
                  <a:gd name="f112" fmla="val 447"/>
                  <a:gd name="f113" fmla="val 450"/>
                  <a:gd name="f114" fmla="val 458"/>
                  <a:gd name="f115" fmla="val 465"/>
                  <a:gd name="f116" fmla="+- 0 0 -90"/>
                  <a:gd name="f117" fmla="*/ f4 1 34"/>
                  <a:gd name="f118" fmla="*/ f5 1 999"/>
                  <a:gd name="f119" fmla="+- f8 0 f6"/>
                  <a:gd name="f120" fmla="+- f7 0 f6"/>
                  <a:gd name="f121" fmla="*/ f116 f0 1"/>
                  <a:gd name="f122" fmla="*/ f120 1 34"/>
                  <a:gd name="f123" fmla="*/ f119 1 999"/>
                  <a:gd name="f124" fmla="*/ 17 f120 1"/>
                  <a:gd name="f125" fmla="*/ 473 f119 1"/>
                  <a:gd name="f126" fmla="*/ 15 f120 1"/>
                  <a:gd name="f127" fmla="*/ 523 f119 1"/>
                  <a:gd name="f128" fmla="*/ 27 f120 1"/>
                  <a:gd name="f129" fmla="*/ 589 f119 1"/>
                  <a:gd name="f130" fmla="*/ 30 f120 1"/>
                  <a:gd name="f131" fmla="*/ 606 f119 1"/>
                  <a:gd name="f132" fmla="*/ 29 f120 1"/>
                  <a:gd name="f133" fmla="*/ 609 f119 1"/>
                  <a:gd name="f134" fmla="*/ 22 f120 1"/>
                  <a:gd name="f135" fmla="*/ 628 f119 1"/>
                  <a:gd name="f136" fmla="*/ 788 f119 1"/>
                  <a:gd name="f137" fmla="*/ 34 f120 1"/>
                  <a:gd name="f138" fmla="*/ 823 f119 1"/>
                  <a:gd name="f139" fmla="*/ 876 f119 1"/>
                  <a:gd name="f140" fmla="*/ 12 f120 1"/>
                  <a:gd name="f141" fmla="*/ 977 f119 1"/>
                  <a:gd name="f142" fmla="*/ 7 f120 1"/>
                  <a:gd name="f143" fmla="*/ 999 f119 1"/>
                  <a:gd name="f144" fmla="*/ 3 f120 1"/>
                  <a:gd name="f145" fmla="*/ 985 f119 1"/>
                  <a:gd name="f146" fmla="*/ 868 f119 1"/>
                  <a:gd name="f147" fmla="*/ 623 f119 1"/>
                  <a:gd name="f148" fmla="*/ 1 f120 1"/>
                  <a:gd name="f149" fmla="*/ 607 f119 1"/>
                  <a:gd name="f150" fmla="*/ 0 f120 1"/>
                  <a:gd name="f151" fmla="*/ 592 f119 1"/>
                  <a:gd name="f152" fmla="*/ 17 f119 1"/>
                  <a:gd name="f153" fmla="*/ 0 f119 1"/>
                  <a:gd name="f154" fmla="*/ 8 f120 1"/>
                  <a:gd name="f155" fmla="*/ 8 f119 1"/>
                  <a:gd name="f156" fmla="*/ 9 f120 1"/>
                  <a:gd name="f157" fmla="*/ 47 f119 1"/>
                  <a:gd name="f158" fmla="*/ 272 f119 1"/>
                  <a:gd name="f159" fmla="*/ 11 f120 1"/>
                  <a:gd name="f160" fmla="*/ 280 f119 1"/>
                  <a:gd name="f161" fmla="*/ 284 f119 1"/>
                  <a:gd name="f162" fmla="*/ 310 f119 1"/>
                  <a:gd name="f163" fmla="*/ 14 f120 1"/>
                  <a:gd name="f164" fmla="*/ 353 f119 1"/>
                  <a:gd name="f165" fmla="*/ 360 f119 1"/>
                  <a:gd name="f166" fmla="*/ 357 f119 1"/>
                  <a:gd name="f167" fmla="*/ 338 f119 1"/>
                  <a:gd name="f168" fmla="*/ 409 f119 1"/>
                  <a:gd name="f169" fmla="*/ 367 f119 1"/>
                  <a:gd name="f170" fmla="*/ 19 f120 1"/>
                  <a:gd name="f171" fmla="*/ 379 f119 1"/>
                  <a:gd name="f172" fmla="*/ 441 f119 1"/>
                  <a:gd name="f173" fmla="*/ 450 f119 1"/>
                  <a:gd name="f174" fmla="*/ f121 1 f3"/>
                  <a:gd name="f175" fmla="*/ f124 1 34"/>
                  <a:gd name="f176" fmla="*/ f125 1 999"/>
                  <a:gd name="f177" fmla="*/ f126 1 34"/>
                  <a:gd name="f178" fmla="*/ f127 1 999"/>
                  <a:gd name="f179" fmla="*/ f128 1 34"/>
                  <a:gd name="f180" fmla="*/ f129 1 999"/>
                  <a:gd name="f181" fmla="*/ f130 1 34"/>
                  <a:gd name="f182" fmla="*/ f131 1 999"/>
                  <a:gd name="f183" fmla="*/ f132 1 34"/>
                  <a:gd name="f184" fmla="*/ f133 1 999"/>
                  <a:gd name="f185" fmla="*/ f134 1 34"/>
                  <a:gd name="f186" fmla="*/ f135 1 999"/>
                  <a:gd name="f187" fmla="*/ f136 1 999"/>
                  <a:gd name="f188" fmla="*/ f137 1 34"/>
                  <a:gd name="f189" fmla="*/ f138 1 999"/>
                  <a:gd name="f190" fmla="*/ f139 1 999"/>
                  <a:gd name="f191" fmla="*/ f140 1 34"/>
                  <a:gd name="f192" fmla="*/ f141 1 999"/>
                  <a:gd name="f193" fmla="*/ f142 1 34"/>
                  <a:gd name="f194" fmla="*/ f143 1 999"/>
                  <a:gd name="f195" fmla="*/ f144 1 34"/>
                  <a:gd name="f196" fmla="*/ f145 1 999"/>
                  <a:gd name="f197" fmla="*/ f146 1 999"/>
                  <a:gd name="f198" fmla="*/ f147 1 999"/>
                  <a:gd name="f199" fmla="*/ f148 1 34"/>
                  <a:gd name="f200" fmla="*/ f149 1 999"/>
                  <a:gd name="f201" fmla="*/ f150 1 34"/>
                  <a:gd name="f202" fmla="*/ f151 1 999"/>
                  <a:gd name="f203" fmla="*/ f152 1 999"/>
                  <a:gd name="f204" fmla="*/ f153 1 999"/>
                  <a:gd name="f205" fmla="*/ f154 1 34"/>
                  <a:gd name="f206" fmla="*/ f155 1 999"/>
                  <a:gd name="f207" fmla="*/ f156 1 34"/>
                  <a:gd name="f208" fmla="*/ f157 1 999"/>
                  <a:gd name="f209" fmla="*/ f158 1 999"/>
                  <a:gd name="f210" fmla="*/ f159 1 34"/>
                  <a:gd name="f211" fmla="*/ f160 1 999"/>
                  <a:gd name="f212" fmla="*/ f161 1 999"/>
                  <a:gd name="f213" fmla="*/ f162 1 999"/>
                  <a:gd name="f214" fmla="*/ f163 1 34"/>
                  <a:gd name="f215" fmla="*/ f164 1 999"/>
                  <a:gd name="f216" fmla="*/ f165 1 999"/>
                  <a:gd name="f217" fmla="*/ f166 1 999"/>
                  <a:gd name="f218" fmla="*/ f167 1 999"/>
                  <a:gd name="f219" fmla="*/ f168 1 999"/>
                  <a:gd name="f220" fmla="*/ f169 1 999"/>
                  <a:gd name="f221" fmla="*/ f170 1 34"/>
                  <a:gd name="f222" fmla="*/ f171 1 999"/>
                  <a:gd name="f223" fmla="*/ f172 1 999"/>
                  <a:gd name="f224" fmla="*/ f173 1 999"/>
                  <a:gd name="f225" fmla="*/ 0 1 f122"/>
                  <a:gd name="f226" fmla="*/ f7 1 f122"/>
                  <a:gd name="f227" fmla="*/ 0 1 f123"/>
                  <a:gd name="f228" fmla="*/ f8 1 f123"/>
                  <a:gd name="f229" fmla="+- f174 0 f1"/>
                  <a:gd name="f230" fmla="*/ f175 1 f122"/>
                  <a:gd name="f231" fmla="*/ f176 1 f123"/>
                  <a:gd name="f232" fmla="*/ f177 1 f122"/>
                  <a:gd name="f233" fmla="*/ f178 1 f123"/>
                  <a:gd name="f234" fmla="*/ f179 1 f122"/>
                  <a:gd name="f235" fmla="*/ f180 1 f123"/>
                  <a:gd name="f236" fmla="*/ f181 1 f122"/>
                  <a:gd name="f237" fmla="*/ f182 1 f123"/>
                  <a:gd name="f238" fmla="*/ f183 1 f122"/>
                  <a:gd name="f239" fmla="*/ f184 1 f123"/>
                  <a:gd name="f240" fmla="*/ f185 1 f122"/>
                  <a:gd name="f241" fmla="*/ f186 1 f123"/>
                  <a:gd name="f242" fmla="*/ f187 1 f123"/>
                  <a:gd name="f243" fmla="*/ f188 1 f122"/>
                  <a:gd name="f244" fmla="*/ f189 1 f123"/>
                  <a:gd name="f245" fmla="*/ f190 1 f123"/>
                  <a:gd name="f246" fmla="*/ f191 1 f122"/>
                  <a:gd name="f247" fmla="*/ f192 1 f123"/>
                  <a:gd name="f248" fmla="*/ f193 1 f122"/>
                  <a:gd name="f249" fmla="*/ f194 1 f123"/>
                  <a:gd name="f250" fmla="*/ f195 1 f122"/>
                  <a:gd name="f251" fmla="*/ f196 1 f123"/>
                  <a:gd name="f252" fmla="*/ f197 1 f123"/>
                  <a:gd name="f253" fmla="*/ f198 1 f123"/>
                  <a:gd name="f254" fmla="*/ f199 1 f122"/>
                  <a:gd name="f255" fmla="*/ f200 1 f123"/>
                  <a:gd name="f256" fmla="*/ f201 1 f122"/>
                  <a:gd name="f257" fmla="*/ f202 1 f123"/>
                  <a:gd name="f258" fmla="*/ f203 1 f123"/>
                  <a:gd name="f259" fmla="*/ f204 1 f123"/>
                  <a:gd name="f260" fmla="*/ f205 1 f122"/>
                  <a:gd name="f261" fmla="*/ f206 1 f123"/>
                  <a:gd name="f262" fmla="*/ f207 1 f122"/>
                  <a:gd name="f263" fmla="*/ f208 1 f123"/>
                  <a:gd name="f264" fmla="*/ f209 1 f123"/>
                  <a:gd name="f265" fmla="*/ f210 1 f122"/>
                  <a:gd name="f266" fmla="*/ f211 1 f123"/>
                  <a:gd name="f267" fmla="*/ f212 1 f123"/>
                  <a:gd name="f268" fmla="*/ f213 1 f123"/>
                  <a:gd name="f269" fmla="*/ f214 1 f122"/>
                  <a:gd name="f270" fmla="*/ f215 1 f123"/>
                  <a:gd name="f271" fmla="*/ f216 1 f123"/>
                  <a:gd name="f272" fmla="*/ f217 1 f123"/>
                  <a:gd name="f273" fmla="*/ f218 1 f123"/>
                  <a:gd name="f274" fmla="*/ f219 1 f123"/>
                  <a:gd name="f275" fmla="*/ f220 1 f123"/>
                  <a:gd name="f276" fmla="*/ f221 1 f122"/>
                  <a:gd name="f277" fmla="*/ f222 1 f123"/>
                  <a:gd name="f278" fmla="*/ f223 1 f123"/>
                  <a:gd name="f279" fmla="*/ f224 1 f123"/>
                  <a:gd name="f280" fmla="*/ f225 f117 1"/>
                  <a:gd name="f281" fmla="*/ f226 f117 1"/>
                  <a:gd name="f282" fmla="*/ f228 f118 1"/>
                  <a:gd name="f283" fmla="*/ f227 f118 1"/>
                  <a:gd name="f284" fmla="*/ f230 f117 1"/>
                  <a:gd name="f285" fmla="*/ f231 f118 1"/>
                  <a:gd name="f286" fmla="*/ f232 f117 1"/>
                  <a:gd name="f287" fmla="*/ f233 f118 1"/>
                  <a:gd name="f288" fmla="*/ f234 f117 1"/>
                  <a:gd name="f289" fmla="*/ f235 f118 1"/>
                  <a:gd name="f290" fmla="*/ f236 f117 1"/>
                  <a:gd name="f291" fmla="*/ f237 f118 1"/>
                  <a:gd name="f292" fmla="*/ f238 f117 1"/>
                  <a:gd name="f293" fmla="*/ f239 f118 1"/>
                  <a:gd name="f294" fmla="*/ f240 f117 1"/>
                  <a:gd name="f295" fmla="*/ f241 f118 1"/>
                  <a:gd name="f296" fmla="*/ f242 f118 1"/>
                  <a:gd name="f297" fmla="*/ f243 f117 1"/>
                  <a:gd name="f298" fmla="*/ f244 f118 1"/>
                  <a:gd name="f299" fmla="*/ f245 f118 1"/>
                  <a:gd name="f300" fmla="*/ f246 f117 1"/>
                  <a:gd name="f301" fmla="*/ f247 f118 1"/>
                  <a:gd name="f302" fmla="*/ f248 f117 1"/>
                  <a:gd name="f303" fmla="*/ f249 f118 1"/>
                  <a:gd name="f304" fmla="*/ f250 f117 1"/>
                  <a:gd name="f305" fmla="*/ f251 f118 1"/>
                  <a:gd name="f306" fmla="*/ f252 f118 1"/>
                  <a:gd name="f307" fmla="*/ f253 f118 1"/>
                  <a:gd name="f308" fmla="*/ f254 f117 1"/>
                  <a:gd name="f309" fmla="*/ f255 f118 1"/>
                  <a:gd name="f310" fmla="*/ f256 f117 1"/>
                  <a:gd name="f311" fmla="*/ f257 f118 1"/>
                  <a:gd name="f312" fmla="*/ f258 f118 1"/>
                  <a:gd name="f313" fmla="*/ f259 f118 1"/>
                  <a:gd name="f314" fmla="*/ f260 f117 1"/>
                  <a:gd name="f315" fmla="*/ f261 f118 1"/>
                  <a:gd name="f316" fmla="*/ f262 f117 1"/>
                  <a:gd name="f317" fmla="*/ f263 f118 1"/>
                  <a:gd name="f318" fmla="*/ f264 f118 1"/>
                  <a:gd name="f319" fmla="*/ f265 f117 1"/>
                  <a:gd name="f320" fmla="*/ f266 f118 1"/>
                  <a:gd name="f321" fmla="*/ f267 f118 1"/>
                  <a:gd name="f322" fmla="*/ f268 f118 1"/>
                  <a:gd name="f323" fmla="*/ f269 f117 1"/>
                  <a:gd name="f324" fmla="*/ f270 f118 1"/>
                  <a:gd name="f325" fmla="*/ f271 f118 1"/>
                  <a:gd name="f326" fmla="*/ f272 f118 1"/>
                  <a:gd name="f327" fmla="*/ f273 f118 1"/>
                  <a:gd name="f328" fmla="*/ f274 f118 1"/>
                  <a:gd name="f329" fmla="*/ f275 f118 1"/>
                  <a:gd name="f330" fmla="*/ f276 f117 1"/>
                  <a:gd name="f331" fmla="*/ f277 f118 1"/>
                  <a:gd name="f332" fmla="*/ f278 f118 1"/>
                  <a:gd name="f333" fmla="*/ f279 f118 1"/>
                </a:gdLst>
                <a:ahLst/>
                <a:cxnLst>
                  <a:cxn ang="3cd4">
                    <a:pos x="hc" y="t"/>
                  </a:cxn>
                  <a:cxn ang="0">
                    <a:pos x="r" y="vc"/>
                  </a:cxn>
                  <a:cxn ang="cd4">
                    <a:pos x="hc" y="b"/>
                  </a:cxn>
                  <a:cxn ang="cd2">
                    <a:pos x="l" y="vc"/>
                  </a:cxn>
                  <a:cxn ang="f229">
                    <a:pos x="f284" y="f285"/>
                  </a:cxn>
                  <a:cxn ang="f229">
                    <a:pos x="f286" y="f287"/>
                  </a:cxn>
                  <a:cxn ang="f229">
                    <a:pos x="f288" y="f289"/>
                  </a:cxn>
                  <a:cxn ang="f229">
                    <a:pos x="f290" y="f291"/>
                  </a:cxn>
                  <a:cxn ang="f229">
                    <a:pos x="f292" y="f293"/>
                  </a:cxn>
                  <a:cxn ang="f229">
                    <a:pos x="f294" y="f295"/>
                  </a:cxn>
                  <a:cxn ang="f229">
                    <a:pos x="f294" y="f296"/>
                  </a:cxn>
                  <a:cxn ang="f229">
                    <a:pos x="f297" y="f298"/>
                  </a:cxn>
                  <a:cxn ang="f229">
                    <a:pos x="f288" y="f299"/>
                  </a:cxn>
                  <a:cxn ang="f229">
                    <a:pos x="f300" y="f301"/>
                  </a:cxn>
                  <a:cxn ang="f229">
                    <a:pos x="f302" y="f303"/>
                  </a:cxn>
                  <a:cxn ang="f229">
                    <a:pos x="f304" y="f305"/>
                  </a:cxn>
                  <a:cxn ang="f229">
                    <a:pos x="f304" y="f306"/>
                  </a:cxn>
                  <a:cxn ang="f229">
                    <a:pos x="f304" y="f307"/>
                  </a:cxn>
                  <a:cxn ang="f229">
                    <a:pos x="f308" y="f309"/>
                  </a:cxn>
                  <a:cxn ang="f229">
                    <a:pos x="f310" y="f311"/>
                  </a:cxn>
                  <a:cxn ang="f229">
                    <a:pos x="f310" y="f312"/>
                  </a:cxn>
                  <a:cxn ang="f229">
                    <a:pos x="f304" y="f313"/>
                  </a:cxn>
                  <a:cxn ang="f229">
                    <a:pos x="f314" y="f315"/>
                  </a:cxn>
                  <a:cxn ang="f229">
                    <a:pos x="f316" y="f317"/>
                  </a:cxn>
                  <a:cxn ang="f229">
                    <a:pos x="f316" y="f318"/>
                  </a:cxn>
                  <a:cxn ang="f229">
                    <a:pos x="f319" y="f320"/>
                  </a:cxn>
                  <a:cxn ang="f229">
                    <a:pos x="f300" y="f321"/>
                  </a:cxn>
                  <a:cxn ang="f229">
                    <a:pos x="f286" y="f322"/>
                  </a:cxn>
                  <a:cxn ang="f229">
                    <a:pos x="f323" y="f324"/>
                  </a:cxn>
                  <a:cxn ang="f229">
                    <a:pos x="f300" y="f325"/>
                  </a:cxn>
                  <a:cxn ang="f229">
                    <a:pos x="f314" y="f326"/>
                  </a:cxn>
                  <a:cxn ang="f229">
                    <a:pos x="f302" y="f327"/>
                  </a:cxn>
                  <a:cxn ang="f229">
                    <a:pos x="f302" y="f328"/>
                  </a:cxn>
                  <a:cxn ang="f229">
                    <a:pos x="f319" y="f329"/>
                  </a:cxn>
                  <a:cxn ang="f229">
                    <a:pos x="f330" y="f331"/>
                  </a:cxn>
                  <a:cxn ang="f229">
                    <a:pos x="f284" y="f332"/>
                  </a:cxn>
                  <a:cxn ang="f229">
                    <a:pos x="f284" y="f333"/>
                  </a:cxn>
                  <a:cxn ang="f229">
                    <a:pos x="f284" y="f285"/>
                  </a:cxn>
                </a:cxnLst>
                <a:rect l="f280" t="f283" r="f281" b="f282"/>
                <a:pathLst>
                  <a:path w="34" h="999">
                    <a:moveTo>
                      <a:pt x="f9" y="f10"/>
                    </a:moveTo>
                    <a:cubicBezTo>
                      <a:pt x="f11" y="f12"/>
                      <a:pt x="f13" y="f14"/>
                      <a:pt x="f11" y="f15"/>
                    </a:cubicBezTo>
                    <a:cubicBezTo>
                      <a:pt x="f16" y="f17"/>
                      <a:pt x="f18" y="f19"/>
                      <a:pt x="f20" y="f21"/>
                    </a:cubicBezTo>
                    <a:cubicBezTo>
                      <a:pt x="f22" y="f23"/>
                      <a:pt x="f24" y="f25"/>
                      <a:pt x="f22" y="f26"/>
                    </a:cubicBezTo>
                    <a:cubicBezTo>
                      <a:pt x="f22" y="f27"/>
                      <a:pt x="f22" y="f28"/>
                      <a:pt x="f24" y="f28"/>
                    </a:cubicBezTo>
                    <a:cubicBezTo>
                      <a:pt x="f29" y="f30"/>
                      <a:pt x="f31" y="f32"/>
                      <a:pt x="f31" y="f33"/>
                    </a:cubicBezTo>
                    <a:cubicBezTo>
                      <a:pt x="f31" y="f34"/>
                      <a:pt x="f31" y="f35"/>
                      <a:pt x="f31" y="f36"/>
                    </a:cubicBezTo>
                    <a:cubicBezTo>
                      <a:pt x="f37" y="f38"/>
                      <a:pt x="f39" y="f40"/>
                      <a:pt x="f7" y="f41"/>
                    </a:cubicBezTo>
                    <a:cubicBezTo>
                      <a:pt x="f7" y="f42"/>
                      <a:pt x="f22" y="f43"/>
                      <a:pt x="f20" y="f44"/>
                    </a:cubicBezTo>
                    <a:cubicBezTo>
                      <a:pt x="f37" y="f45"/>
                      <a:pt x="f16" y="f46"/>
                      <a:pt x="f13" y="f47"/>
                    </a:cubicBezTo>
                    <a:cubicBezTo>
                      <a:pt x="f48" y="f49"/>
                      <a:pt x="f13" y="f50"/>
                      <a:pt x="f51" y="f8"/>
                    </a:cubicBezTo>
                    <a:cubicBezTo>
                      <a:pt x="f52" y="f53"/>
                      <a:pt x="f54" y="f55"/>
                      <a:pt x="f54" y="f56"/>
                    </a:cubicBezTo>
                    <a:cubicBezTo>
                      <a:pt x="f54" y="f57"/>
                      <a:pt x="f54" y="f58"/>
                      <a:pt x="f54" y="f59"/>
                    </a:cubicBezTo>
                    <a:cubicBezTo>
                      <a:pt x="f54" y="f60"/>
                      <a:pt x="f54" y="f61"/>
                      <a:pt x="f54" y="f62"/>
                    </a:cubicBezTo>
                    <a:cubicBezTo>
                      <a:pt x="f54" y="f63"/>
                      <a:pt x="f54" y="f30"/>
                      <a:pt x="f64" y="f27"/>
                    </a:cubicBezTo>
                    <a:cubicBezTo>
                      <a:pt x="f6" y="f65"/>
                      <a:pt x="f6" y="f66"/>
                      <a:pt x="f6" y="f67"/>
                    </a:cubicBezTo>
                    <a:cubicBezTo>
                      <a:pt x="f6" y="f68"/>
                      <a:pt x="f6" y="f69"/>
                      <a:pt x="f6" y="f9"/>
                    </a:cubicBezTo>
                    <a:cubicBezTo>
                      <a:pt x="f6" y="f48"/>
                      <a:pt x="f6" y="f70"/>
                      <a:pt x="f54" y="f6"/>
                    </a:cubicBezTo>
                    <a:cubicBezTo>
                      <a:pt x="f71" y="f6"/>
                      <a:pt x="f72" y="f70"/>
                      <a:pt x="f72" y="f72"/>
                    </a:cubicBezTo>
                    <a:cubicBezTo>
                      <a:pt x="f71" y="f37"/>
                      <a:pt x="f71" y="f7"/>
                      <a:pt x="f71" y="f73"/>
                    </a:cubicBezTo>
                    <a:cubicBezTo>
                      <a:pt x="f72" y="f74"/>
                      <a:pt x="f71" y="f75"/>
                      <a:pt x="f71" y="f76"/>
                    </a:cubicBezTo>
                    <a:cubicBezTo>
                      <a:pt x="f71" y="f77"/>
                      <a:pt x="f78" y="f79"/>
                      <a:pt x="f48" y="f80"/>
                    </a:cubicBezTo>
                    <a:cubicBezTo>
                      <a:pt x="f48" y="f81"/>
                      <a:pt x="f48" y="f82"/>
                      <a:pt x="f13" y="f83"/>
                    </a:cubicBezTo>
                    <a:cubicBezTo>
                      <a:pt x="f9" y="f84"/>
                      <a:pt x="f11" y="f85"/>
                      <a:pt x="f11" y="f86"/>
                    </a:cubicBezTo>
                    <a:cubicBezTo>
                      <a:pt x="f11" y="f87"/>
                      <a:pt x="f88" y="f89"/>
                      <a:pt x="f88" y="f90"/>
                    </a:cubicBezTo>
                    <a:cubicBezTo>
                      <a:pt x="f88" y="f91"/>
                      <a:pt x="f88" y="f92"/>
                      <a:pt x="f13" y="f2"/>
                    </a:cubicBezTo>
                    <a:cubicBezTo>
                      <a:pt x="f72" y="f93"/>
                      <a:pt x="f72" y="f94"/>
                      <a:pt x="f72" y="f95"/>
                    </a:cubicBezTo>
                    <a:cubicBezTo>
                      <a:pt x="f51" y="f96"/>
                      <a:pt x="f51" y="f97"/>
                      <a:pt x="f51" y="f98"/>
                    </a:cubicBezTo>
                    <a:cubicBezTo>
                      <a:pt x="f71" y="f99"/>
                      <a:pt x="f51" y="f100"/>
                      <a:pt x="f51" y="f101"/>
                    </a:cubicBezTo>
                    <a:cubicBezTo>
                      <a:pt x="f72" y="f102"/>
                      <a:pt x="f78" y="f103"/>
                      <a:pt x="f48" y="f104"/>
                    </a:cubicBezTo>
                    <a:cubicBezTo>
                      <a:pt x="f18" y="f104"/>
                      <a:pt x="f105" y="f106"/>
                      <a:pt x="f29" y="f107"/>
                    </a:cubicBezTo>
                    <a:cubicBezTo>
                      <a:pt x="f29" y="f108"/>
                      <a:pt x="f16" y="f109"/>
                      <a:pt x="f9" y="f110"/>
                    </a:cubicBezTo>
                    <a:cubicBezTo>
                      <a:pt x="f9" y="f111"/>
                      <a:pt x="f9" y="f112"/>
                      <a:pt x="f9" y="f113"/>
                    </a:cubicBezTo>
                    <a:cubicBezTo>
                      <a:pt x="f18" y="f114"/>
                      <a:pt x="f16" y="f115"/>
                      <a:pt x="f9" y="f10"/>
                    </a:cubicBezTo>
                    <a:close/>
                  </a:path>
                </a:pathLst>
              </a:custGeom>
              <a:solidFill>
                <a:srgbClr val="27131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1" name="Freeform 88">
                <a:extLst>
                  <a:ext uri="{FF2B5EF4-FFF2-40B4-BE49-F238E27FC236}">
                    <a16:creationId xmlns:a16="http://schemas.microsoft.com/office/drawing/2014/main" id="{05FB23BF-940C-90D3-FB5F-EC5A38D131A8}"/>
                  </a:ext>
                </a:extLst>
              </p:cNvPr>
              <p:cNvSpPr/>
              <p:nvPr/>
            </p:nvSpPr>
            <p:spPr>
              <a:xfrm>
                <a:off x="11104565" y="4772025"/>
                <a:ext cx="161921" cy="390521"/>
              </a:xfrm>
              <a:custGeom>
                <a:avLst/>
                <a:gdLst>
                  <a:gd name="f0" fmla="val 10800000"/>
                  <a:gd name="f1" fmla="val 5400000"/>
                  <a:gd name="f2" fmla="val 180"/>
                  <a:gd name="f3" fmla="val w"/>
                  <a:gd name="f4" fmla="val h"/>
                  <a:gd name="f5" fmla="val 0"/>
                  <a:gd name="f6" fmla="val 103"/>
                  <a:gd name="f7" fmla="val 248"/>
                  <a:gd name="f8" fmla="val 100"/>
                  <a:gd name="f9" fmla="val 171"/>
                  <a:gd name="f10" fmla="val 99"/>
                  <a:gd name="f11" fmla="val 179"/>
                  <a:gd name="f12" fmla="val 97"/>
                  <a:gd name="f13" fmla="val 187"/>
                  <a:gd name="f14" fmla="val 194"/>
                  <a:gd name="f15" fmla="val 201"/>
                  <a:gd name="f16" fmla="val 208"/>
                  <a:gd name="f17" fmla="val 214"/>
                  <a:gd name="f18" fmla="val 98"/>
                  <a:gd name="f19" fmla="val 219"/>
                  <a:gd name="f20" fmla="val 91"/>
                  <a:gd name="f21" fmla="val 221"/>
                  <a:gd name="f22" fmla="val 86"/>
                  <a:gd name="f23" fmla="val 83"/>
                  <a:gd name="f24" fmla="val 218"/>
                  <a:gd name="f25" fmla="val 81"/>
                  <a:gd name="f26" fmla="val 215"/>
                  <a:gd name="f27" fmla="val 79"/>
                  <a:gd name="f28" fmla="val 77"/>
                  <a:gd name="f29" fmla="val 220"/>
                  <a:gd name="f30" fmla="val 223"/>
                  <a:gd name="f31" fmla="val 225"/>
                  <a:gd name="f32" fmla="val 226"/>
                  <a:gd name="f33" fmla="val 82"/>
                  <a:gd name="f34" fmla="val 224"/>
                  <a:gd name="f35" fmla="val 84"/>
                  <a:gd name="f36" fmla="val 89"/>
                  <a:gd name="f37" fmla="val 90"/>
                  <a:gd name="f38" fmla="val 229"/>
                  <a:gd name="f39" fmla="val 231"/>
                  <a:gd name="f40" fmla="val 233"/>
                  <a:gd name="f41" fmla="val 236"/>
                  <a:gd name="f42" fmla="val 234"/>
                  <a:gd name="f43" fmla="val 78"/>
                  <a:gd name="f44" fmla="val 235"/>
                  <a:gd name="f45" fmla="val 73"/>
                  <a:gd name="f46" fmla="val 239"/>
                  <a:gd name="f47" fmla="val 67"/>
                  <a:gd name="f48" fmla="val 237"/>
                  <a:gd name="f49" fmla="val 63"/>
                  <a:gd name="f50" fmla="val 230"/>
                  <a:gd name="f51" fmla="val 57"/>
                  <a:gd name="f52" fmla="val 228"/>
                  <a:gd name="f53" fmla="val 53"/>
                  <a:gd name="f54" fmla="val 227"/>
                  <a:gd name="f55" fmla="val 60"/>
                  <a:gd name="f56" fmla="val 222"/>
                  <a:gd name="f57" fmla="val 61"/>
                  <a:gd name="f58" fmla="val 62"/>
                  <a:gd name="f59" fmla="val 70"/>
                  <a:gd name="f60" fmla="val 71"/>
                  <a:gd name="f61" fmla="val 207"/>
                  <a:gd name="f62" fmla="val 66"/>
                  <a:gd name="f63" fmla="val 205"/>
                  <a:gd name="f64" fmla="val 203"/>
                  <a:gd name="f65" fmla="val 65"/>
                  <a:gd name="f66" fmla="val 200"/>
                  <a:gd name="f67" fmla="val 196"/>
                  <a:gd name="f68" fmla="val 197"/>
                  <a:gd name="f69" fmla="val 74"/>
                  <a:gd name="f70" fmla="val 198"/>
                  <a:gd name="f71" fmla="val 199"/>
                  <a:gd name="f72" fmla="val 195"/>
                  <a:gd name="f73" fmla="val 85"/>
                  <a:gd name="f74" fmla="val 183"/>
                  <a:gd name="f75" fmla="val 181"/>
                  <a:gd name="f76" fmla="val 88"/>
                  <a:gd name="f77" fmla="val 175"/>
                  <a:gd name="f78" fmla="val 92"/>
                  <a:gd name="f79" fmla="val 170"/>
                  <a:gd name="f80" fmla="val 166"/>
                  <a:gd name="f81" fmla="val 154"/>
                  <a:gd name="f82" fmla="val 142"/>
                  <a:gd name="f83" fmla="val 87"/>
                  <a:gd name="f84" fmla="val 130"/>
                  <a:gd name="f85" fmla="val 120"/>
                  <a:gd name="f86" fmla="val 110"/>
                  <a:gd name="f87" fmla="val 75"/>
                  <a:gd name="f88" fmla="val 80"/>
                  <a:gd name="f89" fmla="val 64"/>
                  <a:gd name="f90" fmla="val 58"/>
                  <a:gd name="f91" fmla="val 56"/>
                  <a:gd name="f92" fmla="val 55"/>
                  <a:gd name="f93" fmla="val 72"/>
                  <a:gd name="f94" fmla="val 69"/>
                  <a:gd name="f95" fmla="val 76"/>
                  <a:gd name="f96" fmla="val 49"/>
                  <a:gd name="f97" fmla="val 45"/>
                  <a:gd name="f98" fmla="val 47"/>
                  <a:gd name="f99" fmla="val 54"/>
                  <a:gd name="f100" fmla="val 50"/>
                  <a:gd name="f101" fmla="val 42"/>
                  <a:gd name="f102" fmla="val 52"/>
                  <a:gd name="f103" fmla="val 31"/>
                  <a:gd name="f104" fmla="val 27"/>
                  <a:gd name="f105" fmla="val 24"/>
                  <a:gd name="f106" fmla="val 51"/>
                  <a:gd name="f107" fmla="val 19"/>
                  <a:gd name="f108" fmla="val 28"/>
                  <a:gd name="f109" fmla="val 39"/>
                  <a:gd name="f110" fmla="val 36"/>
                  <a:gd name="f111" fmla="val 25"/>
                  <a:gd name="f112" fmla="val 34"/>
                  <a:gd name="f113" fmla="val 35"/>
                  <a:gd name="f114" fmla="val 101"/>
                  <a:gd name="f115" fmla="val 108"/>
                  <a:gd name="f116" fmla="val 114"/>
                  <a:gd name="f117" fmla="val 29"/>
                  <a:gd name="f118" fmla="val 121"/>
                  <a:gd name="f119" fmla="val 132"/>
                  <a:gd name="f120" fmla="val 143"/>
                  <a:gd name="f121" fmla="val 22"/>
                  <a:gd name="f122" fmla="val 152"/>
                  <a:gd name="f123" fmla="val 17"/>
                  <a:gd name="f124" fmla="val 157"/>
                  <a:gd name="f125" fmla="val 165"/>
                  <a:gd name="f126" fmla="val 188"/>
                  <a:gd name="f127" fmla="val 14"/>
                  <a:gd name="f128" fmla="val 12"/>
                  <a:gd name="f129" fmla="val 11"/>
                  <a:gd name="f130" fmla="val 16"/>
                  <a:gd name="f131" fmla="val 238"/>
                  <a:gd name="f132" fmla="val 243"/>
                  <a:gd name="f133" fmla="val 245"/>
                  <a:gd name="f134" fmla="val 10"/>
                  <a:gd name="f135" fmla="val 232"/>
                  <a:gd name="f136" fmla="val 1"/>
                  <a:gd name="f137" fmla="val 4"/>
                  <a:gd name="f138" fmla="val 6"/>
                  <a:gd name="f139" fmla="val 189"/>
                  <a:gd name="f140" fmla="val 185"/>
                  <a:gd name="f141" fmla="val 5"/>
                  <a:gd name="f142" fmla="val 174"/>
                  <a:gd name="f143" fmla="val 167"/>
                  <a:gd name="f144" fmla="val 164"/>
                  <a:gd name="f145" fmla="val 161"/>
                  <a:gd name="f146" fmla="val 7"/>
                  <a:gd name="f147" fmla="val 158"/>
                  <a:gd name="f148" fmla="val 150"/>
                  <a:gd name="f149" fmla="val 134"/>
                  <a:gd name="f150" fmla="val 117"/>
                  <a:gd name="f151" fmla="val 8"/>
                  <a:gd name="f152" fmla="val 3"/>
                  <a:gd name="f153" fmla="val 9"/>
                  <a:gd name="f154" fmla="val 15"/>
                  <a:gd name="f155" fmla="val 41"/>
                  <a:gd name="f156" fmla="val 32"/>
                  <a:gd name="f157" fmla="val 18"/>
                  <a:gd name="f158" fmla="val 43"/>
                  <a:gd name="f159" fmla="val 44"/>
                  <a:gd name="f160" fmla="val 13"/>
                  <a:gd name="f161" fmla="val 21"/>
                  <a:gd name="f162" fmla="val 26"/>
                  <a:gd name="f163" fmla="val 33"/>
                  <a:gd name="f164" fmla="val 93"/>
                  <a:gd name="f165" fmla="val 95"/>
                  <a:gd name="f166" fmla="val 96"/>
                  <a:gd name="f167" fmla="val 168"/>
                  <a:gd name="f168" fmla="val 169"/>
                  <a:gd name="f169" fmla="+- 0 0 -90"/>
                  <a:gd name="f170" fmla="*/ f3 1 103"/>
                  <a:gd name="f171" fmla="*/ f4 1 248"/>
                  <a:gd name="f172" fmla="+- f7 0 f5"/>
                  <a:gd name="f173" fmla="+- f6 0 f5"/>
                  <a:gd name="f174" fmla="*/ f169 f0 1"/>
                  <a:gd name="f175" fmla="*/ f173 1 103"/>
                  <a:gd name="f176" fmla="*/ f172 1 248"/>
                  <a:gd name="f177" fmla="*/ 100 f173 1"/>
                  <a:gd name="f178" fmla="*/ 194 f172 1"/>
                  <a:gd name="f179" fmla="*/ 86 f173 1"/>
                  <a:gd name="f180" fmla="*/ 219 f172 1"/>
                  <a:gd name="f181" fmla="*/ 79 f173 1"/>
                  <a:gd name="f182" fmla="*/ 225 f172 1"/>
                  <a:gd name="f183" fmla="*/ 89 f173 1"/>
                  <a:gd name="f184" fmla="*/ 229 f172 1"/>
                  <a:gd name="f185" fmla="*/ 73 f173 1"/>
                  <a:gd name="f186" fmla="*/ 239 f172 1"/>
                  <a:gd name="f187" fmla="*/ 60 f173 1"/>
                  <a:gd name="f188" fmla="*/ 222 f172 1"/>
                  <a:gd name="f189" fmla="*/ 67 f173 1"/>
                  <a:gd name="f190" fmla="*/ 207 f172 1"/>
                  <a:gd name="f191" fmla="*/ 74 f173 1"/>
                  <a:gd name="f192" fmla="*/ 198 f172 1"/>
                  <a:gd name="f193" fmla="*/ 88 f173 1"/>
                  <a:gd name="f194" fmla="*/ 179 f172 1"/>
                  <a:gd name="f195" fmla="*/ 87 f173 1"/>
                  <a:gd name="f196" fmla="*/ 130 f172 1"/>
                  <a:gd name="f197" fmla="*/ 80 f173 1"/>
                  <a:gd name="f198" fmla="*/ 64 f172 1"/>
                  <a:gd name="f199" fmla="*/ 72 f173 1"/>
                  <a:gd name="f200" fmla="*/ 56 f172 1"/>
                  <a:gd name="f201" fmla="*/ 70 f173 1"/>
                  <a:gd name="f202" fmla="*/ 67 f172 1"/>
                  <a:gd name="f203" fmla="*/ 47 f173 1"/>
                  <a:gd name="f204" fmla="*/ 65 f172 1"/>
                  <a:gd name="f205" fmla="*/ 51 f173 1"/>
                  <a:gd name="f206" fmla="*/ 19 f172 1"/>
                  <a:gd name="f207" fmla="*/ 28 f173 1"/>
                  <a:gd name="f208" fmla="*/ 69 f172 1"/>
                  <a:gd name="f209" fmla="*/ 29 f173 1"/>
                  <a:gd name="f210" fmla="*/ 121 f172 1"/>
                  <a:gd name="f211" fmla="*/ 17 f173 1"/>
                  <a:gd name="f212" fmla="*/ 171 f172 1"/>
                  <a:gd name="f213" fmla="*/ 16 f173 1"/>
                  <a:gd name="f214" fmla="*/ 233 f172 1"/>
                  <a:gd name="f215" fmla="*/ 10 f173 1"/>
                  <a:gd name="f216" fmla="*/ 243 f172 1"/>
                  <a:gd name="f217" fmla="*/ 4 f173 1"/>
                  <a:gd name="f218" fmla="*/ 189 f172 1"/>
                  <a:gd name="f219" fmla="*/ 5 f173 1"/>
                  <a:gd name="f220" fmla="*/ 170 f172 1"/>
                  <a:gd name="f221" fmla="*/ 6 f173 1"/>
                  <a:gd name="f222" fmla="*/ 150 f172 1"/>
                  <a:gd name="f223" fmla="*/ 9 f173 1"/>
                  <a:gd name="f224" fmla="*/ 34 f172 1"/>
                  <a:gd name="f225" fmla="*/ 15 f173 1"/>
                  <a:gd name="f226" fmla="*/ 49 f172 1"/>
                  <a:gd name="f227" fmla="*/ 39 f173 1"/>
                  <a:gd name="f228" fmla="*/ 57 f173 1"/>
                  <a:gd name="f229" fmla="*/ 5 f172 1"/>
                  <a:gd name="f230" fmla="*/ 18 f172 1"/>
                  <a:gd name="f231" fmla="*/ 82 f173 1"/>
                  <a:gd name="f232" fmla="*/ 39 f172 1"/>
                  <a:gd name="f233" fmla="*/ 93 f173 1"/>
                  <a:gd name="f234" fmla="*/ 87 f172 1"/>
                  <a:gd name="f235" fmla="*/ 98 f173 1"/>
                  <a:gd name="f236" fmla="*/ 164 f172 1"/>
                  <a:gd name="f237" fmla="*/ f174 1 f2"/>
                  <a:gd name="f238" fmla="*/ f177 1 103"/>
                  <a:gd name="f239" fmla="*/ f178 1 248"/>
                  <a:gd name="f240" fmla="*/ f179 1 103"/>
                  <a:gd name="f241" fmla="*/ f180 1 248"/>
                  <a:gd name="f242" fmla="*/ f181 1 103"/>
                  <a:gd name="f243" fmla="*/ f182 1 248"/>
                  <a:gd name="f244" fmla="*/ f183 1 103"/>
                  <a:gd name="f245" fmla="*/ f184 1 248"/>
                  <a:gd name="f246" fmla="*/ f185 1 103"/>
                  <a:gd name="f247" fmla="*/ f186 1 248"/>
                  <a:gd name="f248" fmla="*/ f187 1 103"/>
                  <a:gd name="f249" fmla="*/ f188 1 248"/>
                  <a:gd name="f250" fmla="*/ f189 1 103"/>
                  <a:gd name="f251" fmla="*/ f190 1 248"/>
                  <a:gd name="f252" fmla="*/ f191 1 103"/>
                  <a:gd name="f253" fmla="*/ f192 1 248"/>
                  <a:gd name="f254" fmla="*/ f193 1 103"/>
                  <a:gd name="f255" fmla="*/ f194 1 248"/>
                  <a:gd name="f256" fmla="*/ f195 1 103"/>
                  <a:gd name="f257" fmla="*/ f196 1 248"/>
                  <a:gd name="f258" fmla="*/ f197 1 103"/>
                  <a:gd name="f259" fmla="*/ f198 1 248"/>
                  <a:gd name="f260" fmla="*/ f199 1 103"/>
                  <a:gd name="f261" fmla="*/ f200 1 248"/>
                  <a:gd name="f262" fmla="*/ f201 1 103"/>
                  <a:gd name="f263" fmla="*/ f202 1 248"/>
                  <a:gd name="f264" fmla="*/ f203 1 103"/>
                  <a:gd name="f265" fmla="*/ f204 1 248"/>
                  <a:gd name="f266" fmla="*/ f205 1 103"/>
                  <a:gd name="f267" fmla="*/ f206 1 248"/>
                  <a:gd name="f268" fmla="*/ f207 1 103"/>
                  <a:gd name="f269" fmla="*/ f208 1 248"/>
                  <a:gd name="f270" fmla="*/ f209 1 103"/>
                  <a:gd name="f271" fmla="*/ f210 1 248"/>
                  <a:gd name="f272" fmla="*/ f211 1 103"/>
                  <a:gd name="f273" fmla="*/ f212 1 248"/>
                  <a:gd name="f274" fmla="*/ f213 1 103"/>
                  <a:gd name="f275" fmla="*/ f214 1 248"/>
                  <a:gd name="f276" fmla="*/ f215 1 103"/>
                  <a:gd name="f277" fmla="*/ f216 1 248"/>
                  <a:gd name="f278" fmla="*/ f217 1 103"/>
                  <a:gd name="f279" fmla="*/ f218 1 248"/>
                  <a:gd name="f280" fmla="*/ f219 1 103"/>
                  <a:gd name="f281" fmla="*/ f220 1 248"/>
                  <a:gd name="f282" fmla="*/ f221 1 103"/>
                  <a:gd name="f283" fmla="*/ f222 1 248"/>
                  <a:gd name="f284" fmla="*/ f223 1 103"/>
                  <a:gd name="f285" fmla="*/ f224 1 248"/>
                  <a:gd name="f286" fmla="*/ f225 1 103"/>
                  <a:gd name="f287" fmla="*/ f226 1 248"/>
                  <a:gd name="f288" fmla="*/ f227 1 103"/>
                  <a:gd name="f289" fmla="*/ f228 1 103"/>
                  <a:gd name="f290" fmla="*/ f229 1 248"/>
                  <a:gd name="f291" fmla="*/ f230 1 248"/>
                  <a:gd name="f292" fmla="*/ f231 1 103"/>
                  <a:gd name="f293" fmla="*/ f232 1 248"/>
                  <a:gd name="f294" fmla="*/ f233 1 103"/>
                  <a:gd name="f295" fmla="*/ f234 1 248"/>
                  <a:gd name="f296" fmla="*/ f235 1 103"/>
                  <a:gd name="f297" fmla="*/ f236 1 248"/>
                  <a:gd name="f298" fmla="*/ 0 1 f175"/>
                  <a:gd name="f299" fmla="*/ f6 1 f175"/>
                  <a:gd name="f300" fmla="*/ 0 1 f176"/>
                  <a:gd name="f301" fmla="*/ f7 1 f176"/>
                  <a:gd name="f302" fmla="+- f237 0 f1"/>
                  <a:gd name="f303" fmla="*/ f238 1 f175"/>
                  <a:gd name="f304" fmla="*/ f239 1 f176"/>
                  <a:gd name="f305" fmla="*/ f240 1 f175"/>
                  <a:gd name="f306" fmla="*/ f241 1 f176"/>
                  <a:gd name="f307" fmla="*/ f242 1 f175"/>
                  <a:gd name="f308" fmla="*/ f243 1 f176"/>
                  <a:gd name="f309" fmla="*/ f244 1 f175"/>
                  <a:gd name="f310" fmla="*/ f245 1 f176"/>
                  <a:gd name="f311" fmla="*/ f246 1 f175"/>
                  <a:gd name="f312" fmla="*/ f247 1 f176"/>
                  <a:gd name="f313" fmla="*/ f248 1 f175"/>
                  <a:gd name="f314" fmla="*/ f249 1 f176"/>
                  <a:gd name="f315" fmla="*/ f250 1 f175"/>
                  <a:gd name="f316" fmla="*/ f251 1 f176"/>
                  <a:gd name="f317" fmla="*/ f252 1 f175"/>
                  <a:gd name="f318" fmla="*/ f253 1 f176"/>
                  <a:gd name="f319" fmla="*/ f254 1 f175"/>
                  <a:gd name="f320" fmla="*/ f255 1 f176"/>
                  <a:gd name="f321" fmla="*/ f256 1 f175"/>
                  <a:gd name="f322" fmla="*/ f257 1 f176"/>
                  <a:gd name="f323" fmla="*/ f258 1 f175"/>
                  <a:gd name="f324" fmla="*/ f259 1 f176"/>
                  <a:gd name="f325" fmla="*/ f260 1 f175"/>
                  <a:gd name="f326" fmla="*/ f261 1 f176"/>
                  <a:gd name="f327" fmla="*/ f262 1 f175"/>
                  <a:gd name="f328" fmla="*/ f263 1 f176"/>
                  <a:gd name="f329" fmla="*/ f264 1 f175"/>
                  <a:gd name="f330" fmla="*/ f265 1 f176"/>
                  <a:gd name="f331" fmla="*/ f266 1 f175"/>
                  <a:gd name="f332" fmla="*/ f267 1 f176"/>
                  <a:gd name="f333" fmla="*/ f268 1 f175"/>
                  <a:gd name="f334" fmla="*/ f269 1 f176"/>
                  <a:gd name="f335" fmla="*/ f270 1 f175"/>
                  <a:gd name="f336" fmla="*/ f271 1 f176"/>
                  <a:gd name="f337" fmla="*/ f272 1 f175"/>
                  <a:gd name="f338" fmla="*/ f273 1 f176"/>
                  <a:gd name="f339" fmla="*/ f274 1 f175"/>
                  <a:gd name="f340" fmla="*/ f275 1 f176"/>
                  <a:gd name="f341" fmla="*/ f276 1 f175"/>
                  <a:gd name="f342" fmla="*/ f277 1 f176"/>
                  <a:gd name="f343" fmla="*/ f278 1 f175"/>
                  <a:gd name="f344" fmla="*/ f279 1 f176"/>
                  <a:gd name="f345" fmla="*/ f280 1 f175"/>
                  <a:gd name="f346" fmla="*/ f281 1 f176"/>
                  <a:gd name="f347" fmla="*/ f282 1 f175"/>
                  <a:gd name="f348" fmla="*/ f283 1 f176"/>
                  <a:gd name="f349" fmla="*/ f284 1 f175"/>
                  <a:gd name="f350" fmla="*/ f285 1 f176"/>
                  <a:gd name="f351" fmla="*/ f286 1 f175"/>
                  <a:gd name="f352" fmla="*/ f287 1 f176"/>
                  <a:gd name="f353" fmla="*/ f288 1 f175"/>
                  <a:gd name="f354" fmla="*/ f289 1 f175"/>
                  <a:gd name="f355" fmla="*/ f290 1 f176"/>
                  <a:gd name="f356" fmla="*/ f291 1 f176"/>
                  <a:gd name="f357" fmla="*/ f292 1 f175"/>
                  <a:gd name="f358" fmla="*/ f293 1 f176"/>
                  <a:gd name="f359" fmla="*/ f294 1 f175"/>
                  <a:gd name="f360" fmla="*/ f295 1 f176"/>
                  <a:gd name="f361" fmla="*/ f296 1 f175"/>
                  <a:gd name="f362" fmla="*/ f297 1 f176"/>
                  <a:gd name="f363" fmla="*/ f298 f170 1"/>
                  <a:gd name="f364" fmla="*/ f299 f170 1"/>
                  <a:gd name="f365" fmla="*/ f301 f171 1"/>
                  <a:gd name="f366" fmla="*/ f300 f171 1"/>
                  <a:gd name="f367" fmla="*/ f303 f170 1"/>
                  <a:gd name="f368" fmla="*/ f304 f171 1"/>
                  <a:gd name="f369" fmla="*/ f305 f170 1"/>
                  <a:gd name="f370" fmla="*/ f306 f171 1"/>
                  <a:gd name="f371" fmla="*/ f307 f170 1"/>
                  <a:gd name="f372" fmla="*/ f308 f171 1"/>
                  <a:gd name="f373" fmla="*/ f309 f170 1"/>
                  <a:gd name="f374" fmla="*/ f310 f171 1"/>
                  <a:gd name="f375" fmla="*/ f311 f170 1"/>
                  <a:gd name="f376" fmla="*/ f312 f171 1"/>
                  <a:gd name="f377" fmla="*/ f313 f170 1"/>
                  <a:gd name="f378" fmla="*/ f314 f171 1"/>
                  <a:gd name="f379" fmla="*/ f315 f170 1"/>
                  <a:gd name="f380" fmla="*/ f316 f171 1"/>
                  <a:gd name="f381" fmla="*/ f317 f170 1"/>
                  <a:gd name="f382" fmla="*/ f318 f171 1"/>
                  <a:gd name="f383" fmla="*/ f319 f170 1"/>
                  <a:gd name="f384" fmla="*/ f320 f171 1"/>
                  <a:gd name="f385" fmla="*/ f321 f170 1"/>
                  <a:gd name="f386" fmla="*/ f322 f171 1"/>
                  <a:gd name="f387" fmla="*/ f323 f170 1"/>
                  <a:gd name="f388" fmla="*/ f324 f171 1"/>
                  <a:gd name="f389" fmla="*/ f325 f170 1"/>
                  <a:gd name="f390" fmla="*/ f326 f171 1"/>
                  <a:gd name="f391" fmla="*/ f327 f170 1"/>
                  <a:gd name="f392" fmla="*/ f328 f171 1"/>
                  <a:gd name="f393" fmla="*/ f329 f170 1"/>
                  <a:gd name="f394" fmla="*/ f330 f171 1"/>
                  <a:gd name="f395" fmla="*/ f331 f170 1"/>
                  <a:gd name="f396" fmla="*/ f332 f171 1"/>
                  <a:gd name="f397" fmla="*/ f333 f170 1"/>
                  <a:gd name="f398" fmla="*/ f334 f171 1"/>
                  <a:gd name="f399" fmla="*/ f335 f170 1"/>
                  <a:gd name="f400" fmla="*/ f336 f171 1"/>
                  <a:gd name="f401" fmla="*/ f337 f170 1"/>
                  <a:gd name="f402" fmla="*/ f338 f171 1"/>
                  <a:gd name="f403" fmla="*/ f339 f170 1"/>
                  <a:gd name="f404" fmla="*/ f340 f171 1"/>
                  <a:gd name="f405" fmla="*/ f341 f170 1"/>
                  <a:gd name="f406" fmla="*/ f342 f171 1"/>
                  <a:gd name="f407" fmla="*/ f343 f170 1"/>
                  <a:gd name="f408" fmla="*/ f344 f171 1"/>
                  <a:gd name="f409" fmla="*/ f345 f170 1"/>
                  <a:gd name="f410" fmla="*/ f346 f171 1"/>
                  <a:gd name="f411" fmla="*/ f347 f170 1"/>
                  <a:gd name="f412" fmla="*/ f348 f171 1"/>
                  <a:gd name="f413" fmla="*/ f349 f170 1"/>
                  <a:gd name="f414" fmla="*/ f350 f171 1"/>
                  <a:gd name="f415" fmla="*/ f351 f170 1"/>
                  <a:gd name="f416" fmla="*/ f352 f171 1"/>
                  <a:gd name="f417" fmla="*/ f353 f170 1"/>
                  <a:gd name="f418" fmla="*/ f354 f170 1"/>
                  <a:gd name="f419" fmla="*/ f355 f171 1"/>
                  <a:gd name="f420" fmla="*/ f356 f171 1"/>
                  <a:gd name="f421" fmla="*/ f357 f170 1"/>
                  <a:gd name="f422" fmla="*/ f358 f171 1"/>
                  <a:gd name="f423" fmla="*/ f359 f170 1"/>
                  <a:gd name="f424" fmla="*/ f360 f171 1"/>
                  <a:gd name="f425" fmla="*/ f361 f170 1"/>
                  <a:gd name="f426" fmla="*/ f362 f171 1"/>
                </a:gdLst>
                <a:ahLst/>
                <a:cxnLst>
                  <a:cxn ang="3cd4">
                    <a:pos x="hc" y="t"/>
                  </a:cxn>
                  <a:cxn ang="0">
                    <a:pos x="r" y="vc"/>
                  </a:cxn>
                  <a:cxn ang="cd4">
                    <a:pos x="hc" y="b"/>
                  </a:cxn>
                  <a:cxn ang="cd2">
                    <a:pos x="l" y="vc"/>
                  </a:cxn>
                  <a:cxn ang="f302">
                    <a:pos x="f367" y="f368"/>
                  </a:cxn>
                  <a:cxn ang="f302">
                    <a:pos x="f369" y="f370"/>
                  </a:cxn>
                  <a:cxn ang="f302">
                    <a:pos x="f371" y="f372"/>
                  </a:cxn>
                  <a:cxn ang="f302">
                    <a:pos x="f373" y="f374"/>
                  </a:cxn>
                  <a:cxn ang="f302">
                    <a:pos x="f375" y="f376"/>
                  </a:cxn>
                  <a:cxn ang="f302">
                    <a:pos x="f377" y="f378"/>
                  </a:cxn>
                  <a:cxn ang="f302">
                    <a:pos x="f379" y="f380"/>
                  </a:cxn>
                  <a:cxn ang="f302">
                    <a:pos x="f381" y="f382"/>
                  </a:cxn>
                  <a:cxn ang="f302">
                    <a:pos x="f383" y="f384"/>
                  </a:cxn>
                  <a:cxn ang="f302">
                    <a:pos x="f385" y="f386"/>
                  </a:cxn>
                  <a:cxn ang="f302">
                    <a:pos x="f387" y="f388"/>
                  </a:cxn>
                  <a:cxn ang="f302">
                    <a:pos x="f389" y="f390"/>
                  </a:cxn>
                  <a:cxn ang="f302">
                    <a:pos x="f391" y="f392"/>
                  </a:cxn>
                  <a:cxn ang="f302">
                    <a:pos x="f393" y="f394"/>
                  </a:cxn>
                  <a:cxn ang="f302">
                    <a:pos x="f395" y="f396"/>
                  </a:cxn>
                  <a:cxn ang="f302">
                    <a:pos x="f397" y="f398"/>
                  </a:cxn>
                  <a:cxn ang="f302">
                    <a:pos x="f399" y="f400"/>
                  </a:cxn>
                  <a:cxn ang="f302">
                    <a:pos x="f401" y="f402"/>
                  </a:cxn>
                  <a:cxn ang="f302">
                    <a:pos x="f403" y="f404"/>
                  </a:cxn>
                  <a:cxn ang="f302">
                    <a:pos x="f405" y="f406"/>
                  </a:cxn>
                  <a:cxn ang="f302">
                    <a:pos x="f407" y="f408"/>
                  </a:cxn>
                  <a:cxn ang="f302">
                    <a:pos x="f409" y="f410"/>
                  </a:cxn>
                  <a:cxn ang="f302">
                    <a:pos x="f411" y="f412"/>
                  </a:cxn>
                  <a:cxn ang="f302">
                    <a:pos x="f409" y="f398"/>
                  </a:cxn>
                  <a:cxn ang="f302">
                    <a:pos x="f413" y="f414"/>
                  </a:cxn>
                  <a:cxn ang="f302">
                    <a:pos x="f415" y="f416"/>
                  </a:cxn>
                  <a:cxn ang="f302">
                    <a:pos x="f417" y="f396"/>
                  </a:cxn>
                  <a:cxn ang="f302">
                    <a:pos x="f418" y="f419"/>
                  </a:cxn>
                  <a:cxn ang="f302">
                    <a:pos x="f389" y="f420"/>
                  </a:cxn>
                  <a:cxn ang="f302">
                    <a:pos x="f421" y="f422"/>
                  </a:cxn>
                  <a:cxn ang="f302">
                    <a:pos x="f423" y="f424"/>
                  </a:cxn>
                  <a:cxn ang="f302">
                    <a:pos x="f425" y="f426"/>
                  </a:cxn>
                  <a:cxn ang="f302">
                    <a:pos x="f367" y="f402"/>
                  </a:cxn>
                </a:cxnLst>
                <a:rect l="f363" t="f366" r="f364" b="f365"/>
                <a:pathLst>
                  <a:path w="103" h="248">
                    <a:moveTo>
                      <a:pt x="f8" y="f9"/>
                    </a:moveTo>
                    <a:cubicBezTo>
                      <a:pt x="f10" y="f11"/>
                      <a:pt x="f12" y="f13"/>
                      <a:pt x="f8" y="f14"/>
                    </a:cubicBezTo>
                    <a:cubicBezTo>
                      <a:pt x="f6" y="f15"/>
                      <a:pt x="f8" y="f16"/>
                      <a:pt x="f10" y="f17"/>
                    </a:cubicBezTo>
                    <a:cubicBezTo>
                      <a:pt x="f18" y="f19"/>
                      <a:pt x="f20" y="f21"/>
                      <a:pt x="f22" y="f19"/>
                    </a:cubicBezTo>
                    <a:cubicBezTo>
                      <a:pt x="f23" y="f24"/>
                      <a:pt x="f25" y="f26"/>
                      <a:pt x="f27" y="f24"/>
                    </a:cubicBezTo>
                    <a:cubicBezTo>
                      <a:pt x="f28" y="f29"/>
                      <a:pt x="f27" y="f30"/>
                      <a:pt x="f27" y="f31"/>
                    </a:cubicBezTo>
                    <a:cubicBezTo>
                      <a:pt x="f25" y="f32"/>
                      <a:pt x="f33" y="f34"/>
                      <a:pt x="f35" y="f34"/>
                    </a:cubicBezTo>
                    <a:cubicBezTo>
                      <a:pt x="f36" y="f30"/>
                      <a:pt x="f37" y="f34"/>
                      <a:pt x="f36" y="f38"/>
                    </a:cubicBezTo>
                    <a:cubicBezTo>
                      <a:pt x="f36" y="f39"/>
                      <a:pt x="f36" y="f40"/>
                      <a:pt x="f36" y="f41"/>
                    </a:cubicBezTo>
                    <a:cubicBezTo>
                      <a:pt x="f23" y="f42"/>
                      <a:pt x="f43" y="f44"/>
                      <a:pt x="f45" y="f46"/>
                    </a:cubicBezTo>
                    <a:cubicBezTo>
                      <a:pt x="f47" y="f48"/>
                      <a:pt x="f49" y="f50"/>
                      <a:pt x="f51" y="f52"/>
                    </a:cubicBezTo>
                    <a:cubicBezTo>
                      <a:pt x="f53" y="f54"/>
                      <a:pt x="f51" y="f30"/>
                      <a:pt x="f55" y="f56"/>
                    </a:cubicBezTo>
                    <a:cubicBezTo>
                      <a:pt x="f57" y="f21"/>
                      <a:pt x="f57" y="f21"/>
                      <a:pt x="f58" y="f21"/>
                    </a:cubicBezTo>
                    <a:cubicBezTo>
                      <a:pt x="f59" y="f24"/>
                      <a:pt x="f60" y="f17"/>
                      <a:pt x="f47" y="f61"/>
                    </a:cubicBezTo>
                    <a:cubicBezTo>
                      <a:pt x="f62" y="f63"/>
                      <a:pt x="f49" y="f64"/>
                      <a:pt x="f65" y="f66"/>
                    </a:cubicBezTo>
                    <a:cubicBezTo>
                      <a:pt x="f47" y="f67"/>
                      <a:pt x="f59" y="f68"/>
                      <a:pt x="f69" y="f70"/>
                    </a:cubicBezTo>
                    <a:cubicBezTo>
                      <a:pt x="f33" y="f71"/>
                      <a:pt x="f22" y="f72"/>
                      <a:pt x="f73" y="f13"/>
                    </a:cubicBezTo>
                    <a:cubicBezTo>
                      <a:pt x="f73" y="f74"/>
                      <a:pt x="f22" y="f75"/>
                      <a:pt x="f76" y="f11"/>
                    </a:cubicBezTo>
                    <a:cubicBezTo>
                      <a:pt x="f37" y="f77"/>
                      <a:pt x="f78" y="f79"/>
                      <a:pt x="f20" y="f80"/>
                    </a:cubicBezTo>
                    <a:cubicBezTo>
                      <a:pt x="f36" y="f81"/>
                      <a:pt x="f37" y="f82"/>
                      <a:pt x="f83" y="f84"/>
                    </a:cubicBezTo>
                    <a:cubicBezTo>
                      <a:pt x="f23" y="f85"/>
                      <a:pt x="f35" y="f86"/>
                      <a:pt x="f73" y="f8"/>
                    </a:cubicBezTo>
                    <a:cubicBezTo>
                      <a:pt x="f73" y="f83"/>
                      <a:pt x="f35" y="f87"/>
                      <a:pt x="f88" y="f89"/>
                    </a:cubicBezTo>
                    <a:cubicBezTo>
                      <a:pt x="f27" y="f58"/>
                      <a:pt x="f43" y="f55"/>
                      <a:pt x="f28" y="f90"/>
                    </a:cubicBezTo>
                    <a:cubicBezTo>
                      <a:pt x="f87" y="f91"/>
                      <a:pt x="f69" y="f92"/>
                      <a:pt x="f93" y="f91"/>
                    </a:cubicBezTo>
                    <a:cubicBezTo>
                      <a:pt x="f94" y="f91"/>
                      <a:pt x="f94" y="f90"/>
                      <a:pt x="f94" y="f55"/>
                    </a:cubicBezTo>
                    <a:cubicBezTo>
                      <a:pt x="f94" y="f49"/>
                      <a:pt x="f59" y="f65"/>
                      <a:pt x="f59" y="f47"/>
                    </a:cubicBezTo>
                    <a:cubicBezTo>
                      <a:pt x="f94" y="f95"/>
                      <a:pt x="f62" y="f88"/>
                      <a:pt x="f91" y="f27"/>
                    </a:cubicBezTo>
                    <a:cubicBezTo>
                      <a:pt x="f96" y="f43"/>
                      <a:pt x="f97" y="f45"/>
                      <a:pt x="f98" y="f65"/>
                    </a:cubicBezTo>
                    <a:cubicBezTo>
                      <a:pt x="f96" y="f99"/>
                      <a:pt x="f100" y="f101"/>
                      <a:pt x="f102" y="f103"/>
                    </a:cubicBezTo>
                    <a:cubicBezTo>
                      <a:pt x="f53" y="f104"/>
                      <a:pt x="f99" y="f105"/>
                      <a:pt x="f106" y="f107"/>
                    </a:cubicBezTo>
                    <a:cubicBezTo>
                      <a:pt x="f98" y="f108"/>
                      <a:pt x="f109" y="f103"/>
                      <a:pt x="f103" y="f110"/>
                    </a:cubicBezTo>
                    <a:cubicBezTo>
                      <a:pt x="f111" y="f109"/>
                      <a:pt x="f105" y="f58"/>
                      <a:pt x="f108" y="f94"/>
                    </a:cubicBezTo>
                    <a:cubicBezTo>
                      <a:pt x="f112" y="f27"/>
                      <a:pt x="f113" y="f37"/>
                      <a:pt x="f103" y="f114"/>
                    </a:cubicBezTo>
                    <a:cubicBezTo>
                      <a:pt x="f108" y="f115"/>
                      <a:pt x="f104" y="f116"/>
                      <a:pt x="f117" y="f118"/>
                    </a:cubicBezTo>
                    <a:cubicBezTo>
                      <a:pt x="f103" y="f119"/>
                      <a:pt x="f112" y="f120"/>
                      <a:pt x="f121" y="f122"/>
                    </a:cubicBezTo>
                    <a:cubicBezTo>
                      <a:pt x="f123" y="f124"/>
                      <a:pt x="f123" y="f125"/>
                      <a:pt x="f123" y="f9"/>
                    </a:cubicBezTo>
                    <a:cubicBezTo>
                      <a:pt x="f123" y="f126"/>
                      <a:pt x="f127" y="f63"/>
                      <a:pt x="f128" y="f21"/>
                    </a:cubicBezTo>
                    <a:cubicBezTo>
                      <a:pt x="f129" y="f32"/>
                      <a:pt x="f128" y="f50"/>
                      <a:pt x="f130" y="f40"/>
                    </a:cubicBezTo>
                    <a:cubicBezTo>
                      <a:pt x="f107" y="f41"/>
                      <a:pt x="f111" y="f131"/>
                      <a:pt x="f121" y="f132"/>
                    </a:cubicBezTo>
                    <a:cubicBezTo>
                      <a:pt x="f107" y="f7"/>
                      <a:pt x="f127" y="f133"/>
                      <a:pt x="f134" y="f132"/>
                    </a:cubicBezTo>
                    <a:cubicBezTo>
                      <a:pt x="f5" y="f135"/>
                      <a:pt x="f136" y="f29"/>
                      <a:pt x="f137" y="f61"/>
                    </a:cubicBezTo>
                    <a:cubicBezTo>
                      <a:pt x="f138" y="f15"/>
                      <a:pt x="f138" y="f72"/>
                      <a:pt x="f137" y="f139"/>
                    </a:cubicBezTo>
                    <a:cubicBezTo>
                      <a:pt x="f137" y="f13"/>
                      <a:pt x="f137" y="f140"/>
                      <a:pt x="f137" y="f74"/>
                    </a:cubicBezTo>
                    <a:cubicBezTo>
                      <a:pt x="f138" y="f11"/>
                      <a:pt x="f141" y="f142"/>
                      <a:pt x="f141" y="f79"/>
                    </a:cubicBezTo>
                    <a:cubicBezTo>
                      <a:pt x="f141" y="f143"/>
                      <a:pt x="f141" y="f144"/>
                      <a:pt x="f138" y="f145"/>
                    </a:cubicBezTo>
                    <a:cubicBezTo>
                      <a:pt x="f146" y="f147"/>
                      <a:pt x="f146" y="f81"/>
                      <a:pt x="f138" y="f148"/>
                    </a:cubicBezTo>
                    <a:cubicBezTo>
                      <a:pt x="f138" y="f149"/>
                      <a:pt x="f138" y="f150"/>
                      <a:pt x="f138" y="f8"/>
                    </a:cubicBezTo>
                    <a:cubicBezTo>
                      <a:pt x="f138" y="f37"/>
                      <a:pt x="f151" y="f88"/>
                      <a:pt x="f141" y="f94"/>
                    </a:cubicBezTo>
                    <a:cubicBezTo>
                      <a:pt x="f137" y="f90"/>
                      <a:pt x="f152" y="f98"/>
                      <a:pt x="f138" y="f110"/>
                    </a:cubicBezTo>
                    <a:cubicBezTo>
                      <a:pt x="f146" y="f113"/>
                      <a:pt x="f151" y="f112"/>
                      <a:pt x="f153" y="f112"/>
                    </a:cubicBezTo>
                    <a:cubicBezTo>
                      <a:pt x="f153" y="f101"/>
                      <a:pt x="f153" y="f96"/>
                      <a:pt x="f134" y="f51"/>
                    </a:cubicBezTo>
                    <a:cubicBezTo>
                      <a:pt x="f127" y="f92"/>
                      <a:pt x="f154" y="f102"/>
                      <a:pt x="f154" y="f96"/>
                    </a:cubicBezTo>
                    <a:cubicBezTo>
                      <a:pt x="f130" y="f155"/>
                      <a:pt x="f107" y="f112"/>
                      <a:pt x="f105" y="f104"/>
                    </a:cubicBezTo>
                    <a:cubicBezTo>
                      <a:pt x="f104" y="f121"/>
                      <a:pt x="f156" y="f157"/>
                      <a:pt x="f109" y="f107"/>
                    </a:cubicBezTo>
                    <a:cubicBezTo>
                      <a:pt x="f155" y="f107"/>
                      <a:pt x="f158" y="f123"/>
                      <a:pt x="f159" y="f130"/>
                    </a:cubicBezTo>
                    <a:cubicBezTo>
                      <a:pt x="f96" y="f160"/>
                      <a:pt x="f106" y="f138"/>
                      <a:pt x="f51" y="f141"/>
                    </a:cubicBezTo>
                    <a:cubicBezTo>
                      <a:pt x="f49" y="f141"/>
                      <a:pt x="f62" y="f5"/>
                      <a:pt x="f45" y="f5"/>
                    </a:cubicBezTo>
                    <a:cubicBezTo>
                      <a:pt x="f93" y="f138"/>
                      <a:pt x="f95" y="f129"/>
                      <a:pt x="f93" y="f157"/>
                    </a:cubicBezTo>
                    <a:cubicBezTo>
                      <a:pt x="f60" y="f161"/>
                      <a:pt x="f69" y="f105"/>
                      <a:pt x="f28" y="f162"/>
                    </a:cubicBezTo>
                    <a:cubicBezTo>
                      <a:pt x="f25" y="f117"/>
                      <a:pt x="f35" y="f163"/>
                      <a:pt x="f33" y="f109"/>
                    </a:cubicBezTo>
                    <a:cubicBezTo>
                      <a:pt x="f25" y="f155"/>
                      <a:pt x="f23" y="f97"/>
                      <a:pt x="f35" y="f98"/>
                    </a:cubicBezTo>
                    <a:cubicBezTo>
                      <a:pt x="f37" y="f55"/>
                      <a:pt x="f78" y="f45"/>
                      <a:pt x="f164" y="f83"/>
                    </a:cubicBezTo>
                    <a:cubicBezTo>
                      <a:pt x="f164" y="f20"/>
                      <a:pt x="f20" y="f165"/>
                      <a:pt x="f78" y="f8"/>
                    </a:cubicBezTo>
                    <a:cubicBezTo>
                      <a:pt x="f166" y="f118"/>
                      <a:pt x="f6" y="f82"/>
                      <a:pt x="f18" y="f144"/>
                    </a:cubicBezTo>
                    <a:cubicBezTo>
                      <a:pt x="f18" y="f80"/>
                      <a:pt x="f10" y="f167"/>
                      <a:pt x="f8" y="f168"/>
                    </a:cubicBezTo>
                    <a:cubicBezTo>
                      <a:pt x="f8" y="f79"/>
                      <a:pt x="f8" y="f9"/>
                      <a:pt x="f8" y="f9"/>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2" name="Freeform 89">
                <a:extLst>
                  <a:ext uri="{FF2B5EF4-FFF2-40B4-BE49-F238E27FC236}">
                    <a16:creationId xmlns:a16="http://schemas.microsoft.com/office/drawing/2014/main" id="{035BEFE9-94E4-E459-0478-461B7B4B74CB}"/>
                  </a:ext>
                </a:extLst>
              </p:cNvPr>
              <p:cNvSpPr/>
              <p:nvPr/>
            </p:nvSpPr>
            <p:spPr>
              <a:xfrm>
                <a:off x="11158542" y="4406905"/>
                <a:ext cx="177795" cy="817565"/>
              </a:xfrm>
              <a:custGeom>
                <a:avLst/>
                <a:gdLst>
                  <a:gd name="f0" fmla="val 10800000"/>
                  <a:gd name="f1" fmla="val 5400000"/>
                  <a:gd name="f2" fmla="val 360"/>
                  <a:gd name="f3" fmla="val 180"/>
                  <a:gd name="f4" fmla="val w"/>
                  <a:gd name="f5" fmla="val h"/>
                  <a:gd name="f6" fmla="val 0"/>
                  <a:gd name="f7" fmla="val 113"/>
                  <a:gd name="f8" fmla="val 519"/>
                  <a:gd name="f9" fmla="val 29"/>
                  <a:gd name="f10" fmla="val 115"/>
                  <a:gd name="f11" fmla="val 124"/>
                  <a:gd name="f12" fmla="val 34"/>
                  <a:gd name="f13" fmla="val 132"/>
                  <a:gd name="f14" fmla="val 36"/>
                  <a:gd name="f15" fmla="val 140"/>
                  <a:gd name="f16" fmla="val 141"/>
                  <a:gd name="f17" fmla="val 142"/>
                  <a:gd name="f18" fmla="val 37"/>
                  <a:gd name="f19" fmla="val 47"/>
                  <a:gd name="f20" fmla="val 146"/>
                  <a:gd name="f21" fmla="val 46"/>
                  <a:gd name="f22" fmla="val 156"/>
                  <a:gd name="f23" fmla="val 48"/>
                  <a:gd name="f24" fmla="val 165"/>
                  <a:gd name="f25" fmla="val 49"/>
                  <a:gd name="f26" fmla="val 167"/>
                  <a:gd name="f27" fmla="val 170"/>
                  <a:gd name="f28" fmla="val 51"/>
                  <a:gd name="f29" fmla="val 171"/>
                  <a:gd name="f30" fmla="val 57"/>
                  <a:gd name="f31" fmla="val 174"/>
                  <a:gd name="f32" fmla="val 58"/>
                  <a:gd name="f33" fmla="val 179"/>
                  <a:gd name="f34" fmla="val 59"/>
                  <a:gd name="f35" fmla="val 185"/>
                  <a:gd name="f36" fmla="val 62"/>
                  <a:gd name="f37" fmla="val 197"/>
                  <a:gd name="f38" fmla="val 68"/>
                  <a:gd name="f39" fmla="val 209"/>
                  <a:gd name="f40" fmla="val 67"/>
                  <a:gd name="f41" fmla="val 221"/>
                  <a:gd name="f42" fmla="val 66"/>
                  <a:gd name="f43" fmla="val 229"/>
                  <a:gd name="f44" fmla="val 69"/>
                  <a:gd name="f45" fmla="val 238"/>
                  <a:gd name="f46" fmla="val 246"/>
                  <a:gd name="f47" fmla="val 65"/>
                  <a:gd name="f48" fmla="val 252"/>
                  <a:gd name="f49" fmla="val 258"/>
                  <a:gd name="f50" fmla="val 264"/>
                  <a:gd name="f51" fmla="val 72"/>
                  <a:gd name="f52" fmla="val 274"/>
                  <a:gd name="f53" fmla="val 73"/>
                  <a:gd name="f54" fmla="val 284"/>
                  <a:gd name="f55" fmla="val 76"/>
                  <a:gd name="f56" fmla="val 294"/>
                  <a:gd name="f57" fmla="val 79"/>
                  <a:gd name="f58" fmla="val 304"/>
                  <a:gd name="f59" fmla="val 80"/>
                  <a:gd name="f60" fmla="val 314"/>
                  <a:gd name="f61" fmla="val 84"/>
                  <a:gd name="f62" fmla="val 324"/>
                  <a:gd name="f63" fmla="val 88"/>
                  <a:gd name="f64" fmla="val 335"/>
                  <a:gd name="f65" fmla="val 89"/>
                  <a:gd name="f66" fmla="val 346"/>
                  <a:gd name="f67" fmla="val 94"/>
                  <a:gd name="f68" fmla="val 357"/>
                  <a:gd name="f69" fmla="val 95"/>
                  <a:gd name="f70" fmla="val 93"/>
                  <a:gd name="f71" fmla="val 363"/>
                  <a:gd name="f72" fmla="val 367"/>
                  <a:gd name="f73" fmla="val 97"/>
                  <a:gd name="f74" fmla="val 382"/>
                  <a:gd name="f75" fmla="val 99"/>
                  <a:gd name="f76" fmla="val 396"/>
                  <a:gd name="f77" fmla="val 412"/>
                  <a:gd name="f78" fmla="val 417"/>
                  <a:gd name="f79" fmla="val 424"/>
                  <a:gd name="f80" fmla="val 429"/>
                  <a:gd name="f81" fmla="val 100"/>
                  <a:gd name="f82" fmla="val 436"/>
                  <a:gd name="f83" fmla="val 445"/>
                  <a:gd name="f84" fmla="val 107"/>
                  <a:gd name="f85" fmla="val 450"/>
                  <a:gd name="f86" fmla="val 110"/>
                  <a:gd name="f87" fmla="val 453"/>
                  <a:gd name="f88" fmla="val 455"/>
                  <a:gd name="f89" fmla="val 459"/>
                  <a:gd name="f90" fmla="val 462"/>
                  <a:gd name="f91" fmla="val 466"/>
                  <a:gd name="f92" fmla="val 111"/>
                  <a:gd name="f93" fmla="val 470"/>
                  <a:gd name="f94" fmla="val 112"/>
                  <a:gd name="f95" fmla="val 472"/>
                  <a:gd name="f96" fmla="val 475"/>
                  <a:gd name="f97" fmla="val 476"/>
                  <a:gd name="f98" fmla="val 106"/>
                  <a:gd name="f99" fmla="val 480"/>
                  <a:gd name="f100" fmla="val 108"/>
                  <a:gd name="f101" fmla="val 484"/>
                  <a:gd name="f102" fmla="val 489"/>
                  <a:gd name="f103" fmla="val 109"/>
                  <a:gd name="f104" fmla="val 493"/>
                  <a:gd name="f105" fmla="val 498"/>
                  <a:gd name="f106" fmla="val 105"/>
                  <a:gd name="f107" fmla="val 500"/>
                  <a:gd name="f108" fmla="val 505"/>
                  <a:gd name="f109" fmla="val 103"/>
                  <a:gd name="f110" fmla="val 510"/>
                  <a:gd name="f111" fmla="val 104"/>
                  <a:gd name="f112" fmla="val 515"/>
                  <a:gd name="f113" fmla="val 516"/>
                  <a:gd name="f114" fmla="val 517"/>
                  <a:gd name="f115" fmla="val 513"/>
                  <a:gd name="f116" fmla="val 92"/>
                  <a:gd name="f117" fmla="val 504"/>
                  <a:gd name="f118" fmla="val 98"/>
                  <a:gd name="f119" fmla="val 495"/>
                  <a:gd name="f120" fmla="val 492"/>
                  <a:gd name="f121" fmla="val 490"/>
                  <a:gd name="f122" fmla="val 488"/>
                  <a:gd name="f123" fmla="val 91"/>
                  <a:gd name="f124" fmla="val 483"/>
                  <a:gd name="f125" fmla="val 86"/>
                  <a:gd name="f126" fmla="val 479"/>
                  <a:gd name="f127" fmla="val 90"/>
                  <a:gd name="f128" fmla="val 469"/>
                  <a:gd name="f129" fmla="val 468"/>
                  <a:gd name="f130" fmla="val 87"/>
                  <a:gd name="f131" fmla="val 467"/>
                  <a:gd name="f132" fmla="val 85"/>
                  <a:gd name="f133" fmla="val 465"/>
                  <a:gd name="f134" fmla="val 82"/>
                  <a:gd name="f135" fmla="val 464"/>
                  <a:gd name="f136" fmla="val 461"/>
                  <a:gd name="f137" fmla="val 78"/>
                  <a:gd name="f138" fmla="val 460"/>
                  <a:gd name="f139" fmla="val 457"/>
                  <a:gd name="f140" fmla="val 81"/>
                  <a:gd name="f141" fmla="val 83"/>
                  <a:gd name="f142" fmla="val 451"/>
                  <a:gd name="f143" fmla="val 440"/>
                  <a:gd name="f144" fmla="val 433"/>
                  <a:gd name="f145" fmla="val 428"/>
                  <a:gd name="f146" fmla="val 420"/>
                  <a:gd name="f147" fmla="val 415"/>
                  <a:gd name="f148" fmla="val 408"/>
                  <a:gd name="f149" fmla="val 402"/>
                  <a:gd name="f150" fmla="val 389"/>
                  <a:gd name="f151" fmla="val 377"/>
                  <a:gd name="f152" fmla="val 364"/>
                  <a:gd name="f153" fmla="val 354"/>
                  <a:gd name="f154" fmla="val 342"/>
                  <a:gd name="f155" fmla="val 77"/>
                  <a:gd name="f156" fmla="val 333"/>
                  <a:gd name="f157" fmla="val 70"/>
                  <a:gd name="f158" fmla="val 322"/>
                  <a:gd name="f159" fmla="val 312"/>
                  <a:gd name="f160" fmla="val 301"/>
                  <a:gd name="f161" fmla="val 300"/>
                  <a:gd name="f162" fmla="val 299"/>
                  <a:gd name="f163" fmla="val 298"/>
                  <a:gd name="f164" fmla="val 291"/>
                  <a:gd name="f165" fmla="val 64"/>
                  <a:gd name="f166" fmla="val 63"/>
                  <a:gd name="f167" fmla="val 277"/>
                  <a:gd name="f168" fmla="val 271"/>
                  <a:gd name="f169" fmla="val 55"/>
                  <a:gd name="f170" fmla="val 255"/>
                  <a:gd name="f171" fmla="val 53"/>
                  <a:gd name="f172" fmla="val 250"/>
                  <a:gd name="f173" fmla="val 56"/>
                  <a:gd name="f174" fmla="val 244"/>
                  <a:gd name="f175" fmla="val 241"/>
                  <a:gd name="f176" fmla="val 239"/>
                  <a:gd name="f177" fmla="val 233"/>
                  <a:gd name="f178" fmla="val 227"/>
                  <a:gd name="f179" fmla="val 214"/>
                  <a:gd name="f180" fmla="val 206"/>
                  <a:gd name="f181" fmla="val 50"/>
                  <a:gd name="f182" fmla="val 200"/>
                  <a:gd name="f183" fmla="val 196"/>
                  <a:gd name="f184" fmla="val 192"/>
                  <a:gd name="f185" fmla="val 189"/>
                  <a:gd name="f186" fmla="val 45"/>
                  <a:gd name="f187" fmla="val 40"/>
                  <a:gd name="f188" fmla="val 38"/>
                  <a:gd name="f189" fmla="val 178"/>
                  <a:gd name="f190" fmla="val 39"/>
                  <a:gd name="f191" fmla="val 176"/>
                  <a:gd name="f192" fmla="val 44"/>
                  <a:gd name="f193" fmla="val 169"/>
                  <a:gd name="f194" fmla="val 161"/>
                  <a:gd name="f195" fmla="val 157"/>
                  <a:gd name="f196" fmla="val 33"/>
                  <a:gd name="f197" fmla="val 153"/>
                  <a:gd name="f198" fmla="val 148"/>
                  <a:gd name="f199" fmla="val 32"/>
                  <a:gd name="f200" fmla="val 138"/>
                  <a:gd name="f201" fmla="val 31"/>
                  <a:gd name="f202" fmla="val 127"/>
                  <a:gd name="f203" fmla="val 24"/>
                  <a:gd name="f204" fmla="val 118"/>
                  <a:gd name="f205" fmla="val 21"/>
                  <a:gd name="f206" fmla="val 114"/>
                  <a:gd name="f207" fmla="val 20"/>
                  <a:gd name="f208" fmla="val 19"/>
                  <a:gd name="f209" fmla="val 16"/>
                  <a:gd name="f210" fmla="val 13"/>
                  <a:gd name="f211" fmla="val 10"/>
                  <a:gd name="f212" fmla="val 3"/>
                  <a:gd name="f213" fmla="val 2"/>
                  <a:gd name="f214" fmla="val 1"/>
                  <a:gd name="f215" fmla="val 11"/>
                  <a:gd name="f216" fmla="val 5"/>
                  <a:gd name="f217" fmla="val 4"/>
                  <a:gd name="f218" fmla="val 8"/>
                  <a:gd name="f219" fmla="val 14"/>
                  <a:gd name="f220" fmla="val 15"/>
                  <a:gd name="f221" fmla="val 6"/>
                  <a:gd name="f222" fmla="val 7"/>
                  <a:gd name="f223" fmla="val 9"/>
                  <a:gd name="f224" fmla="val 12"/>
                  <a:gd name="f225" fmla="val 17"/>
                  <a:gd name="f226" fmla="val 22"/>
                  <a:gd name="f227" fmla="val 52"/>
                  <a:gd name="f228" fmla="val 18"/>
                  <a:gd name="f229" fmla="val 23"/>
                  <a:gd name="f230" fmla="val 27"/>
                  <a:gd name="f231" fmla="val 28"/>
                  <a:gd name="f232" fmla="+- 0 0 -90"/>
                  <a:gd name="f233" fmla="*/ f4 1 113"/>
                  <a:gd name="f234" fmla="*/ f5 1 519"/>
                  <a:gd name="f235" fmla="+- f8 0 f6"/>
                  <a:gd name="f236" fmla="+- f7 0 f6"/>
                  <a:gd name="f237" fmla="*/ f232 f0 1"/>
                  <a:gd name="f238" fmla="*/ f236 1 113"/>
                  <a:gd name="f239" fmla="*/ f235 1 519"/>
                  <a:gd name="f240" fmla="*/ 36 f236 1"/>
                  <a:gd name="f241" fmla="*/ 140 f235 1"/>
                  <a:gd name="f242" fmla="*/ 48 f236 1"/>
                  <a:gd name="f243" fmla="*/ 165 f235 1"/>
                  <a:gd name="f244" fmla="*/ 59 f236 1"/>
                  <a:gd name="f245" fmla="*/ 185 f235 1"/>
                  <a:gd name="f246" fmla="*/ 67 f236 1"/>
                  <a:gd name="f247" fmla="*/ 246 f235 1"/>
                  <a:gd name="f248" fmla="*/ 76 f236 1"/>
                  <a:gd name="f249" fmla="*/ 294 f235 1"/>
                  <a:gd name="f250" fmla="*/ 94 f236 1"/>
                  <a:gd name="f251" fmla="*/ 357 f235 1"/>
                  <a:gd name="f252" fmla="*/ 99 f236 1"/>
                  <a:gd name="f253" fmla="*/ 412 f235 1"/>
                  <a:gd name="f254" fmla="*/ 107 f236 1"/>
                  <a:gd name="f255" fmla="*/ 450 f235 1"/>
                  <a:gd name="f256" fmla="*/ 111 f236 1"/>
                  <a:gd name="f257" fmla="*/ 470 f235 1"/>
                  <a:gd name="f258" fmla="*/ 108 f236 1"/>
                  <a:gd name="f259" fmla="*/ 489 f235 1"/>
                  <a:gd name="f260" fmla="*/ 104 f236 1"/>
                  <a:gd name="f261" fmla="*/ 515 f235 1"/>
                  <a:gd name="f262" fmla="*/ 98 f236 1"/>
                  <a:gd name="f263" fmla="*/ 495 f235 1"/>
                  <a:gd name="f264" fmla="*/ 90 f236 1"/>
                  <a:gd name="f265" fmla="*/ 80 f236 1"/>
                  <a:gd name="f266" fmla="*/ 462 f235 1"/>
                  <a:gd name="f267" fmla="*/ 81 f236 1"/>
                  <a:gd name="f268" fmla="*/ 457 f235 1"/>
                  <a:gd name="f269" fmla="*/ 85 f236 1"/>
                  <a:gd name="f270" fmla="*/ 440 f235 1"/>
                  <a:gd name="f271" fmla="*/ 82 f236 1"/>
                  <a:gd name="f272" fmla="*/ 402 f235 1"/>
                  <a:gd name="f273" fmla="*/ 77 f236 1"/>
                  <a:gd name="f274" fmla="*/ 333 f235 1"/>
                  <a:gd name="f275" fmla="*/ 69 f236 1"/>
                  <a:gd name="f276" fmla="*/ 298 f235 1"/>
                  <a:gd name="f277" fmla="*/ 57 f236 1"/>
                  <a:gd name="f278" fmla="*/ 258 f235 1"/>
                  <a:gd name="f279" fmla="*/ 56 f236 1"/>
                  <a:gd name="f280" fmla="*/ 239 f235 1"/>
                  <a:gd name="f281" fmla="*/ 50 f236 1"/>
                  <a:gd name="f282" fmla="*/ 200 f235 1"/>
                  <a:gd name="f283" fmla="*/ 38 f236 1"/>
                  <a:gd name="f284" fmla="*/ 180 f235 1"/>
                  <a:gd name="f285" fmla="*/ 161 f235 1"/>
                  <a:gd name="f286" fmla="*/ 24 f236 1"/>
                  <a:gd name="f287" fmla="*/ 118 f235 1"/>
                  <a:gd name="f288" fmla="*/ 13 f236 1"/>
                  <a:gd name="f289" fmla="*/ 69 f235 1"/>
                  <a:gd name="f290" fmla="*/ 1 f236 1"/>
                  <a:gd name="f291" fmla="*/ 32 f235 1"/>
                  <a:gd name="f292" fmla="*/ 4 f236 1"/>
                  <a:gd name="f293" fmla="*/ 4 f235 1"/>
                  <a:gd name="f294" fmla="*/ 7 f236 1"/>
                  <a:gd name="f295" fmla="*/ 16 f235 1"/>
                  <a:gd name="f296" fmla="*/ 0 f235 1"/>
                  <a:gd name="f297" fmla="*/ 11 f235 1"/>
                  <a:gd name="f298" fmla="*/ 17 f236 1"/>
                  <a:gd name="f299" fmla="*/ 57 f235 1"/>
                  <a:gd name="f300" fmla="*/ 29 f236 1"/>
                  <a:gd name="f301" fmla="*/ 115 f235 1"/>
                  <a:gd name="f302" fmla="*/ f237 1 f3"/>
                  <a:gd name="f303" fmla="*/ f240 1 113"/>
                  <a:gd name="f304" fmla="*/ f241 1 519"/>
                  <a:gd name="f305" fmla="*/ f242 1 113"/>
                  <a:gd name="f306" fmla="*/ f243 1 519"/>
                  <a:gd name="f307" fmla="*/ f244 1 113"/>
                  <a:gd name="f308" fmla="*/ f245 1 519"/>
                  <a:gd name="f309" fmla="*/ f246 1 113"/>
                  <a:gd name="f310" fmla="*/ f247 1 519"/>
                  <a:gd name="f311" fmla="*/ f248 1 113"/>
                  <a:gd name="f312" fmla="*/ f249 1 519"/>
                  <a:gd name="f313" fmla="*/ f250 1 113"/>
                  <a:gd name="f314" fmla="*/ f251 1 519"/>
                  <a:gd name="f315" fmla="*/ f252 1 113"/>
                  <a:gd name="f316" fmla="*/ f253 1 519"/>
                  <a:gd name="f317" fmla="*/ f254 1 113"/>
                  <a:gd name="f318" fmla="*/ f255 1 519"/>
                  <a:gd name="f319" fmla="*/ f256 1 113"/>
                  <a:gd name="f320" fmla="*/ f257 1 519"/>
                  <a:gd name="f321" fmla="*/ f258 1 113"/>
                  <a:gd name="f322" fmla="*/ f259 1 519"/>
                  <a:gd name="f323" fmla="*/ f260 1 113"/>
                  <a:gd name="f324" fmla="*/ f261 1 519"/>
                  <a:gd name="f325" fmla="*/ f262 1 113"/>
                  <a:gd name="f326" fmla="*/ f263 1 519"/>
                  <a:gd name="f327" fmla="*/ f264 1 113"/>
                  <a:gd name="f328" fmla="*/ f265 1 113"/>
                  <a:gd name="f329" fmla="*/ f266 1 519"/>
                  <a:gd name="f330" fmla="*/ f267 1 113"/>
                  <a:gd name="f331" fmla="*/ f268 1 519"/>
                  <a:gd name="f332" fmla="*/ f269 1 113"/>
                  <a:gd name="f333" fmla="*/ f270 1 519"/>
                  <a:gd name="f334" fmla="*/ f271 1 113"/>
                  <a:gd name="f335" fmla="*/ f272 1 519"/>
                  <a:gd name="f336" fmla="*/ f273 1 113"/>
                  <a:gd name="f337" fmla="*/ f274 1 519"/>
                  <a:gd name="f338" fmla="*/ f275 1 113"/>
                  <a:gd name="f339" fmla="*/ f276 1 519"/>
                  <a:gd name="f340" fmla="*/ f277 1 113"/>
                  <a:gd name="f341" fmla="*/ f278 1 519"/>
                  <a:gd name="f342" fmla="*/ f279 1 113"/>
                  <a:gd name="f343" fmla="*/ f280 1 519"/>
                  <a:gd name="f344" fmla="*/ f281 1 113"/>
                  <a:gd name="f345" fmla="*/ f282 1 519"/>
                  <a:gd name="f346" fmla="*/ f283 1 113"/>
                  <a:gd name="f347" fmla="*/ f284 1 519"/>
                  <a:gd name="f348" fmla="*/ f285 1 519"/>
                  <a:gd name="f349" fmla="*/ f286 1 113"/>
                  <a:gd name="f350" fmla="*/ f287 1 519"/>
                  <a:gd name="f351" fmla="*/ f288 1 113"/>
                  <a:gd name="f352" fmla="*/ f289 1 519"/>
                  <a:gd name="f353" fmla="*/ f290 1 113"/>
                  <a:gd name="f354" fmla="*/ f291 1 519"/>
                  <a:gd name="f355" fmla="*/ f292 1 113"/>
                  <a:gd name="f356" fmla="*/ f293 1 519"/>
                  <a:gd name="f357" fmla="*/ f294 1 113"/>
                  <a:gd name="f358" fmla="*/ f295 1 519"/>
                  <a:gd name="f359" fmla="*/ f296 1 519"/>
                  <a:gd name="f360" fmla="*/ f297 1 519"/>
                  <a:gd name="f361" fmla="*/ f298 1 113"/>
                  <a:gd name="f362" fmla="*/ f299 1 519"/>
                  <a:gd name="f363" fmla="*/ f300 1 113"/>
                  <a:gd name="f364" fmla="*/ f301 1 519"/>
                  <a:gd name="f365" fmla="*/ 0 1 f238"/>
                  <a:gd name="f366" fmla="*/ f7 1 f238"/>
                  <a:gd name="f367" fmla="*/ 0 1 f239"/>
                  <a:gd name="f368" fmla="*/ f8 1 f239"/>
                  <a:gd name="f369" fmla="+- f302 0 f1"/>
                  <a:gd name="f370" fmla="*/ f303 1 f238"/>
                  <a:gd name="f371" fmla="*/ f304 1 f239"/>
                  <a:gd name="f372" fmla="*/ f305 1 f238"/>
                  <a:gd name="f373" fmla="*/ f306 1 f239"/>
                  <a:gd name="f374" fmla="*/ f307 1 f238"/>
                  <a:gd name="f375" fmla="*/ f308 1 f239"/>
                  <a:gd name="f376" fmla="*/ f309 1 f238"/>
                  <a:gd name="f377" fmla="*/ f310 1 f239"/>
                  <a:gd name="f378" fmla="*/ f311 1 f238"/>
                  <a:gd name="f379" fmla="*/ f312 1 f239"/>
                  <a:gd name="f380" fmla="*/ f313 1 f238"/>
                  <a:gd name="f381" fmla="*/ f314 1 f239"/>
                  <a:gd name="f382" fmla="*/ f315 1 f238"/>
                  <a:gd name="f383" fmla="*/ f316 1 f239"/>
                  <a:gd name="f384" fmla="*/ f317 1 f238"/>
                  <a:gd name="f385" fmla="*/ f318 1 f239"/>
                  <a:gd name="f386" fmla="*/ f319 1 f238"/>
                  <a:gd name="f387" fmla="*/ f320 1 f239"/>
                  <a:gd name="f388" fmla="*/ f321 1 f238"/>
                  <a:gd name="f389" fmla="*/ f322 1 f239"/>
                  <a:gd name="f390" fmla="*/ f323 1 f238"/>
                  <a:gd name="f391" fmla="*/ f324 1 f239"/>
                  <a:gd name="f392" fmla="*/ f325 1 f238"/>
                  <a:gd name="f393" fmla="*/ f326 1 f239"/>
                  <a:gd name="f394" fmla="*/ f327 1 f238"/>
                  <a:gd name="f395" fmla="*/ f328 1 f238"/>
                  <a:gd name="f396" fmla="*/ f329 1 f239"/>
                  <a:gd name="f397" fmla="*/ f330 1 f238"/>
                  <a:gd name="f398" fmla="*/ f331 1 f239"/>
                  <a:gd name="f399" fmla="*/ f332 1 f238"/>
                  <a:gd name="f400" fmla="*/ f333 1 f239"/>
                  <a:gd name="f401" fmla="*/ f334 1 f238"/>
                  <a:gd name="f402" fmla="*/ f335 1 f239"/>
                  <a:gd name="f403" fmla="*/ f336 1 f238"/>
                  <a:gd name="f404" fmla="*/ f337 1 f239"/>
                  <a:gd name="f405" fmla="*/ f338 1 f238"/>
                  <a:gd name="f406" fmla="*/ f339 1 f239"/>
                  <a:gd name="f407" fmla="*/ f340 1 f238"/>
                  <a:gd name="f408" fmla="*/ f341 1 f239"/>
                  <a:gd name="f409" fmla="*/ f342 1 f238"/>
                  <a:gd name="f410" fmla="*/ f343 1 f239"/>
                  <a:gd name="f411" fmla="*/ f344 1 f238"/>
                  <a:gd name="f412" fmla="*/ f345 1 f239"/>
                  <a:gd name="f413" fmla="*/ f346 1 f238"/>
                  <a:gd name="f414" fmla="*/ f347 1 f239"/>
                  <a:gd name="f415" fmla="*/ f348 1 f239"/>
                  <a:gd name="f416" fmla="*/ f349 1 f238"/>
                  <a:gd name="f417" fmla="*/ f350 1 f239"/>
                  <a:gd name="f418" fmla="*/ f351 1 f238"/>
                  <a:gd name="f419" fmla="*/ f352 1 f239"/>
                  <a:gd name="f420" fmla="*/ f353 1 f238"/>
                  <a:gd name="f421" fmla="*/ f354 1 f239"/>
                  <a:gd name="f422" fmla="*/ f355 1 f238"/>
                  <a:gd name="f423" fmla="*/ f356 1 f239"/>
                  <a:gd name="f424" fmla="*/ f357 1 f238"/>
                  <a:gd name="f425" fmla="*/ f358 1 f239"/>
                  <a:gd name="f426" fmla="*/ f359 1 f239"/>
                  <a:gd name="f427" fmla="*/ f360 1 f239"/>
                  <a:gd name="f428" fmla="*/ f361 1 f238"/>
                  <a:gd name="f429" fmla="*/ f362 1 f239"/>
                  <a:gd name="f430" fmla="*/ f363 1 f238"/>
                  <a:gd name="f431" fmla="*/ f364 1 f239"/>
                  <a:gd name="f432" fmla="*/ f365 f233 1"/>
                  <a:gd name="f433" fmla="*/ f366 f233 1"/>
                  <a:gd name="f434" fmla="*/ f368 f234 1"/>
                  <a:gd name="f435" fmla="*/ f367 f234 1"/>
                  <a:gd name="f436" fmla="*/ f370 f233 1"/>
                  <a:gd name="f437" fmla="*/ f371 f234 1"/>
                  <a:gd name="f438" fmla="*/ f372 f233 1"/>
                  <a:gd name="f439" fmla="*/ f373 f234 1"/>
                  <a:gd name="f440" fmla="*/ f374 f233 1"/>
                  <a:gd name="f441" fmla="*/ f375 f234 1"/>
                  <a:gd name="f442" fmla="*/ f376 f233 1"/>
                  <a:gd name="f443" fmla="*/ f377 f234 1"/>
                  <a:gd name="f444" fmla="*/ f378 f233 1"/>
                  <a:gd name="f445" fmla="*/ f379 f234 1"/>
                  <a:gd name="f446" fmla="*/ f380 f233 1"/>
                  <a:gd name="f447" fmla="*/ f381 f234 1"/>
                  <a:gd name="f448" fmla="*/ f382 f233 1"/>
                  <a:gd name="f449" fmla="*/ f383 f234 1"/>
                  <a:gd name="f450" fmla="*/ f384 f233 1"/>
                  <a:gd name="f451" fmla="*/ f385 f234 1"/>
                  <a:gd name="f452" fmla="*/ f386 f233 1"/>
                  <a:gd name="f453" fmla="*/ f387 f234 1"/>
                  <a:gd name="f454" fmla="*/ f388 f233 1"/>
                  <a:gd name="f455" fmla="*/ f389 f234 1"/>
                  <a:gd name="f456" fmla="*/ f390 f233 1"/>
                  <a:gd name="f457" fmla="*/ f391 f234 1"/>
                  <a:gd name="f458" fmla="*/ f392 f233 1"/>
                  <a:gd name="f459" fmla="*/ f393 f234 1"/>
                  <a:gd name="f460" fmla="*/ f394 f233 1"/>
                  <a:gd name="f461" fmla="*/ f395 f233 1"/>
                  <a:gd name="f462" fmla="*/ f396 f234 1"/>
                  <a:gd name="f463" fmla="*/ f397 f233 1"/>
                  <a:gd name="f464" fmla="*/ f398 f234 1"/>
                  <a:gd name="f465" fmla="*/ f399 f233 1"/>
                  <a:gd name="f466" fmla="*/ f400 f234 1"/>
                  <a:gd name="f467" fmla="*/ f401 f233 1"/>
                  <a:gd name="f468" fmla="*/ f402 f234 1"/>
                  <a:gd name="f469" fmla="*/ f403 f233 1"/>
                  <a:gd name="f470" fmla="*/ f404 f234 1"/>
                  <a:gd name="f471" fmla="*/ f405 f233 1"/>
                  <a:gd name="f472" fmla="*/ f406 f234 1"/>
                  <a:gd name="f473" fmla="*/ f407 f233 1"/>
                  <a:gd name="f474" fmla="*/ f408 f234 1"/>
                  <a:gd name="f475" fmla="*/ f409 f233 1"/>
                  <a:gd name="f476" fmla="*/ f410 f234 1"/>
                  <a:gd name="f477" fmla="*/ f411 f233 1"/>
                  <a:gd name="f478" fmla="*/ f412 f234 1"/>
                  <a:gd name="f479" fmla="*/ f413 f233 1"/>
                  <a:gd name="f480" fmla="*/ f414 f234 1"/>
                  <a:gd name="f481" fmla="*/ f415 f234 1"/>
                  <a:gd name="f482" fmla="*/ f416 f233 1"/>
                  <a:gd name="f483" fmla="*/ f417 f234 1"/>
                  <a:gd name="f484" fmla="*/ f418 f233 1"/>
                  <a:gd name="f485" fmla="*/ f419 f234 1"/>
                  <a:gd name="f486" fmla="*/ f420 f233 1"/>
                  <a:gd name="f487" fmla="*/ f421 f234 1"/>
                  <a:gd name="f488" fmla="*/ f422 f233 1"/>
                  <a:gd name="f489" fmla="*/ f423 f234 1"/>
                  <a:gd name="f490" fmla="*/ f424 f233 1"/>
                  <a:gd name="f491" fmla="*/ f425 f234 1"/>
                  <a:gd name="f492" fmla="*/ f426 f234 1"/>
                  <a:gd name="f493" fmla="*/ f427 f234 1"/>
                  <a:gd name="f494" fmla="*/ f428 f233 1"/>
                  <a:gd name="f495" fmla="*/ f429 f234 1"/>
                  <a:gd name="f496" fmla="*/ f430 f233 1"/>
                  <a:gd name="f497" fmla="*/ f431 f234 1"/>
                </a:gdLst>
                <a:ahLst/>
                <a:cxnLst>
                  <a:cxn ang="3cd4">
                    <a:pos x="hc" y="t"/>
                  </a:cxn>
                  <a:cxn ang="0">
                    <a:pos x="r" y="vc"/>
                  </a:cxn>
                  <a:cxn ang="cd4">
                    <a:pos x="hc" y="b"/>
                  </a:cxn>
                  <a:cxn ang="cd2">
                    <a:pos x="l" y="vc"/>
                  </a:cxn>
                  <a:cxn ang="f369">
                    <a:pos x="f436" y="f437"/>
                  </a:cxn>
                  <a:cxn ang="f369">
                    <a:pos x="f438" y="f439"/>
                  </a:cxn>
                  <a:cxn ang="f369">
                    <a:pos x="f440" y="f441"/>
                  </a:cxn>
                  <a:cxn ang="f369">
                    <a:pos x="f442" y="f443"/>
                  </a:cxn>
                  <a:cxn ang="f369">
                    <a:pos x="f444" y="f445"/>
                  </a:cxn>
                  <a:cxn ang="f369">
                    <a:pos x="f446" y="f447"/>
                  </a:cxn>
                  <a:cxn ang="f369">
                    <a:pos x="f448" y="f449"/>
                  </a:cxn>
                  <a:cxn ang="f369">
                    <a:pos x="f450" y="f451"/>
                  </a:cxn>
                  <a:cxn ang="f369">
                    <a:pos x="f452" y="f453"/>
                  </a:cxn>
                  <a:cxn ang="f369">
                    <a:pos x="f454" y="f455"/>
                  </a:cxn>
                  <a:cxn ang="f369">
                    <a:pos x="f456" y="f457"/>
                  </a:cxn>
                  <a:cxn ang="f369">
                    <a:pos x="f458" y="f459"/>
                  </a:cxn>
                  <a:cxn ang="f369">
                    <a:pos x="f460" y="f453"/>
                  </a:cxn>
                  <a:cxn ang="f369">
                    <a:pos x="f461" y="f462"/>
                  </a:cxn>
                  <a:cxn ang="f369">
                    <a:pos x="f463" y="f464"/>
                  </a:cxn>
                  <a:cxn ang="f369">
                    <a:pos x="f465" y="f466"/>
                  </a:cxn>
                  <a:cxn ang="f369">
                    <a:pos x="f467" y="f468"/>
                  </a:cxn>
                  <a:cxn ang="f369">
                    <a:pos x="f469" y="f470"/>
                  </a:cxn>
                  <a:cxn ang="f369">
                    <a:pos x="f471" y="f472"/>
                  </a:cxn>
                  <a:cxn ang="f369">
                    <a:pos x="f473" y="f474"/>
                  </a:cxn>
                  <a:cxn ang="f369">
                    <a:pos x="f475" y="f476"/>
                  </a:cxn>
                  <a:cxn ang="f369">
                    <a:pos x="f477" y="f478"/>
                  </a:cxn>
                  <a:cxn ang="f369">
                    <a:pos x="f479" y="f480"/>
                  </a:cxn>
                  <a:cxn ang="f369">
                    <a:pos x="f479" y="f481"/>
                  </a:cxn>
                  <a:cxn ang="f369">
                    <a:pos x="f482" y="f483"/>
                  </a:cxn>
                  <a:cxn ang="f369">
                    <a:pos x="f484" y="f485"/>
                  </a:cxn>
                  <a:cxn ang="f369">
                    <a:pos x="f486" y="f487"/>
                  </a:cxn>
                  <a:cxn ang="f369">
                    <a:pos x="f488" y="f489"/>
                  </a:cxn>
                  <a:cxn ang="f369">
                    <a:pos x="f490" y="f491"/>
                  </a:cxn>
                  <a:cxn ang="f369">
                    <a:pos x="f484" y="f492"/>
                  </a:cxn>
                  <a:cxn ang="f369">
                    <a:pos x="f484" y="f493"/>
                  </a:cxn>
                  <a:cxn ang="f369">
                    <a:pos x="f494" y="f495"/>
                  </a:cxn>
                  <a:cxn ang="f369">
                    <a:pos x="f496" y="f497"/>
                  </a:cxn>
                </a:cxnLst>
                <a:rect l="f432" t="f435" r="f433" b="f434"/>
                <a:pathLst>
                  <a:path w="113" h="519">
                    <a:moveTo>
                      <a:pt x="f9" y="f10"/>
                    </a:moveTo>
                    <a:cubicBezTo>
                      <a:pt x="f9" y="f11"/>
                      <a:pt x="f12" y="f13"/>
                      <a:pt x="f14" y="f15"/>
                    </a:cubicBezTo>
                    <a:cubicBezTo>
                      <a:pt x="f14" y="f16"/>
                      <a:pt x="f14" y="f17"/>
                      <a:pt x="f18" y="f17"/>
                    </a:cubicBezTo>
                    <a:cubicBezTo>
                      <a:pt x="f19" y="f20"/>
                      <a:pt x="f21" y="f22"/>
                      <a:pt x="f23" y="f24"/>
                    </a:cubicBezTo>
                    <a:cubicBezTo>
                      <a:pt x="f25" y="f26"/>
                      <a:pt x="f25" y="f27"/>
                      <a:pt x="f28" y="f29"/>
                    </a:cubicBezTo>
                    <a:cubicBezTo>
                      <a:pt x="f30" y="f31"/>
                      <a:pt x="f32" y="f33"/>
                      <a:pt x="f34" y="f35"/>
                    </a:cubicBezTo>
                    <a:cubicBezTo>
                      <a:pt x="f36" y="f37"/>
                      <a:pt x="f38" y="f39"/>
                      <a:pt x="f40" y="f41"/>
                    </a:cubicBezTo>
                    <a:cubicBezTo>
                      <a:pt x="f42" y="f43"/>
                      <a:pt x="f44" y="f45"/>
                      <a:pt x="f40" y="f46"/>
                    </a:cubicBezTo>
                    <a:cubicBezTo>
                      <a:pt x="f47" y="f48"/>
                      <a:pt x="f40" y="f49"/>
                      <a:pt x="f44" y="f50"/>
                    </a:cubicBezTo>
                    <a:cubicBezTo>
                      <a:pt x="f51" y="f52"/>
                      <a:pt x="f53" y="f54"/>
                      <a:pt x="f55" y="f56"/>
                    </a:cubicBezTo>
                    <a:cubicBezTo>
                      <a:pt x="f57" y="f58"/>
                      <a:pt x="f59" y="f60"/>
                      <a:pt x="f61" y="f62"/>
                    </a:cubicBezTo>
                    <a:cubicBezTo>
                      <a:pt x="f63" y="f64"/>
                      <a:pt x="f65" y="f66"/>
                      <a:pt x="f67" y="f68"/>
                    </a:cubicBezTo>
                    <a:cubicBezTo>
                      <a:pt x="f69" y="f2"/>
                      <a:pt x="f70" y="f71"/>
                      <a:pt x="f67" y="f72"/>
                    </a:cubicBezTo>
                    <a:cubicBezTo>
                      <a:pt x="f73" y="f74"/>
                      <a:pt x="f75" y="f76"/>
                      <a:pt x="f75" y="f77"/>
                    </a:cubicBezTo>
                    <a:cubicBezTo>
                      <a:pt x="f75" y="f78"/>
                      <a:pt x="f75" y="f79"/>
                      <a:pt x="f75" y="f80"/>
                    </a:cubicBezTo>
                    <a:cubicBezTo>
                      <a:pt x="f81" y="f82"/>
                      <a:pt x="f81" y="f83"/>
                      <a:pt x="f84" y="f85"/>
                    </a:cubicBezTo>
                    <a:cubicBezTo>
                      <a:pt x="f86" y="f87"/>
                      <a:pt x="f86" y="f88"/>
                      <a:pt x="f86" y="f89"/>
                    </a:cubicBezTo>
                    <a:cubicBezTo>
                      <a:pt x="f86" y="f90"/>
                      <a:pt x="f86" y="f91"/>
                      <a:pt x="f92" y="f93"/>
                    </a:cubicBezTo>
                    <a:cubicBezTo>
                      <a:pt x="f94" y="f95"/>
                      <a:pt x="f7" y="f96"/>
                      <a:pt x="f92" y="f97"/>
                    </a:cubicBezTo>
                    <a:cubicBezTo>
                      <a:pt x="f98" y="f99"/>
                      <a:pt x="f100" y="f101"/>
                      <a:pt x="f100" y="f102"/>
                    </a:cubicBezTo>
                    <a:cubicBezTo>
                      <a:pt x="f103" y="f104"/>
                      <a:pt x="f7" y="f105"/>
                      <a:pt x="f106" y="f107"/>
                    </a:cubicBezTo>
                    <a:cubicBezTo>
                      <a:pt x="f100" y="f108"/>
                      <a:pt x="f109" y="f110"/>
                      <a:pt x="f111" y="f112"/>
                    </a:cubicBezTo>
                    <a:cubicBezTo>
                      <a:pt x="f111" y="f113"/>
                      <a:pt x="f111" y="f114"/>
                      <a:pt x="f111" y="f8"/>
                    </a:cubicBezTo>
                    <a:cubicBezTo>
                      <a:pt x="f67" y="f115"/>
                      <a:pt x="f116" y="f117"/>
                      <a:pt x="f118" y="f119"/>
                    </a:cubicBezTo>
                    <a:cubicBezTo>
                      <a:pt x="f75" y="f120"/>
                      <a:pt x="f81" y="f121"/>
                      <a:pt x="f73" y="f122"/>
                    </a:cubicBezTo>
                    <a:cubicBezTo>
                      <a:pt x="f123" y="f124"/>
                      <a:pt x="f125" y="f126"/>
                      <a:pt x="f127" y="f93"/>
                    </a:cubicBezTo>
                    <a:cubicBezTo>
                      <a:pt x="f127" y="f128"/>
                      <a:pt x="f63" y="f129"/>
                      <a:pt x="f130" y="f131"/>
                    </a:cubicBezTo>
                    <a:cubicBezTo>
                      <a:pt x="f132" y="f133"/>
                      <a:pt x="f134" y="f135"/>
                      <a:pt x="f59" y="f90"/>
                    </a:cubicBezTo>
                    <a:cubicBezTo>
                      <a:pt x="f57" y="f136"/>
                      <a:pt x="f137" y="f138"/>
                      <a:pt x="f137" y="f89"/>
                    </a:cubicBezTo>
                    <a:cubicBezTo>
                      <a:pt x="f57" y="f139"/>
                      <a:pt x="f59" y="f139"/>
                      <a:pt x="f140" y="f139"/>
                    </a:cubicBezTo>
                    <a:cubicBezTo>
                      <a:pt x="f141" y="f139"/>
                      <a:pt x="f132" y="f139"/>
                      <a:pt x="f130" y="f139"/>
                    </a:cubicBezTo>
                    <a:cubicBezTo>
                      <a:pt x="f63" y="f142"/>
                      <a:pt x="f127" y="f83"/>
                      <a:pt x="f132" y="f143"/>
                    </a:cubicBezTo>
                    <a:cubicBezTo>
                      <a:pt x="f141" y="f144"/>
                      <a:pt x="f59" y="f145"/>
                      <a:pt x="f141" y="f146"/>
                    </a:cubicBezTo>
                    <a:cubicBezTo>
                      <a:pt x="f125" y="f147"/>
                      <a:pt x="f141" y="f148"/>
                      <a:pt x="f134" y="f149"/>
                    </a:cubicBezTo>
                    <a:cubicBezTo>
                      <a:pt x="f140" y="f150"/>
                      <a:pt x="f137" y="f151"/>
                      <a:pt x="f59" y="f152"/>
                    </a:cubicBezTo>
                    <a:cubicBezTo>
                      <a:pt x="f140" y="f153"/>
                      <a:pt x="f134" y="f154"/>
                      <a:pt x="f155" y="f156"/>
                    </a:cubicBezTo>
                    <a:cubicBezTo>
                      <a:pt x="f157" y="f158"/>
                      <a:pt x="f44" y="f159"/>
                      <a:pt x="f44" y="f160"/>
                    </a:cubicBezTo>
                    <a:cubicBezTo>
                      <a:pt x="f157" y="f161"/>
                      <a:pt x="f44" y="f162"/>
                      <a:pt x="f44" y="f163"/>
                    </a:cubicBezTo>
                    <a:cubicBezTo>
                      <a:pt x="f47" y="f164"/>
                      <a:pt x="f165" y="f54"/>
                      <a:pt x="f166" y="f167"/>
                    </a:cubicBezTo>
                    <a:cubicBezTo>
                      <a:pt x="f166" y="f168"/>
                      <a:pt x="f36" y="f50"/>
                      <a:pt x="f30" y="f49"/>
                    </a:cubicBezTo>
                    <a:cubicBezTo>
                      <a:pt x="f169" y="f170"/>
                      <a:pt x="f171" y="f172"/>
                      <a:pt x="f173" y="f46"/>
                    </a:cubicBezTo>
                    <a:cubicBezTo>
                      <a:pt x="f30" y="f174"/>
                      <a:pt x="f30" y="f175"/>
                      <a:pt x="f173" y="f176"/>
                    </a:cubicBezTo>
                    <a:cubicBezTo>
                      <a:pt x="f173" y="f177"/>
                      <a:pt x="f173" y="f178"/>
                      <a:pt x="f173" y="f41"/>
                    </a:cubicBezTo>
                    <a:cubicBezTo>
                      <a:pt x="f173" y="f179"/>
                      <a:pt x="f173" y="f180"/>
                      <a:pt x="f181" y="f182"/>
                    </a:cubicBezTo>
                    <a:cubicBezTo>
                      <a:pt x="f21" y="f183"/>
                      <a:pt x="f25" y="f184"/>
                      <a:pt x="f19" y="f185"/>
                    </a:cubicBezTo>
                    <a:cubicBezTo>
                      <a:pt x="f186" y="f35"/>
                      <a:pt x="f187" y="f35"/>
                      <a:pt x="f188" y="f3"/>
                    </a:cubicBezTo>
                    <a:cubicBezTo>
                      <a:pt x="f188" y="f33"/>
                      <a:pt x="f188" y="f189"/>
                      <a:pt x="f190" y="f191"/>
                    </a:cubicBezTo>
                    <a:cubicBezTo>
                      <a:pt x="f192" y="f193"/>
                      <a:pt x="f192" y="f24"/>
                      <a:pt x="f188" y="f194"/>
                    </a:cubicBezTo>
                    <a:cubicBezTo>
                      <a:pt x="f12" y="f195"/>
                      <a:pt x="f196" y="f197"/>
                      <a:pt x="f196" y="f198"/>
                    </a:cubicBezTo>
                    <a:cubicBezTo>
                      <a:pt x="f199" y="f200"/>
                      <a:pt x="f201" y="f202"/>
                      <a:pt x="f203" y="f204"/>
                    </a:cubicBezTo>
                    <a:cubicBezTo>
                      <a:pt x="f205" y="f206"/>
                      <a:pt x="f207" y="f103"/>
                      <a:pt x="f207" y="f111"/>
                    </a:cubicBezTo>
                    <a:cubicBezTo>
                      <a:pt x="f208" y="f116"/>
                      <a:pt x="f209" y="f59"/>
                      <a:pt x="f210" y="f44"/>
                    </a:cubicBezTo>
                    <a:cubicBezTo>
                      <a:pt x="f211" y="f32"/>
                      <a:pt x="f211" y="f19"/>
                      <a:pt x="f212" y="f188"/>
                    </a:cubicBezTo>
                    <a:cubicBezTo>
                      <a:pt x="f213" y="f14"/>
                      <a:pt x="f214" y="f12"/>
                      <a:pt x="f214" y="f199"/>
                    </a:cubicBezTo>
                    <a:cubicBezTo>
                      <a:pt x="f6" y="f205"/>
                      <a:pt x="f6" y="f215"/>
                      <a:pt x="f214" y="f6"/>
                    </a:cubicBezTo>
                    <a:cubicBezTo>
                      <a:pt x="f216" y="f6"/>
                      <a:pt x="f217" y="f212"/>
                      <a:pt x="f217" y="f217"/>
                    </a:cubicBezTo>
                    <a:cubicBezTo>
                      <a:pt x="f217" y="f218"/>
                      <a:pt x="f217" y="f215"/>
                      <a:pt x="f216" y="f219"/>
                    </a:cubicBezTo>
                    <a:cubicBezTo>
                      <a:pt x="f216" y="f220"/>
                      <a:pt x="f221" y="f209"/>
                      <a:pt x="f222" y="f209"/>
                    </a:cubicBezTo>
                    <a:cubicBezTo>
                      <a:pt x="f218" y="f209"/>
                      <a:pt x="f223" y="f220"/>
                      <a:pt x="f211" y="f219"/>
                    </a:cubicBezTo>
                    <a:cubicBezTo>
                      <a:pt x="f215" y="f223"/>
                      <a:pt x="f224" y="f216"/>
                      <a:pt x="f210" y="f6"/>
                    </a:cubicBezTo>
                    <a:cubicBezTo>
                      <a:pt x="f225" y="f6"/>
                      <a:pt x="f208" y="f212"/>
                      <a:pt x="f208" y="f222"/>
                    </a:cubicBezTo>
                    <a:cubicBezTo>
                      <a:pt x="f209" y="f221"/>
                      <a:pt x="f219" y="f218"/>
                      <a:pt x="f210" y="f215"/>
                    </a:cubicBezTo>
                    <a:cubicBezTo>
                      <a:pt x="f211" y="f226"/>
                      <a:pt x="f218" y="f12"/>
                      <a:pt x="f224" y="f186"/>
                    </a:cubicBezTo>
                    <a:cubicBezTo>
                      <a:pt x="f220" y="f25"/>
                      <a:pt x="f225" y="f227"/>
                      <a:pt x="f225" y="f30"/>
                    </a:cubicBezTo>
                    <a:cubicBezTo>
                      <a:pt x="f228" y="f53"/>
                      <a:pt x="f229" y="f63"/>
                      <a:pt x="f230" y="f111"/>
                    </a:cubicBezTo>
                    <a:cubicBezTo>
                      <a:pt x="f231" y="f84"/>
                      <a:pt x="f230" y="f92"/>
                      <a:pt x="f9" y="f10"/>
                    </a:cubicBezTo>
                    <a:close/>
                  </a:path>
                </a:pathLst>
              </a:custGeom>
              <a:solidFill>
                <a:srgbClr val="E1A38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3" name="Freeform 90">
                <a:extLst>
                  <a:ext uri="{FF2B5EF4-FFF2-40B4-BE49-F238E27FC236}">
                    <a16:creationId xmlns:a16="http://schemas.microsoft.com/office/drawing/2014/main" id="{80235332-3041-565E-12C8-DCCC19CDC458}"/>
                  </a:ext>
                </a:extLst>
              </p:cNvPr>
              <p:cNvSpPr/>
              <p:nvPr/>
            </p:nvSpPr>
            <p:spPr>
              <a:xfrm>
                <a:off x="11276015" y="5143499"/>
                <a:ext cx="61914" cy="338135"/>
              </a:xfrm>
              <a:custGeom>
                <a:avLst/>
                <a:gdLst>
                  <a:gd name="f0" fmla="val 10800000"/>
                  <a:gd name="f1" fmla="val 5400000"/>
                  <a:gd name="f2" fmla="val 180"/>
                  <a:gd name="f3" fmla="val w"/>
                  <a:gd name="f4" fmla="val h"/>
                  <a:gd name="f5" fmla="val 0"/>
                  <a:gd name="f6" fmla="val 39"/>
                  <a:gd name="f7" fmla="val 215"/>
                  <a:gd name="f8" fmla="val 12"/>
                  <a:gd name="f9" fmla="val 14"/>
                  <a:gd name="f10" fmla="val 16"/>
                  <a:gd name="f11" fmla="val 1"/>
                  <a:gd name="f12" fmla="val 17"/>
                  <a:gd name="f13" fmla="val 2"/>
                  <a:gd name="f14" fmla="val 19"/>
                  <a:gd name="f15" fmla="val 3"/>
                  <a:gd name="f16" fmla="val 4"/>
                  <a:gd name="f17" fmla="val 18"/>
                  <a:gd name="f18" fmla="val 5"/>
                  <a:gd name="f19" fmla="val 15"/>
                  <a:gd name="f20" fmla="val 13"/>
                  <a:gd name="f21" fmla="val 21"/>
                  <a:gd name="f22" fmla="val 22"/>
                  <a:gd name="f23" fmla="val 23"/>
                  <a:gd name="f24" fmla="val 30"/>
                  <a:gd name="f25" fmla="val 24"/>
                  <a:gd name="f26" fmla="val 25"/>
                  <a:gd name="f27" fmla="val 29"/>
                  <a:gd name="f28" fmla="val 33"/>
                  <a:gd name="f29" fmla="val 20"/>
                  <a:gd name="f30" fmla="val 36"/>
                  <a:gd name="f31" fmla="val 41"/>
                  <a:gd name="f32" fmla="val 45"/>
                  <a:gd name="f33" fmla="val 27"/>
                  <a:gd name="f34" fmla="val 48"/>
                  <a:gd name="f35" fmla="val 52"/>
                  <a:gd name="f36" fmla="val 56"/>
                  <a:gd name="f37" fmla="val 61"/>
                  <a:gd name="f38" fmla="val 64"/>
                  <a:gd name="f39" fmla="val 66"/>
                  <a:gd name="f40" fmla="val 26"/>
                  <a:gd name="f41" fmla="val 68"/>
                  <a:gd name="f42" fmla="val 28"/>
                  <a:gd name="f43" fmla="val 70"/>
                  <a:gd name="f44" fmla="val 34"/>
                  <a:gd name="f45" fmla="val 74"/>
                  <a:gd name="f46" fmla="val 79"/>
                  <a:gd name="f47" fmla="val 31"/>
                  <a:gd name="f48" fmla="val 85"/>
                  <a:gd name="f49" fmla="val 87"/>
                  <a:gd name="f50" fmla="val 89"/>
                  <a:gd name="f51" fmla="val 91"/>
                  <a:gd name="f52" fmla="val 92"/>
                  <a:gd name="f53" fmla="val 32"/>
                  <a:gd name="f54" fmla="val 94"/>
                  <a:gd name="f55" fmla="val 95"/>
                  <a:gd name="f56" fmla="val 101"/>
                  <a:gd name="f57" fmla="val 108"/>
                  <a:gd name="f58" fmla="val 115"/>
                  <a:gd name="f59" fmla="val 117"/>
                  <a:gd name="f60" fmla="val 118"/>
                  <a:gd name="f61" fmla="val 119"/>
                  <a:gd name="f62" fmla="val 35"/>
                  <a:gd name="f63" fmla="val 121"/>
                  <a:gd name="f64" fmla="val 124"/>
                  <a:gd name="f65" fmla="val 128"/>
                  <a:gd name="f66" fmla="val 134"/>
                  <a:gd name="f67" fmla="val 140"/>
                  <a:gd name="f68" fmla="val 146"/>
                  <a:gd name="f69" fmla="val 150"/>
                  <a:gd name="f70" fmla="val 156"/>
                  <a:gd name="f71" fmla="val 161"/>
                  <a:gd name="f72" fmla="val 174"/>
                  <a:gd name="f73" fmla="val 38"/>
                  <a:gd name="f74" fmla="val 188"/>
                  <a:gd name="f75" fmla="val 37"/>
                  <a:gd name="f76" fmla="val 201"/>
                  <a:gd name="f77" fmla="val 206"/>
                  <a:gd name="f78" fmla="val 211"/>
                  <a:gd name="f79" fmla="val 214"/>
                  <a:gd name="f80" fmla="val 212"/>
                  <a:gd name="f81" fmla="val 209"/>
                  <a:gd name="f82" fmla="val 205"/>
                  <a:gd name="f83" fmla="val 197"/>
                  <a:gd name="f84" fmla="val 193"/>
                  <a:gd name="f85" fmla="val 191"/>
                  <a:gd name="f86" fmla="val 183"/>
                  <a:gd name="f87" fmla="val 178"/>
                  <a:gd name="f88" fmla="val 169"/>
                  <a:gd name="f89" fmla="val 166"/>
                  <a:gd name="f90" fmla="val 162"/>
                  <a:gd name="f91" fmla="val 159"/>
                  <a:gd name="f92" fmla="val 153"/>
                  <a:gd name="f93" fmla="val 149"/>
                  <a:gd name="f94" fmla="val 145"/>
                  <a:gd name="f95" fmla="val 141"/>
                  <a:gd name="f96" fmla="val 139"/>
                  <a:gd name="f97" fmla="val 136"/>
                  <a:gd name="f98" fmla="val 133"/>
                  <a:gd name="f99" fmla="val 131"/>
                  <a:gd name="f100" fmla="val 129"/>
                  <a:gd name="f101" fmla="val 127"/>
                  <a:gd name="f102" fmla="val 122"/>
                  <a:gd name="f103" fmla="val 120"/>
                  <a:gd name="f104" fmla="val 114"/>
                  <a:gd name="f105" fmla="val 112"/>
                  <a:gd name="f106" fmla="val 105"/>
                  <a:gd name="f107" fmla="val 102"/>
                  <a:gd name="f108" fmla="val 100"/>
                  <a:gd name="f109" fmla="val 98"/>
                  <a:gd name="f110" fmla="val 96"/>
                  <a:gd name="f111" fmla="val 11"/>
                  <a:gd name="f112" fmla="val 93"/>
                  <a:gd name="f113" fmla="val 83"/>
                  <a:gd name="f114" fmla="val 81"/>
                  <a:gd name="f115" fmla="val 75"/>
                  <a:gd name="f116" fmla="val 73"/>
                  <a:gd name="f117" fmla="val 69"/>
                  <a:gd name="f118" fmla="val 67"/>
                  <a:gd name="f119" fmla="val 62"/>
                  <a:gd name="f120" fmla="val 57"/>
                  <a:gd name="f121" fmla="val 10"/>
                  <a:gd name="f122" fmla="val 7"/>
                  <a:gd name="f123" fmla="val 55"/>
                  <a:gd name="f124" fmla="val 50"/>
                  <a:gd name="f125" fmla="val 8"/>
                  <a:gd name="f126" fmla="val 51"/>
                  <a:gd name="f127" fmla="val 53"/>
                  <a:gd name="f128" fmla="val 47"/>
                  <a:gd name="f129" fmla="val 43"/>
                  <a:gd name="f130" fmla="val 6"/>
                  <a:gd name="f131" fmla="val 9"/>
                  <a:gd name="f132" fmla="+- 0 0 -90"/>
                  <a:gd name="f133" fmla="*/ f3 1 39"/>
                  <a:gd name="f134" fmla="*/ f4 1 215"/>
                  <a:gd name="f135" fmla="+- f7 0 f5"/>
                  <a:gd name="f136" fmla="+- f6 0 f5"/>
                  <a:gd name="f137" fmla="*/ f132 f0 1"/>
                  <a:gd name="f138" fmla="*/ f136 1 39"/>
                  <a:gd name="f139" fmla="*/ f135 1 215"/>
                  <a:gd name="f140" fmla="*/ 12 f136 1"/>
                  <a:gd name="f141" fmla="*/ 0 f135 1"/>
                  <a:gd name="f142" fmla="*/ 17 f136 1"/>
                  <a:gd name="f143" fmla="*/ 2 f135 1"/>
                  <a:gd name="f144" fmla="*/ 18 f136 1"/>
                  <a:gd name="f145" fmla="*/ 5 f135 1"/>
                  <a:gd name="f146" fmla="*/ 21 f136 1"/>
                  <a:gd name="f147" fmla="*/ 17 f135 1"/>
                  <a:gd name="f148" fmla="*/ 23 f136 1"/>
                  <a:gd name="f149" fmla="*/ 19 f135 1"/>
                  <a:gd name="f150" fmla="*/ 25 f136 1"/>
                  <a:gd name="f151" fmla="*/ 29 f135 1"/>
                  <a:gd name="f152" fmla="*/ 22 f136 1"/>
                  <a:gd name="f153" fmla="*/ 41 f135 1"/>
                  <a:gd name="f154" fmla="*/ 29 f136 1"/>
                  <a:gd name="f155" fmla="*/ 52 f135 1"/>
                  <a:gd name="f156" fmla="*/ 27 f136 1"/>
                  <a:gd name="f157" fmla="*/ 64 f135 1"/>
                  <a:gd name="f158" fmla="*/ 28 f136 1"/>
                  <a:gd name="f159" fmla="*/ 70 f135 1"/>
                  <a:gd name="f160" fmla="*/ 31 f136 1"/>
                  <a:gd name="f161" fmla="*/ 85 f135 1"/>
                  <a:gd name="f162" fmla="*/ 91 f135 1"/>
                  <a:gd name="f163" fmla="*/ 95 f135 1"/>
                  <a:gd name="f164" fmla="*/ 115 f135 1"/>
                  <a:gd name="f165" fmla="*/ 119 f135 1"/>
                  <a:gd name="f166" fmla="*/ 34 f136 1"/>
                  <a:gd name="f167" fmla="*/ 128 f135 1"/>
                  <a:gd name="f168" fmla="*/ 146 f135 1"/>
                  <a:gd name="f169" fmla="*/ 32 f136 1"/>
                  <a:gd name="f170" fmla="*/ 161 f135 1"/>
                  <a:gd name="f171" fmla="*/ 37 f136 1"/>
                  <a:gd name="f172" fmla="*/ 201 f135 1"/>
                  <a:gd name="f173" fmla="*/ 215 f135 1"/>
                  <a:gd name="f174" fmla="*/ 209 f135 1"/>
                  <a:gd name="f175" fmla="*/ 35 f136 1"/>
                  <a:gd name="f176" fmla="*/ 197 f135 1"/>
                  <a:gd name="f177" fmla="*/ 188 f135 1"/>
                  <a:gd name="f178" fmla="*/ 169 f135 1"/>
                  <a:gd name="f179" fmla="*/ 159 f135 1"/>
                  <a:gd name="f180" fmla="*/ 24 f136 1"/>
                  <a:gd name="f181" fmla="*/ 145 f135 1"/>
                  <a:gd name="f182" fmla="*/ 136 f135 1"/>
                  <a:gd name="f183" fmla="*/ 26 f136 1"/>
                  <a:gd name="f184" fmla="*/ 129 f135 1"/>
                  <a:gd name="f185" fmla="*/ 122 f135 1"/>
                  <a:gd name="f186" fmla="*/ 112 f135 1"/>
                  <a:gd name="f187" fmla="*/ 102 f135 1"/>
                  <a:gd name="f188" fmla="*/ 96 f135 1"/>
                  <a:gd name="f189" fmla="*/ 16 f136 1"/>
                  <a:gd name="f190" fmla="*/ 89 f135 1"/>
                  <a:gd name="f191" fmla="*/ 81 f135 1"/>
                  <a:gd name="f192" fmla="*/ 75 f135 1"/>
                  <a:gd name="f193" fmla="*/ 19 f136 1"/>
                  <a:gd name="f194" fmla="*/ 69 f135 1"/>
                  <a:gd name="f195" fmla="*/ 14 f136 1"/>
                  <a:gd name="f196" fmla="*/ 62 f135 1"/>
                  <a:gd name="f197" fmla="*/ 7 f136 1"/>
                  <a:gd name="f198" fmla="*/ 56 f135 1"/>
                  <a:gd name="f199" fmla="*/ 0 f136 1"/>
                  <a:gd name="f200" fmla="*/ 51 f135 1"/>
                  <a:gd name="f201" fmla="*/ 47 f135 1"/>
                  <a:gd name="f202" fmla="*/ 8 f136 1"/>
                  <a:gd name="f203" fmla="*/ 32 f135 1"/>
                  <a:gd name="f204" fmla="*/ 28 f135 1"/>
                  <a:gd name="f205" fmla="*/ 20 f135 1"/>
                  <a:gd name="f206" fmla="*/ 16 f135 1"/>
                  <a:gd name="f207" fmla="*/ 4 f135 1"/>
                  <a:gd name="f208" fmla="*/ f137 1 f2"/>
                  <a:gd name="f209" fmla="*/ f140 1 39"/>
                  <a:gd name="f210" fmla="*/ f141 1 215"/>
                  <a:gd name="f211" fmla="*/ f142 1 39"/>
                  <a:gd name="f212" fmla="*/ f143 1 215"/>
                  <a:gd name="f213" fmla="*/ f144 1 39"/>
                  <a:gd name="f214" fmla="*/ f145 1 215"/>
                  <a:gd name="f215" fmla="*/ f146 1 39"/>
                  <a:gd name="f216" fmla="*/ f147 1 215"/>
                  <a:gd name="f217" fmla="*/ f148 1 39"/>
                  <a:gd name="f218" fmla="*/ f149 1 215"/>
                  <a:gd name="f219" fmla="*/ f150 1 39"/>
                  <a:gd name="f220" fmla="*/ f151 1 215"/>
                  <a:gd name="f221" fmla="*/ f152 1 39"/>
                  <a:gd name="f222" fmla="*/ f153 1 215"/>
                  <a:gd name="f223" fmla="*/ f154 1 39"/>
                  <a:gd name="f224" fmla="*/ f155 1 215"/>
                  <a:gd name="f225" fmla="*/ f156 1 39"/>
                  <a:gd name="f226" fmla="*/ f157 1 215"/>
                  <a:gd name="f227" fmla="*/ f158 1 39"/>
                  <a:gd name="f228" fmla="*/ f159 1 215"/>
                  <a:gd name="f229" fmla="*/ f160 1 39"/>
                  <a:gd name="f230" fmla="*/ f161 1 215"/>
                  <a:gd name="f231" fmla="*/ f162 1 215"/>
                  <a:gd name="f232" fmla="*/ f163 1 215"/>
                  <a:gd name="f233" fmla="*/ f164 1 215"/>
                  <a:gd name="f234" fmla="*/ f165 1 215"/>
                  <a:gd name="f235" fmla="*/ f166 1 39"/>
                  <a:gd name="f236" fmla="*/ f167 1 215"/>
                  <a:gd name="f237" fmla="*/ f168 1 215"/>
                  <a:gd name="f238" fmla="*/ f169 1 39"/>
                  <a:gd name="f239" fmla="*/ f170 1 215"/>
                  <a:gd name="f240" fmla="*/ f171 1 39"/>
                  <a:gd name="f241" fmla="*/ f172 1 215"/>
                  <a:gd name="f242" fmla="*/ f173 1 215"/>
                  <a:gd name="f243" fmla="*/ f174 1 215"/>
                  <a:gd name="f244" fmla="*/ f175 1 39"/>
                  <a:gd name="f245" fmla="*/ f176 1 215"/>
                  <a:gd name="f246" fmla="*/ f177 1 215"/>
                  <a:gd name="f247" fmla="*/ f178 1 215"/>
                  <a:gd name="f248" fmla="*/ f179 1 215"/>
                  <a:gd name="f249" fmla="*/ f180 1 39"/>
                  <a:gd name="f250" fmla="*/ f181 1 215"/>
                  <a:gd name="f251" fmla="*/ f182 1 215"/>
                  <a:gd name="f252" fmla="*/ f183 1 39"/>
                  <a:gd name="f253" fmla="*/ f184 1 215"/>
                  <a:gd name="f254" fmla="*/ f185 1 215"/>
                  <a:gd name="f255" fmla="*/ f186 1 215"/>
                  <a:gd name="f256" fmla="*/ f187 1 215"/>
                  <a:gd name="f257" fmla="*/ f188 1 215"/>
                  <a:gd name="f258" fmla="*/ f189 1 39"/>
                  <a:gd name="f259" fmla="*/ f190 1 215"/>
                  <a:gd name="f260" fmla="*/ f191 1 215"/>
                  <a:gd name="f261" fmla="*/ f192 1 215"/>
                  <a:gd name="f262" fmla="*/ f193 1 39"/>
                  <a:gd name="f263" fmla="*/ f194 1 215"/>
                  <a:gd name="f264" fmla="*/ f195 1 39"/>
                  <a:gd name="f265" fmla="*/ f196 1 215"/>
                  <a:gd name="f266" fmla="*/ f197 1 39"/>
                  <a:gd name="f267" fmla="*/ f198 1 215"/>
                  <a:gd name="f268" fmla="*/ f199 1 39"/>
                  <a:gd name="f269" fmla="*/ f200 1 215"/>
                  <a:gd name="f270" fmla="*/ f201 1 215"/>
                  <a:gd name="f271" fmla="*/ f202 1 39"/>
                  <a:gd name="f272" fmla="*/ f203 1 215"/>
                  <a:gd name="f273" fmla="*/ f204 1 215"/>
                  <a:gd name="f274" fmla="*/ f205 1 215"/>
                  <a:gd name="f275" fmla="*/ f206 1 215"/>
                  <a:gd name="f276" fmla="*/ f207 1 215"/>
                  <a:gd name="f277" fmla="*/ 0 1 f138"/>
                  <a:gd name="f278" fmla="*/ f6 1 f138"/>
                  <a:gd name="f279" fmla="*/ 0 1 f139"/>
                  <a:gd name="f280" fmla="*/ f7 1 f139"/>
                  <a:gd name="f281" fmla="+- f208 0 f1"/>
                  <a:gd name="f282" fmla="*/ f209 1 f138"/>
                  <a:gd name="f283" fmla="*/ f210 1 f139"/>
                  <a:gd name="f284" fmla="*/ f211 1 f138"/>
                  <a:gd name="f285" fmla="*/ f212 1 f139"/>
                  <a:gd name="f286" fmla="*/ f213 1 f138"/>
                  <a:gd name="f287" fmla="*/ f214 1 f139"/>
                  <a:gd name="f288" fmla="*/ f215 1 f138"/>
                  <a:gd name="f289" fmla="*/ f216 1 f139"/>
                  <a:gd name="f290" fmla="*/ f217 1 f138"/>
                  <a:gd name="f291" fmla="*/ f218 1 f139"/>
                  <a:gd name="f292" fmla="*/ f219 1 f138"/>
                  <a:gd name="f293" fmla="*/ f220 1 f139"/>
                  <a:gd name="f294" fmla="*/ f221 1 f138"/>
                  <a:gd name="f295" fmla="*/ f222 1 f139"/>
                  <a:gd name="f296" fmla="*/ f223 1 f138"/>
                  <a:gd name="f297" fmla="*/ f224 1 f139"/>
                  <a:gd name="f298" fmla="*/ f225 1 f138"/>
                  <a:gd name="f299" fmla="*/ f226 1 f139"/>
                  <a:gd name="f300" fmla="*/ f227 1 f138"/>
                  <a:gd name="f301" fmla="*/ f228 1 f139"/>
                  <a:gd name="f302" fmla="*/ f229 1 f138"/>
                  <a:gd name="f303" fmla="*/ f230 1 f139"/>
                  <a:gd name="f304" fmla="*/ f231 1 f139"/>
                  <a:gd name="f305" fmla="*/ f232 1 f139"/>
                  <a:gd name="f306" fmla="*/ f233 1 f139"/>
                  <a:gd name="f307" fmla="*/ f234 1 f139"/>
                  <a:gd name="f308" fmla="*/ f235 1 f138"/>
                  <a:gd name="f309" fmla="*/ f236 1 f139"/>
                  <a:gd name="f310" fmla="*/ f237 1 f139"/>
                  <a:gd name="f311" fmla="*/ f238 1 f138"/>
                  <a:gd name="f312" fmla="*/ f239 1 f139"/>
                  <a:gd name="f313" fmla="*/ f240 1 f138"/>
                  <a:gd name="f314" fmla="*/ f241 1 f139"/>
                  <a:gd name="f315" fmla="*/ f242 1 f139"/>
                  <a:gd name="f316" fmla="*/ f243 1 f139"/>
                  <a:gd name="f317" fmla="*/ f244 1 f138"/>
                  <a:gd name="f318" fmla="*/ f245 1 f139"/>
                  <a:gd name="f319" fmla="*/ f246 1 f139"/>
                  <a:gd name="f320" fmla="*/ f247 1 f139"/>
                  <a:gd name="f321" fmla="*/ f248 1 f139"/>
                  <a:gd name="f322" fmla="*/ f249 1 f138"/>
                  <a:gd name="f323" fmla="*/ f250 1 f139"/>
                  <a:gd name="f324" fmla="*/ f251 1 f139"/>
                  <a:gd name="f325" fmla="*/ f252 1 f138"/>
                  <a:gd name="f326" fmla="*/ f253 1 f139"/>
                  <a:gd name="f327" fmla="*/ f254 1 f139"/>
                  <a:gd name="f328" fmla="*/ f255 1 f139"/>
                  <a:gd name="f329" fmla="*/ f256 1 f139"/>
                  <a:gd name="f330" fmla="*/ f257 1 f139"/>
                  <a:gd name="f331" fmla="*/ f258 1 f138"/>
                  <a:gd name="f332" fmla="*/ f259 1 f139"/>
                  <a:gd name="f333" fmla="*/ f260 1 f139"/>
                  <a:gd name="f334" fmla="*/ f261 1 f139"/>
                  <a:gd name="f335" fmla="*/ f262 1 f138"/>
                  <a:gd name="f336" fmla="*/ f263 1 f139"/>
                  <a:gd name="f337" fmla="*/ f264 1 f138"/>
                  <a:gd name="f338" fmla="*/ f265 1 f139"/>
                  <a:gd name="f339" fmla="*/ f266 1 f138"/>
                  <a:gd name="f340" fmla="*/ f267 1 f139"/>
                  <a:gd name="f341" fmla="*/ f268 1 f138"/>
                  <a:gd name="f342" fmla="*/ f269 1 f139"/>
                  <a:gd name="f343" fmla="*/ f270 1 f139"/>
                  <a:gd name="f344" fmla="*/ f271 1 f138"/>
                  <a:gd name="f345" fmla="*/ f272 1 f139"/>
                  <a:gd name="f346" fmla="*/ f273 1 f139"/>
                  <a:gd name="f347" fmla="*/ f274 1 f139"/>
                  <a:gd name="f348" fmla="*/ f275 1 f139"/>
                  <a:gd name="f349" fmla="*/ f276 1 f139"/>
                  <a:gd name="f350" fmla="*/ f277 f133 1"/>
                  <a:gd name="f351" fmla="*/ f278 f133 1"/>
                  <a:gd name="f352" fmla="*/ f280 f134 1"/>
                  <a:gd name="f353" fmla="*/ f279 f134 1"/>
                  <a:gd name="f354" fmla="*/ f282 f133 1"/>
                  <a:gd name="f355" fmla="*/ f283 f134 1"/>
                  <a:gd name="f356" fmla="*/ f284 f133 1"/>
                  <a:gd name="f357" fmla="*/ f285 f134 1"/>
                  <a:gd name="f358" fmla="*/ f286 f133 1"/>
                  <a:gd name="f359" fmla="*/ f287 f134 1"/>
                  <a:gd name="f360" fmla="*/ f288 f133 1"/>
                  <a:gd name="f361" fmla="*/ f289 f134 1"/>
                  <a:gd name="f362" fmla="*/ f290 f133 1"/>
                  <a:gd name="f363" fmla="*/ f291 f134 1"/>
                  <a:gd name="f364" fmla="*/ f292 f133 1"/>
                  <a:gd name="f365" fmla="*/ f293 f134 1"/>
                  <a:gd name="f366" fmla="*/ f294 f133 1"/>
                  <a:gd name="f367" fmla="*/ f295 f134 1"/>
                  <a:gd name="f368" fmla="*/ f296 f133 1"/>
                  <a:gd name="f369" fmla="*/ f297 f134 1"/>
                  <a:gd name="f370" fmla="*/ f298 f133 1"/>
                  <a:gd name="f371" fmla="*/ f299 f134 1"/>
                  <a:gd name="f372" fmla="*/ f300 f133 1"/>
                  <a:gd name="f373" fmla="*/ f301 f134 1"/>
                  <a:gd name="f374" fmla="*/ f302 f133 1"/>
                  <a:gd name="f375" fmla="*/ f303 f134 1"/>
                  <a:gd name="f376" fmla="*/ f304 f134 1"/>
                  <a:gd name="f377" fmla="*/ f305 f134 1"/>
                  <a:gd name="f378" fmla="*/ f306 f134 1"/>
                  <a:gd name="f379" fmla="*/ f307 f134 1"/>
                  <a:gd name="f380" fmla="*/ f308 f133 1"/>
                  <a:gd name="f381" fmla="*/ f309 f134 1"/>
                  <a:gd name="f382" fmla="*/ f310 f134 1"/>
                  <a:gd name="f383" fmla="*/ f311 f133 1"/>
                  <a:gd name="f384" fmla="*/ f312 f134 1"/>
                  <a:gd name="f385" fmla="*/ f313 f133 1"/>
                  <a:gd name="f386" fmla="*/ f314 f134 1"/>
                  <a:gd name="f387" fmla="*/ f315 f134 1"/>
                  <a:gd name="f388" fmla="*/ f316 f134 1"/>
                  <a:gd name="f389" fmla="*/ f317 f133 1"/>
                  <a:gd name="f390" fmla="*/ f318 f134 1"/>
                  <a:gd name="f391" fmla="*/ f319 f134 1"/>
                  <a:gd name="f392" fmla="*/ f320 f134 1"/>
                  <a:gd name="f393" fmla="*/ f321 f134 1"/>
                  <a:gd name="f394" fmla="*/ f322 f133 1"/>
                  <a:gd name="f395" fmla="*/ f323 f134 1"/>
                  <a:gd name="f396" fmla="*/ f324 f134 1"/>
                  <a:gd name="f397" fmla="*/ f325 f133 1"/>
                  <a:gd name="f398" fmla="*/ f326 f134 1"/>
                  <a:gd name="f399" fmla="*/ f327 f134 1"/>
                  <a:gd name="f400" fmla="*/ f328 f134 1"/>
                  <a:gd name="f401" fmla="*/ f329 f134 1"/>
                  <a:gd name="f402" fmla="*/ f330 f134 1"/>
                  <a:gd name="f403" fmla="*/ f331 f133 1"/>
                  <a:gd name="f404" fmla="*/ f332 f134 1"/>
                  <a:gd name="f405" fmla="*/ f333 f134 1"/>
                  <a:gd name="f406" fmla="*/ f334 f134 1"/>
                  <a:gd name="f407" fmla="*/ f335 f133 1"/>
                  <a:gd name="f408" fmla="*/ f336 f134 1"/>
                  <a:gd name="f409" fmla="*/ f337 f133 1"/>
                  <a:gd name="f410" fmla="*/ f338 f134 1"/>
                  <a:gd name="f411" fmla="*/ f339 f133 1"/>
                  <a:gd name="f412" fmla="*/ f340 f134 1"/>
                  <a:gd name="f413" fmla="*/ f341 f133 1"/>
                  <a:gd name="f414" fmla="*/ f342 f134 1"/>
                  <a:gd name="f415" fmla="*/ f343 f134 1"/>
                  <a:gd name="f416" fmla="*/ f344 f133 1"/>
                  <a:gd name="f417" fmla="*/ f345 f134 1"/>
                  <a:gd name="f418" fmla="*/ f346 f134 1"/>
                  <a:gd name="f419" fmla="*/ f347 f134 1"/>
                  <a:gd name="f420" fmla="*/ f348 f134 1"/>
                  <a:gd name="f421" fmla="*/ f349 f134 1"/>
                </a:gdLst>
                <a:ahLst/>
                <a:cxnLst>
                  <a:cxn ang="3cd4">
                    <a:pos x="hc" y="t"/>
                  </a:cxn>
                  <a:cxn ang="0">
                    <a:pos x="r" y="vc"/>
                  </a:cxn>
                  <a:cxn ang="cd4">
                    <a:pos x="hc" y="b"/>
                  </a:cxn>
                  <a:cxn ang="cd2">
                    <a:pos x="l" y="vc"/>
                  </a:cxn>
                  <a:cxn ang="f281">
                    <a:pos x="f354" y="f355"/>
                  </a:cxn>
                  <a:cxn ang="f281">
                    <a:pos x="f356" y="f357"/>
                  </a:cxn>
                  <a:cxn ang="f281">
                    <a:pos x="f358" y="f359"/>
                  </a:cxn>
                  <a:cxn ang="f281">
                    <a:pos x="f360" y="f361"/>
                  </a:cxn>
                  <a:cxn ang="f281">
                    <a:pos x="f362" y="f363"/>
                  </a:cxn>
                  <a:cxn ang="f281">
                    <a:pos x="f364" y="f365"/>
                  </a:cxn>
                  <a:cxn ang="f281">
                    <a:pos x="f366" y="f367"/>
                  </a:cxn>
                  <a:cxn ang="f281">
                    <a:pos x="f368" y="f369"/>
                  </a:cxn>
                  <a:cxn ang="f281">
                    <a:pos x="f370" y="f371"/>
                  </a:cxn>
                  <a:cxn ang="f281">
                    <a:pos x="f372" y="f373"/>
                  </a:cxn>
                  <a:cxn ang="f281">
                    <a:pos x="f374" y="f375"/>
                  </a:cxn>
                  <a:cxn ang="f281">
                    <a:pos x="f374" y="f376"/>
                  </a:cxn>
                  <a:cxn ang="f281">
                    <a:pos x="f374" y="f377"/>
                  </a:cxn>
                  <a:cxn ang="f281">
                    <a:pos x="f372" y="f378"/>
                  </a:cxn>
                  <a:cxn ang="f281">
                    <a:pos x="f374" y="f379"/>
                  </a:cxn>
                  <a:cxn ang="f281">
                    <a:pos x="f380" y="f381"/>
                  </a:cxn>
                  <a:cxn ang="f281">
                    <a:pos x="f374" y="f382"/>
                  </a:cxn>
                  <a:cxn ang="f281">
                    <a:pos x="f383" y="f384"/>
                  </a:cxn>
                  <a:cxn ang="f281">
                    <a:pos x="f385" y="f386"/>
                  </a:cxn>
                  <a:cxn ang="f281">
                    <a:pos x="f385" y="f387"/>
                  </a:cxn>
                  <a:cxn ang="f281">
                    <a:pos x="f380" y="f388"/>
                  </a:cxn>
                  <a:cxn ang="f281">
                    <a:pos x="f389" y="f390"/>
                  </a:cxn>
                  <a:cxn ang="f281">
                    <a:pos x="f374" y="f391"/>
                  </a:cxn>
                  <a:cxn ang="f281">
                    <a:pos x="f362" y="f392"/>
                  </a:cxn>
                  <a:cxn ang="f281">
                    <a:pos x="f360" y="f393"/>
                  </a:cxn>
                  <a:cxn ang="f281">
                    <a:pos x="f394" y="f395"/>
                  </a:cxn>
                  <a:cxn ang="f281">
                    <a:pos x="f394" y="f396"/>
                  </a:cxn>
                  <a:cxn ang="f281">
                    <a:pos x="f397" y="f398"/>
                  </a:cxn>
                  <a:cxn ang="f281">
                    <a:pos x="f397" y="f399"/>
                  </a:cxn>
                  <a:cxn ang="f281">
                    <a:pos x="f366" y="f379"/>
                  </a:cxn>
                  <a:cxn ang="f281">
                    <a:pos x="f366" y="f400"/>
                  </a:cxn>
                  <a:cxn ang="f281">
                    <a:pos x="f360" y="f401"/>
                  </a:cxn>
                  <a:cxn ang="f281">
                    <a:pos x="f354" y="f402"/>
                  </a:cxn>
                  <a:cxn ang="f281">
                    <a:pos x="f403" y="f404"/>
                  </a:cxn>
                  <a:cxn ang="f281">
                    <a:pos x="f360" y="f405"/>
                  </a:cxn>
                  <a:cxn ang="f281">
                    <a:pos x="f364" y="f406"/>
                  </a:cxn>
                  <a:cxn ang="f281">
                    <a:pos x="f407" y="f408"/>
                  </a:cxn>
                  <a:cxn ang="f281">
                    <a:pos x="f409" y="f410"/>
                  </a:cxn>
                  <a:cxn ang="f281">
                    <a:pos x="f411" y="f412"/>
                  </a:cxn>
                  <a:cxn ang="f281">
                    <a:pos x="f413" y="f369"/>
                  </a:cxn>
                  <a:cxn ang="f281">
                    <a:pos x="f354" y="f369"/>
                  </a:cxn>
                  <a:cxn ang="f281">
                    <a:pos x="f356" y="f414"/>
                  </a:cxn>
                  <a:cxn ang="f281">
                    <a:pos x="f403" y="f415"/>
                  </a:cxn>
                  <a:cxn ang="f281">
                    <a:pos x="f416" y="f417"/>
                  </a:cxn>
                  <a:cxn ang="f281">
                    <a:pos x="f416" y="f418"/>
                  </a:cxn>
                  <a:cxn ang="f281">
                    <a:pos x="f356" y="f419"/>
                  </a:cxn>
                  <a:cxn ang="f281">
                    <a:pos x="f409" y="f420"/>
                  </a:cxn>
                  <a:cxn ang="f281">
                    <a:pos x="f354" y="f421"/>
                  </a:cxn>
                  <a:cxn ang="f281">
                    <a:pos x="f354" y="f355"/>
                  </a:cxn>
                </a:cxnLst>
                <a:rect l="f350" t="f353" r="f351" b="f352"/>
                <a:pathLst>
                  <a:path w="39" h="215">
                    <a:moveTo>
                      <a:pt x="f8" y="f5"/>
                    </a:moveTo>
                    <a:cubicBezTo>
                      <a:pt x="f9" y="f5"/>
                      <a:pt x="f10" y="f11"/>
                      <a:pt x="f12" y="f13"/>
                    </a:cubicBezTo>
                    <a:cubicBezTo>
                      <a:pt x="f14" y="f15"/>
                      <a:pt x="f14" y="f16"/>
                      <a:pt x="f17" y="f18"/>
                    </a:cubicBezTo>
                    <a:cubicBezTo>
                      <a:pt x="f19" y="f8"/>
                      <a:pt x="f10" y="f20"/>
                      <a:pt x="f21" y="f12"/>
                    </a:cubicBezTo>
                    <a:cubicBezTo>
                      <a:pt x="f22" y="f17"/>
                      <a:pt x="f23" y="f17"/>
                      <a:pt x="f23" y="f14"/>
                    </a:cubicBezTo>
                    <a:cubicBezTo>
                      <a:pt x="f24" y="f23"/>
                      <a:pt x="f24" y="f25"/>
                      <a:pt x="f26" y="f27"/>
                    </a:cubicBezTo>
                    <a:cubicBezTo>
                      <a:pt x="f21" y="f28"/>
                      <a:pt x="f29" y="f30"/>
                      <a:pt x="f22" y="f31"/>
                    </a:cubicBezTo>
                    <a:cubicBezTo>
                      <a:pt x="f25" y="f32"/>
                      <a:pt x="f33" y="f34"/>
                      <a:pt x="f27" y="f35"/>
                    </a:cubicBezTo>
                    <a:cubicBezTo>
                      <a:pt x="f27" y="f36"/>
                      <a:pt x="f28" y="f37"/>
                      <a:pt x="f33" y="f38"/>
                    </a:cubicBezTo>
                    <a:cubicBezTo>
                      <a:pt x="f25" y="f39"/>
                      <a:pt x="f40" y="f41"/>
                      <a:pt x="f42" y="f43"/>
                    </a:cubicBezTo>
                    <a:cubicBezTo>
                      <a:pt x="f44" y="f45"/>
                      <a:pt x="f44" y="f46"/>
                      <a:pt x="f47" y="f48"/>
                    </a:cubicBezTo>
                    <a:cubicBezTo>
                      <a:pt x="f24" y="f49"/>
                      <a:pt x="f24" y="f50"/>
                      <a:pt x="f47" y="f51"/>
                    </a:cubicBezTo>
                    <a:cubicBezTo>
                      <a:pt x="f47" y="f52"/>
                      <a:pt x="f53" y="f54"/>
                      <a:pt x="f47" y="f55"/>
                    </a:cubicBezTo>
                    <a:cubicBezTo>
                      <a:pt x="f40" y="f56"/>
                      <a:pt x="f47" y="f57"/>
                      <a:pt x="f42" y="f58"/>
                    </a:cubicBezTo>
                    <a:cubicBezTo>
                      <a:pt x="f42" y="f59"/>
                      <a:pt x="f27" y="f60"/>
                      <a:pt x="f47" y="f61"/>
                    </a:cubicBezTo>
                    <a:cubicBezTo>
                      <a:pt x="f62" y="f63"/>
                      <a:pt x="f30" y="f64"/>
                      <a:pt x="f44" y="f65"/>
                    </a:cubicBezTo>
                    <a:cubicBezTo>
                      <a:pt x="f53" y="f66"/>
                      <a:pt x="f28" y="f67"/>
                      <a:pt x="f47" y="f68"/>
                    </a:cubicBezTo>
                    <a:cubicBezTo>
                      <a:pt x="f27" y="f69"/>
                      <a:pt x="f47" y="f70"/>
                      <a:pt x="f53" y="f71"/>
                    </a:cubicBezTo>
                    <a:cubicBezTo>
                      <a:pt x="f30" y="f72"/>
                      <a:pt x="f73" y="f74"/>
                      <a:pt x="f75" y="f76"/>
                    </a:cubicBezTo>
                    <a:cubicBezTo>
                      <a:pt x="f75" y="f77"/>
                      <a:pt x="f6" y="f78"/>
                      <a:pt x="f75" y="f7"/>
                    </a:cubicBezTo>
                    <a:cubicBezTo>
                      <a:pt x="f44" y="f79"/>
                      <a:pt x="f28" y="f80"/>
                      <a:pt x="f44" y="f81"/>
                    </a:cubicBezTo>
                    <a:cubicBezTo>
                      <a:pt x="f30" y="f82"/>
                      <a:pt x="f62" y="f76"/>
                      <a:pt x="f62" y="f83"/>
                    </a:cubicBezTo>
                    <a:cubicBezTo>
                      <a:pt x="f62" y="f84"/>
                      <a:pt x="f44" y="f85"/>
                      <a:pt x="f47" y="f74"/>
                    </a:cubicBezTo>
                    <a:cubicBezTo>
                      <a:pt x="f40" y="f86"/>
                      <a:pt x="f14" y="f87"/>
                      <a:pt x="f23" y="f88"/>
                    </a:cubicBezTo>
                    <a:cubicBezTo>
                      <a:pt x="f25" y="f89"/>
                      <a:pt x="f22" y="f90"/>
                      <a:pt x="f21" y="f91"/>
                    </a:cubicBezTo>
                    <a:cubicBezTo>
                      <a:pt x="f14" y="f92"/>
                      <a:pt x="f21" y="f93"/>
                      <a:pt x="f25" y="f94"/>
                    </a:cubicBezTo>
                    <a:cubicBezTo>
                      <a:pt x="f33" y="f95"/>
                      <a:pt x="f33" y="f96"/>
                      <a:pt x="f25" y="f97"/>
                    </a:cubicBezTo>
                    <a:cubicBezTo>
                      <a:pt x="f22" y="f98"/>
                      <a:pt x="f23" y="f99"/>
                      <a:pt x="f40" y="f100"/>
                    </a:cubicBezTo>
                    <a:cubicBezTo>
                      <a:pt x="f27" y="f101"/>
                      <a:pt x="f42" y="f64"/>
                      <a:pt x="f40" y="f102"/>
                    </a:cubicBezTo>
                    <a:cubicBezTo>
                      <a:pt x="f25" y="f63"/>
                      <a:pt x="f23" y="f103"/>
                      <a:pt x="f22" y="f61"/>
                    </a:cubicBezTo>
                    <a:cubicBezTo>
                      <a:pt x="f29" y="f59"/>
                      <a:pt x="f14" y="f104"/>
                      <a:pt x="f22" y="f105"/>
                    </a:cubicBezTo>
                    <a:cubicBezTo>
                      <a:pt x="f33" y="f57"/>
                      <a:pt x="f25" y="f106"/>
                      <a:pt x="f21" y="f107"/>
                    </a:cubicBezTo>
                    <a:cubicBezTo>
                      <a:pt x="f17" y="f108"/>
                      <a:pt x="f19" y="f109"/>
                      <a:pt x="f8" y="f110"/>
                    </a:cubicBezTo>
                    <a:cubicBezTo>
                      <a:pt x="f111" y="f112"/>
                      <a:pt x="f10" y="f52"/>
                      <a:pt x="f10" y="f50"/>
                    </a:cubicBezTo>
                    <a:cubicBezTo>
                      <a:pt x="f19" y="f48"/>
                      <a:pt x="f12" y="f113"/>
                      <a:pt x="f21" y="f114"/>
                    </a:cubicBezTo>
                    <a:cubicBezTo>
                      <a:pt x="f23" y="f114"/>
                      <a:pt x="f40" y="f46"/>
                      <a:pt x="f26" y="f115"/>
                    </a:cubicBezTo>
                    <a:cubicBezTo>
                      <a:pt x="f25" y="f116"/>
                      <a:pt x="f25" y="f117"/>
                      <a:pt x="f14" y="f117"/>
                    </a:cubicBezTo>
                    <a:cubicBezTo>
                      <a:pt x="f19" y="f117"/>
                      <a:pt x="f20" y="f118"/>
                      <a:pt x="f9" y="f119"/>
                    </a:cubicBezTo>
                    <a:cubicBezTo>
                      <a:pt x="f9" y="f120"/>
                      <a:pt x="f121" y="f36"/>
                      <a:pt x="f122" y="f36"/>
                    </a:cubicBezTo>
                    <a:cubicBezTo>
                      <a:pt x="f16" y="f123"/>
                      <a:pt x="f11" y="f36"/>
                      <a:pt x="f5" y="f35"/>
                    </a:cubicBezTo>
                    <a:cubicBezTo>
                      <a:pt x="f16" y="f124"/>
                      <a:pt x="f125" y="f126"/>
                      <a:pt x="f8" y="f35"/>
                    </a:cubicBezTo>
                    <a:cubicBezTo>
                      <a:pt x="f9" y="f127"/>
                      <a:pt x="f19" y="f127"/>
                      <a:pt x="f12" y="f126"/>
                    </a:cubicBezTo>
                    <a:cubicBezTo>
                      <a:pt x="f17" y="f124"/>
                      <a:pt x="f12" y="f34"/>
                      <a:pt x="f10" y="f128"/>
                    </a:cubicBezTo>
                    <a:cubicBezTo>
                      <a:pt x="f111" y="f129"/>
                      <a:pt x="f20" y="f30"/>
                      <a:pt x="f125" y="f53"/>
                    </a:cubicBezTo>
                    <a:cubicBezTo>
                      <a:pt x="f130" y="f47"/>
                      <a:pt x="f122" y="f24"/>
                      <a:pt x="f125" y="f42"/>
                    </a:cubicBezTo>
                    <a:cubicBezTo>
                      <a:pt x="f111" y="f26"/>
                      <a:pt x="f20" y="f22"/>
                      <a:pt x="f12" y="f29"/>
                    </a:cubicBezTo>
                    <a:cubicBezTo>
                      <a:pt x="f19" y="f14"/>
                      <a:pt x="f19" y="f12"/>
                      <a:pt x="f9" y="f10"/>
                    </a:cubicBezTo>
                    <a:cubicBezTo>
                      <a:pt x="f121" y="f20"/>
                      <a:pt x="f122" y="f131"/>
                      <a:pt x="f8" y="f16"/>
                    </a:cubicBezTo>
                    <a:cubicBezTo>
                      <a:pt x="f8" y="f15"/>
                      <a:pt x="f8" y="f11"/>
                      <a:pt x="f8" y="f5"/>
                    </a:cubicBezTo>
                    <a:close/>
                  </a:path>
                </a:pathLst>
              </a:custGeom>
              <a:solidFill>
                <a:srgbClr val="DCA58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4" name="Freeform 91">
                <a:extLst>
                  <a:ext uri="{FF2B5EF4-FFF2-40B4-BE49-F238E27FC236}">
                    <a16:creationId xmlns:a16="http://schemas.microsoft.com/office/drawing/2014/main" id="{2484A83C-7150-9FEB-C47C-FB3FA5155759}"/>
                  </a:ext>
                </a:extLst>
              </p:cNvPr>
              <p:cNvSpPr/>
              <p:nvPr/>
            </p:nvSpPr>
            <p:spPr>
              <a:xfrm>
                <a:off x="11088691" y="4714875"/>
                <a:ext cx="39684" cy="369883"/>
              </a:xfrm>
              <a:custGeom>
                <a:avLst/>
                <a:gdLst>
                  <a:gd name="f0" fmla="val 10800000"/>
                  <a:gd name="f1" fmla="val 5400000"/>
                  <a:gd name="f2" fmla="val 180"/>
                  <a:gd name="f3" fmla="val w"/>
                  <a:gd name="f4" fmla="val h"/>
                  <a:gd name="f5" fmla="val 0"/>
                  <a:gd name="f6" fmla="val 25"/>
                  <a:gd name="f7" fmla="val 234"/>
                  <a:gd name="f8" fmla="val 17"/>
                  <a:gd name="f9" fmla="val 40"/>
                  <a:gd name="f10" fmla="val 14"/>
                  <a:gd name="f11" fmla="val 35"/>
                  <a:gd name="f12" fmla="val 11"/>
                  <a:gd name="f13" fmla="val 29"/>
                  <a:gd name="f14" fmla="val 7"/>
                  <a:gd name="f15" fmla="val 23"/>
                  <a:gd name="f16" fmla="val 5"/>
                  <a:gd name="f17" fmla="val 26"/>
                  <a:gd name="f18" fmla="val 32"/>
                  <a:gd name="f19" fmla="val 92"/>
                  <a:gd name="f20" fmla="val 152"/>
                  <a:gd name="f21" fmla="val 4"/>
                  <a:gd name="f22" fmla="val 212"/>
                  <a:gd name="f23" fmla="val 220"/>
                  <a:gd name="f24" fmla="val 225"/>
                  <a:gd name="f25" fmla="val 13"/>
                  <a:gd name="f26" fmla="val 228"/>
                  <a:gd name="f27" fmla="val 16"/>
                  <a:gd name="f28" fmla="val 230"/>
                  <a:gd name="f29" fmla="val 19"/>
                  <a:gd name="f30" fmla="val 232"/>
                  <a:gd name="f31" fmla="val 229"/>
                  <a:gd name="f32" fmla="val 222"/>
                  <a:gd name="f33" fmla="val 211"/>
                  <a:gd name="f34" fmla="val 150"/>
                  <a:gd name="f35" fmla="val 88"/>
                  <a:gd name="f36" fmla="val 27"/>
                  <a:gd name="f37" fmla="val 20"/>
                  <a:gd name="f38" fmla="val 9"/>
                  <a:gd name="f39" fmla="val 10"/>
                  <a:gd name="f40" fmla="val 12"/>
                  <a:gd name="f41" fmla="val 8"/>
                  <a:gd name="f42" fmla="val 6"/>
                  <a:gd name="f43" fmla="val 1"/>
                  <a:gd name="f44" fmla="val 3"/>
                  <a:gd name="f45" fmla="val 21"/>
                  <a:gd name="f46" fmla="val 34"/>
                  <a:gd name="f47" fmla="val 38"/>
                  <a:gd name="f48" fmla="val 39"/>
                  <a:gd name="f49" fmla="+- 0 0 -90"/>
                  <a:gd name="f50" fmla="*/ f3 1 25"/>
                  <a:gd name="f51" fmla="*/ f4 1 234"/>
                  <a:gd name="f52" fmla="+- f7 0 f5"/>
                  <a:gd name="f53" fmla="+- f6 0 f5"/>
                  <a:gd name="f54" fmla="*/ f49 f0 1"/>
                  <a:gd name="f55" fmla="*/ f53 1 25"/>
                  <a:gd name="f56" fmla="*/ f52 1 234"/>
                  <a:gd name="f57" fmla="*/ 17 f53 1"/>
                  <a:gd name="f58" fmla="*/ 40 f52 1"/>
                  <a:gd name="f59" fmla="*/ 7 f53 1"/>
                  <a:gd name="f60" fmla="*/ 23 f52 1"/>
                  <a:gd name="f61" fmla="*/ 5 f53 1"/>
                  <a:gd name="f62" fmla="*/ 32 f52 1"/>
                  <a:gd name="f63" fmla="*/ 4 f53 1"/>
                  <a:gd name="f64" fmla="*/ 212 f52 1"/>
                  <a:gd name="f65" fmla="*/ 13 f53 1"/>
                  <a:gd name="f66" fmla="*/ 228 f52 1"/>
                  <a:gd name="f67" fmla="*/ 14 f53 1"/>
                  <a:gd name="f68" fmla="*/ 234 f52 1"/>
                  <a:gd name="f69" fmla="*/ 0 f53 1"/>
                  <a:gd name="f70" fmla="*/ 211 f52 1"/>
                  <a:gd name="f71" fmla="*/ 27 f52 1"/>
                  <a:gd name="f72" fmla="*/ 9 f53 1"/>
                  <a:gd name="f73" fmla="*/ 19 f52 1"/>
                  <a:gd name="f74" fmla="*/ 8 f53 1"/>
                  <a:gd name="f75" fmla="*/ 0 f52 1"/>
                  <a:gd name="f76" fmla="*/ 11 f53 1"/>
                  <a:gd name="f77" fmla="*/ 6 f52 1"/>
                  <a:gd name="f78" fmla="*/ 21 f53 1"/>
                  <a:gd name="f79" fmla="*/ 34 f52 1"/>
                  <a:gd name="f80" fmla="*/ f54 1 f2"/>
                  <a:gd name="f81" fmla="*/ f57 1 25"/>
                  <a:gd name="f82" fmla="*/ f58 1 234"/>
                  <a:gd name="f83" fmla="*/ f59 1 25"/>
                  <a:gd name="f84" fmla="*/ f60 1 234"/>
                  <a:gd name="f85" fmla="*/ f61 1 25"/>
                  <a:gd name="f86" fmla="*/ f62 1 234"/>
                  <a:gd name="f87" fmla="*/ f63 1 25"/>
                  <a:gd name="f88" fmla="*/ f64 1 234"/>
                  <a:gd name="f89" fmla="*/ f65 1 25"/>
                  <a:gd name="f90" fmla="*/ f66 1 234"/>
                  <a:gd name="f91" fmla="*/ f67 1 25"/>
                  <a:gd name="f92" fmla="*/ f68 1 234"/>
                  <a:gd name="f93" fmla="*/ f69 1 25"/>
                  <a:gd name="f94" fmla="*/ f70 1 234"/>
                  <a:gd name="f95" fmla="*/ f71 1 234"/>
                  <a:gd name="f96" fmla="*/ f72 1 25"/>
                  <a:gd name="f97" fmla="*/ f73 1 234"/>
                  <a:gd name="f98" fmla="*/ f74 1 25"/>
                  <a:gd name="f99" fmla="*/ f75 1 234"/>
                  <a:gd name="f100" fmla="*/ f76 1 25"/>
                  <a:gd name="f101" fmla="*/ f77 1 234"/>
                  <a:gd name="f102" fmla="*/ f78 1 25"/>
                  <a:gd name="f103" fmla="*/ f79 1 234"/>
                  <a:gd name="f104" fmla="*/ 0 1 f55"/>
                  <a:gd name="f105" fmla="*/ f6 1 f55"/>
                  <a:gd name="f106" fmla="*/ 0 1 f56"/>
                  <a:gd name="f107" fmla="*/ f7 1 f56"/>
                  <a:gd name="f108" fmla="+- f80 0 f1"/>
                  <a:gd name="f109" fmla="*/ f81 1 f55"/>
                  <a:gd name="f110" fmla="*/ f82 1 f56"/>
                  <a:gd name="f111" fmla="*/ f83 1 f55"/>
                  <a:gd name="f112" fmla="*/ f84 1 f56"/>
                  <a:gd name="f113" fmla="*/ f85 1 f55"/>
                  <a:gd name="f114" fmla="*/ f86 1 f56"/>
                  <a:gd name="f115" fmla="*/ f87 1 f55"/>
                  <a:gd name="f116" fmla="*/ f88 1 f56"/>
                  <a:gd name="f117" fmla="*/ f89 1 f55"/>
                  <a:gd name="f118" fmla="*/ f90 1 f56"/>
                  <a:gd name="f119" fmla="*/ f91 1 f55"/>
                  <a:gd name="f120" fmla="*/ f92 1 f56"/>
                  <a:gd name="f121" fmla="*/ f93 1 f55"/>
                  <a:gd name="f122" fmla="*/ f94 1 f56"/>
                  <a:gd name="f123" fmla="*/ f95 1 f56"/>
                  <a:gd name="f124" fmla="*/ f96 1 f55"/>
                  <a:gd name="f125" fmla="*/ f97 1 f56"/>
                  <a:gd name="f126" fmla="*/ f98 1 f55"/>
                  <a:gd name="f127" fmla="*/ f99 1 f56"/>
                  <a:gd name="f128" fmla="*/ f100 1 f55"/>
                  <a:gd name="f129" fmla="*/ f101 1 f56"/>
                  <a:gd name="f130" fmla="*/ f102 1 f55"/>
                  <a:gd name="f131" fmla="*/ f103 1 f56"/>
                  <a:gd name="f132" fmla="*/ f104 f50 1"/>
                  <a:gd name="f133" fmla="*/ f105 f50 1"/>
                  <a:gd name="f134" fmla="*/ f107 f51 1"/>
                  <a:gd name="f135" fmla="*/ f106 f51 1"/>
                  <a:gd name="f136" fmla="*/ f109 f50 1"/>
                  <a:gd name="f137" fmla="*/ f110 f51 1"/>
                  <a:gd name="f138" fmla="*/ f111 f50 1"/>
                  <a:gd name="f139" fmla="*/ f112 f51 1"/>
                  <a:gd name="f140" fmla="*/ f113 f50 1"/>
                  <a:gd name="f141" fmla="*/ f114 f51 1"/>
                  <a:gd name="f142" fmla="*/ f115 f50 1"/>
                  <a:gd name="f143" fmla="*/ f116 f51 1"/>
                  <a:gd name="f144" fmla="*/ f117 f50 1"/>
                  <a:gd name="f145" fmla="*/ f118 f51 1"/>
                  <a:gd name="f146" fmla="*/ f119 f50 1"/>
                  <a:gd name="f147" fmla="*/ f120 f51 1"/>
                  <a:gd name="f148" fmla="*/ f121 f50 1"/>
                  <a:gd name="f149" fmla="*/ f122 f51 1"/>
                  <a:gd name="f150" fmla="*/ f123 f51 1"/>
                  <a:gd name="f151" fmla="*/ f124 f50 1"/>
                  <a:gd name="f152" fmla="*/ f125 f51 1"/>
                  <a:gd name="f153" fmla="*/ f126 f50 1"/>
                  <a:gd name="f154" fmla="*/ f127 f51 1"/>
                  <a:gd name="f155" fmla="*/ f128 f50 1"/>
                  <a:gd name="f156" fmla="*/ f129 f51 1"/>
                  <a:gd name="f157" fmla="*/ f130 f50 1"/>
                  <a:gd name="f158" fmla="*/ f131 f51 1"/>
                </a:gdLst>
                <a:ahLst/>
                <a:cxnLst>
                  <a:cxn ang="3cd4">
                    <a:pos x="hc" y="t"/>
                  </a:cxn>
                  <a:cxn ang="0">
                    <a:pos x="r" y="vc"/>
                  </a:cxn>
                  <a:cxn ang="cd4">
                    <a:pos x="hc" y="b"/>
                  </a:cxn>
                  <a:cxn ang="cd2">
                    <a:pos x="l" y="vc"/>
                  </a:cxn>
                  <a:cxn ang="f108">
                    <a:pos x="f136" y="f137"/>
                  </a:cxn>
                  <a:cxn ang="f108">
                    <a:pos x="f138" y="f139"/>
                  </a:cxn>
                  <a:cxn ang="f108">
                    <a:pos x="f140" y="f141"/>
                  </a:cxn>
                  <a:cxn ang="f108">
                    <a:pos x="f142" y="f143"/>
                  </a:cxn>
                  <a:cxn ang="f108">
                    <a:pos x="f144" y="f145"/>
                  </a:cxn>
                  <a:cxn ang="f108">
                    <a:pos x="f146" y="f147"/>
                  </a:cxn>
                  <a:cxn ang="f108">
                    <a:pos x="f148" y="f149"/>
                  </a:cxn>
                  <a:cxn ang="f108">
                    <a:pos x="f148" y="f150"/>
                  </a:cxn>
                  <a:cxn ang="f108">
                    <a:pos x="f151" y="f152"/>
                  </a:cxn>
                  <a:cxn ang="f108">
                    <a:pos x="f153" y="f154"/>
                  </a:cxn>
                  <a:cxn ang="f108">
                    <a:pos x="f155" y="f156"/>
                  </a:cxn>
                  <a:cxn ang="f108">
                    <a:pos x="f157" y="f158"/>
                  </a:cxn>
                  <a:cxn ang="f108">
                    <a:pos x="f136" y="f137"/>
                  </a:cxn>
                </a:cxnLst>
                <a:rect l="f132" t="f135" r="f133" b="f134"/>
                <a:pathLst>
                  <a:path w="25" h="234">
                    <a:moveTo>
                      <a:pt x="f8" y="f9"/>
                    </a:moveTo>
                    <a:cubicBezTo>
                      <a:pt x="f10" y="f11"/>
                      <a:pt x="f12" y="f13"/>
                      <a:pt x="f14" y="f15"/>
                    </a:cubicBezTo>
                    <a:cubicBezTo>
                      <a:pt x="f16" y="f17"/>
                      <a:pt x="f16" y="f13"/>
                      <a:pt x="f16" y="f18"/>
                    </a:cubicBezTo>
                    <a:cubicBezTo>
                      <a:pt x="f16" y="f19"/>
                      <a:pt x="f16" y="f20"/>
                      <a:pt x="f21" y="f22"/>
                    </a:cubicBezTo>
                    <a:cubicBezTo>
                      <a:pt x="f21" y="f23"/>
                      <a:pt x="f14" y="f24"/>
                      <a:pt x="f25" y="f26"/>
                    </a:cubicBezTo>
                    <a:cubicBezTo>
                      <a:pt x="f27" y="f28"/>
                      <a:pt x="f29" y="f30"/>
                      <a:pt x="f10" y="f7"/>
                    </a:cubicBezTo>
                    <a:cubicBezTo>
                      <a:pt x="f16" y="f31"/>
                      <a:pt x="f5" y="f32"/>
                      <a:pt x="f5" y="f33"/>
                    </a:cubicBezTo>
                    <a:cubicBezTo>
                      <a:pt x="f5" y="f34"/>
                      <a:pt x="f5" y="f35"/>
                      <a:pt x="f5" y="f36"/>
                    </a:cubicBezTo>
                    <a:cubicBezTo>
                      <a:pt x="f5" y="f37"/>
                      <a:pt x="f5" y="f37"/>
                      <a:pt x="f38" y="f29"/>
                    </a:cubicBezTo>
                    <a:cubicBezTo>
                      <a:pt x="f39" y="f40"/>
                      <a:pt x="f41" y="f42"/>
                      <a:pt x="f41" y="f5"/>
                    </a:cubicBezTo>
                    <a:cubicBezTo>
                      <a:pt x="f12" y="f43"/>
                      <a:pt x="f12" y="f44"/>
                      <a:pt x="f12" y="f42"/>
                    </a:cubicBezTo>
                    <a:cubicBezTo>
                      <a:pt x="f40" y="f27"/>
                      <a:pt x="f10" y="f17"/>
                      <a:pt x="f45" y="f46"/>
                    </a:cubicBezTo>
                    <a:cubicBezTo>
                      <a:pt x="f6" y="f47"/>
                      <a:pt x="f45" y="f48"/>
                      <a:pt x="f8" y="f9"/>
                    </a:cubicBezTo>
                    <a:close/>
                  </a:path>
                </a:pathLst>
              </a:custGeom>
              <a:solidFill>
                <a:srgbClr val="85666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5" name="Freeform 92">
                <a:extLst>
                  <a:ext uri="{FF2B5EF4-FFF2-40B4-BE49-F238E27FC236}">
                    <a16:creationId xmlns:a16="http://schemas.microsoft.com/office/drawing/2014/main" id="{8D7601F5-2075-CDB1-A77C-4FCBC120EEC7}"/>
                  </a:ext>
                </a:extLst>
              </p:cNvPr>
              <p:cNvSpPr/>
              <p:nvPr/>
            </p:nvSpPr>
            <p:spPr>
              <a:xfrm>
                <a:off x="11247440" y="4929192"/>
                <a:ext cx="20638" cy="109535"/>
              </a:xfrm>
              <a:custGeom>
                <a:avLst/>
                <a:gdLst>
                  <a:gd name="f0" fmla="val 10800000"/>
                  <a:gd name="f1" fmla="val 5400000"/>
                  <a:gd name="f2" fmla="val 180"/>
                  <a:gd name="f3" fmla="val w"/>
                  <a:gd name="f4" fmla="val h"/>
                  <a:gd name="f5" fmla="val 0"/>
                  <a:gd name="f6" fmla="val 14"/>
                  <a:gd name="f7" fmla="val 69"/>
                  <a:gd name="f8" fmla="val 10"/>
                  <a:gd name="f9" fmla="val 6"/>
                  <a:gd name="f10" fmla="val 67"/>
                  <a:gd name="f11" fmla="val 5"/>
                  <a:gd name="f12" fmla="val 64"/>
                  <a:gd name="f13" fmla="val 7"/>
                  <a:gd name="f14" fmla="val 60"/>
                  <a:gd name="f15" fmla="val 50"/>
                  <a:gd name="f16" fmla="val 40"/>
                  <a:gd name="f17" fmla="val 8"/>
                  <a:gd name="f18" fmla="val 30"/>
                  <a:gd name="f19" fmla="val 29"/>
                  <a:gd name="f20" fmla="val 28"/>
                  <a:gd name="f21" fmla="val 20"/>
                  <a:gd name="f22" fmla="val 3"/>
                  <a:gd name="f23" fmla="val 2"/>
                  <a:gd name="f24" fmla="val 4"/>
                  <a:gd name="f25" fmla="val 9"/>
                  <a:gd name="f26" fmla="val 15"/>
                  <a:gd name="f27" fmla="val 11"/>
                  <a:gd name="f28" fmla="val 41"/>
                  <a:gd name="f29" fmla="val 13"/>
                  <a:gd name="f30" fmla="val 53"/>
                  <a:gd name="f31" fmla="val 55"/>
                  <a:gd name="f32" fmla="val 58"/>
                  <a:gd name="f33" fmla="val 12"/>
                  <a:gd name="f34" fmla="val 63"/>
                  <a:gd name="f35" fmla="val 66"/>
                  <a:gd name="f36" fmla="+- 0 0 -90"/>
                  <a:gd name="f37" fmla="*/ f3 1 14"/>
                  <a:gd name="f38" fmla="*/ f4 1 69"/>
                  <a:gd name="f39" fmla="+- f7 0 f5"/>
                  <a:gd name="f40" fmla="+- f6 0 f5"/>
                  <a:gd name="f41" fmla="*/ f36 f0 1"/>
                  <a:gd name="f42" fmla="*/ f40 1 14"/>
                  <a:gd name="f43" fmla="*/ f39 1 69"/>
                  <a:gd name="f44" fmla="*/ 10 f40 1"/>
                  <a:gd name="f45" fmla="*/ 69 f39 1"/>
                  <a:gd name="f46" fmla="*/ 7 f40 1"/>
                  <a:gd name="f47" fmla="*/ 60 f39 1"/>
                  <a:gd name="f48" fmla="*/ 8 f40 1"/>
                  <a:gd name="f49" fmla="*/ 30 f39 1"/>
                  <a:gd name="f50" fmla="*/ 28 f39 1"/>
                  <a:gd name="f51" fmla="*/ 2 f40 1"/>
                  <a:gd name="f52" fmla="*/ 0 f39 1"/>
                  <a:gd name="f53" fmla="*/ 15 f39 1"/>
                  <a:gd name="f54" fmla="*/ 13 f40 1"/>
                  <a:gd name="f55" fmla="*/ 53 f39 1"/>
                  <a:gd name="f56" fmla="*/ 12 f40 1"/>
                  <a:gd name="f57" fmla="*/ f41 1 f2"/>
                  <a:gd name="f58" fmla="*/ f44 1 14"/>
                  <a:gd name="f59" fmla="*/ f45 1 69"/>
                  <a:gd name="f60" fmla="*/ f46 1 14"/>
                  <a:gd name="f61" fmla="*/ f47 1 69"/>
                  <a:gd name="f62" fmla="*/ f48 1 14"/>
                  <a:gd name="f63" fmla="*/ f49 1 69"/>
                  <a:gd name="f64" fmla="*/ f50 1 69"/>
                  <a:gd name="f65" fmla="*/ f51 1 14"/>
                  <a:gd name="f66" fmla="*/ f52 1 69"/>
                  <a:gd name="f67" fmla="*/ f53 1 69"/>
                  <a:gd name="f68" fmla="*/ f54 1 14"/>
                  <a:gd name="f69" fmla="*/ f55 1 69"/>
                  <a:gd name="f70" fmla="*/ f56 1 14"/>
                  <a:gd name="f71" fmla="*/ 0 1 f42"/>
                  <a:gd name="f72" fmla="*/ f6 1 f42"/>
                  <a:gd name="f73" fmla="*/ 0 1 f43"/>
                  <a:gd name="f74" fmla="*/ f7 1 f43"/>
                  <a:gd name="f75" fmla="+- f57 0 f1"/>
                  <a:gd name="f76" fmla="*/ f58 1 f42"/>
                  <a:gd name="f77" fmla="*/ f59 1 f43"/>
                  <a:gd name="f78" fmla="*/ f60 1 f42"/>
                  <a:gd name="f79" fmla="*/ f61 1 f43"/>
                  <a:gd name="f80" fmla="*/ f62 1 f42"/>
                  <a:gd name="f81" fmla="*/ f63 1 f43"/>
                  <a:gd name="f82" fmla="*/ f64 1 f43"/>
                  <a:gd name="f83" fmla="*/ f65 1 f42"/>
                  <a:gd name="f84" fmla="*/ f66 1 f43"/>
                  <a:gd name="f85" fmla="*/ f67 1 f43"/>
                  <a:gd name="f86" fmla="*/ f68 1 f42"/>
                  <a:gd name="f87" fmla="*/ f69 1 f43"/>
                  <a:gd name="f88" fmla="*/ f70 1 f42"/>
                  <a:gd name="f89" fmla="*/ f71 f37 1"/>
                  <a:gd name="f90" fmla="*/ f72 f37 1"/>
                  <a:gd name="f91" fmla="*/ f74 f38 1"/>
                  <a:gd name="f92" fmla="*/ f73 f38 1"/>
                  <a:gd name="f93" fmla="*/ f76 f37 1"/>
                  <a:gd name="f94" fmla="*/ f77 f38 1"/>
                  <a:gd name="f95" fmla="*/ f78 f37 1"/>
                  <a:gd name="f96" fmla="*/ f79 f38 1"/>
                  <a:gd name="f97" fmla="*/ f80 f37 1"/>
                  <a:gd name="f98" fmla="*/ f81 f38 1"/>
                  <a:gd name="f99" fmla="*/ f82 f38 1"/>
                  <a:gd name="f100" fmla="*/ f83 f37 1"/>
                  <a:gd name="f101" fmla="*/ f84 f38 1"/>
                  <a:gd name="f102" fmla="*/ f85 f38 1"/>
                  <a:gd name="f103" fmla="*/ f86 f37 1"/>
                  <a:gd name="f104" fmla="*/ f87 f38 1"/>
                  <a:gd name="f105" fmla="*/ f88 f37 1"/>
                </a:gdLst>
                <a:ahLst/>
                <a:cxnLst>
                  <a:cxn ang="3cd4">
                    <a:pos x="hc" y="t"/>
                  </a:cxn>
                  <a:cxn ang="0">
                    <a:pos x="r" y="vc"/>
                  </a:cxn>
                  <a:cxn ang="cd4">
                    <a:pos x="hc" y="b"/>
                  </a:cxn>
                  <a:cxn ang="cd2">
                    <a:pos x="l" y="vc"/>
                  </a:cxn>
                  <a:cxn ang="f75">
                    <a:pos x="f93" y="f94"/>
                  </a:cxn>
                  <a:cxn ang="f75">
                    <a:pos x="f95" y="f96"/>
                  </a:cxn>
                  <a:cxn ang="f75">
                    <a:pos x="f97" y="f98"/>
                  </a:cxn>
                  <a:cxn ang="f75">
                    <a:pos x="f95" y="f99"/>
                  </a:cxn>
                  <a:cxn ang="f75">
                    <a:pos x="f100" y="f101"/>
                  </a:cxn>
                  <a:cxn ang="f75">
                    <a:pos x="f97" y="f102"/>
                  </a:cxn>
                  <a:cxn ang="f75">
                    <a:pos x="f103" y="f104"/>
                  </a:cxn>
                  <a:cxn ang="f75">
                    <a:pos x="f105" y="f96"/>
                  </a:cxn>
                  <a:cxn ang="f75">
                    <a:pos x="f93" y="f94"/>
                  </a:cxn>
                </a:cxnLst>
                <a:rect l="f89" t="f92" r="f90" b="f91"/>
                <a:pathLst>
                  <a:path w="14" h="69">
                    <a:moveTo>
                      <a:pt x="f8" y="f7"/>
                    </a:moveTo>
                    <a:cubicBezTo>
                      <a:pt x="f9" y="f10"/>
                      <a:pt x="f11" y="f12"/>
                      <a:pt x="f13" y="f14"/>
                    </a:cubicBezTo>
                    <a:cubicBezTo>
                      <a:pt x="f8" y="f15"/>
                      <a:pt x="f9" y="f16"/>
                      <a:pt x="f17" y="f18"/>
                    </a:cubicBezTo>
                    <a:cubicBezTo>
                      <a:pt x="f17" y="f18"/>
                      <a:pt x="f17" y="f19"/>
                      <a:pt x="f13" y="f20"/>
                    </a:cubicBezTo>
                    <a:cubicBezTo>
                      <a:pt x="f5" y="f21"/>
                      <a:pt x="f22" y="f8"/>
                      <a:pt x="f23" y="f5"/>
                    </a:cubicBezTo>
                    <a:cubicBezTo>
                      <a:pt x="f13" y="f24"/>
                      <a:pt x="f13" y="f25"/>
                      <a:pt x="f17" y="f26"/>
                    </a:cubicBezTo>
                    <a:cubicBezTo>
                      <a:pt x="f27" y="f20"/>
                      <a:pt x="f17" y="f28"/>
                      <a:pt x="f29" y="f30"/>
                    </a:cubicBezTo>
                    <a:cubicBezTo>
                      <a:pt x="f6" y="f31"/>
                      <a:pt x="f6" y="f32"/>
                      <a:pt x="f33" y="f14"/>
                    </a:cubicBezTo>
                    <a:cubicBezTo>
                      <a:pt x="f27" y="f34"/>
                      <a:pt x="f25" y="f35"/>
                      <a:pt x="f8" y="f7"/>
                    </a:cubicBezTo>
                    <a:close/>
                  </a:path>
                </a:pathLst>
              </a:custGeom>
              <a:solidFill>
                <a:srgbClr val="ECC2B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6" name="Freeform 93">
                <a:extLst>
                  <a:ext uri="{FF2B5EF4-FFF2-40B4-BE49-F238E27FC236}">
                    <a16:creationId xmlns:a16="http://schemas.microsoft.com/office/drawing/2014/main" id="{EB4576ED-59DB-9F75-EB09-D05C9F679703}"/>
                  </a:ext>
                </a:extLst>
              </p:cNvPr>
              <p:cNvSpPr/>
              <p:nvPr/>
            </p:nvSpPr>
            <p:spPr>
              <a:xfrm>
                <a:off x="11291889" y="5100642"/>
                <a:ext cx="7936" cy="26983"/>
              </a:xfrm>
              <a:custGeom>
                <a:avLst/>
                <a:gdLst>
                  <a:gd name="f0" fmla="val 10800000"/>
                  <a:gd name="f1" fmla="val 5400000"/>
                  <a:gd name="f2" fmla="val 180"/>
                  <a:gd name="f3" fmla="val w"/>
                  <a:gd name="f4" fmla="val h"/>
                  <a:gd name="f5" fmla="val 0"/>
                  <a:gd name="f6" fmla="val 5"/>
                  <a:gd name="f7" fmla="val 17"/>
                  <a:gd name="f8" fmla="val 1"/>
                  <a:gd name="f9" fmla="val 3"/>
                  <a:gd name="f10" fmla="val 2"/>
                  <a:gd name="f11" fmla="val 4"/>
                  <a:gd name="f12" fmla="val 7"/>
                  <a:gd name="f13" fmla="val 12"/>
                  <a:gd name="f14" fmla="val 11"/>
                  <a:gd name="f15" fmla="+- 0 0 -90"/>
                  <a:gd name="f16" fmla="*/ f3 1 5"/>
                  <a:gd name="f17" fmla="*/ f4 1 17"/>
                  <a:gd name="f18" fmla="+- f7 0 f5"/>
                  <a:gd name="f19" fmla="+- f6 0 f5"/>
                  <a:gd name="f20" fmla="*/ f15 f0 1"/>
                  <a:gd name="f21" fmla="*/ f19 1 5"/>
                  <a:gd name="f22" fmla="*/ f18 1 17"/>
                  <a:gd name="f23" fmla="*/ 0 f19 1"/>
                  <a:gd name="f24" fmla="*/ 0 f18 1"/>
                  <a:gd name="f25" fmla="*/ 3 f19 1"/>
                  <a:gd name="f26" fmla="*/ 2 f18 1"/>
                  <a:gd name="f27" fmla="*/ 2 f19 1"/>
                  <a:gd name="f28" fmla="*/ 17 f18 1"/>
                  <a:gd name="f29" fmla="*/ f20 1 f2"/>
                  <a:gd name="f30" fmla="*/ f23 1 5"/>
                  <a:gd name="f31" fmla="*/ f24 1 17"/>
                  <a:gd name="f32" fmla="*/ f25 1 5"/>
                  <a:gd name="f33" fmla="*/ f26 1 17"/>
                  <a:gd name="f34" fmla="*/ f27 1 5"/>
                  <a:gd name="f35" fmla="*/ f28 1 17"/>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6"/>
                  </a:cxn>
                  <a:cxn ang="f40">
                    <a:pos x="f51" y="f52"/>
                  </a:cxn>
                </a:cxnLst>
                <a:rect l="f47" t="f50" r="f48" b="f49"/>
                <a:pathLst>
                  <a:path w="5" h="17">
                    <a:moveTo>
                      <a:pt x="f5" y="f5"/>
                    </a:moveTo>
                    <a:cubicBezTo>
                      <a:pt x="f8" y="f5"/>
                      <a:pt x="f9" y="f5"/>
                      <a:pt x="f9" y="f10"/>
                    </a:cubicBezTo>
                    <a:cubicBezTo>
                      <a:pt x="f11" y="f12"/>
                      <a:pt x="f6" y="f13"/>
                      <a:pt x="f10" y="f7"/>
                    </a:cubicBezTo>
                    <a:cubicBezTo>
                      <a:pt x="f10" y="f14"/>
                      <a:pt x="f9" y="f6"/>
                      <a:pt x="f5" y="f5"/>
                    </a:cubicBezTo>
                    <a:close/>
                  </a:path>
                </a:pathLst>
              </a:custGeom>
              <a:solidFill>
                <a:srgbClr val="DCA58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7" name="Freeform 94">
                <a:extLst>
                  <a:ext uri="{FF2B5EF4-FFF2-40B4-BE49-F238E27FC236}">
                    <a16:creationId xmlns:a16="http://schemas.microsoft.com/office/drawing/2014/main" id="{A0921F95-E427-CC75-EAA3-7B966571BC29}"/>
                  </a:ext>
                </a:extLst>
              </p:cNvPr>
              <p:cNvSpPr/>
              <p:nvPr/>
            </p:nvSpPr>
            <p:spPr>
              <a:xfrm>
                <a:off x="11115675" y="4818065"/>
                <a:ext cx="3172" cy="9528"/>
              </a:xfrm>
              <a:custGeom>
                <a:avLst/>
                <a:gdLst>
                  <a:gd name="f0" fmla="val 10800000"/>
                  <a:gd name="f1" fmla="val 5400000"/>
                  <a:gd name="f2" fmla="val 180"/>
                  <a:gd name="f3" fmla="val w"/>
                  <a:gd name="f4" fmla="val h"/>
                  <a:gd name="f5" fmla="val 0"/>
                  <a:gd name="f6" fmla="val 2"/>
                  <a:gd name="f7" fmla="val 6"/>
                  <a:gd name="f8" fmla="val 1"/>
                  <a:gd name="f9" fmla="val 4"/>
                  <a:gd name="f10" fmla="val 5"/>
                  <a:gd name="f11" fmla="+- 0 0 -90"/>
                  <a:gd name="f12" fmla="*/ f3 1 2"/>
                  <a:gd name="f13" fmla="*/ f4 1 6"/>
                  <a:gd name="f14" fmla="+- f7 0 f5"/>
                  <a:gd name="f15" fmla="+- f6 0 f5"/>
                  <a:gd name="f16" fmla="*/ f11 f0 1"/>
                  <a:gd name="f17" fmla="*/ f14 1 6"/>
                  <a:gd name="f18" fmla="*/ f15 1 2"/>
                  <a:gd name="f19" fmla="*/ 1 f15 1"/>
                  <a:gd name="f20" fmla="*/ 6 f14 1"/>
                  <a:gd name="f21" fmla="*/ 2 f15 1"/>
                  <a:gd name="f22" fmla="*/ 0 f14 1"/>
                  <a:gd name="f23" fmla="*/ 5 f14 1"/>
                  <a:gd name="f24" fmla="*/ f16 1 f2"/>
                  <a:gd name="f25" fmla="*/ f19 1 2"/>
                  <a:gd name="f26" fmla="*/ f20 1 6"/>
                  <a:gd name="f27" fmla="*/ f21 1 2"/>
                  <a:gd name="f28" fmla="*/ f22 1 6"/>
                  <a:gd name="f29" fmla="*/ f23 1 6"/>
                  <a:gd name="f30" fmla="*/ 0 1 f18"/>
                  <a:gd name="f31" fmla="*/ f6 1 f18"/>
                  <a:gd name="f32" fmla="*/ 0 1 f17"/>
                  <a:gd name="f33" fmla="*/ f7 1 f17"/>
                  <a:gd name="f34" fmla="+- f24 0 f1"/>
                  <a:gd name="f35" fmla="*/ f25 1 f18"/>
                  <a:gd name="f36" fmla="*/ f26 1 f17"/>
                  <a:gd name="f37" fmla="*/ f27 1 f18"/>
                  <a:gd name="f38" fmla="*/ f28 1 f17"/>
                  <a:gd name="f39" fmla="*/ f29 1 f17"/>
                  <a:gd name="f40" fmla="*/ f30 f12 1"/>
                  <a:gd name="f41" fmla="*/ f31 f12 1"/>
                  <a:gd name="f42" fmla="*/ f33 f13 1"/>
                  <a:gd name="f43" fmla="*/ f32 f13 1"/>
                  <a:gd name="f44" fmla="*/ f35 f12 1"/>
                  <a:gd name="f45" fmla="*/ f36 f13 1"/>
                  <a:gd name="f46" fmla="*/ f37 f12 1"/>
                  <a:gd name="f47" fmla="*/ f38 f13 1"/>
                  <a:gd name="f48" fmla="*/ f39 f13 1"/>
                </a:gdLst>
                <a:ahLst/>
                <a:cxnLst>
                  <a:cxn ang="3cd4">
                    <a:pos x="hc" y="t"/>
                  </a:cxn>
                  <a:cxn ang="0">
                    <a:pos x="r" y="vc"/>
                  </a:cxn>
                  <a:cxn ang="cd4">
                    <a:pos x="hc" y="b"/>
                  </a:cxn>
                  <a:cxn ang="cd2">
                    <a:pos x="l" y="vc"/>
                  </a:cxn>
                  <a:cxn ang="f34">
                    <a:pos x="f44" y="f45"/>
                  </a:cxn>
                  <a:cxn ang="f34">
                    <a:pos x="f46" y="f47"/>
                  </a:cxn>
                  <a:cxn ang="f34">
                    <a:pos x="f46" y="f48"/>
                  </a:cxn>
                  <a:cxn ang="f34">
                    <a:pos x="f44" y="f45"/>
                  </a:cxn>
                </a:cxnLst>
                <a:rect l="f40" t="f43" r="f41" b="f42"/>
                <a:pathLst>
                  <a:path w="2" h="6">
                    <a:moveTo>
                      <a:pt x="f8" y="f7"/>
                    </a:moveTo>
                    <a:cubicBezTo>
                      <a:pt x="f5" y="f9"/>
                      <a:pt x="f5" y="f8"/>
                      <a:pt x="f6" y="f5"/>
                    </a:cubicBezTo>
                    <a:cubicBezTo>
                      <a:pt x="f6" y="f6"/>
                      <a:pt x="f6" y="f9"/>
                      <a:pt x="f6" y="f10"/>
                    </a:cubicBezTo>
                    <a:cubicBezTo>
                      <a:pt x="f6" y="f7"/>
                      <a:pt x="f8" y="f7"/>
                      <a:pt x="f8"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8" name="Freeform 95">
                <a:extLst>
                  <a:ext uri="{FF2B5EF4-FFF2-40B4-BE49-F238E27FC236}">
                    <a16:creationId xmlns:a16="http://schemas.microsoft.com/office/drawing/2014/main" id="{4B0BF73A-B71F-A939-3414-419328F68F71}"/>
                  </a:ext>
                </a:extLst>
              </p:cNvPr>
              <p:cNvSpPr/>
              <p:nvPr/>
            </p:nvSpPr>
            <p:spPr>
              <a:xfrm>
                <a:off x="10556876" y="5554659"/>
                <a:ext cx="744541" cy="558798"/>
              </a:xfrm>
              <a:custGeom>
                <a:avLst/>
                <a:gdLst>
                  <a:gd name="f0" fmla="val 10800000"/>
                  <a:gd name="f1" fmla="val 5400000"/>
                  <a:gd name="f2" fmla="val 360"/>
                  <a:gd name="f3" fmla="val 180"/>
                  <a:gd name="f4" fmla="val w"/>
                  <a:gd name="f5" fmla="val h"/>
                  <a:gd name="f6" fmla="val 0"/>
                  <a:gd name="f7" fmla="val 472"/>
                  <a:gd name="f8" fmla="val 355"/>
                  <a:gd name="f9" fmla="val 383"/>
                  <a:gd name="f10" fmla="val 112"/>
                  <a:gd name="f11" fmla="val 392"/>
                  <a:gd name="f12" fmla="val 125"/>
                  <a:gd name="f13" fmla="val 404"/>
                  <a:gd name="f14" fmla="val 114"/>
                  <a:gd name="f15" fmla="val 408"/>
                  <a:gd name="f16" fmla="val 109"/>
                  <a:gd name="f17" fmla="val 413"/>
                  <a:gd name="f18" fmla="val 105"/>
                  <a:gd name="f19" fmla="val 98"/>
                  <a:gd name="f20" fmla="val 414"/>
                  <a:gd name="f21" fmla="val 95"/>
                  <a:gd name="f22" fmla="val 93"/>
                  <a:gd name="f23" fmla="val 410"/>
                  <a:gd name="f24" fmla="val 407"/>
                  <a:gd name="f25" fmla="val 403"/>
                  <a:gd name="f26" fmla="val 94"/>
                  <a:gd name="f27" fmla="val 402"/>
                  <a:gd name="f28" fmla="val 90"/>
                  <a:gd name="f29" fmla="val 401"/>
                  <a:gd name="f30" fmla="val 86"/>
                  <a:gd name="f31" fmla="val 406"/>
                  <a:gd name="f32" fmla="val 84"/>
                  <a:gd name="f33" fmla="val 415"/>
                  <a:gd name="f34" fmla="val 80"/>
                  <a:gd name="f35" fmla="val 421"/>
                  <a:gd name="f36" fmla="val 74"/>
                  <a:gd name="f37" fmla="val 429"/>
                  <a:gd name="f38" fmla="val 73"/>
                  <a:gd name="f39" fmla="val 431"/>
                  <a:gd name="f40" fmla="val 72"/>
                  <a:gd name="f41" fmla="val 437"/>
                  <a:gd name="f42" fmla="val 63"/>
                  <a:gd name="f43" fmla="val 60"/>
                  <a:gd name="f44" fmla="val 58"/>
                  <a:gd name="f45" fmla="val 435"/>
                  <a:gd name="f46" fmla="val 57"/>
                  <a:gd name="f47" fmla="val 434"/>
                  <a:gd name="f48" fmla="val 432"/>
                  <a:gd name="f49" fmla="val 56"/>
                  <a:gd name="f50" fmla="val 430"/>
                  <a:gd name="f51" fmla="val 55"/>
                  <a:gd name="f52" fmla="val 52"/>
                  <a:gd name="f53" fmla="val 53"/>
                  <a:gd name="f54" fmla="val 433"/>
                  <a:gd name="f55" fmla="val 51"/>
                  <a:gd name="f56" fmla="val 438"/>
                  <a:gd name="f57" fmla="val 439"/>
                  <a:gd name="f58" fmla="val 48"/>
                  <a:gd name="f59" fmla="val 440"/>
                  <a:gd name="f60" fmla="val 40"/>
                  <a:gd name="f61" fmla="val 446"/>
                  <a:gd name="f62" fmla="val 37"/>
                  <a:gd name="f63" fmla="val 451"/>
                  <a:gd name="f64" fmla="val 32"/>
                  <a:gd name="f65" fmla="val 456"/>
                  <a:gd name="f66" fmla="val 27"/>
                  <a:gd name="f67" fmla="val 458"/>
                  <a:gd name="f68" fmla="val 23"/>
                  <a:gd name="f69" fmla="val 455"/>
                  <a:gd name="f70" fmla="val 16"/>
                  <a:gd name="f71" fmla="val 452"/>
                  <a:gd name="f72" fmla="val 9"/>
                  <a:gd name="f73" fmla="val 2"/>
                  <a:gd name="f74" fmla="val 462"/>
                  <a:gd name="f75" fmla="val 8"/>
                  <a:gd name="f76" fmla="val 15"/>
                  <a:gd name="f77" fmla="val 465"/>
                  <a:gd name="f78" fmla="val 21"/>
                  <a:gd name="f79" fmla="val 466"/>
                  <a:gd name="f80" fmla="val 22"/>
                  <a:gd name="f81" fmla="val 24"/>
                  <a:gd name="f82" fmla="val 468"/>
                  <a:gd name="f83" fmla="val 25"/>
                  <a:gd name="f84" fmla="val 469"/>
                  <a:gd name="f85" fmla="val 26"/>
                  <a:gd name="f86" fmla="val 471"/>
                  <a:gd name="f87" fmla="val 29"/>
                  <a:gd name="f88" fmla="val 470"/>
                  <a:gd name="f89" fmla="val 31"/>
                  <a:gd name="f90" fmla="val 33"/>
                  <a:gd name="f91" fmla="val 457"/>
                  <a:gd name="f92" fmla="val 34"/>
                  <a:gd name="f93" fmla="val 39"/>
                  <a:gd name="f94" fmla="val 43"/>
                  <a:gd name="f95" fmla="val 454"/>
                  <a:gd name="f96" fmla="val 47"/>
                  <a:gd name="f97" fmla="val 54"/>
                  <a:gd name="f98" fmla="val 61"/>
                  <a:gd name="f99" fmla="val 450"/>
                  <a:gd name="f100" fmla="val 448"/>
                  <a:gd name="f101" fmla="val 65"/>
                  <a:gd name="f102" fmla="val 447"/>
                  <a:gd name="f103" fmla="val 66"/>
                  <a:gd name="f104" fmla="val 444"/>
                  <a:gd name="f105" fmla="val 68"/>
                  <a:gd name="f106" fmla="val 442"/>
                  <a:gd name="f107" fmla="val 71"/>
                  <a:gd name="f108" fmla="val 443"/>
                  <a:gd name="f109" fmla="val 79"/>
                  <a:gd name="f110" fmla="val 82"/>
                  <a:gd name="f111" fmla="val 85"/>
                  <a:gd name="f112" fmla="val 87"/>
                  <a:gd name="f113" fmla="val 436"/>
                  <a:gd name="f114" fmla="val 99"/>
                  <a:gd name="f115" fmla="val 101"/>
                  <a:gd name="f116" fmla="val 428"/>
                  <a:gd name="f117" fmla="val 103"/>
                  <a:gd name="f118" fmla="val 424"/>
                  <a:gd name="f119" fmla="val 104"/>
                  <a:gd name="f120" fmla="val 110"/>
                  <a:gd name="f121" fmla="val 427"/>
                  <a:gd name="f122" fmla="val 113"/>
                  <a:gd name="f123" fmla="val 423"/>
                  <a:gd name="f124" fmla="val 115"/>
                  <a:gd name="f125" fmla="val 422"/>
                  <a:gd name="f126" fmla="val 117"/>
                  <a:gd name="f127" fmla="val 425"/>
                  <a:gd name="f128" fmla="val 121"/>
                  <a:gd name="f129" fmla="val 426"/>
                  <a:gd name="f130" fmla="val 122"/>
                  <a:gd name="f131" fmla="val 124"/>
                  <a:gd name="f132" fmla="val 416"/>
                  <a:gd name="f133" fmla="val 126"/>
                  <a:gd name="f134" fmla="val 418"/>
                  <a:gd name="f135" fmla="val 135"/>
                  <a:gd name="f136" fmla="val 139"/>
                  <a:gd name="f137" fmla="val 145"/>
                  <a:gd name="f138" fmla="val 154"/>
                  <a:gd name="f139" fmla="val 400"/>
                  <a:gd name="f140" fmla="val 162"/>
                  <a:gd name="f141" fmla="val 398"/>
                  <a:gd name="f142" fmla="val 166"/>
                  <a:gd name="f143" fmla="val 168"/>
                  <a:gd name="f144" fmla="val 171"/>
                  <a:gd name="f145" fmla="val 175"/>
                  <a:gd name="f146" fmla="val 176"/>
                  <a:gd name="f147" fmla="val 174"/>
                  <a:gd name="f148" fmla="val 412"/>
                  <a:gd name="f149" fmla="val 173"/>
                  <a:gd name="f150" fmla="val 417"/>
                  <a:gd name="f151" fmla="val 181"/>
                  <a:gd name="f152" fmla="val 183"/>
                  <a:gd name="f153" fmla="val 185"/>
                  <a:gd name="f154" fmla="val 187"/>
                  <a:gd name="f155" fmla="val 194"/>
                  <a:gd name="f156" fmla="val 195"/>
                  <a:gd name="f157" fmla="val 201"/>
                  <a:gd name="f158" fmla="val 202"/>
                  <a:gd name="f159" fmla="val 203"/>
                  <a:gd name="f160" fmla="val 207"/>
                  <a:gd name="f161" fmla="val 212"/>
                  <a:gd name="f162" fmla="val 213"/>
                  <a:gd name="f163" fmla="val 215"/>
                  <a:gd name="f164" fmla="val 217"/>
                  <a:gd name="f165" fmla="val 225"/>
                  <a:gd name="f166" fmla="val 230"/>
                  <a:gd name="f167" fmla="val 237"/>
                  <a:gd name="f168" fmla="val 420"/>
                  <a:gd name="f169" fmla="val 238"/>
                  <a:gd name="f170" fmla="val 239"/>
                  <a:gd name="f171" fmla="val 240"/>
                  <a:gd name="f172" fmla="val 244"/>
                  <a:gd name="f173" fmla="val 419"/>
                  <a:gd name="f174" fmla="val 245"/>
                  <a:gd name="f175" fmla="val 246"/>
                  <a:gd name="f176" fmla="val 251"/>
                  <a:gd name="f177" fmla="val 255"/>
                  <a:gd name="f178" fmla="val 258"/>
                  <a:gd name="f179" fmla="val 260"/>
                  <a:gd name="f180" fmla="val 409"/>
                  <a:gd name="f181" fmla="val 261"/>
                  <a:gd name="f182" fmla="val 265"/>
                  <a:gd name="f183" fmla="val 269"/>
                  <a:gd name="f184" fmla="val 275"/>
                  <a:gd name="f185" fmla="val 279"/>
                  <a:gd name="f186" fmla="val 282"/>
                  <a:gd name="f187" fmla="val 397"/>
                  <a:gd name="f188" fmla="val 283"/>
                  <a:gd name="f189" fmla="val 396"/>
                  <a:gd name="f190" fmla="val 284"/>
                  <a:gd name="f191" fmla="val 393"/>
                  <a:gd name="f192" fmla="val 286"/>
                  <a:gd name="f193" fmla="val 390"/>
                  <a:gd name="f194" fmla="val 288"/>
                  <a:gd name="f195" fmla="val 292"/>
                  <a:gd name="f196" fmla="val 295"/>
                  <a:gd name="f197" fmla="val 296"/>
                  <a:gd name="f198" fmla="val 294"/>
                  <a:gd name="f199" fmla="val 300"/>
                  <a:gd name="f200" fmla="val 303"/>
                  <a:gd name="f201" fmla="val 305"/>
                  <a:gd name="f202" fmla="val 308"/>
                  <a:gd name="f203" fmla="val 405"/>
                  <a:gd name="f204" fmla="val 312"/>
                  <a:gd name="f205" fmla="val 315"/>
                  <a:gd name="f206" fmla="val 318"/>
                  <a:gd name="f207" fmla="val 319"/>
                  <a:gd name="f208" fmla="val 320"/>
                  <a:gd name="f209" fmla="val 322"/>
                  <a:gd name="f210" fmla="val 327"/>
                  <a:gd name="f211" fmla="val 394"/>
                  <a:gd name="f212" fmla="val 389"/>
                  <a:gd name="f213" fmla="val 326"/>
                  <a:gd name="f214" fmla="val 384"/>
                  <a:gd name="f215" fmla="val 379"/>
                  <a:gd name="f216" fmla="val 330"/>
                  <a:gd name="f217" fmla="val 375"/>
                  <a:gd name="f218" fmla="val 333"/>
                  <a:gd name="f219" fmla="val 363"/>
                  <a:gd name="f220" fmla="val 340"/>
                  <a:gd name="f221" fmla="val 352"/>
                  <a:gd name="f222" fmla="val 349"/>
                  <a:gd name="f223" fmla="val 336"/>
                  <a:gd name="f224" fmla="val 347"/>
                  <a:gd name="f225" fmla="val 346"/>
                  <a:gd name="f226" fmla="val 324"/>
                  <a:gd name="f227" fmla="val 350"/>
                  <a:gd name="f228" fmla="val 344"/>
                  <a:gd name="f229" fmla="val 301"/>
                  <a:gd name="f230" fmla="val 290"/>
                  <a:gd name="f231" fmla="val 354"/>
                  <a:gd name="f232" fmla="val 281"/>
                  <a:gd name="f233" fmla="val 345"/>
                  <a:gd name="f234" fmla="val 276"/>
                  <a:gd name="f235" fmla="val 343"/>
                  <a:gd name="f236" fmla="val 273"/>
                  <a:gd name="f237" fmla="val 339"/>
                  <a:gd name="f238" fmla="val 270"/>
                  <a:gd name="f239" fmla="val 335"/>
                  <a:gd name="f240" fmla="val 264"/>
                  <a:gd name="f241" fmla="val 263"/>
                  <a:gd name="f242" fmla="val 341"/>
                  <a:gd name="f243" fmla="val 259"/>
                  <a:gd name="f244" fmla="val 253"/>
                  <a:gd name="f245" fmla="val 337"/>
                  <a:gd name="f246" fmla="val 235"/>
                  <a:gd name="f247" fmla="val 233"/>
                  <a:gd name="f248" fmla="val 226"/>
                  <a:gd name="f249" fmla="val 221"/>
                  <a:gd name="f250" fmla="val 220"/>
                  <a:gd name="f251" fmla="val 219"/>
                  <a:gd name="f252" fmla="val 218"/>
                  <a:gd name="f253" fmla="val 332"/>
                  <a:gd name="f254" fmla="val 193"/>
                  <a:gd name="f255" fmla="val 192"/>
                  <a:gd name="f256" fmla="val 190"/>
                  <a:gd name="f257" fmla="val 177"/>
                  <a:gd name="f258" fmla="val 144"/>
                  <a:gd name="f259" fmla="val 302"/>
                  <a:gd name="f260" fmla="val 289"/>
                  <a:gd name="f261" fmla="val 280"/>
                  <a:gd name="f262" fmla="val 108"/>
                  <a:gd name="f263" fmla="val 89"/>
                  <a:gd name="f264" fmla="val 262"/>
                  <a:gd name="f265" fmla="val 254"/>
                  <a:gd name="f266" fmla="val 249"/>
                  <a:gd name="f267" fmla="val 35"/>
                  <a:gd name="f268" fmla="val 224"/>
                  <a:gd name="f269" fmla="val 19"/>
                  <a:gd name="f270" fmla="val 13"/>
                  <a:gd name="f271" fmla="val 208"/>
                  <a:gd name="f272" fmla="val 7"/>
                  <a:gd name="f273" fmla="val 199"/>
                  <a:gd name="f274" fmla="val 197"/>
                  <a:gd name="f275" fmla="val 196"/>
                  <a:gd name="f276" fmla="val 191"/>
                  <a:gd name="f277" fmla="val 1"/>
                  <a:gd name="f278" fmla="val 4"/>
                  <a:gd name="f279" fmla="val 179"/>
                  <a:gd name="f280" fmla="val 6"/>
                  <a:gd name="f281" fmla="val 178"/>
                  <a:gd name="f282" fmla="val 12"/>
                  <a:gd name="f283" fmla="val 198"/>
                  <a:gd name="f284" fmla="val 211"/>
                  <a:gd name="f285" fmla="val 45"/>
                  <a:gd name="f286" fmla="val 231"/>
                  <a:gd name="f287" fmla="val 250"/>
                  <a:gd name="f288" fmla="val 88"/>
                  <a:gd name="f289" fmla="val 252"/>
                  <a:gd name="f290" fmla="val 257"/>
                  <a:gd name="f291" fmla="val 143"/>
                  <a:gd name="f292" fmla="val 152"/>
                  <a:gd name="f293" fmla="val 299"/>
                  <a:gd name="f294" fmla="val 172"/>
                  <a:gd name="f295" fmla="val 186"/>
                  <a:gd name="f296" fmla="val 310"/>
                  <a:gd name="f297" fmla="val 304"/>
                  <a:gd name="f298" fmla="val 314"/>
                  <a:gd name="f299" fmla="val 316"/>
                  <a:gd name="f300" fmla="val 309"/>
                  <a:gd name="f301" fmla="val 232"/>
                  <a:gd name="f302" fmla="val 297"/>
                  <a:gd name="f303" fmla="val 256"/>
                  <a:gd name="f304" fmla="val 271"/>
                  <a:gd name="f305" fmla="val 307"/>
                  <a:gd name="f306" fmla="val 306"/>
                  <a:gd name="f307" fmla="val 311"/>
                  <a:gd name="f308" fmla="val 313"/>
                  <a:gd name="f309" fmla="val 298"/>
                  <a:gd name="f310" fmla="val 317"/>
                  <a:gd name="f311" fmla="val 321"/>
                  <a:gd name="f312" fmla="val 328"/>
                  <a:gd name="f313" fmla="val 334"/>
                  <a:gd name="f314" fmla="val 342"/>
                  <a:gd name="f315" fmla="val 356"/>
                  <a:gd name="f316" fmla="val 361"/>
                  <a:gd name="f317" fmla="val 368"/>
                  <a:gd name="f318" fmla="val 382"/>
                  <a:gd name="f319" fmla="val 272"/>
                  <a:gd name="f320" fmla="val 386"/>
                  <a:gd name="f321" fmla="val 385"/>
                  <a:gd name="f322" fmla="val 267"/>
                  <a:gd name="f323" fmla="val 387"/>
                  <a:gd name="f324" fmla="val 391"/>
                  <a:gd name="f325" fmla="val 248"/>
                  <a:gd name="f326" fmla="val 243"/>
                  <a:gd name="f327" fmla="val 388"/>
                  <a:gd name="f328" fmla="val 377"/>
                  <a:gd name="f329" fmla="val 378"/>
                  <a:gd name="f330" fmla="val 229"/>
                  <a:gd name="f331" fmla="val 223"/>
                  <a:gd name="f332" fmla="val 369"/>
                  <a:gd name="f333" fmla="val 216"/>
                  <a:gd name="f334" fmla="val 214"/>
                  <a:gd name="f335" fmla="val 351"/>
                  <a:gd name="f336" fmla="val 210"/>
                  <a:gd name="f337" fmla="val 209"/>
                  <a:gd name="f338" fmla="val 200"/>
                  <a:gd name="f339" fmla="val 189"/>
                  <a:gd name="f340" fmla="val 331"/>
                  <a:gd name="f341" fmla="val 167"/>
                  <a:gd name="f342" fmla="val 169"/>
                  <a:gd name="f343" fmla="val 329"/>
                  <a:gd name="f344" fmla="val 348"/>
                  <a:gd name="f345" fmla="val 353"/>
                  <a:gd name="f346" fmla="val 358"/>
                  <a:gd name="f347" fmla="val 362"/>
                  <a:gd name="f348" fmla="val 365"/>
                  <a:gd name="f349" fmla="val 371"/>
                  <a:gd name="f350" fmla="val 182"/>
                  <a:gd name="f351" fmla="val 372"/>
                  <a:gd name="f352" fmla="val 367"/>
                  <a:gd name="f353" fmla="val 366"/>
                  <a:gd name="f354" fmla="val 159"/>
                  <a:gd name="f355" fmla="val 155"/>
                  <a:gd name="f356" fmla="val 146"/>
                  <a:gd name="f357" fmla="val 134"/>
                  <a:gd name="f358" fmla="val 338"/>
                  <a:gd name="f359" fmla="val 120"/>
                  <a:gd name="f360" fmla="val 118"/>
                  <a:gd name="f361" fmla="val 96"/>
                  <a:gd name="f362" fmla="val 97"/>
                  <a:gd name="f363" fmla="val 291"/>
                  <a:gd name="f364" fmla="val 76"/>
                  <a:gd name="f365" fmla="val 278"/>
                  <a:gd name="f366" fmla="val 266"/>
                  <a:gd name="f367" fmla="val 67"/>
                  <a:gd name="f368" fmla="val 78"/>
                  <a:gd name="f369" fmla="val 204"/>
                  <a:gd name="f370" fmla="val 77"/>
                  <a:gd name="f371" fmla="val 184"/>
                  <a:gd name="f372" fmla="val 69"/>
                  <a:gd name="f373" fmla="val 222"/>
                  <a:gd name="f374" fmla="val 287"/>
                  <a:gd name="f375" fmla="val 20"/>
                  <a:gd name="f376" fmla="val 18"/>
                  <a:gd name="f377" fmla="val 14"/>
                  <a:gd name="f378" fmla="val 10"/>
                  <a:gd name="f379" fmla="val 30"/>
                  <a:gd name="f380" fmla="val 62"/>
                  <a:gd name="f381" fmla="val 325"/>
                  <a:gd name="f382" fmla="val 100"/>
                  <a:gd name="f383" fmla="val 357"/>
                  <a:gd name="f384" fmla="val 123"/>
                  <a:gd name="f385" fmla="val 374"/>
                  <a:gd name="f386" fmla="val 111"/>
                  <a:gd name="f387" fmla="+- 0 0 -90"/>
                  <a:gd name="f388" fmla="*/ f4 1 472"/>
                  <a:gd name="f389" fmla="*/ f5 1 355"/>
                  <a:gd name="f390" fmla="+- f8 0 f6"/>
                  <a:gd name="f391" fmla="+- f7 0 f6"/>
                  <a:gd name="f392" fmla="*/ f387 f0 1"/>
                  <a:gd name="f393" fmla="*/ f391 1 472"/>
                  <a:gd name="f394" fmla="*/ f390 1 355"/>
                  <a:gd name="f395" fmla="*/ 413 f391 1"/>
                  <a:gd name="f396" fmla="*/ 98 f390 1"/>
                  <a:gd name="f397" fmla="*/ 408 f391 1"/>
                  <a:gd name="f398" fmla="*/ 84 f390 1"/>
                  <a:gd name="f399" fmla="*/ 434 f391 1"/>
                  <a:gd name="f400" fmla="*/ 57 f390 1"/>
                  <a:gd name="f401" fmla="*/ 439 f391 1"/>
                  <a:gd name="f402" fmla="*/ 48 f390 1"/>
                  <a:gd name="f403" fmla="*/ 458 f391 1"/>
                  <a:gd name="f404" fmla="*/ 2 f390 1"/>
                  <a:gd name="f405" fmla="*/ 471 f391 1"/>
                  <a:gd name="f406" fmla="*/ 29 f390 1"/>
                  <a:gd name="f407" fmla="*/ 454 f391 1"/>
                  <a:gd name="f408" fmla="*/ 47 f390 1"/>
                  <a:gd name="f409" fmla="*/ 443 f391 1"/>
                  <a:gd name="f410" fmla="*/ 74 f390 1"/>
                  <a:gd name="f411" fmla="*/ 431 f391 1"/>
                  <a:gd name="f412" fmla="*/ 101 f390 1"/>
                  <a:gd name="f413" fmla="*/ 425 f391 1"/>
                  <a:gd name="f414" fmla="*/ 121 f390 1"/>
                  <a:gd name="f415" fmla="*/ 400 f391 1"/>
                  <a:gd name="f416" fmla="*/ 162 f390 1"/>
                  <a:gd name="f417" fmla="*/ 417 f391 1"/>
                  <a:gd name="f418" fmla="*/ 174 f390 1"/>
                  <a:gd name="f419" fmla="*/ 423 f391 1"/>
                  <a:gd name="f420" fmla="*/ 201 f390 1"/>
                  <a:gd name="f421" fmla="*/ 426 f391 1"/>
                  <a:gd name="f422" fmla="*/ 217 f390 1"/>
                  <a:gd name="f423" fmla="*/ 422 f391 1"/>
                  <a:gd name="f424" fmla="*/ 245 f390 1"/>
                  <a:gd name="f425" fmla="*/ 414 f391 1"/>
                  <a:gd name="f426" fmla="*/ 260 f390 1"/>
                  <a:gd name="f427" fmla="*/ 396 f391 1"/>
                  <a:gd name="f428" fmla="*/ 284 f390 1"/>
                  <a:gd name="f429" fmla="*/ 406 f391 1"/>
                  <a:gd name="f430" fmla="*/ 300 f390 1"/>
                  <a:gd name="f431" fmla="*/ 401 f391 1"/>
                  <a:gd name="f432" fmla="*/ 322 f390 1"/>
                  <a:gd name="f433" fmla="*/ 336 f391 1"/>
                  <a:gd name="f434" fmla="*/ 347 f390 1"/>
                  <a:gd name="f435" fmla="*/ 295 f391 1"/>
                  <a:gd name="f436" fmla="*/ 350 f390 1"/>
                  <a:gd name="f437" fmla="*/ 264 f391 1"/>
                  <a:gd name="f438" fmla="*/ 340 f390 1"/>
                  <a:gd name="f439" fmla="*/ 233 f391 1"/>
                  <a:gd name="f440" fmla="*/ 339 f390 1"/>
                  <a:gd name="f441" fmla="*/ 194 f391 1"/>
                  <a:gd name="f442" fmla="*/ 327 f390 1"/>
                  <a:gd name="f443" fmla="*/ 124 f391 1"/>
                  <a:gd name="f444" fmla="*/ 289 f390 1"/>
                  <a:gd name="f445" fmla="*/ 63 f391 1"/>
                  <a:gd name="f446" fmla="*/ 249 f390 1"/>
                  <a:gd name="f447" fmla="*/ 0 f391 1"/>
                  <a:gd name="f448" fmla="*/ 195 f390 1"/>
                  <a:gd name="f449" fmla="*/ 8 f391 1"/>
                  <a:gd name="f450" fmla="*/ 180 f390 1"/>
                  <a:gd name="f451" fmla="*/ 87 f391 1"/>
                  <a:gd name="f452" fmla="*/ 250 f390 1"/>
                  <a:gd name="f453" fmla="*/ 172 f391 1"/>
                  <a:gd name="f454" fmla="*/ 303 f390 1"/>
                  <a:gd name="f455" fmla="*/ 249 f391 1"/>
                  <a:gd name="f456" fmla="*/ 301 f390 1"/>
                  <a:gd name="f457" fmla="*/ 301 f391 1"/>
                  <a:gd name="f458" fmla="*/ 311 f390 1"/>
                  <a:gd name="f459" fmla="*/ 318 f391 1"/>
                  <a:gd name="f460" fmla="*/ 320 f390 1"/>
                  <a:gd name="f461" fmla="*/ 349 f391 1"/>
                  <a:gd name="f462" fmla="*/ 318 f390 1"/>
                  <a:gd name="f463" fmla="*/ 385 f391 1"/>
                  <a:gd name="f464" fmla="*/ 267 f390 1"/>
                  <a:gd name="f465" fmla="*/ 386 f391 1"/>
                  <a:gd name="f466" fmla="*/ 237 f390 1"/>
                  <a:gd name="f467" fmla="*/ 378 f391 1"/>
                  <a:gd name="f468" fmla="*/ 218 f390 1"/>
                  <a:gd name="f469" fmla="*/ 352 f391 1"/>
                  <a:gd name="f470" fmla="*/ 198 f390 1"/>
                  <a:gd name="f471" fmla="*/ 319 f391 1"/>
                  <a:gd name="f472" fmla="*/ 179 f390 1"/>
                  <a:gd name="f473" fmla="*/ 346 f391 1"/>
                  <a:gd name="f474" fmla="*/ 176 f390 1"/>
                  <a:gd name="f475" fmla="*/ 371 f391 1"/>
                  <a:gd name="f476" fmla="*/ 182 f390 1"/>
                  <a:gd name="f477" fmla="*/ 347 f391 1"/>
                  <a:gd name="f478" fmla="*/ 146 f390 1"/>
                  <a:gd name="f479" fmla="*/ 322 f391 1"/>
                  <a:gd name="f480" fmla="*/ 291 f391 1"/>
                  <a:gd name="f481" fmla="*/ 65 f390 1"/>
                  <a:gd name="f482" fmla="*/ 260 f391 1"/>
                  <a:gd name="f483" fmla="*/ 67 f390 1"/>
                  <a:gd name="f484" fmla="*/ 204 f391 1"/>
                  <a:gd name="f485" fmla="*/ 82 f390 1"/>
                  <a:gd name="f486" fmla="*/ 222 f391 1"/>
                  <a:gd name="f487" fmla="*/ 72 f390 1"/>
                  <a:gd name="f488" fmla="*/ 261 f391 1"/>
                  <a:gd name="f489" fmla="*/ 55 f390 1"/>
                  <a:gd name="f490" fmla="*/ 296 f391 1"/>
                  <a:gd name="f491" fmla="*/ 35 f390 1"/>
                  <a:gd name="f492" fmla="*/ 303 f391 1"/>
                  <a:gd name="f493" fmla="*/ 16 f390 1"/>
                  <a:gd name="f494" fmla="*/ 313 f391 1"/>
                  <a:gd name="f495" fmla="*/ 9 f390 1"/>
                  <a:gd name="f496" fmla="*/ 328 f391 1"/>
                  <a:gd name="f497" fmla="*/ 80 f390 1"/>
                  <a:gd name="f498" fmla="*/ 383 f391 1"/>
                  <a:gd name="f499" fmla="*/ 112 f390 1"/>
                  <a:gd name="f500" fmla="*/ f392 1 f3"/>
                  <a:gd name="f501" fmla="*/ f395 1 472"/>
                  <a:gd name="f502" fmla="*/ f396 1 355"/>
                  <a:gd name="f503" fmla="*/ f397 1 472"/>
                  <a:gd name="f504" fmla="*/ f398 1 355"/>
                  <a:gd name="f505" fmla="*/ f399 1 472"/>
                  <a:gd name="f506" fmla="*/ f400 1 355"/>
                  <a:gd name="f507" fmla="*/ f401 1 472"/>
                  <a:gd name="f508" fmla="*/ f402 1 355"/>
                  <a:gd name="f509" fmla="*/ f403 1 472"/>
                  <a:gd name="f510" fmla="*/ f404 1 355"/>
                  <a:gd name="f511" fmla="*/ f405 1 472"/>
                  <a:gd name="f512" fmla="*/ f406 1 355"/>
                  <a:gd name="f513" fmla="*/ f407 1 472"/>
                  <a:gd name="f514" fmla="*/ f408 1 355"/>
                  <a:gd name="f515" fmla="*/ f409 1 472"/>
                  <a:gd name="f516" fmla="*/ f410 1 355"/>
                  <a:gd name="f517" fmla="*/ f411 1 472"/>
                  <a:gd name="f518" fmla="*/ f412 1 355"/>
                  <a:gd name="f519" fmla="*/ f413 1 472"/>
                  <a:gd name="f520" fmla="*/ f414 1 355"/>
                  <a:gd name="f521" fmla="*/ f415 1 472"/>
                  <a:gd name="f522" fmla="*/ f416 1 355"/>
                  <a:gd name="f523" fmla="*/ f417 1 472"/>
                  <a:gd name="f524" fmla="*/ f418 1 355"/>
                  <a:gd name="f525" fmla="*/ f419 1 472"/>
                  <a:gd name="f526" fmla="*/ f420 1 355"/>
                  <a:gd name="f527" fmla="*/ f421 1 472"/>
                  <a:gd name="f528" fmla="*/ f422 1 355"/>
                  <a:gd name="f529" fmla="*/ f423 1 472"/>
                  <a:gd name="f530" fmla="*/ f424 1 355"/>
                  <a:gd name="f531" fmla="*/ f425 1 472"/>
                  <a:gd name="f532" fmla="*/ f426 1 355"/>
                  <a:gd name="f533" fmla="*/ f427 1 472"/>
                  <a:gd name="f534" fmla="*/ f428 1 355"/>
                  <a:gd name="f535" fmla="*/ f429 1 472"/>
                  <a:gd name="f536" fmla="*/ f430 1 355"/>
                  <a:gd name="f537" fmla="*/ f431 1 472"/>
                  <a:gd name="f538" fmla="*/ f432 1 355"/>
                  <a:gd name="f539" fmla="*/ f433 1 472"/>
                  <a:gd name="f540" fmla="*/ f434 1 355"/>
                  <a:gd name="f541" fmla="*/ f435 1 472"/>
                  <a:gd name="f542" fmla="*/ f436 1 355"/>
                  <a:gd name="f543" fmla="*/ f437 1 472"/>
                  <a:gd name="f544" fmla="*/ f438 1 355"/>
                  <a:gd name="f545" fmla="*/ f439 1 472"/>
                  <a:gd name="f546" fmla="*/ f440 1 355"/>
                  <a:gd name="f547" fmla="*/ f441 1 472"/>
                  <a:gd name="f548" fmla="*/ f442 1 355"/>
                  <a:gd name="f549" fmla="*/ f443 1 472"/>
                  <a:gd name="f550" fmla="*/ f444 1 355"/>
                  <a:gd name="f551" fmla="*/ f445 1 472"/>
                  <a:gd name="f552" fmla="*/ f446 1 355"/>
                  <a:gd name="f553" fmla="*/ f447 1 472"/>
                  <a:gd name="f554" fmla="*/ f448 1 355"/>
                  <a:gd name="f555" fmla="*/ f449 1 472"/>
                  <a:gd name="f556" fmla="*/ f450 1 355"/>
                  <a:gd name="f557" fmla="*/ f451 1 472"/>
                  <a:gd name="f558" fmla="*/ f452 1 355"/>
                  <a:gd name="f559" fmla="*/ f453 1 472"/>
                  <a:gd name="f560" fmla="*/ f454 1 355"/>
                  <a:gd name="f561" fmla="*/ f455 1 472"/>
                  <a:gd name="f562" fmla="*/ f456 1 355"/>
                  <a:gd name="f563" fmla="*/ f457 1 472"/>
                  <a:gd name="f564" fmla="*/ f458 1 355"/>
                  <a:gd name="f565" fmla="*/ f459 1 472"/>
                  <a:gd name="f566" fmla="*/ f460 1 355"/>
                  <a:gd name="f567" fmla="*/ f461 1 472"/>
                  <a:gd name="f568" fmla="*/ f462 1 355"/>
                  <a:gd name="f569" fmla="*/ f463 1 472"/>
                  <a:gd name="f570" fmla="*/ f464 1 355"/>
                  <a:gd name="f571" fmla="*/ f465 1 472"/>
                  <a:gd name="f572" fmla="*/ f466 1 355"/>
                  <a:gd name="f573" fmla="*/ f467 1 472"/>
                  <a:gd name="f574" fmla="*/ f468 1 355"/>
                  <a:gd name="f575" fmla="*/ f469 1 472"/>
                  <a:gd name="f576" fmla="*/ f470 1 355"/>
                  <a:gd name="f577" fmla="*/ f471 1 472"/>
                  <a:gd name="f578" fmla="*/ f472 1 355"/>
                  <a:gd name="f579" fmla="*/ f473 1 472"/>
                  <a:gd name="f580" fmla="*/ f474 1 355"/>
                  <a:gd name="f581" fmla="*/ f475 1 472"/>
                  <a:gd name="f582" fmla="*/ f476 1 355"/>
                  <a:gd name="f583" fmla="*/ f477 1 472"/>
                  <a:gd name="f584" fmla="*/ f478 1 355"/>
                  <a:gd name="f585" fmla="*/ f479 1 472"/>
                  <a:gd name="f586" fmla="*/ f480 1 472"/>
                  <a:gd name="f587" fmla="*/ f481 1 355"/>
                  <a:gd name="f588" fmla="*/ f482 1 472"/>
                  <a:gd name="f589" fmla="*/ f483 1 355"/>
                  <a:gd name="f590" fmla="*/ f484 1 472"/>
                  <a:gd name="f591" fmla="*/ f485 1 355"/>
                  <a:gd name="f592" fmla="*/ f486 1 472"/>
                  <a:gd name="f593" fmla="*/ f487 1 355"/>
                  <a:gd name="f594" fmla="*/ f488 1 472"/>
                  <a:gd name="f595" fmla="*/ f489 1 355"/>
                  <a:gd name="f596" fmla="*/ f490 1 472"/>
                  <a:gd name="f597" fmla="*/ f491 1 355"/>
                  <a:gd name="f598" fmla="*/ f492 1 472"/>
                  <a:gd name="f599" fmla="*/ f493 1 355"/>
                  <a:gd name="f600" fmla="*/ f494 1 472"/>
                  <a:gd name="f601" fmla="*/ f495 1 355"/>
                  <a:gd name="f602" fmla="*/ f496 1 472"/>
                  <a:gd name="f603" fmla="*/ f497 1 355"/>
                  <a:gd name="f604" fmla="*/ f498 1 472"/>
                  <a:gd name="f605" fmla="*/ f499 1 355"/>
                  <a:gd name="f606" fmla="*/ 0 1 f393"/>
                  <a:gd name="f607" fmla="*/ f7 1 f393"/>
                  <a:gd name="f608" fmla="*/ 0 1 f394"/>
                  <a:gd name="f609" fmla="*/ f8 1 f394"/>
                  <a:gd name="f610" fmla="+- f500 0 f1"/>
                  <a:gd name="f611" fmla="*/ f501 1 f393"/>
                  <a:gd name="f612" fmla="*/ f502 1 f394"/>
                  <a:gd name="f613" fmla="*/ f503 1 f393"/>
                  <a:gd name="f614" fmla="*/ f504 1 f394"/>
                  <a:gd name="f615" fmla="*/ f505 1 f393"/>
                  <a:gd name="f616" fmla="*/ f506 1 f394"/>
                  <a:gd name="f617" fmla="*/ f507 1 f393"/>
                  <a:gd name="f618" fmla="*/ f508 1 f394"/>
                  <a:gd name="f619" fmla="*/ f509 1 f393"/>
                  <a:gd name="f620" fmla="*/ f510 1 f394"/>
                  <a:gd name="f621" fmla="*/ f511 1 f393"/>
                  <a:gd name="f622" fmla="*/ f512 1 f394"/>
                  <a:gd name="f623" fmla="*/ f513 1 f393"/>
                  <a:gd name="f624" fmla="*/ f514 1 f394"/>
                  <a:gd name="f625" fmla="*/ f515 1 f393"/>
                  <a:gd name="f626" fmla="*/ f516 1 f394"/>
                  <a:gd name="f627" fmla="*/ f517 1 f393"/>
                  <a:gd name="f628" fmla="*/ f518 1 f394"/>
                  <a:gd name="f629" fmla="*/ f519 1 f393"/>
                  <a:gd name="f630" fmla="*/ f520 1 f394"/>
                  <a:gd name="f631" fmla="*/ f521 1 f393"/>
                  <a:gd name="f632" fmla="*/ f522 1 f394"/>
                  <a:gd name="f633" fmla="*/ f523 1 f393"/>
                  <a:gd name="f634" fmla="*/ f524 1 f394"/>
                  <a:gd name="f635" fmla="*/ f525 1 f393"/>
                  <a:gd name="f636" fmla="*/ f526 1 f394"/>
                  <a:gd name="f637" fmla="*/ f527 1 f393"/>
                  <a:gd name="f638" fmla="*/ f528 1 f394"/>
                  <a:gd name="f639" fmla="*/ f529 1 f393"/>
                  <a:gd name="f640" fmla="*/ f530 1 f394"/>
                  <a:gd name="f641" fmla="*/ f531 1 f393"/>
                  <a:gd name="f642" fmla="*/ f532 1 f394"/>
                  <a:gd name="f643" fmla="*/ f533 1 f393"/>
                  <a:gd name="f644" fmla="*/ f534 1 f394"/>
                  <a:gd name="f645" fmla="*/ f535 1 f393"/>
                  <a:gd name="f646" fmla="*/ f536 1 f394"/>
                  <a:gd name="f647" fmla="*/ f537 1 f393"/>
                  <a:gd name="f648" fmla="*/ f538 1 f394"/>
                  <a:gd name="f649" fmla="*/ f539 1 f393"/>
                  <a:gd name="f650" fmla="*/ f540 1 f394"/>
                  <a:gd name="f651" fmla="*/ f541 1 f393"/>
                  <a:gd name="f652" fmla="*/ f542 1 f394"/>
                  <a:gd name="f653" fmla="*/ f543 1 f393"/>
                  <a:gd name="f654" fmla="*/ f544 1 f394"/>
                  <a:gd name="f655" fmla="*/ f545 1 f393"/>
                  <a:gd name="f656" fmla="*/ f546 1 f394"/>
                  <a:gd name="f657" fmla="*/ f547 1 f393"/>
                  <a:gd name="f658" fmla="*/ f548 1 f394"/>
                  <a:gd name="f659" fmla="*/ f549 1 f393"/>
                  <a:gd name="f660" fmla="*/ f550 1 f394"/>
                  <a:gd name="f661" fmla="*/ f551 1 f393"/>
                  <a:gd name="f662" fmla="*/ f552 1 f394"/>
                  <a:gd name="f663" fmla="*/ f553 1 f393"/>
                  <a:gd name="f664" fmla="*/ f554 1 f394"/>
                  <a:gd name="f665" fmla="*/ f555 1 f393"/>
                  <a:gd name="f666" fmla="*/ f556 1 f394"/>
                  <a:gd name="f667" fmla="*/ f557 1 f393"/>
                  <a:gd name="f668" fmla="*/ f558 1 f394"/>
                  <a:gd name="f669" fmla="*/ f559 1 f393"/>
                  <a:gd name="f670" fmla="*/ f560 1 f394"/>
                  <a:gd name="f671" fmla="*/ f561 1 f393"/>
                  <a:gd name="f672" fmla="*/ f562 1 f394"/>
                  <a:gd name="f673" fmla="*/ f563 1 f393"/>
                  <a:gd name="f674" fmla="*/ f564 1 f394"/>
                  <a:gd name="f675" fmla="*/ f565 1 f393"/>
                  <a:gd name="f676" fmla="*/ f566 1 f394"/>
                  <a:gd name="f677" fmla="*/ f567 1 f393"/>
                  <a:gd name="f678" fmla="*/ f568 1 f394"/>
                  <a:gd name="f679" fmla="*/ f569 1 f393"/>
                  <a:gd name="f680" fmla="*/ f570 1 f394"/>
                  <a:gd name="f681" fmla="*/ f571 1 f393"/>
                  <a:gd name="f682" fmla="*/ f572 1 f394"/>
                  <a:gd name="f683" fmla="*/ f573 1 f393"/>
                  <a:gd name="f684" fmla="*/ f574 1 f394"/>
                  <a:gd name="f685" fmla="*/ f575 1 f393"/>
                  <a:gd name="f686" fmla="*/ f576 1 f394"/>
                  <a:gd name="f687" fmla="*/ f577 1 f393"/>
                  <a:gd name="f688" fmla="*/ f578 1 f394"/>
                  <a:gd name="f689" fmla="*/ f579 1 f393"/>
                  <a:gd name="f690" fmla="*/ f580 1 f394"/>
                  <a:gd name="f691" fmla="*/ f581 1 f393"/>
                  <a:gd name="f692" fmla="*/ f582 1 f394"/>
                  <a:gd name="f693" fmla="*/ f583 1 f393"/>
                  <a:gd name="f694" fmla="*/ f584 1 f394"/>
                  <a:gd name="f695" fmla="*/ f585 1 f393"/>
                  <a:gd name="f696" fmla="*/ f586 1 f393"/>
                  <a:gd name="f697" fmla="*/ f587 1 f394"/>
                  <a:gd name="f698" fmla="*/ f588 1 f393"/>
                  <a:gd name="f699" fmla="*/ f589 1 f394"/>
                  <a:gd name="f700" fmla="*/ f590 1 f393"/>
                  <a:gd name="f701" fmla="*/ f591 1 f394"/>
                  <a:gd name="f702" fmla="*/ f592 1 f393"/>
                  <a:gd name="f703" fmla="*/ f593 1 f394"/>
                  <a:gd name="f704" fmla="*/ f594 1 f393"/>
                  <a:gd name="f705" fmla="*/ f595 1 f394"/>
                  <a:gd name="f706" fmla="*/ f596 1 f393"/>
                  <a:gd name="f707" fmla="*/ f597 1 f394"/>
                  <a:gd name="f708" fmla="*/ f598 1 f393"/>
                  <a:gd name="f709" fmla="*/ f599 1 f394"/>
                  <a:gd name="f710" fmla="*/ f600 1 f393"/>
                  <a:gd name="f711" fmla="*/ f601 1 f394"/>
                  <a:gd name="f712" fmla="*/ f602 1 f393"/>
                  <a:gd name="f713" fmla="*/ f603 1 f394"/>
                  <a:gd name="f714" fmla="*/ f604 1 f393"/>
                  <a:gd name="f715" fmla="*/ f605 1 f394"/>
                  <a:gd name="f716" fmla="*/ f606 f388 1"/>
                  <a:gd name="f717" fmla="*/ f607 f388 1"/>
                  <a:gd name="f718" fmla="*/ f609 f389 1"/>
                  <a:gd name="f719" fmla="*/ f608 f389 1"/>
                  <a:gd name="f720" fmla="*/ f611 f388 1"/>
                  <a:gd name="f721" fmla="*/ f612 f389 1"/>
                  <a:gd name="f722" fmla="*/ f613 f388 1"/>
                  <a:gd name="f723" fmla="*/ f614 f389 1"/>
                  <a:gd name="f724" fmla="*/ f615 f388 1"/>
                  <a:gd name="f725" fmla="*/ f616 f389 1"/>
                  <a:gd name="f726" fmla="*/ f617 f388 1"/>
                  <a:gd name="f727" fmla="*/ f618 f389 1"/>
                  <a:gd name="f728" fmla="*/ f619 f388 1"/>
                  <a:gd name="f729" fmla="*/ f620 f389 1"/>
                  <a:gd name="f730" fmla="*/ f621 f388 1"/>
                  <a:gd name="f731" fmla="*/ f622 f389 1"/>
                  <a:gd name="f732" fmla="*/ f623 f388 1"/>
                  <a:gd name="f733" fmla="*/ f624 f389 1"/>
                  <a:gd name="f734" fmla="*/ f625 f388 1"/>
                  <a:gd name="f735" fmla="*/ f626 f389 1"/>
                  <a:gd name="f736" fmla="*/ f627 f388 1"/>
                  <a:gd name="f737" fmla="*/ f628 f389 1"/>
                  <a:gd name="f738" fmla="*/ f629 f388 1"/>
                  <a:gd name="f739" fmla="*/ f630 f389 1"/>
                  <a:gd name="f740" fmla="*/ f631 f388 1"/>
                  <a:gd name="f741" fmla="*/ f632 f389 1"/>
                  <a:gd name="f742" fmla="*/ f633 f388 1"/>
                  <a:gd name="f743" fmla="*/ f634 f389 1"/>
                  <a:gd name="f744" fmla="*/ f635 f388 1"/>
                  <a:gd name="f745" fmla="*/ f636 f389 1"/>
                  <a:gd name="f746" fmla="*/ f637 f388 1"/>
                  <a:gd name="f747" fmla="*/ f638 f389 1"/>
                  <a:gd name="f748" fmla="*/ f639 f388 1"/>
                  <a:gd name="f749" fmla="*/ f640 f389 1"/>
                  <a:gd name="f750" fmla="*/ f641 f388 1"/>
                  <a:gd name="f751" fmla="*/ f642 f389 1"/>
                  <a:gd name="f752" fmla="*/ f643 f388 1"/>
                  <a:gd name="f753" fmla="*/ f644 f389 1"/>
                  <a:gd name="f754" fmla="*/ f645 f388 1"/>
                  <a:gd name="f755" fmla="*/ f646 f389 1"/>
                  <a:gd name="f756" fmla="*/ f647 f388 1"/>
                  <a:gd name="f757" fmla="*/ f648 f389 1"/>
                  <a:gd name="f758" fmla="*/ f649 f388 1"/>
                  <a:gd name="f759" fmla="*/ f650 f389 1"/>
                  <a:gd name="f760" fmla="*/ f651 f388 1"/>
                  <a:gd name="f761" fmla="*/ f652 f389 1"/>
                  <a:gd name="f762" fmla="*/ f653 f388 1"/>
                  <a:gd name="f763" fmla="*/ f654 f389 1"/>
                  <a:gd name="f764" fmla="*/ f655 f388 1"/>
                  <a:gd name="f765" fmla="*/ f656 f389 1"/>
                  <a:gd name="f766" fmla="*/ f657 f388 1"/>
                  <a:gd name="f767" fmla="*/ f658 f389 1"/>
                  <a:gd name="f768" fmla="*/ f659 f388 1"/>
                  <a:gd name="f769" fmla="*/ f660 f389 1"/>
                  <a:gd name="f770" fmla="*/ f661 f388 1"/>
                  <a:gd name="f771" fmla="*/ f662 f389 1"/>
                  <a:gd name="f772" fmla="*/ f663 f388 1"/>
                  <a:gd name="f773" fmla="*/ f664 f389 1"/>
                  <a:gd name="f774" fmla="*/ f665 f388 1"/>
                  <a:gd name="f775" fmla="*/ f666 f389 1"/>
                  <a:gd name="f776" fmla="*/ f667 f388 1"/>
                  <a:gd name="f777" fmla="*/ f668 f389 1"/>
                  <a:gd name="f778" fmla="*/ f669 f388 1"/>
                  <a:gd name="f779" fmla="*/ f670 f389 1"/>
                  <a:gd name="f780" fmla="*/ f671 f388 1"/>
                  <a:gd name="f781" fmla="*/ f672 f389 1"/>
                  <a:gd name="f782" fmla="*/ f673 f388 1"/>
                  <a:gd name="f783" fmla="*/ f674 f389 1"/>
                  <a:gd name="f784" fmla="*/ f675 f388 1"/>
                  <a:gd name="f785" fmla="*/ f676 f389 1"/>
                  <a:gd name="f786" fmla="*/ f677 f388 1"/>
                  <a:gd name="f787" fmla="*/ f678 f389 1"/>
                  <a:gd name="f788" fmla="*/ f679 f388 1"/>
                  <a:gd name="f789" fmla="*/ f680 f389 1"/>
                  <a:gd name="f790" fmla="*/ f681 f388 1"/>
                  <a:gd name="f791" fmla="*/ f682 f389 1"/>
                  <a:gd name="f792" fmla="*/ f683 f388 1"/>
                  <a:gd name="f793" fmla="*/ f684 f389 1"/>
                  <a:gd name="f794" fmla="*/ f685 f388 1"/>
                  <a:gd name="f795" fmla="*/ f686 f389 1"/>
                  <a:gd name="f796" fmla="*/ f687 f388 1"/>
                  <a:gd name="f797" fmla="*/ f688 f389 1"/>
                  <a:gd name="f798" fmla="*/ f689 f388 1"/>
                  <a:gd name="f799" fmla="*/ f690 f389 1"/>
                  <a:gd name="f800" fmla="*/ f691 f388 1"/>
                  <a:gd name="f801" fmla="*/ f692 f389 1"/>
                  <a:gd name="f802" fmla="*/ f693 f388 1"/>
                  <a:gd name="f803" fmla="*/ f694 f389 1"/>
                  <a:gd name="f804" fmla="*/ f695 f388 1"/>
                  <a:gd name="f805" fmla="*/ f696 f388 1"/>
                  <a:gd name="f806" fmla="*/ f697 f389 1"/>
                  <a:gd name="f807" fmla="*/ f698 f388 1"/>
                  <a:gd name="f808" fmla="*/ f699 f389 1"/>
                  <a:gd name="f809" fmla="*/ f700 f388 1"/>
                  <a:gd name="f810" fmla="*/ f701 f389 1"/>
                  <a:gd name="f811" fmla="*/ f702 f388 1"/>
                  <a:gd name="f812" fmla="*/ f703 f389 1"/>
                  <a:gd name="f813" fmla="*/ f704 f388 1"/>
                  <a:gd name="f814" fmla="*/ f705 f389 1"/>
                  <a:gd name="f815" fmla="*/ f706 f388 1"/>
                  <a:gd name="f816" fmla="*/ f707 f389 1"/>
                  <a:gd name="f817" fmla="*/ f708 f388 1"/>
                  <a:gd name="f818" fmla="*/ f709 f389 1"/>
                  <a:gd name="f819" fmla="*/ f710 f388 1"/>
                  <a:gd name="f820" fmla="*/ f711 f389 1"/>
                  <a:gd name="f821" fmla="*/ f712 f388 1"/>
                  <a:gd name="f822" fmla="*/ f713 f389 1"/>
                  <a:gd name="f823" fmla="*/ f714 f388 1"/>
                  <a:gd name="f824" fmla="*/ f715 f389 1"/>
                </a:gdLst>
                <a:ahLst/>
                <a:cxnLst>
                  <a:cxn ang="3cd4">
                    <a:pos x="hc" y="t"/>
                  </a:cxn>
                  <a:cxn ang="0">
                    <a:pos x="r" y="vc"/>
                  </a:cxn>
                  <a:cxn ang="cd4">
                    <a:pos x="hc" y="b"/>
                  </a:cxn>
                  <a:cxn ang="cd2">
                    <a:pos x="l" y="vc"/>
                  </a:cxn>
                  <a:cxn ang="f610">
                    <a:pos x="f720" y="f721"/>
                  </a:cxn>
                  <a:cxn ang="f610">
                    <a:pos x="f722" y="f723"/>
                  </a:cxn>
                  <a:cxn ang="f610">
                    <a:pos x="f724" y="f725"/>
                  </a:cxn>
                  <a:cxn ang="f610">
                    <a:pos x="f726" y="f727"/>
                  </a:cxn>
                  <a:cxn ang="f610">
                    <a:pos x="f728" y="f729"/>
                  </a:cxn>
                  <a:cxn ang="f610">
                    <a:pos x="f730" y="f731"/>
                  </a:cxn>
                  <a:cxn ang="f610">
                    <a:pos x="f732" y="f733"/>
                  </a:cxn>
                  <a:cxn ang="f610">
                    <a:pos x="f734" y="f735"/>
                  </a:cxn>
                  <a:cxn ang="f610">
                    <a:pos x="f736" y="f737"/>
                  </a:cxn>
                  <a:cxn ang="f610">
                    <a:pos x="f738" y="f739"/>
                  </a:cxn>
                  <a:cxn ang="f610">
                    <a:pos x="f740" y="f741"/>
                  </a:cxn>
                  <a:cxn ang="f610">
                    <a:pos x="f742" y="f743"/>
                  </a:cxn>
                  <a:cxn ang="f610">
                    <a:pos x="f744" y="f745"/>
                  </a:cxn>
                  <a:cxn ang="f610">
                    <a:pos x="f746" y="f747"/>
                  </a:cxn>
                  <a:cxn ang="f610">
                    <a:pos x="f748" y="f749"/>
                  </a:cxn>
                  <a:cxn ang="f610">
                    <a:pos x="f750" y="f751"/>
                  </a:cxn>
                  <a:cxn ang="f610">
                    <a:pos x="f752" y="f753"/>
                  </a:cxn>
                  <a:cxn ang="f610">
                    <a:pos x="f754" y="f755"/>
                  </a:cxn>
                  <a:cxn ang="f610">
                    <a:pos x="f756" y="f757"/>
                  </a:cxn>
                  <a:cxn ang="f610">
                    <a:pos x="f758" y="f759"/>
                  </a:cxn>
                  <a:cxn ang="f610">
                    <a:pos x="f760" y="f761"/>
                  </a:cxn>
                  <a:cxn ang="f610">
                    <a:pos x="f762" y="f763"/>
                  </a:cxn>
                  <a:cxn ang="f610">
                    <a:pos x="f764" y="f765"/>
                  </a:cxn>
                  <a:cxn ang="f610">
                    <a:pos x="f766" y="f767"/>
                  </a:cxn>
                  <a:cxn ang="f610">
                    <a:pos x="f768" y="f769"/>
                  </a:cxn>
                  <a:cxn ang="f610">
                    <a:pos x="f770" y="f771"/>
                  </a:cxn>
                  <a:cxn ang="f610">
                    <a:pos x="f772" y="f773"/>
                  </a:cxn>
                  <a:cxn ang="f610">
                    <a:pos x="f774" y="f775"/>
                  </a:cxn>
                  <a:cxn ang="f610">
                    <a:pos x="f776" y="f777"/>
                  </a:cxn>
                  <a:cxn ang="f610">
                    <a:pos x="f778" y="f779"/>
                  </a:cxn>
                  <a:cxn ang="f610">
                    <a:pos x="f780" y="f781"/>
                  </a:cxn>
                  <a:cxn ang="f610">
                    <a:pos x="f782" y="f783"/>
                  </a:cxn>
                  <a:cxn ang="f610">
                    <a:pos x="f784" y="f785"/>
                  </a:cxn>
                  <a:cxn ang="f610">
                    <a:pos x="f786" y="f787"/>
                  </a:cxn>
                  <a:cxn ang="f610">
                    <a:pos x="f788" y="f789"/>
                  </a:cxn>
                  <a:cxn ang="f610">
                    <a:pos x="f790" y="f791"/>
                  </a:cxn>
                  <a:cxn ang="f610">
                    <a:pos x="f792" y="f793"/>
                  </a:cxn>
                  <a:cxn ang="f610">
                    <a:pos x="f794" y="f795"/>
                  </a:cxn>
                  <a:cxn ang="f610">
                    <a:pos x="f796" y="f797"/>
                  </a:cxn>
                  <a:cxn ang="f610">
                    <a:pos x="f798" y="f799"/>
                  </a:cxn>
                  <a:cxn ang="f610">
                    <a:pos x="f800" y="f801"/>
                  </a:cxn>
                  <a:cxn ang="f610">
                    <a:pos x="f802" y="f803"/>
                  </a:cxn>
                  <a:cxn ang="f610">
                    <a:pos x="f804" y="f737"/>
                  </a:cxn>
                  <a:cxn ang="f610">
                    <a:pos x="f805" y="f806"/>
                  </a:cxn>
                  <a:cxn ang="f610">
                    <a:pos x="f807" y="f808"/>
                  </a:cxn>
                  <a:cxn ang="f610">
                    <a:pos x="f809" y="f810"/>
                  </a:cxn>
                  <a:cxn ang="f610">
                    <a:pos x="f811" y="f812"/>
                  </a:cxn>
                  <a:cxn ang="f610">
                    <a:pos x="f813" y="f814"/>
                  </a:cxn>
                  <a:cxn ang="f610">
                    <a:pos x="f815" y="f816"/>
                  </a:cxn>
                  <a:cxn ang="f610">
                    <a:pos x="f817" y="f818"/>
                  </a:cxn>
                  <a:cxn ang="f610">
                    <a:pos x="f819" y="f820"/>
                  </a:cxn>
                  <a:cxn ang="f610">
                    <a:pos x="f821" y="f822"/>
                  </a:cxn>
                  <a:cxn ang="f610">
                    <a:pos x="f823" y="f824"/>
                  </a:cxn>
                </a:cxnLst>
                <a:rect l="f716" t="f719" r="f717" b="f718"/>
                <a:pathLst>
                  <a:path w="472" h="355">
                    <a:moveTo>
                      <a:pt x="f9" y="f10"/>
                    </a:moveTo>
                    <a:cubicBezTo>
                      <a:pt x="f11" y="f12"/>
                      <a:pt x="f11" y="f12"/>
                      <a:pt x="f13" y="f14"/>
                    </a:cubicBezTo>
                    <a:cubicBezTo>
                      <a:pt x="f15" y="f16"/>
                      <a:pt x="f17" y="f18"/>
                      <a:pt x="f17" y="f19"/>
                    </a:cubicBezTo>
                    <a:cubicBezTo>
                      <a:pt x="f20" y="f21"/>
                      <a:pt x="f17" y="f22"/>
                      <a:pt x="f23" y="f22"/>
                    </a:cubicBezTo>
                    <a:cubicBezTo>
                      <a:pt x="f24" y="f22"/>
                      <a:pt x="f25" y="f26"/>
                      <a:pt x="f27" y="f28"/>
                    </a:cubicBezTo>
                    <a:cubicBezTo>
                      <a:pt x="f29" y="f30"/>
                      <a:pt x="f31" y="f30"/>
                      <a:pt x="f15" y="f32"/>
                    </a:cubicBezTo>
                    <a:cubicBezTo>
                      <a:pt x="f33" y="f34"/>
                      <a:pt x="f35" y="f36"/>
                      <a:pt x="f37" y="f38"/>
                    </a:cubicBezTo>
                    <a:cubicBezTo>
                      <a:pt x="f39" y="f40"/>
                      <a:pt x="f41" y="f42"/>
                      <a:pt x="f41" y="f43"/>
                    </a:cubicBezTo>
                    <a:cubicBezTo>
                      <a:pt x="f41" y="f44"/>
                      <a:pt x="f45" y="f46"/>
                      <a:pt x="f47" y="f46"/>
                    </a:cubicBezTo>
                    <a:cubicBezTo>
                      <a:pt x="f48" y="f49"/>
                      <a:pt x="f50" y="f49"/>
                      <a:pt x="f37" y="f51"/>
                    </a:cubicBezTo>
                    <a:cubicBezTo>
                      <a:pt x="f37" y="f52"/>
                      <a:pt x="f39" y="f53"/>
                      <a:pt x="f54" y="f52"/>
                    </a:cubicBezTo>
                    <a:cubicBezTo>
                      <a:pt x="f45" y="f55"/>
                      <a:pt x="f56" y="f55"/>
                      <a:pt x="f57" y="f58"/>
                    </a:cubicBezTo>
                    <a:cubicBezTo>
                      <a:pt x="f59" y="f60"/>
                      <a:pt x="f61" y="f62"/>
                      <a:pt x="f63" y="f64"/>
                    </a:cubicBezTo>
                    <a:cubicBezTo>
                      <a:pt x="f65" y="f66"/>
                      <a:pt x="f67" y="f68"/>
                      <a:pt x="f69" y="f70"/>
                    </a:cubicBezTo>
                    <a:cubicBezTo>
                      <a:pt x="f71" y="f72"/>
                      <a:pt x="f71" y="f72"/>
                      <a:pt x="f67" y="f73"/>
                    </a:cubicBezTo>
                    <a:cubicBezTo>
                      <a:pt x="f74" y="f75"/>
                      <a:pt x="f74" y="f76"/>
                      <a:pt x="f77" y="f78"/>
                    </a:cubicBezTo>
                    <a:cubicBezTo>
                      <a:pt x="f79" y="f80"/>
                      <a:pt x="f79" y="f81"/>
                      <a:pt x="f82" y="f83"/>
                    </a:cubicBezTo>
                    <a:cubicBezTo>
                      <a:pt x="f84" y="f85"/>
                      <a:pt x="f7" y="f85"/>
                      <a:pt x="f86" y="f87"/>
                    </a:cubicBezTo>
                    <a:cubicBezTo>
                      <a:pt x="f88" y="f89"/>
                      <a:pt x="f82" y="f90"/>
                      <a:pt x="f77" y="f64"/>
                    </a:cubicBezTo>
                    <a:cubicBezTo>
                      <a:pt x="f74" y="f89"/>
                      <a:pt x="f67" y="f89"/>
                      <a:pt x="f91" y="f92"/>
                    </a:cubicBezTo>
                    <a:cubicBezTo>
                      <a:pt x="f65" y="f93"/>
                      <a:pt x="f63" y="f94"/>
                      <a:pt x="f95" y="f96"/>
                    </a:cubicBezTo>
                    <a:cubicBezTo>
                      <a:pt x="f67" y="f97"/>
                      <a:pt x="f95" y="f46"/>
                      <a:pt x="f63" y="f98"/>
                    </a:cubicBezTo>
                    <a:cubicBezTo>
                      <a:pt x="f99" y="f42"/>
                      <a:pt x="f100" y="f101"/>
                      <a:pt x="f102" y="f103"/>
                    </a:cubicBezTo>
                    <a:cubicBezTo>
                      <a:pt x="f104" y="f105"/>
                      <a:pt x="f106" y="f107"/>
                      <a:pt x="f108" y="f36"/>
                    </a:cubicBezTo>
                    <a:cubicBezTo>
                      <a:pt x="f61" y="f109"/>
                      <a:pt x="f106" y="f110"/>
                      <a:pt x="f57" y="f111"/>
                    </a:cubicBezTo>
                    <a:cubicBezTo>
                      <a:pt x="f45" y="f112"/>
                      <a:pt x="f48" y="f28"/>
                      <a:pt x="f47" y="f21"/>
                    </a:cubicBezTo>
                    <a:cubicBezTo>
                      <a:pt x="f113" y="f19"/>
                      <a:pt x="f54" y="f114"/>
                      <a:pt x="f39" y="f115"/>
                    </a:cubicBezTo>
                    <a:cubicBezTo>
                      <a:pt x="f116" y="f117"/>
                      <a:pt x="f118" y="f119"/>
                      <a:pt x="f116" y="f16"/>
                    </a:cubicBezTo>
                    <a:cubicBezTo>
                      <a:pt x="f37" y="f120"/>
                      <a:pt x="f37" y="f10"/>
                      <a:pt x="f121" y="f122"/>
                    </a:cubicBezTo>
                    <a:cubicBezTo>
                      <a:pt x="f123" y="f124"/>
                      <a:pt x="f125" y="f126"/>
                      <a:pt x="f127" y="f128"/>
                    </a:cubicBezTo>
                    <a:cubicBezTo>
                      <a:pt x="f129" y="f130"/>
                      <a:pt x="f127" y="f131"/>
                      <a:pt x="f127" y="f131"/>
                    </a:cubicBezTo>
                    <a:cubicBezTo>
                      <a:pt x="f132" y="f133"/>
                      <a:pt x="f134" y="f135"/>
                      <a:pt x="f17" y="f136"/>
                    </a:cubicBezTo>
                    <a:cubicBezTo>
                      <a:pt x="f24" y="f137"/>
                      <a:pt x="f25" y="f138"/>
                      <a:pt x="f139" y="f140"/>
                    </a:cubicBezTo>
                    <a:cubicBezTo>
                      <a:pt x="f141" y="f142"/>
                      <a:pt x="f27" y="f143"/>
                      <a:pt x="f25" y="f144"/>
                    </a:cubicBezTo>
                    <a:cubicBezTo>
                      <a:pt x="f25" y="f145"/>
                      <a:pt x="f31" y="f146"/>
                      <a:pt x="f23" y="f147"/>
                    </a:cubicBezTo>
                    <a:cubicBezTo>
                      <a:pt x="f148" y="f149"/>
                      <a:pt x="f33" y="f147"/>
                      <a:pt x="f150" y="f147"/>
                    </a:cubicBezTo>
                    <a:cubicBezTo>
                      <a:pt x="f123" y="f145"/>
                      <a:pt x="f127" y="f146"/>
                      <a:pt x="f123" y="f151"/>
                    </a:cubicBezTo>
                    <a:cubicBezTo>
                      <a:pt x="f123" y="f152"/>
                      <a:pt x="f125" y="f153"/>
                      <a:pt x="f35" y="f154"/>
                    </a:cubicBezTo>
                    <a:cubicBezTo>
                      <a:pt x="f132" y="f155"/>
                      <a:pt x="f132" y="f156"/>
                      <a:pt x="f123" y="f157"/>
                    </a:cubicBezTo>
                    <a:cubicBezTo>
                      <a:pt x="f118" y="f158"/>
                      <a:pt x="f129" y="f158"/>
                      <a:pt x="f121" y="f159"/>
                    </a:cubicBezTo>
                    <a:cubicBezTo>
                      <a:pt x="f48" y="f160"/>
                      <a:pt x="f48" y="f160"/>
                      <a:pt x="f116" y="f161"/>
                    </a:cubicBezTo>
                    <a:cubicBezTo>
                      <a:pt x="f121" y="f162"/>
                      <a:pt x="f127" y="f163"/>
                      <a:pt x="f129" y="f164"/>
                    </a:cubicBezTo>
                    <a:cubicBezTo>
                      <a:pt x="f39" y="f165"/>
                      <a:pt x="f123" y="f166"/>
                      <a:pt x="f35" y="f167"/>
                    </a:cubicBezTo>
                    <a:cubicBezTo>
                      <a:pt x="f168" y="f169"/>
                      <a:pt x="f150" y="f170"/>
                      <a:pt x="f33" y="f171"/>
                    </a:cubicBezTo>
                    <a:cubicBezTo>
                      <a:pt x="f132" y="f172"/>
                      <a:pt x="f173" y="f174"/>
                      <a:pt x="f125" y="f174"/>
                    </a:cubicBezTo>
                    <a:cubicBezTo>
                      <a:pt x="f121" y="f174"/>
                      <a:pt x="f50" y="f175"/>
                      <a:pt x="f39" y="f176"/>
                    </a:cubicBezTo>
                    <a:cubicBezTo>
                      <a:pt x="f39" y="f177"/>
                      <a:pt x="f121" y="f178"/>
                      <a:pt x="f35" y="f178"/>
                    </a:cubicBezTo>
                    <a:cubicBezTo>
                      <a:pt x="f173" y="f178"/>
                      <a:pt x="f132" y="f178"/>
                      <a:pt x="f20" y="f179"/>
                    </a:cubicBezTo>
                    <a:cubicBezTo>
                      <a:pt x="f180" y="f181"/>
                      <a:pt x="f24" y="f182"/>
                      <a:pt x="f24" y="f183"/>
                    </a:cubicBezTo>
                    <a:cubicBezTo>
                      <a:pt x="f24" y="f184"/>
                      <a:pt x="f27" y="f185"/>
                      <a:pt x="f141" y="f186"/>
                    </a:cubicBezTo>
                    <a:cubicBezTo>
                      <a:pt x="f187" y="f188"/>
                      <a:pt x="f189" y="f188"/>
                      <a:pt x="f189" y="f190"/>
                    </a:cubicBezTo>
                    <a:cubicBezTo>
                      <a:pt x="f191" y="f192"/>
                      <a:pt x="f193" y="f194"/>
                      <a:pt x="f11" y="f195"/>
                    </a:cubicBezTo>
                    <a:cubicBezTo>
                      <a:pt x="f191" y="f196"/>
                      <a:pt x="f187" y="f197"/>
                      <a:pt x="f139" y="f198"/>
                    </a:cubicBezTo>
                    <a:cubicBezTo>
                      <a:pt x="f31" y="f195"/>
                      <a:pt x="f24" y="f196"/>
                      <a:pt x="f31" y="f199"/>
                    </a:cubicBezTo>
                    <a:cubicBezTo>
                      <a:pt x="f31" y="f200"/>
                      <a:pt x="f31" y="f201"/>
                      <a:pt x="f31" y="f202"/>
                    </a:cubicBezTo>
                    <a:cubicBezTo>
                      <a:pt x="f203" y="f204"/>
                      <a:pt x="f13" y="f205"/>
                      <a:pt x="f29" y="f206"/>
                    </a:cubicBezTo>
                    <a:cubicBezTo>
                      <a:pt x="f29" y="f207"/>
                      <a:pt x="f29" y="f208"/>
                      <a:pt x="f29" y="f209"/>
                    </a:cubicBezTo>
                    <a:cubicBezTo>
                      <a:pt x="f141" y="f210"/>
                      <a:pt x="f211" y="f210"/>
                      <a:pt x="f212" y="f213"/>
                    </a:cubicBezTo>
                    <a:cubicBezTo>
                      <a:pt x="f214" y="f210"/>
                      <a:pt x="f215" y="f216"/>
                      <a:pt x="f217" y="f218"/>
                    </a:cubicBezTo>
                    <a:cubicBezTo>
                      <a:pt x="f219" y="f220"/>
                      <a:pt x="f221" y="f222"/>
                      <a:pt x="f223" y="f224"/>
                    </a:cubicBezTo>
                    <a:cubicBezTo>
                      <a:pt x="f216" y="f225"/>
                      <a:pt x="f226" y="f224"/>
                      <a:pt x="f207" y="f221"/>
                    </a:cubicBezTo>
                    <a:cubicBezTo>
                      <a:pt x="f205" y="f8"/>
                      <a:pt x="f204" y="f8"/>
                      <a:pt x="f202" y="f227"/>
                    </a:cubicBezTo>
                    <a:cubicBezTo>
                      <a:pt x="f200" y="f228"/>
                      <a:pt x="f229" y="f228"/>
                      <a:pt x="f196" y="f227"/>
                    </a:cubicBezTo>
                    <a:cubicBezTo>
                      <a:pt x="f230" y="f231"/>
                      <a:pt x="f194" y="f231"/>
                      <a:pt x="f188" y="f227"/>
                    </a:cubicBezTo>
                    <a:cubicBezTo>
                      <a:pt x="f232" y="f224"/>
                      <a:pt x="f185" y="f233"/>
                      <a:pt x="f234" y="f235"/>
                    </a:cubicBezTo>
                    <a:cubicBezTo>
                      <a:pt x="f236" y="f237"/>
                      <a:pt x="f238" y="f239"/>
                      <a:pt x="f240" y="f220"/>
                    </a:cubicBezTo>
                    <a:cubicBezTo>
                      <a:pt x="f241" y="f242"/>
                      <a:pt x="f179" y="f242"/>
                      <a:pt x="f243" y="f220"/>
                    </a:cubicBezTo>
                    <a:cubicBezTo>
                      <a:pt x="f244" y="f223"/>
                      <a:pt x="f175" y="f237"/>
                      <a:pt x="f170" y="f245"/>
                    </a:cubicBezTo>
                    <a:cubicBezTo>
                      <a:pt x="f167" y="f245"/>
                      <a:pt x="f246" y="f245"/>
                      <a:pt x="f247" y="f237"/>
                    </a:cubicBezTo>
                    <a:cubicBezTo>
                      <a:pt x="f166" y="f228"/>
                      <a:pt x="f248" y="f235"/>
                      <a:pt x="f249" y="f242"/>
                    </a:cubicBezTo>
                    <a:cubicBezTo>
                      <a:pt x="f250" y="f220"/>
                      <a:pt x="f251" y="f237"/>
                      <a:pt x="f252" y="f220"/>
                    </a:cubicBezTo>
                    <a:cubicBezTo>
                      <a:pt x="f160" y="f220"/>
                      <a:pt x="f158" y="f253"/>
                      <a:pt x="f155" y="f210"/>
                    </a:cubicBezTo>
                    <a:cubicBezTo>
                      <a:pt x="f254" y="f213"/>
                      <a:pt x="f255" y="f226"/>
                      <a:pt x="f256" y="f226"/>
                    </a:cubicBezTo>
                    <a:cubicBezTo>
                      <a:pt x="f257" y="f209"/>
                      <a:pt x="f142" y="f205"/>
                      <a:pt x="f138" y="f202"/>
                    </a:cubicBezTo>
                    <a:cubicBezTo>
                      <a:pt x="f258" y="f259"/>
                      <a:pt x="f135" y="f198"/>
                      <a:pt x="f131" y="f260"/>
                    </a:cubicBezTo>
                    <a:cubicBezTo>
                      <a:pt x="f126" y="f192"/>
                      <a:pt x="f122" y="f261"/>
                      <a:pt x="f262" y="f184"/>
                    </a:cubicBezTo>
                    <a:cubicBezTo>
                      <a:pt x="f117" y="f238"/>
                      <a:pt x="f19" y="f182"/>
                      <a:pt x="f263" y="f240"/>
                    </a:cubicBezTo>
                    <a:cubicBezTo>
                      <a:pt x="f109" y="f264"/>
                      <a:pt x="f107" y="f265"/>
                      <a:pt x="f42" y="f266"/>
                    </a:cubicBezTo>
                    <a:cubicBezTo>
                      <a:pt x="f96" y="f170"/>
                      <a:pt x="f267" y="f268"/>
                      <a:pt x="f269" y="f162"/>
                    </a:cubicBezTo>
                    <a:cubicBezTo>
                      <a:pt x="f270" y="f271"/>
                      <a:pt x="f272" y="f159"/>
                      <a:pt x="f6" y="f273"/>
                    </a:cubicBezTo>
                    <a:cubicBezTo>
                      <a:pt x="f6" y="f274"/>
                      <a:pt x="f6" y="f275"/>
                      <a:pt x="f6" y="f156"/>
                    </a:cubicBezTo>
                    <a:cubicBezTo>
                      <a:pt x="f73" y="f276"/>
                      <a:pt x="f277" y="f154"/>
                      <a:pt x="f278" y="f152"/>
                    </a:cubicBezTo>
                    <a:cubicBezTo>
                      <a:pt x="f278" y="f151"/>
                      <a:pt x="f278" y="f279"/>
                      <a:pt x="f278" y="f257"/>
                    </a:cubicBezTo>
                    <a:cubicBezTo>
                      <a:pt x="f280" y="f257"/>
                      <a:pt x="f272" y="f281"/>
                      <a:pt x="f75" y="f3"/>
                    </a:cubicBezTo>
                    <a:cubicBezTo>
                      <a:pt x="f282" y="f283"/>
                      <a:pt x="f81" y="f160"/>
                      <a:pt x="f60" y="f284"/>
                    </a:cubicBezTo>
                    <a:cubicBezTo>
                      <a:pt x="f94" y="f161"/>
                      <a:pt x="f285" y="f162"/>
                      <a:pt x="f96" y="f163"/>
                    </a:cubicBezTo>
                    <a:cubicBezTo>
                      <a:pt x="f46" y="f286"/>
                      <a:pt x="f36" y="f169"/>
                      <a:pt x="f112" y="f287"/>
                    </a:cubicBezTo>
                    <a:cubicBezTo>
                      <a:pt x="f112" y="f176"/>
                      <a:pt x="f288" y="f289"/>
                      <a:pt x="f263" y="f289"/>
                    </a:cubicBezTo>
                    <a:cubicBezTo>
                      <a:pt x="f10" y="f290"/>
                      <a:pt x="f12" y="f234"/>
                      <a:pt x="f291" y="f260"/>
                    </a:cubicBezTo>
                    <a:cubicBezTo>
                      <a:pt x="f292" y="f196"/>
                      <a:pt x="f140" y="f293"/>
                      <a:pt x="f294" y="f200"/>
                    </a:cubicBezTo>
                    <a:cubicBezTo>
                      <a:pt x="f295" y="f296"/>
                      <a:pt x="f159" y="f297"/>
                      <a:pt x="f164" y="f298"/>
                    </a:cubicBezTo>
                    <a:cubicBezTo>
                      <a:pt x="f249" y="f299"/>
                      <a:pt x="f268" y="f204"/>
                      <a:pt x="f248" y="f300"/>
                    </a:cubicBezTo>
                    <a:cubicBezTo>
                      <a:pt x="f301" y="f199"/>
                      <a:pt x="f170" y="f302"/>
                      <a:pt x="f266" y="f229"/>
                    </a:cubicBezTo>
                    <a:cubicBezTo>
                      <a:pt x="f303" y="f297"/>
                      <a:pt x="f241" y="f200"/>
                      <a:pt x="f304" y="f293"/>
                    </a:cubicBezTo>
                    <a:cubicBezTo>
                      <a:pt x="f261" y="f196"/>
                      <a:pt x="f230" y="f198"/>
                      <a:pt x="f293" y="f199"/>
                    </a:cubicBezTo>
                    <a:cubicBezTo>
                      <a:pt x="f297" y="f200"/>
                      <a:pt x="f305" y="f306"/>
                      <a:pt x="f229" y="f307"/>
                    </a:cubicBezTo>
                    <a:cubicBezTo>
                      <a:pt x="f293" y="f308"/>
                      <a:pt x="f302" y="f299"/>
                      <a:pt x="f197" y="f208"/>
                    </a:cubicBezTo>
                    <a:cubicBezTo>
                      <a:pt x="f309" y="f208"/>
                      <a:pt x="f309" y="f206"/>
                      <a:pt x="f293" y="f310"/>
                    </a:cubicBezTo>
                    <a:cubicBezTo>
                      <a:pt x="f300" y="f201"/>
                      <a:pt x="f308" y="f306"/>
                      <a:pt x="f206" y="f208"/>
                    </a:cubicBezTo>
                    <a:cubicBezTo>
                      <a:pt x="f311" y="f312"/>
                      <a:pt x="f312" y="f210"/>
                      <a:pt x="f313" y="f312"/>
                    </a:cubicBezTo>
                    <a:cubicBezTo>
                      <a:pt x="f237" y="f216"/>
                      <a:pt x="f314" y="f210"/>
                      <a:pt x="f235" y="f209"/>
                    </a:cubicBezTo>
                    <a:cubicBezTo>
                      <a:pt x="f228" y="f208"/>
                      <a:pt x="f225" y="f206"/>
                      <a:pt x="f222" y="f206"/>
                    </a:cubicBezTo>
                    <a:cubicBezTo>
                      <a:pt x="f315" y="f207"/>
                      <a:pt x="f2" y="f298"/>
                      <a:pt x="f2" y="f202"/>
                    </a:cubicBezTo>
                    <a:cubicBezTo>
                      <a:pt x="f316" y="f195"/>
                      <a:pt x="f317" y="f261"/>
                      <a:pt x="f318" y="f319"/>
                    </a:cubicBezTo>
                    <a:cubicBezTo>
                      <a:pt x="f214" y="f304"/>
                      <a:pt x="f320" y="f183"/>
                      <a:pt x="f321" y="f322"/>
                    </a:cubicBezTo>
                    <a:cubicBezTo>
                      <a:pt x="f321" y="f243"/>
                      <a:pt x="f323" y="f265"/>
                      <a:pt x="f324" y="f325"/>
                    </a:cubicBezTo>
                    <a:cubicBezTo>
                      <a:pt x="f191" y="f174"/>
                      <a:pt x="f11" y="f326"/>
                      <a:pt x="f212" y="f171"/>
                    </a:cubicBezTo>
                    <a:cubicBezTo>
                      <a:pt x="f327" y="f170"/>
                      <a:pt x="f323" y="f169"/>
                      <a:pt x="f320" y="f167"/>
                    </a:cubicBezTo>
                    <a:cubicBezTo>
                      <a:pt x="f318" y="f246"/>
                      <a:pt x="f328" y="f247"/>
                      <a:pt x="f329" y="f330"/>
                    </a:cubicBezTo>
                    <a:cubicBezTo>
                      <a:pt x="f215" y="f331"/>
                      <a:pt x="f321" y="f330"/>
                      <a:pt x="f212" y="f248"/>
                    </a:cubicBezTo>
                    <a:cubicBezTo>
                      <a:pt x="f323" y="f249"/>
                      <a:pt x="f9" y="f251"/>
                      <a:pt x="f329" y="f252"/>
                    </a:cubicBezTo>
                    <a:cubicBezTo>
                      <a:pt x="f332" y="f333"/>
                      <a:pt x="f2" y="f334"/>
                      <a:pt x="f335" y="f336"/>
                    </a:cubicBezTo>
                    <a:cubicBezTo>
                      <a:pt x="f224" y="f271"/>
                      <a:pt x="f242" y="f337"/>
                      <a:pt x="f220" y="f158"/>
                    </a:cubicBezTo>
                    <a:cubicBezTo>
                      <a:pt x="f314" y="f275"/>
                      <a:pt x="f224" y="f338"/>
                      <a:pt x="f221" y="f283"/>
                    </a:cubicBezTo>
                    <a:cubicBezTo>
                      <a:pt x="f224" y="f155"/>
                      <a:pt x="f235" y="f255"/>
                      <a:pt x="f237" y="f339"/>
                    </a:cubicBezTo>
                    <a:cubicBezTo>
                      <a:pt x="f239" y="f295"/>
                      <a:pt x="f340" y="f152"/>
                      <a:pt x="f210" y="f151"/>
                    </a:cubicBezTo>
                    <a:cubicBezTo>
                      <a:pt x="f226" y="f3"/>
                      <a:pt x="f209" y="f3"/>
                      <a:pt x="f207" y="f279"/>
                    </a:cubicBezTo>
                    <a:cubicBezTo>
                      <a:pt x="f299" y="f281"/>
                      <a:pt x="f298" y="f146"/>
                      <a:pt x="f308" y="f147"/>
                    </a:cubicBezTo>
                    <a:cubicBezTo>
                      <a:pt x="f308" y="f341"/>
                      <a:pt x="f310" y="f143"/>
                      <a:pt x="f311" y="f342"/>
                    </a:cubicBezTo>
                    <a:cubicBezTo>
                      <a:pt x="f343" y="f144"/>
                      <a:pt x="f245" y="f145"/>
                      <a:pt x="f225" y="f146"/>
                    </a:cubicBezTo>
                    <a:cubicBezTo>
                      <a:pt x="f344" y="f146"/>
                      <a:pt x="f227" y="f257"/>
                      <a:pt x="f335" y="f279"/>
                    </a:cubicBezTo>
                    <a:cubicBezTo>
                      <a:pt x="f345" y="f153"/>
                      <a:pt x="f346" y="f153"/>
                      <a:pt x="f347" y="f153"/>
                    </a:cubicBezTo>
                    <a:cubicBezTo>
                      <a:pt x="f348" y="f153"/>
                      <a:pt x="f332" y="f295"/>
                      <a:pt x="f349" y="f350"/>
                    </a:cubicBezTo>
                    <a:cubicBezTo>
                      <a:pt x="f351" y="f279"/>
                      <a:pt x="f332" y="f281"/>
                      <a:pt x="f352" y="f146"/>
                    </a:cubicBezTo>
                    <a:cubicBezTo>
                      <a:pt x="f352" y="f146"/>
                      <a:pt x="f353" y="f145"/>
                      <a:pt x="f353" y="f145"/>
                    </a:cubicBezTo>
                    <a:cubicBezTo>
                      <a:pt x="f317" y="f354"/>
                      <a:pt x="f231" y="f355"/>
                      <a:pt x="f224" y="f356"/>
                    </a:cubicBezTo>
                    <a:cubicBezTo>
                      <a:pt x="f314" y="f136"/>
                      <a:pt x="f239" y="f357"/>
                      <a:pt x="f245" y="f12"/>
                    </a:cubicBezTo>
                    <a:cubicBezTo>
                      <a:pt x="f358" y="f130"/>
                      <a:pt x="f223" y="f359"/>
                      <a:pt x="f313" y="f360"/>
                    </a:cubicBezTo>
                    <a:cubicBezTo>
                      <a:pt x="f343" y="f122"/>
                      <a:pt x="f226" y="f262"/>
                      <a:pt x="f209" y="f115"/>
                    </a:cubicBezTo>
                    <a:cubicBezTo>
                      <a:pt x="f208" y="f19"/>
                      <a:pt x="f206" y="f361"/>
                      <a:pt x="f298" y="f362"/>
                    </a:cubicBezTo>
                    <a:cubicBezTo>
                      <a:pt x="f300" y="f114"/>
                      <a:pt x="f306" y="f362"/>
                      <a:pt x="f200" y="f22"/>
                    </a:cubicBezTo>
                    <a:cubicBezTo>
                      <a:pt x="f309" y="f32"/>
                      <a:pt x="f363" y="f364"/>
                      <a:pt x="f363" y="f101"/>
                    </a:cubicBezTo>
                    <a:cubicBezTo>
                      <a:pt x="f230" y="f43"/>
                      <a:pt x="f260" y="f49"/>
                      <a:pt x="f188" y="f51"/>
                    </a:cubicBezTo>
                    <a:cubicBezTo>
                      <a:pt x="f365" y="f51"/>
                      <a:pt x="f319" y="f46"/>
                      <a:pt x="f304" y="f42"/>
                    </a:cubicBezTo>
                    <a:cubicBezTo>
                      <a:pt x="f238" y="f107"/>
                      <a:pt x="f366" y="f107"/>
                      <a:pt x="f179" y="f367"/>
                    </a:cubicBezTo>
                    <a:cubicBezTo>
                      <a:pt x="f244" y="f42"/>
                      <a:pt x="f174" y="f101"/>
                      <a:pt x="f169" y="f38"/>
                    </a:cubicBezTo>
                    <a:cubicBezTo>
                      <a:pt x="f247" y="f368"/>
                      <a:pt x="f330" y="f32"/>
                      <a:pt x="f250" y="f110"/>
                    </a:cubicBezTo>
                    <a:cubicBezTo>
                      <a:pt x="f163" y="f34"/>
                      <a:pt x="f336" y="f34"/>
                      <a:pt x="f369" y="f110"/>
                    </a:cubicBezTo>
                    <a:cubicBezTo>
                      <a:pt x="f275" y="f30"/>
                      <a:pt x="f295" y="f30"/>
                      <a:pt x="f257" y="f111"/>
                    </a:cubicBezTo>
                    <a:cubicBezTo>
                      <a:pt x="f281" y="f370"/>
                      <a:pt x="f371" y="f364"/>
                      <a:pt x="f339" y="f370"/>
                    </a:cubicBezTo>
                    <a:cubicBezTo>
                      <a:pt x="f157" y="f370"/>
                      <a:pt x="f284" y="f372"/>
                      <a:pt x="f373" y="f40"/>
                    </a:cubicBezTo>
                    <a:cubicBezTo>
                      <a:pt x="f331" y="f40"/>
                      <a:pt x="f268" y="f107"/>
                      <a:pt x="f165" y="f107"/>
                    </a:cubicBezTo>
                    <a:cubicBezTo>
                      <a:pt x="f247" y="f98"/>
                      <a:pt x="f172" y="f46"/>
                      <a:pt x="f303" y="f49"/>
                    </a:cubicBezTo>
                    <a:cubicBezTo>
                      <a:pt x="f178" y="f49"/>
                      <a:pt x="f179" y="f49"/>
                      <a:pt x="f181" y="f51"/>
                    </a:cubicBezTo>
                    <a:cubicBezTo>
                      <a:pt x="f322" y="f96"/>
                      <a:pt x="f234" y="f96"/>
                      <a:pt x="f190" y="f285"/>
                    </a:cubicBezTo>
                    <a:cubicBezTo>
                      <a:pt x="f374" y="f94"/>
                      <a:pt x="f260" y="f60"/>
                      <a:pt x="f195" y="f93"/>
                    </a:cubicBezTo>
                    <a:cubicBezTo>
                      <a:pt x="f198" y="f93"/>
                      <a:pt x="f197" y="f62"/>
                      <a:pt x="f197" y="f267"/>
                    </a:cubicBezTo>
                    <a:cubicBezTo>
                      <a:pt x="f197" y="f90"/>
                      <a:pt x="f302" y="f64"/>
                      <a:pt x="f302" y="f89"/>
                    </a:cubicBezTo>
                    <a:cubicBezTo>
                      <a:pt x="f309" y="f66"/>
                      <a:pt x="f293" y="f68"/>
                      <a:pt x="f229" y="f375"/>
                    </a:cubicBezTo>
                    <a:cubicBezTo>
                      <a:pt x="f229" y="f269"/>
                      <a:pt x="f259" y="f376"/>
                      <a:pt x="f200" y="f70"/>
                    </a:cubicBezTo>
                    <a:cubicBezTo>
                      <a:pt x="f297" y="f377"/>
                      <a:pt x="f297" y="f282"/>
                      <a:pt x="f297" y="f378"/>
                    </a:cubicBezTo>
                    <a:cubicBezTo>
                      <a:pt x="f297" y="f280"/>
                      <a:pt x="f200" y="f73"/>
                      <a:pt x="f202" y="f6"/>
                    </a:cubicBezTo>
                    <a:cubicBezTo>
                      <a:pt x="f204" y="f277"/>
                      <a:pt x="f204" y="f280"/>
                      <a:pt x="f308" y="f72"/>
                    </a:cubicBezTo>
                    <a:cubicBezTo>
                      <a:pt x="f298" y="f269"/>
                      <a:pt x="f298" y="f379"/>
                      <a:pt x="f298" y="f60"/>
                    </a:cubicBezTo>
                    <a:cubicBezTo>
                      <a:pt x="f205" y="f55"/>
                      <a:pt x="f207" y="f380"/>
                      <a:pt x="f311" y="f36"/>
                    </a:cubicBezTo>
                    <a:cubicBezTo>
                      <a:pt x="f209" y="f370"/>
                      <a:pt x="f381" y="f109"/>
                      <a:pt x="f312" y="f34"/>
                    </a:cubicBezTo>
                    <a:cubicBezTo>
                      <a:pt x="f242" y="f288"/>
                      <a:pt x="f222" y="f382"/>
                      <a:pt x="f383" y="f122"/>
                    </a:cubicBezTo>
                    <a:cubicBezTo>
                      <a:pt x="f219" y="f384"/>
                      <a:pt x="f219" y="f384"/>
                      <a:pt x="f349" y="f124"/>
                    </a:cubicBezTo>
                    <a:cubicBezTo>
                      <a:pt x="f385" y="f386"/>
                      <a:pt x="f329" y="f262"/>
                      <a:pt x="f9" y="f10"/>
                    </a:cubicBezTo>
                    <a:close/>
                  </a:path>
                </a:pathLst>
              </a:custGeom>
              <a:solidFill>
                <a:srgbClr val="ECB9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19" name="Freeform 96">
                <a:extLst>
                  <a:ext uri="{FF2B5EF4-FFF2-40B4-BE49-F238E27FC236}">
                    <a16:creationId xmlns:a16="http://schemas.microsoft.com/office/drawing/2014/main" id="{22F48FD0-41F7-668A-8D15-BB1707A78006}"/>
                  </a:ext>
                </a:extLst>
              </p:cNvPr>
              <p:cNvSpPr/>
              <p:nvPr/>
            </p:nvSpPr>
            <p:spPr>
              <a:xfrm>
                <a:off x="11250613" y="6016623"/>
                <a:ext cx="17465" cy="26983"/>
              </a:xfrm>
              <a:custGeom>
                <a:avLst/>
                <a:gdLst>
                  <a:gd name="f0" fmla="val 10800000"/>
                  <a:gd name="f1" fmla="val 5400000"/>
                  <a:gd name="f2" fmla="val 180"/>
                  <a:gd name="f3" fmla="val w"/>
                  <a:gd name="f4" fmla="val h"/>
                  <a:gd name="f5" fmla="val 0"/>
                  <a:gd name="f6" fmla="val 12"/>
                  <a:gd name="f7" fmla="val 17"/>
                  <a:gd name="f8" fmla="val 6"/>
                  <a:gd name="f9" fmla="val 7"/>
                  <a:gd name="f10" fmla="val 10"/>
                  <a:gd name="f11" fmla="val 14"/>
                  <a:gd name="f12" fmla="val 1"/>
                  <a:gd name="f13" fmla="val 15"/>
                  <a:gd name="f14" fmla="val 2"/>
                  <a:gd name="f15" fmla="val 8"/>
                  <a:gd name="f16" fmla="val 3"/>
                  <a:gd name="f17" fmla="val 4"/>
                  <a:gd name="f18" fmla="val 5"/>
                  <a:gd name="f19" fmla="+- 0 0 -90"/>
                  <a:gd name="f20" fmla="*/ f3 1 12"/>
                  <a:gd name="f21" fmla="*/ f4 1 17"/>
                  <a:gd name="f22" fmla="+- f7 0 f5"/>
                  <a:gd name="f23" fmla="+- f6 0 f5"/>
                  <a:gd name="f24" fmla="*/ f19 f0 1"/>
                  <a:gd name="f25" fmla="*/ f23 1 12"/>
                  <a:gd name="f26" fmla="*/ f22 1 17"/>
                  <a:gd name="f27" fmla="*/ 6 f23 1"/>
                  <a:gd name="f28" fmla="*/ 0 f22 1"/>
                  <a:gd name="f29" fmla="*/ 0 f23 1"/>
                  <a:gd name="f30" fmla="*/ 17 f22 1"/>
                  <a:gd name="f31" fmla="*/ 2 f23 1"/>
                  <a:gd name="f32" fmla="*/ 10 f22 1"/>
                  <a:gd name="f33" fmla="*/ 6 f22 1"/>
                  <a:gd name="f34" fmla="*/ f24 1 f2"/>
                  <a:gd name="f35" fmla="*/ f27 1 12"/>
                  <a:gd name="f36" fmla="*/ f28 1 17"/>
                  <a:gd name="f37" fmla="*/ f29 1 12"/>
                  <a:gd name="f38" fmla="*/ f30 1 17"/>
                  <a:gd name="f39" fmla="*/ f31 1 12"/>
                  <a:gd name="f40" fmla="*/ f32 1 17"/>
                  <a:gd name="f41" fmla="*/ f33 1 17"/>
                  <a:gd name="f42" fmla="*/ 0 1 f25"/>
                  <a:gd name="f43" fmla="*/ f6 1 f25"/>
                  <a:gd name="f44" fmla="*/ 0 1 f26"/>
                  <a:gd name="f45" fmla="*/ f7 1 f26"/>
                  <a:gd name="f46" fmla="+- f34 0 f1"/>
                  <a:gd name="f47" fmla="*/ f35 1 f25"/>
                  <a:gd name="f48" fmla="*/ f36 1 f26"/>
                  <a:gd name="f49" fmla="*/ f37 1 f25"/>
                  <a:gd name="f50" fmla="*/ f38 1 f26"/>
                  <a:gd name="f51" fmla="*/ f39 1 f25"/>
                  <a:gd name="f52" fmla="*/ f40 1 f26"/>
                  <a:gd name="f53" fmla="*/ f41 1 f26"/>
                  <a:gd name="f54" fmla="*/ f42 f20 1"/>
                  <a:gd name="f55" fmla="*/ f43 f20 1"/>
                  <a:gd name="f56" fmla="*/ f45 f21 1"/>
                  <a:gd name="f57" fmla="*/ f44 f21 1"/>
                  <a:gd name="f58" fmla="*/ f47 f20 1"/>
                  <a:gd name="f59" fmla="*/ f48 f21 1"/>
                  <a:gd name="f60" fmla="*/ f49 f20 1"/>
                  <a:gd name="f61" fmla="*/ f50 f21 1"/>
                  <a:gd name="f62" fmla="*/ f51 f20 1"/>
                  <a:gd name="f63" fmla="*/ f52 f21 1"/>
                  <a:gd name="f64" fmla="*/ f53 f21 1"/>
                </a:gdLst>
                <a:ahLst/>
                <a:cxnLst>
                  <a:cxn ang="3cd4">
                    <a:pos x="hc" y="t"/>
                  </a:cxn>
                  <a:cxn ang="0">
                    <a:pos x="r" y="vc"/>
                  </a:cxn>
                  <a:cxn ang="cd4">
                    <a:pos x="hc" y="b"/>
                  </a:cxn>
                  <a:cxn ang="cd2">
                    <a:pos x="l" y="vc"/>
                  </a:cxn>
                  <a:cxn ang="f46">
                    <a:pos x="f58" y="f59"/>
                  </a:cxn>
                  <a:cxn ang="f46">
                    <a:pos x="f60" y="f61"/>
                  </a:cxn>
                  <a:cxn ang="f46">
                    <a:pos x="f62" y="f63"/>
                  </a:cxn>
                  <a:cxn ang="f46">
                    <a:pos x="f62" y="f64"/>
                  </a:cxn>
                  <a:cxn ang="f46">
                    <a:pos x="f58" y="f59"/>
                  </a:cxn>
                </a:cxnLst>
                <a:rect l="f54" t="f57" r="f55" b="f56"/>
                <a:pathLst>
                  <a:path w="12" h="17">
                    <a:moveTo>
                      <a:pt x="f8" y="f5"/>
                    </a:moveTo>
                    <a:cubicBezTo>
                      <a:pt x="f6" y="f9"/>
                      <a:pt x="f10" y="f11"/>
                      <a:pt x="f5" y="f7"/>
                    </a:cubicBezTo>
                    <a:cubicBezTo>
                      <a:pt x="f12" y="f13"/>
                      <a:pt x="f12" y="f6"/>
                      <a:pt x="f14" y="f10"/>
                    </a:cubicBezTo>
                    <a:cubicBezTo>
                      <a:pt x="f12" y="f15"/>
                      <a:pt x="f12" y="f9"/>
                      <a:pt x="f14" y="f8"/>
                    </a:cubicBezTo>
                    <a:cubicBezTo>
                      <a:pt x="f16" y="f17"/>
                      <a:pt x="f18" y="f14"/>
                      <a:pt x="f8" y="f5"/>
                    </a:cubicBezTo>
                    <a:close/>
                  </a:path>
                </a:pathLst>
              </a:custGeom>
              <a:solidFill>
                <a:srgbClr val="DBAA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0" name="Freeform 97">
                <a:extLst>
                  <a:ext uri="{FF2B5EF4-FFF2-40B4-BE49-F238E27FC236}">
                    <a16:creationId xmlns:a16="http://schemas.microsoft.com/office/drawing/2014/main" id="{451263BE-3A40-1D11-A85C-DF9B54CEE128}"/>
                  </a:ext>
                </a:extLst>
              </p:cNvPr>
              <p:cNvSpPr/>
              <p:nvPr/>
            </p:nvSpPr>
            <p:spPr>
              <a:xfrm>
                <a:off x="11190290" y="6040434"/>
                <a:ext cx="15873" cy="15873"/>
              </a:xfrm>
              <a:custGeom>
                <a:avLst/>
                <a:gdLst>
                  <a:gd name="f0" fmla="val 10800000"/>
                  <a:gd name="f1" fmla="val 5400000"/>
                  <a:gd name="f2" fmla="val 180"/>
                  <a:gd name="f3" fmla="val w"/>
                  <a:gd name="f4" fmla="val h"/>
                  <a:gd name="f5" fmla="val 0"/>
                  <a:gd name="f6" fmla="val 10"/>
                  <a:gd name="f7" fmla="val 6"/>
                  <a:gd name="f8" fmla="val 1"/>
                  <a:gd name="f9" fmla="val 2"/>
                  <a:gd name="f10" fmla="val 5"/>
                  <a:gd name="f11" fmla="val 7"/>
                  <a:gd name="f12" fmla="val 3"/>
                  <a:gd name="f13" fmla="val 8"/>
                  <a:gd name="f14" fmla="val 9"/>
                  <a:gd name="f15" fmla="val 4"/>
                  <a:gd name="f16" fmla="+- 0 0 -90"/>
                  <a:gd name="f17" fmla="*/ f3 1 10"/>
                  <a:gd name="f18" fmla="*/ f4 1 10"/>
                  <a:gd name="f19" fmla="+- f6 0 f5"/>
                  <a:gd name="f20" fmla="*/ f16 f0 1"/>
                  <a:gd name="f21" fmla="*/ f19 1 10"/>
                  <a:gd name="f22" fmla="*/ 0 f19 1"/>
                  <a:gd name="f23" fmla="*/ 10 f19 1"/>
                  <a:gd name="f24" fmla="*/ 5 f19 1"/>
                  <a:gd name="f25" fmla="*/ 7 f19 1"/>
                  <a:gd name="f26" fmla="*/ 3 f19 1"/>
                  <a:gd name="f27" fmla="*/ 4 f19 1"/>
                  <a:gd name="f28" fmla="*/ f20 1 f2"/>
                  <a:gd name="f29" fmla="*/ f22 1 10"/>
                  <a:gd name="f30" fmla="*/ f23 1 10"/>
                  <a:gd name="f31" fmla="*/ f24 1 10"/>
                  <a:gd name="f32" fmla="*/ f25 1 10"/>
                  <a:gd name="f33" fmla="*/ f26 1 10"/>
                  <a:gd name="f34" fmla="*/ f27 1 10"/>
                  <a:gd name="f35" fmla="*/ 0 1 f21"/>
                  <a:gd name="f36" fmla="*/ f6 1 f21"/>
                  <a:gd name="f37" fmla="+- f28 0 f1"/>
                  <a:gd name="f38" fmla="*/ f29 1 f21"/>
                  <a:gd name="f39" fmla="*/ f30 1 f21"/>
                  <a:gd name="f40" fmla="*/ f31 1 f21"/>
                  <a:gd name="f41" fmla="*/ f32 1 f21"/>
                  <a:gd name="f42" fmla="*/ f33 1 f21"/>
                  <a:gd name="f43" fmla="*/ f34 1 f21"/>
                  <a:gd name="f44" fmla="*/ f35 f17 1"/>
                  <a:gd name="f45" fmla="*/ f36 f17 1"/>
                  <a:gd name="f46" fmla="*/ f36 f18 1"/>
                  <a:gd name="f47" fmla="*/ f35 f18 1"/>
                  <a:gd name="f48" fmla="*/ f38 f17 1"/>
                  <a:gd name="f49" fmla="*/ f39 f18 1"/>
                  <a:gd name="f50" fmla="*/ f40 f17 1"/>
                  <a:gd name="f51" fmla="*/ f38 f18 1"/>
                  <a:gd name="f52" fmla="*/ f41 f17 1"/>
                  <a:gd name="f53" fmla="*/ f42 f18 1"/>
                  <a:gd name="f54" fmla="*/ f43 f17 1"/>
                </a:gdLst>
                <a:ahLst/>
                <a:cxnLst>
                  <a:cxn ang="3cd4">
                    <a:pos x="hc" y="t"/>
                  </a:cxn>
                  <a:cxn ang="0">
                    <a:pos x="r" y="vc"/>
                  </a:cxn>
                  <a:cxn ang="cd4">
                    <a:pos x="hc" y="b"/>
                  </a:cxn>
                  <a:cxn ang="cd2">
                    <a:pos x="l" y="vc"/>
                  </a:cxn>
                  <a:cxn ang="f37">
                    <a:pos x="f48" y="f49"/>
                  </a:cxn>
                  <a:cxn ang="f37">
                    <a:pos x="f50" y="f51"/>
                  </a:cxn>
                  <a:cxn ang="f37">
                    <a:pos x="f52" y="f53"/>
                  </a:cxn>
                  <a:cxn ang="f37">
                    <a:pos x="f54" y="f49"/>
                  </a:cxn>
                  <a:cxn ang="f37">
                    <a:pos x="f48" y="f49"/>
                  </a:cxn>
                </a:cxnLst>
                <a:rect l="f44" t="f47" r="f45" b="f46"/>
                <a:pathLst>
                  <a:path w="10" h="10">
                    <a:moveTo>
                      <a:pt x="f5" y="f6"/>
                    </a:moveTo>
                    <a:cubicBezTo>
                      <a:pt x="f5" y="f7"/>
                      <a:pt x="f8" y="f9"/>
                      <a:pt x="f10" y="f5"/>
                    </a:cubicBezTo>
                    <a:cubicBezTo>
                      <a:pt x="f7" y="f8"/>
                      <a:pt x="f11" y="f9"/>
                      <a:pt x="f11" y="f12"/>
                    </a:cubicBezTo>
                    <a:cubicBezTo>
                      <a:pt x="f6" y="f13"/>
                      <a:pt x="f14" y="f14"/>
                      <a:pt x="f15" y="f6"/>
                    </a:cubicBezTo>
                    <a:cubicBezTo>
                      <a:pt x="f12" y="f6"/>
                      <a:pt x="f8" y="f6"/>
                      <a:pt x="f5" y="f6"/>
                    </a:cubicBezTo>
                    <a:close/>
                  </a:path>
                </a:pathLst>
              </a:custGeom>
              <a:solidFill>
                <a:srgbClr val="DBAA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1" name="Freeform 98">
                <a:extLst>
                  <a:ext uri="{FF2B5EF4-FFF2-40B4-BE49-F238E27FC236}">
                    <a16:creationId xmlns:a16="http://schemas.microsoft.com/office/drawing/2014/main" id="{1E527E78-C554-F386-8EF0-639B11BAAA2F}"/>
                  </a:ext>
                </a:extLst>
              </p:cNvPr>
              <p:cNvSpPr/>
              <p:nvPr/>
            </p:nvSpPr>
            <p:spPr>
              <a:xfrm>
                <a:off x="11171233" y="6062664"/>
                <a:ext cx="26983" cy="9528"/>
              </a:xfrm>
              <a:custGeom>
                <a:avLst/>
                <a:gdLst>
                  <a:gd name="f0" fmla="val 10800000"/>
                  <a:gd name="f1" fmla="val 5400000"/>
                  <a:gd name="f2" fmla="val 180"/>
                  <a:gd name="f3" fmla="val w"/>
                  <a:gd name="f4" fmla="val h"/>
                  <a:gd name="f5" fmla="val 0"/>
                  <a:gd name="f6" fmla="val 17"/>
                  <a:gd name="f7" fmla="val 7"/>
                  <a:gd name="f8" fmla="val 4"/>
                  <a:gd name="f9" fmla="val 8"/>
                  <a:gd name="f10" fmla="val 1"/>
                  <a:gd name="f11" fmla="val 12"/>
                  <a:gd name="f12" fmla="val 2"/>
                  <a:gd name="f13" fmla="val 5"/>
                  <a:gd name="f14" fmla="val 6"/>
                  <a:gd name="f15" fmla="+- 0 0 -90"/>
                  <a:gd name="f16" fmla="*/ f3 1 17"/>
                  <a:gd name="f17" fmla="*/ f4 1 7"/>
                  <a:gd name="f18" fmla="+- f7 0 f5"/>
                  <a:gd name="f19" fmla="+- f6 0 f5"/>
                  <a:gd name="f20" fmla="*/ f15 f0 1"/>
                  <a:gd name="f21" fmla="*/ f19 1 17"/>
                  <a:gd name="f22" fmla="*/ f18 1 7"/>
                  <a:gd name="f23" fmla="*/ 0 f19 1"/>
                  <a:gd name="f24" fmla="*/ 4 f18 1"/>
                  <a:gd name="f25" fmla="*/ 12 f19 1"/>
                  <a:gd name="f26" fmla="*/ 0 f18 1"/>
                  <a:gd name="f27" fmla="*/ 5 f18 1"/>
                  <a:gd name="f28" fmla="*/ f20 1 f2"/>
                  <a:gd name="f29" fmla="*/ f23 1 17"/>
                  <a:gd name="f30" fmla="*/ f24 1 7"/>
                  <a:gd name="f31" fmla="*/ f25 1 17"/>
                  <a:gd name="f32" fmla="*/ f26 1 7"/>
                  <a:gd name="f33" fmla="*/ f27 1 7"/>
                  <a:gd name="f34" fmla="*/ 0 1 f21"/>
                  <a:gd name="f35" fmla="*/ f6 1 f21"/>
                  <a:gd name="f36" fmla="*/ 0 1 f22"/>
                  <a:gd name="f37" fmla="*/ f7 1 f22"/>
                  <a:gd name="f38" fmla="+- f28 0 f1"/>
                  <a:gd name="f39" fmla="*/ f29 1 f21"/>
                  <a:gd name="f40" fmla="*/ f30 1 f22"/>
                  <a:gd name="f41" fmla="*/ f31 1 f21"/>
                  <a:gd name="f42" fmla="*/ f32 1 f22"/>
                  <a:gd name="f43" fmla="*/ f33 1 f22"/>
                  <a:gd name="f44" fmla="*/ f34 f16 1"/>
                  <a:gd name="f45" fmla="*/ f35 f16 1"/>
                  <a:gd name="f46" fmla="*/ f37 f17 1"/>
                  <a:gd name="f47" fmla="*/ f36 f17 1"/>
                  <a:gd name="f48" fmla="*/ f39 f16 1"/>
                  <a:gd name="f49" fmla="*/ f40 f17 1"/>
                  <a:gd name="f50" fmla="*/ f41 f16 1"/>
                  <a:gd name="f51" fmla="*/ f42 f17 1"/>
                  <a:gd name="f52" fmla="*/ f43 f17 1"/>
                </a:gdLst>
                <a:ahLst/>
                <a:cxnLst>
                  <a:cxn ang="3cd4">
                    <a:pos x="hc" y="t"/>
                  </a:cxn>
                  <a:cxn ang="0">
                    <a:pos x="r" y="vc"/>
                  </a:cxn>
                  <a:cxn ang="cd4">
                    <a:pos x="hc" y="b"/>
                  </a:cxn>
                  <a:cxn ang="cd2">
                    <a:pos x="l" y="vc"/>
                  </a:cxn>
                  <a:cxn ang="f38">
                    <a:pos x="f48" y="f49"/>
                  </a:cxn>
                  <a:cxn ang="f38">
                    <a:pos x="f50" y="f51"/>
                  </a:cxn>
                  <a:cxn ang="f38">
                    <a:pos x="f50" y="f52"/>
                  </a:cxn>
                  <a:cxn ang="f38">
                    <a:pos x="f48" y="f49"/>
                  </a:cxn>
                </a:cxnLst>
                <a:rect l="f44" t="f47" r="f45" b="f46"/>
                <a:pathLst>
                  <a:path w="17" h="7">
                    <a:moveTo>
                      <a:pt x="f5" y="f8"/>
                    </a:moveTo>
                    <a:cubicBezTo>
                      <a:pt x="f8" y="f8"/>
                      <a:pt x="f9" y="f10"/>
                      <a:pt x="f11" y="f5"/>
                    </a:cubicBezTo>
                    <a:cubicBezTo>
                      <a:pt x="f11" y="f12"/>
                      <a:pt x="f6" y="f8"/>
                      <a:pt x="f11" y="f13"/>
                    </a:cubicBezTo>
                    <a:cubicBezTo>
                      <a:pt x="f9" y="f14"/>
                      <a:pt x="f8" y="f7"/>
                      <a:pt x="f5" y="f8"/>
                    </a:cubicBezTo>
                    <a:close/>
                  </a:path>
                </a:pathLst>
              </a:custGeom>
              <a:solidFill>
                <a:srgbClr val="DBAA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2" name="Freeform 99">
                <a:extLst>
                  <a:ext uri="{FF2B5EF4-FFF2-40B4-BE49-F238E27FC236}">
                    <a16:creationId xmlns:a16="http://schemas.microsoft.com/office/drawing/2014/main" id="{9227DDA0-F268-25B8-45A7-8CC8474C6289}"/>
                  </a:ext>
                </a:extLst>
              </p:cNvPr>
              <p:cNvSpPr/>
              <p:nvPr/>
            </p:nvSpPr>
            <p:spPr>
              <a:xfrm>
                <a:off x="11249021" y="6026152"/>
                <a:ext cx="4764" cy="6345"/>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3 f14 1"/>
                  <a:gd name="f19" fmla="*/ 0 f13 1"/>
                  <a:gd name="f20" fmla="*/ 4 f13 1"/>
                  <a:gd name="f21" fmla="*/ 1 f14 1"/>
                  <a:gd name="f22" fmla="*/ 3 f13 1"/>
                  <a:gd name="f23" fmla="*/ f15 1 f2"/>
                  <a:gd name="f24" fmla="*/ f18 1 3"/>
                  <a:gd name="f25" fmla="*/ f19 1 4"/>
                  <a:gd name="f26" fmla="*/ f20 1 4"/>
                  <a:gd name="f27" fmla="*/ f21 1 3"/>
                  <a:gd name="f28" fmla="*/ f22 1 4"/>
                  <a:gd name="f29" fmla="*/ 0 1 f17"/>
                  <a:gd name="f30" fmla="*/ f6 1 f17"/>
                  <a:gd name="f31" fmla="*/ 0 1 f16"/>
                  <a:gd name="f32" fmla="*/ f7 1 f16"/>
                  <a:gd name="f33" fmla="+- f23 0 f1"/>
                  <a:gd name="f34" fmla="*/ f24 1 f17"/>
                  <a:gd name="f35" fmla="*/ f25 1 f16"/>
                  <a:gd name="f36" fmla="*/ f26 1 f16"/>
                  <a:gd name="f37" fmla="*/ f27 1 f17"/>
                  <a:gd name="f38" fmla="*/ f28 1 f16"/>
                  <a:gd name="f39" fmla="*/ f29 f11 1"/>
                  <a:gd name="f40" fmla="*/ f30 f11 1"/>
                  <a:gd name="f41" fmla="*/ f32 f12 1"/>
                  <a:gd name="f42" fmla="*/ f31 f12 1"/>
                  <a:gd name="f43" fmla="*/ f34 f11 1"/>
                  <a:gd name="f44" fmla="*/ f35 f12 1"/>
                  <a:gd name="f45" fmla="*/ f36 f12 1"/>
                  <a:gd name="f46" fmla="*/ f37 f11 1"/>
                  <a:gd name="f47" fmla="*/ f38 f12 1"/>
                </a:gdLst>
                <a:ahLst/>
                <a:cxnLst>
                  <a:cxn ang="3cd4">
                    <a:pos x="hc" y="t"/>
                  </a:cxn>
                  <a:cxn ang="0">
                    <a:pos x="r" y="vc"/>
                  </a:cxn>
                  <a:cxn ang="cd4">
                    <a:pos x="hc" y="b"/>
                  </a:cxn>
                  <a:cxn ang="cd2">
                    <a:pos x="l" y="vc"/>
                  </a:cxn>
                  <a:cxn ang="f33">
                    <a:pos x="f43" y="f44"/>
                  </a:cxn>
                  <a:cxn ang="f33">
                    <a:pos x="f43" y="f45"/>
                  </a:cxn>
                  <a:cxn ang="f33">
                    <a:pos x="f46" y="f47"/>
                  </a:cxn>
                  <a:cxn ang="f33">
                    <a:pos x="f43" y="f44"/>
                  </a:cxn>
                </a:cxnLst>
                <a:rect l="f39" t="f42" r="f40" b="f41"/>
                <a:pathLst>
                  <a:path w="3" h="4">
                    <a:moveTo>
                      <a:pt x="f6" y="f5"/>
                    </a:moveTo>
                    <a:cubicBezTo>
                      <a:pt x="f6" y="f8"/>
                      <a:pt x="f6" y="f9"/>
                      <a:pt x="f6" y="f7"/>
                    </a:cubicBezTo>
                    <a:cubicBezTo>
                      <a:pt x="f9" y="f6"/>
                      <a:pt x="f8" y="f6"/>
                      <a:pt x="f8" y="f6"/>
                    </a:cubicBezTo>
                    <a:cubicBezTo>
                      <a:pt x="f5" y="f8"/>
                      <a:pt x="f9" y="f5"/>
                      <a:pt x="f6" y="f5"/>
                    </a:cubicBezTo>
                    <a:close/>
                  </a:path>
                </a:pathLst>
              </a:custGeom>
              <a:solidFill>
                <a:srgbClr val="CF9A8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3" name="Freeform 100">
                <a:extLst>
                  <a:ext uri="{FF2B5EF4-FFF2-40B4-BE49-F238E27FC236}">
                    <a16:creationId xmlns:a16="http://schemas.microsoft.com/office/drawing/2014/main" id="{308A0C7D-60F0-CB34-3250-8F5F84FA1A95}"/>
                  </a:ext>
                </a:extLst>
              </p:cNvPr>
              <p:cNvSpPr/>
              <p:nvPr/>
            </p:nvSpPr>
            <p:spPr>
              <a:xfrm>
                <a:off x="11301417" y="5907088"/>
                <a:ext cx="7936" cy="6345"/>
              </a:xfrm>
              <a:custGeom>
                <a:avLst/>
                <a:gdLst>
                  <a:gd name="f0" fmla="val 10800000"/>
                  <a:gd name="f1" fmla="val 5400000"/>
                  <a:gd name="f2" fmla="val 180"/>
                  <a:gd name="f3" fmla="val w"/>
                  <a:gd name="f4" fmla="val h"/>
                  <a:gd name="f5" fmla="val 0"/>
                  <a:gd name="f6" fmla="val 5"/>
                  <a:gd name="f7" fmla="val 4"/>
                  <a:gd name="f8" fmla="val 3"/>
                  <a:gd name="f9" fmla="val 1"/>
                  <a:gd name="f10" fmla="val 2"/>
                  <a:gd name="f11" fmla="+- 0 0 -90"/>
                  <a:gd name="f12" fmla="*/ f3 1 5"/>
                  <a:gd name="f13" fmla="*/ f4 1 4"/>
                  <a:gd name="f14" fmla="+- f7 0 f5"/>
                  <a:gd name="f15" fmla="+- f6 0 f5"/>
                  <a:gd name="f16" fmla="*/ f11 f0 1"/>
                  <a:gd name="f17" fmla="*/ f14 1 4"/>
                  <a:gd name="f18" fmla="*/ f15 1 5"/>
                  <a:gd name="f19" fmla="*/ 0 f15 1"/>
                  <a:gd name="f20" fmla="*/ 3 f14 1"/>
                  <a:gd name="f21" fmla="*/ 4 f15 1"/>
                  <a:gd name="f22" fmla="*/ 0 f14 1"/>
                  <a:gd name="f23" fmla="*/ f16 1 f2"/>
                  <a:gd name="f24" fmla="*/ f19 1 5"/>
                  <a:gd name="f25" fmla="*/ f20 1 4"/>
                  <a:gd name="f26" fmla="*/ f21 1 5"/>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5" h="4">
                    <a:moveTo>
                      <a:pt x="f5" y="f8"/>
                    </a:moveTo>
                    <a:cubicBezTo>
                      <a:pt x="f9" y="f10"/>
                      <a:pt x="f10" y="f5"/>
                      <a:pt x="f7" y="f5"/>
                    </a:cubicBezTo>
                    <a:cubicBezTo>
                      <a:pt x="f6" y="f7"/>
                      <a:pt x="f10" y="f8"/>
                      <a:pt x="f5" y="f8"/>
                    </a:cubicBezTo>
                    <a:close/>
                  </a:path>
                </a:pathLst>
              </a:custGeom>
              <a:solidFill>
                <a:srgbClr val="DBAA9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4" name="Freeform 101">
                <a:extLst>
                  <a:ext uri="{FF2B5EF4-FFF2-40B4-BE49-F238E27FC236}">
                    <a16:creationId xmlns:a16="http://schemas.microsoft.com/office/drawing/2014/main" id="{A30805C6-19DA-C711-66EA-52470EED4F20}"/>
                  </a:ext>
                </a:extLst>
              </p:cNvPr>
              <p:cNvSpPr/>
              <p:nvPr/>
            </p:nvSpPr>
            <p:spPr>
              <a:xfrm>
                <a:off x="11193463" y="6078538"/>
                <a:ext cx="111127" cy="171450"/>
              </a:xfrm>
              <a:custGeom>
                <a:avLst/>
                <a:gdLst>
                  <a:gd name="f0" fmla="val 10800000"/>
                  <a:gd name="f1" fmla="val 5400000"/>
                  <a:gd name="f2" fmla="val 180"/>
                  <a:gd name="f3" fmla="val w"/>
                  <a:gd name="f4" fmla="val h"/>
                  <a:gd name="f5" fmla="val 0"/>
                  <a:gd name="f6" fmla="val 71"/>
                  <a:gd name="f7" fmla="val 108"/>
                  <a:gd name="f8" fmla="val 6"/>
                  <a:gd name="f9" fmla="val 107"/>
                  <a:gd name="f10" fmla="val 2"/>
                  <a:gd name="f11" fmla="val 104"/>
                  <a:gd name="f12" fmla="val 100"/>
                  <a:gd name="f13" fmla="val 95"/>
                  <a:gd name="f14" fmla="val 4"/>
                  <a:gd name="f15" fmla="val 92"/>
                  <a:gd name="f16" fmla="val 3"/>
                  <a:gd name="f17" fmla="val 88"/>
                  <a:gd name="f18" fmla="val 84"/>
                  <a:gd name="f19" fmla="val 76"/>
                  <a:gd name="f20" fmla="val 68"/>
                  <a:gd name="f21" fmla="val 9"/>
                  <a:gd name="f22" fmla="val 61"/>
                  <a:gd name="f23" fmla="val 13"/>
                  <a:gd name="f24" fmla="val 58"/>
                  <a:gd name="f25" fmla="val 17"/>
                  <a:gd name="f26" fmla="val 54"/>
                  <a:gd name="f27" fmla="val 18"/>
                  <a:gd name="f28" fmla="val 48"/>
                  <a:gd name="f29" fmla="val 47"/>
                  <a:gd name="f30" fmla="val 19"/>
                  <a:gd name="f31" fmla="val 46"/>
                  <a:gd name="f32" fmla="val 20"/>
                  <a:gd name="f33" fmla="val 45"/>
                  <a:gd name="f34" fmla="val 27"/>
                  <a:gd name="f35" fmla="val 42"/>
                  <a:gd name="f36" fmla="val 30"/>
                  <a:gd name="f37" fmla="val 35"/>
                  <a:gd name="f38" fmla="val 36"/>
                  <a:gd name="f39" fmla="val 43"/>
                  <a:gd name="f40" fmla="val 23"/>
                  <a:gd name="f41" fmla="val 49"/>
                  <a:gd name="f42" fmla="val 15"/>
                  <a:gd name="f43" fmla="val 55"/>
                  <a:gd name="f44" fmla="val 8"/>
                  <a:gd name="f45" fmla="val 56"/>
                  <a:gd name="f46" fmla="val 7"/>
                  <a:gd name="f47" fmla="val 62"/>
                  <a:gd name="f48" fmla="val 64"/>
                  <a:gd name="f49" fmla="val 14"/>
                  <a:gd name="f50" fmla="val 59"/>
                  <a:gd name="f51" fmla="val 22"/>
                  <a:gd name="f52" fmla="val 31"/>
                  <a:gd name="f53" fmla="val 33"/>
                  <a:gd name="f54" fmla="val 53"/>
                  <a:gd name="f55" fmla="val 37"/>
                  <a:gd name="f56" fmla="val 51"/>
                  <a:gd name="f57" fmla="val 38"/>
                  <a:gd name="f58" fmla="val 41"/>
                  <a:gd name="f59" fmla="val 52"/>
                  <a:gd name="f60" fmla="val 60"/>
                  <a:gd name="f61" fmla="val 32"/>
                  <a:gd name="f62" fmla="val 29"/>
                  <a:gd name="f63" fmla="val 28"/>
                  <a:gd name="f64" fmla="val 86"/>
                  <a:gd name="f65" fmla="val 91"/>
                  <a:gd name="f66" fmla="val 25"/>
                  <a:gd name="f67" fmla="val 24"/>
                  <a:gd name="f68" fmla="val 105"/>
                  <a:gd name="f69" fmla="val 11"/>
                  <a:gd name="f70" fmla="+- 0 0 -90"/>
                  <a:gd name="f71" fmla="*/ f3 1 71"/>
                  <a:gd name="f72" fmla="*/ f4 1 108"/>
                  <a:gd name="f73" fmla="+- f7 0 f5"/>
                  <a:gd name="f74" fmla="+- f6 0 f5"/>
                  <a:gd name="f75" fmla="*/ f70 f0 1"/>
                  <a:gd name="f76" fmla="*/ f74 1 71"/>
                  <a:gd name="f77" fmla="*/ f73 1 108"/>
                  <a:gd name="f78" fmla="*/ 6 f74 1"/>
                  <a:gd name="f79" fmla="*/ 107 f73 1"/>
                  <a:gd name="f80" fmla="*/ 2 f74 1"/>
                  <a:gd name="f81" fmla="*/ 95 f73 1"/>
                  <a:gd name="f82" fmla="*/ 84 f73 1"/>
                  <a:gd name="f83" fmla="*/ 9 f74 1"/>
                  <a:gd name="f84" fmla="*/ 61 f73 1"/>
                  <a:gd name="f85" fmla="*/ 18 f74 1"/>
                  <a:gd name="f86" fmla="*/ 48 f73 1"/>
                  <a:gd name="f87" fmla="*/ 20 f74 1"/>
                  <a:gd name="f88" fmla="*/ 45 f73 1"/>
                  <a:gd name="f89" fmla="*/ 36 f74 1"/>
                  <a:gd name="f90" fmla="*/ 30 f73 1"/>
                  <a:gd name="f91" fmla="*/ 55 f74 1"/>
                  <a:gd name="f92" fmla="*/ 8 f73 1"/>
                  <a:gd name="f93" fmla="*/ 56 f74 1"/>
                  <a:gd name="f94" fmla="*/ 6 f73 1"/>
                  <a:gd name="f95" fmla="*/ 71 f74 1"/>
                  <a:gd name="f96" fmla="*/ 31 f73 1"/>
                  <a:gd name="f97" fmla="*/ 51 f74 1"/>
                  <a:gd name="f98" fmla="*/ 38 f73 1"/>
                  <a:gd name="f99" fmla="*/ 37 f74 1"/>
                  <a:gd name="f100" fmla="*/ 60 f73 1"/>
                  <a:gd name="f101" fmla="*/ 28 f74 1"/>
                  <a:gd name="f102" fmla="*/ 86 f73 1"/>
                  <a:gd name="f103" fmla="*/ 24 f74 1"/>
                  <a:gd name="f104" fmla="*/ 100 f73 1"/>
                  <a:gd name="f105" fmla="*/ 14 f74 1"/>
                  <a:gd name="f106" fmla="*/ 108 f73 1"/>
                  <a:gd name="f107" fmla="*/ f75 1 f2"/>
                  <a:gd name="f108" fmla="*/ f78 1 71"/>
                  <a:gd name="f109" fmla="*/ f79 1 108"/>
                  <a:gd name="f110" fmla="*/ f80 1 71"/>
                  <a:gd name="f111" fmla="*/ f81 1 108"/>
                  <a:gd name="f112" fmla="*/ f82 1 108"/>
                  <a:gd name="f113" fmla="*/ f83 1 71"/>
                  <a:gd name="f114" fmla="*/ f84 1 108"/>
                  <a:gd name="f115" fmla="*/ f85 1 71"/>
                  <a:gd name="f116" fmla="*/ f86 1 108"/>
                  <a:gd name="f117" fmla="*/ f87 1 71"/>
                  <a:gd name="f118" fmla="*/ f88 1 108"/>
                  <a:gd name="f119" fmla="*/ f89 1 71"/>
                  <a:gd name="f120" fmla="*/ f90 1 108"/>
                  <a:gd name="f121" fmla="*/ f91 1 71"/>
                  <a:gd name="f122" fmla="*/ f92 1 108"/>
                  <a:gd name="f123" fmla="*/ f93 1 71"/>
                  <a:gd name="f124" fmla="*/ f94 1 108"/>
                  <a:gd name="f125" fmla="*/ f95 1 71"/>
                  <a:gd name="f126" fmla="*/ f96 1 108"/>
                  <a:gd name="f127" fmla="*/ f97 1 71"/>
                  <a:gd name="f128" fmla="*/ f98 1 108"/>
                  <a:gd name="f129" fmla="*/ f99 1 71"/>
                  <a:gd name="f130" fmla="*/ f100 1 108"/>
                  <a:gd name="f131" fmla="*/ f101 1 71"/>
                  <a:gd name="f132" fmla="*/ f102 1 108"/>
                  <a:gd name="f133" fmla="*/ f103 1 71"/>
                  <a:gd name="f134" fmla="*/ f104 1 108"/>
                  <a:gd name="f135" fmla="*/ f105 1 71"/>
                  <a:gd name="f136" fmla="*/ f106 1 108"/>
                  <a:gd name="f137" fmla="*/ 0 1 f76"/>
                  <a:gd name="f138" fmla="*/ f6 1 f76"/>
                  <a:gd name="f139" fmla="*/ 0 1 f77"/>
                  <a:gd name="f140" fmla="*/ f7 1 f77"/>
                  <a:gd name="f141" fmla="+- f107 0 f1"/>
                  <a:gd name="f142" fmla="*/ f108 1 f76"/>
                  <a:gd name="f143" fmla="*/ f109 1 f77"/>
                  <a:gd name="f144" fmla="*/ f110 1 f76"/>
                  <a:gd name="f145" fmla="*/ f111 1 f77"/>
                  <a:gd name="f146" fmla="*/ f112 1 f77"/>
                  <a:gd name="f147" fmla="*/ f113 1 f76"/>
                  <a:gd name="f148" fmla="*/ f114 1 f77"/>
                  <a:gd name="f149" fmla="*/ f115 1 f76"/>
                  <a:gd name="f150" fmla="*/ f116 1 f77"/>
                  <a:gd name="f151" fmla="*/ f117 1 f76"/>
                  <a:gd name="f152" fmla="*/ f118 1 f77"/>
                  <a:gd name="f153" fmla="*/ f119 1 f76"/>
                  <a:gd name="f154" fmla="*/ f120 1 f77"/>
                  <a:gd name="f155" fmla="*/ f121 1 f76"/>
                  <a:gd name="f156" fmla="*/ f122 1 f77"/>
                  <a:gd name="f157" fmla="*/ f123 1 f76"/>
                  <a:gd name="f158" fmla="*/ f124 1 f77"/>
                  <a:gd name="f159" fmla="*/ f125 1 f76"/>
                  <a:gd name="f160" fmla="*/ f126 1 f77"/>
                  <a:gd name="f161" fmla="*/ f127 1 f76"/>
                  <a:gd name="f162" fmla="*/ f128 1 f77"/>
                  <a:gd name="f163" fmla="*/ f129 1 f76"/>
                  <a:gd name="f164" fmla="*/ f130 1 f77"/>
                  <a:gd name="f165" fmla="*/ f131 1 f76"/>
                  <a:gd name="f166" fmla="*/ f132 1 f77"/>
                  <a:gd name="f167" fmla="*/ f133 1 f76"/>
                  <a:gd name="f168" fmla="*/ f134 1 f77"/>
                  <a:gd name="f169" fmla="*/ f135 1 f76"/>
                  <a:gd name="f170" fmla="*/ f136 1 f77"/>
                  <a:gd name="f171" fmla="*/ f137 f71 1"/>
                  <a:gd name="f172" fmla="*/ f138 f71 1"/>
                  <a:gd name="f173" fmla="*/ f140 f72 1"/>
                  <a:gd name="f174" fmla="*/ f139 f72 1"/>
                  <a:gd name="f175" fmla="*/ f142 f71 1"/>
                  <a:gd name="f176" fmla="*/ f143 f72 1"/>
                  <a:gd name="f177" fmla="*/ f144 f71 1"/>
                  <a:gd name="f178" fmla="*/ f145 f72 1"/>
                  <a:gd name="f179" fmla="*/ f146 f72 1"/>
                  <a:gd name="f180" fmla="*/ f147 f71 1"/>
                  <a:gd name="f181" fmla="*/ f148 f72 1"/>
                  <a:gd name="f182" fmla="*/ f149 f71 1"/>
                  <a:gd name="f183" fmla="*/ f150 f72 1"/>
                  <a:gd name="f184" fmla="*/ f151 f71 1"/>
                  <a:gd name="f185" fmla="*/ f152 f72 1"/>
                  <a:gd name="f186" fmla="*/ f153 f71 1"/>
                  <a:gd name="f187" fmla="*/ f154 f72 1"/>
                  <a:gd name="f188" fmla="*/ f155 f71 1"/>
                  <a:gd name="f189" fmla="*/ f156 f72 1"/>
                  <a:gd name="f190" fmla="*/ f157 f71 1"/>
                  <a:gd name="f191" fmla="*/ f158 f72 1"/>
                  <a:gd name="f192" fmla="*/ f159 f71 1"/>
                  <a:gd name="f193" fmla="*/ f160 f72 1"/>
                  <a:gd name="f194" fmla="*/ f161 f71 1"/>
                  <a:gd name="f195" fmla="*/ f162 f72 1"/>
                  <a:gd name="f196" fmla="*/ f163 f71 1"/>
                  <a:gd name="f197" fmla="*/ f164 f72 1"/>
                  <a:gd name="f198" fmla="*/ f165 f71 1"/>
                  <a:gd name="f199" fmla="*/ f166 f72 1"/>
                  <a:gd name="f200" fmla="*/ f167 f71 1"/>
                  <a:gd name="f201" fmla="*/ f168 f72 1"/>
                  <a:gd name="f202" fmla="*/ f169 f71 1"/>
                  <a:gd name="f203" fmla="*/ f170 f72 1"/>
                </a:gdLst>
                <a:ahLst/>
                <a:cxnLst>
                  <a:cxn ang="3cd4">
                    <a:pos x="hc" y="t"/>
                  </a:cxn>
                  <a:cxn ang="0">
                    <a:pos x="r" y="vc"/>
                  </a:cxn>
                  <a:cxn ang="cd4">
                    <a:pos x="hc" y="b"/>
                  </a:cxn>
                  <a:cxn ang="cd2">
                    <a:pos x="l" y="vc"/>
                  </a:cxn>
                  <a:cxn ang="f141">
                    <a:pos x="f175" y="f176"/>
                  </a:cxn>
                  <a:cxn ang="f141">
                    <a:pos x="f177" y="f178"/>
                  </a:cxn>
                  <a:cxn ang="f141">
                    <a:pos x="f177" y="f179"/>
                  </a:cxn>
                  <a:cxn ang="f141">
                    <a:pos x="f180" y="f181"/>
                  </a:cxn>
                  <a:cxn ang="f141">
                    <a:pos x="f182" y="f183"/>
                  </a:cxn>
                  <a:cxn ang="f141">
                    <a:pos x="f184" y="f185"/>
                  </a:cxn>
                  <a:cxn ang="f141">
                    <a:pos x="f186" y="f187"/>
                  </a:cxn>
                  <a:cxn ang="f141">
                    <a:pos x="f188" y="f189"/>
                  </a:cxn>
                  <a:cxn ang="f141">
                    <a:pos x="f190" y="f191"/>
                  </a:cxn>
                  <a:cxn ang="f141">
                    <a:pos x="f192" y="f191"/>
                  </a:cxn>
                  <a:cxn ang="f141">
                    <a:pos x="f188" y="f193"/>
                  </a:cxn>
                  <a:cxn ang="f141">
                    <a:pos x="f194" y="f195"/>
                  </a:cxn>
                  <a:cxn ang="f141">
                    <a:pos x="f196" y="f197"/>
                  </a:cxn>
                  <a:cxn ang="f141">
                    <a:pos x="f198" y="f199"/>
                  </a:cxn>
                  <a:cxn ang="f141">
                    <a:pos x="f200" y="f201"/>
                  </a:cxn>
                  <a:cxn ang="f141">
                    <a:pos x="f202" y="f203"/>
                  </a:cxn>
                  <a:cxn ang="f141">
                    <a:pos x="f175" y="f176"/>
                  </a:cxn>
                </a:cxnLst>
                <a:rect l="f171" t="f174" r="f172" b="f173"/>
                <a:pathLst>
                  <a:path w="71" h="108">
                    <a:moveTo>
                      <a:pt x="f8" y="f9"/>
                    </a:moveTo>
                    <a:cubicBezTo>
                      <a:pt x="f10" y="f11"/>
                      <a:pt x="f5" y="f12"/>
                      <a:pt x="f10" y="f13"/>
                    </a:cubicBezTo>
                    <a:cubicBezTo>
                      <a:pt x="f14" y="f15"/>
                      <a:pt x="f16" y="f17"/>
                      <a:pt x="f10" y="f18"/>
                    </a:cubicBezTo>
                    <a:cubicBezTo>
                      <a:pt x="f5" y="f19"/>
                      <a:pt x="f10" y="f20"/>
                      <a:pt x="f21" y="f22"/>
                    </a:cubicBezTo>
                    <a:cubicBezTo>
                      <a:pt x="f23" y="f24"/>
                      <a:pt x="f25" y="f26"/>
                      <a:pt x="f27" y="f28"/>
                    </a:cubicBezTo>
                    <a:cubicBezTo>
                      <a:pt x="f27" y="f29"/>
                      <a:pt x="f30" y="f31"/>
                      <a:pt x="f32" y="f33"/>
                    </a:cubicBezTo>
                    <a:cubicBezTo>
                      <a:pt x="f34" y="f35"/>
                      <a:pt x="f36" y="f37"/>
                      <a:pt x="f38" y="f36"/>
                    </a:cubicBezTo>
                    <a:cubicBezTo>
                      <a:pt x="f39" y="f40"/>
                      <a:pt x="f41" y="f42"/>
                      <a:pt x="f43" y="f44"/>
                    </a:cubicBezTo>
                    <a:cubicBezTo>
                      <a:pt x="f45" y="f44"/>
                      <a:pt x="f45" y="f46"/>
                      <a:pt x="f45" y="f8"/>
                    </a:cubicBezTo>
                    <a:cubicBezTo>
                      <a:pt x="f47" y="f5"/>
                      <a:pt x="f48" y="f5"/>
                      <a:pt x="f6" y="f8"/>
                    </a:cubicBezTo>
                    <a:cubicBezTo>
                      <a:pt x="f48" y="f49"/>
                      <a:pt x="f50" y="f51"/>
                      <a:pt x="f43" y="f52"/>
                    </a:cubicBezTo>
                    <a:cubicBezTo>
                      <a:pt x="f26" y="f53"/>
                      <a:pt x="f54" y="f55"/>
                      <a:pt x="f56" y="f57"/>
                    </a:cubicBezTo>
                    <a:cubicBezTo>
                      <a:pt x="f35" y="f35"/>
                      <a:pt x="f58" y="f59"/>
                      <a:pt x="f55" y="f60"/>
                    </a:cubicBezTo>
                    <a:cubicBezTo>
                      <a:pt x="f61" y="f20"/>
                      <a:pt x="f62" y="f19"/>
                      <a:pt x="f63" y="f64"/>
                    </a:cubicBezTo>
                    <a:cubicBezTo>
                      <a:pt x="f63" y="f65"/>
                      <a:pt x="f66" y="f13"/>
                      <a:pt x="f67" y="f12"/>
                    </a:cubicBezTo>
                    <a:cubicBezTo>
                      <a:pt x="f40" y="f68"/>
                      <a:pt x="f30" y="f7"/>
                      <a:pt x="f49" y="f7"/>
                    </a:cubicBezTo>
                    <a:cubicBezTo>
                      <a:pt x="f69" y="f7"/>
                      <a:pt x="f44" y="f7"/>
                      <a:pt x="f8" y="f9"/>
                    </a:cubicBezTo>
                    <a:close/>
                  </a:path>
                </a:pathLst>
              </a:custGeom>
              <a:solidFill>
                <a:srgbClr val="99564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5" name="Freeform 102">
                <a:extLst>
                  <a:ext uri="{FF2B5EF4-FFF2-40B4-BE49-F238E27FC236}">
                    <a16:creationId xmlns:a16="http://schemas.microsoft.com/office/drawing/2014/main" id="{DEB93EC8-E718-0770-C7EA-B316F52138E2}"/>
                  </a:ext>
                </a:extLst>
              </p:cNvPr>
              <p:cNvSpPr/>
              <p:nvPr/>
            </p:nvSpPr>
            <p:spPr>
              <a:xfrm>
                <a:off x="11255377" y="6176964"/>
                <a:ext cx="7936" cy="4764"/>
              </a:xfrm>
              <a:custGeom>
                <a:avLst/>
                <a:gdLst>
                  <a:gd name="f0" fmla="val 10800000"/>
                  <a:gd name="f1" fmla="val 5400000"/>
                  <a:gd name="f2" fmla="val 180"/>
                  <a:gd name="f3" fmla="val w"/>
                  <a:gd name="f4" fmla="val h"/>
                  <a:gd name="f5" fmla="val 0"/>
                  <a:gd name="f6" fmla="val 5"/>
                  <a:gd name="f7" fmla="val 3"/>
                  <a:gd name="f8" fmla="val 2"/>
                  <a:gd name="f9" fmla="val 1"/>
                  <a:gd name="f10" fmla="val 4"/>
                  <a:gd name="f11" fmla="+- 0 0 -90"/>
                  <a:gd name="f12" fmla="*/ f3 1 5"/>
                  <a:gd name="f13" fmla="*/ f4 1 3"/>
                  <a:gd name="f14" fmla="+- f7 0 f5"/>
                  <a:gd name="f15" fmla="+- f6 0 f5"/>
                  <a:gd name="f16" fmla="*/ f11 f0 1"/>
                  <a:gd name="f17" fmla="*/ f14 1 3"/>
                  <a:gd name="f18" fmla="*/ f15 1 5"/>
                  <a:gd name="f19" fmla="*/ 2 f15 1"/>
                  <a:gd name="f20" fmla="*/ 3 f14 1"/>
                  <a:gd name="f21" fmla="*/ 1 f15 1"/>
                  <a:gd name="f22" fmla="*/ 3 f15 1"/>
                  <a:gd name="f23" fmla="*/ 0 f14 1"/>
                  <a:gd name="f24" fmla="*/ 5 f15 1"/>
                  <a:gd name="f25" fmla="*/ 1 f14 1"/>
                  <a:gd name="f26" fmla="*/ f16 1 f2"/>
                  <a:gd name="f27" fmla="*/ f19 1 5"/>
                  <a:gd name="f28" fmla="*/ f20 1 3"/>
                  <a:gd name="f29" fmla="*/ f21 1 5"/>
                  <a:gd name="f30" fmla="*/ f22 1 5"/>
                  <a:gd name="f31" fmla="*/ f23 1 3"/>
                  <a:gd name="f32" fmla="*/ f24 1 5"/>
                  <a:gd name="f33" fmla="*/ f25 1 3"/>
                  <a:gd name="f34" fmla="*/ 0 1 f18"/>
                  <a:gd name="f35" fmla="*/ f6 1 f18"/>
                  <a:gd name="f36" fmla="*/ 0 1 f17"/>
                  <a:gd name="f37" fmla="*/ f7 1 f17"/>
                  <a:gd name="f38" fmla="+- f26 0 f1"/>
                  <a:gd name="f39" fmla="*/ f27 1 f18"/>
                  <a:gd name="f40" fmla="*/ f28 1 f17"/>
                  <a:gd name="f41" fmla="*/ f29 1 f18"/>
                  <a:gd name="f42" fmla="*/ f30 1 f18"/>
                  <a:gd name="f43" fmla="*/ f31 1 f17"/>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2 1"/>
                  <a:gd name="f56" fmla="*/ f45 f13 1"/>
                </a:gdLst>
                <a:ahLst/>
                <a:cxnLst>
                  <a:cxn ang="3cd4">
                    <a:pos x="hc" y="t"/>
                  </a:cxn>
                  <a:cxn ang="0">
                    <a:pos x="r" y="vc"/>
                  </a:cxn>
                  <a:cxn ang="cd4">
                    <a:pos x="hc" y="b"/>
                  </a:cxn>
                  <a:cxn ang="cd2">
                    <a:pos x="l" y="vc"/>
                  </a:cxn>
                  <a:cxn ang="f38">
                    <a:pos x="f50" y="f51"/>
                  </a:cxn>
                  <a:cxn ang="f38">
                    <a:pos x="f52" y="f51"/>
                  </a:cxn>
                  <a:cxn ang="f38">
                    <a:pos x="f53" y="f54"/>
                  </a:cxn>
                  <a:cxn ang="f38">
                    <a:pos x="f55" y="f56"/>
                  </a:cxn>
                  <a:cxn ang="f38">
                    <a:pos x="f50" y="f51"/>
                  </a:cxn>
                </a:cxnLst>
                <a:rect l="f46" t="f49" r="f47" b="f48"/>
                <a:pathLst>
                  <a:path w="5" h="3">
                    <a:moveTo>
                      <a:pt x="f8" y="f7"/>
                    </a:moveTo>
                    <a:cubicBezTo>
                      <a:pt x="f8" y="f7"/>
                      <a:pt x="f9" y="f7"/>
                      <a:pt x="f9" y="f7"/>
                    </a:cubicBezTo>
                    <a:cubicBezTo>
                      <a:pt x="f5" y="f9"/>
                      <a:pt x="f8" y="f9"/>
                      <a:pt x="f7" y="f5"/>
                    </a:cubicBezTo>
                    <a:cubicBezTo>
                      <a:pt x="f10" y="f5"/>
                      <a:pt x="f6" y="f5"/>
                      <a:pt x="f6" y="f9"/>
                    </a:cubicBezTo>
                    <a:cubicBezTo>
                      <a:pt x="f6" y="f8"/>
                      <a:pt x="f7" y="f8"/>
                      <a:pt x="f8" y="f7"/>
                    </a:cubicBezTo>
                    <a:close/>
                  </a:path>
                </a:pathLst>
              </a:custGeom>
              <a:solidFill>
                <a:srgbClr val="C4867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6" name="Freeform 103">
                <a:extLst>
                  <a:ext uri="{FF2B5EF4-FFF2-40B4-BE49-F238E27FC236}">
                    <a16:creationId xmlns:a16="http://schemas.microsoft.com/office/drawing/2014/main" id="{A228847E-C0CF-D0A2-136B-990522918988}"/>
                  </a:ext>
                </a:extLst>
              </p:cNvPr>
              <p:cNvSpPr/>
              <p:nvPr/>
            </p:nvSpPr>
            <p:spPr>
              <a:xfrm>
                <a:off x="10090147" y="5114925"/>
                <a:ext cx="85725" cy="111127"/>
              </a:xfrm>
              <a:custGeom>
                <a:avLst/>
                <a:gdLst>
                  <a:gd name="f0" fmla="val 10800000"/>
                  <a:gd name="f1" fmla="val 5400000"/>
                  <a:gd name="f2" fmla="val 180"/>
                  <a:gd name="f3" fmla="val w"/>
                  <a:gd name="f4" fmla="val h"/>
                  <a:gd name="f5" fmla="val 0"/>
                  <a:gd name="f6" fmla="val 54"/>
                  <a:gd name="f7" fmla="val 71"/>
                  <a:gd name="f8" fmla="val 3"/>
                  <a:gd name="f9" fmla="val 47"/>
                  <a:gd name="f10" fmla="val 8"/>
                  <a:gd name="f11" fmla="val 44"/>
                  <a:gd name="f12" fmla="val 20"/>
                  <a:gd name="f13" fmla="val 48"/>
                  <a:gd name="f14" fmla="val 28"/>
                  <a:gd name="f15" fmla="val 50"/>
                  <a:gd name="f16" fmla="val 31"/>
                  <a:gd name="f17" fmla="val 34"/>
                  <a:gd name="f18" fmla="val 37"/>
                  <a:gd name="f19" fmla="val 42"/>
                  <a:gd name="f20" fmla="val 39"/>
                  <a:gd name="f21" fmla="val 52"/>
                  <a:gd name="f22" fmla="val 38"/>
                  <a:gd name="f23" fmla="val 56"/>
                  <a:gd name="f24" fmla="val 55"/>
                  <a:gd name="f25" fmla="val 25"/>
                  <a:gd name="f26" fmla="val 58"/>
                  <a:gd name="f27" fmla="val 22"/>
                  <a:gd name="f28" fmla="val 64"/>
                  <a:gd name="f29" fmla="val 19"/>
                  <a:gd name="f30" fmla="val 70"/>
                  <a:gd name="f31" fmla="val 15"/>
                  <a:gd name="f32" fmla="val 65"/>
                  <a:gd name="f33" fmla="val 11"/>
                  <a:gd name="f34" fmla="val 60"/>
                  <a:gd name="f35" fmla="val 7"/>
                  <a:gd name="f36" fmla="val 6"/>
                  <a:gd name="f37" fmla="val 51"/>
                  <a:gd name="f38" fmla="val 2"/>
                  <a:gd name="f39" fmla="val 33"/>
                  <a:gd name="f40" fmla="val 4"/>
                  <a:gd name="f41" fmla="val 23"/>
                  <a:gd name="f42" fmla="val 13"/>
                  <a:gd name="f43" fmla="val 40"/>
                  <a:gd name="f44" fmla="val 1"/>
                  <a:gd name="f45" fmla="+- 0 0 -90"/>
                  <a:gd name="f46" fmla="*/ f3 1 54"/>
                  <a:gd name="f47" fmla="*/ f4 1 71"/>
                  <a:gd name="f48" fmla="+- f7 0 f5"/>
                  <a:gd name="f49" fmla="+- f6 0 f5"/>
                  <a:gd name="f50" fmla="*/ f45 f0 1"/>
                  <a:gd name="f51" fmla="*/ f49 1 54"/>
                  <a:gd name="f52" fmla="*/ f48 1 71"/>
                  <a:gd name="f53" fmla="*/ 54 f49 1"/>
                  <a:gd name="f54" fmla="*/ 3 f48 1"/>
                  <a:gd name="f55" fmla="*/ 48 f49 1"/>
                  <a:gd name="f56" fmla="*/ 28 f48 1"/>
                  <a:gd name="f57" fmla="*/ 47 f49 1"/>
                  <a:gd name="f58" fmla="*/ 37 f48 1"/>
                  <a:gd name="f59" fmla="*/ 39 f49 1"/>
                  <a:gd name="f60" fmla="*/ 52 f48 1"/>
                  <a:gd name="f61" fmla="*/ 34 f49 1"/>
                  <a:gd name="f62" fmla="*/ 56 f48 1"/>
                  <a:gd name="f63" fmla="*/ 22 f49 1"/>
                  <a:gd name="f64" fmla="*/ 64 f48 1"/>
                  <a:gd name="f65" fmla="*/ 15 f49 1"/>
                  <a:gd name="f66" fmla="*/ 65 f48 1"/>
                  <a:gd name="f67" fmla="*/ 6 f49 1"/>
                  <a:gd name="f68" fmla="*/ 51 f48 1"/>
                  <a:gd name="f69" fmla="*/ 4 f49 1"/>
                  <a:gd name="f70" fmla="*/ 23 f48 1"/>
                  <a:gd name="f71" fmla="*/ 25 f49 1"/>
                  <a:gd name="f72" fmla="*/ 4 f48 1"/>
                  <a:gd name="f73" fmla="*/ 0 f48 1"/>
                  <a:gd name="f74" fmla="*/ f50 1 f2"/>
                  <a:gd name="f75" fmla="*/ f53 1 54"/>
                  <a:gd name="f76" fmla="*/ f54 1 71"/>
                  <a:gd name="f77" fmla="*/ f55 1 54"/>
                  <a:gd name="f78" fmla="*/ f56 1 71"/>
                  <a:gd name="f79" fmla="*/ f57 1 54"/>
                  <a:gd name="f80" fmla="*/ f58 1 71"/>
                  <a:gd name="f81" fmla="*/ f59 1 54"/>
                  <a:gd name="f82" fmla="*/ f60 1 71"/>
                  <a:gd name="f83" fmla="*/ f61 1 54"/>
                  <a:gd name="f84" fmla="*/ f62 1 71"/>
                  <a:gd name="f85" fmla="*/ f63 1 54"/>
                  <a:gd name="f86" fmla="*/ f64 1 71"/>
                  <a:gd name="f87" fmla="*/ f65 1 54"/>
                  <a:gd name="f88" fmla="*/ f66 1 71"/>
                  <a:gd name="f89" fmla="*/ f67 1 54"/>
                  <a:gd name="f90" fmla="*/ f68 1 71"/>
                  <a:gd name="f91" fmla="*/ f69 1 54"/>
                  <a:gd name="f92" fmla="*/ f70 1 71"/>
                  <a:gd name="f93" fmla="*/ f71 1 54"/>
                  <a:gd name="f94" fmla="*/ f72 1 71"/>
                  <a:gd name="f95" fmla="*/ f73 1 71"/>
                  <a:gd name="f96" fmla="*/ 0 1 f51"/>
                  <a:gd name="f97" fmla="*/ f6 1 f51"/>
                  <a:gd name="f98" fmla="*/ 0 1 f52"/>
                  <a:gd name="f99" fmla="*/ f7 1 f52"/>
                  <a:gd name="f100" fmla="+- f74 0 f1"/>
                  <a:gd name="f101" fmla="*/ f75 1 f51"/>
                  <a:gd name="f102" fmla="*/ f76 1 f52"/>
                  <a:gd name="f103" fmla="*/ f77 1 f51"/>
                  <a:gd name="f104" fmla="*/ f78 1 f52"/>
                  <a:gd name="f105" fmla="*/ f79 1 f51"/>
                  <a:gd name="f106" fmla="*/ f80 1 f52"/>
                  <a:gd name="f107" fmla="*/ f81 1 f51"/>
                  <a:gd name="f108" fmla="*/ f82 1 f52"/>
                  <a:gd name="f109" fmla="*/ f83 1 f51"/>
                  <a:gd name="f110" fmla="*/ f84 1 f52"/>
                  <a:gd name="f111" fmla="*/ f85 1 f51"/>
                  <a:gd name="f112" fmla="*/ f86 1 f52"/>
                  <a:gd name="f113" fmla="*/ f87 1 f51"/>
                  <a:gd name="f114" fmla="*/ f88 1 f52"/>
                  <a:gd name="f115" fmla="*/ f89 1 f51"/>
                  <a:gd name="f116" fmla="*/ f90 1 f52"/>
                  <a:gd name="f117" fmla="*/ f91 1 f51"/>
                  <a:gd name="f118" fmla="*/ f92 1 f52"/>
                  <a:gd name="f119" fmla="*/ f93 1 f51"/>
                  <a:gd name="f120" fmla="*/ f94 1 f52"/>
                  <a:gd name="f121" fmla="*/ f95 1 f52"/>
                  <a:gd name="f122" fmla="*/ f96 f46 1"/>
                  <a:gd name="f123" fmla="*/ f97 f46 1"/>
                  <a:gd name="f124" fmla="*/ f99 f47 1"/>
                  <a:gd name="f125" fmla="*/ f98 f47 1"/>
                  <a:gd name="f126" fmla="*/ f101 f46 1"/>
                  <a:gd name="f127" fmla="*/ f102 f47 1"/>
                  <a:gd name="f128" fmla="*/ f103 f46 1"/>
                  <a:gd name="f129" fmla="*/ f104 f47 1"/>
                  <a:gd name="f130" fmla="*/ f105 f46 1"/>
                  <a:gd name="f131" fmla="*/ f106 f47 1"/>
                  <a:gd name="f132" fmla="*/ f107 f46 1"/>
                  <a:gd name="f133" fmla="*/ f108 f47 1"/>
                  <a:gd name="f134" fmla="*/ f109 f46 1"/>
                  <a:gd name="f135" fmla="*/ f110 f47 1"/>
                  <a:gd name="f136" fmla="*/ f111 f46 1"/>
                  <a:gd name="f137" fmla="*/ f112 f47 1"/>
                  <a:gd name="f138" fmla="*/ f113 f46 1"/>
                  <a:gd name="f139" fmla="*/ f114 f47 1"/>
                  <a:gd name="f140" fmla="*/ f115 f46 1"/>
                  <a:gd name="f141" fmla="*/ f116 f47 1"/>
                  <a:gd name="f142" fmla="*/ f117 f46 1"/>
                  <a:gd name="f143" fmla="*/ f118 f47 1"/>
                  <a:gd name="f144" fmla="*/ f119 f46 1"/>
                  <a:gd name="f145" fmla="*/ f120 f47 1"/>
                  <a:gd name="f146" fmla="*/ f121 f47 1"/>
                </a:gdLst>
                <a:ahLst/>
                <a:cxnLst>
                  <a:cxn ang="3cd4">
                    <a:pos x="hc" y="t"/>
                  </a:cxn>
                  <a:cxn ang="0">
                    <a:pos x="r" y="vc"/>
                  </a:cxn>
                  <a:cxn ang="cd4">
                    <a:pos x="hc" y="b"/>
                  </a:cxn>
                  <a:cxn ang="cd2">
                    <a:pos x="l" y="vc"/>
                  </a:cxn>
                  <a:cxn ang="f100">
                    <a:pos x="f126" y="f127"/>
                  </a:cxn>
                  <a:cxn ang="f100">
                    <a:pos x="f128" y="f129"/>
                  </a:cxn>
                  <a:cxn ang="f100">
                    <a:pos x="f130" y="f131"/>
                  </a:cxn>
                  <a:cxn ang="f100">
                    <a:pos x="f132" y="f133"/>
                  </a:cxn>
                  <a:cxn ang="f100">
                    <a:pos x="f134" y="f135"/>
                  </a:cxn>
                  <a:cxn ang="f100">
                    <a:pos x="f136" y="f137"/>
                  </a:cxn>
                  <a:cxn ang="f100">
                    <a:pos x="f138" y="f139"/>
                  </a:cxn>
                  <a:cxn ang="f100">
                    <a:pos x="f140" y="f141"/>
                  </a:cxn>
                  <a:cxn ang="f100">
                    <a:pos x="f142" y="f143"/>
                  </a:cxn>
                  <a:cxn ang="f100">
                    <a:pos x="f144" y="f145"/>
                  </a:cxn>
                  <a:cxn ang="f100">
                    <a:pos x="f128" y="f146"/>
                  </a:cxn>
                  <a:cxn ang="f100">
                    <a:pos x="f126" y="f127"/>
                  </a:cxn>
                </a:cxnLst>
                <a:rect l="f122" t="f125" r="f123" b="f124"/>
                <a:pathLst>
                  <a:path w="54" h="71">
                    <a:moveTo>
                      <a:pt x="f6" y="f8"/>
                    </a:moveTo>
                    <a:cubicBezTo>
                      <a:pt x="f9" y="f10"/>
                      <a:pt x="f11" y="f12"/>
                      <a:pt x="f13" y="f14"/>
                    </a:cubicBezTo>
                    <a:cubicBezTo>
                      <a:pt x="f15" y="f16"/>
                      <a:pt x="f15" y="f17"/>
                      <a:pt x="f9" y="f18"/>
                    </a:cubicBezTo>
                    <a:cubicBezTo>
                      <a:pt x="f11" y="f19"/>
                      <a:pt x="f11" y="f13"/>
                      <a:pt x="f20" y="f21"/>
                    </a:cubicBezTo>
                    <a:cubicBezTo>
                      <a:pt x="f22" y="f6"/>
                      <a:pt x="f18" y="f23"/>
                      <a:pt x="f17" y="f23"/>
                    </a:cubicBezTo>
                    <a:cubicBezTo>
                      <a:pt x="f14" y="f24"/>
                      <a:pt x="f25" y="f26"/>
                      <a:pt x="f27" y="f28"/>
                    </a:cubicBezTo>
                    <a:cubicBezTo>
                      <a:pt x="f12" y="f7"/>
                      <a:pt x="f29" y="f30"/>
                      <a:pt x="f31" y="f32"/>
                    </a:cubicBezTo>
                    <a:cubicBezTo>
                      <a:pt x="f33" y="f34"/>
                      <a:pt x="f35" y="f23"/>
                      <a:pt x="f36" y="f37"/>
                    </a:cubicBezTo>
                    <a:cubicBezTo>
                      <a:pt x="f38" y="f19"/>
                      <a:pt x="f5" y="f39"/>
                      <a:pt x="f40" y="f41"/>
                    </a:cubicBezTo>
                    <a:cubicBezTo>
                      <a:pt x="f35" y="f42"/>
                      <a:pt x="f42" y="f36"/>
                      <a:pt x="f25" y="f40"/>
                    </a:cubicBezTo>
                    <a:cubicBezTo>
                      <a:pt x="f39" y="f38"/>
                      <a:pt x="f43" y="f5"/>
                      <a:pt x="f13" y="f5"/>
                    </a:cubicBezTo>
                    <a:cubicBezTo>
                      <a:pt x="f15" y="f44"/>
                      <a:pt x="f21" y="f5"/>
                      <a:pt x="f6" y="f8"/>
                    </a:cubicBezTo>
                    <a:close/>
                  </a:path>
                </a:pathLst>
              </a:custGeom>
              <a:solidFill>
                <a:srgbClr val="FADFD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7" name="Freeform 104">
                <a:extLst>
                  <a:ext uri="{FF2B5EF4-FFF2-40B4-BE49-F238E27FC236}">
                    <a16:creationId xmlns:a16="http://schemas.microsoft.com/office/drawing/2014/main" id="{18664895-E8B6-AD2D-F799-0D9C5CF88B04}"/>
                  </a:ext>
                </a:extLst>
              </p:cNvPr>
              <p:cNvSpPr/>
              <p:nvPr/>
            </p:nvSpPr>
            <p:spPr>
              <a:xfrm>
                <a:off x="10159998" y="5168902"/>
                <a:ext cx="22229" cy="36511"/>
              </a:xfrm>
              <a:custGeom>
                <a:avLst/>
                <a:gdLst>
                  <a:gd name="f0" fmla="val 10800000"/>
                  <a:gd name="f1" fmla="val 5400000"/>
                  <a:gd name="f2" fmla="val 180"/>
                  <a:gd name="f3" fmla="val w"/>
                  <a:gd name="f4" fmla="val h"/>
                  <a:gd name="f5" fmla="val 0"/>
                  <a:gd name="f6" fmla="val 14"/>
                  <a:gd name="f7" fmla="val 23"/>
                  <a:gd name="f8" fmla="val 13"/>
                  <a:gd name="f9" fmla="val 8"/>
                  <a:gd name="f10" fmla="val 11"/>
                  <a:gd name="f11" fmla="val 18"/>
                  <a:gd name="f12" fmla="val 6"/>
                  <a:gd name="f13" fmla="val 21"/>
                  <a:gd name="f14" fmla="val 5"/>
                  <a:gd name="f15" fmla="val 22"/>
                  <a:gd name="f16" fmla="val 3"/>
                  <a:gd name="f17" fmla="val 2"/>
                  <a:gd name="f18" fmla="val 20"/>
                  <a:gd name="f19" fmla="val 17"/>
                  <a:gd name="f20" fmla="val 12"/>
                  <a:gd name="f21" fmla="val 4"/>
                  <a:gd name="f22" fmla="val 7"/>
                  <a:gd name="f23" fmla="val 1"/>
                  <a:gd name="f24" fmla="+- 0 0 -90"/>
                  <a:gd name="f25" fmla="*/ f3 1 14"/>
                  <a:gd name="f26" fmla="*/ f4 1 23"/>
                  <a:gd name="f27" fmla="+- f7 0 f5"/>
                  <a:gd name="f28" fmla="+- f6 0 f5"/>
                  <a:gd name="f29" fmla="*/ f24 f0 1"/>
                  <a:gd name="f30" fmla="*/ f28 1 14"/>
                  <a:gd name="f31" fmla="*/ f27 1 23"/>
                  <a:gd name="f32" fmla="*/ 13 f28 1"/>
                  <a:gd name="f33" fmla="*/ 8 f27 1"/>
                  <a:gd name="f34" fmla="*/ 6 f28 1"/>
                  <a:gd name="f35" fmla="*/ 21 f27 1"/>
                  <a:gd name="f36" fmla="*/ 2 f28 1"/>
                  <a:gd name="f37" fmla="*/ 0 f28 1"/>
                  <a:gd name="f38" fmla="*/ 17 f27 1"/>
                  <a:gd name="f39" fmla="*/ 4 f27 1"/>
                  <a:gd name="f40" fmla="*/ 11 f28 1"/>
                  <a:gd name="f41" fmla="*/ 0 f27 1"/>
                  <a:gd name="f42" fmla="*/ 6 f27 1"/>
                  <a:gd name="f43" fmla="*/ f29 1 f2"/>
                  <a:gd name="f44" fmla="*/ f32 1 14"/>
                  <a:gd name="f45" fmla="*/ f33 1 23"/>
                  <a:gd name="f46" fmla="*/ f34 1 14"/>
                  <a:gd name="f47" fmla="*/ f35 1 23"/>
                  <a:gd name="f48" fmla="*/ f36 1 14"/>
                  <a:gd name="f49" fmla="*/ f37 1 14"/>
                  <a:gd name="f50" fmla="*/ f38 1 23"/>
                  <a:gd name="f51" fmla="*/ f39 1 23"/>
                  <a:gd name="f52" fmla="*/ f40 1 14"/>
                  <a:gd name="f53" fmla="*/ f41 1 23"/>
                  <a:gd name="f54" fmla="*/ f42 1 23"/>
                  <a:gd name="f55" fmla="*/ 0 1 f30"/>
                  <a:gd name="f56" fmla="*/ f6 1 f30"/>
                  <a:gd name="f57" fmla="*/ 0 1 f31"/>
                  <a:gd name="f58" fmla="*/ f7 1 f31"/>
                  <a:gd name="f59" fmla="+- f43 0 f1"/>
                  <a:gd name="f60" fmla="*/ f44 1 f30"/>
                  <a:gd name="f61" fmla="*/ f45 1 f31"/>
                  <a:gd name="f62" fmla="*/ f46 1 f30"/>
                  <a:gd name="f63" fmla="*/ f47 1 f31"/>
                  <a:gd name="f64" fmla="*/ f48 1 f30"/>
                  <a:gd name="f65" fmla="*/ f49 1 f30"/>
                  <a:gd name="f66" fmla="*/ f50 1 f31"/>
                  <a:gd name="f67" fmla="*/ f51 1 f31"/>
                  <a:gd name="f68" fmla="*/ f52 1 f30"/>
                  <a:gd name="f69" fmla="*/ f53 1 f31"/>
                  <a:gd name="f70" fmla="*/ f54 1 f31"/>
                  <a:gd name="f71" fmla="*/ f55 f25 1"/>
                  <a:gd name="f72" fmla="*/ f56 f25 1"/>
                  <a:gd name="f73" fmla="*/ f58 f26 1"/>
                  <a:gd name="f74" fmla="*/ f57 f26 1"/>
                  <a:gd name="f75" fmla="*/ f60 f25 1"/>
                  <a:gd name="f76" fmla="*/ f61 f26 1"/>
                  <a:gd name="f77" fmla="*/ f62 f25 1"/>
                  <a:gd name="f78" fmla="*/ f63 f26 1"/>
                  <a:gd name="f79" fmla="*/ f64 f25 1"/>
                  <a:gd name="f80" fmla="*/ f65 f25 1"/>
                  <a:gd name="f81" fmla="*/ f66 f26 1"/>
                  <a:gd name="f82" fmla="*/ f67 f26 1"/>
                  <a:gd name="f83" fmla="*/ f68 f25 1"/>
                  <a:gd name="f84" fmla="*/ f69 f26 1"/>
                  <a:gd name="f85" fmla="*/ f70 f26 1"/>
                </a:gdLst>
                <a:ahLst/>
                <a:cxnLst>
                  <a:cxn ang="3cd4">
                    <a:pos x="hc" y="t"/>
                  </a:cxn>
                  <a:cxn ang="0">
                    <a:pos x="r" y="vc"/>
                  </a:cxn>
                  <a:cxn ang="cd4">
                    <a:pos x="hc" y="b"/>
                  </a:cxn>
                  <a:cxn ang="cd2">
                    <a:pos x="l" y="vc"/>
                  </a:cxn>
                  <a:cxn ang="f59">
                    <a:pos x="f75" y="f76"/>
                  </a:cxn>
                  <a:cxn ang="f59">
                    <a:pos x="f77" y="f78"/>
                  </a:cxn>
                  <a:cxn ang="f59">
                    <a:pos x="f79" y="f78"/>
                  </a:cxn>
                  <a:cxn ang="f59">
                    <a:pos x="f80" y="f81"/>
                  </a:cxn>
                  <a:cxn ang="f59">
                    <a:pos x="f77" y="f82"/>
                  </a:cxn>
                  <a:cxn ang="f59">
                    <a:pos x="f83" y="f84"/>
                  </a:cxn>
                  <a:cxn ang="f59">
                    <a:pos x="f75" y="f85"/>
                  </a:cxn>
                  <a:cxn ang="f59">
                    <a:pos x="f75" y="f76"/>
                  </a:cxn>
                </a:cxnLst>
                <a:rect l="f71" t="f74" r="f72" b="f73"/>
                <a:pathLst>
                  <a:path w="14" h="23">
                    <a:moveTo>
                      <a:pt x="f8" y="f9"/>
                    </a:moveTo>
                    <a:cubicBezTo>
                      <a:pt x="f6" y="f6"/>
                      <a:pt x="f10" y="f11"/>
                      <a:pt x="f12" y="f13"/>
                    </a:cubicBezTo>
                    <a:cubicBezTo>
                      <a:pt x="f14" y="f15"/>
                      <a:pt x="f16" y="f7"/>
                      <a:pt x="f17" y="f13"/>
                    </a:cubicBezTo>
                    <a:cubicBezTo>
                      <a:pt x="f5" y="f18"/>
                      <a:pt x="f5" y="f11"/>
                      <a:pt x="f5" y="f19"/>
                    </a:cubicBezTo>
                    <a:cubicBezTo>
                      <a:pt x="f17" y="f20"/>
                      <a:pt x="f21" y="f9"/>
                      <a:pt x="f12" y="f21"/>
                    </a:cubicBezTo>
                    <a:cubicBezTo>
                      <a:pt x="f22" y="f17"/>
                      <a:pt x="f9" y="f5"/>
                      <a:pt x="f10" y="f5"/>
                    </a:cubicBezTo>
                    <a:cubicBezTo>
                      <a:pt x="f6" y="f23"/>
                      <a:pt x="f8" y="f21"/>
                      <a:pt x="f8" y="f12"/>
                    </a:cubicBezTo>
                    <a:cubicBezTo>
                      <a:pt x="f6" y="f22"/>
                      <a:pt x="f8" y="f22"/>
                      <a:pt x="f8" y="f9"/>
                    </a:cubicBezTo>
                    <a:close/>
                  </a:path>
                </a:pathLst>
              </a:custGeom>
              <a:solidFill>
                <a:srgbClr val="FADFD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8" name="Freeform 105">
                <a:extLst>
                  <a:ext uri="{FF2B5EF4-FFF2-40B4-BE49-F238E27FC236}">
                    <a16:creationId xmlns:a16="http://schemas.microsoft.com/office/drawing/2014/main" id="{D38E7068-16C3-1A09-5DAC-A6366F380390}"/>
                  </a:ext>
                </a:extLst>
              </p:cNvPr>
              <p:cNvSpPr/>
              <p:nvPr/>
            </p:nvSpPr>
            <p:spPr>
              <a:xfrm>
                <a:off x="10075865" y="4864105"/>
                <a:ext cx="84133" cy="123828"/>
              </a:xfrm>
              <a:custGeom>
                <a:avLst/>
                <a:gdLst>
                  <a:gd name="f0" fmla="val 10800000"/>
                  <a:gd name="f1" fmla="val 5400000"/>
                  <a:gd name="f2" fmla="val 180"/>
                  <a:gd name="f3" fmla="val w"/>
                  <a:gd name="f4" fmla="val h"/>
                  <a:gd name="f5" fmla="val 0"/>
                  <a:gd name="f6" fmla="val 53"/>
                  <a:gd name="f7" fmla="val 79"/>
                  <a:gd name="f8" fmla="val 32"/>
                  <a:gd name="f9" fmla="val 34"/>
                  <a:gd name="f10" fmla="val 36"/>
                  <a:gd name="f11" fmla="val 38"/>
                  <a:gd name="f12" fmla="val 40"/>
                  <a:gd name="f13" fmla="val 2"/>
                  <a:gd name="f14" fmla="val 42"/>
                  <a:gd name="f15" fmla="val 4"/>
                  <a:gd name="f16" fmla="val 45"/>
                  <a:gd name="f17" fmla="val 5"/>
                  <a:gd name="f18" fmla="val 51"/>
                  <a:gd name="f19" fmla="val 9"/>
                  <a:gd name="f20" fmla="val 14"/>
                  <a:gd name="f21" fmla="val 52"/>
                  <a:gd name="f22" fmla="val 22"/>
                  <a:gd name="f23" fmla="val 50"/>
                  <a:gd name="f24" fmla="val 43"/>
                  <a:gd name="f25" fmla="val 49"/>
                  <a:gd name="f26" fmla="val 37"/>
                  <a:gd name="f27" fmla="val 62"/>
                  <a:gd name="f28" fmla="val 64"/>
                  <a:gd name="f29" fmla="val 65"/>
                  <a:gd name="f30" fmla="val 31"/>
                  <a:gd name="f31" fmla="val 23"/>
                  <a:gd name="f32" fmla="val 67"/>
                  <a:gd name="f33" fmla="val 68"/>
                  <a:gd name="f34" fmla="val 28"/>
                  <a:gd name="f35" fmla="val 74"/>
                  <a:gd name="f36" fmla="val 29"/>
                  <a:gd name="f37" fmla="val 75"/>
                  <a:gd name="f38" fmla="val 76"/>
                  <a:gd name="f39" fmla="val 77"/>
                  <a:gd name="f40" fmla="val 27"/>
                  <a:gd name="f41" fmla="val 26"/>
                  <a:gd name="f42" fmla="val 25"/>
                  <a:gd name="f43" fmla="val 11"/>
                  <a:gd name="f44" fmla="val 44"/>
                  <a:gd name="f45" fmla="val 7"/>
                  <a:gd name="f46" fmla="val 24"/>
                  <a:gd name="f47" fmla="val 21"/>
                  <a:gd name="f48" fmla="val 17"/>
                  <a:gd name="f49" fmla="val 16"/>
                  <a:gd name="f50" fmla="val 10"/>
                  <a:gd name="f51" fmla="val 15"/>
                  <a:gd name="f52" fmla="val 3"/>
                  <a:gd name="f53" fmla="+- 0 0 -90"/>
                  <a:gd name="f54" fmla="*/ f3 1 53"/>
                  <a:gd name="f55" fmla="*/ f4 1 79"/>
                  <a:gd name="f56" fmla="+- f7 0 f5"/>
                  <a:gd name="f57" fmla="+- f6 0 f5"/>
                  <a:gd name="f58" fmla="*/ f53 f0 1"/>
                  <a:gd name="f59" fmla="*/ f57 1 53"/>
                  <a:gd name="f60" fmla="*/ f56 1 79"/>
                  <a:gd name="f61" fmla="*/ 32 f57 1"/>
                  <a:gd name="f62" fmla="*/ 0 f56 1"/>
                  <a:gd name="f63" fmla="*/ 38 f57 1"/>
                  <a:gd name="f64" fmla="*/ 45 f57 1"/>
                  <a:gd name="f65" fmla="*/ 5 f56 1"/>
                  <a:gd name="f66" fmla="*/ 52 f57 1"/>
                  <a:gd name="f67" fmla="*/ 22 f56 1"/>
                  <a:gd name="f68" fmla="*/ 37 f57 1"/>
                  <a:gd name="f69" fmla="*/ 62 f56 1"/>
                  <a:gd name="f70" fmla="*/ 31 f57 1"/>
                  <a:gd name="f71" fmla="*/ 65 f56 1"/>
                  <a:gd name="f72" fmla="*/ 28 f57 1"/>
                  <a:gd name="f73" fmla="*/ 74 f56 1"/>
                  <a:gd name="f74" fmla="*/ 29 f57 1"/>
                  <a:gd name="f75" fmla="*/ 77 f56 1"/>
                  <a:gd name="f76" fmla="*/ 25 f57 1"/>
                  <a:gd name="f77" fmla="*/ 76 f56 1"/>
                  <a:gd name="f78" fmla="*/ 7 f57 1"/>
                  <a:gd name="f79" fmla="*/ 28 f56 1"/>
                  <a:gd name="f80" fmla="*/ 9 f57 1"/>
                  <a:gd name="f81" fmla="*/ 17 f56 1"/>
                  <a:gd name="f82" fmla="*/ 11 f57 1"/>
                  <a:gd name="f83" fmla="*/ 15 f56 1"/>
                  <a:gd name="f84" fmla="*/ f58 1 f2"/>
                  <a:gd name="f85" fmla="*/ f61 1 53"/>
                  <a:gd name="f86" fmla="*/ f62 1 79"/>
                  <a:gd name="f87" fmla="*/ f63 1 53"/>
                  <a:gd name="f88" fmla="*/ f64 1 53"/>
                  <a:gd name="f89" fmla="*/ f65 1 79"/>
                  <a:gd name="f90" fmla="*/ f66 1 53"/>
                  <a:gd name="f91" fmla="*/ f67 1 79"/>
                  <a:gd name="f92" fmla="*/ f68 1 53"/>
                  <a:gd name="f93" fmla="*/ f69 1 79"/>
                  <a:gd name="f94" fmla="*/ f70 1 53"/>
                  <a:gd name="f95" fmla="*/ f71 1 79"/>
                  <a:gd name="f96" fmla="*/ f72 1 53"/>
                  <a:gd name="f97" fmla="*/ f73 1 79"/>
                  <a:gd name="f98" fmla="*/ f74 1 53"/>
                  <a:gd name="f99" fmla="*/ f75 1 79"/>
                  <a:gd name="f100" fmla="*/ f76 1 53"/>
                  <a:gd name="f101" fmla="*/ f77 1 79"/>
                  <a:gd name="f102" fmla="*/ f78 1 53"/>
                  <a:gd name="f103" fmla="*/ f79 1 79"/>
                  <a:gd name="f104" fmla="*/ f80 1 53"/>
                  <a:gd name="f105" fmla="*/ f81 1 79"/>
                  <a:gd name="f106" fmla="*/ f82 1 53"/>
                  <a:gd name="f107" fmla="*/ f83 1 79"/>
                  <a:gd name="f108" fmla="*/ 0 1 f59"/>
                  <a:gd name="f109" fmla="*/ f6 1 f59"/>
                  <a:gd name="f110" fmla="*/ 0 1 f60"/>
                  <a:gd name="f111" fmla="*/ f7 1 f60"/>
                  <a:gd name="f112" fmla="+- f84 0 f1"/>
                  <a:gd name="f113" fmla="*/ f85 1 f59"/>
                  <a:gd name="f114" fmla="*/ f86 1 f60"/>
                  <a:gd name="f115" fmla="*/ f87 1 f59"/>
                  <a:gd name="f116" fmla="*/ f88 1 f59"/>
                  <a:gd name="f117" fmla="*/ f89 1 f60"/>
                  <a:gd name="f118" fmla="*/ f90 1 f59"/>
                  <a:gd name="f119" fmla="*/ f91 1 f60"/>
                  <a:gd name="f120" fmla="*/ f92 1 f59"/>
                  <a:gd name="f121" fmla="*/ f93 1 f60"/>
                  <a:gd name="f122" fmla="*/ f94 1 f59"/>
                  <a:gd name="f123" fmla="*/ f95 1 f60"/>
                  <a:gd name="f124" fmla="*/ f96 1 f59"/>
                  <a:gd name="f125" fmla="*/ f97 1 f60"/>
                  <a:gd name="f126" fmla="*/ f98 1 f59"/>
                  <a:gd name="f127" fmla="*/ f99 1 f60"/>
                  <a:gd name="f128" fmla="*/ f100 1 f59"/>
                  <a:gd name="f129" fmla="*/ f101 1 f60"/>
                  <a:gd name="f130" fmla="*/ f102 1 f59"/>
                  <a:gd name="f131" fmla="*/ f103 1 f60"/>
                  <a:gd name="f132" fmla="*/ f104 1 f59"/>
                  <a:gd name="f133" fmla="*/ f105 1 f60"/>
                  <a:gd name="f134" fmla="*/ f106 1 f59"/>
                  <a:gd name="f135" fmla="*/ f107 1 f60"/>
                  <a:gd name="f136" fmla="*/ f108 f54 1"/>
                  <a:gd name="f137" fmla="*/ f109 f54 1"/>
                  <a:gd name="f138" fmla="*/ f111 f55 1"/>
                  <a:gd name="f139" fmla="*/ f110 f55 1"/>
                  <a:gd name="f140" fmla="*/ f113 f54 1"/>
                  <a:gd name="f141" fmla="*/ f114 f55 1"/>
                  <a:gd name="f142" fmla="*/ f115 f54 1"/>
                  <a:gd name="f143" fmla="*/ f116 f54 1"/>
                  <a:gd name="f144" fmla="*/ f117 f55 1"/>
                  <a:gd name="f145" fmla="*/ f118 f54 1"/>
                  <a:gd name="f146" fmla="*/ f119 f55 1"/>
                  <a:gd name="f147" fmla="*/ f120 f54 1"/>
                  <a:gd name="f148" fmla="*/ f121 f55 1"/>
                  <a:gd name="f149" fmla="*/ f122 f54 1"/>
                  <a:gd name="f150" fmla="*/ f123 f55 1"/>
                  <a:gd name="f151" fmla="*/ f124 f54 1"/>
                  <a:gd name="f152" fmla="*/ f125 f55 1"/>
                  <a:gd name="f153" fmla="*/ f126 f54 1"/>
                  <a:gd name="f154" fmla="*/ f127 f55 1"/>
                  <a:gd name="f155" fmla="*/ f128 f54 1"/>
                  <a:gd name="f156" fmla="*/ f129 f55 1"/>
                  <a:gd name="f157" fmla="*/ f130 f54 1"/>
                  <a:gd name="f158" fmla="*/ f131 f55 1"/>
                  <a:gd name="f159" fmla="*/ f132 f54 1"/>
                  <a:gd name="f160" fmla="*/ f133 f55 1"/>
                  <a:gd name="f161" fmla="*/ f134 f54 1"/>
                  <a:gd name="f162" fmla="*/ f135 f55 1"/>
                </a:gdLst>
                <a:ahLst/>
                <a:cxnLst>
                  <a:cxn ang="3cd4">
                    <a:pos x="hc" y="t"/>
                  </a:cxn>
                  <a:cxn ang="0">
                    <a:pos x="r" y="vc"/>
                  </a:cxn>
                  <a:cxn ang="cd4">
                    <a:pos x="hc" y="b"/>
                  </a:cxn>
                  <a:cxn ang="cd2">
                    <a:pos x="l" y="vc"/>
                  </a:cxn>
                  <a:cxn ang="f112">
                    <a:pos x="f140" y="f141"/>
                  </a:cxn>
                  <a:cxn ang="f112">
                    <a:pos x="f142" y="f141"/>
                  </a:cxn>
                  <a:cxn ang="f112">
                    <a:pos x="f143" y="f144"/>
                  </a:cxn>
                  <a:cxn ang="f112">
                    <a:pos x="f145" y="f146"/>
                  </a:cxn>
                  <a:cxn ang="f112">
                    <a:pos x="f147" y="f148"/>
                  </a:cxn>
                  <a:cxn ang="f112">
                    <a:pos x="f149" y="f150"/>
                  </a:cxn>
                  <a:cxn ang="f112">
                    <a:pos x="f151" y="f152"/>
                  </a:cxn>
                  <a:cxn ang="f112">
                    <a:pos x="f153" y="f154"/>
                  </a:cxn>
                  <a:cxn ang="f112">
                    <a:pos x="f155" y="f156"/>
                  </a:cxn>
                  <a:cxn ang="f112">
                    <a:pos x="f157" y="f158"/>
                  </a:cxn>
                  <a:cxn ang="f112">
                    <a:pos x="f159" y="f160"/>
                  </a:cxn>
                  <a:cxn ang="f112">
                    <a:pos x="f161" y="f162"/>
                  </a:cxn>
                  <a:cxn ang="f112">
                    <a:pos x="f140" y="f141"/>
                  </a:cxn>
                </a:cxnLst>
                <a:rect l="f136" t="f139" r="f137" b="f138"/>
                <a:pathLst>
                  <a:path w="53" h="79">
                    <a:moveTo>
                      <a:pt x="f8" y="f5"/>
                    </a:moveTo>
                    <a:cubicBezTo>
                      <a:pt x="f9" y="f5"/>
                      <a:pt x="f10" y="f5"/>
                      <a:pt x="f11" y="f5"/>
                    </a:cubicBezTo>
                    <a:cubicBezTo>
                      <a:pt x="f12" y="f13"/>
                      <a:pt x="f14" y="f15"/>
                      <a:pt x="f16" y="f17"/>
                    </a:cubicBezTo>
                    <a:cubicBezTo>
                      <a:pt x="f18" y="f19"/>
                      <a:pt x="f6" y="f20"/>
                      <a:pt x="f21" y="f22"/>
                    </a:cubicBezTo>
                    <a:cubicBezTo>
                      <a:pt x="f23" y="f10"/>
                      <a:pt x="f24" y="f25"/>
                      <a:pt x="f26" y="f27"/>
                    </a:cubicBezTo>
                    <a:cubicBezTo>
                      <a:pt x="f10" y="f28"/>
                      <a:pt x="f9" y="f29"/>
                      <a:pt x="f30" y="f29"/>
                    </a:cubicBezTo>
                    <a:cubicBezTo>
                      <a:pt x="f31" y="f32"/>
                      <a:pt x="f31" y="f33"/>
                      <a:pt x="f34" y="f35"/>
                    </a:cubicBezTo>
                    <a:cubicBezTo>
                      <a:pt x="f36" y="f37"/>
                      <a:pt x="f36" y="f38"/>
                      <a:pt x="f36" y="f39"/>
                    </a:cubicBezTo>
                    <a:cubicBezTo>
                      <a:pt x="f40" y="f7"/>
                      <a:pt x="f41" y="f39"/>
                      <a:pt x="f42" y="f38"/>
                    </a:cubicBezTo>
                    <a:cubicBezTo>
                      <a:pt x="f43" y="f33"/>
                      <a:pt x="f5" y="f44"/>
                      <a:pt x="f45" y="f34"/>
                    </a:cubicBezTo>
                    <a:cubicBezTo>
                      <a:pt x="f19" y="f46"/>
                      <a:pt x="f19" y="f47"/>
                      <a:pt x="f19" y="f48"/>
                    </a:cubicBezTo>
                    <a:cubicBezTo>
                      <a:pt x="f19" y="f49"/>
                      <a:pt x="f50" y="f49"/>
                      <a:pt x="f43" y="f51"/>
                    </a:cubicBezTo>
                    <a:cubicBezTo>
                      <a:pt x="f49" y="f45"/>
                      <a:pt x="f31" y="f52"/>
                      <a:pt x="f8" y="f5"/>
                    </a:cubicBezTo>
                    <a:close/>
                  </a:path>
                </a:pathLst>
              </a:custGeom>
              <a:solidFill>
                <a:srgbClr val="F7D4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29" name="Freeform 106">
                <a:extLst>
                  <a:ext uri="{FF2B5EF4-FFF2-40B4-BE49-F238E27FC236}">
                    <a16:creationId xmlns:a16="http://schemas.microsoft.com/office/drawing/2014/main" id="{AC744ACE-4A6E-8E44-ECCD-A10470CA787C}"/>
                  </a:ext>
                </a:extLst>
              </p:cNvPr>
              <p:cNvSpPr/>
              <p:nvPr/>
            </p:nvSpPr>
            <p:spPr>
              <a:xfrm>
                <a:off x="10161590" y="4913308"/>
                <a:ext cx="15873" cy="22229"/>
              </a:xfrm>
              <a:custGeom>
                <a:avLst/>
                <a:gdLst>
                  <a:gd name="f0" fmla="val 10800000"/>
                  <a:gd name="f1" fmla="val 5400000"/>
                  <a:gd name="f2" fmla="val 180"/>
                  <a:gd name="f3" fmla="val w"/>
                  <a:gd name="f4" fmla="val h"/>
                  <a:gd name="f5" fmla="val 0"/>
                  <a:gd name="f6" fmla="val 10"/>
                  <a:gd name="f7" fmla="val 15"/>
                  <a:gd name="f8" fmla="val 9"/>
                  <a:gd name="f9" fmla="val 2"/>
                  <a:gd name="f10" fmla="val 5"/>
                  <a:gd name="f11" fmla="val 4"/>
                  <a:gd name="f12" fmla="val 7"/>
                  <a:gd name="f13" fmla="+- 0 0 -90"/>
                  <a:gd name="f14" fmla="*/ f3 1 10"/>
                  <a:gd name="f15" fmla="*/ f4 1 15"/>
                  <a:gd name="f16" fmla="+- f7 0 f5"/>
                  <a:gd name="f17" fmla="+- f6 0 f5"/>
                  <a:gd name="f18" fmla="*/ f13 f0 1"/>
                  <a:gd name="f19" fmla="*/ f17 1 10"/>
                  <a:gd name="f20" fmla="*/ f16 1 15"/>
                  <a:gd name="f21" fmla="*/ 0 f17 1"/>
                  <a:gd name="f22" fmla="*/ 15 f16 1"/>
                  <a:gd name="f23" fmla="*/ 4 f17 1"/>
                  <a:gd name="f24" fmla="*/ 0 f16 1"/>
                  <a:gd name="f25" fmla="*/ f18 1 f2"/>
                  <a:gd name="f26" fmla="*/ f21 1 10"/>
                  <a:gd name="f27" fmla="*/ f22 1 15"/>
                  <a:gd name="f28" fmla="*/ f23 1 10"/>
                  <a:gd name="f29" fmla="*/ f24 1 15"/>
                  <a:gd name="f30" fmla="*/ 0 1 f19"/>
                  <a:gd name="f31" fmla="*/ f6 1 f19"/>
                  <a:gd name="f32" fmla="*/ 0 1 f20"/>
                  <a:gd name="f33" fmla="*/ f7 1 f20"/>
                  <a:gd name="f34" fmla="+- f25 0 f1"/>
                  <a:gd name="f35" fmla="*/ f26 1 f19"/>
                  <a:gd name="f36" fmla="*/ f27 1 f20"/>
                  <a:gd name="f37" fmla="*/ f28 1 f19"/>
                  <a:gd name="f38" fmla="*/ f29 1 f20"/>
                  <a:gd name="f39" fmla="*/ f30 f14 1"/>
                  <a:gd name="f40" fmla="*/ f31 f14 1"/>
                  <a:gd name="f41" fmla="*/ f33 f15 1"/>
                  <a:gd name="f42" fmla="*/ f32 f15 1"/>
                  <a:gd name="f43" fmla="*/ f35 f14 1"/>
                  <a:gd name="f44" fmla="*/ f36 f15 1"/>
                  <a:gd name="f45" fmla="*/ f37 f14 1"/>
                  <a:gd name="f46" fmla="*/ f38 f15 1"/>
                </a:gdLst>
                <a:ahLst/>
                <a:cxnLst>
                  <a:cxn ang="3cd4">
                    <a:pos x="hc" y="t"/>
                  </a:cxn>
                  <a:cxn ang="0">
                    <a:pos x="r" y="vc"/>
                  </a:cxn>
                  <a:cxn ang="cd4">
                    <a:pos x="hc" y="b"/>
                  </a:cxn>
                  <a:cxn ang="cd2">
                    <a:pos x="l" y="vc"/>
                  </a:cxn>
                  <a:cxn ang="f34">
                    <a:pos x="f43" y="f44"/>
                  </a:cxn>
                  <a:cxn ang="f34">
                    <a:pos x="f45" y="f46"/>
                  </a:cxn>
                  <a:cxn ang="f34">
                    <a:pos x="f43" y="f44"/>
                  </a:cxn>
                </a:cxnLst>
                <a:rect l="f39" t="f42" r="f40" b="f41"/>
                <a:pathLst>
                  <a:path w="10" h="15">
                    <a:moveTo>
                      <a:pt x="f5" y="f7"/>
                    </a:moveTo>
                    <a:cubicBezTo>
                      <a:pt x="f5" y="f8"/>
                      <a:pt x="f9" y="f10"/>
                      <a:pt x="f11" y="f5"/>
                    </a:cubicBezTo>
                    <a:cubicBezTo>
                      <a:pt x="f6" y="f12"/>
                      <a:pt x="f6" y="f8"/>
                      <a:pt x="f5" y="f7"/>
                    </a:cubicBezTo>
                    <a:close/>
                  </a:path>
                </a:pathLst>
              </a:custGeom>
              <a:solidFill>
                <a:srgbClr val="F7D4C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0" name="Freeform 107">
                <a:extLst>
                  <a:ext uri="{FF2B5EF4-FFF2-40B4-BE49-F238E27FC236}">
                    <a16:creationId xmlns:a16="http://schemas.microsoft.com/office/drawing/2014/main" id="{0282E023-715F-2E96-9131-FD148851BF85}"/>
                  </a:ext>
                </a:extLst>
              </p:cNvPr>
              <p:cNvSpPr/>
              <p:nvPr/>
            </p:nvSpPr>
            <p:spPr>
              <a:xfrm>
                <a:off x="10229850" y="3686175"/>
                <a:ext cx="852485" cy="557217"/>
              </a:xfrm>
              <a:custGeom>
                <a:avLst/>
                <a:gdLst>
                  <a:gd name="f0" fmla="val 10800000"/>
                  <a:gd name="f1" fmla="val 5400000"/>
                  <a:gd name="f2" fmla="val 180"/>
                  <a:gd name="f3" fmla="val w"/>
                  <a:gd name="f4" fmla="val h"/>
                  <a:gd name="f5" fmla="val 0"/>
                  <a:gd name="f6" fmla="val 540"/>
                  <a:gd name="f7" fmla="val 353"/>
                  <a:gd name="f8" fmla="val 536"/>
                  <a:gd name="f9" fmla="val 344"/>
                  <a:gd name="f10" fmla="val 533"/>
                  <a:gd name="f11" fmla="val 346"/>
                  <a:gd name="f12" fmla="val 351"/>
                  <a:gd name="f13" fmla="val 530"/>
                  <a:gd name="f14" fmla="val 352"/>
                  <a:gd name="f15" fmla="val 531"/>
                  <a:gd name="f16" fmla="val 350"/>
                  <a:gd name="f17" fmla="val 348"/>
                  <a:gd name="f18" fmla="val 342"/>
                  <a:gd name="f19" fmla="val 336"/>
                  <a:gd name="f20" fmla="val 330"/>
                  <a:gd name="f21" fmla="val 245"/>
                  <a:gd name="f22" fmla="val 160"/>
                  <a:gd name="f23" fmla="val 74"/>
                  <a:gd name="f24" fmla="val 71"/>
                  <a:gd name="f25" fmla="val 532"/>
                  <a:gd name="f26" fmla="val 67"/>
                  <a:gd name="f27" fmla="val 529"/>
                  <a:gd name="f28" fmla="val 63"/>
                  <a:gd name="f29" fmla="val 524"/>
                  <a:gd name="f30" fmla="val 62"/>
                  <a:gd name="f31" fmla="val 58"/>
                  <a:gd name="f32" fmla="val 523"/>
                  <a:gd name="f33" fmla="val 54"/>
                  <a:gd name="f34" fmla="val 513"/>
                  <a:gd name="f35" fmla="val 31"/>
                  <a:gd name="f36" fmla="val 497"/>
                  <a:gd name="f37" fmla="val 20"/>
                  <a:gd name="f38" fmla="val 472"/>
                  <a:gd name="f39" fmla="val 435"/>
                  <a:gd name="f40" fmla="val 398"/>
                  <a:gd name="f41" fmla="val 362"/>
                  <a:gd name="f42" fmla="val 341"/>
                  <a:gd name="f43" fmla="val 24"/>
                  <a:gd name="f44" fmla="val 39"/>
                  <a:gd name="f45" fmla="val 328"/>
                  <a:gd name="f46" fmla="val 75"/>
                  <a:gd name="f47" fmla="val 304"/>
                  <a:gd name="f48" fmla="val 277"/>
                  <a:gd name="f49" fmla="val 250"/>
                  <a:gd name="f50" fmla="val 223"/>
                  <a:gd name="f51" fmla="val 202"/>
                  <a:gd name="f52" fmla="val 191"/>
                  <a:gd name="f53" fmla="val 64"/>
                  <a:gd name="f54" fmla="val 42"/>
                  <a:gd name="f55" fmla="val 190"/>
                  <a:gd name="f56" fmla="val 22"/>
                  <a:gd name="f57" fmla="val 186"/>
                  <a:gd name="f58" fmla="val 18"/>
                  <a:gd name="f59" fmla="val 166"/>
                  <a:gd name="f60" fmla="val 135"/>
                  <a:gd name="f61" fmla="val 104"/>
                  <a:gd name="f62" fmla="val 19"/>
                  <a:gd name="f63" fmla="val 73"/>
                  <a:gd name="f64" fmla="val 47"/>
                  <a:gd name="f65" fmla="val 17"/>
                  <a:gd name="f66" fmla="val 25"/>
                  <a:gd name="f67" fmla="val 23"/>
                  <a:gd name="f68" fmla="val 7"/>
                  <a:gd name="f69" fmla="val 5"/>
                  <a:gd name="f70" fmla="val 43"/>
                  <a:gd name="f71" fmla="val 4"/>
                  <a:gd name="f72" fmla="val 2"/>
                  <a:gd name="f73" fmla="val 37"/>
                  <a:gd name="f74" fmla="val 3"/>
                  <a:gd name="f75" fmla="val 33"/>
                  <a:gd name="f76" fmla="val 30"/>
                  <a:gd name="f77" fmla="val 6"/>
                  <a:gd name="f78" fmla="val 28"/>
                  <a:gd name="f79" fmla="val 26"/>
                  <a:gd name="f80" fmla="val 9"/>
                  <a:gd name="f81" fmla="val 8"/>
                  <a:gd name="f82" fmla="val 50"/>
                  <a:gd name="f83" fmla="val 1"/>
                  <a:gd name="f84" fmla="val 78"/>
                  <a:gd name="f85" fmla="val 105"/>
                  <a:gd name="f86" fmla="val 133"/>
                  <a:gd name="f87" fmla="val 136"/>
                  <a:gd name="f88" fmla="val 139"/>
                  <a:gd name="f89" fmla="val 142"/>
                  <a:gd name="f90" fmla="val 153"/>
                  <a:gd name="f91" fmla="val 164"/>
                  <a:gd name="f92" fmla="val 174"/>
                  <a:gd name="f93" fmla="val 178"/>
                  <a:gd name="f94" fmla="val 181"/>
                  <a:gd name="f95" fmla="val 183"/>
                  <a:gd name="f96" fmla="val 185"/>
                  <a:gd name="f97" fmla="val 11"/>
                  <a:gd name="f98" fmla="val 12"/>
                  <a:gd name="f99" fmla="val 194"/>
                  <a:gd name="f100" fmla="val 231"/>
                  <a:gd name="f101" fmla="val 268"/>
                  <a:gd name="f102" fmla="val 305"/>
                  <a:gd name="f103" fmla="val 315"/>
                  <a:gd name="f104" fmla="val 326"/>
                  <a:gd name="f105" fmla="val 347"/>
                  <a:gd name="f106" fmla="val 361"/>
                  <a:gd name="f107" fmla="val 369"/>
                  <a:gd name="f108" fmla="val 375"/>
                  <a:gd name="f109" fmla="val 380"/>
                  <a:gd name="f110" fmla="val 386"/>
                  <a:gd name="f111" fmla="val 418"/>
                  <a:gd name="f112" fmla="val 450"/>
                  <a:gd name="f113" fmla="val 482"/>
                  <a:gd name="f114" fmla="val 493"/>
                  <a:gd name="f115" fmla="val 503"/>
                  <a:gd name="f116" fmla="val 512"/>
                  <a:gd name="f117" fmla="val 16"/>
                  <a:gd name="f118" fmla="val 514"/>
                  <a:gd name="f119" fmla="val 520"/>
                  <a:gd name="f120" fmla="val 15"/>
                  <a:gd name="f121" fmla="val 522"/>
                  <a:gd name="f122" fmla="val 525"/>
                  <a:gd name="f123" fmla="val 29"/>
                  <a:gd name="f124" fmla="val 535"/>
                  <a:gd name="f125" fmla="val 36"/>
                  <a:gd name="f126" fmla="val 537"/>
                  <a:gd name="f127" fmla="val 44"/>
                  <a:gd name="f128" fmla="val 538"/>
                  <a:gd name="f129" fmla="val 46"/>
                  <a:gd name="f130" fmla="val 48"/>
                  <a:gd name="f131" fmla="val 84"/>
                  <a:gd name="f132" fmla="val 101"/>
                  <a:gd name="f133" fmla="val 111"/>
                  <a:gd name="f134" fmla="val 121"/>
                  <a:gd name="f135" fmla="val 130"/>
                  <a:gd name="f136" fmla="val 132"/>
                  <a:gd name="f137" fmla="val 134"/>
                  <a:gd name="f138" fmla="val 152"/>
                  <a:gd name="f139" fmla="val 169"/>
                  <a:gd name="f140" fmla="val 187"/>
                  <a:gd name="f141" fmla="val 204"/>
                  <a:gd name="f142" fmla="val 222"/>
                  <a:gd name="f143" fmla="val 240"/>
                  <a:gd name="f144" fmla="val 257"/>
                  <a:gd name="f145" fmla="val 274"/>
                  <a:gd name="f146" fmla="val 292"/>
                  <a:gd name="f147" fmla="val 309"/>
                  <a:gd name="f148" fmla="val 327"/>
                  <a:gd name="f149" fmla="+- 0 0 -90"/>
                  <a:gd name="f150" fmla="*/ f3 1 540"/>
                  <a:gd name="f151" fmla="*/ f4 1 353"/>
                  <a:gd name="f152" fmla="+- f7 0 f5"/>
                  <a:gd name="f153" fmla="+- f6 0 f5"/>
                  <a:gd name="f154" fmla="*/ f149 f0 1"/>
                  <a:gd name="f155" fmla="*/ f153 1 540"/>
                  <a:gd name="f156" fmla="*/ f152 1 353"/>
                  <a:gd name="f157" fmla="*/ 536 f153 1"/>
                  <a:gd name="f158" fmla="*/ 344 f152 1"/>
                  <a:gd name="f159" fmla="*/ 533 f153 1"/>
                  <a:gd name="f160" fmla="*/ 353 f152 1"/>
                  <a:gd name="f161" fmla="*/ 531 f153 1"/>
                  <a:gd name="f162" fmla="*/ 348 f152 1"/>
                  <a:gd name="f163" fmla="*/ 330 f152 1"/>
                  <a:gd name="f164" fmla="*/ 74 f152 1"/>
                  <a:gd name="f165" fmla="*/ 529 f153 1"/>
                  <a:gd name="f166" fmla="*/ 63 f152 1"/>
                  <a:gd name="f167" fmla="*/ 523 f153 1"/>
                  <a:gd name="f168" fmla="*/ 54 f152 1"/>
                  <a:gd name="f169" fmla="*/ 472 f153 1"/>
                  <a:gd name="f170" fmla="*/ 20 f152 1"/>
                  <a:gd name="f171" fmla="*/ 362 f153 1"/>
                  <a:gd name="f172" fmla="*/ 341 f153 1"/>
                  <a:gd name="f173" fmla="*/ 39 f152 1"/>
                  <a:gd name="f174" fmla="*/ 304 f153 1"/>
                  <a:gd name="f175" fmla="*/ 223 f153 1"/>
                  <a:gd name="f176" fmla="*/ 191 f153 1"/>
                  <a:gd name="f177" fmla="*/ 42 f152 1"/>
                  <a:gd name="f178" fmla="*/ 166 f153 1"/>
                  <a:gd name="f179" fmla="*/ 18 f152 1"/>
                  <a:gd name="f180" fmla="*/ 73 f153 1"/>
                  <a:gd name="f181" fmla="*/ 7 f153 1"/>
                  <a:gd name="f182" fmla="*/ 2 f153 1"/>
                  <a:gd name="f183" fmla="*/ 5 f153 1"/>
                  <a:gd name="f184" fmla="*/ 30 f152 1"/>
                  <a:gd name="f185" fmla="*/ 9 f153 1"/>
                  <a:gd name="f186" fmla="*/ 24 f152 1"/>
                  <a:gd name="f187" fmla="*/ 50 f153 1"/>
                  <a:gd name="f188" fmla="*/ 1 f152 1"/>
                  <a:gd name="f189" fmla="*/ 133 f153 1"/>
                  <a:gd name="f190" fmla="*/ 142 f153 1"/>
                  <a:gd name="f191" fmla="*/ 4 f152 1"/>
                  <a:gd name="f192" fmla="*/ 174 f153 1"/>
                  <a:gd name="f193" fmla="*/ 183 f153 1"/>
                  <a:gd name="f194" fmla="*/ 7 f152 1"/>
                  <a:gd name="f195" fmla="*/ 194 f153 1"/>
                  <a:gd name="f196" fmla="*/ 11 f152 1"/>
                  <a:gd name="f197" fmla="*/ 305 f153 1"/>
                  <a:gd name="f198" fmla="*/ 336 f153 1"/>
                  <a:gd name="f199" fmla="*/ 12 f152 1"/>
                  <a:gd name="f200" fmla="*/ 347 f153 1"/>
                  <a:gd name="f201" fmla="*/ 369 f153 1"/>
                  <a:gd name="f202" fmla="*/ 3 f152 1"/>
                  <a:gd name="f203" fmla="*/ 386 f153 1"/>
                  <a:gd name="f204" fmla="*/ 6 f152 1"/>
                  <a:gd name="f205" fmla="*/ 482 f153 1"/>
                  <a:gd name="f206" fmla="*/ 512 f153 1"/>
                  <a:gd name="f207" fmla="*/ 16 f152 1"/>
                  <a:gd name="f208" fmla="*/ 514 f153 1"/>
                  <a:gd name="f209" fmla="*/ 17 f152 1"/>
                  <a:gd name="f210" fmla="*/ 525 f153 1"/>
                  <a:gd name="f211" fmla="*/ 23 f152 1"/>
                  <a:gd name="f212" fmla="*/ 537 f153 1"/>
                  <a:gd name="f213" fmla="*/ 44 f152 1"/>
                  <a:gd name="f214" fmla="*/ 538 f153 1"/>
                  <a:gd name="f215" fmla="*/ 50 f152 1"/>
                  <a:gd name="f216" fmla="*/ 101 f152 1"/>
                  <a:gd name="f217" fmla="*/ 130 f152 1"/>
                  <a:gd name="f218" fmla="*/ 134 f152 1"/>
                  <a:gd name="f219" fmla="*/ 187 f152 1"/>
                  <a:gd name="f220" fmla="*/ 240 f152 1"/>
                  <a:gd name="f221" fmla="*/ 292 f152 1"/>
                  <a:gd name="f222" fmla="*/ f154 1 f2"/>
                  <a:gd name="f223" fmla="*/ f157 1 540"/>
                  <a:gd name="f224" fmla="*/ f158 1 353"/>
                  <a:gd name="f225" fmla="*/ f159 1 540"/>
                  <a:gd name="f226" fmla="*/ f160 1 353"/>
                  <a:gd name="f227" fmla="*/ f161 1 540"/>
                  <a:gd name="f228" fmla="*/ f162 1 353"/>
                  <a:gd name="f229" fmla="*/ f163 1 353"/>
                  <a:gd name="f230" fmla="*/ f164 1 353"/>
                  <a:gd name="f231" fmla="*/ f165 1 540"/>
                  <a:gd name="f232" fmla="*/ f166 1 353"/>
                  <a:gd name="f233" fmla="*/ f167 1 540"/>
                  <a:gd name="f234" fmla="*/ f168 1 353"/>
                  <a:gd name="f235" fmla="*/ f169 1 540"/>
                  <a:gd name="f236" fmla="*/ f170 1 353"/>
                  <a:gd name="f237" fmla="*/ f171 1 540"/>
                  <a:gd name="f238" fmla="*/ f172 1 540"/>
                  <a:gd name="f239" fmla="*/ f173 1 353"/>
                  <a:gd name="f240" fmla="*/ f174 1 540"/>
                  <a:gd name="f241" fmla="*/ f175 1 540"/>
                  <a:gd name="f242" fmla="*/ f176 1 540"/>
                  <a:gd name="f243" fmla="*/ f177 1 353"/>
                  <a:gd name="f244" fmla="*/ f178 1 540"/>
                  <a:gd name="f245" fmla="*/ f179 1 353"/>
                  <a:gd name="f246" fmla="*/ f180 1 540"/>
                  <a:gd name="f247" fmla="*/ f181 1 540"/>
                  <a:gd name="f248" fmla="*/ f182 1 540"/>
                  <a:gd name="f249" fmla="*/ f183 1 540"/>
                  <a:gd name="f250" fmla="*/ f184 1 353"/>
                  <a:gd name="f251" fmla="*/ f185 1 540"/>
                  <a:gd name="f252" fmla="*/ f186 1 353"/>
                  <a:gd name="f253" fmla="*/ f187 1 540"/>
                  <a:gd name="f254" fmla="*/ f188 1 353"/>
                  <a:gd name="f255" fmla="*/ f189 1 540"/>
                  <a:gd name="f256" fmla="*/ f190 1 540"/>
                  <a:gd name="f257" fmla="*/ f191 1 353"/>
                  <a:gd name="f258" fmla="*/ f192 1 540"/>
                  <a:gd name="f259" fmla="*/ f193 1 540"/>
                  <a:gd name="f260" fmla="*/ f194 1 353"/>
                  <a:gd name="f261" fmla="*/ f195 1 540"/>
                  <a:gd name="f262" fmla="*/ f196 1 353"/>
                  <a:gd name="f263" fmla="*/ f197 1 540"/>
                  <a:gd name="f264" fmla="*/ f198 1 540"/>
                  <a:gd name="f265" fmla="*/ f199 1 353"/>
                  <a:gd name="f266" fmla="*/ f200 1 540"/>
                  <a:gd name="f267" fmla="*/ f201 1 540"/>
                  <a:gd name="f268" fmla="*/ f202 1 353"/>
                  <a:gd name="f269" fmla="*/ f203 1 540"/>
                  <a:gd name="f270" fmla="*/ f204 1 353"/>
                  <a:gd name="f271" fmla="*/ f205 1 540"/>
                  <a:gd name="f272" fmla="*/ f206 1 540"/>
                  <a:gd name="f273" fmla="*/ f207 1 353"/>
                  <a:gd name="f274" fmla="*/ f208 1 540"/>
                  <a:gd name="f275" fmla="*/ f209 1 353"/>
                  <a:gd name="f276" fmla="*/ f210 1 540"/>
                  <a:gd name="f277" fmla="*/ f211 1 353"/>
                  <a:gd name="f278" fmla="*/ f212 1 540"/>
                  <a:gd name="f279" fmla="*/ f213 1 353"/>
                  <a:gd name="f280" fmla="*/ f214 1 540"/>
                  <a:gd name="f281" fmla="*/ f215 1 353"/>
                  <a:gd name="f282" fmla="*/ f216 1 353"/>
                  <a:gd name="f283" fmla="*/ f217 1 353"/>
                  <a:gd name="f284" fmla="*/ f218 1 353"/>
                  <a:gd name="f285" fmla="*/ f219 1 353"/>
                  <a:gd name="f286" fmla="*/ f220 1 353"/>
                  <a:gd name="f287" fmla="*/ f221 1 353"/>
                  <a:gd name="f288" fmla="*/ 0 1 f155"/>
                  <a:gd name="f289" fmla="*/ f6 1 f155"/>
                  <a:gd name="f290" fmla="*/ 0 1 f156"/>
                  <a:gd name="f291" fmla="*/ f7 1 f156"/>
                  <a:gd name="f292" fmla="+- f222 0 f1"/>
                  <a:gd name="f293" fmla="*/ f223 1 f155"/>
                  <a:gd name="f294" fmla="*/ f224 1 f156"/>
                  <a:gd name="f295" fmla="*/ f225 1 f155"/>
                  <a:gd name="f296" fmla="*/ f226 1 f156"/>
                  <a:gd name="f297" fmla="*/ f227 1 f155"/>
                  <a:gd name="f298" fmla="*/ f228 1 f156"/>
                  <a:gd name="f299" fmla="*/ f229 1 f156"/>
                  <a:gd name="f300" fmla="*/ f230 1 f156"/>
                  <a:gd name="f301" fmla="*/ f231 1 f155"/>
                  <a:gd name="f302" fmla="*/ f232 1 f156"/>
                  <a:gd name="f303" fmla="*/ f233 1 f155"/>
                  <a:gd name="f304" fmla="*/ f234 1 f156"/>
                  <a:gd name="f305" fmla="*/ f235 1 f155"/>
                  <a:gd name="f306" fmla="*/ f236 1 f156"/>
                  <a:gd name="f307" fmla="*/ f237 1 f155"/>
                  <a:gd name="f308" fmla="*/ f238 1 f155"/>
                  <a:gd name="f309" fmla="*/ f239 1 f156"/>
                  <a:gd name="f310" fmla="*/ f240 1 f155"/>
                  <a:gd name="f311" fmla="*/ f241 1 f155"/>
                  <a:gd name="f312" fmla="*/ f242 1 f155"/>
                  <a:gd name="f313" fmla="*/ f243 1 f156"/>
                  <a:gd name="f314" fmla="*/ f244 1 f155"/>
                  <a:gd name="f315" fmla="*/ f245 1 f156"/>
                  <a:gd name="f316" fmla="*/ f246 1 f155"/>
                  <a:gd name="f317" fmla="*/ f247 1 f155"/>
                  <a:gd name="f318" fmla="*/ f248 1 f155"/>
                  <a:gd name="f319" fmla="*/ f249 1 f155"/>
                  <a:gd name="f320" fmla="*/ f250 1 f156"/>
                  <a:gd name="f321" fmla="*/ f251 1 f155"/>
                  <a:gd name="f322" fmla="*/ f252 1 f156"/>
                  <a:gd name="f323" fmla="*/ f253 1 f155"/>
                  <a:gd name="f324" fmla="*/ f254 1 f156"/>
                  <a:gd name="f325" fmla="*/ f255 1 f155"/>
                  <a:gd name="f326" fmla="*/ f256 1 f155"/>
                  <a:gd name="f327" fmla="*/ f257 1 f156"/>
                  <a:gd name="f328" fmla="*/ f258 1 f155"/>
                  <a:gd name="f329" fmla="*/ f259 1 f155"/>
                  <a:gd name="f330" fmla="*/ f260 1 f156"/>
                  <a:gd name="f331" fmla="*/ f261 1 f155"/>
                  <a:gd name="f332" fmla="*/ f262 1 f156"/>
                  <a:gd name="f333" fmla="*/ f263 1 f155"/>
                  <a:gd name="f334" fmla="*/ f264 1 f155"/>
                  <a:gd name="f335" fmla="*/ f265 1 f156"/>
                  <a:gd name="f336" fmla="*/ f266 1 f155"/>
                  <a:gd name="f337" fmla="*/ f267 1 f155"/>
                  <a:gd name="f338" fmla="*/ f268 1 f156"/>
                  <a:gd name="f339" fmla="*/ f269 1 f155"/>
                  <a:gd name="f340" fmla="*/ f270 1 f156"/>
                  <a:gd name="f341" fmla="*/ f271 1 f155"/>
                  <a:gd name="f342" fmla="*/ f272 1 f155"/>
                  <a:gd name="f343" fmla="*/ f273 1 f156"/>
                  <a:gd name="f344" fmla="*/ f274 1 f155"/>
                  <a:gd name="f345" fmla="*/ f275 1 f156"/>
                  <a:gd name="f346" fmla="*/ f276 1 f155"/>
                  <a:gd name="f347" fmla="*/ f277 1 f156"/>
                  <a:gd name="f348" fmla="*/ f278 1 f155"/>
                  <a:gd name="f349" fmla="*/ f279 1 f156"/>
                  <a:gd name="f350" fmla="*/ f280 1 f155"/>
                  <a:gd name="f351" fmla="*/ f281 1 f156"/>
                  <a:gd name="f352" fmla="*/ f282 1 f156"/>
                  <a:gd name="f353" fmla="*/ f283 1 f156"/>
                  <a:gd name="f354" fmla="*/ f284 1 f156"/>
                  <a:gd name="f355" fmla="*/ f285 1 f156"/>
                  <a:gd name="f356" fmla="*/ f286 1 f156"/>
                  <a:gd name="f357" fmla="*/ f287 1 f156"/>
                  <a:gd name="f358" fmla="*/ f288 f150 1"/>
                  <a:gd name="f359" fmla="*/ f289 f150 1"/>
                  <a:gd name="f360" fmla="*/ f291 f151 1"/>
                  <a:gd name="f361" fmla="*/ f290 f151 1"/>
                  <a:gd name="f362" fmla="*/ f293 f150 1"/>
                  <a:gd name="f363" fmla="*/ f294 f151 1"/>
                  <a:gd name="f364" fmla="*/ f295 f150 1"/>
                  <a:gd name="f365" fmla="*/ f296 f151 1"/>
                  <a:gd name="f366" fmla="*/ f297 f150 1"/>
                  <a:gd name="f367" fmla="*/ f298 f151 1"/>
                  <a:gd name="f368" fmla="*/ f299 f151 1"/>
                  <a:gd name="f369" fmla="*/ f300 f151 1"/>
                  <a:gd name="f370" fmla="*/ f301 f150 1"/>
                  <a:gd name="f371" fmla="*/ f302 f151 1"/>
                  <a:gd name="f372" fmla="*/ f303 f150 1"/>
                  <a:gd name="f373" fmla="*/ f304 f151 1"/>
                  <a:gd name="f374" fmla="*/ f305 f150 1"/>
                  <a:gd name="f375" fmla="*/ f306 f151 1"/>
                  <a:gd name="f376" fmla="*/ f307 f150 1"/>
                  <a:gd name="f377" fmla="*/ f308 f150 1"/>
                  <a:gd name="f378" fmla="*/ f309 f151 1"/>
                  <a:gd name="f379" fmla="*/ f310 f150 1"/>
                  <a:gd name="f380" fmla="*/ f311 f150 1"/>
                  <a:gd name="f381" fmla="*/ f312 f150 1"/>
                  <a:gd name="f382" fmla="*/ f313 f151 1"/>
                  <a:gd name="f383" fmla="*/ f314 f150 1"/>
                  <a:gd name="f384" fmla="*/ f315 f151 1"/>
                  <a:gd name="f385" fmla="*/ f316 f150 1"/>
                  <a:gd name="f386" fmla="*/ f317 f150 1"/>
                  <a:gd name="f387" fmla="*/ f318 f150 1"/>
                  <a:gd name="f388" fmla="*/ f319 f150 1"/>
                  <a:gd name="f389" fmla="*/ f320 f151 1"/>
                  <a:gd name="f390" fmla="*/ f321 f150 1"/>
                  <a:gd name="f391" fmla="*/ f322 f151 1"/>
                  <a:gd name="f392" fmla="*/ f323 f150 1"/>
                  <a:gd name="f393" fmla="*/ f324 f151 1"/>
                  <a:gd name="f394" fmla="*/ f325 f150 1"/>
                  <a:gd name="f395" fmla="*/ f326 f150 1"/>
                  <a:gd name="f396" fmla="*/ f327 f151 1"/>
                  <a:gd name="f397" fmla="*/ f328 f150 1"/>
                  <a:gd name="f398" fmla="*/ f329 f150 1"/>
                  <a:gd name="f399" fmla="*/ f330 f151 1"/>
                  <a:gd name="f400" fmla="*/ f331 f150 1"/>
                  <a:gd name="f401" fmla="*/ f332 f151 1"/>
                  <a:gd name="f402" fmla="*/ f333 f150 1"/>
                  <a:gd name="f403" fmla="*/ f334 f150 1"/>
                  <a:gd name="f404" fmla="*/ f335 f151 1"/>
                  <a:gd name="f405" fmla="*/ f336 f150 1"/>
                  <a:gd name="f406" fmla="*/ f337 f150 1"/>
                  <a:gd name="f407" fmla="*/ f338 f151 1"/>
                  <a:gd name="f408" fmla="*/ f339 f150 1"/>
                  <a:gd name="f409" fmla="*/ f340 f151 1"/>
                  <a:gd name="f410" fmla="*/ f341 f150 1"/>
                  <a:gd name="f411" fmla="*/ f342 f150 1"/>
                  <a:gd name="f412" fmla="*/ f343 f151 1"/>
                  <a:gd name="f413" fmla="*/ f344 f150 1"/>
                  <a:gd name="f414" fmla="*/ f345 f151 1"/>
                  <a:gd name="f415" fmla="*/ f346 f150 1"/>
                  <a:gd name="f416" fmla="*/ f347 f151 1"/>
                  <a:gd name="f417" fmla="*/ f348 f150 1"/>
                  <a:gd name="f418" fmla="*/ f349 f151 1"/>
                  <a:gd name="f419" fmla="*/ f350 f150 1"/>
                  <a:gd name="f420" fmla="*/ f351 f151 1"/>
                  <a:gd name="f421" fmla="*/ f352 f151 1"/>
                  <a:gd name="f422" fmla="*/ f353 f151 1"/>
                  <a:gd name="f423" fmla="*/ f354 f151 1"/>
                  <a:gd name="f424" fmla="*/ f355 f151 1"/>
                  <a:gd name="f425" fmla="*/ f356 f151 1"/>
                  <a:gd name="f426" fmla="*/ f357 f151 1"/>
                </a:gdLst>
                <a:ahLst/>
                <a:cxnLst>
                  <a:cxn ang="3cd4">
                    <a:pos x="hc" y="t"/>
                  </a:cxn>
                  <a:cxn ang="0">
                    <a:pos x="r" y="vc"/>
                  </a:cxn>
                  <a:cxn ang="cd4">
                    <a:pos x="hc" y="b"/>
                  </a:cxn>
                  <a:cxn ang="cd2">
                    <a:pos x="l" y="vc"/>
                  </a:cxn>
                  <a:cxn ang="f292">
                    <a:pos x="f362" y="f363"/>
                  </a:cxn>
                  <a:cxn ang="f292">
                    <a:pos x="f364" y="f365"/>
                  </a:cxn>
                  <a:cxn ang="f292">
                    <a:pos x="f366" y="f367"/>
                  </a:cxn>
                  <a:cxn ang="f292">
                    <a:pos x="f366" y="f368"/>
                  </a:cxn>
                  <a:cxn ang="f292">
                    <a:pos x="f366" y="f369"/>
                  </a:cxn>
                  <a:cxn ang="f292">
                    <a:pos x="f370" y="f371"/>
                  </a:cxn>
                  <a:cxn ang="f292">
                    <a:pos x="f372" y="f373"/>
                  </a:cxn>
                  <a:cxn ang="f292">
                    <a:pos x="f374" y="f375"/>
                  </a:cxn>
                  <a:cxn ang="f292">
                    <a:pos x="f376" y="f375"/>
                  </a:cxn>
                  <a:cxn ang="f292">
                    <a:pos x="f377" y="f378"/>
                  </a:cxn>
                  <a:cxn ang="f292">
                    <a:pos x="f379" y="f369"/>
                  </a:cxn>
                  <a:cxn ang="f292">
                    <a:pos x="f380" y="f369"/>
                  </a:cxn>
                  <a:cxn ang="f292">
                    <a:pos x="f381" y="f382"/>
                  </a:cxn>
                  <a:cxn ang="f292">
                    <a:pos x="f383" y="f384"/>
                  </a:cxn>
                  <a:cxn ang="f292">
                    <a:pos x="f385" y="f384"/>
                  </a:cxn>
                  <a:cxn ang="f292">
                    <a:pos x="f386" y="f382"/>
                  </a:cxn>
                  <a:cxn ang="f292">
                    <a:pos x="f387" y="f382"/>
                  </a:cxn>
                  <a:cxn ang="f292">
                    <a:pos x="f388" y="f389"/>
                  </a:cxn>
                  <a:cxn ang="f292">
                    <a:pos x="f390" y="f391"/>
                  </a:cxn>
                  <a:cxn ang="f292">
                    <a:pos x="f392" y="f393"/>
                  </a:cxn>
                  <a:cxn ang="f292">
                    <a:pos x="f394" y="f393"/>
                  </a:cxn>
                  <a:cxn ang="f292">
                    <a:pos x="f395" y="f396"/>
                  </a:cxn>
                  <a:cxn ang="f292">
                    <a:pos x="f397" y="f396"/>
                  </a:cxn>
                  <a:cxn ang="f292">
                    <a:pos x="f398" y="f399"/>
                  </a:cxn>
                  <a:cxn ang="f292">
                    <a:pos x="f400" y="f401"/>
                  </a:cxn>
                  <a:cxn ang="f292">
                    <a:pos x="f402" y="f401"/>
                  </a:cxn>
                  <a:cxn ang="f292">
                    <a:pos x="f403" y="f404"/>
                  </a:cxn>
                  <a:cxn ang="f292">
                    <a:pos x="f405" y="f399"/>
                  </a:cxn>
                  <a:cxn ang="f292">
                    <a:pos x="f406" y="f407"/>
                  </a:cxn>
                  <a:cxn ang="f292">
                    <a:pos x="f408" y="f409"/>
                  </a:cxn>
                  <a:cxn ang="f292">
                    <a:pos x="f410" y="f409"/>
                  </a:cxn>
                  <a:cxn ang="f292">
                    <a:pos x="f411" y="f412"/>
                  </a:cxn>
                  <a:cxn ang="f292">
                    <a:pos x="f413" y="f414"/>
                  </a:cxn>
                  <a:cxn ang="f292">
                    <a:pos x="f415" y="f416"/>
                  </a:cxn>
                  <a:cxn ang="f292">
                    <a:pos x="f417" y="f418"/>
                  </a:cxn>
                  <a:cxn ang="f292">
                    <a:pos x="f419" y="f420"/>
                  </a:cxn>
                  <a:cxn ang="f292">
                    <a:pos x="f419" y="f421"/>
                  </a:cxn>
                  <a:cxn ang="f292">
                    <a:pos x="f362" y="f422"/>
                  </a:cxn>
                  <a:cxn ang="f292">
                    <a:pos x="f362" y="f423"/>
                  </a:cxn>
                  <a:cxn ang="f292">
                    <a:pos x="f362" y="f424"/>
                  </a:cxn>
                  <a:cxn ang="f292">
                    <a:pos x="f362" y="f425"/>
                  </a:cxn>
                  <a:cxn ang="f292">
                    <a:pos x="f362" y="f426"/>
                  </a:cxn>
                  <a:cxn ang="f292">
                    <a:pos x="f362" y="f363"/>
                  </a:cxn>
                </a:cxnLst>
                <a:rect l="f358" t="f361" r="f359" b="f360"/>
                <a:pathLst>
                  <a:path w="540" h="353">
                    <a:moveTo>
                      <a:pt x="f8" y="f9"/>
                    </a:moveTo>
                    <a:cubicBezTo>
                      <a:pt x="f10" y="f11"/>
                      <a:pt x="f8" y="f12"/>
                      <a:pt x="f10" y="f7"/>
                    </a:cubicBezTo>
                    <a:cubicBezTo>
                      <a:pt x="f13" y="f14"/>
                      <a:pt x="f15" y="f16"/>
                      <a:pt x="f15" y="f17"/>
                    </a:cubicBezTo>
                    <a:cubicBezTo>
                      <a:pt x="f15" y="f18"/>
                      <a:pt x="f15" y="f19"/>
                      <a:pt x="f15" y="f20"/>
                    </a:cubicBezTo>
                    <a:cubicBezTo>
                      <a:pt x="f15" y="f21"/>
                      <a:pt x="f15" y="f22"/>
                      <a:pt x="f15" y="f23"/>
                    </a:cubicBezTo>
                    <a:cubicBezTo>
                      <a:pt x="f15" y="f24"/>
                      <a:pt x="f25" y="f26"/>
                      <a:pt x="f27" y="f28"/>
                    </a:cubicBezTo>
                    <a:cubicBezTo>
                      <a:pt x="f29" y="f30"/>
                      <a:pt x="f29" y="f31"/>
                      <a:pt x="f32" y="f33"/>
                    </a:cubicBezTo>
                    <a:cubicBezTo>
                      <a:pt x="f34" y="f35"/>
                      <a:pt x="f36" y="f37"/>
                      <a:pt x="f38" y="f37"/>
                    </a:cubicBezTo>
                    <a:cubicBezTo>
                      <a:pt x="f39" y="f37"/>
                      <a:pt x="f40" y="f37"/>
                      <a:pt x="f41" y="f37"/>
                    </a:cubicBezTo>
                    <a:cubicBezTo>
                      <a:pt x="f11" y="f37"/>
                      <a:pt x="f42" y="f43"/>
                      <a:pt x="f42" y="f44"/>
                    </a:cubicBezTo>
                    <a:cubicBezTo>
                      <a:pt x="f18" y="f26"/>
                      <a:pt x="f45" y="f46"/>
                      <a:pt x="f47" y="f23"/>
                    </a:cubicBezTo>
                    <a:cubicBezTo>
                      <a:pt x="f48" y="f23"/>
                      <a:pt x="f49" y="f23"/>
                      <a:pt x="f50" y="f23"/>
                    </a:cubicBezTo>
                    <a:cubicBezTo>
                      <a:pt x="f51" y="f23"/>
                      <a:pt x="f52" y="f53"/>
                      <a:pt x="f52" y="f54"/>
                    </a:cubicBezTo>
                    <a:cubicBezTo>
                      <a:pt x="f55" y="f56"/>
                      <a:pt x="f57" y="f58"/>
                      <a:pt x="f59" y="f58"/>
                    </a:cubicBezTo>
                    <a:cubicBezTo>
                      <a:pt x="f60" y="f58"/>
                      <a:pt x="f61" y="f62"/>
                      <a:pt x="f63" y="f58"/>
                    </a:cubicBezTo>
                    <a:cubicBezTo>
                      <a:pt x="f64" y="f65"/>
                      <a:pt x="f66" y="f67"/>
                      <a:pt x="f68" y="f54"/>
                    </a:cubicBezTo>
                    <a:cubicBezTo>
                      <a:pt x="f69" y="f70"/>
                      <a:pt x="f71" y="f70"/>
                      <a:pt x="f72" y="f54"/>
                    </a:cubicBezTo>
                    <a:cubicBezTo>
                      <a:pt x="f5" y="f73"/>
                      <a:pt x="f74" y="f75"/>
                      <a:pt x="f69" y="f76"/>
                    </a:cubicBezTo>
                    <a:cubicBezTo>
                      <a:pt x="f77" y="f78"/>
                      <a:pt x="f68" y="f79"/>
                      <a:pt x="f80" y="f43"/>
                    </a:cubicBezTo>
                    <a:cubicBezTo>
                      <a:pt x="f58" y="f81"/>
                      <a:pt x="f75" y="f72"/>
                      <a:pt x="f82" y="f83"/>
                    </a:cubicBezTo>
                    <a:cubicBezTo>
                      <a:pt x="f84" y="f5"/>
                      <a:pt x="f85" y="f83"/>
                      <a:pt x="f86" y="f83"/>
                    </a:cubicBezTo>
                    <a:cubicBezTo>
                      <a:pt x="f87" y="f83"/>
                      <a:pt x="f88" y="f83"/>
                      <a:pt x="f89" y="f71"/>
                    </a:cubicBezTo>
                    <a:cubicBezTo>
                      <a:pt x="f90" y="f71"/>
                      <a:pt x="f91" y="f71"/>
                      <a:pt x="f92" y="f71"/>
                    </a:cubicBezTo>
                    <a:cubicBezTo>
                      <a:pt x="f93" y="f71"/>
                      <a:pt x="f94" y="f71"/>
                      <a:pt x="f95" y="f68"/>
                    </a:cubicBezTo>
                    <a:cubicBezTo>
                      <a:pt x="f96" y="f97"/>
                      <a:pt x="f55" y="f98"/>
                      <a:pt x="f99" y="f97"/>
                    </a:cubicBezTo>
                    <a:cubicBezTo>
                      <a:pt x="f100" y="f97"/>
                      <a:pt x="f101" y="f98"/>
                      <a:pt x="f102" y="f97"/>
                    </a:cubicBezTo>
                    <a:cubicBezTo>
                      <a:pt x="f103" y="f97"/>
                      <a:pt x="f104" y="f97"/>
                      <a:pt x="f19" y="f98"/>
                    </a:cubicBezTo>
                    <a:cubicBezTo>
                      <a:pt x="f42" y="f98"/>
                      <a:pt x="f9" y="f97"/>
                      <a:pt x="f105" y="f68"/>
                    </a:cubicBezTo>
                    <a:cubicBezTo>
                      <a:pt x="f7" y="f5"/>
                      <a:pt x="f106" y="f5"/>
                      <a:pt x="f107" y="f74"/>
                    </a:cubicBezTo>
                    <a:cubicBezTo>
                      <a:pt x="f108" y="f69"/>
                      <a:pt x="f109" y="f77"/>
                      <a:pt x="f110" y="f77"/>
                    </a:cubicBezTo>
                    <a:cubicBezTo>
                      <a:pt x="f111" y="f77"/>
                      <a:pt x="f112" y="f77"/>
                      <a:pt x="f113" y="f77"/>
                    </a:cubicBezTo>
                    <a:cubicBezTo>
                      <a:pt x="f114" y="f77"/>
                      <a:pt x="f115" y="f81"/>
                      <a:pt x="f116" y="f117"/>
                    </a:cubicBezTo>
                    <a:cubicBezTo>
                      <a:pt x="f34" y="f117"/>
                      <a:pt x="f118" y="f65"/>
                      <a:pt x="f118" y="f65"/>
                    </a:cubicBezTo>
                    <a:cubicBezTo>
                      <a:pt x="f119" y="f120"/>
                      <a:pt x="f121" y="f37"/>
                      <a:pt x="f122" y="f67"/>
                    </a:cubicBezTo>
                    <a:cubicBezTo>
                      <a:pt x="f15" y="f123"/>
                      <a:pt x="f124" y="f125"/>
                      <a:pt x="f126" y="f127"/>
                    </a:cubicBezTo>
                    <a:cubicBezTo>
                      <a:pt x="f128" y="f129"/>
                      <a:pt x="f128" y="f130"/>
                      <a:pt x="f128" y="f82"/>
                    </a:cubicBezTo>
                    <a:cubicBezTo>
                      <a:pt x="f124" y="f26"/>
                      <a:pt x="f6" y="f131"/>
                      <a:pt x="f128" y="f132"/>
                    </a:cubicBezTo>
                    <a:cubicBezTo>
                      <a:pt x="f128" y="f133"/>
                      <a:pt x="f126" y="f134"/>
                      <a:pt x="f8" y="f135"/>
                    </a:cubicBezTo>
                    <a:cubicBezTo>
                      <a:pt x="f8" y="f136"/>
                      <a:pt x="f8" y="f86"/>
                      <a:pt x="f8" y="f137"/>
                    </a:cubicBezTo>
                    <a:cubicBezTo>
                      <a:pt x="f128" y="f138"/>
                      <a:pt x="f8" y="f139"/>
                      <a:pt x="f8" y="f140"/>
                    </a:cubicBezTo>
                    <a:cubicBezTo>
                      <a:pt x="f126" y="f141"/>
                      <a:pt x="f8" y="f142"/>
                      <a:pt x="f8" y="f143"/>
                    </a:cubicBezTo>
                    <a:cubicBezTo>
                      <a:pt x="f8" y="f144"/>
                      <a:pt x="f8" y="f145"/>
                      <a:pt x="f8" y="f146"/>
                    </a:cubicBezTo>
                    <a:cubicBezTo>
                      <a:pt x="f8" y="f147"/>
                      <a:pt x="f8" y="f148"/>
                      <a:pt x="f8" y="f9"/>
                    </a:cubicBezTo>
                    <a:close/>
                  </a:path>
                </a:pathLst>
              </a:custGeom>
              <a:solidFill>
                <a:srgbClr val="0C070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1" name="Freeform 108">
                <a:extLst>
                  <a:ext uri="{FF2B5EF4-FFF2-40B4-BE49-F238E27FC236}">
                    <a16:creationId xmlns:a16="http://schemas.microsoft.com/office/drawing/2014/main" id="{5C957F1B-7415-A5EB-35D0-585CEBB07173}"/>
                  </a:ext>
                </a:extLst>
              </p:cNvPr>
              <p:cNvSpPr/>
              <p:nvPr/>
            </p:nvSpPr>
            <p:spPr>
              <a:xfrm>
                <a:off x="10217148" y="3678238"/>
                <a:ext cx="279404" cy="69851"/>
              </a:xfrm>
              <a:custGeom>
                <a:avLst/>
                <a:gdLst>
                  <a:gd name="f0" fmla="val 10800000"/>
                  <a:gd name="f1" fmla="val 5400000"/>
                  <a:gd name="f2" fmla="val 180"/>
                  <a:gd name="f3" fmla="val w"/>
                  <a:gd name="f4" fmla="val h"/>
                  <a:gd name="f5" fmla="val 0"/>
                  <a:gd name="f6" fmla="val 177"/>
                  <a:gd name="f7" fmla="val 44"/>
                  <a:gd name="f8" fmla="val 150"/>
                  <a:gd name="f9" fmla="val 9"/>
                  <a:gd name="f10" fmla="val 121"/>
                  <a:gd name="f11" fmla="val 93"/>
                  <a:gd name="f12" fmla="val 64"/>
                  <a:gd name="f13" fmla="val 50"/>
                  <a:gd name="f14" fmla="val 38"/>
                  <a:gd name="f15" fmla="val 13"/>
                  <a:gd name="f16" fmla="val 27"/>
                  <a:gd name="f17" fmla="val 20"/>
                  <a:gd name="f18" fmla="val 25"/>
                  <a:gd name="f19" fmla="val 22"/>
                  <a:gd name="f20" fmla="val 23"/>
                  <a:gd name="f21" fmla="val 26"/>
                  <a:gd name="f22" fmla="val 29"/>
                  <a:gd name="f23" fmla="val 30"/>
                  <a:gd name="f24" fmla="val 17"/>
                  <a:gd name="f25" fmla="val 32"/>
                  <a:gd name="f26" fmla="val 15"/>
                  <a:gd name="f27" fmla="val 31"/>
                  <a:gd name="f28" fmla="val 33"/>
                  <a:gd name="f29" fmla="val 14"/>
                  <a:gd name="f30" fmla="val 34"/>
                  <a:gd name="f31" fmla="val 35"/>
                  <a:gd name="f32" fmla="val 12"/>
                  <a:gd name="f33" fmla="val 36"/>
                  <a:gd name="f34" fmla="val 8"/>
                  <a:gd name="f35" fmla="val 40"/>
                  <a:gd name="f36" fmla="val 6"/>
                  <a:gd name="f37" fmla="val 42"/>
                  <a:gd name="f38" fmla="val 3"/>
                  <a:gd name="f39" fmla="val 1"/>
                  <a:gd name="f40" fmla="val 41"/>
                  <a:gd name="f41" fmla="val 4"/>
                  <a:gd name="f42" fmla="val 7"/>
                  <a:gd name="f43" fmla="val 28"/>
                  <a:gd name="f44" fmla="val 2"/>
                  <a:gd name="f45" fmla="val 51"/>
                  <a:gd name="f46" fmla="val 60"/>
                  <a:gd name="f47" fmla="val 87"/>
                  <a:gd name="f48" fmla="val 113"/>
                  <a:gd name="f49" fmla="val 140"/>
                  <a:gd name="f50" fmla="val 149"/>
                  <a:gd name="f51" fmla="val 158"/>
                  <a:gd name="f52" fmla="val 167"/>
                  <a:gd name="f53" fmla="val 170"/>
                  <a:gd name="f54" fmla="val 174"/>
                  <a:gd name="f55" fmla="val 172"/>
                  <a:gd name="f56" fmla="val 166"/>
                  <a:gd name="f57" fmla="val 161"/>
                  <a:gd name="f58" fmla="val 156"/>
                  <a:gd name="f59" fmla="val 152"/>
                  <a:gd name="f60" fmla="+- 0 0 -90"/>
                  <a:gd name="f61" fmla="*/ f3 1 177"/>
                  <a:gd name="f62" fmla="*/ f4 1 44"/>
                  <a:gd name="f63" fmla="+- f7 0 f5"/>
                  <a:gd name="f64" fmla="+- f6 0 f5"/>
                  <a:gd name="f65" fmla="*/ f60 f0 1"/>
                  <a:gd name="f66" fmla="*/ f64 1 177"/>
                  <a:gd name="f67" fmla="*/ f63 1 44"/>
                  <a:gd name="f68" fmla="*/ 150 f64 1"/>
                  <a:gd name="f69" fmla="*/ 9 f63 1"/>
                  <a:gd name="f70" fmla="*/ 64 f64 1"/>
                  <a:gd name="f71" fmla="*/ 27 f64 1"/>
                  <a:gd name="f72" fmla="*/ 20 f63 1"/>
                  <a:gd name="f73" fmla="*/ 23 f64 1"/>
                  <a:gd name="f74" fmla="*/ 26 f63 1"/>
                  <a:gd name="f75" fmla="*/ 17 f64 1"/>
                  <a:gd name="f76" fmla="*/ 32 f63 1"/>
                  <a:gd name="f77" fmla="*/ 14 f64 1"/>
                  <a:gd name="f78" fmla="*/ 34 f63 1"/>
                  <a:gd name="f79" fmla="*/ 12 f64 1"/>
                  <a:gd name="f80" fmla="*/ 36 f63 1"/>
                  <a:gd name="f81" fmla="*/ 6 f64 1"/>
                  <a:gd name="f82" fmla="*/ 42 f63 1"/>
                  <a:gd name="f83" fmla="*/ 0 f64 1"/>
                  <a:gd name="f84" fmla="*/ 41 f63 1"/>
                  <a:gd name="f85" fmla="*/ 7 f64 1"/>
                  <a:gd name="f86" fmla="*/ 28 f63 1"/>
                  <a:gd name="f87" fmla="*/ 33 f64 1"/>
                  <a:gd name="f88" fmla="*/ 6 f63 1"/>
                  <a:gd name="f89" fmla="*/ 60 f64 1"/>
                  <a:gd name="f90" fmla="*/ 1 f63 1"/>
                  <a:gd name="f91" fmla="*/ 140 f64 1"/>
                  <a:gd name="f92" fmla="*/ 167 f64 1"/>
                  <a:gd name="f93" fmla="*/ 177 f64 1"/>
                  <a:gd name="f94" fmla="*/ 3 f63 1"/>
                  <a:gd name="f95" fmla="*/ 161 f64 1"/>
                  <a:gd name="f96" fmla="*/ f65 1 f2"/>
                  <a:gd name="f97" fmla="*/ f68 1 177"/>
                  <a:gd name="f98" fmla="*/ f69 1 44"/>
                  <a:gd name="f99" fmla="*/ f70 1 177"/>
                  <a:gd name="f100" fmla="*/ f71 1 177"/>
                  <a:gd name="f101" fmla="*/ f72 1 44"/>
                  <a:gd name="f102" fmla="*/ f73 1 177"/>
                  <a:gd name="f103" fmla="*/ f74 1 44"/>
                  <a:gd name="f104" fmla="*/ f75 1 177"/>
                  <a:gd name="f105" fmla="*/ f76 1 44"/>
                  <a:gd name="f106" fmla="*/ f77 1 177"/>
                  <a:gd name="f107" fmla="*/ f78 1 44"/>
                  <a:gd name="f108" fmla="*/ f79 1 177"/>
                  <a:gd name="f109" fmla="*/ f80 1 44"/>
                  <a:gd name="f110" fmla="*/ f81 1 177"/>
                  <a:gd name="f111" fmla="*/ f82 1 44"/>
                  <a:gd name="f112" fmla="*/ f83 1 177"/>
                  <a:gd name="f113" fmla="*/ f84 1 44"/>
                  <a:gd name="f114" fmla="*/ f85 1 177"/>
                  <a:gd name="f115" fmla="*/ f86 1 44"/>
                  <a:gd name="f116" fmla="*/ f87 1 177"/>
                  <a:gd name="f117" fmla="*/ f88 1 44"/>
                  <a:gd name="f118" fmla="*/ f89 1 177"/>
                  <a:gd name="f119" fmla="*/ f90 1 44"/>
                  <a:gd name="f120" fmla="*/ f91 1 177"/>
                  <a:gd name="f121" fmla="*/ f92 1 177"/>
                  <a:gd name="f122" fmla="*/ f93 1 177"/>
                  <a:gd name="f123" fmla="*/ f94 1 44"/>
                  <a:gd name="f124" fmla="*/ f95 1 177"/>
                  <a:gd name="f125" fmla="*/ 0 1 f66"/>
                  <a:gd name="f126" fmla="*/ f6 1 f66"/>
                  <a:gd name="f127" fmla="*/ 0 1 f67"/>
                  <a:gd name="f128" fmla="*/ f7 1 f67"/>
                  <a:gd name="f129" fmla="+- f96 0 f1"/>
                  <a:gd name="f130" fmla="*/ f97 1 f66"/>
                  <a:gd name="f131" fmla="*/ f98 1 f67"/>
                  <a:gd name="f132" fmla="*/ f99 1 f66"/>
                  <a:gd name="f133" fmla="*/ f100 1 f66"/>
                  <a:gd name="f134" fmla="*/ f101 1 f67"/>
                  <a:gd name="f135" fmla="*/ f102 1 f66"/>
                  <a:gd name="f136" fmla="*/ f103 1 f67"/>
                  <a:gd name="f137" fmla="*/ f104 1 f66"/>
                  <a:gd name="f138" fmla="*/ f105 1 f67"/>
                  <a:gd name="f139" fmla="*/ f106 1 f66"/>
                  <a:gd name="f140" fmla="*/ f107 1 f67"/>
                  <a:gd name="f141" fmla="*/ f108 1 f66"/>
                  <a:gd name="f142" fmla="*/ f109 1 f67"/>
                  <a:gd name="f143" fmla="*/ f110 1 f66"/>
                  <a:gd name="f144" fmla="*/ f111 1 f67"/>
                  <a:gd name="f145" fmla="*/ f112 1 f66"/>
                  <a:gd name="f146" fmla="*/ f113 1 f67"/>
                  <a:gd name="f147" fmla="*/ f114 1 f66"/>
                  <a:gd name="f148" fmla="*/ f115 1 f67"/>
                  <a:gd name="f149" fmla="*/ f116 1 f66"/>
                  <a:gd name="f150" fmla="*/ f117 1 f67"/>
                  <a:gd name="f151" fmla="*/ f118 1 f66"/>
                  <a:gd name="f152" fmla="*/ f119 1 f67"/>
                  <a:gd name="f153" fmla="*/ f120 1 f66"/>
                  <a:gd name="f154" fmla="*/ f121 1 f66"/>
                  <a:gd name="f155" fmla="*/ f122 1 f66"/>
                  <a:gd name="f156" fmla="*/ f123 1 f67"/>
                  <a:gd name="f157" fmla="*/ f124 1 f66"/>
                  <a:gd name="f158" fmla="*/ f125 f61 1"/>
                  <a:gd name="f159" fmla="*/ f126 f61 1"/>
                  <a:gd name="f160" fmla="*/ f128 f62 1"/>
                  <a:gd name="f161" fmla="*/ f127 f62 1"/>
                  <a:gd name="f162" fmla="*/ f130 f61 1"/>
                  <a:gd name="f163" fmla="*/ f131 f62 1"/>
                  <a:gd name="f164" fmla="*/ f132 f61 1"/>
                  <a:gd name="f165" fmla="*/ f133 f61 1"/>
                  <a:gd name="f166" fmla="*/ f134 f62 1"/>
                  <a:gd name="f167" fmla="*/ f135 f61 1"/>
                  <a:gd name="f168" fmla="*/ f136 f62 1"/>
                  <a:gd name="f169" fmla="*/ f137 f61 1"/>
                  <a:gd name="f170" fmla="*/ f138 f62 1"/>
                  <a:gd name="f171" fmla="*/ f139 f61 1"/>
                  <a:gd name="f172" fmla="*/ f140 f62 1"/>
                  <a:gd name="f173" fmla="*/ f141 f61 1"/>
                  <a:gd name="f174" fmla="*/ f142 f62 1"/>
                  <a:gd name="f175" fmla="*/ f143 f61 1"/>
                  <a:gd name="f176" fmla="*/ f144 f62 1"/>
                  <a:gd name="f177" fmla="*/ f145 f61 1"/>
                  <a:gd name="f178" fmla="*/ f146 f62 1"/>
                  <a:gd name="f179" fmla="*/ f147 f61 1"/>
                  <a:gd name="f180" fmla="*/ f148 f62 1"/>
                  <a:gd name="f181" fmla="*/ f149 f61 1"/>
                  <a:gd name="f182" fmla="*/ f150 f62 1"/>
                  <a:gd name="f183" fmla="*/ f151 f61 1"/>
                  <a:gd name="f184" fmla="*/ f152 f62 1"/>
                  <a:gd name="f185" fmla="*/ f153 f61 1"/>
                  <a:gd name="f186" fmla="*/ f154 f61 1"/>
                  <a:gd name="f187" fmla="*/ f155 f61 1"/>
                  <a:gd name="f188" fmla="*/ f156 f62 1"/>
                  <a:gd name="f189" fmla="*/ f157 f61 1"/>
                </a:gdLst>
                <a:ahLst/>
                <a:cxnLst>
                  <a:cxn ang="3cd4">
                    <a:pos x="hc" y="t"/>
                  </a:cxn>
                  <a:cxn ang="0">
                    <a:pos x="r" y="vc"/>
                  </a:cxn>
                  <a:cxn ang="cd4">
                    <a:pos x="hc" y="b"/>
                  </a:cxn>
                  <a:cxn ang="cd2">
                    <a:pos x="l" y="vc"/>
                  </a:cxn>
                  <a:cxn ang="f129">
                    <a:pos x="f162" y="f163"/>
                  </a:cxn>
                  <a:cxn ang="f129">
                    <a:pos x="f164" y="f163"/>
                  </a:cxn>
                  <a:cxn ang="f129">
                    <a:pos x="f165" y="f166"/>
                  </a:cxn>
                  <a:cxn ang="f129">
                    <a:pos x="f167" y="f168"/>
                  </a:cxn>
                  <a:cxn ang="f129">
                    <a:pos x="f169" y="f170"/>
                  </a:cxn>
                  <a:cxn ang="f129">
                    <a:pos x="f171" y="f172"/>
                  </a:cxn>
                  <a:cxn ang="f129">
                    <a:pos x="f173" y="f174"/>
                  </a:cxn>
                  <a:cxn ang="f129">
                    <a:pos x="f175" y="f176"/>
                  </a:cxn>
                  <a:cxn ang="f129">
                    <a:pos x="f177" y="f178"/>
                  </a:cxn>
                  <a:cxn ang="f129">
                    <a:pos x="f179" y="f180"/>
                  </a:cxn>
                  <a:cxn ang="f129">
                    <a:pos x="f181" y="f182"/>
                  </a:cxn>
                  <a:cxn ang="f129">
                    <a:pos x="f183" y="f184"/>
                  </a:cxn>
                  <a:cxn ang="f129">
                    <a:pos x="f185" y="f184"/>
                  </a:cxn>
                  <a:cxn ang="f129">
                    <a:pos x="f186" y="f184"/>
                  </a:cxn>
                  <a:cxn ang="f129">
                    <a:pos x="f187" y="f188"/>
                  </a:cxn>
                  <a:cxn ang="f129">
                    <a:pos x="f189" y="f188"/>
                  </a:cxn>
                  <a:cxn ang="f129">
                    <a:pos x="f162" y="f163"/>
                  </a:cxn>
                </a:cxnLst>
                <a:rect l="f158" t="f161" r="f159" b="f160"/>
                <a:pathLst>
                  <a:path w="177" h="44">
                    <a:moveTo>
                      <a:pt x="f8" y="f9"/>
                    </a:moveTo>
                    <a:cubicBezTo>
                      <a:pt x="f10" y="f9"/>
                      <a:pt x="f11" y="f9"/>
                      <a:pt x="f12" y="f9"/>
                    </a:cubicBezTo>
                    <a:cubicBezTo>
                      <a:pt x="f13" y="f9"/>
                      <a:pt x="f14" y="f15"/>
                      <a:pt x="f16" y="f17"/>
                    </a:cubicBezTo>
                    <a:cubicBezTo>
                      <a:pt x="f18" y="f19"/>
                      <a:pt x="f20" y="f20"/>
                      <a:pt x="f20" y="f21"/>
                    </a:cubicBezTo>
                    <a:cubicBezTo>
                      <a:pt x="f19" y="f22"/>
                      <a:pt x="f17" y="f23"/>
                      <a:pt x="f24" y="f25"/>
                    </a:cubicBezTo>
                    <a:cubicBezTo>
                      <a:pt x="f26" y="f27"/>
                      <a:pt x="f26" y="f28"/>
                      <a:pt x="f29" y="f30"/>
                    </a:cubicBezTo>
                    <a:cubicBezTo>
                      <a:pt x="f15" y="f31"/>
                      <a:pt x="f15" y="f31"/>
                      <a:pt x="f32" y="f33"/>
                    </a:cubicBezTo>
                    <a:cubicBezTo>
                      <a:pt x="f9" y="f14"/>
                      <a:pt x="f34" y="f35"/>
                      <a:pt x="f36" y="f37"/>
                    </a:cubicBezTo>
                    <a:cubicBezTo>
                      <a:pt x="f38" y="f7"/>
                      <a:pt x="f39" y="f7"/>
                      <a:pt x="f5" y="f40"/>
                    </a:cubicBezTo>
                    <a:cubicBezTo>
                      <a:pt x="f5" y="f31"/>
                      <a:pt x="f41" y="f25"/>
                      <a:pt x="f42" y="f43"/>
                    </a:cubicBezTo>
                    <a:cubicBezTo>
                      <a:pt x="f26" y="f17"/>
                      <a:pt x="f20" y="f32"/>
                      <a:pt x="f28" y="f36"/>
                    </a:cubicBezTo>
                    <a:cubicBezTo>
                      <a:pt x="f37" y="f44"/>
                      <a:pt x="f45" y="f39"/>
                      <a:pt x="f46" y="f39"/>
                    </a:cubicBezTo>
                    <a:cubicBezTo>
                      <a:pt x="f47" y="f39"/>
                      <a:pt x="f48" y="f39"/>
                      <a:pt x="f49" y="f39"/>
                    </a:cubicBezTo>
                    <a:cubicBezTo>
                      <a:pt x="f50" y="f39"/>
                      <a:pt x="f51" y="f39"/>
                      <a:pt x="f52" y="f39"/>
                    </a:cubicBezTo>
                    <a:cubicBezTo>
                      <a:pt x="f53" y="f39"/>
                      <a:pt x="f54" y="f5"/>
                      <a:pt x="f6" y="f38"/>
                    </a:cubicBezTo>
                    <a:cubicBezTo>
                      <a:pt x="f55" y="f38"/>
                      <a:pt x="f56" y="f38"/>
                      <a:pt x="f57" y="f38"/>
                    </a:cubicBezTo>
                    <a:cubicBezTo>
                      <a:pt x="f58" y="f38"/>
                      <a:pt x="f59" y="f41"/>
                      <a:pt x="f8" y="f9"/>
                    </a:cubicBezTo>
                    <a:close/>
                  </a:path>
                </a:pathLst>
              </a:custGeom>
              <a:solidFill>
                <a:srgbClr val="3D2F3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2" name="Freeform 109">
                <a:extLst>
                  <a:ext uri="{FF2B5EF4-FFF2-40B4-BE49-F238E27FC236}">
                    <a16:creationId xmlns:a16="http://schemas.microsoft.com/office/drawing/2014/main" id="{F6A8BE93-CA37-783B-EE35-FF601263D54D}"/>
                  </a:ext>
                </a:extLst>
              </p:cNvPr>
              <p:cNvSpPr/>
              <p:nvPr/>
            </p:nvSpPr>
            <p:spPr>
              <a:xfrm>
                <a:off x="11074398" y="4219571"/>
                <a:ext cx="19046" cy="165104"/>
              </a:xfrm>
              <a:custGeom>
                <a:avLst/>
                <a:gdLst>
                  <a:gd name="f0" fmla="val 10800000"/>
                  <a:gd name="f1" fmla="val 5400000"/>
                  <a:gd name="f2" fmla="val 180"/>
                  <a:gd name="f3" fmla="val w"/>
                  <a:gd name="f4" fmla="val h"/>
                  <a:gd name="f5" fmla="val 0"/>
                  <a:gd name="f6" fmla="val 12"/>
                  <a:gd name="f7" fmla="val 105"/>
                  <a:gd name="f8" fmla="val 9"/>
                  <a:gd name="f9" fmla="val 99"/>
                  <a:gd name="f10" fmla="val 7"/>
                  <a:gd name="f11" fmla="val 95"/>
                  <a:gd name="f12" fmla="val 1"/>
                  <a:gd name="f13" fmla="val 93"/>
                  <a:gd name="f14" fmla="val 91"/>
                  <a:gd name="f15" fmla="val 89"/>
                  <a:gd name="f16" fmla="val 87"/>
                  <a:gd name="f17" fmla="val 76"/>
                  <a:gd name="f18" fmla="val 66"/>
                  <a:gd name="f19" fmla="val 2"/>
                  <a:gd name="f20" fmla="val 55"/>
                  <a:gd name="f21" fmla="val 50"/>
                  <a:gd name="f22" fmla="val 46"/>
                  <a:gd name="f23" fmla="val 3"/>
                  <a:gd name="f24" fmla="val 42"/>
                  <a:gd name="f25" fmla="val 39"/>
                  <a:gd name="f26" fmla="val 4"/>
                  <a:gd name="f27" fmla="val 36"/>
                  <a:gd name="f28" fmla="val 34"/>
                  <a:gd name="f29" fmla="val 26"/>
                  <a:gd name="f30" fmla="val 18"/>
                  <a:gd name="f31" fmla="val 10"/>
                  <a:gd name="f32" fmla="val 6"/>
                  <a:gd name="f33" fmla="val 27"/>
                  <a:gd name="f34" fmla="val 53"/>
                  <a:gd name="f35" fmla="val 79"/>
                  <a:gd name="f36" fmla="val 84"/>
                  <a:gd name="f37" fmla="val 90"/>
                  <a:gd name="f38" fmla="val 97"/>
                  <a:gd name="f39" fmla="val 11"/>
                  <a:gd name="f40" fmla="val 101"/>
                  <a:gd name="f41" fmla="+- 0 0 -90"/>
                  <a:gd name="f42" fmla="*/ f3 1 12"/>
                  <a:gd name="f43" fmla="*/ f4 1 105"/>
                  <a:gd name="f44" fmla="+- f7 0 f5"/>
                  <a:gd name="f45" fmla="+- f6 0 f5"/>
                  <a:gd name="f46" fmla="*/ f41 f0 1"/>
                  <a:gd name="f47" fmla="*/ f45 1 12"/>
                  <a:gd name="f48" fmla="*/ f44 1 105"/>
                  <a:gd name="f49" fmla="*/ 9 f45 1"/>
                  <a:gd name="f50" fmla="*/ 105 f44 1"/>
                  <a:gd name="f51" fmla="*/ 1 f45 1"/>
                  <a:gd name="f52" fmla="*/ 93 f44 1"/>
                  <a:gd name="f53" fmla="*/ 87 f44 1"/>
                  <a:gd name="f54" fmla="*/ 2 f45 1"/>
                  <a:gd name="f55" fmla="*/ 55 f44 1"/>
                  <a:gd name="f56" fmla="*/ 3 f45 1"/>
                  <a:gd name="f57" fmla="*/ 42 f44 1"/>
                  <a:gd name="f58" fmla="*/ 34 f44 1"/>
                  <a:gd name="f59" fmla="*/ 10 f44 1"/>
                  <a:gd name="f60" fmla="*/ 7 f45 1"/>
                  <a:gd name="f61" fmla="*/ 0 f44 1"/>
                  <a:gd name="f62" fmla="*/ 79 f44 1"/>
                  <a:gd name="f63" fmla="*/ 10 f45 1"/>
                  <a:gd name="f64" fmla="*/ 95 f44 1"/>
                  <a:gd name="f65" fmla="*/ 11 f45 1"/>
                  <a:gd name="f66" fmla="*/ f46 1 f2"/>
                  <a:gd name="f67" fmla="*/ f49 1 12"/>
                  <a:gd name="f68" fmla="*/ f50 1 105"/>
                  <a:gd name="f69" fmla="*/ f51 1 12"/>
                  <a:gd name="f70" fmla="*/ f52 1 105"/>
                  <a:gd name="f71" fmla="*/ f53 1 105"/>
                  <a:gd name="f72" fmla="*/ f54 1 12"/>
                  <a:gd name="f73" fmla="*/ f55 1 105"/>
                  <a:gd name="f74" fmla="*/ f56 1 12"/>
                  <a:gd name="f75" fmla="*/ f57 1 105"/>
                  <a:gd name="f76" fmla="*/ f58 1 105"/>
                  <a:gd name="f77" fmla="*/ f59 1 105"/>
                  <a:gd name="f78" fmla="*/ f60 1 12"/>
                  <a:gd name="f79" fmla="*/ f61 1 105"/>
                  <a:gd name="f80" fmla="*/ f62 1 105"/>
                  <a:gd name="f81" fmla="*/ f63 1 12"/>
                  <a:gd name="f82" fmla="*/ f64 1 105"/>
                  <a:gd name="f83" fmla="*/ f65 1 12"/>
                  <a:gd name="f84" fmla="*/ 0 1 f47"/>
                  <a:gd name="f85" fmla="*/ f6 1 f47"/>
                  <a:gd name="f86" fmla="*/ 0 1 f48"/>
                  <a:gd name="f87" fmla="*/ f7 1 f48"/>
                  <a:gd name="f88" fmla="+- f66 0 f1"/>
                  <a:gd name="f89" fmla="*/ f67 1 f47"/>
                  <a:gd name="f90" fmla="*/ f68 1 f48"/>
                  <a:gd name="f91" fmla="*/ f69 1 f47"/>
                  <a:gd name="f92" fmla="*/ f70 1 f48"/>
                  <a:gd name="f93" fmla="*/ f71 1 f48"/>
                  <a:gd name="f94" fmla="*/ f72 1 f47"/>
                  <a:gd name="f95" fmla="*/ f73 1 f48"/>
                  <a:gd name="f96" fmla="*/ f74 1 f47"/>
                  <a:gd name="f97" fmla="*/ f75 1 f48"/>
                  <a:gd name="f98" fmla="*/ f76 1 f48"/>
                  <a:gd name="f99" fmla="*/ f77 1 f48"/>
                  <a:gd name="f100" fmla="*/ f78 1 f47"/>
                  <a:gd name="f101" fmla="*/ f79 1 f48"/>
                  <a:gd name="f102" fmla="*/ f80 1 f48"/>
                  <a:gd name="f103" fmla="*/ f81 1 f47"/>
                  <a:gd name="f104" fmla="*/ f82 1 f48"/>
                  <a:gd name="f105" fmla="*/ f83 1 f47"/>
                  <a:gd name="f106" fmla="*/ f84 f42 1"/>
                  <a:gd name="f107" fmla="*/ f85 f42 1"/>
                  <a:gd name="f108" fmla="*/ f87 f43 1"/>
                  <a:gd name="f109" fmla="*/ f86 f43 1"/>
                  <a:gd name="f110" fmla="*/ f89 f42 1"/>
                  <a:gd name="f111" fmla="*/ f90 f43 1"/>
                  <a:gd name="f112" fmla="*/ f91 f42 1"/>
                  <a:gd name="f113" fmla="*/ f92 f43 1"/>
                  <a:gd name="f114" fmla="*/ f93 f43 1"/>
                  <a:gd name="f115" fmla="*/ f94 f42 1"/>
                  <a:gd name="f116" fmla="*/ f95 f43 1"/>
                  <a:gd name="f117" fmla="*/ f96 f42 1"/>
                  <a:gd name="f118" fmla="*/ f97 f43 1"/>
                  <a:gd name="f119" fmla="*/ f98 f43 1"/>
                  <a:gd name="f120" fmla="*/ f99 f43 1"/>
                  <a:gd name="f121" fmla="*/ f100 f42 1"/>
                  <a:gd name="f122" fmla="*/ f101 f43 1"/>
                  <a:gd name="f123" fmla="*/ f102 f43 1"/>
                  <a:gd name="f124" fmla="*/ f103 f42 1"/>
                  <a:gd name="f125" fmla="*/ f104 f43 1"/>
                  <a:gd name="f126" fmla="*/ f105 f42 1"/>
                </a:gdLst>
                <a:ahLst/>
                <a:cxnLst>
                  <a:cxn ang="3cd4">
                    <a:pos x="hc" y="t"/>
                  </a:cxn>
                  <a:cxn ang="0">
                    <a:pos x="r" y="vc"/>
                  </a:cxn>
                  <a:cxn ang="cd4">
                    <a:pos x="hc" y="b"/>
                  </a:cxn>
                  <a:cxn ang="cd2">
                    <a:pos x="l" y="vc"/>
                  </a:cxn>
                  <a:cxn ang="f88">
                    <a:pos x="f110" y="f111"/>
                  </a:cxn>
                  <a:cxn ang="f88">
                    <a:pos x="f112" y="f113"/>
                  </a:cxn>
                  <a:cxn ang="f88">
                    <a:pos x="f112" y="f114"/>
                  </a:cxn>
                  <a:cxn ang="f88">
                    <a:pos x="f115" y="f116"/>
                  </a:cxn>
                  <a:cxn ang="f88">
                    <a:pos x="f117" y="f118"/>
                  </a:cxn>
                  <a:cxn ang="f88">
                    <a:pos x="f117" y="f119"/>
                  </a:cxn>
                  <a:cxn ang="f88">
                    <a:pos x="f115" y="f120"/>
                  </a:cxn>
                  <a:cxn ang="f88">
                    <a:pos x="f121" y="f122"/>
                  </a:cxn>
                  <a:cxn ang="f88">
                    <a:pos x="f121" y="f123"/>
                  </a:cxn>
                  <a:cxn ang="f88">
                    <a:pos x="f124" y="f125"/>
                  </a:cxn>
                  <a:cxn ang="f88">
                    <a:pos x="f126" y="f111"/>
                  </a:cxn>
                  <a:cxn ang="f88">
                    <a:pos x="f110" y="f111"/>
                  </a:cxn>
                </a:cxnLst>
                <a:rect l="f106" t="f109" r="f107" b="f108"/>
                <a:pathLst>
                  <a:path w="12" h="105">
                    <a:moveTo>
                      <a:pt x="f8" y="f7"/>
                    </a:moveTo>
                    <a:cubicBezTo>
                      <a:pt x="f8" y="f9"/>
                      <a:pt x="f10" y="f11"/>
                      <a:pt x="f12" y="f13"/>
                    </a:cubicBezTo>
                    <a:cubicBezTo>
                      <a:pt x="f5" y="f14"/>
                      <a:pt x="f5" y="f15"/>
                      <a:pt x="f12" y="f16"/>
                    </a:cubicBezTo>
                    <a:cubicBezTo>
                      <a:pt x="f12" y="f17"/>
                      <a:pt x="f12" y="f18"/>
                      <a:pt x="f19" y="f20"/>
                    </a:cubicBezTo>
                    <a:cubicBezTo>
                      <a:pt x="f19" y="f21"/>
                      <a:pt x="f12" y="f22"/>
                      <a:pt x="f23" y="f24"/>
                    </a:cubicBezTo>
                    <a:cubicBezTo>
                      <a:pt x="f23" y="f25"/>
                      <a:pt x="f26" y="f27"/>
                      <a:pt x="f23" y="f28"/>
                    </a:cubicBezTo>
                    <a:cubicBezTo>
                      <a:pt x="f5" y="f29"/>
                      <a:pt x="f19" y="f30"/>
                      <a:pt x="f19" y="f31"/>
                    </a:cubicBezTo>
                    <a:cubicBezTo>
                      <a:pt x="f32" y="f8"/>
                      <a:pt x="f26" y="f23"/>
                      <a:pt x="f10" y="f5"/>
                    </a:cubicBezTo>
                    <a:cubicBezTo>
                      <a:pt x="f10" y="f33"/>
                      <a:pt x="f10" y="f34"/>
                      <a:pt x="f10" y="f35"/>
                    </a:cubicBezTo>
                    <a:cubicBezTo>
                      <a:pt x="f10" y="f36"/>
                      <a:pt x="f32" y="f37"/>
                      <a:pt x="f31" y="f11"/>
                    </a:cubicBezTo>
                    <a:cubicBezTo>
                      <a:pt x="f6" y="f38"/>
                      <a:pt x="f39" y="f40"/>
                      <a:pt x="f39" y="f7"/>
                    </a:cubicBezTo>
                    <a:cubicBezTo>
                      <a:pt x="f31" y="f7"/>
                      <a:pt x="f31" y="f7"/>
                      <a:pt x="f8" y="f7"/>
                    </a:cubicBezTo>
                    <a:close/>
                  </a:path>
                </a:pathLst>
              </a:custGeom>
              <a:solidFill>
                <a:srgbClr val="574E5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3" name="Freeform 110">
                <a:extLst>
                  <a:ext uri="{FF2B5EF4-FFF2-40B4-BE49-F238E27FC236}">
                    <a16:creationId xmlns:a16="http://schemas.microsoft.com/office/drawing/2014/main" id="{82FD9EF0-05ED-10B3-963B-FE113FA4DA26}"/>
                  </a:ext>
                </a:extLst>
              </p:cNvPr>
              <p:cNvSpPr/>
              <p:nvPr/>
            </p:nvSpPr>
            <p:spPr>
              <a:xfrm>
                <a:off x="11082335" y="3784601"/>
                <a:ext cx="4764" cy="9528"/>
              </a:xfrm>
              <a:custGeom>
                <a:avLst/>
                <a:gdLst>
                  <a:gd name="f0" fmla="val 10800000"/>
                  <a:gd name="f1" fmla="val 5400000"/>
                  <a:gd name="f2" fmla="val 180"/>
                  <a:gd name="f3" fmla="val w"/>
                  <a:gd name="f4" fmla="val h"/>
                  <a:gd name="f5" fmla="val 0"/>
                  <a:gd name="f6" fmla="val 3"/>
                  <a:gd name="f7" fmla="val 7"/>
                  <a:gd name="f8" fmla="val 2"/>
                  <a:gd name="f9" fmla="val 5"/>
                  <a:gd name="f10" fmla="+- 0 0 -90"/>
                  <a:gd name="f11" fmla="*/ f3 1 3"/>
                  <a:gd name="f12" fmla="*/ f4 1 7"/>
                  <a:gd name="f13" fmla="+- f7 0 f5"/>
                  <a:gd name="f14" fmla="+- f6 0 f5"/>
                  <a:gd name="f15" fmla="*/ f10 f0 1"/>
                  <a:gd name="f16" fmla="*/ f14 1 3"/>
                  <a:gd name="f17" fmla="*/ f13 1 7"/>
                  <a:gd name="f18" fmla="*/ 0 f14 1"/>
                  <a:gd name="f19" fmla="*/ 0 f13 1"/>
                  <a:gd name="f20" fmla="*/ 2 f14 1"/>
                  <a:gd name="f21" fmla="*/ 7 f13 1"/>
                  <a:gd name="f22" fmla="*/ f15 1 f2"/>
                  <a:gd name="f23" fmla="*/ f18 1 3"/>
                  <a:gd name="f24" fmla="*/ f19 1 7"/>
                  <a:gd name="f25" fmla="*/ f20 1 3"/>
                  <a:gd name="f26" fmla="*/ f21 1 7"/>
                  <a:gd name="f27" fmla="*/ 0 1 f16"/>
                  <a:gd name="f28" fmla="*/ f6 1 f16"/>
                  <a:gd name="f29" fmla="*/ 0 1 f17"/>
                  <a:gd name="f30" fmla="*/ f7 1 f17"/>
                  <a:gd name="f31" fmla="+- f22 0 f1"/>
                  <a:gd name="f32" fmla="*/ f23 1 f16"/>
                  <a:gd name="f33" fmla="*/ f24 1 f17"/>
                  <a:gd name="f34" fmla="*/ f25 1 f16"/>
                  <a:gd name="f35" fmla="*/ f26 1 f17"/>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7">
                    <a:moveTo>
                      <a:pt x="f5" y="f5"/>
                    </a:moveTo>
                    <a:cubicBezTo>
                      <a:pt x="f6" y="f8"/>
                      <a:pt x="f8" y="f9"/>
                      <a:pt x="f8" y="f7"/>
                    </a:cubicBezTo>
                    <a:cubicBezTo>
                      <a:pt x="f5" y="f9"/>
                      <a:pt x="f5" y="f8"/>
                      <a:pt x="f5" y="f5"/>
                    </a:cubicBezTo>
                    <a:close/>
                  </a:path>
                </a:pathLst>
              </a:custGeom>
              <a:solidFill>
                <a:srgbClr val="574E5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4" name="Freeform 111">
                <a:extLst>
                  <a:ext uri="{FF2B5EF4-FFF2-40B4-BE49-F238E27FC236}">
                    <a16:creationId xmlns:a16="http://schemas.microsoft.com/office/drawing/2014/main" id="{938921D3-46FD-A77E-6F4A-497A6341D37A}"/>
                  </a:ext>
                </a:extLst>
              </p:cNvPr>
              <p:cNvSpPr/>
              <p:nvPr/>
            </p:nvSpPr>
            <p:spPr>
              <a:xfrm>
                <a:off x="10207630" y="3749680"/>
                <a:ext cx="34920" cy="1125534"/>
              </a:xfrm>
              <a:custGeom>
                <a:avLst/>
                <a:gdLst>
                  <a:gd name="f0" fmla="val 10800000"/>
                  <a:gd name="f1" fmla="val 5400000"/>
                  <a:gd name="f2" fmla="val 180"/>
                  <a:gd name="f3" fmla="val w"/>
                  <a:gd name="f4" fmla="val h"/>
                  <a:gd name="f5" fmla="val 0"/>
                  <a:gd name="f6" fmla="val 22"/>
                  <a:gd name="f7" fmla="val 714"/>
                  <a:gd name="f8" fmla="val 17"/>
                  <a:gd name="f9" fmla="val 18"/>
                  <a:gd name="f10" fmla="val 1"/>
                  <a:gd name="f11" fmla="val 2"/>
                  <a:gd name="f12" fmla="val 19"/>
                  <a:gd name="f13" fmla="val 21"/>
                  <a:gd name="f14" fmla="val 5"/>
                  <a:gd name="f15" fmla="val 20"/>
                  <a:gd name="f16" fmla="val 8"/>
                  <a:gd name="f17" fmla="val 11"/>
                  <a:gd name="f18" fmla="val 14"/>
                  <a:gd name="f19" fmla="val 28"/>
                  <a:gd name="f20" fmla="val 13"/>
                  <a:gd name="f21" fmla="val 44"/>
                  <a:gd name="f22" fmla="val 16"/>
                  <a:gd name="f23" fmla="val 61"/>
                  <a:gd name="f24" fmla="val 65"/>
                  <a:gd name="f25" fmla="val 70"/>
                  <a:gd name="f26" fmla="val 74"/>
                  <a:gd name="f27" fmla="val 15"/>
                  <a:gd name="f28" fmla="val 240"/>
                  <a:gd name="f29" fmla="val 406"/>
                  <a:gd name="f30" fmla="val 573"/>
                  <a:gd name="f31" fmla="val 613"/>
                  <a:gd name="f32" fmla="val 654"/>
                  <a:gd name="f33" fmla="val 695"/>
                  <a:gd name="f34" fmla="val 700"/>
                  <a:gd name="f35" fmla="val 705"/>
                  <a:gd name="f36" fmla="val 710"/>
                  <a:gd name="f37" fmla="val 713"/>
                  <a:gd name="f38" fmla="val 12"/>
                  <a:gd name="f39" fmla="val 712"/>
                  <a:gd name="f40" fmla="val 711"/>
                  <a:gd name="f41" fmla="val 10"/>
                  <a:gd name="f42" fmla="val 9"/>
                  <a:gd name="f43" fmla="val 709"/>
                  <a:gd name="f44" fmla="val 707"/>
                  <a:gd name="f45" fmla="val 6"/>
                  <a:gd name="f46" fmla="val 704"/>
                  <a:gd name="f47" fmla="val 4"/>
                  <a:gd name="f48" fmla="val 703"/>
                  <a:gd name="f49" fmla="val 3"/>
                  <a:gd name="f50" fmla="val 702"/>
                  <a:gd name="f51" fmla="val 669"/>
                  <a:gd name="f52" fmla="val 636"/>
                  <a:gd name="f53" fmla="val 603"/>
                  <a:gd name="f54" fmla="val 549"/>
                  <a:gd name="f55" fmla="val 495"/>
                  <a:gd name="f56" fmla="val 441"/>
                  <a:gd name="f57" fmla="val 431"/>
                  <a:gd name="f58" fmla="val 420"/>
                  <a:gd name="f59" fmla="val 409"/>
                  <a:gd name="f60" fmla="val 399"/>
                  <a:gd name="f61" fmla="val 389"/>
                  <a:gd name="f62" fmla="val 379"/>
                  <a:gd name="f63" fmla="val 368"/>
                  <a:gd name="f64" fmla="val 357"/>
                  <a:gd name="f65" fmla="val 347"/>
                  <a:gd name="f66" fmla="val 323"/>
                  <a:gd name="f67" fmla="val 299"/>
                  <a:gd name="f68" fmla="val 275"/>
                  <a:gd name="f69" fmla="val 218"/>
                  <a:gd name="f70" fmla="val 162"/>
                  <a:gd name="f71" fmla="val 7"/>
                  <a:gd name="f72" fmla="val 105"/>
                  <a:gd name="f73" fmla="val 93"/>
                  <a:gd name="f74" fmla="val 82"/>
                  <a:gd name="f75" fmla="val 51"/>
                  <a:gd name="f76" fmla="val 33"/>
                  <a:gd name="f77" fmla="+- 0 0 -90"/>
                  <a:gd name="f78" fmla="*/ f3 1 22"/>
                  <a:gd name="f79" fmla="*/ f4 1 714"/>
                  <a:gd name="f80" fmla="+- f7 0 f5"/>
                  <a:gd name="f81" fmla="+- f6 0 f5"/>
                  <a:gd name="f82" fmla="*/ f77 f0 1"/>
                  <a:gd name="f83" fmla="*/ f81 1 22"/>
                  <a:gd name="f84" fmla="*/ f80 1 714"/>
                  <a:gd name="f85" fmla="*/ 17 f81 1"/>
                  <a:gd name="f86" fmla="*/ 0 f80 1"/>
                  <a:gd name="f87" fmla="*/ 19 f81 1"/>
                  <a:gd name="f88" fmla="*/ 2 f80 1"/>
                  <a:gd name="f89" fmla="*/ 11 f80 1"/>
                  <a:gd name="f90" fmla="*/ 16 f81 1"/>
                  <a:gd name="f91" fmla="*/ 61 f80 1"/>
                  <a:gd name="f92" fmla="*/ 74 f80 1"/>
                  <a:gd name="f93" fmla="*/ 18 f81 1"/>
                  <a:gd name="f94" fmla="*/ 573 f80 1"/>
                  <a:gd name="f95" fmla="*/ 20 f81 1"/>
                  <a:gd name="f96" fmla="*/ 695 f80 1"/>
                  <a:gd name="f97" fmla="*/ 710 f80 1"/>
                  <a:gd name="f98" fmla="*/ 12 f81 1"/>
                  <a:gd name="f99" fmla="*/ 712 f80 1"/>
                  <a:gd name="f100" fmla="*/ 9 f81 1"/>
                  <a:gd name="f101" fmla="*/ 709 f80 1"/>
                  <a:gd name="f102" fmla="*/ 6 f81 1"/>
                  <a:gd name="f103" fmla="*/ 705 f80 1"/>
                  <a:gd name="f104" fmla="*/ 3 f81 1"/>
                  <a:gd name="f105" fmla="*/ 702 f80 1"/>
                  <a:gd name="f106" fmla="*/ 603 f80 1"/>
                  <a:gd name="f107" fmla="*/ 441 f80 1"/>
                  <a:gd name="f108" fmla="*/ 2 f81 1"/>
                  <a:gd name="f109" fmla="*/ 409 f80 1"/>
                  <a:gd name="f110" fmla="*/ 379 f80 1"/>
                  <a:gd name="f111" fmla="*/ 8 f81 1"/>
                  <a:gd name="f112" fmla="*/ 347 f80 1"/>
                  <a:gd name="f113" fmla="*/ 275 f80 1"/>
                  <a:gd name="f114" fmla="*/ 7 f81 1"/>
                  <a:gd name="f115" fmla="*/ 105 f80 1"/>
                  <a:gd name="f116" fmla="*/ 70 f80 1"/>
                  <a:gd name="f117" fmla="*/ 14 f80 1"/>
                  <a:gd name="f118" fmla="*/ f82 1 f2"/>
                  <a:gd name="f119" fmla="*/ f85 1 22"/>
                  <a:gd name="f120" fmla="*/ f86 1 714"/>
                  <a:gd name="f121" fmla="*/ f87 1 22"/>
                  <a:gd name="f122" fmla="*/ f88 1 714"/>
                  <a:gd name="f123" fmla="*/ f89 1 714"/>
                  <a:gd name="f124" fmla="*/ f90 1 22"/>
                  <a:gd name="f125" fmla="*/ f91 1 714"/>
                  <a:gd name="f126" fmla="*/ f92 1 714"/>
                  <a:gd name="f127" fmla="*/ f93 1 22"/>
                  <a:gd name="f128" fmla="*/ f94 1 714"/>
                  <a:gd name="f129" fmla="*/ f95 1 22"/>
                  <a:gd name="f130" fmla="*/ f96 1 714"/>
                  <a:gd name="f131" fmla="*/ f97 1 714"/>
                  <a:gd name="f132" fmla="*/ f98 1 22"/>
                  <a:gd name="f133" fmla="*/ f99 1 714"/>
                  <a:gd name="f134" fmla="*/ f100 1 22"/>
                  <a:gd name="f135" fmla="*/ f101 1 714"/>
                  <a:gd name="f136" fmla="*/ f102 1 22"/>
                  <a:gd name="f137" fmla="*/ f103 1 714"/>
                  <a:gd name="f138" fmla="*/ f104 1 22"/>
                  <a:gd name="f139" fmla="*/ f105 1 714"/>
                  <a:gd name="f140" fmla="*/ f106 1 714"/>
                  <a:gd name="f141" fmla="*/ f107 1 714"/>
                  <a:gd name="f142" fmla="*/ f108 1 22"/>
                  <a:gd name="f143" fmla="*/ f109 1 714"/>
                  <a:gd name="f144" fmla="*/ f110 1 714"/>
                  <a:gd name="f145" fmla="*/ f111 1 22"/>
                  <a:gd name="f146" fmla="*/ f112 1 714"/>
                  <a:gd name="f147" fmla="*/ f113 1 714"/>
                  <a:gd name="f148" fmla="*/ f114 1 22"/>
                  <a:gd name="f149" fmla="*/ f115 1 714"/>
                  <a:gd name="f150" fmla="*/ f116 1 714"/>
                  <a:gd name="f151" fmla="*/ f117 1 714"/>
                  <a:gd name="f152" fmla="*/ 0 1 f83"/>
                  <a:gd name="f153" fmla="*/ f6 1 f83"/>
                  <a:gd name="f154" fmla="*/ 0 1 f84"/>
                  <a:gd name="f155" fmla="*/ f7 1 f84"/>
                  <a:gd name="f156" fmla="+- f118 0 f1"/>
                  <a:gd name="f157" fmla="*/ f119 1 f83"/>
                  <a:gd name="f158" fmla="*/ f120 1 f84"/>
                  <a:gd name="f159" fmla="*/ f121 1 f83"/>
                  <a:gd name="f160" fmla="*/ f122 1 f84"/>
                  <a:gd name="f161" fmla="*/ f123 1 f84"/>
                  <a:gd name="f162" fmla="*/ f124 1 f83"/>
                  <a:gd name="f163" fmla="*/ f125 1 f84"/>
                  <a:gd name="f164" fmla="*/ f126 1 f84"/>
                  <a:gd name="f165" fmla="*/ f127 1 f83"/>
                  <a:gd name="f166" fmla="*/ f128 1 f84"/>
                  <a:gd name="f167" fmla="*/ f129 1 f83"/>
                  <a:gd name="f168" fmla="*/ f130 1 f84"/>
                  <a:gd name="f169" fmla="*/ f131 1 f84"/>
                  <a:gd name="f170" fmla="*/ f132 1 f83"/>
                  <a:gd name="f171" fmla="*/ f133 1 f84"/>
                  <a:gd name="f172" fmla="*/ f134 1 f83"/>
                  <a:gd name="f173" fmla="*/ f135 1 f84"/>
                  <a:gd name="f174" fmla="*/ f136 1 f83"/>
                  <a:gd name="f175" fmla="*/ f137 1 f84"/>
                  <a:gd name="f176" fmla="*/ f138 1 f83"/>
                  <a:gd name="f177" fmla="*/ f139 1 f84"/>
                  <a:gd name="f178" fmla="*/ f140 1 f84"/>
                  <a:gd name="f179" fmla="*/ f141 1 f84"/>
                  <a:gd name="f180" fmla="*/ f142 1 f83"/>
                  <a:gd name="f181" fmla="*/ f143 1 f84"/>
                  <a:gd name="f182" fmla="*/ f144 1 f84"/>
                  <a:gd name="f183" fmla="*/ f145 1 f83"/>
                  <a:gd name="f184" fmla="*/ f146 1 f84"/>
                  <a:gd name="f185" fmla="*/ f147 1 f84"/>
                  <a:gd name="f186" fmla="*/ f148 1 f83"/>
                  <a:gd name="f187" fmla="*/ f149 1 f84"/>
                  <a:gd name="f188" fmla="*/ f150 1 f84"/>
                  <a:gd name="f189" fmla="*/ f151 1 f84"/>
                  <a:gd name="f190" fmla="*/ f152 f78 1"/>
                  <a:gd name="f191" fmla="*/ f153 f78 1"/>
                  <a:gd name="f192" fmla="*/ f155 f79 1"/>
                  <a:gd name="f193" fmla="*/ f154 f79 1"/>
                  <a:gd name="f194" fmla="*/ f157 f78 1"/>
                  <a:gd name="f195" fmla="*/ f158 f79 1"/>
                  <a:gd name="f196" fmla="*/ f159 f78 1"/>
                  <a:gd name="f197" fmla="*/ f160 f79 1"/>
                  <a:gd name="f198" fmla="*/ f161 f79 1"/>
                  <a:gd name="f199" fmla="*/ f162 f78 1"/>
                  <a:gd name="f200" fmla="*/ f163 f79 1"/>
                  <a:gd name="f201" fmla="*/ f164 f79 1"/>
                  <a:gd name="f202" fmla="*/ f165 f78 1"/>
                  <a:gd name="f203" fmla="*/ f166 f79 1"/>
                  <a:gd name="f204" fmla="*/ f167 f78 1"/>
                  <a:gd name="f205" fmla="*/ f168 f79 1"/>
                  <a:gd name="f206" fmla="*/ f169 f79 1"/>
                  <a:gd name="f207" fmla="*/ f170 f78 1"/>
                  <a:gd name="f208" fmla="*/ f171 f79 1"/>
                  <a:gd name="f209" fmla="*/ f172 f78 1"/>
                  <a:gd name="f210" fmla="*/ f173 f79 1"/>
                  <a:gd name="f211" fmla="*/ f174 f78 1"/>
                  <a:gd name="f212" fmla="*/ f175 f79 1"/>
                  <a:gd name="f213" fmla="*/ f176 f78 1"/>
                  <a:gd name="f214" fmla="*/ f177 f79 1"/>
                  <a:gd name="f215" fmla="*/ f178 f79 1"/>
                  <a:gd name="f216" fmla="*/ f179 f79 1"/>
                  <a:gd name="f217" fmla="*/ f180 f78 1"/>
                  <a:gd name="f218" fmla="*/ f181 f79 1"/>
                  <a:gd name="f219" fmla="*/ f182 f79 1"/>
                  <a:gd name="f220" fmla="*/ f183 f78 1"/>
                  <a:gd name="f221" fmla="*/ f184 f79 1"/>
                  <a:gd name="f222" fmla="*/ f185 f79 1"/>
                  <a:gd name="f223" fmla="*/ f186 f78 1"/>
                  <a:gd name="f224" fmla="*/ f187 f79 1"/>
                  <a:gd name="f225" fmla="*/ f188 f79 1"/>
                  <a:gd name="f226" fmla="*/ f189 f79 1"/>
                </a:gdLst>
                <a:ahLst/>
                <a:cxnLst>
                  <a:cxn ang="3cd4">
                    <a:pos x="hc" y="t"/>
                  </a:cxn>
                  <a:cxn ang="0">
                    <a:pos x="r" y="vc"/>
                  </a:cxn>
                  <a:cxn ang="cd4">
                    <a:pos x="hc" y="b"/>
                  </a:cxn>
                  <a:cxn ang="cd2">
                    <a:pos x="l" y="vc"/>
                  </a:cxn>
                  <a:cxn ang="f156">
                    <a:pos x="f194" y="f195"/>
                  </a:cxn>
                  <a:cxn ang="f156">
                    <a:pos x="f196" y="f197"/>
                  </a:cxn>
                  <a:cxn ang="f156">
                    <a:pos x="f196" y="f198"/>
                  </a:cxn>
                  <a:cxn ang="f156">
                    <a:pos x="f199" y="f200"/>
                  </a:cxn>
                  <a:cxn ang="f156">
                    <a:pos x="f199" y="f201"/>
                  </a:cxn>
                  <a:cxn ang="f156">
                    <a:pos x="f202" y="f203"/>
                  </a:cxn>
                  <a:cxn ang="f156">
                    <a:pos x="f204" y="f205"/>
                  </a:cxn>
                  <a:cxn ang="f156">
                    <a:pos x="f196" y="f206"/>
                  </a:cxn>
                  <a:cxn ang="f156">
                    <a:pos x="f207" y="f208"/>
                  </a:cxn>
                  <a:cxn ang="f156">
                    <a:pos x="f209" y="f210"/>
                  </a:cxn>
                  <a:cxn ang="f156">
                    <a:pos x="f211" y="f212"/>
                  </a:cxn>
                  <a:cxn ang="f156">
                    <a:pos x="f213" y="f214"/>
                  </a:cxn>
                  <a:cxn ang="f156">
                    <a:pos x="f213" y="f215"/>
                  </a:cxn>
                  <a:cxn ang="f156">
                    <a:pos x="f213" y="f216"/>
                  </a:cxn>
                  <a:cxn ang="f156">
                    <a:pos x="f217" y="f218"/>
                  </a:cxn>
                  <a:cxn ang="f156">
                    <a:pos x="f217" y="f219"/>
                  </a:cxn>
                  <a:cxn ang="f156">
                    <a:pos x="f220" y="f221"/>
                  </a:cxn>
                  <a:cxn ang="f156">
                    <a:pos x="f209" y="f222"/>
                  </a:cxn>
                  <a:cxn ang="f156">
                    <a:pos x="f223" y="f224"/>
                  </a:cxn>
                  <a:cxn ang="f156">
                    <a:pos x="f211" y="f225"/>
                  </a:cxn>
                  <a:cxn ang="f156">
                    <a:pos x="f209" y="f226"/>
                  </a:cxn>
                  <a:cxn ang="f156">
                    <a:pos x="f194" y="f195"/>
                  </a:cxn>
                </a:cxnLst>
                <a:rect l="f190" t="f193" r="f191" b="f192"/>
                <a:pathLst>
                  <a:path w="22" h="714">
                    <a:moveTo>
                      <a:pt x="f8" y="f5"/>
                    </a:moveTo>
                    <a:cubicBezTo>
                      <a:pt x="f9" y="f10"/>
                      <a:pt x="f9" y="f11"/>
                      <a:pt x="f12" y="f11"/>
                    </a:cubicBezTo>
                    <a:cubicBezTo>
                      <a:pt x="f13" y="f14"/>
                      <a:pt x="f15" y="f16"/>
                      <a:pt x="f12" y="f17"/>
                    </a:cubicBezTo>
                    <a:cubicBezTo>
                      <a:pt x="f18" y="f19"/>
                      <a:pt x="f20" y="f21"/>
                      <a:pt x="f22" y="f23"/>
                    </a:cubicBezTo>
                    <a:cubicBezTo>
                      <a:pt x="f22" y="f24"/>
                      <a:pt x="f22" y="f25"/>
                      <a:pt x="f22" y="f26"/>
                    </a:cubicBezTo>
                    <a:cubicBezTo>
                      <a:pt x="f27" y="f28"/>
                      <a:pt x="f15" y="f29"/>
                      <a:pt x="f9" y="f30"/>
                    </a:cubicBezTo>
                    <a:cubicBezTo>
                      <a:pt x="f9" y="f31"/>
                      <a:pt x="f6" y="f32"/>
                      <a:pt x="f15" y="f33"/>
                    </a:cubicBezTo>
                    <a:cubicBezTo>
                      <a:pt x="f15" y="f34"/>
                      <a:pt x="f13" y="f35"/>
                      <a:pt x="f12" y="f36"/>
                    </a:cubicBezTo>
                    <a:cubicBezTo>
                      <a:pt x="f9" y="f37"/>
                      <a:pt x="f22" y="f7"/>
                      <a:pt x="f38" y="f39"/>
                    </a:cubicBezTo>
                    <a:cubicBezTo>
                      <a:pt x="f17" y="f40"/>
                      <a:pt x="f41" y="f36"/>
                      <a:pt x="f42" y="f43"/>
                    </a:cubicBezTo>
                    <a:cubicBezTo>
                      <a:pt x="f42" y="f44"/>
                      <a:pt x="f16" y="f35"/>
                      <a:pt x="f45" y="f35"/>
                    </a:cubicBezTo>
                    <a:cubicBezTo>
                      <a:pt x="f14" y="f46"/>
                      <a:pt x="f47" y="f48"/>
                      <a:pt x="f49" y="f50"/>
                    </a:cubicBezTo>
                    <a:cubicBezTo>
                      <a:pt x="f47" y="f51"/>
                      <a:pt x="f49" y="f52"/>
                      <a:pt x="f49" y="f53"/>
                    </a:cubicBezTo>
                    <a:cubicBezTo>
                      <a:pt x="f47" y="f54"/>
                      <a:pt x="f49" y="f55"/>
                      <a:pt x="f49" y="f56"/>
                    </a:cubicBezTo>
                    <a:cubicBezTo>
                      <a:pt x="f5" y="f57"/>
                      <a:pt x="f11" y="f58"/>
                      <a:pt x="f11" y="f59"/>
                    </a:cubicBezTo>
                    <a:cubicBezTo>
                      <a:pt x="f10" y="f60"/>
                      <a:pt x="f11" y="f61"/>
                      <a:pt x="f11" y="f62"/>
                    </a:cubicBezTo>
                    <a:cubicBezTo>
                      <a:pt x="f10" y="f63"/>
                      <a:pt x="f11" y="f64"/>
                      <a:pt x="f16" y="f65"/>
                    </a:cubicBezTo>
                    <a:cubicBezTo>
                      <a:pt x="f41" y="f66"/>
                      <a:pt x="f42" y="f67"/>
                      <a:pt x="f42" y="f68"/>
                    </a:cubicBezTo>
                    <a:cubicBezTo>
                      <a:pt x="f16" y="f69"/>
                      <a:pt x="f45" y="f70"/>
                      <a:pt x="f71" y="f72"/>
                    </a:cubicBezTo>
                    <a:cubicBezTo>
                      <a:pt x="f45" y="f73"/>
                      <a:pt x="f45" y="f74"/>
                      <a:pt x="f45" y="f25"/>
                    </a:cubicBezTo>
                    <a:cubicBezTo>
                      <a:pt x="f16" y="f75"/>
                      <a:pt x="f47" y="f76"/>
                      <a:pt x="f42" y="f18"/>
                    </a:cubicBezTo>
                    <a:cubicBezTo>
                      <a:pt x="f41" y="f42"/>
                      <a:pt x="f41" y="f11"/>
                      <a:pt x="f8" y="f5"/>
                    </a:cubicBezTo>
                    <a:close/>
                  </a:path>
                </a:pathLst>
              </a:custGeom>
              <a:solidFill>
                <a:srgbClr val="3D303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5" name="Freeform 112">
                <a:extLst>
                  <a:ext uri="{FF2B5EF4-FFF2-40B4-BE49-F238E27FC236}">
                    <a16:creationId xmlns:a16="http://schemas.microsoft.com/office/drawing/2014/main" id="{DECC3E77-BD44-DA45-B4AC-44EF062D3DD2}"/>
                  </a:ext>
                </a:extLst>
              </p:cNvPr>
              <p:cNvSpPr/>
              <p:nvPr/>
            </p:nvSpPr>
            <p:spPr>
              <a:xfrm>
                <a:off x="10201275" y="3732215"/>
                <a:ext cx="38103" cy="712783"/>
              </a:xfrm>
              <a:custGeom>
                <a:avLst/>
                <a:gdLst>
                  <a:gd name="f0" fmla="val 10800000"/>
                  <a:gd name="f1" fmla="val 5400000"/>
                  <a:gd name="f2" fmla="val 180"/>
                  <a:gd name="f3" fmla="val w"/>
                  <a:gd name="f4" fmla="val h"/>
                  <a:gd name="f5" fmla="val 0"/>
                  <a:gd name="f6" fmla="val 24"/>
                  <a:gd name="f7" fmla="val 452"/>
                  <a:gd name="f8" fmla="val 15"/>
                  <a:gd name="f9" fmla="val 359"/>
                  <a:gd name="f10" fmla="val 7"/>
                  <a:gd name="f11" fmla="val 370"/>
                  <a:gd name="f12" fmla="val 383"/>
                  <a:gd name="f13" fmla="val 8"/>
                  <a:gd name="f14" fmla="val 396"/>
                  <a:gd name="f15" fmla="val 415"/>
                  <a:gd name="f16" fmla="val 433"/>
                  <a:gd name="f17" fmla="val 6"/>
                  <a:gd name="f18" fmla="val 4"/>
                  <a:gd name="f19" fmla="val 441"/>
                  <a:gd name="f20" fmla="val 5"/>
                  <a:gd name="f21" fmla="val 429"/>
                  <a:gd name="f22" fmla="val 418"/>
                  <a:gd name="f23" fmla="val 355"/>
                  <a:gd name="f24" fmla="val 3"/>
                  <a:gd name="f25" fmla="val 293"/>
                  <a:gd name="f26" fmla="val 231"/>
                  <a:gd name="f27" fmla="val 229"/>
                  <a:gd name="f28" fmla="val 227"/>
                  <a:gd name="f29" fmla="val 225"/>
                  <a:gd name="f30" fmla="val 2"/>
                  <a:gd name="f31" fmla="val 220"/>
                  <a:gd name="f32" fmla="val 215"/>
                  <a:gd name="f33" fmla="val 210"/>
                  <a:gd name="f34" fmla="val 182"/>
                  <a:gd name="f35" fmla="val 155"/>
                  <a:gd name="f36" fmla="val 127"/>
                  <a:gd name="f37" fmla="val 100"/>
                  <a:gd name="f38" fmla="val 72"/>
                  <a:gd name="f39" fmla="val 1"/>
                  <a:gd name="f40" fmla="val 45"/>
                  <a:gd name="f41" fmla="val 34"/>
                  <a:gd name="f42" fmla="val 12"/>
                  <a:gd name="f43" fmla="val 11"/>
                  <a:gd name="f44" fmla="val 14"/>
                  <a:gd name="f45" fmla="val 9"/>
                  <a:gd name="f46" fmla="val 17"/>
                  <a:gd name="f47" fmla="val 19"/>
                  <a:gd name="f48" fmla="val 23"/>
                  <a:gd name="f49" fmla="val 20"/>
                  <a:gd name="f50" fmla="val 18"/>
                  <a:gd name="f51" fmla="val 21"/>
                  <a:gd name="f52" fmla="val 10"/>
                  <a:gd name="f53" fmla="val 31"/>
                  <a:gd name="f54" fmla="val 42"/>
                  <a:gd name="f55" fmla="val 51"/>
                  <a:gd name="f56" fmla="val 60"/>
                  <a:gd name="f57" fmla="val 69"/>
                  <a:gd name="f58" fmla="val 73"/>
                  <a:gd name="f59" fmla="val 77"/>
                  <a:gd name="f60" fmla="val 13"/>
                  <a:gd name="f61" fmla="val 80"/>
                  <a:gd name="f62" fmla="val 92"/>
                  <a:gd name="f63" fmla="val 104"/>
                  <a:gd name="f64" fmla="val 116"/>
                  <a:gd name="f65" fmla="val 153"/>
                  <a:gd name="f66" fmla="val 190"/>
                  <a:gd name="f67" fmla="val 233"/>
                  <a:gd name="f68" fmla="val 238"/>
                  <a:gd name="f69" fmla="val 244"/>
                  <a:gd name="f70" fmla="val 281"/>
                  <a:gd name="f71" fmla="val 318"/>
                  <a:gd name="f72" fmla="val 356"/>
                  <a:gd name="f73" fmla="val 357"/>
                  <a:gd name="f74" fmla="val 358"/>
                  <a:gd name="f75" fmla="+- 0 0 -90"/>
                  <a:gd name="f76" fmla="*/ f3 1 24"/>
                  <a:gd name="f77" fmla="*/ f4 1 452"/>
                  <a:gd name="f78" fmla="+- f7 0 f5"/>
                  <a:gd name="f79" fmla="+- f6 0 f5"/>
                  <a:gd name="f80" fmla="*/ f75 f0 1"/>
                  <a:gd name="f81" fmla="*/ f79 1 24"/>
                  <a:gd name="f82" fmla="*/ f78 1 452"/>
                  <a:gd name="f83" fmla="*/ 15 f79 1"/>
                  <a:gd name="f84" fmla="*/ 359 f78 1"/>
                  <a:gd name="f85" fmla="*/ 8 f79 1"/>
                  <a:gd name="f86" fmla="*/ 396 f78 1"/>
                  <a:gd name="f87" fmla="*/ 7 f79 1"/>
                  <a:gd name="f88" fmla="*/ 452 f78 1"/>
                  <a:gd name="f89" fmla="*/ 6 f79 1"/>
                  <a:gd name="f90" fmla="*/ 5 f79 1"/>
                  <a:gd name="f91" fmla="*/ 418 f78 1"/>
                  <a:gd name="f92" fmla="*/ 4 f79 1"/>
                  <a:gd name="f93" fmla="*/ 231 f78 1"/>
                  <a:gd name="f94" fmla="*/ 3 f79 1"/>
                  <a:gd name="f95" fmla="*/ 225 f78 1"/>
                  <a:gd name="f96" fmla="*/ 2 f79 1"/>
                  <a:gd name="f97" fmla="*/ 210 f78 1"/>
                  <a:gd name="f98" fmla="*/ 127 f78 1"/>
                  <a:gd name="f99" fmla="*/ 1 f79 1"/>
                  <a:gd name="f100" fmla="*/ 45 f78 1"/>
                  <a:gd name="f101" fmla="*/ 15 f78 1"/>
                  <a:gd name="f102" fmla="*/ 11 f79 1"/>
                  <a:gd name="f103" fmla="*/ 7 f78 1"/>
                  <a:gd name="f104" fmla="*/ 6 f78 1"/>
                  <a:gd name="f105" fmla="*/ 23 f79 1"/>
                  <a:gd name="f106" fmla="*/ 0 f78 1"/>
                  <a:gd name="f107" fmla="*/ 18 f79 1"/>
                  <a:gd name="f108" fmla="*/ 11 f78 1"/>
                  <a:gd name="f109" fmla="*/ 10 f79 1"/>
                  <a:gd name="f110" fmla="*/ 42 f78 1"/>
                  <a:gd name="f111" fmla="*/ 69 f78 1"/>
                  <a:gd name="f112" fmla="*/ 13 f79 1"/>
                  <a:gd name="f113" fmla="*/ 80 f78 1"/>
                  <a:gd name="f114" fmla="*/ 116 f78 1"/>
                  <a:gd name="f115" fmla="*/ 12 f79 1"/>
                  <a:gd name="f116" fmla="*/ 227 f78 1"/>
                  <a:gd name="f117" fmla="*/ 244 f78 1"/>
                  <a:gd name="f118" fmla="*/ 14 f79 1"/>
                  <a:gd name="f119" fmla="*/ 356 f78 1"/>
                  <a:gd name="f120" fmla="*/ f80 1 f2"/>
                  <a:gd name="f121" fmla="*/ f83 1 24"/>
                  <a:gd name="f122" fmla="*/ f84 1 452"/>
                  <a:gd name="f123" fmla="*/ f85 1 24"/>
                  <a:gd name="f124" fmla="*/ f86 1 452"/>
                  <a:gd name="f125" fmla="*/ f87 1 24"/>
                  <a:gd name="f126" fmla="*/ f88 1 452"/>
                  <a:gd name="f127" fmla="*/ f89 1 24"/>
                  <a:gd name="f128" fmla="*/ f90 1 24"/>
                  <a:gd name="f129" fmla="*/ f91 1 452"/>
                  <a:gd name="f130" fmla="*/ f92 1 24"/>
                  <a:gd name="f131" fmla="*/ f93 1 452"/>
                  <a:gd name="f132" fmla="*/ f94 1 24"/>
                  <a:gd name="f133" fmla="*/ f95 1 452"/>
                  <a:gd name="f134" fmla="*/ f96 1 24"/>
                  <a:gd name="f135" fmla="*/ f97 1 452"/>
                  <a:gd name="f136" fmla="*/ f98 1 452"/>
                  <a:gd name="f137" fmla="*/ f99 1 24"/>
                  <a:gd name="f138" fmla="*/ f100 1 452"/>
                  <a:gd name="f139" fmla="*/ f101 1 452"/>
                  <a:gd name="f140" fmla="*/ f102 1 24"/>
                  <a:gd name="f141" fmla="*/ f103 1 452"/>
                  <a:gd name="f142" fmla="*/ f104 1 452"/>
                  <a:gd name="f143" fmla="*/ f105 1 24"/>
                  <a:gd name="f144" fmla="*/ f106 1 452"/>
                  <a:gd name="f145" fmla="*/ f107 1 24"/>
                  <a:gd name="f146" fmla="*/ f108 1 452"/>
                  <a:gd name="f147" fmla="*/ f109 1 24"/>
                  <a:gd name="f148" fmla="*/ f110 1 452"/>
                  <a:gd name="f149" fmla="*/ f111 1 452"/>
                  <a:gd name="f150" fmla="*/ f112 1 24"/>
                  <a:gd name="f151" fmla="*/ f113 1 452"/>
                  <a:gd name="f152" fmla="*/ f114 1 452"/>
                  <a:gd name="f153" fmla="*/ f115 1 24"/>
                  <a:gd name="f154" fmla="*/ f116 1 452"/>
                  <a:gd name="f155" fmla="*/ f117 1 452"/>
                  <a:gd name="f156" fmla="*/ f118 1 24"/>
                  <a:gd name="f157" fmla="*/ f119 1 452"/>
                  <a:gd name="f158" fmla="*/ 0 1 f81"/>
                  <a:gd name="f159" fmla="*/ f6 1 f81"/>
                  <a:gd name="f160" fmla="*/ 0 1 f82"/>
                  <a:gd name="f161" fmla="*/ f7 1 f82"/>
                  <a:gd name="f162" fmla="+- f120 0 f1"/>
                  <a:gd name="f163" fmla="*/ f121 1 f81"/>
                  <a:gd name="f164" fmla="*/ f122 1 f82"/>
                  <a:gd name="f165" fmla="*/ f123 1 f81"/>
                  <a:gd name="f166" fmla="*/ f124 1 f82"/>
                  <a:gd name="f167" fmla="*/ f125 1 f81"/>
                  <a:gd name="f168" fmla="*/ f126 1 f82"/>
                  <a:gd name="f169" fmla="*/ f127 1 f81"/>
                  <a:gd name="f170" fmla="*/ f128 1 f81"/>
                  <a:gd name="f171" fmla="*/ f129 1 f82"/>
                  <a:gd name="f172" fmla="*/ f130 1 f81"/>
                  <a:gd name="f173" fmla="*/ f131 1 f82"/>
                  <a:gd name="f174" fmla="*/ f132 1 f81"/>
                  <a:gd name="f175" fmla="*/ f133 1 f82"/>
                  <a:gd name="f176" fmla="*/ f134 1 f81"/>
                  <a:gd name="f177" fmla="*/ f135 1 f82"/>
                  <a:gd name="f178" fmla="*/ f136 1 f82"/>
                  <a:gd name="f179" fmla="*/ f137 1 f81"/>
                  <a:gd name="f180" fmla="*/ f138 1 f82"/>
                  <a:gd name="f181" fmla="*/ f139 1 f82"/>
                  <a:gd name="f182" fmla="*/ f140 1 f81"/>
                  <a:gd name="f183" fmla="*/ f141 1 f82"/>
                  <a:gd name="f184" fmla="*/ f142 1 f82"/>
                  <a:gd name="f185" fmla="*/ f143 1 f81"/>
                  <a:gd name="f186" fmla="*/ f144 1 f82"/>
                  <a:gd name="f187" fmla="*/ f145 1 f81"/>
                  <a:gd name="f188" fmla="*/ f146 1 f82"/>
                  <a:gd name="f189" fmla="*/ f147 1 f81"/>
                  <a:gd name="f190" fmla="*/ f148 1 f82"/>
                  <a:gd name="f191" fmla="*/ f149 1 f82"/>
                  <a:gd name="f192" fmla="*/ f150 1 f81"/>
                  <a:gd name="f193" fmla="*/ f151 1 f82"/>
                  <a:gd name="f194" fmla="*/ f152 1 f82"/>
                  <a:gd name="f195" fmla="*/ f153 1 f81"/>
                  <a:gd name="f196" fmla="*/ f154 1 f82"/>
                  <a:gd name="f197" fmla="*/ f155 1 f82"/>
                  <a:gd name="f198" fmla="*/ f156 1 f81"/>
                  <a:gd name="f199" fmla="*/ f157 1 f82"/>
                  <a:gd name="f200" fmla="*/ f158 f76 1"/>
                  <a:gd name="f201" fmla="*/ f159 f76 1"/>
                  <a:gd name="f202" fmla="*/ f161 f77 1"/>
                  <a:gd name="f203" fmla="*/ f160 f77 1"/>
                  <a:gd name="f204" fmla="*/ f163 f76 1"/>
                  <a:gd name="f205" fmla="*/ f164 f77 1"/>
                  <a:gd name="f206" fmla="*/ f165 f76 1"/>
                  <a:gd name="f207" fmla="*/ f166 f77 1"/>
                  <a:gd name="f208" fmla="*/ f167 f76 1"/>
                  <a:gd name="f209" fmla="*/ f168 f77 1"/>
                  <a:gd name="f210" fmla="*/ f169 f76 1"/>
                  <a:gd name="f211" fmla="*/ f170 f76 1"/>
                  <a:gd name="f212" fmla="*/ f171 f77 1"/>
                  <a:gd name="f213" fmla="*/ f172 f76 1"/>
                  <a:gd name="f214" fmla="*/ f173 f77 1"/>
                  <a:gd name="f215" fmla="*/ f174 f76 1"/>
                  <a:gd name="f216" fmla="*/ f175 f77 1"/>
                  <a:gd name="f217" fmla="*/ f176 f76 1"/>
                  <a:gd name="f218" fmla="*/ f177 f77 1"/>
                  <a:gd name="f219" fmla="*/ f178 f77 1"/>
                  <a:gd name="f220" fmla="*/ f179 f76 1"/>
                  <a:gd name="f221" fmla="*/ f180 f77 1"/>
                  <a:gd name="f222" fmla="*/ f181 f77 1"/>
                  <a:gd name="f223" fmla="*/ f182 f76 1"/>
                  <a:gd name="f224" fmla="*/ f183 f77 1"/>
                  <a:gd name="f225" fmla="*/ f184 f77 1"/>
                  <a:gd name="f226" fmla="*/ f185 f76 1"/>
                  <a:gd name="f227" fmla="*/ f186 f77 1"/>
                  <a:gd name="f228" fmla="*/ f187 f76 1"/>
                  <a:gd name="f229" fmla="*/ f188 f77 1"/>
                  <a:gd name="f230" fmla="*/ f189 f76 1"/>
                  <a:gd name="f231" fmla="*/ f190 f77 1"/>
                  <a:gd name="f232" fmla="*/ f191 f77 1"/>
                  <a:gd name="f233" fmla="*/ f192 f76 1"/>
                  <a:gd name="f234" fmla="*/ f193 f77 1"/>
                  <a:gd name="f235" fmla="*/ f194 f77 1"/>
                  <a:gd name="f236" fmla="*/ f195 f76 1"/>
                  <a:gd name="f237" fmla="*/ f196 f77 1"/>
                  <a:gd name="f238" fmla="*/ f197 f77 1"/>
                  <a:gd name="f239" fmla="*/ f198 f76 1"/>
                  <a:gd name="f240" fmla="*/ f199 f77 1"/>
                </a:gdLst>
                <a:ahLst/>
                <a:cxnLst>
                  <a:cxn ang="3cd4">
                    <a:pos x="hc" y="t"/>
                  </a:cxn>
                  <a:cxn ang="0">
                    <a:pos x="r" y="vc"/>
                  </a:cxn>
                  <a:cxn ang="cd4">
                    <a:pos x="hc" y="b"/>
                  </a:cxn>
                  <a:cxn ang="cd2">
                    <a:pos x="l" y="vc"/>
                  </a:cxn>
                  <a:cxn ang="f162">
                    <a:pos x="f204" y="f205"/>
                  </a:cxn>
                  <a:cxn ang="f162">
                    <a:pos x="f206" y="f207"/>
                  </a:cxn>
                  <a:cxn ang="f162">
                    <a:pos x="f208" y="f209"/>
                  </a:cxn>
                  <a:cxn ang="f162">
                    <a:pos x="f210" y="f209"/>
                  </a:cxn>
                  <a:cxn ang="f162">
                    <a:pos x="f211" y="f212"/>
                  </a:cxn>
                  <a:cxn ang="f162">
                    <a:pos x="f213" y="f214"/>
                  </a:cxn>
                  <a:cxn ang="f162">
                    <a:pos x="f215" y="f216"/>
                  </a:cxn>
                  <a:cxn ang="f162">
                    <a:pos x="f217" y="f218"/>
                  </a:cxn>
                  <a:cxn ang="f162">
                    <a:pos x="f217" y="f219"/>
                  </a:cxn>
                  <a:cxn ang="f162">
                    <a:pos x="f220" y="f221"/>
                  </a:cxn>
                  <a:cxn ang="f162">
                    <a:pos x="f210" y="f222"/>
                  </a:cxn>
                  <a:cxn ang="f162">
                    <a:pos x="f223" y="f224"/>
                  </a:cxn>
                  <a:cxn ang="f162">
                    <a:pos x="f204" y="f225"/>
                  </a:cxn>
                  <a:cxn ang="f162">
                    <a:pos x="f226" y="f227"/>
                  </a:cxn>
                  <a:cxn ang="f162">
                    <a:pos x="f228" y="f229"/>
                  </a:cxn>
                  <a:cxn ang="f162">
                    <a:pos x="f230" y="f231"/>
                  </a:cxn>
                  <a:cxn ang="f162">
                    <a:pos x="f230" y="f232"/>
                  </a:cxn>
                  <a:cxn ang="f162">
                    <a:pos x="f233" y="f234"/>
                  </a:cxn>
                  <a:cxn ang="f162">
                    <a:pos x="f233" y="f235"/>
                  </a:cxn>
                  <a:cxn ang="f162">
                    <a:pos x="f236" y="f237"/>
                  </a:cxn>
                  <a:cxn ang="f162">
                    <a:pos x="f236" y="f238"/>
                  </a:cxn>
                  <a:cxn ang="f162">
                    <a:pos x="f239" y="f240"/>
                  </a:cxn>
                  <a:cxn ang="f162">
                    <a:pos x="f204" y="f205"/>
                  </a:cxn>
                </a:cxnLst>
                <a:rect l="f200" t="f203" r="f201" b="f202"/>
                <a:pathLst>
                  <a:path w="24" h="452">
                    <a:moveTo>
                      <a:pt x="f8" y="f9"/>
                    </a:moveTo>
                    <a:cubicBezTo>
                      <a:pt x="f10" y="f11"/>
                      <a:pt x="f10" y="f12"/>
                      <a:pt x="f13" y="f14"/>
                    </a:cubicBezTo>
                    <a:cubicBezTo>
                      <a:pt x="f13" y="f15"/>
                      <a:pt x="f13" y="f16"/>
                      <a:pt x="f10" y="f7"/>
                    </a:cubicBezTo>
                    <a:cubicBezTo>
                      <a:pt x="f10" y="f7"/>
                      <a:pt x="f17" y="f7"/>
                      <a:pt x="f17" y="f7"/>
                    </a:cubicBezTo>
                    <a:cubicBezTo>
                      <a:pt x="f18" y="f19"/>
                      <a:pt x="f20" y="f21"/>
                      <a:pt x="f20" y="f22"/>
                    </a:cubicBezTo>
                    <a:cubicBezTo>
                      <a:pt x="f20" y="f23"/>
                      <a:pt x="f24" y="f25"/>
                      <a:pt x="f18" y="f26"/>
                    </a:cubicBezTo>
                    <a:cubicBezTo>
                      <a:pt x="f18" y="f27"/>
                      <a:pt x="f18" y="f28"/>
                      <a:pt x="f24" y="f29"/>
                    </a:cubicBezTo>
                    <a:cubicBezTo>
                      <a:pt x="f30" y="f31"/>
                      <a:pt x="f30" y="f32"/>
                      <a:pt x="f30" y="f33"/>
                    </a:cubicBezTo>
                    <a:cubicBezTo>
                      <a:pt x="f30" y="f34"/>
                      <a:pt x="f30" y="f35"/>
                      <a:pt x="f30" y="f36"/>
                    </a:cubicBezTo>
                    <a:cubicBezTo>
                      <a:pt x="f30" y="f37"/>
                      <a:pt x="f5" y="f38"/>
                      <a:pt x="f39" y="f40"/>
                    </a:cubicBezTo>
                    <a:cubicBezTo>
                      <a:pt x="f39" y="f41"/>
                      <a:pt x="f24" y="f6"/>
                      <a:pt x="f17" y="f8"/>
                    </a:cubicBezTo>
                    <a:cubicBezTo>
                      <a:pt x="f10" y="f42"/>
                      <a:pt x="f10" y="f13"/>
                      <a:pt x="f43" y="f10"/>
                    </a:cubicBezTo>
                    <a:cubicBezTo>
                      <a:pt x="f44" y="f45"/>
                      <a:pt x="f44" y="f10"/>
                      <a:pt x="f8" y="f17"/>
                    </a:cubicBezTo>
                    <a:cubicBezTo>
                      <a:pt x="f46" y="f24"/>
                      <a:pt x="f47" y="f5"/>
                      <a:pt x="f48" y="f5"/>
                    </a:cubicBezTo>
                    <a:cubicBezTo>
                      <a:pt x="f6" y="f20"/>
                      <a:pt x="f49" y="f13"/>
                      <a:pt x="f50" y="f43"/>
                    </a:cubicBezTo>
                    <a:cubicBezTo>
                      <a:pt x="f42" y="f51"/>
                      <a:pt x="f52" y="f53"/>
                      <a:pt x="f52" y="f54"/>
                    </a:cubicBezTo>
                    <a:cubicBezTo>
                      <a:pt x="f52" y="f55"/>
                      <a:pt x="f52" y="f56"/>
                      <a:pt x="f52" y="f57"/>
                    </a:cubicBezTo>
                    <a:cubicBezTo>
                      <a:pt x="f52" y="f58"/>
                      <a:pt x="f43" y="f59"/>
                      <a:pt x="f60" y="f61"/>
                    </a:cubicBezTo>
                    <a:cubicBezTo>
                      <a:pt x="f60" y="f62"/>
                      <a:pt x="f60" y="f63"/>
                      <a:pt x="f60" y="f64"/>
                    </a:cubicBezTo>
                    <a:cubicBezTo>
                      <a:pt x="f42" y="f65"/>
                      <a:pt x="f43" y="f66"/>
                      <a:pt x="f42" y="f28"/>
                    </a:cubicBezTo>
                    <a:cubicBezTo>
                      <a:pt x="f42" y="f67"/>
                      <a:pt x="f42" y="f68"/>
                      <a:pt x="f42" y="f69"/>
                    </a:cubicBezTo>
                    <a:cubicBezTo>
                      <a:pt x="f60" y="f70"/>
                      <a:pt x="f8" y="f71"/>
                      <a:pt x="f44" y="f72"/>
                    </a:cubicBezTo>
                    <a:cubicBezTo>
                      <a:pt x="f44" y="f73"/>
                      <a:pt x="f8" y="f74"/>
                      <a:pt x="f8" y="f9"/>
                    </a:cubicBezTo>
                    <a:close/>
                  </a:path>
                </a:pathLst>
              </a:custGeom>
              <a:solidFill>
                <a:srgbClr val="53485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6" name="Freeform 113">
                <a:extLst>
                  <a:ext uri="{FF2B5EF4-FFF2-40B4-BE49-F238E27FC236}">
                    <a16:creationId xmlns:a16="http://schemas.microsoft.com/office/drawing/2014/main" id="{6938D895-7096-72A3-8942-434A43C2DA51}"/>
                  </a:ext>
                </a:extLst>
              </p:cNvPr>
              <p:cNvSpPr/>
              <p:nvPr/>
            </p:nvSpPr>
            <p:spPr>
              <a:xfrm>
                <a:off x="10196510" y="3722686"/>
                <a:ext cx="31747" cy="492120"/>
              </a:xfrm>
              <a:custGeom>
                <a:avLst/>
                <a:gdLst>
                  <a:gd name="f0" fmla="val 10800000"/>
                  <a:gd name="f1" fmla="val 5400000"/>
                  <a:gd name="f2" fmla="val 180"/>
                  <a:gd name="f3" fmla="val w"/>
                  <a:gd name="f4" fmla="val h"/>
                  <a:gd name="f5" fmla="val 0"/>
                  <a:gd name="f6" fmla="val 20"/>
                  <a:gd name="f7" fmla="val 312"/>
                  <a:gd name="f8" fmla="val 14"/>
                  <a:gd name="f9" fmla="val 13"/>
                  <a:gd name="f10" fmla="val 9"/>
                  <a:gd name="f11" fmla="val 24"/>
                  <a:gd name="f12" fmla="val 7"/>
                  <a:gd name="f13" fmla="val 35"/>
                  <a:gd name="f14" fmla="val 46"/>
                  <a:gd name="f15" fmla="val 5"/>
                  <a:gd name="f16" fmla="val 78"/>
                  <a:gd name="f17" fmla="val 110"/>
                  <a:gd name="f18" fmla="val 142"/>
                  <a:gd name="f19" fmla="val 172"/>
                  <a:gd name="f20" fmla="val 201"/>
                  <a:gd name="f21" fmla="val 230"/>
                  <a:gd name="f22" fmla="val 8"/>
                  <a:gd name="f23" fmla="val 257"/>
                  <a:gd name="f24" fmla="val 283"/>
                  <a:gd name="f25" fmla="val 309"/>
                  <a:gd name="f26" fmla="val 310"/>
                  <a:gd name="f27" fmla="val 287"/>
                  <a:gd name="f28" fmla="val 262"/>
                  <a:gd name="f29" fmla="val 4"/>
                  <a:gd name="f30" fmla="val 237"/>
                  <a:gd name="f31" fmla="val 3"/>
                  <a:gd name="f32" fmla="val 191"/>
                  <a:gd name="f33" fmla="val 146"/>
                  <a:gd name="f34" fmla="val 2"/>
                  <a:gd name="f35" fmla="val 101"/>
                  <a:gd name="f36" fmla="val 91"/>
                  <a:gd name="f37" fmla="val 80"/>
                  <a:gd name="f38" fmla="val 1"/>
                  <a:gd name="f39" fmla="val 70"/>
                  <a:gd name="f40" fmla="val 50"/>
                  <a:gd name="f41" fmla="val 31"/>
                  <a:gd name="f42" fmla="val 12"/>
                  <a:gd name="f43" fmla="val 18"/>
                  <a:gd name="f44" fmla="val 15"/>
                  <a:gd name="f45" fmla="+- 0 0 -90"/>
                  <a:gd name="f46" fmla="*/ f3 1 20"/>
                  <a:gd name="f47" fmla="*/ f4 1 312"/>
                  <a:gd name="f48" fmla="+- f7 0 f5"/>
                  <a:gd name="f49" fmla="+- f6 0 f5"/>
                  <a:gd name="f50" fmla="*/ f45 f0 1"/>
                  <a:gd name="f51" fmla="*/ f49 1 20"/>
                  <a:gd name="f52" fmla="*/ f48 1 312"/>
                  <a:gd name="f53" fmla="*/ 14 f49 1"/>
                  <a:gd name="f54" fmla="*/ 13 f48 1"/>
                  <a:gd name="f55" fmla="*/ 7 f49 1"/>
                  <a:gd name="f56" fmla="*/ 46 f48 1"/>
                  <a:gd name="f57" fmla="*/ 142 f48 1"/>
                  <a:gd name="f58" fmla="*/ 230 f48 1"/>
                  <a:gd name="f59" fmla="*/ 8 f49 1"/>
                  <a:gd name="f60" fmla="*/ 309 f48 1"/>
                  <a:gd name="f61" fmla="*/ 5 f49 1"/>
                  <a:gd name="f62" fmla="*/ 312 f48 1"/>
                  <a:gd name="f63" fmla="*/ 4 f49 1"/>
                  <a:gd name="f64" fmla="*/ 237 f48 1"/>
                  <a:gd name="f65" fmla="*/ 2 f49 1"/>
                  <a:gd name="f66" fmla="*/ 101 f48 1"/>
                  <a:gd name="f67" fmla="*/ 1 f49 1"/>
                  <a:gd name="f68" fmla="*/ 70 f48 1"/>
                  <a:gd name="f69" fmla="*/ 9 f49 1"/>
                  <a:gd name="f70" fmla="*/ 12 f48 1"/>
                  <a:gd name="f71" fmla="*/ 20 f49 1"/>
                  <a:gd name="f72" fmla="*/ 0 f48 1"/>
                  <a:gd name="f73" fmla="*/ f50 1 f2"/>
                  <a:gd name="f74" fmla="*/ f53 1 20"/>
                  <a:gd name="f75" fmla="*/ f54 1 312"/>
                  <a:gd name="f76" fmla="*/ f55 1 20"/>
                  <a:gd name="f77" fmla="*/ f56 1 312"/>
                  <a:gd name="f78" fmla="*/ f57 1 312"/>
                  <a:gd name="f79" fmla="*/ f58 1 312"/>
                  <a:gd name="f80" fmla="*/ f59 1 20"/>
                  <a:gd name="f81" fmla="*/ f60 1 312"/>
                  <a:gd name="f82" fmla="*/ f61 1 20"/>
                  <a:gd name="f83" fmla="*/ f62 1 312"/>
                  <a:gd name="f84" fmla="*/ f63 1 20"/>
                  <a:gd name="f85" fmla="*/ f64 1 312"/>
                  <a:gd name="f86" fmla="*/ f65 1 20"/>
                  <a:gd name="f87" fmla="*/ f66 1 312"/>
                  <a:gd name="f88" fmla="*/ f67 1 20"/>
                  <a:gd name="f89" fmla="*/ f68 1 312"/>
                  <a:gd name="f90" fmla="*/ f69 1 20"/>
                  <a:gd name="f91" fmla="*/ f70 1 312"/>
                  <a:gd name="f92" fmla="*/ f71 1 20"/>
                  <a:gd name="f93" fmla="*/ f72 1 312"/>
                  <a:gd name="f94" fmla="*/ 0 1 f51"/>
                  <a:gd name="f95" fmla="*/ f6 1 f51"/>
                  <a:gd name="f96" fmla="*/ 0 1 f52"/>
                  <a:gd name="f97" fmla="*/ f7 1 f52"/>
                  <a:gd name="f98" fmla="+- f73 0 f1"/>
                  <a:gd name="f99" fmla="*/ f74 1 f51"/>
                  <a:gd name="f100" fmla="*/ f75 1 f52"/>
                  <a:gd name="f101" fmla="*/ f76 1 f51"/>
                  <a:gd name="f102" fmla="*/ f77 1 f52"/>
                  <a:gd name="f103" fmla="*/ f78 1 f52"/>
                  <a:gd name="f104" fmla="*/ f79 1 f52"/>
                  <a:gd name="f105" fmla="*/ f80 1 f51"/>
                  <a:gd name="f106" fmla="*/ f81 1 f52"/>
                  <a:gd name="f107" fmla="*/ f82 1 f51"/>
                  <a:gd name="f108" fmla="*/ f83 1 f52"/>
                  <a:gd name="f109" fmla="*/ f84 1 f51"/>
                  <a:gd name="f110" fmla="*/ f85 1 f52"/>
                  <a:gd name="f111" fmla="*/ f86 1 f51"/>
                  <a:gd name="f112" fmla="*/ f87 1 f52"/>
                  <a:gd name="f113" fmla="*/ f88 1 f51"/>
                  <a:gd name="f114" fmla="*/ f89 1 f52"/>
                  <a:gd name="f115" fmla="*/ f90 1 f51"/>
                  <a:gd name="f116" fmla="*/ f91 1 f52"/>
                  <a:gd name="f117" fmla="*/ f92 1 f51"/>
                  <a:gd name="f118" fmla="*/ f93 1 f52"/>
                  <a:gd name="f119" fmla="*/ f94 f46 1"/>
                  <a:gd name="f120" fmla="*/ f95 f46 1"/>
                  <a:gd name="f121" fmla="*/ f97 f47 1"/>
                  <a:gd name="f122" fmla="*/ f96 f47 1"/>
                  <a:gd name="f123" fmla="*/ f99 f46 1"/>
                  <a:gd name="f124" fmla="*/ f100 f47 1"/>
                  <a:gd name="f125" fmla="*/ f101 f46 1"/>
                  <a:gd name="f126" fmla="*/ f102 f47 1"/>
                  <a:gd name="f127" fmla="*/ f103 f47 1"/>
                  <a:gd name="f128" fmla="*/ f104 f47 1"/>
                  <a:gd name="f129" fmla="*/ f105 f46 1"/>
                  <a:gd name="f130" fmla="*/ f106 f47 1"/>
                  <a:gd name="f131" fmla="*/ f107 f46 1"/>
                  <a:gd name="f132" fmla="*/ f108 f47 1"/>
                  <a:gd name="f133" fmla="*/ f109 f46 1"/>
                  <a:gd name="f134" fmla="*/ f110 f47 1"/>
                  <a:gd name="f135" fmla="*/ f111 f46 1"/>
                  <a:gd name="f136" fmla="*/ f112 f47 1"/>
                  <a:gd name="f137" fmla="*/ f113 f46 1"/>
                  <a:gd name="f138" fmla="*/ f114 f47 1"/>
                  <a:gd name="f139" fmla="*/ f115 f46 1"/>
                  <a:gd name="f140" fmla="*/ f116 f47 1"/>
                  <a:gd name="f141" fmla="*/ f117 f46 1"/>
                  <a:gd name="f142" fmla="*/ f118 f47 1"/>
                </a:gdLst>
                <a:ahLst/>
                <a:cxnLst>
                  <a:cxn ang="3cd4">
                    <a:pos x="hc" y="t"/>
                  </a:cxn>
                  <a:cxn ang="0">
                    <a:pos x="r" y="vc"/>
                  </a:cxn>
                  <a:cxn ang="cd4">
                    <a:pos x="hc" y="b"/>
                  </a:cxn>
                  <a:cxn ang="cd2">
                    <a:pos x="l" y="vc"/>
                  </a:cxn>
                  <a:cxn ang="f98">
                    <a:pos x="f123" y="f124"/>
                  </a:cxn>
                  <a:cxn ang="f98">
                    <a:pos x="f125" y="f126"/>
                  </a:cxn>
                  <a:cxn ang="f98">
                    <a:pos x="f125" y="f127"/>
                  </a:cxn>
                  <a:cxn ang="f98">
                    <a:pos x="f125" y="f128"/>
                  </a:cxn>
                  <a:cxn ang="f98">
                    <a:pos x="f129" y="f130"/>
                  </a:cxn>
                  <a:cxn ang="f98">
                    <a:pos x="f131" y="f132"/>
                  </a:cxn>
                  <a:cxn ang="f98">
                    <a:pos x="f133" y="f134"/>
                  </a:cxn>
                  <a:cxn ang="f98">
                    <a:pos x="f135" y="f136"/>
                  </a:cxn>
                  <a:cxn ang="f98">
                    <a:pos x="f137" y="f138"/>
                  </a:cxn>
                  <a:cxn ang="f98">
                    <a:pos x="f139" y="f140"/>
                  </a:cxn>
                  <a:cxn ang="f98">
                    <a:pos x="f141" y="f142"/>
                  </a:cxn>
                  <a:cxn ang="f98">
                    <a:pos x="f123" y="f124"/>
                  </a:cxn>
                </a:cxnLst>
                <a:rect l="f119" t="f122" r="f120" b="f121"/>
                <a:pathLst>
                  <a:path w="20" h="312">
                    <a:moveTo>
                      <a:pt x="f8" y="f9"/>
                    </a:moveTo>
                    <a:cubicBezTo>
                      <a:pt x="f10" y="f11"/>
                      <a:pt x="f12" y="f13"/>
                      <a:pt x="f12" y="f14"/>
                    </a:cubicBezTo>
                    <a:cubicBezTo>
                      <a:pt x="f15" y="f16"/>
                      <a:pt x="f12" y="f17"/>
                      <a:pt x="f12" y="f18"/>
                    </a:cubicBezTo>
                    <a:cubicBezTo>
                      <a:pt x="f12" y="f19"/>
                      <a:pt x="f12" y="f20"/>
                      <a:pt x="f12" y="f21"/>
                    </a:cubicBezTo>
                    <a:cubicBezTo>
                      <a:pt x="f22" y="f23"/>
                      <a:pt x="f12" y="f24"/>
                      <a:pt x="f22" y="f25"/>
                    </a:cubicBezTo>
                    <a:cubicBezTo>
                      <a:pt x="f22" y="f26"/>
                      <a:pt x="f12" y="f7"/>
                      <a:pt x="f15" y="f7"/>
                    </a:cubicBezTo>
                    <a:cubicBezTo>
                      <a:pt x="f15" y="f27"/>
                      <a:pt x="f15" y="f28"/>
                      <a:pt x="f29" y="f30"/>
                    </a:cubicBezTo>
                    <a:cubicBezTo>
                      <a:pt x="f31" y="f32"/>
                      <a:pt x="f31" y="f33"/>
                      <a:pt x="f34" y="f35"/>
                    </a:cubicBezTo>
                    <a:cubicBezTo>
                      <a:pt x="f34" y="f36"/>
                      <a:pt x="f34" y="f37"/>
                      <a:pt x="f38" y="f39"/>
                    </a:cubicBezTo>
                    <a:cubicBezTo>
                      <a:pt x="f5" y="f40"/>
                      <a:pt x="f34" y="f41"/>
                      <a:pt x="f10" y="f42"/>
                    </a:cubicBezTo>
                    <a:cubicBezTo>
                      <a:pt x="f9" y="f22"/>
                      <a:pt x="f8" y="f38"/>
                      <a:pt x="f6" y="f5"/>
                    </a:cubicBezTo>
                    <a:cubicBezTo>
                      <a:pt x="f43" y="f29"/>
                      <a:pt x="f44" y="f22"/>
                      <a:pt x="f8" y="f9"/>
                    </a:cubicBezTo>
                    <a:close/>
                  </a:path>
                </a:pathLst>
              </a:custGeom>
              <a:solidFill>
                <a:srgbClr val="D6D8E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7" name="Freeform 114">
                <a:extLst>
                  <a:ext uri="{FF2B5EF4-FFF2-40B4-BE49-F238E27FC236}">
                    <a16:creationId xmlns:a16="http://schemas.microsoft.com/office/drawing/2014/main" id="{8F876F56-B3C9-A0F1-D387-1F193666EF95}"/>
                  </a:ext>
                </a:extLst>
              </p:cNvPr>
              <p:cNvSpPr/>
              <p:nvPr/>
            </p:nvSpPr>
            <p:spPr>
              <a:xfrm>
                <a:off x="10204447" y="4084633"/>
                <a:ext cx="6345" cy="404814"/>
              </a:xfrm>
              <a:custGeom>
                <a:avLst/>
                <a:gdLst>
                  <a:gd name="f0" fmla="val 10800000"/>
                  <a:gd name="f1" fmla="val 5400000"/>
                  <a:gd name="f2" fmla="val 180"/>
                  <a:gd name="f3" fmla="val w"/>
                  <a:gd name="f4" fmla="val h"/>
                  <a:gd name="f5" fmla="val 0"/>
                  <a:gd name="f6" fmla="val 4"/>
                  <a:gd name="f7" fmla="val 257"/>
                  <a:gd name="f8" fmla="val 82"/>
                  <a:gd name="f9" fmla="val 3"/>
                  <a:gd name="f10" fmla="val 79"/>
                  <a:gd name="f11" fmla="val 2"/>
                  <a:gd name="f12" fmla="val 75"/>
                  <a:gd name="f13" fmla="val 72"/>
                  <a:gd name="f14" fmla="val 51"/>
                  <a:gd name="f15" fmla="val 31"/>
                  <a:gd name="f16" fmla="val 11"/>
                  <a:gd name="f17" fmla="val 8"/>
                  <a:gd name="f18" fmla="val 5"/>
                  <a:gd name="f19" fmla="val 10"/>
                  <a:gd name="f20" fmla="val 15"/>
                  <a:gd name="f21" fmla="val 86"/>
                  <a:gd name="f22" fmla="val 157"/>
                  <a:gd name="f23" fmla="val 228"/>
                  <a:gd name="f24" fmla="val 238"/>
                  <a:gd name="f25" fmla="val 247"/>
                  <a:gd name="f26" fmla="val 243"/>
                  <a:gd name="f27" fmla="val 229"/>
                  <a:gd name="f28" fmla="val 216"/>
                  <a:gd name="f29" fmla="val 192"/>
                  <a:gd name="f30" fmla="val 168"/>
                  <a:gd name="f31" fmla="val 1"/>
                  <a:gd name="f32" fmla="val 144"/>
                  <a:gd name="f33" fmla="val 127"/>
                  <a:gd name="f34" fmla="val 110"/>
                  <a:gd name="f35" fmla="val 92"/>
                  <a:gd name="f36" fmla="val 89"/>
                  <a:gd name="f37" fmla="val 85"/>
                  <a:gd name="f38" fmla="+- 0 0 -90"/>
                  <a:gd name="f39" fmla="*/ f3 1 4"/>
                  <a:gd name="f40" fmla="*/ f4 1 257"/>
                  <a:gd name="f41" fmla="+- f7 0 f5"/>
                  <a:gd name="f42" fmla="+- f6 0 f5"/>
                  <a:gd name="f43" fmla="*/ f38 f0 1"/>
                  <a:gd name="f44" fmla="*/ f42 1 4"/>
                  <a:gd name="f45" fmla="*/ f41 1 257"/>
                  <a:gd name="f46" fmla="*/ 0 f42 1"/>
                  <a:gd name="f47" fmla="*/ 82 f41 1"/>
                  <a:gd name="f48" fmla="*/ 2 f42 1"/>
                  <a:gd name="f49" fmla="*/ 72 f41 1"/>
                  <a:gd name="f50" fmla="*/ 11 f41 1"/>
                  <a:gd name="f51" fmla="*/ 0 f41 1"/>
                  <a:gd name="f52" fmla="*/ 3 f42 1"/>
                  <a:gd name="f53" fmla="*/ 15 f41 1"/>
                  <a:gd name="f54" fmla="*/ 4 f42 1"/>
                  <a:gd name="f55" fmla="*/ 228 f41 1"/>
                  <a:gd name="f56" fmla="*/ 257 f41 1"/>
                  <a:gd name="f57" fmla="*/ 216 f41 1"/>
                  <a:gd name="f58" fmla="*/ 1 f42 1"/>
                  <a:gd name="f59" fmla="*/ 144 f41 1"/>
                  <a:gd name="f60" fmla="*/ 92 f41 1"/>
                  <a:gd name="f61" fmla="*/ f43 1 f2"/>
                  <a:gd name="f62" fmla="*/ f46 1 4"/>
                  <a:gd name="f63" fmla="*/ f47 1 257"/>
                  <a:gd name="f64" fmla="*/ f48 1 4"/>
                  <a:gd name="f65" fmla="*/ f49 1 257"/>
                  <a:gd name="f66" fmla="*/ f50 1 257"/>
                  <a:gd name="f67" fmla="*/ f51 1 257"/>
                  <a:gd name="f68" fmla="*/ f52 1 4"/>
                  <a:gd name="f69" fmla="*/ f53 1 257"/>
                  <a:gd name="f70" fmla="*/ f54 1 4"/>
                  <a:gd name="f71" fmla="*/ f55 1 257"/>
                  <a:gd name="f72" fmla="*/ f56 1 257"/>
                  <a:gd name="f73" fmla="*/ f57 1 257"/>
                  <a:gd name="f74" fmla="*/ f58 1 4"/>
                  <a:gd name="f75" fmla="*/ f59 1 257"/>
                  <a:gd name="f76" fmla="*/ f60 1 257"/>
                  <a:gd name="f77" fmla="*/ 0 1 f44"/>
                  <a:gd name="f78" fmla="*/ f6 1 f44"/>
                  <a:gd name="f79" fmla="*/ 0 1 f45"/>
                  <a:gd name="f80" fmla="*/ f7 1 f45"/>
                  <a:gd name="f81" fmla="+- f61 0 f1"/>
                  <a:gd name="f82" fmla="*/ f62 1 f44"/>
                  <a:gd name="f83" fmla="*/ f63 1 f45"/>
                  <a:gd name="f84" fmla="*/ f64 1 f44"/>
                  <a:gd name="f85" fmla="*/ f65 1 f45"/>
                  <a:gd name="f86" fmla="*/ f66 1 f45"/>
                  <a:gd name="f87" fmla="*/ f67 1 f45"/>
                  <a:gd name="f88" fmla="*/ f68 1 f44"/>
                  <a:gd name="f89" fmla="*/ f69 1 f45"/>
                  <a:gd name="f90" fmla="*/ f70 1 f44"/>
                  <a:gd name="f91" fmla="*/ f71 1 f45"/>
                  <a:gd name="f92" fmla="*/ f72 1 f45"/>
                  <a:gd name="f93" fmla="*/ f73 1 f45"/>
                  <a:gd name="f94" fmla="*/ f74 1 f44"/>
                  <a:gd name="f95" fmla="*/ f75 1 f45"/>
                  <a:gd name="f96" fmla="*/ f76 1 f45"/>
                  <a:gd name="f97" fmla="*/ f77 f39 1"/>
                  <a:gd name="f98" fmla="*/ f78 f39 1"/>
                  <a:gd name="f99" fmla="*/ f80 f40 1"/>
                  <a:gd name="f100" fmla="*/ f79 f40 1"/>
                  <a:gd name="f101" fmla="*/ f82 f39 1"/>
                  <a:gd name="f102" fmla="*/ f83 f40 1"/>
                  <a:gd name="f103" fmla="*/ f84 f39 1"/>
                  <a:gd name="f104" fmla="*/ f85 f40 1"/>
                  <a:gd name="f105" fmla="*/ f86 f40 1"/>
                  <a:gd name="f106" fmla="*/ f87 f40 1"/>
                  <a:gd name="f107" fmla="*/ f88 f39 1"/>
                  <a:gd name="f108" fmla="*/ f89 f40 1"/>
                  <a:gd name="f109" fmla="*/ f90 f39 1"/>
                  <a:gd name="f110" fmla="*/ f91 f40 1"/>
                  <a:gd name="f111" fmla="*/ f92 f40 1"/>
                  <a:gd name="f112" fmla="*/ f93 f40 1"/>
                  <a:gd name="f113" fmla="*/ f94 f39 1"/>
                  <a:gd name="f114" fmla="*/ f95 f40 1"/>
                  <a:gd name="f115" fmla="*/ f96 f40 1"/>
                </a:gdLst>
                <a:ahLst/>
                <a:cxnLst>
                  <a:cxn ang="3cd4">
                    <a:pos x="hc" y="t"/>
                  </a:cxn>
                  <a:cxn ang="0">
                    <a:pos x="r" y="vc"/>
                  </a:cxn>
                  <a:cxn ang="cd4">
                    <a:pos x="hc" y="b"/>
                  </a:cxn>
                  <a:cxn ang="cd2">
                    <a:pos x="l" y="vc"/>
                  </a:cxn>
                  <a:cxn ang="f81">
                    <a:pos x="f101" y="f102"/>
                  </a:cxn>
                  <a:cxn ang="f81">
                    <a:pos x="f103" y="f104"/>
                  </a:cxn>
                  <a:cxn ang="f81">
                    <a:pos x="f103" y="f105"/>
                  </a:cxn>
                  <a:cxn ang="f81">
                    <a:pos x="f103" y="f106"/>
                  </a:cxn>
                  <a:cxn ang="f81">
                    <a:pos x="f107" y="f108"/>
                  </a:cxn>
                  <a:cxn ang="f81">
                    <a:pos x="f109" y="f110"/>
                  </a:cxn>
                  <a:cxn ang="f81">
                    <a:pos x="f109" y="f111"/>
                  </a:cxn>
                  <a:cxn ang="f81">
                    <a:pos x="f103" y="f111"/>
                  </a:cxn>
                  <a:cxn ang="f81">
                    <a:pos x="f103" y="f112"/>
                  </a:cxn>
                  <a:cxn ang="f81">
                    <a:pos x="f113" y="f114"/>
                  </a:cxn>
                  <a:cxn ang="f81">
                    <a:pos x="f101" y="f115"/>
                  </a:cxn>
                  <a:cxn ang="f81">
                    <a:pos x="f101" y="f102"/>
                  </a:cxn>
                </a:cxnLst>
                <a:rect l="f97" t="f100" r="f98" b="f99"/>
                <a:pathLst>
                  <a:path w="4" h="257">
                    <a:moveTo>
                      <a:pt x="f5" y="f8"/>
                    </a:moveTo>
                    <a:cubicBezTo>
                      <a:pt x="f9" y="f10"/>
                      <a:pt x="f11" y="f12"/>
                      <a:pt x="f11" y="f13"/>
                    </a:cubicBezTo>
                    <a:cubicBezTo>
                      <a:pt x="f11" y="f14"/>
                      <a:pt x="f11" y="f15"/>
                      <a:pt x="f11" y="f16"/>
                    </a:cubicBezTo>
                    <a:cubicBezTo>
                      <a:pt x="f11" y="f17"/>
                      <a:pt x="f11" y="f6"/>
                      <a:pt x="f11" y="f5"/>
                    </a:cubicBezTo>
                    <a:cubicBezTo>
                      <a:pt x="f6" y="f18"/>
                      <a:pt x="f9" y="f19"/>
                      <a:pt x="f9" y="f20"/>
                    </a:cubicBezTo>
                    <a:cubicBezTo>
                      <a:pt x="f9" y="f21"/>
                      <a:pt x="f6" y="f22"/>
                      <a:pt x="f6" y="f23"/>
                    </a:cubicBezTo>
                    <a:cubicBezTo>
                      <a:pt x="f6" y="f24"/>
                      <a:pt x="f6" y="f25"/>
                      <a:pt x="f6" y="f7"/>
                    </a:cubicBezTo>
                    <a:cubicBezTo>
                      <a:pt x="f9" y="f7"/>
                      <a:pt x="f11" y="f7"/>
                      <a:pt x="f11" y="f7"/>
                    </a:cubicBezTo>
                    <a:cubicBezTo>
                      <a:pt x="f11" y="f26"/>
                      <a:pt x="f11" y="f27"/>
                      <a:pt x="f11" y="f28"/>
                    </a:cubicBezTo>
                    <a:cubicBezTo>
                      <a:pt x="f11" y="f29"/>
                      <a:pt x="f11" y="f30"/>
                      <a:pt x="f31" y="f32"/>
                    </a:cubicBezTo>
                    <a:cubicBezTo>
                      <a:pt x="f31" y="f33"/>
                      <a:pt x="f5" y="f34"/>
                      <a:pt x="f5" y="f35"/>
                    </a:cubicBezTo>
                    <a:cubicBezTo>
                      <a:pt x="f5" y="f36"/>
                      <a:pt x="f5" y="f37"/>
                      <a:pt x="f5" y="f8"/>
                    </a:cubicBezTo>
                    <a:close/>
                  </a:path>
                </a:pathLst>
              </a:custGeom>
              <a:solidFill>
                <a:srgbClr val="B3B3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8" name="Freeform 115">
                <a:extLst>
                  <a:ext uri="{FF2B5EF4-FFF2-40B4-BE49-F238E27FC236}">
                    <a16:creationId xmlns:a16="http://schemas.microsoft.com/office/drawing/2014/main" id="{6C4157F0-C5F5-0F7D-4B06-72829C2ABF20}"/>
                  </a:ext>
                </a:extLst>
              </p:cNvPr>
              <p:cNvSpPr/>
              <p:nvPr/>
            </p:nvSpPr>
            <p:spPr>
              <a:xfrm>
                <a:off x="10196510" y="4471992"/>
                <a:ext cx="9528" cy="217490"/>
              </a:xfrm>
              <a:custGeom>
                <a:avLst/>
                <a:gdLst>
                  <a:gd name="f0" fmla="val 10800000"/>
                  <a:gd name="f1" fmla="val 5400000"/>
                  <a:gd name="f2" fmla="val 180"/>
                  <a:gd name="f3" fmla="val w"/>
                  <a:gd name="f4" fmla="val h"/>
                  <a:gd name="f5" fmla="val 0"/>
                  <a:gd name="f6" fmla="val 7"/>
                  <a:gd name="f7" fmla="val 138"/>
                  <a:gd name="f8" fmla="val 2"/>
                  <a:gd name="f9" fmla="val 121"/>
                  <a:gd name="f10" fmla="val 119"/>
                  <a:gd name="f11" fmla="val 117"/>
                  <a:gd name="f12" fmla="val 115"/>
                  <a:gd name="f13" fmla="val 3"/>
                  <a:gd name="f14" fmla="val 89"/>
                  <a:gd name="f15" fmla="val 62"/>
                  <a:gd name="f16" fmla="val 36"/>
                  <a:gd name="f17" fmla="val 24"/>
                  <a:gd name="f18" fmla="val 12"/>
                  <a:gd name="f19" fmla="val 4"/>
                  <a:gd name="f20" fmla="val 41"/>
                  <a:gd name="f21" fmla="val 74"/>
                  <a:gd name="f22" fmla="val 6"/>
                  <a:gd name="f23" fmla="val 108"/>
                  <a:gd name="f24" fmla="val 118"/>
                  <a:gd name="f25" fmla="val 128"/>
                  <a:gd name="f26" fmla="val 133"/>
                  <a:gd name="f27" fmla="val 126"/>
                  <a:gd name="f28" fmla="+- 0 0 -90"/>
                  <a:gd name="f29" fmla="*/ f3 1 7"/>
                  <a:gd name="f30" fmla="*/ f4 1 138"/>
                  <a:gd name="f31" fmla="+- f7 0 f5"/>
                  <a:gd name="f32" fmla="+- f6 0 f5"/>
                  <a:gd name="f33" fmla="*/ f28 f0 1"/>
                  <a:gd name="f34" fmla="*/ f32 1 7"/>
                  <a:gd name="f35" fmla="*/ f31 1 138"/>
                  <a:gd name="f36" fmla="*/ 2 f32 1"/>
                  <a:gd name="f37" fmla="*/ 121 f31 1"/>
                  <a:gd name="f38" fmla="*/ 115 f31 1"/>
                  <a:gd name="f39" fmla="*/ 0 f32 1"/>
                  <a:gd name="f40" fmla="*/ 36 f31 1"/>
                  <a:gd name="f41" fmla="*/ 0 f31 1"/>
                  <a:gd name="f42" fmla="*/ 4 f32 1"/>
                  <a:gd name="f43" fmla="*/ 7 f31 1"/>
                  <a:gd name="f44" fmla="*/ 6 f32 1"/>
                  <a:gd name="f45" fmla="*/ 108 f31 1"/>
                  <a:gd name="f46" fmla="*/ 138 f31 1"/>
                  <a:gd name="f47" fmla="*/ f33 1 f2"/>
                  <a:gd name="f48" fmla="*/ f36 1 7"/>
                  <a:gd name="f49" fmla="*/ f37 1 138"/>
                  <a:gd name="f50" fmla="*/ f38 1 138"/>
                  <a:gd name="f51" fmla="*/ f39 1 7"/>
                  <a:gd name="f52" fmla="*/ f40 1 138"/>
                  <a:gd name="f53" fmla="*/ f41 1 138"/>
                  <a:gd name="f54" fmla="*/ f42 1 7"/>
                  <a:gd name="f55" fmla="*/ f43 1 138"/>
                  <a:gd name="f56" fmla="*/ f44 1 7"/>
                  <a:gd name="f57" fmla="*/ f45 1 138"/>
                  <a:gd name="f58" fmla="*/ f46 1 138"/>
                  <a:gd name="f59" fmla="*/ 0 1 f34"/>
                  <a:gd name="f60" fmla="*/ f6 1 f34"/>
                  <a:gd name="f61" fmla="*/ 0 1 f35"/>
                  <a:gd name="f62" fmla="*/ f7 1 f35"/>
                  <a:gd name="f63" fmla="+- f47 0 f1"/>
                  <a:gd name="f64" fmla="*/ f48 1 f34"/>
                  <a:gd name="f65" fmla="*/ f49 1 f35"/>
                  <a:gd name="f66" fmla="*/ f50 1 f35"/>
                  <a:gd name="f67" fmla="*/ f51 1 f34"/>
                  <a:gd name="f68" fmla="*/ f52 1 f35"/>
                  <a:gd name="f69" fmla="*/ f53 1 f35"/>
                  <a:gd name="f70" fmla="*/ f54 1 f34"/>
                  <a:gd name="f71" fmla="*/ f55 1 f35"/>
                  <a:gd name="f72" fmla="*/ f56 1 f34"/>
                  <a:gd name="f73" fmla="*/ f57 1 f35"/>
                  <a:gd name="f74" fmla="*/ f58 1 f35"/>
                  <a:gd name="f75" fmla="*/ f59 f29 1"/>
                  <a:gd name="f76" fmla="*/ f60 f29 1"/>
                  <a:gd name="f77" fmla="*/ f62 f30 1"/>
                  <a:gd name="f78" fmla="*/ f61 f30 1"/>
                  <a:gd name="f79" fmla="*/ f64 f29 1"/>
                  <a:gd name="f80" fmla="*/ f65 f30 1"/>
                  <a:gd name="f81" fmla="*/ f66 f30 1"/>
                  <a:gd name="f82" fmla="*/ f67 f29 1"/>
                  <a:gd name="f83" fmla="*/ f68 f30 1"/>
                  <a:gd name="f84" fmla="*/ f69 f30 1"/>
                  <a:gd name="f85" fmla="*/ f70 f29 1"/>
                  <a:gd name="f86" fmla="*/ f71 f30 1"/>
                  <a:gd name="f87" fmla="*/ f72 f29 1"/>
                  <a:gd name="f88" fmla="*/ f73 f30 1"/>
                  <a:gd name="f89" fmla="*/ f74 f30 1"/>
                </a:gdLst>
                <a:ahLst/>
                <a:cxnLst>
                  <a:cxn ang="3cd4">
                    <a:pos x="hc" y="t"/>
                  </a:cxn>
                  <a:cxn ang="0">
                    <a:pos x="r" y="vc"/>
                  </a:cxn>
                  <a:cxn ang="cd4">
                    <a:pos x="hc" y="b"/>
                  </a:cxn>
                  <a:cxn ang="cd2">
                    <a:pos x="l" y="vc"/>
                  </a:cxn>
                  <a:cxn ang="f63">
                    <a:pos x="f79" y="f80"/>
                  </a:cxn>
                  <a:cxn ang="f63">
                    <a:pos x="f79" y="f81"/>
                  </a:cxn>
                  <a:cxn ang="f63">
                    <a:pos x="f82" y="f83"/>
                  </a:cxn>
                  <a:cxn ang="f63">
                    <a:pos x="f79" y="f84"/>
                  </a:cxn>
                  <a:cxn ang="f63">
                    <a:pos x="f85" y="f86"/>
                  </a:cxn>
                  <a:cxn ang="f63">
                    <a:pos x="f87" y="f88"/>
                  </a:cxn>
                  <a:cxn ang="f63">
                    <a:pos x="f87" y="f89"/>
                  </a:cxn>
                  <a:cxn ang="f63">
                    <a:pos x="f79" y="f80"/>
                  </a:cxn>
                </a:cxnLst>
                <a:rect l="f75" t="f78" r="f76" b="f77"/>
                <a:pathLst>
                  <a:path w="7" h="138">
                    <a:moveTo>
                      <a:pt x="f8" y="f9"/>
                    </a:moveTo>
                    <a:cubicBezTo>
                      <a:pt x="f8" y="f10"/>
                      <a:pt x="f8" y="f11"/>
                      <a:pt x="f8" y="f12"/>
                    </a:cubicBezTo>
                    <a:cubicBezTo>
                      <a:pt x="f13" y="f14"/>
                      <a:pt x="f5" y="f15"/>
                      <a:pt x="f5" y="f16"/>
                    </a:cubicBezTo>
                    <a:cubicBezTo>
                      <a:pt x="f5" y="f17"/>
                      <a:pt x="f5" y="f18"/>
                      <a:pt x="f8" y="f5"/>
                    </a:cubicBezTo>
                    <a:cubicBezTo>
                      <a:pt x="f19" y="f8"/>
                      <a:pt x="f19" y="f19"/>
                      <a:pt x="f19" y="f6"/>
                    </a:cubicBezTo>
                    <a:cubicBezTo>
                      <a:pt x="f19" y="f20"/>
                      <a:pt x="f6" y="f21"/>
                      <a:pt x="f22" y="f23"/>
                    </a:cubicBezTo>
                    <a:cubicBezTo>
                      <a:pt x="f22" y="f24"/>
                      <a:pt x="f22" y="f25"/>
                      <a:pt x="f22" y="f7"/>
                    </a:cubicBezTo>
                    <a:cubicBezTo>
                      <a:pt x="f13" y="f26"/>
                      <a:pt x="f22" y="f27"/>
                      <a:pt x="f8" y="f9"/>
                    </a:cubicBezTo>
                    <a:close/>
                  </a:path>
                </a:pathLst>
              </a:custGeom>
              <a:solidFill>
                <a:srgbClr val="774A5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39" name="Freeform 116">
                <a:extLst>
                  <a:ext uri="{FF2B5EF4-FFF2-40B4-BE49-F238E27FC236}">
                    <a16:creationId xmlns:a16="http://schemas.microsoft.com/office/drawing/2014/main" id="{23F1D002-F6E2-8BAF-8346-D2171AB56653}"/>
                  </a:ext>
                </a:extLst>
              </p:cNvPr>
              <p:cNvSpPr/>
              <p:nvPr/>
            </p:nvSpPr>
            <p:spPr>
              <a:xfrm>
                <a:off x="10093330" y="4864105"/>
                <a:ext cx="33339" cy="23810"/>
              </a:xfrm>
              <a:custGeom>
                <a:avLst/>
                <a:gdLst>
                  <a:gd name="f0" fmla="val 10800000"/>
                  <a:gd name="f1" fmla="val 5400000"/>
                  <a:gd name="f2" fmla="val 180"/>
                  <a:gd name="f3" fmla="val w"/>
                  <a:gd name="f4" fmla="val h"/>
                  <a:gd name="f5" fmla="val 0"/>
                  <a:gd name="f6" fmla="val 21"/>
                  <a:gd name="f7" fmla="val 15"/>
                  <a:gd name="f8" fmla="val 13"/>
                  <a:gd name="f9" fmla="val 4"/>
                  <a:gd name="f10" fmla="val 6"/>
                  <a:gd name="f11" fmla="val 9"/>
                  <a:gd name="f12" fmla="val 3"/>
                  <a:gd name="f13" fmla="val 5"/>
                  <a:gd name="f14" fmla="val 11"/>
                  <a:gd name="f15" fmla="val 1"/>
                  <a:gd name="f16" fmla="+- 0 0 -90"/>
                  <a:gd name="f17" fmla="*/ f3 1 21"/>
                  <a:gd name="f18" fmla="*/ f4 1 15"/>
                  <a:gd name="f19" fmla="+- f7 0 f5"/>
                  <a:gd name="f20" fmla="+- f6 0 f5"/>
                  <a:gd name="f21" fmla="*/ f16 f0 1"/>
                  <a:gd name="f22" fmla="*/ f20 1 21"/>
                  <a:gd name="f23" fmla="*/ f19 1 15"/>
                  <a:gd name="f24" fmla="*/ 21 f20 1"/>
                  <a:gd name="f25" fmla="*/ 0 f19 1"/>
                  <a:gd name="f26" fmla="*/ 0 f20 1"/>
                  <a:gd name="f27" fmla="*/ 15 f19 1"/>
                  <a:gd name="f28" fmla="*/ f21 1 f2"/>
                  <a:gd name="f29" fmla="*/ f24 1 21"/>
                  <a:gd name="f30" fmla="*/ f25 1 15"/>
                  <a:gd name="f31" fmla="*/ f26 1 21"/>
                  <a:gd name="f32" fmla="*/ f27 1 15"/>
                  <a:gd name="f33" fmla="*/ 0 1 f22"/>
                  <a:gd name="f34" fmla="*/ f6 1 f22"/>
                  <a:gd name="f35" fmla="*/ 0 1 f23"/>
                  <a:gd name="f36" fmla="*/ f7 1 f23"/>
                  <a:gd name="f37" fmla="+- f28 0 f1"/>
                  <a:gd name="f38" fmla="*/ f29 1 f22"/>
                  <a:gd name="f39" fmla="*/ f30 1 f23"/>
                  <a:gd name="f40" fmla="*/ f31 1 f22"/>
                  <a:gd name="f41" fmla="*/ f32 1 f23"/>
                  <a:gd name="f42" fmla="*/ f33 f17 1"/>
                  <a:gd name="f43" fmla="*/ f34 f17 1"/>
                  <a:gd name="f44" fmla="*/ f36 f18 1"/>
                  <a:gd name="f45" fmla="*/ f35 f18 1"/>
                  <a:gd name="f46" fmla="*/ f38 f17 1"/>
                  <a:gd name="f47" fmla="*/ f39 f18 1"/>
                  <a:gd name="f48" fmla="*/ f40 f17 1"/>
                  <a:gd name="f49" fmla="*/ f41 f18 1"/>
                </a:gdLst>
                <a:ahLst/>
                <a:cxnLst>
                  <a:cxn ang="3cd4">
                    <a:pos x="hc" y="t"/>
                  </a:cxn>
                  <a:cxn ang="0">
                    <a:pos x="r" y="vc"/>
                  </a:cxn>
                  <a:cxn ang="cd4">
                    <a:pos x="hc" y="b"/>
                  </a:cxn>
                  <a:cxn ang="cd2">
                    <a:pos x="l" y="vc"/>
                  </a:cxn>
                  <a:cxn ang="f37">
                    <a:pos x="f46" y="f47"/>
                  </a:cxn>
                  <a:cxn ang="f37">
                    <a:pos x="f48" y="f49"/>
                  </a:cxn>
                  <a:cxn ang="f37">
                    <a:pos x="f46" y="f47"/>
                  </a:cxn>
                </a:cxnLst>
                <a:rect l="f42" t="f45" r="f43" b="f44"/>
                <a:pathLst>
                  <a:path w="21" h="15">
                    <a:moveTo>
                      <a:pt x="f6" y="f5"/>
                    </a:moveTo>
                    <a:cubicBezTo>
                      <a:pt x="f8" y="f9"/>
                      <a:pt x="f10" y="f11"/>
                      <a:pt x="f5" y="f7"/>
                    </a:cubicBezTo>
                    <a:cubicBezTo>
                      <a:pt x="f12" y="f13"/>
                      <a:pt x="f14" y="f15"/>
                      <a:pt x="f6" y="f5"/>
                    </a:cubicBezTo>
                    <a:close/>
                  </a:path>
                </a:pathLst>
              </a:custGeom>
              <a:solidFill>
                <a:srgbClr val="F0BCA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0" name="Freeform 117">
                <a:extLst>
                  <a:ext uri="{FF2B5EF4-FFF2-40B4-BE49-F238E27FC236}">
                    <a16:creationId xmlns:a16="http://schemas.microsoft.com/office/drawing/2014/main" id="{E26D12F9-3536-280F-1677-B0FF1DC19B5D}"/>
                  </a:ext>
                </a:extLst>
              </p:cNvPr>
              <p:cNvSpPr/>
              <p:nvPr/>
            </p:nvSpPr>
            <p:spPr>
              <a:xfrm>
                <a:off x="10563221" y="5673723"/>
                <a:ext cx="625477" cy="403222"/>
              </a:xfrm>
              <a:custGeom>
                <a:avLst/>
                <a:gdLst>
                  <a:gd name="f0" fmla="val 10800000"/>
                  <a:gd name="f1" fmla="val 5400000"/>
                  <a:gd name="f2" fmla="val 360"/>
                  <a:gd name="f3" fmla="val 180"/>
                  <a:gd name="f4" fmla="val w"/>
                  <a:gd name="f5" fmla="val h"/>
                  <a:gd name="f6" fmla="val 0"/>
                  <a:gd name="f7" fmla="val 396"/>
                  <a:gd name="f8" fmla="val 256"/>
                  <a:gd name="f9" fmla="val 173"/>
                  <a:gd name="f10" fmla="val 9"/>
                  <a:gd name="f11" fmla="val 179"/>
                  <a:gd name="f12" fmla="val 8"/>
                  <a:gd name="f13" fmla="val 184"/>
                  <a:gd name="f14" fmla="val 5"/>
                  <a:gd name="f15" fmla="val 191"/>
                  <a:gd name="f16" fmla="val 7"/>
                  <a:gd name="f17" fmla="val 193"/>
                  <a:gd name="f18" fmla="val 197"/>
                  <a:gd name="f19" fmla="val 6"/>
                  <a:gd name="f20" fmla="val 199"/>
                  <a:gd name="f21" fmla="val 205"/>
                  <a:gd name="f22" fmla="val 211"/>
                  <a:gd name="f23" fmla="val 1"/>
                  <a:gd name="f24" fmla="val 218"/>
                  <a:gd name="f25" fmla="val 3"/>
                  <a:gd name="f26" fmla="val 219"/>
                  <a:gd name="f27" fmla="val 209"/>
                  <a:gd name="f28" fmla="val 11"/>
                  <a:gd name="f29" fmla="val 200"/>
                  <a:gd name="f30" fmla="val 14"/>
                  <a:gd name="f31" fmla="val 190"/>
                  <a:gd name="f32" fmla="val 13"/>
                  <a:gd name="f33" fmla="val 182"/>
                  <a:gd name="f34" fmla="val 12"/>
                  <a:gd name="f35" fmla="val 18"/>
                  <a:gd name="f36" fmla="val 176"/>
                  <a:gd name="f37" fmla="val 25"/>
                  <a:gd name="f38" fmla="val 36"/>
                  <a:gd name="f39" fmla="val 163"/>
                  <a:gd name="f40" fmla="val 31"/>
                  <a:gd name="f41" fmla="val 158"/>
                  <a:gd name="f42" fmla="val 28"/>
                  <a:gd name="f43" fmla="val 154"/>
                  <a:gd name="f44" fmla="val 29"/>
                  <a:gd name="f45" fmla="val 151"/>
                  <a:gd name="f46" fmla="val 33"/>
                  <a:gd name="f47" fmla="val 146"/>
                  <a:gd name="f48" fmla="val 39"/>
                  <a:gd name="f49" fmla="val 140"/>
                  <a:gd name="f50" fmla="val 41"/>
                  <a:gd name="f51" fmla="val 133"/>
                  <a:gd name="f52" fmla="val 37"/>
                  <a:gd name="f53" fmla="val 127"/>
                  <a:gd name="f54" fmla="val 34"/>
                  <a:gd name="f55" fmla="val 122"/>
                  <a:gd name="f56" fmla="val 35"/>
                  <a:gd name="f57" fmla="val 119"/>
                  <a:gd name="f58" fmla="val 116"/>
                  <a:gd name="f59" fmla="val 45"/>
                  <a:gd name="f60" fmla="val 112"/>
                  <a:gd name="f61" fmla="val 46"/>
                  <a:gd name="f62" fmla="val 107"/>
                  <a:gd name="f63" fmla="val 47"/>
                  <a:gd name="f64" fmla="val 89"/>
                  <a:gd name="f65" fmla="val 49"/>
                  <a:gd name="f66" fmla="val 70"/>
                  <a:gd name="f67" fmla="val 54"/>
                  <a:gd name="f68" fmla="val 57"/>
                  <a:gd name="f69" fmla="val 53"/>
                  <a:gd name="f70" fmla="val 58"/>
                  <a:gd name="f71" fmla="val 32"/>
                  <a:gd name="f72" fmla="val 76"/>
                  <a:gd name="f73" fmla="val 19"/>
                  <a:gd name="f74" fmla="val 99"/>
                  <a:gd name="f75" fmla="val 118"/>
                  <a:gd name="f76" fmla="val 126"/>
                  <a:gd name="f77" fmla="val 55"/>
                  <a:gd name="f78" fmla="val 62"/>
                  <a:gd name="f79" fmla="val 145"/>
                  <a:gd name="f80" fmla="val 67"/>
                  <a:gd name="f81" fmla="val 79"/>
                  <a:gd name="f82" fmla="val 156"/>
                  <a:gd name="f83" fmla="val 85"/>
                  <a:gd name="f84" fmla="val 165"/>
                  <a:gd name="f85" fmla="val 166"/>
                  <a:gd name="f86" fmla="val 87"/>
                  <a:gd name="f87" fmla="val 102"/>
                  <a:gd name="f88" fmla="val 162"/>
                  <a:gd name="f89" fmla="val 110"/>
                  <a:gd name="f90" fmla="val 117"/>
                  <a:gd name="f91" fmla="val 131"/>
                  <a:gd name="f92" fmla="val 187"/>
                  <a:gd name="f93" fmla="val 136"/>
                  <a:gd name="f94" fmla="val 194"/>
                  <a:gd name="f95" fmla="val 137"/>
                  <a:gd name="f96" fmla="val 195"/>
                  <a:gd name="f97" fmla="val 143"/>
                  <a:gd name="f98" fmla="val 161"/>
                  <a:gd name="f99" fmla="val 167"/>
                  <a:gd name="f100" fmla="val 181"/>
                  <a:gd name="f101" fmla="val 174"/>
                  <a:gd name="f102" fmla="val 177"/>
                  <a:gd name="f103" fmla="val 186"/>
                  <a:gd name="f104" fmla="val 198"/>
                  <a:gd name="f105" fmla="val 192"/>
                  <a:gd name="f106" fmla="val 201"/>
                  <a:gd name="f107" fmla="val 208"/>
                  <a:gd name="f108" fmla="val 196"/>
                  <a:gd name="f109" fmla="val 215"/>
                  <a:gd name="f110" fmla="val 223"/>
                  <a:gd name="f111" fmla="val 225"/>
                  <a:gd name="f112" fmla="val 228"/>
                  <a:gd name="f113" fmla="val 230"/>
                  <a:gd name="f114" fmla="val 235"/>
                  <a:gd name="f115" fmla="val 240"/>
                  <a:gd name="f116" fmla="val 242"/>
                  <a:gd name="f117" fmla="val 243"/>
                  <a:gd name="f118" fmla="val 203"/>
                  <a:gd name="f119" fmla="val 245"/>
                  <a:gd name="f120" fmla="val 204"/>
                  <a:gd name="f121" fmla="val 250"/>
                  <a:gd name="f122" fmla="val 202"/>
                  <a:gd name="f123" fmla="val 254"/>
                  <a:gd name="f124" fmla="val 259"/>
                  <a:gd name="f125" fmla="val 263"/>
                  <a:gd name="f126" fmla="val 273"/>
                  <a:gd name="f127" fmla="val 283"/>
                  <a:gd name="f128" fmla="val 294"/>
                  <a:gd name="f129" fmla="val 305"/>
                  <a:gd name="f130" fmla="val 316"/>
                  <a:gd name="f131" fmla="val 327"/>
                  <a:gd name="f132" fmla="val 330"/>
                  <a:gd name="f133" fmla="val 331"/>
                  <a:gd name="f134" fmla="val 332"/>
                  <a:gd name="f135" fmla="val 189"/>
                  <a:gd name="f136" fmla="val 335"/>
                  <a:gd name="f137" fmla="val 339"/>
                  <a:gd name="f138" fmla="val 343"/>
                  <a:gd name="f139" fmla="val 188"/>
                  <a:gd name="f140" fmla="val 347"/>
                  <a:gd name="f141" fmla="val 350"/>
                  <a:gd name="f142" fmla="val 355"/>
                  <a:gd name="f143" fmla="val 353"/>
                  <a:gd name="f144" fmla="val 349"/>
                  <a:gd name="f145" fmla="val 345"/>
                  <a:gd name="f146" fmla="val 178"/>
                  <a:gd name="f147" fmla="val 342"/>
                  <a:gd name="f148" fmla="val 175"/>
                  <a:gd name="f149" fmla="val 344"/>
                  <a:gd name="f150" fmla="val 170"/>
                  <a:gd name="f151" fmla="val 364"/>
                  <a:gd name="f152" fmla="val 368"/>
                  <a:gd name="f153" fmla="val 160"/>
                  <a:gd name="f154" fmla="val 150"/>
                  <a:gd name="f155" fmla="val 362"/>
                  <a:gd name="f156" fmla="val 359"/>
                  <a:gd name="f157" fmla="val 144"/>
                  <a:gd name="f158" fmla="val 142"/>
                  <a:gd name="f159" fmla="val 351"/>
                  <a:gd name="f160" fmla="val 139"/>
                  <a:gd name="f161" fmla="val 138"/>
                  <a:gd name="f162" fmla="val 132"/>
                  <a:gd name="f163" fmla="val 358"/>
                  <a:gd name="f164" fmla="val 135"/>
                  <a:gd name="f165" fmla="val 369"/>
                  <a:gd name="f166" fmla="val 380"/>
                  <a:gd name="f167" fmla="val 141"/>
                  <a:gd name="f168" fmla="val 383"/>
                  <a:gd name="f169" fmla="val 385"/>
                  <a:gd name="f170" fmla="val 387"/>
                  <a:gd name="f171" fmla="val 388"/>
                  <a:gd name="f172" fmla="val 148"/>
                  <a:gd name="f173" fmla="val 392"/>
                  <a:gd name="f174" fmla="val 390"/>
                  <a:gd name="f175" fmla="val 381"/>
                  <a:gd name="f176" fmla="val 379"/>
                  <a:gd name="f177" fmla="val 153"/>
                  <a:gd name="f178" fmla="val 378"/>
                  <a:gd name="f179" fmla="val 375"/>
                  <a:gd name="f180" fmla="val 152"/>
                  <a:gd name="f181" fmla="val 155"/>
                  <a:gd name="f182" fmla="val 377"/>
                  <a:gd name="f183" fmla="val 157"/>
                  <a:gd name="f184" fmla="val 159"/>
                  <a:gd name="f185" fmla="val 168"/>
                  <a:gd name="f186" fmla="val 382"/>
                  <a:gd name="f187" fmla="val 384"/>
                  <a:gd name="f188" fmla="val 371"/>
                  <a:gd name="f189" fmla="val 367"/>
                  <a:gd name="f190" fmla="val 214"/>
                  <a:gd name="f191" fmla="val 220"/>
                  <a:gd name="f192" fmla="val 361"/>
                  <a:gd name="f193" fmla="val 231"/>
                  <a:gd name="f194" fmla="val 236"/>
                  <a:gd name="f195" fmla="val 357"/>
                  <a:gd name="f196" fmla="val 246"/>
                  <a:gd name="f197" fmla="val 346"/>
                  <a:gd name="f198" fmla="val 244"/>
                  <a:gd name="f199" fmla="val 341"/>
                  <a:gd name="f200" fmla="val 249"/>
                  <a:gd name="f201" fmla="val 255"/>
                  <a:gd name="f202" fmla="val 338"/>
                  <a:gd name="f203" fmla="val 333"/>
                  <a:gd name="f204" fmla="val 328"/>
                  <a:gd name="f205" fmla="val 323"/>
                  <a:gd name="f206" fmla="val 318"/>
                  <a:gd name="f207" fmla="val 253"/>
                  <a:gd name="f208" fmla="val 315"/>
                  <a:gd name="f209" fmla="val 252"/>
                  <a:gd name="f210" fmla="val 312"/>
                  <a:gd name="f211" fmla="val 311"/>
                  <a:gd name="f212" fmla="val 308"/>
                  <a:gd name="f213" fmla="val 234"/>
                  <a:gd name="f214" fmla="val 306"/>
                  <a:gd name="f215" fmla="val 233"/>
                  <a:gd name="f216" fmla="val 301"/>
                  <a:gd name="f217" fmla="val 238"/>
                  <a:gd name="f218" fmla="val 298"/>
                  <a:gd name="f219" fmla="val 241"/>
                  <a:gd name="f220" fmla="val 248"/>
                  <a:gd name="f221" fmla="val 295"/>
                  <a:gd name="f222" fmla="val 293"/>
                  <a:gd name="f223" fmla="val 251"/>
                  <a:gd name="f224" fmla="val 292"/>
                  <a:gd name="f225" fmla="val 291"/>
                  <a:gd name="f226" fmla="val 289"/>
                  <a:gd name="f227" fmla="val 290"/>
                  <a:gd name="f228" fmla="val 232"/>
                  <a:gd name="f229" fmla="val 299"/>
                  <a:gd name="f230" fmla="val 222"/>
                  <a:gd name="f231" fmla="val 276"/>
                  <a:gd name="f232" fmla="val 267"/>
                  <a:gd name="f233" fmla="val 226"/>
                  <a:gd name="f234" fmla="val 258"/>
                  <a:gd name="f235" fmla="val 229"/>
                  <a:gd name="f236" fmla="val 227"/>
                  <a:gd name="f237" fmla="val 217"/>
                  <a:gd name="f238" fmla="val 183"/>
                  <a:gd name="f239" fmla="val 172"/>
                  <a:gd name="f240" fmla="val 129"/>
                  <a:gd name="f241" fmla="val 210"/>
                  <a:gd name="f242" fmla="val 111"/>
                  <a:gd name="f243" fmla="val 109"/>
                  <a:gd name="f244" fmla="val 108"/>
                  <a:gd name="f245" fmla="val 106"/>
                  <a:gd name="f246" fmla="val 103"/>
                  <a:gd name="f247" fmla="val 93"/>
                  <a:gd name="f248" fmla="val 81"/>
                  <a:gd name="f249" fmla="val 149"/>
                  <a:gd name="f250" fmla="val 43"/>
                  <a:gd name="f251" fmla="val 147"/>
                  <a:gd name="f252" fmla="val 42"/>
                  <a:gd name="f253" fmla="val 27"/>
                  <a:gd name="f254" fmla="val 125"/>
                  <a:gd name="f255" fmla="val 124"/>
                  <a:gd name="f256" fmla="val 4"/>
                  <a:gd name="f257" fmla="val 120"/>
                  <a:gd name="f258" fmla="val 2"/>
                  <a:gd name="f259" fmla="val 113"/>
                  <a:gd name="f260" fmla="val 105"/>
                  <a:gd name="f261" fmla="val 101"/>
                  <a:gd name="f262" fmla="val 96"/>
                  <a:gd name="f263" fmla="val 86"/>
                  <a:gd name="f264" fmla="val 15"/>
                  <a:gd name="f265" fmla="val 74"/>
                  <a:gd name="f266" fmla="val 22"/>
                  <a:gd name="f267" fmla="val 65"/>
                  <a:gd name="f268" fmla="val 24"/>
                  <a:gd name="f269" fmla="val 60"/>
                  <a:gd name="f270" fmla="val 52"/>
                  <a:gd name="f271" fmla="val 40"/>
                  <a:gd name="f272" fmla="val 44"/>
                  <a:gd name="f273" fmla="val 38"/>
                  <a:gd name="f274" fmla="val 75"/>
                  <a:gd name="f275" fmla="val 95"/>
                  <a:gd name="f276" fmla="val 30"/>
                  <a:gd name="f277" fmla="val 115"/>
                  <a:gd name="f278" fmla="val 23"/>
                  <a:gd name="f279" fmla="val 20"/>
                  <a:gd name="f280" fmla="val 123"/>
                  <a:gd name="f281" fmla="val 21"/>
                  <a:gd name="f282" fmla="+- 0 0 -90"/>
                  <a:gd name="f283" fmla="*/ f4 1 396"/>
                  <a:gd name="f284" fmla="*/ f5 1 256"/>
                  <a:gd name="f285" fmla="+- f8 0 f6"/>
                  <a:gd name="f286" fmla="+- f7 0 f6"/>
                  <a:gd name="f287" fmla="*/ f282 f0 1"/>
                  <a:gd name="f288" fmla="*/ f286 1 396"/>
                  <a:gd name="f289" fmla="*/ f285 1 256"/>
                  <a:gd name="f290" fmla="*/ 191 f286 1"/>
                  <a:gd name="f291" fmla="*/ 7 f285 1"/>
                  <a:gd name="f292" fmla="*/ 218 f286 1"/>
                  <a:gd name="f293" fmla="*/ 3 f285 1"/>
                  <a:gd name="f294" fmla="*/ 190 f286 1"/>
                  <a:gd name="f295" fmla="*/ 13 f285 1"/>
                  <a:gd name="f296" fmla="*/ 163 f286 1"/>
                  <a:gd name="f297" fmla="*/ 31 f285 1"/>
                  <a:gd name="f298" fmla="*/ 133 f286 1"/>
                  <a:gd name="f299" fmla="*/ 37 f285 1"/>
                  <a:gd name="f300" fmla="*/ 107 f286 1"/>
                  <a:gd name="f301" fmla="*/ 47 f285 1"/>
                  <a:gd name="f302" fmla="*/ 53 f286 1"/>
                  <a:gd name="f303" fmla="*/ 58 f285 1"/>
                  <a:gd name="f304" fmla="*/ 32 f286 1"/>
                  <a:gd name="f305" fmla="*/ 122 f285 1"/>
                  <a:gd name="f306" fmla="*/ 85 f286 1"/>
                  <a:gd name="f307" fmla="*/ 165 f285 1"/>
                  <a:gd name="f308" fmla="*/ 117 f286 1"/>
                  <a:gd name="f309" fmla="*/ 176 f285 1"/>
                  <a:gd name="f310" fmla="*/ 137 f286 1"/>
                  <a:gd name="f311" fmla="*/ 194 f285 1"/>
                  <a:gd name="f312" fmla="*/ 177 f286 1"/>
                  <a:gd name="f313" fmla="*/ 186 f285 1"/>
                  <a:gd name="f314" fmla="*/ 223 f286 1"/>
                  <a:gd name="f315" fmla="*/ 197 f285 1"/>
                  <a:gd name="f316" fmla="*/ 242 f286 1"/>
                  <a:gd name="f317" fmla="*/ 199 f285 1"/>
                  <a:gd name="f318" fmla="*/ 263 f286 1"/>
                  <a:gd name="f319" fmla="*/ 327 f286 1"/>
                  <a:gd name="f320" fmla="*/ 343 f286 1"/>
                  <a:gd name="f321" fmla="*/ 188 f285 1"/>
                  <a:gd name="f322" fmla="*/ 349 f286 1"/>
                  <a:gd name="f323" fmla="*/ 181 f285 1"/>
                  <a:gd name="f324" fmla="*/ 353 f286 1"/>
                  <a:gd name="f325" fmla="*/ 166 f285 1"/>
                  <a:gd name="f326" fmla="*/ 355 f286 1"/>
                  <a:gd name="f327" fmla="*/ 142 f285 1"/>
                  <a:gd name="f328" fmla="*/ 380 f286 1"/>
                  <a:gd name="f329" fmla="*/ 141 f285 1"/>
                  <a:gd name="f330" fmla="*/ 390 f286 1"/>
                  <a:gd name="f331" fmla="*/ 151 f285 1"/>
                  <a:gd name="f332" fmla="*/ 375 f286 1"/>
                  <a:gd name="f333" fmla="*/ 152 f285 1"/>
                  <a:gd name="f334" fmla="*/ 385 f286 1"/>
                  <a:gd name="f335" fmla="*/ 161 f285 1"/>
                  <a:gd name="f336" fmla="*/ 384 f286 1"/>
                  <a:gd name="f337" fmla="*/ 362 f286 1"/>
                  <a:gd name="f338" fmla="*/ 214 f285 1"/>
                  <a:gd name="f339" fmla="*/ 358 f286 1"/>
                  <a:gd name="f340" fmla="*/ 236 f285 1"/>
                  <a:gd name="f341" fmla="*/ 341 f286 1"/>
                  <a:gd name="f342" fmla="*/ 249 f285 1"/>
                  <a:gd name="f343" fmla="*/ 318 f286 1"/>
                  <a:gd name="f344" fmla="*/ 253 f285 1"/>
                  <a:gd name="f345" fmla="*/ 311 f286 1"/>
                  <a:gd name="f346" fmla="*/ 240 f285 1"/>
                  <a:gd name="f347" fmla="*/ 294 f286 1"/>
                  <a:gd name="f348" fmla="*/ 248 f285 1"/>
                  <a:gd name="f349" fmla="*/ 289 f286 1"/>
                  <a:gd name="f350" fmla="*/ 299 f286 1"/>
                  <a:gd name="f351" fmla="*/ 230 f285 1"/>
                  <a:gd name="f352" fmla="*/ 244 f286 1"/>
                  <a:gd name="f353" fmla="*/ 228 f285 1"/>
                  <a:gd name="f354" fmla="*/ 208 f286 1"/>
                  <a:gd name="f355" fmla="*/ 238 f285 1"/>
                  <a:gd name="f356" fmla="*/ 175 f286 1"/>
                  <a:gd name="f357" fmla="*/ 232 f285 1"/>
                  <a:gd name="f358" fmla="*/ 139 f286 1"/>
                  <a:gd name="f359" fmla="*/ 217 f285 1"/>
                  <a:gd name="f360" fmla="*/ 106 f286 1"/>
                  <a:gd name="f361" fmla="*/ 189 f285 1"/>
                  <a:gd name="f362" fmla="*/ 76 f286 1"/>
                  <a:gd name="f363" fmla="*/ 173 f285 1"/>
                  <a:gd name="f364" fmla="*/ 43 f286 1"/>
                  <a:gd name="f365" fmla="*/ 145 f285 1"/>
                  <a:gd name="f366" fmla="*/ 14 f286 1"/>
                  <a:gd name="f367" fmla="*/ 125 f285 1"/>
                  <a:gd name="f368" fmla="*/ 2 f286 1"/>
                  <a:gd name="f369" fmla="*/ 105 f285 1"/>
                  <a:gd name="f370" fmla="*/ 93 f285 1"/>
                  <a:gd name="f371" fmla="*/ 24 f286 1"/>
                  <a:gd name="f372" fmla="*/ 60 f285 1"/>
                  <a:gd name="f373" fmla="*/ 95 f286 1"/>
                  <a:gd name="f374" fmla="*/ 127 f286 1"/>
                  <a:gd name="f375" fmla="*/ 20 f285 1"/>
                  <a:gd name="f376" fmla="*/ 160 f286 1"/>
                  <a:gd name="f377" fmla="*/ f287 1 f3"/>
                  <a:gd name="f378" fmla="*/ f290 1 396"/>
                  <a:gd name="f379" fmla="*/ f291 1 256"/>
                  <a:gd name="f380" fmla="*/ f292 1 396"/>
                  <a:gd name="f381" fmla="*/ f293 1 256"/>
                  <a:gd name="f382" fmla="*/ f294 1 396"/>
                  <a:gd name="f383" fmla="*/ f295 1 256"/>
                  <a:gd name="f384" fmla="*/ f296 1 396"/>
                  <a:gd name="f385" fmla="*/ f297 1 256"/>
                  <a:gd name="f386" fmla="*/ f298 1 396"/>
                  <a:gd name="f387" fmla="*/ f299 1 256"/>
                  <a:gd name="f388" fmla="*/ f300 1 396"/>
                  <a:gd name="f389" fmla="*/ f301 1 256"/>
                  <a:gd name="f390" fmla="*/ f302 1 396"/>
                  <a:gd name="f391" fmla="*/ f303 1 256"/>
                  <a:gd name="f392" fmla="*/ f304 1 396"/>
                  <a:gd name="f393" fmla="*/ f305 1 256"/>
                  <a:gd name="f394" fmla="*/ f306 1 396"/>
                  <a:gd name="f395" fmla="*/ f307 1 256"/>
                  <a:gd name="f396" fmla="*/ f308 1 396"/>
                  <a:gd name="f397" fmla="*/ f309 1 256"/>
                  <a:gd name="f398" fmla="*/ f310 1 396"/>
                  <a:gd name="f399" fmla="*/ f311 1 256"/>
                  <a:gd name="f400" fmla="*/ f312 1 396"/>
                  <a:gd name="f401" fmla="*/ f313 1 256"/>
                  <a:gd name="f402" fmla="*/ f314 1 396"/>
                  <a:gd name="f403" fmla="*/ f315 1 256"/>
                  <a:gd name="f404" fmla="*/ f316 1 396"/>
                  <a:gd name="f405" fmla="*/ f317 1 256"/>
                  <a:gd name="f406" fmla="*/ f318 1 396"/>
                  <a:gd name="f407" fmla="*/ f319 1 396"/>
                  <a:gd name="f408" fmla="*/ f320 1 396"/>
                  <a:gd name="f409" fmla="*/ f321 1 256"/>
                  <a:gd name="f410" fmla="*/ f322 1 396"/>
                  <a:gd name="f411" fmla="*/ f323 1 256"/>
                  <a:gd name="f412" fmla="*/ f324 1 396"/>
                  <a:gd name="f413" fmla="*/ f325 1 256"/>
                  <a:gd name="f414" fmla="*/ f326 1 396"/>
                  <a:gd name="f415" fmla="*/ f327 1 256"/>
                  <a:gd name="f416" fmla="*/ f328 1 396"/>
                  <a:gd name="f417" fmla="*/ f329 1 256"/>
                  <a:gd name="f418" fmla="*/ f330 1 396"/>
                  <a:gd name="f419" fmla="*/ f331 1 256"/>
                  <a:gd name="f420" fmla="*/ f332 1 396"/>
                  <a:gd name="f421" fmla="*/ f333 1 256"/>
                  <a:gd name="f422" fmla="*/ f334 1 396"/>
                  <a:gd name="f423" fmla="*/ f335 1 256"/>
                  <a:gd name="f424" fmla="*/ f336 1 396"/>
                  <a:gd name="f425" fmla="*/ f337 1 396"/>
                  <a:gd name="f426" fmla="*/ f338 1 256"/>
                  <a:gd name="f427" fmla="*/ f339 1 396"/>
                  <a:gd name="f428" fmla="*/ f340 1 256"/>
                  <a:gd name="f429" fmla="*/ f341 1 396"/>
                  <a:gd name="f430" fmla="*/ f342 1 256"/>
                  <a:gd name="f431" fmla="*/ f343 1 396"/>
                  <a:gd name="f432" fmla="*/ f344 1 256"/>
                  <a:gd name="f433" fmla="*/ f345 1 396"/>
                  <a:gd name="f434" fmla="*/ f346 1 256"/>
                  <a:gd name="f435" fmla="*/ f347 1 396"/>
                  <a:gd name="f436" fmla="*/ f348 1 256"/>
                  <a:gd name="f437" fmla="*/ f349 1 396"/>
                  <a:gd name="f438" fmla="*/ f350 1 396"/>
                  <a:gd name="f439" fmla="*/ f351 1 256"/>
                  <a:gd name="f440" fmla="*/ f352 1 396"/>
                  <a:gd name="f441" fmla="*/ f353 1 256"/>
                  <a:gd name="f442" fmla="*/ f354 1 396"/>
                  <a:gd name="f443" fmla="*/ f355 1 256"/>
                  <a:gd name="f444" fmla="*/ f356 1 396"/>
                  <a:gd name="f445" fmla="*/ f357 1 256"/>
                  <a:gd name="f446" fmla="*/ f358 1 396"/>
                  <a:gd name="f447" fmla="*/ f359 1 256"/>
                  <a:gd name="f448" fmla="*/ f360 1 396"/>
                  <a:gd name="f449" fmla="*/ f361 1 256"/>
                  <a:gd name="f450" fmla="*/ f362 1 396"/>
                  <a:gd name="f451" fmla="*/ f363 1 256"/>
                  <a:gd name="f452" fmla="*/ f364 1 396"/>
                  <a:gd name="f453" fmla="*/ f365 1 256"/>
                  <a:gd name="f454" fmla="*/ f366 1 396"/>
                  <a:gd name="f455" fmla="*/ f367 1 256"/>
                  <a:gd name="f456" fmla="*/ f368 1 396"/>
                  <a:gd name="f457" fmla="*/ f369 1 256"/>
                  <a:gd name="f458" fmla="*/ f370 1 256"/>
                  <a:gd name="f459" fmla="*/ f371 1 396"/>
                  <a:gd name="f460" fmla="*/ f372 1 256"/>
                  <a:gd name="f461" fmla="*/ f373 1 396"/>
                  <a:gd name="f462" fmla="*/ f374 1 396"/>
                  <a:gd name="f463" fmla="*/ f375 1 256"/>
                  <a:gd name="f464" fmla="*/ f376 1 396"/>
                  <a:gd name="f465" fmla="*/ 0 1 f288"/>
                  <a:gd name="f466" fmla="*/ f7 1 f288"/>
                  <a:gd name="f467" fmla="*/ 0 1 f289"/>
                  <a:gd name="f468" fmla="*/ f8 1 f289"/>
                  <a:gd name="f469" fmla="+- f377 0 f1"/>
                  <a:gd name="f470" fmla="*/ f378 1 f288"/>
                  <a:gd name="f471" fmla="*/ f379 1 f289"/>
                  <a:gd name="f472" fmla="*/ f380 1 f288"/>
                  <a:gd name="f473" fmla="*/ f381 1 f289"/>
                  <a:gd name="f474" fmla="*/ f382 1 f288"/>
                  <a:gd name="f475" fmla="*/ f383 1 f289"/>
                  <a:gd name="f476" fmla="*/ f384 1 f288"/>
                  <a:gd name="f477" fmla="*/ f385 1 f289"/>
                  <a:gd name="f478" fmla="*/ f386 1 f288"/>
                  <a:gd name="f479" fmla="*/ f387 1 f289"/>
                  <a:gd name="f480" fmla="*/ f388 1 f288"/>
                  <a:gd name="f481" fmla="*/ f389 1 f289"/>
                  <a:gd name="f482" fmla="*/ f390 1 f288"/>
                  <a:gd name="f483" fmla="*/ f391 1 f289"/>
                  <a:gd name="f484" fmla="*/ f392 1 f288"/>
                  <a:gd name="f485" fmla="*/ f393 1 f289"/>
                  <a:gd name="f486" fmla="*/ f394 1 f288"/>
                  <a:gd name="f487" fmla="*/ f395 1 f289"/>
                  <a:gd name="f488" fmla="*/ f396 1 f288"/>
                  <a:gd name="f489" fmla="*/ f397 1 f289"/>
                  <a:gd name="f490" fmla="*/ f398 1 f288"/>
                  <a:gd name="f491" fmla="*/ f399 1 f289"/>
                  <a:gd name="f492" fmla="*/ f400 1 f288"/>
                  <a:gd name="f493" fmla="*/ f401 1 f289"/>
                  <a:gd name="f494" fmla="*/ f402 1 f288"/>
                  <a:gd name="f495" fmla="*/ f403 1 f289"/>
                  <a:gd name="f496" fmla="*/ f404 1 f288"/>
                  <a:gd name="f497" fmla="*/ f405 1 f289"/>
                  <a:gd name="f498" fmla="*/ f406 1 f288"/>
                  <a:gd name="f499" fmla="*/ f407 1 f288"/>
                  <a:gd name="f500" fmla="*/ f408 1 f288"/>
                  <a:gd name="f501" fmla="*/ f409 1 f289"/>
                  <a:gd name="f502" fmla="*/ f410 1 f288"/>
                  <a:gd name="f503" fmla="*/ f411 1 f289"/>
                  <a:gd name="f504" fmla="*/ f412 1 f288"/>
                  <a:gd name="f505" fmla="*/ f413 1 f289"/>
                  <a:gd name="f506" fmla="*/ f414 1 f288"/>
                  <a:gd name="f507" fmla="*/ f415 1 f289"/>
                  <a:gd name="f508" fmla="*/ f416 1 f288"/>
                  <a:gd name="f509" fmla="*/ f417 1 f289"/>
                  <a:gd name="f510" fmla="*/ f418 1 f288"/>
                  <a:gd name="f511" fmla="*/ f419 1 f289"/>
                  <a:gd name="f512" fmla="*/ f420 1 f288"/>
                  <a:gd name="f513" fmla="*/ f421 1 f289"/>
                  <a:gd name="f514" fmla="*/ f422 1 f288"/>
                  <a:gd name="f515" fmla="*/ f423 1 f289"/>
                  <a:gd name="f516" fmla="*/ f424 1 f288"/>
                  <a:gd name="f517" fmla="*/ f425 1 f288"/>
                  <a:gd name="f518" fmla="*/ f426 1 f289"/>
                  <a:gd name="f519" fmla="*/ f427 1 f288"/>
                  <a:gd name="f520" fmla="*/ f428 1 f289"/>
                  <a:gd name="f521" fmla="*/ f429 1 f288"/>
                  <a:gd name="f522" fmla="*/ f430 1 f289"/>
                  <a:gd name="f523" fmla="*/ f431 1 f288"/>
                  <a:gd name="f524" fmla="*/ f432 1 f289"/>
                  <a:gd name="f525" fmla="*/ f433 1 f288"/>
                  <a:gd name="f526" fmla="*/ f434 1 f289"/>
                  <a:gd name="f527" fmla="*/ f435 1 f288"/>
                  <a:gd name="f528" fmla="*/ f436 1 f289"/>
                  <a:gd name="f529" fmla="*/ f437 1 f288"/>
                  <a:gd name="f530" fmla="*/ f438 1 f288"/>
                  <a:gd name="f531" fmla="*/ f439 1 f289"/>
                  <a:gd name="f532" fmla="*/ f440 1 f288"/>
                  <a:gd name="f533" fmla="*/ f441 1 f289"/>
                  <a:gd name="f534" fmla="*/ f442 1 f288"/>
                  <a:gd name="f535" fmla="*/ f443 1 f289"/>
                  <a:gd name="f536" fmla="*/ f444 1 f288"/>
                  <a:gd name="f537" fmla="*/ f445 1 f289"/>
                  <a:gd name="f538" fmla="*/ f446 1 f288"/>
                  <a:gd name="f539" fmla="*/ f447 1 f289"/>
                  <a:gd name="f540" fmla="*/ f448 1 f288"/>
                  <a:gd name="f541" fmla="*/ f449 1 f289"/>
                  <a:gd name="f542" fmla="*/ f450 1 f288"/>
                  <a:gd name="f543" fmla="*/ f451 1 f289"/>
                  <a:gd name="f544" fmla="*/ f452 1 f288"/>
                  <a:gd name="f545" fmla="*/ f453 1 f289"/>
                  <a:gd name="f546" fmla="*/ f454 1 f288"/>
                  <a:gd name="f547" fmla="*/ f455 1 f289"/>
                  <a:gd name="f548" fmla="*/ f456 1 f288"/>
                  <a:gd name="f549" fmla="*/ f457 1 f289"/>
                  <a:gd name="f550" fmla="*/ f458 1 f289"/>
                  <a:gd name="f551" fmla="*/ f459 1 f288"/>
                  <a:gd name="f552" fmla="*/ f460 1 f289"/>
                  <a:gd name="f553" fmla="*/ f461 1 f288"/>
                  <a:gd name="f554" fmla="*/ f462 1 f288"/>
                  <a:gd name="f555" fmla="*/ f463 1 f289"/>
                  <a:gd name="f556" fmla="*/ f464 1 f288"/>
                  <a:gd name="f557" fmla="*/ f465 f283 1"/>
                  <a:gd name="f558" fmla="*/ f466 f283 1"/>
                  <a:gd name="f559" fmla="*/ f468 f284 1"/>
                  <a:gd name="f560" fmla="*/ f467 f284 1"/>
                  <a:gd name="f561" fmla="*/ f470 f283 1"/>
                  <a:gd name="f562" fmla="*/ f471 f284 1"/>
                  <a:gd name="f563" fmla="*/ f472 f283 1"/>
                  <a:gd name="f564" fmla="*/ f473 f284 1"/>
                  <a:gd name="f565" fmla="*/ f474 f283 1"/>
                  <a:gd name="f566" fmla="*/ f475 f284 1"/>
                  <a:gd name="f567" fmla="*/ f476 f283 1"/>
                  <a:gd name="f568" fmla="*/ f477 f284 1"/>
                  <a:gd name="f569" fmla="*/ f478 f283 1"/>
                  <a:gd name="f570" fmla="*/ f479 f284 1"/>
                  <a:gd name="f571" fmla="*/ f480 f283 1"/>
                  <a:gd name="f572" fmla="*/ f481 f284 1"/>
                  <a:gd name="f573" fmla="*/ f482 f283 1"/>
                  <a:gd name="f574" fmla="*/ f483 f284 1"/>
                  <a:gd name="f575" fmla="*/ f484 f283 1"/>
                  <a:gd name="f576" fmla="*/ f485 f284 1"/>
                  <a:gd name="f577" fmla="*/ f486 f283 1"/>
                  <a:gd name="f578" fmla="*/ f487 f284 1"/>
                  <a:gd name="f579" fmla="*/ f488 f283 1"/>
                  <a:gd name="f580" fmla="*/ f489 f284 1"/>
                  <a:gd name="f581" fmla="*/ f490 f283 1"/>
                  <a:gd name="f582" fmla="*/ f491 f284 1"/>
                  <a:gd name="f583" fmla="*/ f492 f283 1"/>
                  <a:gd name="f584" fmla="*/ f493 f284 1"/>
                  <a:gd name="f585" fmla="*/ f494 f283 1"/>
                  <a:gd name="f586" fmla="*/ f495 f284 1"/>
                  <a:gd name="f587" fmla="*/ f496 f283 1"/>
                  <a:gd name="f588" fmla="*/ f497 f284 1"/>
                  <a:gd name="f589" fmla="*/ f498 f283 1"/>
                  <a:gd name="f590" fmla="*/ f499 f283 1"/>
                  <a:gd name="f591" fmla="*/ f500 f283 1"/>
                  <a:gd name="f592" fmla="*/ f501 f284 1"/>
                  <a:gd name="f593" fmla="*/ f502 f283 1"/>
                  <a:gd name="f594" fmla="*/ f503 f284 1"/>
                  <a:gd name="f595" fmla="*/ f504 f283 1"/>
                  <a:gd name="f596" fmla="*/ f505 f284 1"/>
                  <a:gd name="f597" fmla="*/ f506 f283 1"/>
                  <a:gd name="f598" fmla="*/ f507 f284 1"/>
                  <a:gd name="f599" fmla="*/ f508 f283 1"/>
                  <a:gd name="f600" fmla="*/ f509 f284 1"/>
                  <a:gd name="f601" fmla="*/ f510 f283 1"/>
                  <a:gd name="f602" fmla="*/ f511 f284 1"/>
                  <a:gd name="f603" fmla="*/ f512 f283 1"/>
                  <a:gd name="f604" fmla="*/ f513 f284 1"/>
                  <a:gd name="f605" fmla="*/ f514 f283 1"/>
                  <a:gd name="f606" fmla="*/ f515 f284 1"/>
                  <a:gd name="f607" fmla="*/ f516 f283 1"/>
                  <a:gd name="f608" fmla="*/ f517 f283 1"/>
                  <a:gd name="f609" fmla="*/ f518 f284 1"/>
                  <a:gd name="f610" fmla="*/ f519 f283 1"/>
                  <a:gd name="f611" fmla="*/ f520 f284 1"/>
                  <a:gd name="f612" fmla="*/ f521 f283 1"/>
                  <a:gd name="f613" fmla="*/ f522 f284 1"/>
                  <a:gd name="f614" fmla="*/ f523 f283 1"/>
                  <a:gd name="f615" fmla="*/ f524 f284 1"/>
                  <a:gd name="f616" fmla="*/ f525 f283 1"/>
                  <a:gd name="f617" fmla="*/ f526 f284 1"/>
                  <a:gd name="f618" fmla="*/ f527 f283 1"/>
                  <a:gd name="f619" fmla="*/ f528 f284 1"/>
                  <a:gd name="f620" fmla="*/ f529 f283 1"/>
                  <a:gd name="f621" fmla="*/ f530 f283 1"/>
                  <a:gd name="f622" fmla="*/ f531 f284 1"/>
                  <a:gd name="f623" fmla="*/ f532 f283 1"/>
                  <a:gd name="f624" fmla="*/ f533 f284 1"/>
                  <a:gd name="f625" fmla="*/ f534 f283 1"/>
                  <a:gd name="f626" fmla="*/ f535 f284 1"/>
                  <a:gd name="f627" fmla="*/ f536 f283 1"/>
                  <a:gd name="f628" fmla="*/ f537 f284 1"/>
                  <a:gd name="f629" fmla="*/ f538 f283 1"/>
                  <a:gd name="f630" fmla="*/ f539 f284 1"/>
                  <a:gd name="f631" fmla="*/ f540 f283 1"/>
                  <a:gd name="f632" fmla="*/ f541 f284 1"/>
                  <a:gd name="f633" fmla="*/ f542 f283 1"/>
                  <a:gd name="f634" fmla="*/ f543 f284 1"/>
                  <a:gd name="f635" fmla="*/ f544 f283 1"/>
                  <a:gd name="f636" fmla="*/ f545 f284 1"/>
                  <a:gd name="f637" fmla="*/ f546 f283 1"/>
                  <a:gd name="f638" fmla="*/ f547 f284 1"/>
                  <a:gd name="f639" fmla="*/ f548 f283 1"/>
                  <a:gd name="f640" fmla="*/ f549 f284 1"/>
                  <a:gd name="f641" fmla="*/ f550 f284 1"/>
                  <a:gd name="f642" fmla="*/ f551 f283 1"/>
                  <a:gd name="f643" fmla="*/ f552 f284 1"/>
                  <a:gd name="f644" fmla="*/ f553 f283 1"/>
                  <a:gd name="f645" fmla="*/ f554 f283 1"/>
                  <a:gd name="f646" fmla="*/ f555 f284 1"/>
                  <a:gd name="f647" fmla="*/ f556 f283 1"/>
                </a:gdLst>
                <a:ahLst/>
                <a:cxnLst>
                  <a:cxn ang="3cd4">
                    <a:pos x="hc" y="t"/>
                  </a:cxn>
                  <a:cxn ang="0">
                    <a:pos x="r" y="vc"/>
                  </a:cxn>
                  <a:cxn ang="cd4">
                    <a:pos x="hc" y="b"/>
                  </a:cxn>
                  <a:cxn ang="cd2">
                    <a:pos x="l" y="vc"/>
                  </a:cxn>
                  <a:cxn ang="f469">
                    <a:pos x="f561" y="f562"/>
                  </a:cxn>
                  <a:cxn ang="f469">
                    <a:pos x="f563" y="f564"/>
                  </a:cxn>
                  <a:cxn ang="f469">
                    <a:pos x="f565" y="f566"/>
                  </a:cxn>
                  <a:cxn ang="f469">
                    <a:pos x="f567" y="f568"/>
                  </a:cxn>
                  <a:cxn ang="f469">
                    <a:pos x="f569" y="f570"/>
                  </a:cxn>
                  <a:cxn ang="f469">
                    <a:pos x="f571" y="f572"/>
                  </a:cxn>
                  <a:cxn ang="f469">
                    <a:pos x="f573" y="f574"/>
                  </a:cxn>
                  <a:cxn ang="f469">
                    <a:pos x="f575" y="f576"/>
                  </a:cxn>
                  <a:cxn ang="f469">
                    <a:pos x="f577" y="f578"/>
                  </a:cxn>
                  <a:cxn ang="f469">
                    <a:pos x="f579" y="f580"/>
                  </a:cxn>
                  <a:cxn ang="f469">
                    <a:pos x="f581" y="f582"/>
                  </a:cxn>
                  <a:cxn ang="f469">
                    <a:pos x="f583" y="f584"/>
                  </a:cxn>
                  <a:cxn ang="f469">
                    <a:pos x="f585" y="f586"/>
                  </a:cxn>
                  <a:cxn ang="f469">
                    <a:pos x="f587" y="f588"/>
                  </a:cxn>
                  <a:cxn ang="f469">
                    <a:pos x="f589" y="f586"/>
                  </a:cxn>
                  <a:cxn ang="f469">
                    <a:pos x="f590" y="f582"/>
                  </a:cxn>
                  <a:cxn ang="f469">
                    <a:pos x="f591" y="f592"/>
                  </a:cxn>
                  <a:cxn ang="f469">
                    <a:pos x="f593" y="f594"/>
                  </a:cxn>
                  <a:cxn ang="f469">
                    <a:pos x="f595" y="f596"/>
                  </a:cxn>
                  <a:cxn ang="f469">
                    <a:pos x="f597" y="f598"/>
                  </a:cxn>
                  <a:cxn ang="f469">
                    <a:pos x="f599" y="f600"/>
                  </a:cxn>
                  <a:cxn ang="f469">
                    <a:pos x="f601" y="f602"/>
                  </a:cxn>
                  <a:cxn ang="f469">
                    <a:pos x="f603" y="f604"/>
                  </a:cxn>
                  <a:cxn ang="f469">
                    <a:pos x="f605" y="f606"/>
                  </a:cxn>
                  <a:cxn ang="f469">
                    <a:pos x="f607" y="f584"/>
                  </a:cxn>
                  <a:cxn ang="f469">
                    <a:pos x="f608" y="f609"/>
                  </a:cxn>
                  <a:cxn ang="f469">
                    <a:pos x="f610" y="f611"/>
                  </a:cxn>
                  <a:cxn ang="f469">
                    <a:pos x="f612" y="f613"/>
                  </a:cxn>
                  <a:cxn ang="f469">
                    <a:pos x="f614" y="f615"/>
                  </a:cxn>
                  <a:cxn ang="f469">
                    <a:pos x="f616" y="f617"/>
                  </a:cxn>
                  <a:cxn ang="f469">
                    <a:pos x="f618" y="f619"/>
                  </a:cxn>
                  <a:cxn ang="f469">
                    <a:pos x="f620" y="f619"/>
                  </a:cxn>
                  <a:cxn ang="f469">
                    <a:pos x="f621" y="f622"/>
                  </a:cxn>
                  <a:cxn ang="f469">
                    <a:pos x="f623" y="f624"/>
                  </a:cxn>
                  <a:cxn ang="f469">
                    <a:pos x="f625" y="f626"/>
                  </a:cxn>
                  <a:cxn ang="f469">
                    <a:pos x="f627" y="f628"/>
                  </a:cxn>
                  <a:cxn ang="f469">
                    <a:pos x="f629" y="f630"/>
                  </a:cxn>
                  <a:cxn ang="f469">
                    <a:pos x="f631" y="f632"/>
                  </a:cxn>
                  <a:cxn ang="f469">
                    <a:pos x="f633" y="f634"/>
                  </a:cxn>
                  <a:cxn ang="f469">
                    <a:pos x="f635" y="f636"/>
                  </a:cxn>
                  <a:cxn ang="f469">
                    <a:pos x="f637" y="f638"/>
                  </a:cxn>
                  <a:cxn ang="f469">
                    <a:pos x="f639" y="f640"/>
                  </a:cxn>
                  <a:cxn ang="f469">
                    <a:pos x="f639" y="f641"/>
                  </a:cxn>
                  <a:cxn ang="f469">
                    <a:pos x="f642" y="f643"/>
                  </a:cxn>
                  <a:cxn ang="f469">
                    <a:pos x="f644" y="f568"/>
                  </a:cxn>
                  <a:cxn ang="f469">
                    <a:pos x="f645" y="f646"/>
                  </a:cxn>
                  <a:cxn ang="f469">
                    <a:pos x="f647" y="f566"/>
                  </a:cxn>
                </a:cxnLst>
                <a:rect l="f557" t="f560" r="f558" b="f559"/>
                <a:pathLst>
                  <a:path w="396" h="256">
                    <a:moveTo>
                      <a:pt x="f9" y="f10"/>
                    </a:moveTo>
                    <a:cubicBezTo>
                      <a:pt x="f11" y="f12"/>
                      <a:pt x="f13" y="f14"/>
                      <a:pt x="f15" y="f16"/>
                    </a:cubicBezTo>
                    <a:cubicBezTo>
                      <a:pt x="f17" y="f16"/>
                      <a:pt x="f18" y="f19"/>
                      <a:pt x="f20" y="f14"/>
                    </a:cubicBezTo>
                    <a:cubicBezTo>
                      <a:pt x="f21" y="f6"/>
                      <a:pt x="f22" y="f23"/>
                      <a:pt x="f24" y="f25"/>
                    </a:cubicBezTo>
                    <a:cubicBezTo>
                      <a:pt x="f26" y="f14"/>
                      <a:pt x="f26" y="f16"/>
                      <a:pt x="f24" y="f10"/>
                    </a:cubicBezTo>
                    <a:cubicBezTo>
                      <a:pt x="f27" y="f28"/>
                      <a:pt x="f29" y="f30"/>
                      <a:pt x="f31" y="f32"/>
                    </a:cubicBezTo>
                    <a:cubicBezTo>
                      <a:pt x="f33" y="f34"/>
                      <a:pt x="f11" y="f35"/>
                      <a:pt x="f36" y="f37"/>
                    </a:cubicBezTo>
                    <a:cubicBezTo>
                      <a:pt x="f9" y="f38"/>
                      <a:pt x="f9" y="f38"/>
                      <a:pt x="f39" y="f40"/>
                    </a:cubicBezTo>
                    <a:cubicBezTo>
                      <a:pt x="f41" y="f42"/>
                      <a:pt x="f43" y="f44"/>
                      <a:pt x="f45" y="f46"/>
                    </a:cubicBezTo>
                    <a:cubicBezTo>
                      <a:pt x="f47" y="f48"/>
                      <a:pt x="f49" y="f50"/>
                      <a:pt x="f51" y="f52"/>
                    </a:cubicBezTo>
                    <a:cubicBezTo>
                      <a:pt x="f53" y="f54"/>
                      <a:pt x="f55" y="f56"/>
                      <a:pt x="f57" y="f50"/>
                    </a:cubicBezTo>
                    <a:cubicBezTo>
                      <a:pt x="f58" y="f59"/>
                      <a:pt x="f60" y="f61"/>
                      <a:pt x="f62" y="f63"/>
                    </a:cubicBezTo>
                    <a:cubicBezTo>
                      <a:pt x="f64" y="f65"/>
                      <a:pt x="f66" y="f61"/>
                      <a:pt x="f67" y="f68"/>
                    </a:cubicBezTo>
                    <a:cubicBezTo>
                      <a:pt x="f69" y="f70"/>
                      <a:pt x="f67" y="f70"/>
                      <a:pt x="f69" y="f70"/>
                    </a:cubicBezTo>
                    <a:cubicBezTo>
                      <a:pt x="f71" y="f70"/>
                      <a:pt x="f42" y="f72"/>
                      <a:pt x="f73" y="f64"/>
                    </a:cubicBezTo>
                    <a:cubicBezTo>
                      <a:pt x="f34" y="f74"/>
                      <a:pt x="f73" y="f75"/>
                      <a:pt x="f71" y="f55"/>
                    </a:cubicBezTo>
                    <a:cubicBezTo>
                      <a:pt x="f61" y="f76"/>
                      <a:pt x="f77" y="f51"/>
                      <a:pt x="f78" y="f79"/>
                    </a:cubicBezTo>
                    <a:cubicBezTo>
                      <a:pt x="f80" y="f43"/>
                      <a:pt x="f81" y="f82"/>
                      <a:pt x="f83" y="f84"/>
                    </a:cubicBezTo>
                    <a:cubicBezTo>
                      <a:pt x="f83" y="f85"/>
                      <a:pt x="f86" y="f84"/>
                      <a:pt x="f64" y="f84"/>
                    </a:cubicBezTo>
                    <a:cubicBezTo>
                      <a:pt x="f87" y="f88"/>
                      <a:pt x="f89" y="f84"/>
                      <a:pt x="f90" y="f36"/>
                    </a:cubicBezTo>
                    <a:cubicBezTo>
                      <a:pt x="f55" y="f13"/>
                      <a:pt x="f91" y="f92"/>
                      <a:pt x="f93" y="f94"/>
                    </a:cubicBezTo>
                    <a:cubicBezTo>
                      <a:pt x="f95" y="f96"/>
                      <a:pt x="f93" y="f96"/>
                      <a:pt x="f95" y="f94"/>
                    </a:cubicBezTo>
                    <a:cubicBezTo>
                      <a:pt x="f97" y="f92"/>
                      <a:pt x="f43" y="f94"/>
                      <a:pt x="f98" y="f92"/>
                    </a:cubicBezTo>
                    <a:cubicBezTo>
                      <a:pt x="f99" y="f100"/>
                      <a:pt x="f101" y="f3"/>
                      <a:pt x="f102" y="f103"/>
                    </a:cubicBezTo>
                    <a:cubicBezTo>
                      <a:pt x="f33" y="f104"/>
                      <a:pt x="f105" y="f18"/>
                      <a:pt x="f106" y="f18"/>
                    </a:cubicBezTo>
                    <a:cubicBezTo>
                      <a:pt x="f107" y="f108"/>
                      <a:pt x="f109" y="f94"/>
                      <a:pt x="f110" y="f18"/>
                    </a:cubicBezTo>
                    <a:cubicBezTo>
                      <a:pt x="f111" y="f104"/>
                      <a:pt x="f112" y="f18"/>
                      <a:pt x="f113" y="f96"/>
                    </a:cubicBezTo>
                    <a:cubicBezTo>
                      <a:pt x="f114" y="f15"/>
                      <a:pt x="f115" y="f17"/>
                      <a:pt x="f116" y="f20"/>
                    </a:cubicBezTo>
                    <a:cubicBezTo>
                      <a:pt x="f117" y="f118"/>
                      <a:pt x="f119" y="f120"/>
                      <a:pt x="f121" y="f122"/>
                    </a:cubicBezTo>
                    <a:cubicBezTo>
                      <a:pt x="f123" y="f29"/>
                      <a:pt x="f124" y="f29"/>
                      <a:pt x="f125" y="f18"/>
                    </a:cubicBezTo>
                    <a:cubicBezTo>
                      <a:pt x="f126" y="f15"/>
                      <a:pt x="f127" y="f105"/>
                      <a:pt x="f128" y="f94"/>
                    </a:cubicBezTo>
                    <a:cubicBezTo>
                      <a:pt x="f129" y="f96"/>
                      <a:pt x="f130" y="f96"/>
                      <a:pt x="f131" y="f94"/>
                    </a:cubicBezTo>
                    <a:cubicBezTo>
                      <a:pt x="f132" y="f17"/>
                      <a:pt x="f133" y="f105"/>
                      <a:pt x="f134" y="f135"/>
                    </a:cubicBezTo>
                    <a:cubicBezTo>
                      <a:pt x="f136" y="f100"/>
                      <a:pt x="f137" y="f13"/>
                      <a:pt x="f138" y="f139"/>
                    </a:cubicBezTo>
                    <a:cubicBezTo>
                      <a:pt x="f140" y="f15"/>
                      <a:pt x="f141" y="f18"/>
                      <a:pt x="f142" y="f105"/>
                    </a:cubicBezTo>
                    <a:cubicBezTo>
                      <a:pt x="f2" y="f92"/>
                      <a:pt x="f143" y="f13"/>
                      <a:pt x="f144" y="f100"/>
                    </a:cubicBezTo>
                    <a:cubicBezTo>
                      <a:pt x="f145" y="f146"/>
                      <a:pt x="f147" y="f148"/>
                      <a:pt x="f149" y="f150"/>
                    </a:cubicBezTo>
                    <a:cubicBezTo>
                      <a:pt x="f145" y="f84"/>
                      <a:pt x="f144" y="f85"/>
                      <a:pt x="f143" y="f85"/>
                    </a:cubicBezTo>
                    <a:cubicBezTo>
                      <a:pt x="f151" y="f99"/>
                      <a:pt x="f152" y="f153"/>
                      <a:pt x="f151" y="f154"/>
                    </a:cubicBezTo>
                    <a:cubicBezTo>
                      <a:pt x="f155" y="f47"/>
                      <a:pt x="f156" y="f157"/>
                      <a:pt x="f142" y="f158"/>
                    </a:cubicBezTo>
                    <a:cubicBezTo>
                      <a:pt x="f159" y="f160"/>
                      <a:pt x="f140" y="f161"/>
                      <a:pt x="f140" y="f162"/>
                    </a:cubicBezTo>
                    <a:cubicBezTo>
                      <a:pt x="f163" y="f164"/>
                      <a:pt x="f165" y="f161"/>
                      <a:pt x="f166" y="f167"/>
                    </a:cubicBezTo>
                    <a:cubicBezTo>
                      <a:pt x="f168" y="f158"/>
                      <a:pt x="f169" y="f157"/>
                      <a:pt x="f170" y="f47"/>
                    </a:cubicBezTo>
                    <a:cubicBezTo>
                      <a:pt x="f171" y="f172"/>
                      <a:pt x="f173" y="f172"/>
                      <a:pt x="f174" y="f45"/>
                    </a:cubicBezTo>
                    <a:cubicBezTo>
                      <a:pt x="f171" y="f43"/>
                      <a:pt x="f169" y="f82"/>
                      <a:pt x="f175" y="f43"/>
                    </a:cubicBezTo>
                    <a:cubicBezTo>
                      <a:pt x="f176" y="f177"/>
                      <a:pt x="f178" y="f45"/>
                      <a:pt x="f179" y="f180"/>
                    </a:cubicBezTo>
                    <a:cubicBezTo>
                      <a:pt x="f179" y="f181"/>
                      <a:pt x="f182" y="f82"/>
                      <a:pt x="f176" y="f183"/>
                    </a:cubicBezTo>
                    <a:cubicBezTo>
                      <a:pt x="f175" y="f41"/>
                      <a:pt x="f168" y="f184"/>
                      <a:pt x="f169" y="f98"/>
                    </a:cubicBezTo>
                    <a:cubicBezTo>
                      <a:pt x="f173" y="f99"/>
                      <a:pt x="f7" y="f185"/>
                      <a:pt x="f170" y="f102"/>
                    </a:cubicBezTo>
                    <a:cubicBezTo>
                      <a:pt x="f169" y="f3"/>
                      <a:pt x="f186" y="f33"/>
                      <a:pt x="f187" y="f103"/>
                    </a:cubicBezTo>
                    <a:cubicBezTo>
                      <a:pt x="f170" y="f105"/>
                      <a:pt x="f168" y="f18"/>
                      <a:pt x="f178" y="f20"/>
                    </a:cubicBezTo>
                    <a:cubicBezTo>
                      <a:pt x="f188" y="f122"/>
                      <a:pt x="f189" y="f27"/>
                      <a:pt x="f155" y="f190"/>
                    </a:cubicBezTo>
                    <a:cubicBezTo>
                      <a:pt x="f2" y="f109"/>
                      <a:pt x="f2" y="f24"/>
                      <a:pt x="f2" y="f191"/>
                    </a:cubicBezTo>
                    <a:cubicBezTo>
                      <a:pt x="f192" y="f111"/>
                      <a:pt x="f156" y="f193"/>
                      <a:pt x="f163" y="f194"/>
                    </a:cubicBezTo>
                    <a:cubicBezTo>
                      <a:pt x="f195" y="f117"/>
                      <a:pt x="f143" y="f196"/>
                      <a:pt x="f197" y="f198"/>
                    </a:cubicBezTo>
                    <a:cubicBezTo>
                      <a:pt x="f147" y="f198"/>
                      <a:pt x="f199" y="f119"/>
                      <a:pt x="f199" y="f200"/>
                    </a:cubicBezTo>
                    <a:cubicBezTo>
                      <a:pt x="f199" y="f201"/>
                      <a:pt x="f202" y="f8"/>
                      <a:pt x="f203" y="f201"/>
                    </a:cubicBezTo>
                    <a:cubicBezTo>
                      <a:pt x="f204" y="f201"/>
                      <a:pt x="f205" y="f123"/>
                      <a:pt x="f206" y="f207"/>
                    </a:cubicBezTo>
                    <a:cubicBezTo>
                      <a:pt x="f208" y="f209"/>
                      <a:pt x="f210" y="f121"/>
                      <a:pt x="f210" y="f196"/>
                    </a:cubicBezTo>
                    <a:cubicBezTo>
                      <a:pt x="f210" y="f198"/>
                      <a:pt x="f210" y="f116"/>
                      <a:pt x="f211" y="f115"/>
                    </a:cubicBezTo>
                    <a:cubicBezTo>
                      <a:pt x="f212" y="f213"/>
                      <a:pt x="f214" y="f215"/>
                      <a:pt x="f216" y="f217"/>
                    </a:cubicBezTo>
                    <a:cubicBezTo>
                      <a:pt x="f218" y="f219"/>
                      <a:pt x="f128" y="f117"/>
                      <a:pt x="f128" y="f220"/>
                    </a:cubicBezTo>
                    <a:cubicBezTo>
                      <a:pt x="f221" y="f121"/>
                      <a:pt x="f222" y="f223"/>
                      <a:pt x="f224" y="f223"/>
                    </a:cubicBezTo>
                    <a:cubicBezTo>
                      <a:pt x="f225" y="f121"/>
                      <a:pt x="f226" y="f200"/>
                      <a:pt x="f226" y="f220"/>
                    </a:cubicBezTo>
                    <a:cubicBezTo>
                      <a:pt x="f226" y="f117"/>
                      <a:pt x="f227" y="f217"/>
                      <a:pt x="f128" y="f213"/>
                    </a:cubicBezTo>
                    <a:cubicBezTo>
                      <a:pt x="f221" y="f228"/>
                      <a:pt x="f218" y="f228"/>
                      <a:pt x="f229" y="f113"/>
                    </a:cubicBezTo>
                    <a:cubicBezTo>
                      <a:pt x="f227" y="f230"/>
                      <a:pt x="f231" y="f26"/>
                      <a:pt x="f232" y="f233"/>
                    </a:cubicBezTo>
                    <a:cubicBezTo>
                      <a:pt x="f234" y="f228"/>
                      <a:pt x="f223" y="f113"/>
                      <a:pt x="f198" y="f112"/>
                    </a:cubicBezTo>
                    <a:cubicBezTo>
                      <a:pt x="f213" y="f110"/>
                      <a:pt x="f235" y="f236"/>
                      <a:pt x="f110" y="f114"/>
                    </a:cubicBezTo>
                    <a:cubicBezTo>
                      <a:pt x="f237" y="f117"/>
                      <a:pt x="f237" y="f117"/>
                      <a:pt x="f107" y="f217"/>
                    </a:cubicBezTo>
                    <a:cubicBezTo>
                      <a:pt x="f122" y="f213"/>
                      <a:pt x="f96" y="f215"/>
                      <a:pt x="f139" y="f114"/>
                    </a:cubicBezTo>
                    <a:cubicBezTo>
                      <a:pt x="f238" y="f194"/>
                      <a:pt x="f11" y="f213"/>
                      <a:pt x="f148" y="f228"/>
                    </a:cubicBezTo>
                    <a:cubicBezTo>
                      <a:pt x="f239" y="f193"/>
                      <a:pt x="f150" y="f112"/>
                      <a:pt x="f99" y="f112"/>
                    </a:cubicBezTo>
                    <a:cubicBezTo>
                      <a:pt x="f82" y="f235"/>
                      <a:pt x="f172" y="f230"/>
                      <a:pt x="f160" y="f237"/>
                    </a:cubicBezTo>
                    <a:cubicBezTo>
                      <a:pt x="f240" y="f241"/>
                      <a:pt x="f55" y="f29"/>
                      <a:pt x="f242" y="f94"/>
                    </a:cubicBezTo>
                    <a:cubicBezTo>
                      <a:pt x="f243" y="f17"/>
                      <a:pt x="f244" y="f15"/>
                      <a:pt x="f245" y="f135"/>
                    </a:cubicBezTo>
                    <a:cubicBezTo>
                      <a:pt x="f246" y="f13"/>
                      <a:pt x="f74" y="f33"/>
                      <a:pt x="f247" y="f33"/>
                    </a:cubicBezTo>
                    <a:cubicBezTo>
                      <a:pt x="f86" y="f100"/>
                      <a:pt x="f248" y="f102"/>
                      <a:pt x="f72" y="f9"/>
                    </a:cubicBezTo>
                    <a:cubicBezTo>
                      <a:pt x="f80" y="f84"/>
                      <a:pt x="f70" y="f82"/>
                      <a:pt x="f63" y="f45"/>
                    </a:cubicBezTo>
                    <a:cubicBezTo>
                      <a:pt x="f59" y="f249"/>
                      <a:pt x="f250" y="f251"/>
                      <a:pt x="f250" y="f79"/>
                    </a:cubicBezTo>
                    <a:cubicBezTo>
                      <a:pt x="f252" y="f49"/>
                      <a:pt x="f48" y="f161"/>
                      <a:pt x="f56" y="f161"/>
                    </a:cubicBezTo>
                    <a:cubicBezTo>
                      <a:pt x="f253" y="f93"/>
                      <a:pt x="f73" y="f51"/>
                      <a:pt x="f30" y="f254"/>
                    </a:cubicBezTo>
                    <a:cubicBezTo>
                      <a:pt x="f30" y="f254"/>
                      <a:pt x="f32" y="f255"/>
                      <a:pt x="f34" y="f255"/>
                    </a:cubicBezTo>
                    <a:cubicBezTo>
                      <a:pt x="f256" y="f257"/>
                      <a:pt x="f258" y="f259"/>
                      <a:pt x="f258" y="f260"/>
                    </a:cubicBezTo>
                    <a:cubicBezTo>
                      <a:pt x="f258" y="f246"/>
                      <a:pt x="f23" y="f87"/>
                      <a:pt x="f6" y="f261"/>
                    </a:cubicBezTo>
                    <a:cubicBezTo>
                      <a:pt x="f23" y="f74"/>
                      <a:pt x="f258" y="f262"/>
                      <a:pt x="f258" y="f247"/>
                    </a:cubicBezTo>
                    <a:cubicBezTo>
                      <a:pt x="f14" y="f263"/>
                      <a:pt x="f10" y="f81"/>
                      <a:pt x="f264" y="f265"/>
                    </a:cubicBezTo>
                    <a:cubicBezTo>
                      <a:pt x="f73" y="f66"/>
                      <a:pt x="f266" y="f267"/>
                      <a:pt x="f268" y="f269"/>
                    </a:cubicBezTo>
                    <a:cubicBezTo>
                      <a:pt x="f253" y="f270"/>
                      <a:pt x="f46" y="f63"/>
                      <a:pt x="f271" y="f272"/>
                    </a:cubicBezTo>
                    <a:cubicBezTo>
                      <a:pt x="f70" y="f273"/>
                      <a:pt x="f274" y="f44"/>
                      <a:pt x="f275" y="f40"/>
                    </a:cubicBezTo>
                    <a:cubicBezTo>
                      <a:pt x="f87" y="f71"/>
                      <a:pt x="f243" y="f276"/>
                      <a:pt x="f277" y="f278"/>
                    </a:cubicBezTo>
                    <a:cubicBezTo>
                      <a:pt x="f75" y="f279"/>
                      <a:pt x="f280" y="f73"/>
                      <a:pt x="f53" y="f279"/>
                    </a:cubicBezTo>
                    <a:cubicBezTo>
                      <a:pt x="f93" y="f279"/>
                      <a:pt x="f47" y="f281"/>
                      <a:pt x="f43" y="f30"/>
                    </a:cubicBezTo>
                    <a:cubicBezTo>
                      <a:pt x="f181" y="f34"/>
                      <a:pt x="f41" y="f28"/>
                      <a:pt x="f153" y="f32"/>
                    </a:cubicBezTo>
                    <a:cubicBezTo>
                      <a:pt x="f85" y="f35"/>
                      <a:pt x="f150" y="f32"/>
                      <a:pt x="f9" y="f10"/>
                    </a:cubicBezTo>
                    <a:close/>
                  </a:path>
                </a:pathLst>
              </a:custGeom>
              <a:solidFill>
                <a:srgbClr val="F3C3B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1" name="Freeform 118">
                <a:extLst>
                  <a:ext uri="{FF2B5EF4-FFF2-40B4-BE49-F238E27FC236}">
                    <a16:creationId xmlns:a16="http://schemas.microsoft.com/office/drawing/2014/main" id="{39CDD202-CC0B-55D7-C946-00A63092FE6E}"/>
                  </a:ext>
                </a:extLst>
              </p:cNvPr>
              <p:cNvSpPr/>
              <p:nvPr/>
            </p:nvSpPr>
            <p:spPr>
              <a:xfrm>
                <a:off x="10587042" y="5619746"/>
                <a:ext cx="422279" cy="171450"/>
              </a:xfrm>
              <a:custGeom>
                <a:avLst/>
                <a:gdLst>
                  <a:gd name="f0" fmla="val 10800000"/>
                  <a:gd name="f1" fmla="val 5400000"/>
                  <a:gd name="f2" fmla="val 180"/>
                  <a:gd name="f3" fmla="val w"/>
                  <a:gd name="f4" fmla="val h"/>
                  <a:gd name="f5" fmla="val 0"/>
                  <a:gd name="f6" fmla="val 268"/>
                  <a:gd name="f7" fmla="val 108"/>
                  <a:gd name="f8" fmla="val 158"/>
                  <a:gd name="f9" fmla="val 43"/>
                  <a:gd name="f10" fmla="val 156"/>
                  <a:gd name="f11" fmla="val 47"/>
                  <a:gd name="f12" fmla="val 157"/>
                  <a:gd name="f13" fmla="val 52"/>
                  <a:gd name="f14" fmla="val 153"/>
                  <a:gd name="f15" fmla="val 55"/>
                  <a:gd name="f16" fmla="val 152"/>
                  <a:gd name="f17" fmla="val 151"/>
                  <a:gd name="f18" fmla="val 53"/>
                  <a:gd name="f19" fmla="val 150"/>
                  <a:gd name="f20" fmla="val 144"/>
                  <a:gd name="f21" fmla="val 143"/>
                  <a:gd name="f22" fmla="val 46"/>
                  <a:gd name="f23" fmla="val 137"/>
                  <a:gd name="f24" fmla="val 133"/>
                  <a:gd name="f25" fmla="val 56"/>
                  <a:gd name="f26" fmla="val 129"/>
                  <a:gd name="f27" fmla="val 57"/>
                  <a:gd name="f28" fmla="val 124"/>
                  <a:gd name="f29" fmla="val 121"/>
                  <a:gd name="f30" fmla="val 117"/>
                  <a:gd name="f31" fmla="val 114"/>
                  <a:gd name="f32" fmla="val 107"/>
                  <a:gd name="f33" fmla="val 101"/>
                  <a:gd name="f34" fmla="val 98"/>
                  <a:gd name="f35" fmla="val 63"/>
                  <a:gd name="f36" fmla="val 97"/>
                  <a:gd name="f37" fmla="val 65"/>
                  <a:gd name="f38" fmla="val 96"/>
                  <a:gd name="f39" fmla="val 66"/>
                  <a:gd name="f40" fmla="val 94"/>
                  <a:gd name="f41" fmla="val 87"/>
                  <a:gd name="f42" fmla="val 80"/>
                  <a:gd name="f43" fmla="val 69"/>
                  <a:gd name="f44" fmla="val 73"/>
                  <a:gd name="f45" fmla="val 68"/>
                  <a:gd name="f46" fmla="val 67"/>
                  <a:gd name="f47" fmla="val 49"/>
                  <a:gd name="f48" fmla="val 72"/>
                  <a:gd name="f49" fmla="val 75"/>
                  <a:gd name="f50" fmla="val 37"/>
                  <a:gd name="f51" fmla="val 77"/>
                  <a:gd name="f52" fmla="val 32"/>
                  <a:gd name="f53" fmla="val 78"/>
                  <a:gd name="f54" fmla="val 20"/>
                  <a:gd name="f55" fmla="val 81"/>
                  <a:gd name="f56" fmla="val 13"/>
                  <a:gd name="f57" fmla="val 88"/>
                  <a:gd name="f58" fmla="val 8"/>
                  <a:gd name="f59" fmla="val 99"/>
                  <a:gd name="f60" fmla="val 6"/>
                  <a:gd name="f61" fmla="val 103"/>
                  <a:gd name="f62" fmla="val 5"/>
                  <a:gd name="f63" fmla="val 105"/>
                  <a:gd name="f64" fmla="val 4"/>
                  <a:gd name="f65" fmla="val 102"/>
                  <a:gd name="f66" fmla="val 7"/>
                  <a:gd name="f67" fmla="val 93"/>
                  <a:gd name="f68" fmla="val 89"/>
                  <a:gd name="f69" fmla="val 85"/>
                  <a:gd name="f70" fmla="val 9"/>
                  <a:gd name="f71" fmla="val 84"/>
                  <a:gd name="f72" fmla="val 17"/>
                  <a:gd name="f73" fmla="val 71"/>
                  <a:gd name="f74" fmla="val 28"/>
                  <a:gd name="f75" fmla="val 64"/>
                  <a:gd name="f76" fmla="val 62"/>
                  <a:gd name="f77" fmla="val 51"/>
                  <a:gd name="f78" fmla="val 61"/>
                  <a:gd name="f79" fmla="val 58"/>
                  <a:gd name="f80" fmla="val 54"/>
                  <a:gd name="f81" fmla="val 50"/>
                  <a:gd name="f82" fmla="val 91"/>
                  <a:gd name="f83" fmla="val 104"/>
                  <a:gd name="f84" fmla="val 40"/>
                  <a:gd name="f85" fmla="val 119"/>
                  <a:gd name="f86" fmla="val 41"/>
                  <a:gd name="f87" fmla="val 145"/>
                  <a:gd name="f88" fmla="val 36"/>
                  <a:gd name="f89" fmla="val 167"/>
                  <a:gd name="f90" fmla="val 31"/>
                  <a:gd name="f91" fmla="val 175"/>
                  <a:gd name="f92" fmla="val 26"/>
                  <a:gd name="f93" fmla="val 185"/>
                  <a:gd name="f94" fmla="val 24"/>
                  <a:gd name="f95" fmla="val 195"/>
                  <a:gd name="f96" fmla="val 201"/>
                  <a:gd name="f97" fmla="val 27"/>
                  <a:gd name="f98" fmla="val 204"/>
                  <a:gd name="f99" fmla="val 23"/>
                  <a:gd name="f100" fmla="val 207"/>
                  <a:gd name="f101" fmla="val 216"/>
                  <a:gd name="f102" fmla="val 224"/>
                  <a:gd name="f103" fmla="val 236"/>
                  <a:gd name="f104" fmla="val 11"/>
                  <a:gd name="f105" fmla="val 240"/>
                  <a:gd name="f106" fmla="val 12"/>
                  <a:gd name="f107" fmla="val 242"/>
                  <a:gd name="f108" fmla="val 10"/>
                  <a:gd name="f109" fmla="val 245"/>
                  <a:gd name="f110" fmla="val 252"/>
                  <a:gd name="f111" fmla="val 261"/>
                  <a:gd name="f112" fmla="val 266"/>
                  <a:gd name="f113" fmla="val 263"/>
                  <a:gd name="f114" fmla="val 259"/>
                  <a:gd name="f115" fmla="val 254"/>
                  <a:gd name="f116" fmla="val 249"/>
                  <a:gd name="f117" fmla="val 247"/>
                  <a:gd name="f118" fmla="val 244"/>
                  <a:gd name="f119" fmla="val 18"/>
                  <a:gd name="f120" fmla="val 238"/>
                  <a:gd name="f121" fmla="val 234"/>
                  <a:gd name="f122" fmla="val 222"/>
                  <a:gd name="f123" fmla="val 214"/>
                  <a:gd name="f124" fmla="val 22"/>
                  <a:gd name="f125" fmla="val 208"/>
                  <a:gd name="f126" fmla="val 206"/>
                  <a:gd name="f127" fmla="val 33"/>
                  <a:gd name="f128" fmla="val 34"/>
                  <a:gd name="f129" fmla="val 196"/>
                  <a:gd name="f130" fmla="val 30"/>
                  <a:gd name="f131" fmla="val 192"/>
                  <a:gd name="f132" fmla="val 188"/>
                  <a:gd name="f133" fmla="val 182"/>
                  <a:gd name="f134" fmla="val 35"/>
                  <a:gd name="f135" fmla="val 176"/>
                  <a:gd name="f136" fmla="val 38"/>
                  <a:gd name="f137" fmla="val 169"/>
                  <a:gd name="f138" fmla="val 165"/>
                  <a:gd name="f139" fmla="val 161"/>
                  <a:gd name="f140" fmla="val 39"/>
                  <a:gd name="f141" fmla="+- 0 0 -90"/>
                  <a:gd name="f142" fmla="*/ f3 1 268"/>
                  <a:gd name="f143" fmla="*/ f4 1 108"/>
                  <a:gd name="f144" fmla="+- f7 0 f5"/>
                  <a:gd name="f145" fmla="+- f6 0 f5"/>
                  <a:gd name="f146" fmla="*/ f141 f0 1"/>
                  <a:gd name="f147" fmla="*/ f145 1 268"/>
                  <a:gd name="f148" fmla="*/ f144 1 108"/>
                  <a:gd name="f149" fmla="*/ 158 f145 1"/>
                  <a:gd name="f150" fmla="*/ 43 f144 1"/>
                  <a:gd name="f151" fmla="*/ 153 f145 1"/>
                  <a:gd name="f152" fmla="*/ 55 f144 1"/>
                  <a:gd name="f153" fmla="*/ 150 f145 1"/>
                  <a:gd name="f154" fmla="*/ 52 f144 1"/>
                  <a:gd name="f155" fmla="*/ 137 f145 1"/>
                  <a:gd name="f156" fmla="*/ 124 f145 1"/>
                  <a:gd name="f157" fmla="*/ 57 f144 1"/>
                  <a:gd name="f158" fmla="*/ 114 f145 1"/>
                  <a:gd name="f159" fmla="*/ 56 f144 1"/>
                  <a:gd name="f160" fmla="*/ 98 f145 1"/>
                  <a:gd name="f161" fmla="*/ 63 f144 1"/>
                  <a:gd name="f162" fmla="*/ 94 f145 1"/>
                  <a:gd name="f163" fmla="*/ 66 f144 1"/>
                  <a:gd name="f164" fmla="*/ 73 f145 1"/>
                  <a:gd name="f165" fmla="*/ 68 f144 1"/>
                  <a:gd name="f166" fmla="*/ 49 f145 1"/>
                  <a:gd name="f167" fmla="*/ 72 f144 1"/>
                  <a:gd name="f168" fmla="*/ 32 f145 1"/>
                  <a:gd name="f169" fmla="*/ 78 f144 1"/>
                  <a:gd name="f170" fmla="*/ 8 f145 1"/>
                  <a:gd name="f171" fmla="*/ 99 f144 1"/>
                  <a:gd name="f172" fmla="*/ 0 f145 1"/>
                  <a:gd name="f173" fmla="*/ 108 f144 1"/>
                  <a:gd name="f174" fmla="*/ 5 f145 1"/>
                  <a:gd name="f175" fmla="*/ 89 f144 1"/>
                  <a:gd name="f176" fmla="*/ 9 f145 1"/>
                  <a:gd name="f177" fmla="*/ 84 f144 1"/>
                  <a:gd name="f178" fmla="*/ 43 f145 1"/>
                  <a:gd name="f179" fmla="*/ 62 f144 1"/>
                  <a:gd name="f180" fmla="*/ 65 f145 1"/>
                  <a:gd name="f181" fmla="*/ 54 f144 1"/>
                  <a:gd name="f182" fmla="*/ 85 f145 1"/>
                  <a:gd name="f183" fmla="*/ 51 f144 1"/>
                  <a:gd name="f184" fmla="*/ 91 f145 1"/>
                  <a:gd name="f185" fmla="*/ 50 f144 1"/>
                  <a:gd name="f186" fmla="*/ 133 f145 1"/>
                  <a:gd name="f187" fmla="*/ 41 f144 1"/>
                  <a:gd name="f188" fmla="*/ 167 f145 1"/>
                  <a:gd name="f189" fmla="*/ 31 f144 1"/>
                  <a:gd name="f190" fmla="*/ 195 f145 1"/>
                  <a:gd name="f191" fmla="*/ 26 f144 1"/>
                  <a:gd name="f192" fmla="*/ 207 f145 1"/>
                  <a:gd name="f193" fmla="*/ 20 f144 1"/>
                  <a:gd name="f194" fmla="*/ 236 f145 1"/>
                  <a:gd name="f195" fmla="*/ 11 f144 1"/>
                  <a:gd name="f196" fmla="*/ 245 f145 1"/>
                  <a:gd name="f197" fmla="*/ 7 f144 1"/>
                  <a:gd name="f198" fmla="*/ 268 f145 1"/>
                  <a:gd name="f199" fmla="*/ 5 f144 1"/>
                  <a:gd name="f200" fmla="*/ 259 f145 1"/>
                  <a:gd name="f201" fmla="*/ 247 f145 1"/>
                  <a:gd name="f202" fmla="*/ 13 f144 1"/>
                  <a:gd name="f203" fmla="*/ 234 f145 1"/>
                  <a:gd name="f204" fmla="*/ 18 f144 1"/>
                  <a:gd name="f205" fmla="*/ 208 f145 1"/>
                  <a:gd name="f206" fmla="*/ 201 f145 1"/>
                  <a:gd name="f207" fmla="*/ 33 f144 1"/>
                  <a:gd name="f208" fmla="*/ 188 f145 1"/>
                  <a:gd name="f209" fmla="*/ 169 f145 1"/>
                  <a:gd name="f210" fmla="*/ 37 f144 1"/>
                  <a:gd name="f211" fmla="*/ f146 1 f2"/>
                  <a:gd name="f212" fmla="*/ f149 1 268"/>
                  <a:gd name="f213" fmla="*/ f150 1 108"/>
                  <a:gd name="f214" fmla="*/ f151 1 268"/>
                  <a:gd name="f215" fmla="*/ f152 1 108"/>
                  <a:gd name="f216" fmla="*/ f153 1 268"/>
                  <a:gd name="f217" fmla="*/ f154 1 108"/>
                  <a:gd name="f218" fmla="*/ f155 1 268"/>
                  <a:gd name="f219" fmla="*/ f156 1 268"/>
                  <a:gd name="f220" fmla="*/ f157 1 108"/>
                  <a:gd name="f221" fmla="*/ f158 1 268"/>
                  <a:gd name="f222" fmla="*/ f159 1 108"/>
                  <a:gd name="f223" fmla="*/ f160 1 268"/>
                  <a:gd name="f224" fmla="*/ f161 1 108"/>
                  <a:gd name="f225" fmla="*/ f162 1 268"/>
                  <a:gd name="f226" fmla="*/ f163 1 108"/>
                  <a:gd name="f227" fmla="*/ f164 1 268"/>
                  <a:gd name="f228" fmla="*/ f165 1 108"/>
                  <a:gd name="f229" fmla="*/ f166 1 268"/>
                  <a:gd name="f230" fmla="*/ f167 1 108"/>
                  <a:gd name="f231" fmla="*/ f168 1 268"/>
                  <a:gd name="f232" fmla="*/ f169 1 108"/>
                  <a:gd name="f233" fmla="*/ f170 1 268"/>
                  <a:gd name="f234" fmla="*/ f171 1 108"/>
                  <a:gd name="f235" fmla="*/ f172 1 268"/>
                  <a:gd name="f236" fmla="*/ f173 1 108"/>
                  <a:gd name="f237" fmla="*/ f174 1 268"/>
                  <a:gd name="f238" fmla="*/ f175 1 108"/>
                  <a:gd name="f239" fmla="*/ f176 1 268"/>
                  <a:gd name="f240" fmla="*/ f177 1 108"/>
                  <a:gd name="f241" fmla="*/ f178 1 268"/>
                  <a:gd name="f242" fmla="*/ f179 1 108"/>
                  <a:gd name="f243" fmla="*/ f180 1 268"/>
                  <a:gd name="f244" fmla="*/ f181 1 108"/>
                  <a:gd name="f245" fmla="*/ f182 1 268"/>
                  <a:gd name="f246" fmla="*/ f183 1 108"/>
                  <a:gd name="f247" fmla="*/ f184 1 268"/>
                  <a:gd name="f248" fmla="*/ f185 1 108"/>
                  <a:gd name="f249" fmla="*/ f186 1 268"/>
                  <a:gd name="f250" fmla="*/ f187 1 108"/>
                  <a:gd name="f251" fmla="*/ f188 1 268"/>
                  <a:gd name="f252" fmla="*/ f189 1 108"/>
                  <a:gd name="f253" fmla="*/ f190 1 268"/>
                  <a:gd name="f254" fmla="*/ f191 1 108"/>
                  <a:gd name="f255" fmla="*/ f192 1 268"/>
                  <a:gd name="f256" fmla="*/ f193 1 108"/>
                  <a:gd name="f257" fmla="*/ f194 1 268"/>
                  <a:gd name="f258" fmla="*/ f195 1 108"/>
                  <a:gd name="f259" fmla="*/ f196 1 268"/>
                  <a:gd name="f260" fmla="*/ f197 1 108"/>
                  <a:gd name="f261" fmla="*/ f198 1 268"/>
                  <a:gd name="f262" fmla="*/ f199 1 108"/>
                  <a:gd name="f263" fmla="*/ f200 1 268"/>
                  <a:gd name="f264" fmla="*/ f201 1 268"/>
                  <a:gd name="f265" fmla="*/ f202 1 108"/>
                  <a:gd name="f266" fmla="*/ f203 1 268"/>
                  <a:gd name="f267" fmla="*/ f204 1 108"/>
                  <a:gd name="f268" fmla="*/ f205 1 268"/>
                  <a:gd name="f269" fmla="*/ f206 1 268"/>
                  <a:gd name="f270" fmla="*/ f207 1 108"/>
                  <a:gd name="f271" fmla="*/ f208 1 268"/>
                  <a:gd name="f272" fmla="*/ f209 1 268"/>
                  <a:gd name="f273" fmla="*/ f210 1 108"/>
                  <a:gd name="f274" fmla="*/ 0 1 f147"/>
                  <a:gd name="f275" fmla="*/ f6 1 f147"/>
                  <a:gd name="f276" fmla="*/ 0 1 f148"/>
                  <a:gd name="f277" fmla="*/ f7 1 f148"/>
                  <a:gd name="f278" fmla="+- f211 0 f1"/>
                  <a:gd name="f279" fmla="*/ f212 1 f147"/>
                  <a:gd name="f280" fmla="*/ f213 1 f148"/>
                  <a:gd name="f281" fmla="*/ f214 1 f147"/>
                  <a:gd name="f282" fmla="*/ f215 1 f148"/>
                  <a:gd name="f283" fmla="*/ f216 1 f147"/>
                  <a:gd name="f284" fmla="*/ f217 1 f148"/>
                  <a:gd name="f285" fmla="*/ f218 1 f147"/>
                  <a:gd name="f286" fmla="*/ f219 1 f147"/>
                  <a:gd name="f287" fmla="*/ f220 1 f148"/>
                  <a:gd name="f288" fmla="*/ f221 1 f147"/>
                  <a:gd name="f289" fmla="*/ f222 1 f148"/>
                  <a:gd name="f290" fmla="*/ f223 1 f147"/>
                  <a:gd name="f291" fmla="*/ f224 1 f148"/>
                  <a:gd name="f292" fmla="*/ f225 1 f147"/>
                  <a:gd name="f293" fmla="*/ f226 1 f148"/>
                  <a:gd name="f294" fmla="*/ f227 1 f147"/>
                  <a:gd name="f295" fmla="*/ f228 1 f148"/>
                  <a:gd name="f296" fmla="*/ f229 1 f147"/>
                  <a:gd name="f297" fmla="*/ f230 1 f148"/>
                  <a:gd name="f298" fmla="*/ f231 1 f147"/>
                  <a:gd name="f299" fmla="*/ f232 1 f148"/>
                  <a:gd name="f300" fmla="*/ f233 1 f147"/>
                  <a:gd name="f301" fmla="*/ f234 1 f148"/>
                  <a:gd name="f302" fmla="*/ f235 1 f147"/>
                  <a:gd name="f303" fmla="*/ f236 1 f148"/>
                  <a:gd name="f304" fmla="*/ f237 1 f147"/>
                  <a:gd name="f305" fmla="*/ f238 1 f148"/>
                  <a:gd name="f306" fmla="*/ f239 1 f147"/>
                  <a:gd name="f307" fmla="*/ f240 1 f148"/>
                  <a:gd name="f308" fmla="*/ f241 1 f147"/>
                  <a:gd name="f309" fmla="*/ f242 1 f148"/>
                  <a:gd name="f310" fmla="*/ f243 1 f147"/>
                  <a:gd name="f311" fmla="*/ f244 1 f148"/>
                  <a:gd name="f312" fmla="*/ f245 1 f147"/>
                  <a:gd name="f313" fmla="*/ f246 1 f148"/>
                  <a:gd name="f314" fmla="*/ f247 1 f147"/>
                  <a:gd name="f315" fmla="*/ f248 1 f148"/>
                  <a:gd name="f316" fmla="*/ f249 1 f147"/>
                  <a:gd name="f317" fmla="*/ f250 1 f148"/>
                  <a:gd name="f318" fmla="*/ f251 1 f147"/>
                  <a:gd name="f319" fmla="*/ f252 1 f148"/>
                  <a:gd name="f320" fmla="*/ f253 1 f147"/>
                  <a:gd name="f321" fmla="*/ f254 1 f148"/>
                  <a:gd name="f322" fmla="*/ f255 1 f147"/>
                  <a:gd name="f323" fmla="*/ f256 1 f148"/>
                  <a:gd name="f324" fmla="*/ f257 1 f147"/>
                  <a:gd name="f325" fmla="*/ f258 1 f148"/>
                  <a:gd name="f326" fmla="*/ f259 1 f147"/>
                  <a:gd name="f327" fmla="*/ f260 1 f148"/>
                  <a:gd name="f328" fmla="*/ f261 1 f147"/>
                  <a:gd name="f329" fmla="*/ f262 1 f148"/>
                  <a:gd name="f330" fmla="*/ f263 1 f147"/>
                  <a:gd name="f331" fmla="*/ f264 1 f147"/>
                  <a:gd name="f332" fmla="*/ f265 1 f148"/>
                  <a:gd name="f333" fmla="*/ f266 1 f147"/>
                  <a:gd name="f334" fmla="*/ f267 1 f148"/>
                  <a:gd name="f335" fmla="*/ f268 1 f147"/>
                  <a:gd name="f336" fmla="*/ f269 1 f147"/>
                  <a:gd name="f337" fmla="*/ f270 1 f148"/>
                  <a:gd name="f338" fmla="*/ f271 1 f147"/>
                  <a:gd name="f339" fmla="*/ f272 1 f147"/>
                  <a:gd name="f340" fmla="*/ f273 1 f148"/>
                  <a:gd name="f341" fmla="*/ f274 f142 1"/>
                  <a:gd name="f342" fmla="*/ f275 f142 1"/>
                  <a:gd name="f343" fmla="*/ f277 f143 1"/>
                  <a:gd name="f344" fmla="*/ f276 f143 1"/>
                  <a:gd name="f345" fmla="*/ f279 f142 1"/>
                  <a:gd name="f346" fmla="*/ f280 f143 1"/>
                  <a:gd name="f347" fmla="*/ f281 f142 1"/>
                  <a:gd name="f348" fmla="*/ f282 f143 1"/>
                  <a:gd name="f349" fmla="*/ f283 f142 1"/>
                  <a:gd name="f350" fmla="*/ f284 f143 1"/>
                  <a:gd name="f351" fmla="*/ f285 f142 1"/>
                  <a:gd name="f352" fmla="*/ f286 f142 1"/>
                  <a:gd name="f353" fmla="*/ f287 f143 1"/>
                  <a:gd name="f354" fmla="*/ f288 f142 1"/>
                  <a:gd name="f355" fmla="*/ f289 f143 1"/>
                  <a:gd name="f356" fmla="*/ f290 f142 1"/>
                  <a:gd name="f357" fmla="*/ f291 f143 1"/>
                  <a:gd name="f358" fmla="*/ f292 f142 1"/>
                  <a:gd name="f359" fmla="*/ f293 f143 1"/>
                  <a:gd name="f360" fmla="*/ f294 f142 1"/>
                  <a:gd name="f361" fmla="*/ f295 f143 1"/>
                  <a:gd name="f362" fmla="*/ f296 f142 1"/>
                  <a:gd name="f363" fmla="*/ f297 f143 1"/>
                  <a:gd name="f364" fmla="*/ f298 f142 1"/>
                  <a:gd name="f365" fmla="*/ f299 f143 1"/>
                  <a:gd name="f366" fmla="*/ f300 f142 1"/>
                  <a:gd name="f367" fmla="*/ f301 f143 1"/>
                  <a:gd name="f368" fmla="*/ f302 f142 1"/>
                  <a:gd name="f369" fmla="*/ f303 f143 1"/>
                  <a:gd name="f370" fmla="*/ f304 f142 1"/>
                  <a:gd name="f371" fmla="*/ f305 f143 1"/>
                  <a:gd name="f372" fmla="*/ f306 f142 1"/>
                  <a:gd name="f373" fmla="*/ f307 f143 1"/>
                  <a:gd name="f374" fmla="*/ f308 f142 1"/>
                  <a:gd name="f375" fmla="*/ f309 f143 1"/>
                  <a:gd name="f376" fmla="*/ f310 f142 1"/>
                  <a:gd name="f377" fmla="*/ f311 f143 1"/>
                  <a:gd name="f378" fmla="*/ f312 f142 1"/>
                  <a:gd name="f379" fmla="*/ f313 f143 1"/>
                  <a:gd name="f380" fmla="*/ f314 f142 1"/>
                  <a:gd name="f381" fmla="*/ f315 f143 1"/>
                  <a:gd name="f382" fmla="*/ f316 f142 1"/>
                  <a:gd name="f383" fmla="*/ f317 f143 1"/>
                  <a:gd name="f384" fmla="*/ f318 f142 1"/>
                  <a:gd name="f385" fmla="*/ f319 f143 1"/>
                  <a:gd name="f386" fmla="*/ f320 f142 1"/>
                  <a:gd name="f387" fmla="*/ f321 f143 1"/>
                  <a:gd name="f388" fmla="*/ f322 f142 1"/>
                  <a:gd name="f389" fmla="*/ f323 f143 1"/>
                  <a:gd name="f390" fmla="*/ f324 f142 1"/>
                  <a:gd name="f391" fmla="*/ f325 f143 1"/>
                  <a:gd name="f392" fmla="*/ f326 f142 1"/>
                  <a:gd name="f393" fmla="*/ f327 f143 1"/>
                  <a:gd name="f394" fmla="*/ f328 f142 1"/>
                  <a:gd name="f395" fmla="*/ f329 f143 1"/>
                  <a:gd name="f396" fmla="*/ f330 f142 1"/>
                  <a:gd name="f397" fmla="*/ f331 f142 1"/>
                  <a:gd name="f398" fmla="*/ f332 f143 1"/>
                  <a:gd name="f399" fmla="*/ f333 f142 1"/>
                  <a:gd name="f400" fmla="*/ f334 f143 1"/>
                  <a:gd name="f401" fmla="*/ f335 f142 1"/>
                  <a:gd name="f402" fmla="*/ f336 f142 1"/>
                  <a:gd name="f403" fmla="*/ f337 f143 1"/>
                  <a:gd name="f404" fmla="*/ f338 f142 1"/>
                  <a:gd name="f405" fmla="*/ f339 f142 1"/>
                  <a:gd name="f406" fmla="*/ f340 f143 1"/>
                </a:gdLst>
                <a:ahLst/>
                <a:cxnLst>
                  <a:cxn ang="3cd4">
                    <a:pos x="hc" y="t"/>
                  </a:cxn>
                  <a:cxn ang="0">
                    <a:pos x="r" y="vc"/>
                  </a:cxn>
                  <a:cxn ang="cd4">
                    <a:pos x="hc" y="b"/>
                  </a:cxn>
                  <a:cxn ang="cd2">
                    <a:pos x="l" y="vc"/>
                  </a:cxn>
                  <a:cxn ang="f278">
                    <a:pos x="f345" y="f346"/>
                  </a:cxn>
                  <a:cxn ang="f278">
                    <a:pos x="f347" y="f348"/>
                  </a:cxn>
                  <a:cxn ang="f278">
                    <a:pos x="f349" y="f350"/>
                  </a:cxn>
                  <a:cxn ang="f278">
                    <a:pos x="f351" y="f350"/>
                  </a:cxn>
                  <a:cxn ang="f278">
                    <a:pos x="f352" y="f353"/>
                  </a:cxn>
                  <a:cxn ang="f278">
                    <a:pos x="f354" y="f355"/>
                  </a:cxn>
                  <a:cxn ang="f278">
                    <a:pos x="f356" y="f357"/>
                  </a:cxn>
                  <a:cxn ang="f278">
                    <a:pos x="f358" y="f359"/>
                  </a:cxn>
                  <a:cxn ang="f278">
                    <a:pos x="f360" y="f361"/>
                  </a:cxn>
                  <a:cxn ang="f278">
                    <a:pos x="f362" y="f363"/>
                  </a:cxn>
                  <a:cxn ang="f278">
                    <a:pos x="f364" y="f365"/>
                  </a:cxn>
                  <a:cxn ang="f278">
                    <a:pos x="f366" y="f367"/>
                  </a:cxn>
                  <a:cxn ang="f278">
                    <a:pos x="f368" y="f369"/>
                  </a:cxn>
                  <a:cxn ang="f278">
                    <a:pos x="f370" y="f367"/>
                  </a:cxn>
                  <a:cxn ang="f278">
                    <a:pos x="f366" y="f371"/>
                  </a:cxn>
                  <a:cxn ang="f278">
                    <a:pos x="f372" y="f373"/>
                  </a:cxn>
                  <a:cxn ang="f278">
                    <a:pos x="f374" y="f375"/>
                  </a:cxn>
                  <a:cxn ang="f278">
                    <a:pos x="f376" y="f377"/>
                  </a:cxn>
                  <a:cxn ang="f278">
                    <a:pos x="f378" y="f379"/>
                  </a:cxn>
                  <a:cxn ang="f278">
                    <a:pos x="f380" y="f381"/>
                  </a:cxn>
                  <a:cxn ang="f278">
                    <a:pos x="f382" y="f383"/>
                  </a:cxn>
                  <a:cxn ang="f278">
                    <a:pos x="f384" y="f385"/>
                  </a:cxn>
                  <a:cxn ang="f278">
                    <a:pos x="f386" y="f387"/>
                  </a:cxn>
                  <a:cxn ang="f278">
                    <a:pos x="f388" y="f389"/>
                  </a:cxn>
                  <a:cxn ang="f278">
                    <a:pos x="f390" y="f391"/>
                  </a:cxn>
                  <a:cxn ang="f278">
                    <a:pos x="f392" y="f393"/>
                  </a:cxn>
                  <a:cxn ang="f278">
                    <a:pos x="f394" y="f395"/>
                  </a:cxn>
                  <a:cxn ang="f278">
                    <a:pos x="f396" y="f393"/>
                  </a:cxn>
                  <a:cxn ang="f278">
                    <a:pos x="f397" y="f398"/>
                  </a:cxn>
                  <a:cxn ang="f278">
                    <a:pos x="f399" y="f400"/>
                  </a:cxn>
                  <a:cxn ang="f278">
                    <a:pos x="f401" y="f385"/>
                  </a:cxn>
                  <a:cxn ang="f278">
                    <a:pos x="f402" y="f403"/>
                  </a:cxn>
                  <a:cxn ang="f278">
                    <a:pos x="f404" y="f403"/>
                  </a:cxn>
                  <a:cxn ang="f278">
                    <a:pos x="f405" y="f406"/>
                  </a:cxn>
                  <a:cxn ang="f278">
                    <a:pos x="f345" y="f346"/>
                  </a:cxn>
                </a:cxnLst>
                <a:rect l="f341" t="f344" r="f342" b="f343"/>
                <a:pathLst>
                  <a:path w="268" h="108">
                    <a:moveTo>
                      <a:pt x="f8" y="f9"/>
                    </a:moveTo>
                    <a:cubicBezTo>
                      <a:pt x="f10" y="f11"/>
                      <a:pt x="f12" y="f13"/>
                      <a:pt x="f14" y="f15"/>
                    </a:cubicBezTo>
                    <a:cubicBezTo>
                      <a:pt x="f16" y="f15"/>
                      <a:pt x="f17" y="f18"/>
                      <a:pt x="f19" y="f13"/>
                    </a:cubicBezTo>
                    <a:cubicBezTo>
                      <a:pt x="f20" y="f11"/>
                      <a:pt x="f21" y="f22"/>
                      <a:pt x="f23" y="f13"/>
                    </a:cubicBezTo>
                    <a:cubicBezTo>
                      <a:pt x="f24" y="f25"/>
                      <a:pt x="f26" y="f27"/>
                      <a:pt x="f28" y="f27"/>
                    </a:cubicBezTo>
                    <a:cubicBezTo>
                      <a:pt x="f29" y="f25"/>
                      <a:pt x="f30" y="f27"/>
                      <a:pt x="f31" y="f25"/>
                    </a:cubicBezTo>
                    <a:cubicBezTo>
                      <a:pt x="f32" y="f15"/>
                      <a:pt x="f33" y="f27"/>
                      <a:pt x="f34" y="f35"/>
                    </a:cubicBezTo>
                    <a:cubicBezTo>
                      <a:pt x="f36" y="f37"/>
                      <a:pt x="f38" y="f39"/>
                      <a:pt x="f40" y="f39"/>
                    </a:cubicBezTo>
                    <a:cubicBezTo>
                      <a:pt x="f41" y="f39"/>
                      <a:pt x="f42" y="f43"/>
                      <a:pt x="f44" y="f45"/>
                    </a:cubicBezTo>
                    <a:cubicBezTo>
                      <a:pt x="f37" y="f46"/>
                      <a:pt x="f25" y="f45"/>
                      <a:pt x="f47" y="f48"/>
                    </a:cubicBezTo>
                    <a:cubicBezTo>
                      <a:pt x="f9" y="f49"/>
                      <a:pt x="f50" y="f51"/>
                      <a:pt x="f52" y="f53"/>
                    </a:cubicBezTo>
                    <a:cubicBezTo>
                      <a:pt x="f54" y="f55"/>
                      <a:pt x="f56" y="f57"/>
                      <a:pt x="f58" y="f59"/>
                    </a:cubicBezTo>
                    <a:cubicBezTo>
                      <a:pt x="f60" y="f61"/>
                      <a:pt x="f62" y="f32"/>
                      <a:pt x="f5" y="f7"/>
                    </a:cubicBezTo>
                    <a:cubicBezTo>
                      <a:pt x="f5" y="f63"/>
                      <a:pt x="f64" y="f65"/>
                      <a:pt x="f62" y="f59"/>
                    </a:cubicBezTo>
                    <a:cubicBezTo>
                      <a:pt x="f66" y="f38"/>
                      <a:pt x="f58" y="f67"/>
                      <a:pt x="f58" y="f68"/>
                    </a:cubicBezTo>
                    <a:cubicBezTo>
                      <a:pt x="f66" y="f41"/>
                      <a:pt x="f58" y="f69"/>
                      <a:pt x="f70" y="f71"/>
                    </a:cubicBezTo>
                    <a:cubicBezTo>
                      <a:pt x="f72" y="f73"/>
                      <a:pt x="f74" y="f75"/>
                      <a:pt x="f9" y="f76"/>
                    </a:cubicBezTo>
                    <a:cubicBezTo>
                      <a:pt x="f77" y="f78"/>
                      <a:pt x="f79" y="f27"/>
                      <a:pt x="f37" y="f80"/>
                    </a:cubicBezTo>
                    <a:cubicBezTo>
                      <a:pt x="f73" y="f77"/>
                      <a:pt x="f53" y="f81"/>
                      <a:pt x="f69" y="f77"/>
                    </a:cubicBezTo>
                    <a:cubicBezTo>
                      <a:pt x="f41" y="f77"/>
                      <a:pt x="f68" y="f13"/>
                      <a:pt x="f82" y="f81"/>
                    </a:cubicBezTo>
                    <a:cubicBezTo>
                      <a:pt x="f83" y="f84"/>
                      <a:pt x="f85" y="f9"/>
                      <a:pt x="f24" y="f86"/>
                    </a:cubicBezTo>
                    <a:cubicBezTo>
                      <a:pt x="f87" y="f84"/>
                      <a:pt x="f10" y="f88"/>
                      <a:pt x="f89" y="f90"/>
                    </a:cubicBezTo>
                    <a:cubicBezTo>
                      <a:pt x="f91" y="f92"/>
                      <a:pt x="f93" y="f94"/>
                      <a:pt x="f95" y="f92"/>
                    </a:cubicBezTo>
                    <a:cubicBezTo>
                      <a:pt x="f96" y="f97"/>
                      <a:pt x="f98" y="f99"/>
                      <a:pt x="f100" y="f54"/>
                    </a:cubicBezTo>
                    <a:cubicBezTo>
                      <a:pt x="f101" y="f56"/>
                      <a:pt x="f102" y="f58"/>
                      <a:pt x="f103" y="f104"/>
                    </a:cubicBezTo>
                    <a:cubicBezTo>
                      <a:pt x="f105" y="f106"/>
                      <a:pt x="f107" y="f108"/>
                      <a:pt x="f109" y="f66"/>
                    </a:cubicBezTo>
                    <a:cubicBezTo>
                      <a:pt x="f110" y="f5"/>
                      <a:pt x="f111" y="f5"/>
                      <a:pt x="f6" y="f62"/>
                    </a:cubicBezTo>
                    <a:cubicBezTo>
                      <a:pt x="f112" y="f66"/>
                      <a:pt x="f113" y="f66"/>
                      <a:pt x="f114" y="f66"/>
                    </a:cubicBezTo>
                    <a:cubicBezTo>
                      <a:pt x="f115" y="f66"/>
                      <a:pt x="f116" y="f58"/>
                      <a:pt x="f117" y="f56"/>
                    </a:cubicBezTo>
                    <a:cubicBezTo>
                      <a:pt x="f118" y="f119"/>
                      <a:pt x="f120" y="f119"/>
                      <a:pt x="f121" y="f119"/>
                    </a:cubicBezTo>
                    <a:cubicBezTo>
                      <a:pt x="f122" y="f72"/>
                      <a:pt x="f123" y="f124"/>
                      <a:pt x="f125" y="f90"/>
                    </a:cubicBezTo>
                    <a:cubicBezTo>
                      <a:pt x="f126" y="f127"/>
                      <a:pt x="f98" y="f128"/>
                      <a:pt x="f96" y="f127"/>
                    </a:cubicBezTo>
                    <a:cubicBezTo>
                      <a:pt x="f129" y="f130"/>
                      <a:pt x="f131" y="f52"/>
                      <a:pt x="f132" y="f127"/>
                    </a:cubicBezTo>
                    <a:cubicBezTo>
                      <a:pt x="f133" y="f134"/>
                      <a:pt x="f135" y="f136"/>
                      <a:pt x="f137" y="f50"/>
                    </a:cubicBezTo>
                    <a:cubicBezTo>
                      <a:pt x="f138" y="f88"/>
                      <a:pt x="f139" y="f140"/>
                      <a:pt x="f8" y="f9"/>
                    </a:cubicBezTo>
                    <a:close/>
                  </a:path>
                </a:pathLst>
              </a:custGeom>
              <a:solidFill>
                <a:srgbClr val="DFAEA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2" name="Freeform 119">
                <a:extLst>
                  <a:ext uri="{FF2B5EF4-FFF2-40B4-BE49-F238E27FC236}">
                    <a16:creationId xmlns:a16="http://schemas.microsoft.com/office/drawing/2014/main" id="{0863816F-DA7D-9A39-D06D-F641364AB83C}"/>
                  </a:ext>
                </a:extLst>
              </p:cNvPr>
              <p:cNvSpPr/>
              <p:nvPr/>
            </p:nvSpPr>
            <p:spPr>
              <a:xfrm>
                <a:off x="10450513" y="5694361"/>
                <a:ext cx="153984" cy="74615"/>
              </a:xfrm>
              <a:custGeom>
                <a:avLst/>
                <a:gdLst>
                  <a:gd name="f0" fmla="val 10800000"/>
                  <a:gd name="f1" fmla="val 5400000"/>
                  <a:gd name="f2" fmla="val 180"/>
                  <a:gd name="f3" fmla="val w"/>
                  <a:gd name="f4" fmla="val h"/>
                  <a:gd name="f5" fmla="val 0"/>
                  <a:gd name="f6" fmla="val 98"/>
                  <a:gd name="f7" fmla="val 47"/>
                  <a:gd name="f8" fmla="val 97"/>
                  <a:gd name="f9" fmla="val 38"/>
                  <a:gd name="f10" fmla="val 96"/>
                  <a:gd name="f11" fmla="val 40"/>
                  <a:gd name="f12" fmla="val 41"/>
                  <a:gd name="f13" fmla="val 95"/>
                  <a:gd name="f14" fmla="val 42"/>
                  <a:gd name="f15" fmla="val 92"/>
                  <a:gd name="f16" fmla="val 46"/>
                  <a:gd name="f17" fmla="val 88"/>
                  <a:gd name="f18" fmla="val 82"/>
                  <a:gd name="f19" fmla="val 86"/>
                  <a:gd name="f20" fmla="val 39"/>
                  <a:gd name="f21" fmla="val 35"/>
                  <a:gd name="f22" fmla="val 75"/>
                  <a:gd name="f23" fmla="val 31"/>
                  <a:gd name="f24" fmla="val 71"/>
                  <a:gd name="f25" fmla="val 28"/>
                  <a:gd name="f26" fmla="val 68"/>
                  <a:gd name="f27" fmla="val 23"/>
                  <a:gd name="f28" fmla="val 64"/>
                  <a:gd name="f29" fmla="val 20"/>
                  <a:gd name="f30" fmla="val 60"/>
                  <a:gd name="f31" fmla="val 16"/>
                  <a:gd name="f32" fmla="val 57"/>
                  <a:gd name="f33" fmla="val 15"/>
                  <a:gd name="f34" fmla="val 52"/>
                  <a:gd name="f35" fmla="val 18"/>
                  <a:gd name="f36" fmla="val 45"/>
                  <a:gd name="f37" fmla="val 21"/>
                  <a:gd name="f38" fmla="val 32"/>
                  <a:gd name="f39" fmla="val 17"/>
                  <a:gd name="f40" fmla="val 13"/>
                  <a:gd name="f41" fmla="val 14"/>
                  <a:gd name="f42" fmla="val 19"/>
                  <a:gd name="f43" fmla="val 7"/>
                  <a:gd name="f44" fmla="val 26"/>
                  <a:gd name="f45" fmla="val 5"/>
                  <a:gd name="f46" fmla="val 3"/>
                  <a:gd name="f47" fmla="val 30"/>
                  <a:gd name="f48" fmla="val 1"/>
                  <a:gd name="f49" fmla="val 33"/>
                  <a:gd name="f50" fmla="val 25"/>
                  <a:gd name="f51" fmla="val 4"/>
                  <a:gd name="f52" fmla="val 11"/>
                  <a:gd name="f53" fmla="val 6"/>
                  <a:gd name="f54" fmla="val 10"/>
                  <a:gd name="f55" fmla="val 8"/>
                  <a:gd name="f56" fmla="val 9"/>
                  <a:gd name="f57" fmla="val 29"/>
                  <a:gd name="f58" fmla="val 36"/>
                  <a:gd name="f59" fmla="val 70"/>
                  <a:gd name="f60" fmla="val 2"/>
                  <a:gd name="f61" fmla="val 81"/>
                  <a:gd name="f62" fmla="val 94"/>
                  <a:gd name="f63" fmla="val 91"/>
                  <a:gd name="f64" fmla="val 90"/>
                  <a:gd name="f65" fmla="val 93"/>
                  <a:gd name="f66" fmla="val 34"/>
                  <a:gd name="f67" fmla="val 37"/>
                  <a:gd name="f68" fmla="+- 0 0 -90"/>
                  <a:gd name="f69" fmla="*/ f3 1 98"/>
                  <a:gd name="f70" fmla="*/ f4 1 47"/>
                  <a:gd name="f71" fmla="+- f7 0 f5"/>
                  <a:gd name="f72" fmla="+- f6 0 f5"/>
                  <a:gd name="f73" fmla="*/ f68 f0 1"/>
                  <a:gd name="f74" fmla="*/ f72 1 98"/>
                  <a:gd name="f75" fmla="*/ f71 1 47"/>
                  <a:gd name="f76" fmla="*/ 97 f72 1"/>
                  <a:gd name="f77" fmla="*/ 38 f71 1"/>
                  <a:gd name="f78" fmla="*/ 95 f72 1"/>
                  <a:gd name="f79" fmla="*/ 42 f71 1"/>
                  <a:gd name="f80" fmla="*/ 82 f72 1"/>
                  <a:gd name="f81" fmla="*/ 47 f71 1"/>
                  <a:gd name="f82" fmla="*/ 75 f72 1"/>
                  <a:gd name="f83" fmla="*/ 31 f71 1"/>
                  <a:gd name="f84" fmla="*/ 64 f72 1"/>
                  <a:gd name="f85" fmla="*/ 20 f71 1"/>
                  <a:gd name="f86" fmla="*/ 52 f72 1"/>
                  <a:gd name="f87" fmla="*/ 18 f71 1"/>
                  <a:gd name="f88" fmla="*/ 32 f72 1"/>
                  <a:gd name="f89" fmla="*/ 17 f71 1"/>
                  <a:gd name="f90" fmla="*/ 7 f72 1"/>
                  <a:gd name="f91" fmla="*/ 26 f71 1"/>
                  <a:gd name="f92" fmla="*/ 1 f72 1"/>
                  <a:gd name="f93" fmla="*/ 33 f71 1"/>
                  <a:gd name="f94" fmla="*/ 13 f71 1"/>
                  <a:gd name="f95" fmla="*/ 8 f72 1"/>
                  <a:gd name="f96" fmla="*/ 8 f71 1"/>
                  <a:gd name="f97" fmla="*/ 26 f72 1"/>
                  <a:gd name="f98" fmla="*/ 3 f71 1"/>
                  <a:gd name="f99" fmla="*/ 36 f72 1"/>
                  <a:gd name="f100" fmla="*/ 6 f71 1"/>
                  <a:gd name="f101" fmla="*/ 92 f72 1"/>
                  <a:gd name="f102" fmla="*/ 91 f72 1"/>
                  <a:gd name="f103" fmla="*/ 35 f71 1"/>
                  <a:gd name="f104" fmla="*/ 90 f72 1"/>
                  <a:gd name="f105" fmla="*/ 36 f71 1"/>
                  <a:gd name="f106" fmla="*/ 98 f72 1"/>
                  <a:gd name="f107" fmla="*/ f73 1 f2"/>
                  <a:gd name="f108" fmla="*/ f76 1 98"/>
                  <a:gd name="f109" fmla="*/ f77 1 47"/>
                  <a:gd name="f110" fmla="*/ f78 1 98"/>
                  <a:gd name="f111" fmla="*/ f79 1 47"/>
                  <a:gd name="f112" fmla="*/ f80 1 98"/>
                  <a:gd name="f113" fmla="*/ f81 1 47"/>
                  <a:gd name="f114" fmla="*/ f82 1 98"/>
                  <a:gd name="f115" fmla="*/ f83 1 47"/>
                  <a:gd name="f116" fmla="*/ f84 1 98"/>
                  <a:gd name="f117" fmla="*/ f85 1 47"/>
                  <a:gd name="f118" fmla="*/ f86 1 98"/>
                  <a:gd name="f119" fmla="*/ f87 1 47"/>
                  <a:gd name="f120" fmla="*/ f88 1 98"/>
                  <a:gd name="f121" fmla="*/ f89 1 47"/>
                  <a:gd name="f122" fmla="*/ f90 1 98"/>
                  <a:gd name="f123" fmla="*/ f91 1 47"/>
                  <a:gd name="f124" fmla="*/ f92 1 98"/>
                  <a:gd name="f125" fmla="*/ f93 1 47"/>
                  <a:gd name="f126" fmla="*/ f94 1 47"/>
                  <a:gd name="f127" fmla="*/ f95 1 98"/>
                  <a:gd name="f128" fmla="*/ f96 1 47"/>
                  <a:gd name="f129" fmla="*/ f97 1 98"/>
                  <a:gd name="f130" fmla="*/ f98 1 47"/>
                  <a:gd name="f131" fmla="*/ f99 1 98"/>
                  <a:gd name="f132" fmla="*/ f100 1 47"/>
                  <a:gd name="f133" fmla="*/ f101 1 98"/>
                  <a:gd name="f134" fmla="*/ f102 1 98"/>
                  <a:gd name="f135" fmla="*/ f103 1 47"/>
                  <a:gd name="f136" fmla="*/ f104 1 98"/>
                  <a:gd name="f137" fmla="*/ f105 1 47"/>
                  <a:gd name="f138" fmla="*/ f106 1 98"/>
                  <a:gd name="f139" fmla="*/ 0 1 f74"/>
                  <a:gd name="f140" fmla="*/ f6 1 f74"/>
                  <a:gd name="f141" fmla="*/ 0 1 f75"/>
                  <a:gd name="f142" fmla="*/ f7 1 f75"/>
                  <a:gd name="f143" fmla="+- f107 0 f1"/>
                  <a:gd name="f144" fmla="*/ f108 1 f74"/>
                  <a:gd name="f145" fmla="*/ f109 1 f75"/>
                  <a:gd name="f146" fmla="*/ f110 1 f74"/>
                  <a:gd name="f147" fmla="*/ f111 1 f75"/>
                  <a:gd name="f148" fmla="*/ f112 1 f74"/>
                  <a:gd name="f149" fmla="*/ f113 1 f75"/>
                  <a:gd name="f150" fmla="*/ f114 1 f74"/>
                  <a:gd name="f151" fmla="*/ f115 1 f75"/>
                  <a:gd name="f152" fmla="*/ f116 1 f74"/>
                  <a:gd name="f153" fmla="*/ f117 1 f75"/>
                  <a:gd name="f154" fmla="*/ f118 1 f74"/>
                  <a:gd name="f155" fmla="*/ f119 1 f75"/>
                  <a:gd name="f156" fmla="*/ f120 1 f74"/>
                  <a:gd name="f157" fmla="*/ f121 1 f75"/>
                  <a:gd name="f158" fmla="*/ f122 1 f74"/>
                  <a:gd name="f159" fmla="*/ f123 1 f75"/>
                  <a:gd name="f160" fmla="*/ f124 1 f74"/>
                  <a:gd name="f161" fmla="*/ f125 1 f75"/>
                  <a:gd name="f162" fmla="*/ f126 1 f75"/>
                  <a:gd name="f163" fmla="*/ f127 1 f74"/>
                  <a:gd name="f164" fmla="*/ f128 1 f75"/>
                  <a:gd name="f165" fmla="*/ f129 1 f74"/>
                  <a:gd name="f166" fmla="*/ f130 1 f75"/>
                  <a:gd name="f167" fmla="*/ f131 1 f74"/>
                  <a:gd name="f168" fmla="*/ f132 1 f75"/>
                  <a:gd name="f169" fmla="*/ f133 1 f74"/>
                  <a:gd name="f170" fmla="*/ f134 1 f74"/>
                  <a:gd name="f171" fmla="*/ f135 1 f75"/>
                  <a:gd name="f172" fmla="*/ f136 1 f74"/>
                  <a:gd name="f173" fmla="*/ f137 1 f75"/>
                  <a:gd name="f174" fmla="*/ f138 1 f74"/>
                  <a:gd name="f175" fmla="*/ f139 f69 1"/>
                  <a:gd name="f176" fmla="*/ f140 f69 1"/>
                  <a:gd name="f177" fmla="*/ f142 f70 1"/>
                  <a:gd name="f178" fmla="*/ f141 f70 1"/>
                  <a:gd name="f179" fmla="*/ f144 f69 1"/>
                  <a:gd name="f180" fmla="*/ f145 f70 1"/>
                  <a:gd name="f181" fmla="*/ f146 f69 1"/>
                  <a:gd name="f182" fmla="*/ f147 f70 1"/>
                  <a:gd name="f183" fmla="*/ f148 f69 1"/>
                  <a:gd name="f184" fmla="*/ f149 f70 1"/>
                  <a:gd name="f185" fmla="*/ f150 f69 1"/>
                  <a:gd name="f186" fmla="*/ f151 f70 1"/>
                  <a:gd name="f187" fmla="*/ f152 f69 1"/>
                  <a:gd name="f188" fmla="*/ f153 f70 1"/>
                  <a:gd name="f189" fmla="*/ f154 f69 1"/>
                  <a:gd name="f190" fmla="*/ f155 f70 1"/>
                  <a:gd name="f191" fmla="*/ f156 f69 1"/>
                  <a:gd name="f192" fmla="*/ f157 f70 1"/>
                  <a:gd name="f193" fmla="*/ f158 f69 1"/>
                  <a:gd name="f194" fmla="*/ f159 f70 1"/>
                  <a:gd name="f195" fmla="*/ f160 f69 1"/>
                  <a:gd name="f196" fmla="*/ f161 f70 1"/>
                  <a:gd name="f197" fmla="*/ f162 f70 1"/>
                  <a:gd name="f198" fmla="*/ f163 f69 1"/>
                  <a:gd name="f199" fmla="*/ f164 f70 1"/>
                  <a:gd name="f200" fmla="*/ f165 f69 1"/>
                  <a:gd name="f201" fmla="*/ f166 f70 1"/>
                  <a:gd name="f202" fmla="*/ f167 f69 1"/>
                  <a:gd name="f203" fmla="*/ f168 f70 1"/>
                  <a:gd name="f204" fmla="*/ f169 f69 1"/>
                  <a:gd name="f205" fmla="*/ f170 f69 1"/>
                  <a:gd name="f206" fmla="*/ f171 f70 1"/>
                  <a:gd name="f207" fmla="*/ f172 f69 1"/>
                  <a:gd name="f208" fmla="*/ f173 f70 1"/>
                  <a:gd name="f209" fmla="*/ f174 f69 1"/>
                </a:gdLst>
                <a:ahLst/>
                <a:cxnLst>
                  <a:cxn ang="3cd4">
                    <a:pos x="hc" y="t"/>
                  </a:cxn>
                  <a:cxn ang="0">
                    <a:pos x="r" y="vc"/>
                  </a:cxn>
                  <a:cxn ang="cd4">
                    <a:pos x="hc" y="b"/>
                  </a:cxn>
                  <a:cxn ang="cd2">
                    <a:pos x="l" y="vc"/>
                  </a:cxn>
                  <a:cxn ang="f143">
                    <a:pos x="f179" y="f180"/>
                  </a:cxn>
                  <a:cxn ang="f143">
                    <a:pos x="f181" y="f182"/>
                  </a:cxn>
                  <a:cxn ang="f143">
                    <a:pos x="f183" y="f184"/>
                  </a:cxn>
                  <a:cxn ang="f143">
                    <a:pos x="f185" y="f186"/>
                  </a:cxn>
                  <a:cxn ang="f143">
                    <a:pos x="f187" y="f188"/>
                  </a:cxn>
                  <a:cxn ang="f143">
                    <a:pos x="f189" y="f190"/>
                  </a:cxn>
                  <a:cxn ang="f143">
                    <a:pos x="f191" y="f192"/>
                  </a:cxn>
                  <a:cxn ang="f143">
                    <a:pos x="f193" y="f194"/>
                  </a:cxn>
                  <a:cxn ang="f143">
                    <a:pos x="f195" y="f196"/>
                  </a:cxn>
                  <a:cxn ang="f143">
                    <a:pos x="f193" y="f197"/>
                  </a:cxn>
                  <a:cxn ang="f143">
                    <a:pos x="f198" y="f199"/>
                  </a:cxn>
                  <a:cxn ang="f143">
                    <a:pos x="f200" y="f201"/>
                  </a:cxn>
                  <a:cxn ang="f143">
                    <a:pos x="f202" y="f201"/>
                  </a:cxn>
                  <a:cxn ang="f143">
                    <a:pos x="f189" y="f203"/>
                  </a:cxn>
                  <a:cxn ang="f143">
                    <a:pos x="f204" y="f194"/>
                  </a:cxn>
                  <a:cxn ang="f143">
                    <a:pos x="f205" y="f206"/>
                  </a:cxn>
                  <a:cxn ang="f143">
                    <a:pos x="f207" y="f208"/>
                  </a:cxn>
                  <a:cxn ang="f143">
                    <a:pos x="f205" y="f206"/>
                  </a:cxn>
                  <a:cxn ang="f143">
                    <a:pos x="f209" y="f206"/>
                  </a:cxn>
                  <a:cxn ang="f143">
                    <a:pos x="f179" y="f180"/>
                  </a:cxn>
                </a:cxnLst>
                <a:rect l="f175" t="f178" r="f176" b="f177"/>
                <a:pathLst>
                  <a:path w="98" h="47">
                    <a:moveTo>
                      <a:pt x="f8" y="f9"/>
                    </a:moveTo>
                    <a:cubicBezTo>
                      <a:pt x="f10" y="f11"/>
                      <a:pt x="f10" y="f12"/>
                      <a:pt x="f13" y="f14"/>
                    </a:cubicBezTo>
                    <a:cubicBezTo>
                      <a:pt x="f15" y="f16"/>
                      <a:pt x="f17" y="f7"/>
                      <a:pt x="f18" y="f7"/>
                    </a:cubicBezTo>
                    <a:cubicBezTo>
                      <a:pt x="f19" y="f20"/>
                      <a:pt x="f18" y="f21"/>
                      <a:pt x="f22" y="f23"/>
                    </a:cubicBezTo>
                    <a:cubicBezTo>
                      <a:pt x="f24" y="f25"/>
                      <a:pt x="f26" y="f27"/>
                      <a:pt x="f28" y="f29"/>
                    </a:cubicBezTo>
                    <a:cubicBezTo>
                      <a:pt x="f30" y="f31"/>
                      <a:pt x="f32" y="f33"/>
                      <a:pt x="f34" y="f35"/>
                    </a:cubicBezTo>
                    <a:cubicBezTo>
                      <a:pt x="f36" y="f37"/>
                      <a:pt x="f9" y="f35"/>
                      <a:pt x="f38" y="f39"/>
                    </a:cubicBezTo>
                    <a:cubicBezTo>
                      <a:pt x="f37" y="f40"/>
                      <a:pt x="f41" y="f42"/>
                      <a:pt x="f43" y="f44"/>
                    </a:cubicBezTo>
                    <a:cubicBezTo>
                      <a:pt x="f45" y="f25"/>
                      <a:pt x="f46" y="f47"/>
                      <a:pt x="f48" y="f49"/>
                    </a:cubicBezTo>
                    <a:cubicBezTo>
                      <a:pt x="f5" y="f50"/>
                      <a:pt x="f51" y="f42"/>
                      <a:pt x="f43" y="f40"/>
                    </a:cubicBezTo>
                    <a:cubicBezTo>
                      <a:pt x="f45" y="f52"/>
                      <a:pt x="f53" y="f54"/>
                      <a:pt x="f55" y="f55"/>
                    </a:cubicBezTo>
                    <a:cubicBezTo>
                      <a:pt x="f41" y="f56"/>
                      <a:pt x="f29" y="f55"/>
                      <a:pt x="f44" y="f46"/>
                    </a:cubicBezTo>
                    <a:cubicBezTo>
                      <a:pt x="f57" y="f5"/>
                      <a:pt x="f49" y="f5"/>
                      <a:pt x="f58" y="f46"/>
                    </a:cubicBezTo>
                    <a:cubicBezTo>
                      <a:pt x="f12" y="f53"/>
                      <a:pt x="f16" y="f43"/>
                      <a:pt x="f34" y="f53"/>
                    </a:cubicBezTo>
                    <a:cubicBezTo>
                      <a:pt x="f59" y="f60"/>
                      <a:pt x="f61" y="f41"/>
                      <a:pt x="f15" y="f44"/>
                    </a:cubicBezTo>
                    <a:cubicBezTo>
                      <a:pt x="f62" y="f57"/>
                      <a:pt x="f62" y="f38"/>
                      <a:pt x="f63" y="f21"/>
                    </a:cubicBezTo>
                    <a:cubicBezTo>
                      <a:pt x="f63" y="f21"/>
                      <a:pt x="f64" y="f58"/>
                      <a:pt x="f64" y="f58"/>
                    </a:cubicBezTo>
                    <a:cubicBezTo>
                      <a:pt x="f63" y="f58"/>
                      <a:pt x="f64" y="f21"/>
                      <a:pt x="f63" y="f21"/>
                    </a:cubicBezTo>
                    <a:cubicBezTo>
                      <a:pt x="f65" y="f66"/>
                      <a:pt x="f13" y="f49"/>
                      <a:pt x="f6" y="f21"/>
                    </a:cubicBezTo>
                    <a:cubicBezTo>
                      <a:pt x="f6" y="f58"/>
                      <a:pt x="f6" y="f67"/>
                      <a:pt x="f8" y="f9"/>
                    </a:cubicBezTo>
                    <a:close/>
                  </a:path>
                </a:pathLst>
              </a:custGeom>
              <a:solidFill>
                <a:srgbClr val="C78E8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3" name="Freeform 120">
                <a:extLst>
                  <a:ext uri="{FF2B5EF4-FFF2-40B4-BE49-F238E27FC236}">
                    <a16:creationId xmlns:a16="http://schemas.microsoft.com/office/drawing/2014/main" id="{FBD6E011-5A92-245E-410B-3851A4E8DE85}"/>
                  </a:ext>
                </a:extLst>
              </p:cNvPr>
              <p:cNvSpPr/>
              <p:nvPr/>
            </p:nvSpPr>
            <p:spPr>
              <a:xfrm>
                <a:off x="10555284" y="5842001"/>
                <a:ext cx="7936" cy="19046"/>
              </a:xfrm>
              <a:custGeom>
                <a:avLst/>
                <a:gdLst>
                  <a:gd name="f0" fmla="val 10800000"/>
                  <a:gd name="f1" fmla="val 5400000"/>
                  <a:gd name="f2" fmla="val 180"/>
                  <a:gd name="f3" fmla="val w"/>
                  <a:gd name="f4" fmla="val h"/>
                  <a:gd name="f5" fmla="val 0"/>
                  <a:gd name="f6" fmla="val 5"/>
                  <a:gd name="f7" fmla="val 12"/>
                  <a:gd name="f8" fmla="val 9"/>
                  <a:gd name="f9" fmla="val 1"/>
                  <a:gd name="f10" fmla="val 8"/>
                  <a:gd name="f11" fmla="val 3"/>
                  <a:gd name="f12" fmla="+- 0 0 -90"/>
                  <a:gd name="f13" fmla="*/ f3 1 5"/>
                  <a:gd name="f14" fmla="*/ f4 1 12"/>
                  <a:gd name="f15" fmla="+- f7 0 f5"/>
                  <a:gd name="f16" fmla="+- f6 0 f5"/>
                  <a:gd name="f17" fmla="*/ f12 f0 1"/>
                  <a:gd name="f18" fmla="*/ f16 1 5"/>
                  <a:gd name="f19" fmla="*/ f15 1 12"/>
                  <a:gd name="f20" fmla="*/ 5 f16 1"/>
                  <a:gd name="f21" fmla="*/ 0 f15 1"/>
                  <a:gd name="f22" fmla="*/ 1 f16 1"/>
                  <a:gd name="f23" fmla="*/ 12 f15 1"/>
                  <a:gd name="f24" fmla="*/ f17 1 f2"/>
                  <a:gd name="f25" fmla="*/ f20 1 5"/>
                  <a:gd name="f26" fmla="*/ f21 1 12"/>
                  <a:gd name="f27" fmla="*/ f22 1 5"/>
                  <a:gd name="f28" fmla="*/ f23 1 12"/>
                  <a:gd name="f29" fmla="*/ 0 1 f18"/>
                  <a:gd name="f30" fmla="*/ f6 1 f18"/>
                  <a:gd name="f31" fmla="*/ 0 1 f19"/>
                  <a:gd name="f32" fmla="*/ f7 1 f19"/>
                  <a:gd name="f33" fmla="+- f24 0 f1"/>
                  <a:gd name="f34" fmla="*/ f25 1 f18"/>
                  <a:gd name="f35" fmla="*/ f26 1 f19"/>
                  <a:gd name="f36" fmla="*/ f27 1 f18"/>
                  <a:gd name="f37" fmla="*/ f28 1 f19"/>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5" h="12">
                    <a:moveTo>
                      <a:pt x="f6" y="f5"/>
                    </a:moveTo>
                    <a:cubicBezTo>
                      <a:pt x="f6" y="f6"/>
                      <a:pt x="f6" y="f8"/>
                      <a:pt x="f9" y="f7"/>
                    </a:cubicBezTo>
                    <a:cubicBezTo>
                      <a:pt x="f9" y="f10"/>
                      <a:pt x="f5" y="f11"/>
                      <a:pt x="f6" y="f5"/>
                    </a:cubicBezTo>
                    <a:close/>
                  </a:path>
                </a:pathLst>
              </a:custGeom>
              <a:solidFill>
                <a:srgbClr val="DFA69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4" name="Freeform 121">
                <a:extLst>
                  <a:ext uri="{FF2B5EF4-FFF2-40B4-BE49-F238E27FC236}">
                    <a16:creationId xmlns:a16="http://schemas.microsoft.com/office/drawing/2014/main" id="{F4CE7090-6587-5EC5-5C99-3930B5E3F229}"/>
                  </a:ext>
                </a:extLst>
              </p:cNvPr>
              <p:cNvSpPr/>
              <p:nvPr/>
            </p:nvSpPr>
            <p:spPr>
              <a:xfrm>
                <a:off x="11398252" y="5178430"/>
                <a:ext cx="195260" cy="539752"/>
              </a:xfrm>
              <a:custGeom>
                <a:avLst/>
                <a:gdLst>
                  <a:gd name="f0" fmla="val 10800000"/>
                  <a:gd name="f1" fmla="val 5400000"/>
                  <a:gd name="f2" fmla="val 180"/>
                  <a:gd name="f3" fmla="val w"/>
                  <a:gd name="f4" fmla="val h"/>
                  <a:gd name="f5" fmla="val 0"/>
                  <a:gd name="f6" fmla="val 124"/>
                  <a:gd name="f7" fmla="val 342"/>
                  <a:gd name="f8" fmla="val 333"/>
                  <a:gd name="f9" fmla="val 123"/>
                  <a:gd name="f10" fmla="val 335"/>
                  <a:gd name="f11" fmla="val 122"/>
                  <a:gd name="f12" fmla="val 336"/>
                  <a:gd name="f13" fmla="val 339"/>
                  <a:gd name="f14" fmla="val 117"/>
                  <a:gd name="f15" fmla="val 114"/>
                  <a:gd name="f16" fmla="val 340"/>
                  <a:gd name="f17" fmla="val 111"/>
                  <a:gd name="f18" fmla="val 337"/>
                  <a:gd name="f19" fmla="val 108"/>
                  <a:gd name="f20" fmla="val 334"/>
                  <a:gd name="f21" fmla="val 106"/>
                  <a:gd name="f22" fmla="val 330"/>
                  <a:gd name="f23" fmla="val 102"/>
                  <a:gd name="f24" fmla="val 329"/>
                  <a:gd name="f25" fmla="val 101"/>
                  <a:gd name="f26" fmla="val 328"/>
                  <a:gd name="f27" fmla="val 100"/>
                  <a:gd name="f28" fmla="val 92"/>
                  <a:gd name="f29" fmla="val 320"/>
                  <a:gd name="f30" fmla="val 88"/>
                  <a:gd name="f31" fmla="val 309"/>
                  <a:gd name="f32" fmla="val 79"/>
                  <a:gd name="f33" fmla="val 303"/>
                  <a:gd name="f34" fmla="val 72"/>
                  <a:gd name="f35" fmla="val 298"/>
                  <a:gd name="f36" fmla="val 65"/>
                  <a:gd name="f37" fmla="val 293"/>
                  <a:gd name="f38" fmla="val 59"/>
                  <a:gd name="f39" fmla="val 287"/>
                  <a:gd name="f40" fmla="val 58"/>
                  <a:gd name="f41" fmla="val 285"/>
                  <a:gd name="f42" fmla="val 54"/>
                  <a:gd name="f43" fmla="val 286"/>
                  <a:gd name="f44" fmla="val 52"/>
                  <a:gd name="f45" fmla="val 50"/>
                  <a:gd name="f46" fmla="val 284"/>
                  <a:gd name="f47" fmla="val 49"/>
                  <a:gd name="f48" fmla="val 283"/>
                  <a:gd name="f49" fmla="val 48"/>
                  <a:gd name="f50" fmla="val 281"/>
                  <a:gd name="f51" fmla="val 280"/>
                  <a:gd name="f52" fmla="val 279"/>
                  <a:gd name="f53" fmla="val 51"/>
                  <a:gd name="f54" fmla="val 278"/>
                  <a:gd name="f55" fmla="val 276"/>
                  <a:gd name="f56" fmla="val 274"/>
                  <a:gd name="f57" fmla="val 270"/>
                  <a:gd name="f58" fmla="val 263"/>
                  <a:gd name="f59" fmla="val 46"/>
                  <a:gd name="f60" fmla="val 260"/>
                  <a:gd name="f61" fmla="val 45"/>
                  <a:gd name="f62" fmla="val 259"/>
                  <a:gd name="f63" fmla="val 257"/>
                  <a:gd name="f64" fmla="val 256"/>
                  <a:gd name="f65" fmla="val 249"/>
                  <a:gd name="f66" fmla="val 244"/>
                  <a:gd name="f67" fmla="val 43"/>
                  <a:gd name="f68" fmla="val 237"/>
                  <a:gd name="f69" fmla="val 38"/>
                  <a:gd name="f70" fmla="val 229"/>
                  <a:gd name="f71" fmla="val 220"/>
                  <a:gd name="f72" fmla="val 39"/>
                  <a:gd name="f73" fmla="val 211"/>
                  <a:gd name="f74" fmla="val 210"/>
                  <a:gd name="f75" fmla="val 37"/>
                  <a:gd name="f76" fmla="val 209"/>
                  <a:gd name="f77" fmla="val 33"/>
                  <a:gd name="f78" fmla="val 206"/>
                  <a:gd name="f79" fmla="val 29"/>
                  <a:gd name="f80" fmla="val 204"/>
                  <a:gd name="f81" fmla="val 200"/>
                  <a:gd name="f82" fmla="val 42"/>
                  <a:gd name="f83" fmla="val 197"/>
                  <a:gd name="f84" fmla="val 193"/>
                  <a:gd name="f85" fmla="val 186"/>
                  <a:gd name="f86" fmla="val 22"/>
                  <a:gd name="f87" fmla="val 178"/>
                  <a:gd name="f88" fmla="val 28"/>
                  <a:gd name="f89" fmla="val 166"/>
                  <a:gd name="f90" fmla="val 21"/>
                  <a:gd name="f91" fmla="val 158"/>
                  <a:gd name="f92" fmla="val 146"/>
                  <a:gd name="f93" fmla="val 19"/>
                  <a:gd name="f94" fmla="val 140"/>
                  <a:gd name="f95" fmla="val 18"/>
                  <a:gd name="f96" fmla="val 139"/>
                  <a:gd name="f97" fmla="val 17"/>
                  <a:gd name="f98" fmla="val 138"/>
                  <a:gd name="f99" fmla="val 131"/>
                  <a:gd name="f100" fmla="val 13"/>
                  <a:gd name="f101" fmla="val 14"/>
                  <a:gd name="f102" fmla="val 16"/>
                  <a:gd name="f103" fmla="val 104"/>
                  <a:gd name="f104" fmla="val 15"/>
                  <a:gd name="f105" fmla="val 98"/>
                  <a:gd name="f106" fmla="val 93"/>
                  <a:gd name="f107" fmla="val 89"/>
                  <a:gd name="f108" fmla="val 11"/>
                  <a:gd name="f109" fmla="val 85"/>
                  <a:gd name="f110" fmla="val 7"/>
                  <a:gd name="f111" fmla="val 70"/>
                  <a:gd name="f112" fmla="val 6"/>
                  <a:gd name="f113" fmla="val 64"/>
                  <a:gd name="f114" fmla="val 5"/>
                  <a:gd name="f115" fmla="val 62"/>
                  <a:gd name="f116" fmla="val 57"/>
                  <a:gd name="f117" fmla="val 56"/>
                  <a:gd name="f118" fmla="val 4"/>
                  <a:gd name="f119" fmla="val 47"/>
                  <a:gd name="f120" fmla="val 35"/>
                  <a:gd name="f121" fmla="val 8"/>
                  <a:gd name="f122" fmla="val 34"/>
                  <a:gd name="f123" fmla="val 30"/>
                  <a:gd name="f124" fmla="val 27"/>
                  <a:gd name="f125" fmla="val 3"/>
                  <a:gd name="f126" fmla="val 2"/>
                  <a:gd name="f127" fmla="val 10"/>
                  <a:gd name="f128" fmla="val 1"/>
                  <a:gd name="f129" fmla="val 12"/>
                  <a:gd name="f130" fmla="val 25"/>
                  <a:gd name="f131" fmla="val 20"/>
                  <a:gd name="f132" fmla="val 53"/>
                  <a:gd name="f133" fmla="val 55"/>
                  <a:gd name="f134" fmla="val 24"/>
                  <a:gd name="f135" fmla="val 67"/>
                  <a:gd name="f136" fmla="val 68"/>
                  <a:gd name="f137" fmla="val 73"/>
                  <a:gd name="f138" fmla="val 23"/>
                  <a:gd name="f139" fmla="val 74"/>
                  <a:gd name="f140" fmla="val 26"/>
                  <a:gd name="f141" fmla="val 75"/>
                  <a:gd name="f142" fmla="val 76"/>
                  <a:gd name="f143" fmla="val 80"/>
                  <a:gd name="f144" fmla="val 83"/>
                  <a:gd name="f145" fmla="val 84"/>
                  <a:gd name="f146" fmla="val 86"/>
                  <a:gd name="f147" fmla="val 90"/>
                  <a:gd name="f148" fmla="val 91"/>
                  <a:gd name="f149" fmla="val 96"/>
                  <a:gd name="f150" fmla="val 31"/>
                  <a:gd name="f151" fmla="val 112"/>
                  <a:gd name="f152" fmla="val 134"/>
                  <a:gd name="f153" fmla="val 136"/>
                  <a:gd name="f154" fmla="val 141"/>
                  <a:gd name="f155" fmla="val 142"/>
                  <a:gd name="f156" fmla="val 145"/>
                  <a:gd name="f157" fmla="val 36"/>
                  <a:gd name="f158" fmla="val 40"/>
                  <a:gd name="f159" fmla="val 147"/>
                  <a:gd name="f160" fmla="val 41"/>
                  <a:gd name="f161" fmla="val 149"/>
                  <a:gd name="f162" fmla="val 150"/>
                  <a:gd name="f163" fmla="val 156"/>
                  <a:gd name="f164" fmla="val 162"/>
                  <a:gd name="f165" fmla="val 167"/>
                  <a:gd name="f166" fmla="val 172"/>
                  <a:gd name="f167" fmla="val 176"/>
                  <a:gd name="f168" fmla="val 44"/>
                  <a:gd name="f169" fmla="val 181"/>
                  <a:gd name="f170" fmla="val 184"/>
                  <a:gd name="f171" fmla="val 188"/>
                  <a:gd name="f172" fmla="val 190"/>
                  <a:gd name="f173" fmla="val 192"/>
                  <a:gd name="f174" fmla="val 196"/>
                  <a:gd name="f175" fmla="val 199"/>
                  <a:gd name="f176" fmla="val 202"/>
                  <a:gd name="f177" fmla="val 207"/>
                  <a:gd name="f178" fmla="val 214"/>
                  <a:gd name="f179" fmla="val 215"/>
                  <a:gd name="f180" fmla="val 216"/>
                  <a:gd name="f181" fmla="val 217"/>
                  <a:gd name="f182" fmla="val 221"/>
                  <a:gd name="f183" fmla="val 228"/>
                  <a:gd name="f184" fmla="val 231"/>
                  <a:gd name="f185" fmla="val 61"/>
                  <a:gd name="f186" fmla="val 241"/>
                  <a:gd name="f187" fmla="val 63"/>
                  <a:gd name="f188" fmla="val 245"/>
                  <a:gd name="f189" fmla="val 251"/>
                  <a:gd name="f190" fmla="val 60"/>
                  <a:gd name="f191" fmla="val 255"/>
                  <a:gd name="f192" fmla="val 264"/>
                  <a:gd name="f193" fmla="val 271"/>
                  <a:gd name="f194" fmla="val 272"/>
                  <a:gd name="f195" fmla="val 69"/>
                  <a:gd name="f196" fmla="val 275"/>
                  <a:gd name="f197" fmla="val 71"/>
                  <a:gd name="f198" fmla="val 78"/>
                  <a:gd name="f199" fmla="val 288"/>
                  <a:gd name="f200" fmla="val 294"/>
                  <a:gd name="f201" fmla="val 295"/>
                  <a:gd name="f202" fmla="val 296"/>
                  <a:gd name="f203" fmla="val 97"/>
                  <a:gd name="f204" fmla="val 318"/>
                  <a:gd name="f205" fmla="val 325"/>
                  <a:gd name="f206" fmla="val 326"/>
                  <a:gd name="f207" fmla="val 115"/>
                  <a:gd name="f208" fmla="val 332"/>
                  <a:gd name="f209" fmla="val 119"/>
                  <a:gd name="f210" fmla="val 121"/>
                  <a:gd name="f211" fmla="+- 0 0 -90"/>
                  <a:gd name="f212" fmla="*/ f3 1 124"/>
                  <a:gd name="f213" fmla="*/ f4 1 342"/>
                  <a:gd name="f214" fmla="+- f7 0 f5"/>
                  <a:gd name="f215" fmla="+- f6 0 f5"/>
                  <a:gd name="f216" fmla="*/ f211 f0 1"/>
                  <a:gd name="f217" fmla="*/ f215 1 124"/>
                  <a:gd name="f218" fmla="*/ f214 1 342"/>
                  <a:gd name="f219" fmla="*/ 122 f215 1"/>
                  <a:gd name="f220" fmla="*/ 339 f214 1"/>
                  <a:gd name="f221" fmla="*/ 102 f215 1"/>
                  <a:gd name="f222" fmla="*/ 329 f214 1"/>
                  <a:gd name="f223" fmla="*/ 79 f215 1"/>
                  <a:gd name="f224" fmla="*/ 303 f214 1"/>
                  <a:gd name="f225" fmla="*/ 52 f215 1"/>
                  <a:gd name="f226" fmla="*/ 285 f214 1"/>
                  <a:gd name="f227" fmla="*/ 48 f215 1"/>
                  <a:gd name="f228" fmla="*/ 279 f214 1"/>
                  <a:gd name="f229" fmla="*/ 46 f215 1"/>
                  <a:gd name="f230" fmla="*/ 260 f214 1"/>
                  <a:gd name="f231" fmla="*/ 43 f215 1"/>
                  <a:gd name="f232" fmla="*/ 237 f214 1"/>
                  <a:gd name="f233" fmla="*/ 37 f215 1"/>
                  <a:gd name="f234" fmla="*/ 209 f214 1"/>
                  <a:gd name="f235" fmla="*/ 193 f214 1"/>
                  <a:gd name="f236" fmla="*/ 19 f215 1"/>
                  <a:gd name="f237" fmla="*/ 140 f214 1"/>
                  <a:gd name="f238" fmla="*/ 14 f215 1"/>
                  <a:gd name="f239" fmla="*/ 117 f214 1"/>
                  <a:gd name="f240" fmla="*/ 11 f215 1"/>
                  <a:gd name="f241" fmla="*/ 85 f214 1"/>
                  <a:gd name="f242" fmla="*/ 56 f214 1"/>
                  <a:gd name="f243" fmla="*/ 6 f215 1"/>
                  <a:gd name="f244" fmla="*/ 35 f214 1"/>
                  <a:gd name="f245" fmla="*/ 2 f215 1"/>
                  <a:gd name="f246" fmla="*/ 8 f214 1"/>
                  <a:gd name="f247" fmla="*/ 8 f215 1"/>
                  <a:gd name="f248" fmla="*/ 0 f214 1"/>
                  <a:gd name="f249" fmla="*/ 12 f215 1"/>
                  <a:gd name="f250" fmla="*/ 15 f214 1"/>
                  <a:gd name="f251" fmla="*/ 20 f215 1"/>
                  <a:gd name="f252" fmla="*/ 47 f214 1"/>
                  <a:gd name="f253" fmla="*/ 55 f214 1"/>
                  <a:gd name="f254" fmla="*/ 21 f215 1"/>
                  <a:gd name="f255" fmla="*/ 68 f214 1"/>
                  <a:gd name="f256" fmla="*/ 24 f215 1"/>
                  <a:gd name="f257" fmla="*/ 79 f214 1"/>
                  <a:gd name="f258" fmla="*/ 29 f215 1"/>
                  <a:gd name="f259" fmla="*/ 91 f214 1"/>
                  <a:gd name="f260" fmla="*/ 134 f214 1"/>
                  <a:gd name="f261" fmla="*/ 145 f214 1"/>
                  <a:gd name="f262" fmla="*/ 41 f215 1"/>
                  <a:gd name="f263" fmla="*/ 150 f214 1"/>
                  <a:gd name="f264" fmla="*/ 44 f215 1"/>
                  <a:gd name="f265" fmla="*/ 181 f214 1"/>
                  <a:gd name="f266" fmla="*/ 50 f215 1"/>
                  <a:gd name="f267" fmla="*/ 196 f214 1"/>
                  <a:gd name="f268" fmla="*/ 49 f215 1"/>
                  <a:gd name="f269" fmla="*/ 221 f214 1"/>
                  <a:gd name="f270" fmla="*/ 63 f215 1"/>
                  <a:gd name="f271" fmla="*/ 245 f214 1"/>
                  <a:gd name="f272" fmla="*/ 60 f215 1"/>
                  <a:gd name="f273" fmla="*/ 256 f214 1"/>
                  <a:gd name="f274" fmla="*/ 71 f215 1"/>
                  <a:gd name="f275" fmla="*/ 276 f214 1"/>
                  <a:gd name="f276" fmla="*/ 85 f215 1"/>
                  <a:gd name="f277" fmla="*/ 296 f214 1"/>
                  <a:gd name="f278" fmla="*/ 115 f215 1"/>
                  <a:gd name="f279" fmla="*/ 326 f214 1"/>
                  <a:gd name="f280" fmla="*/ 124 f215 1"/>
                  <a:gd name="f281" fmla="*/ 333 f214 1"/>
                  <a:gd name="f282" fmla="*/ f216 1 f2"/>
                  <a:gd name="f283" fmla="*/ f219 1 124"/>
                  <a:gd name="f284" fmla="*/ f220 1 342"/>
                  <a:gd name="f285" fmla="*/ f221 1 124"/>
                  <a:gd name="f286" fmla="*/ f222 1 342"/>
                  <a:gd name="f287" fmla="*/ f223 1 124"/>
                  <a:gd name="f288" fmla="*/ f224 1 342"/>
                  <a:gd name="f289" fmla="*/ f225 1 124"/>
                  <a:gd name="f290" fmla="*/ f226 1 342"/>
                  <a:gd name="f291" fmla="*/ f227 1 124"/>
                  <a:gd name="f292" fmla="*/ f228 1 342"/>
                  <a:gd name="f293" fmla="*/ f229 1 124"/>
                  <a:gd name="f294" fmla="*/ f230 1 342"/>
                  <a:gd name="f295" fmla="*/ f231 1 124"/>
                  <a:gd name="f296" fmla="*/ f232 1 342"/>
                  <a:gd name="f297" fmla="*/ f233 1 124"/>
                  <a:gd name="f298" fmla="*/ f234 1 342"/>
                  <a:gd name="f299" fmla="*/ f235 1 342"/>
                  <a:gd name="f300" fmla="*/ f236 1 124"/>
                  <a:gd name="f301" fmla="*/ f237 1 342"/>
                  <a:gd name="f302" fmla="*/ f238 1 124"/>
                  <a:gd name="f303" fmla="*/ f239 1 342"/>
                  <a:gd name="f304" fmla="*/ f240 1 124"/>
                  <a:gd name="f305" fmla="*/ f241 1 342"/>
                  <a:gd name="f306" fmla="*/ f242 1 342"/>
                  <a:gd name="f307" fmla="*/ f243 1 124"/>
                  <a:gd name="f308" fmla="*/ f244 1 342"/>
                  <a:gd name="f309" fmla="*/ f245 1 124"/>
                  <a:gd name="f310" fmla="*/ f246 1 342"/>
                  <a:gd name="f311" fmla="*/ f247 1 124"/>
                  <a:gd name="f312" fmla="*/ f248 1 342"/>
                  <a:gd name="f313" fmla="*/ f249 1 124"/>
                  <a:gd name="f314" fmla="*/ f250 1 342"/>
                  <a:gd name="f315" fmla="*/ f251 1 124"/>
                  <a:gd name="f316" fmla="*/ f252 1 342"/>
                  <a:gd name="f317" fmla="*/ f253 1 342"/>
                  <a:gd name="f318" fmla="*/ f254 1 124"/>
                  <a:gd name="f319" fmla="*/ f255 1 342"/>
                  <a:gd name="f320" fmla="*/ f256 1 124"/>
                  <a:gd name="f321" fmla="*/ f257 1 342"/>
                  <a:gd name="f322" fmla="*/ f258 1 124"/>
                  <a:gd name="f323" fmla="*/ f259 1 342"/>
                  <a:gd name="f324" fmla="*/ f260 1 342"/>
                  <a:gd name="f325" fmla="*/ f261 1 342"/>
                  <a:gd name="f326" fmla="*/ f262 1 124"/>
                  <a:gd name="f327" fmla="*/ f263 1 342"/>
                  <a:gd name="f328" fmla="*/ f264 1 124"/>
                  <a:gd name="f329" fmla="*/ f265 1 342"/>
                  <a:gd name="f330" fmla="*/ f266 1 124"/>
                  <a:gd name="f331" fmla="*/ f267 1 342"/>
                  <a:gd name="f332" fmla="*/ f268 1 124"/>
                  <a:gd name="f333" fmla="*/ f269 1 342"/>
                  <a:gd name="f334" fmla="*/ f270 1 124"/>
                  <a:gd name="f335" fmla="*/ f271 1 342"/>
                  <a:gd name="f336" fmla="*/ f272 1 124"/>
                  <a:gd name="f337" fmla="*/ f273 1 342"/>
                  <a:gd name="f338" fmla="*/ f274 1 124"/>
                  <a:gd name="f339" fmla="*/ f275 1 342"/>
                  <a:gd name="f340" fmla="*/ f276 1 124"/>
                  <a:gd name="f341" fmla="*/ f277 1 342"/>
                  <a:gd name="f342" fmla="*/ f278 1 124"/>
                  <a:gd name="f343" fmla="*/ f279 1 342"/>
                  <a:gd name="f344" fmla="*/ f280 1 124"/>
                  <a:gd name="f345" fmla="*/ f281 1 342"/>
                  <a:gd name="f346" fmla="*/ 0 1 f217"/>
                  <a:gd name="f347" fmla="*/ f6 1 f217"/>
                  <a:gd name="f348" fmla="*/ 0 1 f218"/>
                  <a:gd name="f349" fmla="*/ f7 1 f218"/>
                  <a:gd name="f350" fmla="+- f282 0 f1"/>
                  <a:gd name="f351" fmla="*/ f283 1 f217"/>
                  <a:gd name="f352" fmla="*/ f284 1 f218"/>
                  <a:gd name="f353" fmla="*/ f285 1 f217"/>
                  <a:gd name="f354" fmla="*/ f286 1 f218"/>
                  <a:gd name="f355" fmla="*/ f287 1 f217"/>
                  <a:gd name="f356" fmla="*/ f288 1 f218"/>
                  <a:gd name="f357" fmla="*/ f289 1 f217"/>
                  <a:gd name="f358" fmla="*/ f290 1 f218"/>
                  <a:gd name="f359" fmla="*/ f291 1 f217"/>
                  <a:gd name="f360" fmla="*/ f292 1 f218"/>
                  <a:gd name="f361" fmla="*/ f293 1 f217"/>
                  <a:gd name="f362" fmla="*/ f294 1 f218"/>
                  <a:gd name="f363" fmla="*/ f295 1 f217"/>
                  <a:gd name="f364" fmla="*/ f296 1 f218"/>
                  <a:gd name="f365" fmla="*/ f297 1 f217"/>
                  <a:gd name="f366" fmla="*/ f298 1 f218"/>
                  <a:gd name="f367" fmla="*/ f299 1 f218"/>
                  <a:gd name="f368" fmla="*/ f300 1 f217"/>
                  <a:gd name="f369" fmla="*/ f301 1 f218"/>
                  <a:gd name="f370" fmla="*/ f302 1 f217"/>
                  <a:gd name="f371" fmla="*/ f303 1 f218"/>
                  <a:gd name="f372" fmla="*/ f304 1 f217"/>
                  <a:gd name="f373" fmla="*/ f305 1 f218"/>
                  <a:gd name="f374" fmla="*/ f306 1 f218"/>
                  <a:gd name="f375" fmla="*/ f307 1 f217"/>
                  <a:gd name="f376" fmla="*/ f308 1 f218"/>
                  <a:gd name="f377" fmla="*/ f309 1 f217"/>
                  <a:gd name="f378" fmla="*/ f310 1 f218"/>
                  <a:gd name="f379" fmla="*/ f311 1 f217"/>
                  <a:gd name="f380" fmla="*/ f312 1 f218"/>
                  <a:gd name="f381" fmla="*/ f313 1 f217"/>
                  <a:gd name="f382" fmla="*/ f314 1 f218"/>
                  <a:gd name="f383" fmla="*/ f315 1 f217"/>
                  <a:gd name="f384" fmla="*/ f316 1 f218"/>
                  <a:gd name="f385" fmla="*/ f317 1 f218"/>
                  <a:gd name="f386" fmla="*/ f318 1 f217"/>
                  <a:gd name="f387" fmla="*/ f319 1 f218"/>
                  <a:gd name="f388" fmla="*/ f320 1 f217"/>
                  <a:gd name="f389" fmla="*/ f321 1 f218"/>
                  <a:gd name="f390" fmla="*/ f322 1 f217"/>
                  <a:gd name="f391" fmla="*/ f323 1 f218"/>
                  <a:gd name="f392" fmla="*/ f324 1 f218"/>
                  <a:gd name="f393" fmla="*/ f325 1 f218"/>
                  <a:gd name="f394" fmla="*/ f326 1 f217"/>
                  <a:gd name="f395" fmla="*/ f327 1 f218"/>
                  <a:gd name="f396" fmla="*/ f328 1 f217"/>
                  <a:gd name="f397" fmla="*/ f329 1 f218"/>
                  <a:gd name="f398" fmla="*/ f330 1 f217"/>
                  <a:gd name="f399" fmla="*/ f331 1 f218"/>
                  <a:gd name="f400" fmla="*/ f332 1 f217"/>
                  <a:gd name="f401" fmla="*/ f333 1 f218"/>
                  <a:gd name="f402" fmla="*/ f334 1 f217"/>
                  <a:gd name="f403" fmla="*/ f335 1 f218"/>
                  <a:gd name="f404" fmla="*/ f336 1 f217"/>
                  <a:gd name="f405" fmla="*/ f337 1 f218"/>
                  <a:gd name="f406" fmla="*/ f338 1 f217"/>
                  <a:gd name="f407" fmla="*/ f339 1 f218"/>
                  <a:gd name="f408" fmla="*/ f340 1 f217"/>
                  <a:gd name="f409" fmla="*/ f341 1 f218"/>
                  <a:gd name="f410" fmla="*/ f342 1 f217"/>
                  <a:gd name="f411" fmla="*/ f343 1 f218"/>
                  <a:gd name="f412" fmla="*/ f344 1 f217"/>
                  <a:gd name="f413" fmla="*/ f345 1 f218"/>
                  <a:gd name="f414" fmla="*/ f346 f212 1"/>
                  <a:gd name="f415" fmla="*/ f347 f212 1"/>
                  <a:gd name="f416" fmla="*/ f349 f213 1"/>
                  <a:gd name="f417" fmla="*/ f348 f213 1"/>
                  <a:gd name="f418" fmla="*/ f351 f212 1"/>
                  <a:gd name="f419" fmla="*/ f352 f213 1"/>
                  <a:gd name="f420" fmla="*/ f353 f212 1"/>
                  <a:gd name="f421" fmla="*/ f354 f213 1"/>
                  <a:gd name="f422" fmla="*/ f355 f212 1"/>
                  <a:gd name="f423" fmla="*/ f356 f213 1"/>
                  <a:gd name="f424" fmla="*/ f357 f212 1"/>
                  <a:gd name="f425" fmla="*/ f358 f213 1"/>
                  <a:gd name="f426" fmla="*/ f359 f212 1"/>
                  <a:gd name="f427" fmla="*/ f360 f213 1"/>
                  <a:gd name="f428" fmla="*/ f361 f212 1"/>
                  <a:gd name="f429" fmla="*/ f362 f213 1"/>
                  <a:gd name="f430" fmla="*/ f363 f212 1"/>
                  <a:gd name="f431" fmla="*/ f364 f213 1"/>
                  <a:gd name="f432" fmla="*/ f365 f212 1"/>
                  <a:gd name="f433" fmla="*/ f366 f213 1"/>
                  <a:gd name="f434" fmla="*/ f367 f213 1"/>
                  <a:gd name="f435" fmla="*/ f368 f212 1"/>
                  <a:gd name="f436" fmla="*/ f369 f213 1"/>
                  <a:gd name="f437" fmla="*/ f370 f212 1"/>
                  <a:gd name="f438" fmla="*/ f371 f213 1"/>
                  <a:gd name="f439" fmla="*/ f372 f212 1"/>
                  <a:gd name="f440" fmla="*/ f373 f213 1"/>
                  <a:gd name="f441" fmla="*/ f374 f213 1"/>
                  <a:gd name="f442" fmla="*/ f375 f212 1"/>
                  <a:gd name="f443" fmla="*/ f376 f213 1"/>
                  <a:gd name="f444" fmla="*/ f377 f212 1"/>
                  <a:gd name="f445" fmla="*/ f378 f213 1"/>
                  <a:gd name="f446" fmla="*/ f379 f212 1"/>
                  <a:gd name="f447" fmla="*/ f380 f213 1"/>
                  <a:gd name="f448" fmla="*/ f381 f212 1"/>
                  <a:gd name="f449" fmla="*/ f382 f213 1"/>
                  <a:gd name="f450" fmla="*/ f383 f212 1"/>
                  <a:gd name="f451" fmla="*/ f384 f213 1"/>
                  <a:gd name="f452" fmla="*/ f385 f213 1"/>
                  <a:gd name="f453" fmla="*/ f386 f212 1"/>
                  <a:gd name="f454" fmla="*/ f387 f213 1"/>
                  <a:gd name="f455" fmla="*/ f388 f212 1"/>
                  <a:gd name="f456" fmla="*/ f389 f213 1"/>
                  <a:gd name="f457" fmla="*/ f390 f212 1"/>
                  <a:gd name="f458" fmla="*/ f391 f213 1"/>
                  <a:gd name="f459" fmla="*/ f392 f213 1"/>
                  <a:gd name="f460" fmla="*/ f393 f213 1"/>
                  <a:gd name="f461" fmla="*/ f394 f212 1"/>
                  <a:gd name="f462" fmla="*/ f395 f213 1"/>
                  <a:gd name="f463" fmla="*/ f396 f212 1"/>
                  <a:gd name="f464" fmla="*/ f397 f213 1"/>
                  <a:gd name="f465" fmla="*/ f398 f212 1"/>
                  <a:gd name="f466" fmla="*/ f399 f213 1"/>
                  <a:gd name="f467" fmla="*/ f400 f212 1"/>
                  <a:gd name="f468" fmla="*/ f401 f213 1"/>
                  <a:gd name="f469" fmla="*/ f402 f212 1"/>
                  <a:gd name="f470" fmla="*/ f403 f213 1"/>
                  <a:gd name="f471" fmla="*/ f404 f212 1"/>
                  <a:gd name="f472" fmla="*/ f405 f213 1"/>
                  <a:gd name="f473" fmla="*/ f406 f212 1"/>
                  <a:gd name="f474" fmla="*/ f407 f213 1"/>
                  <a:gd name="f475" fmla="*/ f408 f212 1"/>
                  <a:gd name="f476" fmla="*/ f409 f213 1"/>
                  <a:gd name="f477" fmla="*/ f410 f212 1"/>
                  <a:gd name="f478" fmla="*/ f411 f213 1"/>
                  <a:gd name="f479" fmla="*/ f412 f212 1"/>
                  <a:gd name="f480" fmla="*/ f413 f213 1"/>
                </a:gdLst>
                <a:ahLst/>
                <a:cxnLst>
                  <a:cxn ang="3cd4">
                    <a:pos x="hc" y="t"/>
                  </a:cxn>
                  <a:cxn ang="0">
                    <a:pos x="r" y="vc"/>
                  </a:cxn>
                  <a:cxn ang="cd4">
                    <a:pos x="hc" y="b"/>
                  </a:cxn>
                  <a:cxn ang="cd2">
                    <a:pos x="l" y="vc"/>
                  </a:cxn>
                  <a:cxn ang="f350">
                    <a:pos x="f418" y="f419"/>
                  </a:cxn>
                  <a:cxn ang="f350">
                    <a:pos x="f420" y="f421"/>
                  </a:cxn>
                  <a:cxn ang="f350">
                    <a:pos x="f422" y="f423"/>
                  </a:cxn>
                  <a:cxn ang="f350">
                    <a:pos x="f424" y="f425"/>
                  </a:cxn>
                  <a:cxn ang="f350">
                    <a:pos x="f426" y="f427"/>
                  </a:cxn>
                  <a:cxn ang="f350">
                    <a:pos x="f428" y="f429"/>
                  </a:cxn>
                  <a:cxn ang="f350">
                    <a:pos x="f430" y="f431"/>
                  </a:cxn>
                  <a:cxn ang="f350">
                    <a:pos x="f432" y="f433"/>
                  </a:cxn>
                  <a:cxn ang="f350">
                    <a:pos x="f432" y="f434"/>
                  </a:cxn>
                  <a:cxn ang="f350">
                    <a:pos x="f435" y="f436"/>
                  </a:cxn>
                  <a:cxn ang="f350">
                    <a:pos x="f437" y="f438"/>
                  </a:cxn>
                  <a:cxn ang="f350">
                    <a:pos x="f439" y="f440"/>
                  </a:cxn>
                  <a:cxn ang="f350">
                    <a:pos x="f439" y="f441"/>
                  </a:cxn>
                  <a:cxn ang="f350">
                    <a:pos x="f442" y="f443"/>
                  </a:cxn>
                  <a:cxn ang="f350">
                    <a:pos x="f444" y="f445"/>
                  </a:cxn>
                  <a:cxn ang="f350">
                    <a:pos x="f446" y="f447"/>
                  </a:cxn>
                  <a:cxn ang="f350">
                    <a:pos x="f448" y="f449"/>
                  </a:cxn>
                  <a:cxn ang="f350">
                    <a:pos x="f450" y="f451"/>
                  </a:cxn>
                  <a:cxn ang="f350">
                    <a:pos x="f435" y="f452"/>
                  </a:cxn>
                  <a:cxn ang="f350">
                    <a:pos x="f453" y="f454"/>
                  </a:cxn>
                  <a:cxn ang="f350">
                    <a:pos x="f455" y="f456"/>
                  </a:cxn>
                  <a:cxn ang="f350">
                    <a:pos x="f457" y="f458"/>
                  </a:cxn>
                  <a:cxn ang="f350">
                    <a:pos x="f432" y="f459"/>
                  </a:cxn>
                  <a:cxn ang="f350">
                    <a:pos x="f432" y="f460"/>
                  </a:cxn>
                  <a:cxn ang="f350">
                    <a:pos x="f461" y="f462"/>
                  </a:cxn>
                  <a:cxn ang="f350">
                    <a:pos x="f463" y="f464"/>
                  </a:cxn>
                  <a:cxn ang="f350">
                    <a:pos x="f465" y="f466"/>
                  </a:cxn>
                  <a:cxn ang="f350">
                    <a:pos x="f424" y="f433"/>
                  </a:cxn>
                  <a:cxn ang="f350">
                    <a:pos x="f467" y="f468"/>
                  </a:cxn>
                  <a:cxn ang="f350">
                    <a:pos x="f469" y="f470"/>
                  </a:cxn>
                  <a:cxn ang="f350">
                    <a:pos x="f471" y="f472"/>
                  </a:cxn>
                  <a:cxn ang="f350">
                    <a:pos x="f473" y="f474"/>
                  </a:cxn>
                  <a:cxn ang="f350">
                    <a:pos x="f475" y="f476"/>
                  </a:cxn>
                  <a:cxn ang="f350">
                    <a:pos x="f477" y="f478"/>
                  </a:cxn>
                  <a:cxn ang="f350">
                    <a:pos x="f479" y="f480"/>
                  </a:cxn>
                </a:cxnLst>
                <a:rect l="f414" t="f417" r="f415" b="f416"/>
                <a:pathLst>
                  <a:path w="124" h="342">
                    <a:moveTo>
                      <a:pt x="f6" y="f8"/>
                    </a:moveTo>
                    <a:cubicBezTo>
                      <a:pt x="f9" y="f10"/>
                      <a:pt x="f11" y="f12"/>
                      <a:pt x="f11" y="f13"/>
                    </a:cubicBezTo>
                    <a:cubicBezTo>
                      <a:pt x="f14" y="f7"/>
                      <a:pt x="f15" y="f16"/>
                      <a:pt x="f17" y="f18"/>
                    </a:cubicBezTo>
                    <a:cubicBezTo>
                      <a:pt x="f19" y="f20"/>
                      <a:pt x="f21" y="f22"/>
                      <a:pt x="f23" y="f24"/>
                    </a:cubicBezTo>
                    <a:cubicBezTo>
                      <a:pt x="f25" y="f24"/>
                      <a:pt x="f25" y="f26"/>
                      <a:pt x="f27" y="f26"/>
                    </a:cubicBezTo>
                    <a:cubicBezTo>
                      <a:pt x="f28" y="f29"/>
                      <a:pt x="f30" y="f31"/>
                      <a:pt x="f32" y="f33"/>
                    </a:cubicBezTo>
                    <a:cubicBezTo>
                      <a:pt x="f34" y="f35"/>
                      <a:pt x="f36" y="f37"/>
                      <a:pt x="f38" y="f39"/>
                    </a:cubicBezTo>
                    <a:cubicBezTo>
                      <a:pt x="f40" y="f41"/>
                      <a:pt x="f42" y="f43"/>
                      <a:pt x="f44" y="f41"/>
                    </a:cubicBezTo>
                    <a:cubicBezTo>
                      <a:pt x="f45" y="f46"/>
                      <a:pt x="f47" y="f48"/>
                      <a:pt x="f49" y="f50"/>
                    </a:cubicBezTo>
                    <a:cubicBezTo>
                      <a:pt x="f49" y="f51"/>
                      <a:pt x="f49" y="f51"/>
                      <a:pt x="f49" y="f52"/>
                    </a:cubicBezTo>
                    <a:cubicBezTo>
                      <a:pt x="f53" y="f54"/>
                      <a:pt x="f45" y="f55"/>
                      <a:pt x="f47" y="f56"/>
                    </a:cubicBezTo>
                    <a:cubicBezTo>
                      <a:pt x="f49" y="f57"/>
                      <a:pt x="f44" y="f58"/>
                      <a:pt x="f59" y="f60"/>
                    </a:cubicBezTo>
                    <a:cubicBezTo>
                      <a:pt x="f61" y="f62"/>
                      <a:pt x="f61" y="f63"/>
                      <a:pt x="f59" y="f64"/>
                    </a:cubicBezTo>
                    <a:cubicBezTo>
                      <a:pt x="f44" y="f65"/>
                      <a:pt x="f59" y="f66"/>
                      <a:pt x="f67" y="f68"/>
                    </a:cubicBezTo>
                    <a:cubicBezTo>
                      <a:pt x="f69" y="f70"/>
                      <a:pt x="f69" y="f71"/>
                      <a:pt x="f72" y="f73"/>
                    </a:cubicBezTo>
                    <a:cubicBezTo>
                      <a:pt x="f69" y="f74"/>
                      <a:pt x="f75" y="f74"/>
                      <a:pt x="f75" y="f76"/>
                    </a:cubicBezTo>
                    <a:cubicBezTo>
                      <a:pt x="f77" y="f78"/>
                      <a:pt x="f79" y="f80"/>
                      <a:pt x="f75" y="f81"/>
                    </a:cubicBezTo>
                    <a:cubicBezTo>
                      <a:pt x="f75" y="f81"/>
                      <a:pt x="f82" y="f83"/>
                      <a:pt x="f75" y="f84"/>
                    </a:cubicBezTo>
                    <a:cubicBezTo>
                      <a:pt x="f79" y="f85"/>
                      <a:pt x="f86" y="f87"/>
                      <a:pt x="f88" y="f89"/>
                    </a:cubicBezTo>
                    <a:cubicBezTo>
                      <a:pt x="f90" y="f91"/>
                      <a:pt x="f79" y="f92"/>
                      <a:pt x="f93" y="f94"/>
                    </a:cubicBezTo>
                    <a:cubicBezTo>
                      <a:pt x="f95" y="f96"/>
                      <a:pt x="f97" y="f96"/>
                      <a:pt x="f97" y="f98"/>
                    </a:cubicBezTo>
                    <a:cubicBezTo>
                      <a:pt x="f93" y="f99"/>
                      <a:pt x="f100" y="f6"/>
                      <a:pt x="f101" y="f14"/>
                    </a:cubicBezTo>
                    <a:cubicBezTo>
                      <a:pt x="f102" y="f17"/>
                      <a:pt x="f100" y="f103"/>
                      <a:pt x="f104" y="f105"/>
                    </a:cubicBezTo>
                    <a:cubicBezTo>
                      <a:pt x="f102" y="f106"/>
                      <a:pt x="f101" y="f107"/>
                      <a:pt x="f108" y="f109"/>
                    </a:cubicBezTo>
                    <a:cubicBezTo>
                      <a:pt x="f110" y="f32"/>
                      <a:pt x="f108" y="f111"/>
                      <a:pt x="f112" y="f113"/>
                    </a:cubicBezTo>
                    <a:cubicBezTo>
                      <a:pt x="f114" y="f115"/>
                      <a:pt x="f110" y="f116"/>
                      <a:pt x="f108" y="f117"/>
                    </a:cubicBezTo>
                    <a:cubicBezTo>
                      <a:pt x="f110" y="f42"/>
                      <a:pt x="f118" y="f53"/>
                      <a:pt x="f118" y="f119"/>
                    </a:cubicBezTo>
                    <a:cubicBezTo>
                      <a:pt x="f118" y="f67"/>
                      <a:pt x="f5" y="f69"/>
                      <a:pt x="f112" y="f120"/>
                    </a:cubicBezTo>
                    <a:cubicBezTo>
                      <a:pt x="f121" y="f122"/>
                      <a:pt x="f110" y="f123"/>
                      <a:pt x="f112" y="f124"/>
                    </a:cubicBezTo>
                    <a:cubicBezTo>
                      <a:pt x="f125" y="f90"/>
                      <a:pt x="f114" y="f101"/>
                      <a:pt x="f126" y="f121"/>
                    </a:cubicBezTo>
                    <a:cubicBezTo>
                      <a:pt x="f5" y="f126"/>
                      <a:pt x="f110" y="f118"/>
                      <a:pt x="f110" y="f5"/>
                    </a:cubicBezTo>
                    <a:cubicBezTo>
                      <a:pt x="f121" y="f5"/>
                      <a:pt x="f121" y="f5"/>
                      <a:pt x="f121" y="f5"/>
                    </a:cubicBezTo>
                    <a:cubicBezTo>
                      <a:pt x="f127" y="f128"/>
                      <a:pt x="f108" y="f126"/>
                      <a:pt x="f129" y="f118"/>
                    </a:cubicBezTo>
                    <a:cubicBezTo>
                      <a:pt x="f129" y="f121"/>
                      <a:pt x="f129" y="f108"/>
                      <a:pt x="f129" y="f104"/>
                    </a:cubicBezTo>
                    <a:cubicBezTo>
                      <a:pt x="f129" y="f95"/>
                      <a:pt x="f97" y="f90"/>
                      <a:pt x="f102" y="f130"/>
                    </a:cubicBezTo>
                    <a:cubicBezTo>
                      <a:pt x="f104" y="f77"/>
                      <a:pt x="f90" y="f72"/>
                      <a:pt x="f131" y="f119"/>
                    </a:cubicBezTo>
                    <a:cubicBezTo>
                      <a:pt x="f93" y="f47"/>
                      <a:pt x="f86" y="f53"/>
                      <a:pt x="f95" y="f44"/>
                    </a:cubicBezTo>
                    <a:cubicBezTo>
                      <a:pt x="f102" y="f132"/>
                      <a:pt x="f95" y="f42"/>
                      <a:pt x="f93" y="f133"/>
                    </a:cubicBezTo>
                    <a:cubicBezTo>
                      <a:pt x="f134" y="f40"/>
                      <a:pt x="f88" y="f115"/>
                      <a:pt x="f86" y="f135"/>
                    </a:cubicBezTo>
                    <a:cubicBezTo>
                      <a:pt x="f90" y="f136"/>
                      <a:pt x="f90" y="f136"/>
                      <a:pt x="f90" y="f136"/>
                    </a:cubicBezTo>
                    <a:cubicBezTo>
                      <a:pt x="f86" y="f111"/>
                      <a:pt x="f86" y="f137"/>
                      <a:pt x="f138" y="f139"/>
                    </a:cubicBezTo>
                    <a:cubicBezTo>
                      <a:pt x="f140" y="f141"/>
                      <a:pt x="f140" y="f142"/>
                      <a:pt x="f134" y="f32"/>
                    </a:cubicBezTo>
                    <a:cubicBezTo>
                      <a:pt x="f134" y="f143"/>
                      <a:pt x="f138" y="f144"/>
                      <a:pt x="f140" y="f145"/>
                    </a:cubicBezTo>
                    <a:cubicBezTo>
                      <a:pt x="f123" y="f146"/>
                      <a:pt x="f79" y="f147"/>
                      <a:pt x="f79" y="f148"/>
                    </a:cubicBezTo>
                    <a:cubicBezTo>
                      <a:pt x="f88" y="f149"/>
                      <a:pt x="f123" y="f105"/>
                      <a:pt x="f77" y="f27"/>
                    </a:cubicBezTo>
                    <a:cubicBezTo>
                      <a:pt x="f150" y="f151"/>
                      <a:pt x="f122" y="f9"/>
                      <a:pt x="f75" y="f152"/>
                    </a:cubicBezTo>
                    <a:cubicBezTo>
                      <a:pt x="f75" y="f153"/>
                      <a:pt x="f120" y="f98"/>
                      <a:pt x="f75" y="f154"/>
                    </a:cubicBezTo>
                    <a:cubicBezTo>
                      <a:pt x="f75" y="f155"/>
                      <a:pt x="f82" y="f155"/>
                      <a:pt x="f75" y="f156"/>
                    </a:cubicBezTo>
                    <a:cubicBezTo>
                      <a:pt x="f157" y="f156"/>
                      <a:pt x="f69" y="f92"/>
                      <a:pt x="f69" y="f92"/>
                    </a:cubicBezTo>
                    <a:cubicBezTo>
                      <a:pt x="f158" y="f159"/>
                      <a:pt x="f160" y="f161"/>
                      <a:pt x="f160" y="f162"/>
                    </a:cubicBezTo>
                    <a:cubicBezTo>
                      <a:pt x="f157" y="f163"/>
                      <a:pt x="f160" y="f164"/>
                      <a:pt x="f67" y="f165"/>
                    </a:cubicBezTo>
                    <a:cubicBezTo>
                      <a:pt x="f119" y="f166"/>
                      <a:pt x="f158" y="f167"/>
                      <a:pt x="f168" y="f169"/>
                    </a:cubicBezTo>
                    <a:cubicBezTo>
                      <a:pt x="f160" y="f170"/>
                      <a:pt x="f67" y="f85"/>
                      <a:pt x="f59" y="f171"/>
                    </a:cubicBezTo>
                    <a:cubicBezTo>
                      <a:pt x="f47" y="f172"/>
                      <a:pt x="f53" y="f173"/>
                      <a:pt x="f45" y="f174"/>
                    </a:cubicBezTo>
                    <a:cubicBezTo>
                      <a:pt x="f47" y="f175"/>
                      <a:pt x="f47" y="f176"/>
                      <a:pt x="f53" y="f80"/>
                    </a:cubicBezTo>
                    <a:cubicBezTo>
                      <a:pt x="f44" y="f78"/>
                      <a:pt x="f132" y="f177"/>
                      <a:pt x="f44" y="f76"/>
                    </a:cubicBezTo>
                    <a:cubicBezTo>
                      <a:pt x="f119" y="f178"/>
                      <a:pt x="f44" y="f179"/>
                      <a:pt x="f133" y="f180"/>
                    </a:cubicBezTo>
                    <a:cubicBezTo>
                      <a:pt x="f42" y="f71"/>
                      <a:pt x="f45" y="f181"/>
                      <a:pt x="f47" y="f182"/>
                    </a:cubicBezTo>
                    <a:cubicBezTo>
                      <a:pt x="f116" y="f71"/>
                      <a:pt x="f116" y="f183"/>
                      <a:pt x="f116" y="f184"/>
                    </a:cubicBezTo>
                    <a:cubicBezTo>
                      <a:pt x="f40" y="f68"/>
                      <a:pt x="f185" y="f186"/>
                      <a:pt x="f187" y="f188"/>
                    </a:cubicBezTo>
                    <a:cubicBezTo>
                      <a:pt x="f36" y="f189"/>
                      <a:pt x="f36" y="f189"/>
                      <a:pt x="f190" y="f191"/>
                    </a:cubicBezTo>
                    <a:cubicBezTo>
                      <a:pt x="f190" y="f191"/>
                      <a:pt x="f190" y="f64"/>
                      <a:pt x="f190" y="f64"/>
                    </a:cubicBezTo>
                    <a:cubicBezTo>
                      <a:pt x="f135" y="f62"/>
                      <a:pt x="f111" y="f192"/>
                      <a:pt x="f111" y="f193"/>
                    </a:cubicBezTo>
                    <a:cubicBezTo>
                      <a:pt x="f111" y="f194"/>
                      <a:pt x="f195" y="f196"/>
                      <a:pt x="f197" y="f55"/>
                    </a:cubicBezTo>
                    <a:cubicBezTo>
                      <a:pt x="f198" y="f51"/>
                      <a:pt x="f143" y="f199"/>
                      <a:pt x="f145" y="f200"/>
                    </a:cubicBezTo>
                    <a:cubicBezTo>
                      <a:pt x="f145" y="f201"/>
                      <a:pt x="f145" y="f202"/>
                      <a:pt x="f109" y="f202"/>
                    </a:cubicBezTo>
                    <a:cubicBezTo>
                      <a:pt x="f203" y="f33"/>
                      <a:pt x="f25" y="f204"/>
                      <a:pt x="f15" y="f205"/>
                    </a:cubicBezTo>
                    <a:cubicBezTo>
                      <a:pt x="f15" y="f206"/>
                      <a:pt x="f207" y="f206"/>
                      <a:pt x="f207" y="f206"/>
                    </a:cubicBezTo>
                    <a:cubicBezTo>
                      <a:pt x="f14" y="f26"/>
                      <a:pt x="f207" y="f208"/>
                      <a:pt x="f14" y="f8"/>
                    </a:cubicBezTo>
                    <a:cubicBezTo>
                      <a:pt x="f209" y="f10"/>
                      <a:pt x="f210" y="f24"/>
                      <a:pt x="f6" y="f8"/>
                    </a:cubicBezTo>
                    <a:close/>
                  </a:path>
                </a:pathLst>
              </a:custGeom>
              <a:solidFill>
                <a:srgbClr val="9C797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5" name="Freeform 122">
                <a:extLst>
                  <a:ext uri="{FF2B5EF4-FFF2-40B4-BE49-F238E27FC236}">
                    <a16:creationId xmlns:a16="http://schemas.microsoft.com/office/drawing/2014/main" id="{DEEDC439-0088-1086-5C5C-C84BA9DDC038}"/>
                  </a:ext>
                </a:extLst>
              </p:cNvPr>
              <p:cNvSpPr/>
              <p:nvPr/>
            </p:nvSpPr>
            <p:spPr>
              <a:xfrm>
                <a:off x="11268078" y="4648196"/>
                <a:ext cx="160340" cy="1196977"/>
              </a:xfrm>
              <a:custGeom>
                <a:avLst/>
                <a:gdLst>
                  <a:gd name="f0" fmla="val 10800000"/>
                  <a:gd name="f1" fmla="val 5400000"/>
                  <a:gd name="f2" fmla="val 180"/>
                  <a:gd name="f3" fmla="val w"/>
                  <a:gd name="f4" fmla="val h"/>
                  <a:gd name="f5" fmla="val 0"/>
                  <a:gd name="f6" fmla="val 101"/>
                  <a:gd name="f7" fmla="val 760"/>
                  <a:gd name="f8" fmla="val 13"/>
                  <a:gd name="f9" fmla="val 11"/>
                  <a:gd name="f10" fmla="val 16"/>
                  <a:gd name="f11" fmla="val 9"/>
                  <a:gd name="f12" fmla="val 14"/>
                  <a:gd name="f13" fmla="val 4"/>
                  <a:gd name="f14" fmla="val 18"/>
                  <a:gd name="f15" fmla="val 20"/>
                  <a:gd name="f16" fmla="val 6"/>
                  <a:gd name="f17" fmla="val 17"/>
                  <a:gd name="f18" fmla="val 10"/>
                  <a:gd name="f19" fmla="val 15"/>
                  <a:gd name="f20" fmla="val 19"/>
                  <a:gd name="f21" fmla="val 26"/>
                  <a:gd name="f22" fmla="val 21"/>
                  <a:gd name="f23" fmla="val 27"/>
                  <a:gd name="f24" fmla="val 23"/>
                  <a:gd name="f25" fmla="val 24"/>
                  <a:gd name="f26" fmla="val 25"/>
                  <a:gd name="f27" fmla="val 22"/>
                  <a:gd name="f28" fmla="val 28"/>
                  <a:gd name="f29" fmla="val 29"/>
                  <a:gd name="f30" fmla="val 32"/>
                  <a:gd name="f31" fmla="val 35"/>
                  <a:gd name="f32" fmla="val 38"/>
                  <a:gd name="f33" fmla="val 44"/>
                  <a:gd name="f34" fmla="val 30"/>
                  <a:gd name="f35" fmla="val 49"/>
                  <a:gd name="f36" fmla="val 37"/>
                  <a:gd name="f37" fmla="val 50"/>
                  <a:gd name="f38" fmla="val 51"/>
                  <a:gd name="f39" fmla="val 39"/>
                  <a:gd name="f40" fmla="val 52"/>
                  <a:gd name="f41" fmla="val 40"/>
                  <a:gd name="f42" fmla="val 54"/>
                  <a:gd name="f43" fmla="val 55"/>
                  <a:gd name="f44" fmla="val 56"/>
                  <a:gd name="f45" fmla="val 61"/>
                  <a:gd name="f46" fmla="val 63"/>
                  <a:gd name="f47" fmla="val 71"/>
                  <a:gd name="f48" fmla="val 72"/>
                  <a:gd name="f49" fmla="val 73"/>
                  <a:gd name="f50" fmla="val 75"/>
                  <a:gd name="f51" fmla="val 77"/>
                  <a:gd name="f52" fmla="val 80"/>
                  <a:gd name="f53" fmla="val 34"/>
                  <a:gd name="f54" fmla="val 83"/>
                  <a:gd name="f55" fmla="val 36"/>
                  <a:gd name="f56" fmla="val 87"/>
                  <a:gd name="f57" fmla="val 88"/>
                  <a:gd name="f58" fmla="val 91"/>
                  <a:gd name="f59" fmla="val 92"/>
                  <a:gd name="f60" fmla="val 94"/>
                  <a:gd name="f61" fmla="val 95"/>
                  <a:gd name="f62" fmla="val 96"/>
                  <a:gd name="f63" fmla="val 41"/>
                  <a:gd name="f64" fmla="val 99"/>
                  <a:gd name="f65" fmla="val 100"/>
                  <a:gd name="f66" fmla="val 102"/>
                  <a:gd name="f67" fmla="val 104"/>
                  <a:gd name="f68" fmla="val 105"/>
                  <a:gd name="f69" fmla="val 106"/>
                  <a:gd name="f70" fmla="val 108"/>
                  <a:gd name="f71" fmla="val 110"/>
                  <a:gd name="f72" fmla="val 112"/>
                  <a:gd name="f73" fmla="val 113"/>
                  <a:gd name="f74" fmla="val 117"/>
                  <a:gd name="f75" fmla="val 42"/>
                  <a:gd name="f76" fmla="val 120"/>
                  <a:gd name="f77" fmla="val 123"/>
                  <a:gd name="f78" fmla="val 124"/>
                  <a:gd name="f79" fmla="val 126"/>
                  <a:gd name="f80" fmla="val 127"/>
                  <a:gd name="f81" fmla="val 130"/>
                  <a:gd name="f82" fmla="val 134"/>
                  <a:gd name="f83" fmla="val 46"/>
                  <a:gd name="f84" fmla="val 137"/>
                  <a:gd name="f85" fmla="val 138"/>
                  <a:gd name="f86" fmla="val 139"/>
                  <a:gd name="f87" fmla="val 142"/>
                  <a:gd name="f88" fmla="val 45"/>
                  <a:gd name="f89" fmla="val 145"/>
                  <a:gd name="f90" fmla="val 48"/>
                  <a:gd name="f91" fmla="val 148"/>
                  <a:gd name="f92" fmla="val 159"/>
                  <a:gd name="f93" fmla="val 168"/>
                  <a:gd name="f94" fmla="val 179"/>
                  <a:gd name="f95" fmla="val 57"/>
                  <a:gd name="f96" fmla="val 189"/>
                  <a:gd name="f97" fmla="val 60"/>
                  <a:gd name="f98" fmla="val 198"/>
                  <a:gd name="f99" fmla="val 62"/>
                  <a:gd name="f100" fmla="val 208"/>
                  <a:gd name="f101" fmla="val 215"/>
                  <a:gd name="f102" fmla="val 64"/>
                  <a:gd name="f103" fmla="val 223"/>
                  <a:gd name="f104" fmla="val 66"/>
                  <a:gd name="f105" fmla="val 230"/>
                  <a:gd name="f106" fmla="val 69"/>
                  <a:gd name="f107" fmla="val 237"/>
                  <a:gd name="f108" fmla="val 245"/>
                  <a:gd name="f109" fmla="val 253"/>
                  <a:gd name="f110" fmla="val 264"/>
                  <a:gd name="f111" fmla="val 76"/>
                  <a:gd name="f112" fmla="val 274"/>
                  <a:gd name="f113" fmla="val 79"/>
                  <a:gd name="f114" fmla="val 285"/>
                  <a:gd name="f115" fmla="val 286"/>
                  <a:gd name="f116" fmla="val 287"/>
                  <a:gd name="f117" fmla="val 288"/>
                  <a:gd name="f118" fmla="val 78"/>
                  <a:gd name="f119" fmla="val 294"/>
                  <a:gd name="f120" fmla="val 299"/>
                  <a:gd name="f121" fmla="val 303"/>
                  <a:gd name="f122" fmla="val 86"/>
                  <a:gd name="f123" fmla="val 305"/>
                  <a:gd name="f124" fmla="val 85"/>
                  <a:gd name="f125" fmla="val 308"/>
                  <a:gd name="f126" fmla="val 309"/>
                  <a:gd name="f127" fmla="val 314"/>
                  <a:gd name="f128" fmla="val 319"/>
                  <a:gd name="f129" fmla="val 82"/>
                  <a:gd name="f130" fmla="val 323"/>
                  <a:gd name="f131" fmla="val 324"/>
                  <a:gd name="f132" fmla="val 326"/>
                  <a:gd name="f133" fmla="val 74"/>
                  <a:gd name="f134" fmla="val 325"/>
                  <a:gd name="f135" fmla="val 84"/>
                  <a:gd name="f136" fmla="val 330"/>
                  <a:gd name="f137" fmla="val 335"/>
                  <a:gd name="f138" fmla="val 340"/>
                  <a:gd name="f139" fmla="val 345"/>
                  <a:gd name="f140" fmla="val 351"/>
                  <a:gd name="f141" fmla="val 357"/>
                  <a:gd name="f142" fmla="val 363"/>
                  <a:gd name="f143" fmla="val 368"/>
                  <a:gd name="f144" fmla="val 378"/>
                  <a:gd name="f145" fmla="val 385"/>
                  <a:gd name="f146" fmla="val 394"/>
                  <a:gd name="f147" fmla="val 408"/>
                  <a:gd name="f148" fmla="val 68"/>
                  <a:gd name="f149" fmla="val 423"/>
                  <a:gd name="f150" fmla="val 438"/>
                  <a:gd name="f151" fmla="val 65"/>
                  <a:gd name="f152" fmla="val 444"/>
                  <a:gd name="f153" fmla="val 67"/>
                  <a:gd name="f154" fmla="val 450"/>
                  <a:gd name="f155" fmla="val 457"/>
                  <a:gd name="f156" fmla="val 70"/>
                  <a:gd name="f157" fmla="val 460"/>
                  <a:gd name="f158" fmla="val 462"/>
                  <a:gd name="f159" fmla="val 465"/>
                  <a:gd name="f160" fmla="val 486"/>
                  <a:gd name="f161" fmla="val 504"/>
                  <a:gd name="f162" fmla="val 524"/>
                  <a:gd name="f163" fmla="val 539"/>
                  <a:gd name="f164" fmla="val 93"/>
                  <a:gd name="f165" fmla="val 553"/>
                  <a:gd name="f166" fmla="val 567"/>
                  <a:gd name="f167" fmla="val 571"/>
                  <a:gd name="f168" fmla="val 575"/>
                  <a:gd name="f169" fmla="val 579"/>
                  <a:gd name="f170" fmla="val 97"/>
                  <a:gd name="f171" fmla="val 586"/>
                  <a:gd name="f172" fmla="val 594"/>
                  <a:gd name="f173" fmla="val 98"/>
                  <a:gd name="f174" fmla="val 601"/>
                  <a:gd name="f175" fmla="val 615"/>
                  <a:gd name="f176" fmla="val 629"/>
                  <a:gd name="f177" fmla="val 642"/>
                  <a:gd name="f178" fmla="val 90"/>
                  <a:gd name="f179" fmla="val 646"/>
                  <a:gd name="f180" fmla="val 650"/>
                  <a:gd name="f181" fmla="val 653"/>
                  <a:gd name="f182" fmla="val 661"/>
                  <a:gd name="f183" fmla="val 670"/>
                  <a:gd name="f184" fmla="val 680"/>
                  <a:gd name="f185" fmla="val 689"/>
                  <a:gd name="f186" fmla="val 81"/>
                  <a:gd name="f187" fmla="val 697"/>
                  <a:gd name="f188" fmla="val 705"/>
                  <a:gd name="f189" fmla="val 711"/>
                  <a:gd name="f190" fmla="val 718"/>
                  <a:gd name="f191" fmla="val 724"/>
                  <a:gd name="f192" fmla="val 728"/>
                  <a:gd name="f193" fmla="val 729"/>
                  <a:gd name="f194" fmla="val 732"/>
                  <a:gd name="f195" fmla="val 735"/>
                  <a:gd name="f196" fmla="val 739"/>
                  <a:gd name="f197" fmla="val 745"/>
                  <a:gd name="f198" fmla="val 749"/>
                  <a:gd name="f199" fmla="val 748"/>
                  <a:gd name="f200" fmla="val 747"/>
                  <a:gd name="f201" fmla="val 59"/>
                  <a:gd name="f202" fmla="val 741"/>
                  <a:gd name="f203" fmla="val 730"/>
                  <a:gd name="f204" fmla="val 721"/>
                  <a:gd name="f205" fmla="val 58"/>
                  <a:gd name="f206" fmla="val 702"/>
                  <a:gd name="f207" fmla="val 700"/>
                  <a:gd name="f208" fmla="val 694"/>
                  <a:gd name="f209" fmla="val 688"/>
                  <a:gd name="f210" fmla="val 682"/>
                  <a:gd name="f211" fmla="val 676"/>
                  <a:gd name="f212" fmla="val 674"/>
                  <a:gd name="f213" fmla="val 672"/>
                  <a:gd name="f214" fmla="val 660"/>
                  <a:gd name="f215" fmla="val 655"/>
                  <a:gd name="f216" fmla="val 648"/>
                  <a:gd name="f217" fmla="val 640"/>
                  <a:gd name="f218" fmla="val 631"/>
                  <a:gd name="f219" fmla="val 621"/>
                  <a:gd name="f220" fmla="val 618"/>
                  <a:gd name="f221" fmla="val 614"/>
                  <a:gd name="f222" fmla="val 612"/>
                  <a:gd name="f223" fmla="val 607"/>
                  <a:gd name="f224" fmla="val 595"/>
                  <a:gd name="f225" fmla="val 590"/>
                  <a:gd name="f226" fmla="val 585"/>
                  <a:gd name="f227" fmla="val 580"/>
                  <a:gd name="f228" fmla="val 568"/>
                  <a:gd name="f229" fmla="val 566"/>
                  <a:gd name="f230" fmla="val 565"/>
                  <a:gd name="f231" fmla="val 546"/>
                  <a:gd name="f232" fmla="val 531"/>
                  <a:gd name="f233" fmla="val 513"/>
                  <a:gd name="f234" fmla="val 500"/>
                  <a:gd name="f235" fmla="val 488"/>
                  <a:gd name="f236" fmla="val 474"/>
                  <a:gd name="f237" fmla="val 473"/>
                  <a:gd name="f238" fmla="val 471"/>
                  <a:gd name="f239" fmla="val 470"/>
                  <a:gd name="f240" fmla="val 451"/>
                  <a:gd name="f241" fmla="val 429"/>
                  <a:gd name="f242" fmla="val 409"/>
                  <a:gd name="f243" fmla="val 386"/>
                  <a:gd name="f244" fmla="val 364"/>
                  <a:gd name="f245" fmla="val 342"/>
                  <a:gd name="f246" fmla="val 312"/>
                  <a:gd name="f247" fmla="val 296"/>
                  <a:gd name="f248" fmla="val 283"/>
                  <a:gd name="f249" fmla="val 272"/>
                  <a:gd name="f250" fmla="val 53"/>
                  <a:gd name="f251" fmla="val 260"/>
                  <a:gd name="f252" fmla="val 244"/>
                  <a:gd name="f253" fmla="val 228"/>
                  <a:gd name="f254" fmla="val 212"/>
                  <a:gd name="f255" fmla="val 183"/>
                  <a:gd name="f256" fmla="val 169"/>
                  <a:gd name="f257" fmla="val 151"/>
                  <a:gd name="f258" fmla="val 132"/>
                  <a:gd name="f259" fmla="val 114"/>
                  <a:gd name="f260" fmla="val 8"/>
                  <a:gd name="f261" fmla="val 7"/>
                  <a:gd name="f262" fmla="val 47"/>
                  <a:gd name="f263" fmla="val 5"/>
                  <a:gd name="f264" fmla="val 3"/>
                  <a:gd name="f265" fmla="+- 0 0 -90"/>
                  <a:gd name="f266" fmla="*/ f3 1 101"/>
                  <a:gd name="f267" fmla="*/ f4 1 760"/>
                  <a:gd name="f268" fmla="+- f7 0 f5"/>
                  <a:gd name="f269" fmla="+- f6 0 f5"/>
                  <a:gd name="f270" fmla="*/ f265 f0 1"/>
                  <a:gd name="f271" fmla="*/ f269 1 101"/>
                  <a:gd name="f272" fmla="*/ f268 1 760"/>
                  <a:gd name="f273" fmla="*/ 18 f269 1"/>
                  <a:gd name="f274" fmla="*/ 0 f268 1"/>
                  <a:gd name="f275" fmla="*/ 21 f269 1"/>
                  <a:gd name="f276" fmla="*/ 27 f268 1"/>
                  <a:gd name="f277" fmla="*/ 28 f269 1"/>
                  <a:gd name="f278" fmla="*/ 21 f268 1"/>
                  <a:gd name="f279" fmla="*/ 26 f269 1"/>
                  <a:gd name="f280" fmla="*/ 38 f268 1"/>
                  <a:gd name="f281" fmla="*/ 40 f269 1"/>
                  <a:gd name="f282" fmla="*/ 54 f268 1"/>
                  <a:gd name="f283" fmla="*/ 71 f268 1"/>
                  <a:gd name="f284" fmla="*/ 37 f269 1"/>
                  <a:gd name="f285" fmla="*/ 77 f268 1"/>
                  <a:gd name="f286" fmla="*/ 36 f269 1"/>
                  <a:gd name="f287" fmla="*/ 87 f268 1"/>
                  <a:gd name="f288" fmla="*/ 96 f268 1"/>
                  <a:gd name="f289" fmla="*/ 104 f268 1"/>
                  <a:gd name="f290" fmla="*/ 113 f268 1"/>
                  <a:gd name="f291" fmla="*/ 42 f269 1"/>
                  <a:gd name="f292" fmla="*/ 123 f268 1"/>
                  <a:gd name="f293" fmla="*/ 46 f269 1"/>
                  <a:gd name="f294" fmla="*/ 137 f268 1"/>
                  <a:gd name="f295" fmla="*/ 48 f269 1"/>
                  <a:gd name="f296" fmla="*/ 148 f268 1"/>
                  <a:gd name="f297" fmla="*/ 62 f269 1"/>
                  <a:gd name="f298" fmla="*/ 208 f268 1"/>
                  <a:gd name="f299" fmla="*/ 72 f269 1"/>
                  <a:gd name="f300" fmla="*/ 253 f268 1"/>
                  <a:gd name="f301" fmla="*/ 80 f269 1"/>
                  <a:gd name="f302" fmla="*/ 288 f268 1"/>
                  <a:gd name="f303" fmla="*/ 83 f269 1"/>
                  <a:gd name="f304" fmla="*/ 309 f268 1"/>
                  <a:gd name="f305" fmla="*/ 75 f269 1"/>
                  <a:gd name="f306" fmla="*/ 324 f268 1"/>
                  <a:gd name="f307" fmla="*/ 325 f268 1"/>
                  <a:gd name="f308" fmla="*/ 351 f268 1"/>
                  <a:gd name="f309" fmla="*/ 69 f269 1"/>
                  <a:gd name="f310" fmla="*/ 394 f268 1"/>
                  <a:gd name="f311" fmla="*/ 457 f268 1"/>
                  <a:gd name="f312" fmla="*/ 85 f269 1"/>
                  <a:gd name="f313" fmla="*/ 524 f268 1"/>
                  <a:gd name="f314" fmla="*/ 100 f269 1"/>
                  <a:gd name="f315" fmla="*/ 579 f268 1"/>
                  <a:gd name="f316" fmla="*/ 91 f269 1"/>
                  <a:gd name="f317" fmla="*/ 642 f268 1"/>
                  <a:gd name="f318" fmla="*/ 79 f269 1"/>
                  <a:gd name="f319" fmla="*/ 680 f268 1"/>
                  <a:gd name="f320" fmla="*/ 71 f269 1"/>
                  <a:gd name="f321" fmla="*/ 724 f268 1"/>
                  <a:gd name="f322" fmla="*/ 88 f269 1"/>
                  <a:gd name="f323" fmla="*/ 732 f268 1"/>
                  <a:gd name="f324" fmla="*/ 748 f268 1"/>
                  <a:gd name="f325" fmla="*/ 56 f269 1"/>
                  <a:gd name="f326" fmla="*/ 730 f268 1"/>
                  <a:gd name="f327" fmla="*/ 63 f269 1"/>
                  <a:gd name="f328" fmla="*/ 694 f268 1"/>
                  <a:gd name="f329" fmla="*/ 67 f269 1"/>
                  <a:gd name="f330" fmla="*/ 670 f268 1"/>
                  <a:gd name="f331" fmla="*/ 621 f268 1"/>
                  <a:gd name="f332" fmla="*/ 84 f269 1"/>
                  <a:gd name="f333" fmla="*/ 595 f268 1"/>
                  <a:gd name="f334" fmla="*/ 568 f268 1"/>
                  <a:gd name="f335" fmla="*/ 513 f268 1"/>
                  <a:gd name="f336" fmla="*/ 61 f269 1"/>
                  <a:gd name="f337" fmla="*/ 470 f268 1"/>
                  <a:gd name="f338" fmla="*/ 342 f268 1"/>
                  <a:gd name="f339" fmla="*/ 53 f269 1"/>
                  <a:gd name="f340" fmla="*/ 260 f268 1"/>
                  <a:gd name="f341" fmla="*/ 32 f269 1"/>
                  <a:gd name="f342" fmla="*/ 169 f268 1"/>
                  <a:gd name="f343" fmla="*/ 10 f269 1"/>
                  <a:gd name="f344" fmla="*/ 73 f268 1"/>
                  <a:gd name="f345" fmla="*/ 5 f269 1"/>
                  <a:gd name="f346" fmla="*/ 20 f268 1"/>
                  <a:gd name="f347" fmla="*/ 13 f269 1"/>
                  <a:gd name="f348" fmla="*/ 11 f268 1"/>
                  <a:gd name="f349" fmla="*/ f270 1 f2"/>
                  <a:gd name="f350" fmla="*/ f273 1 101"/>
                  <a:gd name="f351" fmla="*/ f274 1 760"/>
                  <a:gd name="f352" fmla="*/ f275 1 101"/>
                  <a:gd name="f353" fmla="*/ f276 1 760"/>
                  <a:gd name="f354" fmla="*/ f277 1 101"/>
                  <a:gd name="f355" fmla="*/ f278 1 760"/>
                  <a:gd name="f356" fmla="*/ f279 1 101"/>
                  <a:gd name="f357" fmla="*/ f280 1 760"/>
                  <a:gd name="f358" fmla="*/ f281 1 101"/>
                  <a:gd name="f359" fmla="*/ f282 1 760"/>
                  <a:gd name="f360" fmla="*/ f283 1 760"/>
                  <a:gd name="f361" fmla="*/ f284 1 101"/>
                  <a:gd name="f362" fmla="*/ f285 1 760"/>
                  <a:gd name="f363" fmla="*/ f286 1 101"/>
                  <a:gd name="f364" fmla="*/ f287 1 760"/>
                  <a:gd name="f365" fmla="*/ f288 1 760"/>
                  <a:gd name="f366" fmla="*/ f289 1 760"/>
                  <a:gd name="f367" fmla="*/ f290 1 760"/>
                  <a:gd name="f368" fmla="*/ f291 1 101"/>
                  <a:gd name="f369" fmla="*/ f292 1 760"/>
                  <a:gd name="f370" fmla="*/ f293 1 101"/>
                  <a:gd name="f371" fmla="*/ f294 1 760"/>
                  <a:gd name="f372" fmla="*/ f295 1 101"/>
                  <a:gd name="f373" fmla="*/ f296 1 760"/>
                  <a:gd name="f374" fmla="*/ f297 1 101"/>
                  <a:gd name="f375" fmla="*/ f298 1 760"/>
                  <a:gd name="f376" fmla="*/ f299 1 101"/>
                  <a:gd name="f377" fmla="*/ f300 1 760"/>
                  <a:gd name="f378" fmla="*/ f301 1 101"/>
                  <a:gd name="f379" fmla="*/ f302 1 760"/>
                  <a:gd name="f380" fmla="*/ f303 1 101"/>
                  <a:gd name="f381" fmla="*/ f304 1 760"/>
                  <a:gd name="f382" fmla="*/ f305 1 101"/>
                  <a:gd name="f383" fmla="*/ f306 1 760"/>
                  <a:gd name="f384" fmla="*/ f307 1 760"/>
                  <a:gd name="f385" fmla="*/ f308 1 760"/>
                  <a:gd name="f386" fmla="*/ f309 1 101"/>
                  <a:gd name="f387" fmla="*/ f310 1 760"/>
                  <a:gd name="f388" fmla="*/ f311 1 760"/>
                  <a:gd name="f389" fmla="*/ f312 1 101"/>
                  <a:gd name="f390" fmla="*/ f313 1 760"/>
                  <a:gd name="f391" fmla="*/ f314 1 101"/>
                  <a:gd name="f392" fmla="*/ f315 1 760"/>
                  <a:gd name="f393" fmla="*/ f316 1 101"/>
                  <a:gd name="f394" fmla="*/ f317 1 760"/>
                  <a:gd name="f395" fmla="*/ f318 1 101"/>
                  <a:gd name="f396" fmla="*/ f319 1 760"/>
                  <a:gd name="f397" fmla="*/ f320 1 101"/>
                  <a:gd name="f398" fmla="*/ f321 1 760"/>
                  <a:gd name="f399" fmla="*/ f322 1 101"/>
                  <a:gd name="f400" fmla="*/ f323 1 760"/>
                  <a:gd name="f401" fmla="*/ f324 1 760"/>
                  <a:gd name="f402" fmla="*/ f325 1 101"/>
                  <a:gd name="f403" fmla="*/ f326 1 760"/>
                  <a:gd name="f404" fmla="*/ f327 1 101"/>
                  <a:gd name="f405" fmla="*/ f328 1 760"/>
                  <a:gd name="f406" fmla="*/ f329 1 101"/>
                  <a:gd name="f407" fmla="*/ f330 1 760"/>
                  <a:gd name="f408" fmla="*/ f331 1 760"/>
                  <a:gd name="f409" fmla="*/ f332 1 101"/>
                  <a:gd name="f410" fmla="*/ f333 1 760"/>
                  <a:gd name="f411" fmla="*/ f334 1 760"/>
                  <a:gd name="f412" fmla="*/ f335 1 760"/>
                  <a:gd name="f413" fmla="*/ f336 1 101"/>
                  <a:gd name="f414" fmla="*/ f337 1 760"/>
                  <a:gd name="f415" fmla="*/ f338 1 760"/>
                  <a:gd name="f416" fmla="*/ f339 1 101"/>
                  <a:gd name="f417" fmla="*/ f340 1 760"/>
                  <a:gd name="f418" fmla="*/ f341 1 101"/>
                  <a:gd name="f419" fmla="*/ f342 1 760"/>
                  <a:gd name="f420" fmla="*/ f343 1 101"/>
                  <a:gd name="f421" fmla="*/ f344 1 760"/>
                  <a:gd name="f422" fmla="*/ f345 1 101"/>
                  <a:gd name="f423" fmla="*/ f346 1 760"/>
                  <a:gd name="f424" fmla="*/ f347 1 101"/>
                  <a:gd name="f425" fmla="*/ f348 1 760"/>
                  <a:gd name="f426" fmla="*/ 0 1 f271"/>
                  <a:gd name="f427" fmla="*/ f6 1 f271"/>
                  <a:gd name="f428" fmla="*/ 0 1 f272"/>
                  <a:gd name="f429" fmla="*/ f7 1 f272"/>
                  <a:gd name="f430" fmla="+- f349 0 f1"/>
                  <a:gd name="f431" fmla="*/ f350 1 f271"/>
                  <a:gd name="f432" fmla="*/ f351 1 f272"/>
                  <a:gd name="f433" fmla="*/ f352 1 f271"/>
                  <a:gd name="f434" fmla="*/ f353 1 f272"/>
                  <a:gd name="f435" fmla="*/ f354 1 f271"/>
                  <a:gd name="f436" fmla="*/ f355 1 f272"/>
                  <a:gd name="f437" fmla="*/ f356 1 f271"/>
                  <a:gd name="f438" fmla="*/ f357 1 f272"/>
                  <a:gd name="f439" fmla="*/ f358 1 f271"/>
                  <a:gd name="f440" fmla="*/ f359 1 f272"/>
                  <a:gd name="f441" fmla="*/ f360 1 f272"/>
                  <a:gd name="f442" fmla="*/ f361 1 f271"/>
                  <a:gd name="f443" fmla="*/ f362 1 f272"/>
                  <a:gd name="f444" fmla="*/ f363 1 f271"/>
                  <a:gd name="f445" fmla="*/ f364 1 f272"/>
                  <a:gd name="f446" fmla="*/ f365 1 f272"/>
                  <a:gd name="f447" fmla="*/ f366 1 f272"/>
                  <a:gd name="f448" fmla="*/ f367 1 f272"/>
                  <a:gd name="f449" fmla="*/ f368 1 f271"/>
                  <a:gd name="f450" fmla="*/ f369 1 f272"/>
                  <a:gd name="f451" fmla="*/ f370 1 f271"/>
                  <a:gd name="f452" fmla="*/ f371 1 f272"/>
                  <a:gd name="f453" fmla="*/ f372 1 f271"/>
                  <a:gd name="f454" fmla="*/ f373 1 f272"/>
                  <a:gd name="f455" fmla="*/ f374 1 f271"/>
                  <a:gd name="f456" fmla="*/ f375 1 f272"/>
                  <a:gd name="f457" fmla="*/ f376 1 f271"/>
                  <a:gd name="f458" fmla="*/ f377 1 f272"/>
                  <a:gd name="f459" fmla="*/ f378 1 f271"/>
                  <a:gd name="f460" fmla="*/ f379 1 f272"/>
                  <a:gd name="f461" fmla="*/ f380 1 f271"/>
                  <a:gd name="f462" fmla="*/ f381 1 f272"/>
                  <a:gd name="f463" fmla="*/ f382 1 f271"/>
                  <a:gd name="f464" fmla="*/ f383 1 f272"/>
                  <a:gd name="f465" fmla="*/ f384 1 f272"/>
                  <a:gd name="f466" fmla="*/ f385 1 f272"/>
                  <a:gd name="f467" fmla="*/ f386 1 f271"/>
                  <a:gd name="f468" fmla="*/ f387 1 f272"/>
                  <a:gd name="f469" fmla="*/ f388 1 f272"/>
                  <a:gd name="f470" fmla="*/ f389 1 f271"/>
                  <a:gd name="f471" fmla="*/ f390 1 f272"/>
                  <a:gd name="f472" fmla="*/ f391 1 f271"/>
                  <a:gd name="f473" fmla="*/ f392 1 f272"/>
                  <a:gd name="f474" fmla="*/ f393 1 f271"/>
                  <a:gd name="f475" fmla="*/ f394 1 f272"/>
                  <a:gd name="f476" fmla="*/ f395 1 f271"/>
                  <a:gd name="f477" fmla="*/ f396 1 f272"/>
                  <a:gd name="f478" fmla="*/ f397 1 f271"/>
                  <a:gd name="f479" fmla="*/ f398 1 f272"/>
                  <a:gd name="f480" fmla="*/ f399 1 f271"/>
                  <a:gd name="f481" fmla="*/ f400 1 f272"/>
                  <a:gd name="f482" fmla="*/ f401 1 f272"/>
                  <a:gd name="f483" fmla="*/ f402 1 f271"/>
                  <a:gd name="f484" fmla="*/ f403 1 f272"/>
                  <a:gd name="f485" fmla="*/ f404 1 f271"/>
                  <a:gd name="f486" fmla="*/ f405 1 f272"/>
                  <a:gd name="f487" fmla="*/ f406 1 f271"/>
                  <a:gd name="f488" fmla="*/ f407 1 f272"/>
                  <a:gd name="f489" fmla="*/ f408 1 f272"/>
                  <a:gd name="f490" fmla="*/ f409 1 f271"/>
                  <a:gd name="f491" fmla="*/ f410 1 f272"/>
                  <a:gd name="f492" fmla="*/ f411 1 f272"/>
                  <a:gd name="f493" fmla="*/ f412 1 f272"/>
                  <a:gd name="f494" fmla="*/ f413 1 f271"/>
                  <a:gd name="f495" fmla="*/ f414 1 f272"/>
                  <a:gd name="f496" fmla="*/ f415 1 f272"/>
                  <a:gd name="f497" fmla="*/ f416 1 f271"/>
                  <a:gd name="f498" fmla="*/ f417 1 f272"/>
                  <a:gd name="f499" fmla="*/ f418 1 f271"/>
                  <a:gd name="f500" fmla="*/ f419 1 f272"/>
                  <a:gd name="f501" fmla="*/ f420 1 f271"/>
                  <a:gd name="f502" fmla="*/ f421 1 f272"/>
                  <a:gd name="f503" fmla="*/ f422 1 f271"/>
                  <a:gd name="f504" fmla="*/ f423 1 f272"/>
                  <a:gd name="f505" fmla="*/ f424 1 f271"/>
                  <a:gd name="f506" fmla="*/ f425 1 f272"/>
                  <a:gd name="f507" fmla="*/ f426 f266 1"/>
                  <a:gd name="f508" fmla="*/ f427 f266 1"/>
                  <a:gd name="f509" fmla="*/ f429 f267 1"/>
                  <a:gd name="f510" fmla="*/ f428 f267 1"/>
                  <a:gd name="f511" fmla="*/ f431 f266 1"/>
                  <a:gd name="f512" fmla="*/ f432 f267 1"/>
                  <a:gd name="f513" fmla="*/ f433 f266 1"/>
                  <a:gd name="f514" fmla="*/ f434 f267 1"/>
                  <a:gd name="f515" fmla="*/ f435 f266 1"/>
                  <a:gd name="f516" fmla="*/ f436 f267 1"/>
                  <a:gd name="f517" fmla="*/ f437 f266 1"/>
                  <a:gd name="f518" fmla="*/ f438 f267 1"/>
                  <a:gd name="f519" fmla="*/ f439 f266 1"/>
                  <a:gd name="f520" fmla="*/ f440 f267 1"/>
                  <a:gd name="f521" fmla="*/ f441 f267 1"/>
                  <a:gd name="f522" fmla="*/ f442 f266 1"/>
                  <a:gd name="f523" fmla="*/ f443 f267 1"/>
                  <a:gd name="f524" fmla="*/ f444 f266 1"/>
                  <a:gd name="f525" fmla="*/ f445 f267 1"/>
                  <a:gd name="f526" fmla="*/ f446 f267 1"/>
                  <a:gd name="f527" fmla="*/ f447 f267 1"/>
                  <a:gd name="f528" fmla="*/ f448 f267 1"/>
                  <a:gd name="f529" fmla="*/ f449 f266 1"/>
                  <a:gd name="f530" fmla="*/ f450 f267 1"/>
                  <a:gd name="f531" fmla="*/ f451 f266 1"/>
                  <a:gd name="f532" fmla="*/ f452 f267 1"/>
                  <a:gd name="f533" fmla="*/ f453 f266 1"/>
                  <a:gd name="f534" fmla="*/ f454 f267 1"/>
                  <a:gd name="f535" fmla="*/ f455 f266 1"/>
                  <a:gd name="f536" fmla="*/ f456 f267 1"/>
                  <a:gd name="f537" fmla="*/ f457 f266 1"/>
                  <a:gd name="f538" fmla="*/ f458 f267 1"/>
                  <a:gd name="f539" fmla="*/ f459 f266 1"/>
                  <a:gd name="f540" fmla="*/ f460 f267 1"/>
                  <a:gd name="f541" fmla="*/ f461 f266 1"/>
                  <a:gd name="f542" fmla="*/ f462 f267 1"/>
                  <a:gd name="f543" fmla="*/ f463 f266 1"/>
                  <a:gd name="f544" fmla="*/ f464 f267 1"/>
                  <a:gd name="f545" fmla="*/ f465 f267 1"/>
                  <a:gd name="f546" fmla="*/ f466 f267 1"/>
                  <a:gd name="f547" fmla="*/ f467 f266 1"/>
                  <a:gd name="f548" fmla="*/ f468 f267 1"/>
                  <a:gd name="f549" fmla="*/ f469 f267 1"/>
                  <a:gd name="f550" fmla="*/ f470 f266 1"/>
                  <a:gd name="f551" fmla="*/ f471 f267 1"/>
                  <a:gd name="f552" fmla="*/ f472 f266 1"/>
                  <a:gd name="f553" fmla="*/ f473 f267 1"/>
                  <a:gd name="f554" fmla="*/ f474 f266 1"/>
                  <a:gd name="f555" fmla="*/ f475 f267 1"/>
                  <a:gd name="f556" fmla="*/ f476 f266 1"/>
                  <a:gd name="f557" fmla="*/ f477 f267 1"/>
                  <a:gd name="f558" fmla="*/ f478 f266 1"/>
                  <a:gd name="f559" fmla="*/ f479 f267 1"/>
                  <a:gd name="f560" fmla="*/ f480 f266 1"/>
                  <a:gd name="f561" fmla="*/ f481 f267 1"/>
                  <a:gd name="f562" fmla="*/ f482 f267 1"/>
                  <a:gd name="f563" fmla="*/ f483 f266 1"/>
                  <a:gd name="f564" fmla="*/ f484 f267 1"/>
                  <a:gd name="f565" fmla="*/ f485 f266 1"/>
                  <a:gd name="f566" fmla="*/ f486 f267 1"/>
                  <a:gd name="f567" fmla="*/ f487 f266 1"/>
                  <a:gd name="f568" fmla="*/ f488 f267 1"/>
                  <a:gd name="f569" fmla="*/ f489 f267 1"/>
                  <a:gd name="f570" fmla="*/ f490 f266 1"/>
                  <a:gd name="f571" fmla="*/ f491 f267 1"/>
                  <a:gd name="f572" fmla="*/ f492 f267 1"/>
                  <a:gd name="f573" fmla="*/ f493 f267 1"/>
                  <a:gd name="f574" fmla="*/ f494 f266 1"/>
                  <a:gd name="f575" fmla="*/ f495 f267 1"/>
                  <a:gd name="f576" fmla="*/ f496 f267 1"/>
                  <a:gd name="f577" fmla="*/ f497 f266 1"/>
                  <a:gd name="f578" fmla="*/ f498 f267 1"/>
                  <a:gd name="f579" fmla="*/ f499 f266 1"/>
                  <a:gd name="f580" fmla="*/ f500 f267 1"/>
                  <a:gd name="f581" fmla="*/ f501 f266 1"/>
                  <a:gd name="f582" fmla="*/ f502 f267 1"/>
                  <a:gd name="f583" fmla="*/ f503 f266 1"/>
                  <a:gd name="f584" fmla="*/ f504 f267 1"/>
                  <a:gd name="f585" fmla="*/ f505 f266 1"/>
                  <a:gd name="f586" fmla="*/ f506 f267 1"/>
                </a:gdLst>
                <a:ahLst/>
                <a:cxnLst>
                  <a:cxn ang="3cd4">
                    <a:pos x="hc" y="t"/>
                  </a:cxn>
                  <a:cxn ang="0">
                    <a:pos x="r" y="vc"/>
                  </a:cxn>
                  <a:cxn ang="cd4">
                    <a:pos x="hc" y="b"/>
                  </a:cxn>
                  <a:cxn ang="cd2">
                    <a:pos x="l" y="vc"/>
                  </a:cxn>
                  <a:cxn ang="f430">
                    <a:pos x="f511" y="f512"/>
                  </a:cxn>
                  <a:cxn ang="f430">
                    <a:pos x="f513" y="f514"/>
                  </a:cxn>
                  <a:cxn ang="f430">
                    <a:pos x="f515" y="f516"/>
                  </a:cxn>
                  <a:cxn ang="f430">
                    <a:pos x="f517" y="f518"/>
                  </a:cxn>
                  <a:cxn ang="f430">
                    <a:pos x="f519" y="f520"/>
                  </a:cxn>
                  <a:cxn ang="f430">
                    <a:pos x="f519" y="f521"/>
                  </a:cxn>
                  <a:cxn ang="f430">
                    <a:pos x="f522" y="f523"/>
                  </a:cxn>
                  <a:cxn ang="f430">
                    <a:pos x="f524" y="f525"/>
                  </a:cxn>
                  <a:cxn ang="f430">
                    <a:pos x="f519" y="f526"/>
                  </a:cxn>
                  <a:cxn ang="f430">
                    <a:pos x="f524" y="f527"/>
                  </a:cxn>
                  <a:cxn ang="f430">
                    <a:pos x="f519" y="f528"/>
                  </a:cxn>
                  <a:cxn ang="f430">
                    <a:pos x="f529" y="f530"/>
                  </a:cxn>
                  <a:cxn ang="f430">
                    <a:pos x="f531" y="f532"/>
                  </a:cxn>
                  <a:cxn ang="f430">
                    <a:pos x="f533" y="f534"/>
                  </a:cxn>
                  <a:cxn ang="f430">
                    <a:pos x="f535" y="f536"/>
                  </a:cxn>
                  <a:cxn ang="f430">
                    <a:pos x="f537" y="f538"/>
                  </a:cxn>
                  <a:cxn ang="f430">
                    <a:pos x="f539" y="f540"/>
                  </a:cxn>
                  <a:cxn ang="f430">
                    <a:pos x="f541" y="f542"/>
                  </a:cxn>
                  <a:cxn ang="f430">
                    <a:pos x="f543" y="f544"/>
                  </a:cxn>
                  <a:cxn ang="f430">
                    <a:pos x="f543" y="f545"/>
                  </a:cxn>
                  <a:cxn ang="f430">
                    <a:pos x="f543" y="f546"/>
                  </a:cxn>
                  <a:cxn ang="f430">
                    <a:pos x="f547" y="f548"/>
                  </a:cxn>
                  <a:cxn ang="f430">
                    <a:pos x="f547" y="f549"/>
                  </a:cxn>
                  <a:cxn ang="f430">
                    <a:pos x="f550" y="f551"/>
                  </a:cxn>
                  <a:cxn ang="f430">
                    <a:pos x="f552" y="f553"/>
                  </a:cxn>
                  <a:cxn ang="f430">
                    <a:pos x="f554" y="f555"/>
                  </a:cxn>
                  <a:cxn ang="f430">
                    <a:pos x="f556" y="f557"/>
                  </a:cxn>
                  <a:cxn ang="f430">
                    <a:pos x="f558" y="f559"/>
                  </a:cxn>
                  <a:cxn ang="f430">
                    <a:pos x="f560" y="f561"/>
                  </a:cxn>
                  <a:cxn ang="f430">
                    <a:pos x="f539" y="f562"/>
                  </a:cxn>
                  <a:cxn ang="f430">
                    <a:pos x="f563" y="f564"/>
                  </a:cxn>
                  <a:cxn ang="f430">
                    <a:pos x="f565" y="f566"/>
                  </a:cxn>
                  <a:cxn ang="f430">
                    <a:pos x="f567" y="f568"/>
                  </a:cxn>
                  <a:cxn ang="f430">
                    <a:pos x="f539" y="f569"/>
                  </a:cxn>
                  <a:cxn ang="f430">
                    <a:pos x="f570" y="f571"/>
                  </a:cxn>
                  <a:cxn ang="f430">
                    <a:pos x="f570" y="f572"/>
                  </a:cxn>
                  <a:cxn ang="f430">
                    <a:pos x="f567" y="f573"/>
                  </a:cxn>
                  <a:cxn ang="f430">
                    <a:pos x="f574" y="f575"/>
                  </a:cxn>
                  <a:cxn ang="f430">
                    <a:pos x="f574" y="f576"/>
                  </a:cxn>
                  <a:cxn ang="f430">
                    <a:pos x="f577" y="f578"/>
                  </a:cxn>
                  <a:cxn ang="f430">
                    <a:pos x="f579" y="f580"/>
                  </a:cxn>
                  <a:cxn ang="f430">
                    <a:pos x="f581" y="f582"/>
                  </a:cxn>
                  <a:cxn ang="f430">
                    <a:pos x="f583" y="f584"/>
                  </a:cxn>
                  <a:cxn ang="f430">
                    <a:pos x="f585" y="f586"/>
                  </a:cxn>
                </a:cxnLst>
                <a:rect l="f507" t="f510" r="f508" b="f509"/>
                <a:pathLst>
                  <a:path w="101" h="760">
                    <a:moveTo>
                      <a:pt x="f8" y="f9"/>
                    </a:moveTo>
                    <a:cubicBezTo>
                      <a:pt x="f10" y="f11"/>
                      <a:pt x="f12" y="f13"/>
                      <a:pt x="f14" y="f5"/>
                    </a:cubicBezTo>
                    <a:cubicBezTo>
                      <a:pt x="f15" y="f16"/>
                      <a:pt x="f17" y="f18"/>
                      <a:pt x="f19" y="f12"/>
                    </a:cubicBezTo>
                    <a:cubicBezTo>
                      <a:pt x="f12" y="f17"/>
                      <a:pt x="f20" y="f21"/>
                      <a:pt x="f22" y="f23"/>
                    </a:cubicBezTo>
                    <a:cubicBezTo>
                      <a:pt x="f24" y="f23"/>
                      <a:pt x="f25" y="f21"/>
                      <a:pt x="f25" y="f26"/>
                    </a:cubicBezTo>
                    <a:cubicBezTo>
                      <a:pt x="f25" y="f27"/>
                      <a:pt x="f25" y="f22"/>
                      <a:pt x="f28" y="f22"/>
                    </a:cubicBezTo>
                    <a:cubicBezTo>
                      <a:pt x="f23" y="f24"/>
                      <a:pt x="f23" y="f23"/>
                      <a:pt x="f21" y="f29"/>
                    </a:cubicBezTo>
                    <a:cubicBezTo>
                      <a:pt x="f25" y="f30"/>
                      <a:pt x="f21" y="f31"/>
                      <a:pt x="f21" y="f32"/>
                    </a:cubicBezTo>
                    <a:cubicBezTo>
                      <a:pt x="f23" y="f33"/>
                      <a:pt x="f34" y="f35"/>
                      <a:pt x="f36" y="f37"/>
                    </a:cubicBezTo>
                    <a:cubicBezTo>
                      <a:pt x="f32" y="f38"/>
                      <a:pt x="f39" y="f40"/>
                      <a:pt x="f41" y="f42"/>
                    </a:cubicBezTo>
                    <a:cubicBezTo>
                      <a:pt x="f39" y="f42"/>
                      <a:pt x="f39" y="f43"/>
                      <a:pt x="f32" y="f44"/>
                    </a:cubicBezTo>
                    <a:cubicBezTo>
                      <a:pt x="f30" y="f45"/>
                      <a:pt x="f30" y="f46"/>
                      <a:pt x="f41" y="f47"/>
                    </a:cubicBezTo>
                    <a:cubicBezTo>
                      <a:pt x="f39" y="f48"/>
                      <a:pt x="f39" y="f49"/>
                      <a:pt x="f32" y="f49"/>
                    </a:cubicBezTo>
                    <a:cubicBezTo>
                      <a:pt x="f31" y="f49"/>
                      <a:pt x="f31" y="f50"/>
                      <a:pt x="f36" y="f51"/>
                    </a:cubicBezTo>
                    <a:cubicBezTo>
                      <a:pt x="f32" y="f52"/>
                      <a:pt x="f53" y="f54"/>
                      <a:pt x="f55" y="f56"/>
                    </a:cubicBezTo>
                    <a:cubicBezTo>
                      <a:pt x="f55" y="f56"/>
                      <a:pt x="f55" y="f56"/>
                      <a:pt x="f55" y="f56"/>
                    </a:cubicBezTo>
                    <a:cubicBezTo>
                      <a:pt x="f32" y="f57"/>
                      <a:pt x="f55" y="f58"/>
                      <a:pt x="f32" y="f59"/>
                    </a:cubicBezTo>
                    <a:cubicBezTo>
                      <a:pt x="f39" y="f60"/>
                      <a:pt x="f39" y="f61"/>
                      <a:pt x="f41" y="f62"/>
                    </a:cubicBezTo>
                    <a:cubicBezTo>
                      <a:pt x="f63" y="f64"/>
                      <a:pt x="f32" y="f64"/>
                      <a:pt x="f36" y="f64"/>
                    </a:cubicBezTo>
                    <a:cubicBezTo>
                      <a:pt x="f30" y="f65"/>
                      <a:pt x="f36" y="f66"/>
                      <a:pt x="f55" y="f67"/>
                    </a:cubicBezTo>
                    <a:cubicBezTo>
                      <a:pt x="f36" y="f68"/>
                      <a:pt x="f32" y="f69"/>
                      <a:pt x="f32" y="f70"/>
                    </a:cubicBezTo>
                    <a:cubicBezTo>
                      <a:pt x="f39" y="f71"/>
                      <a:pt x="f39" y="f72"/>
                      <a:pt x="f41" y="f73"/>
                    </a:cubicBezTo>
                    <a:cubicBezTo>
                      <a:pt x="f41" y="f73"/>
                      <a:pt x="f41" y="f73"/>
                      <a:pt x="f41" y="f73"/>
                    </a:cubicBezTo>
                    <a:cubicBezTo>
                      <a:pt x="f41" y="f74"/>
                      <a:pt x="f75" y="f76"/>
                      <a:pt x="f75" y="f77"/>
                    </a:cubicBezTo>
                    <a:cubicBezTo>
                      <a:pt x="f75" y="f78"/>
                      <a:pt x="f75" y="f79"/>
                      <a:pt x="f75" y="f80"/>
                    </a:cubicBezTo>
                    <a:cubicBezTo>
                      <a:pt x="f33" y="f81"/>
                      <a:pt x="f33" y="f82"/>
                      <a:pt x="f83" y="f84"/>
                    </a:cubicBezTo>
                    <a:cubicBezTo>
                      <a:pt x="f83" y="f84"/>
                      <a:pt x="f83" y="f85"/>
                      <a:pt x="f83" y="f86"/>
                    </a:cubicBezTo>
                    <a:cubicBezTo>
                      <a:pt x="f83" y="f87"/>
                      <a:pt x="f88" y="f89"/>
                      <a:pt x="f90" y="f91"/>
                    </a:cubicBezTo>
                    <a:cubicBezTo>
                      <a:pt x="f37" y="f92"/>
                      <a:pt x="f42" y="f93"/>
                      <a:pt x="f43" y="f94"/>
                    </a:cubicBezTo>
                    <a:cubicBezTo>
                      <a:pt x="f95" y="f96"/>
                      <a:pt x="f97" y="f98"/>
                      <a:pt x="f99" y="f100"/>
                    </a:cubicBezTo>
                    <a:cubicBezTo>
                      <a:pt x="f46" y="f101"/>
                      <a:pt x="f102" y="f103"/>
                      <a:pt x="f104" y="f105"/>
                    </a:cubicBezTo>
                    <a:cubicBezTo>
                      <a:pt x="f106" y="f107"/>
                      <a:pt x="f47" y="f108"/>
                      <a:pt x="f48" y="f109"/>
                    </a:cubicBezTo>
                    <a:cubicBezTo>
                      <a:pt x="f49" y="f110"/>
                      <a:pt x="f111" y="f112"/>
                      <a:pt x="f113" y="f114"/>
                    </a:cubicBezTo>
                    <a:cubicBezTo>
                      <a:pt x="f52" y="f115"/>
                      <a:pt x="f52" y="f116"/>
                      <a:pt x="f52" y="f117"/>
                    </a:cubicBezTo>
                    <a:cubicBezTo>
                      <a:pt x="f118" y="f119"/>
                      <a:pt x="f113" y="f120"/>
                      <a:pt x="f54" y="f121"/>
                    </a:cubicBezTo>
                    <a:cubicBezTo>
                      <a:pt x="f122" y="f123"/>
                      <a:pt x="f124" y="f125"/>
                      <a:pt x="f54" y="f126"/>
                    </a:cubicBezTo>
                    <a:cubicBezTo>
                      <a:pt x="f54" y="f127"/>
                      <a:pt x="f57" y="f128"/>
                      <a:pt x="f129" y="f130"/>
                    </a:cubicBezTo>
                    <a:cubicBezTo>
                      <a:pt x="f52" y="f131"/>
                      <a:pt x="f51" y="f130"/>
                      <a:pt x="f50" y="f131"/>
                    </a:cubicBezTo>
                    <a:cubicBezTo>
                      <a:pt x="f49" y="f131"/>
                      <a:pt x="f50" y="f132"/>
                      <a:pt x="f133" y="f134"/>
                    </a:cubicBezTo>
                    <a:cubicBezTo>
                      <a:pt x="f133" y="f134"/>
                      <a:pt x="f50" y="f134"/>
                      <a:pt x="f50" y="f134"/>
                    </a:cubicBezTo>
                    <a:cubicBezTo>
                      <a:pt x="f129" y="f132"/>
                      <a:pt x="f135" y="f136"/>
                      <a:pt x="f113" y="f137"/>
                    </a:cubicBezTo>
                    <a:cubicBezTo>
                      <a:pt x="f50" y="f138"/>
                      <a:pt x="f133" y="f139"/>
                      <a:pt x="f50" y="f140"/>
                    </a:cubicBezTo>
                    <a:cubicBezTo>
                      <a:pt x="f50" y="f141"/>
                      <a:pt x="f49" y="f142"/>
                      <a:pt x="f49" y="f143"/>
                    </a:cubicBezTo>
                    <a:cubicBezTo>
                      <a:pt x="f133" y="f144"/>
                      <a:pt x="f47" y="f145"/>
                      <a:pt x="f106" y="f146"/>
                    </a:cubicBezTo>
                    <a:cubicBezTo>
                      <a:pt x="f104" y="f147"/>
                      <a:pt x="f148" y="f149"/>
                      <a:pt x="f104" y="f150"/>
                    </a:cubicBezTo>
                    <a:cubicBezTo>
                      <a:pt x="f151" y="f152"/>
                      <a:pt x="f153" y="f154"/>
                      <a:pt x="f106" y="f155"/>
                    </a:cubicBezTo>
                    <a:cubicBezTo>
                      <a:pt x="f156" y="f157"/>
                      <a:pt x="f48" y="f158"/>
                      <a:pt x="f47" y="f159"/>
                    </a:cubicBezTo>
                    <a:cubicBezTo>
                      <a:pt x="f106" y="f160"/>
                      <a:pt x="f129" y="f161"/>
                      <a:pt x="f124" y="f162"/>
                    </a:cubicBezTo>
                    <a:cubicBezTo>
                      <a:pt x="f56" y="f163"/>
                      <a:pt x="f164" y="f165"/>
                      <a:pt x="f64" y="f166"/>
                    </a:cubicBezTo>
                    <a:cubicBezTo>
                      <a:pt x="f65" y="f167"/>
                      <a:pt x="f6" y="f168"/>
                      <a:pt x="f65" y="f169"/>
                    </a:cubicBezTo>
                    <a:cubicBezTo>
                      <a:pt x="f170" y="f171"/>
                      <a:pt x="f64" y="f172"/>
                      <a:pt x="f173" y="f174"/>
                    </a:cubicBezTo>
                    <a:cubicBezTo>
                      <a:pt x="f62" y="f175"/>
                      <a:pt x="f62" y="f176"/>
                      <a:pt x="f58" y="f177"/>
                    </a:cubicBezTo>
                    <a:cubicBezTo>
                      <a:pt x="f178" y="f179"/>
                      <a:pt x="f56" y="f180"/>
                      <a:pt x="f124" y="f181"/>
                    </a:cubicBezTo>
                    <a:cubicBezTo>
                      <a:pt x="f113" y="f182"/>
                      <a:pt x="f118" y="f183"/>
                      <a:pt x="f113" y="f184"/>
                    </a:cubicBezTo>
                    <a:cubicBezTo>
                      <a:pt x="f52" y="f185"/>
                      <a:pt x="f186" y="f187"/>
                      <a:pt x="f50" y="f188"/>
                    </a:cubicBezTo>
                    <a:cubicBezTo>
                      <a:pt x="f47" y="f189"/>
                      <a:pt x="f48" y="f190"/>
                      <a:pt x="f47" y="f191"/>
                    </a:cubicBezTo>
                    <a:cubicBezTo>
                      <a:pt x="f156" y="f192"/>
                      <a:pt x="f48" y="f192"/>
                      <a:pt x="f50" y="f192"/>
                    </a:cubicBezTo>
                    <a:cubicBezTo>
                      <a:pt x="f113" y="f192"/>
                      <a:pt x="f135" y="f193"/>
                      <a:pt x="f57" y="f194"/>
                    </a:cubicBezTo>
                    <a:cubicBezTo>
                      <a:pt x="f164" y="f195"/>
                      <a:pt x="f62" y="f196"/>
                      <a:pt x="f60" y="f197"/>
                    </a:cubicBezTo>
                    <a:cubicBezTo>
                      <a:pt x="f178" y="f198"/>
                      <a:pt x="f56" y="f7"/>
                      <a:pt x="f52" y="f199"/>
                    </a:cubicBezTo>
                    <a:cubicBezTo>
                      <a:pt x="f52" y="f200"/>
                      <a:pt x="f133" y="f197"/>
                      <a:pt x="f156" y="f197"/>
                    </a:cubicBezTo>
                    <a:cubicBezTo>
                      <a:pt x="f201" y="f200"/>
                      <a:pt x="f42" y="f202"/>
                      <a:pt x="f44" y="f203"/>
                    </a:cubicBezTo>
                    <a:cubicBezTo>
                      <a:pt x="f201" y="f204"/>
                      <a:pt x="f205" y="f189"/>
                      <a:pt x="f102" y="f206"/>
                    </a:cubicBezTo>
                    <a:cubicBezTo>
                      <a:pt x="f104" y="f207"/>
                      <a:pt x="f151" y="f187"/>
                      <a:pt x="f46" y="f208"/>
                    </a:cubicBezTo>
                    <a:cubicBezTo>
                      <a:pt x="f201" y="f209"/>
                      <a:pt x="f97" y="f210"/>
                      <a:pt x="f151" y="f211"/>
                    </a:cubicBezTo>
                    <a:cubicBezTo>
                      <a:pt x="f104" y="f212"/>
                      <a:pt x="f153" y="f213"/>
                      <a:pt x="f153" y="f183"/>
                    </a:cubicBezTo>
                    <a:cubicBezTo>
                      <a:pt x="f151" y="f214"/>
                      <a:pt x="f156" y="f215"/>
                      <a:pt x="f50" y="f216"/>
                    </a:cubicBezTo>
                    <a:cubicBezTo>
                      <a:pt x="f186" y="f217"/>
                      <a:pt x="f122" y="f218"/>
                      <a:pt x="f52" y="f219"/>
                    </a:cubicBezTo>
                    <a:cubicBezTo>
                      <a:pt x="f118" y="f220"/>
                      <a:pt x="f113" y="f221"/>
                      <a:pt x="f186" y="f222"/>
                    </a:cubicBezTo>
                    <a:cubicBezTo>
                      <a:pt x="f122" y="f223"/>
                      <a:pt x="f122" y="f174"/>
                      <a:pt x="f135" y="f224"/>
                    </a:cubicBezTo>
                    <a:cubicBezTo>
                      <a:pt x="f129" y="f225"/>
                      <a:pt x="f135" y="f226"/>
                      <a:pt x="f122" y="f227"/>
                    </a:cubicBezTo>
                    <a:cubicBezTo>
                      <a:pt x="f57" y="f168"/>
                      <a:pt x="f57" y="f167"/>
                      <a:pt x="f135" y="f228"/>
                    </a:cubicBezTo>
                    <a:cubicBezTo>
                      <a:pt x="f54" y="f166"/>
                      <a:pt x="f129" y="f229"/>
                      <a:pt x="f129" y="f230"/>
                    </a:cubicBezTo>
                    <a:cubicBezTo>
                      <a:pt x="f186" y="f231"/>
                      <a:pt x="f156" y="f232"/>
                      <a:pt x="f153" y="f233"/>
                    </a:cubicBezTo>
                    <a:cubicBezTo>
                      <a:pt x="f151" y="f234"/>
                      <a:pt x="f97" y="f235"/>
                      <a:pt x="f99" y="f236"/>
                    </a:cubicBezTo>
                    <a:cubicBezTo>
                      <a:pt x="f99" y="f237"/>
                      <a:pt x="f99" y="f238"/>
                      <a:pt x="f45" y="f239"/>
                    </a:cubicBezTo>
                    <a:cubicBezTo>
                      <a:pt x="f37" y="f240"/>
                      <a:pt x="f95" y="f241"/>
                      <a:pt x="f42" y="f242"/>
                    </a:cubicBezTo>
                    <a:cubicBezTo>
                      <a:pt x="f38" y="f243"/>
                      <a:pt x="f95" y="f244"/>
                      <a:pt x="f45" y="f245"/>
                    </a:cubicBezTo>
                    <a:cubicBezTo>
                      <a:pt x="f151" y="f132"/>
                      <a:pt x="f46" y="f246"/>
                      <a:pt x="f99" y="f247"/>
                    </a:cubicBezTo>
                    <a:cubicBezTo>
                      <a:pt x="f45" y="f248"/>
                      <a:pt x="f44" y="f249"/>
                      <a:pt x="f250" y="f251"/>
                    </a:cubicBezTo>
                    <a:cubicBezTo>
                      <a:pt x="f35" y="f252"/>
                      <a:pt x="f88" y="f253"/>
                      <a:pt x="f41" y="f254"/>
                    </a:cubicBezTo>
                    <a:cubicBezTo>
                      <a:pt x="f55" y="f98"/>
                      <a:pt x="f55" y="f255"/>
                      <a:pt x="f30" y="f256"/>
                    </a:cubicBezTo>
                    <a:cubicBezTo>
                      <a:pt x="f21" y="f257"/>
                      <a:pt x="f27" y="f258"/>
                      <a:pt x="f20" y="f259"/>
                    </a:cubicBezTo>
                    <a:cubicBezTo>
                      <a:pt x="f17" y="f65"/>
                      <a:pt x="f19" y="f122"/>
                      <a:pt x="f18" y="f49"/>
                    </a:cubicBezTo>
                    <a:cubicBezTo>
                      <a:pt x="f260" y="f106"/>
                      <a:pt x="f261" y="f104"/>
                      <a:pt x="f11" y="f99"/>
                    </a:cubicBezTo>
                    <a:cubicBezTo>
                      <a:pt x="f12" y="f262"/>
                      <a:pt x="f8" y="f53"/>
                      <a:pt x="f263" y="f15"/>
                    </a:cubicBezTo>
                    <a:cubicBezTo>
                      <a:pt x="f264" y="f17"/>
                      <a:pt x="f5" y="f12"/>
                      <a:pt x="f264" y="f18"/>
                    </a:cubicBezTo>
                    <a:cubicBezTo>
                      <a:pt x="f261" y="f263"/>
                      <a:pt x="f11" y="f8"/>
                      <a:pt x="f8" y="f9"/>
                    </a:cubicBezTo>
                    <a:close/>
                  </a:path>
                </a:pathLst>
              </a:custGeom>
              <a:solidFill>
                <a:srgbClr val="A96F6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6" name="Freeform 123">
                <a:extLst>
                  <a:ext uri="{FF2B5EF4-FFF2-40B4-BE49-F238E27FC236}">
                    <a16:creationId xmlns:a16="http://schemas.microsoft.com/office/drawing/2014/main" id="{4096611F-D3C5-2E68-F5B1-76630152E9AF}"/>
                  </a:ext>
                </a:extLst>
              </p:cNvPr>
              <p:cNvSpPr/>
              <p:nvPr/>
            </p:nvSpPr>
            <p:spPr>
              <a:xfrm>
                <a:off x="11395079" y="5137154"/>
                <a:ext cx="20638" cy="44448"/>
              </a:xfrm>
              <a:custGeom>
                <a:avLst/>
                <a:gdLst>
                  <a:gd name="f0" fmla="val 10800000"/>
                  <a:gd name="f1" fmla="val 5400000"/>
                  <a:gd name="f2" fmla="val 180"/>
                  <a:gd name="f3" fmla="val w"/>
                  <a:gd name="f4" fmla="val h"/>
                  <a:gd name="f5" fmla="val 0"/>
                  <a:gd name="f6" fmla="val 13"/>
                  <a:gd name="f7" fmla="val 29"/>
                  <a:gd name="f8" fmla="val 2"/>
                  <a:gd name="f9" fmla="val 12"/>
                  <a:gd name="f10" fmla="val 3"/>
                  <a:gd name="f11" fmla="val 10"/>
                  <a:gd name="f12" fmla="val 4"/>
                  <a:gd name="f13" fmla="val 8"/>
                  <a:gd name="f14" fmla="val 6"/>
                  <a:gd name="f15" fmla="val 1"/>
                  <a:gd name="f16" fmla="val 9"/>
                  <a:gd name="f17" fmla="val 11"/>
                  <a:gd name="f18" fmla="val 17"/>
                  <a:gd name="f19" fmla="val 22"/>
                  <a:gd name="f20" fmla="val 24"/>
                  <a:gd name="f21" fmla="val 25"/>
                  <a:gd name="f22" fmla="val 27"/>
                  <a:gd name="f23" fmla="val 7"/>
                  <a:gd name="f24" fmla="val 26"/>
                  <a:gd name="f25" fmla="val 23"/>
                  <a:gd name="f26" fmla="val 21"/>
                  <a:gd name="f27" fmla="val 5"/>
                  <a:gd name="f28" fmla="val 20"/>
                  <a:gd name="f29" fmla="val 19"/>
                  <a:gd name="f30" fmla="val 14"/>
                  <a:gd name="f31" fmla="+- 0 0 -90"/>
                  <a:gd name="f32" fmla="*/ f3 1 13"/>
                  <a:gd name="f33" fmla="*/ f4 1 29"/>
                  <a:gd name="f34" fmla="+- f7 0 f5"/>
                  <a:gd name="f35" fmla="+- f6 0 f5"/>
                  <a:gd name="f36" fmla="*/ f31 f0 1"/>
                  <a:gd name="f37" fmla="*/ f35 1 13"/>
                  <a:gd name="f38" fmla="*/ f34 1 29"/>
                  <a:gd name="f39" fmla="*/ 2 f35 1"/>
                  <a:gd name="f40" fmla="*/ 12 f34 1"/>
                  <a:gd name="f41" fmla="*/ 6 f34 1"/>
                  <a:gd name="f42" fmla="*/ 3 f35 1"/>
                  <a:gd name="f43" fmla="*/ 0 f34 1"/>
                  <a:gd name="f44" fmla="*/ 8 f35 1"/>
                  <a:gd name="f45" fmla="*/ 8 f34 1"/>
                  <a:gd name="f46" fmla="*/ 12 f35 1"/>
                  <a:gd name="f47" fmla="*/ 22 f34 1"/>
                  <a:gd name="f48" fmla="*/ 10 f35 1"/>
                  <a:gd name="f49" fmla="*/ 27 f34 1"/>
                  <a:gd name="f50" fmla="*/ 26 f34 1"/>
                  <a:gd name="f51" fmla="*/ 5 f35 1"/>
                  <a:gd name="f52" fmla="*/ 20 f34 1"/>
                  <a:gd name="f53" fmla="*/ 19 f34 1"/>
                  <a:gd name="f54" fmla="*/ f36 1 f2"/>
                  <a:gd name="f55" fmla="*/ f39 1 13"/>
                  <a:gd name="f56" fmla="*/ f40 1 29"/>
                  <a:gd name="f57" fmla="*/ f41 1 29"/>
                  <a:gd name="f58" fmla="*/ f42 1 13"/>
                  <a:gd name="f59" fmla="*/ f43 1 29"/>
                  <a:gd name="f60" fmla="*/ f44 1 13"/>
                  <a:gd name="f61" fmla="*/ f45 1 29"/>
                  <a:gd name="f62" fmla="*/ f46 1 13"/>
                  <a:gd name="f63" fmla="*/ f47 1 29"/>
                  <a:gd name="f64" fmla="*/ f48 1 13"/>
                  <a:gd name="f65" fmla="*/ f49 1 29"/>
                  <a:gd name="f66" fmla="*/ f50 1 29"/>
                  <a:gd name="f67" fmla="*/ f51 1 13"/>
                  <a:gd name="f68" fmla="*/ f52 1 29"/>
                  <a:gd name="f69" fmla="*/ f53 1 29"/>
                  <a:gd name="f70" fmla="*/ 0 1 f37"/>
                  <a:gd name="f71" fmla="*/ f6 1 f37"/>
                  <a:gd name="f72" fmla="*/ 0 1 f38"/>
                  <a:gd name="f73" fmla="*/ f7 1 f38"/>
                  <a:gd name="f74" fmla="+- f54 0 f1"/>
                  <a:gd name="f75" fmla="*/ f55 1 f37"/>
                  <a:gd name="f76" fmla="*/ f56 1 f38"/>
                  <a:gd name="f77" fmla="*/ f57 1 f38"/>
                  <a:gd name="f78" fmla="*/ f58 1 f37"/>
                  <a:gd name="f79" fmla="*/ f59 1 f38"/>
                  <a:gd name="f80" fmla="*/ f60 1 f37"/>
                  <a:gd name="f81" fmla="*/ f61 1 f38"/>
                  <a:gd name="f82" fmla="*/ f62 1 f37"/>
                  <a:gd name="f83" fmla="*/ f63 1 f38"/>
                  <a:gd name="f84" fmla="*/ f64 1 f37"/>
                  <a:gd name="f85" fmla="*/ f65 1 f38"/>
                  <a:gd name="f86" fmla="*/ f66 1 f38"/>
                  <a:gd name="f87" fmla="*/ f67 1 f37"/>
                  <a:gd name="f88" fmla="*/ f68 1 f38"/>
                  <a:gd name="f89" fmla="*/ f69 1 f38"/>
                  <a:gd name="f90" fmla="*/ f70 f32 1"/>
                  <a:gd name="f91" fmla="*/ f71 f32 1"/>
                  <a:gd name="f92" fmla="*/ f73 f33 1"/>
                  <a:gd name="f93" fmla="*/ f72 f33 1"/>
                  <a:gd name="f94" fmla="*/ f75 f32 1"/>
                  <a:gd name="f95" fmla="*/ f76 f33 1"/>
                  <a:gd name="f96" fmla="*/ f77 f33 1"/>
                  <a:gd name="f97" fmla="*/ f78 f32 1"/>
                  <a:gd name="f98" fmla="*/ f79 f33 1"/>
                  <a:gd name="f99" fmla="*/ f80 f32 1"/>
                  <a:gd name="f100" fmla="*/ f81 f33 1"/>
                  <a:gd name="f101" fmla="*/ f82 f32 1"/>
                  <a:gd name="f102" fmla="*/ f83 f33 1"/>
                  <a:gd name="f103" fmla="*/ f84 f32 1"/>
                  <a:gd name="f104" fmla="*/ f85 f33 1"/>
                  <a:gd name="f105" fmla="*/ f86 f33 1"/>
                  <a:gd name="f106" fmla="*/ f87 f32 1"/>
                  <a:gd name="f107" fmla="*/ f88 f33 1"/>
                  <a:gd name="f108" fmla="*/ f89 f33 1"/>
                </a:gdLst>
                <a:ahLst/>
                <a:cxnLst>
                  <a:cxn ang="3cd4">
                    <a:pos x="hc" y="t"/>
                  </a:cxn>
                  <a:cxn ang="0">
                    <a:pos x="r" y="vc"/>
                  </a:cxn>
                  <a:cxn ang="cd4">
                    <a:pos x="hc" y="b"/>
                  </a:cxn>
                  <a:cxn ang="cd2">
                    <a:pos x="l" y="vc"/>
                  </a:cxn>
                  <a:cxn ang="f74">
                    <a:pos x="f94" y="f95"/>
                  </a:cxn>
                  <a:cxn ang="f74">
                    <a:pos x="f94" y="f96"/>
                  </a:cxn>
                  <a:cxn ang="f74">
                    <a:pos x="f97" y="f98"/>
                  </a:cxn>
                  <a:cxn ang="f74">
                    <a:pos x="f99" y="f100"/>
                  </a:cxn>
                  <a:cxn ang="f74">
                    <a:pos x="f101" y="f102"/>
                  </a:cxn>
                  <a:cxn ang="f74">
                    <a:pos x="f103" y="f104"/>
                  </a:cxn>
                  <a:cxn ang="f74">
                    <a:pos x="f103" y="f104"/>
                  </a:cxn>
                  <a:cxn ang="f74">
                    <a:pos x="f94" y="f105"/>
                  </a:cxn>
                  <a:cxn ang="f74">
                    <a:pos x="f106" y="f107"/>
                  </a:cxn>
                  <a:cxn ang="f74">
                    <a:pos x="f97" y="f108"/>
                  </a:cxn>
                  <a:cxn ang="f74">
                    <a:pos x="f94" y="f95"/>
                  </a:cxn>
                </a:cxnLst>
                <a:rect l="f90" t="f93" r="f91" b="f92"/>
                <a:pathLst>
                  <a:path w="13" h="29">
                    <a:moveTo>
                      <a:pt x="f8" y="f9"/>
                    </a:moveTo>
                    <a:cubicBezTo>
                      <a:pt x="f10" y="f11"/>
                      <a:pt x="f12" y="f13"/>
                      <a:pt x="f8" y="f14"/>
                    </a:cubicBezTo>
                    <a:cubicBezTo>
                      <a:pt x="f15" y="f10"/>
                      <a:pt x="f8" y="f15"/>
                      <a:pt x="f10" y="f5"/>
                    </a:cubicBezTo>
                    <a:cubicBezTo>
                      <a:pt x="f14" y="f8"/>
                      <a:pt x="f13" y="f12"/>
                      <a:pt x="f13" y="f13"/>
                    </a:cubicBezTo>
                    <a:cubicBezTo>
                      <a:pt x="f16" y="f6"/>
                      <a:pt x="f17" y="f18"/>
                      <a:pt x="f9" y="f19"/>
                    </a:cubicBezTo>
                    <a:cubicBezTo>
                      <a:pt x="f6" y="f20"/>
                      <a:pt x="f17" y="f21"/>
                      <a:pt x="f11" y="f22"/>
                    </a:cubicBezTo>
                    <a:cubicBezTo>
                      <a:pt x="f11" y="f22"/>
                      <a:pt x="f11" y="f22"/>
                      <a:pt x="f11" y="f22"/>
                    </a:cubicBezTo>
                    <a:cubicBezTo>
                      <a:pt x="f23" y="f7"/>
                      <a:pt x="f12" y="f7"/>
                      <a:pt x="f8" y="f24"/>
                    </a:cubicBezTo>
                    <a:cubicBezTo>
                      <a:pt x="f5" y="f25"/>
                      <a:pt x="f8" y="f26"/>
                      <a:pt x="f27" y="f28"/>
                    </a:cubicBezTo>
                    <a:cubicBezTo>
                      <a:pt x="f27" y="f28"/>
                      <a:pt x="f12" y="f29"/>
                      <a:pt x="f10" y="f29"/>
                    </a:cubicBezTo>
                    <a:cubicBezTo>
                      <a:pt x="f15" y="f18"/>
                      <a:pt x="f5" y="f30"/>
                      <a:pt x="f8" y="f9"/>
                    </a:cubicBezTo>
                    <a:close/>
                  </a:path>
                </a:pathLst>
              </a:custGeom>
              <a:solidFill>
                <a:srgbClr val="9C797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7" name="Freeform 124">
                <a:extLst>
                  <a:ext uri="{FF2B5EF4-FFF2-40B4-BE49-F238E27FC236}">
                    <a16:creationId xmlns:a16="http://schemas.microsoft.com/office/drawing/2014/main" id="{E0829BEA-A5DC-A7A5-3D0D-18E368B7CB06}"/>
                  </a:ext>
                </a:extLst>
              </p:cNvPr>
              <p:cNvSpPr/>
              <p:nvPr/>
            </p:nvSpPr>
            <p:spPr>
              <a:xfrm>
                <a:off x="11314108" y="4729167"/>
                <a:ext cx="17465" cy="30166"/>
              </a:xfrm>
              <a:custGeom>
                <a:avLst/>
                <a:gdLst>
                  <a:gd name="f0" fmla="val 10800000"/>
                  <a:gd name="f1" fmla="val 5400000"/>
                  <a:gd name="f2" fmla="val 180"/>
                  <a:gd name="f3" fmla="val w"/>
                  <a:gd name="f4" fmla="val h"/>
                  <a:gd name="f5" fmla="val 0"/>
                  <a:gd name="f6" fmla="val 11"/>
                  <a:gd name="f7" fmla="val 19"/>
                  <a:gd name="f8" fmla="val 4"/>
                  <a:gd name="f9" fmla="val 3"/>
                  <a:gd name="f10" fmla="val 13"/>
                  <a:gd name="f11" fmla="val 1"/>
                  <a:gd name="f12" fmla="val 8"/>
                  <a:gd name="f13" fmla="val 5"/>
                  <a:gd name="f14" fmla="val 6"/>
                  <a:gd name="f15" fmla="val 7"/>
                  <a:gd name="f16" fmla="val 9"/>
                  <a:gd name="f17" fmla="val 14"/>
                  <a:gd name="f18" fmla="+- 0 0 -90"/>
                  <a:gd name="f19" fmla="*/ f3 1 11"/>
                  <a:gd name="f20" fmla="*/ f4 1 19"/>
                  <a:gd name="f21" fmla="+- f7 0 f5"/>
                  <a:gd name="f22" fmla="+- f6 0 f5"/>
                  <a:gd name="f23" fmla="*/ f18 f0 1"/>
                  <a:gd name="f24" fmla="*/ f22 1 11"/>
                  <a:gd name="f25" fmla="*/ f21 1 19"/>
                  <a:gd name="f26" fmla="*/ 11 f22 1"/>
                  <a:gd name="f27" fmla="*/ 19 f21 1"/>
                  <a:gd name="f28" fmla="*/ 1 f22 1"/>
                  <a:gd name="f29" fmla="*/ 8 f21 1"/>
                  <a:gd name="f30" fmla="*/ 4 f22 1"/>
                  <a:gd name="f31" fmla="*/ 5 f21 1"/>
                  <a:gd name="f32" fmla="*/ 9 f22 1"/>
                  <a:gd name="f33" fmla="*/ 4 f21 1"/>
                  <a:gd name="f34" fmla="*/ f23 1 f2"/>
                  <a:gd name="f35" fmla="*/ f26 1 11"/>
                  <a:gd name="f36" fmla="*/ f27 1 19"/>
                  <a:gd name="f37" fmla="*/ f28 1 11"/>
                  <a:gd name="f38" fmla="*/ f29 1 19"/>
                  <a:gd name="f39" fmla="*/ f30 1 11"/>
                  <a:gd name="f40" fmla="*/ f31 1 19"/>
                  <a:gd name="f41" fmla="*/ f32 1 11"/>
                  <a:gd name="f42" fmla="*/ f33 1 19"/>
                  <a:gd name="f43" fmla="*/ 0 1 f24"/>
                  <a:gd name="f44" fmla="*/ f6 1 f24"/>
                  <a:gd name="f45" fmla="*/ 0 1 f25"/>
                  <a:gd name="f46" fmla="*/ f7 1 f25"/>
                  <a:gd name="f47" fmla="+- f34 0 f1"/>
                  <a:gd name="f48" fmla="*/ f35 1 f24"/>
                  <a:gd name="f49" fmla="*/ f36 1 f25"/>
                  <a:gd name="f50" fmla="*/ f37 1 f24"/>
                  <a:gd name="f51" fmla="*/ f38 1 f25"/>
                  <a:gd name="f52" fmla="*/ f39 1 f24"/>
                  <a:gd name="f53" fmla="*/ f40 1 f25"/>
                  <a:gd name="f54" fmla="*/ f41 1 f24"/>
                  <a:gd name="f55" fmla="*/ f42 1 f25"/>
                  <a:gd name="f56" fmla="*/ f43 f19 1"/>
                  <a:gd name="f57" fmla="*/ f44 f19 1"/>
                  <a:gd name="f58" fmla="*/ f46 f20 1"/>
                  <a:gd name="f59" fmla="*/ f45 f20 1"/>
                  <a:gd name="f60" fmla="*/ f48 f19 1"/>
                  <a:gd name="f61" fmla="*/ f49 f20 1"/>
                  <a:gd name="f62" fmla="*/ f50 f19 1"/>
                  <a:gd name="f63" fmla="*/ f51 f20 1"/>
                  <a:gd name="f64" fmla="*/ f52 f19 1"/>
                  <a:gd name="f65" fmla="*/ f53 f20 1"/>
                  <a:gd name="f66" fmla="*/ f54 f19 1"/>
                  <a:gd name="f67" fmla="*/ f55 f20 1"/>
                </a:gdLst>
                <a:ahLst/>
                <a:cxnLst>
                  <a:cxn ang="3cd4">
                    <a:pos x="hc" y="t"/>
                  </a:cxn>
                  <a:cxn ang="0">
                    <a:pos x="r" y="vc"/>
                  </a:cxn>
                  <a:cxn ang="cd4">
                    <a:pos x="hc" y="b"/>
                  </a:cxn>
                  <a:cxn ang="cd2">
                    <a:pos x="l" y="vc"/>
                  </a:cxn>
                  <a:cxn ang="f47">
                    <a:pos x="f60" y="f61"/>
                  </a:cxn>
                  <a:cxn ang="f47">
                    <a:pos x="f62" y="f63"/>
                  </a:cxn>
                  <a:cxn ang="f47">
                    <a:pos x="f64" y="f65"/>
                  </a:cxn>
                  <a:cxn ang="f47">
                    <a:pos x="f66" y="f67"/>
                  </a:cxn>
                  <a:cxn ang="f47">
                    <a:pos x="f60" y="f61"/>
                  </a:cxn>
                </a:cxnLst>
                <a:rect l="f56" t="f59" r="f57" b="f58"/>
                <a:pathLst>
                  <a:path w="11" h="19">
                    <a:moveTo>
                      <a:pt x="f6" y="f7"/>
                    </a:moveTo>
                    <a:cubicBezTo>
                      <a:pt x="f8" y="f7"/>
                      <a:pt x="f9" y="f10"/>
                      <a:pt x="f11" y="f12"/>
                    </a:cubicBezTo>
                    <a:cubicBezTo>
                      <a:pt x="f5" y="f13"/>
                      <a:pt x="f8" y="f14"/>
                      <a:pt x="f8" y="f13"/>
                    </a:cubicBezTo>
                    <a:cubicBezTo>
                      <a:pt x="f13" y="f5"/>
                      <a:pt x="f15" y="f8"/>
                      <a:pt x="f16" y="f8"/>
                    </a:cubicBezTo>
                    <a:cubicBezTo>
                      <a:pt x="f16" y="f16"/>
                      <a:pt x="f12" y="f17"/>
                      <a:pt x="f6"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8" name="Freeform 125">
                <a:extLst>
                  <a:ext uri="{FF2B5EF4-FFF2-40B4-BE49-F238E27FC236}">
                    <a16:creationId xmlns:a16="http://schemas.microsoft.com/office/drawing/2014/main" id="{E5D88538-5896-FD26-EA1A-F852F5DCFB42}"/>
                  </a:ext>
                </a:extLst>
              </p:cNvPr>
              <p:cNvSpPr/>
              <p:nvPr/>
            </p:nvSpPr>
            <p:spPr>
              <a:xfrm>
                <a:off x="11314108" y="4799008"/>
                <a:ext cx="23810" cy="12701"/>
              </a:xfrm>
              <a:custGeom>
                <a:avLst/>
                <a:gdLst>
                  <a:gd name="f0" fmla="val 10800000"/>
                  <a:gd name="f1" fmla="val 5400000"/>
                  <a:gd name="f2" fmla="val 180"/>
                  <a:gd name="f3" fmla="val w"/>
                  <a:gd name="f4" fmla="val h"/>
                  <a:gd name="f5" fmla="val 0"/>
                  <a:gd name="f6" fmla="val 15"/>
                  <a:gd name="f7" fmla="val 8"/>
                  <a:gd name="f8" fmla="val 7"/>
                  <a:gd name="f9" fmla="val 4"/>
                  <a:gd name="f10" fmla="val 6"/>
                  <a:gd name="f11" fmla="val 2"/>
                  <a:gd name="f12" fmla="val 3"/>
                  <a:gd name="f13" fmla="val 11"/>
                  <a:gd name="f14" fmla="val 10"/>
                  <a:gd name="f15" fmla="+- 0 0 -90"/>
                  <a:gd name="f16" fmla="*/ f3 1 15"/>
                  <a:gd name="f17" fmla="*/ f4 1 8"/>
                  <a:gd name="f18" fmla="+- f7 0 f5"/>
                  <a:gd name="f19" fmla="+- f6 0 f5"/>
                  <a:gd name="f20" fmla="*/ f15 f0 1"/>
                  <a:gd name="f21" fmla="*/ f18 1 8"/>
                  <a:gd name="f22" fmla="*/ f19 1 15"/>
                  <a:gd name="f23" fmla="*/ 7 f19 1"/>
                  <a:gd name="f24" fmla="*/ 8 f18 1"/>
                  <a:gd name="f25" fmla="*/ 0 f19 1"/>
                  <a:gd name="f26" fmla="*/ 0 f18 1"/>
                  <a:gd name="f27" fmla="*/ 11 f19 1"/>
                  <a:gd name="f28" fmla="*/ f20 1 f2"/>
                  <a:gd name="f29" fmla="*/ f23 1 15"/>
                  <a:gd name="f30" fmla="*/ f24 1 8"/>
                  <a:gd name="f31" fmla="*/ f25 1 15"/>
                  <a:gd name="f32" fmla="*/ f26 1 8"/>
                  <a:gd name="f33" fmla="*/ f27 1 15"/>
                  <a:gd name="f34" fmla="*/ 0 1 f22"/>
                  <a:gd name="f35" fmla="*/ f6 1 f22"/>
                  <a:gd name="f36" fmla="*/ 0 1 f21"/>
                  <a:gd name="f37" fmla="*/ f7 1 f21"/>
                  <a:gd name="f38" fmla="+- f28 0 f1"/>
                  <a:gd name="f39" fmla="*/ f29 1 f22"/>
                  <a:gd name="f40" fmla="*/ f30 1 f21"/>
                  <a:gd name="f41" fmla="*/ f31 1 f22"/>
                  <a:gd name="f42" fmla="*/ f32 1 f21"/>
                  <a:gd name="f43" fmla="*/ f33 1 f22"/>
                  <a:gd name="f44" fmla="*/ f34 f16 1"/>
                  <a:gd name="f45" fmla="*/ f35 f16 1"/>
                  <a:gd name="f46" fmla="*/ f37 f17 1"/>
                  <a:gd name="f47" fmla="*/ f36 f17 1"/>
                  <a:gd name="f48" fmla="*/ f39 f16 1"/>
                  <a:gd name="f49" fmla="*/ f40 f17 1"/>
                  <a:gd name="f50" fmla="*/ f41 f16 1"/>
                  <a:gd name="f51" fmla="*/ f42 f17 1"/>
                  <a:gd name="f52" fmla="*/ f43 f16 1"/>
                </a:gdLst>
                <a:ahLst/>
                <a:cxnLst>
                  <a:cxn ang="3cd4">
                    <a:pos x="hc" y="t"/>
                  </a:cxn>
                  <a:cxn ang="0">
                    <a:pos x="r" y="vc"/>
                  </a:cxn>
                  <a:cxn ang="cd4">
                    <a:pos x="hc" y="b"/>
                  </a:cxn>
                  <a:cxn ang="cd2">
                    <a:pos x="l" y="vc"/>
                  </a:cxn>
                  <a:cxn ang="f38">
                    <a:pos x="f48" y="f49"/>
                  </a:cxn>
                  <a:cxn ang="f38">
                    <a:pos x="f50" y="f51"/>
                  </a:cxn>
                  <a:cxn ang="f38">
                    <a:pos x="f52" y="f51"/>
                  </a:cxn>
                  <a:cxn ang="f38">
                    <a:pos x="f48" y="f49"/>
                  </a:cxn>
                </a:cxnLst>
                <a:rect l="f44" t="f47" r="f45" b="f46"/>
                <a:pathLst>
                  <a:path w="15" h="8">
                    <a:moveTo>
                      <a:pt x="f8" y="f7"/>
                    </a:moveTo>
                    <a:cubicBezTo>
                      <a:pt x="f9" y="f10"/>
                      <a:pt x="f11" y="f12"/>
                      <a:pt x="f5" y="f5"/>
                    </a:cubicBezTo>
                    <a:cubicBezTo>
                      <a:pt x="f9" y="f11"/>
                      <a:pt x="f7" y="f9"/>
                      <a:pt x="f13" y="f5"/>
                    </a:cubicBezTo>
                    <a:cubicBezTo>
                      <a:pt x="f6" y="f10"/>
                      <a:pt x="f14" y="f10"/>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49" name="Freeform 126">
                <a:extLst>
                  <a:ext uri="{FF2B5EF4-FFF2-40B4-BE49-F238E27FC236}">
                    <a16:creationId xmlns:a16="http://schemas.microsoft.com/office/drawing/2014/main" id="{B5C17C91-0623-B41D-9069-A0C2201E2593}"/>
                  </a:ext>
                </a:extLst>
              </p:cNvPr>
              <p:cNvSpPr/>
              <p:nvPr/>
            </p:nvSpPr>
            <p:spPr>
              <a:xfrm>
                <a:off x="11329992" y="4848221"/>
                <a:ext cx="14292" cy="15873"/>
              </a:xfrm>
              <a:custGeom>
                <a:avLst/>
                <a:gdLst>
                  <a:gd name="f0" fmla="val 10800000"/>
                  <a:gd name="f1" fmla="val 5400000"/>
                  <a:gd name="f2" fmla="val 180"/>
                  <a:gd name="f3" fmla="val w"/>
                  <a:gd name="f4" fmla="val h"/>
                  <a:gd name="f5" fmla="val 0"/>
                  <a:gd name="f6" fmla="val 9"/>
                  <a:gd name="f7" fmla="val 10"/>
                  <a:gd name="f8" fmla="val 7"/>
                  <a:gd name="f9" fmla="val 4"/>
                  <a:gd name="f10" fmla="val 5"/>
                  <a:gd name="f11" fmla="val 3"/>
                  <a:gd name="f12" fmla="val 1"/>
                  <a:gd name="f13" fmla="val 6"/>
                  <a:gd name="f14" fmla="+- 0 0 -90"/>
                  <a:gd name="f15" fmla="*/ f3 1 9"/>
                  <a:gd name="f16" fmla="*/ f4 1 10"/>
                  <a:gd name="f17" fmla="+- f7 0 f5"/>
                  <a:gd name="f18" fmla="+- f6 0 f5"/>
                  <a:gd name="f19" fmla="*/ f14 f0 1"/>
                  <a:gd name="f20" fmla="*/ f17 1 10"/>
                  <a:gd name="f21" fmla="*/ f18 1 9"/>
                  <a:gd name="f22" fmla="*/ 7 f18 1"/>
                  <a:gd name="f23" fmla="*/ 10 f17 1"/>
                  <a:gd name="f24" fmla="*/ 3 f18 1"/>
                  <a:gd name="f25" fmla="*/ 0 f17 1"/>
                  <a:gd name="f26" fmla="*/ f19 1 f2"/>
                  <a:gd name="f27" fmla="*/ f22 1 9"/>
                  <a:gd name="f28" fmla="*/ f23 1 10"/>
                  <a:gd name="f29" fmla="*/ f24 1 9"/>
                  <a:gd name="f30" fmla="*/ f25 1 10"/>
                  <a:gd name="f31" fmla="*/ 0 1 f21"/>
                  <a:gd name="f32" fmla="*/ f6 1 f21"/>
                  <a:gd name="f33" fmla="*/ 0 1 f20"/>
                  <a:gd name="f34" fmla="*/ f7 1 f20"/>
                  <a:gd name="f35" fmla="+- f26 0 f1"/>
                  <a:gd name="f36" fmla="*/ f27 1 f21"/>
                  <a:gd name="f37" fmla="*/ f28 1 f20"/>
                  <a:gd name="f38" fmla="*/ f29 1 f21"/>
                  <a:gd name="f39" fmla="*/ f30 1 f20"/>
                  <a:gd name="f40" fmla="*/ f31 f15 1"/>
                  <a:gd name="f41" fmla="*/ f32 f15 1"/>
                  <a:gd name="f42" fmla="*/ f34 f16 1"/>
                  <a:gd name="f43" fmla="*/ f33 f16 1"/>
                  <a:gd name="f44" fmla="*/ f36 f15 1"/>
                  <a:gd name="f45" fmla="*/ f37 f16 1"/>
                  <a:gd name="f46" fmla="*/ f38 f15 1"/>
                  <a:gd name="f47" fmla="*/ f39 f16 1"/>
                </a:gdLst>
                <a:ahLst/>
                <a:cxnLst>
                  <a:cxn ang="3cd4">
                    <a:pos x="hc" y="t"/>
                  </a:cxn>
                  <a:cxn ang="0">
                    <a:pos x="r" y="vc"/>
                  </a:cxn>
                  <a:cxn ang="cd4">
                    <a:pos x="hc" y="b"/>
                  </a:cxn>
                  <a:cxn ang="cd2">
                    <a:pos x="l" y="vc"/>
                  </a:cxn>
                  <a:cxn ang="f35">
                    <a:pos x="f44" y="f45"/>
                  </a:cxn>
                  <a:cxn ang="f35">
                    <a:pos x="f46" y="f47"/>
                  </a:cxn>
                  <a:cxn ang="f35">
                    <a:pos x="f44" y="f45"/>
                  </a:cxn>
                </a:cxnLst>
                <a:rect l="f40" t="f43" r="f41" b="f42"/>
                <a:pathLst>
                  <a:path w="9" h="10">
                    <a:moveTo>
                      <a:pt x="f8" y="f7"/>
                    </a:moveTo>
                    <a:cubicBezTo>
                      <a:pt x="f9" y="f8"/>
                      <a:pt x="f5" y="f10"/>
                      <a:pt x="f11" y="f5"/>
                    </a:cubicBezTo>
                    <a:cubicBezTo>
                      <a:pt x="f6" y="f12"/>
                      <a:pt x="f13" y="f13"/>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0" name="Freeform 127">
                <a:extLst>
                  <a:ext uri="{FF2B5EF4-FFF2-40B4-BE49-F238E27FC236}">
                    <a16:creationId xmlns:a16="http://schemas.microsoft.com/office/drawing/2014/main" id="{6910BB53-72ED-8AD6-69C3-891508011A56}"/>
                  </a:ext>
                </a:extLst>
              </p:cNvPr>
              <p:cNvSpPr/>
              <p:nvPr/>
            </p:nvSpPr>
            <p:spPr>
              <a:xfrm>
                <a:off x="11314108" y="4768852"/>
                <a:ext cx="17465" cy="15873"/>
              </a:xfrm>
              <a:custGeom>
                <a:avLst/>
                <a:gdLst>
                  <a:gd name="f0" fmla="val 10800000"/>
                  <a:gd name="f1" fmla="val 5400000"/>
                  <a:gd name="f2" fmla="val 180"/>
                  <a:gd name="f3" fmla="val w"/>
                  <a:gd name="f4" fmla="val h"/>
                  <a:gd name="f5" fmla="val 0"/>
                  <a:gd name="f6" fmla="val 11"/>
                  <a:gd name="f7" fmla="val 10"/>
                  <a:gd name="f8" fmla="val 7"/>
                  <a:gd name="f9" fmla="val 6"/>
                  <a:gd name="f10" fmla="val 3"/>
                  <a:gd name="f11" fmla="val 8"/>
                  <a:gd name="f12" fmla="+- 0 0 -90"/>
                  <a:gd name="f13" fmla="*/ f3 1 11"/>
                  <a:gd name="f14" fmla="*/ f4 1 10"/>
                  <a:gd name="f15" fmla="+- f7 0 f5"/>
                  <a:gd name="f16" fmla="+- f6 0 f5"/>
                  <a:gd name="f17" fmla="*/ f12 f0 1"/>
                  <a:gd name="f18" fmla="*/ f15 1 10"/>
                  <a:gd name="f19" fmla="*/ f16 1 11"/>
                  <a:gd name="f20" fmla="*/ 7 f16 1"/>
                  <a:gd name="f21" fmla="*/ 10 f15 1"/>
                  <a:gd name="f22" fmla="*/ 8 f16 1"/>
                  <a:gd name="f23" fmla="*/ 0 f15 1"/>
                  <a:gd name="f24" fmla="*/ f17 1 f2"/>
                  <a:gd name="f25" fmla="*/ f20 1 11"/>
                  <a:gd name="f26" fmla="*/ f21 1 10"/>
                  <a:gd name="f27" fmla="*/ f22 1 11"/>
                  <a:gd name="f28" fmla="*/ f23 1 10"/>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11" h="10">
                    <a:moveTo>
                      <a:pt x="f8" y="f7"/>
                    </a:moveTo>
                    <a:cubicBezTo>
                      <a:pt x="f5" y="f9"/>
                      <a:pt x="f9" y="f10"/>
                      <a:pt x="f11" y="f5"/>
                    </a:cubicBezTo>
                    <a:cubicBezTo>
                      <a:pt x="f7" y="f10"/>
                      <a:pt x="f6" y="f8"/>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1" name="Freeform 128">
                <a:extLst>
                  <a:ext uri="{FF2B5EF4-FFF2-40B4-BE49-F238E27FC236}">
                    <a16:creationId xmlns:a16="http://schemas.microsoft.com/office/drawing/2014/main" id="{4FE969F9-5C11-54C7-97A5-8344D31EBF70}"/>
                  </a:ext>
                </a:extLst>
              </p:cNvPr>
              <p:cNvSpPr/>
              <p:nvPr/>
            </p:nvSpPr>
            <p:spPr>
              <a:xfrm>
                <a:off x="11336338" y="4867278"/>
                <a:ext cx="9528" cy="14292"/>
              </a:xfrm>
              <a:custGeom>
                <a:avLst/>
                <a:gdLst>
                  <a:gd name="f0" fmla="val 10800000"/>
                  <a:gd name="f1" fmla="val 5400000"/>
                  <a:gd name="f2" fmla="val 180"/>
                  <a:gd name="f3" fmla="val w"/>
                  <a:gd name="f4" fmla="val h"/>
                  <a:gd name="f5" fmla="val 0"/>
                  <a:gd name="f6" fmla="val 6"/>
                  <a:gd name="f7" fmla="val 9"/>
                  <a:gd name="f8" fmla="val 5"/>
                  <a:gd name="f9" fmla="val 8"/>
                  <a:gd name="f10" fmla="val 2"/>
                  <a:gd name="f11" fmla="val 3"/>
                  <a:gd name="f12" fmla="val 1"/>
                  <a:gd name="f13" fmla="val 4"/>
                  <a:gd name="f14" fmla="+- 0 0 -90"/>
                  <a:gd name="f15" fmla="*/ f3 1 6"/>
                  <a:gd name="f16" fmla="*/ f4 1 9"/>
                  <a:gd name="f17" fmla="+- f7 0 f5"/>
                  <a:gd name="f18" fmla="+- f6 0 f5"/>
                  <a:gd name="f19" fmla="*/ f14 f0 1"/>
                  <a:gd name="f20" fmla="*/ f18 1 6"/>
                  <a:gd name="f21" fmla="*/ f17 1 9"/>
                  <a:gd name="f22" fmla="*/ 5 f18 1"/>
                  <a:gd name="f23" fmla="*/ 9 f17 1"/>
                  <a:gd name="f24" fmla="*/ 0 f18 1"/>
                  <a:gd name="f25" fmla="*/ 0 f17 1"/>
                  <a:gd name="f26" fmla="*/ 3 f18 1"/>
                  <a:gd name="f27" fmla="*/ f19 1 f2"/>
                  <a:gd name="f28" fmla="*/ f22 1 6"/>
                  <a:gd name="f29" fmla="*/ f23 1 9"/>
                  <a:gd name="f30" fmla="*/ f24 1 6"/>
                  <a:gd name="f31" fmla="*/ f25 1 9"/>
                  <a:gd name="f32" fmla="*/ f26 1 6"/>
                  <a:gd name="f33" fmla="*/ 0 1 f20"/>
                  <a:gd name="f34" fmla="*/ f6 1 f20"/>
                  <a:gd name="f35" fmla="*/ 0 1 f21"/>
                  <a:gd name="f36" fmla="*/ f7 1 f21"/>
                  <a:gd name="f37" fmla="+- f27 0 f1"/>
                  <a:gd name="f38" fmla="*/ f28 1 f20"/>
                  <a:gd name="f39" fmla="*/ f29 1 f21"/>
                  <a:gd name="f40" fmla="*/ f30 1 f20"/>
                  <a:gd name="f41" fmla="*/ f31 1 f21"/>
                  <a:gd name="f42" fmla="*/ f32 1 f20"/>
                  <a:gd name="f43" fmla="*/ f33 f15 1"/>
                  <a:gd name="f44" fmla="*/ f34 f15 1"/>
                  <a:gd name="f45" fmla="*/ f36 f16 1"/>
                  <a:gd name="f46" fmla="*/ f35 f16 1"/>
                  <a:gd name="f47" fmla="*/ f38 f15 1"/>
                  <a:gd name="f48" fmla="*/ f39 f16 1"/>
                  <a:gd name="f49" fmla="*/ f40 f15 1"/>
                  <a:gd name="f50" fmla="*/ f41 f16 1"/>
                  <a:gd name="f51" fmla="*/ f42 f15 1"/>
                </a:gdLst>
                <a:ahLst/>
                <a:cxnLst>
                  <a:cxn ang="3cd4">
                    <a:pos x="hc" y="t"/>
                  </a:cxn>
                  <a:cxn ang="0">
                    <a:pos x="r" y="vc"/>
                  </a:cxn>
                  <a:cxn ang="cd4">
                    <a:pos x="hc" y="b"/>
                  </a:cxn>
                  <a:cxn ang="cd2">
                    <a:pos x="l" y="vc"/>
                  </a:cxn>
                  <a:cxn ang="f37">
                    <a:pos x="f47" y="f48"/>
                  </a:cxn>
                  <a:cxn ang="f37">
                    <a:pos x="f49" y="f50"/>
                  </a:cxn>
                  <a:cxn ang="f37">
                    <a:pos x="f51" y="f50"/>
                  </a:cxn>
                  <a:cxn ang="f37">
                    <a:pos x="f47" y="f48"/>
                  </a:cxn>
                </a:cxnLst>
                <a:rect l="f43" t="f46" r="f44" b="f45"/>
                <a:pathLst>
                  <a:path w="6" h="9">
                    <a:moveTo>
                      <a:pt x="f8" y="f7"/>
                    </a:moveTo>
                    <a:cubicBezTo>
                      <a:pt x="f5" y="f9"/>
                      <a:pt x="f10" y="f11"/>
                      <a:pt x="f5" y="f5"/>
                    </a:cubicBezTo>
                    <a:cubicBezTo>
                      <a:pt x="f12" y="f5"/>
                      <a:pt x="f10" y="f5"/>
                      <a:pt x="f11" y="f5"/>
                    </a:cubicBezTo>
                    <a:cubicBezTo>
                      <a:pt x="f6" y="f10"/>
                      <a:pt x="f13" y="f6"/>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2" name="Freeform 129">
                <a:extLst>
                  <a:ext uri="{FF2B5EF4-FFF2-40B4-BE49-F238E27FC236}">
                    <a16:creationId xmlns:a16="http://schemas.microsoft.com/office/drawing/2014/main" id="{9C905619-4F3B-F054-3700-D95CAB1D5499}"/>
                  </a:ext>
                </a:extLst>
              </p:cNvPr>
              <p:cNvSpPr/>
              <p:nvPr/>
            </p:nvSpPr>
            <p:spPr>
              <a:xfrm>
                <a:off x="11325228" y="4826002"/>
                <a:ext cx="14292" cy="15873"/>
              </a:xfrm>
              <a:custGeom>
                <a:avLst/>
                <a:gdLst>
                  <a:gd name="f0" fmla="val 10800000"/>
                  <a:gd name="f1" fmla="val 5400000"/>
                  <a:gd name="f2" fmla="val 180"/>
                  <a:gd name="f3" fmla="val w"/>
                  <a:gd name="f4" fmla="val h"/>
                  <a:gd name="f5" fmla="val 0"/>
                  <a:gd name="f6" fmla="val 9"/>
                  <a:gd name="f7" fmla="val 10"/>
                  <a:gd name="f8" fmla="val 6"/>
                  <a:gd name="f9" fmla="val 5"/>
                  <a:gd name="f10" fmla="val 7"/>
                  <a:gd name="f11" fmla="val 4"/>
                  <a:gd name="f12" fmla="+- 0 0 -90"/>
                  <a:gd name="f13" fmla="*/ f3 1 9"/>
                  <a:gd name="f14" fmla="*/ f4 1 10"/>
                  <a:gd name="f15" fmla="+- f7 0 f5"/>
                  <a:gd name="f16" fmla="+- f6 0 f5"/>
                  <a:gd name="f17" fmla="*/ f12 f0 1"/>
                  <a:gd name="f18" fmla="*/ f15 1 10"/>
                  <a:gd name="f19" fmla="*/ f16 1 9"/>
                  <a:gd name="f20" fmla="*/ 6 f16 1"/>
                  <a:gd name="f21" fmla="*/ 10 f15 1"/>
                  <a:gd name="f22" fmla="*/ 4 f16 1"/>
                  <a:gd name="f23" fmla="*/ 0 f15 1"/>
                  <a:gd name="f24" fmla="*/ f17 1 f2"/>
                  <a:gd name="f25" fmla="*/ f20 1 9"/>
                  <a:gd name="f26" fmla="*/ f21 1 10"/>
                  <a:gd name="f27" fmla="*/ f22 1 9"/>
                  <a:gd name="f28" fmla="*/ f23 1 10"/>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9" h="10">
                    <a:moveTo>
                      <a:pt x="f8" y="f7"/>
                    </a:moveTo>
                    <a:cubicBezTo>
                      <a:pt x="f9" y="f10"/>
                      <a:pt x="f5" y="f9"/>
                      <a:pt x="f11" y="f5"/>
                    </a:cubicBezTo>
                    <a:cubicBezTo>
                      <a:pt x="f8" y="f11"/>
                      <a:pt x="f6" y="f8"/>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3" name="Freeform 130">
                <a:extLst>
                  <a:ext uri="{FF2B5EF4-FFF2-40B4-BE49-F238E27FC236}">
                    <a16:creationId xmlns:a16="http://schemas.microsoft.com/office/drawing/2014/main" id="{20357392-B15B-4549-A404-2A939D9A678D}"/>
                  </a:ext>
                </a:extLst>
              </p:cNvPr>
              <p:cNvSpPr/>
              <p:nvPr/>
            </p:nvSpPr>
            <p:spPr>
              <a:xfrm>
                <a:off x="11326809" y="4818065"/>
                <a:ext cx="7936" cy="7936"/>
              </a:xfrm>
              <a:custGeom>
                <a:avLst/>
                <a:gdLst>
                  <a:gd name="f0" fmla="val 10800000"/>
                  <a:gd name="f1" fmla="val 5400000"/>
                  <a:gd name="f2" fmla="val 180"/>
                  <a:gd name="f3" fmla="val w"/>
                  <a:gd name="f4" fmla="val h"/>
                  <a:gd name="f5" fmla="val 0"/>
                  <a:gd name="f6" fmla="val 5"/>
                  <a:gd name="f7" fmla="val 3"/>
                  <a:gd name="f8" fmla="val 4"/>
                  <a:gd name="f9" fmla="val 2"/>
                  <a:gd name="f10" fmla="val 1"/>
                  <a:gd name="f11" fmla="+- 0 0 -90"/>
                  <a:gd name="f12" fmla="*/ f3 1 5"/>
                  <a:gd name="f13" fmla="*/ f4 1 5"/>
                  <a:gd name="f14" fmla="+- f6 0 f5"/>
                  <a:gd name="f15" fmla="*/ f11 f0 1"/>
                  <a:gd name="f16" fmla="*/ f14 1 5"/>
                  <a:gd name="f17" fmla="*/ 3 f14 1"/>
                  <a:gd name="f18" fmla="*/ 5 f14 1"/>
                  <a:gd name="f19" fmla="*/ 1 f14 1"/>
                  <a:gd name="f20" fmla="*/ 0 f14 1"/>
                  <a:gd name="f21" fmla="*/ f15 1 f2"/>
                  <a:gd name="f22" fmla="*/ f17 1 5"/>
                  <a:gd name="f23" fmla="*/ f18 1 5"/>
                  <a:gd name="f24" fmla="*/ f19 1 5"/>
                  <a:gd name="f25" fmla="*/ f20 1 5"/>
                  <a:gd name="f26" fmla="*/ 0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1 f12 1"/>
                  <a:gd name="f40" fmla="*/ f32 f13 1"/>
                </a:gdLst>
                <a:ahLst/>
                <a:cxnLst>
                  <a:cxn ang="3cd4">
                    <a:pos x="hc" y="t"/>
                  </a:cxn>
                  <a:cxn ang="0">
                    <a:pos x="r" y="vc"/>
                  </a:cxn>
                  <a:cxn ang="cd4">
                    <a:pos x="hc" y="b"/>
                  </a:cxn>
                  <a:cxn ang="cd2">
                    <a:pos x="l" y="vc"/>
                  </a:cxn>
                  <a:cxn ang="f28">
                    <a:pos x="f37" y="f38"/>
                  </a:cxn>
                  <a:cxn ang="f28">
                    <a:pos x="f39" y="f40"/>
                  </a:cxn>
                  <a:cxn ang="f28">
                    <a:pos x="f37" y="f38"/>
                  </a:cxn>
                </a:cxnLst>
                <a:rect l="f33" t="f36" r="f34" b="f35"/>
                <a:pathLst>
                  <a:path w="5" h="5">
                    <a:moveTo>
                      <a:pt x="f7" y="f6"/>
                    </a:moveTo>
                    <a:cubicBezTo>
                      <a:pt x="f5" y="f8"/>
                      <a:pt x="f5" y="f9"/>
                      <a:pt x="f10" y="f5"/>
                    </a:cubicBezTo>
                    <a:cubicBezTo>
                      <a:pt x="f8" y="f10"/>
                      <a:pt x="f6" y="f7"/>
                      <a:pt x="f7" y="f6"/>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4" name="Freeform 131">
                <a:extLst>
                  <a:ext uri="{FF2B5EF4-FFF2-40B4-BE49-F238E27FC236}">
                    <a16:creationId xmlns:a16="http://schemas.microsoft.com/office/drawing/2014/main" id="{C8BC94F8-6BF5-95AA-9DD6-1E4BF32EA541}"/>
                  </a:ext>
                </a:extLst>
              </p:cNvPr>
              <p:cNvSpPr/>
              <p:nvPr/>
            </p:nvSpPr>
            <p:spPr>
              <a:xfrm>
                <a:off x="11325228" y="4784726"/>
                <a:ext cx="4764" cy="7936"/>
              </a:xfrm>
              <a:custGeom>
                <a:avLst/>
                <a:gdLst>
                  <a:gd name="f0" fmla="val 10800000"/>
                  <a:gd name="f1" fmla="val 5400000"/>
                  <a:gd name="f2" fmla="val 180"/>
                  <a:gd name="f3" fmla="val w"/>
                  <a:gd name="f4" fmla="val h"/>
                  <a:gd name="f5" fmla="val 0"/>
                  <a:gd name="f6" fmla="val 3"/>
                  <a:gd name="f7" fmla="val 5"/>
                  <a:gd name="f8" fmla="val 2"/>
                  <a:gd name="f9" fmla="val 4"/>
                  <a:gd name="f10" fmla="val 1"/>
                  <a:gd name="f11" fmla="+- 0 0 -90"/>
                  <a:gd name="f12" fmla="*/ f3 1 3"/>
                  <a:gd name="f13" fmla="*/ f4 1 5"/>
                  <a:gd name="f14" fmla="+- f7 0 f5"/>
                  <a:gd name="f15" fmla="+- f6 0 f5"/>
                  <a:gd name="f16" fmla="*/ f11 f0 1"/>
                  <a:gd name="f17" fmla="*/ f14 1 5"/>
                  <a:gd name="f18" fmla="*/ f15 1 3"/>
                  <a:gd name="f19" fmla="*/ 2 f15 1"/>
                  <a:gd name="f20" fmla="*/ 5 f14 1"/>
                  <a:gd name="f21" fmla="*/ 0 f15 1"/>
                  <a:gd name="f22" fmla="*/ 0 f14 1"/>
                  <a:gd name="f23" fmla="*/ f16 1 f2"/>
                  <a:gd name="f24" fmla="*/ f19 1 3"/>
                  <a:gd name="f25" fmla="*/ f20 1 5"/>
                  <a:gd name="f26" fmla="*/ f21 1 3"/>
                  <a:gd name="f27" fmla="*/ f22 1 5"/>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3" h="5">
                    <a:moveTo>
                      <a:pt x="f8" y="f7"/>
                    </a:moveTo>
                    <a:cubicBezTo>
                      <a:pt x="f5" y="f9"/>
                      <a:pt x="f5" y="f8"/>
                      <a:pt x="f5" y="f5"/>
                    </a:cubicBezTo>
                    <a:cubicBezTo>
                      <a:pt x="f6" y="f10"/>
                      <a:pt x="f8" y="f6"/>
                      <a:pt x="f8" y="f7"/>
                    </a:cubicBezTo>
                    <a:close/>
                  </a:path>
                </a:pathLst>
              </a:custGeom>
              <a:solidFill>
                <a:srgbClr val="A8818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5" name="Freeform 132">
                <a:extLst>
                  <a:ext uri="{FF2B5EF4-FFF2-40B4-BE49-F238E27FC236}">
                    <a16:creationId xmlns:a16="http://schemas.microsoft.com/office/drawing/2014/main" id="{91580E37-B637-D564-6329-E4A52F07C75B}"/>
                  </a:ext>
                </a:extLst>
              </p:cNvPr>
              <p:cNvSpPr/>
              <p:nvPr/>
            </p:nvSpPr>
            <p:spPr>
              <a:xfrm>
                <a:off x="10385426" y="5608636"/>
                <a:ext cx="633414" cy="109535"/>
              </a:xfrm>
              <a:custGeom>
                <a:avLst/>
                <a:gdLst>
                  <a:gd name="f0" fmla="val 10800000"/>
                  <a:gd name="f1" fmla="val 5400000"/>
                  <a:gd name="f2" fmla="val 180"/>
                  <a:gd name="f3" fmla="val w"/>
                  <a:gd name="f4" fmla="val h"/>
                  <a:gd name="f5" fmla="val 0"/>
                  <a:gd name="f6" fmla="val 402"/>
                  <a:gd name="f7" fmla="val 69"/>
                  <a:gd name="f8" fmla="val 49"/>
                  <a:gd name="f9" fmla="val 63"/>
                  <a:gd name="f10" fmla="val 48"/>
                  <a:gd name="f11" fmla="val 64"/>
                  <a:gd name="f12" fmla="val 66"/>
                  <a:gd name="f13" fmla="val 67"/>
                  <a:gd name="f14" fmla="val 44"/>
                  <a:gd name="f15" fmla="val 43"/>
                  <a:gd name="f16" fmla="val 59"/>
                  <a:gd name="f17" fmla="val 45"/>
                  <a:gd name="f18" fmla="val 56"/>
                  <a:gd name="f19" fmla="val 54"/>
                  <a:gd name="f20" fmla="val 41"/>
                  <a:gd name="f21" fmla="val 53"/>
                  <a:gd name="f22" fmla="val 34"/>
                  <a:gd name="f23" fmla="val 50"/>
                  <a:gd name="f24" fmla="val 30"/>
                  <a:gd name="f25" fmla="val 25"/>
                  <a:gd name="f26" fmla="val 40"/>
                  <a:gd name="f27" fmla="val 18"/>
                  <a:gd name="f28" fmla="val 33"/>
                  <a:gd name="f29" fmla="val 13"/>
                  <a:gd name="f30" fmla="val 8"/>
                  <a:gd name="f31" fmla="val 7"/>
                  <a:gd name="f32" fmla="val 5"/>
                  <a:gd name="f33" fmla="val 46"/>
                  <a:gd name="f34" fmla="val 37"/>
                  <a:gd name="f35" fmla="val 10"/>
                  <a:gd name="f36" fmla="val 22"/>
                  <a:gd name="f37" fmla="val 15"/>
                  <a:gd name="f38" fmla="val 16"/>
                  <a:gd name="f39" fmla="val 29"/>
                  <a:gd name="f40" fmla="val 20"/>
                  <a:gd name="f41" fmla="val 27"/>
                  <a:gd name="f42" fmla="val 28"/>
                  <a:gd name="f43" fmla="val 38"/>
                  <a:gd name="f44" fmla="val 71"/>
                  <a:gd name="f45" fmla="val 72"/>
                  <a:gd name="f46" fmla="val 81"/>
                  <a:gd name="f47" fmla="val 92"/>
                  <a:gd name="f48" fmla="val 101"/>
                  <a:gd name="f49" fmla="val 36"/>
                  <a:gd name="f50" fmla="val 108"/>
                  <a:gd name="f51" fmla="val 116"/>
                  <a:gd name="f52" fmla="val 123"/>
                  <a:gd name="f53" fmla="val 132"/>
                  <a:gd name="f54" fmla="val 141"/>
                  <a:gd name="f55" fmla="val 42"/>
                  <a:gd name="f56" fmla="val 149"/>
                  <a:gd name="f57" fmla="val 154"/>
                  <a:gd name="f58" fmla="val 158"/>
                  <a:gd name="f59" fmla="val 162"/>
                  <a:gd name="f60" fmla="val 173"/>
                  <a:gd name="f61" fmla="val 185"/>
                  <a:gd name="f62" fmla="val 35"/>
                  <a:gd name="f63" fmla="val 198"/>
                  <a:gd name="f64" fmla="val 212"/>
                  <a:gd name="f65" fmla="val 31"/>
                  <a:gd name="f66" fmla="val 225"/>
                  <a:gd name="f67" fmla="val 238"/>
                  <a:gd name="f68" fmla="val 26"/>
                  <a:gd name="f69" fmla="val 249"/>
                  <a:gd name="f70" fmla="val 24"/>
                  <a:gd name="f71" fmla="val 260"/>
                  <a:gd name="f72" fmla="val 271"/>
                  <a:gd name="f73" fmla="val 274"/>
                  <a:gd name="f74" fmla="val 277"/>
                  <a:gd name="f75" fmla="val 279"/>
                  <a:gd name="f76" fmla="val 288"/>
                  <a:gd name="f77" fmla="val 297"/>
                  <a:gd name="f78" fmla="val 19"/>
                  <a:gd name="f79" fmla="val 307"/>
                  <a:gd name="f80" fmla="val 318"/>
                  <a:gd name="f81" fmla="val 17"/>
                  <a:gd name="f82" fmla="val 329"/>
                  <a:gd name="f83" fmla="val 339"/>
                  <a:gd name="f84" fmla="val 11"/>
                  <a:gd name="f85" fmla="val 358"/>
                  <a:gd name="f86" fmla="val 376"/>
                  <a:gd name="f87" fmla="val 3"/>
                  <a:gd name="f88" fmla="val 394"/>
                  <a:gd name="f89" fmla="val 396"/>
                  <a:gd name="f90" fmla="val 399"/>
                  <a:gd name="f91" fmla="val 401"/>
                  <a:gd name="f92" fmla="val 1"/>
                  <a:gd name="f93" fmla="val 2"/>
                  <a:gd name="f94" fmla="val 4"/>
                  <a:gd name="f95" fmla="val 398"/>
                  <a:gd name="f96" fmla="val 6"/>
                  <a:gd name="f97" fmla="val 395"/>
                  <a:gd name="f98" fmla="val 390"/>
                  <a:gd name="f99" fmla="val 384"/>
                  <a:gd name="f100" fmla="val 9"/>
                  <a:gd name="f101" fmla="val 377"/>
                  <a:gd name="f102" fmla="val 373"/>
                  <a:gd name="f103" fmla="val 14"/>
                  <a:gd name="f104" fmla="val 370"/>
                  <a:gd name="f105" fmla="val 367"/>
                  <a:gd name="f106" fmla="val 365"/>
                  <a:gd name="f107" fmla="val 351"/>
                  <a:gd name="f108" fmla="val 345"/>
                  <a:gd name="f109" fmla="val 313"/>
                  <a:gd name="f110" fmla="val 296"/>
                  <a:gd name="f111" fmla="val 294"/>
                  <a:gd name="f112" fmla="val 291"/>
                  <a:gd name="f113" fmla="val 289"/>
                  <a:gd name="f114" fmla="val 32"/>
                  <a:gd name="f115" fmla="val 282"/>
                  <a:gd name="f116" fmla="val 39"/>
                  <a:gd name="f117" fmla="val 273"/>
                  <a:gd name="f118" fmla="val 264"/>
                  <a:gd name="f119" fmla="val 252"/>
                  <a:gd name="f120" fmla="val 241"/>
                  <a:gd name="f121" fmla="val 230"/>
                  <a:gd name="f122" fmla="val 215"/>
                  <a:gd name="f123" fmla="val 201"/>
                  <a:gd name="f124" fmla="val 187"/>
                  <a:gd name="f125" fmla="val 175"/>
                  <a:gd name="f126" fmla="val 51"/>
                  <a:gd name="f127" fmla="val 165"/>
                  <a:gd name="f128" fmla="val 55"/>
                  <a:gd name="f129" fmla="val 156"/>
                  <a:gd name="f130" fmla="val 151"/>
                  <a:gd name="f131" fmla="val 146"/>
                  <a:gd name="f132" fmla="val 140"/>
                  <a:gd name="f133" fmla="val 121"/>
                  <a:gd name="f134" fmla="val 58"/>
                  <a:gd name="f135" fmla="val 100"/>
                  <a:gd name="f136" fmla="val 79"/>
                  <a:gd name="f137" fmla="val 77"/>
                  <a:gd name="f138" fmla="val 75"/>
                  <a:gd name="f139" fmla="val 74"/>
                  <a:gd name="f140" fmla="val 68"/>
                  <a:gd name="f141" fmla="+- 0 0 -90"/>
                  <a:gd name="f142" fmla="*/ f3 1 402"/>
                  <a:gd name="f143" fmla="*/ f4 1 69"/>
                  <a:gd name="f144" fmla="+- f7 0 f5"/>
                  <a:gd name="f145" fmla="+- f6 0 f5"/>
                  <a:gd name="f146" fmla="*/ f141 f0 1"/>
                  <a:gd name="f147" fmla="*/ f145 1 402"/>
                  <a:gd name="f148" fmla="*/ f144 1 69"/>
                  <a:gd name="f149" fmla="*/ 49 f145 1"/>
                  <a:gd name="f150" fmla="*/ 63 f144 1"/>
                  <a:gd name="f151" fmla="*/ 48 f145 1"/>
                  <a:gd name="f152" fmla="*/ 67 f144 1"/>
                  <a:gd name="f153" fmla="*/ 44 f145 1"/>
                  <a:gd name="f154" fmla="*/ 59 f144 1"/>
                  <a:gd name="f155" fmla="*/ 41 f145 1"/>
                  <a:gd name="f156" fmla="*/ 53 f144 1"/>
                  <a:gd name="f157" fmla="*/ 25 f145 1"/>
                  <a:gd name="f158" fmla="*/ 40 f144 1"/>
                  <a:gd name="f159" fmla="*/ 8 f145 1"/>
                  <a:gd name="f160" fmla="*/ 41 f144 1"/>
                  <a:gd name="f161" fmla="*/ 5 f145 1"/>
                  <a:gd name="f162" fmla="*/ 46 f144 1"/>
                  <a:gd name="f163" fmla="*/ 10 f145 1"/>
                  <a:gd name="f164" fmla="*/ 22 f144 1"/>
                  <a:gd name="f165" fmla="*/ 29 f145 1"/>
                  <a:gd name="f166" fmla="*/ 20 f144 1"/>
                  <a:gd name="f167" fmla="*/ 67 f145 1"/>
                  <a:gd name="f168" fmla="*/ 38 f144 1"/>
                  <a:gd name="f169" fmla="*/ 72 f145 1"/>
                  <a:gd name="f170" fmla="*/ 101 f145 1"/>
                  <a:gd name="f171" fmla="*/ 36 f144 1"/>
                  <a:gd name="f172" fmla="*/ 123 f145 1"/>
                  <a:gd name="f173" fmla="*/ 149 f145 1"/>
                  <a:gd name="f174" fmla="*/ 162 f145 1"/>
                  <a:gd name="f175" fmla="*/ 45 f144 1"/>
                  <a:gd name="f176" fmla="*/ 198 f145 1"/>
                  <a:gd name="f177" fmla="*/ 33 f144 1"/>
                  <a:gd name="f178" fmla="*/ 238 f145 1"/>
                  <a:gd name="f179" fmla="*/ 26 f144 1"/>
                  <a:gd name="f180" fmla="*/ 271 f145 1"/>
                  <a:gd name="f181" fmla="*/ 25 f144 1"/>
                  <a:gd name="f182" fmla="*/ 279 f145 1"/>
                  <a:gd name="f183" fmla="*/ 24 f144 1"/>
                  <a:gd name="f184" fmla="*/ 307 f145 1"/>
                  <a:gd name="f185" fmla="*/ 18 f144 1"/>
                  <a:gd name="f186" fmla="*/ 339 f145 1"/>
                  <a:gd name="f187" fmla="*/ 11 f144 1"/>
                  <a:gd name="f188" fmla="*/ 394 f145 1"/>
                  <a:gd name="f189" fmla="*/ 0 f144 1"/>
                  <a:gd name="f190" fmla="*/ 401 f145 1"/>
                  <a:gd name="f191" fmla="*/ 1 f144 1"/>
                  <a:gd name="f192" fmla="*/ 402 f145 1"/>
                  <a:gd name="f193" fmla="*/ 4 f144 1"/>
                  <a:gd name="f194" fmla="*/ 390 f145 1"/>
                  <a:gd name="f195" fmla="*/ 8 f144 1"/>
                  <a:gd name="f196" fmla="*/ 373 f145 1"/>
                  <a:gd name="f197" fmla="*/ 14 f144 1"/>
                  <a:gd name="f198" fmla="*/ 365 f145 1"/>
                  <a:gd name="f199" fmla="*/ 16 f144 1"/>
                  <a:gd name="f200" fmla="*/ 345 f145 1"/>
                  <a:gd name="f201" fmla="*/ 19 f144 1"/>
                  <a:gd name="f202" fmla="*/ 296 f145 1"/>
                  <a:gd name="f203" fmla="*/ 30 f144 1"/>
                  <a:gd name="f204" fmla="*/ 289 f145 1"/>
                  <a:gd name="f205" fmla="*/ 32 f144 1"/>
                  <a:gd name="f206" fmla="*/ 264 f145 1"/>
                  <a:gd name="f207" fmla="*/ 37 f144 1"/>
                  <a:gd name="f208" fmla="*/ 230 f145 1"/>
                  <a:gd name="f209" fmla="*/ 187 f145 1"/>
                  <a:gd name="f210" fmla="*/ 48 f144 1"/>
                  <a:gd name="f211" fmla="*/ 156 f145 1"/>
                  <a:gd name="f212" fmla="*/ 64 f144 1"/>
                  <a:gd name="f213" fmla="*/ 140 f145 1"/>
                  <a:gd name="f214" fmla="*/ 66 f144 1"/>
                  <a:gd name="f215" fmla="*/ 79 f145 1"/>
                  <a:gd name="f216" fmla="*/ 51 f144 1"/>
                  <a:gd name="f217" fmla="*/ 74 f145 1"/>
                  <a:gd name="f218" fmla="*/ f146 1 f2"/>
                  <a:gd name="f219" fmla="*/ f149 1 402"/>
                  <a:gd name="f220" fmla="*/ f150 1 69"/>
                  <a:gd name="f221" fmla="*/ f151 1 402"/>
                  <a:gd name="f222" fmla="*/ f152 1 69"/>
                  <a:gd name="f223" fmla="*/ f153 1 402"/>
                  <a:gd name="f224" fmla="*/ f154 1 69"/>
                  <a:gd name="f225" fmla="*/ f155 1 402"/>
                  <a:gd name="f226" fmla="*/ f156 1 69"/>
                  <a:gd name="f227" fmla="*/ f157 1 402"/>
                  <a:gd name="f228" fmla="*/ f158 1 69"/>
                  <a:gd name="f229" fmla="*/ f159 1 402"/>
                  <a:gd name="f230" fmla="*/ f160 1 69"/>
                  <a:gd name="f231" fmla="*/ f161 1 402"/>
                  <a:gd name="f232" fmla="*/ f162 1 69"/>
                  <a:gd name="f233" fmla="*/ f163 1 402"/>
                  <a:gd name="f234" fmla="*/ f164 1 69"/>
                  <a:gd name="f235" fmla="*/ f165 1 402"/>
                  <a:gd name="f236" fmla="*/ f166 1 69"/>
                  <a:gd name="f237" fmla="*/ f167 1 402"/>
                  <a:gd name="f238" fmla="*/ f168 1 69"/>
                  <a:gd name="f239" fmla="*/ f169 1 402"/>
                  <a:gd name="f240" fmla="*/ f170 1 402"/>
                  <a:gd name="f241" fmla="*/ f171 1 69"/>
                  <a:gd name="f242" fmla="*/ f172 1 402"/>
                  <a:gd name="f243" fmla="*/ f173 1 402"/>
                  <a:gd name="f244" fmla="*/ f174 1 402"/>
                  <a:gd name="f245" fmla="*/ f175 1 69"/>
                  <a:gd name="f246" fmla="*/ f176 1 402"/>
                  <a:gd name="f247" fmla="*/ f177 1 69"/>
                  <a:gd name="f248" fmla="*/ f178 1 402"/>
                  <a:gd name="f249" fmla="*/ f179 1 69"/>
                  <a:gd name="f250" fmla="*/ f180 1 402"/>
                  <a:gd name="f251" fmla="*/ f181 1 69"/>
                  <a:gd name="f252" fmla="*/ f182 1 402"/>
                  <a:gd name="f253" fmla="*/ f183 1 69"/>
                  <a:gd name="f254" fmla="*/ f184 1 402"/>
                  <a:gd name="f255" fmla="*/ f185 1 69"/>
                  <a:gd name="f256" fmla="*/ f186 1 402"/>
                  <a:gd name="f257" fmla="*/ f187 1 69"/>
                  <a:gd name="f258" fmla="*/ f188 1 402"/>
                  <a:gd name="f259" fmla="*/ f189 1 69"/>
                  <a:gd name="f260" fmla="*/ f190 1 402"/>
                  <a:gd name="f261" fmla="*/ f191 1 69"/>
                  <a:gd name="f262" fmla="*/ f192 1 402"/>
                  <a:gd name="f263" fmla="*/ f193 1 69"/>
                  <a:gd name="f264" fmla="*/ f194 1 402"/>
                  <a:gd name="f265" fmla="*/ f195 1 69"/>
                  <a:gd name="f266" fmla="*/ f196 1 402"/>
                  <a:gd name="f267" fmla="*/ f197 1 69"/>
                  <a:gd name="f268" fmla="*/ f198 1 402"/>
                  <a:gd name="f269" fmla="*/ f199 1 69"/>
                  <a:gd name="f270" fmla="*/ f200 1 402"/>
                  <a:gd name="f271" fmla="*/ f201 1 69"/>
                  <a:gd name="f272" fmla="*/ f202 1 402"/>
                  <a:gd name="f273" fmla="*/ f203 1 69"/>
                  <a:gd name="f274" fmla="*/ f204 1 402"/>
                  <a:gd name="f275" fmla="*/ f205 1 69"/>
                  <a:gd name="f276" fmla="*/ f206 1 402"/>
                  <a:gd name="f277" fmla="*/ f207 1 69"/>
                  <a:gd name="f278" fmla="*/ f208 1 402"/>
                  <a:gd name="f279" fmla="*/ f209 1 402"/>
                  <a:gd name="f280" fmla="*/ f210 1 69"/>
                  <a:gd name="f281" fmla="*/ f211 1 402"/>
                  <a:gd name="f282" fmla="*/ f212 1 69"/>
                  <a:gd name="f283" fmla="*/ f213 1 402"/>
                  <a:gd name="f284" fmla="*/ f214 1 69"/>
                  <a:gd name="f285" fmla="*/ f215 1 402"/>
                  <a:gd name="f286" fmla="*/ f216 1 69"/>
                  <a:gd name="f287" fmla="*/ f217 1 402"/>
                  <a:gd name="f288" fmla="*/ 0 1 f147"/>
                  <a:gd name="f289" fmla="*/ f6 1 f147"/>
                  <a:gd name="f290" fmla="*/ 0 1 f148"/>
                  <a:gd name="f291" fmla="*/ f7 1 f148"/>
                  <a:gd name="f292" fmla="+- f218 0 f1"/>
                  <a:gd name="f293" fmla="*/ f219 1 f147"/>
                  <a:gd name="f294" fmla="*/ f220 1 f148"/>
                  <a:gd name="f295" fmla="*/ f221 1 f147"/>
                  <a:gd name="f296" fmla="*/ f222 1 f148"/>
                  <a:gd name="f297" fmla="*/ f223 1 f147"/>
                  <a:gd name="f298" fmla="*/ f224 1 f148"/>
                  <a:gd name="f299" fmla="*/ f225 1 f147"/>
                  <a:gd name="f300" fmla="*/ f226 1 f148"/>
                  <a:gd name="f301" fmla="*/ f227 1 f147"/>
                  <a:gd name="f302" fmla="*/ f228 1 f148"/>
                  <a:gd name="f303" fmla="*/ f229 1 f147"/>
                  <a:gd name="f304" fmla="*/ f230 1 f148"/>
                  <a:gd name="f305" fmla="*/ f231 1 f147"/>
                  <a:gd name="f306" fmla="*/ f232 1 f148"/>
                  <a:gd name="f307" fmla="*/ f233 1 f147"/>
                  <a:gd name="f308" fmla="*/ f234 1 f148"/>
                  <a:gd name="f309" fmla="*/ f235 1 f147"/>
                  <a:gd name="f310" fmla="*/ f236 1 f148"/>
                  <a:gd name="f311" fmla="*/ f237 1 f147"/>
                  <a:gd name="f312" fmla="*/ f238 1 f148"/>
                  <a:gd name="f313" fmla="*/ f239 1 f147"/>
                  <a:gd name="f314" fmla="*/ f240 1 f147"/>
                  <a:gd name="f315" fmla="*/ f241 1 f148"/>
                  <a:gd name="f316" fmla="*/ f242 1 f147"/>
                  <a:gd name="f317" fmla="*/ f243 1 f147"/>
                  <a:gd name="f318" fmla="*/ f244 1 f147"/>
                  <a:gd name="f319" fmla="*/ f245 1 f148"/>
                  <a:gd name="f320" fmla="*/ f246 1 f147"/>
                  <a:gd name="f321" fmla="*/ f247 1 f148"/>
                  <a:gd name="f322" fmla="*/ f248 1 f147"/>
                  <a:gd name="f323" fmla="*/ f249 1 f148"/>
                  <a:gd name="f324" fmla="*/ f250 1 f147"/>
                  <a:gd name="f325" fmla="*/ f251 1 f148"/>
                  <a:gd name="f326" fmla="*/ f252 1 f147"/>
                  <a:gd name="f327" fmla="*/ f253 1 f148"/>
                  <a:gd name="f328" fmla="*/ f254 1 f147"/>
                  <a:gd name="f329" fmla="*/ f255 1 f148"/>
                  <a:gd name="f330" fmla="*/ f256 1 f147"/>
                  <a:gd name="f331" fmla="*/ f257 1 f148"/>
                  <a:gd name="f332" fmla="*/ f258 1 f147"/>
                  <a:gd name="f333" fmla="*/ f259 1 f148"/>
                  <a:gd name="f334" fmla="*/ f260 1 f147"/>
                  <a:gd name="f335" fmla="*/ f261 1 f148"/>
                  <a:gd name="f336" fmla="*/ f262 1 f147"/>
                  <a:gd name="f337" fmla="*/ f263 1 f148"/>
                  <a:gd name="f338" fmla="*/ f264 1 f147"/>
                  <a:gd name="f339" fmla="*/ f265 1 f148"/>
                  <a:gd name="f340" fmla="*/ f266 1 f147"/>
                  <a:gd name="f341" fmla="*/ f267 1 f148"/>
                  <a:gd name="f342" fmla="*/ f268 1 f147"/>
                  <a:gd name="f343" fmla="*/ f269 1 f148"/>
                  <a:gd name="f344" fmla="*/ f270 1 f147"/>
                  <a:gd name="f345" fmla="*/ f271 1 f148"/>
                  <a:gd name="f346" fmla="*/ f272 1 f147"/>
                  <a:gd name="f347" fmla="*/ f273 1 f148"/>
                  <a:gd name="f348" fmla="*/ f274 1 f147"/>
                  <a:gd name="f349" fmla="*/ f275 1 f148"/>
                  <a:gd name="f350" fmla="*/ f276 1 f147"/>
                  <a:gd name="f351" fmla="*/ f277 1 f148"/>
                  <a:gd name="f352" fmla="*/ f278 1 f147"/>
                  <a:gd name="f353" fmla="*/ f279 1 f147"/>
                  <a:gd name="f354" fmla="*/ f280 1 f148"/>
                  <a:gd name="f355" fmla="*/ f281 1 f147"/>
                  <a:gd name="f356" fmla="*/ f282 1 f148"/>
                  <a:gd name="f357" fmla="*/ f283 1 f147"/>
                  <a:gd name="f358" fmla="*/ f284 1 f148"/>
                  <a:gd name="f359" fmla="*/ f285 1 f147"/>
                  <a:gd name="f360" fmla="*/ f286 1 f148"/>
                  <a:gd name="f361" fmla="*/ f287 1 f147"/>
                  <a:gd name="f362" fmla="*/ f288 f142 1"/>
                  <a:gd name="f363" fmla="*/ f289 f142 1"/>
                  <a:gd name="f364" fmla="*/ f291 f143 1"/>
                  <a:gd name="f365" fmla="*/ f290 f143 1"/>
                  <a:gd name="f366" fmla="*/ f293 f142 1"/>
                  <a:gd name="f367" fmla="*/ f294 f143 1"/>
                  <a:gd name="f368" fmla="*/ f295 f142 1"/>
                  <a:gd name="f369" fmla="*/ f296 f143 1"/>
                  <a:gd name="f370" fmla="*/ f297 f142 1"/>
                  <a:gd name="f371" fmla="*/ f298 f143 1"/>
                  <a:gd name="f372" fmla="*/ f299 f142 1"/>
                  <a:gd name="f373" fmla="*/ f300 f143 1"/>
                  <a:gd name="f374" fmla="*/ f301 f142 1"/>
                  <a:gd name="f375" fmla="*/ f302 f143 1"/>
                  <a:gd name="f376" fmla="*/ f303 f142 1"/>
                  <a:gd name="f377" fmla="*/ f304 f143 1"/>
                  <a:gd name="f378" fmla="*/ f305 f142 1"/>
                  <a:gd name="f379" fmla="*/ f306 f143 1"/>
                  <a:gd name="f380" fmla="*/ f307 f142 1"/>
                  <a:gd name="f381" fmla="*/ f308 f143 1"/>
                  <a:gd name="f382" fmla="*/ f309 f142 1"/>
                  <a:gd name="f383" fmla="*/ f310 f143 1"/>
                  <a:gd name="f384" fmla="*/ f311 f142 1"/>
                  <a:gd name="f385" fmla="*/ f312 f143 1"/>
                  <a:gd name="f386" fmla="*/ f313 f142 1"/>
                  <a:gd name="f387" fmla="*/ f314 f142 1"/>
                  <a:gd name="f388" fmla="*/ f315 f143 1"/>
                  <a:gd name="f389" fmla="*/ f316 f142 1"/>
                  <a:gd name="f390" fmla="*/ f317 f142 1"/>
                  <a:gd name="f391" fmla="*/ f318 f142 1"/>
                  <a:gd name="f392" fmla="*/ f319 f143 1"/>
                  <a:gd name="f393" fmla="*/ f320 f142 1"/>
                  <a:gd name="f394" fmla="*/ f321 f143 1"/>
                  <a:gd name="f395" fmla="*/ f322 f142 1"/>
                  <a:gd name="f396" fmla="*/ f323 f143 1"/>
                  <a:gd name="f397" fmla="*/ f324 f142 1"/>
                  <a:gd name="f398" fmla="*/ f325 f143 1"/>
                  <a:gd name="f399" fmla="*/ f326 f142 1"/>
                  <a:gd name="f400" fmla="*/ f327 f143 1"/>
                  <a:gd name="f401" fmla="*/ f328 f142 1"/>
                  <a:gd name="f402" fmla="*/ f329 f143 1"/>
                  <a:gd name="f403" fmla="*/ f330 f142 1"/>
                  <a:gd name="f404" fmla="*/ f331 f143 1"/>
                  <a:gd name="f405" fmla="*/ f332 f142 1"/>
                  <a:gd name="f406" fmla="*/ f333 f143 1"/>
                  <a:gd name="f407" fmla="*/ f334 f142 1"/>
                  <a:gd name="f408" fmla="*/ f335 f143 1"/>
                  <a:gd name="f409" fmla="*/ f336 f142 1"/>
                  <a:gd name="f410" fmla="*/ f337 f143 1"/>
                  <a:gd name="f411" fmla="*/ f338 f142 1"/>
                  <a:gd name="f412" fmla="*/ f339 f143 1"/>
                  <a:gd name="f413" fmla="*/ f340 f142 1"/>
                  <a:gd name="f414" fmla="*/ f341 f143 1"/>
                  <a:gd name="f415" fmla="*/ f342 f142 1"/>
                  <a:gd name="f416" fmla="*/ f343 f143 1"/>
                  <a:gd name="f417" fmla="*/ f344 f142 1"/>
                  <a:gd name="f418" fmla="*/ f345 f143 1"/>
                  <a:gd name="f419" fmla="*/ f346 f142 1"/>
                  <a:gd name="f420" fmla="*/ f347 f143 1"/>
                  <a:gd name="f421" fmla="*/ f348 f142 1"/>
                  <a:gd name="f422" fmla="*/ f349 f143 1"/>
                  <a:gd name="f423" fmla="*/ f350 f142 1"/>
                  <a:gd name="f424" fmla="*/ f351 f143 1"/>
                  <a:gd name="f425" fmla="*/ f352 f142 1"/>
                  <a:gd name="f426" fmla="*/ f353 f142 1"/>
                  <a:gd name="f427" fmla="*/ f354 f143 1"/>
                  <a:gd name="f428" fmla="*/ f355 f142 1"/>
                  <a:gd name="f429" fmla="*/ f356 f143 1"/>
                  <a:gd name="f430" fmla="*/ f357 f142 1"/>
                  <a:gd name="f431" fmla="*/ f358 f143 1"/>
                  <a:gd name="f432" fmla="*/ f359 f142 1"/>
                  <a:gd name="f433" fmla="*/ f360 f143 1"/>
                  <a:gd name="f434" fmla="*/ f361 f142 1"/>
                </a:gdLst>
                <a:ahLst/>
                <a:cxnLst>
                  <a:cxn ang="3cd4">
                    <a:pos x="hc" y="t"/>
                  </a:cxn>
                  <a:cxn ang="0">
                    <a:pos x="r" y="vc"/>
                  </a:cxn>
                  <a:cxn ang="cd4">
                    <a:pos x="hc" y="b"/>
                  </a:cxn>
                  <a:cxn ang="cd2">
                    <a:pos x="l" y="vc"/>
                  </a:cxn>
                  <a:cxn ang="f292">
                    <a:pos x="f366" y="f367"/>
                  </a:cxn>
                  <a:cxn ang="f292">
                    <a:pos x="f368" y="f369"/>
                  </a:cxn>
                  <a:cxn ang="f292">
                    <a:pos x="f370" y="f371"/>
                  </a:cxn>
                  <a:cxn ang="f292">
                    <a:pos x="f372" y="f373"/>
                  </a:cxn>
                  <a:cxn ang="f292">
                    <a:pos x="f374" y="f375"/>
                  </a:cxn>
                  <a:cxn ang="f292">
                    <a:pos x="f376" y="f377"/>
                  </a:cxn>
                  <a:cxn ang="f292">
                    <a:pos x="f378" y="f379"/>
                  </a:cxn>
                  <a:cxn ang="f292">
                    <a:pos x="f380" y="f381"/>
                  </a:cxn>
                  <a:cxn ang="f292">
                    <a:pos x="f382" y="f383"/>
                  </a:cxn>
                  <a:cxn ang="f292">
                    <a:pos x="f384" y="f385"/>
                  </a:cxn>
                  <a:cxn ang="f292">
                    <a:pos x="f386" y="f385"/>
                  </a:cxn>
                  <a:cxn ang="f292">
                    <a:pos x="f387" y="f388"/>
                  </a:cxn>
                  <a:cxn ang="f292">
                    <a:pos x="f389" y="f375"/>
                  </a:cxn>
                  <a:cxn ang="f292">
                    <a:pos x="f390" y="f379"/>
                  </a:cxn>
                  <a:cxn ang="f292">
                    <a:pos x="f391" y="f392"/>
                  </a:cxn>
                  <a:cxn ang="f292">
                    <a:pos x="f393" y="f394"/>
                  </a:cxn>
                  <a:cxn ang="f292">
                    <a:pos x="f395" y="f396"/>
                  </a:cxn>
                  <a:cxn ang="f292">
                    <a:pos x="f397" y="f398"/>
                  </a:cxn>
                  <a:cxn ang="f292">
                    <a:pos x="f399" y="f400"/>
                  </a:cxn>
                  <a:cxn ang="f292">
                    <a:pos x="f401" y="f402"/>
                  </a:cxn>
                  <a:cxn ang="f292">
                    <a:pos x="f403" y="f404"/>
                  </a:cxn>
                  <a:cxn ang="f292">
                    <a:pos x="f405" y="f406"/>
                  </a:cxn>
                  <a:cxn ang="f292">
                    <a:pos x="f407" y="f408"/>
                  </a:cxn>
                  <a:cxn ang="f292">
                    <a:pos x="f409" y="f410"/>
                  </a:cxn>
                  <a:cxn ang="f292">
                    <a:pos x="f411" y="f412"/>
                  </a:cxn>
                  <a:cxn ang="f292">
                    <a:pos x="f413" y="f414"/>
                  </a:cxn>
                  <a:cxn ang="f292">
                    <a:pos x="f415" y="f416"/>
                  </a:cxn>
                  <a:cxn ang="f292">
                    <a:pos x="f417" y="f418"/>
                  </a:cxn>
                  <a:cxn ang="f292">
                    <a:pos x="f419" y="f420"/>
                  </a:cxn>
                  <a:cxn ang="f292">
                    <a:pos x="f421" y="f422"/>
                  </a:cxn>
                  <a:cxn ang="f292">
                    <a:pos x="f423" y="f424"/>
                  </a:cxn>
                  <a:cxn ang="f292">
                    <a:pos x="f425" y="f377"/>
                  </a:cxn>
                  <a:cxn ang="f292">
                    <a:pos x="f426" y="f427"/>
                  </a:cxn>
                  <a:cxn ang="f292">
                    <a:pos x="f428" y="f429"/>
                  </a:cxn>
                  <a:cxn ang="f292">
                    <a:pos x="f430" y="f431"/>
                  </a:cxn>
                  <a:cxn ang="f292">
                    <a:pos x="f432" y="f433"/>
                  </a:cxn>
                  <a:cxn ang="f292">
                    <a:pos x="f434" y="f433"/>
                  </a:cxn>
                  <a:cxn ang="f292">
                    <a:pos x="f366" y="f367"/>
                  </a:cxn>
                </a:cxnLst>
                <a:rect l="f362" t="f365" r="f363" b="f364"/>
                <a:pathLst>
                  <a:path w="402" h="69">
                    <a:moveTo>
                      <a:pt x="f8" y="f9"/>
                    </a:moveTo>
                    <a:cubicBezTo>
                      <a:pt x="f10" y="f11"/>
                      <a:pt x="f10" y="f12"/>
                      <a:pt x="f10" y="f13"/>
                    </a:cubicBezTo>
                    <a:cubicBezTo>
                      <a:pt x="f14" y="f12"/>
                      <a:pt x="f15" y="f9"/>
                      <a:pt x="f14" y="f16"/>
                    </a:cubicBezTo>
                    <a:cubicBezTo>
                      <a:pt x="f17" y="f18"/>
                      <a:pt x="f15" y="f19"/>
                      <a:pt x="f20" y="f21"/>
                    </a:cubicBezTo>
                    <a:cubicBezTo>
                      <a:pt x="f22" y="f23"/>
                      <a:pt x="f24" y="f14"/>
                      <a:pt x="f25" y="f26"/>
                    </a:cubicBezTo>
                    <a:cubicBezTo>
                      <a:pt x="f27" y="f28"/>
                      <a:pt x="f29" y="f22"/>
                      <a:pt x="f30" y="f20"/>
                    </a:cubicBezTo>
                    <a:cubicBezTo>
                      <a:pt x="f31" y="f15"/>
                      <a:pt x="f31" y="f17"/>
                      <a:pt x="f32" y="f33"/>
                    </a:cubicBezTo>
                    <a:cubicBezTo>
                      <a:pt x="f5" y="f34"/>
                      <a:pt x="f31" y="f24"/>
                      <a:pt x="f35" y="f36"/>
                    </a:cubicBezTo>
                    <a:cubicBezTo>
                      <a:pt x="f37" y="f37"/>
                      <a:pt x="f36" y="f38"/>
                      <a:pt x="f39" y="f40"/>
                    </a:cubicBezTo>
                    <a:cubicBezTo>
                      <a:pt x="f20" y="f41"/>
                      <a:pt x="f18" y="f42"/>
                      <a:pt x="f13" y="f43"/>
                    </a:cubicBezTo>
                    <a:cubicBezTo>
                      <a:pt x="f7" y="f26"/>
                      <a:pt x="f44" y="f26"/>
                      <a:pt x="f45" y="f43"/>
                    </a:cubicBezTo>
                    <a:cubicBezTo>
                      <a:pt x="f46" y="f24"/>
                      <a:pt x="f47" y="f28"/>
                      <a:pt x="f48" y="f49"/>
                    </a:cubicBezTo>
                    <a:cubicBezTo>
                      <a:pt x="f50" y="f43"/>
                      <a:pt x="f51" y="f26"/>
                      <a:pt x="f52" y="f26"/>
                    </a:cubicBezTo>
                    <a:cubicBezTo>
                      <a:pt x="f53" y="f26"/>
                      <a:pt x="f54" y="f55"/>
                      <a:pt x="f56" y="f33"/>
                    </a:cubicBezTo>
                    <a:cubicBezTo>
                      <a:pt x="f57" y="f8"/>
                      <a:pt x="f58" y="f10"/>
                      <a:pt x="f59" y="f17"/>
                    </a:cubicBezTo>
                    <a:cubicBezTo>
                      <a:pt x="f60" y="f43"/>
                      <a:pt x="f61" y="f62"/>
                      <a:pt x="f63" y="f28"/>
                    </a:cubicBezTo>
                    <a:cubicBezTo>
                      <a:pt x="f64" y="f65"/>
                      <a:pt x="f66" y="f39"/>
                      <a:pt x="f67" y="f68"/>
                    </a:cubicBezTo>
                    <a:cubicBezTo>
                      <a:pt x="f69" y="f70"/>
                      <a:pt x="f71" y="f68"/>
                      <a:pt x="f72" y="f25"/>
                    </a:cubicBezTo>
                    <a:cubicBezTo>
                      <a:pt x="f73" y="f70"/>
                      <a:pt x="f74" y="f68"/>
                      <a:pt x="f75" y="f70"/>
                    </a:cubicBezTo>
                    <a:cubicBezTo>
                      <a:pt x="f76" y="f27"/>
                      <a:pt x="f77" y="f78"/>
                      <a:pt x="f79" y="f27"/>
                    </a:cubicBezTo>
                    <a:cubicBezTo>
                      <a:pt x="f80" y="f81"/>
                      <a:pt x="f82" y="f29"/>
                      <a:pt x="f83" y="f84"/>
                    </a:cubicBezTo>
                    <a:cubicBezTo>
                      <a:pt x="f85" y="f31"/>
                      <a:pt x="f86" y="f87"/>
                      <a:pt x="f88" y="f5"/>
                    </a:cubicBezTo>
                    <a:cubicBezTo>
                      <a:pt x="f89" y="f5"/>
                      <a:pt x="f90" y="f5"/>
                      <a:pt x="f91" y="f92"/>
                    </a:cubicBezTo>
                    <a:cubicBezTo>
                      <a:pt x="f6" y="f93"/>
                      <a:pt x="f6" y="f87"/>
                      <a:pt x="f6" y="f94"/>
                    </a:cubicBezTo>
                    <a:cubicBezTo>
                      <a:pt x="f95" y="f96"/>
                      <a:pt x="f97" y="f31"/>
                      <a:pt x="f98" y="f30"/>
                    </a:cubicBezTo>
                    <a:cubicBezTo>
                      <a:pt x="f99" y="f100"/>
                      <a:pt x="f101" y="f100"/>
                      <a:pt x="f102" y="f103"/>
                    </a:cubicBezTo>
                    <a:cubicBezTo>
                      <a:pt x="f104" y="f81"/>
                      <a:pt x="f105" y="f38"/>
                      <a:pt x="f106" y="f38"/>
                    </a:cubicBezTo>
                    <a:cubicBezTo>
                      <a:pt x="f85" y="f38"/>
                      <a:pt x="f107" y="f38"/>
                      <a:pt x="f108" y="f78"/>
                    </a:cubicBezTo>
                    <a:cubicBezTo>
                      <a:pt x="f82" y="f25"/>
                      <a:pt x="f109" y="f42"/>
                      <a:pt x="f110" y="f24"/>
                    </a:cubicBezTo>
                    <a:cubicBezTo>
                      <a:pt x="f111" y="f24"/>
                      <a:pt x="f112" y="f24"/>
                      <a:pt x="f113" y="f114"/>
                    </a:cubicBezTo>
                    <a:cubicBezTo>
                      <a:pt x="f115" y="f116"/>
                      <a:pt x="f117" y="f43"/>
                      <a:pt x="f118" y="f34"/>
                    </a:cubicBezTo>
                    <a:cubicBezTo>
                      <a:pt x="f119" y="f49"/>
                      <a:pt x="f120" y="f26"/>
                      <a:pt x="f121" y="f20"/>
                    </a:cubicBezTo>
                    <a:cubicBezTo>
                      <a:pt x="f122" y="f14"/>
                      <a:pt x="f123" y="f14"/>
                      <a:pt x="f124" y="f10"/>
                    </a:cubicBezTo>
                    <a:cubicBezTo>
                      <a:pt x="f125" y="f126"/>
                      <a:pt x="f127" y="f128"/>
                      <a:pt x="f129" y="f11"/>
                    </a:cubicBezTo>
                    <a:cubicBezTo>
                      <a:pt x="f130" y="f7"/>
                      <a:pt x="f131" y="f7"/>
                      <a:pt x="f132" y="f12"/>
                    </a:cubicBezTo>
                    <a:cubicBezTo>
                      <a:pt x="f133" y="f134"/>
                      <a:pt x="f135" y="f128"/>
                      <a:pt x="f136" y="f126"/>
                    </a:cubicBezTo>
                    <a:cubicBezTo>
                      <a:pt x="f137" y="f126"/>
                      <a:pt x="f138" y="f23"/>
                      <a:pt x="f139" y="f126"/>
                    </a:cubicBezTo>
                    <a:cubicBezTo>
                      <a:pt x="f140" y="f16"/>
                      <a:pt x="f18" y="f18"/>
                      <a:pt x="f8" y="f9"/>
                    </a:cubicBezTo>
                    <a:close/>
                  </a:path>
                </a:pathLst>
              </a:custGeom>
              <a:solidFill>
                <a:srgbClr val="A1625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6" name="Freeform 133">
                <a:extLst>
                  <a:ext uri="{FF2B5EF4-FFF2-40B4-BE49-F238E27FC236}">
                    <a16:creationId xmlns:a16="http://schemas.microsoft.com/office/drawing/2014/main" id="{8FDC7B16-65F7-FF6E-4A22-298C6AD8F8D9}"/>
                  </a:ext>
                </a:extLst>
              </p:cNvPr>
              <p:cNvSpPr/>
              <p:nvPr/>
            </p:nvSpPr>
            <p:spPr>
              <a:xfrm>
                <a:off x="10150480" y="5383209"/>
                <a:ext cx="239709" cy="325434"/>
              </a:xfrm>
              <a:custGeom>
                <a:avLst/>
                <a:gdLst>
                  <a:gd name="f0" fmla="val 10800000"/>
                  <a:gd name="f1" fmla="val 5400000"/>
                  <a:gd name="f2" fmla="val 180"/>
                  <a:gd name="f3" fmla="val w"/>
                  <a:gd name="f4" fmla="val h"/>
                  <a:gd name="f5" fmla="val 0"/>
                  <a:gd name="f6" fmla="val 152"/>
                  <a:gd name="f7" fmla="val 206"/>
                  <a:gd name="f8" fmla="val 34"/>
                  <a:gd name="f9" fmla="val 3"/>
                  <a:gd name="f10" fmla="val 35"/>
                  <a:gd name="f11" fmla="val 2"/>
                  <a:gd name="f12" fmla="val 1"/>
                  <a:gd name="f13" fmla="val 38"/>
                  <a:gd name="f14" fmla="val 40"/>
                  <a:gd name="f15" fmla="val 43"/>
                  <a:gd name="f16" fmla="val 46"/>
                  <a:gd name="f17" fmla="val 7"/>
                  <a:gd name="f18" fmla="val 12"/>
                  <a:gd name="f19" fmla="val 47"/>
                  <a:gd name="f20" fmla="val 17"/>
                  <a:gd name="f21" fmla="val 48"/>
                  <a:gd name="f22" fmla="val 42"/>
                  <a:gd name="f23" fmla="val 67"/>
                  <a:gd name="f24" fmla="val 39"/>
                  <a:gd name="f25" fmla="val 92"/>
                  <a:gd name="f26" fmla="val 93"/>
                  <a:gd name="f27" fmla="val 94"/>
                  <a:gd name="f28" fmla="val 95"/>
                  <a:gd name="f29" fmla="val 103"/>
                  <a:gd name="f30" fmla="val 28"/>
                  <a:gd name="f31" fmla="val 108"/>
                  <a:gd name="f32" fmla="val 19"/>
                  <a:gd name="f33" fmla="val 112"/>
                  <a:gd name="f34" fmla="val 30"/>
                  <a:gd name="f35" fmla="val 122"/>
                  <a:gd name="f36" fmla="val 129"/>
                  <a:gd name="f37" fmla="val 53"/>
                  <a:gd name="f38" fmla="val 137"/>
                  <a:gd name="f39" fmla="val 56"/>
                  <a:gd name="f40" fmla="val 139"/>
                  <a:gd name="f41" fmla="val 59"/>
                  <a:gd name="f42" fmla="val 140"/>
                  <a:gd name="f43" fmla="val 60"/>
                  <a:gd name="f44" fmla="val 143"/>
                  <a:gd name="f45" fmla="val 62"/>
                  <a:gd name="f46" fmla="val 68"/>
                  <a:gd name="f47" fmla="val 151"/>
                  <a:gd name="f48" fmla="val 73"/>
                  <a:gd name="f49" fmla="val 147"/>
                  <a:gd name="f50" fmla="val 98"/>
                  <a:gd name="f51" fmla="val 131"/>
                  <a:gd name="f52" fmla="val 142"/>
                  <a:gd name="f53" fmla="val 160"/>
                  <a:gd name="f54" fmla="val 145"/>
                  <a:gd name="f55" fmla="val 184"/>
                  <a:gd name="f56" fmla="val 191"/>
                  <a:gd name="f57" fmla="val 149"/>
                  <a:gd name="f58" fmla="val 189"/>
                  <a:gd name="f59" fmla="val 190"/>
                  <a:gd name="f60" fmla="val 192"/>
                  <a:gd name="f61" fmla="val 193"/>
                  <a:gd name="f62" fmla="val 198"/>
                  <a:gd name="f63" fmla="val 148"/>
                  <a:gd name="f64" fmla="val 205"/>
                  <a:gd name="f65" fmla="val 132"/>
                  <a:gd name="f66" fmla="val 197"/>
                  <a:gd name="f67" fmla="val 130"/>
                  <a:gd name="f68" fmla="val 128"/>
                  <a:gd name="f69" fmla="val 187"/>
                  <a:gd name="f70" fmla="val 126"/>
                  <a:gd name="f71" fmla="val 183"/>
                  <a:gd name="f72" fmla="val 123"/>
                  <a:gd name="f73" fmla="val 116"/>
                  <a:gd name="f74" fmla="val 173"/>
                  <a:gd name="f75" fmla="val 109"/>
                  <a:gd name="f76" fmla="val 168"/>
                  <a:gd name="f77" fmla="val 102"/>
                  <a:gd name="f78" fmla="val 162"/>
                  <a:gd name="f79" fmla="val 156"/>
                  <a:gd name="f80" fmla="val 87"/>
                  <a:gd name="f81" fmla="val 154"/>
                  <a:gd name="f82" fmla="val 78"/>
                  <a:gd name="f83" fmla="val 71"/>
                  <a:gd name="f84" fmla="val 157"/>
                  <a:gd name="f85" fmla="val 66"/>
                  <a:gd name="f86" fmla="val 155"/>
                  <a:gd name="f87" fmla="val 57"/>
                  <a:gd name="f88" fmla="val 144"/>
                  <a:gd name="f89" fmla="val 135"/>
                  <a:gd name="f90" fmla="val 13"/>
                  <a:gd name="f91" fmla="val 125"/>
                  <a:gd name="f92" fmla="val 100"/>
                  <a:gd name="f93" fmla="val 5"/>
                  <a:gd name="f94" fmla="val 89"/>
                  <a:gd name="f95" fmla="val 79"/>
                  <a:gd name="f96" fmla="val 31"/>
                  <a:gd name="f97" fmla="val 58"/>
                  <a:gd name="f98" fmla="val 37"/>
                  <a:gd name="f99" fmla="val 6"/>
                  <a:gd name="f100" fmla="val 36"/>
                  <a:gd name="f101" fmla="val 4"/>
                  <a:gd name="f102" fmla="+- 0 0 -90"/>
                  <a:gd name="f103" fmla="*/ f3 1 152"/>
                  <a:gd name="f104" fmla="*/ f4 1 206"/>
                  <a:gd name="f105" fmla="+- f7 0 f5"/>
                  <a:gd name="f106" fmla="+- f6 0 f5"/>
                  <a:gd name="f107" fmla="*/ f102 f0 1"/>
                  <a:gd name="f108" fmla="*/ f106 1 152"/>
                  <a:gd name="f109" fmla="*/ f105 1 206"/>
                  <a:gd name="f110" fmla="*/ 34 f106 1"/>
                  <a:gd name="f111" fmla="*/ 3 f105 1"/>
                  <a:gd name="f112" fmla="*/ 35 f106 1"/>
                  <a:gd name="f113" fmla="*/ 1 f105 1"/>
                  <a:gd name="f114" fmla="*/ 43 f106 1"/>
                  <a:gd name="f115" fmla="*/ 47 f106 1"/>
                  <a:gd name="f116" fmla="*/ 17 f105 1"/>
                  <a:gd name="f117" fmla="*/ 39 f106 1"/>
                  <a:gd name="f118" fmla="*/ 92 f105 1"/>
                  <a:gd name="f119" fmla="*/ 95 f105 1"/>
                  <a:gd name="f120" fmla="*/ 19 f106 1"/>
                  <a:gd name="f121" fmla="*/ 112 f105 1"/>
                  <a:gd name="f122" fmla="*/ 53 f106 1"/>
                  <a:gd name="f123" fmla="*/ 137 f105 1"/>
                  <a:gd name="f124" fmla="*/ 60 f106 1"/>
                  <a:gd name="f125" fmla="*/ 143 f105 1"/>
                  <a:gd name="f126" fmla="*/ 73 f106 1"/>
                  <a:gd name="f127" fmla="*/ 147 f105 1"/>
                  <a:gd name="f128" fmla="*/ 145 f106 1"/>
                  <a:gd name="f129" fmla="*/ 184 f105 1"/>
                  <a:gd name="f130" fmla="*/ 152 f106 1"/>
                  <a:gd name="f131" fmla="*/ 189 f105 1"/>
                  <a:gd name="f132" fmla="*/ 193 f105 1"/>
                  <a:gd name="f133" fmla="*/ 140 f106 1"/>
                  <a:gd name="f134" fmla="*/ 206 f105 1"/>
                  <a:gd name="f135" fmla="*/ 130 f106 1"/>
                  <a:gd name="f136" fmla="*/ 191 f105 1"/>
                  <a:gd name="f137" fmla="*/ 123 f106 1"/>
                  <a:gd name="f138" fmla="*/ 180 f105 1"/>
                  <a:gd name="f139" fmla="*/ 102 f106 1"/>
                  <a:gd name="f140" fmla="*/ 162 f105 1"/>
                  <a:gd name="f141" fmla="*/ 78 f106 1"/>
                  <a:gd name="f142" fmla="*/ 156 f105 1"/>
                  <a:gd name="f143" fmla="*/ 155 f105 1"/>
                  <a:gd name="f144" fmla="*/ 56 f106 1"/>
                  <a:gd name="f145" fmla="*/ 154 f105 1"/>
                  <a:gd name="f146" fmla="*/ 144 f105 1"/>
                  <a:gd name="f147" fmla="*/ 0 f106 1"/>
                  <a:gd name="f148" fmla="*/ 13 f106 1"/>
                  <a:gd name="f149" fmla="*/ 79 f105 1"/>
                  <a:gd name="f150" fmla="*/ 37 f106 1"/>
                  <a:gd name="f151" fmla="*/ 6 f105 1"/>
                  <a:gd name="f152" fmla="*/ 4 f105 1"/>
                  <a:gd name="f153" fmla="*/ f107 1 f2"/>
                  <a:gd name="f154" fmla="*/ f110 1 152"/>
                  <a:gd name="f155" fmla="*/ f111 1 206"/>
                  <a:gd name="f156" fmla="*/ f112 1 152"/>
                  <a:gd name="f157" fmla="*/ f113 1 206"/>
                  <a:gd name="f158" fmla="*/ f114 1 152"/>
                  <a:gd name="f159" fmla="*/ f115 1 152"/>
                  <a:gd name="f160" fmla="*/ f116 1 206"/>
                  <a:gd name="f161" fmla="*/ f117 1 152"/>
                  <a:gd name="f162" fmla="*/ f118 1 206"/>
                  <a:gd name="f163" fmla="*/ f119 1 206"/>
                  <a:gd name="f164" fmla="*/ f120 1 152"/>
                  <a:gd name="f165" fmla="*/ f121 1 206"/>
                  <a:gd name="f166" fmla="*/ f122 1 152"/>
                  <a:gd name="f167" fmla="*/ f123 1 206"/>
                  <a:gd name="f168" fmla="*/ f124 1 152"/>
                  <a:gd name="f169" fmla="*/ f125 1 206"/>
                  <a:gd name="f170" fmla="*/ f126 1 152"/>
                  <a:gd name="f171" fmla="*/ f127 1 206"/>
                  <a:gd name="f172" fmla="*/ f128 1 152"/>
                  <a:gd name="f173" fmla="*/ f129 1 206"/>
                  <a:gd name="f174" fmla="*/ f130 1 152"/>
                  <a:gd name="f175" fmla="*/ f131 1 206"/>
                  <a:gd name="f176" fmla="*/ f132 1 206"/>
                  <a:gd name="f177" fmla="*/ f133 1 152"/>
                  <a:gd name="f178" fmla="*/ f134 1 206"/>
                  <a:gd name="f179" fmla="*/ f135 1 152"/>
                  <a:gd name="f180" fmla="*/ f136 1 206"/>
                  <a:gd name="f181" fmla="*/ f137 1 152"/>
                  <a:gd name="f182" fmla="*/ f138 1 206"/>
                  <a:gd name="f183" fmla="*/ f139 1 152"/>
                  <a:gd name="f184" fmla="*/ f140 1 206"/>
                  <a:gd name="f185" fmla="*/ f141 1 152"/>
                  <a:gd name="f186" fmla="*/ f142 1 206"/>
                  <a:gd name="f187" fmla="*/ f143 1 206"/>
                  <a:gd name="f188" fmla="*/ f144 1 152"/>
                  <a:gd name="f189" fmla="*/ f145 1 206"/>
                  <a:gd name="f190" fmla="*/ f146 1 206"/>
                  <a:gd name="f191" fmla="*/ f147 1 152"/>
                  <a:gd name="f192" fmla="*/ f148 1 152"/>
                  <a:gd name="f193" fmla="*/ f149 1 206"/>
                  <a:gd name="f194" fmla="*/ f150 1 152"/>
                  <a:gd name="f195" fmla="*/ f151 1 206"/>
                  <a:gd name="f196" fmla="*/ f152 1 206"/>
                  <a:gd name="f197" fmla="*/ 0 1 f108"/>
                  <a:gd name="f198" fmla="*/ f6 1 f108"/>
                  <a:gd name="f199" fmla="*/ 0 1 f109"/>
                  <a:gd name="f200" fmla="*/ f7 1 f109"/>
                  <a:gd name="f201" fmla="+- f153 0 f1"/>
                  <a:gd name="f202" fmla="*/ f154 1 f108"/>
                  <a:gd name="f203" fmla="*/ f155 1 f109"/>
                  <a:gd name="f204" fmla="*/ f156 1 f108"/>
                  <a:gd name="f205" fmla="*/ f157 1 f109"/>
                  <a:gd name="f206" fmla="*/ f158 1 f108"/>
                  <a:gd name="f207" fmla="*/ f159 1 f108"/>
                  <a:gd name="f208" fmla="*/ f160 1 f109"/>
                  <a:gd name="f209" fmla="*/ f161 1 f108"/>
                  <a:gd name="f210" fmla="*/ f162 1 f109"/>
                  <a:gd name="f211" fmla="*/ f163 1 f109"/>
                  <a:gd name="f212" fmla="*/ f164 1 f108"/>
                  <a:gd name="f213" fmla="*/ f165 1 f109"/>
                  <a:gd name="f214" fmla="*/ f166 1 f108"/>
                  <a:gd name="f215" fmla="*/ f167 1 f109"/>
                  <a:gd name="f216" fmla="*/ f168 1 f108"/>
                  <a:gd name="f217" fmla="*/ f169 1 f109"/>
                  <a:gd name="f218" fmla="*/ f170 1 f108"/>
                  <a:gd name="f219" fmla="*/ f171 1 f109"/>
                  <a:gd name="f220" fmla="*/ f172 1 f108"/>
                  <a:gd name="f221" fmla="*/ f173 1 f109"/>
                  <a:gd name="f222" fmla="*/ f174 1 f108"/>
                  <a:gd name="f223" fmla="*/ f175 1 f109"/>
                  <a:gd name="f224" fmla="*/ f176 1 f109"/>
                  <a:gd name="f225" fmla="*/ f177 1 f108"/>
                  <a:gd name="f226" fmla="*/ f178 1 f109"/>
                  <a:gd name="f227" fmla="*/ f179 1 f108"/>
                  <a:gd name="f228" fmla="*/ f180 1 f109"/>
                  <a:gd name="f229" fmla="*/ f181 1 f108"/>
                  <a:gd name="f230" fmla="*/ f182 1 f109"/>
                  <a:gd name="f231" fmla="*/ f183 1 f108"/>
                  <a:gd name="f232" fmla="*/ f184 1 f109"/>
                  <a:gd name="f233" fmla="*/ f185 1 f108"/>
                  <a:gd name="f234" fmla="*/ f186 1 f109"/>
                  <a:gd name="f235" fmla="*/ f187 1 f109"/>
                  <a:gd name="f236" fmla="*/ f188 1 f108"/>
                  <a:gd name="f237" fmla="*/ f189 1 f109"/>
                  <a:gd name="f238" fmla="*/ f190 1 f109"/>
                  <a:gd name="f239" fmla="*/ f191 1 f108"/>
                  <a:gd name="f240" fmla="*/ f192 1 f108"/>
                  <a:gd name="f241" fmla="*/ f193 1 f109"/>
                  <a:gd name="f242" fmla="*/ f194 1 f108"/>
                  <a:gd name="f243" fmla="*/ f195 1 f109"/>
                  <a:gd name="f244" fmla="*/ f196 1 f109"/>
                  <a:gd name="f245" fmla="*/ f197 f103 1"/>
                  <a:gd name="f246" fmla="*/ f198 f103 1"/>
                  <a:gd name="f247" fmla="*/ f200 f104 1"/>
                  <a:gd name="f248" fmla="*/ f199 f104 1"/>
                  <a:gd name="f249" fmla="*/ f202 f103 1"/>
                  <a:gd name="f250" fmla="*/ f203 f104 1"/>
                  <a:gd name="f251" fmla="*/ f204 f103 1"/>
                  <a:gd name="f252" fmla="*/ f205 f104 1"/>
                  <a:gd name="f253" fmla="*/ f206 f103 1"/>
                  <a:gd name="f254" fmla="*/ f207 f103 1"/>
                  <a:gd name="f255" fmla="*/ f208 f104 1"/>
                  <a:gd name="f256" fmla="*/ f209 f103 1"/>
                  <a:gd name="f257" fmla="*/ f210 f104 1"/>
                  <a:gd name="f258" fmla="*/ f211 f104 1"/>
                  <a:gd name="f259" fmla="*/ f212 f103 1"/>
                  <a:gd name="f260" fmla="*/ f213 f104 1"/>
                  <a:gd name="f261" fmla="*/ f214 f103 1"/>
                  <a:gd name="f262" fmla="*/ f215 f104 1"/>
                  <a:gd name="f263" fmla="*/ f216 f103 1"/>
                  <a:gd name="f264" fmla="*/ f217 f104 1"/>
                  <a:gd name="f265" fmla="*/ f218 f103 1"/>
                  <a:gd name="f266" fmla="*/ f219 f104 1"/>
                  <a:gd name="f267" fmla="*/ f220 f103 1"/>
                  <a:gd name="f268" fmla="*/ f221 f104 1"/>
                  <a:gd name="f269" fmla="*/ f222 f103 1"/>
                  <a:gd name="f270" fmla="*/ f223 f104 1"/>
                  <a:gd name="f271" fmla="*/ f224 f104 1"/>
                  <a:gd name="f272" fmla="*/ f225 f103 1"/>
                  <a:gd name="f273" fmla="*/ f226 f104 1"/>
                  <a:gd name="f274" fmla="*/ f227 f103 1"/>
                  <a:gd name="f275" fmla="*/ f228 f104 1"/>
                  <a:gd name="f276" fmla="*/ f229 f103 1"/>
                  <a:gd name="f277" fmla="*/ f230 f104 1"/>
                  <a:gd name="f278" fmla="*/ f231 f103 1"/>
                  <a:gd name="f279" fmla="*/ f232 f104 1"/>
                  <a:gd name="f280" fmla="*/ f233 f103 1"/>
                  <a:gd name="f281" fmla="*/ f234 f104 1"/>
                  <a:gd name="f282" fmla="*/ f235 f104 1"/>
                  <a:gd name="f283" fmla="*/ f236 f103 1"/>
                  <a:gd name="f284" fmla="*/ f237 f104 1"/>
                  <a:gd name="f285" fmla="*/ f238 f104 1"/>
                  <a:gd name="f286" fmla="*/ f239 f103 1"/>
                  <a:gd name="f287" fmla="*/ f240 f103 1"/>
                  <a:gd name="f288" fmla="*/ f241 f104 1"/>
                  <a:gd name="f289" fmla="*/ f242 f103 1"/>
                  <a:gd name="f290" fmla="*/ f243 f104 1"/>
                  <a:gd name="f291" fmla="*/ f244 f104 1"/>
                </a:gdLst>
                <a:ahLst/>
                <a:cxnLst>
                  <a:cxn ang="3cd4">
                    <a:pos x="hc" y="t"/>
                  </a:cxn>
                  <a:cxn ang="0">
                    <a:pos x="r" y="vc"/>
                  </a:cxn>
                  <a:cxn ang="cd4">
                    <a:pos x="hc" y="b"/>
                  </a:cxn>
                  <a:cxn ang="cd2">
                    <a:pos x="l" y="vc"/>
                  </a:cxn>
                  <a:cxn ang="f201">
                    <a:pos x="f249" y="f250"/>
                  </a:cxn>
                  <a:cxn ang="f201">
                    <a:pos x="f251" y="f252"/>
                  </a:cxn>
                  <a:cxn ang="f201">
                    <a:pos x="f253" y="f250"/>
                  </a:cxn>
                  <a:cxn ang="f201">
                    <a:pos x="f254" y="f255"/>
                  </a:cxn>
                  <a:cxn ang="f201">
                    <a:pos x="f256" y="f257"/>
                  </a:cxn>
                  <a:cxn ang="f201">
                    <a:pos x="f256" y="f258"/>
                  </a:cxn>
                  <a:cxn ang="f201">
                    <a:pos x="f259" y="f260"/>
                  </a:cxn>
                  <a:cxn ang="f201">
                    <a:pos x="f261" y="f262"/>
                  </a:cxn>
                  <a:cxn ang="f201">
                    <a:pos x="f263" y="f264"/>
                  </a:cxn>
                  <a:cxn ang="f201">
                    <a:pos x="f265" y="f266"/>
                  </a:cxn>
                  <a:cxn ang="f201">
                    <a:pos x="f267" y="f268"/>
                  </a:cxn>
                  <a:cxn ang="f201">
                    <a:pos x="f269" y="f270"/>
                  </a:cxn>
                  <a:cxn ang="f201">
                    <a:pos x="f269" y="f271"/>
                  </a:cxn>
                  <a:cxn ang="f201">
                    <a:pos x="f272" y="f273"/>
                  </a:cxn>
                  <a:cxn ang="f201">
                    <a:pos x="f274" y="f275"/>
                  </a:cxn>
                  <a:cxn ang="f201">
                    <a:pos x="f276" y="f277"/>
                  </a:cxn>
                  <a:cxn ang="f201">
                    <a:pos x="f278" y="f279"/>
                  </a:cxn>
                  <a:cxn ang="f201">
                    <a:pos x="f280" y="f281"/>
                  </a:cxn>
                  <a:cxn ang="f201">
                    <a:pos x="f263" y="f282"/>
                  </a:cxn>
                  <a:cxn ang="f201">
                    <a:pos x="f283" y="f284"/>
                  </a:cxn>
                  <a:cxn ang="f201">
                    <a:pos x="f253" y="f285"/>
                  </a:cxn>
                  <a:cxn ang="f201">
                    <a:pos x="f286" y="f260"/>
                  </a:cxn>
                  <a:cxn ang="f201">
                    <a:pos x="f287" y="f288"/>
                  </a:cxn>
                  <a:cxn ang="f201">
                    <a:pos x="f289" y="f290"/>
                  </a:cxn>
                  <a:cxn ang="f201">
                    <a:pos x="f251" y="f291"/>
                  </a:cxn>
                  <a:cxn ang="f201">
                    <a:pos x="f249" y="f250"/>
                  </a:cxn>
                </a:cxnLst>
                <a:rect l="f245" t="f248" r="f246" b="f247"/>
                <a:pathLst>
                  <a:path w="152" h="206">
                    <a:moveTo>
                      <a:pt x="f8" y="f9"/>
                    </a:moveTo>
                    <a:cubicBezTo>
                      <a:pt x="f10" y="f11"/>
                      <a:pt x="f10" y="f11"/>
                      <a:pt x="f10" y="f12"/>
                    </a:cubicBezTo>
                    <a:cubicBezTo>
                      <a:pt x="f13" y="f5"/>
                      <a:pt x="f14" y="f9"/>
                      <a:pt x="f15" y="f9"/>
                    </a:cubicBezTo>
                    <a:cubicBezTo>
                      <a:pt x="f16" y="f17"/>
                      <a:pt x="f16" y="f18"/>
                      <a:pt x="f19" y="f20"/>
                    </a:cubicBezTo>
                    <a:cubicBezTo>
                      <a:pt x="f21" y="f22"/>
                      <a:pt x="f21" y="f23"/>
                      <a:pt x="f24" y="f25"/>
                    </a:cubicBezTo>
                    <a:cubicBezTo>
                      <a:pt x="f24" y="f26"/>
                      <a:pt x="f24" y="f27"/>
                      <a:pt x="f24" y="f28"/>
                    </a:cubicBezTo>
                    <a:cubicBezTo>
                      <a:pt x="f10" y="f29"/>
                      <a:pt x="f30" y="f31"/>
                      <a:pt x="f32" y="f33"/>
                    </a:cubicBezTo>
                    <a:cubicBezTo>
                      <a:pt x="f34" y="f35"/>
                      <a:pt x="f22" y="f36"/>
                      <a:pt x="f37" y="f38"/>
                    </a:cubicBezTo>
                    <a:cubicBezTo>
                      <a:pt x="f39" y="f40"/>
                      <a:pt x="f41" y="f42"/>
                      <a:pt x="f43" y="f44"/>
                    </a:cubicBezTo>
                    <a:cubicBezTo>
                      <a:pt x="f45" y="f6"/>
                      <a:pt x="f46" y="f47"/>
                      <a:pt x="f48" y="f49"/>
                    </a:cubicBezTo>
                    <a:cubicBezTo>
                      <a:pt x="f50" y="f51"/>
                      <a:pt x="f52" y="f53"/>
                      <a:pt x="f54" y="f55"/>
                    </a:cubicBezTo>
                    <a:cubicBezTo>
                      <a:pt x="f54" y="f56"/>
                      <a:pt x="f57" y="f58"/>
                      <a:pt x="f6" y="f58"/>
                    </a:cubicBezTo>
                    <a:cubicBezTo>
                      <a:pt x="f6" y="f59"/>
                      <a:pt x="f6" y="f60"/>
                      <a:pt x="f6" y="f61"/>
                    </a:cubicBezTo>
                    <a:cubicBezTo>
                      <a:pt x="f57" y="f62"/>
                      <a:pt x="f63" y="f7"/>
                      <a:pt x="f42" y="f7"/>
                    </a:cubicBezTo>
                    <a:cubicBezTo>
                      <a:pt x="f51" y="f64"/>
                      <a:pt x="f65" y="f66"/>
                      <a:pt x="f67" y="f56"/>
                    </a:cubicBezTo>
                    <a:cubicBezTo>
                      <a:pt x="f68" y="f69"/>
                      <a:pt x="f70" y="f71"/>
                      <a:pt x="f72" y="f2"/>
                    </a:cubicBezTo>
                    <a:cubicBezTo>
                      <a:pt x="f73" y="f74"/>
                      <a:pt x="f75" y="f76"/>
                      <a:pt x="f77" y="f78"/>
                    </a:cubicBezTo>
                    <a:cubicBezTo>
                      <a:pt x="f27" y="f79"/>
                      <a:pt x="f80" y="f81"/>
                      <a:pt x="f82" y="f79"/>
                    </a:cubicBezTo>
                    <a:cubicBezTo>
                      <a:pt x="f83" y="f84"/>
                      <a:pt x="f85" y="f84"/>
                      <a:pt x="f43" y="f86"/>
                    </a:cubicBezTo>
                    <a:cubicBezTo>
                      <a:pt x="f41" y="f81"/>
                      <a:pt x="f87" y="f81"/>
                      <a:pt x="f39" y="f81"/>
                    </a:cubicBezTo>
                    <a:cubicBezTo>
                      <a:pt x="f37" y="f57"/>
                      <a:pt x="f21" y="f49"/>
                      <a:pt x="f15" y="f88"/>
                    </a:cubicBezTo>
                    <a:cubicBezTo>
                      <a:pt x="f30" y="f89"/>
                      <a:pt x="f90" y="f91"/>
                      <a:pt x="f5" y="f33"/>
                    </a:cubicBezTo>
                    <a:cubicBezTo>
                      <a:pt x="f9" y="f92"/>
                      <a:pt x="f93" y="f94"/>
                      <a:pt x="f90" y="f95"/>
                    </a:cubicBezTo>
                    <a:cubicBezTo>
                      <a:pt x="f96" y="f97"/>
                      <a:pt x="f13" y="f8"/>
                      <a:pt x="f98" y="f99"/>
                    </a:cubicBezTo>
                    <a:cubicBezTo>
                      <a:pt x="f100" y="f99"/>
                      <a:pt x="f10" y="f93"/>
                      <a:pt x="f10" y="f101"/>
                    </a:cubicBezTo>
                    <a:cubicBezTo>
                      <a:pt x="f10" y="f101"/>
                      <a:pt x="f10" y="f9"/>
                      <a:pt x="f8" y="f9"/>
                    </a:cubicBezTo>
                    <a:close/>
                  </a:path>
                </a:pathLst>
              </a:custGeom>
              <a:solidFill>
                <a:srgbClr val="85423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7" name="Freeform 134">
                <a:extLst>
                  <a:ext uri="{FF2B5EF4-FFF2-40B4-BE49-F238E27FC236}">
                    <a16:creationId xmlns:a16="http://schemas.microsoft.com/office/drawing/2014/main" id="{71CDFCE7-6F2D-6DD9-56B0-83A627DF9502}"/>
                  </a:ext>
                </a:extLst>
              </p:cNvPr>
              <p:cNvSpPr/>
              <p:nvPr/>
            </p:nvSpPr>
            <p:spPr>
              <a:xfrm>
                <a:off x="10172700" y="5534021"/>
                <a:ext cx="233364" cy="155576"/>
              </a:xfrm>
              <a:custGeom>
                <a:avLst/>
                <a:gdLst>
                  <a:gd name="f0" fmla="val 10800000"/>
                  <a:gd name="f1" fmla="val 5400000"/>
                  <a:gd name="f2" fmla="val 180"/>
                  <a:gd name="f3" fmla="val w"/>
                  <a:gd name="f4" fmla="val h"/>
                  <a:gd name="f5" fmla="val 0"/>
                  <a:gd name="f6" fmla="val 148"/>
                  <a:gd name="f7" fmla="val 99"/>
                  <a:gd name="f8" fmla="val 138"/>
                  <a:gd name="f9" fmla="val 94"/>
                  <a:gd name="f10" fmla="val 136"/>
                  <a:gd name="f11" fmla="val 96"/>
                  <a:gd name="f12" fmla="val 134"/>
                  <a:gd name="f13" fmla="val 97"/>
                  <a:gd name="f14" fmla="val 131"/>
                  <a:gd name="f15" fmla="val 130"/>
                  <a:gd name="f16" fmla="val 129"/>
                  <a:gd name="f17" fmla="val 98"/>
                  <a:gd name="f18" fmla="val 85"/>
                  <a:gd name="f19" fmla="val 122"/>
                  <a:gd name="f20" fmla="val 77"/>
                  <a:gd name="f21" fmla="val 116"/>
                  <a:gd name="f22" fmla="val 67"/>
                  <a:gd name="f23" fmla="val 114"/>
                  <a:gd name="f24" fmla="val 64"/>
                  <a:gd name="f25" fmla="val 111"/>
                  <a:gd name="f26" fmla="val 63"/>
                  <a:gd name="f27" fmla="val 109"/>
                  <a:gd name="f28" fmla="val 62"/>
                  <a:gd name="f29" fmla="val 103"/>
                  <a:gd name="f30" fmla="val 59"/>
                  <a:gd name="f31" fmla="val 56"/>
                  <a:gd name="f32" fmla="val 91"/>
                  <a:gd name="f33" fmla="val 53"/>
                  <a:gd name="f34" fmla="val 84"/>
                  <a:gd name="f35" fmla="val 48"/>
                  <a:gd name="f36" fmla="val 76"/>
                  <a:gd name="f37" fmla="val 49"/>
                  <a:gd name="f38" fmla="val 68"/>
                  <a:gd name="f39" fmla="val 52"/>
                  <a:gd name="f40" fmla="val 58"/>
                  <a:gd name="f41" fmla="val 54"/>
                  <a:gd name="f42" fmla="val 57"/>
                  <a:gd name="f43" fmla="val 47"/>
                  <a:gd name="f44" fmla="val 43"/>
                  <a:gd name="f45" fmla="val 45"/>
                  <a:gd name="f46" fmla="val 40"/>
                  <a:gd name="f47" fmla="val 29"/>
                  <a:gd name="f48" fmla="val 38"/>
                  <a:gd name="f49" fmla="val 19"/>
                  <a:gd name="f50" fmla="val 32"/>
                  <a:gd name="f51" fmla="val 9"/>
                  <a:gd name="f52" fmla="val 24"/>
                  <a:gd name="f53" fmla="val 23"/>
                  <a:gd name="f54" fmla="val 8"/>
                  <a:gd name="f55" fmla="val 6"/>
                  <a:gd name="f56" fmla="val 20"/>
                  <a:gd name="f57" fmla="val 22"/>
                  <a:gd name="f58" fmla="val 1"/>
                  <a:gd name="f59" fmla="val 17"/>
                  <a:gd name="f60" fmla="val 14"/>
                  <a:gd name="f61" fmla="val 13"/>
                  <a:gd name="f62" fmla="val 15"/>
                  <a:gd name="f63" fmla="val 10"/>
                  <a:gd name="f64" fmla="val 18"/>
                  <a:gd name="f65" fmla="val 4"/>
                  <a:gd name="f66" fmla="val 31"/>
                  <a:gd name="f67" fmla="val 3"/>
                  <a:gd name="f68" fmla="val 34"/>
                  <a:gd name="f69" fmla="val 11"/>
                  <a:gd name="f70" fmla="val 39"/>
                  <a:gd name="f71" fmla="val 50"/>
                  <a:gd name="f72" fmla="val 27"/>
                  <a:gd name="f73" fmla="val 55"/>
                  <a:gd name="f74" fmla="val 61"/>
                  <a:gd name="f75" fmla="val 41"/>
                  <a:gd name="f76" fmla="val 42"/>
                  <a:gd name="f77" fmla="val 106"/>
                  <a:gd name="f78" fmla="val 44"/>
                  <a:gd name="f79" fmla="val 121"/>
                  <a:gd name="f80" fmla="val 132"/>
                  <a:gd name="f81" fmla="val 135"/>
                  <a:gd name="f82" fmla="val 46"/>
                  <a:gd name="f83" fmla="val 139"/>
                  <a:gd name="f84" fmla="val 141"/>
                  <a:gd name="f85" fmla="val 65"/>
                  <a:gd name="f86" fmla="val 147"/>
                  <a:gd name="f87" fmla="val 66"/>
                  <a:gd name="f88" fmla="val 69"/>
                  <a:gd name="f89" fmla="val 146"/>
                  <a:gd name="f90" fmla="val 71"/>
                  <a:gd name="f91" fmla="val 145"/>
                  <a:gd name="f92" fmla="val 79"/>
                  <a:gd name="f93" fmla="val 86"/>
                  <a:gd name="f94" fmla="val 140"/>
                  <a:gd name="f95" fmla="+- 0 0 -90"/>
                  <a:gd name="f96" fmla="*/ f3 1 148"/>
                  <a:gd name="f97" fmla="*/ f4 1 99"/>
                  <a:gd name="f98" fmla="+- f7 0 f5"/>
                  <a:gd name="f99" fmla="+- f6 0 f5"/>
                  <a:gd name="f100" fmla="*/ f95 f0 1"/>
                  <a:gd name="f101" fmla="*/ f99 1 148"/>
                  <a:gd name="f102" fmla="*/ f98 1 99"/>
                  <a:gd name="f103" fmla="*/ 138 f99 1"/>
                  <a:gd name="f104" fmla="*/ 94 f98 1"/>
                  <a:gd name="f105" fmla="*/ 131 f99 1"/>
                  <a:gd name="f106" fmla="*/ 99 f98 1"/>
                  <a:gd name="f107" fmla="*/ 130 f99 1"/>
                  <a:gd name="f108" fmla="*/ 129 f99 1"/>
                  <a:gd name="f109" fmla="*/ 98 f98 1"/>
                  <a:gd name="f110" fmla="*/ 116 f99 1"/>
                  <a:gd name="f111" fmla="*/ 67 f98 1"/>
                  <a:gd name="f112" fmla="*/ 109 f99 1"/>
                  <a:gd name="f113" fmla="*/ 62 f98 1"/>
                  <a:gd name="f114" fmla="*/ 91 f99 1"/>
                  <a:gd name="f115" fmla="*/ 53 f98 1"/>
                  <a:gd name="f116" fmla="*/ 68 f99 1"/>
                  <a:gd name="f117" fmla="*/ 52 f98 1"/>
                  <a:gd name="f118" fmla="*/ 54 f99 1"/>
                  <a:gd name="f119" fmla="*/ 57 f98 1"/>
                  <a:gd name="f120" fmla="*/ 47 f99 1"/>
                  <a:gd name="f121" fmla="*/ 45 f99 1"/>
                  <a:gd name="f122" fmla="*/ 40 f99 1"/>
                  <a:gd name="f123" fmla="*/ 45 f98 1"/>
                  <a:gd name="f124" fmla="*/ 9 f99 1"/>
                  <a:gd name="f125" fmla="*/ 24 f98 1"/>
                  <a:gd name="f126" fmla="*/ 8 f99 1"/>
                  <a:gd name="f127" fmla="*/ 23 f98 1"/>
                  <a:gd name="f128" fmla="*/ 1 f99 1"/>
                  <a:gd name="f129" fmla="*/ 17 f98 1"/>
                  <a:gd name="f130" fmla="*/ 13 f98 1"/>
                  <a:gd name="f131" fmla="*/ 23 f99 1"/>
                  <a:gd name="f132" fmla="*/ 0 f98 1"/>
                  <a:gd name="f133" fmla="*/ 39 f99 1"/>
                  <a:gd name="f134" fmla="*/ 55 f99 1"/>
                  <a:gd name="f135" fmla="*/ 32 f98 1"/>
                  <a:gd name="f136" fmla="*/ 77 f99 1"/>
                  <a:gd name="f137" fmla="*/ 41 f98 1"/>
                  <a:gd name="f138" fmla="*/ 121 f99 1"/>
                  <a:gd name="f139" fmla="*/ 44 f98 1"/>
                  <a:gd name="f140" fmla="*/ 147 f99 1"/>
                  <a:gd name="f141" fmla="*/ 66 f98 1"/>
                  <a:gd name="f142" fmla="*/ 146 f99 1"/>
                  <a:gd name="f143" fmla="*/ 71 f98 1"/>
                  <a:gd name="f144" fmla="*/ 140 f99 1"/>
                  <a:gd name="f145" fmla="*/ f100 1 f2"/>
                  <a:gd name="f146" fmla="*/ f103 1 148"/>
                  <a:gd name="f147" fmla="*/ f104 1 99"/>
                  <a:gd name="f148" fmla="*/ f105 1 148"/>
                  <a:gd name="f149" fmla="*/ f106 1 99"/>
                  <a:gd name="f150" fmla="*/ f107 1 148"/>
                  <a:gd name="f151" fmla="*/ f108 1 148"/>
                  <a:gd name="f152" fmla="*/ f109 1 99"/>
                  <a:gd name="f153" fmla="*/ f110 1 148"/>
                  <a:gd name="f154" fmla="*/ f111 1 99"/>
                  <a:gd name="f155" fmla="*/ f112 1 148"/>
                  <a:gd name="f156" fmla="*/ f113 1 99"/>
                  <a:gd name="f157" fmla="*/ f114 1 148"/>
                  <a:gd name="f158" fmla="*/ f115 1 99"/>
                  <a:gd name="f159" fmla="*/ f116 1 148"/>
                  <a:gd name="f160" fmla="*/ f117 1 99"/>
                  <a:gd name="f161" fmla="*/ f118 1 148"/>
                  <a:gd name="f162" fmla="*/ f119 1 99"/>
                  <a:gd name="f163" fmla="*/ f120 1 148"/>
                  <a:gd name="f164" fmla="*/ f121 1 148"/>
                  <a:gd name="f165" fmla="*/ f122 1 148"/>
                  <a:gd name="f166" fmla="*/ f123 1 99"/>
                  <a:gd name="f167" fmla="*/ f124 1 148"/>
                  <a:gd name="f168" fmla="*/ f125 1 99"/>
                  <a:gd name="f169" fmla="*/ f126 1 148"/>
                  <a:gd name="f170" fmla="*/ f127 1 99"/>
                  <a:gd name="f171" fmla="*/ f128 1 148"/>
                  <a:gd name="f172" fmla="*/ f129 1 99"/>
                  <a:gd name="f173" fmla="*/ f130 1 99"/>
                  <a:gd name="f174" fmla="*/ f131 1 148"/>
                  <a:gd name="f175" fmla="*/ f132 1 99"/>
                  <a:gd name="f176" fmla="*/ f133 1 148"/>
                  <a:gd name="f177" fmla="*/ f134 1 148"/>
                  <a:gd name="f178" fmla="*/ f135 1 99"/>
                  <a:gd name="f179" fmla="*/ f136 1 148"/>
                  <a:gd name="f180" fmla="*/ f137 1 99"/>
                  <a:gd name="f181" fmla="*/ f138 1 148"/>
                  <a:gd name="f182" fmla="*/ f139 1 99"/>
                  <a:gd name="f183" fmla="*/ f140 1 148"/>
                  <a:gd name="f184" fmla="*/ f141 1 99"/>
                  <a:gd name="f185" fmla="*/ f142 1 148"/>
                  <a:gd name="f186" fmla="*/ f143 1 99"/>
                  <a:gd name="f187" fmla="*/ f144 1 148"/>
                  <a:gd name="f188" fmla="*/ 0 1 f101"/>
                  <a:gd name="f189" fmla="*/ f6 1 f101"/>
                  <a:gd name="f190" fmla="*/ 0 1 f102"/>
                  <a:gd name="f191" fmla="*/ f7 1 f102"/>
                  <a:gd name="f192" fmla="+- f145 0 f1"/>
                  <a:gd name="f193" fmla="*/ f146 1 f101"/>
                  <a:gd name="f194" fmla="*/ f147 1 f102"/>
                  <a:gd name="f195" fmla="*/ f148 1 f101"/>
                  <a:gd name="f196" fmla="*/ f149 1 f102"/>
                  <a:gd name="f197" fmla="*/ f150 1 f101"/>
                  <a:gd name="f198" fmla="*/ f151 1 f101"/>
                  <a:gd name="f199" fmla="*/ f152 1 f102"/>
                  <a:gd name="f200" fmla="*/ f153 1 f101"/>
                  <a:gd name="f201" fmla="*/ f154 1 f102"/>
                  <a:gd name="f202" fmla="*/ f155 1 f101"/>
                  <a:gd name="f203" fmla="*/ f156 1 f102"/>
                  <a:gd name="f204" fmla="*/ f157 1 f101"/>
                  <a:gd name="f205" fmla="*/ f158 1 f102"/>
                  <a:gd name="f206" fmla="*/ f159 1 f101"/>
                  <a:gd name="f207" fmla="*/ f160 1 f102"/>
                  <a:gd name="f208" fmla="*/ f161 1 f101"/>
                  <a:gd name="f209" fmla="*/ f162 1 f102"/>
                  <a:gd name="f210" fmla="*/ f163 1 f101"/>
                  <a:gd name="f211" fmla="*/ f164 1 f101"/>
                  <a:gd name="f212" fmla="*/ f165 1 f101"/>
                  <a:gd name="f213" fmla="*/ f166 1 f102"/>
                  <a:gd name="f214" fmla="*/ f167 1 f101"/>
                  <a:gd name="f215" fmla="*/ f168 1 f102"/>
                  <a:gd name="f216" fmla="*/ f169 1 f101"/>
                  <a:gd name="f217" fmla="*/ f170 1 f102"/>
                  <a:gd name="f218" fmla="*/ f171 1 f101"/>
                  <a:gd name="f219" fmla="*/ f172 1 f102"/>
                  <a:gd name="f220" fmla="*/ f173 1 f102"/>
                  <a:gd name="f221" fmla="*/ f174 1 f101"/>
                  <a:gd name="f222" fmla="*/ f175 1 f102"/>
                  <a:gd name="f223" fmla="*/ f176 1 f101"/>
                  <a:gd name="f224" fmla="*/ f177 1 f101"/>
                  <a:gd name="f225" fmla="*/ f178 1 f102"/>
                  <a:gd name="f226" fmla="*/ f179 1 f101"/>
                  <a:gd name="f227" fmla="*/ f180 1 f102"/>
                  <a:gd name="f228" fmla="*/ f181 1 f101"/>
                  <a:gd name="f229" fmla="*/ f182 1 f102"/>
                  <a:gd name="f230" fmla="*/ f183 1 f101"/>
                  <a:gd name="f231" fmla="*/ f184 1 f102"/>
                  <a:gd name="f232" fmla="*/ f185 1 f101"/>
                  <a:gd name="f233" fmla="*/ f186 1 f102"/>
                  <a:gd name="f234" fmla="*/ f187 1 f101"/>
                  <a:gd name="f235" fmla="*/ f188 f96 1"/>
                  <a:gd name="f236" fmla="*/ f189 f96 1"/>
                  <a:gd name="f237" fmla="*/ f191 f97 1"/>
                  <a:gd name="f238" fmla="*/ f190 f97 1"/>
                  <a:gd name="f239" fmla="*/ f193 f96 1"/>
                  <a:gd name="f240" fmla="*/ f194 f97 1"/>
                  <a:gd name="f241" fmla="*/ f195 f96 1"/>
                  <a:gd name="f242" fmla="*/ f196 f97 1"/>
                  <a:gd name="f243" fmla="*/ f197 f96 1"/>
                  <a:gd name="f244" fmla="*/ f198 f96 1"/>
                  <a:gd name="f245" fmla="*/ f199 f97 1"/>
                  <a:gd name="f246" fmla="*/ f200 f96 1"/>
                  <a:gd name="f247" fmla="*/ f201 f97 1"/>
                  <a:gd name="f248" fmla="*/ f202 f96 1"/>
                  <a:gd name="f249" fmla="*/ f203 f97 1"/>
                  <a:gd name="f250" fmla="*/ f204 f96 1"/>
                  <a:gd name="f251" fmla="*/ f205 f97 1"/>
                  <a:gd name="f252" fmla="*/ f206 f96 1"/>
                  <a:gd name="f253" fmla="*/ f207 f97 1"/>
                  <a:gd name="f254" fmla="*/ f208 f96 1"/>
                  <a:gd name="f255" fmla="*/ f209 f97 1"/>
                  <a:gd name="f256" fmla="*/ f210 f96 1"/>
                  <a:gd name="f257" fmla="*/ f211 f96 1"/>
                  <a:gd name="f258" fmla="*/ f212 f96 1"/>
                  <a:gd name="f259" fmla="*/ f213 f97 1"/>
                  <a:gd name="f260" fmla="*/ f214 f96 1"/>
                  <a:gd name="f261" fmla="*/ f215 f97 1"/>
                  <a:gd name="f262" fmla="*/ f216 f96 1"/>
                  <a:gd name="f263" fmla="*/ f217 f97 1"/>
                  <a:gd name="f264" fmla="*/ f218 f96 1"/>
                  <a:gd name="f265" fmla="*/ f219 f97 1"/>
                  <a:gd name="f266" fmla="*/ f220 f97 1"/>
                  <a:gd name="f267" fmla="*/ f221 f96 1"/>
                  <a:gd name="f268" fmla="*/ f222 f97 1"/>
                  <a:gd name="f269" fmla="*/ f223 f96 1"/>
                  <a:gd name="f270" fmla="*/ f224 f96 1"/>
                  <a:gd name="f271" fmla="*/ f225 f97 1"/>
                  <a:gd name="f272" fmla="*/ f226 f96 1"/>
                  <a:gd name="f273" fmla="*/ f227 f97 1"/>
                  <a:gd name="f274" fmla="*/ f228 f96 1"/>
                  <a:gd name="f275" fmla="*/ f229 f97 1"/>
                  <a:gd name="f276" fmla="*/ f230 f96 1"/>
                  <a:gd name="f277" fmla="*/ f231 f97 1"/>
                  <a:gd name="f278" fmla="*/ f232 f96 1"/>
                  <a:gd name="f279" fmla="*/ f233 f97 1"/>
                  <a:gd name="f280" fmla="*/ f234 f96 1"/>
                </a:gdLst>
                <a:ahLst/>
                <a:cxnLst>
                  <a:cxn ang="3cd4">
                    <a:pos x="hc" y="t"/>
                  </a:cxn>
                  <a:cxn ang="0">
                    <a:pos x="r" y="vc"/>
                  </a:cxn>
                  <a:cxn ang="cd4">
                    <a:pos x="hc" y="b"/>
                  </a:cxn>
                  <a:cxn ang="cd2">
                    <a:pos x="l" y="vc"/>
                  </a:cxn>
                  <a:cxn ang="f192">
                    <a:pos x="f239" y="f240"/>
                  </a:cxn>
                  <a:cxn ang="f192">
                    <a:pos x="f241" y="f242"/>
                  </a:cxn>
                  <a:cxn ang="f192">
                    <a:pos x="f243" y="f242"/>
                  </a:cxn>
                  <a:cxn ang="f192">
                    <a:pos x="f244" y="f245"/>
                  </a:cxn>
                  <a:cxn ang="f192">
                    <a:pos x="f246" y="f247"/>
                  </a:cxn>
                  <a:cxn ang="f192">
                    <a:pos x="f248" y="f249"/>
                  </a:cxn>
                  <a:cxn ang="f192">
                    <a:pos x="f250" y="f251"/>
                  </a:cxn>
                  <a:cxn ang="f192">
                    <a:pos x="f252" y="f253"/>
                  </a:cxn>
                  <a:cxn ang="f192">
                    <a:pos x="f254" y="f255"/>
                  </a:cxn>
                  <a:cxn ang="f192">
                    <a:pos x="f256" y="f255"/>
                  </a:cxn>
                  <a:cxn ang="f192">
                    <a:pos x="f257" y="f253"/>
                  </a:cxn>
                  <a:cxn ang="f192">
                    <a:pos x="f258" y="f259"/>
                  </a:cxn>
                  <a:cxn ang="f192">
                    <a:pos x="f260" y="f261"/>
                  </a:cxn>
                  <a:cxn ang="f192">
                    <a:pos x="f262" y="f263"/>
                  </a:cxn>
                  <a:cxn ang="f192">
                    <a:pos x="f264" y="f265"/>
                  </a:cxn>
                  <a:cxn ang="f192">
                    <a:pos x="f260" y="f266"/>
                  </a:cxn>
                  <a:cxn ang="f192">
                    <a:pos x="f267" y="f268"/>
                  </a:cxn>
                  <a:cxn ang="f192">
                    <a:pos x="f269" y="f265"/>
                  </a:cxn>
                  <a:cxn ang="f192">
                    <a:pos x="f270" y="f271"/>
                  </a:cxn>
                  <a:cxn ang="f192">
                    <a:pos x="f272" y="f273"/>
                  </a:cxn>
                  <a:cxn ang="f192">
                    <a:pos x="f274" y="f275"/>
                  </a:cxn>
                  <a:cxn ang="f192">
                    <a:pos x="f239" y="f255"/>
                  </a:cxn>
                  <a:cxn ang="f192">
                    <a:pos x="f276" y="f277"/>
                  </a:cxn>
                  <a:cxn ang="f192">
                    <a:pos x="f278" y="f279"/>
                  </a:cxn>
                  <a:cxn ang="f192">
                    <a:pos x="f280" y="f240"/>
                  </a:cxn>
                  <a:cxn ang="f192">
                    <a:pos x="f239" y="f240"/>
                  </a:cxn>
                </a:cxnLst>
                <a:rect l="f235" t="f238" r="f236" b="f237"/>
                <a:pathLst>
                  <a:path w="148" h="99">
                    <a:moveTo>
                      <a:pt x="f8" y="f9"/>
                    </a:moveTo>
                    <a:cubicBezTo>
                      <a:pt x="f10" y="f11"/>
                      <a:pt x="f12" y="f13"/>
                      <a:pt x="f14" y="f7"/>
                    </a:cubicBezTo>
                    <a:cubicBezTo>
                      <a:pt x="f14" y="f7"/>
                      <a:pt x="f14" y="f7"/>
                      <a:pt x="f15" y="f7"/>
                    </a:cubicBezTo>
                    <a:cubicBezTo>
                      <a:pt x="f15" y="f7"/>
                      <a:pt x="f16" y="f17"/>
                      <a:pt x="f16" y="f17"/>
                    </a:cubicBezTo>
                    <a:cubicBezTo>
                      <a:pt x="f15" y="f18"/>
                      <a:pt x="f19" y="f20"/>
                      <a:pt x="f21" y="f22"/>
                    </a:cubicBezTo>
                    <a:cubicBezTo>
                      <a:pt x="f23" y="f24"/>
                      <a:pt x="f25" y="f26"/>
                      <a:pt x="f27" y="f28"/>
                    </a:cubicBezTo>
                    <a:cubicBezTo>
                      <a:pt x="f29" y="f30"/>
                      <a:pt x="f13" y="f31"/>
                      <a:pt x="f32" y="f33"/>
                    </a:cubicBezTo>
                    <a:cubicBezTo>
                      <a:pt x="f34" y="f35"/>
                      <a:pt x="f36" y="f37"/>
                      <a:pt x="f38" y="f39"/>
                    </a:cubicBezTo>
                    <a:cubicBezTo>
                      <a:pt x="f26" y="f33"/>
                      <a:pt x="f40" y="f31"/>
                      <a:pt x="f41" y="f42"/>
                    </a:cubicBezTo>
                    <a:cubicBezTo>
                      <a:pt x="f39" y="f40"/>
                      <a:pt x="f37" y="f40"/>
                      <a:pt x="f43" y="f42"/>
                    </a:cubicBezTo>
                    <a:cubicBezTo>
                      <a:pt x="f44" y="f42"/>
                      <a:pt x="f45" y="f41"/>
                      <a:pt x="f45" y="f39"/>
                    </a:cubicBezTo>
                    <a:cubicBezTo>
                      <a:pt x="f45" y="f35"/>
                      <a:pt x="f44" y="f43"/>
                      <a:pt x="f46" y="f45"/>
                    </a:cubicBezTo>
                    <a:cubicBezTo>
                      <a:pt x="f47" y="f48"/>
                      <a:pt x="f49" y="f50"/>
                      <a:pt x="f51" y="f52"/>
                    </a:cubicBezTo>
                    <a:cubicBezTo>
                      <a:pt x="f51" y="f53"/>
                      <a:pt x="f54" y="f53"/>
                      <a:pt x="f54" y="f53"/>
                    </a:cubicBezTo>
                    <a:cubicBezTo>
                      <a:pt x="f55" y="f56"/>
                      <a:pt x="f5" y="f57"/>
                      <a:pt x="f58" y="f59"/>
                    </a:cubicBezTo>
                    <a:cubicBezTo>
                      <a:pt x="f58" y="f60"/>
                      <a:pt x="f55" y="f60"/>
                      <a:pt x="f51" y="f61"/>
                    </a:cubicBezTo>
                    <a:cubicBezTo>
                      <a:pt x="f62" y="f63"/>
                      <a:pt x="f64" y="f65"/>
                      <a:pt x="f53" y="f5"/>
                    </a:cubicBezTo>
                    <a:cubicBezTo>
                      <a:pt x="f66" y="f67"/>
                      <a:pt x="f68" y="f69"/>
                      <a:pt x="f70" y="f59"/>
                    </a:cubicBezTo>
                    <a:cubicBezTo>
                      <a:pt x="f44" y="f53"/>
                      <a:pt x="f71" y="f72"/>
                      <a:pt x="f73" y="f50"/>
                    </a:cubicBezTo>
                    <a:cubicBezTo>
                      <a:pt x="f74" y="f46"/>
                      <a:pt x="f22" y="f75"/>
                      <a:pt x="f20" y="f75"/>
                    </a:cubicBezTo>
                    <a:cubicBezTo>
                      <a:pt x="f32" y="f76"/>
                      <a:pt x="f77" y="f78"/>
                      <a:pt x="f79" y="f78"/>
                    </a:cubicBezTo>
                    <a:cubicBezTo>
                      <a:pt x="f80" y="f78"/>
                      <a:pt x="f81" y="f82"/>
                      <a:pt x="f8" y="f42"/>
                    </a:cubicBezTo>
                    <a:cubicBezTo>
                      <a:pt x="f83" y="f28"/>
                      <a:pt x="f84" y="f85"/>
                      <a:pt x="f86" y="f87"/>
                    </a:cubicBezTo>
                    <a:cubicBezTo>
                      <a:pt x="f6" y="f38"/>
                      <a:pt x="f86" y="f88"/>
                      <a:pt x="f89" y="f90"/>
                    </a:cubicBezTo>
                    <a:cubicBezTo>
                      <a:pt x="f91" y="f92"/>
                      <a:pt x="f83" y="f93"/>
                      <a:pt x="f94" y="f9"/>
                    </a:cubicBezTo>
                    <a:cubicBezTo>
                      <a:pt x="f83" y="f9"/>
                      <a:pt x="f83" y="f9"/>
                      <a:pt x="f8" y="f9"/>
                    </a:cubicBezTo>
                    <a:close/>
                  </a:path>
                </a:pathLst>
              </a:custGeom>
              <a:solidFill>
                <a:srgbClr val="68322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8" name="Freeform 135">
                <a:extLst>
                  <a:ext uri="{FF2B5EF4-FFF2-40B4-BE49-F238E27FC236}">
                    <a16:creationId xmlns:a16="http://schemas.microsoft.com/office/drawing/2014/main" id="{2650C607-CE1A-8FA7-0A9E-CBEAD7387829}"/>
                  </a:ext>
                </a:extLst>
              </p:cNvPr>
              <p:cNvSpPr/>
              <p:nvPr/>
            </p:nvSpPr>
            <p:spPr>
              <a:xfrm>
                <a:off x="10244142" y="5621338"/>
                <a:ext cx="146047" cy="107954"/>
              </a:xfrm>
              <a:custGeom>
                <a:avLst/>
                <a:gdLst>
                  <a:gd name="f0" fmla="val 10800000"/>
                  <a:gd name="f1" fmla="val 5400000"/>
                  <a:gd name="f2" fmla="val 180"/>
                  <a:gd name="f3" fmla="val w"/>
                  <a:gd name="f4" fmla="val h"/>
                  <a:gd name="f5" fmla="val 0"/>
                  <a:gd name="f6" fmla="val 92"/>
                  <a:gd name="f7" fmla="val 68"/>
                  <a:gd name="f8" fmla="val 4"/>
                  <a:gd name="f9" fmla="val 6"/>
                  <a:gd name="f10" fmla="val 3"/>
                  <a:gd name="f11" fmla="val 12"/>
                  <a:gd name="f12" fmla="val 18"/>
                  <a:gd name="f13" fmla="val 2"/>
                  <a:gd name="f14" fmla="val 27"/>
                  <a:gd name="f15" fmla="val 36"/>
                  <a:gd name="f16" fmla="val 43"/>
                  <a:gd name="f17" fmla="val 9"/>
                  <a:gd name="f18" fmla="val 50"/>
                  <a:gd name="f19" fmla="val 15"/>
                  <a:gd name="f20" fmla="val 57"/>
                  <a:gd name="f21" fmla="val 20"/>
                  <a:gd name="f22" fmla="val 64"/>
                  <a:gd name="f23" fmla="val 26"/>
                  <a:gd name="f24" fmla="val 31"/>
                  <a:gd name="f25" fmla="val 72"/>
                  <a:gd name="f26" fmla="val 35"/>
                  <a:gd name="f27" fmla="val 73"/>
                  <a:gd name="f28" fmla="val 41"/>
                  <a:gd name="f29" fmla="val 74"/>
                  <a:gd name="f30" fmla="val 44"/>
                  <a:gd name="f31" fmla="val 47"/>
                  <a:gd name="f32" fmla="val 75"/>
                  <a:gd name="f33" fmla="val 49"/>
                  <a:gd name="f34" fmla="val 77"/>
                  <a:gd name="f35" fmla="val 54"/>
                  <a:gd name="f36" fmla="val 80"/>
                  <a:gd name="f37" fmla="val 55"/>
                  <a:gd name="f38" fmla="val 84"/>
                  <a:gd name="f39" fmla="val 51"/>
                  <a:gd name="f40" fmla="val 87"/>
                  <a:gd name="f41" fmla="val 48"/>
                  <a:gd name="f42" fmla="val 88"/>
                  <a:gd name="f43" fmla="val 42"/>
                  <a:gd name="f44" fmla="val 46"/>
                  <a:gd name="f45" fmla="val 53"/>
                  <a:gd name="f46" fmla="val 90"/>
                  <a:gd name="f47" fmla="val 62"/>
                  <a:gd name="f48" fmla="val 67"/>
                  <a:gd name="f49" fmla="val 83"/>
                  <a:gd name="f50" fmla="val 65"/>
                  <a:gd name="f51" fmla="val 28"/>
                  <a:gd name="f52" fmla="val 23"/>
                  <a:gd name="f53" fmla="+- 0 0 -90"/>
                  <a:gd name="f54" fmla="*/ f3 1 92"/>
                  <a:gd name="f55" fmla="*/ f4 1 68"/>
                  <a:gd name="f56" fmla="+- f7 0 f5"/>
                  <a:gd name="f57" fmla="+- f6 0 f5"/>
                  <a:gd name="f58" fmla="*/ f53 f0 1"/>
                  <a:gd name="f59" fmla="*/ f57 1 92"/>
                  <a:gd name="f60" fmla="*/ f56 1 68"/>
                  <a:gd name="f61" fmla="*/ 0 f57 1"/>
                  <a:gd name="f62" fmla="*/ 4 f56 1"/>
                  <a:gd name="f63" fmla="*/ 18 f57 1"/>
                  <a:gd name="f64" fmla="*/ 2 f56 1"/>
                  <a:gd name="f65" fmla="*/ 43 f57 1"/>
                  <a:gd name="f66" fmla="*/ 9 f56 1"/>
                  <a:gd name="f67" fmla="*/ 64 f57 1"/>
                  <a:gd name="f68" fmla="*/ 26 f56 1"/>
                  <a:gd name="f69" fmla="*/ 73 f57 1"/>
                  <a:gd name="f70" fmla="*/ 41 f56 1"/>
                  <a:gd name="f71" fmla="*/ 75 f57 1"/>
                  <a:gd name="f72" fmla="*/ 49 f56 1"/>
                  <a:gd name="f73" fmla="*/ 84 f57 1"/>
                  <a:gd name="f74" fmla="*/ 51 f56 1"/>
                  <a:gd name="f75" fmla="*/ 92 f57 1"/>
                  <a:gd name="f76" fmla="*/ 42 f56 1"/>
                  <a:gd name="f77" fmla="*/ 48 f56 1"/>
                  <a:gd name="f78" fmla="*/ 90 f57 1"/>
                  <a:gd name="f79" fmla="*/ 62 f56 1"/>
                  <a:gd name="f80" fmla="*/ 83 f57 1"/>
                  <a:gd name="f81" fmla="*/ 65 f56 1"/>
                  <a:gd name="f82" fmla="*/ f58 1 f2"/>
                  <a:gd name="f83" fmla="*/ f61 1 92"/>
                  <a:gd name="f84" fmla="*/ f62 1 68"/>
                  <a:gd name="f85" fmla="*/ f63 1 92"/>
                  <a:gd name="f86" fmla="*/ f64 1 68"/>
                  <a:gd name="f87" fmla="*/ f65 1 92"/>
                  <a:gd name="f88" fmla="*/ f66 1 68"/>
                  <a:gd name="f89" fmla="*/ f67 1 92"/>
                  <a:gd name="f90" fmla="*/ f68 1 68"/>
                  <a:gd name="f91" fmla="*/ f69 1 92"/>
                  <a:gd name="f92" fmla="*/ f70 1 68"/>
                  <a:gd name="f93" fmla="*/ f71 1 92"/>
                  <a:gd name="f94" fmla="*/ f72 1 68"/>
                  <a:gd name="f95" fmla="*/ f73 1 92"/>
                  <a:gd name="f96" fmla="*/ f74 1 68"/>
                  <a:gd name="f97" fmla="*/ f75 1 92"/>
                  <a:gd name="f98" fmla="*/ f76 1 68"/>
                  <a:gd name="f99" fmla="*/ f77 1 68"/>
                  <a:gd name="f100" fmla="*/ f78 1 92"/>
                  <a:gd name="f101" fmla="*/ f79 1 68"/>
                  <a:gd name="f102" fmla="*/ f80 1 92"/>
                  <a:gd name="f103" fmla="*/ f81 1 68"/>
                  <a:gd name="f104" fmla="*/ 0 1 f59"/>
                  <a:gd name="f105" fmla="*/ f6 1 f59"/>
                  <a:gd name="f106" fmla="*/ 0 1 f60"/>
                  <a:gd name="f107" fmla="*/ f7 1 f60"/>
                  <a:gd name="f108" fmla="+- f82 0 f1"/>
                  <a:gd name="f109" fmla="*/ f83 1 f59"/>
                  <a:gd name="f110" fmla="*/ f84 1 f60"/>
                  <a:gd name="f111" fmla="*/ f85 1 f59"/>
                  <a:gd name="f112" fmla="*/ f86 1 f60"/>
                  <a:gd name="f113" fmla="*/ f87 1 f59"/>
                  <a:gd name="f114" fmla="*/ f88 1 f60"/>
                  <a:gd name="f115" fmla="*/ f89 1 f59"/>
                  <a:gd name="f116" fmla="*/ f90 1 f60"/>
                  <a:gd name="f117" fmla="*/ f91 1 f59"/>
                  <a:gd name="f118" fmla="*/ f92 1 f60"/>
                  <a:gd name="f119" fmla="*/ f93 1 f59"/>
                  <a:gd name="f120" fmla="*/ f94 1 f60"/>
                  <a:gd name="f121" fmla="*/ f95 1 f59"/>
                  <a:gd name="f122" fmla="*/ f96 1 f60"/>
                  <a:gd name="f123" fmla="*/ f97 1 f59"/>
                  <a:gd name="f124" fmla="*/ f98 1 f60"/>
                  <a:gd name="f125" fmla="*/ f99 1 f60"/>
                  <a:gd name="f126" fmla="*/ f100 1 f59"/>
                  <a:gd name="f127" fmla="*/ f101 1 f60"/>
                  <a:gd name="f128" fmla="*/ f102 1 f59"/>
                  <a:gd name="f129" fmla="*/ f103 1 f60"/>
                  <a:gd name="f130" fmla="*/ f104 f54 1"/>
                  <a:gd name="f131" fmla="*/ f105 f54 1"/>
                  <a:gd name="f132" fmla="*/ f107 f55 1"/>
                  <a:gd name="f133" fmla="*/ f106 f55 1"/>
                  <a:gd name="f134" fmla="*/ f109 f54 1"/>
                  <a:gd name="f135" fmla="*/ f110 f55 1"/>
                  <a:gd name="f136" fmla="*/ f111 f54 1"/>
                  <a:gd name="f137" fmla="*/ f112 f55 1"/>
                  <a:gd name="f138" fmla="*/ f113 f54 1"/>
                  <a:gd name="f139" fmla="*/ f114 f55 1"/>
                  <a:gd name="f140" fmla="*/ f115 f54 1"/>
                  <a:gd name="f141" fmla="*/ f116 f55 1"/>
                  <a:gd name="f142" fmla="*/ f117 f54 1"/>
                  <a:gd name="f143" fmla="*/ f118 f55 1"/>
                  <a:gd name="f144" fmla="*/ f119 f54 1"/>
                  <a:gd name="f145" fmla="*/ f120 f55 1"/>
                  <a:gd name="f146" fmla="*/ f121 f54 1"/>
                  <a:gd name="f147" fmla="*/ f122 f55 1"/>
                  <a:gd name="f148" fmla="*/ f123 f54 1"/>
                  <a:gd name="f149" fmla="*/ f124 f55 1"/>
                  <a:gd name="f150" fmla="*/ f125 f55 1"/>
                  <a:gd name="f151" fmla="*/ f126 f54 1"/>
                  <a:gd name="f152" fmla="*/ f127 f55 1"/>
                  <a:gd name="f153" fmla="*/ f128 f54 1"/>
                  <a:gd name="f154" fmla="*/ f129 f55 1"/>
                </a:gdLst>
                <a:ahLst/>
                <a:cxnLst>
                  <a:cxn ang="3cd4">
                    <a:pos x="hc" y="t"/>
                  </a:cxn>
                  <a:cxn ang="0">
                    <a:pos x="r" y="vc"/>
                  </a:cxn>
                  <a:cxn ang="cd4">
                    <a:pos x="hc" y="b"/>
                  </a:cxn>
                  <a:cxn ang="cd2">
                    <a:pos x="l" y="vc"/>
                  </a:cxn>
                  <a:cxn ang="f108">
                    <a:pos x="f134" y="f135"/>
                  </a:cxn>
                  <a:cxn ang="f108">
                    <a:pos x="f136" y="f137"/>
                  </a:cxn>
                  <a:cxn ang="f108">
                    <a:pos x="f138" y="f139"/>
                  </a:cxn>
                  <a:cxn ang="f108">
                    <a:pos x="f140" y="f141"/>
                  </a:cxn>
                  <a:cxn ang="f108">
                    <a:pos x="f142" y="f143"/>
                  </a:cxn>
                  <a:cxn ang="f108">
                    <a:pos x="f144" y="f145"/>
                  </a:cxn>
                  <a:cxn ang="f108">
                    <a:pos x="f146" y="f147"/>
                  </a:cxn>
                  <a:cxn ang="f108">
                    <a:pos x="f148" y="f149"/>
                  </a:cxn>
                  <a:cxn ang="f108">
                    <a:pos x="f148" y="f150"/>
                  </a:cxn>
                  <a:cxn ang="f108">
                    <a:pos x="f151" y="f152"/>
                  </a:cxn>
                  <a:cxn ang="f108">
                    <a:pos x="f153" y="f154"/>
                  </a:cxn>
                  <a:cxn ang="f108">
                    <a:pos x="f134" y="f135"/>
                  </a:cxn>
                </a:cxnLst>
                <a:rect l="f130" t="f133" r="f131" b="f132"/>
                <a:pathLst>
                  <a:path w="92" h="68">
                    <a:moveTo>
                      <a:pt x="f5" y="f8"/>
                    </a:moveTo>
                    <a:cubicBezTo>
                      <a:pt x="f9" y="f10"/>
                      <a:pt x="f11" y="f10"/>
                      <a:pt x="f12" y="f13"/>
                    </a:cubicBezTo>
                    <a:cubicBezTo>
                      <a:pt x="f14" y="f5"/>
                      <a:pt x="f15" y="f13"/>
                      <a:pt x="f16" y="f17"/>
                    </a:cubicBezTo>
                    <a:cubicBezTo>
                      <a:pt x="f18" y="f19"/>
                      <a:pt x="f20" y="f21"/>
                      <a:pt x="f22" y="f23"/>
                    </a:cubicBezTo>
                    <a:cubicBezTo>
                      <a:pt x="f7" y="f24"/>
                      <a:pt x="f25" y="f26"/>
                      <a:pt x="f27" y="f28"/>
                    </a:cubicBezTo>
                    <a:cubicBezTo>
                      <a:pt x="f29" y="f30"/>
                      <a:pt x="f29" y="f31"/>
                      <a:pt x="f32" y="f33"/>
                    </a:cubicBezTo>
                    <a:cubicBezTo>
                      <a:pt x="f34" y="f35"/>
                      <a:pt x="f36" y="f37"/>
                      <a:pt x="f38" y="f39"/>
                    </a:cubicBezTo>
                    <a:cubicBezTo>
                      <a:pt x="f40" y="f41"/>
                      <a:pt x="f42" y="f30"/>
                      <a:pt x="f6" y="f43"/>
                    </a:cubicBezTo>
                    <a:cubicBezTo>
                      <a:pt x="f6" y="f30"/>
                      <a:pt x="f6" y="f44"/>
                      <a:pt x="f6" y="f41"/>
                    </a:cubicBezTo>
                    <a:cubicBezTo>
                      <a:pt x="f6" y="f45"/>
                      <a:pt x="f46" y="f20"/>
                      <a:pt x="f46" y="f47"/>
                    </a:cubicBezTo>
                    <a:cubicBezTo>
                      <a:pt x="f46" y="f48"/>
                      <a:pt x="f40" y="f7"/>
                      <a:pt x="f49" y="f50"/>
                    </a:cubicBezTo>
                    <a:cubicBezTo>
                      <a:pt x="f37" y="f30"/>
                      <a:pt x="f51" y="f52"/>
                      <a:pt x="f5" y="f8"/>
                    </a:cubicBezTo>
                    <a:close/>
                  </a:path>
                </a:pathLst>
              </a:custGeom>
              <a:solidFill>
                <a:srgbClr val="98655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59" name="Freeform 136">
                <a:extLst>
                  <a:ext uri="{FF2B5EF4-FFF2-40B4-BE49-F238E27FC236}">
                    <a16:creationId xmlns:a16="http://schemas.microsoft.com/office/drawing/2014/main" id="{70CE6AF3-C573-BC6E-248E-F948EAB2F56A}"/>
                  </a:ext>
                </a:extLst>
              </p:cNvPr>
              <p:cNvSpPr/>
              <p:nvPr/>
            </p:nvSpPr>
            <p:spPr>
              <a:xfrm>
                <a:off x="10196510" y="4999033"/>
                <a:ext cx="46040" cy="119064"/>
              </a:xfrm>
              <a:custGeom>
                <a:avLst/>
                <a:gdLst>
                  <a:gd name="f0" fmla="val 10800000"/>
                  <a:gd name="f1" fmla="val 5400000"/>
                  <a:gd name="f2" fmla="val 180"/>
                  <a:gd name="f3" fmla="val w"/>
                  <a:gd name="f4" fmla="val h"/>
                  <a:gd name="f5" fmla="val 0"/>
                  <a:gd name="f6" fmla="val 30"/>
                  <a:gd name="f7" fmla="val 75"/>
                  <a:gd name="f8" fmla="val 13"/>
                  <a:gd name="f9" fmla="val 68"/>
                  <a:gd name="f10" fmla="val 14"/>
                  <a:gd name="f11" fmla="val 56"/>
                  <a:gd name="f12" fmla="val 45"/>
                  <a:gd name="f13" fmla="val 10"/>
                  <a:gd name="f14" fmla="val 32"/>
                  <a:gd name="f15" fmla="val 7"/>
                  <a:gd name="f16" fmla="val 38"/>
                  <a:gd name="f17" fmla="val 9"/>
                  <a:gd name="f18" fmla="val 42"/>
                  <a:gd name="f19" fmla="val 6"/>
                  <a:gd name="f20" fmla="val 49"/>
                  <a:gd name="f21" fmla="val 5"/>
                  <a:gd name="f22" fmla="val 46"/>
                  <a:gd name="f23" fmla="val 4"/>
                  <a:gd name="f24" fmla="val 44"/>
                  <a:gd name="f25" fmla="val 1"/>
                  <a:gd name="f26" fmla="val 26"/>
                  <a:gd name="f27" fmla="val 20"/>
                  <a:gd name="f28" fmla="val 19"/>
                  <a:gd name="f29" fmla="val 8"/>
                  <a:gd name="f30" fmla="val 21"/>
                  <a:gd name="f31" fmla="val 24"/>
                  <a:gd name="f32" fmla="val 27"/>
                  <a:gd name="f33" fmla="val 28"/>
                  <a:gd name="f34" fmla="val 33"/>
                  <a:gd name="f35" fmla="val 55"/>
                  <a:gd name="f36" fmla="val 64"/>
                  <a:gd name="f37" fmla="val 73"/>
                  <a:gd name="f38" fmla="val 22"/>
                  <a:gd name="f39" fmla="val 72"/>
                  <a:gd name="f40" fmla="val 17"/>
                  <a:gd name="f41" fmla="val 71"/>
                  <a:gd name="f42" fmla="val 15"/>
                  <a:gd name="f43" fmla="val 69"/>
                  <a:gd name="f44" fmla="+- 0 0 -90"/>
                  <a:gd name="f45" fmla="*/ f3 1 30"/>
                  <a:gd name="f46" fmla="*/ f4 1 75"/>
                  <a:gd name="f47" fmla="+- f7 0 f5"/>
                  <a:gd name="f48" fmla="+- f6 0 f5"/>
                  <a:gd name="f49" fmla="*/ f44 f0 1"/>
                  <a:gd name="f50" fmla="*/ f48 1 30"/>
                  <a:gd name="f51" fmla="*/ f47 1 75"/>
                  <a:gd name="f52" fmla="*/ 13 f48 1"/>
                  <a:gd name="f53" fmla="*/ 68 f47 1"/>
                  <a:gd name="f54" fmla="*/ 10 f48 1"/>
                  <a:gd name="f55" fmla="*/ 32 f47 1"/>
                  <a:gd name="f56" fmla="*/ 7 f48 1"/>
                  <a:gd name="f57" fmla="*/ 45 f47 1"/>
                  <a:gd name="f58" fmla="*/ 4 f48 1"/>
                  <a:gd name="f59" fmla="*/ 44 f47 1"/>
                  <a:gd name="f60" fmla="*/ 26 f47 1"/>
                  <a:gd name="f61" fmla="*/ 19 f48 1"/>
                  <a:gd name="f62" fmla="*/ 8 f47 1"/>
                  <a:gd name="f63" fmla="*/ 27 f48 1"/>
                  <a:gd name="f64" fmla="*/ 7 f47 1"/>
                  <a:gd name="f65" fmla="*/ 26 f48 1"/>
                  <a:gd name="f66" fmla="*/ 73 f47 1"/>
                  <a:gd name="f67" fmla="*/ 72 f47 1"/>
                  <a:gd name="f68" fmla="*/ f49 1 f2"/>
                  <a:gd name="f69" fmla="*/ f52 1 30"/>
                  <a:gd name="f70" fmla="*/ f53 1 75"/>
                  <a:gd name="f71" fmla="*/ f54 1 30"/>
                  <a:gd name="f72" fmla="*/ f55 1 75"/>
                  <a:gd name="f73" fmla="*/ f56 1 30"/>
                  <a:gd name="f74" fmla="*/ f57 1 75"/>
                  <a:gd name="f75" fmla="*/ f58 1 30"/>
                  <a:gd name="f76" fmla="*/ f59 1 75"/>
                  <a:gd name="f77" fmla="*/ f60 1 75"/>
                  <a:gd name="f78" fmla="*/ f61 1 30"/>
                  <a:gd name="f79" fmla="*/ f62 1 75"/>
                  <a:gd name="f80" fmla="*/ f63 1 30"/>
                  <a:gd name="f81" fmla="*/ f64 1 75"/>
                  <a:gd name="f82" fmla="*/ f65 1 30"/>
                  <a:gd name="f83" fmla="*/ f66 1 75"/>
                  <a:gd name="f84" fmla="*/ f67 1 75"/>
                  <a:gd name="f85" fmla="*/ 0 1 f50"/>
                  <a:gd name="f86" fmla="*/ f6 1 f50"/>
                  <a:gd name="f87" fmla="*/ 0 1 f51"/>
                  <a:gd name="f88" fmla="*/ f7 1 f51"/>
                  <a:gd name="f89" fmla="+- f68 0 f1"/>
                  <a:gd name="f90" fmla="*/ f69 1 f50"/>
                  <a:gd name="f91" fmla="*/ f70 1 f51"/>
                  <a:gd name="f92" fmla="*/ f71 1 f50"/>
                  <a:gd name="f93" fmla="*/ f72 1 f51"/>
                  <a:gd name="f94" fmla="*/ f73 1 f50"/>
                  <a:gd name="f95" fmla="*/ f74 1 f51"/>
                  <a:gd name="f96" fmla="*/ f75 1 f50"/>
                  <a:gd name="f97" fmla="*/ f76 1 f51"/>
                  <a:gd name="f98" fmla="*/ f77 1 f51"/>
                  <a:gd name="f99" fmla="*/ f78 1 f50"/>
                  <a:gd name="f100" fmla="*/ f79 1 f51"/>
                  <a:gd name="f101" fmla="*/ f80 1 f50"/>
                  <a:gd name="f102" fmla="*/ f81 1 f51"/>
                  <a:gd name="f103" fmla="*/ f82 1 f50"/>
                  <a:gd name="f104" fmla="*/ f83 1 f51"/>
                  <a:gd name="f105" fmla="*/ f84 1 f51"/>
                  <a:gd name="f106" fmla="*/ f85 f45 1"/>
                  <a:gd name="f107" fmla="*/ f86 f45 1"/>
                  <a:gd name="f108" fmla="*/ f88 f46 1"/>
                  <a:gd name="f109" fmla="*/ f87 f46 1"/>
                  <a:gd name="f110" fmla="*/ f90 f45 1"/>
                  <a:gd name="f111" fmla="*/ f91 f46 1"/>
                  <a:gd name="f112" fmla="*/ f92 f45 1"/>
                  <a:gd name="f113" fmla="*/ f93 f46 1"/>
                  <a:gd name="f114" fmla="*/ f94 f45 1"/>
                  <a:gd name="f115" fmla="*/ f95 f46 1"/>
                  <a:gd name="f116" fmla="*/ f96 f45 1"/>
                  <a:gd name="f117" fmla="*/ f97 f46 1"/>
                  <a:gd name="f118" fmla="*/ f98 f46 1"/>
                  <a:gd name="f119" fmla="*/ f99 f45 1"/>
                  <a:gd name="f120" fmla="*/ f100 f46 1"/>
                  <a:gd name="f121" fmla="*/ f101 f45 1"/>
                  <a:gd name="f122" fmla="*/ f102 f46 1"/>
                  <a:gd name="f123" fmla="*/ f103 f45 1"/>
                  <a:gd name="f124" fmla="*/ f104 f46 1"/>
                  <a:gd name="f125" fmla="*/ f105 f46 1"/>
                </a:gdLst>
                <a:ahLst/>
                <a:cxnLst>
                  <a:cxn ang="3cd4">
                    <a:pos x="hc" y="t"/>
                  </a:cxn>
                  <a:cxn ang="0">
                    <a:pos x="r" y="vc"/>
                  </a:cxn>
                  <a:cxn ang="cd4">
                    <a:pos x="hc" y="b"/>
                  </a:cxn>
                  <a:cxn ang="cd2">
                    <a:pos x="l" y="vc"/>
                  </a:cxn>
                  <a:cxn ang="f89">
                    <a:pos x="f110" y="f111"/>
                  </a:cxn>
                  <a:cxn ang="f89">
                    <a:pos x="f112" y="f113"/>
                  </a:cxn>
                  <a:cxn ang="f89">
                    <a:pos x="f114" y="f115"/>
                  </a:cxn>
                  <a:cxn ang="f89">
                    <a:pos x="f116" y="f117"/>
                  </a:cxn>
                  <a:cxn ang="f89">
                    <a:pos x="f116" y="f118"/>
                  </a:cxn>
                  <a:cxn ang="f89">
                    <a:pos x="f119" y="f120"/>
                  </a:cxn>
                  <a:cxn ang="f89">
                    <a:pos x="f121" y="f122"/>
                  </a:cxn>
                  <a:cxn ang="f89">
                    <a:pos x="f123" y="f115"/>
                  </a:cxn>
                  <a:cxn ang="f89">
                    <a:pos x="f123" y="f124"/>
                  </a:cxn>
                  <a:cxn ang="f89">
                    <a:pos x="f119" y="f125"/>
                  </a:cxn>
                  <a:cxn ang="f89">
                    <a:pos x="f110" y="f111"/>
                  </a:cxn>
                </a:cxnLst>
                <a:rect l="f106" t="f109" r="f107" b="f108"/>
                <a:pathLst>
                  <a:path w="30" h="75">
                    <a:moveTo>
                      <a:pt x="f8" y="f9"/>
                    </a:moveTo>
                    <a:cubicBezTo>
                      <a:pt x="f10" y="f11"/>
                      <a:pt x="f10" y="f12"/>
                      <a:pt x="f13" y="f14"/>
                    </a:cubicBezTo>
                    <a:cubicBezTo>
                      <a:pt x="f15" y="f16"/>
                      <a:pt x="f17" y="f18"/>
                      <a:pt x="f15" y="f12"/>
                    </a:cubicBezTo>
                    <a:cubicBezTo>
                      <a:pt x="f19" y="f20"/>
                      <a:pt x="f21" y="f22"/>
                      <a:pt x="f23" y="f24"/>
                    </a:cubicBezTo>
                    <a:cubicBezTo>
                      <a:pt x="f5" y="f16"/>
                      <a:pt x="f25" y="f14"/>
                      <a:pt x="f23" y="f26"/>
                    </a:cubicBezTo>
                    <a:cubicBezTo>
                      <a:pt x="f17" y="f27"/>
                      <a:pt x="f10" y="f10"/>
                      <a:pt x="f28" y="f29"/>
                    </a:cubicBezTo>
                    <a:cubicBezTo>
                      <a:pt x="f30" y="f21"/>
                      <a:pt x="f31" y="f5"/>
                      <a:pt x="f32" y="f15"/>
                    </a:cubicBezTo>
                    <a:cubicBezTo>
                      <a:pt x="f33" y="f27"/>
                      <a:pt x="f6" y="f34"/>
                      <a:pt x="f26" y="f12"/>
                    </a:cubicBezTo>
                    <a:cubicBezTo>
                      <a:pt x="f26" y="f35"/>
                      <a:pt x="f26" y="f36"/>
                      <a:pt x="f26" y="f37"/>
                    </a:cubicBezTo>
                    <a:cubicBezTo>
                      <a:pt x="f38" y="f7"/>
                      <a:pt x="f30" y="f39"/>
                      <a:pt x="f28" y="f39"/>
                    </a:cubicBezTo>
                    <a:cubicBezTo>
                      <a:pt x="f40" y="f41"/>
                      <a:pt x="f42" y="f43"/>
                      <a:pt x="f8" y="f9"/>
                    </a:cubicBezTo>
                    <a:close/>
                  </a:path>
                </a:pathLst>
              </a:custGeom>
              <a:solidFill>
                <a:srgbClr val="27161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0" name="Freeform 137">
                <a:extLst>
                  <a:ext uri="{FF2B5EF4-FFF2-40B4-BE49-F238E27FC236}">
                    <a16:creationId xmlns:a16="http://schemas.microsoft.com/office/drawing/2014/main" id="{7E7E9ABA-31EA-377D-F170-5DF90431167F}"/>
                  </a:ext>
                </a:extLst>
              </p:cNvPr>
              <p:cNvSpPr/>
              <p:nvPr/>
            </p:nvSpPr>
            <p:spPr>
              <a:xfrm>
                <a:off x="10196510" y="5260972"/>
                <a:ext cx="858841" cy="342900"/>
              </a:xfrm>
              <a:custGeom>
                <a:avLst/>
                <a:gdLst>
                  <a:gd name="f0" fmla="val 10800000"/>
                  <a:gd name="f1" fmla="val 5400000"/>
                  <a:gd name="f2" fmla="val 180"/>
                  <a:gd name="f3" fmla="val w"/>
                  <a:gd name="f4" fmla="val h"/>
                  <a:gd name="f5" fmla="val 0"/>
                  <a:gd name="f6" fmla="val 545"/>
                  <a:gd name="f7" fmla="val 217"/>
                  <a:gd name="f8" fmla="val 27"/>
                  <a:gd name="f9" fmla="val 92"/>
                  <a:gd name="f10" fmla="val 106"/>
                  <a:gd name="f11" fmla="val 121"/>
                  <a:gd name="f12" fmla="val 136"/>
                  <a:gd name="f13" fmla="val 28"/>
                  <a:gd name="f14" fmla="val 160"/>
                  <a:gd name="f15" fmla="val 43"/>
                  <a:gd name="f16" fmla="val 66"/>
                  <a:gd name="f17" fmla="val 187"/>
                  <a:gd name="f18" fmla="val 71"/>
                  <a:gd name="f19" fmla="val 189"/>
                  <a:gd name="f20" fmla="val 76"/>
                  <a:gd name="f21" fmla="val 82"/>
                  <a:gd name="f22" fmla="val 221"/>
                  <a:gd name="f23" fmla="val 188"/>
                  <a:gd name="f24" fmla="val 361"/>
                  <a:gd name="f25" fmla="val 500"/>
                  <a:gd name="f26" fmla="val 186"/>
                  <a:gd name="f27" fmla="val 515"/>
                  <a:gd name="f28" fmla="val 528"/>
                  <a:gd name="f29" fmla="val 181"/>
                  <a:gd name="f30" fmla="val 537"/>
                  <a:gd name="f31" fmla="val 169"/>
                  <a:gd name="f32" fmla="val 175"/>
                  <a:gd name="f33" fmla="val 540"/>
                  <a:gd name="f34" fmla="val 535"/>
                  <a:gd name="f35" fmla="val 190"/>
                  <a:gd name="f36" fmla="val 193"/>
                  <a:gd name="f37" fmla="val 197"/>
                  <a:gd name="f38" fmla="val 198"/>
                  <a:gd name="f39" fmla="val 534"/>
                  <a:gd name="f40" fmla="val 200"/>
                  <a:gd name="f41" fmla="val 201"/>
                  <a:gd name="f42" fmla="val 533"/>
                  <a:gd name="f43" fmla="val 202"/>
                  <a:gd name="f44" fmla="val 532"/>
                  <a:gd name="f45" fmla="val 203"/>
                  <a:gd name="f46" fmla="val 530"/>
                  <a:gd name="f47" fmla="val 204"/>
                  <a:gd name="f48" fmla="val 529"/>
                  <a:gd name="f49" fmla="val 205"/>
                  <a:gd name="f50" fmla="val 527"/>
                  <a:gd name="f51" fmla="val 525"/>
                  <a:gd name="f52" fmla="val 206"/>
                  <a:gd name="f53" fmla="val 523"/>
                  <a:gd name="f54" fmla="val 207"/>
                  <a:gd name="f55" fmla="val 522"/>
                  <a:gd name="f56" fmla="val 208"/>
                  <a:gd name="f57" fmla="val 212"/>
                  <a:gd name="f58" fmla="val 509"/>
                  <a:gd name="f59" fmla="val 213"/>
                  <a:gd name="f60" fmla="val 502"/>
                  <a:gd name="f61" fmla="val 215"/>
                  <a:gd name="f62" fmla="val 216"/>
                  <a:gd name="f63" fmla="val 498"/>
                  <a:gd name="f64" fmla="val 496"/>
                  <a:gd name="f65" fmla="val 491"/>
                  <a:gd name="f66" fmla="val 486"/>
                  <a:gd name="f67" fmla="val 481"/>
                  <a:gd name="f68" fmla="val 480"/>
                  <a:gd name="f69" fmla="val 478"/>
                  <a:gd name="f70" fmla="val 477"/>
                  <a:gd name="f71" fmla="val 214"/>
                  <a:gd name="f72" fmla="val 466"/>
                  <a:gd name="f73" fmla="val 210"/>
                  <a:gd name="f74" fmla="val 454"/>
                  <a:gd name="f75" fmla="val 211"/>
                  <a:gd name="f76" fmla="val 443"/>
                  <a:gd name="f77" fmla="val 405"/>
                  <a:gd name="f78" fmla="val 367"/>
                  <a:gd name="f79" fmla="val 328"/>
                  <a:gd name="f80" fmla="val 309"/>
                  <a:gd name="f81" fmla="val 291"/>
                  <a:gd name="f82" fmla="val 272"/>
                  <a:gd name="f83" fmla="val 157"/>
                  <a:gd name="f84" fmla="val 99"/>
                  <a:gd name="f85" fmla="val 80"/>
                  <a:gd name="f86" fmla="val 60"/>
                  <a:gd name="f87" fmla="val 42"/>
                  <a:gd name="f88" fmla="val 35"/>
                  <a:gd name="f89" fmla="val 29"/>
                  <a:gd name="f90" fmla="val 194"/>
                  <a:gd name="f91" fmla="val 21"/>
                  <a:gd name="f92" fmla="val 17"/>
                  <a:gd name="f93" fmla="val 184"/>
                  <a:gd name="f94" fmla="val 12"/>
                  <a:gd name="f95" fmla="val 179"/>
                  <a:gd name="f96" fmla="val 8"/>
                  <a:gd name="f97" fmla="val 173"/>
                  <a:gd name="f98" fmla="val 20"/>
                  <a:gd name="f99" fmla="val 148"/>
                  <a:gd name="f100" fmla="val 16"/>
                  <a:gd name="f101" fmla="val 94"/>
                  <a:gd name="f102" fmla="val 13"/>
                  <a:gd name="f103" fmla="val 90"/>
                  <a:gd name="f104" fmla="val 14"/>
                  <a:gd name="f105" fmla="val 85"/>
                  <a:gd name="f106" fmla="val 81"/>
                  <a:gd name="f107" fmla="val 64"/>
                  <a:gd name="f108" fmla="val 48"/>
                  <a:gd name="f109" fmla="val 31"/>
                  <a:gd name="f110" fmla="val 11"/>
                  <a:gd name="f111" fmla="val 24"/>
                  <a:gd name="f112" fmla="val 26"/>
                  <a:gd name="f113" fmla="val 36"/>
                  <a:gd name="f114" fmla="val 5"/>
                  <a:gd name="f115" fmla="val 6"/>
                  <a:gd name="f116" fmla="val 33"/>
                  <a:gd name="f117" fmla="val 4"/>
                  <a:gd name="f118" fmla="val 32"/>
                  <a:gd name="f119" fmla="val 30"/>
                  <a:gd name="f120" fmla="val 1"/>
                  <a:gd name="f121" fmla="val 9"/>
                  <a:gd name="f122" fmla="val 7"/>
                  <a:gd name="f123" fmla="val 19"/>
                  <a:gd name="f124" fmla="val 2"/>
                  <a:gd name="f125" fmla="val 18"/>
                  <a:gd name="f126" fmla="val 25"/>
                  <a:gd name="f127" fmla="val 67"/>
                  <a:gd name="f128" fmla="+- 0 0 -90"/>
                  <a:gd name="f129" fmla="*/ f3 1 545"/>
                  <a:gd name="f130" fmla="*/ f4 1 217"/>
                  <a:gd name="f131" fmla="+- f7 0 f5"/>
                  <a:gd name="f132" fmla="+- f6 0 f5"/>
                  <a:gd name="f133" fmla="*/ f128 f0 1"/>
                  <a:gd name="f134" fmla="*/ f132 1 545"/>
                  <a:gd name="f135" fmla="*/ f131 1 217"/>
                  <a:gd name="f136" fmla="*/ 27 f132 1"/>
                  <a:gd name="f137" fmla="*/ 92 f131 1"/>
                  <a:gd name="f138" fmla="*/ 136 f131 1"/>
                  <a:gd name="f139" fmla="*/ 66 f132 1"/>
                  <a:gd name="f140" fmla="*/ 187 f131 1"/>
                  <a:gd name="f141" fmla="*/ 82 f132 1"/>
                  <a:gd name="f142" fmla="*/ 189 f131 1"/>
                  <a:gd name="f143" fmla="*/ 500 f132 1"/>
                  <a:gd name="f144" fmla="*/ 186 f131 1"/>
                  <a:gd name="f145" fmla="*/ 537 f132 1"/>
                  <a:gd name="f146" fmla="*/ 169 f131 1"/>
                  <a:gd name="f147" fmla="*/ 535 f132 1"/>
                  <a:gd name="f148" fmla="*/ 197 f131 1"/>
                  <a:gd name="f149" fmla="*/ 534 f132 1"/>
                  <a:gd name="f150" fmla="*/ 201 f131 1"/>
                  <a:gd name="f151" fmla="*/ 530 f132 1"/>
                  <a:gd name="f152" fmla="*/ 204 f131 1"/>
                  <a:gd name="f153" fmla="*/ 527 f132 1"/>
                  <a:gd name="f154" fmla="*/ 205 f131 1"/>
                  <a:gd name="f155" fmla="*/ 522 f132 1"/>
                  <a:gd name="f156" fmla="*/ 208 f131 1"/>
                  <a:gd name="f157" fmla="*/ 502 f132 1"/>
                  <a:gd name="f158" fmla="*/ 215 f131 1"/>
                  <a:gd name="f159" fmla="*/ 496 f132 1"/>
                  <a:gd name="f160" fmla="*/ 216 f131 1"/>
                  <a:gd name="f161" fmla="*/ 481 f132 1"/>
                  <a:gd name="f162" fmla="*/ 477 f132 1"/>
                  <a:gd name="f163" fmla="*/ 214 f131 1"/>
                  <a:gd name="f164" fmla="*/ 443 f132 1"/>
                  <a:gd name="f165" fmla="*/ 211 f131 1"/>
                  <a:gd name="f166" fmla="*/ 328 f132 1"/>
                  <a:gd name="f167" fmla="*/ 212 f131 1"/>
                  <a:gd name="f168" fmla="*/ 272 f132 1"/>
                  <a:gd name="f169" fmla="*/ 99 f132 1"/>
                  <a:gd name="f170" fmla="*/ 42 f132 1"/>
                  <a:gd name="f171" fmla="*/ 21 f132 1"/>
                  <a:gd name="f172" fmla="*/ 190 f131 1"/>
                  <a:gd name="f173" fmla="*/ 8 f132 1"/>
                  <a:gd name="f174" fmla="*/ 173 f131 1"/>
                  <a:gd name="f175" fmla="*/ 16 f132 1"/>
                  <a:gd name="f176" fmla="*/ 94 f131 1"/>
                  <a:gd name="f177" fmla="*/ 14 f132 1"/>
                  <a:gd name="f178" fmla="*/ 81 f131 1"/>
                  <a:gd name="f179" fmla="*/ 31 f131 1"/>
                  <a:gd name="f180" fmla="*/ 20 f131 1"/>
                  <a:gd name="f181" fmla="*/ 36 f131 1"/>
                  <a:gd name="f182" fmla="*/ 4 f132 1"/>
                  <a:gd name="f183" fmla="*/ 32 f131 1"/>
                  <a:gd name="f184" fmla="*/ 30 f131 1"/>
                  <a:gd name="f185" fmla="*/ 9 f132 1"/>
                  <a:gd name="f186" fmla="*/ 11 f131 1"/>
                  <a:gd name="f187" fmla="*/ 24 f132 1"/>
                  <a:gd name="f188" fmla="*/ 2 f131 1"/>
                  <a:gd name="f189" fmla="*/ 26 f132 1"/>
                  <a:gd name="f190" fmla="*/ 18 f131 1"/>
                  <a:gd name="f191" fmla="*/ f133 1 f2"/>
                  <a:gd name="f192" fmla="*/ f136 1 545"/>
                  <a:gd name="f193" fmla="*/ f137 1 217"/>
                  <a:gd name="f194" fmla="*/ f138 1 217"/>
                  <a:gd name="f195" fmla="*/ f139 1 545"/>
                  <a:gd name="f196" fmla="*/ f140 1 217"/>
                  <a:gd name="f197" fmla="*/ f141 1 545"/>
                  <a:gd name="f198" fmla="*/ f142 1 217"/>
                  <a:gd name="f199" fmla="*/ f143 1 545"/>
                  <a:gd name="f200" fmla="*/ f144 1 217"/>
                  <a:gd name="f201" fmla="*/ f145 1 545"/>
                  <a:gd name="f202" fmla="*/ f146 1 217"/>
                  <a:gd name="f203" fmla="*/ f147 1 545"/>
                  <a:gd name="f204" fmla="*/ f148 1 217"/>
                  <a:gd name="f205" fmla="*/ f149 1 545"/>
                  <a:gd name="f206" fmla="*/ f150 1 217"/>
                  <a:gd name="f207" fmla="*/ f151 1 545"/>
                  <a:gd name="f208" fmla="*/ f152 1 217"/>
                  <a:gd name="f209" fmla="*/ f153 1 545"/>
                  <a:gd name="f210" fmla="*/ f154 1 217"/>
                  <a:gd name="f211" fmla="*/ f155 1 545"/>
                  <a:gd name="f212" fmla="*/ f156 1 217"/>
                  <a:gd name="f213" fmla="*/ f157 1 545"/>
                  <a:gd name="f214" fmla="*/ f158 1 217"/>
                  <a:gd name="f215" fmla="*/ f159 1 545"/>
                  <a:gd name="f216" fmla="*/ f160 1 217"/>
                  <a:gd name="f217" fmla="*/ f161 1 545"/>
                  <a:gd name="f218" fmla="*/ f162 1 545"/>
                  <a:gd name="f219" fmla="*/ f163 1 217"/>
                  <a:gd name="f220" fmla="*/ f164 1 545"/>
                  <a:gd name="f221" fmla="*/ f165 1 217"/>
                  <a:gd name="f222" fmla="*/ f166 1 545"/>
                  <a:gd name="f223" fmla="*/ f167 1 217"/>
                  <a:gd name="f224" fmla="*/ f168 1 545"/>
                  <a:gd name="f225" fmla="*/ f169 1 545"/>
                  <a:gd name="f226" fmla="*/ f170 1 545"/>
                  <a:gd name="f227" fmla="*/ f171 1 545"/>
                  <a:gd name="f228" fmla="*/ f172 1 217"/>
                  <a:gd name="f229" fmla="*/ f173 1 545"/>
                  <a:gd name="f230" fmla="*/ f174 1 217"/>
                  <a:gd name="f231" fmla="*/ f175 1 545"/>
                  <a:gd name="f232" fmla="*/ f176 1 217"/>
                  <a:gd name="f233" fmla="*/ f177 1 545"/>
                  <a:gd name="f234" fmla="*/ f178 1 217"/>
                  <a:gd name="f235" fmla="*/ f179 1 217"/>
                  <a:gd name="f236" fmla="*/ f180 1 217"/>
                  <a:gd name="f237" fmla="*/ f181 1 217"/>
                  <a:gd name="f238" fmla="*/ f182 1 545"/>
                  <a:gd name="f239" fmla="*/ f183 1 217"/>
                  <a:gd name="f240" fmla="*/ f184 1 217"/>
                  <a:gd name="f241" fmla="*/ f185 1 545"/>
                  <a:gd name="f242" fmla="*/ f186 1 217"/>
                  <a:gd name="f243" fmla="*/ f187 1 545"/>
                  <a:gd name="f244" fmla="*/ f188 1 217"/>
                  <a:gd name="f245" fmla="*/ f189 1 545"/>
                  <a:gd name="f246" fmla="*/ f190 1 217"/>
                  <a:gd name="f247" fmla="*/ 0 1 f134"/>
                  <a:gd name="f248" fmla="*/ f6 1 f134"/>
                  <a:gd name="f249" fmla="*/ 0 1 f135"/>
                  <a:gd name="f250" fmla="*/ f7 1 f135"/>
                  <a:gd name="f251" fmla="+- f191 0 f1"/>
                  <a:gd name="f252" fmla="*/ f192 1 f134"/>
                  <a:gd name="f253" fmla="*/ f193 1 f135"/>
                  <a:gd name="f254" fmla="*/ f194 1 f135"/>
                  <a:gd name="f255" fmla="*/ f195 1 f134"/>
                  <a:gd name="f256" fmla="*/ f196 1 f135"/>
                  <a:gd name="f257" fmla="*/ f197 1 f134"/>
                  <a:gd name="f258" fmla="*/ f198 1 f135"/>
                  <a:gd name="f259" fmla="*/ f199 1 f134"/>
                  <a:gd name="f260" fmla="*/ f200 1 f135"/>
                  <a:gd name="f261" fmla="*/ f201 1 f134"/>
                  <a:gd name="f262" fmla="*/ f202 1 f135"/>
                  <a:gd name="f263" fmla="*/ f203 1 f134"/>
                  <a:gd name="f264" fmla="*/ f204 1 f135"/>
                  <a:gd name="f265" fmla="*/ f205 1 f134"/>
                  <a:gd name="f266" fmla="*/ f206 1 f135"/>
                  <a:gd name="f267" fmla="*/ f207 1 f134"/>
                  <a:gd name="f268" fmla="*/ f208 1 f135"/>
                  <a:gd name="f269" fmla="*/ f209 1 f134"/>
                  <a:gd name="f270" fmla="*/ f210 1 f135"/>
                  <a:gd name="f271" fmla="*/ f211 1 f134"/>
                  <a:gd name="f272" fmla="*/ f212 1 f135"/>
                  <a:gd name="f273" fmla="*/ f213 1 f134"/>
                  <a:gd name="f274" fmla="*/ f214 1 f135"/>
                  <a:gd name="f275" fmla="*/ f215 1 f134"/>
                  <a:gd name="f276" fmla="*/ f216 1 f135"/>
                  <a:gd name="f277" fmla="*/ f217 1 f134"/>
                  <a:gd name="f278" fmla="*/ f218 1 f134"/>
                  <a:gd name="f279" fmla="*/ f219 1 f135"/>
                  <a:gd name="f280" fmla="*/ f220 1 f134"/>
                  <a:gd name="f281" fmla="*/ f221 1 f135"/>
                  <a:gd name="f282" fmla="*/ f222 1 f134"/>
                  <a:gd name="f283" fmla="*/ f223 1 f135"/>
                  <a:gd name="f284" fmla="*/ f224 1 f134"/>
                  <a:gd name="f285" fmla="*/ f225 1 f134"/>
                  <a:gd name="f286" fmla="*/ f226 1 f134"/>
                  <a:gd name="f287" fmla="*/ f227 1 f134"/>
                  <a:gd name="f288" fmla="*/ f228 1 f135"/>
                  <a:gd name="f289" fmla="*/ f229 1 f134"/>
                  <a:gd name="f290" fmla="*/ f230 1 f135"/>
                  <a:gd name="f291" fmla="*/ f231 1 f134"/>
                  <a:gd name="f292" fmla="*/ f232 1 f135"/>
                  <a:gd name="f293" fmla="*/ f233 1 f134"/>
                  <a:gd name="f294" fmla="*/ f234 1 f135"/>
                  <a:gd name="f295" fmla="*/ f235 1 f135"/>
                  <a:gd name="f296" fmla="*/ f236 1 f135"/>
                  <a:gd name="f297" fmla="*/ f237 1 f135"/>
                  <a:gd name="f298" fmla="*/ f238 1 f134"/>
                  <a:gd name="f299" fmla="*/ f239 1 f135"/>
                  <a:gd name="f300" fmla="*/ f240 1 f135"/>
                  <a:gd name="f301" fmla="*/ f241 1 f134"/>
                  <a:gd name="f302" fmla="*/ f242 1 f135"/>
                  <a:gd name="f303" fmla="*/ f243 1 f134"/>
                  <a:gd name="f304" fmla="*/ f244 1 f135"/>
                  <a:gd name="f305" fmla="*/ f245 1 f134"/>
                  <a:gd name="f306" fmla="*/ f246 1 f135"/>
                  <a:gd name="f307" fmla="*/ f247 f129 1"/>
                  <a:gd name="f308" fmla="*/ f248 f129 1"/>
                  <a:gd name="f309" fmla="*/ f250 f130 1"/>
                  <a:gd name="f310" fmla="*/ f249 f130 1"/>
                  <a:gd name="f311" fmla="*/ f252 f129 1"/>
                  <a:gd name="f312" fmla="*/ f253 f130 1"/>
                  <a:gd name="f313" fmla="*/ f254 f130 1"/>
                  <a:gd name="f314" fmla="*/ f255 f129 1"/>
                  <a:gd name="f315" fmla="*/ f256 f130 1"/>
                  <a:gd name="f316" fmla="*/ f257 f129 1"/>
                  <a:gd name="f317" fmla="*/ f258 f130 1"/>
                  <a:gd name="f318" fmla="*/ f259 f129 1"/>
                  <a:gd name="f319" fmla="*/ f260 f130 1"/>
                  <a:gd name="f320" fmla="*/ f261 f129 1"/>
                  <a:gd name="f321" fmla="*/ f262 f130 1"/>
                  <a:gd name="f322" fmla="*/ f263 f129 1"/>
                  <a:gd name="f323" fmla="*/ f264 f130 1"/>
                  <a:gd name="f324" fmla="*/ f265 f129 1"/>
                  <a:gd name="f325" fmla="*/ f266 f130 1"/>
                  <a:gd name="f326" fmla="*/ f267 f129 1"/>
                  <a:gd name="f327" fmla="*/ f268 f130 1"/>
                  <a:gd name="f328" fmla="*/ f269 f129 1"/>
                  <a:gd name="f329" fmla="*/ f270 f130 1"/>
                  <a:gd name="f330" fmla="*/ f271 f129 1"/>
                  <a:gd name="f331" fmla="*/ f272 f130 1"/>
                  <a:gd name="f332" fmla="*/ f273 f129 1"/>
                  <a:gd name="f333" fmla="*/ f274 f130 1"/>
                  <a:gd name="f334" fmla="*/ f275 f129 1"/>
                  <a:gd name="f335" fmla="*/ f276 f130 1"/>
                  <a:gd name="f336" fmla="*/ f277 f129 1"/>
                  <a:gd name="f337" fmla="*/ f278 f129 1"/>
                  <a:gd name="f338" fmla="*/ f279 f130 1"/>
                  <a:gd name="f339" fmla="*/ f280 f129 1"/>
                  <a:gd name="f340" fmla="*/ f281 f130 1"/>
                  <a:gd name="f341" fmla="*/ f282 f129 1"/>
                  <a:gd name="f342" fmla="*/ f283 f130 1"/>
                  <a:gd name="f343" fmla="*/ f284 f129 1"/>
                  <a:gd name="f344" fmla="*/ f285 f129 1"/>
                  <a:gd name="f345" fmla="*/ f286 f129 1"/>
                  <a:gd name="f346" fmla="*/ f287 f129 1"/>
                  <a:gd name="f347" fmla="*/ f288 f130 1"/>
                  <a:gd name="f348" fmla="*/ f289 f129 1"/>
                  <a:gd name="f349" fmla="*/ f290 f130 1"/>
                  <a:gd name="f350" fmla="*/ f291 f129 1"/>
                  <a:gd name="f351" fmla="*/ f292 f130 1"/>
                  <a:gd name="f352" fmla="*/ f293 f129 1"/>
                  <a:gd name="f353" fmla="*/ f294 f130 1"/>
                  <a:gd name="f354" fmla="*/ f295 f130 1"/>
                  <a:gd name="f355" fmla="*/ f296 f130 1"/>
                  <a:gd name="f356" fmla="*/ f297 f130 1"/>
                  <a:gd name="f357" fmla="*/ f298 f129 1"/>
                  <a:gd name="f358" fmla="*/ f299 f130 1"/>
                  <a:gd name="f359" fmla="*/ f300 f130 1"/>
                  <a:gd name="f360" fmla="*/ f301 f129 1"/>
                  <a:gd name="f361" fmla="*/ f302 f130 1"/>
                  <a:gd name="f362" fmla="*/ f303 f129 1"/>
                  <a:gd name="f363" fmla="*/ f304 f130 1"/>
                  <a:gd name="f364" fmla="*/ f305 f129 1"/>
                  <a:gd name="f365" fmla="*/ f306 f130 1"/>
                </a:gdLst>
                <a:ahLst/>
                <a:cxnLst>
                  <a:cxn ang="3cd4">
                    <a:pos x="hc" y="t"/>
                  </a:cxn>
                  <a:cxn ang="0">
                    <a:pos x="r" y="vc"/>
                  </a:cxn>
                  <a:cxn ang="cd4">
                    <a:pos x="hc" y="b"/>
                  </a:cxn>
                  <a:cxn ang="cd2">
                    <a:pos x="l" y="vc"/>
                  </a:cxn>
                  <a:cxn ang="f251">
                    <a:pos x="f311" y="f312"/>
                  </a:cxn>
                  <a:cxn ang="f251">
                    <a:pos x="f311" y="f313"/>
                  </a:cxn>
                  <a:cxn ang="f251">
                    <a:pos x="f314" y="f315"/>
                  </a:cxn>
                  <a:cxn ang="f251">
                    <a:pos x="f316" y="f317"/>
                  </a:cxn>
                  <a:cxn ang="f251">
                    <a:pos x="f318" y="f319"/>
                  </a:cxn>
                  <a:cxn ang="f251">
                    <a:pos x="f320" y="f321"/>
                  </a:cxn>
                  <a:cxn ang="f251">
                    <a:pos x="f320" y="f319"/>
                  </a:cxn>
                  <a:cxn ang="f251">
                    <a:pos x="f322" y="f323"/>
                  </a:cxn>
                  <a:cxn ang="f251">
                    <a:pos x="f324" y="f325"/>
                  </a:cxn>
                  <a:cxn ang="f251">
                    <a:pos x="f326" y="f327"/>
                  </a:cxn>
                  <a:cxn ang="f251">
                    <a:pos x="f328" y="f329"/>
                  </a:cxn>
                  <a:cxn ang="f251">
                    <a:pos x="f330" y="f331"/>
                  </a:cxn>
                  <a:cxn ang="f251">
                    <a:pos x="f332" y="f333"/>
                  </a:cxn>
                  <a:cxn ang="f251">
                    <a:pos x="f334" y="f335"/>
                  </a:cxn>
                  <a:cxn ang="f251">
                    <a:pos x="f336" y="f335"/>
                  </a:cxn>
                  <a:cxn ang="f251">
                    <a:pos x="f337" y="f338"/>
                  </a:cxn>
                  <a:cxn ang="f251">
                    <a:pos x="f339" y="f340"/>
                  </a:cxn>
                  <a:cxn ang="f251">
                    <a:pos x="f341" y="f342"/>
                  </a:cxn>
                  <a:cxn ang="f251">
                    <a:pos x="f343" y="f335"/>
                  </a:cxn>
                  <a:cxn ang="f251">
                    <a:pos x="f344" y="f335"/>
                  </a:cxn>
                  <a:cxn ang="f251">
                    <a:pos x="f345" y="f327"/>
                  </a:cxn>
                  <a:cxn ang="f251">
                    <a:pos x="f346" y="f347"/>
                  </a:cxn>
                  <a:cxn ang="f251">
                    <a:pos x="f348" y="f349"/>
                  </a:cxn>
                  <a:cxn ang="f251">
                    <a:pos x="f348" y="f349"/>
                  </a:cxn>
                  <a:cxn ang="f251">
                    <a:pos x="f350" y="f351"/>
                  </a:cxn>
                  <a:cxn ang="f251">
                    <a:pos x="f352" y="f353"/>
                  </a:cxn>
                  <a:cxn ang="f251">
                    <a:pos x="f352" y="f354"/>
                  </a:cxn>
                  <a:cxn ang="f251">
                    <a:pos x="f348" y="f355"/>
                  </a:cxn>
                  <a:cxn ang="f251">
                    <a:pos x="f348" y="f356"/>
                  </a:cxn>
                  <a:cxn ang="f251">
                    <a:pos x="f357" y="f358"/>
                  </a:cxn>
                  <a:cxn ang="f251">
                    <a:pos x="f357" y="f359"/>
                  </a:cxn>
                  <a:cxn ang="f251">
                    <a:pos x="f360" y="f361"/>
                  </a:cxn>
                  <a:cxn ang="f251">
                    <a:pos x="f362" y="f363"/>
                  </a:cxn>
                  <a:cxn ang="f251">
                    <a:pos x="f364" y="f365"/>
                  </a:cxn>
                  <a:cxn ang="f251">
                    <a:pos x="f311" y="f312"/>
                  </a:cxn>
                </a:cxnLst>
                <a:rect l="f307" t="f310" r="f308" b="f309"/>
                <a:pathLst>
                  <a:path w="545" h="217">
                    <a:moveTo>
                      <a:pt x="f8" y="f9"/>
                    </a:moveTo>
                    <a:cubicBezTo>
                      <a:pt x="f8" y="f10"/>
                      <a:pt x="f8" y="f11"/>
                      <a:pt x="f8" y="f12"/>
                    </a:cubicBezTo>
                    <a:cubicBezTo>
                      <a:pt x="f13" y="f14"/>
                      <a:pt x="f15" y="f2"/>
                      <a:pt x="f16" y="f17"/>
                    </a:cubicBezTo>
                    <a:cubicBezTo>
                      <a:pt x="f18" y="f19"/>
                      <a:pt x="f20" y="f19"/>
                      <a:pt x="f21" y="f19"/>
                    </a:cubicBezTo>
                    <a:cubicBezTo>
                      <a:pt x="f22" y="f23"/>
                      <a:pt x="f24" y="f17"/>
                      <a:pt x="f25" y="f26"/>
                    </a:cubicBezTo>
                    <a:cubicBezTo>
                      <a:pt x="f27" y="f26"/>
                      <a:pt x="f28" y="f29"/>
                      <a:pt x="f30" y="f31"/>
                    </a:cubicBezTo>
                    <a:cubicBezTo>
                      <a:pt x="f6" y="f32"/>
                      <a:pt x="f33" y="f2"/>
                      <a:pt x="f30" y="f26"/>
                    </a:cubicBezTo>
                    <a:cubicBezTo>
                      <a:pt x="f34" y="f35"/>
                      <a:pt x="f34" y="f36"/>
                      <a:pt x="f34" y="f37"/>
                    </a:cubicBezTo>
                    <a:cubicBezTo>
                      <a:pt x="f34" y="f38"/>
                      <a:pt x="f39" y="f40"/>
                      <a:pt x="f39" y="f41"/>
                    </a:cubicBezTo>
                    <a:cubicBezTo>
                      <a:pt x="f42" y="f43"/>
                      <a:pt x="f44" y="f45"/>
                      <a:pt x="f46" y="f47"/>
                    </a:cubicBezTo>
                    <a:cubicBezTo>
                      <a:pt x="f48" y="f47"/>
                      <a:pt x="f28" y="f49"/>
                      <a:pt x="f50" y="f49"/>
                    </a:cubicBezTo>
                    <a:cubicBezTo>
                      <a:pt x="f51" y="f52"/>
                      <a:pt x="f53" y="f54"/>
                      <a:pt x="f55" y="f56"/>
                    </a:cubicBezTo>
                    <a:cubicBezTo>
                      <a:pt x="f27" y="f57"/>
                      <a:pt x="f58" y="f59"/>
                      <a:pt x="f60" y="f61"/>
                    </a:cubicBezTo>
                    <a:cubicBezTo>
                      <a:pt x="f25" y="f62"/>
                      <a:pt x="f63" y="f62"/>
                      <a:pt x="f64" y="f62"/>
                    </a:cubicBezTo>
                    <a:cubicBezTo>
                      <a:pt x="f65" y="f62"/>
                      <a:pt x="f66" y="f62"/>
                      <a:pt x="f67" y="f62"/>
                    </a:cubicBezTo>
                    <a:cubicBezTo>
                      <a:pt x="f68" y="f62"/>
                      <a:pt x="f69" y="f61"/>
                      <a:pt x="f70" y="f71"/>
                    </a:cubicBezTo>
                    <a:cubicBezTo>
                      <a:pt x="f72" y="f73"/>
                      <a:pt x="f74" y="f75"/>
                      <a:pt x="f76" y="f75"/>
                    </a:cubicBezTo>
                    <a:cubicBezTo>
                      <a:pt x="f77" y="f59"/>
                      <a:pt x="f78" y="f57"/>
                      <a:pt x="f79" y="f57"/>
                    </a:cubicBezTo>
                    <a:cubicBezTo>
                      <a:pt x="f80" y="f75"/>
                      <a:pt x="f81" y="f62"/>
                      <a:pt x="f82" y="f62"/>
                    </a:cubicBezTo>
                    <a:cubicBezTo>
                      <a:pt x="f61" y="f61"/>
                      <a:pt x="f83" y="f7"/>
                      <a:pt x="f84" y="f62"/>
                    </a:cubicBezTo>
                    <a:cubicBezTo>
                      <a:pt x="f85" y="f62"/>
                      <a:pt x="f86" y="f61"/>
                      <a:pt x="f87" y="f47"/>
                    </a:cubicBezTo>
                    <a:cubicBezTo>
                      <a:pt x="f88" y="f40"/>
                      <a:pt x="f89" y="f90"/>
                      <a:pt x="f91" y="f35"/>
                    </a:cubicBezTo>
                    <a:cubicBezTo>
                      <a:pt x="f92" y="f93"/>
                      <a:pt x="f94" y="f95"/>
                      <a:pt x="f96" y="f97"/>
                    </a:cubicBezTo>
                    <a:cubicBezTo>
                      <a:pt x="f96" y="f97"/>
                      <a:pt x="f96" y="f97"/>
                      <a:pt x="f96" y="f97"/>
                    </a:cubicBezTo>
                    <a:cubicBezTo>
                      <a:pt x="f98" y="f99"/>
                      <a:pt x="f91" y="f11"/>
                      <a:pt x="f100" y="f101"/>
                    </a:cubicBezTo>
                    <a:cubicBezTo>
                      <a:pt x="f102" y="f103"/>
                      <a:pt x="f104" y="f105"/>
                      <a:pt x="f104" y="f106"/>
                    </a:cubicBezTo>
                    <a:cubicBezTo>
                      <a:pt x="f104" y="f107"/>
                      <a:pt x="f102" y="f108"/>
                      <a:pt x="f104" y="f109"/>
                    </a:cubicBezTo>
                    <a:cubicBezTo>
                      <a:pt x="f104" y="f8"/>
                      <a:pt x="f110" y="f111"/>
                      <a:pt x="f96" y="f98"/>
                    </a:cubicBezTo>
                    <a:cubicBezTo>
                      <a:pt x="f96" y="f112"/>
                      <a:pt x="f96" y="f109"/>
                      <a:pt x="f96" y="f113"/>
                    </a:cubicBezTo>
                    <a:cubicBezTo>
                      <a:pt x="f114" y="f113"/>
                      <a:pt x="f115" y="f116"/>
                      <a:pt x="f117" y="f118"/>
                    </a:cubicBezTo>
                    <a:cubicBezTo>
                      <a:pt x="f117" y="f118"/>
                      <a:pt x="f117" y="f109"/>
                      <a:pt x="f117" y="f119"/>
                    </a:cubicBezTo>
                    <a:cubicBezTo>
                      <a:pt x="f5" y="f91"/>
                      <a:pt x="f120" y="f100"/>
                      <a:pt x="f121" y="f110"/>
                    </a:cubicBezTo>
                    <a:cubicBezTo>
                      <a:pt x="f104" y="f122"/>
                      <a:pt x="f123" y="f5"/>
                      <a:pt x="f111" y="f124"/>
                    </a:cubicBezTo>
                    <a:cubicBezTo>
                      <a:pt x="f89" y="f114"/>
                      <a:pt x="f112" y="f102"/>
                      <a:pt x="f112" y="f125"/>
                    </a:cubicBezTo>
                    <a:cubicBezTo>
                      <a:pt x="f8" y="f15"/>
                      <a:pt x="f126" y="f127"/>
                      <a:pt x="f8" y="f9"/>
                    </a:cubicBezTo>
                    <a:close/>
                  </a:path>
                </a:pathLst>
              </a:custGeom>
              <a:solidFill>
                <a:srgbClr val="10070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1" name="Freeform 138">
                <a:extLst>
                  <a:ext uri="{FF2B5EF4-FFF2-40B4-BE49-F238E27FC236}">
                    <a16:creationId xmlns:a16="http://schemas.microsoft.com/office/drawing/2014/main" id="{1110070B-6832-513C-5F7D-8F3672E6446D}"/>
                  </a:ext>
                </a:extLst>
              </p:cNvPr>
              <p:cNvSpPr/>
              <p:nvPr/>
            </p:nvSpPr>
            <p:spPr>
              <a:xfrm>
                <a:off x="10182228" y="5160965"/>
                <a:ext cx="77788" cy="244473"/>
              </a:xfrm>
              <a:custGeom>
                <a:avLst/>
                <a:gdLst>
                  <a:gd name="f0" fmla="val 10800000"/>
                  <a:gd name="f1" fmla="val 5400000"/>
                  <a:gd name="f2" fmla="val 180"/>
                  <a:gd name="f3" fmla="val w"/>
                  <a:gd name="f4" fmla="val h"/>
                  <a:gd name="f5" fmla="val 0"/>
                  <a:gd name="f6" fmla="val 50"/>
                  <a:gd name="f7" fmla="val 155"/>
                  <a:gd name="f8" fmla="val 36"/>
                  <a:gd name="f9" fmla="val 33"/>
                  <a:gd name="f10" fmla="val 152"/>
                  <a:gd name="f11" fmla="val 34"/>
                  <a:gd name="f12" fmla="val 148"/>
                  <a:gd name="f13" fmla="val 144"/>
                  <a:gd name="f14" fmla="val 121"/>
                  <a:gd name="f15" fmla="val 98"/>
                  <a:gd name="f16" fmla="val 75"/>
                  <a:gd name="f17" fmla="val 72"/>
                  <a:gd name="f18" fmla="val 69"/>
                  <a:gd name="f19" fmla="val 65"/>
                  <a:gd name="f20" fmla="val 27"/>
                  <a:gd name="f21" fmla="val 70"/>
                  <a:gd name="f22" fmla="val 22"/>
                  <a:gd name="f23" fmla="val 74"/>
                  <a:gd name="f24" fmla="val 16"/>
                  <a:gd name="f25" fmla="val 78"/>
                  <a:gd name="f26" fmla="val 14"/>
                  <a:gd name="f27" fmla="val 80"/>
                  <a:gd name="f28" fmla="val 13"/>
                  <a:gd name="f29" fmla="val 82"/>
                  <a:gd name="f30" fmla="val 85"/>
                  <a:gd name="f31" fmla="val 88"/>
                  <a:gd name="f32" fmla="val 90"/>
                  <a:gd name="f33" fmla="val 93"/>
                  <a:gd name="f34" fmla="val 9"/>
                  <a:gd name="f35" fmla="val 91"/>
                  <a:gd name="f36" fmla="val 4"/>
                  <a:gd name="f37" fmla="val 1"/>
                  <a:gd name="f38" fmla="val 87"/>
                  <a:gd name="f39" fmla="val 12"/>
                  <a:gd name="f40" fmla="val 56"/>
                  <a:gd name="f41" fmla="val 25"/>
                  <a:gd name="f42" fmla="val 42"/>
                  <a:gd name="f43" fmla="val 40"/>
                  <a:gd name="f44" fmla="val 7"/>
                  <a:gd name="f45" fmla="val 41"/>
                  <a:gd name="f46" fmla="val 43"/>
                  <a:gd name="f47" fmla="val 47"/>
                  <a:gd name="f48" fmla="val 2"/>
                  <a:gd name="f49" fmla="val 48"/>
                  <a:gd name="f50" fmla="val 6"/>
                  <a:gd name="f51" fmla="val 49"/>
                  <a:gd name="f52" fmla="val 23"/>
                  <a:gd name="f53" fmla="val 30"/>
                  <a:gd name="f54" fmla="val 39"/>
                  <a:gd name="f55" fmla="val 44"/>
                  <a:gd name="f56" fmla="val 55"/>
                  <a:gd name="f57" fmla="val 37"/>
                  <a:gd name="f58" fmla="val 59"/>
                  <a:gd name="f59" fmla="val 64"/>
                  <a:gd name="f60" fmla="val 95"/>
                  <a:gd name="f61" fmla="val 120"/>
                  <a:gd name="f62" fmla="val 145"/>
                  <a:gd name="f63" fmla="val 151"/>
                  <a:gd name="f64" fmla="+- 0 0 -90"/>
                  <a:gd name="f65" fmla="*/ f3 1 50"/>
                  <a:gd name="f66" fmla="*/ f4 1 155"/>
                  <a:gd name="f67" fmla="+- f7 0 f5"/>
                  <a:gd name="f68" fmla="+- f6 0 f5"/>
                  <a:gd name="f69" fmla="*/ f64 f0 1"/>
                  <a:gd name="f70" fmla="*/ f68 1 50"/>
                  <a:gd name="f71" fmla="*/ f67 1 155"/>
                  <a:gd name="f72" fmla="*/ 36 f68 1"/>
                  <a:gd name="f73" fmla="*/ 155 f67 1"/>
                  <a:gd name="f74" fmla="*/ 34 f68 1"/>
                  <a:gd name="f75" fmla="*/ 144 f67 1"/>
                  <a:gd name="f76" fmla="*/ 75 f67 1"/>
                  <a:gd name="f77" fmla="*/ 65 f67 1"/>
                  <a:gd name="f78" fmla="*/ 16 f68 1"/>
                  <a:gd name="f79" fmla="*/ 78 f67 1"/>
                  <a:gd name="f80" fmla="*/ 13 f68 1"/>
                  <a:gd name="f81" fmla="*/ 85 f67 1"/>
                  <a:gd name="f82" fmla="*/ 93 f67 1"/>
                  <a:gd name="f83" fmla="*/ 1 f68 1"/>
                  <a:gd name="f84" fmla="*/ 87 f67 1"/>
                  <a:gd name="f85" fmla="*/ 12 f68 1"/>
                  <a:gd name="f86" fmla="*/ 56 f67 1"/>
                  <a:gd name="f87" fmla="*/ 40 f68 1"/>
                  <a:gd name="f88" fmla="*/ 7 f67 1"/>
                  <a:gd name="f89" fmla="*/ 47 f68 1"/>
                  <a:gd name="f90" fmla="*/ 1 f67 1"/>
                  <a:gd name="f91" fmla="*/ 48 f68 1"/>
                  <a:gd name="f92" fmla="*/ 9 f67 1"/>
                  <a:gd name="f93" fmla="*/ 30 f67 1"/>
                  <a:gd name="f94" fmla="*/ 55 f67 1"/>
                  <a:gd name="f95" fmla="*/ 69 f67 1"/>
                  <a:gd name="f96" fmla="*/ 145 f67 1"/>
                  <a:gd name="f97" fmla="*/ f69 1 f2"/>
                  <a:gd name="f98" fmla="*/ f72 1 50"/>
                  <a:gd name="f99" fmla="*/ f73 1 155"/>
                  <a:gd name="f100" fmla="*/ f74 1 50"/>
                  <a:gd name="f101" fmla="*/ f75 1 155"/>
                  <a:gd name="f102" fmla="*/ f76 1 155"/>
                  <a:gd name="f103" fmla="*/ f77 1 155"/>
                  <a:gd name="f104" fmla="*/ f78 1 50"/>
                  <a:gd name="f105" fmla="*/ f79 1 155"/>
                  <a:gd name="f106" fmla="*/ f80 1 50"/>
                  <a:gd name="f107" fmla="*/ f81 1 155"/>
                  <a:gd name="f108" fmla="*/ f82 1 155"/>
                  <a:gd name="f109" fmla="*/ f83 1 50"/>
                  <a:gd name="f110" fmla="*/ f84 1 155"/>
                  <a:gd name="f111" fmla="*/ f85 1 50"/>
                  <a:gd name="f112" fmla="*/ f86 1 155"/>
                  <a:gd name="f113" fmla="*/ f87 1 50"/>
                  <a:gd name="f114" fmla="*/ f88 1 155"/>
                  <a:gd name="f115" fmla="*/ f89 1 50"/>
                  <a:gd name="f116" fmla="*/ f90 1 155"/>
                  <a:gd name="f117" fmla="*/ f91 1 50"/>
                  <a:gd name="f118" fmla="*/ f92 1 155"/>
                  <a:gd name="f119" fmla="*/ f93 1 155"/>
                  <a:gd name="f120" fmla="*/ f94 1 155"/>
                  <a:gd name="f121" fmla="*/ f95 1 155"/>
                  <a:gd name="f122" fmla="*/ f96 1 155"/>
                  <a:gd name="f123" fmla="*/ 0 1 f70"/>
                  <a:gd name="f124" fmla="*/ f6 1 f70"/>
                  <a:gd name="f125" fmla="*/ 0 1 f71"/>
                  <a:gd name="f126" fmla="*/ f7 1 f71"/>
                  <a:gd name="f127" fmla="+- f97 0 f1"/>
                  <a:gd name="f128" fmla="*/ f98 1 f70"/>
                  <a:gd name="f129" fmla="*/ f99 1 f71"/>
                  <a:gd name="f130" fmla="*/ f100 1 f70"/>
                  <a:gd name="f131" fmla="*/ f101 1 f71"/>
                  <a:gd name="f132" fmla="*/ f102 1 f71"/>
                  <a:gd name="f133" fmla="*/ f103 1 f71"/>
                  <a:gd name="f134" fmla="*/ f104 1 f70"/>
                  <a:gd name="f135" fmla="*/ f105 1 f71"/>
                  <a:gd name="f136" fmla="*/ f106 1 f70"/>
                  <a:gd name="f137" fmla="*/ f107 1 f71"/>
                  <a:gd name="f138" fmla="*/ f108 1 f71"/>
                  <a:gd name="f139" fmla="*/ f109 1 f70"/>
                  <a:gd name="f140" fmla="*/ f110 1 f71"/>
                  <a:gd name="f141" fmla="*/ f111 1 f70"/>
                  <a:gd name="f142" fmla="*/ f112 1 f71"/>
                  <a:gd name="f143" fmla="*/ f113 1 f70"/>
                  <a:gd name="f144" fmla="*/ f114 1 f71"/>
                  <a:gd name="f145" fmla="*/ f115 1 f70"/>
                  <a:gd name="f146" fmla="*/ f116 1 f71"/>
                  <a:gd name="f147" fmla="*/ f117 1 f70"/>
                  <a:gd name="f148" fmla="*/ f118 1 f71"/>
                  <a:gd name="f149" fmla="*/ f119 1 f71"/>
                  <a:gd name="f150" fmla="*/ f120 1 f71"/>
                  <a:gd name="f151" fmla="*/ f121 1 f71"/>
                  <a:gd name="f152" fmla="*/ f122 1 f71"/>
                  <a:gd name="f153" fmla="*/ f123 f65 1"/>
                  <a:gd name="f154" fmla="*/ f124 f65 1"/>
                  <a:gd name="f155" fmla="*/ f126 f66 1"/>
                  <a:gd name="f156" fmla="*/ f125 f66 1"/>
                  <a:gd name="f157" fmla="*/ f128 f65 1"/>
                  <a:gd name="f158" fmla="*/ f129 f66 1"/>
                  <a:gd name="f159" fmla="*/ f130 f65 1"/>
                  <a:gd name="f160" fmla="*/ f131 f66 1"/>
                  <a:gd name="f161" fmla="*/ f132 f66 1"/>
                  <a:gd name="f162" fmla="*/ f133 f66 1"/>
                  <a:gd name="f163" fmla="*/ f134 f65 1"/>
                  <a:gd name="f164" fmla="*/ f135 f66 1"/>
                  <a:gd name="f165" fmla="*/ f136 f65 1"/>
                  <a:gd name="f166" fmla="*/ f137 f66 1"/>
                  <a:gd name="f167" fmla="*/ f138 f66 1"/>
                  <a:gd name="f168" fmla="*/ f139 f65 1"/>
                  <a:gd name="f169" fmla="*/ f140 f66 1"/>
                  <a:gd name="f170" fmla="*/ f141 f65 1"/>
                  <a:gd name="f171" fmla="*/ f142 f66 1"/>
                  <a:gd name="f172" fmla="*/ f143 f65 1"/>
                  <a:gd name="f173" fmla="*/ f144 f66 1"/>
                  <a:gd name="f174" fmla="*/ f145 f65 1"/>
                  <a:gd name="f175" fmla="*/ f146 f66 1"/>
                  <a:gd name="f176" fmla="*/ f147 f65 1"/>
                  <a:gd name="f177" fmla="*/ f148 f66 1"/>
                  <a:gd name="f178" fmla="*/ f149 f66 1"/>
                  <a:gd name="f179" fmla="*/ f150 f66 1"/>
                  <a:gd name="f180" fmla="*/ f151 f66 1"/>
                  <a:gd name="f181" fmla="*/ f152 f66 1"/>
                </a:gdLst>
                <a:ahLst/>
                <a:cxnLst>
                  <a:cxn ang="3cd4">
                    <a:pos x="hc" y="t"/>
                  </a:cxn>
                  <a:cxn ang="0">
                    <a:pos x="r" y="vc"/>
                  </a:cxn>
                  <a:cxn ang="cd4">
                    <a:pos x="hc" y="b"/>
                  </a:cxn>
                  <a:cxn ang="cd2">
                    <a:pos x="l" y="vc"/>
                  </a:cxn>
                  <a:cxn ang="f127">
                    <a:pos x="f157" y="f158"/>
                  </a:cxn>
                  <a:cxn ang="f127">
                    <a:pos x="f159" y="f160"/>
                  </a:cxn>
                  <a:cxn ang="f127">
                    <a:pos x="f159" y="f161"/>
                  </a:cxn>
                  <a:cxn ang="f127">
                    <a:pos x="f159" y="f162"/>
                  </a:cxn>
                  <a:cxn ang="f127">
                    <a:pos x="f163" y="f164"/>
                  </a:cxn>
                  <a:cxn ang="f127">
                    <a:pos x="f165" y="f166"/>
                  </a:cxn>
                  <a:cxn ang="f127">
                    <a:pos x="f165" y="f167"/>
                  </a:cxn>
                  <a:cxn ang="f127">
                    <a:pos x="f168" y="f169"/>
                  </a:cxn>
                  <a:cxn ang="f127">
                    <a:pos x="f170" y="f171"/>
                  </a:cxn>
                  <a:cxn ang="f127">
                    <a:pos x="f172" y="f173"/>
                  </a:cxn>
                  <a:cxn ang="f127">
                    <a:pos x="f174" y="f175"/>
                  </a:cxn>
                  <a:cxn ang="f127">
                    <a:pos x="f176" y="f177"/>
                  </a:cxn>
                  <a:cxn ang="f127">
                    <a:pos x="f176" y="f178"/>
                  </a:cxn>
                  <a:cxn ang="f127">
                    <a:pos x="f172" y="f179"/>
                  </a:cxn>
                  <a:cxn ang="f127">
                    <a:pos x="f157" y="f180"/>
                  </a:cxn>
                  <a:cxn ang="f127">
                    <a:pos x="f157" y="f181"/>
                  </a:cxn>
                  <a:cxn ang="f127">
                    <a:pos x="f157" y="f158"/>
                  </a:cxn>
                </a:cxnLst>
                <a:rect l="f153" t="f156" r="f154" b="f155"/>
                <a:pathLst>
                  <a:path w="50" h="155">
                    <a:moveTo>
                      <a:pt x="f8" y="f7"/>
                    </a:moveTo>
                    <a:cubicBezTo>
                      <a:pt x="f9" y="f10"/>
                      <a:pt x="f11" y="f12"/>
                      <a:pt x="f11" y="f13"/>
                    </a:cubicBezTo>
                    <a:cubicBezTo>
                      <a:pt x="f11" y="f14"/>
                      <a:pt x="f11" y="f15"/>
                      <a:pt x="f11" y="f16"/>
                    </a:cubicBezTo>
                    <a:cubicBezTo>
                      <a:pt x="f11" y="f17"/>
                      <a:pt x="f11" y="f18"/>
                      <a:pt x="f11" y="f19"/>
                    </a:cubicBezTo>
                    <a:cubicBezTo>
                      <a:pt x="f20" y="f21"/>
                      <a:pt x="f22" y="f23"/>
                      <a:pt x="f24" y="f25"/>
                    </a:cubicBezTo>
                    <a:cubicBezTo>
                      <a:pt x="f26" y="f27"/>
                      <a:pt x="f28" y="f29"/>
                      <a:pt x="f28" y="f30"/>
                    </a:cubicBezTo>
                    <a:cubicBezTo>
                      <a:pt x="f28" y="f31"/>
                      <a:pt x="f28" y="f32"/>
                      <a:pt x="f28" y="f33"/>
                    </a:cubicBezTo>
                    <a:cubicBezTo>
                      <a:pt x="f34" y="f35"/>
                      <a:pt x="f36" y="f35"/>
                      <a:pt x="f37" y="f38"/>
                    </a:cubicBezTo>
                    <a:cubicBezTo>
                      <a:pt x="f5" y="f16"/>
                      <a:pt x="f36" y="f19"/>
                      <a:pt x="f39" y="f40"/>
                    </a:cubicBezTo>
                    <a:cubicBezTo>
                      <a:pt x="f41" y="f42"/>
                      <a:pt x="f8" y="f20"/>
                      <a:pt x="f43" y="f44"/>
                    </a:cubicBezTo>
                    <a:cubicBezTo>
                      <a:pt x="f45" y="f36"/>
                      <a:pt x="f46" y="f5"/>
                      <a:pt x="f47" y="f37"/>
                    </a:cubicBezTo>
                    <a:cubicBezTo>
                      <a:pt x="f6" y="f48"/>
                      <a:pt x="f49" y="f50"/>
                      <a:pt x="f49" y="f34"/>
                    </a:cubicBezTo>
                    <a:cubicBezTo>
                      <a:pt x="f49" y="f24"/>
                      <a:pt x="f51" y="f52"/>
                      <a:pt x="f49" y="f53"/>
                    </a:cubicBezTo>
                    <a:cubicBezTo>
                      <a:pt x="f47" y="f54"/>
                      <a:pt x="f55" y="f47"/>
                      <a:pt x="f43" y="f56"/>
                    </a:cubicBezTo>
                    <a:cubicBezTo>
                      <a:pt x="f57" y="f58"/>
                      <a:pt x="f8" y="f59"/>
                      <a:pt x="f8" y="f18"/>
                    </a:cubicBezTo>
                    <a:cubicBezTo>
                      <a:pt x="f8" y="f60"/>
                      <a:pt x="f8" y="f61"/>
                      <a:pt x="f8" y="f62"/>
                    </a:cubicBezTo>
                    <a:cubicBezTo>
                      <a:pt x="f8" y="f12"/>
                      <a:pt x="f8" y="f63"/>
                      <a:pt x="f8" y="f7"/>
                    </a:cubicBezTo>
                    <a:close/>
                  </a:path>
                </a:pathLst>
              </a:custGeom>
              <a:solidFill>
                <a:srgbClr val="80312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2" name="Freeform 139">
                <a:extLst>
                  <a:ext uri="{FF2B5EF4-FFF2-40B4-BE49-F238E27FC236}">
                    <a16:creationId xmlns:a16="http://schemas.microsoft.com/office/drawing/2014/main" id="{976381E5-3DF3-3A91-61D3-BFC8B4CF6A5C}"/>
                  </a:ext>
                </a:extLst>
              </p:cNvPr>
              <p:cNvSpPr/>
              <p:nvPr/>
            </p:nvSpPr>
            <p:spPr>
              <a:xfrm>
                <a:off x="10161590" y="5132390"/>
                <a:ext cx="98426" cy="166685"/>
              </a:xfrm>
              <a:custGeom>
                <a:avLst/>
                <a:gdLst>
                  <a:gd name="f0" fmla="val 10800000"/>
                  <a:gd name="f1" fmla="val 5400000"/>
                  <a:gd name="f2" fmla="val 180"/>
                  <a:gd name="f3" fmla="val w"/>
                  <a:gd name="f4" fmla="val h"/>
                  <a:gd name="f5" fmla="val 0"/>
                  <a:gd name="f6" fmla="val 63"/>
                  <a:gd name="f7" fmla="val 106"/>
                  <a:gd name="f8" fmla="val 61"/>
                  <a:gd name="f9" fmla="val 49"/>
                  <a:gd name="f10" fmla="val 40"/>
                  <a:gd name="f11" fmla="val 31"/>
                  <a:gd name="f12" fmla="val 21"/>
                  <a:gd name="f13" fmla="val 56"/>
                  <a:gd name="f14" fmla="val 23"/>
                  <a:gd name="f15" fmla="val 55"/>
                  <a:gd name="f16" fmla="val 25"/>
                  <a:gd name="f17" fmla="val 29"/>
                  <a:gd name="f18" fmla="val 53"/>
                  <a:gd name="f19" fmla="val 48"/>
                  <a:gd name="f20" fmla="val 51"/>
                  <a:gd name="f21" fmla="val 41"/>
                  <a:gd name="f22" fmla="val 35"/>
                  <a:gd name="f23" fmla="val 68"/>
                  <a:gd name="f24" fmla="val 27"/>
                  <a:gd name="f25" fmla="val 74"/>
                  <a:gd name="f26" fmla="val 22"/>
                  <a:gd name="f27" fmla="val 82"/>
                  <a:gd name="f28" fmla="val 84"/>
                  <a:gd name="f29" fmla="val 19"/>
                  <a:gd name="f30" fmla="val 86"/>
                  <a:gd name="f31" fmla="val 88"/>
                  <a:gd name="f32" fmla="val 95"/>
                  <a:gd name="f33" fmla="val 16"/>
                  <a:gd name="f34" fmla="val 100"/>
                  <a:gd name="f35" fmla="val 14"/>
                  <a:gd name="f36" fmla="val 8"/>
                  <a:gd name="f37" fmla="val 104"/>
                  <a:gd name="f38" fmla="val 4"/>
                  <a:gd name="f39" fmla="val 99"/>
                  <a:gd name="f40" fmla="val 94"/>
                  <a:gd name="f41" fmla="val 2"/>
                  <a:gd name="f42" fmla="val 91"/>
                  <a:gd name="f43" fmla="val 5"/>
                  <a:gd name="f44" fmla="val 30"/>
                  <a:gd name="f45" fmla="val 39"/>
                  <a:gd name="f46" fmla="val 47"/>
                  <a:gd name="f47" fmla="val 43"/>
                  <a:gd name="f48" fmla="val 33"/>
                  <a:gd name="f49" fmla="val 50"/>
                  <a:gd name="f50" fmla="val 52"/>
                  <a:gd name="f51" fmla="val 20"/>
                  <a:gd name="f52" fmla="val 9"/>
                  <a:gd name="f53" fmla="val 6"/>
                  <a:gd name="f54" fmla="val 1"/>
                  <a:gd name="f55" fmla="val 62"/>
                  <a:gd name="f56" fmla="val 44"/>
                  <a:gd name="f57" fmla="val 46"/>
                  <a:gd name="f58" fmla="+- 0 0 -90"/>
                  <a:gd name="f59" fmla="*/ f3 1 63"/>
                  <a:gd name="f60" fmla="*/ f4 1 106"/>
                  <a:gd name="f61" fmla="+- f7 0 f5"/>
                  <a:gd name="f62" fmla="+- f6 0 f5"/>
                  <a:gd name="f63" fmla="*/ f58 f0 1"/>
                  <a:gd name="f64" fmla="*/ f62 1 63"/>
                  <a:gd name="f65" fmla="*/ f61 1 106"/>
                  <a:gd name="f66" fmla="*/ 61 f62 1"/>
                  <a:gd name="f67" fmla="*/ 49 f61 1"/>
                  <a:gd name="f68" fmla="*/ 21 f61 1"/>
                  <a:gd name="f69" fmla="*/ 55 f62 1"/>
                  <a:gd name="f70" fmla="*/ 29 f61 1"/>
                  <a:gd name="f71" fmla="*/ 41 f62 1"/>
                  <a:gd name="f72" fmla="*/ 61 f61 1"/>
                  <a:gd name="f73" fmla="*/ 22 f62 1"/>
                  <a:gd name="f74" fmla="*/ 82 f61 1"/>
                  <a:gd name="f75" fmla="*/ 19 f62 1"/>
                  <a:gd name="f76" fmla="*/ 88 f61 1"/>
                  <a:gd name="f77" fmla="*/ 14 f62 1"/>
                  <a:gd name="f78" fmla="*/ 106 f61 1"/>
                  <a:gd name="f79" fmla="*/ 0 f62 1"/>
                  <a:gd name="f80" fmla="*/ 94 f61 1"/>
                  <a:gd name="f81" fmla="*/ 8 f62 1"/>
                  <a:gd name="f82" fmla="*/ 86 f61 1"/>
                  <a:gd name="f83" fmla="*/ 39 f62 1"/>
                  <a:gd name="f84" fmla="*/ 47 f61 1"/>
                  <a:gd name="f85" fmla="*/ 50 f62 1"/>
                  <a:gd name="f86" fmla="*/ 25 f61 1"/>
                  <a:gd name="f87" fmla="*/ 51 f62 1"/>
                  <a:gd name="f88" fmla="*/ 9 f61 1"/>
                  <a:gd name="f89" fmla="*/ 1 f61 1"/>
                  <a:gd name="f90" fmla="*/ 62 f62 1"/>
                  <a:gd name="f91" fmla="*/ 44 f61 1"/>
                  <a:gd name="f92" fmla="*/ f63 1 f2"/>
                  <a:gd name="f93" fmla="*/ f66 1 63"/>
                  <a:gd name="f94" fmla="*/ f67 1 106"/>
                  <a:gd name="f95" fmla="*/ f68 1 106"/>
                  <a:gd name="f96" fmla="*/ f69 1 63"/>
                  <a:gd name="f97" fmla="*/ f70 1 106"/>
                  <a:gd name="f98" fmla="*/ f71 1 63"/>
                  <a:gd name="f99" fmla="*/ f72 1 106"/>
                  <a:gd name="f100" fmla="*/ f73 1 63"/>
                  <a:gd name="f101" fmla="*/ f74 1 106"/>
                  <a:gd name="f102" fmla="*/ f75 1 63"/>
                  <a:gd name="f103" fmla="*/ f76 1 106"/>
                  <a:gd name="f104" fmla="*/ f77 1 63"/>
                  <a:gd name="f105" fmla="*/ f78 1 106"/>
                  <a:gd name="f106" fmla="*/ f79 1 63"/>
                  <a:gd name="f107" fmla="*/ f80 1 106"/>
                  <a:gd name="f108" fmla="*/ f81 1 63"/>
                  <a:gd name="f109" fmla="*/ f82 1 106"/>
                  <a:gd name="f110" fmla="*/ f83 1 63"/>
                  <a:gd name="f111" fmla="*/ f84 1 106"/>
                  <a:gd name="f112" fmla="*/ f85 1 63"/>
                  <a:gd name="f113" fmla="*/ f86 1 106"/>
                  <a:gd name="f114" fmla="*/ f87 1 63"/>
                  <a:gd name="f115" fmla="*/ f88 1 106"/>
                  <a:gd name="f116" fmla="*/ f89 1 106"/>
                  <a:gd name="f117" fmla="*/ f90 1 63"/>
                  <a:gd name="f118" fmla="*/ f91 1 106"/>
                  <a:gd name="f119" fmla="*/ 0 1 f64"/>
                  <a:gd name="f120" fmla="*/ f6 1 f64"/>
                  <a:gd name="f121" fmla="*/ 0 1 f65"/>
                  <a:gd name="f122" fmla="*/ f7 1 f65"/>
                  <a:gd name="f123" fmla="+- f92 0 f1"/>
                  <a:gd name="f124" fmla="*/ f93 1 f64"/>
                  <a:gd name="f125" fmla="*/ f94 1 f65"/>
                  <a:gd name="f126" fmla="*/ f95 1 f65"/>
                  <a:gd name="f127" fmla="*/ f96 1 f64"/>
                  <a:gd name="f128" fmla="*/ f97 1 f65"/>
                  <a:gd name="f129" fmla="*/ f98 1 f64"/>
                  <a:gd name="f130" fmla="*/ f99 1 f65"/>
                  <a:gd name="f131" fmla="*/ f100 1 f64"/>
                  <a:gd name="f132" fmla="*/ f101 1 f65"/>
                  <a:gd name="f133" fmla="*/ f102 1 f64"/>
                  <a:gd name="f134" fmla="*/ f103 1 f65"/>
                  <a:gd name="f135" fmla="*/ f104 1 f64"/>
                  <a:gd name="f136" fmla="*/ f105 1 f65"/>
                  <a:gd name="f137" fmla="*/ f106 1 f64"/>
                  <a:gd name="f138" fmla="*/ f107 1 f65"/>
                  <a:gd name="f139" fmla="*/ f108 1 f64"/>
                  <a:gd name="f140" fmla="*/ f109 1 f65"/>
                  <a:gd name="f141" fmla="*/ f110 1 f64"/>
                  <a:gd name="f142" fmla="*/ f111 1 f65"/>
                  <a:gd name="f143" fmla="*/ f112 1 f64"/>
                  <a:gd name="f144" fmla="*/ f113 1 f65"/>
                  <a:gd name="f145" fmla="*/ f114 1 f64"/>
                  <a:gd name="f146" fmla="*/ f115 1 f65"/>
                  <a:gd name="f147" fmla="*/ f116 1 f65"/>
                  <a:gd name="f148" fmla="*/ f117 1 f64"/>
                  <a:gd name="f149" fmla="*/ f118 1 f65"/>
                  <a:gd name="f150" fmla="*/ f119 f59 1"/>
                  <a:gd name="f151" fmla="*/ f120 f59 1"/>
                  <a:gd name="f152" fmla="*/ f122 f60 1"/>
                  <a:gd name="f153" fmla="*/ f121 f60 1"/>
                  <a:gd name="f154" fmla="*/ f124 f59 1"/>
                  <a:gd name="f155" fmla="*/ f125 f60 1"/>
                  <a:gd name="f156" fmla="*/ f126 f60 1"/>
                  <a:gd name="f157" fmla="*/ f127 f59 1"/>
                  <a:gd name="f158" fmla="*/ f128 f60 1"/>
                  <a:gd name="f159" fmla="*/ f129 f59 1"/>
                  <a:gd name="f160" fmla="*/ f130 f60 1"/>
                  <a:gd name="f161" fmla="*/ f131 f59 1"/>
                  <a:gd name="f162" fmla="*/ f132 f60 1"/>
                  <a:gd name="f163" fmla="*/ f133 f59 1"/>
                  <a:gd name="f164" fmla="*/ f134 f60 1"/>
                  <a:gd name="f165" fmla="*/ f135 f59 1"/>
                  <a:gd name="f166" fmla="*/ f136 f60 1"/>
                  <a:gd name="f167" fmla="*/ f137 f59 1"/>
                  <a:gd name="f168" fmla="*/ f138 f60 1"/>
                  <a:gd name="f169" fmla="*/ f139 f59 1"/>
                  <a:gd name="f170" fmla="*/ f140 f60 1"/>
                  <a:gd name="f171" fmla="*/ f141 f59 1"/>
                  <a:gd name="f172" fmla="*/ f142 f60 1"/>
                  <a:gd name="f173" fmla="*/ f143 f59 1"/>
                  <a:gd name="f174" fmla="*/ f144 f60 1"/>
                  <a:gd name="f175" fmla="*/ f145 f59 1"/>
                  <a:gd name="f176" fmla="*/ f146 f60 1"/>
                  <a:gd name="f177" fmla="*/ f147 f60 1"/>
                  <a:gd name="f178" fmla="*/ f148 f59 1"/>
                  <a:gd name="f179" fmla="*/ f149 f60 1"/>
                </a:gdLst>
                <a:ahLst/>
                <a:cxnLst>
                  <a:cxn ang="3cd4">
                    <a:pos x="hc" y="t"/>
                  </a:cxn>
                  <a:cxn ang="0">
                    <a:pos x="r" y="vc"/>
                  </a:cxn>
                  <a:cxn ang="cd4">
                    <a:pos x="hc" y="b"/>
                  </a:cxn>
                  <a:cxn ang="cd2">
                    <a:pos x="l" y="vc"/>
                  </a:cxn>
                  <a:cxn ang="f123">
                    <a:pos x="f154" y="f155"/>
                  </a:cxn>
                  <a:cxn ang="f123">
                    <a:pos x="f154" y="f156"/>
                  </a:cxn>
                  <a:cxn ang="f123">
                    <a:pos x="f157" y="f158"/>
                  </a:cxn>
                  <a:cxn ang="f123">
                    <a:pos x="f159" y="f160"/>
                  </a:cxn>
                  <a:cxn ang="f123">
                    <a:pos x="f161" y="f162"/>
                  </a:cxn>
                  <a:cxn ang="f123">
                    <a:pos x="f163" y="f164"/>
                  </a:cxn>
                  <a:cxn ang="f123">
                    <a:pos x="f165" y="f166"/>
                  </a:cxn>
                  <a:cxn ang="f123">
                    <a:pos x="f167" y="f168"/>
                  </a:cxn>
                  <a:cxn ang="f123">
                    <a:pos x="f169" y="f170"/>
                  </a:cxn>
                  <a:cxn ang="f123">
                    <a:pos x="f171" y="f172"/>
                  </a:cxn>
                  <a:cxn ang="f123">
                    <a:pos x="f173" y="f174"/>
                  </a:cxn>
                  <a:cxn ang="f123">
                    <a:pos x="f175" y="f176"/>
                  </a:cxn>
                  <a:cxn ang="f123">
                    <a:pos x="f175" y="f177"/>
                  </a:cxn>
                  <a:cxn ang="f123">
                    <a:pos x="f157" y="f177"/>
                  </a:cxn>
                  <a:cxn ang="f123">
                    <a:pos x="f178" y="f179"/>
                  </a:cxn>
                  <a:cxn ang="f123">
                    <a:pos x="f154" y="f155"/>
                  </a:cxn>
                </a:cxnLst>
                <a:rect l="f150" t="f153" r="f151" b="f152"/>
                <a:pathLst>
                  <a:path w="63" h="106">
                    <a:moveTo>
                      <a:pt x="f8" y="f9"/>
                    </a:moveTo>
                    <a:cubicBezTo>
                      <a:pt x="f8" y="f10"/>
                      <a:pt x="f8" y="f11"/>
                      <a:pt x="f8" y="f12"/>
                    </a:cubicBezTo>
                    <a:cubicBezTo>
                      <a:pt x="f13" y="f14"/>
                      <a:pt x="f15" y="f16"/>
                      <a:pt x="f15" y="f17"/>
                    </a:cubicBezTo>
                    <a:cubicBezTo>
                      <a:pt x="f18" y="f10"/>
                      <a:pt x="f19" y="f20"/>
                      <a:pt x="f21" y="f8"/>
                    </a:cubicBezTo>
                    <a:cubicBezTo>
                      <a:pt x="f22" y="f23"/>
                      <a:pt x="f24" y="f25"/>
                      <a:pt x="f26" y="f27"/>
                    </a:cubicBezTo>
                    <a:cubicBezTo>
                      <a:pt x="f12" y="f28"/>
                      <a:pt x="f29" y="f30"/>
                      <a:pt x="f29" y="f31"/>
                    </a:cubicBezTo>
                    <a:cubicBezTo>
                      <a:pt x="f29" y="f32"/>
                      <a:pt x="f33" y="f34"/>
                      <a:pt x="f35" y="f7"/>
                    </a:cubicBezTo>
                    <a:cubicBezTo>
                      <a:pt x="f36" y="f37"/>
                      <a:pt x="f38" y="f39"/>
                      <a:pt x="f5" y="f40"/>
                    </a:cubicBezTo>
                    <a:cubicBezTo>
                      <a:pt x="f41" y="f42"/>
                      <a:pt x="f43" y="f31"/>
                      <a:pt x="f36" y="f30"/>
                    </a:cubicBezTo>
                    <a:cubicBezTo>
                      <a:pt x="f29" y="f25"/>
                      <a:pt x="f44" y="f8"/>
                      <a:pt x="f45" y="f46"/>
                    </a:cubicBezTo>
                    <a:cubicBezTo>
                      <a:pt x="f47" y="f10"/>
                      <a:pt x="f46" y="f48"/>
                      <a:pt x="f49" y="f16"/>
                    </a:cubicBezTo>
                    <a:cubicBezTo>
                      <a:pt x="f50" y="f51"/>
                      <a:pt x="f20" y="f35"/>
                      <a:pt x="f20" y="f52"/>
                    </a:cubicBezTo>
                    <a:cubicBezTo>
                      <a:pt x="f20" y="f53"/>
                      <a:pt x="f20" y="f38"/>
                      <a:pt x="f20" y="f54"/>
                    </a:cubicBezTo>
                    <a:cubicBezTo>
                      <a:pt x="f50" y="f5"/>
                      <a:pt x="f18" y="f54"/>
                      <a:pt x="f15" y="f54"/>
                    </a:cubicBezTo>
                    <a:cubicBezTo>
                      <a:pt x="f6" y="f35"/>
                      <a:pt x="f6" y="f17"/>
                      <a:pt x="f55" y="f56"/>
                    </a:cubicBezTo>
                    <a:cubicBezTo>
                      <a:pt x="f55" y="f57"/>
                      <a:pt x="f55" y="f46"/>
                      <a:pt x="f8" y="f9"/>
                    </a:cubicBezTo>
                    <a:close/>
                  </a:path>
                </a:pathLst>
              </a:custGeom>
              <a:solidFill>
                <a:srgbClr val="A7403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3" name="Freeform 140">
                <a:extLst>
                  <a:ext uri="{FF2B5EF4-FFF2-40B4-BE49-F238E27FC236}">
                    <a16:creationId xmlns:a16="http://schemas.microsoft.com/office/drawing/2014/main" id="{A8D68A43-FFB9-9DA9-3725-CFB38C9CE83C}"/>
                  </a:ext>
                </a:extLst>
              </p:cNvPr>
              <p:cNvSpPr/>
              <p:nvPr/>
            </p:nvSpPr>
            <p:spPr>
              <a:xfrm>
                <a:off x="11195054" y="4546597"/>
                <a:ext cx="238128" cy="1327151"/>
              </a:xfrm>
              <a:custGeom>
                <a:avLst/>
                <a:gdLst>
                  <a:gd name="f0" fmla="val 10800000"/>
                  <a:gd name="f1" fmla="val 5400000"/>
                  <a:gd name="f2" fmla="val 180"/>
                  <a:gd name="f3" fmla="val w"/>
                  <a:gd name="f4" fmla="val h"/>
                  <a:gd name="f5" fmla="val 0"/>
                  <a:gd name="f6" fmla="val 151"/>
                  <a:gd name="f7" fmla="val 842"/>
                  <a:gd name="f8" fmla="val 60"/>
                  <a:gd name="f9" fmla="val 75"/>
                  <a:gd name="f10" fmla="val 59"/>
                  <a:gd name="f11" fmla="val 77"/>
                  <a:gd name="f12" fmla="val 58"/>
                  <a:gd name="f13" fmla="val 56"/>
                  <a:gd name="f14" fmla="val 76"/>
                  <a:gd name="f15" fmla="val 55"/>
                  <a:gd name="f16" fmla="val 53"/>
                  <a:gd name="f17" fmla="val 73"/>
                  <a:gd name="f18" fmla="val 51"/>
                  <a:gd name="f19" fmla="val 50"/>
                  <a:gd name="f20" fmla="val 79"/>
                  <a:gd name="f21" fmla="val 81"/>
                  <a:gd name="f22" fmla="val 89"/>
                  <a:gd name="f23" fmla="val 61"/>
                  <a:gd name="f24" fmla="val 99"/>
                  <a:gd name="f25" fmla="val 110"/>
                  <a:gd name="f26" fmla="val 116"/>
                  <a:gd name="f27" fmla="val 63"/>
                  <a:gd name="f28" fmla="val 122"/>
                  <a:gd name="f29" fmla="val 127"/>
                  <a:gd name="f30" fmla="val 128"/>
                  <a:gd name="f31" fmla="val 130"/>
                  <a:gd name="f32" fmla="val 132"/>
                  <a:gd name="f33" fmla="val 136"/>
                  <a:gd name="f34" fmla="val 142"/>
                  <a:gd name="f35" fmla="val 64"/>
                  <a:gd name="f36" fmla="val 146"/>
                  <a:gd name="f37" fmla="val 147"/>
                  <a:gd name="f38" fmla="val 65"/>
                  <a:gd name="f39" fmla="val 148"/>
                  <a:gd name="f40" fmla="val 149"/>
                  <a:gd name="f41" fmla="val 62"/>
                  <a:gd name="f42" fmla="val 161"/>
                  <a:gd name="f43" fmla="val 69"/>
                  <a:gd name="f44" fmla="val 173"/>
                  <a:gd name="f45" fmla="val 70"/>
                  <a:gd name="f46" fmla="val 185"/>
                  <a:gd name="f47" fmla="val 71"/>
                  <a:gd name="f48" fmla="val 194"/>
                  <a:gd name="f49" fmla="val 72"/>
                  <a:gd name="f50" fmla="val 205"/>
                  <a:gd name="f51" fmla="val 214"/>
                  <a:gd name="f52" fmla="val 78"/>
                  <a:gd name="f53" fmla="val 217"/>
                  <a:gd name="f54" fmla="val 80"/>
                  <a:gd name="f55" fmla="val 220"/>
                  <a:gd name="f56" fmla="val 224"/>
                  <a:gd name="f57" fmla="val 230"/>
                  <a:gd name="f58" fmla="val 235"/>
                  <a:gd name="f59" fmla="val 84"/>
                  <a:gd name="f60" fmla="val 240"/>
                  <a:gd name="f61" fmla="val 88"/>
                  <a:gd name="f62" fmla="val 245"/>
                  <a:gd name="f63" fmla="val 86"/>
                  <a:gd name="f64" fmla="val 252"/>
                  <a:gd name="f65" fmla="val 258"/>
                  <a:gd name="f66" fmla="val 260"/>
                  <a:gd name="f67" fmla="val 85"/>
                  <a:gd name="f68" fmla="val 261"/>
                  <a:gd name="f69" fmla="val 263"/>
                  <a:gd name="f70" fmla="val 92"/>
                  <a:gd name="f71" fmla="val 273"/>
                  <a:gd name="f72" fmla="val 90"/>
                  <a:gd name="f73" fmla="val 284"/>
                  <a:gd name="f74" fmla="val 94"/>
                  <a:gd name="f75" fmla="val 295"/>
                  <a:gd name="f76" fmla="val 95"/>
                  <a:gd name="f77" fmla="val 297"/>
                  <a:gd name="f78" fmla="val 300"/>
                  <a:gd name="f79" fmla="val 302"/>
                  <a:gd name="f80" fmla="val 100"/>
                  <a:gd name="f81" fmla="val 303"/>
                  <a:gd name="f82" fmla="val 304"/>
                  <a:gd name="f83" fmla="val 312"/>
                  <a:gd name="f84" fmla="val 319"/>
                  <a:gd name="f85" fmla="val 103"/>
                  <a:gd name="f86" fmla="val 325"/>
                  <a:gd name="f87" fmla="val 105"/>
                  <a:gd name="f88" fmla="val 332"/>
                  <a:gd name="f89" fmla="val 106"/>
                  <a:gd name="f90" fmla="val 339"/>
                  <a:gd name="f91" fmla="val 111"/>
                  <a:gd name="f92" fmla="val 345"/>
                  <a:gd name="f93" fmla="val 112"/>
                  <a:gd name="f94" fmla="val 347"/>
                  <a:gd name="f95" fmla="val 109"/>
                  <a:gd name="f96" fmla="val 362"/>
                  <a:gd name="f97" fmla="val 115"/>
                  <a:gd name="f98" fmla="val 376"/>
                  <a:gd name="f99" fmla="val 390"/>
                  <a:gd name="f100" fmla="val 392"/>
                  <a:gd name="f101" fmla="val 394"/>
                  <a:gd name="f102" fmla="val 395"/>
                  <a:gd name="f103" fmla="val 401"/>
                  <a:gd name="f104" fmla="val 410"/>
                  <a:gd name="f105" fmla="val 108"/>
                  <a:gd name="f106" fmla="val 417"/>
                  <a:gd name="f107" fmla="val 423"/>
                  <a:gd name="f108" fmla="val 429"/>
                  <a:gd name="f109" fmla="val 107"/>
                  <a:gd name="f110" fmla="val 435"/>
                  <a:gd name="f111" fmla="val 104"/>
                  <a:gd name="f112" fmla="val 442"/>
                  <a:gd name="f113" fmla="val 449"/>
                  <a:gd name="f114" fmla="val 102"/>
                  <a:gd name="f115" fmla="val 455"/>
                  <a:gd name="f116" fmla="val 101"/>
                  <a:gd name="f117" fmla="val 456"/>
                  <a:gd name="f118" fmla="val 457"/>
                  <a:gd name="f119" fmla="val 458"/>
                  <a:gd name="f120" fmla="val 472"/>
                  <a:gd name="f121" fmla="val 487"/>
                  <a:gd name="f122" fmla="val 500"/>
                  <a:gd name="f123" fmla="val 501"/>
                  <a:gd name="f124" fmla="val 502"/>
                  <a:gd name="f125" fmla="val 503"/>
                  <a:gd name="f126" fmla="val 509"/>
                  <a:gd name="f127" fmla="val 514"/>
                  <a:gd name="f128" fmla="val 520"/>
                  <a:gd name="f129" fmla="val 528"/>
                  <a:gd name="f130" fmla="val 537"/>
                  <a:gd name="f131" fmla="val 547"/>
                  <a:gd name="f132" fmla="val 554"/>
                  <a:gd name="f133" fmla="val 563"/>
                  <a:gd name="f134" fmla="val 117"/>
                  <a:gd name="f135" fmla="val 568"/>
                  <a:gd name="f136" fmla="val 569"/>
                  <a:gd name="f137" fmla="val 118"/>
                  <a:gd name="f138" fmla="val 570"/>
                  <a:gd name="f139" fmla="val 576"/>
                  <a:gd name="f140" fmla="val 120"/>
                  <a:gd name="f141" fmla="val 581"/>
                  <a:gd name="f142" fmla="val 586"/>
                  <a:gd name="f143" fmla="val 119"/>
                  <a:gd name="f144" fmla="val 592"/>
                  <a:gd name="f145" fmla="val 121"/>
                  <a:gd name="f146" fmla="val 597"/>
                  <a:gd name="f147" fmla="val 123"/>
                  <a:gd name="f148" fmla="val 601"/>
                  <a:gd name="f149" fmla="val 609"/>
                  <a:gd name="f150" fmla="val 617"/>
                  <a:gd name="f151" fmla="val 627"/>
                  <a:gd name="f152" fmla="val 629"/>
                  <a:gd name="f153" fmla="val 630"/>
                  <a:gd name="f154" fmla="val 134"/>
                  <a:gd name="f155" fmla="val 631"/>
                  <a:gd name="f156" fmla="val 139"/>
                  <a:gd name="f157" fmla="val 633"/>
                  <a:gd name="f158" fmla="val 636"/>
                  <a:gd name="f159" fmla="val 137"/>
                  <a:gd name="f160" fmla="val 641"/>
                  <a:gd name="f161" fmla="val 135"/>
                  <a:gd name="f162" fmla="val 643"/>
                  <a:gd name="f163" fmla="val 646"/>
                  <a:gd name="f164" fmla="val 649"/>
                  <a:gd name="f165" fmla="val 652"/>
                  <a:gd name="f166" fmla="val 656"/>
                  <a:gd name="f167" fmla="val 660"/>
                  <a:gd name="f168" fmla="val 666"/>
                  <a:gd name="f169" fmla="val 672"/>
                  <a:gd name="f170" fmla="val 677"/>
                  <a:gd name="f171" fmla="val 680"/>
                  <a:gd name="f172" fmla="val 126"/>
                  <a:gd name="f173" fmla="val 683"/>
                  <a:gd name="f174" fmla="val 686"/>
                  <a:gd name="f175" fmla="val 688"/>
                  <a:gd name="f176" fmla="val 133"/>
                  <a:gd name="f177" fmla="val 691"/>
                  <a:gd name="f178" fmla="val 695"/>
                  <a:gd name="f179" fmla="val 131"/>
                  <a:gd name="f180" fmla="val 703"/>
                  <a:gd name="f181" fmla="val 709"/>
                  <a:gd name="f182" fmla="val 124"/>
                  <a:gd name="f183" fmla="val 716"/>
                  <a:gd name="f184" fmla="val 720"/>
                  <a:gd name="f185" fmla="val 719"/>
                  <a:gd name="f186" fmla="val 722"/>
                  <a:gd name="f187" fmla="val 731"/>
                  <a:gd name="f188" fmla="val 738"/>
                  <a:gd name="f189" fmla="val 745"/>
                  <a:gd name="f190" fmla="val 748"/>
                  <a:gd name="f191" fmla="val 750"/>
                  <a:gd name="f192" fmla="val 753"/>
                  <a:gd name="f193" fmla="val 113"/>
                  <a:gd name="f194" fmla="val 755"/>
                  <a:gd name="f195" fmla="val 758"/>
                  <a:gd name="f196" fmla="val 761"/>
                  <a:gd name="f197" fmla="val 763"/>
                  <a:gd name="f198" fmla="val 765"/>
                  <a:gd name="f199" fmla="val 114"/>
                  <a:gd name="f200" fmla="val 767"/>
                  <a:gd name="f201" fmla="val 770"/>
                  <a:gd name="f202" fmla="val 774"/>
                  <a:gd name="f203" fmla="val 778"/>
                  <a:gd name="f204" fmla="val 781"/>
                  <a:gd name="f205" fmla="val 783"/>
                  <a:gd name="f206" fmla="val 785"/>
                  <a:gd name="f207" fmla="val 788"/>
                  <a:gd name="f208" fmla="val 790"/>
                  <a:gd name="f209" fmla="val 792"/>
                  <a:gd name="f210" fmla="val 794"/>
                  <a:gd name="f211" fmla="val 797"/>
                  <a:gd name="f212" fmla="val 799"/>
                  <a:gd name="f213" fmla="val 800"/>
                  <a:gd name="f214" fmla="val 801"/>
                  <a:gd name="f215" fmla="val 803"/>
                  <a:gd name="f216" fmla="val 809"/>
                  <a:gd name="f217" fmla="val 810"/>
                  <a:gd name="f218" fmla="val 807"/>
                  <a:gd name="f219" fmla="val 806"/>
                  <a:gd name="f220" fmla="val 805"/>
                  <a:gd name="f221" fmla="val 808"/>
                  <a:gd name="f222" fmla="val 129"/>
                  <a:gd name="f223" fmla="val 812"/>
                  <a:gd name="f224" fmla="val 816"/>
                  <a:gd name="f225" fmla="val 815"/>
                  <a:gd name="f226" fmla="val 141"/>
                  <a:gd name="f227" fmla="val 144"/>
                  <a:gd name="f228" fmla="val 804"/>
                  <a:gd name="f229" fmla="val 150"/>
                  <a:gd name="f230" fmla="val 819"/>
                  <a:gd name="f231" fmla="val 143"/>
                  <a:gd name="f232" fmla="val 821"/>
                  <a:gd name="f233" fmla="val 824"/>
                  <a:gd name="f234" fmla="val 140"/>
                  <a:gd name="f235" fmla="val 828"/>
                  <a:gd name="f236" fmla="val 829"/>
                  <a:gd name="f237" fmla="val 832"/>
                  <a:gd name="f238" fmla="val 833"/>
                  <a:gd name="f239" fmla="val 835"/>
                  <a:gd name="f240" fmla="val 841"/>
                  <a:gd name="f241" fmla="val 838"/>
                  <a:gd name="f242" fmla="val 836"/>
                  <a:gd name="f243" fmla="val 837"/>
                  <a:gd name="f244" fmla="val 831"/>
                  <a:gd name="f245" fmla="val 817"/>
                  <a:gd name="f246" fmla="val 814"/>
                  <a:gd name="f247" fmla="val 97"/>
                  <a:gd name="f248" fmla="val 96"/>
                  <a:gd name="f249" fmla="val 791"/>
                  <a:gd name="f250" fmla="val 786"/>
                  <a:gd name="f251" fmla="val 784"/>
                  <a:gd name="f252" fmla="val 93"/>
                  <a:gd name="f253" fmla="val 782"/>
                  <a:gd name="f254" fmla="val 87"/>
                  <a:gd name="f255" fmla="val 777"/>
                  <a:gd name="f256" fmla="val 776"/>
                  <a:gd name="f257" fmla="val 772"/>
                  <a:gd name="f258" fmla="val 759"/>
                  <a:gd name="f259" fmla="val 749"/>
                  <a:gd name="f260" fmla="val 747"/>
                  <a:gd name="f261" fmla="val 742"/>
                  <a:gd name="f262" fmla="val 733"/>
                  <a:gd name="f263" fmla="val 729"/>
                  <a:gd name="f264" fmla="val 726"/>
                  <a:gd name="f265" fmla="val 725"/>
                  <a:gd name="f266" fmla="val 723"/>
                  <a:gd name="f267" fmla="val 721"/>
                  <a:gd name="f268" fmla="val 718"/>
                  <a:gd name="f269" fmla="val 713"/>
                  <a:gd name="f270" fmla="val 708"/>
                  <a:gd name="f271" fmla="val 702"/>
                  <a:gd name="f272" fmla="val 699"/>
                  <a:gd name="f273" fmla="val 697"/>
                  <a:gd name="f274" fmla="val 696"/>
                  <a:gd name="f275" fmla="val 692"/>
                  <a:gd name="f276" fmla="val 681"/>
                  <a:gd name="f277" fmla="val 679"/>
                  <a:gd name="f278" fmla="val 676"/>
                  <a:gd name="f279" fmla="val 674"/>
                  <a:gd name="f280" fmla="val 669"/>
                  <a:gd name="f281" fmla="val 664"/>
                  <a:gd name="f282" fmla="val 657"/>
                  <a:gd name="f283" fmla="val 654"/>
                  <a:gd name="f284" fmla="val 650"/>
                  <a:gd name="f285" fmla="val 647"/>
                  <a:gd name="f286" fmla="val 640"/>
                  <a:gd name="f287" fmla="val 635"/>
                  <a:gd name="f288" fmla="val 632"/>
                  <a:gd name="f289" fmla="val 618"/>
                  <a:gd name="f290" fmla="val 608"/>
                  <a:gd name="f291" fmla="val 599"/>
                  <a:gd name="f292" fmla="val 596"/>
                  <a:gd name="f293" fmla="val 594"/>
                  <a:gd name="f294" fmla="val 584"/>
                  <a:gd name="f295" fmla="val 575"/>
                  <a:gd name="f296" fmla="val 566"/>
                  <a:gd name="f297" fmla="val 560"/>
                  <a:gd name="f298" fmla="val 557"/>
                  <a:gd name="f299" fmla="val 538"/>
                  <a:gd name="f300" fmla="val 98"/>
                  <a:gd name="f301" fmla="val 511"/>
                  <a:gd name="f302" fmla="val 498"/>
                  <a:gd name="f303" fmla="val 495"/>
                  <a:gd name="f304" fmla="val 491"/>
                  <a:gd name="f305" fmla="val 488"/>
                  <a:gd name="f306" fmla="val 485"/>
                  <a:gd name="f307" fmla="val 482"/>
                  <a:gd name="f308" fmla="val 478"/>
                  <a:gd name="f309" fmla="val 474"/>
                  <a:gd name="f310" fmla="val 470"/>
                  <a:gd name="f311" fmla="val 464"/>
                  <a:gd name="f312" fmla="val 452"/>
                  <a:gd name="f313" fmla="val 441"/>
                  <a:gd name="f314" fmla="val 430"/>
                  <a:gd name="f315" fmla="val 419"/>
                  <a:gd name="f316" fmla="val 414"/>
                  <a:gd name="f317" fmla="val 412"/>
                  <a:gd name="f318" fmla="val 405"/>
                  <a:gd name="f319" fmla="val 400"/>
                  <a:gd name="f320" fmla="val 388"/>
                  <a:gd name="f321" fmla="val 380"/>
                  <a:gd name="f322" fmla="val 373"/>
                  <a:gd name="f323" fmla="val 370"/>
                  <a:gd name="f324" fmla="val 367"/>
                  <a:gd name="f325" fmla="val 364"/>
                  <a:gd name="f326" fmla="val 351"/>
                  <a:gd name="f327" fmla="val 337"/>
                  <a:gd name="f328" fmla="val 324"/>
                  <a:gd name="f329" fmla="val 91"/>
                  <a:gd name="f330" fmla="val 317"/>
                  <a:gd name="f331" fmla="val 311"/>
                  <a:gd name="f332" fmla="val 301"/>
                  <a:gd name="f333" fmla="val 83"/>
                  <a:gd name="f334" fmla="val 299"/>
                  <a:gd name="f335" fmla="val 296"/>
                  <a:gd name="f336" fmla="val 287"/>
                  <a:gd name="f337" fmla="val 279"/>
                  <a:gd name="f338" fmla="val 271"/>
                  <a:gd name="f339" fmla="val 270"/>
                  <a:gd name="f340" fmla="val 268"/>
                  <a:gd name="f341" fmla="val 266"/>
                  <a:gd name="f342" fmla="val 257"/>
                  <a:gd name="f343" fmla="val 248"/>
                  <a:gd name="f344" fmla="val 239"/>
                  <a:gd name="f345" fmla="val 233"/>
                  <a:gd name="f346" fmla="val 74"/>
                  <a:gd name="f347" fmla="val 226"/>
                  <a:gd name="f348" fmla="val 219"/>
                  <a:gd name="f349" fmla="val 68"/>
                  <a:gd name="f350" fmla="val 208"/>
                  <a:gd name="f351" fmla="val 196"/>
                  <a:gd name="f352" fmla="val 175"/>
                  <a:gd name="f353" fmla="val 170"/>
                  <a:gd name="f354" fmla="val 169"/>
                  <a:gd name="f355" fmla="val 168"/>
                  <a:gd name="f356" fmla="val 159"/>
                  <a:gd name="f357" fmla="val 52"/>
                  <a:gd name="f358" fmla="val 54"/>
                  <a:gd name="f359" fmla="val 48"/>
                  <a:gd name="f360" fmla="val 44"/>
                  <a:gd name="f361" fmla="val 40"/>
                  <a:gd name="f362" fmla="val 38"/>
                  <a:gd name="f363" fmla="val 32"/>
                  <a:gd name="f364" fmla="val 31"/>
                  <a:gd name="f365" fmla="val 29"/>
                  <a:gd name="f366" fmla="val 49"/>
                  <a:gd name="f367" fmla="val 19"/>
                  <a:gd name="f368" fmla="val 43"/>
                  <a:gd name="f369" fmla="val 13"/>
                  <a:gd name="f370" fmla="val 34"/>
                  <a:gd name="f371" fmla="val 10"/>
                  <a:gd name="f372" fmla="val 24"/>
                  <a:gd name="f373" fmla="val 8"/>
                  <a:gd name="f374" fmla="val 20"/>
                  <a:gd name="f375" fmla="val 6"/>
                  <a:gd name="f376" fmla="val 18"/>
                  <a:gd name="f377" fmla="val 4"/>
                  <a:gd name="f378" fmla="val 15"/>
                  <a:gd name="f379" fmla="val 2"/>
                  <a:gd name="f380" fmla="val 3"/>
                  <a:gd name="f381" fmla="val 9"/>
                  <a:gd name="f382" fmla="val 16"/>
                  <a:gd name="f383" fmla="val 17"/>
                  <a:gd name="f384" fmla="val 14"/>
                  <a:gd name="f385" fmla="val 25"/>
                  <a:gd name="f386" fmla="val 41"/>
                  <a:gd name="f387" fmla="val 45"/>
                  <a:gd name="f388" fmla="val 46"/>
                  <a:gd name="f389" fmla="val 66"/>
                  <a:gd name="f390" fmla="val 67"/>
                  <a:gd name="f391" fmla="+- 0 0 -90"/>
                  <a:gd name="f392" fmla="*/ f3 1 151"/>
                  <a:gd name="f393" fmla="*/ f4 1 842"/>
                  <a:gd name="f394" fmla="+- f7 0 f5"/>
                  <a:gd name="f395" fmla="+- f6 0 f5"/>
                  <a:gd name="f396" fmla="*/ f391 f0 1"/>
                  <a:gd name="f397" fmla="*/ f395 1 151"/>
                  <a:gd name="f398" fmla="*/ f394 1 842"/>
                  <a:gd name="f399" fmla="*/ 51 f395 1"/>
                  <a:gd name="f400" fmla="*/ 75 f394 1"/>
                  <a:gd name="f401" fmla="*/ 58 f395 1"/>
                  <a:gd name="f402" fmla="*/ 127 f394 1"/>
                  <a:gd name="f403" fmla="*/ 65 f395 1"/>
                  <a:gd name="f404" fmla="*/ 149 f394 1"/>
                  <a:gd name="f405" fmla="*/ 79 f395 1"/>
                  <a:gd name="f406" fmla="*/ 224 f394 1"/>
                  <a:gd name="f407" fmla="*/ 86 f395 1"/>
                  <a:gd name="f408" fmla="*/ 263 f394 1"/>
                  <a:gd name="f409" fmla="*/ 100 f395 1"/>
                  <a:gd name="f410" fmla="*/ 304 f394 1"/>
                  <a:gd name="f411" fmla="*/ 112 f395 1"/>
                  <a:gd name="f412" fmla="*/ 347 f394 1"/>
                  <a:gd name="f413" fmla="*/ 108 f395 1"/>
                  <a:gd name="f414" fmla="*/ 417 f394 1"/>
                  <a:gd name="f415" fmla="*/ 101 f395 1"/>
                  <a:gd name="f416" fmla="*/ 458 f394 1"/>
                  <a:gd name="f417" fmla="*/ 106 f395 1"/>
                  <a:gd name="f418" fmla="*/ 520 f394 1"/>
                  <a:gd name="f419" fmla="*/ 117 f395 1"/>
                  <a:gd name="f420" fmla="*/ 570 f394 1"/>
                  <a:gd name="f421" fmla="*/ 130 f395 1"/>
                  <a:gd name="f422" fmla="*/ 627 f394 1"/>
                  <a:gd name="f423" fmla="*/ 134 f395 1"/>
                  <a:gd name="f424" fmla="*/ 649 f394 1"/>
                  <a:gd name="f425" fmla="*/ 686 f394 1"/>
                  <a:gd name="f426" fmla="*/ 115 f395 1"/>
                  <a:gd name="f427" fmla="*/ 722 f394 1"/>
                  <a:gd name="f428" fmla="*/ 761 f394 1"/>
                  <a:gd name="f429" fmla="*/ 109 f395 1"/>
                  <a:gd name="f430" fmla="*/ 785 f394 1"/>
                  <a:gd name="f431" fmla="*/ 803 f394 1"/>
                  <a:gd name="f432" fmla="*/ 123 f395 1"/>
                  <a:gd name="f433" fmla="*/ 808 f394 1"/>
                  <a:gd name="f434" fmla="*/ 131 f395 1"/>
                  <a:gd name="f435" fmla="*/ 816 f394 1"/>
                  <a:gd name="f436" fmla="*/ 148 f395 1"/>
                  <a:gd name="f437" fmla="*/ 815 f394 1"/>
                  <a:gd name="f438" fmla="*/ 127 f395 1"/>
                  <a:gd name="f439" fmla="*/ 835 f394 1"/>
                  <a:gd name="f440" fmla="*/ 120 f395 1"/>
                  <a:gd name="f441" fmla="*/ 111 f395 1"/>
                  <a:gd name="f442" fmla="*/ 817 f394 1"/>
                  <a:gd name="f443" fmla="*/ 809 f394 1"/>
                  <a:gd name="f444" fmla="*/ 90 f395 1"/>
                  <a:gd name="f445" fmla="*/ 84 f395 1"/>
                  <a:gd name="f446" fmla="*/ 781 f394 1"/>
                  <a:gd name="f447" fmla="*/ 97 f395 1"/>
                  <a:gd name="f448" fmla="*/ 755 f394 1"/>
                  <a:gd name="f449" fmla="*/ 105 f395 1"/>
                  <a:gd name="f450" fmla="*/ 726 f394 1"/>
                  <a:gd name="f451" fmla="*/ 708 f394 1"/>
                  <a:gd name="f452" fmla="*/ 681 f394 1"/>
                  <a:gd name="f453" fmla="*/ 647 f394 1"/>
                  <a:gd name="f454" fmla="*/ 599 f394 1"/>
                  <a:gd name="f455" fmla="*/ 103 f395 1"/>
                  <a:gd name="f456" fmla="*/ 557 f394 1"/>
                  <a:gd name="f457" fmla="*/ 96 f395 1"/>
                  <a:gd name="f458" fmla="*/ 491 f394 1"/>
                  <a:gd name="f459" fmla="*/ 94 f395 1"/>
                  <a:gd name="f460" fmla="*/ 452 f394 1"/>
                  <a:gd name="f461" fmla="*/ 394 f394 1"/>
                  <a:gd name="f462" fmla="*/ 324 f394 1"/>
                  <a:gd name="f463" fmla="*/ 80 f395 1"/>
                  <a:gd name="f464" fmla="*/ 271 f394 1"/>
                  <a:gd name="f465" fmla="*/ 72 f395 1"/>
                  <a:gd name="f466" fmla="*/ 219 f394 1"/>
                  <a:gd name="f467" fmla="*/ 63 f395 1"/>
                  <a:gd name="f468" fmla="*/ 168 f394 1"/>
                  <a:gd name="f469" fmla="*/ 55 f395 1"/>
                  <a:gd name="f470" fmla="*/ 109 f394 1"/>
                  <a:gd name="f471" fmla="*/ 32 f395 1"/>
                  <a:gd name="f472" fmla="*/ 59 f394 1"/>
                  <a:gd name="f473" fmla="*/ 10 f395 1"/>
                  <a:gd name="f474" fmla="*/ 24 f394 1"/>
                  <a:gd name="f475" fmla="*/ 17 f395 1"/>
                  <a:gd name="f476" fmla="*/ 14 f394 1"/>
                  <a:gd name="f477" fmla="*/ 46 f395 1"/>
                  <a:gd name="f478" fmla="*/ 49 f394 1"/>
                  <a:gd name="f479" fmla="*/ 56 f395 1"/>
                  <a:gd name="f480" fmla="*/ 68 f394 1"/>
                  <a:gd name="f481" fmla="*/ f396 1 f2"/>
                  <a:gd name="f482" fmla="*/ f399 1 151"/>
                  <a:gd name="f483" fmla="*/ f400 1 842"/>
                  <a:gd name="f484" fmla="*/ f401 1 151"/>
                  <a:gd name="f485" fmla="*/ f402 1 842"/>
                  <a:gd name="f486" fmla="*/ f403 1 151"/>
                  <a:gd name="f487" fmla="*/ f404 1 842"/>
                  <a:gd name="f488" fmla="*/ f405 1 151"/>
                  <a:gd name="f489" fmla="*/ f406 1 842"/>
                  <a:gd name="f490" fmla="*/ f407 1 151"/>
                  <a:gd name="f491" fmla="*/ f408 1 842"/>
                  <a:gd name="f492" fmla="*/ f409 1 151"/>
                  <a:gd name="f493" fmla="*/ f410 1 842"/>
                  <a:gd name="f494" fmla="*/ f411 1 151"/>
                  <a:gd name="f495" fmla="*/ f412 1 842"/>
                  <a:gd name="f496" fmla="*/ f413 1 151"/>
                  <a:gd name="f497" fmla="*/ f414 1 842"/>
                  <a:gd name="f498" fmla="*/ f415 1 151"/>
                  <a:gd name="f499" fmla="*/ f416 1 842"/>
                  <a:gd name="f500" fmla="*/ f417 1 151"/>
                  <a:gd name="f501" fmla="*/ f418 1 842"/>
                  <a:gd name="f502" fmla="*/ f419 1 151"/>
                  <a:gd name="f503" fmla="*/ f420 1 842"/>
                  <a:gd name="f504" fmla="*/ f421 1 151"/>
                  <a:gd name="f505" fmla="*/ f422 1 842"/>
                  <a:gd name="f506" fmla="*/ f423 1 151"/>
                  <a:gd name="f507" fmla="*/ f424 1 842"/>
                  <a:gd name="f508" fmla="*/ f425 1 842"/>
                  <a:gd name="f509" fmla="*/ f426 1 151"/>
                  <a:gd name="f510" fmla="*/ f427 1 842"/>
                  <a:gd name="f511" fmla="*/ f428 1 842"/>
                  <a:gd name="f512" fmla="*/ f429 1 151"/>
                  <a:gd name="f513" fmla="*/ f430 1 842"/>
                  <a:gd name="f514" fmla="*/ f431 1 842"/>
                  <a:gd name="f515" fmla="*/ f432 1 151"/>
                  <a:gd name="f516" fmla="*/ f433 1 842"/>
                  <a:gd name="f517" fmla="*/ f434 1 151"/>
                  <a:gd name="f518" fmla="*/ f435 1 842"/>
                  <a:gd name="f519" fmla="*/ f436 1 151"/>
                  <a:gd name="f520" fmla="*/ f437 1 842"/>
                  <a:gd name="f521" fmla="*/ f438 1 151"/>
                  <a:gd name="f522" fmla="*/ f439 1 842"/>
                  <a:gd name="f523" fmla="*/ f440 1 151"/>
                  <a:gd name="f524" fmla="*/ f441 1 151"/>
                  <a:gd name="f525" fmla="*/ f442 1 842"/>
                  <a:gd name="f526" fmla="*/ f443 1 842"/>
                  <a:gd name="f527" fmla="*/ f444 1 151"/>
                  <a:gd name="f528" fmla="*/ f445 1 151"/>
                  <a:gd name="f529" fmla="*/ f446 1 842"/>
                  <a:gd name="f530" fmla="*/ f447 1 151"/>
                  <a:gd name="f531" fmla="*/ f448 1 842"/>
                  <a:gd name="f532" fmla="*/ f449 1 151"/>
                  <a:gd name="f533" fmla="*/ f450 1 842"/>
                  <a:gd name="f534" fmla="*/ f451 1 842"/>
                  <a:gd name="f535" fmla="*/ f452 1 842"/>
                  <a:gd name="f536" fmla="*/ f453 1 842"/>
                  <a:gd name="f537" fmla="*/ f454 1 842"/>
                  <a:gd name="f538" fmla="*/ f455 1 151"/>
                  <a:gd name="f539" fmla="*/ f456 1 842"/>
                  <a:gd name="f540" fmla="*/ f457 1 151"/>
                  <a:gd name="f541" fmla="*/ f458 1 842"/>
                  <a:gd name="f542" fmla="*/ f459 1 151"/>
                  <a:gd name="f543" fmla="*/ f460 1 842"/>
                  <a:gd name="f544" fmla="*/ f461 1 842"/>
                  <a:gd name="f545" fmla="*/ f462 1 842"/>
                  <a:gd name="f546" fmla="*/ f463 1 151"/>
                  <a:gd name="f547" fmla="*/ f464 1 842"/>
                  <a:gd name="f548" fmla="*/ f465 1 151"/>
                  <a:gd name="f549" fmla="*/ f466 1 842"/>
                  <a:gd name="f550" fmla="*/ f467 1 151"/>
                  <a:gd name="f551" fmla="*/ f468 1 842"/>
                  <a:gd name="f552" fmla="*/ f469 1 151"/>
                  <a:gd name="f553" fmla="*/ f470 1 842"/>
                  <a:gd name="f554" fmla="*/ f471 1 151"/>
                  <a:gd name="f555" fmla="*/ f472 1 842"/>
                  <a:gd name="f556" fmla="*/ f473 1 151"/>
                  <a:gd name="f557" fmla="*/ f474 1 842"/>
                  <a:gd name="f558" fmla="*/ f475 1 151"/>
                  <a:gd name="f559" fmla="*/ f476 1 842"/>
                  <a:gd name="f560" fmla="*/ f477 1 151"/>
                  <a:gd name="f561" fmla="*/ f478 1 842"/>
                  <a:gd name="f562" fmla="*/ f479 1 151"/>
                  <a:gd name="f563" fmla="*/ f480 1 842"/>
                  <a:gd name="f564" fmla="*/ 0 1 f397"/>
                  <a:gd name="f565" fmla="*/ f6 1 f397"/>
                  <a:gd name="f566" fmla="*/ 0 1 f398"/>
                  <a:gd name="f567" fmla="*/ f7 1 f398"/>
                  <a:gd name="f568" fmla="+- f481 0 f1"/>
                  <a:gd name="f569" fmla="*/ f482 1 f397"/>
                  <a:gd name="f570" fmla="*/ f483 1 f398"/>
                  <a:gd name="f571" fmla="*/ f484 1 f397"/>
                  <a:gd name="f572" fmla="*/ f485 1 f398"/>
                  <a:gd name="f573" fmla="*/ f486 1 f397"/>
                  <a:gd name="f574" fmla="*/ f487 1 f398"/>
                  <a:gd name="f575" fmla="*/ f488 1 f397"/>
                  <a:gd name="f576" fmla="*/ f489 1 f398"/>
                  <a:gd name="f577" fmla="*/ f490 1 f397"/>
                  <a:gd name="f578" fmla="*/ f491 1 f398"/>
                  <a:gd name="f579" fmla="*/ f492 1 f397"/>
                  <a:gd name="f580" fmla="*/ f493 1 f398"/>
                  <a:gd name="f581" fmla="*/ f494 1 f397"/>
                  <a:gd name="f582" fmla="*/ f495 1 f398"/>
                  <a:gd name="f583" fmla="*/ f496 1 f397"/>
                  <a:gd name="f584" fmla="*/ f497 1 f398"/>
                  <a:gd name="f585" fmla="*/ f498 1 f397"/>
                  <a:gd name="f586" fmla="*/ f499 1 f398"/>
                  <a:gd name="f587" fmla="*/ f500 1 f397"/>
                  <a:gd name="f588" fmla="*/ f501 1 f398"/>
                  <a:gd name="f589" fmla="*/ f502 1 f397"/>
                  <a:gd name="f590" fmla="*/ f503 1 f398"/>
                  <a:gd name="f591" fmla="*/ f504 1 f397"/>
                  <a:gd name="f592" fmla="*/ f505 1 f398"/>
                  <a:gd name="f593" fmla="*/ f506 1 f397"/>
                  <a:gd name="f594" fmla="*/ f507 1 f398"/>
                  <a:gd name="f595" fmla="*/ f508 1 f398"/>
                  <a:gd name="f596" fmla="*/ f509 1 f397"/>
                  <a:gd name="f597" fmla="*/ f510 1 f398"/>
                  <a:gd name="f598" fmla="*/ f511 1 f398"/>
                  <a:gd name="f599" fmla="*/ f512 1 f397"/>
                  <a:gd name="f600" fmla="*/ f513 1 f398"/>
                  <a:gd name="f601" fmla="*/ f514 1 f398"/>
                  <a:gd name="f602" fmla="*/ f515 1 f397"/>
                  <a:gd name="f603" fmla="*/ f516 1 f398"/>
                  <a:gd name="f604" fmla="*/ f517 1 f397"/>
                  <a:gd name="f605" fmla="*/ f518 1 f398"/>
                  <a:gd name="f606" fmla="*/ f519 1 f397"/>
                  <a:gd name="f607" fmla="*/ f520 1 f398"/>
                  <a:gd name="f608" fmla="*/ f521 1 f397"/>
                  <a:gd name="f609" fmla="*/ f522 1 f398"/>
                  <a:gd name="f610" fmla="*/ f523 1 f397"/>
                  <a:gd name="f611" fmla="*/ f524 1 f397"/>
                  <a:gd name="f612" fmla="*/ f525 1 f398"/>
                  <a:gd name="f613" fmla="*/ f526 1 f398"/>
                  <a:gd name="f614" fmla="*/ f527 1 f397"/>
                  <a:gd name="f615" fmla="*/ f528 1 f397"/>
                  <a:gd name="f616" fmla="*/ f529 1 f398"/>
                  <a:gd name="f617" fmla="*/ f530 1 f397"/>
                  <a:gd name="f618" fmla="*/ f531 1 f398"/>
                  <a:gd name="f619" fmla="*/ f532 1 f397"/>
                  <a:gd name="f620" fmla="*/ f533 1 f398"/>
                  <a:gd name="f621" fmla="*/ f534 1 f398"/>
                  <a:gd name="f622" fmla="*/ f535 1 f398"/>
                  <a:gd name="f623" fmla="*/ f536 1 f398"/>
                  <a:gd name="f624" fmla="*/ f537 1 f398"/>
                  <a:gd name="f625" fmla="*/ f538 1 f397"/>
                  <a:gd name="f626" fmla="*/ f539 1 f398"/>
                  <a:gd name="f627" fmla="*/ f540 1 f397"/>
                  <a:gd name="f628" fmla="*/ f541 1 f398"/>
                  <a:gd name="f629" fmla="*/ f542 1 f397"/>
                  <a:gd name="f630" fmla="*/ f543 1 f398"/>
                  <a:gd name="f631" fmla="*/ f544 1 f398"/>
                  <a:gd name="f632" fmla="*/ f545 1 f398"/>
                  <a:gd name="f633" fmla="*/ f546 1 f397"/>
                  <a:gd name="f634" fmla="*/ f547 1 f398"/>
                  <a:gd name="f635" fmla="*/ f548 1 f397"/>
                  <a:gd name="f636" fmla="*/ f549 1 f398"/>
                  <a:gd name="f637" fmla="*/ f550 1 f397"/>
                  <a:gd name="f638" fmla="*/ f551 1 f398"/>
                  <a:gd name="f639" fmla="*/ f552 1 f397"/>
                  <a:gd name="f640" fmla="*/ f553 1 f398"/>
                  <a:gd name="f641" fmla="*/ f554 1 f397"/>
                  <a:gd name="f642" fmla="*/ f555 1 f398"/>
                  <a:gd name="f643" fmla="*/ f556 1 f397"/>
                  <a:gd name="f644" fmla="*/ f557 1 f398"/>
                  <a:gd name="f645" fmla="*/ f558 1 f397"/>
                  <a:gd name="f646" fmla="*/ f559 1 f398"/>
                  <a:gd name="f647" fmla="*/ f560 1 f397"/>
                  <a:gd name="f648" fmla="*/ f561 1 f398"/>
                  <a:gd name="f649" fmla="*/ f562 1 f397"/>
                  <a:gd name="f650" fmla="*/ f563 1 f398"/>
                  <a:gd name="f651" fmla="*/ f564 f392 1"/>
                  <a:gd name="f652" fmla="*/ f565 f392 1"/>
                  <a:gd name="f653" fmla="*/ f567 f393 1"/>
                  <a:gd name="f654" fmla="*/ f566 f393 1"/>
                  <a:gd name="f655" fmla="*/ f569 f392 1"/>
                  <a:gd name="f656" fmla="*/ f570 f393 1"/>
                  <a:gd name="f657" fmla="*/ f571 f392 1"/>
                  <a:gd name="f658" fmla="*/ f572 f393 1"/>
                  <a:gd name="f659" fmla="*/ f573 f392 1"/>
                  <a:gd name="f660" fmla="*/ f574 f393 1"/>
                  <a:gd name="f661" fmla="*/ f575 f392 1"/>
                  <a:gd name="f662" fmla="*/ f576 f393 1"/>
                  <a:gd name="f663" fmla="*/ f577 f392 1"/>
                  <a:gd name="f664" fmla="*/ f578 f393 1"/>
                  <a:gd name="f665" fmla="*/ f579 f392 1"/>
                  <a:gd name="f666" fmla="*/ f580 f393 1"/>
                  <a:gd name="f667" fmla="*/ f581 f392 1"/>
                  <a:gd name="f668" fmla="*/ f582 f393 1"/>
                  <a:gd name="f669" fmla="*/ f583 f392 1"/>
                  <a:gd name="f670" fmla="*/ f584 f393 1"/>
                  <a:gd name="f671" fmla="*/ f585 f392 1"/>
                  <a:gd name="f672" fmla="*/ f586 f393 1"/>
                  <a:gd name="f673" fmla="*/ f587 f392 1"/>
                  <a:gd name="f674" fmla="*/ f588 f393 1"/>
                  <a:gd name="f675" fmla="*/ f589 f392 1"/>
                  <a:gd name="f676" fmla="*/ f590 f393 1"/>
                  <a:gd name="f677" fmla="*/ f591 f392 1"/>
                  <a:gd name="f678" fmla="*/ f592 f393 1"/>
                  <a:gd name="f679" fmla="*/ f593 f392 1"/>
                  <a:gd name="f680" fmla="*/ f594 f393 1"/>
                  <a:gd name="f681" fmla="*/ f595 f393 1"/>
                  <a:gd name="f682" fmla="*/ f596 f392 1"/>
                  <a:gd name="f683" fmla="*/ f597 f393 1"/>
                  <a:gd name="f684" fmla="*/ f598 f393 1"/>
                  <a:gd name="f685" fmla="*/ f599 f392 1"/>
                  <a:gd name="f686" fmla="*/ f600 f393 1"/>
                  <a:gd name="f687" fmla="*/ f601 f393 1"/>
                  <a:gd name="f688" fmla="*/ f602 f392 1"/>
                  <a:gd name="f689" fmla="*/ f603 f393 1"/>
                  <a:gd name="f690" fmla="*/ f604 f392 1"/>
                  <a:gd name="f691" fmla="*/ f605 f393 1"/>
                  <a:gd name="f692" fmla="*/ f606 f392 1"/>
                  <a:gd name="f693" fmla="*/ f607 f393 1"/>
                  <a:gd name="f694" fmla="*/ f608 f392 1"/>
                  <a:gd name="f695" fmla="*/ f609 f393 1"/>
                  <a:gd name="f696" fmla="*/ f610 f392 1"/>
                  <a:gd name="f697" fmla="*/ f611 f392 1"/>
                  <a:gd name="f698" fmla="*/ f612 f393 1"/>
                  <a:gd name="f699" fmla="*/ f613 f393 1"/>
                  <a:gd name="f700" fmla="*/ f614 f392 1"/>
                  <a:gd name="f701" fmla="*/ f615 f392 1"/>
                  <a:gd name="f702" fmla="*/ f616 f393 1"/>
                  <a:gd name="f703" fmla="*/ f617 f392 1"/>
                  <a:gd name="f704" fmla="*/ f618 f393 1"/>
                  <a:gd name="f705" fmla="*/ f619 f392 1"/>
                  <a:gd name="f706" fmla="*/ f620 f393 1"/>
                  <a:gd name="f707" fmla="*/ f621 f393 1"/>
                  <a:gd name="f708" fmla="*/ f622 f393 1"/>
                  <a:gd name="f709" fmla="*/ f623 f393 1"/>
                  <a:gd name="f710" fmla="*/ f624 f393 1"/>
                  <a:gd name="f711" fmla="*/ f625 f392 1"/>
                  <a:gd name="f712" fmla="*/ f626 f393 1"/>
                  <a:gd name="f713" fmla="*/ f627 f392 1"/>
                  <a:gd name="f714" fmla="*/ f628 f393 1"/>
                  <a:gd name="f715" fmla="*/ f629 f392 1"/>
                  <a:gd name="f716" fmla="*/ f630 f393 1"/>
                  <a:gd name="f717" fmla="*/ f631 f393 1"/>
                  <a:gd name="f718" fmla="*/ f632 f393 1"/>
                  <a:gd name="f719" fmla="*/ f633 f392 1"/>
                  <a:gd name="f720" fmla="*/ f634 f393 1"/>
                  <a:gd name="f721" fmla="*/ f635 f392 1"/>
                  <a:gd name="f722" fmla="*/ f636 f393 1"/>
                  <a:gd name="f723" fmla="*/ f637 f392 1"/>
                  <a:gd name="f724" fmla="*/ f638 f393 1"/>
                  <a:gd name="f725" fmla="*/ f639 f392 1"/>
                  <a:gd name="f726" fmla="*/ f640 f393 1"/>
                  <a:gd name="f727" fmla="*/ f641 f392 1"/>
                  <a:gd name="f728" fmla="*/ f642 f393 1"/>
                  <a:gd name="f729" fmla="*/ f643 f392 1"/>
                  <a:gd name="f730" fmla="*/ f644 f393 1"/>
                  <a:gd name="f731" fmla="*/ f645 f392 1"/>
                  <a:gd name="f732" fmla="*/ f646 f393 1"/>
                  <a:gd name="f733" fmla="*/ f647 f392 1"/>
                  <a:gd name="f734" fmla="*/ f648 f393 1"/>
                  <a:gd name="f735" fmla="*/ f649 f392 1"/>
                  <a:gd name="f736" fmla="*/ f650 f393 1"/>
                </a:gdLst>
                <a:ahLst/>
                <a:cxnLst>
                  <a:cxn ang="3cd4">
                    <a:pos x="hc" y="t"/>
                  </a:cxn>
                  <a:cxn ang="0">
                    <a:pos x="r" y="vc"/>
                  </a:cxn>
                  <a:cxn ang="cd4">
                    <a:pos x="hc" y="b"/>
                  </a:cxn>
                  <a:cxn ang="cd2">
                    <a:pos x="l" y="vc"/>
                  </a:cxn>
                  <a:cxn ang="f568">
                    <a:pos x="f655" y="f656"/>
                  </a:cxn>
                  <a:cxn ang="f568">
                    <a:pos x="f657" y="f658"/>
                  </a:cxn>
                  <a:cxn ang="f568">
                    <a:pos x="f659" y="f660"/>
                  </a:cxn>
                  <a:cxn ang="f568">
                    <a:pos x="f661" y="f662"/>
                  </a:cxn>
                  <a:cxn ang="f568">
                    <a:pos x="f663" y="f664"/>
                  </a:cxn>
                  <a:cxn ang="f568">
                    <a:pos x="f665" y="f666"/>
                  </a:cxn>
                  <a:cxn ang="f568">
                    <a:pos x="f667" y="f668"/>
                  </a:cxn>
                  <a:cxn ang="f568">
                    <a:pos x="f669" y="f670"/>
                  </a:cxn>
                  <a:cxn ang="f568">
                    <a:pos x="f671" y="f672"/>
                  </a:cxn>
                  <a:cxn ang="f568">
                    <a:pos x="f673" y="f674"/>
                  </a:cxn>
                  <a:cxn ang="f568">
                    <a:pos x="f675" y="f676"/>
                  </a:cxn>
                  <a:cxn ang="f568">
                    <a:pos x="f677" y="f678"/>
                  </a:cxn>
                  <a:cxn ang="f568">
                    <a:pos x="f679" y="f680"/>
                  </a:cxn>
                  <a:cxn ang="f568">
                    <a:pos x="f677" y="f681"/>
                  </a:cxn>
                  <a:cxn ang="f568">
                    <a:pos x="f682" y="f683"/>
                  </a:cxn>
                  <a:cxn ang="f568">
                    <a:pos x="f682" y="f684"/>
                  </a:cxn>
                  <a:cxn ang="f568">
                    <a:pos x="f685" y="f686"/>
                  </a:cxn>
                  <a:cxn ang="f568">
                    <a:pos x="f669" y="f687"/>
                  </a:cxn>
                  <a:cxn ang="f568">
                    <a:pos x="f688" y="f689"/>
                  </a:cxn>
                  <a:cxn ang="f568">
                    <a:pos x="f690" y="f691"/>
                  </a:cxn>
                  <a:cxn ang="f568">
                    <a:pos x="f692" y="f693"/>
                  </a:cxn>
                  <a:cxn ang="f568">
                    <a:pos x="f694" y="f695"/>
                  </a:cxn>
                  <a:cxn ang="f568">
                    <a:pos x="f696" y="f695"/>
                  </a:cxn>
                  <a:cxn ang="f568">
                    <a:pos x="f697" y="f698"/>
                  </a:cxn>
                  <a:cxn ang="f568">
                    <a:pos x="f665" y="f699"/>
                  </a:cxn>
                  <a:cxn ang="f568">
                    <a:pos x="f700" y="f687"/>
                  </a:cxn>
                  <a:cxn ang="f568">
                    <a:pos x="f701" y="f702"/>
                  </a:cxn>
                  <a:cxn ang="f568">
                    <a:pos x="f703" y="f704"/>
                  </a:cxn>
                  <a:cxn ang="f568">
                    <a:pos x="f705" y="f706"/>
                  </a:cxn>
                  <a:cxn ang="f568">
                    <a:pos x="f675" y="f707"/>
                  </a:cxn>
                  <a:cxn ang="f568">
                    <a:pos x="f697" y="f708"/>
                  </a:cxn>
                  <a:cxn ang="f568">
                    <a:pos x="f688" y="f709"/>
                  </a:cxn>
                  <a:cxn ang="f568">
                    <a:pos x="f685" y="f710"/>
                  </a:cxn>
                  <a:cxn ang="f568">
                    <a:pos x="f711" y="f712"/>
                  </a:cxn>
                  <a:cxn ang="f568">
                    <a:pos x="f713" y="f714"/>
                  </a:cxn>
                  <a:cxn ang="f568">
                    <a:pos x="f715" y="f716"/>
                  </a:cxn>
                  <a:cxn ang="f568">
                    <a:pos x="f711" y="f717"/>
                  </a:cxn>
                  <a:cxn ang="f568">
                    <a:pos x="f715" y="f718"/>
                  </a:cxn>
                  <a:cxn ang="f568">
                    <a:pos x="f719" y="f720"/>
                  </a:cxn>
                  <a:cxn ang="f568">
                    <a:pos x="f721" y="f722"/>
                  </a:cxn>
                  <a:cxn ang="f568">
                    <a:pos x="f723" y="f724"/>
                  </a:cxn>
                  <a:cxn ang="f568">
                    <a:pos x="f725" y="f726"/>
                  </a:cxn>
                  <a:cxn ang="f568">
                    <a:pos x="f727" y="f728"/>
                  </a:cxn>
                  <a:cxn ang="f568">
                    <a:pos x="f729" y="f730"/>
                  </a:cxn>
                  <a:cxn ang="f568">
                    <a:pos x="f731" y="f732"/>
                  </a:cxn>
                  <a:cxn ang="f568">
                    <a:pos x="f733" y="f734"/>
                  </a:cxn>
                  <a:cxn ang="f568">
                    <a:pos x="f735" y="f736"/>
                  </a:cxn>
                </a:cxnLst>
                <a:rect l="f651" t="f654" r="f652" b="f653"/>
                <a:pathLst>
                  <a:path w="151" h="842">
                    <a:moveTo>
                      <a:pt x="f8" y="f9"/>
                    </a:moveTo>
                    <a:cubicBezTo>
                      <a:pt x="f10" y="f11"/>
                      <a:pt x="f12" y="f11"/>
                      <a:pt x="f13" y="f14"/>
                    </a:cubicBezTo>
                    <a:cubicBezTo>
                      <a:pt x="f15" y="f9"/>
                      <a:pt x="f16" y="f17"/>
                      <a:pt x="f18" y="f9"/>
                    </a:cubicBezTo>
                    <a:cubicBezTo>
                      <a:pt x="f19" y="f11"/>
                      <a:pt x="f19" y="f20"/>
                      <a:pt x="f18" y="f21"/>
                    </a:cubicBezTo>
                    <a:cubicBezTo>
                      <a:pt x="f8" y="f22"/>
                      <a:pt x="f23" y="f24"/>
                      <a:pt x="f23" y="f25"/>
                    </a:cubicBezTo>
                    <a:cubicBezTo>
                      <a:pt x="f8" y="f26"/>
                      <a:pt x="f27" y="f28"/>
                      <a:pt x="f12" y="f29"/>
                    </a:cubicBezTo>
                    <a:cubicBezTo>
                      <a:pt x="f13" y="f30"/>
                      <a:pt x="f13" y="f31"/>
                      <a:pt x="f12" y="f32"/>
                    </a:cubicBezTo>
                    <a:cubicBezTo>
                      <a:pt x="f8" y="f33"/>
                      <a:pt x="f8" y="f34"/>
                      <a:pt x="f35" y="f36"/>
                    </a:cubicBezTo>
                    <a:cubicBezTo>
                      <a:pt x="f35" y="f37"/>
                      <a:pt x="f38" y="f39"/>
                      <a:pt x="f38" y="f40"/>
                    </a:cubicBezTo>
                    <a:cubicBezTo>
                      <a:pt x="f41" y="f42"/>
                      <a:pt x="f43" y="f44"/>
                      <a:pt x="f45" y="f46"/>
                    </a:cubicBezTo>
                    <a:cubicBezTo>
                      <a:pt x="f47" y="f48"/>
                      <a:pt x="f49" y="f50"/>
                      <a:pt x="f11" y="f51"/>
                    </a:cubicBezTo>
                    <a:cubicBezTo>
                      <a:pt x="f52" y="f53"/>
                      <a:pt x="f54" y="f55"/>
                      <a:pt x="f20" y="f56"/>
                    </a:cubicBezTo>
                    <a:cubicBezTo>
                      <a:pt x="f20" y="f57"/>
                      <a:pt x="f54" y="f58"/>
                      <a:pt x="f59" y="f60"/>
                    </a:cubicBezTo>
                    <a:cubicBezTo>
                      <a:pt x="f61" y="f62"/>
                      <a:pt x="f63" y="f64"/>
                      <a:pt x="f63" y="f65"/>
                    </a:cubicBezTo>
                    <a:cubicBezTo>
                      <a:pt x="f63" y="f66"/>
                      <a:pt x="f67" y="f68"/>
                      <a:pt x="f63" y="f69"/>
                    </a:cubicBezTo>
                    <a:cubicBezTo>
                      <a:pt x="f70" y="f71"/>
                      <a:pt x="f72" y="f73"/>
                      <a:pt x="f74" y="f75"/>
                    </a:cubicBezTo>
                    <a:cubicBezTo>
                      <a:pt x="f76" y="f77"/>
                      <a:pt x="f76" y="f78"/>
                      <a:pt x="f24" y="f79"/>
                    </a:cubicBezTo>
                    <a:cubicBezTo>
                      <a:pt x="f80" y="f79"/>
                      <a:pt x="f80" y="f81"/>
                      <a:pt x="f80" y="f82"/>
                    </a:cubicBezTo>
                    <a:cubicBezTo>
                      <a:pt x="f76" y="f83"/>
                      <a:pt x="f80" y="f84"/>
                      <a:pt x="f85" y="f86"/>
                    </a:cubicBezTo>
                    <a:cubicBezTo>
                      <a:pt x="f87" y="f88"/>
                      <a:pt x="f89" y="f90"/>
                      <a:pt x="f91" y="f92"/>
                    </a:cubicBezTo>
                    <a:cubicBezTo>
                      <a:pt x="f91" y="f92"/>
                      <a:pt x="f93" y="f94"/>
                      <a:pt x="f93" y="f94"/>
                    </a:cubicBezTo>
                    <a:cubicBezTo>
                      <a:pt x="f95" y="f96"/>
                      <a:pt x="f97" y="f98"/>
                      <a:pt x="f97" y="f99"/>
                    </a:cubicBezTo>
                    <a:cubicBezTo>
                      <a:pt x="f26" y="f100"/>
                      <a:pt x="f26" y="f101"/>
                      <a:pt x="f97" y="f102"/>
                    </a:cubicBezTo>
                    <a:cubicBezTo>
                      <a:pt x="f25" y="f103"/>
                      <a:pt x="f25" y="f104"/>
                      <a:pt x="f105" y="f106"/>
                    </a:cubicBezTo>
                    <a:cubicBezTo>
                      <a:pt x="f89" y="f107"/>
                      <a:pt x="f95" y="f108"/>
                      <a:pt x="f109" y="f110"/>
                    </a:cubicBezTo>
                    <a:cubicBezTo>
                      <a:pt x="f111" y="f112"/>
                      <a:pt x="f87" y="f113"/>
                      <a:pt x="f114" y="f115"/>
                    </a:cubicBezTo>
                    <a:cubicBezTo>
                      <a:pt x="f116" y="f117"/>
                      <a:pt x="f116" y="f118"/>
                      <a:pt x="f116" y="f119"/>
                    </a:cubicBezTo>
                    <a:cubicBezTo>
                      <a:pt x="f109" y="f120"/>
                      <a:pt x="f114" y="f121"/>
                      <a:pt x="f87" y="f122"/>
                    </a:cubicBezTo>
                    <a:cubicBezTo>
                      <a:pt x="f87" y="f123"/>
                      <a:pt x="f87" y="f124"/>
                      <a:pt x="f87" y="f125"/>
                    </a:cubicBezTo>
                    <a:cubicBezTo>
                      <a:pt x="f80" y="f126"/>
                      <a:pt x="f85" y="f127"/>
                      <a:pt x="f89" y="f128"/>
                    </a:cubicBezTo>
                    <a:cubicBezTo>
                      <a:pt x="f25" y="f129"/>
                      <a:pt x="f93" y="f130"/>
                      <a:pt x="f93" y="f131"/>
                    </a:cubicBezTo>
                    <a:cubicBezTo>
                      <a:pt x="f91" y="f132"/>
                      <a:pt x="f95" y="f133"/>
                      <a:pt x="f134" y="f135"/>
                    </a:cubicBezTo>
                    <a:cubicBezTo>
                      <a:pt x="f134" y="f136"/>
                      <a:pt x="f137" y="f138"/>
                      <a:pt x="f134" y="f138"/>
                    </a:cubicBezTo>
                    <a:cubicBezTo>
                      <a:pt x="f97" y="f139"/>
                      <a:pt x="f140" y="f141"/>
                      <a:pt x="f140" y="f142"/>
                    </a:cubicBezTo>
                    <a:cubicBezTo>
                      <a:pt x="f143" y="f144"/>
                      <a:pt x="f145" y="f146"/>
                      <a:pt x="f147" y="f148"/>
                    </a:cubicBezTo>
                    <a:cubicBezTo>
                      <a:pt x="f29" y="f149"/>
                      <a:pt x="f32" y="f150"/>
                      <a:pt x="f31" y="f151"/>
                    </a:cubicBezTo>
                    <a:cubicBezTo>
                      <a:pt x="f31" y="f152"/>
                      <a:pt x="f32" y="f153"/>
                      <a:pt x="f154" y="f155"/>
                    </a:cubicBezTo>
                    <a:cubicBezTo>
                      <a:pt x="f156" y="f157"/>
                      <a:pt x="f156" y="f158"/>
                      <a:pt x="f159" y="f160"/>
                    </a:cubicBezTo>
                    <a:cubicBezTo>
                      <a:pt x="f161" y="f162"/>
                      <a:pt x="f154" y="f163"/>
                      <a:pt x="f154" y="f164"/>
                    </a:cubicBezTo>
                    <a:cubicBezTo>
                      <a:pt x="f32" y="f165"/>
                      <a:pt x="f32" y="f166"/>
                      <a:pt x="f154" y="f167"/>
                    </a:cubicBezTo>
                    <a:cubicBezTo>
                      <a:pt x="f159" y="f168"/>
                      <a:pt x="f33" y="f169"/>
                      <a:pt x="f31" y="f170"/>
                    </a:cubicBezTo>
                    <a:cubicBezTo>
                      <a:pt x="f29" y="f171"/>
                      <a:pt x="f172" y="f173"/>
                      <a:pt x="f31" y="f174"/>
                    </a:cubicBezTo>
                    <a:cubicBezTo>
                      <a:pt x="f154" y="f175"/>
                      <a:pt x="f176" y="f177"/>
                      <a:pt x="f32" y="f178"/>
                    </a:cubicBezTo>
                    <a:cubicBezTo>
                      <a:pt x="f179" y="f180"/>
                      <a:pt x="f29" y="f181"/>
                      <a:pt x="f182" y="f183"/>
                    </a:cubicBezTo>
                    <a:cubicBezTo>
                      <a:pt x="f28" y="f184"/>
                      <a:pt x="f137" y="f185"/>
                      <a:pt x="f97" y="f186"/>
                    </a:cubicBezTo>
                    <a:cubicBezTo>
                      <a:pt x="f143" y="f187"/>
                      <a:pt x="f137" y="f188"/>
                      <a:pt x="f91" y="f189"/>
                    </a:cubicBezTo>
                    <a:cubicBezTo>
                      <a:pt x="f95" y="f190"/>
                      <a:pt x="f105" y="f191"/>
                      <a:pt x="f91" y="f192"/>
                    </a:cubicBezTo>
                    <a:cubicBezTo>
                      <a:pt x="f193" y="f194"/>
                      <a:pt x="f193" y="f195"/>
                      <a:pt x="f97" y="f196"/>
                    </a:cubicBezTo>
                    <a:cubicBezTo>
                      <a:pt x="f26" y="f197"/>
                      <a:pt x="f26" y="f198"/>
                      <a:pt x="f199" y="f200"/>
                    </a:cubicBezTo>
                    <a:cubicBezTo>
                      <a:pt x="f91" y="f201"/>
                      <a:pt x="f91" y="f202"/>
                      <a:pt x="f95" y="f203"/>
                    </a:cubicBezTo>
                    <a:cubicBezTo>
                      <a:pt x="f109" y="f204"/>
                      <a:pt x="f89" y="f205"/>
                      <a:pt x="f95" y="f206"/>
                    </a:cubicBezTo>
                    <a:cubicBezTo>
                      <a:pt x="f91" y="f207"/>
                      <a:pt x="f105" y="f208"/>
                      <a:pt x="f109" y="f209"/>
                    </a:cubicBezTo>
                    <a:cubicBezTo>
                      <a:pt x="f87" y="f210"/>
                      <a:pt x="f85" y="f211"/>
                      <a:pt x="f89" y="f212"/>
                    </a:cubicBezTo>
                    <a:cubicBezTo>
                      <a:pt x="f105" y="f213"/>
                      <a:pt x="f105" y="f214"/>
                      <a:pt x="f105" y="f215"/>
                    </a:cubicBezTo>
                    <a:cubicBezTo>
                      <a:pt x="f95" y="f216"/>
                      <a:pt x="f91" y="f217"/>
                      <a:pt x="f26" y="f218"/>
                    </a:cubicBezTo>
                    <a:cubicBezTo>
                      <a:pt x="f134" y="f218"/>
                      <a:pt x="f137" y="f219"/>
                      <a:pt x="f137" y="f220"/>
                    </a:cubicBezTo>
                    <a:cubicBezTo>
                      <a:pt x="f28" y="f215"/>
                      <a:pt x="f28" y="f215"/>
                      <a:pt x="f147" y="f221"/>
                    </a:cubicBezTo>
                    <a:cubicBezTo>
                      <a:pt x="f147" y="f216"/>
                      <a:pt x="f182" y="f216"/>
                      <a:pt x="f182" y="f217"/>
                    </a:cubicBezTo>
                    <a:cubicBezTo>
                      <a:pt x="f29" y="f217"/>
                      <a:pt x="f30" y="f220"/>
                      <a:pt x="f32" y="f219"/>
                    </a:cubicBezTo>
                    <a:cubicBezTo>
                      <a:pt x="f154" y="f216"/>
                      <a:pt x="f222" y="f223"/>
                      <a:pt x="f179" y="f224"/>
                    </a:cubicBezTo>
                    <a:cubicBezTo>
                      <a:pt x="f161" y="f225"/>
                      <a:pt x="f159" y="f223"/>
                      <a:pt x="f156" y="f216"/>
                    </a:cubicBezTo>
                    <a:cubicBezTo>
                      <a:pt x="f226" y="f220"/>
                      <a:pt x="f227" y="f228"/>
                      <a:pt x="f39" y="f218"/>
                    </a:cubicBezTo>
                    <a:cubicBezTo>
                      <a:pt x="f6" y="f216"/>
                      <a:pt x="f229" y="f223"/>
                      <a:pt x="f39" y="f225"/>
                    </a:cubicBezTo>
                    <a:cubicBezTo>
                      <a:pt x="f36" y="f230"/>
                      <a:pt x="f231" y="f232"/>
                      <a:pt x="f226" y="f233"/>
                    </a:cubicBezTo>
                    <a:cubicBezTo>
                      <a:pt x="f234" y="f235"/>
                      <a:pt x="f33" y="f236"/>
                      <a:pt x="f176" y="f237"/>
                    </a:cubicBezTo>
                    <a:cubicBezTo>
                      <a:pt x="f179" y="f238"/>
                      <a:pt x="f222" y="f238"/>
                      <a:pt x="f29" y="f239"/>
                    </a:cubicBezTo>
                    <a:cubicBezTo>
                      <a:pt x="f147" y="f240"/>
                      <a:pt x="f134" y="f7"/>
                      <a:pt x="f95" y="f7"/>
                    </a:cubicBezTo>
                    <a:cubicBezTo>
                      <a:pt x="f25" y="f241"/>
                      <a:pt x="f91" y="f242"/>
                      <a:pt x="f26" y="f243"/>
                    </a:cubicBezTo>
                    <a:cubicBezTo>
                      <a:pt x="f137" y="f241"/>
                      <a:pt x="f140" y="f243"/>
                      <a:pt x="f140" y="f239"/>
                    </a:cubicBezTo>
                    <a:cubicBezTo>
                      <a:pt x="f145" y="f238"/>
                      <a:pt x="f143" y="f237"/>
                      <a:pt x="f134" y="f244"/>
                    </a:cubicBezTo>
                    <a:cubicBezTo>
                      <a:pt x="f97" y="f236"/>
                      <a:pt x="f93" y="f244"/>
                      <a:pt x="f91" y="f235"/>
                    </a:cubicBezTo>
                    <a:cubicBezTo>
                      <a:pt x="f25" y="f233"/>
                      <a:pt x="f25" y="f232"/>
                      <a:pt x="f91" y="f245"/>
                    </a:cubicBezTo>
                    <a:cubicBezTo>
                      <a:pt x="f93" y="f224"/>
                      <a:pt x="f93" y="f225"/>
                      <a:pt x="f91" y="f246"/>
                    </a:cubicBezTo>
                    <a:cubicBezTo>
                      <a:pt x="f105" y="f223"/>
                      <a:pt x="f109" y="f245"/>
                      <a:pt x="f111" y="f245"/>
                    </a:cubicBezTo>
                    <a:cubicBezTo>
                      <a:pt x="f116" y="f225"/>
                      <a:pt x="f111" y="f217"/>
                      <a:pt x="f80" y="f216"/>
                    </a:cubicBezTo>
                    <a:cubicBezTo>
                      <a:pt x="f247" y="f218"/>
                      <a:pt x="f76" y="f219"/>
                      <a:pt x="f70" y="f218"/>
                    </a:cubicBezTo>
                    <a:cubicBezTo>
                      <a:pt x="f72" y="f221"/>
                      <a:pt x="f22" y="f221"/>
                      <a:pt x="f61" y="f219"/>
                    </a:cubicBezTo>
                    <a:cubicBezTo>
                      <a:pt x="f61" y="f228"/>
                      <a:pt x="f61" y="f215"/>
                      <a:pt x="f72" y="f215"/>
                    </a:cubicBezTo>
                    <a:cubicBezTo>
                      <a:pt x="f248" y="f212"/>
                      <a:pt x="f74" y="f249"/>
                      <a:pt x="f248" y="f250"/>
                    </a:cubicBezTo>
                    <a:cubicBezTo>
                      <a:pt x="f247" y="f251"/>
                      <a:pt x="f76" y="f205"/>
                      <a:pt x="f252" y="f253"/>
                    </a:cubicBezTo>
                    <a:cubicBezTo>
                      <a:pt x="f72" y="f253"/>
                      <a:pt x="f254" y="f204"/>
                      <a:pt x="f59" y="f204"/>
                    </a:cubicBezTo>
                    <a:cubicBezTo>
                      <a:pt x="f59" y="f255"/>
                      <a:pt x="f63" y="f256"/>
                      <a:pt x="f61" y="f202"/>
                    </a:cubicBezTo>
                    <a:cubicBezTo>
                      <a:pt x="f70" y="f257"/>
                      <a:pt x="f76" y="f201"/>
                      <a:pt x="f247" y="f200"/>
                    </a:cubicBezTo>
                    <a:cubicBezTo>
                      <a:pt x="f80" y="f197"/>
                      <a:pt x="f85" y="f258"/>
                      <a:pt x="f247" y="f194"/>
                    </a:cubicBezTo>
                    <a:cubicBezTo>
                      <a:pt x="f74" y="f192"/>
                      <a:pt x="f74" y="f259"/>
                      <a:pt x="f248" y="f260"/>
                    </a:cubicBezTo>
                    <a:cubicBezTo>
                      <a:pt x="f85" y="f261"/>
                      <a:pt x="f85" y="f262"/>
                      <a:pt x="f25" y="f263"/>
                    </a:cubicBezTo>
                    <a:cubicBezTo>
                      <a:pt x="f95" y="f264"/>
                      <a:pt x="f109" y="f264"/>
                      <a:pt x="f87" y="f264"/>
                    </a:cubicBezTo>
                    <a:cubicBezTo>
                      <a:pt x="f85" y="f265"/>
                      <a:pt x="f114" y="f265"/>
                      <a:pt x="f114" y="f266"/>
                    </a:cubicBezTo>
                    <a:cubicBezTo>
                      <a:pt x="f114" y="f267"/>
                      <a:pt x="f85" y="f267"/>
                      <a:pt x="f111" y="f184"/>
                    </a:cubicBezTo>
                    <a:cubicBezTo>
                      <a:pt x="f25" y="f268"/>
                      <a:pt x="f199" y="f269"/>
                      <a:pt x="f134" y="f270"/>
                    </a:cubicBezTo>
                    <a:cubicBezTo>
                      <a:pt x="f145" y="f180"/>
                      <a:pt x="f140" y="f271"/>
                      <a:pt x="f97" y="f272"/>
                    </a:cubicBezTo>
                    <a:cubicBezTo>
                      <a:pt x="f25" y="f273"/>
                      <a:pt x="f95" y="f274"/>
                      <a:pt x="f193" y="f275"/>
                    </a:cubicBezTo>
                    <a:cubicBezTo>
                      <a:pt x="f137" y="f174"/>
                      <a:pt x="f137" y="f174"/>
                      <a:pt x="f91" y="f276"/>
                    </a:cubicBezTo>
                    <a:cubicBezTo>
                      <a:pt x="f93" y="f277"/>
                      <a:pt x="f199" y="f278"/>
                      <a:pt x="f26" y="f279"/>
                    </a:cubicBezTo>
                    <a:cubicBezTo>
                      <a:pt x="f145" y="f280"/>
                      <a:pt x="f172" y="f281"/>
                      <a:pt x="f140" y="f282"/>
                    </a:cubicBezTo>
                    <a:cubicBezTo>
                      <a:pt x="f137" y="f283"/>
                      <a:pt x="f145" y="f284"/>
                      <a:pt x="f147" y="f285"/>
                    </a:cubicBezTo>
                    <a:cubicBezTo>
                      <a:pt x="f172" y="f286"/>
                      <a:pt x="f172" y="f286"/>
                      <a:pt x="f140" y="f287"/>
                    </a:cubicBezTo>
                    <a:cubicBezTo>
                      <a:pt x="f143" y="f157"/>
                      <a:pt x="f143" y="f288"/>
                      <a:pt x="f143" y="f155"/>
                    </a:cubicBezTo>
                    <a:cubicBezTo>
                      <a:pt x="f28" y="f289"/>
                      <a:pt x="f134" y="f290"/>
                      <a:pt x="f95" y="f291"/>
                    </a:cubicBezTo>
                    <a:cubicBezTo>
                      <a:pt x="f105" y="f146"/>
                      <a:pt x="f109" y="f292"/>
                      <a:pt x="f105" y="f293"/>
                    </a:cubicBezTo>
                    <a:cubicBezTo>
                      <a:pt x="f95" y="f294"/>
                      <a:pt x="f105" y="f295"/>
                      <a:pt x="f85" y="f296"/>
                    </a:cubicBezTo>
                    <a:cubicBezTo>
                      <a:pt x="f116" y="f133"/>
                      <a:pt x="f114" y="f297"/>
                      <a:pt x="f85" y="f298"/>
                    </a:cubicBezTo>
                    <a:cubicBezTo>
                      <a:pt x="f89" y="f131"/>
                      <a:pt x="f111" y="f299"/>
                      <a:pt x="f80" y="f129"/>
                    </a:cubicBezTo>
                    <a:cubicBezTo>
                      <a:pt x="f300" y="f128"/>
                      <a:pt x="f74" y="f301"/>
                      <a:pt x="f247" y="f124"/>
                    </a:cubicBezTo>
                    <a:cubicBezTo>
                      <a:pt x="f300" y="f302"/>
                      <a:pt x="f300" y="f303"/>
                      <a:pt x="f248" y="f304"/>
                    </a:cubicBezTo>
                    <a:cubicBezTo>
                      <a:pt x="f76" y="f305"/>
                      <a:pt x="f76" y="f306"/>
                      <a:pt x="f248" y="f307"/>
                    </a:cubicBezTo>
                    <a:cubicBezTo>
                      <a:pt x="f300" y="f308"/>
                      <a:pt x="f76" y="f309"/>
                      <a:pt x="f76" y="f310"/>
                    </a:cubicBezTo>
                    <a:cubicBezTo>
                      <a:pt x="f248" y="f311"/>
                      <a:pt x="f76" y="f119"/>
                      <a:pt x="f74" y="f312"/>
                    </a:cubicBezTo>
                    <a:cubicBezTo>
                      <a:pt x="f74" y="f313"/>
                      <a:pt x="f70" y="f314"/>
                      <a:pt x="f300" y="f315"/>
                    </a:cubicBezTo>
                    <a:cubicBezTo>
                      <a:pt x="f24" y="f106"/>
                      <a:pt x="f80" y="f316"/>
                      <a:pt x="f80" y="f317"/>
                    </a:cubicBezTo>
                    <a:cubicBezTo>
                      <a:pt x="f247" y="f318"/>
                      <a:pt x="f116" y="f319"/>
                      <a:pt x="f85" y="f101"/>
                    </a:cubicBezTo>
                    <a:cubicBezTo>
                      <a:pt x="f87" y="f320"/>
                      <a:pt x="f105" y="f321"/>
                      <a:pt x="f111" y="f322"/>
                    </a:cubicBezTo>
                    <a:cubicBezTo>
                      <a:pt x="f114" y="f323"/>
                      <a:pt x="f87" y="f324"/>
                      <a:pt x="f111" y="f325"/>
                    </a:cubicBezTo>
                    <a:cubicBezTo>
                      <a:pt x="f80" y="f326"/>
                      <a:pt x="f80" y="f327"/>
                      <a:pt x="f74" y="f328"/>
                    </a:cubicBezTo>
                    <a:cubicBezTo>
                      <a:pt x="f329" y="f330"/>
                      <a:pt x="f254" y="f331"/>
                      <a:pt x="f67" y="f82"/>
                    </a:cubicBezTo>
                    <a:cubicBezTo>
                      <a:pt x="f59" y="f332"/>
                      <a:pt x="f333" y="f334"/>
                      <a:pt x="f333" y="f335"/>
                    </a:cubicBezTo>
                    <a:cubicBezTo>
                      <a:pt x="f59" y="f336"/>
                      <a:pt x="f21" y="f337"/>
                      <a:pt x="f54" y="f338"/>
                    </a:cubicBezTo>
                    <a:cubicBezTo>
                      <a:pt x="f54" y="f339"/>
                      <a:pt x="f20" y="f340"/>
                      <a:pt x="f20" y="f341"/>
                    </a:cubicBezTo>
                    <a:cubicBezTo>
                      <a:pt x="f21" y="f342"/>
                      <a:pt x="f11" y="f343"/>
                      <a:pt x="f9" y="f344"/>
                    </a:cubicBezTo>
                    <a:cubicBezTo>
                      <a:pt x="f17" y="f345"/>
                      <a:pt x="f346" y="f347"/>
                      <a:pt x="f49" y="f348"/>
                    </a:cubicBezTo>
                    <a:cubicBezTo>
                      <a:pt x="f349" y="f350"/>
                      <a:pt x="f38" y="f351"/>
                      <a:pt x="f27" y="f46"/>
                    </a:cubicBezTo>
                    <a:cubicBezTo>
                      <a:pt x="f41" y="f2"/>
                      <a:pt x="f10" y="f352"/>
                      <a:pt x="f41" y="f353"/>
                    </a:cubicBezTo>
                    <a:cubicBezTo>
                      <a:pt x="f27" y="f353"/>
                      <a:pt x="f27" y="f354"/>
                      <a:pt x="f27" y="f355"/>
                    </a:cubicBezTo>
                    <a:cubicBezTo>
                      <a:pt x="f13" y="f356"/>
                      <a:pt x="f8" y="f36"/>
                      <a:pt x="f16" y="f159"/>
                    </a:cubicBezTo>
                    <a:cubicBezTo>
                      <a:pt x="f19" y="f176"/>
                      <a:pt x="f357" y="f31"/>
                      <a:pt x="f357" y="f29"/>
                    </a:cubicBezTo>
                    <a:cubicBezTo>
                      <a:pt x="f357" y="f145"/>
                      <a:pt x="f19" y="f97"/>
                      <a:pt x="f15" y="f95"/>
                    </a:cubicBezTo>
                    <a:cubicBezTo>
                      <a:pt x="f10" y="f87"/>
                      <a:pt x="f15" y="f24"/>
                      <a:pt x="f358" y="f74"/>
                    </a:cubicBezTo>
                    <a:cubicBezTo>
                      <a:pt x="f18" y="f22"/>
                      <a:pt x="f359" y="f333"/>
                      <a:pt x="f360" y="f52"/>
                    </a:cubicBezTo>
                    <a:cubicBezTo>
                      <a:pt x="f361" y="f49"/>
                      <a:pt x="f362" y="f35"/>
                      <a:pt x="f363" y="f10"/>
                    </a:cubicBezTo>
                    <a:cubicBezTo>
                      <a:pt x="f364" y="f12"/>
                      <a:pt x="f364" y="f15"/>
                      <a:pt x="f364" y="f358"/>
                    </a:cubicBezTo>
                    <a:cubicBezTo>
                      <a:pt x="f364" y="f357"/>
                      <a:pt x="f364" y="f19"/>
                      <a:pt x="f365" y="f366"/>
                    </a:cubicBezTo>
                    <a:cubicBezTo>
                      <a:pt x="f367" y="f368"/>
                      <a:pt x="f369" y="f370"/>
                      <a:pt x="f371" y="f372"/>
                    </a:cubicBezTo>
                    <a:cubicBezTo>
                      <a:pt x="f373" y="f374"/>
                      <a:pt x="f375" y="f376"/>
                      <a:pt x="f377" y="f378"/>
                    </a:cubicBezTo>
                    <a:cubicBezTo>
                      <a:pt x="f5" y="f373"/>
                      <a:pt x="f379" y="f380"/>
                      <a:pt x="f381" y="f5"/>
                    </a:cubicBezTo>
                    <a:cubicBezTo>
                      <a:pt x="f378" y="f380"/>
                      <a:pt x="f382" y="f373"/>
                      <a:pt x="f383" y="f384"/>
                    </a:cubicBezTo>
                    <a:cubicBezTo>
                      <a:pt x="f383" y="f374"/>
                      <a:pt x="f367" y="f385"/>
                      <a:pt x="f385" y="f365"/>
                    </a:cubicBezTo>
                    <a:cubicBezTo>
                      <a:pt x="f363" y="f370"/>
                      <a:pt x="f370" y="f368"/>
                      <a:pt x="f386" y="f366"/>
                    </a:cubicBezTo>
                    <a:cubicBezTo>
                      <a:pt x="f368" y="f359"/>
                      <a:pt x="f387" y="f388"/>
                      <a:pt x="f388" y="f366"/>
                    </a:cubicBezTo>
                    <a:cubicBezTo>
                      <a:pt x="f359" y="f15"/>
                      <a:pt x="f358" y="f12"/>
                      <a:pt x="f357" y="f38"/>
                    </a:cubicBezTo>
                    <a:cubicBezTo>
                      <a:pt x="f357" y="f38"/>
                      <a:pt x="f358" y="f389"/>
                      <a:pt x="f358" y="f389"/>
                    </a:cubicBezTo>
                    <a:cubicBezTo>
                      <a:pt x="f15" y="f389"/>
                      <a:pt x="f13" y="f390"/>
                      <a:pt x="f13" y="f349"/>
                    </a:cubicBezTo>
                    <a:cubicBezTo>
                      <a:pt x="f10" y="f43"/>
                      <a:pt x="f23" y="f45"/>
                      <a:pt x="f10" y="f17"/>
                    </a:cubicBezTo>
                    <a:cubicBezTo>
                      <a:pt x="f10" y="f346"/>
                      <a:pt x="f8" y="f9"/>
                      <a:pt x="f8" y="f9"/>
                    </a:cubicBezTo>
                    <a:close/>
                  </a:path>
                </a:pathLst>
              </a:custGeom>
              <a:solidFill>
                <a:srgbClr val="AF776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4" name="Freeform 141">
                <a:extLst>
                  <a:ext uri="{FF2B5EF4-FFF2-40B4-BE49-F238E27FC236}">
                    <a16:creationId xmlns:a16="http://schemas.microsoft.com/office/drawing/2014/main" id="{E29F861E-EC08-ACDF-6333-D588EE6EF5BA}"/>
                  </a:ext>
                </a:extLst>
              </p:cNvPr>
              <p:cNvSpPr/>
              <p:nvPr/>
            </p:nvSpPr>
            <p:spPr>
              <a:xfrm>
                <a:off x="11177589" y="4476746"/>
                <a:ext cx="84133" cy="147639"/>
              </a:xfrm>
              <a:custGeom>
                <a:avLst/>
                <a:gdLst>
                  <a:gd name="f0" fmla="val 10800000"/>
                  <a:gd name="f1" fmla="val 5400000"/>
                  <a:gd name="f2" fmla="val 180"/>
                  <a:gd name="f3" fmla="val w"/>
                  <a:gd name="f4" fmla="val h"/>
                  <a:gd name="f5" fmla="val 0"/>
                  <a:gd name="f6" fmla="val 53"/>
                  <a:gd name="f7" fmla="val 93"/>
                  <a:gd name="f8" fmla="val 52"/>
                  <a:gd name="f9" fmla="val 46"/>
                  <a:gd name="f10" fmla="val 92"/>
                  <a:gd name="f11" fmla="val 44"/>
                  <a:gd name="f12" fmla="val 88"/>
                  <a:gd name="f13" fmla="val 42"/>
                  <a:gd name="f14" fmla="val 84"/>
                  <a:gd name="f15" fmla="val 39"/>
                  <a:gd name="f16" fmla="val 79"/>
                  <a:gd name="f17" fmla="val 37"/>
                  <a:gd name="f18" fmla="val 75"/>
                  <a:gd name="f19" fmla="val 32"/>
                  <a:gd name="f20" fmla="val 73"/>
                  <a:gd name="f21" fmla="val 28"/>
                  <a:gd name="f22" fmla="val 71"/>
                  <a:gd name="f23" fmla="val 25"/>
                  <a:gd name="f24" fmla="val 66"/>
                  <a:gd name="f25" fmla="val 26"/>
                  <a:gd name="f26" fmla="val 62"/>
                  <a:gd name="f27" fmla="val 55"/>
                  <a:gd name="f28" fmla="val 23"/>
                  <a:gd name="f29" fmla="val 50"/>
                  <a:gd name="f30" fmla="val 21"/>
                  <a:gd name="f31" fmla="val 12"/>
                  <a:gd name="f32" fmla="val 35"/>
                  <a:gd name="f33" fmla="val 8"/>
                  <a:gd name="f34" fmla="val 24"/>
                  <a:gd name="f35" fmla="val 4"/>
                  <a:gd name="f36" fmla="val 5"/>
                  <a:gd name="f37" fmla="val 3"/>
                  <a:gd name="f38" fmla="val 6"/>
                  <a:gd name="f39" fmla="val 10"/>
                  <a:gd name="f40" fmla="val 15"/>
                  <a:gd name="f41" fmla="val 17"/>
                  <a:gd name="f42" fmla="val 22"/>
                  <a:gd name="f43" fmla="val 27"/>
                  <a:gd name="f44" fmla="val 29"/>
                  <a:gd name="f45" fmla="val 36"/>
                  <a:gd name="f46" fmla="val 43"/>
                  <a:gd name="f47" fmla="val 47"/>
                  <a:gd name="f48" fmla="val 38"/>
                  <a:gd name="f49" fmla="val 48"/>
                  <a:gd name="f50" fmla="val 40"/>
                  <a:gd name="f51" fmla="val 49"/>
                  <a:gd name="f52" fmla="val 51"/>
                  <a:gd name="f53" fmla="val 65"/>
                  <a:gd name="f54" fmla="val 77"/>
                  <a:gd name="f55" fmla="+- 0 0 -90"/>
                  <a:gd name="f56" fmla="*/ f3 1 53"/>
                  <a:gd name="f57" fmla="*/ f4 1 93"/>
                  <a:gd name="f58" fmla="+- f7 0 f5"/>
                  <a:gd name="f59" fmla="+- f6 0 f5"/>
                  <a:gd name="f60" fmla="*/ f55 f0 1"/>
                  <a:gd name="f61" fmla="*/ f59 1 53"/>
                  <a:gd name="f62" fmla="*/ f58 1 93"/>
                  <a:gd name="f63" fmla="*/ 52 f59 1"/>
                  <a:gd name="f64" fmla="*/ 93 f58 1"/>
                  <a:gd name="f65" fmla="*/ 42 f59 1"/>
                  <a:gd name="f66" fmla="*/ 84 f58 1"/>
                  <a:gd name="f67" fmla="*/ 32 f59 1"/>
                  <a:gd name="f68" fmla="*/ 73 f58 1"/>
                  <a:gd name="f69" fmla="*/ 26 f59 1"/>
                  <a:gd name="f70" fmla="*/ 62 f58 1"/>
                  <a:gd name="f71" fmla="*/ 21 f59 1"/>
                  <a:gd name="f72" fmla="*/ 44 f58 1"/>
                  <a:gd name="f73" fmla="*/ 4 f59 1"/>
                  <a:gd name="f74" fmla="*/ 12 f58 1"/>
                  <a:gd name="f75" fmla="*/ 0 f59 1"/>
                  <a:gd name="f76" fmla="*/ 0 f58 1"/>
                  <a:gd name="f77" fmla="*/ 6 f59 1"/>
                  <a:gd name="f78" fmla="*/ 5 f58 1"/>
                  <a:gd name="f79" fmla="*/ 22 f59 1"/>
                  <a:gd name="f80" fmla="*/ 21 f58 1"/>
                  <a:gd name="f81" fmla="*/ 27 f59 1"/>
                  <a:gd name="f82" fmla="*/ 29 f58 1"/>
                  <a:gd name="f83" fmla="*/ 36 f59 1"/>
                  <a:gd name="f84" fmla="*/ 47 f58 1"/>
                  <a:gd name="f85" fmla="*/ 40 f59 1"/>
                  <a:gd name="f86" fmla="*/ 51 f58 1"/>
                  <a:gd name="f87" fmla="*/ f60 1 f2"/>
                  <a:gd name="f88" fmla="*/ f63 1 53"/>
                  <a:gd name="f89" fmla="*/ f64 1 93"/>
                  <a:gd name="f90" fmla="*/ f65 1 53"/>
                  <a:gd name="f91" fmla="*/ f66 1 93"/>
                  <a:gd name="f92" fmla="*/ f67 1 53"/>
                  <a:gd name="f93" fmla="*/ f68 1 93"/>
                  <a:gd name="f94" fmla="*/ f69 1 53"/>
                  <a:gd name="f95" fmla="*/ f70 1 93"/>
                  <a:gd name="f96" fmla="*/ f71 1 53"/>
                  <a:gd name="f97" fmla="*/ f72 1 93"/>
                  <a:gd name="f98" fmla="*/ f73 1 53"/>
                  <a:gd name="f99" fmla="*/ f74 1 93"/>
                  <a:gd name="f100" fmla="*/ f75 1 53"/>
                  <a:gd name="f101" fmla="*/ f76 1 93"/>
                  <a:gd name="f102" fmla="*/ f77 1 53"/>
                  <a:gd name="f103" fmla="*/ f78 1 93"/>
                  <a:gd name="f104" fmla="*/ f79 1 53"/>
                  <a:gd name="f105" fmla="*/ f80 1 93"/>
                  <a:gd name="f106" fmla="*/ f81 1 53"/>
                  <a:gd name="f107" fmla="*/ f82 1 93"/>
                  <a:gd name="f108" fmla="*/ f83 1 53"/>
                  <a:gd name="f109" fmla="*/ f84 1 93"/>
                  <a:gd name="f110" fmla="*/ f85 1 53"/>
                  <a:gd name="f111" fmla="*/ f86 1 93"/>
                  <a:gd name="f112" fmla="*/ 0 1 f61"/>
                  <a:gd name="f113" fmla="*/ f6 1 f61"/>
                  <a:gd name="f114" fmla="*/ 0 1 f62"/>
                  <a:gd name="f115" fmla="*/ f7 1 f62"/>
                  <a:gd name="f116" fmla="+- f87 0 f1"/>
                  <a:gd name="f117" fmla="*/ f88 1 f61"/>
                  <a:gd name="f118" fmla="*/ f89 1 f62"/>
                  <a:gd name="f119" fmla="*/ f90 1 f61"/>
                  <a:gd name="f120" fmla="*/ f91 1 f62"/>
                  <a:gd name="f121" fmla="*/ f92 1 f61"/>
                  <a:gd name="f122" fmla="*/ f93 1 f62"/>
                  <a:gd name="f123" fmla="*/ f94 1 f61"/>
                  <a:gd name="f124" fmla="*/ f95 1 f62"/>
                  <a:gd name="f125" fmla="*/ f96 1 f61"/>
                  <a:gd name="f126" fmla="*/ f97 1 f62"/>
                  <a:gd name="f127" fmla="*/ f98 1 f61"/>
                  <a:gd name="f128" fmla="*/ f99 1 f62"/>
                  <a:gd name="f129" fmla="*/ f100 1 f61"/>
                  <a:gd name="f130" fmla="*/ f101 1 f62"/>
                  <a:gd name="f131" fmla="*/ f102 1 f61"/>
                  <a:gd name="f132" fmla="*/ f103 1 f62"/>
                  <a:gd name="f133" fmla="*/ f104 1 f61"/>
                  <a:gd name="f134" fmla="*/ f105 1 f62"/>
                  <a:gd name="f135" fmla="*/ f106 1 f61"/>
                  <a:gd name="f136" fmla="*/ f107 1 f62"/>
                  <a:gd name="f137" fmla="*/ f108 1 f61"/>
                  <a:gd name="f138" fmla="*/ f109 1 f62"/>
                  <a:gd name="f139" fmla="*/ f110 1 f61"/>
                  <a:gd name="f140" fmla="*/ f111 1 f62"/>
                  <a:gd name="f141" fmla="*/ f112 f56 1"/>
                  <a:gd name="f142" fmla="*/ f113 f56 1"/>
                  <a:gd name="f143" fmla="*/ f115 f57 1"/>
                  <a:gd name="f144" fmla="*/ f114 f57 1"/>
                  <a:gd name="f145" fmla="*/ f117 f56 1"/>
                  <a:gd name="f146" fmla="*/ f118 f57 1"/>
                  <a:gd name="f147" fmla="*/ f119 f56 1"/>
                  <a:gd name="f148" fmla="*/ f120 f57 1"/>
                  <a:gd name="f149" fmla="*/ f121 f56 1"/>
                  <a:gd name="f150" fmla="*/ f122 f57 1"/>
                  <a:gd name="f151" fmla="*/ f123 f56 1"/>
                  <a:gd name="f152" fmla="*/ f124 f57 1"/>
                  <a:gd name="f153" fmla="*/ f125 f56 1"/>
                  <a:gd name="f154" fmla="*/ f126 f57 1"/>
                  <a:gd name="f155" fmla="*/ f127 f56 1"/>
                  <a:gd name="f156" fmla="*/ f128 f57 1"/>
                  <a:gd name="f157" fmla="*/ f129 f56 1"/>
                  <a:gd name="f158" fmla="*/ f130 f57 1"/>
                  <a:gd name="f159" fmla="*/ f131 f56 1"/>
                  <a:gd name="f160" fmla="*/ f132 f57 1"/>
                  <a:gd name="f161" fmla="*/ f133 f56 1"/>
                  <a:gd name="f162" fmla="*/ f134 f57 1"/>
                  <a:gd name="f163" fmla="*/ f135 f56 1"/>
                  <a:gd name="f164" fmla="*/ f136 f57 1"/>
                  <a:gd name="f165" fmla="*/ f137 f56 1"/>
                  <a:gd name="f166" fmla="*/ f138 f57 1"/>
                  <a:gd name="f167" fmla="*/ f139 f56 1"/>
                  <a:gd name="f168" fmla="*/ f140 f57 1"/>
                </a:gdLst>
                <a:ahLst/>
                <a:cxnLst>
                  <a:cxn ang="3cd4">
                    <a:pos x="hc" y="t"/>
                  </a:cxn>
                  <a:cxn ang="0">
                    <a:pos x="r" y="vc"/>
                  </a:cxn>
                  <a:cxn ang="cd4">
                    <a:pos x="hc" y="b"/>
                  </a:cxn>
                  <a:cxn ang="cd2">
                    <a:pos x="l" y="vc"/>
                  </a:cxn>
                  <a:cxn ang="f116">
                    <a:pos x="f145" y="f146"/>
                  </a:cxn>
                  <a:cxn ang="f116">
                    <a:pos x="f147" y="f148"/>
                  </a:cxn>
                  <a:cxn ang="f116">
                    <a:pos x="f149" y="f150"/>
                  </a:cxn>
                  <a:cxn ang="f116">
                    <a:pos x="f151" y="f152"/>
                  </a:cxn>
                  <a:cxn ang="f116">
                    <a:pos x="f153" y="f154"/>
                  </a:cxn>
                  <a:cxn ang="f116">
                    <a:pos x="f155" y="f156"/>
                  </a:cxn>
                  <a:cxn ang="f116">
                    <a:pos x="f157" y="f158"/>
                  </a:cxn>
                  <a:cxn ang="f116">
                    <a:pos x="f159" y="f160"/>
                  </a:cxn>
                  <a:cxn ang="f116">
                    <a:pos x="f161" y="f162"/>
                  </a:cxn>
                  <a:cxn ang="f116">
                    <a:pos x="f163" y="f164"/>
                  </a:cxn>
                  <a:cxn ang="f116">
                    <a:pos x="f165" y="f166"/>
                  </a:cxn>
                  <a:cxn ang="f116">
                    <a:pos x="f167" y="f168"/>
                  </a:cxn>
                  <a:cxn ang="f116">
                    <a:pos x="f145" y="f146"/>
                  </a:cxn>
                </a:cxnLst>
                <a:rect l="f141" t="f144" r="f142" b="f143"/>
                <a:pathLst>
                  <a:path w="53" h="93">
                    <a:moveTo>
                      <a:pt x="f8" y="f7"/>
                    </a:moveTo>
                    <a:cubicBezTo>
                      <a:pt x="f9" y="f10"/>
                      <a:pt x="f11" y="f12"/>
                      <a:pt x="f13" y="f14"/>
                    </a:cubicBezTo>
                    <a:cubicBezTo>
                      <a:pt x="f15" y="f16"/>
                      <a:pt x="f17" y="f18"/>
                      <a:pt x="f19" y="f20"/>
                    </a:cubicBezTo>
                    <a:cubicBezTo>
                      <a:pt x="f21" y="f22"/>
                      <a:pt x="f23" y="f24"/>
                      <a:pt x="f25" y="f26"/>
                    </a:cubicBezTo>
                    <a:cubicBezTo>
                      <a:pt x="f25" y="f27"/>
                      <a:pt x="f28" y="f29"/>
                      <a:pt x="f30" y="f11"/>
                    </a:cubicBezTo>
                    <a:cubicBezTo>
                      <a:pt x="f31" y="f32"/>
                      <a:pt x="f33" y="f34"/>
                      <a:pt x="f35" y="f31"/>
                    </a:cubicBezTo>
                    <a:cubicBezTo>
                      <a:pt x="f35" y="f33"/>
                      <a:pt x="f5" y="f36"/>
                      <a:pt x="f5" y="f5"/>
                    </a:cubicBezTo>
                    <a:cubicBezTo>
                      <a:pt x="f35" y="f5"/>
                      <a:pt x="f36" y="f37"/>
                      <a:pt x="f38" y="f36"/>
                    </a:cubicBezTo>
                    <a:cubicBezTo>
                      <a:pt x="f39" y="f31"/>
                      <a:pt x="f40" y="f41"/>
                      <a:pt x="f42" y="f30"/>
                    </a:cubicBezTo>
                    <a:cubicBezTo>
                      <a:pt x="f23" y="f42"/>
                      <a:pt x="f43" y="f23"/>
                      <a:pt x="f43" y="f44"/>
                    </a:cubicBezTo>
                    <a:cubicBezTo>
                      <a:pt x="f21" y="f45"/>
                      <a:pt x="f44" y="f46"/>
                      <a:pt x="f45" y="f47"/>
                    </a:cubicBezTo>
                    <a:cubicBezTo>
                      <a:pt x="f48" y="f49"/>
                      <a:pt x="f50" y="f51"/>
                      <a:pt x="f50" y="f52"/>
                    </a:cubicBezTo>
                    <a:cubicBezTo>
                      <a:pt x="f46" y="f53"/>
                      <a:pt x="f6" y="f54"/>
                      <a:pt x="f8" y="f7"/>
                    </a:cubicBezTo>
                    <a:close/>
                  </a:path>
                </a:pathLst>
              </a:custGeom>
              <a:solidFill>
                <a:srgbClr val="A96F6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5" name="Freeform 142">
                <a:extLst>
                  <a:ext uri="{FF2B5EF4-FFF2-40B4-BE49-F238E27FC236}">
                    <a16:creationId xmlns:a16="http://schemas.microsoft.com/office/drawing/2014/main" id="{C9307237-951F-B9B6-E149-89890ABD57DC}"/>
                  </a:ext>
                </a:extLst>
              </p:cNvPr>
              <p:cNvSpPr/>
              <p:nvPr/>
            </p:nvSpPr>
            <p:spPr>
              <a:xfrm>
                <a:off x="11279188" y="4645023"/>
                <a:ext cx="4764" cy="9528"/>
              </a:xfrm>
              <a:custGeom>
                <a:avLst/>
                <a:gdLst>
                  <a:gd name="f0" fmla="val 10800000"/>
                  <a:gd name="f1" fmla="val 5400000"/>
                  <a:gd name="f2" fmla="val 180"/>
                  <a:gd name="f3" fmla="val w"/>
                  <a:gd name="f4" fmla="val h"/>
                  <a:gd name="f5" fmla="val 0"/>
                  <a:gd name="f6" fmla="val 3"/>
                  <a:gd name="f7" fmla="val 6"/>
                  <a:gd name="f8" fmla="val 2"/>
                  <a:gd name="f9" fmla="val 5"/>
                  <a:gd name="f10" fmla="val 1"/>
                  <a:gd name="f11" fmla="val 4"/>
                  <a:gd name="f12" fmla="+- 0 0 -90"/>
                  <a:gd name="f13" fmla="*/ f3 1 3"/>
                  <a:gd name="f14" fmla="*/ f4 1 6"/>
                  <a:gd name="f15" fmla="+- f7 0 f5"/>
                  <a:gd name="f16" fmla="+- f6 0 f5"/>
                  <a:gd name="f17" fmla="*/ f12 f0 1"/>
                  <a:gd name="f18" fmla="*/ f15 1 6"/>
                  <a:gd name="f19" fmla="*/ f16 1 3"/>
                  <a:gd name="f20" fmla="*/ 2 f16 1"/>
                  <a:gd name="f21" fmla="*/ 6 f15 1"/>
                  <a:gd name="f22" fmla="*/ 0 f16 1"/>
                  <a:gd name="f23" fmla="*/ 4 f15 1"/>
                  <a:gd name="f24" fmla="*/ 1 f16 1"/>
                  <a:gd name="f25" fmla="*/ 0 f15 1"/>
                  <a:gd name="f26" fmla="*/ f17 1 f2"/>
                  <a:gd name="f27" fmla="*/ f20 1 3"/>
                  <a:gd name="f28" fmla="*/ f21 1 6"/>
                  <a:gd name="f29" fmla="*/ f22 1 3"/>
                  <a:gd name="f30" fmla="*/ f23 1 6"/>
                  <a:gd name="f31" fmla="*/ f24 1 3"/>
                  <a:gd name="f32" fmla="*/ f25 1 6"/>
                  <a:gd name="f33" fmla="*/ 0 1 f19"/>
                  <a:gd name="f34" fmla="*/ f6 1 f19"/>
                  <a:gd name="f35" fmla="*/ 0 1 f18"/>
                  <a:gd name="f36" fmla="*/ f7 1 f18"/>
                  <a:gd name="f37" fmla="+- f26 0 f1"/>
                  <a:gd name="f38" fmla="*/ f27 1 f19"/>
                  <a:gd name="f39" fmla="*/ f28 1 f18"/>
                  <a:gd name="f40" fmla="*/ f29 1 f19"/>
                  <a:gd name="f41" fmla="*/ f30 1 f18"/>
                  <a:gd name="f42" fmla="*/ f31 1 f19"/>
                  <a:gd name="f43" fmla="*/ f32 1 f18"/>
                  <a:gd name="f44" fmla="*/ f33 f13 1"/>
                  <a:gd name="f45" fmla="*/ f34 f13 1"/>
                  <a:gd name="f46" fmla="*/ f36 f14 1"/>
                  <a:gd name="f47" fmla="*/ f35 f14 1"/>
                  <a:gd name="f48" fmla="*/ f38 f13 1"/>
                  <a:gd name="f49" fmla="*/ f39 f14 1"/>
                  <a:gd name="f50" fmla="*/ f40 f13 1"/>
                  <a:gd name="f51" fmla="*/ f41 f14 1"/>
                  <a:gd name="f52" fmla="*/ f42 f13 1"/>
                  <a:gd name="f53" fmla="*/ f43 f14 1"/>
                </a:gdLst>
                <a:ahLst/>
                <a:cxnLst>
                  <a:cxn ang="3cd4">
                    <a:pos x="hc" y="t"/>
                  </a:cxn>
                  <a:cxn ang="0">
                    <a:pos x="r" y="vc"/>
                  </a:cxn>
                  <a:cxn ang="cd4">
                    <a:pos x="hc" y="b"/>
                  </a:cxn>
                  <a:cxn ang="cd2">
                    <a:pos x="l" y="vc"/>
                  </a:cxn>
                  <a:cxn ang="f37">
                    <a:pos x="f48" y="f49"/>
                  </a:cxn>
                  <a:cxn ang="f37">
                    <a:pos x="f50" y="f51"/>
                  </a:cxn>
                  <a:cxn ang="f37">
                    <a:pos x="f52" y="f53"/>
                  </a:cxn>
                  <a:cxn ang="f37">
                    <a:pos x="f48" y="f49"/>
                  </a:cxn>
                </a:cxnLst>
                <a:rect l="f44" t="f47" r="f45" b="f46"/>
                <a:pathLst>
                  <a:path w="3" h="6">
                    <a:moveTo>
                      <a:pt x="f8" y="f7"/>
                    </a:moveTo>
                    <a:cubicBezTo>
                      <a:pt x="f8" y="f9"/>
                      <a:pt x="f10" y="f9"/>
                      <a:pt x="f5" y="f11"/>
                    </a:cubicBezTo>
                    <a:cubicBezTo>
                      <a:pt x="f10" y="f6"/>
                      <a:pt x="f5" y="f10"/>
                      <a:pt x="f10" y="f5"/>
                    </a:cubicBezTo>
                    <a:cubicBezTo>
                      <a:pt x="f6" y="f8"/>
                      <a:pt x="f8" y="f11"/>
                      <a:pt x="f8" y="f7"/>
                    </a:cubicBezTo>
                    <a:close/>
                  </a:path>
                </a:pathLst>
              </a:custGeom>
              <a:solidFill>
                <a:srgbClr val="A96F6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6" name="Freeform 143">
                <a:extLst>
                  <a:ext uri="{FF2B5EF4-FFF2-40B4-BE49-F238E27FC236}">
                    <a16:creationId xmlns:a16="http://schemas.microsoft.com/office/drawing/2014/main" id="{67CB85B0-4E1D-6371-C378-212AA3D66D75}"/>
                  </a:ext>
                </a:extLst>
              </p:cNvPr>
              <p:cNvSpPr/>
              <p:nvPr/>
            </p:nvSpPr>
            <p:spPr>
              <a:xfrm>
                <a:off x="10167935" y="4867278"/>
                <a:ext cx="69851" cy="187323"/>
              </a:xfrm>
              <a:custGeom>
                <a:avLst/>
                <a:gdLst>
                  <a:gd name="f0" fmla="val 10800000"/>
                  <a:gd name="f1" fmla="val 5400000"/>
                  <a:gd name="f2" fmla="val 180"/>
                  <a:gd name="f3" fmla="val w"/>
                  <a:gd name="f4" fmla="val h"/>
                  <a:gd name="f5" fmla="val 0"/>
                  <a:gd name="f6" fmla="val 45"/>
                  <a:gd name="f7" fmla="val 119"/>
                  <a:gd name="f8" fmla="val 35"/>
                  <a:gd name="f9" fmla="val 36"/>
                  <a:gd name="f10" fmla="val 37"/>
                  <a:gd name="f11" fmla="val 1"/>
                  <a:gd name="f12" fmla="val 15"/>
                  <a:gd name="f13" fmla="val 43"/>
                  <a:gd name="f14" fmla="val 28"/>
                  <a:gd name="f15" fmla="val 38"/>
                  <a:gd name="f16" fmla="val 41"/>
                  <a:gd name="f17" fmla="val 33"/>
                  <a:gd name="f18" fmla="val 54"/>
                  <a:gd name="f19" fmla="val 29"/>
                  <a:gd name="f20" fmla="val 67"/>
                  <a:gd name="f21" fmla="val 25"/>
                  <a:gd name="f22" fmla="val 79"/>
                  <a:gd name="f23" fmla="val 23"/>
                  <a:gd name="f24" fmla="val 84"/>
                  <a:gd name="f25" fmla="val 22"/>
                  <a:gd name="f26" fmla="val 88"/>
                  <a:gd name="f27" fmla="val 93"/>
                  <a:gd name="f28" fmla="val 30"/>
                  <a:gd name="f29" fmla="val 99"/>
                  <a:gd name="f30" fmla="val 105"/>
                  <a:gd name="f31" fmla="val 109"/>
                  <a:gd name="f32" fmla="val 19"/>
                  <a:gd name="f33" fmla="val 114"/>
                  <a:gd name="f34" fmla="val 16"/>
                  <a:gd name="f35" fmla="val 8"/>
                  <a:gd name="f36" fmla="val 115"/>
                  <a:gd name="f37" fmla="val 11"/>
                  <a:gd name="f38" fmla="val 107"/>
                  <a:gd name="f39" fmla="val 5"/>
                  <a:gd name="f40" fmla="val 103"/>
                  <a:gd name="f41" fmla="val 101"/>
                  <a:gd name="f42" fmla="val 2"/>
                  <a:gd name="f43" fmla="val 95"/>
                  <a:gd name="f44" fmla="val 3"/>
                  <a:gd name="f45" fmla="val 92"/>
                  <a:gd name="f46" fmla="val 4"/>
                  <a:gd name="f47" fmla="val 89"/>
                  <a:gd name="f48" fmla="val 87"/>
                  <a:gd name="f49" fmla="val 73"/>
                  <a:gd name="f50" fmla="val 57"/>
                  <a:gd name="f51" fmla="val 40"/>
                  <a:gd name="f52" fmla="val 32"/>
                  <a:gd name="f53" fmla="val 18"/>
                  <a:gd name="f54" fmla="val 34"/>
                  <a:gd name="f55" fmla="+- 0 0 -90"/>
                  <a:gd name="f56" fmla="*/ f3 1 45"/>
                  <a:gd name="f57" fmla="*/ f4 1 119"/>
                  <a:gd name="f58" fmla="+- f7 0 f5"/>
                  <a:gd name="f59" fmla="+- f6 0 f5"/>
                  <a:gd name="f60" fmla="*/ f55 f0 1"/>
                  <a:gd name="f61" fmla="*/ f59 1 45"/>
                  <a:gd name="f62" fmla="*/ f58 1 119"/>
                  <a:gd name="f63" fmla="*/ 35 f59 1"/>
                  <a:gd name="f64" fmla="*/ 0 f58 1"/>
                  <a:gd name="f65" fmla="*/ 37 f59 1"/>
                  <a:gd name="f66" fmla="*/ 1 f58 1"/>
                  <a:gd name="f67" fmla="*/ 38 f59 1"/>
                  <a:gd name="f68" fmla="*/ 41 f58 1"/>
                  <a:gd name="f69" fmla="*/ 25 f59 1"/>
                  <a:gd name="f70" fmla="*/ 79 f58 1"/>
                  <a:gd name="f71" fmla="*/ 93 f58 1"/>
                  <a:gd name="f72" fmla="*/ 23 f59 1"/>
                  <a:gd name="f73" fmla="*/ 109 f58 1"/>
                  <a:gd name="f74" fmla="*/ 8 f59 1"/>
                  <a:gd name="f75" fmla="*/ 115 f58 1"/>
                  <a:gd name="f76" fmla="*/ 5 f59 1"/>
                  <a:gd name="f77" fmla="*/ 103 f58 1"/>
                  <a:gd name="f78" fmla="*/ 2 f59 1"/>
                  <a:gd name="f79" fmla="*/ 95 f58 1"/>
                  <a:gd name="f80" fmla="*/ 87 f58 1"/>
                  <a:gd name="f81" fmla="*/ 28 f59 1"/>
                  <a:gd name="f82" fmla="*/ 40 f58 1"/>
                  <a:gd name="f83" fmla="*/ 34 f59 1"/>
                  <a:gd name="f84" fmla="*/ 5 f58 1"/>
                  <a:gd name="f85" fmla="*/ f60 1 f2"/>
                  <a:gd name="f86" fmla="*/ f63 1 45"/>
                  <a:gd name="f87" fmla="*/ f64 1 119"/>
                  <a:gd name="f88" fmla="*/ f65 1 45"/>
                  <a:gd name="f89" fmla="*/ f66 1 119"/>
                  <a:gd name="f90" fmla="*/ f67 1 45"/>
                  <a:gd name="f91" fmla="*/ f68 1 119"/>
                  <a:gd name="f92" fmla="*/ f69 1 45"/>
                  <a:gd name="f93" fmla="*/ f70 1 119"/>
                  <a:gd name="f94" fmla="*/ f71 1 119"/>
                  <a:gd name="f95" fmla="*/ f72 1 45"/>
                  <a:gd name="f96" fmla="*/ f73 1 119"/>
                  <a:gd name="f97" fmla="*/ f74 1 45"/>
                  <a:gd name="f98" fmla="*/ f75 1 119"/>
                  <a:gd name="f99" fmla="*/ f76 1 45"/>
                  <a:gd name="f100" fmla="*/ f77 1 119"/>
                  <a:gd name="f101" fmla="*/ f78 1 45"/>
                  <a:gd name="f102" fmla="*/ f79 1 119"/>
                  <a:gd name="f103" fmla="*/ f80 1 119"/>
                  <a:gd name="f104" fmla="*/ f81 1 45"/>
                  <a:gd name="f105" fmla="*/ f82 1 119"/>
                  <a:gd name="f106" fmla="*/ f83 1 45"/>
                  <a:gd name="f107" fmla="*/ f84 1 119"/>
                  <a:gd name="f108" fmla="*/ 0 1 f61"/>
                  <a:gd name="f109" fmla="*/ f6 1 f61"/>
                  <a:gd name="f110" fmla="*/ 0 1 f62"/>
                  <a:gd name="f111" fmla="*/ f7 1 f62"/>
                  <a:gd name="f112" fmla="+- f85 0 f1"/>
                  <a:gd name="f113" fmla="*/ f86 1 f61"/>
                  <a:gd name="f114" fmla="*/ f87 1 f62"/>
                  <a:gd name="f115" fmla="*/ f88 1 f61"/>
                  <a:gd name="f116" fmla="*/ f89 1 f62"/>
                  <a:gd name="f117" fmla="*/ f90 1 f61"/>
                  <a:gd name="f118" fmla="*/ f91 1 f62"/>
                  <a:gd name="f119" fmla="*/ f92 1 f61"/>
                  <a:gd name="f120" fmla="*/ f93 1 f62"/>
                  <a:gd name="f121" fmla="*/ f94 1 f62"/>
                  <a:gd name="f122" fmla="*/ f95 1 f61"/>
                  <a:gd name="f123" fmla="*/ f96 1 f62"/>
                  <a:gd name="f124" fmla="*/ f97 1 f61"/>
                  <a:gd name="f125" fmla="*/ f98 1 f62"/>
                  <a:gd name="f126" fmla="*/ f99 1 f61"/>
                  <a:gd name="f127" fmla="*/ f100 1 f62"/>
                  <a:gd name="f128" fmla="*/ f101 1 f61"/>
                  <a:gd name="f129" fmla="*/ f102 1 f62"/>
                  <a:gd name="f130" fmla="*/ f103 1 f62"/>
                  <a:gd name="f131" fmla="*/ f104 1 f61"/>
                  <a:gd name="f132" fmla="*/ f105 1 f62"/>
                  <a:gd name="f133" fmla="*/ f106 1 f61"/>
                  <a:gd name="f134" fmla="*/ f107 1 f62"/>
                  <a:gd name="f135" fmla="*/ f108 f56 1"/>
                  <a:gd name="f136" fmla="*/ f109 f56 1"/>
                  <a:gd name="f137" fmla="*/ f111 f57 1"/>
                  <a:gd name="f138" fmla="*/ f110 f57 1"/>
                  <a:gd name="f139" fmla="*/ f113 f56 1"/>
                  <a:gd name="f140" fmla="*/ f114 f57 1"/>
                  <a:gd name="f141" fmla="*/ f115 f56 1"/>
                  <a:gd name="f142" fmla="*/ f116 f57 1"/>
                  <a:gd name="f143" fmla="*/ f117 f56 1"/>
                  <a:gd name="f144" fmla="*/ f118 f57 1"/>
                  <a:gd name="f145" fmla="*/ f119 f56 1"/>
                  <a:gd name="f146" fmla="*/ f120 f57 1"/>
                  <a:gd name="f147" fmla="*/ f121 f57 1"/>
                  <a:gd name="f148" fmla="*/ f122 f56 1"/>
                  <a:gd name="f149" fmla="*/ f123 f57 1"/>
                  <a:gd name="f150" fmla="*/ f124 f56 1"/>
                  <a:gd name="f151" fmla="*/ f125 f57 1"/>
                  <a:gd name="f152" fmla="*/ f126 f56 1"/>
                  <a:gd name="f153" fmla="*/ f127 f57 1"/>
                  <a:gd name="f154" fmla="*/ f128 f56 1"/>
                  <a:gd name="f155" fmla="*/ f129 f57 1"/>
                  <a:gd name="f156" fmla="*/ f130 f57 1"/>
                  <a:gd name="f157" fmla="*/ f131 f56 1"/>
                  <a:gd name="f158" fmla="*/ f132 f57 1"/>
                  <a:gd name="f159" fmla="*/ f133 f56 1"/>
                  <a:gd name="f160" fmla="*/ f134 f57 1"/>
                </a:gdLst>
                <a:ahLst/>
                <a:cxnLst>
                  <a:cxn ang="3cd4">
                    <a:pos x="hc" y="t"/>
                  </a:cxn>
                  <a:cxn ang="0">
                    <a:pos x="r" y="vc"/>
                  </a:cxn>
                  <a:cxn ang="cd4">
                    <a:pos x="hc" y="b"/>
                  </a:cxn>
                  <a:cxn ang="cd2">
                    <a:pos x="l" y="vc"/>
                  </a:cxn>
                  <a:cxn ang="f112">
                    <a:pos x="f139" y="f140"/>
                  </a:cxn>
                  <a:cxn ang="f112">
                    <a:pos x="f141" y="f142"/>
                  </a:cxn>
                  <a:cxn ang="f112">
                    <a:pos x="f143" y="f144"/>
                  </a:cxn>
                  <a:cxn ang="f112">
                    <a:pos x="f145" y="f146"/>
                  </a:cxn>
                  <a:cxn ang="f112">
                    <a:pos x="f145" y="f147"/>
                  </a:cxn>
                  <a:cxn ang="f112">
                    <a:pos x="f148" y="f149"/>
                  </a:cxn>
                  <a:cxn ang="f112">
                    <a:pos x="f150" y="f151"/>
                  </a:cxn>
                  <a:cxn ang="f112">
                    <a:pos x="f152" y="f153"/>
                  </a:cxn>
                  <a:cxn ang="f112">
                    <a:pos x="f154" y="f155"/>
                  </a:cxn>
                  <a:cxn ang="f112">
                    <a:pos x="f152" y="f156"/>
                  </a:cxn>
                  <a:cxn ang="f112">
                    <a:pos x="f157" y="f158"/>
                  </a:cxn>
                  <a:cxn ang="f112">
                    <a:pos x="f159" y="f160"/>
                  </a:cxn>
                  <a:cxn ang="f112">
                    <a:pos x="f139" y="f140"/>
                  </a:cxn>
                </a:cxnLst>
                <a:rect l="f135" t="f138" r="f136" b="f137"/>
                <a:pathLst>
                  <a:path w="45" h="119">
                    <a:moveTo>
                      <a:pt x="f8" y="f5"/>
                    </a:moveTo>
                    <a:cubicBezTo>
                      <a:pt x="f9" y="f5"/>
                      <a:pt x="f10" y="f11"/>
                      <a:pt x="f10" y="f11"/>
                    </a:cubicBezTo>
                    <a:cubicBezTo>
                      <a:pt x="f6" y="f12"/>
                      <a:pt x="f13" y="f14"/>
                      <a:pt x="f15" y="f16"/>
                    </a:cubicBezTo>
                    <a:cubicBezTo>
                      <a:pt x="f17" y="f18"/>
                      <a:pt x="f19" y="f20"/>
                      <a:pt x="f21" y="f22"/>
                    </a:cubicBezTo>
                    <a:cubicBezTo>
                      <a:pt x="f23" y="f24"/>
                      <a:pt x="f25" y="f26"/>
                      <a:pt x="f21" y="f27"/>
                    </a:cubicBezTo>
                    <a:cubicBezTo>
                      <a:pt x="f28" y="f29"/>
                      <a:pt x="f19" y="f30"/>
                      <a:pt x="f23" y="f31"/>
                    </a:cubicBezTo>
                    <a:cubicBezTo>
                      <a:pt x="f32" y="f33"/>
                      <a:pt x="f34" y="f7"/>
                      <a:pt x="f35" y="f36"/>
                    </a:cubicBezTo>
                    <a:cubicBezTo>
                      <a:pt x="f37" y="f38"/>
                      <a:pt x="f37" y="f38"/>
                      <a:pt x="f39" y="f40"/>
                    </a:cubicBezTo>
                    <a:cubicBezTo>
                      <a:pt x="f11" y="f41"/>
                      <a:pt x="f5" y="f29"/>
                      <a:pt x="f42" y="f43"/>
                    </a:cubicBezTo>
                    <a:cubicBezTo>
                      <a:pt x="f44" y="f45"/>
                      <a:pt x="f46" y="f47"/>
                      <a:pt x="f39" y="f48"/>
                    </a:cubicBezTo>
                    <a:cubicBezTo>
                      <a:pt x="f34" y="f49"/>
                      <a:pt x="f23" y="f50"/>
                      <a:pt x="f14" y="f51"/>
                    </a:cubicBezTo>
                    <a:cubicBezTo>
                      <a:pt x="f52" y="f19"/>
                      <a:pt x="f10" y="f53"/>
                      <a:pt x="f54" y="f39"/>
                    </a:cubicBezTo>
                    <a:cubicBezTo>
                      <a:pt x="f54" y="f44"/>
                      <a:pt x="f8" y="f11"/>
                      <a:pt x="f8" y="f5"/>
                    </a:cubicBezTo>
                    <a:close/>
                  </a:path>
                </a:pathLst>
              </a:custGeom>
              <a:solidFill>
                <a:srgbClr val="B0474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7" name="Freeform 144">
                <a:extLst>
                  <a:ext uri="{FF2B5EF4-FFF2-40B4-BE49-F238E27FC236}">
                    <a16:creationId xmlns:a16="http://schemas.microsoft.com/office/drawing/2014/main" id="{49C74651-CC6C-67A6-FF2C-5467307F0C83}"/>
                  </a:ext>
                </a:extLst>
              </p:cNvPr>
              <p:cNvSpPr/>
              <p:nvPr/>
            </p:nvSpPr>
            <p:spPr>
              <a:xfrm>
                <a:off x="10171108" y="5037136"/>
                <a:ext cx="33339" cy="33339"/>
              </a:xfrm>
              <a:custGeom>
                <a:avLst/>
                <a:gdLst>
                  <a:gd name="f0" fmla="val 10800000"/>
                  <a:gd name="f1" fmla="val 5400000"/>
                  <a:gd name="f2" fmla="val 180"/>
                  <a:gd name="f3" fmla="val w"/>
                  <a:gd name="f4" fmla="val h"/>
                  <a:gd name="f5" fmla="val 0"/>
                  <a:gd name="f6" fmla="val 22"/>
                  <a:gd name="f7" fmla="val 21"/>
                  <a:gd name="f8" fmla="val 6"/>
                  <a:gd name="f9" fmla="val 7"/>
                  <a:gd name="f10" fmla="val 12"/>
                  <a:gd name="f11" fmla="val 8"/>
                  <a:gd name="f12" fmla="val 16"/>
                  <a:gd name="f13" fmla="val 4"/>
                  <a:gd name="f14" fmla="val 20"/>
                  <a:gd name="f15" fmla="val 1"/>
                  <a:gd name="f16" fmla="val 18"/>
                  <a:gd name="f17" fmla="val 14"/>
                  <a:gd name="f18" fmla="val 19"/>
                  <a:gd name="f19" fmla="val 17"/>
                  <a:gd name="f20" fmla="val 11"/>
                  <a:gd name="f21" fmla="val 2"/>
                  <a:gd name="f22" fmla="+- 0 0 -90"/>
                  <a:gd name="f23" fmla="*/ f3 1 22"/>
                  <a:gd name="f24" fmla="*/ f4 1 21"/>
                  <a:gd name="f25" fmla="+- f7 0 f5"/>
                  <a:gd name="f26" fmla="+- f6 0 f5"/>
                  <a:gd name="f27" fmla="*/ f22 f0 1"/>
                  <a:gd name="f28" fmla="*/ f26 1 22"/>
                  <a:gd name="f29" fmla="*/ f25 1 21"/>
                  <a:gd name="f30" fmla="*/ 6 f26 1"/>
                  <a:gd name="f31" fmla="*/ 7 f25 1"/>
                  <a:gd name="f32" fmla="*/ 20 f26 1"/>
                  <a:gd name="f33" fmla="*/ 1 f25 1"/>
                  <a:gd name="f34" fmla="*/ 22 f26 1"/>
                  <a:gd name="f35" fmla="*/ 20 f25 1"/>
                  <a:gd name="f36" fmla="*/ 16 f26 1"/>
                  <a:gd name="f37" fmla="*/ 21 f25 1"/>
                  <a:gd name="f38" fmla="*/ 0 f26 1"/>
                  <a:gd name="f39" fmla="*/ 11 f25 1"/>
                  <a:gd name="f40" fmla="*/ f27 1 f2"/>
                  <a:gd name="f41" fmla="*/ f30 1 22"/>
                  <a:gd name="f42" fmla="*/ f31 1 21"/>
                  <a:gd name="f43" fmla="*/ f32 1 22"/>
                  <a:gd name="f44" fmla="*/ f33 1 21"/>
                  <a:gd name="f45" fmla="*/ f34 1 22"/>
                  <a:gd name="f46" fmla="*/ f35 1 21"/>
                  <a:gd name="f47" fmla="*/ f36 1 22"/>
                  <a:gd name="f48" fmla="*/ f37 1 21"/>
                  <a:gd name="f49" fmla="*/ f38 1 22"/>
                  <a:gd name="f50" fmla="*/ f39 1 21"/>
                  <a:gd name="f51" fmla="*/ 0 1 f28"/>
                  <a:gd name="f52" fmla="*/ f6 1 f28"/>
                  <a:gd name="f53" fmla="*/ 0 1 f29"/>
                  <a:gd name="f54" fmla="*/ f7 1 f29"/>
                  <a:gd name="f55" fmla="+- f40 0 f1"/>
                  <a:gd name="f56" fmla="*/ f41 1 f28"/>
                  <a:gd name="f57" fmla="*/ f42 1 f29"/>
                  <a:gd name="f58" fmla="*/ f43 1 f28"/>
                  <a:gd name="f59" fmla="*/ f44 1 f29"/>
                  <a:gd name="f60" fmla="*/ f45 1 f28"/>
                  <a:gd name="f61" fmla="*/ f46 1 f29"/>
                  <a:gd name="f62" fmla="*/ f47 1 f28"/>
                  <a:gd name="f63" fmla="*/ f48 1 f29"/>
                  <a:gd name="f64" fmla="*/ f49 1 f28"/>
                  <a:gd name="f65" fmla="*/ f50 1 f29"/>
                  <a:gd name="f66" fmla="*/ f51 f23 1"/>
                  <a:gd name="f67" fmla="*/ f52 f23 1"/>
                  <a:gd name="f68" fmla="*/ f54 f24 1"/>
                  <a:gd name="f69" fmla="*/ f53 f24 1"/>
                  <a:gd name="f70" fmla="*/ f56 f23 1"/>
                  <a:gd name="f71" fmla="*/ f57 f24 1"/>
                  <a:gd name="f72" fmla="*/ f58 f23 1"/>
                  <a:gd name="f73" fmla="*/ f59 f24 1"/>
                  <a:gd name="f74" fmla="*/ f60 f23 1"/>
                  <a:gd name="f75" fmla="*/ f61 f24 1"/>
                  <a:gd name="f76" fmla="*/ f62 f23 1"/>
                  <a:gd name="f77" fmla="*/ f63 f24 1"/>
                  <a:gd name="f78" fmla="*/ f64 f23 1"/>
                  <a:gd name="f79" fmla="*/ f65 f24 1"/>
                </a:gdLst>
                <a:ahLst/>
                <a:cxnLst>
                  <a:cxn ang="3cd4">
                    <a:pos x="hc" y="t"/>
                  </a:cxn>
                  <a:cxn ang="0">
                    <a:pos x="r" y="vc"/>
                  </a:cxn>
                  <a:cxn ang="cd4">
                    <a:pos x="hc" y="b"/>
                  </a:cxn>
                  <a:cxn ang="cd2">
                    <a:pos x="l" y="vc"/>
                  </a:cxn>
                  <a:cxn ang="f55">
                    <a:pos x="f70" y="f71"/>
                  </a:cxn>
                  <a:cxn ang="f55">
                    <a:pos x="f72" y="f73"/>
                  </a:cxn>
                  <a:cxn ang="f55">
                    <a:pos x="f74" y="f73"/>
                  </a:cxn>
                  <a:cxn ang="f55">
                    <a:pos x="f72" y="f75"/>
                  </a:cxn>
                  <a:cxn ang="f55">
                    <a:pos x="f76" y="f77"/>
                  </a:cxn>
                  <a:cxn ang="f55">
                    <a:pos x="f78" y="f79"/>
                  </a:cxn>
                  <a:cxn ang="f55">
                    <a:pos x="f70" y="f71"/>
                  </a:cxn>
                </a:cxnLst>
                <a:rect l="f66" t="f69" r="f67" b="f68"/>
                <a:pathLst>
                  <a:path w="22" h="21">
                    <a:moveTo>
                      <a:pt x="f8" y="f9"/>
                    </a:moveTo>
                    <a:cubicBezTo>
                      <a:pt x="f10" y="f11"/>
                      <a:pt x="f12" y="f13"/>
                      <a:pt x="f14" y="f15"/>
                    </a:cubicBezTo>
                    <a:cubicBezTo>
                      <a:pt x="f7" y="f5"/>
                      <a:pt x="f7" y="f5"/>
                      <a:pt x="f6" y="f15"/>
                    </a:cubicBezTo>
                    <a:cubicBezTo>
                      <a:pt x="f16" y="f9"/>
                      <a:pt x="f14" y="f17"/>
                      <a:pt x="f14" y="f14"/>
                    </a:cubicBezTo>
                    <a:cubicBezTo>
                      <a:pt x="f18" y="f14"/>
                      <a:pt x="f19" y="f14"/>
                      <a:pt x="f12" y="f7"/>
                    </a:cubicBezTo>
                    <a:cubicBezTo>
                      <a:pt x="f20" y="f19"/>
                      <a:pt x="f8" y="f17"/>
                      <a:pt x="f5" y="f20"/>
                    </a:cubicBezTo>
                    <a:cubicBezTo>
                      <a:pt x="f21" y="f11"/>
                      <a:pt x="f13" y="f9"/>
                      <a:pt x="f8" y="f9"/>
                    </a:cubicBezTo>
                    <a:close/>
                  </a:path>
                </a:pathLst>
              </a:custGeom>
              <a:solidFill>
                <a:srgbClr val="762D2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8" name="Freeform 145">
                <a:extLst>
                  <a:ext uri="{FF2B5EF4-FFF2-40B4-BE49-F238E27FC236}">
                    <a16:creationId xmlns:a16="http://schemas.microsoft.com/office/drawing/2014/main" id="{ED2434A4-A2AB-EED6-4F56-938EC4A66F23}"/>
                  </a:ext>
                </a:extLst>
              </p:cNvPr>
              <p:cNvSpPr/>
              <p:nvPr/>
            </p:nvSpPr>
            <p:spPr>
              <a:xfrm>
                <a:off x="10144125" y="5392738"/>
                <a:ext cx="71442" cy="168277"/>
              </a:xfrm>
              <a:custGeom>
                <a:avLst/>
                <a:gdLst>
                  <a:gd name="f0" fmla="val 10800000"/>
                  <a:gd name="f1" fmla="val 5400000"/>
                  <a:gd name="f2" fmla="val 180"/>
                  <a:gd name="f3" fmla="val w"/>
                  <a:gd name="f4" fmla="val h"/>
                  <a:gd name="f5" fmla="val 0"/>
                  <a:gd name="f6" fmla="val 46"/>
                  <a:gd name="f7" fmla="val 106"/>
                  <a:gd name="f8" fmla="val 41"/>
                  <a:gd name="f9" fmla="val 5"/>
                  <a:gd name="f10" fmla="val 44"/>
                  <a:gd name="f11" fmla="val 11"/>
                  <a:gd name="f12" fmla="val 15"/>
                  <a:gd name="f13" fmla="val 42"/>
                  <a:gd name="f14" fmla="val 26"/>
                  <a:gd name="f15" fmla="val 39"/>
                  <a:gd name="f16" fmla="val 37"/>
                  <a:gd name="f17" fmla="val 36"/>
                  <a:gd name="f18" fmla="val 48"/>
                  <a:gd name="f19" fmla="val 33"/>
                  <a:gd name="f20" fmla="val 58"/>
                  <a:gd name="f21" fmla="val 66"/>
                  <a:gd name="f22" fmla="val 20"/>
                  <a:gd name="f23" fmla="val 74"/>
                  <a:gd name="f24" fmla="val 16"/>
                  <a:gd name="f25" fmla="val 80"/>
                  <a:gd name="f26" fmla="val 85"/>
                  <a:gd name="f27" fmla="val 12"/>
                  <a:gd name="f28" fmla="val 92"/>
                  <a:gd name="f29" fmla="val 95"/>
                  <a:gd name="f30" fmla="val 10"/>
                  <a:gd name="f31" fmla="val 97"/>
                  <a:gd name="f32" fmla="val 8"/>
                  <a:gd name="f33" fmla="val 100"/>
                  <a:gd name="f34" fmla="val 6"/>
                  <a:gd name="f35" fmla="val 101"/>
                  <a:gd name="f36" fmla="val 4"/>
                  <a:gd name="f37" fmla="val 103"/>
                  <a:gd name="f38" fmla="val 2"/>
                  <a:gd name="f39" fmla="val 105"/>
                  <a:gd name="f40" fmla="val 102"/>
                  <a:gd name="f41" fmla="val 1"/>
                  <a:gd name="f42" fmla="val 87"/>
                  <a:gd name="f43" fmla="val 7"/>
                  <a:gd name="f44" fmla="val 72"/>
                  <a:gd name="f45" fmla="val 18"/>
                  <a:gd name="f46" fmla="val 60"/>
                  <a:gd name="f47" fmla="val 28"/>
                  <a:gd name="f48" fmla="val 49"/>
                  <a:gd name="f49" fmla="val 35"/>
                  <a:gd name="f50" fmla="val 19"/>
                  <a:gd name="f51" fmla="+- 0 0 -90"/>
                  <a:gd name="f52" fmla="*/ f3 1 46"/>
                  <a:gd name="f53" fmla="*/ f4 1 106"/>
                  <a:gd name="f54" fmla="+- f7 0 f5"/>
                  <a:gd name="f55" fmla="+- f6 0 f5"/>
                  <a:gd name="f56" fmla="*/ f51 f0 1"/>
                  <a:gd name="f57" fmla="*/ f55 1 46"/>
                  <a:gd name="f58" fmla="*/ f54 1 106"/>
                  <a:gd name="f59" fmla="*/ 41 f55 1"/>
                  <a:gd name="f60" fmla="*/ 0 f54 1"/>
                  <a:gd name="f61" fmla="*/ 44 f55 1"/>
                  <a:gd name="f62" fmla="*/ 15 f54 1"/>
                  <a:gd name="f63" fmla="*/ 36 f55 1"/>
                  <a:gd name="f64" fmla="*/ 48 f54 1"/>
                  <a:gd name="f65" fmla="*/ 20 f55 1"/>
                  <a:gd name="f66" fmla="*/ 74 f54 1"/>
                  <a:gd name="f67" fmla="*/ 12 f55 1"/>
                  <a:gd name="f68" fmla="*/ 92 f54 1"/>
                  <a:gd name="f69" fmla="*/ 8 f55 1"/>
                  <a:gd name="f70" fmla="*/ 100 f54 1"/>
                  <a:gd name="f71" fmla="*/ 4 f55 1"/>
                  <a:gd name="f72" fmla="*/ 106 f54 1"/>
                  <a:gd name="f73" fmla="*/ 1 f55 1"/>
                  <a:gd name="f74" fmla="*/ 18 f55 1"/>
                  <a:gd name="f75" fmla="*/ 60 f54 1"/>
                  <a:gd name="f76" fmla="*/ 35 f55 1"/>
                  <a:gd name="f77" fmla="*/ 19 f54 1"/>
                  <a:gd name="f78" fmla="*/ f56 1 f2"/>
                  <a:gd name="f79" fmla="*/ f59 1 46"/>
                  <a:gd name="f80" fmla="*/ f60 1 106"/>
                  <a:gd name="f81" fmla="*/ f61 1 46"/>
                  <a:gd name="f82" fmla="*/ f62 1 106"/>
                  <a:gd name="f83" fmla="*/ f63 1 46"/>
                  <a:gd name="f84" fmla="*/ f64 1 106"/>
                  <a:gd name="f85" fmla="*/ f65 1 46"/>
                  <a:gd name="f86" fmla="*/ f66 1 106"/>
                  <a:gd name="f87" fmla="*/ f67 1 46"/>
                  <a:gd name="f88" fmla="*/ f68 1 106"/>
                  <a:gd name="f89" fmla="*/ f69 1 46"/>
                  <a:gd name="f90" fmla="*/ f70 1 106"/>
                  <a:gd name="f91" fmla="*/ f71 1 46"/>
                  <a:gd name="f92" fmla="*/ f72 1 106"/>
                  <a:gd name="f93" fmla="*/ f73 1 46"/>
                  <a:gd name="f94" fmla="*/ f74 1 46"/>
                  <a:gd name="f95" fmla="*/ f75 1 106"/>
                  <a:gd name="f96" fmla="*/ f76 1 46"/>
                  <a:gd name="f97" fmla="*/ f77 1 106"/>
                  <a:gd name="f98" fmla="*/ 0 1 f57"/>
                  <a:gd name="f99" fmla="*/ f6 1 f57"/>
                  <a:gd name="f100" fmla="*/ 0 1 f58"/>
                  <a:gd name="f101" fmla="*/ f7 1 f58"/>
                  <a:gd name="f102" fmla="+- f78 0 f1"/>
                  <a:gd name="f103" fmla="*/ f79 1 f57"/>
                  <a:gd name="f104" fmla="*/ f80 1 f58"/>
                  <a:gd name="f105" fmla="*/ f81 1 f57"/>
                  <a:gd name="f106" fmla="*/ f82 1 f58"/>
                  <a:gd name="f107" fmla="*/ f83 1 f57"/>
                  <a:gd name="f108" fmla="*/ f84 1 f58"/>
                  <a:gd name="f109" fmla="*/ f85 1 f57"/>
                  <a:gd name="f110" fmla="*/ f86 1 f58"/>
                  <a:gd name="f111" fmla="*/ f87 1 f57"/>
                  <a:gd name="f112" fmla="*/ f88 1 f58"/>
                  <a:gd name="f113" fmla="*/ f89 1 f57"/>
                  <a:gd name="f114" fmla="*/ f90 1 f58"/>
                  <a:gd name="f115" fmla="*/ f91 1 f57"/>
                  <a:gd name="f116" fmla="*/ f92 1 f58"/>
                  <a:gd name="f117" fmla="*/ f93 1 f57"/>
                  <a:gd name="f118" fmla="*/ f94 1 f57"/>
                  <a:gd name="f119" fmla="*/ f95 1 f58"/>
                  <a:gd name="f120" fmla="*/ f96 1 f57"/>
                  <a:gd name="f121" fmla="*/ f97 1 f58"/>
                  <a:gd name="f122" fmla="*/ f98 f52 1"/>
                  <a:gd name="f123" fmla="*/ f99 f52 1"/>
                  <a:gd name="f124" fmla="*/ f101 f53 1"/>
                  <a:gd name="f125" fmla="*/ f100 f53 1"/>
                  <a:gd name="f126" fmla="*/ f103 f52 1"/>
                  <a:gd name="f127" fmla="*/ f104 f53 1"/>
                  <a:gd name="f128" fmla="*/ f105 f52 1"/>
                  <a:gd name="f129" fmla="*/ f106 f53 1"/>
                  <a:gd name="f130" fmla="*/ f107 f52 1"/>
                  <a:gd name="f131" fmla="*/ f108 f53 1"/>
                  <a:gd name="f132" fmla="*/ f109 f52 1"/>
                  <a:gd name="f133" fmla="*/ f110 f53 1"/>
                  <a:gd name="f134" fmla="*/ f111 f52 1"/>
                  <a:gd name="f135" fmla="*/ f112 f53 1"/>
                  <a:gd name="f136" fmla="*/ f113 f52 1"/>
                  <a:gd name="f137" fmla="*/ f114 f53 1"/>
                  <a:gd name="f138" fmla="*/ f115 f52 1"/>
                  <a:gd name="f139" fmla="*/ f116 f53 1"/>
                  <a:gd name="f140" fmla="*/ f117 f52 1"/>
                  <a:gd name="f141" fmla="*/ f118 f52 1"/>
                  <a:gd name="f142" fmla="*/ f119 f53 1"/>
                  <a:gd name="f143" fmla="*/ f120 f52 1"/>
                  <a:gd name="f144" fmla="*/ f121 f53 1"/>
                </a:gdLst>
                <a:ahLst/>
                <a:cxnLst>
                  <a:cxn ang="3cd4">
                    <a:pos x="hc" y="t"/>
                  </a:cxn>
                  <a:cxn ang="0">
                    <a:pos x="r" y="vc"/>
                  </a:cxn>
                  <a:cxn ang="cd4">
                    <a:pos x="hc" y="b"/>
                  </a:cxn>
                  <a:cxn ang="cd2">
                    <a:pos x="l" y="vc"/>
                  </a:cxn>
                  <a:cxn ang="f102">
                    <a:pos x="f126" y="f127"/>
                  </a:cxn>
                  <a:cxn ang="f102">
                    <a:pos x="f128" y="f129"/>
                  </a:cxn>
                  <a:cxn ang="f102">
                    <a:pos x="f130" y="f131"/>
                  </a:cxn>
                  <a:cxn ang="f102">
                    <a:pos x="f132" y="f133"/>
                  </a:cxn>
                  <a:cxn ang="f102">
                    <a:pos x="f134" y="f135"/>
                  </a:cxn>
                  <a:cxn ang="f102">
                    <a:pos x="f136" y="f137"/>
                  </a:cxn>
                  <a:cxn ang="f102">
                    <a:pos x="f138" y="f139"/>
                  </a:cxn>
                  <a:cxn ang="f102">
                    <a:pos x="f140" y="f137"/>
                  </a:cxn>
                  <a:cxn ang="f102">
                    <a:pos x="f141" y="f142"/>
                  </a:cxn>
                  <a:cxn ang="f102">
                    <a:pos x="f143" y="f144"/>
                  </a:cxn>
                  <a:cxn ang="f102">
                    <a:pos x="f126" y="f127"/>
                  </a:cxn>
                </a:cxnLst>
                <a:rect l="f122" t="f125" r="f123" b="f124"/>
                <a:pathLst>
                  <a:path w="46" h="106">
                    <a:moveTo>
                      <a:pt x="f8" y="f5"/>
                    </a:moveTo>
                    <a:cubicBezTo>
                      <a:pt x="f6" y="f9"/>
                      <a:pt x="f10" y="f11"/>
                      <a:pt x="f10" y="f12"/>
                    </a:cubicBezTo>
                    <a:cubicBezTo>
                      <a:pt x="f13" y="f14"/>
                      <a:pt x="f15" y="f16"/>
                      <a:pt x="f17" y="f18"/>
                    </a:cubicBezTo>
                    <a:cubicBezTo>
                      <a:pt x="f19" y="f20"/>
                      <a:pt x="f14" y="f21"/>
                      <a:pt x="f22" y="f23"/>
                    </a:cubicBezTo>
                    <a:cubicBezTo>
                      <a:pt x="f24" y="f25"/>
                      <a:pt x="f11" y="f26"/>
                      <a:pt x="f27" y="f28"/>
                    </a:cubicBezTo>
                    <a:cubicBezTo>
                      <a:pt x="f27" y="f29"/>
                      <a:pt x="f30" y="f31"/>
                      <a:pt x="f32" y="f33"/>
                    </a:cubicBezTo>
                    <a:cubicBezTo>
                      <a:pt x="f34" y="f35"/>
                      <a:pt x="f36" y="f37"/>
                      <a:pt x="f36" y="f7"/>
                    </a:cubicBezTo>
                    <a:cubicBezTo>
                      <a:pt x="f38" y="f39"/>
                      <a:pt x="f5" y="f40"/>
                      <a:pt x="f41" y="f33"/>
                    </a:cubicBezTo>
                    <a:cubicBezTo>
                      <a:pt x="f34" y="f42"/>
                      <a:pt x="f43" y="f44"/>
                      <a:pt x="f45" y="f46"/>
                    </a:cubicBezTo>
                    <a:cubicBezTo>
                      <a:pt x="f47" y="f48"/>
                      <a:pt x="f17" y="f49"/>
                      <a:pt x="f49" y="f50"/>
                    </a:cubicBezTo>
                    <a:cubicBezTo>
                      <a:pt x="f49" y="f27"/>
                      <a:pt x="f15" y="f34"/>
                      <a:pt x="f8" y="f5"/>
                    </a:cubicBezTo>
                    <a:close/>
                  </a:path>
                </a:pathLst>
              </a:custGeom>
              <a:solidFill>
                <a:srgbClr val="AD4B4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69" name="Freeform 146">
                <a:extLst>
                  <a:ext uri="{FF2B5EF4-FFF2-40B4-BE49-F238E27FC236}">
                    <a16:creationId xmlns:a16="http://schemas.microsoft.com/office/drawing/2014/main" id="{0904A63A-1AF6-14D3-4185-8AF5245FE415}"/>
                  </a:ext>
                </a:extLst>
              </p:cNvPr>
              <p:cNvSpPr/>
              <p:nvPr/>
            </p:nvSpPr>
            <p:spPr>
              <a:xfrm>
                <a:off x="11860216" y="5834064"/>
                <a:ext cx="30166" cy="14292"/>
              </a:xfrm>
              <a:custGeom>
                <a:avLst/>
                <a:gdLst>
                  <a:gd name="f0" fmla="val 10800000"/>
                  <a:gd name="f1" fmla="val 5400000"/>
                  <a:gd name="f2" fmla="val 180"/>
                  <a:gd name="f3" fmla="val w"/>
                  <a:gd name="f4" fmla="val h"/>
                  <a:gd name="f5" fmla="val 0"/>
                  <a:gd name="f6" fmla="val 19"/>
                  <a:gd name="f7" fmla="val 10"/>
                  <a:gd name="f8" fmla="val 12"/>
                  <a:gd name="f9" fmla="val 9"/>
                  <a:gd name="f10" fmla="val 4"/>
                  <a:gd name="f11" fmla="val 8"/>
                  <a:gd name="f12" fmla="val 7"/>
                  <a:gd name="f13" fmla="val 3"/>
                  <a:gd name="f14" fmla="val 11"/>
                  <a:gd name="f15" fmla="val 2"/>
                  <a:gd name="f16" fmla="val 13"/>
                  <a:gd name="f17" fmla="val 6"/>
                  <a:gd name="f18" fmla="val 18"/>
                  <a:gd name="f19" fmla="+- 0 0 -90"/>
                  <a:gd name="f20" fmla="*/ f3 1 19"/>
                  <a:gd name="f21" fmla="*/ f4 1 10"/>
                  <a:gd name="f22" fmla="+- f7 0 f5"/>
                  <a:gd name="f23" fmla="+- f6 0 f5"/>
                  <a:gd name="f24" fmla="*/ f19 f0 1"/>
                  <a:gd name="f25" fmla="*/ f22 1 10"/>
                  <a:gd name="f26" fmla="*/ f23 1 19"/>
                  <a:gd name="f27" fmla="*/ 19 f23 1"/>
                  <a:gd name="f28" fmla="*/ 10 f22 1"/>
                  <a:gd name="f29" fmla="*/ 0 f23 1"/>
                  <a:gd name="f30" fmla="*/ 0 f22 1"/>
                  <a:gd name="f31" fmla="*/ 11 f23 1"/>
                  <a:gd name="f32" fmla="*/ 2 f22 1"/>
                  <a:gd name="f33" fmla="*/ f24 1 f2"/>
                  <a:gd name="f34" fmla="*/ f27 1 19"/>
                  <a:gd name="f35" fmla="*/ f28 1 10"/>
                  <a:gd name="f36" fmla="*/ f29 1 19"/>
                  <a:gd name="f37" fmla="*/ f30 1 10"/>
                  <a:gd name="f38" fmla="*/ f31 1 19"/>
                  <a:gd name="f39" fmla="*/ f32 1 10"/>
                  <a:gd name="f40" fmla="*/ 0 1 f26"/>
                  <a:gd name="f41" fmla="*/ f6 1 f26"/>
                  <a:gd name="f42" fmla="*/ 0 1 f25"/>
                  <a:gd name="f43" fmla="*/ f7 1 f25"/>
                  <a:gd name="f44" fmla="+- f33 0 f1"/>
                  <a:gd name="f45" fmla="*/ f34 1 f26"/>
                  <a:gd name="f46" fmla="*/ f35 1 f25"/>
                  <a:gd name="f47" fmla="*/ f36 1 f26"/>
                  <a:gd name="f48" fmla="*/ f37 1 f25"/>
                  <a:gd name="f49" fmla="*/ f38 1 f26"/>
                  <a:gd name="f50" fmla="*/ f39 1 f25"/>
                  <a:gd name="f51" fmla="*/ f40 f20 1"/>
                  <a:gd name="f52" fmla="*/ f41 f20 1"/>
                  <a:gd name="f53" fmla="*/ f43 f21 1"/>
                  <a:gd name="f54" fmla="*/ f42 f21 1"/>
                  <a:gd name="f55" fmla="*/ f45 f20 1"/>
                  <a:gd name="f56" fmla="*/ f46 f21 1"/>
                  <a:gd name="f57" fmla="*/ f47 f20 1"/>
                  <a:gd name="f58" fmla="*/ f48 f21 1"/>
                  <a:gd name="f59" fmla="*/ f49 f20 1"/>
                  <a:gd name="f60" fmla="*/ f50 f21 1"/>
                </a:gdLst>
                <a:ahLst/>
                <a:cxnLst>
                  <a:cxn ang="3cd4">
                    <a:pos x="hc" y="t"/>
                  </a:cxn>
                  <a:cxn ang="0">
                    <a:pos x="r" y="vc"/>
                  </a:cxn>
                  <a:cxn ang="cd4">
                    <a:pos x="hc" y="b"/>
                  </a:cxn>
                  <a:cxn ang="cd2">
                    <a:pos x="l" y="vc"/>
                  </a:cxn>
                  <a:cxn ang="f44">
                    <a:pos x="f55" y="f56"/>
                  </a:cxn>
                  <a:cxn ang="f44">
                    <a:pos x="f57" y="f58"/>
                  </a:cxn>
                  <a:cxn ang="f44">
                    <a:pos x="f59" y="f60"/>
                  </a:cxn>
                  <a:cxn ang="f44">
                    <a:pos x="f55" y="f56"/>
                  </a:cxn>
                </a:cxnLst>
                <a:rect l="f51" t="f54" r="f52" b="f53"/>
                <a:pathLst>
                  <a:path w="19" h="10">
                    <a:moveTo>
                      <a:pt x="f6" y="f7"/>
                    </a:moveTo>
                    <a:cubicBezTo>
                      <a:pt x="f8" y="f9"/>
                      <a:pt x="f10" y="f11"/>
                      <a:pt x="f5" y="f5"/>
                    </a:cubicBezTo>
                    <a:cubicBezTo>
                      <a:pt x="f10" y="f5"/>
                      <a:pt x="f12" y="f13"/>
                      <a:pt x="f14" y="f15"/>
                    </a:cubicBezTo>
                    <a:cubicBezTo>
                      <a:pt x="f16" y="f17"/>
                      <a:pt x="f18" y="f17"/>
                      <a:pt x="f6" y="f7"/>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0" name="Freeform 147">
                <a:extLst>
                  <a:ext uri="{FF2B5EF4-FFF2-40B4-BE49-F238E27FC236}">
                    <a16:creationId xmlns:a16="http://schemas.microsoft.com/office/drawing/2014/main" id="{20844359-0FB7-44FA-C4B3-6F1EDE7D33D4}"/>
                  </a:ext>
                </a:extLst>
              </p:cNvPr>
              <p:cNvSpPr/>
              <p:nvPr/>
            </p:nvSpPr>
            <p:spPr>
              <a:xfrm>
                <a:off x="11764963" y="5800725"/>
                <a:ext cx="61914" cy="46040"/>
              </a:xfrm>
              <a:custGeom>
                <a:avLst/>
                <a:gdLst>
                  <a:gd name="f0" fmla="val 10800000"/>
                  <a:gd name="f1" fmla="val 5400000"/>
                  <a:gd name="f2" fmla="val 180"/>
                  <a:gd name="f3" fmla="val w"/>
                  <a:gd name="f4" fmla="val h"/>
                  <a:gd name="f5" fmla="val 0"/>
                  <a:gd name="f6" fmla="val 40"/>
                  <a:gd name="f7" fmla="val 30"/>
                  <a:gd name="f8" fmla="val 4"/>
                  <a:gd name="f9" fmla="val 18"/>
                  <a:gd name="f10" fmla="val 5"/>
                  <a:gd name="f11" fmla="val 32"/>
                  <a:gd name="f12" fmla="val 10"/>
                  <a:gd name="f13" fmla="val 39"/>
                  <a:gd name="f14" fmla="val 25"/>
                  <a:gd name="f15" fmla="val 26"/>
                  <a:gd name="f16" fmla="val 27"/>
                  <a:gd name="f17" fmla="val 38"/>
                  <a:gd name="f18" fmla="val 28"/>
                  <a:gd name="f19" fmla="val 37"/>
                  <a:gd name="f20" fmla="val 29"/>
                  <a:gd name="f21" fmla="val 36"/>
                  <a:gd name="f22" fmla="val 35"/>
                  <a:gd name="f23" fmla="val 31"/>
                  <a:gd name="f24" fmla="val 24"/>
                  <a:gd name="f25" fmla="val 22"/>
                  <a:gd name="f26" fmla="val 19"/>
                  <a:gd name="f27" fmla="val 20"/>
                  <a:gd name="f28" fmla="val 12"/>
                  <a:gd name="f29" fmla="val 17"/>
                  <a:gd name="f30" fmla="val 14"/>
                  <a:gd name="f31" fmla="val 11"/>
                  <a:gd name="f32" fmla="val 9"/>
                  <a:gd name="f33" fmla="val 8"/>
                  <a:gd name="f34" fmla="val 7"/>
                  <a:gd name="f35" fmla="val 6"/>
                  <a:gd name="f36" fmla="val 3"/>
                  <a:gd name="f37" fmla="val 1"/>
                  <a:gd name="f38" fmla="val 2"/>
                  <a:gd name="f39" fmla="+- 0 0 -90"/>
                  <a:gd name="f40" fmla="*/ f3 1 40"/>
                  <a:gd name="f41" fmla="*/ f4 1 30"/>
                  <a:gd name="f42" fmla="+- f7 0 f5"/>
                  <a:gd name="f43" fmla="+- f6 0 f5"/>
                  <a:gd name="f44" fmla="*/ f39 f0 1"/>
                  <a:gd name="f45" fmla="*/ f43 1 40"/>
                  <a:gd name="f46" fmla="*/ f42 1 30"/>
                  <a:gd name="f47" fmla="*/ 4 f43 1"/>
                  <a:gd name="f48" fmla="*/ 0 f42 1"/>
                  <a:gd name="f49" fmla="*/ 39 f43 1"/>
                  <a:gd name="f50" fmla="*/ 25 f42 1"/>
                  <a:gd name="f51" fmla="*/ 38 f43 1"/>
                  <a:gd name="f52" fmla="*/ 28 f42 1"/>
                  <a:gd name="f53" fmla="*/ 35 f43 1"/>
                  <a:gd name="f54" fmla="*/ 24 f43 1"/>
                  <a:gd name="f55" fmla="*/ 19 f43 1"/>
                  <a:gd name="f56" fmla="*/ 14 f43 1"/>
                  <a:gd name="f57" fmla="*/ 11 f42 1"/>
                  <a:gd name="f58" fmla="*/ 10 f43 1"/>
                  <a:gd name="f59" fmla="*/ 8 f42 1"/>
                  <a:gd name="f60" fmla="*/ 3 f43 1"/>
                  <a:gd name="f61" fmla="*/ 5 f42 1"/>
                  <a:gd name="f62" fmla="*/ 0 f43 1"/>
                  <a:gd name="f63" fmla="*/ 2 f42 1"/>
                  <a:gd name="f64" fmla="*/ f44 1 f2"/>
                  <a:gd name="f65" fmla="*/ f47 1 40"/>
                  <a:gd name="f66" fmla="*/ f48 1 30"/>
                  <a:gd name="f67" fmla="*/ f49 1 40"/>
                  <a:gd name="f68" fmla="*/ f50 1 30"/>
                  <a:gd name="f69" fmla="*/ f51 1 40"/>
                  <a:gd name="f70" fmla="*/ f52 1 30"/>
                  <a:gd name="f71" fmla="*/ f53 1 40"/>
                  <a:gd name="f72" fmla="*/ f54 1 40"/>
                  <a:gd name="f73" fmla="*/ f55 1 40"/>
                  <a:gd name="f74" fmla="*/ f56 1 40"/>
                  <a:gd name="f75" fmla="*/ f57 1 30"/>
                  <a:gd name="f76" fmla="*/ f58 1 40"/>
                  <a:gd name="f77" fmla="*/ f59 1 30"/>
                  <a:gd name="f78" fmla="*/ f60 1 40"/>
                  <a:gd name="f79" fmla="*/ f61 1 30"/>
                  <a:gd name="f80" fmla="*/ f62 1 40"/>
                  <a:gd name="f81" fmla="*/ f63 1 30"/>
                  <a:gd name="f82" fmla="*/ 0 1 f45"/>
                  <a:gd name="f83" fmla="*/ f6 1 f45"/>
                  <a:gd name="f84" fmla="*/ 0 1 f46"/>
                  <a:gd name="f85" fmla="*/ f7 1 f46"/>
                  <a:gd name="f86" fmla="+- f64 0 f1"/>
                  <a:gd name="f87" fmla="*/ f65 1 f45"/>
                  <a:gd name="f88" fmla="*/ f66 1 f46"/>
                  <a:gd name="f89" fmla="*/ f67 1 f45"/>
                  <a:gd name="f90" fmla="*/ f68 1 f46"/>
                  <a:gd name="f91" fmla="*/ f69 1 f45"/>
                  <a:gd name="f92" fmla="*/ f70 1 f46"/>
                  <a:gd name="f93" fmla="*/ f71 1 f45"/>
                  <a:gd name="f94" fmla="*/ f72 1 f45"/>
                  <a:gd name="f95" fmla="*/ f73 1 f45"/>
                  <a:gd name="f96" fmla="*/ f74 1 f45"/>
                  <a:gd name="f97" fmla="*/ f75 1 f46"/>
                  <a:gd name="f98" fmla="*/ f76 1 f45"/>
                  <a:gd name="f99" fmla="*/ f77 1 f46"/>
                  <a:gd name="f100" fmla="*/ f78 1 f45"/>
                  <a:gd name="f101" fmla="*/ f79 1 f46"/>
                  <a:gd name="f102" fmla="*/ f80 1 f45"/>
                  <a:gd name="f103" fmla="*/ f81 1 f46"/>
                  <a:gd name="f104" fmla="*/ f82 f40 1"/>
                  <a:gd name="f105" fmla="*/ f83 f40 1"/>
                  <a:gd name="f106" fmla="*/ f85 f41 1"/>
                  <a:gd name="f107" fmla="*/ f84 f41 1"/>
                  <a:gd name="f108" fmla="*/ f87 f40 1"/>
                  <a:gd name="f109" fmla="*/ f88 f41 1"/>
                  <a:gd name="f110" fmla="*/ f89 f40 1"/>
                  <a:gd name="f111" fmla="*/ f90 f41 1"/>
                  <a:gd name="f112" fmla="*/ f91 f40 1"/>
                  <a:gd name="f113" fmla="*/ f92 f41 1"/>
                  <a:gd name="f114" fmla="*/ f93 f40 1"/>
                  <a:gd name="f115" fmla="*/ f94 f40 1"/>
                  <a:gd name="f116" fmla="*/ f95 f40 1"/>
                  <a:gd name="f117" fmla="*/ f96 f40 1"/>
                  <a:gd name="f118" fmla="*/ f97 f41 1"/>
                  <a:gd name="f119" fmla="*/ f98 f40 1"/>
                  <a:gd name="f120" fmla="*/ f99 f41 1"/>
                  <a:gd name="f121" fmla="*/ f100 f40 1"/>
                  <a:gd name="f122" fmla="*/ f101 f41 1"/>
                  <a:gd name="f123" fmla="*/ f102 f40 1"/>
                  <a:gd name="f124" fmla="*/ f103 f41 1"/>
                </a:gdLst>
                <a:ahLst/>
                <a:cxnLst>
                  <a:cxn ang="3cd4">
                    <a:pos x="hc" y="t"/>
                  </a:cxn>
                  <a:cxn ang="0">
                    <a:pos x="r" y="vc"/>
                  </a:cxn>
                  <a:cxn ang="cd4">
                    <a:pos x="hc" y="b"/>
                  </a:cxn>
                  <a:cxn ang="cd2">
                    <a:pos x="l" y="vc"/>
                  </a:cxn>
                  <a:cxn ang="f86">
                    <a:pos x="f108" y="f109"/>
                  </a:cxn>
                  <a:cxn ang="f86">
                    <a:pos x="f110" y="f111"/>
                  </a:cxn>
                  <a:cxn ang="f86">
                    <a:pos x="f112" y="f113"/>
                  </a:cxn>
                  <a:cxn ang="f86">
                    <a:pos x="f114" y="f113"/>
                  </a:cxn>
                  <a:cxn ang="f86">
                    <a:pos x="f115" y="f113"/>
                  </a:cxn>
                  <a:cxn ang="f86">
                    <a:pos x="f116" y="f111"/>
                  </a:cxn>
                  <a:cxn ang="f86">
                    <a:pos x="f117" y="f118"/>
                  </a:cxn>
                  <a:cxn ang="f86">
                    <a:pos x="f119" y="f120"/>
                  </a:cxn>
                  <a:cxn ang="f86">
                    <a:pos x="f121" y="f122"/>
                  </a:cxn>
                  <a:cxn ang="f86">
                    <a:pos x="f123" y="f124"/>
                  </a:cxn>
                  <a:cxn ang="f86">
                    <a:pos x="f108" y="f109"/>
                  </a:cxn>
                </a:cxnLst>
                <a:rect l="f104" t="f107" r="f105" b="f106"/>
                <a:pathLst>
                  <a:path w="40" h="30">
                    <a:moveTo>
                      <a:pt x="f8" y="f5"/>
                    </a:moveTo>
                    <a:cubicBezTo>
                      <a:pt x="f9" y="f10"/>
                      <a:pt x="f11" y="f12"/>
                      <a:pt x="f13" y="f14"/>
                    </a:cubicBezTo>
                    <a:cubicBezTo>
                      <a:pt x="f13" y="f15"/>
                      <a:pt x="f6" y="f16"/>
                      <a:pt x="f17" y="f18"/>
                    </a:cubicBezTo>
                    <a:cubicBezTo>
                      <a:pt x="f19" y="f20"/>
                      <a:pt x="f21" y="f20"/>
                      <a:pt x="f22" y="f18"/>
                    </a:cubicBezTo>
                    <a:cubicBezTo>
                      <a:pt x="f23" y="f14"/>
                      <a:pt x="f18" y="f14"/>
                      <a:pt x="f24" y="f18"/>
                    </a:cubicBezTo>
                    <a:cubicBezTo>
                      <a:pt x="f25" y="f7"/>
                      <a:pt x="f26" y="f16"/>
                      <a:pt x="f26" y="f14"/>
                    </a:cubicBezTo>
                    <a:cubicBezTo>
                      <a:pt x="f27" y="f26"/>
                      <a:pt x="f28" y="f29"/>
                      <a:pt x="f30" y="f31"/>
                    </a:cubicBezTo>
                    <a:cubicBezTo>
                      <a:pt x="f30" y="f32"/>
                      <a:pt x="f28" y="f33"/>
                      <a:pt x="f12" y="f33"/>
                    </a:cubicBezTo>
                    <a:cubicBezTo>
                      <a:pt x="f34" y="f34"/>
                      <a:pt x="f10" y="f35"/>
                      <a:pt x="f36" y="f10"/>
                    </a:cubicBezTo>
                    <a:cubicBezTo>
                      <a:pt x="f37" y="f10"/>
                      <a:pt x="f5" y="f8"/>
                      <a:pt x="f5" y="f38"/>
                    </a:cubicBezTo>
                    <a:cubicBezTo>
                      <a:pt x="f37" y="f5"/>
                      <a:pt x="f38" y="f5"/>
                      <a:pt x="f8" y="f5"/>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1" name="Freeform 148">
                <a:extLst>
                  <a:ext uri="{FF2B5EF4-FFF2-40B4-BE49-F238E27FC236}">
                    <a16:creationId xmlns:a16="http://schemas.microsoft.com/office/drawing/2014/main" id="{84335001-CCC3-F800-9CA9-2908E14D58C0}"/>
                  </a:ext>
                </a:extLst>
              </p:cNvPr>
              <p:cNvSpPr/>
              <p:nvPr/>
            </p:nvSpPr>
            <p:spPr>
              <a:xfrm>
                <a:off x="11650663" y="5910260"/>
                <a:ext cx="61914" cy="80960"/>
              </a:xfrm>
              <a:custGeom>
                <a:avLst/>
                <a:gdLst>
                  <a:gd name="f0" fmla="val 10800000"/>
                  <a:gd name="f1" fmla="val 5400000"/>
                  <a:gd name="f2" fmla="val 180"/>
                  <a:gd name="f3" fmla="val w"/>
                  <a:gd name="f4" fmla="val h"/>
                  <a:gd name="f5" fmla="val 0"/>
                  <a:gd name="f6" fmla="val 39"/>
                  <a:gd name="f7" fmla="val 51"/>
                  <a:gd name="f8" fmla="val 37"/>
                  <a:gd name="f9" fmla="val 29"/>
                  <a:gd name="f10" fmla="val 49"/>
                  <a:gd name="f11" fmla="val 26"/>
                  <a:gd name="f12" fmla="val 40"/>
                  <a:gd name="f13" fmla="val 18"/>
                  <a:gd name="f14" fmla="val 16"/>
                  <a:gd name="f15" fmla="val 38"/>
                  <a:gd name="f16" fmla="val 35"/>
                  <a:gd name="f17" fmla="val 15"/>
                  <a:gd name="f18" fmla="val 34"/>
                  <a:gd name="f19" fmla="val 13"/>
                  <a:gd name="f20" fmla="val 6"/>
                  <a:gd name="f21" fmla="val 12"/>
                  <a:gd name="f22" fmla="val 3"/>
                  <a:gd name="f23" fmla="val 9"/>
                  <a:gd name="f24" fmla="val 4"/>
                  <a:gd name="f25" fmla="val 1"/>
                  <a:gd name="f26" fmla="val 2"/>
                  <a:gd name="f27" fmla="val 10"/>
                  <a:gd name="f28" fmla="val 20"/>
                  <a:gd name="f29" fmla="val 19"/>
                  <a:gd name="f30" fmla="val 30"/>
                  <a:gd name="f31" fmla="val 25"/>
                  <a:gd name="f32" fmla="val 31"/>
                  <a:gd name="f33" fmla="val 32"/>
                  <a:gd name="f34" fmla="val 33"/>
                  <a:gd name="f35" fmla="val 43"/>
                  <a:gd name="f36" fmla="val 36"/>
                  <a:gd name="f37" fmla="val 45"/>
                  <a:gd name="f38" fmla="val 47"/>
                  <a:gd name="f39" fmla="val 50"/>
                  <a:gd name="f40" fmla="+- 0 0 -90"/>
                  <a:gd name="f41" fmla="*/ f3 1 39"/>
                  <a:gd name="f42" fmla="*/ f4 1 51"/>
                  <a:gd name="f43" fmla="+- f7 0 f5"/>
                  <a:gd name="f44" fmla="+- f6 0 f5"/>
                  <a:gd name="f45" fmla="*/ f40 f0 1"/>
                  <a:gd name="f46" fmla="*/ f44 1 39"/>
                  <a:gd name="f47" fmla="*/ f43 1 51"/>
                  <a:gd name="f48" fmla="*/ 37 f44 1"/>
                  <a:gd name="f49" fmla="*/ 51 f43 1"/>
                  <a:gd name="f50" fmla="*/ 18 f44 1"/>
                  <a:gd name="f51" fmla="*/ 39 f43 1"/>
                  <a:gd name="f52" fmla="*/ 15 f44 1"/>
                  <a:gd name="f53" fmla="*/ 34 f43 1"/>
                  <a:gd name="f54" fmla="*/ 6 f44 1"/>
                  <a:gd name="f55" fmla="*/ 12 f43 1"/>
                  <a:gd name="f56" fmla="*/ 0 f44 1"/>
                  <a:gd name="f57" fmla="*/ 0 f43 1"/>
                  <a:gd name="f58" fmla="*/ 2 f44 1"/>
                  <a:gd name="f59" fmla="*/ 4 f44 1"/>
                  <a:gd name="f60" fmla="*/ 1 f43 1"/>
                  <a:gd name="f61" fmla="*/ 16 f44 1"/>
                  <a:gd name="f62" fmla="*/ 20 f43 1"/>
                  <a:gd name="f63" fmla="*/ 25 f44 1"/>
                  <a:gd name="f64" fmla="*/ 31 f43 1"/>
                  <a:gd name="f65" fmla="*/ 33 f44 1"/>
                  <a:gd name="f66" fmla="*/ 40 f43 1"/>
                  <a:gd name="f67" fmla="*/ 47 f43 1"/>
                  <a:gd name="f68" fmla="*/ f45 1 f2"/>
                  <a:gd name="f69" fmla="*/ f48 1 39"/>
                  <a:gd name="f70" fmla="*/ f49 1 51"/>
                  <a:gd name="f71" fmla="*/ f50 1 39"/>
                  <a:gd name="f72" fmla="*/ f51 1 51"/>
                  <a:gd name="f73" fmla="*/ f52 1 39"/>
                  <a:gd name="f74" fmla="*/ f53 1 51"/>
                  <a:gd name="f75" fmla="*/ f54 1 39"/>
                  <a:gd name="f76" fmla="*/ f55 1 51"/>
                  <a:gd name="f77" fmla="*/ f56 1 39"/>
                  <a:gd name="f78" fmla="*/ f57 1 51"/>
                  <a:gd name="f79" fmla="*/ f58 1 39"/>
                  <a:gd name="f80" fmla="*/ f59 1 39"/>
                  <a:gd name="f81" fmla="*/ f60 1 51"/>
                  <a:gd name="f82" fmla="*/ f61 1 39"/>
                  <a:gd name="f83" fmla="*/ f62 1 51"/>
                  <a:gd name="f84" fmla="*/ f63 1 39"/>
                  <a:gd name="f85" fmla="*/ f64 1 51"/>
                  <a:gd name="f86" fmla="*/ f65 1 39"/>
                  <a:gd name="f87" fmla="*/ f66 1 51"/>
                  <a:gd name="f88" fmla="*/ f67 1 51"/>
                  <a:gd name="f89" fmla="*/ 0 1 f46"/>
                  <a:gd name="f90" fmla="*/ f6 1 f46"/>
                  <a:gd name="f91" fmla="*/ 0 1 f47"/>
                  <a:gd name="f92" fmla="*/ f7 1 f47"/>
                  <a:gd name="f93" fmla="+- f68 0 f1"/>
                  <a:gd name="f94" fmla="*/ f69 1 f46"/>
                  <a:gd name="f95" fmla="*/ f70 1 f47"/>
                  <a:gd name="f96" fmla="*/ f71 1 f46"/>
                  <a:gd name="f97" fmla="*/ f72 1 f47"/>
                  <a:gd name="f98" fmla="*/ f73 1 f46"/>
                  <a:gd name="f99" fmla="*/ f74 1 f47"/>
                  <a:gd name="f100" fmla="*/ f75 1 f46"/>
                  <a:gd name="f101" fmla="*/ f76 1 f47"/>
                  <a:gd name="f102" fmla="*/ f77 1 f46"/>
                  <a:gd name="f103" fmla="*/ f78 1 f47"/>
                  <a:gd name="f104" fmla="*/ f79 1 f46"/>
                  <a:gd name="f105" fmla="*/ f80 1 f46"/>
                  <a:gd name="f106" fmla="*/ f81 1 f47"/>
                  <a:gd name="f107" fmla="*/ f82 1 f46"/>
                  <a:gd name="f108" fmla="*/ f83 1 f47"/>
                  <a:gd name="f109" fmla="*/ f84 1 f46"/>
                  <a:gd name="f110" fmla="*/ f85 1 f47"/>
                  <a:gd name="f111" fmla="*/ f86 1 f46"/>
                  <a:gd name="f112" fmla="*/ f87 1 f47"/>
                  <a:gd name="f113" fmla="*/ f88 1 f47"/>
                  <a:gd name="f114" fmla="*/ f89 f41 1"/>
                  <a:gd name="f115" fmla="*/ f90 f41 1"/>
                  <a:gd name="f116" fmla="*/ f92 f42 1"/>
                  <a:gd name="f117" fmla="*/ f91 f42 1"/>
                  <a:gd name="f118" fmla="*/ f94 f41 1"/>
                  <a:gd name="f119" fmla="*/ f95 f42 1"/>
                  <a:gd name="f120" fmla="*/ f96 f41 1"/>
                  <a:gd name="f121" fmla="*/ f97 f42 1"/>
                  <a:gd name="f122" fmla="*/ f98 f41 1"/>
                  <a:gd name="f123" fmla="*/ f99 f42 1"/>
                  <a:gd name="f124" fmla="*/ f100 f41 1"/>
                  <a:gd name="f125" fmla="*/ f101 f42 1"/>
                  <a:gd name="f126" fmla="*/ f102 f41 1"/>
                  <a:gd name="f127" fmla="*/ f103 f42 1"/>
                  <a:gd name="f128" fmla="*/ f104 f41 1"/>
                  <a:gd name="f129" fmla="*/ f105 f41 1"/>
                  <a:gd name="f130" fmla="*/ f106 f42 1"/>
                  <a:gd name="f131" fmla="*/ f107 f41 1"/>
                  <a:gd name="f132" fmla="*/ f108 f42 1"/>
                  <a:gd name="f133" fmla="*/ f109 f41 1"/>
                  <a:gd name="f134" fmla="*/ f110 f42 1"/>
                  <a:gd name="f135" fmla="*/ f111 f41 1"/>
                  <a:gd name="f136" fmla="*/ f112 f42 1"/>
                  <a:gd name="f137" fmla="*/ f113 f42 1"/>
                </a:gdLst>
                <a:ahLst/>
                <a:cxnLst>
                  <a:cxn ang="3cd4">
                    <a:pos x="hc" y="t"/>
                  </a:cxn>
                  <a:cxn ang="0">
                    <a:pos x="r" y="vc"/>
                  </a:cxn>
                  <a:cxn ang="cd4">
                    <a:pos x="hc" y="b"/>
                  </a:cxn>
                  <a:cxn ang="cd2">
                    <a:pos x="l" y="vc"/>
                  </a:cxn>
                  <a:cxn ang="f93">
                    <a:pos x="f118" y="f119"/>
                  </a:cxn>
                  <a:cxn ang="f93">
                    <a:pos x="f120" y="f121"/>
                  </a:cxn>
                  <a:cxn ang="f93">
                    <a:pos x="f122" y="f123"/>
                  </a:cxn>
                  <a:cxn ang="f93">
                    <a:pos x="f124" y="f125"/>
                  </a:cxn>
                  <a:cxn ang="f93">
                    <a:pos x="f126" y="f127"/>
                  </a:cxn>
                  <a:cxn ang="f93">
                    <a:pos x="f128" y="f127"/>
                  </a:cxn>
                  <a:cxn ang="f93">
                    <a:pos x="f129" y="f130"/>
                  </a:cxn>
                  <a:cxn ang="f93">
                    <a:pos x="f131" y="f132"/>
                  </a:cxn>
                  <a:cxn ang="f93">
                    <a:pos x="f133" y="f134"/>
                  </a:cxn>
                  <a:cxn ang="f93">
                    <a:pos x="f135" y="f136"/>
                  </a:cxn>
                  <a:cxn ang="f93">
                    <a:pos x="f118" y="f137"/>
                  </a:cxn>
                  <a:cxn ang="f93">
                    <a:pos x="f118" y="f119"/>
                  </a:cxn>
                </a:cxnLst>
                <a:rect l="f114" t="f117" r="f115" b="f116"/>
                <a:pathLst>
                  <a:path w="39" h="51">
                    <a:moveTo>
                      <a:pt x="f8" y="f7"/>
                    </a:moveTo>
                    <a:cubicBezTo>
                      <a:pt x="f9" y="f10"/>
                      <a:pt x="f11" y="f12"/>
                      <a:pt x="f13" y="f6"/>
                    </a:cubicBezTo>
                    <a:cubicBezTo>
                      <a:pt x="f14" y="f15"/>
                      <a:pt x="f14" y="f16"/>
                      <a:pt x="f17" y="f18"/>
                    </a:cubicBezTo>
                    <a:cubicBezTo>
                      <a:pt x="f19" y="f11"/>
                      <a:pt x="f19" y="f13"/>
                      <a:pt x="f20" y="f21"/>
                    </a:cubicBezTo>
                    <a:cubicBezTo>
                      <a:pt x="f22" y="f23"/>
                      <a:pt x="f24" y="f22"/>
                      <a:pt x="f5" y="f5"/>
                    </a:cubicBezTo>
                    <a:cubicBezTo>
                      <a:pt x="f25" y="f5"/>
                      <a:pt x="f25" y="f5"/>
                      <a:pt x="f26" y="f5"/>
                    </a:cubicBezTo>
                    <a:cubicBezTo>
                      <a:pt x="f22" y="f5"/>
                      <a:pt x="f24" y="f25"/>
                      <a:pt x="f24" y="f25"/>
                    </a:cubicBezTo>
                    <a:cubicBezTo>
                      <a:pt x="f24" y="f27"/>
                      <a:pt x="f17" y="f21"/>
                      <a:pt x="f14" y="f28"/>
                    </a:cubicBezTo>
                    <a:cubicBezTo>
                      <a:pt x="f14" y="f11"/>
                      <a:pt x="f29" y="f30"/>
                      <a:pt x="f31" y="f32"/>
                    </a:cubicBezTo>
                    <a:cubicBezTo>
                      <a:pt x="f30" y="f33"/>
                      <a:pt x="f34" y="f18"/>
                      <a:pt x="f34" y="f12"/>
                    </a:cubicBezTo>
                    <a:cubicBezTo>
                      <a:pt x="f34" y="f35"/>
                      <a:pt x="f36" y="f37"/>
                      <a:pt x="f8" y="f38"/>
                    </a:cubicBezTo>
                    <a:cubicBezTo>
                      <a:pt x="f6" y="f10"/>
                      <a:pt x="f15" y="f39"/>
                      <a:pt x="f8" y="f7"/>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2" name="Freeform 149">
                <a:extLst>
                  <a:ext uri="{FF2B5EF4-FFF2-40B4-BE49-F238E27FC236}">
                    <a16:creationId xmlns:a16="http://schemas.microsoft.com/office/drawing/2014/main" id="{A77E3202-73F4-85D3-5BA6-45377484F1D4}"/>
                  </a:ext>
                </a:extLst>
              </p:cNvPr>
              <p:cNvSpPr/>
              <p:nvPr/>
            </p:nvSpPr>
            <p:spPr>
              <a:xfrm>
                <a:off x="11595104" y="6119814"/>
                <a:ext cx="47621" cy="26983"/>
              </a:xfrm>
              <a:custGeom>
                <a:avLst/>
                <a:gdLst>
                  <a:gd name="f0" fmla="val 10800000"/>
                  <a:gd name="f1" fmla="val 5400000"/>
                  <a:gd name="f2" fmla="val 180"/>
                  <a:gd name="f3" fmla="val w"/>
                  <a:gd name="f4" fmla="val h"/>
                  <a:gd name="f5" fmla="val 0"/>
                  <a:gd name="f6" fmla="val 30"/>
                  <a:gd name="f7" fmla="val 17"/>
                  <a:gd name="f8" fmla="val 19"/>
                  <a:gd name="f9" fmla="val 16"/>
                  <a:gd name="f10" fmla="val 15"/>
                  <a:gd name="f11" fmla="val 14"/>
                  <a:gd name="f12" fmla="val 12"/>
                  <a:gd name="f13" fmla="val 9"/>
                  <a:gd name="f14" fmla="val 3"/>
                  <a:gd name="f15" fmla="val 13"/>
                  <a:gd name="f16" fmla="val 8"/>
                  <a:gd name="f17" fmla="val 5"/>
                  <a:gd name="f18" fmla="val 7"/>
                  <a:gd name="f19" fmla="val 4"/>
                  <a:gd name="f20" fmla="val 6"/>
                  <a:gd name="f21" fmla="val 18"/>
                  <a:gd name="f22" fmla="val 21"/>
                  <a:gd name="f23" fmla="val 23"/>
                  <a:gd name="f24" fmla="val 25"/>
                  <a:gd name="f25" fmla="val 27"/>
                  <a:gd name="f26" fmla="val 28"/>
                  <a:gd name="f27" fmla="val 10"/>
                  <a:gd name="f28" fmla="val 26"/>
                  <a:gd name="f29" fmla="val 24"/>
                  <a:gd name="f30" fmla="val 22"/>
                  <a:gd name="f31" fmla="val 20"/>
                  <a:gd name="f32" fmla="+- 0 0 -90"/>
                  <a:gd name="f33" fmla="*/ f3 1 30"/>
                  <a:gd name="f34" fmla="*/ f4 1 17"/>
                  <a:gd name="f35" fmla="+- f7 0 f5"/>
                  <a:gd name="f36" fmla="+- f6 0 f5"/>
                  <a:gd name="f37" fmla="*/ f32 f0 1"/>
                  <a:gd name="f38" fmla="*/ f36 1 30"/>
                  <a:gd name="f39" fmla="*/ f35 1 17"/>
                  <a:gd name="f40" fmla="*/ 19 f36 1"/>
                  <a:gd name="f41" fmla="*/ 16 f35 1"/>
                  <a:gd name="f42" fmla="*/ 9 f36 1"/>
                  <a:gd name="f43" fmla="*/ 17 f35 1"/>
                  <a:gd name="f44" fmla="*/ 3 f36 1"/>
                  <a:gd name="f45" fmla="*/ 8 f35 1"/>
                  <a:gd name="f46" fmla="*/ 13 f36 1"/>
                  <a:gd name="f47" fmla="*/ 4 f35 1"/>
                  <a:gd name="f48" fmla="*/ 21 f36 1"/>
                  <a:gd name="f49" fmla="*/ 5 f35 1"/>
                  <a:gd name="f50" fmla="*/ 27 f36 1"/>
                  <a:gd name="f51" fmla="*/ 28 f36 1"/>
                  <a:gd name="f52" fmla="*/ 14 f35 1"/>
                  <a:gd name="f53" fmla="*/ 24 f36 1"/>
                  <a:gd name="f54" fmla="*/ f37 1 f2"/>
                  <a:gd name="f55" fmla="*/ f40 1 30"/>
                  <a:gd name="f56" fmla="*/ f41 1 17"/>
                  <a:gd name="f57" fmla="*/ f42 1 30"/>
                  <a:gd name="f58" fmla="*/ f43 1 17"/>
                  <a:gd name="f59" fmla="*/ f44 1 30"/>
                  <a:gd name="f60" fmla="*/ f45 1 17"/>
                  <a:gd name="f61" fmla="*/ f46 1 30"/>
                  <a:gd name="f62" fmla="*/ f47 1 17"/>
                  <a:gd name="f63" fmla="*/ f48 1 30"/>
                  <a:gd name="f64" fmla="*/ f49 1 17"/>
                  <a:gd name="f65" fmla="*/ f50 1 30"/>
                  <a:gd name="f66" fmla="*/ f51 1 30"/>
                  <a:gd name="f67" fmla="*/ f52 1 17"/>
                  <a:gd name="f68" fmla="*/ f53 1 30"/>
                  <a:gd name="f69" fmla="*/ 0 1 f38"/>
                  <a:gd name="f70" fmla="*/ f6 1 f38"/>
                  <a:gd name="f71" fmla="*/ 0 1 f39"/>
                  <a:gd name="f72" fmla="*/ f7 1 f39"/>
                  <a:gd name="f73" fmla="+- f54 0 f1"/>
                  <a:gd name="f74" fmla="*/ f55 1 f38"/>
                  <a:gd name="f75" fmla="*/ f56 1 f39"/>
                  <a:gd name="f76" fmla="*/ f57 1 f38"/>
                  <a:gd name="f77" fmla="*/ f58 1 f39"/>
                  <a:gd name="f78" fmla="*/ f59 1 f38"/>
                  <a:gd name="f79" fmla="*/ f60 1 f39"/>
                  <a:gd name="f80" fmla="*/ f61 1 f38"/>
                  <a:gd name="f81" fmla="*/ f62 1 f39"/>
                  <a:gd name="f82" fmla="*/ f63 1 f38"/>
                  <a:gd name="f83" fmla="*/ f64 1 f39"/>
                  <a:gd name="f84" fmla="*/ f65 1 f38"/>
                  <a:gd name="f85" fmla="*/ f66 1 f38"/>
                  <a:gd name="f86" fmla="*/ f67 1 f39"/>
                  <a:gd name="f87" fmla="*/ f68 1 f38"/>
                  <a:gd name="f88" fmla="*/ f69 f33 1"/>
                  <a:gd name="f89" fmla="*/ f70 f33 1"/>
                  <a:gd name="f90" fmla="*/ f72 f34 1"/>
                  <a:gd name="f91" fmla="*/ f71 f34 1"/>
                  <a:gd name="f92" fmla="*/ f74 f33 1"/>
                  <a:gd name="f93" fmla="*/ f75 f34 1"/>
                  <a:gd name="f94" fmla="*/ f76 f33 1"/>
                  <a:gd name="f95" fmla="*/ f77 f34 1"/>
                  <a:gd name="f96" fmla="*/ f78 f33 1"/>
                  <a:gd name="f97" fmla="*/ f79 f34 1"/>
                  <a:gd name="f98" fmla="*/ f80 f33 1"/>
                  <a:gd name="f99" fmla="*/ f81 f34 1"/>
                  <a:gd name="f100" fmla="*/ f82 f33 1"/>
                  <a:gd name="f101" fmla="*/ f83 f34 1"/>
                  <a:gd name="f102" fmla="*/ f84 f33 1"/>
                  <a:gd name="f103" fmla="*/ f85 f33 1"/>
                  <a:gd name="f104" fmla="*/ f86 f34 1"/>
                  <a:gd name="f105" fmla="*/ f87 f33 1"/>
                </a:gdLst>
                <a:ahLst/>
                <a:cxnLst>
                  <a:cxn ang="3cd4">
                    <a:pos x="hc" y="t"/>
                  </a:cxn>
                  <a:cxn ang="0">
                    <a:pos x="r" y="vc"/>
                  </a:cxn>
                  <a:cxn ang="cd4">
                    <a:pos x="hc" y="b"/>
                  </a:cxn>
                  <a:cxn ang="cd2">
                    <a:pos x="l" y="vc"/>
                  </a:cxn>
                  <a:cxn ang="f73">
                    <a:pos x="f92" y="f93"/>
                  </a:cxn>
                  <a:cxn ang="f73">
                    <a:pos x="f94" y="f95"/>
                  </a:cxn>
                  <a:cxn ang="f73">
                    <a:pos x="f96" y="f97"/>
                  </a:cxn>
                  <a:cxn ang="f73">
                    <a:pos x="f98" y="f99"/>
                  </a:cxn>
                  <a:cxn ang="f73">
                    <a:pos x="f100" y="f101"/>
                  </a:cxn>
                  <a:cxn ang="f73">
                    <a:pos x="f102" y="f97"/>
                  </a:cxn>
                  <a:cxn ang="f73">
                    <a:pos x="f103" y="f104"/>
                  </a:cxn>
                  <a:cxn ang="f73">
                    <a:pos x="f105" y="f93"/>
                  </a:cxn>
                  <a:cxn ang="f73">
                    <a:pos x="f92" y="f93"/>
                  </a:cxn>
                </a:cxnLst>
                <a:rect l="f88" t="f91" r="f89" b="f90"/>
                <a:pathLst>
                  <a:path w="30" h="17">
                    <a:moveTo>
                      <a:pt x="f8" y="f9"/>
                    </a:moveTo>
                    <a:cubicBezTo>
                      <a:pt x="f10" y="f11"/>
                      <a:pt x="f12" y="f7"/>
                      <a:pt x="f13" y="f7"/>
                    </a:cubicBezTo>
                    <a:cubicBezTo>
                      <a:pt x="f14" y="f9"/>
                      <a:pt x="f5" y="f15"/>
                      <a:pt x="f14" y="f16"/>
                    </a:cubicBezTo>
                    <a:cubicBezTo>
                      <a:pt x="f17" y="f17"/>
                      <a:pt x="f18" y="f5"/>
                      <a:pt x="f15" y="f19"/>
                    </a:cubicBezTo>
                    <a:cubicBezTo>
                      <a:pt x="f10" y="f20"/>
                      <a:pt x="f21" y="f19"/>
                      <a:pt x="f22" y="f17"/>
                    </a:cubicBezTo>
                    <a:cubicBezTo>
                      <a:pt x="f23" y="f20"/>
                      <a:pt x="f24" y="f20"/>
                      <a:pt x="f25" y="f16"/>
                    </a:cubicBezTo>
                    <a:cubicBezTo>
                      <a:pt x="f26" y="f27"/>
                      <a:pt x="f6" y="f12"/>
                      <a:pt x="f26" y="f11"/>
                    </a:cubicBezTo>
                    <a:cubicBezTo>
                      <a:pt x="f25" y="f9"/>
                      <a:pt x="f28" y="f9"/>
                      <a:pt x="f29" y="f9"/>
                    </a:cubicBezTo>
                    <a:cubicBezTo>
                      <a:pt x="f30" y="f9"/>
                      <a:pt x="f31" y="f9"/>
                      <a:pt x="f8" y="f9"/>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3" name="Freeform 150">
                <a:extLst>
                  <a:ext uri="{FF2B5EF4-FFF2-40B4-BE49-F238E27FC236}">
                    <a16:creationId xmlns:a16="http://schemas.microsoft.com/office/drawing/2014/main" id="{C1EB3D5E-30E7-AD69-5193-9A161BF986CD}"/>
                  </a:ext>
                </a:extLst>
              </p:cNvPr>
              <p:cNvSpPr/>
              <p:nvPr/>
            </p:nvSpPr>
            <p:spPr>
              <a:xfrm>
                <a:off x="11604622" y="6080129"/>
                <a:ext cx="26983" cy="31747"/>
              </a:xfrm>
              <a:custGeom>
                <a:avLst/>
                <a:gdLst>
                  <a:gd name="f0" fmla="val 10800000"/>
                  <a:gd name="f1" fmla="val 5400000"/>
                  <a:gd name="f2" fmla="val 180"/>
                  <a:gd name="f3" fmla="val w"/>
                  <a:gd name="f4" fmla="val h"/>
                  <a:gd name="f5" fmla="val 0"/>
                  <a:gd name="f6" fmla="val 17"/>
                  <a:gd name="f7" fmla="val 20"/>
                  <a:gd name="f8" fmla="val 11"/>
                  <a:gd name="f9" fmla="val 12"/>
                  <a:gd name="f10" fmla="val 9"/>
                  <a:gd name="f11" fmla="val 5"/>
                  <a:gd name="f12" fmla="val 4"/>
                  <a:gd name="f13" fmla="val 16"/>
                  <a:gd name="f14" fmla="val 2"/>
                  <a:gd name="f15" fmla="val 14"/>
                  <a:gd name="f16" fmla="val 13"/>
                  <a:gd name="f17" fmla="val 3"/>
                  <a:gd name="f18" fmla="val 10"/>
                  <a:gd name="f19" fmla="val 8"/>
                  <a:gd name="f20" fmla="val 7"/>
                  <a:gd name="f21" fmla="val 6"/>
                  <a:gd name="f22" fmla="+- 0 0 -90"/>
                  <a:gd name="f23" fmla="*/ f3 1 17"/>
                  <a:gd name="f24" fmla="*/ f4 1 20"/>
                  <a:gd name="f25" fmla="+- f7 0 f5"/>
                  <a:gd name="f26" fmla="+- f6 0 f5"/>
                  <a:gd name="f27" fmla="*/ f22 f0 1"/>
                  <a:gd name="f28" fmla="*/ f26 1 17"/>
                  <a:gd name="f29" fmla="*/ f25 1 20"/>
                  <a:gd name="f30" fmla="*/ 17 f26 1"/>
                  <a:gd name="f31" fmla="*/ 11 f25 1"/>
                  <a:gd name="f32" fmla="*/ 9 f26 1"/>
                  <a:gd name="f33" fmla="*/ 20 f25 1"/>
                  <a:gd name="f34" fmla="*/ 2 f26 1"/>
                  <a:gd name="f35" fmla="*/ 14 f25 1"/>
                  <a:gd name="f36" fmla="*/ 3 f26 1"/>
                  <a:gd name="f37" fmla="*/ 10 f25 1"/>
                  <a:gd name="f38" fmla="*/ 5 f26 1"/>
                  <a:gd name="f39" fmla="*/ 7 f25 1"/>
                  <a:gd name="f40" fmla="*/ 11 f26 1"/>
                  <a:gd name="f41" fmla="*/ 2 f25 1"/>
                  <a:gd name="f42" fmla="*/ f27 1 f2"/>
                  <a:gd name="f43" fmla="*/ f30 1 17"/>
                  <a:gd name="f44" fmla="*/ f31 1 20"/>
                  <a:gd name="f45" fmla="*/ f32 1 17"/>
                  <a:gd name="f46" fmla="*/ f33 1 20"/>
                  <a:gd name="f47" fmla="*/ f34 1 17"/>
                  <a:gd name="f48" fmla="*/ f35 1 20"/>
                  <a:gd name="f49" fmla="*/ f36 1 17"/>
                  <a:gd name="f50" fmla="*/ f37 1 20"/>
                  <a:gd name="f51" fmla="*/ f38 1 17"/>
                  <a:gd name="f52" fmla="*/ f39 1 20"/>
                  <a:gd name="f53" fmla="*/ f40 1 17"/>
                  <a:gd name="f54" fmla="*/ f41 1 20"/>
                  <a:gd name="f55" fmla="*/ 0 1 f28"/>
                  <a:gd name="f56" fmla="*/ f6 1 f28"/>
                  <a:gd name="f57" fmla="*/ 0 1 f29"/>
                  <a:gd name="f58" fmla="*/ f7 1 f29"/>
                  <a:gd name="f59" fmla="+- f42 0 f1"/>
                  <a:gd name="f60" fmla="*/ f43 1 f28"/>
                  <a:gd name="f61" fmla="*/ f44 1 f29"/>
                  <a:gd name="f62" fmla="*/ f45 1 f28"/>
                  <a:gd name="f63" fmla="*/ f46 1 f29"/>
                  <a:gd name="f64" fmla="*/ f47 1 f28"/>
                  <a:gd name="f65" fmla="*/ f48 1 f29"/>
                  <a:gd name="f66" fmla="*/ f49 1 f28"/>
                  <a:gd name="f67" fmla="*/ f50 1 f29"/>
                  <a:gd name="f68" fmla="*/ f51 1 f28"/>
                  <a:gd name="f69" fmla="*/ f52 1 f29"/>
                  <a:gd name="f70" fmla="*/ f53 1 f28"/>
                  <a:gd name="f71" fmla="*/ f54 1 f29"/>
                  <a:gd name="f72" fmla="*/ f55 f23 1"/>
                  <a:gd name="f73" fmla="*/ f56 f23 1"/>
                  <a:gd name="f74" fmla="*/ f58 f24 1"/>
                  <a:gd name="f75" fmla="*/ f57 f24 1"/>
                  <a:gd name="f76" fmla="*/ f60 f23 1"/>
                  <a:gd name="f77" fmla="*/ f61 f24 1"/>
                  <a:gd name="f78" fmla="*/ f62 f23 1"/>
                  <a:gd name="f79" fmla="*/ f63 f24 1"/>
                  <a:gd name="f80" fmla="*/ f64 f23 1"/>
                  <a:gd name="f81" fmla="*/ f65 f24 1"/>
                  <a:gd name="f82" fmla="*/ f66 f23 1"/>
                  <a:gd name="f83" fmla="*/ f67 f24 1"/>
                  <a:gd name="f84" fmla="*/ f68 f23 1"/>
                  <a:gd name="f85" fmla="*/ f69 f24 1"/>
                  <a:gd name="f86" fmla="*/ f70 f23 1"/>
                  <a:gd name="f87" fmla="*/ f71 f24 1"/>
                </a:gdLst>
                <a:ahLst/>
                <a:cxnLst>
                  <a:cxn ang="3cd4">
                    <a:pos x="hc" y="t"/>
                  </a:cxn>
                  <a:cxn ang="0">
                    <a:pos x="r" y="vc"/>
                  </a:cxn>
                  <a:cxn ang="cd4">
                    <a:pos x="hc" y="b"/>
                  </a:cxn>
                  <a:cxn ang="cd2">
                    <a:pos x="l" y="vc"/>
                  </a:cxn>
                  <a:cxn ang="f59">
                    <a:pos x="f76" y="f77"/>
                  </a:cxn>
                  <a:cxn ang="f59">
                    <a:pos x="f78" y="f79"/>
                  </a:cxn>
                  <a:cxn ang="f59">
                    <a:pos x="f80" y="f81"/>
                  </a:cxn>
                  <a:cxn ang="f59">
                    <a:pos x="f82" y="f83"/>
                  </a:cxn>
                  <a:cxn ang="f59">
                    <a:pos x="f84" y="f85"/>
                  </a:cxn>
                  <a:cxn ang="f59">
                    <a:pos x="f86" y="f87"/>
                  </a:cxn>
                  <a:cxn ang="f59">
                    <a:pos x="f76" y="f77"/>
                  </a:cxn>
                </a:cxnLst>
                <a:rect l="f72" t="f75" r="f73" b="f74"/>
                <a:pathLst>
                  <a:path w="17" h="20">
                    <a:moveTo>
                      <a:pt x="f6" y="f8"/>
                    </a:moveTo>
                    <a:cubicBezTo>
                      <a:pt x="f6" y="f9"/>
                      <a:pt x="f8" y="f7"/>
                      <a:pt x="f10" y="f7"/>
                    </a:cubicBezTo>
                    <a:cubicBezTo>
                      <a:pt x="f11" y="f7"/>
                      <a:pt x="f12" y="f13"/>
                      <a:pt x="f14" y="f15"/>
                    </a:cubicBezTo>
                    <a:cubicBezTo>
                      <a:pt x="f5" y="f16"/>
                      <a:pt x="f14" y="f8"/>
                      <a:pt x="f17" y="f18"/>
                    </a:cubicBezTo>
                    <a:cubicBezTo>
                      <a:pt x="f17" y="f10"/>
                      <a:pt x="f12" y="f19"/>
                      <a:pt x="f11" y="f20"/>
                    </a:cubicBezTo>
                    <a:cubicBezTo>
                      <a:pt x="f20" y="f11"/>
                      <a:pt x="f21" y="f5"/>
                      <a:pt x="f8" y="f14"/>
                    </a:cubicBezTo>
                    <a:cubicBezTo>
                      <a:pt x="f16" y="f17"/>
                      <a:pt x="f6" y="f19"/>
                      <a:pt x="f6" y="f8"/>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4" name="Freeform 151">
                <a:extLst>
                  <a:ext uri="{FF2B5EF4-FFF2-40B4-BE49-F238E27FC236}">
                    <a16:creationId xmlns:a16="http://schemas.microsoft.com/office/drawing/2014/main" id="{238B2363-7401-FB5C-6C51-51E32662A552}"/>
                  </a:ext>
                </a:extLst>
              </p:cNvPr>
              <p:cNvSpPr/>
              <p:nvPr/>
            </p:nvSpPr>
            <p:spPr>
              <a:xfrm>
                <a:off x="11601450" y="5867403"/>
                <a:ext cx="34920" cy="34920"/>
              </a:xfrm>
              <a:custGeom>
                <a:avLst/>
                <a:gdLst>
                  <a:gd name="f0" fmla="val 10800000"/>
                  <a:gd name="f1" fmla="val 5400000"/>
                  <a:gd name="f2" fmla="val 180"/>
                  <a:gd name="f3" fmla="val w"/>
                  <a:gd name="f4" fmla="val h"/>
                  <a:gd name="f5" fmla="val 0"/>
                  <a:gd name="f6" fmla="val 22"/>
                  <a:gd name="f7" fmla="val 15"/>
                  <a:gd name="f8" fmla="val 17"/>
                  <a:gd name="f9" fmla="val 14"/>
                  <a:gd name="f10" fmla="val 19"/>
                  <a:gd name="f11" fmla="val 20"/>
                  <a:gd name="f12" fmla="val 10"/>
                  <a:gd name="f13" fmla="val 18"/>
                  <a:gd name="f14" fmla="val 7"/>
                  <a:gd name="f15" fmla="val 4"/>
                  <a:gd name="f16" fmla="val 1"/>
                  <a:gd name="f17" fmla="val 21"/>
                  <a:gd name="f18" fmla="val 13"/>
                  <a:gd name="f19" fmla="val 2"/>
                  <a:gd name="f20" fmla="val 9"/>
                  <a:gd name="f21" fmla="val 5"/>
                  <a:gd name="f22" fmla="val 3"/>
                  <a:gd name="f23" fmla="val 6"/>
                  <a:gd name="f24" fmla="val 8"/>
                  <a:gd name="f25" fmla="val 11"/>
                  <a:gd name="f26" fmla="val 12"/>
                  <a:gd name="f27" fmla="val 16"/>
                  <a:gd name="f28" fmla="+- 0 0 -90"/>
                  <a:gd name="f29" fmla="*/ f3 1 22"/>
                  <a:gd name="f30" fmla="*/ f4 1 22"/>
                  <a:gd name="f31" fmla="+- f6 0 f5"/>
                  <a:gd name="f32" fmla="*/ f28 f0 1"/>
                  <a:gd name="f33" fmla="*/ f31 1 22"/>
                  <a:gd name="f34" fmla="*/ 22 f31 1"/>
                  <a:gd name="f35" fmla="*/ 15 f31 1"/>
                  <a:gd name="f36" fmla="*/ 14 f31 1"/>
                  <a:gd name="f37" fmla="*/ 20 f31 1"/>
                  <a:gd name="f38" fmla="*/ 4 f31 1"/>
                  <a:gd name="f39" fmla="*/ 1 f31 1"/>
                  <a:gd name="f40" fmla="*/ 17 f31 1"/>
                  <a:gd name="f41" fmla="*/ 5 f31 1"/>
                  <a:gd name="f42" fmla="*/ 2 f31 1"/>
                  <a:gd name="f43" fmla="*/ 0 f31 1"/>
                  <a:gd name="f44" fmla="*/ 9 f31 1"/>
                  <a:gd name="f45" fmla="*/ 11 f31 1"/>
                  <a:gd name="f46" fmla="*/ 13 f31 1"/>
                  <a:gd name="f47" fmla="*/ f32 1 f2"/>
                  <a:gd name="f48" fmla="*/ f34 1 22"/>
                  <a:gd name="f49" fmla="*/ f35 1 22"/>
                  <a:gd name="f50" fmla="*/ f36 1 22"/>
                  <a:gd name="f51" fmla="*/ f37 1 22"/>
                  <a:gd name="f52" fmla="*/ f38 1 22"/>
                  <a:gd name="f53" fmla="*/ f39 1 22"/>
                  <a:gd name="f54" fmla="*/ f40 1 22"/>
                  <a:gd name="f55" fmla="*/ f41 1 22"/>
                  <a:gd name="f56" fmla="*/ f42 1 22"/>
                  <a:gd name="f57" fmla="*/ f43 1 22"/>
                  <a:gd name="f58" fmla="*/ f44 1 22"/>
                  <a:gd name="f59" fmla="*/ f45 1 22"/>
                  <a:gd name="f60" fmla="*/ f46 1 22"/>
                  <a:gd name="f61" fmla="*/ 0 1 f33"/>
                  <a:gd name="f62" fmla="*/ f6 1 f33"/>
                  <a:gd name="f63" fmla="+- f47 0 f1"/>
                  <a:gd name="f64" fmla="*/ f48 1 f33"/>
                  <a:gd name="f65" fmla="*/ f49 1 f33"/>
                  <a:gd name="f66" fmla="*/ f50 1 f33"/>
                  <a:gd name="f67" fmla="*/ f51 1 f33"/>
                  <a:gd name="f68" fmla="*/ f52 1 f33"/>
                  <a:gd name="f69" fmla="*/ f53 1 f33"/>
                  <a:gd name="f70" fmla="*/ f54 1 f33"/>
                  <a:gd name="f71" fmla="*/ f55 1 f33"/>
                  <a:gd name="f72" fmla="*/ f56 1 f33"/>
                  <a:gd name="f73" fmla="*/ f57 1 f33"/>
                  <a:gd name="f74" fmla="*/ f58 1 f33"/>
                  <a:gd name="f75" fmla="*/ f59 1 f33"/>
                  <a:gd name="f76" fmla="*/ f60 1 f33"/>
                  <a:gd name="f77" fmla="*/ f61 f29 1"/>
                  <a:gd name="f78" fmla="*/ f62 f29 1"/>
                  <a:gd name="f79" fmla="*/ f62 f30 1"/>
                  <a:gd name="f80" fmla="*/ f61 f30 1"/>
                  <a:gd name="f81" fmla="*/ f64 f29 1"/>
                  <a:gd name="f82" fmla="*/ f65 f30 1"/>
                  <a:gd name="f83" fmla="*/ f66 f29 1"/>
                  <a:gd name="f84" fmla="*/ f67 f30 1"/>
                  <a:gd name="f85" fmla="*/ f68 f29 1"/>
                  <a:gd name="f86" fmla="*/ f69 f29 1"/>
                  <a:gd name="f87" fmla="*/ f70 f30 1"/>
                  <a:gd name="f88" fmla="*/ f71 f30 1"/>
                  <a:gd name="f89" fmla="*/ f72 f29 1"/>
                  <a:gd name="f90" fmla="*/ f73 f30 1"/>
                  <a:gd name="f91" fmla="*/ f74 f29 1"/>
                  <a:gd name="f92" fmla="*/ f75 f30 1"/>
                  <a:gd name="f93" fmla="*/ f70 f29 1"/>
                  <a:gd name="f94" fmla="*/ f76 f30 1"/>
                </a:gdLst>
                <a:ahLst/>
                <a:cxnLst>
                  <a:cxn ang="3cd4">
                    <a:pos x="hc" y="t"/>
                  </a:cxn>
                  <a:cxn ang="0">
                    <a:pos x="r" y="vc"/>
                  </a:cxn>
                  <a:cxn ang="cd4">
                    <a:pos x="hc" y="b"/>
                  </a:cxn>
                  <a:cxn ang="cd2">
                    <a:pos x="l" y="vc"/>
                  </a:cxn>
                  <a:cxn ang="f63">
                    <a:pos x="f81" y="f82"/>
                  </a:cxn>
                  <a:cxn ang="f63">
                    <a:pos x="f83" y="f84"/>
                  </a:cxn>
                  <a:cxn ang="f63">
                    <a:pos x="f85" y="f84"/>
                  </a:cxn>
                  <a:cxn ang="f63">
                    <a:pos x="f86" y="f87"/>
                  </a:cxn>
                  <a:cxn ang="f63">
                    <a:pos x="f86" y="f88"/>
                  </a:cxn>
                  <a:cxn ang="f63">
                    <a:pos x="f89" y="f90"/>
                  </a:cxn>
                  <a:cxn ang="f63">
                    <a:pos x="f91" y="f92"/>
                  </a:cxn>
                  <a:cxn ang="f63">
                    <a:pos x="f93" y="f94"/>
                  </a:cxn>
                  <a:cxn ang="f63">
                    <a:pos x="f81" y="f82"/>
                  </a:cxn>
                </a:cxnLst>
                <a:rect l="f77" t="f80" r="f78" b="f79"/>
                <a:pathLst>
                  <a:path w="22" h="22">
                    <a:moveTo>
                      <a:pt x="f6" y="f7"/>
                    </a:moveTo>
                    <a:cubicBezTo>
                      <a:pt x="f8" y="f9"/>
                      <a:pt x="f10" y="f6"/>
                      <a:pt x="f9" y="f11"/>
                    </a:cubicBezTo>
                    <a:cubicBezTo>
                      <a:pt x="f12" y="f13"/>
                      <a:pt x="f14" y="f11"/>
                      <a:pt x="f15" y="f11"/>
                    </a:cubicBezTo>
                    <a:cubicBezTo>
                      <a:pt x="f16" y="f17"/>
                      <a:pt x="f5" y="f13"/>
                      <a:pt x="f16" y="f8"/>
                    </a:cubicBezTo>
                    <a:cubicBezTo>
                      <a:pt x="f15" y="f18"/>
                      <a:pt x="f19" y="f20"/>
                      <a:pt x="f16" y="f21"/>
                    </a:cubicBezTo>
                    <a:cubicBezTo>
                      <a:pt x="f5" y="f22"/>
                      <a:pt x="f5" y="f16"/>
                      <a:pt x="f19" y="f5"/>
                    </a:cubicBezTo>
                    <a:cubicBezTo>
                      <a:pt x="f22" y="f21"/>
                      <a:pt x="f23" y="f24"/>
                      <a:pt x="f20" y="f25"/>
                    </a:cubicBezTo>
                    <a:cubicBezTo>
                      <a:pt x="f26" y="f9"/>
                      <a:pt x="f9" y="f27"/>
                      <a:pt x="f8" y="f18"/>
                    </a:cubicBezTo>
                    <a:cubicBezTo>
                      <a:pt x="f11" y="f12"/>
                      <a:pt x="f17" y="f26"/>
                      <a:pt x="f6" y="f7"/>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5" name="Freeform 152">
                <a:extLst>
                  <a:ext uri="{FF2B5EF4-FFF2-40B4-BE49-F238E27FC236}">
                    <a16:creationId xmlns:a16="http://schemas.microsoft.com/office/drawing/2014/main" id="{48841524-51EE-E4F0-B8D1-CF39F4DAA7EE}"/>
                  </a:ext>
                </a:extLst>
              </p:cNvPr>
              <p:cNvSpPr/>
              <p:nvPr/>
            </p:nvSpPr>
            <p:spPr>
              <a:xfrm>
                <a:off x="11631616" y="5891214"/>
                <a:ext cx="19046" cy="23810"/>
              </a:xfrm>
              <a:custGeom>
                <a:avLst/>
                <a:gdLst>
                  <a:gd name="f0" fmla="val 10800000"/>
                  <a:gd name="f1" fmla="val 5400000"/>
                  <a:gd name="f2" fmla="val 180"/>
                  <a:gd name="f3" fmla="val w"/>
                  <a:gd name="f4" fmla="val h"/>
                  <a:gd name="f5" fmla="val 0"/>
                  <a:gd name="f6" fmla="val 12"/>
                  <a:gd name="f7" fmla="val 15"/>
                  <a:gd name="f8" fmla="val 10"/>
                  <a:gd name="f9" fmla="val 9"/>
                  <a:gd name="f10" fmla="val 7"/>
                  <a:gd name="f11" fmla="val 4"/>
                  <a:gd name="f12" fmla="val 1"/>
                  <a:gd name="f13" fmla="val 3"/>
                  <a:gd name="f14" fmla="val 5"/>
                  <a:gd name="f15" fmla="val 6"/>
                  <a:gd name="f16" fmla="val 2"/>
                  <a:gd name="f17" fmla="val 8"/>
                  <a:gd name="f18" fmla="+- 0 0 -90"/>
                  <a:gd name="f19" fmla="*/ f3 1 12"/>
                  <a:gd name="f20" fmla="*/ f4 1 15"/>
                  <a:gd name="f21" fmla="+- f7 0 f5"/>
                  <a:gd name="f22" fmla="+- f6 0 f5"/>
                  <a:gd name="f23" fmla="*/ f18 f0 1"/>
                  <a:gd name="f24" fmla="*/ f22 1 12"/>
                  <a:gd name="f25" fmla="*/ f21 1 15"/>
                  <a:gd name="f26" fmla="*/ 12 f22 1"/>
                  <a:gd name="f27" fmla="*/ 10 f21 1"/>
                  <a:gd name="f28" fmla="*/ 4 f22 1"/>
                  <a:gd name="f29" fmla="*/ 12 f21 1"/>
                  <a:gd name="f30" fmla="*/ 3 f22 1"/>
                  <a:gd name="f31" fmla="*/ 0 f21 1"/>
                  <a:gd name="f32" fmla="*/ 6 f22 1"/>
                  <a:gd name="f33" fmla="*/ 2 f21 1"/>
                  <a:gd name="f34" fmla="*/ 10 f22 1"/>
                  <a:gd name="f35" fmla="*/ 6 f21 1"/>
                  <a:gd name="f36" fmla="*/ f23 1 f2"/>
                  <a:gd name="f37" fmla="*/ f26 1 12"/>
                  <a:gd name="f38" fmla="*/ f27 1 15"/>
                  <a:gd name="f39" fmla="*/ f28 1 12"/>
                  <a:gd name="f40" fmla="*/ f29 1 15"/>
                  <a:gd name="f41" fmla="*/ f30 1 12"/>
                  <a:gd name="f42" fmla="*/ f31 1 15"/>
                  <a:gd name="f43" fmla="*/ f32 1 12"/>
                  <a:gd name="f44" fmla="*/ f33 1 15"/>
                  <a:gd name="f45" fmla="*/ f34 1 12"/>
                  <a:gd name="f46" fmla="*/ f35 1 15"/>
                  <a:gd name="f47" fmla="*/ 0 1 f24"/>
                  <a:gd name="f48" fmla="*/ f6 1 f24"/>
                  <a:gd name="f49" fmla="*/ 0 1 f25"/>
                  <a:gd name="f50" fmla="*/ f7 1 f25"/>
                  <a:gd name="f51" fmla="+- f36 0 f1"/>
                  <a:gd name="f52" fmla="*/ f37 1 f24"/>
                  <a:gd name="f53" fmla="*/ f38 1 f25"/>
                  <a:gd name="f54" fmla="*/ f39 1 f24"/>
                  <a:gd name="f55" fmla="*/ f40 1 f25"/>
                  <a:gd name="f56" fmla="*/ f41 1 f24"/>
                  <a:gd name="f57" fmla="*/ f42 1 f25"/>
                  <a:gd name="f58" fmla="*/ f43 1 f24"/>
                  <a:gd name="f59" fmla="*/ f44 1 f25"/>
                  <a:gd name="f60" fmla="*/ f45 1 f24"/>
                  <a:gd name="f61" fmla="*/ f46 1 f25"/>
                  <a:gd name="f62" fmla="*/ f47 f19 1"/>
                  <a:gd name="f63" fmla="*/ f48 f19 1"/>
                  <a:gd name="f64" fmla="*/ f50 f20 1"/>
                  <a:gd name="f65" fmla="*/ f49 f20 1"/>
                  <a:gd name="f66" fmla="*/ f52 f19 1"/>
                  <a:gd name="f67" fmla="*/ f53 f20 1"/>
                  <a:gd name="f68" fmla="*/ f54 f19 1"/>
                  <a:gd name="f69" fmla="*/ f55 f20 1"/>
                  <a:gd name="f70" fmla="*/ f56 f19 1"/>
                  <a:gd name="f71" fmla="*/ f57 f20 1"/>
                  <a:gd name="f72" fmla="*/ f58 f19 1"/>
                  <a:gd name="f73" fmla="*/ f59 f20 1"/>
                  <a:gd name="f74" fmla="*/ f60 f19 1"/>
                  <a:gd name="f75" fmla="*/ f61 f20 1"/>
                </a:gdLst>
                <a:ahLst/>
                <a:cxnLst>
                  <a:cxn ang="3cd4">
                    <a:pos x="hc" y="t"/>
                  </a:cxn>
                  <a:cxn ang="0">
                    <a:pos x="r" y="vc"/>
                  </a:cxn>
                  <a:cxn ang="cd4">
                    <a:pos x="hc" y="b"/>
                  </a:cxn>
                  <a:cxn ang="cd2">
                    <a:pos x="l" y="vc"/>
                  </a:cxn>
                  <a:cxn ang="f51">
                    <a:pos x="f66" y="f67"/>
                  </a:cxn>
                  <a:cxn ang="f51">
                    <a:pos x="f68" y="f69"/>
                  </a:cxn>
                  <a:cxn ang="f51">
                    <a:pos x="f70" y="f71"/>
                  </a:cxn>
                  <a:cxn ang="f51">
                    <a:pos x="f72" y="f73"/>
                  </a:cxn>
                  <a:cxn ang="f51">
                    <a:pos x="f74" y="f75"/>
                  </a:cxn>
                  <a:cxn ang="f51">
                    <a:pos x="f66" y="f67"/>
                  </a:cxn>
                </a:cxnLst>
                <a:rect l="f62" t="f65" r="f63" b="f64"/>
                <a:pathLst>
                  <a:path w="12" h="15">
                    <a:moveTo>
                      <a:pt x="f6" y="f8"/>
                    </a:moveTo>
                    <a:cubicBezTo>
                      <a:pt x="f9" y="f9"/>
                      <a:pt x="f10" y="f7"/>
                      <a:pt x="f11" y="f6"/>
                    </a:cubicBezTo>
                    <a:cubicBezTo>
                      <a:pt x="f5" y="f9"/>
                      <a:pt x="f12" y="f11"/>
                      <a:pt x="f13" y="f5"/>
                    </a:cubicBezTo>
                    <a:cubicBezTo>
                      <a:pt x="f11" y="f12"/>
                      <a:pt x="f14" y="f12"/>
                      <a:pt x="f15" y="f16"/>
                    </a:cubicBezTo>
                    <a:cubicBezTo>
                      <a:pt x="f17" y="f13"/>
                      <a:pt x="f9" y="f11"/>
                      <a:pt x="f8" y="f15"/>
                    </a:cubicBezTo>
                    <a:cubicBezTo>
                      <a:pt x="f6" y="f10"/>
                      <a:pt x="f6" y="f17"/>
                      <a:pt x="f6" y="f8"/>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6" name="Freeform 153">
                <a:extLst>
                  <a:ext uri="{FF2B5EF4-FFF2-40B4-BE49-F238E27FC236}">
                    <a16:creationId xmlns:a16="http://schemas.microsoft.com/office/drawing/2014/main" id="{21A163DA-D393-6876-75A8-CC2E44729654}"/>
                  </a:ext>
                </a:extLst>
              </p:cNvPr>
              <p:cNvSpPr/>
              <p:nvPr/>
            </p:nvSpPr>
            <p:spPr>
              <a:xfrm>
                <a:off x="11690347" y="6107113"/>
                <a:ext cx="12701" cy="14292"/>
              </a:xfrm>
              <a:custGeom>
                <a:avLst/>
                <a:gdLst>
                  <a:gd name="f0" fmla="val 10800000"/>
                  <a:gd name="f1" fmla="val 5400000"/>
                  <a:gd name="f2" fmla="val 180"/>
                  <a:gd name="f3" fmla="val w"/>
                  <a:gd name="f4" fmla="val h"/>
                  <a:gd name="f5" fmla="val 0"/>
                  <a:gd name="f6" fmla="val 8"/>
                  <a:gd name="f7" fmla="val 9"/>
                  <a:gd name="f8" fmla="val 2"/>
                  <a:gd name="f9" fmla="val 7"/>
                  <a:gd name="f10" fmla="val 5"/>
                  <a:gd name="f11" fmla="val 6"/>
                  <a:gd name="f12" fmla="val 3"/>
                  <a:gd name="f13" fmla="val 1"/>
                  <a:gd name="f14" fmla="val 4"/>
                  <a:gd name="f15" fmla="+- 0 0 -90"/>
                  <a:gd name="f16" fmla="*/ f3 1 8"/>
                  <a:gd name="f17" fmla="*/ f4 1 9"/>
                  <a:gd name="f18" fmla="+- f7 0 f5"/>
                  <a:gd name="f19" fmla="+- f6 0 f5"/>
                  <a:gd name="f20" fmla="*/ f15 f0 1"/>
                  <a:gd name="f21" fmla="*/ f19 1 8"/>
                  <a:gd name="f22" fmla="*/ f18 1 9"/>
                  <a:gd name="f23" fmla="*/ 8 f19 1"/>
                  <a:gd name="f24" fmla="*/ 2 f18 1"/>
                  <a:gd name="f25" fmla="*/ 3 f19 1"/>
                  <a:gd name="f26" fmla="*/ 8 f18 1"/>
                  <a:gd name="f27" fmla="*/ 0 f19 1"/>
                  <a:gd name="f28" fmla="*/ 6 f18 1"/>
                  <a:gd name="f29" fmla="*/ 4 f19 1"/>
                  <a:gd name="f30" fmla="*/ 0 f18 1"/>
                  <a:gd name="f31" fmla="*/ f20 1 f2"/>
                  <a:gd name="f32" fmla="*/ f23 1 8"/>
                  <a:gd name="f33" fmla="*/ f24 1 9"/>
                  <a:gd name="f34" fmla="*/ f25 1 8"/>
                  <a:gd name="f35" fmla="*/ f26 1 9"/>
                  <a:gd name="f36" fmla="*/ f27 1 8"/>
                  <a:gd name="f37" fmla="*/ f28 1 9"/>
                  <a:gd name="f38" fmla="*/ f29 1 8"/>
                  <a:gd name="f39" fmla="*/ f30 1 9"/>
                  <a:gd name="f40" fmla="*/ 0 1 f21"/>
                  <a:gd name="f41" fmla="*/ f6 1 f21"/>
                  <a:gd name="f42" fmla="*/ 0 1 f22"/>
                  <a:gd name="f43" fmla="*/ f7 1 f22"/>
                  <a:gd name="f44" fmla="+- f31 0 f1"/>
                  <a:gd name="f45" fmla="*/ f32 1 f21"/>
                  <a:gd name="f46" fmla="*/ f33 1 f22"/>
                  <a:gd name="f47" fmla="*/ f34 1 f21"/>
                  <a:gd name="f48" fmla="*/ f35 1 f22"/>
                  <a:gd name="f49" fmla="*/ f36 1 f21"/>
                  <a:gd name="f50" fmla="*/ f37 1 f22"/>
                  <a:gd name="f51" fmla="*/ f38 1 f21"/>
                  <a:gd name="f52" fmla="*/ f39 1 f22"/>
                  <a:gd name="f53" fmla="*/ f40 f16 1"/>
                  <a:gd name="f54" fmla="*/ f41 f16 1"/>
                  <a:gd name="f55" fmla="*/ f43 f17 1"/>
                  <a:gd name="f56" fmla="*/ f42 f17 1"/>
                  <a:gd name="f57" fmla="*/ f45 f16 1"/>
                  <a:gd name="f58" fmla="*/ f46 f17 1"/>
                  <a:gd name="f59" fmla="*/ f47 f16 1"/>
                  <a:gd name="f60" fmla="*/ f48 f17 1"/>
                  <a:gd name="f61" fmla="*/ f49 f16 1"/>
                  <a:gd name="f62" fmla="*/ f50 f17 1"/>
                  <a:gd name="f63" fmla="*/ f51 f16 1"/>
                  <a:gd name="f64" fmla="*/ f52 f17 1"/>
                </a:gdLst>
                <a:ahLst/>
                <a:cxnLst>
                  <a:cxn ang="3cd4">
                    <a:pos x="hc" y="t"/>
                  </a:cxn>
                  <a:cxn ang="0">
                    <a:pos x="r" y="vc"/>
                  </a:cxn>
                  <a:cxn ang="cd4">
                    <a:pos x="hc" y="b"/>
                  </a:cxn>
                  <a:cxn ang="cd2">
                    <a:pos x="l" y="vc"/>
                  </a:cxn>
                  <a:cxn ang="f44">
                    <a:pos x="f57" y="f58"/>
                  </a:cxn>
                  <a:cxn ang="f44">
                    <a:pos x="f59" y="f60"/>
                  </a:cxn>
                  <a:cxn ang="f44">
                    <a:pos x="f61" y="f62"/>
                  </a:cxn>
                  <a:cxn ang="f44">
                    <a:pos x="f63" y="f64"/>
                  </a:cxn>
                  <a:cxn ang="f44">
                    <a:pos x="f57" y="f58"/>
                  </a:cxn>
                </a:cxnLst>
                <a:rect l="f53" t="f56" r="f54" b="f55"/>
                <a:pathLst>
                  <a:path w="8" h="9">
                    <a:moveTo>
                      <a:pt x="f6" y="f8"/>
                    </a:moveTo>
                    <a:cubicBezTo>
                      <a:pt x="f9" y="f10"/>
                      <a:pt x="f11" y="f6"/>
                      <a:pt x="f12" y="f6"/>
                    </a:cubicBezTo>
                    <a:cubicBezTo>
                      <a:pt x="f13" y="f7"/>
                      <a:pt x="f5" y="f9"/>
                      <a:pt x="f5" y="f11"/>
                    </a:cubicBezTo>
                    <a:cubicBezTo>
                      <a:pt x="f5" y="f12"/>
                      <a:pt x="f5" y="f5"/>
                      <a:pt x="f14" y="f5"/>
                    </a:cubicBezTo>
                    <a:cubicBezTo>
                      <a:pt x="f11" y="f5"/>
                      <a:pt x="f9" y="f5"/>
                      <a:pt x="f6" y="f8"/>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7" name="Freeform 154">
                <a:extLst>
                  <a:ext uri="{FF2B5EF4-FFF2-40B4-BE49-F238E27FC236}">
                    <a16:creationId xmlns:a16="http://schemas.microsoft.com/office/drawing/2014/main" id="{67278913-507E-9E39-02C4-019F6CC1A0E5}"/>
                  </a:ext>
                </a:extLst>
              </p:cNvPr>
              <p:cNvSpPr/>
              <p:nvPr/>
            </p:nvSpPr>
            <p:spPr>
              <a:xfrm>
                <a:off x="11587167" y="6005514"/>
                <a:ext cx="11109" cy="12701"/>
              </a:xfrm>
              <a:custGeom>
                <a:avLst/>
                <a:gdLst>
                  <a:gd name="f0" fmla="val 10800000"/>
                  <a:gd name="f1" fmla="val 5400000"/>
                  <a:gd name="f2" fmla="val 180"/>
                  <a:gd name="f3" fmla="val w"/>
                  <a:gd name="f4" fmla="val h"/>
                  <a:gd name="f5" fmla="val 0"/>
                  <a:gd name="f6" fmla="val 7"/>
                  <a:gd name="f7" fmla="val 8"/>
                  <a:gd name="f8" fmla="val 1"/>
                  <a:gd name="f9" fmla="val 4"/>
                  <a:gd name="f10" fmla="val 5"/>
                  <a:gd name="f11" fmla="val 6"/>
                  <a:gd name="f12" fmla="val 2"/>
                  <a:gd name="f13" fmla="val 3"/>
                  <a:gd name="f14" fmla="+- 0 0 -90"/>
                  <a:gd name="f15" fmla="*/ f3 1 7"/>
                  <a:gd name="f16" fmla="*/ f4 1 8"/>
                  <a:gd name="f17" fmla="+- f7 0 f5"/>
                  <a:gd name="f18" fmla="+- f6 0 f5"/>
                  <a:gd name="f19" fmla="*/ f14 f0 1"/>
                  <a:gd name="f20" fmla="*/ f17 1 8"/>
                  <a:gd name="f21" fmla="*/ f18 1 7"/>
                  <a:gd name="f22" fmla="*/ 0 f18 1"/>
                  <a:gd name="f23" fmla="*/ 7 f17 1"/>
                  <a:gd name="f24" fmla="*/ 5 f18 1"/>
                  <a:gd name="f25" fmla="*/ 0 f17 1"/>
                  <a:gd name="f26" fmla="*/ 7 f18 1"/>
                  <a:gd name="f27" fmla="*/ 4 f17 1"/>
                  <a:gd name="f28" fmla="*/ f19 1 f2"/>
                  <a:gd name="f29" fmla="*/ f22 1 7"/>
                  <a:gd name="f30" fmla="*/ f23 1 8"/>
                  <a:gd name="f31" fmla="*/ f24 1 7"/>
                  <a:gd name="f32" fmla="*/ f25 1 8"/>
                  <a:gd name="f33" fmla="*/ f26 1 7"/>
                  <a:gd name="f34" fmla="*/ f27 1 8"/>
                  <a:gd name="f35" fmla="*/ 0 1 f21"/>
                  <a:gd name="f36" fmla="*/ f6 1 f21"/>
                  <a:gd name="f37" fmla="*/ 0 1 f20"/>
                  <a:gd name="f38" fmla="*/ f7 1 f20"/>
                  <a:gd name="f39" fmla="+- f28 0 f1"/>
                  <a:gd name="f40" fmla="*/ f29 1 f21"/>
                  <a:gd name="f41" fmla="*/ f30 1 f20"/>
                  <a:gd name="f42" fmla="*/ f31 1 f21"/>
                  <a:gd name="f43" fmla="*/ f32 1 f20"/>
                  <a:gd name="f44" fmla="*/ f33 1 f21"/>
                  <a:gd name="f45" fmla="*/ f34 1 f20"/>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5"/>
                  </a:cxn>
                  <a:cxn ang="f39">
                    <a:pos x="f50" y="f51"/>
                  </a:cxn>
                </a:cxnLst>
                <a:rect l="f46" t="f49" r="f47" b="f48"/>
                <a:pathLst>
                  <a:path w="7" h="8">
                    <a:moveTo>
                      <a:pt x="f5" y="f6"/>
                    </a:moveTo>
                    <a:cubicBezTo>
                      <a:pt x="f8" y="f9"/>
                      <a:pt x="f5" y="f5"/>
                      <a:pt x="f10" y="f5"/>
                    </a:cubicBezTo>
                    <a:cubicBezTo>
                      <a:pt x="f11" y="f5"/>
                      <a:pt x="f6" y="f12"/>
                      <a:pt x="f6" y="f9"/>
                    </a:cubicBezTo>
                    <a:cubicBezTo>
                      <a:pt x="f11" y="f7"/>
                      <a:pt x="f13" y="f6"/>
                      <a:pt x="f5" y="f6"/>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8" name="Freeform 155">
                <a:extLst>
                  <a:ext uri="{FF2B5EF4-FFF2-40B4-BE49-F238E27FC236}">
                    <a16:creationId xmlns:a16="http://schemas.microsoft.com/office/drawing/2014/main" id="{E347797C-A85B-7AD1-75A2-6DCBE0BFF22C}"/>
                  </a:ext>
                </a:extLst>
              </p:cNvPr>
              <p:cNvSpPr/>
              <p:nvPr/>
            </p:nvSpPr>
            <p:spPr>
              <a:xfrm>
                <a:off x="11483977" y="6281735"/>
                <a:ext cx="11109" cy="17465"/>
              </a:xfrm>
              <a:custGeom>
                <a:avLst/>
                <a:gdLst>
                  <a:gd name="f0" fmla="val 10800000"/>
                  <a:gd name="f1" fmla="val 5400000"/>
                  <a:gd name="f2" fmla="val 180"/>
                  <a:gd name="f3" fmla="val w"/>
                  <a:gd name="f4" fmla="val h"/>
                  <a:gd name="f5" fmla="val 0"/>
                  <a:gd name="f6" fmla="val 7"/>
                  <a:gd name="f7" fmla="val 12"/>
                  <a:gd name="f8" fmla="val 2"/>
                  <a:gd name="f9" fmla="val 8"/>
                  <a:gd name="f10" fmla="val 5"/>
                  <a:gd name="f11" fmla="val 3"/>
                  <a:gd name="f12" fmla="val 1"/>
                  <a:gd name="f13" fmla="val 4"/>
                  <a:gd name="f14" fmla="val 6"/>
                  <a:gd name="f15" fmla="val 10"/>
                  <a:gd name="f16" fmla="+- 0 0 -90"/>
                  <a:gd name="f17" fmla="*/ f3 1 7"/>
                  <a:gd name="f18" fmla="*/ f4 1 12"/>
                  <a:gd name="f19" fmla="+- f7 0 f5"/>
                  <a:gd name="f20" fmla="+- f6 0 f5"/>
                  <a:gd name="f21" fmla="*/ f16 f0 1"/>
                  <a:gd name="f22" fmla="*/ f20 1 7"/>
                  <a:gd name="f23" fmla="*/ f19 1 12"/>
                  <a:gd name="f24" fmla="*/ 2 f20 1"/>
                  <a:gd name="f25" fmla="*/ 12 f19 1"/>
                  <a:gd name="f26" fmla="*/ 3 f20 1"/>
                  <a:gd name="f27" fmla="*/ 1 f19 1"/>
                  <a:gd name="f28" fmla="*/ 6 f20 1"/>
                  <a:gd name="f29" fmla="*/ 7 f20 1"/>
                  <a:gd name="f30" fmla="*/ 3 f19 1"/>
                  <a:gd name="f31" fmla="*/ f21 1 f2"/>
                  <a:gd name="f32" fmla="*/ f24 1 7"/>
                  <a:gd name="f33" fmla="*/ f25 1 12"/>
                  <a:gd name="f34" fmla="*/ f26 1 7"/>
                  <a:gd name="f35" fmla="*/ f27 1 12"/>
                  <a:gd name="f36" fmla="*/ f28 1 7"/>
                  <a:gd name="f37" fmla="*/ f29 1 7"/>
                  <a:gd name="f38" fmla="*/ f30 1 12"/>
                  <a:gd name="f39" fmla="*/ 0 1 f22"/>
                  <a:gd name="f40" fmla="*/ f6 1 f22"/>
                  <a:gd name="f41" fmla="*/ 0 1 f23"/>
                  <a:gd name="f42" fmla="*/ f7 1 f23"/>
                  <a:gd name="f43" fmla="+- f31 0 f1"/>
                  <a:gd name="f44" fmla="*/ f32 1 f22"/>
                  <a:gd name="f45" fmla="*/ f33 1 f23"/>
                  <a:gd name="f46" fmla="*/ f34 1 f22"/>
                  <a:gd name="f47" fmla="*/ f35 1 f23"/>
                  <a:gd name="f48" fmla="*/ f36 1 f22"/>
                  <a:gd name="f49" fmla="*/ f37 1 f22"/>
                  <a:gd name="f50" fmla="*/ f38 1 f23"/>
                  <a:gd name="f51" fmla="*/ f39 f17 1"/>
                  <a:gd name="f52" fmla="*/ f40 f17 1"/>
                  <a:gd name="f53" fmla="*/ f42 f18 1"/>
                  <a:gd name="f54" fmla="*/ f41 f18 1"/>
                  <a:gd name="f55" fmla="*/ f44 f17 1"/>
                  <a:gd name="f56" fmla="*/ f45 f18 1"/>
                  <a:gd name="f57" fmla="*/ f46 f17 1"/>
                  <a:gd name="f58" fmla="*/ f47 f18 1"/>
                  <a:gd name="f59" fmla="*/ f48 f17 1"/>
                  <a:gd name="f60" fmla="*/ f49 f17 1"/>
                  <a:gd name="f61" fmla="*/ f50 f18 1"/>
                </a:gdLst>
                <a:ahLst/>
                <a:cxnLst>
                  <a:cxn ang="3cd4">
                    <a:pos x="hc" y="t"/>
                  </a:cxn>
                  <a:cxn ang="0">
                    <a:pos x="r" y="vc"/>
                  </a:cxn>
                  <a:cxn ang="cd4">
                    <a:pos x="hc" y="b"/>
                  </a:cxn>
                  <a:cxn ang="cd2">
                    <a:pos x="l" y="vc"/>
                  </a:cxn>
                  <a:cxn ang="f43">
                    <a:pos x="f55" y="f56"/>
                  </a:cxn>
                  <a:cxn ang="f43">
                    <a:pos x="f57" y="f58"/>
                  </a:cxn>
                  <a:cxn ang="f43">
                    <a:pos x="f59" y="f58"/>
                  </a:cxn>
                  <a:cxn ang="f43">
                    <a:pos x="f60" y="f61"/>
                  </a:cxn>
                  <a:cxn ang="f43">
                    <a:pos x="f55" y="f56"/>
                  </a:cxn>
                </a:cxnLst>
                <a:rect l="f51" t="f54" r="f52" b="f53"/>
                <a:pathLst>
                  <a:path w="7" h="12">
                    <a:moveTo>
                      <a:pt x="f8" y="f7"/>
                    </a:moveTo>
                    <a:cubicBezTo>
                      <a:pt x="f5" y="f9"/>
                      <a:pt x="f8" y="f10"/>
                      <a:pt x="f11" y="f12"/>
                    </a:cubicBezTo>
                    <a:cubicBezTo>
                      <a:pt x="f13" y="f12"/>
                      <a:pt x="f10" y="f5"/>
                      <a:pt x="f14" y="f12"/>
                    </a:cubicBezTo>
                    <a:cubicBezTo>
                      <a:pt x="f6" y="f12"/>
                      <a:pt x="f6" y="f8"/>
                      <a:pt x="f6" y="f11"/>
                    </a:cubicBezTo>
                    <a:cubicBezTo>
                      <a:pt x="f13" y="f10"/>
                      <a:pt x="f10" y="f15"/>
                      <a:pt x="f8" y="f7"/>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79" name="Freeform 156">
                <a:extLst>
                  <a:ext uri="{FF2B5EF4-FFF2-40B4-BE49-F238E27FC236}">
                    <a16:creationId xmlns:a16="http://schemas.microsoft.com/office/drawing/2014/main" id="{D5A4F3A3-67E8-5986-4084-9DE843F2699E}"/>
                  </a:ext>
                </a:extLst>
              </p:cNvPr>
              <p:cNvSpPr/>
              <p:nvPr/>
            </p:nvSpPr>
            <p:spPr>
              <a:xfrm>
                <a:off x="11845923" y="5853110"/>
                <a:ext cx="9528" cy="7936"/>
              </a:xfrm>
              <a:custGeom>
                <a:avLst/>
                <a:gdLst>
                  <a:gd name="f0" fmla="val 10800000"/>
                  <a:gd name="f1" fmla="val 5400000"/>
                  <a:gd name="f2" fmla="val 180"/>
                  <a:gd name="f3" fmla="val w"/>
                  <a:gd name="f4" fmla="val h"/>
                  <a:gd name="f5" fmla="val 0"/>
                  <a:gd name="f6" fmla="val 6"/>
                  <a:gd name="f7" fmla="val 5"/>
                  <a:gd name="f8" fmla="val 4"/>
                  <a:gd name="f9" fmla="val 2"/>
                  <a:gd name="f10" fmla="val 1"/>
                  <a:gd name="f11" fmla="val 3"/>
                  <a:gd name="f12" fmla="+- 0 0 -90"/>
                  <a:gd name="f13" fmla="*/ f3 1 6"/>
                  <a:gd name="f14" fmla="*/ f4 1 5"/>
                  <a:gd name="f15" fmla="+- f7 0 f5"/>
                  <a:gd name="f16" fmla="+- f6 0 f5"/>
                  <a:gd name="f17" fmla="*/ f12 f0 1"/>
                  <a:gd name="f18" fmla="*/ f15 1 5"/>
                  <a:gd name="f19" fmla="*/ f16 1 6"/>
                  <a:gd name="f20" fmla="*/ 4 f16 1"/>
                  <a:gd name="f21" fmla="*/ 5 f15 1"/>
                  <a:gd name="f22" fmla="*/ 0 f16 1"/>
                  <a:gd name="f23" fmla="*/ 2 f15 1"/>
                  <a:gd name="f24" fmla="*/ 2 f16 1"/>
                  <a:gd name="f25" fmla="*/ 0 f15 1"/>
                  <a:gd name="f26" fmla="*/ 6 f16 1"/>
                  <a:gd name="f27" fmla="*/ 3 f15 1"/>
                  <a:gd name="f28" fmla="*/ f17 1 f2"/>
                  <a:gd name="f29" fmla="*/ f20 1 6"/>
                  <a:gd name="f30" fmla="*/ f21 1 5"/>
                  <a:gd name="f31" fmla="*/ f22 1 6"/>
                  <a:gd name="f32" fmla="*/ f23 1 5"/>
                  <a:gd name="f33" fmla="*/ f24 1 6"/>
                  <a:gd name="f34" fmla="*/ f25 1 5"/>
                  <a:gd name="f35" fmla="*/ f26 1 6"/>
                  <a:gd name="f36" fmla="*/ f27 1 5"/>
                  <a:gd name="f37" fmla="*/ 0 1 f19"/>
                  <a:gd name="f38" fmla="*/ f6 1 f19"/>
                  <a:gd name="f39" fmla="*/ 0 1 f18"/>
                  <a:gd name="f40" fmla="*/ f7 1 f18"/>
                  <a:gd name="f41" fmla="+- f28 0 f1"/>
                  <a:gd name="f42" fmla="*/ f29 1 f19"/>
                  <a:gd name="f43" fmla="*/ f30 1 f18"/>
                  <a:gd name="f44" fmla="*/ f31 1 f19"/>
                  <a:gd name="f45" fmla="*/ f32 1 f18"/>
                  <a:gd name="f46" fmla="*/ f33 1 f19"/>
                  <a:gd name="f47" fmla="*/ f34 1 f18"/>
                  <a:gd name="f48" fmla="*/ f35 1 f19"/>
                  <a:gd name="f49" fmla="*/ f36 1 f18"/>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3 1"/>
                  <a:gd name="f61" fmla="*/ f49 f14 1"/>
                </a:gdLst>
                <a:ahLst/>
                <a:cxnLst>
                  <a:cxn ang="3cd4">
                    <a:pos x="hc" y="t"/>
                  </a:cxn>
                  <a:cxn ang="0">
                    <a:pos x="r" y="vc"/>
                  </a:cxn>
                  <a:cxn ang="cd4">
                    <a:pos x="hc" y="b"/>
                  </a:cxn>
                  <a:cxn ang="cd2">
                    <a:pos x="l" y="vc"/>
                  </a:cxn>
                  <a:cxn ang="f41">
                    <a:pos x="f54" y="f55"/>
                  </a:cxn>
                  <a:cxn ang="f41">
                    <a:pos x="f56" y="f57"/>
                  </a:cxn>
                  <a:cxn ang="f41">
                    <a:pos x="f58" y="f59"/>
                  </a:cxn>
                  <a:cxn ang="f41">
                    <a:pos x="f60" y="f61"/>
                  </a:cxn>
                  <a:cxn ang="f41">
                    <a:pos x="f54" y="f55"/>
                  </a:cxn>
                </a:cxnLst>
                <a:rect l="f50" t="f53" r="f51" b="f52"/>
                <a:pathLst>
                  <a:path w="6" h="5">
                    <a:moveTo>
                      <a:pt x="f8" y="f7"/>
                    </a:moveTo>
                    <a:cubicBezTo>
                      <a:pt x="f9" y="f7"/>
                      <a:pt x="f5" y="f8"/>
                      <a:pt x="f5" y="f9"/>
                    </a:cubicBezTo>
                    <a:cubicBezTo>
                      <a:pt x="f5" y="f10"/>
                      <a:pt x="f5" y="f5"/>
                      <a:pt x="f9" y="f5"/>
                    </a:cubicBezTo>
                    <a:cubicBezTo>
                      <a:pt x="f8" y="f5"/>
                      <a:pt x="f7" y="f10"/>
                      <a:pt x="f6" y="f11"/>
                    </a:cubicBezTo>
                    <a:cubicBezTo>
                      <a:pt x="f6" y="f8"/>
                      <a:pt x="f7" y="f7"/>
                      <a:pt x="f8" y="f7"/>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0" name="Freeform 157">
                <a:extLst>
                  <a:ext uri="{FF2B5EF4-FFF2-40B4-BE49-F238E27FC236}">
                    <a16:creationId xmlns:a16="http://schemas.microsoft.com/office/drawing/2014/main" id="{5FCE57E5-D34F-5820-1716-1CA4521AF1BB}"/>
                  </a:ext>
                </a:extLst>
              </p:cNvPr>
              <p:cNvSpPr/>
              <p:nvPr/>
            </p:nvSpPr>
            <p:spPr>
              <a:xfrm>
                <a:off x="11626852" y="6065836"/>
                <a:ext cx="7936" cy="7936"/>
              </a:xfrm>
              <a:custGeom>
                <a:avLst/>
                <a:gdLst>
                  <a:gd name="f0" fmla="val 10800000"/>
                  <a:gd name="f1" fmla="val 5400000"/>
                  <a:gd name="f2" fmla="val 180"/>
                  <a:gd name="f3" fmla="val w"/>
                  <a:gd name="f4" fmla="val h"/>
                  <a:gd name="f5" fmla="val 0"/>
                  <a:gd name="f6" fmla="val 5"/>
                  <a:gd name="f7" fmla="val 4"/>
                  <a:gd name="f8" fmla="val 3"/>
                  <a:gd name="f9" fmla="val 1"/>
                  <a:gd name="f10" fmla="val 2"/>
                  <a:gd name="f11" fmla="+- 0 0 -90"/>
                  <a:gd name="f12" fmla="*/ f3 1 5"/>
                  <a:gd name="f13" fmla="*/ f4 1 5"/>
                  <a:gd name="f14" fmla="+- f6 0 f5"/>
                  <a:gd name="f15" fmla="*/ f11 f0 1"/>
                  <a:gd name="f16" fmla="*/ f14 1 5"/>
                  <a:gd name="f17" fmla="*/ 0 f14 1"/>
                  <a:gd name="f18" fmla="*/ 5 f14 1"/>
                  <a:gd name="f19" fmla="*/ 1 f14 1"/>
                  <a:gd name="f20" fmla="*/ 3 f14 1"/>
                  <a:gd name="f21" fmla="*/ 4 f14 1"/>
                  <a:gd name="f22" fmla="*/ 2 f14 1"/>
                  <a:gd name="f23" fmla="*/ f15 1 f2"/>
                  <a:gd name="f24" fmla="*/ f17 1 5"/>
                  <a:gd name="f25" fmla="*/ f18 1 5"/>
                  <a:gd name="f26" fmla="*/ f19 1 5"/>
                  <a:gd name="f27" fmla="*/ f20 1 5"/>
                  <a:gd name="f28" fmla="*/ f21 1 5"/>
                  <a:gd name="f29" fmla="*/ f22 1 5"/>
                  <a:gd name="f30" fmla="*/ 0 1 f16"/>
                  <a:gd name="f31" fmla="*/ f6 1 f16"/>
                  <a:gd name="f32" fmla="+- f23 0 f1"/>
                  <a:gd name="f33" fmla="*/ f24 1 f16"/>
                  <a:gd name="f34" fmla="*/ f25 1 f16"/>
                  <a:gd name="f35" fmla="*/ f26 1 f16"/>
                  <a:gd name="f36" fmla="*/ f27 1 f16"/>
                  <a:gd name="f37" fmla="*/ f28 1 f16"/>
                  <a:gd name="f38" fmla="*/ f29 1 f16"/>
                  <a:gd name="f39" fmla="*/ f30 f12 1"/>
                  <a:gd name="f40" fmla="*/ f31 f12 1"/>
                  <a:gd name="f41" fmla="*/ f31 f13 1"/>
                  <a:gd name="f42" fmla="*/ f30 f13 1"/>
                  <a:gd name="f43" fmla="*/ f33 f12 1"/>
                  <a:gd name="f44" fmla="*/ f34 f13 1"/>
                  <a:gd name="f45" fmla="*/ f35 f12 1"/>
                  <a:gd name="f46" fmla="*/ f36 f13 1"/>
                  <a:gd name="f47" fmla="*/ f37 f12 1"/>
                  <a:gd name="f48" fmla="*/ f33 f13 1"/>
                  <a:gd name="f49" fmla="*/ f34 f12 1"/>
                  <a:gd name="f50" fmla="*/ f35 f13 1"/>
                  <a:gd name="f51" fmla="*/ f38 f12 1"/>
                </a:gdLst>
                <a:ahLst/>
                <a:cxnLst>
                  <a:cxn ang="3cd4">
                    <a:pos x="hc" y="t"/>
                  </a:cxn>
                  <a:cxn ang="0">
                    <a:pos x="r" y="vc"/>
                  </a:cxn>
                  <a:cxn ang="cd4">
                    <a:pos x="hc" y="b"/>
                  </a:cxn>
                  <a:cxn ang="cd2">
                    <a:pos x="l" y="vc"/>
                  </a:cxn>
                  <a:cxn ang="f32">
                    <a:pos x="f43" y="f44"/>
                  </a:cxn>
                  <a:cxn ang="f32">
                    <a:pos x="f45" y="f46"/>
                  </a:cxn>
                  <a:cxn ang="f32">
                    <a:pos x="f47" y="f48"/>
                  </a:cxn>
                  <a:cxn ang="f32">
                    <a:pos x="f49" y="f50"/>
                  </a:cxn>
                  <a:cxn ang="f32">
                    <a:pos x="f51" y="f44"/>
                  </a:cxn>
                  <a:cxn ang="f32">
                    <a:pos x="f43" y="f44"/>
                  </a:cxn>
                </a:cxnLst>
                <a:rect l="f39" t="f42" r="f40" b="f41"/>
                <a:pathLst>
                  <a:path w="5" h="5">
                    <a:moveTo>
                      <a:pt x="f5" y="f6"/>
                    </a:moveTo>
                    <a:cubicBezTo>
                      <a:pt x="f5" y="f7"/>
                      <a:pt x="f5" y="f8"/>
                      <a:pt x="f9" y="f8"/>
                    </a:cubicBezTo>
                    <a:cubicBezTo>
                      <a:pt x="f10" y="f9"/>
                      <a:pt x="f10" y="f5"/>
                      <a:pt x="f7" y="f5"/>
                    </a:cubicBezTo>
                    <a:cubicBezTo>
                      <a:pt x="f7" y="f5"/>
                      <a:pt x="f6" y="f5"/>
                      <a:pt x="f6" y="f9"/>
                    </a:cubicBezTo>
                    <a:cubicBezTo>
                      <a:pt x="f6" y="f8"/>
                      <a:pt x="f8" y="f7"/>
                      <a:pt x="f10" y="f6"/>
                    </a:cubicBezTo>
                    <a:cubicBezTo>
                      <a:pt x="f10" y="f6"/>
                      <a:pt x="f9" y="f6"/>
                      <a:pt x="f5" y="f6"/>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1" name="Freeform 158">
                <a:extLst>
                  <a:ext uri="{FF2B5EF4-FFF2-40B4-BE49-F238E27FC236}">
                    <a16:creationId xmlns:a16="http://schemas.microsoft.com/office/drawing/2014/main" id="{6CC22FDE-242B-D7FF-7188-58FA79FD4F33}"/>
                  </a:ext>
                </a:extLst>
              </p:cNvPr>
              <p:cNvSpPr/>
              <p:nvPr/>
            </p:nvSpPr>
            <p:spPr>
              <a:xfrm>
                <a:off x="11722105" y="6129342"/>
                <a:ext cx="4764" cy="6345"/>
              </a:xfrm>
              <a:custGeom>
                <a:avLst/>
                <a:gdLst>
                  <a:gd name="f0" fmla="val 10800000"/>
                  <a:gd name="f1" fmla="val 5400000"/>
                  <a:gd name="f2" fmla="val 180"/>
                  <a:gd name="f3" fmla="val w"/>
                  <a:gd name="f4" fmla="val h"/>
                  <a:gd name="f5" fmla="val 0"/>
                  <a:gd name="f6" fmla="val 3"/>
                  <a:gd name="f7" fmla="val 4"/>
                  <a:gd name="f8" fmla="val 2"/>
                  <a:gd name="f9" fmla="val 1"/>
                  <a:gd name="f10" fmla="+- 0 0 -90"/>
                  <a:gd name="f11" fmla="*/ f3 1 3"/>
                  <a:gd name="f12" fmla="*/ f4 1 4"/>
                  <a:gd name="f13" fmla="+- f7 0 f5"/>
                  <a:gd name="f14" fmla="+- f6 0 f5"/>
                  <a:gd name="f15" fmla="*/ f10 f0 1"/>
                  <a:gd name="f16" fmla="*/ f13 1 4"/>
                  <a:gd name="f17" fmla="*/ f14 1 3"/>
                  <a:gd name="f18" fmla="*/ 3 f14 1"/>
                  <a:gd name="f19" fmla="*/ 2 f13 1"/>
                  <a:gd name="f20" fmla="*/ 2 f14 1"/>
                  <a:gd name="f21" fmla="*/ 4 f13 1"/>
                  <a:gd name="f22" fmla="*/ 0 f14 1"/>
                  <a:gd name="f23" fmla="*/ 1 f14 1"/>
                  <a:gd name="f24" fmla="*/ 0 f13 1"/>
                  <a:gd name="f25" fmla="*/ f15 1 f2"/>
                  <a:gd name="f26" fmla="*/ f18 1 3"/>
                  <a:gd name="f27" fmla="*/ f19 1 4"/>
                  <a:gd name="f28" fmla="*/ f20 1 3"/>
                  <a:gd name="f29" fmla="*/ f21 1 4"/>
                  <a:gd name="f30" fmla="*/ f22 1 3"/>
                  <a:gd name="f31" fmla="*/ f23 1 3"/>
                  <a:gd name="f32" fmla="*/ f24 1 4"/>
                  <a:gd name="f33" fmla="*/ 0 1 f17"/>
                  <a:gd name="f34" fmla="*/ f6 1 f17"/>
                  <a:gd name="f35" fmla="*/ 0 1 f16"/>
                  <a:gd name="f36" fmla="*/ f7 1 f16"/>
                  <a:gd name="f37" fmla="+- f25 0 f1"/>
                  <a:gd name="f38" fmla="*/ f26 1 f17"/>
                  <a:gd name="f39" fmla="*/ f27 1 f16"/>
                  <a:gd name="f40" fmla="*/ f28 1 f17"/>
                  <a:gd name="f41" fmla="*/ f29 1 f16"/>
                  <a:gd name="f42" fmla="*/ f30 1 f17"/>
                  <a:gd name="f43" fmla="*/ f31 1 f17"/>
                  <a:gd name="f44" fmla="*/ f32 1 f16"/>
                  <a:gd name="f45" fmla="*/ f33 f11 1"/>
                  <a:gd name="f46" fmla="*/ f34 f11 1"/>
                  <a:gd name="f47" fmla="*/ f36 f12 1"/>
                  <a:gd name="f48" fmla="*/ f35 f12 1"/>
                  <a:gd name="f49" fmla="*/ f38 f11 1"/>
                  <a:gd name="f50" fmla="*/ f39 f12 1"/>
                  <a:gd name="f51" fmla="*/ f40 f11 1"/>
                  <a:gd name="f52" fmla="*/ f41 f12 1"/>
                  <a:gd name="f53" fmla="*/ f42 f11 1"/>
                  <a:gd name="f54" fmla="*/ f43 f11 1"/>
                  <a:gd name="f55" fmla="*/ f44 f12 1"/>
                </a:gdLst>
                <a:ahLst/>
                <a:cxnLst>
                  <a:cxn ang="3cd4">
                    <a:pos x="hc" y="t"/>
                  </a:cxn>
                  <a:cxn ang="0">
                    <a:pos x="r" y="vc"/>
                  </a:cxn>
                  <a:cxn ang="cd4">
                    <a:pos x="hc" y="b"/>
                  </a:cxn>
                  <a:cxn ang="cd2">
                    <a:pos x="l" y="vc"/>
                  </a:cxn>
                  <a:cxn ang="f37">
                    <a:pos x="f49" y="f50"/>
                  </a:cxn>
                  <a:cxn ang="f37">
                    <a:pos x="f51" y="f52"/>
                  </a:cxn>
                  <a:cxn ang="f37">
                    <a:pos x="f53" y="f50"/>
                  </a:cxn>
                  <a:cxn ang="f37">
                    <a:pos x="f54" y="f55"/>
                  </a:cxn>
                  <a:cxn ang="f37">
                    <a:pos x="f49" y="f50"/>
                  </a:cxn>
                </a:cxnLst>
                <a:rect l="f45" t="f48" r="f46" b="f47"/>
                <a:pathLst>
                  <a:path w="3" h="4">
                    <a:moveTo>
                      <a:pt x="f6" y="f8"/>
                    </a:moveTo>
                    <a:cubicBezTo>
                      <a:pt x="f6" y="f8"/>
                      <a:pt x="f6" y="f7"/>
                      <a:pt x="f8" y="f7"/>
                    </a:cubicBezTo>
                    <a:cubicBezTo>
                      <a:pt x="f9" y="f7"/>
                      <a:pt x="f5" y="f6"/>
                      <a:pt x="f5" y="f8"/>
                    </a:cubicBezTo>
                    <a:cubicBezTo>
                      <a:pt x="f5" y="f9"/>
                      <a:pt x="f9" y="f5"/>
                      <a:pt x="f9" y="f5"/>
                    </a:cubicBezTo>
                    <a:cubicBezTo>
                      <a:pt x="f8" y="f5"/>
                      <a:pt x="f6" y="f9"/>
                      <a:pt x="f6" y="f8"/>
                    </a:cubicBezTo>
                    <a:close/>
                  </a:path>
                </a:pathLst>
              </a:custGeom>
              <a:solidFill>
                <a:srgbClr val="EABE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2" name="Freeform 159">
                <a:extLst>
                  <a:ext uri="{FF2B5EF4-FFF2-40B4-BE49-F238E27FC236}">
                    <a16:creationId xmlns:a16="http://schemas.microsoft.com/office/drawing/2014/main" id="{0940D5B9-81F2-304C-9759-7F716C15E408}"/>
                  </a:ext>
                </a:extLst>
              </p:cNvPr>
              <p:cNvSpPr/>
              <p:nvPr/>
            </p:nvSpPr>
            <p:spPr>
              <a:xfrm>
                <a:off x="11641134" y="5894386"/>
                <a:ext cx="6345" cy="6345"/>
              </a:xfrm>
              <a:custGeom>
                <a:avLst/>
                <a:gdLst>
                  <a:gd name="f0" fmla="val 10800000"/>
                  <a:gd name="f1" fmla="val 5400000"/>
                  <a:gd name="f2" fmla="val 180"/>
                  <a:gd name="f3" fmla="val w"/>
                  <a:gd name="f4" fmla="val h"/>
                  <a:gd name="f5" fmla="val 0"/>
                  <a:gd name="f6" fmla="val 4"/>
                  <a:gd name="f7" fmla="val 2"/>
                  <a:gd name="f8" fmla="val 3"/>
                  <a:gd name="f9" fmla="val 1"/>
                  <a:gd name="f10" fmla="+- 0 0 -90"/>
                  <a:gd name="f11" fmla="*/ f3 1 4"/>
                  <a:gd name="f12" fmla="*/ f4 1 4"/>
                  <a:gd name="f13" fmla="+- f6 0 f5"/>
                  <a:gd name="f14" fmla="*/ f10 f0 1"/>
                  <a:gd name="f15" fmla="*/ f13 1 4"/>
                  <a:gd name="f16" fmla="*/ 4 f13 1"/>
                  <a:gd name="f17" fmla="*/ 0 f13 1"/>
                  <a:gd name="f18" fmla="*/ f14 1 f2"/>
                  <a:gd name="f19" fmla="*/ f16 1 4"/>
                  <a:gd name="f20" fmla="*/ f17 1 4"/>
                  <a:gd name="f21" fmla="*/ 0 1 f15"/>
                  <a:gd name="f22" fmla="*/ f6 1 f15"/>
                  <a:gd name="f23" fmla="+- f18 0 f1"/>
                  <a:gd name="f24" fmla="*/ f19 1 f15"/>
                  <a:gd name="f25" fmla="*/ f20 1 f15"/>
                  <a:gd name="f26" fmla="*/ f21 f11 1"/>
                  <a:gd name="f27" fmla="*/ f22 f11 1"/>
                  <a:gd name="f28" fmla="*/ f22 f12 1"/>
                  <a:gd name="f29" fmla="*/ f21 f12 1"/>
                  <a:gd name="f30" fmla="*/ f24 f11 1"/>
                  <a:gd name="f31" fmla="*/ f24 f12 1"/>
                  <a:gd name="f32" fmla="*/ f25 f11 1"/>
                  <a:gd name="f33" fmla="*/ f25 f12 1"/>
                </a:gdLst>
                <a:ahLst/>
                <a:cxnLst>
                  <a:cxn ang="3cd4">
                    <a:pos x="hc" y="t"/>
                  </a:cxn>
                  <a:cxn ang="0">
                    <a:pos x="r" y="vc"/>
                  </a:cxn>
                  <a:cxn ang="cd4">
                    <a:pos x="hc" y="b"/>
                  </a:cxn>
                  <a:cxn ang="cd2">
                    <a:pos x="l" y="vc"/>
                  </a:cxn>
                  <a:cxn ang="f23">
                    <a:pos x="f30" y="f31"/>
                  </a:cxn>
                  <a:cxn ang="f23">
                    <a:pos x="f32" y="f33"/>
                  </a:cxn>
                  <a:cxn ang="f23">
                    <a:pos x="f30" y="f31"/>
                  </a:cxn>
                </a:cxnLst>
                <a:rect l="f26" t="f29" r="f27" b="f28"/>
                <a:pathLst>
                  <a:path w="4" h="4">
                    <a:moveTo>
                      <a:pt x="f6" y="f6"/>
                    </a:moveTo>
                    <a:cubicBezTo>
                      <a:pt x="f7" y="f6"/>
                      <a:pt x="f5" y="f7"/>
                      <a:pt x="f5" y="f5"/>
                    </a:cubicBezTo>
                    <a:cubicBezTo>
                      <a:pt x="f8" y="f5"/>
                      <a:pt x="f6" y="f9"/>
                      <a:pt x="f6" y="f6"/>
                    </a:cubicBezTo>
                    <a:close/>
                  </a:path>
                </a:pathLst>
              </a:custGeom>
              <a:solidFill>
                <a:srgbClr val="DDA88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3" name="Freeform 160">
                <a:extLst>
                  <a:ext uri="{FF2B5EF4-FFF2-40B4-BE49-F238E27FC236}">
                    <a16:creationId xmlns:a16="http://schemas.microsoft.com/office/drawing/2014/main" id="{CA766CD9-38F0-9708-BE64-45424CD38F11}"/>
                  </a:ext>
                </a:extLst>
              </p:cNvPr>
              <p:cNvSpPr/>
              <p:nvPr/>
            </p:nvSpPr>
            <p:spPr>
              <a:xfrm>
                <a:off x="11837986" y="5843592"/>
                <a:ext cx="4764" cy="4764"/>
              </a:xfrm>
              <a:custGeom>
                <a:avLst/>
                <a:gdLst>
                  <a:gd name="f0" fmla="val 10800000"/>
                  <a:gd name="f1" fmla="val 5400000"/>
                  <a:gd name="f2" fmla="val 180"/>
                  <a:gd name="f3" fmla="val w"/>
                  <a:gd name="f4" fmla="val h"/>
                  <a:gd name="f5" fmla="val 0"/>
                  <a:gd name="f6" fmla="val 3"/>
                  <a:gd name="f7" fmla="val 2"/>
                  <a:gd name="f8" fmla="val 1"/>
                  <a:gd name="f9" fmla="+- 0 0 -90"/>
                  <a:gd name="f10" fmla="*/ f3 1 3"/>
                  <a:gd name="f11" fmla="*/ f4 1 3"/>
                  <a:gd name="f12" fmla="+- f6 0 f5"/>
                  <a:gd name="f13" fmla="*/ f9 f0 1"/>
                  <a:gd name="f14" fmla="*/ f12 1 3"/>
                  <a:gd name="f15" fmla="*/ 2 f12 1"/>
                  <a:gd name="f16" fmla="*/ 0 f12 1"/>
                  <a:gd name="f17" fmla="*/ 3 f12 1"/>
                  <a:gd name="f18" fmla="*/ f13 1 f2"/>
                  <a:gd name="f19" fmla="*/ f15 1 3"/>
                  <a:gd name="f20" fmla="*/ f16 1 3"/>
                  <a:gd name="f21" fmla="*/ f17 1 3"/>
                  <a:gd name="f22" fmla="*/ 0 1 f14"/>
                  <a:gd name="f23" fmla="*/ f6 1 f14"/>
                  <a:gd name="f24" fmla="+- f18 0 f1"/>
                  <a:gd name="f25" fmla="*/ f19 1 f14"/>
                  <a:gd name="f26" fmla="*/ f20 1 f14"/>
                  <a:gd name="f27" fmla="*/ f21 1 f14"/>
                  <a:gd name="f28" fmla="*/ f22 f10 1"/>
                  <a:gd name="f29" fmla="*/ f23 f10 1"/>
                  <a:gd name="f30" fmla="*/ f23 f11 1"/>
                  <a:gd name="f31" fmla="*/ f22 f11 1"/>
                  <a:gd name="f32" fmla="*/ f25 f10 1"/>
                  <a:gd name="f33" fmla="*/ f26 f11 1"/>
                  <a:gd name="f34" fmla="*/ f27 f10 1"/>
                  <a:gd name="f35" fmla="*/ f25 f11 1"/>
                  <a:gd name="f36" fmla="*/ f26 f10 1"/>
                </a:gdLst>
                <a:ahLst/>
                <a:cxnLst>
                  <a:cxn ang="3cd4">
                    <a:pos x="hc" y="t"/>
                  </a:cxn>
                  <a:cxn ang="0">
                    <a:pos x="r" y="vc"/>
                  </a:cxn>
                  <a:cxn ang="cd4">
                    <a:pos x="hc" y="b"/>
                  </a:cxn>
                  <a:cxn ang="cd2">
                    <a:pos x="l" y="vc"/>
                  </a:cxn>
                  <a:cxn ang="f24">
                    <a:pos x="f32" y="f33"/>
                  </a:cxn>
                  <a:cxn ang="f24">
                    <a:pos x="f34" y="f35"/>
                  </a:cxn>
                  <a:cxn ang="f24">
                    <a:pos x="f32" y="f35"/>
                  </a:cxn>
                  <a:cxn ang="f24">
                    <a:pos x="f36" y="f33"/>
                  </a:cxn>
                  <a:cxn ang="f24">
                    <a:pos x="f32" y="f33"/>
                  </a:cxn>
                </a:cxnLst>
                <a:rect l="f28" t="f31" r="f29" b="f30"/>
                <a:pathLst>
                  <a:path w="3" h="3">
                    <a:moveTo>
                      <a:pt x="f7" y="f5"/>
                    </a:moveTo>
                    <a:cubicBezTo>
                      <a:pt x="f7" y="f5"/>
                      <a:pt x="f6" y="f8"/>
                      <a:pt x="f6" y="f7"/>
                    </a:cubicBezTo>
                    <a:cubicBezTo>
                      <a:pt x="f6" y="f7"/>
                      <a:pt x="f7" y="f6"/>
                      <a:pt x="f7" y="f7"/>
                    </a:cubicBezTo>
                    <a:cubicBezTo>
                      <a:pt x="f8" y="f7"/>
                      <a:pt x="f5" y="f8"/>
                      <a:pt x="f5" y="f5"/>
                    </a:cubicBezTo>
                    <a:cubicBezTo>
                      <a:pt x="f5" y="f5"/>
                      <a:pt x="f8" y="f5"/>
                      <a:pt x="f7" y="f5"/>
                    </a:cubicBezTo>
                    <a:close/>
                  </a:path>
                </a:pathLst>
              </a:custGeom>
              <a:solidFill>
                <a:srgbClr val="DBAC9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4" name="Freeform 161">
                <a:extLst>
                  <a:ext uri="{FF2B5EF4-FFF2-40B4-BE49-F238E27FC236}">
                    <a16:creationId xmlns:a16="http://schemas.microsoft.com/office/drawing/2014/main" id="{6BA88409-419A-BD42-019B-86B24D857F79}"/>
                  </a:ext>
                </a:extLst>
              </p:cNvPr>
              <p:cNvSpPr/>
              <p:nvPr/>
            </p:nvSpPr>
            <p:spPr>
              <a:xfrm>
                <a:off x="11180761" y="4495803"/>
                <a:ext cx="31747" cy="92070"/>
              </a:xfrm>
              <a:custGeom>
                <a:avLst/>
                <a:gdLst>
                  <a:gd name="f0" fmla="val 10800000"/>
                  <a:gd name="f1" fmla="val 5400000"/>
                  <a:gd name="f2" fmla="val 180"/>
                  <a:gd name="f3" fmla="val w"/>
                  <a:gd name="f4" fmla="val h"/>
                  <a:gd name="f5" fmla="val 0"/>
                  <a:gd name="f6" fmla="val 20"/>
                  <a:gd name="f7" fmla="val 58"/>
                  <a:gd name="f8" fmla="val 2"/>
                  <a:gd name="f9" fmla="val 9"/>
                  <a:gd name="f10" fmla="val 10"/>
                  <a:gd name="f11" fmla="val 13"/>
                  <a:gd name="f12" fmla="val 21"/>
                  <a:gd name="f13" fmla="val 19"/>
                  <a:gd name="f14" fmla="val 32"/>
                  <a:gd name="f15" fmla="val 12"/>
                  <a:gd name="f16" fmla="val 37"/>
                  <a:gd name="f17" fmla="val 39"/>
                  <a:gd name="f18" fmla="val 15"/>
                  <a:gd name="f19" fmla="val 45"/>
                  <a:gd name="f20" fmla="val 17"/>
                  <a:gd name="f21" fmla="val 49"/>
                  <a:gd name="f22" fmla="val 51"/>
                  <a:gd name="f23" fmla="val 56"/>
                  <a:gd name="f24" fmla="val 54"/>
                  <a:gd name="f25" fmla="val 7"/>
                  <a:gd name="f26" fmla="val 40"/>
                  <a:gd name="f27" fmla="val 3"/>
                  <a:gd name="f28" fmla="val 1"/>
                  <a:gd name="f29" fmla="+- 0 0 -90"/>
                  <a:gd name="f30" fmla="*/ f3 1 20"/>
                  <a:gd name="f31" fmla="*/ f4 1 58"/>
                  <a:gd name="f32" fmla="+- f7 0 f5"/>
                  <a:gd name="f33" fmla="+- f6 0 f5"/>
                  <a:gd name="f34" fmla="*/ f29 f0 1"/>
                  <a:gd name="f35" fmla="*/ f33 1 20"/>
                  <a:gd name="f36" fmla="*/ f32 1 58"/>
                  <a:gd name="f37" fmla="*/ 2 f33 1"/>
                  <a:gd name="f38" fmla="*/ 0 f32 1"/>
                  <a:gd name="f39" fmla="*/ 19 f33 1"/>
                  <a:gd name="f40" fmla="*/ 32 f32 1"/>
                  <a:gd name="f41" fmla="*/ 15 f33 1"/>
                  <a:gd name="f42" fmla="*/ 45 f32 1"/>
                  <a:gd name="f43" fmla="*/ 56 f32 1"/>
                  <a:gd name="f44" fmla="*/ 58 f32 1"/>
                  <a:gd name="f45" fmla="*/ 0 f33 1"/>
                  <a:gd name="f46" fmla="*/ 2 f32 1"/>
                  <a:gd name="f47" fmla="*/ f34 1 f2"/>
                  <a:gd name="f48" fmla="*/ f37 1 20"/>
                  <a:gd name="f49" fmla="*/ f38 1 58"/>
                  <a:gd name="f50" fmla="*/ f39 1 20"/>
                  <a:gd name="f51" fmla="*/ f40 1 58"/>
                  <a:gd name="f52" fmla="*/ f41 1 20"/>
                  <a:gd name="f53" fmla="*/ f42 1 58"/>
                  <a:gd name="f54" fmla="*/ f43 1 58"/>
                  <a:gd name="f55" fmla="*/ f44 1 58"/>
                  <a:gd name="f56" fmla="*/ f45 1 20"/>
                  <a:gd name="f57" fmla="*/ f46 1 58"/>
                  <a:gd name="f58" fmla="*/ 0 1 f35"/>
                  <a:gd name="f59" fmla="*/ f6 1 f35"/>
                  <a:gd name="f60" fmla="*/ 0 1 f36"/>
                  <a:gd name="f61" fmla="*/ f7 1 f36"/>
                  <a:gd name="f62" fmla="+- f47 0 f1"/>
                  <a:gd name="f63" fmla="*/ f48 1 f35"/>
                  <a:gd name="f64" fmla="*/ f49 1 f36"/>
                  <a:gd name="f65" fmla="*/ f50 1 f35"/>
                  <a:gd name="f66" fmla="*/ f51 1 f36"/>
                  <a:gd name="f67" fmla="*/ f52 1 f35"/>
                  <a:gd name="f68" fmla="*/ f53 1 f36"/>
                  <a:gd name="f69" fmla="*/ f54 1 f36"/>
                  <a:gd name="f70" fmla="*/ f55 1 f36"/>
                  <a:gd name="f71" fmla="*/ f56 1 f35"/>
                  <a:gd name="f72" fmla="*/ f57 1 f36"/>
                  <a:gd name="f73" fmla="*/ f58 f30 1"/>
                  <a:gd name="f74" fmla="*/ f59 f30 1"/>
                  <a:gd name="f75" fmla="*/ f61 f31 1"/>
                  <a:gd name="f76" fmla="*/ f60 f31 1"/>
                  <a:gd name="f77" fmla="*/ f63 f30 1"/>
                  <a:gd name="f78" fmla="*/ f64 f31 1"/>
                  <a:gd name="f79" fmla="*/ f65 f30 1"/>
                  <a:gd name="f80" fmla="*/ f66 f31 1"/>
                  <a:gd name="f81" fmla="*/ f67 f30 1"/>
                  <a:gd name="f82" fmla="*/ f68 f31 1"/>
                  <a:gd name="f83" fmla="*/ f69 f31 1"/>
                  <a:gd name="f84" fmla="*/ f70 f31 1"/>
                  <a:gd name="f85" fmla="*/ f71 f30 1"/>
                  <a:gd name="f86" fmla="*/ f72 f31 1"/>
                </a:gdLst>
                <a:ahLst/>
                <a:cxnLst>
                  <a:cxn ang="3cd4">
                    <a:pos x="hc" y="t"/>
                  </a:cxn>
                  <a:cxn ang="0">
                    <a:pos x="r" y="vc"/>
                  </a:cxn>
                  <a:cxn ang="cd4">
                    <a:pos x="hc" y="b"/>
                  </a:cxn>
                  <a:cxn ang="cd2">
                    <a:pos x="l" y="vc"/>
                  </a:cxn>
                  <a:cxn ang="f62">
                    <a:pos x="f77" y="f78"/>
                  </a:cxn>
                  <a:cxn ang="f62">
                    <a:pos x="f79" y="f80"/>
                  </a:cxn>
                  <a:cxn ang="f62">
                    <a:pos x="f81" y="f82"/>
                  </a:cxn>
                  <a:cxn ang="f62">
                    <a:pos x="f79" y="f83"/>
                  </a:cxn>
                  <a:cxn ang="f62">
                    <a:pos x="f81" y="f84"/>
                  </a:cxn>
                  <a:cxn ang="f62">
                    <a:pos x="f85" y="f86"/>
                  </a:cxn>
                  <a:cxn ang="f62">
                    <a:pos x="f77" y="f78"/>
                  </a:cxn>
                </a:cxnLst>
                <a:rect l="f73" t="f76" r="f74" b="f75"/>
                <a:pathLst>
                  <a:path w="20" h="58">
                    <a:moveTo>
                      <a:pt x="f8" y="f5"/>
                    </a:moveTo>
                    <a:cubicBezTo>
                      <a:pt x="f9" y="f10"/>
                      <a:pt x="f11" y="f12"/>
                      <a:pt x="f13" y="f14"/>
                    </a:cubicBezTo>
                    <a:cubicBezTo>
                      <a:pt x="f15" y="f16"/>
                      <a:pt x="f15" y="f17"/>
                      <a:pt x="f18" y="f19"/>
                    </a:cubicBezTo>
                    <a:cubicBezTo>
                      <a:pt x="f20" y="f21"/>
                      <a:pt x="f6" y="f22"/>
                      <a:pt x="f13" y="f23"/>
                    </a:cubicBezTo>
                    <a:cubicBezTo>
                      <a:pt x="f20" y="f24"/>
                      <a:pt x="f18" y="f24"/>
                      <a:pt x="f18" y="f7"/>
                    </a:cubicBezTo>
                    <a:cubicBezTo>
                      <a:pt x="f25" y="f26"/>
                      <a:pt x="f27" y="f12"/>
                      <a:pt x="f5" y="f8"/>
                    </a:cubicBezTo>
                    <a:cubicBezTo>
                      <a:pt x="f5" y="f28"/>
                      <a:pt x="f28" y="f5"/>
                      <a:pt x="f8" y="f5"/>
                    </a:cubicBezTo>
                    <a:close/>
                  </a:path>
                </a:pathLst>
              </a:custGeom>
              <a:solidFill>
                <a:srgbClr val="C8847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5" name="Freeform 162">
                <a:extLst>
                  <a:ext uri="{FF2B5EF4-FFF2-40B4-BE49-F238E27FC236}">
                    <a16:creationId xmlns:a16="http://schemas.microsoft.com/office/drawing/2014/main" id="{88203ECE-690E-80B6-0046-D08FC1D998CA}"/>
                  </a:ext>
                </a:extLst>
              </p:cNvPr>
              <p:cNvSpPr/>
              <p:nvPr/>
            </p:nvSpPr>
            <p:spPr>
              <a:xfrm>
                <a:off x="11422063" y="5694361"/>
                <a:ext cx="182559" cy="203197"/>
              </a:xfrm>
              <a:custGeom>
                <a:avLst/>
                <a:gdLst>
                  <a:gd name="f0" fmla="val 10800000"/>
                  <a:gd name="f1" fmla="val 5400000"/>
                  <a:gd name="f2" fmla="val 180"/>
                  <a:gd name="f3" fmla="val w"/>
                  <a:gd name="f4" fmla="val h"/>
                  <a:gd name="f5" fmla="val 0"/>
                  <a:gd name="f6" fmla="val 116"/>
                  <a:gd name="f7" fmla="val 129"/>
                  <a:gd name="f8" fmla="val 87"/>
                  <a:gd name="f9" fmla="val 92"/>
                  <a:gd name="f10" fmla="val 95"/>
                  <a:gd name="f11" fmla="val 3"/>
                  <a:gd name="f12" fmla="val 96"/>
                  <a:gd name="f13" fmla="val 7"/>
                  <a:gd name="f14" fmla="val 99"/>
                  <a:gd name="f15" fmla="val 11"/>
                  <a:gd name="f16" fmla="val 102"/>
                  <a:gd name="f17" fmla="val 12"/>
                  <a:gd name="f18" fmla="val 107"/>
                  <a:gd name="f19" fmla="val 15"/>
                  <a:gd name="f20" fmla="val 110"/>
                  <a:gd name="f21" fmla="val 16"/>
                  <a:gd name="f22" fmla="val 111"/>
                  <a:gd name="f23" fmla="val 19"/>
                  <a:gd name="f24" fmla="val 30"/>
                  <a:gd name="f25" fmla="val 36"/>
                  <a:gd name="f26" fmla="val 105"/>
                  <a:gd name="f27" fmla="val 38"/>
                  <a:gd name="f28" fmla="val 104"/>
                  <a:gd name="f29" fmla="val 39"/>
                  <a:gd name="f30" fmla="val 103"/>
                  <a:gd name="f31" fmla="val 42"/>
                  <a:gd name="f32" fmla="val 53"/>
                  <a:gd name="f33" fmla="val 91"/>
                  <a:gd name="f34" fmla="val 60"/>
                  <a:gd name="f35" fmla="val 81"/>
                  <a:gd name="f36" fmla="val 64"/>
                  <a:gd name="f37" fmla="val 75"/>
                  <a:gd name="f38" fmla="val 67"/>
                  <a:gd name="f39" fmla="val 70"/>
                  <a:gd name="f40" fmla="val 69"/>
                  <a:gd name="f41" fmla="val 68"/>
                  <a:gd name="f42" fmla="val 76"/>
                  <a:gd name="f43" fmla="val 62"/>
                  <a:gd name="f44" fmla="val 55"/>
                  <a:gd name="f45" fmla="val 77"/>
                  <a:gd name="f46" fmla="val 78"/>
                  <a:gd name="f47" fmla="val 51"/>
                  <a:gd name="f48" fmla="val 80"/>
                  <a:gd name="f49" fmla="val 50"/>
                  <a:gd name="f50" fmla="val 82"/>
                  <a:gd name="f51" fmla="val 49"/>
                  <a:gd name="f52" fmla="val 86"/>
                  <a:gd name="f53" fmla="val 47"/>
                  <a:gd name="f54" fmla="val 88"/>
                  <a:gd name="f55" fmla="val 43"/>
                  <a:gd name="f56" fmla="val 89"/>
                  <a:gd name="f57" fmla="val 34"/>
                  <a:gd name="f58" fmla="val 100"/>
                  <a:gd name="f59" fmla="val 32"/>
                  <a:gd name="f60" fmla="val 106"/>
                  <a:gd name="f61" fmla="val 29"/>
                  <a:gd name="f62" fmla="val 108"/>
                  <a:gd name="f63" fmla="val 20"/>
                  <a:gd name="f64" fmla="val 112"/>
                  <a:gd name="f65" fmla="val 14"/>
                  <a:gd name="f66" fmla="val 119"/>
                  <a:gd name="f67" fmla="val 9"/>
                  <a:gd name="f68" fmla="val 128"/>
                  <a:gd name="f69" fmla="val 6"/>
                  <a:gd name="f70" fmla="val 127"/>
                  <a:gd name="f71" fmla="val 123"/>
                  <a:gd name="f72" fmla="val 10"/>
                  <a:gd name="f73" fmla="val 121"/>
                  <a:gd name="f74" fmla="val 120"/>
                  <a:gd name="f75" fmla="val 118"/>
                  <a:gd name="f76" fmla="val 117"/>
                  <a:gd name="f77" fmla="val 115"/>
                  <a:gd name="f78" fmla="val 13"/>
                  <a:gd name="f79" fmla="val 114"/>
                  <a:gd name="f80" fmla="val 8"/>
                  <a:gd name="f81" fmla="val 5"/>
                  <a:gd name="f82" fmla="val 101"/>
                  <a:gd name="f83" fmla="val 2"/>
                  <a:gd name="f84" fmla="val 1"/>
                  <a:gd name="f85" fmla="val 97"/>
                  <a:gd name="f86" fmla="val 94"/>
                  <a:gd name="f87" fmla="val 85"/>
                  <a:gd name="f88" fmla="val 26"/>
                  <a:gd name="f89" fmla="val 71"/>
                  <a:gd name="f90" fmla="val 37"/>
                  <a:gd name="f91" fmla="val 56"/>
                  <a:gd name="f92" fmla="val 61"/>
                  <a:gd name="f93" fmla="val 59"/>
                  <a:gd name="f94" fmla="val 45"/>
                  <a:gd name="f95" fmla="val 35"/>
                  <a:gd name="f96" fmla="val 31"/>
                  <a:gd name="f97" fmla="val 93"/>
                  <a:gd name="f98" fmla="val 27"/>
                  <a:gd name="f99" fmla="val 22"/>
                  <a:gd name="f100" fmla="val 18"/>
                  <a:gd name="f101" fmla="+- 0 0 -90"/>
                  <a:gd name="f102" fmla="*/ f3 1 116"/>
                  <a:gd name="f103" fmla="*/ f4 1 129"/>
                  <a:gd name="f104" fmla="+- f7 0 f5"/>
                  <a:gd name="f105" fmla="+- f6 0 f5"/>
                  <a:gd name="f106" fmla="*/ f101 f0 1"/>
                  <a:gd name="f107" fmla="*/ f105 1 116"/>
                  <a:gd name="f108" fmla="*/ f104 1 129"/>
                  <a:gd name="f109" fmla="*/ 87 f105 1"/>
                  <a:gd name="f110" fmla="*/ 0 f104 1"/>
                  <a:gd name="f111" fmla="*/ 96 f105 1"/>
                  <a:gd name="f112" fmla="*/ 7 f104 1"/>
                  <a:gd name="f113" fmla="*/ 107 f105 1"/>
                  <a:gd name="f114" fmla="*/ 12 f104 1"/>
                  <a:gd name="f115" fmla="*/ 111 f105 1"/>
                  <a:gd name="f116" fmla="*/ 19 f104 1"/>
                  <a:gd name="f117" fmla="*/ 36 f104 1"/>
                  <a:gd name="f118" fmla="*/ 103 f105 1"/>
                  <a:gd name="f119" fmla="*/ 42 f104 1"/>
                  <a:gd name="f120" fmla="*/ 81 f105 1"/>
                  <a:gd name="f121" fmla="*/ 64 f104 1"/>
                  <a:gd name="f122" fmla="*/ 68 f105 1"/>
                  <a:gd name="f123" fmla="*/ 76 f104 1"/>
                  <a:gd name="f124" fmla="*/ 55 f105 1"/>
                  <a:gd name="f125" fmla="*/ 77 f104 1"/>
                  <a:gd name="f126" fmla="*/ 50 f105 1"/>
                  <a:gd name="f127" fmla="*/ 82 f104 1"/>
                  <a:gd name="f128" fmla="*/ 43 f105 1"/>
                  <a:gd name="f129" fmla="*/ 89 f104 1"/>
                  <a:gd name="f130" fmla="*/ 34 f105 1"/>
                  <a:gd name="f131" fmla="*/ 100 f104 1"/>
                  <a:gd name="f132" fmla="*/ 29 f105 1"/>
                  <a:gd name="f133" fmla="*/ 108 f104 1"/>
                  <a:gd name="f134" fmla="*/ 12 f105 1"/>
                  <a:gd name="f135" fmla="*/ 129 f104 1"/>
                  <a:gd name="f136" fmla="*/ 9 f105 1"/>
                  <a:gd name="f137" fmla="*/ 123 f104 1"/>
                  <a:gd name="f138" fmla="*/ 118 f104 1"/>
                  <a:gd name="f139" fmla="*/ 13 f105 1"/>
                  <a:gd name="f140" fmla="*/ 114 f104 1"/>
                  <a:gd name="f141" fmla="*/ 2 f105 1"/>
                  <a:gd name="f142" fmla="*/ 102 f104 1"/>
                  <a:gd name="f143" fmla="*/ 1 f105 1"/>
                  <a:gd name="f144" fmla="*/ 94 f104 1"/>
                  <a:gd name="f145" fmla="*/ 26 f105 1"/>
                  <a:gd name="f146" fmla="*/ 71 f104 1"/>
                  <a:gd name="f147" fmla="*/ 68 f104 1"/>
                  <a:gd name="f148" fmla="*/ 61 f105 1"/>
                  <a:gd name="f149" fmla="*/ 59 f104 1"/>
                  <a:gd name="f150" fmla="*/ 85 f105 1"/>
                  <a:gd name="f151" fmla="*/ 38 f104 1"/>
                  <a:gd name="f152" fmla="*/ 93 f105 1"/>
                  <a:gd name="f153" fmla="*/ 27 f104 1"/>
                  <a:gd name="f154" fmla="*/ 92 f105 1"/>
                  <a:gd name="f155" fmla="*/ 14 f104 1"/>
                  <a:gd name="f156" fmla="*/ f106 1 f2"/>
                  <a:gd name="f157" fmla="*/ f109 1 116"/>
                  <a:gd name="f158" fmla="*/ f110 1 129"/>
                  <a:gd name="f159" fmla="*/ f111 1 116"/>
                  <a:gd name="f160" fmla="*/ f112 1 129"/>
                  <a:gd name="f161" fmla="*/ f113 1 116"/>
                  <a:gd name="f162" fmla="*/ f114 1 129"/>
                  <a:gd name="f163" fmla="*/ f115 1 116"/>
                  <a:gd name="f164" fmla="*/ f116 1 129"/>
                  <a:gd name="f165" fmla="*/ f117 1 129"/>
                  <a:gd name="f166" fmla="*/ f118 1 116"/>
                  <a:gd name="f167" fmla="*/ f119 1 129"/>
                  <a:gd name="f168" fmla="*/ f120 1 116"/>
                  <a:gd name="f169" fmla="*/ f121 1 129"/>
                  <a:gd name="f170" fmla="*/ f122 1 116"/>
                  <a:gd name="f171" fmla="*/ f123 1 129"/>
                  <a:gd name="f172" fmla="*/ f124 1 116"/>
                  <a:gd name="f173" fmla="*/ f125 1 129"/>
                  <a:gd name="f174" fmla="*/ f126 1 116"/>
                  <a:gd name="f175" fmla="*/ f127 1 129"/>
                  <a:gd name="f176" fmla="*/ f128 1 116"/>
                  <a:gd name="f177" fmla="*/ f129 1 129"/>
                  <a:gd name="f178" fmla="*/ f130 1 116"/>
                  <a:gd name="f179" fmla="*/ f131 1 129"/>
                  <a:gd name="f180" fmla="*/ f132 1 116"/>
                  <a:gd name="f181" fmla="*/ f133 1 129"/>
                  <a:gd name="f182" fmla="*/ f134 1 116"/>
                  <a:gd name="f183" fmla="*/ f135 1 129"/>
                  <a:gd name="f184" fmla="*/ f136 1 116"/>
                  <a:gd name="f185" fmla="*/ f137 1 129"/>
                  <a:gd name="f186" fmla="*/ f138 1 129"/>
                  <a:gd name="f187" fmla="*/ f139 1 116"/>
                  <a:gd name="f188" fmla="*/ f140 1 129"/>
                  <a:gd name="f189" fmla="*/ f141 1 116"/>
                  <a:gd name="f190" fmla="*/ f142 1 129"/>
                  <a:gd name="f191" fmla="*/ f143 1 116"/>
                  <a:gd name="f192" fmla="*/ f144 1 129"/>
                  <a:gd name="f193" fmla="*/ f145 1 116"/>
                  <a:gd name="f194" fmla="*/ f146 1 129"/>
                  <a:gd name="f195" fmla="*/ f147 1 129"/>
                  <a:gd name="f196" fmla="*/ f148 1 116"/>
                  <a:gd name="f197" fmla="*/ f149 1 129"/>
                  <a:gd name="f198" fmla="*/ f150 1 116"/>
                  <a:gd name="f199" fmla="*/ f151 1 129"/>
                  <a:gd name="f200" fmla="*/ f152 1 116"/>
                  <a:gd name="f201" fmla="*/ f153 1 129"/>
                  <a:gd name="f202" fmla="*/ f154 1 116"/>
                  <a:gd name="f203" fmla="*/ f155 1 129"/>
                  <a:gd name="f204" fmla="*/ 0 1 f107"/>
                  <a:gd name="f205" fmla="*/ f6 1 f107"/>
                  <a:gd name="f206" fmla="*/ 0 1 f108"/>
                  <a:gd name="f207" fmla="*/ f7 1 f108"/>
                  <a:gd name="f208" fmla="+- f156 0 f1"/>
                  <a:gd name="f209" fmla="*/ f157 1 f107"/>
                  <a:gd name="f210" fmla="*/ f158 1 f108"/>
                  <a:gd name="f211" fmla="*/ f159 1 f107"/>
                  <a:gd name="f212" fmla="*/ f160 1 f108"/>
                  <a:gd name="f213" fmla="*/ f161 1 f107"/>
                  <a:gd name="f214" fmla="*/ f162 1 f108"/>
                  <a:gd name="f215" fmla="*/ f163 1 f107"/>
                  <a:gd name="f216" fmla="*/ f164 1 f108"/>
                  <a:gd name="f217" fmla="*/ f165 1 f108"/>
                  <a:gd name="f218" fmla="*/ f166 1 f107"/>
                  <a:gd name="f219" fmla="*/ f167 1 f108"/>
                  <a:gd name="f220" fmla="*/ f168 1 f107"/>
                  <a:gd name="f221" fmla="*/ f169 1 f108"/>
                  <a:gd name="f222" fmla="*/ f170 1 f107"/>
                  <a:gd name="f223" fmla="*/ f171 1 f108"/>
                  <a:gd name="f224" fmla="*/ f172 1 f107"/>
                  <a:gd name="f225" fmla="*/ f173 1 f108"/>
                  <a:gd name="f226" fmla="*/ f174 1 f107"/>
                  <a:gd name="f227" fmla="*/ f175 1 f108"/>
                  <a:gd name="f228" fmla="*/ f176 1 f107"/>
                  <a:gd name="f229" fmla="*/ f177 1 f108"/>
                  <a:gd name="f230" fmla="*/ f178 1 f107"/>
                  <a:gd name="f231" fmla="*/ f179 1 f108"/>
                  <a:gd name="f232" fmla="*/ f180 1 f107"/>
                  <a:gd name="f233" fmla="*/ f181 1 f108"/>
                  <a:gd name="f234" fmla="*/ f182 1 f107"/>
                  <a:gd name="f235" fmla="*/ f183 1 f108"/>
                  <a:gd name="f236" fmla="*/ f184 1 f107"/>
                  <a:gd name="f237" fmla="*/ f185 1 f108"/>
                  <a:gd name="f238" fmla="*/ f186 1 f108"/>
                  <a:gd name="f239" fmla="*/ f187 1 f107"/>
                  <a:gd name="f240" fmla="*/ f188 1 f108"/>
                  <a:gd name="f241" fmla="*/ f189 1 f107"/>
                  <a:gd name="f242" fmla="*/ f190 1 f108"/>
                  <a:gd name="f243" fmla="*/ f191 1 f107"/>
                  <a:gd name="f244" fmla="*/ f192 1 f108"/>
                  <a:gd name="f245" fmla="*/ f193 1 f107"/>
                  <a:gd name="f246" fmla="*/ f194 1 f108"/>
                  <a:gd name="f247" fmla="*/ f195 1 f108"/>
                  <a:gd name="f248" fmla="*/ f196 1 f107"/>
                  <a:gd name="f249" fmla="*/ f197 1 f108"/>
                  <a:gd name="f250" fmla="*/ f198 1 f107"/>
                  <a:gd name="f251" fmla="*/ f199 1 f108"/>
                  <a:gd name="f252" fmla="*/ f200 1 f107"/>
                  <a:gd name="f253" fmla="*/ f201 1 f108"/>
                  <a:gd name="f254" fmla="*/ f202 1 f107"/>
                  <a:gd name="f255" fmla="*/ f203 1 f108"/>
                  <a:gd name="f256" fmla="*/ f204 f102 1"/>
                  <a:gd name="f257" fmla="*/ f205 f102 1"/>
                  <a:gd name="f258" fmla="*/ f207 f103 1"/>
                  <a:gd name="f259" fmla="*/ f206 f103 1"/>
                  <a:gd name="f260" fmla="*/ f209 f102 1"/>
                  <a:gd name="f261" fmla="*/ f210 f103 1"/>
                  <a:gd name="f262" fmla="*/ f211 f102 1"/>
                  <a:gd name="f263" fmla="*/ f212 f103 1"/>
                  <a:gd name="f264" fmla="*/ f213 f102 1"/>
                  <a:gd name="f265" fmla="*/ f214 f103 1"/>
                  <a:gd name="f266" fmla="*/ f215 f102 1"/>
                  <a:gd name="f267" fmla="*/ f216 f103 1"/>
                  <a:gd name="f268" fmla="*/ f217 f103 1"/>
                  <a:gd name="f269" fmla="*/ f218 f102 1"/>
                  <a:gd name="f270" fmla="*/ f219 f103 1"/>
                  <a:gd name="f271" fmla="*/ f220 f102 1"/>
                  <a:gd name="f272" fmla="*/ f221 f103 1"/>
                  <a:gd name="f273" fmla="*/ f222 f102 1"/>
                  <a:gd name="f274" fmla="*/ f223 f103 1"/>
                  <a:gd name="f275" fmla="*/ f224 f102 1"/>
                  <a:gd name="f276" fmla="*/ f225 f103 1"/>
                  <a:gd name="f277" fmla="*/ f226 f102 1"/>
                  <a:gd name="f278" fmla="*/ f227 f103 1"/>
                  <a:gd name="f279" fmla="*/ f228 f102 1"/>
                  <a:gd name="f280" fmla="*/ f229 f103 1"/>
                  <a:gd name="f281" fmla="*/ f230 f102 1"/>
                  <a:gd name="f282" fmla="*/ f231 f103 1"/>
                  <a:gd name="f283" fmla="*/ f232 f102 1"/>
                  <a:gd name="f284" fmla="*/ f233 f103 1"/>
                  <a:gd name="f285" fmla="*/ f234 f102 1"/>
                  <a:gd name="f286" fmla="*/ f235 f103 1"/>
                  <a:gd name="f287" fmla="*/ f236 f102 1"/>
                  <a:gd name="f288" fmla="*/ f237 f103 1"/>
                  <a:gd name="f289" fmla="*/ f238 f103 1"/>
                  <a:gd name="f290" fmla="*/ f239 f102 1"/>
                  <a:gd name="f291" fmla="*/ f240 f103 1"/>
                  <a:gd name="f292" fmla="*/ f241 f102 1"/>
                  <a:gd name="f293" fmla="*/ f242 f103 1"/>
                  <a:gd name="f294" fmla="*/ f243 f102 1"/>
                  <a:gd name="f295" fmla="*/ f244 f103 1"/>
                  <a:gd name="f296" fmla="*/ f245 f102 1"/>
                  <a:gd name="f297" fmla="*/ f246 f103 1"/>
                  <a:gd name="f298" fmla="*/ f247 f103 1"/>
                  <a:gd name="f299" fmla="*/ f248 f102 1"/>
                  <a:gd name="f300" fmla="*/ f249 f103 1"/>
                  <a:gd name="f301" fmla="*/ f250 f102 1"/>
                  <a:gd name="f302" fmla="*/ f251 f103 1"/>
                  <a:gd name="f303" fmla="*/ f252 f102 1"/>
                  <a:gd name="f304" fmla="*/ f253 f103 1"/>
                  <a:gd name="f305" fmla="*/ f254 f102 1"/>
                  <a:gd name="f306" fmla="*/ f255 f103 1"/>
                </a:gdLst>
                <a:ahLst/>
                <a:cxnLst>
                  <a:cxn ang="3cd4">
                    <a:pos x="hc" y="t"/>
                  </a:cxn>
                  <a:cxn ang="0">
                    <a:pos x="r" y="vc"/>
                  </a:cxn>
                  <a:cxn ang="cd4">
                    <a:pos x="hc" y="b"/>
                  </a:cxn>
                  <a:cxn ang="cd2">
                    <a:pos x="l" y="vc"/>
                  </a:cxn>
                  <a:cxn ang="f208">
                    <a:pos x="f260" y="f261"/>
                  </a:cxn>
                  <a:cxn ang="f208">
                    <a:pos x="f262" y="f263"/>
                  </a:cxn>
                  <a:cxn ang="f208">
                    <a:pos x="f264" y="f265"/>
                  </a:cxn>
                  <a:cxn ang="f208">
                    <a:pos x="f266" y="f267"/>
                  </a:cxn>
                  <a:cxn ang="f208">
                    <a:pos x="f264" y="f268"/>
                  </a:cxn>
                  <a:cxn ang="f208">
                    <a:pos x="f269" y="f270"/>
                  </a:cxn>
                  <a:cxn ang="f208">
                    <a:pos x="f271" y="f272"/>
                  </a:cxn>
                  <a:cxn ang="f208">
                    <a:pos x="f273" y="f274"/>
                  </a:cxn>
                  <a:cxn ang="f208">
                    <a:pos x="f275" y="f276"/>
                  </a:cxn>
                  <a:cxn ang="f208">
                    <a:pos x="f277" y="f278"/>
                  </a:cxn>
                  <a:cxn ang="f208">
                    <a:pos x="f279" y="f280"/>
                  </a:cxn>
                  <a:cxn ang="f208">
                    <a:pos x="f281" y="f282"/>
                  </a:cxn>
                  <a:cxn ang="f208">
                    <a:pos x="f283" y="f284"/>
                  </a:cxn>
                  <a:cxn ang="f208">
                    <a:pos x="f285" y="f286"/>
                  </a:cxn>
                  <a:cxn ang="f208">
                    <a:pos x="f287" y="f288"/>
                  </a:cxn>
                  <a:cxn ang="f208">
                    <a:pos x="f285" y="f289"/>
                  </a:cxn>
                  <a:cxn ang="f208">
                    <a:pos x="f290" y="f291"/>
                  </a:cxn>
                  <a:cxn ang="f208">
                    <a:pos x="f285" y="f282"/>
                  </a:cxn>
                  <a:cxn ang="f208">
                    <a:pos x="f292" y="f293"/>
                  </a:cxn>
                  <a:cxn ang="f208">
                    <a:pos x="f294" y="f295"/>
                  </a:cxn>
                  <a:cxn ang="f208">
                    <a:pos x="f296" y="f297"/>
                  </a:cxn>
                  <a:cxn ang="f208">
                    <a:pos x="f279" y="f298"/>
                  </a:cxn>
                  <a:cxn ang="f208">
                    <a:pos x="f299" y="f300"/>
                  </a:cxn>
                  <a:cxn ang="f208">
                    <a:pos x="f301" y="f302"/>
                  </a:cxn>
                  <a:cxn ang="f208">
                    <a:pos x="f303" y="f304"/>
                  </a:cxn>
                  <a:cxn ang="f208">
                    <a:pos x="f305" y="f306"/>
                  </a:cxn>
                  <a:cxn ang="f208">
                    <a:pos x="f260" y="f261"/>
                  </a:cxn>
                </a:cxnLst>
                <a:rect l="f256" t="f259" r="f257" b="f258"/>
                <a:pathLst>
                  <a:path w="116" h="129">
                    <a:moveTo>
                      <a:pt x="f8" y="f5"/>
                    </a:moveTo>
                    <a:cubicBezTo>
                      <a:pt x="f9" y="f5"/>
                      <a:pt x="f10" y="f11"/>
                      <a:pt x="f12" y="f13"/>
                    </a:cubicBezTo>
                    <a:cubicBezTo>
                      <a:pt x="f14" y="f15"/>
                      <a:pt x="f16" y="f17"/>
                      <a:pt x="f18" y="f17"/>
                    </a:cubicBezTo>
                    <a:cubicBezTo>
                      <a:pt x="f18" y="f19"/>
                      <a:pt x="f20" y="f21"/>
                      <a:pt x="f22" y="f23"/>
                    </a:cubicBezTo>
                    <a:cubicBezTo>
                      <a:pt x="f6" y="f24"/>
                      <a:pt x="f6" y="f24"/>
                      <a:pt x="f18" y="f25"/>
                    </a:cubicBezTo>
                    <a:cubicBezTo>
                      <a:pt x="f26" y="f27"/>
                      <a:pt x="f28" y="f29"/>
                      <a:pt x="f30" y="f31"/>
                    </a:cubicBezTo>
                    <a:cubicBezTo>
                      <a:pt x="f14" y="f32"/>
                      <a:pt x="f33" y="f34"/>
                      <a:pt x="f35" y="f36"/>
                    </a:cubicBezTo>
                    <a:cubicBezTo>
                      <a:pt x="f37" y="f38"/>
                      <a:pt x="f39" y="f40"/>
                      <a:pt x="f41" y="f42"/>
                    </a:cubicBezTo>
                    <a:cubicBezTo>
                      <a:pt x="f43" y="f39"/>
                      <a:pt x="f43" y="f39"/>
                      <a:pt x="f44" y="f45"/>
                    </a:cubicBezTo>
                    <a:cubicBezTo>
                      <a:pt x="f32" y="f46"/>
                      <a:pt x="f47" y="f48"/>
                      <a:pt x="f49" y="f50"/>
                    </a:cubicBezTo>
                    <a:cubicBezTo>
                      <a:pt x="f51" y="f52"/>
                      <a:pt x="f53" y="f54"/>
                      <a:pt x="f55" y="f56"/>
                    </a:cubicBezTo>
                    <a:cubicBezTo>
                      <a:pt x="f27" y="f33"/>
                      <a:pt x="f57" y="f10"/>
                      <a:pt x="f57" y="f58"/>
                    </a:cubicBezTo>
                    <a:cubicBezTo>
                      <a:pt x="f57" y="f26"/>
                      <a:pt x="f59" y="f60"/>
                      <a:pt x="f61" y="f62"/>
                    </a:cubicBezTo>
                    <a:cubicBezTo>
                      <a:pt x="f63" y="f64"/>
                      <a:pt x="f65" y="f66"/>
                      <a:pt x="f17" y="f7"/>
                    </a:cubicBezTo>
                    <a:cubicBezTo>
                      <a:pt x="f67" y="f68"/>
                      <a:pt x="f69" y="f70"/>
                      <a:pt x="f67" y="f71"/>
                    </a:cubicBezTo>
                    <a:cubicBezTo>
                      <a:pt x="f72" y="f73"/>
                      <a:pt x="f15" y="f74"/>
                      <a:pt x="f17" y="f75"/>
                    </a:cubicBezTo>
                    <a:cubicBezTo>
                      <a:pt x="f65" y="f76"/>
                      <a:pt x="f65" y="f77"/>
                      <a:pt x="f78" y="f79"/>
                    </a:cubicBezTo>
                    <a:cubicBezTo>
                      <a:pt x="f69" y="f20"/>
                      <a:pt x="f67" y="f26"/>
                      <a:pt x="f17" y="f58"/>
                    </a:cubicBezTo>
                    <a:cubicBezTo>
                      <a:pt x="f80" y="f14"/>
                      <a:pt x="f81" y="f82"/>
                      <a:pt x="f83" y="f16"/>
                    </a:cubicBezTo>
                    <a:cubicBezTo>
                      <a:pt x="f5" y="f58"/>
                      <a:pt x="f84" y="f85"/>
                      <a:pt x="f84" y="f86"/>
                    </a:cubicBezTo>
                    <a:cubicBezTo>
                      <a:pt x="f80" y="f87"/>
                      <a:pt x="f21" y="f45"/>
                      <a:pt x="f88" y="f89"/>
                    </a:cubicBezTo>
                    <a:cubicBezTo>
                      <a:pt x="f24" y="f41"/>
                      <a:pt x="f90" y="f39"/>
                      <a:pt x="f55" y="f41"/>
                    </a:cubicBezTo>
                    <a:cubicBezTo>
                      <a:pt x="f49" y="f41"/>
                      <a:pt x="f91" y="f36"/>
                      <a:pt x="f92" y="f93"/>
                    </a:cubicBezTo>
                    <a:cubicBezTo>
                      <a:pt x="f41" y="f47"/>
                      <a:pt x="f45" y="f94"/>
                      <a:pt x="f87" y="f27"/>
                    </a:cubicBezTo>
                    <a:cubicBezTo>
                      <a:pt x="f54" y="f95"/>
                      <a:pt x="f33" y="f96"/>
                      <a:pt x="f97" y="f98"/>
                    </a:cubicBezTo>
                    <a:cubicBezTo>
                      <a:pt x="f12" y="f99"/>
                      <a:pt x="f12" y="f100"/>
                      <a:pt x="f9" y="f65"/>
                    </a:cubicBezTo>
                    <a:cubicBezTo>
                      <a:pt x="f54" y="f72"/>
                      <a:pt x="f52" y="f69"/>
                      <a:pt x="f8" y="f5"/>
                    </a:cubicBezTo>
                    <a:close/>
                  </a:path>
                </a:pathLst>
              </a:custGeom>
              <a:solidFill>
                <a:srgbClr val="AF776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6" name="Freeform 163">
                <a:extLst>
                  <a:ext uri="{FF2B5EF4-FFF2-40B4-BE49-F238E27FC236}">
                    <a16:creationId xmlns:a16="http://schemas.microsoft.com/office/drawing/2014/main" id="{8920DEF5-0AC1-517C-90F0-BFC420E2BEB7}"/>
                  </a:ext>
                </a:extLst>
              </p:cNvPr>
              <p:cNvSpPr/>
              <p:nvPr/>
            </p:nvSpPr>
            <p:spPr>
              <a:xfrm>
                <a:off x="11328401" y="6126159"/>
                <a:ext cx="17465" cy="19046"/>
              </a:xfrm>
              <a:custGeom>
                <a:avLst/>
                <a:gdLst>
                  <a:gd name="f0" fmla="val 10800000"/>
                  <a:gd name="f1" fmla="val 5400000"/>
                  <a:gd name="f2" fmla="val 180"/>
                  <a:gd name="f3" fmla="val w"/>
                  <a:gd name="f4" fmla="val h"/>
                  <a:gd name="f5" fmla="val 0"/>
                  <a:gd name="f6" fmla="val 11"/>
                  <a:gd name="f7" fmla="val 12"/>
                  <a:gd name="f8" fmla="val 7"/>
                  <a:gd name="f9" fmla="val 9"/>
                  <a:gd name="f10" fmla="val 1"/>
                  <a:gd name="f11" fmla="val 3"/>
                  <a:gd name="f12" fmla="val 5"/>
                  <a:gd name="f13" fmla="val 8"/>
                  <a:gd name="f14" fmla="val 6"/>
                  <a:gd name="f15" fmla="val 4"/>
                  <a:gd name="f16" fmla="val 2"/>
                  <a:gd name="f17" fmla="val 10"/>
                  <a:gd name="f18" fmla="+- 0 0 -90"/>
                  <a:gd name="f19" fmla="*/ f3 1 11"/>
                  <a:gd name="f20" fmla="*/ f4 1 12"/>
                  <a:gd name="f21" fmla="+- f7 0 f5"/>
                  <a:gd name="f22" fmla="+- f6 0 f5"/>
                  <a:gd name="f23" fmla="*/ f18 f0 1"/>
                  <a:gd name="f24" fmla="*/ f22 1 11"/>
                  <a:gd name="f25" fmla="*/ f21 1 12"/>
                  <a:gd name="f26" fmla="*/ 7 f22 1"/>
                  <a:gd name="f27" fmla="*/ 0 f21 1"/>
                  <a:gd name="f28" fmla="*/ 11 f22 1"/>
                  <a:gd name="f29" fmla="*/ 5 f21 1"/>
                  <a:gd name="f30" fmla="*/ 4 f22 1"/>
                  <a:gd name="f31" fmla="*/ 11 f21 1"/>
                  <a:gd name="f32" fmla="*/ 1 f22 1"/>
                  <a:gd name="f33" fmla="*/ 8 f21 1"/>
                  <a:gd name="f34" fmla="*/ f23 1 f2"/>
                  <a:gd name="f35" fmla="*/ f26 1 11"/>
                  <a:gd name="f36" fmla="*/ f27 1 12"/>
                  <a:gd name="f37" fmla="*/ f28 1 11"/>
                  <a:gd name="f38" fmla="*/ f29 1 12"/>
                  <a:gd name="f39" fmla="*/ f30 1 11"/>
                  <a:gd name="f40" fmla="*/ f31 1 12"/>
                  <a:gd name="f41" fmla="*/ f32 1 11"/>
                  <a:gd name="f42" fmla="*/ f33 1 12"/>
                  <a:gd name="f43" fmla="*/ 0 1 f24"/>
                  <a:gd name="f44" fmla="*/ f6 1 f24"/>
                  <a:gd name="f45" fmla="*/ 0 1 f25"/>
                  <a:gd name="f46" fmla="*/ f7 1 f25"/>
                  <a:gd name="f47" fmla="+- f34 0 f1"/>
                  <a:gd name="f48" fmla="*/ f35 1 f24"/>
                  <a:gd name="f49" fmla="*/ f36 1 f25"/>
                  <a:gd name="f50" fmla="*/ f37 1 f24"/>
                  <a:gd name="f51" fmla="*/ f38 1 f25"/>
                  <a:gd name="f52" fmla="*/ f39 1 f24"/>
                  <a:gd name="f53" fmla="*/ f40 1 f25"/>
                  <a:gd name="f54" fmla="*/ f41 1 f24"/>
                  <a:gd name="f55" fmla="*/ f42 1 f25"/>
                  <a:gd name="f56" fmla="*/ f43 f19 1"/>
                  <a:gd name="f57" fmla="*/ f44 f19 1"/>
                  <a:gd name="f58" fmla="*/ f46 f20 1"/>
                  <a:gd name="f59" fmla="*/ f45 f20 1"/>
                  <a:gd name="f60" fmla="*/ f48 f19 1"/>
                  <a:gd name="f61" fmla="*/ f49 f20 1"/>
                  <a:gd name="f62" fmla="*/ f50 f19 1"/>
                  <a:gd name="f63" fmla="*/ f51 f20 1"/>
                  <a:gd name="f64" fmla="*/ f52 f19 1"/>
                  <a:gd name="f65" fmla="*/ f53 f20 1"/>
                  <a:gd name="f66" fmla="*/ f54 f19 1"/>
                  <a:gd name="f67" fmla="*/ f55 f20 1"/>
                </a:gdLst>
                <a:ahLst/>
                <a:cxnLst>
                  <a:cxn ang="3cd4">
                    <a:pos x="hc" y="t"/>
                  </a:cxn>
                  <a:cxn ang="0">
                    <a:pos x="r" y="vc"/>
                  </a:cxn>
                  <a:cxn ang="cd4">
                    <a:pos x="hc" y="b"/>
                  </a:cxn>
                  <a:cxn ang="cd2">
                    <a:pos x="l" y="vc"/>
                  </a:cxn>
                  <a:cxn ang="f47">
                    <a:pos x="f60" y="f61"/>
                  </a:cxn>
                  <a:cxn ang="f47">
                    <a:pos x="f62" y="f63"/>
                  </a:cxn>
                  <a:cxn ang="f47">
                    <a:pos x="f64" y="f65"/>
                  </a:cxn>
                  <a:cxn ang="f47">
                    <a:pos x="f66" y="f67"/>
                  </a:cxn>
                  <a:cxn ang="f47">
                    <a:pos x="f60" y="f61"/>
                  </a:cxn>
                </a:cxnLst>
                <a:rect l="f56" t="f59" r="f57" b="f58"/>
                <a:pathLst>
                  <a:path w="11" h="12">
                    <a:moveTo>
                      <a:pt x="f8" y="f5"/>
                    </a:moveTo>
                    <a:cubicBezTo>
                      <a:pt x="f9" y="f10"/>
                      <a:pt x="f6" y="f11"/>
                      <a:pt x="f6" y="f12"/>
                    </a:cubicBezTo>
                    <a:cubicBezTo>
                      <a:pt x="f6" y="f13"/>
                      <a:pt x="f14" y="f7"/>
                      <a:pt x="f15" y="f6"/>
                    </a:cubicBezTo>
                    <a:cubicBezTo>
                      <a:pt x="f16" y="f6"/>
                      <a:pt x="f5" y="f17"/>
                      <a:pt x="f10" y="f13"/>
                    </a:cubicBezTo>
                    <a:cubicBezTo>
                      <a:pt x="f16" y="f12"/>
                      <a:pt x="f15" y="f16"/>
                      <a:pt x="f8" y="f5"/>
                    </a:cubicBezTo>
                    <a:close/>
                  </a:path>
                </a:pathLst>
              </a:custGeom>
              <a:solidFill>
                <a:srgbClr val="CF9A8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7" name="Freeform 164">
                <a:extLst>
                  <a:ext uri="{FF2B5EF4-FFF2-40B4-BE49-F238E27FC236}">
                    <a16:creationId xmlns:a16="http://schemas.microsoft.com/office/drawing/2014/main" id="{21EDF7A3-0708-FBE9-8E25-5FC99489172F}"/>
                  </a:ext>
                </a:extLst>
              </p:cNvPr>
              <p:cNvSpPr/>
              <p:nvPr/>
            </p:nvSpPr>
            <p:spPr>
              <a:xfrm>
                <a:off x="11366504" y="5154609"/>
                <a:ext cx="146047" cy="690564"/>
              </a:xfrm>
              <a:custGeom>
                <a:avLst/>
                <a:gdLst>
                  <a:gd name="f0" fmla="val 10800000"/>
                  <a:gd name="f1" fmla="val 5400000"/>
                  <a:gd name="f2" fmla="val 180"/>
                  <a:gd name="f3" fmla="val w"/>
                  <a:gd name="f4" fmla="val h"/>
                  <a:gd name="f5" fmla="val 0"/>
                  <a:gd name="f6" fmla="val 92"/>
                  <a:gd name="f7" fmla="val 438"/>
                  <a:gd name="f8" fmla="val 78"/>
                  <a:gd name="f9" fmla="val 411"/>
                  <a:gd name="f10" fmla="val 76"/>
                  <a:gd name="f11" fmla="val 74"/>
                  <a:gd name="f12" fmla="val 412"/>
                  <a:gd name="f13" fmla="val 73"/>
                  <a:gd name="f14" fmla="val 414"/>
                  <a:gd name="f15" fmla="val 71"/>
                  <a:gd name="f16" fmla="val 417"/>
                  <a:gd name="f17" fmla="val 69"/>
                  <a:gd name="f18" fmla="val 418"/>
                  <a:gd name="f19" fmla="val 67"/>
                  <a:gd name="f20" fmla="val 415"/>
                  <a:gd name="f21" fmla="val 64"/>
                  <a:gd name="f22" fmla="val 62"/>
                  <a:gd name="f23" fmla="val 59"/>
                  <a:gd name="f24" fmla="val 416"/>
                  <a:gd name="f25" fmla="val 57"/>
                  <a:gd name="f26" fmla="val 55"/>
                  <a:gd name="f27" fmla="val 420"/>
                  <a:gd name="f28" fmla="val 53"/>
                  <a:gd name="f29" fmla="val 422"/>
                  <a:gd name="f30" fmla="val 48"/>
                  <a:gd name="f31" fmla="val 428"/>
                  <a:gd name="f32" fmla="val 42"/>
                  <a:gd name="f33" fmla="val 432"/>
                  <a:gd name="f34" fmla="val 36"/>
                  <a:gd name="f35" fmla="val 436"/>
                  <a:gd name="f36" fmla="val 35"/>
                  <a:gd name="f37" fmla="val 437"/>
                  <a:gd name="f38" fmla="val 33"/>
                  <a:gd name="f39" fmla="val 32"/>
                  <a:gd name="f40" fmla="val 435"/>
                  <a:gd name="f41" fmla="val 34"/>
                  <a:gd name="f42" fmla="val 430"/>
                  <a:gd name="f43" fmla="val 37"/>
                  <a:gd name="f44" fmla="val 41"/>
                  <a:gd name="f45" fmla="val 426"/>
                  <a:gd name="f46" fmla="val 38"/>
                  <a:gd name="f47" fmla="val 423"/>
                  <a:gd name="f48" fmla="val 419"/>
                  <a:gd name="f49" fmla="val 421"/>
                  <a:gd name="f50" fmla="val 30"/>
                  <a:gd name="f51" fmla="val 29"/>
                  <a:gd name="f52" fmla="val 26"/>
                  <a:gd name="f53" fmla="val 25"/>
                  <a:gd name="f54" fmla="val 409"/>
                  <a:gd name="f55" fmla="val 20"/>
                  <a:gd name="f56" fmla="val 15"/>
                  <a:gd name="f57" fmla="val 10"/>
                  <a:gd name="f58" fmla="val 405"/>
                  <a:gd name="f59" fmla="val 5"/>
                  <a:gd name="f60" fmla="val 410"/>
                  <a:gd name="f61" fmla="val 7"/>
                  <a:gd name="f62" fmla="val 399"/>
                  <a:gd name="f63" fmla="val 8"/>
                  <a:gd name="f64" fmla="val 394"/>
                  <a:gd name="f65" fmla="val 9"/>
                  <a:gd name="f66" fmla="val 392"/>
                  <a:gd name="f67" fmla="val 391"/>
                  <a:gd name="f68" fmla="val 389"/>
                  <a:gd name="f69" fmla="val 387"/>
                  <a:gd name="f70" fmla="val 385"/>
                  <a:gd name="f71" fmla="val 384"/>
                  <a:gd name="f72" fmla="val 13"/>
                  <a:gd name="f73" fmla="val 380"/>
                  <a:gd name="f74" fmla="val 16"/>
                  <a:gd name="f75" fmla="val 375"/>
                  <a:gd name="f76" fmla="val 368"/>
                  <a:gd name="f77" fmla="val 14"/>
                  <a:gd name="f78" fmla="val 364"/>
                  <a:gd name="f79" fmla="val 17"/>
                  <a:gd name="f80" fmla="val 361"/>
                  <a:gd name="f81" fmla="val 357"/>
                  <a:gd name="f82" fmla="val 12"/>
                  <a:gd name="f83" fmla="val 355"/>
                  <a:gd name="f84" fmla="val 353"/>
                  <a:gd name="f85" fmla="val 351"/>
                  <a:gd name="f86" fmla="val 342"/>
                  <a:gd name="f87" fmla="val 334"/>
                  <a:gd name="f88" fmla="val 22"/>
                  <a:gd name="f89" fmla="val 327"/>
                  <a:gd name="f90" fmla="val 323"/>
                  <a:gd name="f91" fmla="val 320"/>
                  <a:gd name="f92" fmla="val 27"/>
                  <a:gd name="f93" fmla="val 314"/>
                  <a:gd name="f94" fmla="val 310"/>
                  <a:gd name="f95" fmla="val 307"/>
                  <a:gd name="f96" fmla="val 305"/>
                  <a:gd name="f97" fmla="val 303"/>
                  <a:gd name="f98" fmla="val 300"/>
                  <a:gd name="f99" fmla="val 298"/>
                  <a:gd name="f100" fmla="val 28"/>
                  <a:gd name="f101" fmla="val 295"/>
                  <a:gd name="f102" fmla="val 292"/>
                  <a:gd name="f103" fmla="val 288"/>
                  <a:gd name="f104" fmla="val 285"/>
                  <a:gd name="f105" fmla="val 281"/>
                  <a:gd name="f106" fmla="val 277"/>
                  <a:gd name="f107" fmla="val 269"/>
                  <a:gd name="f108" fmla="val 261"/>
                  <a:gd name="f109" fmla="val 253"/>
                  <a:gd name="f110" fmla="val 252"/>
                  <a:gd name="f111" fmla="val 250"/>
                  <a:gd name="f112" fmla="val 249"/>
                  <a:gd name="f113" fmla="val 31"/>
                  <a:gd name="f114" fmla="val 242"/>
                  <a:gd name="f115" fmla="val 233"/>
                  <a:gd name="f116" fmla="val 225"/>
                  <a:gd name="f117" fmla="val 224"/>
                  <a:gd name="f118" fmla="val 222"/>
                  <a:gd name="f119" fmla="val 221"/>
                  <a:gd name="f120" fmla="val 18"/>
                  <a:gd name="f121" fmla="val 213"/>
                  <a:gd name="f122" fmla="val 21"/>
                  <a:gd name="f123" fmla="val 201"/>
                  <a:gd name="f124" fmla="val 19"/>
                  <a:gd name="f125" fmla="val 191"/>
                  <a:gd name="f126" fmla="val 185"/>
                  <a:gd name="f127" fmla="val 179"/>
                  <a:gd name="f128" fmla="val 174"/>
                  <a:gd name="f129" fmla="val 170"/>
                  <a:gd name="f130" fmla="val 6"/>
                  <a:gd name="f131" fmla="val 165"/>
                  <a:gd name="f132" fmla="val 158"/>
                  <a:gd name="f133" fmla="val 154"/>
                  <a:gd name="f134" fmla="val 149"/>
                  <a:gd name="f135" fmla="val 144"/>
                  <a:gd name="f136" fmla="val 140"/>
                  <a:gd name="f137" fmla="val 135"/>
                  <a:gd name="f138" fmla="val 3"/>
                  <a:gd name="f139" fmla="val 130"/>
                  <a:gd name="f140" fmla="val 121"/>
                  <a:gd name="f141" fmla="val 2"/>
                  <a:gd name="f142" fmla="val 112"/>
                  <a:gd name="f143" fmla="val 103"/>
                  <a:gd name="f144" fmla="val 4"/>
                  <a:gd name="f145" fmla="val 99"/>
                  <a:gd name="f146" fmla="val 95"/>
                  <a:gd name="f147" fmla="val 91"/>
                  <a:gd name="f148" fmla="val 1"/>
                  <a:gd name="f149" fmla="val 87"/>
                  <a:gd name="f150" fmla="val 84"/>
                  <a:gd name="f151" fmla="val 81"/>
                  <a:gd name="f152" fmla="val 80"/>
                  <a:gd name="f153" fmla="val 77"/>
                  <a:gd name="f154" fmla="val 75"/>
                  <a:gd name="f155" fmla="val 61"/>
                  <a:gd name="f156" fmla="val 54"/>
                  <a:gd name="f157" fmla="val 11"/>
                  <a:gd name="f158" fmla="val 24"/>
                  <a:gd name="f159" fmla="val 51"/>
                  <a:gd name="f160" fmla="val 58"/>
                  <a:gd name="f161" fmla="val 63"/>
                  <a:gd name="f162" fmla="val 66"/>
                  <a:gd name="f163" fmla="val 70"/>
                  <a:gd name="f164" fmla="val 72"/>
                  <a:gd name="f165" fmla="val 82"/>
                  <a:gd name="f166" fmla="val 89"/>
                  <a:gd name="f167" fmla="val 94"/>
                  <a:gd name="f168" fmla="val 98"/>
                  <a:gd name="f169" fmla="val 100"/>
                  <a:gd name="f170" fmla="val 102"/>
                  <a:gd name="f171" fmla="val 107"/>
                  <a:gd name="f172" fmla="val 108"/>
                  <a:gd name="f173" fmla="val 109"/>
                  <a:gd name="f174" fmla="val 110"/>
                  <a:gd name="f175" fmla="val 113"/>
                  <a:gd name="f176" fmla="val 40"/>
                  <a:gd name="f177" fmla="val 116"/>
                  <a:gd name="f178" fmla="val 118"/>
                  <a:gd name="f179" fmla="val 120"/>
                  <a:gd name="f180" fmla="val 39"/>
                  <a:gd name="f181" fmla="val 122"/>
                  <a:gd name="f182" fmla="val 126"/>
                  <a:gd name="f183" fmla="val 127"/>
                  <a:gd name="f184" fmla="val 128"/>
                  <a:gd name="f185" fmla="val 129"/>
                  <a:gd name="f186" fmla="val 137"/>
                  <a:gd name="f187" fmla="val 43"/>
                  <a:gd name="f188" fmla="val 143"/>
                  <a:gd name="f189" fmla="val 44"/>
                  <a:gd name="f190" fmla="val 145"/>
                  <a:gd name="f191" fmla="val 146"/>
                  <a:gd name="f192" fmla="val 148"/>
                  <a:gd name="f193" fmla="val 152"/>
                  <a:gd name="f194" fmla="val 155"/>
                  <a:gd name="f195" fmla="val 47"/>
                  <a:gd name="f196" fmla="val 157"/>
                  <a:gd name="f197" fmla="val 49"/>
                  <a:gd name="f198" fmla="val 160"/>
                  <a:gd name="f199" fmla="val 166"/>
                  <a:gd name="f200" fmla="val 172"/>
                  <a:gd name="f201" fmla="val 177"/>
                  <a:gd name="f202" fmla="val 52"/>
                  <a:gd name="f203" fmla="val 182"/>
                  <a:gd name="f204" fmla="val 184"/>
                  <a:gd name="f205" fmla="val 181"/>
                  <a:gd name="f206" fmla="val 183"/>
                  <a:gd name="f207" fmla="val 46"/>
                  <a:gd name="f208" fmla="val 187"/>
                  <a:gd name="f209" fmla="val 188"/>
                  <a:gd name="f210" fmla="val 50"/>
                  <a:gd name="f211" fmla="val 192"/>
                  <a:gd name="f212" fmla="val 189"/>
                  <a:gd name="f213" fmla="val 193"/>
                  <a:gd name="f214" fmla="val 197"/>
                  <a:gd name="f215" fmla="val 195"/>
                  <a:gd name="f216" fmla="val 56"/>
                  <a:gd name="f217" fmla="val 198"/>
                  <a:gd name="f218" fmla="val 202"/>
                  <a:gd name="f219" fmla="val 204"/>
                  <a:gd name="f220" fmla="val 206"/>
                  <a:gd name="f221" fmla="val 210"/>
                  <a:gd name="f222" fmla="val 212"/>
                  <a:gd name="f223" fmla="val 219"/>
                  <a:gd name="f224" fmla="val 60"/>
                  <a:gd name="f225" fmla="val 220"/>
                  <a:gd name="f226" fmla="val 65"/>
                  <a:gd name="f227" fmla="val 229"/>
                  <a:gd name="f228" fmla="val 232"/>
                  <a:gd name="f229" fmla="val 235"/>
                  <a:gd name="f230" fmla="val 238"/>
                  <a:gd name="f231" fmla="val 239"/>
                  <a:gd name="f232" fmla="val 240"/>
                  <a:gd name="f233" fmla="val 241"/>
                  <a:gd name="f234" fmla="val 259"/>
                  <a:gd name="f235" fmla="val 262"/>
                  <a:gd name="f236" fmla="val 263"/>
                  <a:gd name="f237" fmla="val 266"/>
                  <a:gd name="f238" fmla="val 68"/>
                  <a:gd name="f239" fmla="val 268"/>
                  <a:gd name="f240" fmla="val 271"/>
                  <a:gd name="f241" fmla="val 274"/>
                  <a:gd name="f242" fmla="val 276"/>
                  <a:gd name="f243" fmla="val 278"/>
                  <a:gd name="f244" fmla="val 279"/>
                  <a:gd name="f245" fmla="val 283"/>
                  <a:gd name="f246" fmla="val 282"/>
                  <a:gd name="f247" fmla="val 284"/>
                  <a:gd name="f248" fmla="val 290"/>
                  <a:gd name="f249" fmla="val 293"/>
                  <a:gd name="f250" fmla="val 289"/>
                  <a:gd name="f251" fmla="val 45"/>
                  <a:gd name="f252" fmla="val 297"/>
                  <a:gd name="f253" fmla="val 306"/>
                  <a:gd name="f254" fmla="val 330"/>
                  <a:gd name="f255" fmla="val 333"/>
                  <a:gd name="f256" fmla="val 336"/>
                  <a:gd name="f257" fmla="val 341"/>
                  <a:gd name="f258" fmla="val 370"/>
                  <a:gd name="f259" fmla="val 377"/>
                  <a:gd name="f260" fmla="val 383"/>
                  <a:gd name="f261" fmla="val 388"/>
                  <a:gd name="f262" fmla="val 393"/>
                  <a:gd name="f263" fmla="val 397"/>
                  <a:gd name="f264" fmla="val 398"/>
                  <a:gd name="f265" fmla="val 386"/>
                  <a:gd name="f266" fmla="val 79"/>
                  <a:gd name="f267" fmla="val 86"/>
                  <a:gd name="f268" fmla="val 88"/>
                  <a:gd name="f269" fmla="val 406"/>
                  <a:gd name="f270" fmla="+- 0 0 -90"/>
                  <a:gd name="f271" fmla="*/ f3 1 92"/>
                  <a:gd name="f272" fmla="*/ f4 1 438"/>
                  <a:gd name="f273" fmla="+- f7 0 f5"/>
                  <a:gd name="f274" fmla="+- f6 0 f5"/>
                  <a:gd name="f275" fmla="*/ f270 f0 1"/>
                  <a:gd name="f276" fmla="*/ f274 1 92"/>
                  <a:gd name="f277" fmla="*/ f273 1 438"/>
                  <a:gd name="f278" fmla="*/ 73 f274 1"/>
                  <a:gd name="f279" fmla="*/ 414 f273 1"/>
                  <a:gd name="f280" fmla="*/ 59 f274 1"/>
                  <a:gd name="f281" fmla="*/ 416 f273 1"/>
                  <a:gd name="f282" fmla="*/ 36 f274 1"/>
                  <a:gd name="f283" fmla="*/ 436 f273 1"/>
                  <a:gd name="f284" fmla="*/ 430 f273 1"/>
                  <a:gd name="f285" fmla="*/ 30 f274 1"/>
                  <a:gd name="f286" fmla="*/ 423 f273 1"/>
                  <a:gd name="f287" fmla="*/ 20 f274 1"/>
                  <a:gd name="f288" fmla="*/ 409 f273 1"/>
                  <a:gd name="f289" fmla="*/ 8 f274 1"/>
                  <a:gd name="f290" fmla="*/ 394 f273 1"/>
                  <a:gd name="f291" fmla="*/ 384 f273 1"/>
                  <a:gd name="f292" fmla="*/ 13 f274 1"/>
                  <a:gd name="f293" fmla="*/ 357 f273 1"/>
                  <a:gd name="f294" fmla="*/ 22 f274 1"/>
                  <a:gd name="f295" fmla="*/ 327 f273 1"/>
                  <a:gd name="f296" fmla="*/ 32 f274 1"/>
                  <a:gd name="f297" fmla="*/ 305 f273 1"/>
                  <a:gd name="f298" fmla="*/ 288 f273 1"/>
                  <a:gd name="f299" fmla="*/ 37 f274 1"/>
                  <a:gd name="f300" fmla="*/ 253 f273 1"/>
                  <a:gd name="f301" fmla="*/ 28 f274 1"/>
                  <a:gd name="f302" fmla="*/ 225 f273 1"/>
                  <a:gd name="f303" fmla="*/ 19 f274 1"/>
                  <a:gd name="f304" fmla="*/ 191 f273 1"/>
                  <a:gd name="f305" fmla="*/ 158 f273 1"/>
                  <a:gd name="f306" fmla="*/ 3 f274 1"/>
                  <a:gd name="f307" fmla="*/ 130 f273 1"/>
                  <a:gd name="f308" fmla="*/ 91 f273 1"/>
                  <a:gd name="f309" fmla="*/ 4 f274 1"/>
                  <a:gd name="f310" fmla="*/ 77 f273 1"/>
                  <a:gd name="f311" fmla="*/ 61 f273 1"/>
                  <a:gd name="f312" fmla="*/ 10 f274 1"/>
                  <a:gd name="f313" fmla="*/ 25 f273 1"/>
                  <a:gd name="f314" fmla="*/ 17 f274 1"/>
                  <a:gd name="f315" fmla="*/ 8 f273 1"/>
                  <a:gd name="f316" fmla="*/ 14 f274 1"/>
                  <a:gd name="f317" fmla="*/ 7 f273 1"/>
                  <a:gd name="f318" fmla="*/ 9 f274 1"/>
                  <a:gd name="f319" fmla="*/ 5 f273 1"/>
                  <a:gd name="f320" fmla="*/ 24 f274 1"/>
                  <a:gd name="f321" fmla="*/ 25 f274 1"/>
                  <a:gd name="f322" fmla="*/ 15 f273 1"/>
                  <a:gd name="f323" fmla="*/ 29 f274 1"/>
                  <a:gd name="f324" fmla="*/ 20 f273 1"/>
                  <a:gd name="f325" fmla="*/ 31 f274 1"/>
                  <a:gd name="f326" fmla="*/ 51 f273 1"/>
                  <a:gd name="f327" fmla="*/ 54 f273 1"/>
                  <a:gd name="f328" fmla="*/ 67 f273 1"/>
                  <a:gd name="f329" fmla="*/ 73 f273 1"/>
                  <a:gd name="f330" fmla="*/ 89 f273 1"/>
                  <a:gd name="f331" fmla="*/ 102 f273 1"/>
                  <a:gd name="f332" fmla="*/ 110 f273 1"/>
                  <a:gd name="f333" fmla="*/ 38 f274 1"/>
                  <a:gd name="f334" fmla="*/ 126 f273 1"/>
                  <a:gd name="f335" fmla="*/ 43 f274 1"/>
                  <a:gd name="f336" fmla="*/ 143 f273 1"/>
                  <a:gd name="f337" fmla="*/ 39 f274 1"/>
                  <a:gd name="f338" fmla="*/ 145 f273 1"/>
                  <a:gd name="f339" fmla="*/ 47 f274 1"/>
                  <a:gd name="f340" fmla="*/ 166 f273 1"/>
                  <a:gd name="f341" fmla="*/ 183 f273 1"/>
                  <a:gd name="f342" fmla="*/ 193 f273 1"/>
                  <a:gd name="f343" fmla="*/ 55 f274 1"/>
                  <a:gd name="f344" fmla="*/ 204 f273 1"/>
                  <a:gd name="f345" fmla="*/ 54 f274 1"/>
                  <a:gd name="f346" fmla="*/ 219 f273 1"/>
                  <a:gd name="f347" fmla="*/ 224 f273 1"/>
                  <a:gd name="f348" fmla="*/ 62 f274 1"/>
                  <a:gd name="f349" fmla="*/ 238 f273 1"/>
                  <a:gd name="f350" fmla="*/ 70 f274 1"/>
                  <a:gd name="f351" fmla="*/ 259 f273 1"/>
                  <a:gd name="f352" fmla="*/ 67 f274 1"/>
                  <a:gd name="f353" fmla="*/ 274 f273 1"/>
                  <a:gd name="f354" fmla="*/ 75 f274 1"/>
                  <a:gd name="f355" fmla="*/ 279 f273 1"/>
                  <a:gd name="f356" fmla="*/ 290 f273 1"/>
                  <a:gd name="f357" fmla="*/ 58 f274 1"/>
                  <a:gd name="f358" fmla="*/ 277 f273 1"/>
                  <a:gd name="f359" fmla="*/ 45 f274 1"/>
                  <a:gd name="f360" fmla="*/ 306 f273 1"/>
                  <a:gd name="f361" fmla="*/ 341 f273 1"/>
                  <a:gd name="f362" fmla="*/ 383 f273 1"/>
                  <a:gd name="f363" fmla="*/ 391 f273 1"/>
                  <a:gd name="f364" fmla="*/ 56 f274 1"/>
                  <a:gd name="f365" fmla="*/ 392 f273 1"/>
                  <a:gd name="f366" fmla="*/ 76 f274 1"/>
                  <a:gd name="f367" fmla="*/ 78 f274 1"/>
                  <a:gd name="f368" fmla="*/ 411 f273 1"/>
                  <a:gd name="f369" fmla="*/ f275 1 f2"/>
                  <a:gd name="f370" fmla="*/ f278 1 92"/>
                  <a:gd name="f371" fmla="*/ f279 1 438"/>
                  <a:gd name="f372" fmla="*/ f280 1 92"/>
                  <a:gd name="f373" fmla="*/ f281 1 438"/>
                  <a:gd name="f374" fmla="*/ f282 1 92"/>
                  <a:gd name="f375" fmla="*/ f283 1 438"/>
                  <a:gd name="f376" fmla="*/ f284 1 438"/>
                  <a:gd name="f377" fmla="*/ f285 1 92"/>
                  <a:gd name="f378" fmla="*/ f286 1 438"/>
                  <a:gd name="f379" fmla="*/ f287 1 92"/>
                  <a:gd name="f380" fmla="*/ f288 1 438"/>
                  <a:gd name="f381" fmla="*/ f289 1 92"/>
                  <a:gd name="f382" fmla="*/ f290 1 438"/>
                  <a:gd name="f383" fmla="*/ f291 1 438"/>
                  <a:gd name="f384" fmla="*/ f292 1 92"/>
                  <a:gd name="f385" fmla="*/ f293 1 438"/>
                  <a:gd name="f386" fmla="*/ f294 1 92"/>
                  <a:gd name="f387" fmla="*/ f295 1 438"/>
                  <a:gd name="f388" fmla="*/ f296 1 92"/>
                  <a:gd name="f389" fmla="*/ f297 1 438"/>
                  <a:gd name="f390" fmla="*/ f298 1 438"/>
                  <a:gd name="f391" fmla="*/ f299 1 92"/>
                  <a:gd name="f392" fmla="*/ f300 1 438"/>
                  <a:gd name="f393" fmla="*/ f301 1 92"/>
                  <a:gd name="f394" fmla="*/ f302 1 438"/>
                  <a:gd name="f395" fmla="*/ f303 1 92"/>
                  <a:gd name="f396" fmla="*/ f304 1 438"/>
                  <a:gd name="f397" fmla="*/ f305 1 438"/>
                  <a:gd name="f398" fmla="*/ f306 1 92"/>
                  <a:gd name="f399" fmla="*/ f307 1 438"/>
                  <a:gd name="f400" fmla="*/ f308 1 438"/>
                  <a:gd name="f401" fmla="*/ f309 1 92"/>
                  <a:gd name="f402" fmla="*/ f310 1 438"/>
                  <a:gd name="f403" fmla="*/ f311 1 438"/>
                  <a:gd name="f404" fmla="*/ f312 1 92"/>
                  <a:gd name="f405" fmla="*/ f313 1 438"/>
                  <a:gd name="f406" fmla="*/ f314 1 92"/>
                  <a:gd name="f407" fmla="*/ f315 1 438"/>
                  <a:gd name="f408" fmla="*/ f316 1 92"/>
                  <a:gd name="f409" fmla="*/ f317 1 438"/>
                  <a:gd name="f410" fmla="*/ f318 1 92"/>
                  <a:gd name="f411" fmla="*/ f319 1 438"/>
                  <a:gd name="f412" fmla="*/ f320 1 92"/>
                  <a:gd name="f413" fmla="*/ f321 1 92"/>
                  <a:gd name="f414" fmla="*/ f322 1 438"/>
                  <a:gd name="f415" fmla="*/ f323 1 92"/>
                  <a:gd name="f416" fmla="*/ f324 1 438"/>
                  <a:gd name="f417" fmla="*/ f325 1 92"/>
                  <a:gd name="f418" fmla="*/ f326 1 438"/>
                  <a:gd name="f419" fmla="*/ f327 1 438"/>
                  <a:gd name="f420" fmla="*/ f328 1 438"/>
                  <a:gd name="f421" fmla="*/ f329 1 438"/>
                  <a:gd name="f422" fmla="*/ f330 1 438"/>
                  <a:gd name="f423" fmla="*/ f331 1 438"/>
                  <a:gd name="f424" fmla="*/ f332 1 438"/>
                  <a:gd name="f425" fmla="*/ f333 1 92"/>
                  <a:gd name="f426" fmla="*/ f334 1 438"/>
                  <a:gd name="f427" fmla="*/ f335 1 92"/>
                  <a:gd name="f428" fmla="*/ f336 1 438"/>
                  <a:gd name="f429" fmla="*/ f337 1 92"/>
                  <a:gd name="f430" fmla="*/ f338 1 438"/>
                  <a:gd name="f431" fmla="*/ f339 1 92"/>
                  <a:gd name="f432" fmla="*/ f340 1 438"/>
                  <a:gd name="f433" fmla="*/ f341 1 438"/>
                  <a:gd name="f434" fmla="*/ f342 1 438"/>
                  <a:gd name="f435" fmla="*/ f343 1 92"/>
                  <a:gd name="f436" fmla="*/ f344 1 438"/>
                  <a:gd name="f437" fmla="*/ f345 1 92"/>
                  <a:gd name="f438" fmla="*/ f346 1 438"/>
                  <a:gd name="f439" fmla="*/ f347 1 438"/>
                  <a:gd name="f440" fmla="*/ f348 1 92"/>
                  <a:gd name="f441" fmla="*/ f349 1 438"/>
                  <a:gd name="f442" fmla="*/ f350 1 92"/>
                  <a:gd name="f443" fmla="*/ f351 1 438"/>
                  <a:gd name="f444" fmla="*/ f352 1 92"/>
                  <a:gd name="f445" fmla="*/ f353 1 438"/>
                  <a:gd name="f446" fmla="*/ f354 1 92"/>
                  <a:gd name="f447" fmla="*/ f355 1 438"/>
                  <a:gd name="f448" fmla="*/ f356 1 438"/>
                  <a:gd name="f449" fmla="*/ f357 1 92"/>
                  <a:gd name="f450" fmla="*/ f358 1 438"/>
                  <a:gd name="f451" fmla="*/ f359 1 92"/>
                  <a:gd name="f452" fmla="*/ f360 1 438"/>
                  <a:gd name="f453" fmla="*/ f361 1 438"/>
                  <a:gd name="f454" fmla="*/ f362 1 438"/>
                  <a:gd name="f455" fmla="*/ f363 1 438"/>
                  <a:gd name="f456" fmla="*/ f364 1 92"/>
                  <a:gd name="f457" fmla="*/ f365 1 438"/>
                  <a:gd name="f458" fmla="*/ f366 1 92"/>
                  <a:gd name="f459" fmla="*/ f367 1 92"/>
                  <a:gd name="f460" fmla="*/ f368 1 438"/>
                  <a:gd name="f461" fmla="*/ 0 1 f276"/>
                  <a:gd name="f462" fmla="*/ f6 1 f276"/>
                  <a:gd name="f463" fmla="*/ 0 1 f277"/>
                  <a:gd name="f464" fmla="*/ f7 1 f277"/>
                  <a:gd name="f465" fmla="+- f369 0 f1"/>
                  <a:gd name="f466" fmla="*/ f370 1 f276"/>
                  <a:gd name="f467" fmla="*/ f371 1 f277"/>
                  <a:gd name="f468" fmla="*/ f372 1 f276"/>
                  <a:gd name="f469" fmla="*/ f373 1 f277"/>
                  <a:gd name="f470" fmla="*/ f374 1 f276"/>
                  <a:gd name="f471" fmla="*/ f375 1 f277"/>
                  <a:gd name="f472" fmla="*/ f376 1 f277"/>
                  <a:gd name="f473" fmla="*/ f377 1 f276"/>
                  <a:gd name="f474" fmla="*/ f378 1 f277"/>
                  <a:gd name="f475" fmla="*/ f379 1 f276"/>
                  <a:gd name="f476" fmla="*/ f380 1 f277"/>
                  <a:gd name="f477" fmla="*/ f381 1 f276"/>
                  <a:gd name="f478" fmla="*/ f382 1 f277"/>
                  <a:gd name="f479" fmla="*/ f383 1 f277"/>
                  <a:gd name="f480" fmla="*/ f384 1 f276"/>
                  <a:gd name="f481" fmla="*/ f385 1 f277"/>
                  <a:gd name="f482" fmla="*/ f386 1 f276"/>
                  <a:gd name="f483" fmla="*/ f387 1 f277"/>
                  <a:gd name="f484" fmla="*/ f388 1 f276"/>
                  <a:gd name="f485" fmla="*/ f389 1 f277"/>
                  <a:gd name="f486" fmla="*/ f390 1 f277"/>
                  <a:gd name="f487" fmla="*/ f391 1 f276"/>
                  <a:gd name="f488" fmla="*/ f392 1 f277"/>
                  <a:gd name="f489" fmla="*/ f393 1 f276"/>
                  <a:gd name="f490" fmla="*/ f394 1 f277"/>
                  <a:gd name="f491" fmla="*/ f395 1 f276"/>
                  <a:gd name="f492" fmla="*/ f396 1 f277"/>
                  <a:gd name="f493" fmla="*/ f397 1 f277"/>
                  <a:gd name="f494" fmla="*/ f398 1 f276"/>
                  <a:gd name="f495" fmla="*/ f399 1 f277"/>
                  <a:gd name="f496" fmla="*/ f400 1 f277"/>
                  <a:gd name="f497" fmla="*/ f401 1 f276"/>
                  <a:gd name="f498" fmla="*/ f402 1 f277"/>
                  <a:gd name="f499" fmla="*/ f403 1 f277"/>
                  <a:gd name="f500" fmla="*/ f404 1 f276"/>
                  <a:gd name="f501" fmla="*/ f405 1 f277"/>
                  <a:gd name="f502" fmla="*/ f406 1 f276"/>
                  <a:gd name="f503" fmla="*/ f407 1 f277"/>
                  <a:gd name="f504" fmla="*/ f408 1 f276"/>
                  <a:gd name="f505" fmla="*/ f409 1 f277"/>
                  <a:gd name="f506" fmla="*/ f410 1 f276"/>
                  <a:gd name="f507" fmla="*/ f411 1 f277"/>
                  <a:gd name="f508" fmla="*/ f412 1 f276"/>
                  <a:gd name="f509" fmla="*/ f413 1 f276"/>
                  <a:gd name="f510" fmla="*/ f414 1 f277"/>
                  <a:gd name="f511" fmla="*/ f415 1 f276"/>
                  <a:gd name="f512" fmla="*/ f416 1 f277"/>
                  <a:gd name="f513" fmla="*/ f417 1 f276"/>
                  <a:gd name="f514" fmla="*/ f418 1 f277"/>
                  <a:gd name="f515" fmla="*/ f419 1 f277"/>
                  <a:gd name="f516" fmla="*/ f420 1 f277"/>
                  <a:gd name="f517" fmla="*/ f421 1 f277"/>
                  <a:gd name="f518" fmla="*/ f422 1 f277"/>
                  <a:gd name="f519" fmla="*/ f423 1 f277"/>
                  <a:gd name="f520" fmla="*/ f424 1 f277"/>
                  <a:gd name="f521" fmla="*/ f425 1 f276"/>
                  <a:gd name="f522" fmla="*/ f426 1 f277"/>
                  <a:gd name="f523" fmla="*/ f427 1 f276"/>
                  <a:gd name="f524" fmla="*/ f428 1 f277"/>
                  <a:gd name="f525" fmla="*/ f429 1 f276"/>
                  <a:gd name="f526" fmla="*/ f430 1 f277"/>
                  <a:gd name="f527" fmla="*/ f431 1 f276"/>
                  <a:gd name="f528" fmla="*/ f432 1 f277"/>
                  <a:gd name="f529" fmla="*/ f433 1 f277"/>
                  <a:gd name="f530" fmla="*/ f434 1 f277"/>
                  <a:gd name="f531" fmla="*/ f435 1 f276"/>
                  <a:gd name="f532" fmla="*/ f436 1 f277"/>
                  <a:gd name="f533" fmla="*/ f437 1 f276"/>
                  <a:gd name="f534" fmla="*/ f438 1 f277"/>
                  <a:gd name="f535" fmla="*/ f439 1 f277"/>
                  <a:gd name="f536" fmla="*/ f440 1 f276"/>
                  <a:gd name="f537" fmla="*/ f441 1 f277"/>
                  <a:gd name="f538" fmla="*/ f442 1 f276"/>
                  <a:gd name="f539" fmla="*/ f443 1 f277"/>
                  <a:gd name="f540" fmla="*/ f444 1 f276"/>
                  <a:gd name="f541" fmla="*/ f445 1 f277"/>
                  <a:gd name="f542" fmla="*/ f446 1 f276"/>
                  <a:gd name="f543" fmla="*/ f447 1 f277"/>
                  <a:gd name="f544" fmla="*/ f448 1 f277"/>
                  <a:gd name="f545" fmla="*/ f449 1 f276"/>
                  <a:gd name="f546" fmla="*/ f450 1 f277"/>
                  <a:gd name="f547" fmla="*/ f451 1 f276"/>
                  <a:gd name="f548" fmla="*/ f452 1 f277"/>
                  <a:gd name="f549" fmla="*/ f453 1 f277"/>
                  <a:gd name="f550" fmla="*/ f454 1 f277"/>
                  <a:gd name="f551" fmla="*/ f455 1 f277"/>
                  <a:gd name="f552" fmla="*/ f456 1 f276"/>
                  <a:gd name="f553" fmla="*/ f457 1 f277"/>
                  <a:gd name="f554" fmla="*/ f458 1 f276"/>
                  <a:gd name="f555" fmla="*/ f459 1 f276"/>
                  <a:gd name="f556" fmla="*/ f460 1 f277"/>
                  <a:gd name="f557" fmla="*/ f461 f271 1"/>
                  <a:gd name="f558" fmla="*/ f462 f271 1"/>
                  <a:gd name="f559" fmla="*/ f464 f272 1"/>
                  <a:gd name="f560" fmla="*/ f463 f272 1"/>
                  <a:gd name="f561" fmla="*/ f466 f271 1"/>
                  <a:gd name="f562" fmla="*/ f467 f272 1"/>
                  <a:gd name="f563" fmla="*/ f468 f271 1"/>
                  <a:gd name="f564" fmla="*/ f469 f272 1"/>
                  <a:gd name="f565" fmla="*/ f470 f271 1"/>
                  <a:gd name="f566" fmla="*/ f471 f272 1"/>
                  <a:gd name="f567" fmla="*/ f472 f272 1"/>
                  <a:gd name="f568" fmla="*/ f473 f271 1"/>
                  <a:gd name="f569" fmla="*/ f474 f272 1"/>
                  <a:gd name="f570" fmla="*/ f475 f271 1"/>
                  <a:gd name="f571" fmla="*/ f476 f272 1"/>
                  <a:gd name="f572" fmla="*/ f477 f271 1"/>
                  <a:gd name="f573" fmla="*/ f478 f272 1"/>
                  <a:gd name="f574" fmla="*/ f479 f272 1"/>
                  <a:gd name="f575" fmla="*/ f480 f271 1"/>
                  <a:gd name="f576" fmla="*/ f481 f272 1"/>
                  <a:gd name="f577" fmla="*/ f482 f271 1"/>
                  <a:gd name="f578" fmla="*/ f483 f272 1"/>
                  <a:gd name="f579" fmla="*/ f484 f271 1"/>
                  <a:gd name="f580" fmla="*/ f485 f272 1"/>
                  <a:gd name="f581" fmla="*/ f486 f272 1"/>
                  <a:gd name="f582" fmla="*/ f487 f271 1"/>
                  <a:gd name="f583" fmla="*/ f488 f272 1"/>
                  <a:gd name="f584" fmla="*/ f489 f271 1"/>
                  <a:gd name="f585" fmla="*/ f490 f272 1"/>
                  <a:gd name="f586" fmla="*/ f491 f271 1"/>
                  <a:gd name="f587" fmla="*/ f492 f272 1"/>
                  <a:gd name="f588" fmla="*/ f493 f272 1"/>
                  <a:gd name="f589" fmla="*/ f494 f271 1"/>
                  <a:gd name="f590" fmla="*/ f495 f272 1"/>
                  <a:gd name="f591" fmla="*/ f496 f272 1"/>
                  <a:gd name="f592" fmla="*/ f497 f271 1"/>
                  <a:gd name="f593" fmla="*/ f498 f272 1"/>
                  <a:gd name="f594" fmla="*/ f499 f272 1"/>
                  <a:gd name="f595" fmla="*/ f500 f271 1"/>
                  <a:gd name="f596" fmla="*/ f501 f272 1"/>
                  <a:gd name="f597" fmla="*/ f502 f271 1"/>
                  <a:gd name="f598" fmla="*/ f503 f272 1"/>
                  <a:gd name="f599" fmla="*/ f504 f271 1"/>
                  <a:gd name="f600" fmla="*/ f505 f272 1"/>
                  <a:gd name="f601" fmla="*/ f506 f271 1"/>
                  <a:gd name="f602" fmla="*/ f507 f272 1"/>
                  <a:gd name="f603" fmla="*/ f508 f271 1"/>
                  <a:gd name="f604" fmla="*/ f509 f271 1"/>
                  <a:gd name="f605" fmla="*/ f510 f272 1"/>
                  <a:gd name="f606" fmla="*/ f511 f271 1"/>
                  <a:gd name="f607" fmla="*/ f512 f272 1"/>
                  <a:gd name="f608" fmla="*/ f513 f271 1"/>
                  <a:gd name="f609" fmla="*/ f514 f272 1"/>
                  <a:gd name="f610" fmla="*/ f515 f272 1"/>
                  <a:gd name="f611" fmla="*/ f516 f272 1"/>
                  <a:gd name="f612" fmla="*/ f517 f272 1"/>
                  <a:gd name="f613" fmla="*/ f518 f272 1"/>
                  <a:gd name="f614" fmla="*/ f519 f272 1"/>
                  <a:gd name="f615" fmla="*/ f520 f272 1"/>
                  <a:gd name="f616" fmla="*/ f521 f271 1"/>
                  <a:gd name="f617" fmla="*/ f522 f272 1"/>
                  <a:gd name="f618" fmla="*/ f523 f271 1"/>
                  <a:gd name="f619" fmla="*/ f524 f272 1"/>
                  <a:gd name="f620" fmla="*/ f525 f271 1"/>
                  <a:gd name="f621" fmla="*/ f526 f272 1"/>
                  <a:gd name="f622" fmla="*/ f527 f271 1"/>
                  <a:gd name="f623" fmla="*/ f528 f272 1"/>
                  <a:gd name="f624" fmla="*/ f529 f272 1"/>
                  <a:gd name="f625" fmla="*/ f530 f272 1"/>
                  <a:gd name="f626" fmla="*/ f531 f271 1"/>
                  <a:gd name="f627" fmla="*/ f532 f272 1"/>
                  <a:gd name="f628" fmla="*/ f533 f271 1"/>
                  <a:gd name="f629" fmla="*/ f534 f272 1"/>
                  <a:gd name="f630" fmla="*/ f535 f272 1"/>
                  <a:gd name="f631" fmla="*/ f536 f271 1"/>
                  <a:gd name="f632" fmla="*/ f537 f272 1"/>
                  <a:gd name="f633" fmla="*/ f538 f271 1"/>
                  <a:gd name="f634" fmla="*/ f539 f272 1"/>
                  <a:gd name="f635" fmla="*/ f540 f271 1"/>
                  <a:gd name="f636" fmla="*/ f541 f272 1"/>
                  <a:gd name="f637" fmla="*/ f542 f271 1"/>
                  <a:gd name="f638" fmla="*/ f543 f272 1"/>
                  <a:gd name="f639" fmla="*/ f544 f272 1"/>
                  <a:gd name="f640" fmla="*/ f545 f271 1"/>
                  <a:gd name="f641" fmla="*/ f546 f272 1"/>
                  <a:gd name="f642" fmla="*/ f547 f271 1"/>
                  <a:gd name="f643" fmla="*/ f548 f272 1"/>
                  <a:gd name="f644" fmla="*/ f549 f272 1"/>
                  <a:gd name="f645" fmla="*/ f550 f272 1"/>
                  <a:gd name="f646" fmla="*/ f551 f272 1"/>
                  <a:gd name="f647" fmla="*/ f552 f271 1"/>
                  <a:gd name="f648" fmla="*/ f553 f272 1"/>
                  <a:gd name="f649" fmla="*/ f554 f271 1"/>
                  <a:gd name="f650" fmla="*/ f555 f271 1"/>
                  <a:gd name="f651" fmla="*/ f556 f272 1"/>
                </a:gdLst>
                <a:ahLst/>
                <a:cxnLst>
                  <a:cxn ang="3cd4">
                    <a:pos x="hc" y="t"/>
                  </a:cxn>
                  <a:cxn ang="0">
                    <a:pos x="r" y="vc"/>
                  </a:cxn>
                  <a:cxn ang="cd4">
                    <a:pos x="hc" y="b"/>
                  </a:cxn>
                  <a:cxn ang="cd2">
                    <a:pos x="l" y="vc"/>
                  </a:cxn>
                  <a:cxn ang="f465">
                    <a:pos x="f561" y="f562"/>
                  </a:cxn>
                  <a:cxn ang="f465">
                    <a:pos x="f563" y="f564"/>
                  </a:cxn>
                  <a:cxn ang="f465">
                    <a:pos x="f565" y="f566"/>
                  </a:cxn>
                  <a:cxn ang="f465">
                    <a:pos x="f565" y="f567"/>
                  </a:cxn>
                  <a:cxn ang="f465">
                    <a:pos x="f568" y="f569"/>
                  </a:cxn>
                  <a:cxn ang="f465">
                    <a:pos x="f570" y="f571"/>
                  </a:cxn>
                  <a:cxn ang="f465">
                    <a:pos x="f572" y="f573"/>
                  </a:cxn>
                  <a:cxn ang="f465">
                    <a:pos x="f572" y="f574"/>
                  </a:cxn>
                  <a:cxn ang="f465">
                    <a:pos x="f575" y="f576"/>
                  </a:cxn>
                  <a:cxn ang="f465">
                    <a:pos x="f577" y="f578"/>
                  </a:cxn>
                  <a:cxn ang="f465">
                    <a:pos x="f579" y="f580"/>
                  </a:cxn>
                  <a:cxn ang="f465">
                    <a:pos x="f579" y="f581"/>
                  </a:cxn>
                  <a:cxn ang="f465">
                    <a:pos x="f582" y="f583"/>
                  </a:cxn>
                  <a:cxn ang="f465">
                    <a:pos x="f584" y="f585"/>
                  </a:cxn>
                  <a:cxn ang="f465">
                    <a:pos x="f586" y="f587"/>
                  </a:cxn>
                  <a:cxn ang="f465">
                    <a:pos x="f572" y="f588"/>
                  </a:cxn>
                  <a:cxn ang="f465">
                    <a:pos x="f589" y="f590"/>
                  </a:cxn>
                  <a:cxn ang="f465">
                    <a:pos x="f589" y="f591"/>
                  </a:cxn>
                  <a:cxn ang="f465">
                    <a:pos x="f592" y="f593"/>
                  </a:cxn>
                  <a:cxn ang="f465">
                    <a:pos x="f575" y="f594"/>
                  </a:cxn>
                  <a:cxn ang="f465">
                    <a:pos x="f595" y="f596"/>
                  </a:cxn>
                  <a:cxn ang="f465">
                    <a:pos x="f597" y="f598"/>
                  </a:cxn>
                  <a:cxn ang="f465">
                    <a:pos x="f599" y="f600"/>
                  </a:cxn>
                  <a:cxn ang="f465">
                    <a:pos x="f601" y="f602"/>
                  </a:cxn>
                  <a:cxn ang="f465">
                    <a:pos x="f603" y="f600"/>
                  </a:cxn>
                  <a:cxn ang="f465">
                    <a:pos x="f604" y="f605"/>
                  </a:cxn>
                  <a:cxn ang="f465">
                    <a:pos x="f606" y="f607"/>
                  </a:cxn>
                  <a:cxn ang="f465">
                    <a:pos x="f608" y="f609"/>
                  </a:cxn>
                  <a:cxn ang="f465">
                    <a:pos x="f603" y="f610"/>
                  </a:cxn>
                  <a:cxn ang="f465">
                    <a:pos x="f606" y="f611"/>
                  </a:cxn>
                  <a:cxn ang="f465">
                    <a:pos x="f568" y="f612"/>
                  </a:cxn>
                  <a:cxn ang="f465">
                    <a:pos x="f568" y="f613"/>
                  </a:cxn>
                  <a:cxn ang="f465">
                    <a:pos x="f565" y="f614"/>
                  </a:cxn>
                  <a:cxn ang="f465">
                    <a:pos x="f582" y="f615"/>
                  </a:cxn>
                  <a:cxn ang="f465">
                    <a:pos x="f616" y="f617"/>
                  </a:cxn>
                  <a:cxn ang="f465">
                    <a:pos x="f618" y="f619"/>
                  </a:cxn>
                  <a:cxn ang="f465">
                    <a:pos x="f620" y="f621"/>
                  </a:cxn>
                  <a:cxn ang="f465">
                    <a:pos x="f622" y="f623"/>
                  </a:cxn>
                  <a:cxn ang="f465">
                    <a:pos x="f622" y="f624"/>
                  </a:cxn>
                  <a:cxn ang="f465">
                    <a:pos x="f622" y="f625"/>
                  </a:cxn>
                  <a:cxn ang="f465">
                    <a:pos x="f626" y="f627"/>
                  </a:cxn>
                  <a:cxn ang="f465">
                    <a:pos x="f628" y="f629"/>
                  </a:cxn>
                  <a:cxn ang="f465">
                    <a:pos x="f563" y="f630"/>
                  </a:cxn>
                  <a:cxn ang="f465">
                    <a:pos x="f631" y="f632"/>
                  </a:cxn>
                  <a:cxn ang="f465">
                    <a:pos x="f633" y="f634"/>
                  </a:cxn>
                  <a:cxn ang="f465">
                    <a:pos x="f635" y="f636"/>
                  </a:cxn>
                  <a:cxn ang="f465">
                    <a:pos x="f637" y="f638"/>
                  </a:cxn>
                  <a:cxn ang="f465">
                    <a:pos x="f633" y="f639"/>
                  </a:cxn>
                  <a:cxn ang="f465">
                    <a:pos x="f640" y="f641"/>
                  </a:cxn>
                  <a:cxn ang="f465">
                    <a:pos x="f642" y="f643"/>
                  </a:cxn>
                  <a:cxn ang="f465">
                    <a:pos x="f620" y="f644"/>
                  </a:cxn>
                  <a:cxn ang="f465">
                    <a:pos x="f603" y="f645"/>
                  </a:cxn>
                  <a:cxn ang="f465">
                    <a:pos x="f606" y="f646"/>
                  </a:cxn>
                  <a:cxn ang="f465">
                    <a:pos x="f647" y="f648"/>
                  </a:cxn>
                  <a:cxn ang="f465">
                    <a:pos x="f649" y="f646"/>
                  </a:cxn>
                  <a:cxn ang="f465">
                    <a:pos x="f650" y="f651"/>
                  </a:cxn>
                </a:cxnLst>
                <a:rect l="f557" t="f560" r="f558" b="f559"/>
                <a:pathLst>
                  <a:path w="92" h="438">
                    <a:moveTo>
                      <a:pt x="f8" y="f9"/>
                    </a:moveTo>
                    <a:cubicBezTo>
                      <a:pt x="f10" y="f9"/>
                      <a:pt x="f11" y="f12"/>
                      <a:pt x="f13" y="f14"/>
                    </a:cubicBezTo>
                    <a:cubicBezTo>
                      <a:pt x="f15" y="f16"/>
                      <a:pt x="f17" y="f18"/>
                      <a:pt x="f19" y="f20"/>
                    </a:cubicBezTo>
                    <a:cubicBezTo>
                      <a:pt x="f21" y="f12"/>
                      <a:pt x="f22" y="f14"/>
                      <a:pt x="f23" y="f24"/>
                    </a:cubicBezTo>
                    <a:cubicBezTo>
                      <a:pt x="f25" y="f18"/>
                      <a:pt x="f26" y="f27"/>
                      <a:pt x="f28" y="f29"/>
                    </a:cubicBezTo>
                    <a:cubicBezTo>
                      <a:pt x="f30" y="f31"/>
                      <a:pt x="f32" y="f33"/>
                      <a:pt x="f34" y="f35"/>
                    </a:cubicBezTo>
                    <a:cubicBezTo>
                      <a:pt x="f36" y="f37"/>
                      <a:pt x="f38" y="f7"/>
                      <a:pt x="f39" y="f7"/>
                    </a:cubicBezTo>
                    <a:cubicBezTo>
                      <a:pt x="f39" y="f40"/>
                      <a:pt x="f41" y="f33"/>
                      <a:pt x="f34" y="f42"/>
                    </a:cubicBezTo>
                    <a:cubicBezTo>
                      <a:pt x="f43" y="f31"/>
                      <a:pt x="f44" y="f45"/>
                      <a:pt x="f46" y="f47"/>
                    </a:cubicBezTo>
                    <a:cubicBezTo>
                      <a:pt x="f34" y="f48"/>
                      <a:pt x="f38" y="f49"/>
                      <a:pt x="f50" y="f47"/>
                    </a:cubicBezTo>
                    <a:cubicBezTo>
                      <a:pt x="f51" y="f27"/>
                      <a:pt x="f39" y="f16"/>
                      <a:pt x="f50" y="f24"/>
                    </a:cubicBezTo>
                    <a:cubicBezTo>
                      <a:pt x="f52" y="f14"/>
                      <a:pt x="f53" y="f54"/>
                      <a:pt x="f55" y="f54"/>
                    </a:cubicBezTo>
                    <a:cubicBezTo>
                      <a:pt x="f56" y="f54"/>
                      <a:pt x="f57" y="f58"/>
                      <a:pt x="f59" y="f60"/>
                    </a:cubicBezTo>
                    <a:cubicBezTo>
                      <a:pt x="f61" y="f58"/>
                      <a:pt x="f59" y="f62"/>
                      <a:pt x="f63" y="f64"/>
                    </a:cubicBezTo>
                    <a:cubicBezTo>
                      <a:pt x="f65" y="f66"/>
                      <a:pt x="f65" y="f67"/>
                      <a:pt x="f63" y="f68"/>
                    </a:cubicBezTo>
                    <a:cubicBezTo>
                      <a:pt x="f61" y="f69"/>
                      <a:pt x="f61" y="f70"/>
                      <a:pt x="f63" y="f71"/>
                    </a:cubicBezTo>
                    <a:cubicBezTo>
                      <a:pt x="f72" y="f73"/>
                      <a:pt x="f74" y="f75"/>
                      <a:pt x="f56" y="f76"/>
                    </a:cubicBezTo>
                    <a:cubicBezTo>
                      <a:pt x="f77" y="f78"/>
                      <a:pt x="f79" y="f80"/>
                      <a:pt x="f72" y="f81"/>
                    </a:cubicBezTo>
                    <a:cubicBezTo>
                      <a:pt x="f82" y="f83"/>
                      <a:pt x="f56" y="f84"/>
                      <a:pt x="f77" y="f85"/>
                    </a:cubicBezTo>
                    <a:cubicBezTo>
                      <a:pt x="f77" y="f86"/>
                      <a:pt x="f79" y="f87"/>
                      <a:pt x="f88" y="f89"/>
                    </a:cubicBezTo>
                    <a:cubicBezTo>
                      <a:pt x="f52" y="f90"/>
                      <a:pt x="f51" y="f91"/>
                      <a:pt x="f92" y="f93"/>
                    </a:cubicBezTo>
                    <a:cubicBezTo>
                      <a:pt x="f52" y="f94"/>
                      <a:pt x="f51" y="f95"/>
                      <a:pt x="f39" y="f96"/>
                    </a:cubicBezTo>
                    <a:cubicBezTo>
                      <a:pt x="f38" y="f97"/>
                      <a:pt x="f36" y="f98"/>
                      <a:pt x="f38" y="f99"/>
                    </a:cubicBezTo>
                    <a:cubicBezTo>
                      <a:pt x="f100" y="f101"/>
                      <a:pt x="f51" y="f102"/>
                      <a:pt x="f39" y="f103"/>
                    </a:cubicBezTo>
                    <a:cubicBezTo>
                      <a:pt x="f41" y="f104"/>
                      <a:pt x="f41" y="f105"/>
                      <a:pt x="f41" y="f106"/>
                    </a:cubicBezTo>
                    <a:cubicBezTo>
                      <a:pt x="f41" y="f107"/>
                      <a:pt x="f39" y="f108"/>
                      <a:pt x="f43" y="f109"/>
                    </a:cubicBezTo>
                    <a:cubicBezTo>
                      <a:pt x="f46" y="f110"/>
                      <a:pt x="f43" y="f111"/>
                      <a:pt x="f34" y="f112"/>
                    </a:cubicBezTo>
                    <a:cubicBezTo>
                      <a:pt x="f113" y="f114"/>
                      <a:pt x="f51" y="f115"/>
                      <a:pt x="f100" y="f116"/>
                    </a:cubicBezTo>
                    <a:cubicBezTo>
                      <a:pt x="f100" y="f117"/>
                      <a:pt x="f100" y="f118"/>
                      <a:pt x="f100" y="f119"/>
                    </a:cubicBezTo>
                    <a:cubicBezTo>
                      <a:pt x="f120" y="f121"/>
                      <a:pt x="f122" y="f123"/>
                      <a:pt x="f124" y="f125"/>
                    </a:cubicBezTo>
                    <a:cubicBezTo>
                      <a:pt x="f79" y="f126"/>
                      <a:pt x="f74" y="f127"/>
                      <a:pt x="f82" y="f128"/>
                    </a:cubicBezTo>
                    <a:cubicBezTo>
                      <a:pt x="f63" y="f129"/>
                      <a:pt x="f130" y="f131"/>
                      <a:pt x="f63" y="f132"/>
                    </a:cubicBezTo>
                    <a:cubicBezTo>
                      <a:pt x="f57" y="f133"/>
                      <a:pt x="f65" y="f134"/>
                      <a:pt x="f61" y="f135"/>
                    </a:cubicBezTo>
                    <a:cubicBezTo>
                      <a:pt x="f130" y="f136"/>
                      <a:pt x="f59" y="f137"/>
                      <a:pt x="f138" y="f139"/>
                    </a:cubicBezTo>
                    <a:cubicBezTo>
                      <a:pt x="f5" y="f140"/>
                      <a:pt x="f141" y="f142"/>
                      <a:pt x="f138" y="f143"/>
                    </a:cubicBezTo>
                    <a:cubicBezTo>
                      <a:pt x="f144" y="f145"/>
                      <a:pt x="f144" y="f146"/>
                      <a:pt x="f138" y="f147"/>
                    </a:cubicBezTo>
                    <a:cubicBezTo>
                      <a:pt x="f148" y="f149"/>
                      <a:pt x="f148" y="f150"/>
                      <a:pt x="f59" y="f151"/>
                    </a:cubicBezTo>
                    <a:cubicBezTo>
                      <a:pt x="f61" y="f152"/>
                      <a:pt x="f61" y="f8"/>
                      <a:pt x="f144" y="f153"/>
                    </a:cubicBezTo>
                    <a:cubicBezTo>
                      <a:pt x="f148" y="f154"/>
                      <a:pt x="f148" y="f11"/>
                      <a:pt x="f138" y="f15"/>
                    </a:cubicBezTo>
                    <a:cubicBezTo>
                      <a:pt x="f130" y="f19"/>
                      <a:pt x="f59" y="f155"/>
                      <a:pt x="f72" y="f155"/>
                    </a:cubicBezTo>
                    <a:cubicBezTo>
                      <a:pt x="f61" y="f156"/>
                      <a:pt x="f138" y="f30"/>
                      <a:pt x="f157" y="f32"/>
                    </a:cubicBezTo>
                    <a:cubicBezTo>
                      <a:pt x="f63" y="f34"/>
                      <a:pt x="f72" y="f113"/>
                      <a:pt x="f57" y="f53"/>
                    </a:cubicBezTo>
                    <a:cubicBezTo>
                      <a:pt x="f63" y="f122"/>
                      <a:pt x="f130" y="f79"/>
                      <a:pt x="f72" y="f56"/>
                    </a:cubicBezTo>
                    <a:cubicBezTo>
                      <a:pt x="f56" y="f56"/>
                      <a:pt x="f79" y="f157"/>
                      <a:pt x="f79" y="f63"/>
                    </a:cubicBezTo>
                    <a:cubicBezTo>
                      <a:pt x="f120" y="f130"/>
                      <a:pt x="f120" y="f59"/>
                      <a:pt x="f74" y="f144"/>
                    </a:cubicBezTo>
                    <a:cubicBezTo>
                      <a:pt x="f72" y="f138"/>
                      <a:pt x="f77" y="f130"/>
                      <a:pt x="f77" y="f61"/>
                    </a:cubicBezTo>
                    <a:cubicBezTo>
                      <a:pt x="f77" y="f65"/>
                      <a:pt x="f82" y="f65"/>
                      <a:pt x="f157" y="f63"/>
                    </a:cubicBezTo>
                    <a:cubicBezTo>
                      <a:pt x="f65" y="f63"/>
                      <a:pt x="f65" y="f61"/>
                      <a:pt x="f65" y="f59"/>
                    </a:cubicBezTo>
                    <a:cubicBezTo>
                      <a:pt x="f57" y="f148"/>
                      <a:pt x="f82" y="f5"/>
                      <a:pt x="f55" y="f5"/>
                    </a:cubicBezTo>
                    <a:cubicBezTo>
                      <a:pt x="f55" y="f141"/>
                      <a:pt x="f122" y="f59"/>
                      <a:pt x="f158" y="f61"/>
                    </a:cubicBezTo>
                    <a:cubicBezTo>
                      <a:pt x="f53" y="f63"/>
                      <a:pt x="f53" y="f63"/>
                      <a:pt x="f158" y="f57"/>
                    </a:cubicBezTo>
                    <a:cubicBezTo>
                      <a:pt x="f122" y="f77"/>
                      <a:pt x="f122" y="f77"/>
                      <a:pt x="f53" y="f56"/>
                    </a:cubicBezTo>
                    <a:cubicBezTo>
                      <a:pt x="f52" y="f56"/>
                      <a:pt x="f92" y="f56"/>
                      <a:pt x="f100" y="f56"/>
                    </a:cubicBezTo>
                    <a:cubicBezTo>
                      <a:pt x="f100" y="f79"/>
                      <a:pt x="f51" y="f124"/>
                      <a:pt x="f51" y="f55"/>
                    </a:cubicBezTo>
                    <a:cubicBezTo>
                      <a:pt x="f92" y="f88"/>
                      <a:pt x="f52" y="f124"/>
                      <a:pt x="f158" y="f124"/>
                    </a:cubicBezTo>
                    <a:cubicBezTo>
                      <a:pt x="f51" y="f50"/>
                      <a:pt x="f53" y="f32"/>
                      <a:pt x="f113" y="f159"/>
                    </a:cubicBezTo>
                    <a:cubicBezTo>
                      <a:pt x="f50" y="f28"/>
                      <a:pt x="f51" y="f28"/>
                      <a:pt x="f100" y="f28"/>
                    </a:cubicBezTo>
                    <a:cubicBezTo>
                      <a:pt x="f52" y="f28"/>
                      <a:pt x="f53" y="f28"/>
                      <a:pt x="f158" y="f156"/>
                    </a:cubicBezTo>
                    <a:cubicBezTo>
                      <a:pt x="f158" y="f25"/>
                      <a:pt x="f38" y="f160"/>
                      <a:pt x="f52" y="f22"/>
                    </a:cubicBezTo>
                    <a:cubicBezTo>
                      <a:pt x="f53" y="f161"/>
                      <a:pt x="f100" y="f162"/>
                      <a:pt x="f51" y="f19"/>
                    </a:cubicBezTo>
                    <a:cubicBezTo>
                      <a:pt x="f113" y="f163"/>
                      <a:pt x="f36" y="f164"/>
                      <a:pt x="f34" y="f154"/>
                    </a:cubicBezTo>
                    <a:cubicBezTo>
                      <a:pt x="f38" y="f8"/>
                      <a:pt x="f39" y="f13"/>
                      <a:pt x="f50" y="f13"/>
                    </a:cubicBezTo>
                    <a:cubicBezTo>
                      <a:pt x="f92" y="f165"/>
                      <a:pt x="f92" y="f165"/>
                      <a:pt x="f34" y="f149"/>
                    </a:cubicBezTo>
                    <a:cubicBezTo>
                      <a:pt x="f41" y="f166"/>
                      <a:pt x="f39" y="f149"/>
                      <a:pt x="f50" y="f166"/>
                    </a:cubicBezTo>
                    <a:cubicBezTo>
                      <a:pt x="f50" y="f6"/>
                      <a:pt x="f36" y="f167"/>
                      <a:pt x="f39" y="f168"/>
                    </a:cubicBezTo>
                    <a:cubicBezTo>
                      <a:pt x="f113" y="f169"/>
                      <a:pt x="f38" y="f170"/>
                      <a:pt x="f34" y="f170"/>
                    </a:cubicBezTo>
                    <a:cubicBezTo>
                      <a:pt x="f46" y="f143"/>
                      <a:pt x="f46" y="f143"/>
                      <a:pt x="f43" y="f171"/>
                    </a:cubicBezTo>
                    <a:cubicBezTo>
                      <a:pt x="f34" y="f172"/>
                      <a:pt x="f43" y="f173"/>
                      <a:pt x="f43" y="f174"/>
                    </a:cubicBezTo>
                    <a:cubicBezTo>
                      <a:pt x="f34" y="f175"/>
                      <a:pt x="f176" y="f177"/>
                      <a:pt x="f34" y="f178"/>
                    </a:cubicBezTo>
                    <a:cubicBezTo>
                      <a:pt x="f46" y="f179"/>
                      <a:pt x="f180" y="f181"/>
                      <a:pt x="f46" y="f182"/>
                    </a:cubicBezTo>
                    <a:cubicBezTo>
                      <a:pt x="f46" y="f183"/>
                      <a:pt x="f180" y="f184"/>
                      <a:pt x="f46" y="f185"/>
                    </a:cubicBezTo>
                    <a:cubicBezTo>
                      <a:pt x="f34" y="f186"/>
                      <a:pt x="f34" y="f186"/>
                      <a:pt x="f187" y="f188"/>
                    </a:cubicBezTo>
                    <a:cubicBezTo>
                      <a:pt x="f189" y="f135"/>
                      <a:pt x="f189" y="f190"/>
                      <a:pt x="f189" y="f191"/>
                    </a:cubicBezTo>
                    <a:cubicBezTo>
                      <a:pt x="f32" y="f192"/>
                      <a:pt x="f44" y="f190"/>
                      <a:pt x="f180" y="f190"/>
                    </a:cubicBezTo>
                    <a:cubicBezTo>
                      <a:pt x="f46" y="f134"/>
                      <a:pt x="f46" y="f193"/>
                      <a:pt x="f187" y="f194"/>
                    </a:cubicBezTo>
                    <a:cubicBezTo>
                      <a:pt x="f195" y="f196"/>
                      <a:pt x="f197" y="f198"/>
                      <a:pt x="f195" y="f199"/>
                    </a:cubicBezTo>
                    <a:cubicBezTo>
                      <a:pt x="f189" y="f200"/>
                      <a:pt x="f197" y="f201"/>
                      <a:pt x="f202" y="f203"/>
                    </a:cubicBezTo>
                    <a:cubicBezTo>
                      <a:pt x="f159" y="f204"/>
                      <a:pt x="f195" y="f205"/>
                      <a:pt x="f195" y="f206"/>
                    </a:cubicBezTo>
                    <a:cubicBezTo>
                      <a:pt x="f207" y="f208"/>
                      <a:pt x="f159" y="f209"/>
                      <a:pt x="f202" y="f125"/>
                    </a:cubicBezTo>
                    <a:cubicBezTo>
                      <a:pt x="f210" y="f211"/>
                      <a:pt x="f207" y="f212"/>
                      <a:pt x="f195" y="f213"/>
                    </a:cubicBezTo>
                    <a:cubicBezTo>
                      <a:pt x="f195" y="f214"/>
                      <a:pt x="f210" y="f214"/>
                      <a:pt x="f156" y="f215"/>
                    </a:cubicBezTo>
                    <a:cubicBezTo>
                      <a:pt x="f216" y="f217"/>
                      <a:pt x="f202" y="f218"/>
                      <a:pt x="f26" y="f219"/>
                    </a:cubicBezTo>
                    <a:cubicBezTo>
                      <a:pt x="f25" y="f220"/>
                      <a:pt x="f155" y="f220"/>
                      <a:pt x="f21" y="f221"/>
                    </a:cubicBezTo>
                    <a:cubicBezTo>
                      <a:pt x="f23" y="f222"/>
                      <a:pt x="f155" y="f223"/>
                      <a:pt x="f156" y="f223"/>
                    </a:cubicBezTo>
                    <a:cubicBezTo>
                      <a:pt x="f26" y="f118"/>
                      <a:pt x="f224" y="f225"/>
                      <a:pt x="f23" y="f116"/>
                    </a:cubicBezTo>
                    <a:cubicBezTo>
                      <a:pt x="f23" y="f117"/>
                      <a:pt x="f23" y="f117"/>
                      <a:pt x="f23" y="f117"/>
                    </a:cubicBezTo>
                    <a:cubicBezTo>
                      <a:pt x="f155" y="f116"/>
                      <a:pt x="f226" y="f116"/>
                      <a:pt x="f22" y="f227"/>
                    </a:cubicBezTo>
                    <a:cubicBezTo>
                      <a:pt x="f224" y="f228"/>
                      <a:pt x="f160" y="f229"/>
                      <a:pt x="f22" y="f230"/>
                    </a:cubicBezTo>
                    <a:cubicBezTo>
                      <a:pt x="f161" y="f231"/>
                      <a:pt x="f161" y="f232"/>
                      <a:pt x="f161" y="f233"/>
                    </a:cubicBezTo>
                    <a:cubicBezTo>
                      <a:pt x="f21" y="f110"/>
                      <a:pt x="f21" y="f109"/>
                      <a:pt x="f163" y="f234"/>
                    </a:cubicBezTo>
                    <a:cubicBezTo>
                      <a:pt x="f13" y="f235"/>
                      <a:pt x="f11" y="f236"/>
                      <a:pt x="f15" y="f237"/>
                    </a:cubicBezTo>
                    <a:cubicBezTo>
                      <a:pt x="f238" y="f239"/>
                      <a:pt x="f19" y="f240"/>
                      <a:pt x="f19" y="f241"/>
                    </a:cubicBezTo>
                    <a:cubicBezTo>
                      <a:pt x="f17" y="f242"/>
                      <a:pt x="f164" y="f241"/>
                      <a:pt x="f11" y="f106"/>
                    </a:cubicBezTo>
                    <a:cubicBezTo>
                      <a:pt x="f11" y="f243"/>
                      <a:pt x="f154" y="f244"/>
                      <a:pt x="f154" y="f244"/>
                    </a:cubicBezTo>
                    <a:cubicBezTo>
                      <a:pt x="f10" y="f245"/>
                      <a:pt x="f17" y="f246"/>
                      <a:pt x="f15" y="f247"/>
                    </a:cubicBezTo>
                    <a:cubicBezTo>
                      <a:pt x="f154" y="f103"/>
                      <a:pt x="f15" y="f103"/>
                      <a:pt x="f163" y="f248"/>
                    </a:cubicBezTo>
                    <a:cubicBezTo>
                      <a:pt x="f161" y="f249"/>
                      <a:pt x="f155" y="f250"/>
                      <a:pt x="f224" y="f245"/>
                    </a:cubicBezTo>
                    <a:cubicBezTo>
                      <a:pt x="f224" y="f105"/>
                      <a:pt x="f22" y="f243"/>
                      <a:pt x="f160" y="f106"/>
                    </a:cubicBezTo>
                    <a:cubicBezTo>
                      <a:pt x="f26" y="f106"/>
                      <a:pt x="f28" y="f244"/>
                      <a:pt x="f202" y="f105"/>
                    </a:cubicBezTo>
                    <a:cubicBezTo>
                      <a:pt x="f197" y="f250"/>
                      <a:pt x="f251" y="f252"/>
                      <a:pt x="f251" y="f253"/>
                    </a:cubicBezTo>
                    <a:cubicBezTo>
                      <a:pt x="f207" y="f93"/>
                      <a:pt x="f251" y="f90"/>
                      <a:pt x="f176" y="f254"/>
                    </a:cubicBezTo>
                    <a:cubicBezTo>
                      <a:pt x="f43" y="f255"/>
                      <a:pt x="f46" y="f256"/>
                      <a:pt x="f180" y="f257"/>
                    </a:cubicBezTo>
                    <a:cubicBezTo>
                      <a:pt x="f44" y="f85"/>
                      <a:pt x="f43" y="f80"/>
                      <a:pt x="f38" y="f258"/>
                    </a:cubicBezTo>
                    <a:cubicBezTo>
                      <a:pt x="f113" y="f75"/>
                      <a:pt x="f158" y="f259"/>
                      <a:pt x="f158" y="f260"/>
                    </a:cubicBezTo>
                    <a:cubicBezTo>
                      <a:pt x="f158" y="f261"/>
                      <a:pt x="f158" y="f262"/>
                      <a:pt x="f88" y="f62"/>
                    </a:cubicBezTo>
                    <a:cubicBezTo>
                      <a:pt x="f52" y="f263"/>
                      <a:pt x="f92" y="f262"/>
                      <a:pt x="f51" y="f67"/>
                    </a:cubicBezTo>
                    <a:cubicBezTo>
                      <a:pt x="f38" y="f261"/>
                      <a:pt x="f34" y="f69"/>
                      <a:pt x="f180" y="f67"/>
                    </a:cubicBezTo>
                    <a:cubicBezTo>
                      <a:pt x="f189" y="f264"/>
                      <a:pt x="f159" y="f264"/>
                      <a:pt x="f216" y="f66"/>
                    </a:cubicBezTo>
                    <a:cubicBezTo>
                      <a:pt x="f224" y="f265"/>
                      <a:pt x="f19" y="f71"/>
                      <a:pt x="f13" y="f260"/>
                    </a:cubicBezTo>
                    <a:cubicBezTo>
                      <a:pt x="f266" y="f260"/>
                      <a:pt x="f153" y="f261"/>
                      <a:pt x="f10" y="f67"/>
                    </a:cubicBezTo>
                    <a:cubicBezTo>
                      <a:pt x="f151" y="f265"/>
                      <a:pt x="f267" y="f71"/>
                      <a:pt x="f6" y="f261"/>
                    </a:cubicBezTo>
                    <a:cubicBezTo>
                      <a:pt x="f147" y="f264"/>
                      <a:pt x="f268" y="f269"/>
                      <a:pt x="f8" y="f9"/>
                    </a:cubicBezTo>
                    <a:close/>
                  </a:path>
                </a:pathLst>
              </a:custGeom>
              <a:solidFill>
                <a:srgbClr val="945F5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8" name="Freeform 165">
                <a:extLst>
                  <a:ext uri="{FF2B5EF4-FFF2-40B4-BE49-F238E27FC236}">
                    <a16:creationId xmlns:a16="http://schemas.microsoft.com/office/drawing/2014/main" id="{BE7B741E-DAA2-AD14-5599-78BEBAF4A2D4}"/>
                  </a:ext>
                </a:extLst>
              </p:cNvPr>
              <p:cNvSpPr/>
              <p:nvPr/>
            </p:nvSpPr>
            <p:spPr>
              <a:xfrm>
                <a:off x="11395079" y="5934071"/>
                <a:ext cx="25402" cy="15873"/>
              </a:xfrm>
              <a:custGeom>
                <a:avLst/>
                <a:gdLst>
                  <a:gd name="f0" fmla="val 10800000"/>
                  <a:gd name="f1" fmla="val 5400000"/>
                  <a:gd name="f2" fmla="val 180"/>
                  <a:gd name="f3" fmla="val w"/>
                  <a:gd name="f4" fmla="val h"/>
                  <a:gd name="f5" fmla="val 0"/>
                  <a:gd name="f6" fmla="val 16"/>
                  <a:gd name="f7" fmla="val 10"/>
                  <a:gd name="f8" fmla="val 7"/>
                  <a:gd name="f9" fmla="val 4"/>
                  <a:gd name="f10" fmla="val 3"/>
                  <a:gd name="f11" fmla="val 5"/>
                  <a:gd name="f12" fmla="val 8"/>
                  <a:gd name="f13" fmla="val 12"/>
                  <a:gd name="f14" fmla="val 15"/>
                  <a:gd name="f15" fmla="val 1"/>
                  <a:gd name="f16" fmla="val 13"/>
                  <a:gd name="f17" fmla="val 6"/>
                  <a:gd name="f18" fmla="+- 0 0 -90"/>
                  <a:gd name="f19" fmla="*/ f3 1 16"/>
                  <a:gd name="f20" fmla="*/ f4 1 10"/>
                  <a:gd name="f21" fmla="+- f7 0 f5"/>
                  <a:gd name="f22" fmla="+- f6 0 f5"/>
                  <a:gd name="f23" fmla="*/ f18 f0 1"/>
                  <a:gd name="f24" fmla="*/ f21 1 10"/>
                  <a:gd name="f25" fmla="*/ f22 1 16"/>
                  <a:gd name="f26" fmla="*/ 10 f22 1"/>
                  <a:gd name="f27" fmla="*/ 10 f21 1"/>
                  <a:gd name="f28" fmla="*/ 0 f22 1"/>
                  <a:gd name="f29" fmla="*/ 12 f22 1"/>
                  <a:gd name="f30" fmla="*/ 0 f21 1"/>
                  <a:gd name="f31" fmla="*/ 15 f22 1"/>
                  <a:gd name="f32" fmla="*/ 4 f21 1"/>
                  <a:gd name="f33" fmla="*/ f23 1 f2"/>
                  <a:gd name="f34" fmla="*/ f26 1 16"/>
                  <a:gd name="f35" fmla="*/ f27 1 10"/>
                  <a:gd name="f36" fmla="*/ f28 1 16"/>
                  <a:gd name="f37" fmla="*/ f29 1 16"/>
                  <a:gd name="f38" fmla="*/ f30 1 10"/>
                  <a:gd name="f39" fmla="*/ f31 1 16"/>
                  <a:gd name="f40" fmla="*/ f32 1 10"/>
                  <a:gd name="f41" fmla="*/ 0 1 f25"/>
                  <a:gd name="f42" fmla="*/ f6 1 f25"/>
                  <a:gd name="f43" fmla="*/ 0 1 f24"/>
                  <a:gd name="f44" fmla="*/ f7 1 f24"/>
                  <a:gd name="f45" fmla="+- f33 0 f1"/>
                  <a:gd name="f46" fmla="*/ f34 1 f25"/>
                  <a:gd name="f47" fmla="*/ f35 1 f24"/>
                  <a:gd name="f48" fmla="*/ f36 1 f25"/>
                  <a:gd name="f49" fmla="*/ f37 1 f25"/>
                  <a:gd name="f50" fmla="*/ f38 1 f24"/>
                  <a:gd name="f51" fmla="*/ f39 1 f25"/>
                  <a:gd name="f52" fmla="*/ f40 1 f24"/>
                  <a:gd name="f53" fmla="*/ f41 f19 1"/>
                  <a:gd name="f54" fmla="*/ f42 f19 1"/>
                  <a:gd name="f55" fmla="*/ f44 f20 1"/>
                  <a:gd name="f56" fmla="*/ f43 f20 1"/>
                  <a:gd name="f57" fmla="*/ f46 f19 1"/>
                  <a:gd name="f58" fmla="*/ f47 f20 1"/>
                  <a:gd name="f59" fmla="*/ f48 f19 1"/>
                  <a:gd name="f60" fmla="*/ f49 f19 1"/>
                  <a:gd name="f61" fmla="*/ f50 f20 1"/>
                  <a:gd name="f62" fmla="*/ f51 f19 1"/>
                  <a:gd name="f63" fmla="*/ f52 f20 1"/>
                </a:gdLst>
                <a:ahLst/>
                <a:cxnLst>
                  <a:cxn ang="3cd4">
                    <a:pos x="hc" y="t"/>
                  </a:cxn>
                  <a:cxn ang="0">
                    <a:pos x="r" y="vc"/>
                  </a:cxn>
                  <a:cxn ang="cd4">
                    <a:pos x="hc" y="b"/>
                  </a:cxn>
                  <a:cxn ang="cd2">
                    <a:pos x="l" y="vc"/>
                  </a:cxn>
                  <a:cxn ang="f45">
                    <a:pos x="f57" y="f58"/>
                  </a:cxn>
                  <a:cxn ang="f45">
                    <a:pos x="f59" y="f58"/>
                  </a:cxn>
                  <a:cxn ang="f45">
                    <a:pos x="f60" y="f61"/>
                  </a:cxn>
                  <a:cxn ang="f45">
                    <a:pos x="f62" y="f63"/>
                  </a:cxn>
                  <a:cxn ang="f45">
                    <a:pos x="f57" y="f58"/>
                  </a:cxn>
                </a:cxnLst>
                <a:rect l="f53" t="f56" r="f54" b="f55"/>
                <a:pathLst>
                  <a:path w="16" h="10">
                    <a:moveTo>
                      <a:pt x="f7" y="f7"/>
                    </a:moveTo>
                    <a:cubicBezTo>
                      <a:pt x="f8" y="f7"/>
                      <a:pt x="f9" y="f7"/>
                      <a:pt x="f5" y="f7"/>
                    </a:cubicBezTo>
                    <a:cubicBezTo>
                      <a:pt x="f10" y="f11"/>
                      <a:pt x="f12" y="f10"/>
                      <a:pt x="f13" y="f5"/>
                    </a:cubicBezTo>
                    <a:cubicBezTo>
                      <a:pt x="f14" y="f5"/>
                      <a:pt x="f6" y="f15"/>
                      <a:pt x="f14" y="f9"/>
                    </a:cubicBezTo>
                    <a:cubicBezTo>
                      <a:pt x="f16" y="f17"/>
                      <a:pt x="f13" y="f12"/>
                      <a:pt x="f7" y="f7"/>
                    </a:cubicBezTo>
                    <a:close/>
                  </a:path>
                </a:pathLst>
              </a:custGeom>
              <a:solidFill>
                <a:srgbClr val="CF9A8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89" name="Freeform 166">
                <a:extLst>
                  <a:ext uri="{FF2B5EF4-FFF2-40B4-BE49-F238E27FC236}">
                    <a16:creationId xmlns:a16="http://schemas.microsoft.com/office/drawing/2014/main" id="{B7300FF1-9369-C1A6-5BBF-76F5B1E03761}"/>
                  </a:ext>
                </a:extLst>
              </p:cNvPr>
              <p:cNvSpPr/>
              <p:nvPr/>
            </p:nvSpPr>
            <p:spPr>
              <a:xfrm>
                <a:off x="11048996" y="5165729"/>
                <a:ext cx="217490" cy="508004"/>
              </a:xfrm>
              <a:custGeom>
                <a:avLst/>
                <a:gdLst>
                  <a:gd name="f0" fmla="val 10800000"/>
                  <a:gd name="f1" fmla="val 5400000"/>
                  <a:gd name="f2" fmla="val 180"/>
                  <a:gd name="f3" fmla="val w"/>
                  <a:gd name="f4" fmla="val h"/>
                  <a:gd name="f5" fmla="val 0"/>
                  <a:gd name="f6" fmla="val 138"/>
                  <a:gd name="f7" fmla="val 322"/>
                  <a:gd name="f8" fmla="val 114"/>
                  <a:gd name="f9" fmla="val 25"/>
                  <a:gd name="f10" fmla="val 112"/>
                  <a:gd name="f11" fmla="val 31"/>
                  <a:gd name="f12" fmla="val 107"/>
                  <a:gd name="f13" fmla="val 33"/>
                  <a:gd name="f14" fmla="val 35"/>
                  <a:gd name="f15" fmla="val 110"/>
                  <a:gd name="f16" fmla="val 36"/>
                  <a:gd name="f17" fmla="val 111"/>
                  <a:gd name="f18" fmla="val 37"/>
                  <a:gd name="f19" fmla="val 119"/>
                  <a:gd name="f20" fmla="val 41"/>
                  <a:gd name="f21" fmla="val 122"/>
                  <a:gd name="f22" fmla="val 50"/>
                  <a:gd name="f23" fmla="val 127"/>
                  <a:gd name="f24" fmla="val 56"/>
                  <a:gd name="f25" fmla="val 129"/>
                  <a:gd name="f26" fmla="val 57"/>
                  <a:gd name="f27" fmla="val 128"/>
                  <a:gd name="f28" fmla="val 59"/>
                  <a:gd name="f29" fmla="val 126"/>
                  <a:gd name="f30" fmla="val 60"/>
                  <a:gd name="f31" fmla="val 120"/>
                  <a:gd name="f32" fmla="val 63"/>
                  <a:gd name="f33" fmla="val 118"/>
                  <a:gd name="f34" fmla="val 68"/>
                  <a:gd name="f35" fmla="val 74"/>
                  <a:gd name="f36" fmla="val 125"/>
                  <a:gd name="f37" fmla="val 80"/>
                  <a:gd name="f38" fmla="val 86"/>
                  <a:gd name="f39" fmla="val 121"/>
                  <a:gd name="f40" fmla="val 92"/>
                  <a:gd name="f41" fmla="val 93"/>
                  <a:gd name="f42" fmla="val 123"/>
                  <a:gd name="f43" fmla="val 103"/>
                  <a:gd name="f44" fmla="val 130"/>
                  <a:gd name="f45" fmla="val 139"/>
                  <a:gd name="f46" fmla="val 143"/>
                  <a:gd name="f47" fmla="val 145"/>
                  <a:gd name="f48" fmla="val 148"/>
                  <a:gd name="f49" fmla="val 124"/>
                  <a:gd name="f50" fmla="val 154"/>
                  <a:gd name="f51" fmla="val 156"/>
                  <a:gd name="f52" fmla="val 132"/>
                  <a:gd name="f53" fmla="val 158"/>
                  <a:gd name="f54" fmla="val 133"/>
                  <a:gd name="f55" fmla="val 134"/>
                  <a:gd name="f56" fmla="val 135"/>
                  <a:gd name="f57" fmla="val 137"/>
                  <a:gd name="f58" fmla="val 159"/>
                  <a:gd name="f59" fmla="val 160"/>
                  <a:gd name="f60" fmla="val 161"/>
                  <a:gd name="f61" fmla="val 163"/>
                  <a:gd name="f62" fmla="val 164"/>
                  <a:gd name="f63" fmla="val 136"/>
                  <a:gd name="f64" fmla="val 165"/>
                  <a:gd name="f65" fmla="val 131"/>
                  <a:gd name="f66" fmla="val 166"/>
                  <a:gd name="f67" fmla="val 170"/>
                  <a:gd name="f68" fmla="val 173"/>
                  <a:gd name="f69" fmla="val 177"/>
                  <a:gd name="f70" fmla="val 186"/>
                  <a:gd name="f71" fmla="val 188"/>
                  <a:gd name="f72" fmla="val 191"/>
                  <a:gd name="f73" fmla="val 194"/>
                  <a:gd name="f74" fmla="val 198"/>
                  <a:gd name="f75" fmla="val 203"/>
                  <a:gd name="f76" fmla="val 208"/>
                  <a:gd name="f77" fmla="val 211"/>
                  <a:gd name="f78" fmla="val 215"/>
                  <a:gd name="f79" fmla="val 218"/>
                  <a:gd name="f80" fmla="val 117"/>
                  <a:gd name="f81" fmla="val 223"/>
                  <a:gd name="f82" fmla="val 229"/>
                  <a:gd name="f83" fmla="val 234"/>
                  <a:gd name="f84" fmla="val 113"/>
                  <a:gd name="f85" fmla="val 236"/>
                  <a:gd name="f86" fmla="val 239"/>
                  <a:gd name="f87" fmla="val 116"/>
                  <a:gd name="f88" fmla="val 241"/>
                  <a:gd name="f89" fmla="val 245"/>
                  <a:gd name="f90" fmla="val 248"/>
                  <a:gd name="f91" fmla="val 254"/>
                  <a:gd name="f92" fmla="val 259"/>
                  <a:gd name="f93" fmla="val 264"/>
                  <a:gd name="f94" fmla="val 266"/>
                  <a:gd name="f95" fmla="val 268"/>
                  <a:gd name="f96" fmla="val 270"/>
                  <a:gd name="f97" fmla="val 273"/>
                  <a:gd name="f98" fmla="val 276"/>
                  <a:gd name="f99" fmla="val 283"/>
                  <a:gd name="f100" fmla="val 285"/>
                  <a:gd name="f101" fmla="val 286"/>
                  <a:gd name="f102" fmla="val 109"/>
                  <a:gd name="f103" fmla="val 287"/>
                  <a:gd name="f104" fmla="val 105"/>
                  <a:gd name="f105" fmla="val 291"/>
                  <a:gd name="f106" fmla="val 99"/>
                  <a:gd name="f107" fmla="val 293"/>
                  <a:gd name="f108" fmla="val 95"/>
                  <a:gd name="f109" fmla="val 298"/>
                  <a:gd name="f110" fmla="val 90"/>
                  <a:gd name="f111" fmla="val 304"/>
                  <a:gd name="f112" fmla="val 85"/>
                  <a:gd name="f113" fmla="val 308"/>
                  <a:gd name="f114" fmla="val 77"/>
                  <a:gd name="f115" fmla="val 310"/>
                  <a:gd name="f116" fmla="val 76"/>
                  <a:gd name="f117" fmla="val 312"/>
                  <a:gd name="f118" fmla="val 313"/>
                  <a:gd name="f119" fmla="val 72"/>
                  <a:gd name="f120" fmla="val 317"/>
                  <a:gd name="f121" fmla="val 320"/>
                  <a:gd name="f122" fmla="val 64"/>
                  <a:gd name="f123" fmla="val 321"/>
                  <a:gd name="f124" fmla="val 47"/>
                  <a:gd name="f125" fmla="val 46"/>
                  <a:gd name="f126" fmla="val 43"/>
                  <a:gd name="f127" fmla="val 297"/>
                  <a:gd name="f128" fmla="val 292"/>
                  <a:gd name="f129" fmla="val 28"/>
                  <a:gd name="f130" fmla="val 23"/>
                  <a:gd name="f131" fmla="val 281"/>
                  <a:gd name="f132" fmla="val 17"/>
                  <a:gd name="f133" fmla="val 11"/>
                  <a:gd name="f134" fmla="val 6"/>
                  <a:gd name="f135" fmla="val 4"/>
                  <a:gd name="f136" fmla="val 3"/>
                  <a:gd name="f137" fmla="val 261"/>
                  <a:gd name="f138" fmla="val 2"/>
                  <a:gd name="f139" fmla="val 252"/>
                  <a:gd name="f140" fmla="val 242"/>
                  <a:gd name="f141" fmla="val 233"/>
                  <a:gd name="f142" fmla="val 5"/>
                  <a:gd name="f143" fmla="val 230"/>
                  <a:gd name="f144" fmla="val 227"/>
                  <a:gd name="f145" fmla="val 224"/>
                  <a:gd name="f146" fmla="val 209"/>
                  <a:gd name="f147" fmla="val 7"/>
                  <a:gd name="f148" fmla="val 195"/>
                  <a:gd name="f149" fmla="val 181"/>
                  <a:gd name="f150" fmla="val 13"/>
                  <a:gd name="f151" fmla="val 175"/>
                  <a:gd name="f152" fmla="val 14"/>
                  <a:gd name="f153" fmla="val 168"/>
                  <a:gd name="f154" fmla="val 144"/>
                  <a:gd name="f155" fmla="val 15"/>
                  <a:gd name="f156" fmla="val 19"/>
                  <a:gd name="f157" fmla="val 22"/>
                  <a:gd name="f158" fmla="val 44"/>
                  <a:gd name="f159" fmla="val 27"/>
                  <a:gd name="f160" fmla="val 30"/>
                  <a:gd name="f161" fmla="val 1"/>
                  <a:gd name="f162" fmla="val 51"/>
                  <a:gd name="f163" fmla="val 52"/>
                  <a:gd name="f164" fmla="val 45"/>
                  <a:gd name="f165" fmla="val 10"/>
                  <a:gd name="f166" fmla="val 40"/>
                  <a:gd name="f167" fmla="val 12"/>
                  <a:gd name="f168" fmla="val 39"/>
                  <a:gd name="f169" fmla="val 16"/>
                  <a:gd name="f170" fmla="val 20"/>
                  <a:gd name="f171" fmla="val 32"/>
                  <a:gd name="f172" fmla="val 54"/>
                  <a:gd name="f173" fmla="val 71"/>
                  <a:gd name="f174" fmla="val 115"/>
                  <a:gd name="f175" fmla="val 24"/>
                  <a:gd name="f176" fmla="val 140"/>
                  <a:gd name="f177" fmla="val 146"/>
                  <a:gd name="f178" fmla="val 149"/>
                  <a:gd name="f179" fmla="val 167"/>
                  <a:gd name="f180" fmla="val 176"/>
                  <a:gd name="f181" fmla="val 29"/>
                  <a:gd name="f182" fmla="val 184"/>
                  <a:gd name="f183" fmla="val 189"/>
                  <a:gd name="f184" fmla="val 197"/>
                  <a:gd name="f185" fmla="val 219"/>
                  <a:gd name="f186" fmla="val 237"/>
                  <a:gd name="f187" fmla="val 243"/>
                  <a:gd name="f188" fmla="val 246"/>
                  <a:gd name="f189" fmla="val 48"/>
                  <a:gd name="f190" fmla="val 249"/>
                  <a:gd name="f191" fmla="val 49"/>
                  <a:gd name="f192" fmla="val 53"/>
                  <a:gd name="f193" fmla="val 263"/>
                  <a:gd name="f194" fmla="val 69"/>
                  <a:gd name="f195" fmla="val 269"/>
                  <a:gd name="f196" fmla="val 278"/>
                  <a:gd name="f197" fmla="val 277"/>
                  <a:gd name="f198" fmla="val 73"/>
                  <a:gd name="f199" fmla="val 274"/>
                  <a:gd name="f200" fmla="val 83"/>
                  <a:gd name="f201" fmla="val 87"/>
                  <a:gd name="f202" fmla="val 89"/>
                  <a:gd name="f203" fmla="val 91"/>
                  <a:gd name="f204" fmla="val 257"/>
                  <a:gd name="f205" fmla="val 98"/>
                  <a:gd name="f206" fmla="val 88"/>
                  <a:gd name="f207" fmla="val 247"/>
                  <a:gd name="f208" fmla="val 244"/>
                  <a:gd name="f209" fmla="val 240"/>
                  <a:gd name="f210" fmla="val 104"/>
                  <a:gd name="f211" fmla="val 206"/>
                  <a:gd name="f212" fmla="val 192"/>
                  <a:gd name="f213" fmla="val 162"/>
                  <a:gd name="f214" fmla="val 155"/>
                  <a:gd name="f215" fmla="val 147"/>
                  <a:gd name="f216" fmla="val 102"/>
                  <a:gd name="f217" fmla="val 106"/>
                  <a:gd name="f218" fmla="val 94"/>
                  <a:gd name="f219" fmla="val 96"/>
                  <a:gd name="f220" fmla="val 75"/>
                  <a:gd name="f221" fmla="val 70"/>
                  <a:gd name="f222" fmla="val 66"/>
                  <a:gd name="f223" fmla="val 61"/>
                  <a:gd name="f224" fmla="val 97"/>
                  <a:gd name="f225" fmla="val 34"/>
                  <a:gd name="f226" fmla="val 84"/>
                  <a:gd name="f227" fmla="val 82"/>
                  <a:gd name="f228" fmla="+- 0 0 -90"/>
                  <a:gd name="f229" fmla="*/ f3 1 138"/>
                  <a:gd name="f230" fmla="*/ f4 1 322"/>
                  <a:gd name="f231" fmla="+- f7 0 f5"/>
                  <a:gd name="f232" fmla="+- f6 0 f5"/>
                  <a:gd name="f233" fmla="*/ f228 f0 1"/>
                  <a:gd name="f234" fmla="*/ f232 1 138"/>
                  <a:gd name="f235" fmla="*/ f231 1 322"/>
                  <a:gd name="f236" fmla="*/ 107 f232 1"/>
                  <a:gd name="f237" fmla="*/ 33 f231 1"/>
                  <a:gd name="f238" fmla="*/ 127 f232 1"/>
                  <a:gd name="f239" fmla="*/ 56 f231 1"/>
                  <a:gd name="f240" fmla="*/ 122 f232 1"/>
                  <a:gd name="f241" fmla="*/ 74 f231 1"/>
                  <a:gd name="f242" fmla="*/ 123 f232 1"/>
                  <a:gd name="f243" fmla="*/ 107 f231 1"/>
                  <a:gd name="f244" fmla="*/ 126 f232 1"/>
                  <a:gd name="f245" fmla="*/ 148 f231 1"/>
                  <a:gd name="f246" fmla="*/ 135 f232 1"/>
                  <a:gd name="f247" fmla="*/ 158 f231 1"/>
                  <a:gd name="f248" fmla="*/ 136 f232 1"/>
                  <a:gd name="f249" fmla="*/ 165 f231 1"/>
                  <a:gd name="f250" fmla="*/ 124 f232 1"/>
                  <a:gd name="f251" fmla="*/ 186 f231 1"/>
                  <a:gd name="f252" fmla="*/ 208 f231 1"/>
                  <a:gd name="f253" fmla="*/ 114 f232 1"/>
                  <a:gd name="f254" fmla="*/ 234 f231 1"/>
                  <a:gd name="f255" fmla="*/ 119 f232 1"/>
                  <a:gd name="f256" fmla="*/ 248 f231 1"/>
                  <a:gd name="f257" fmla="*/ 270 f231 1"/>
                  <a:gd name="f258" fmla="*/ 109 f232 1"/>
                  <a:gd name="f259" fmla="*/ 287 f231 1"/>
                  <a:gd name="f260" fmla="*/ 77 f232 1"/>
                  <a:gd name="f261" fmla="*/ 310 f231 1"/>
                  <a:gd name="f262" fmla="*/ 64 f232 1"/>
                  <a:gd name="f263" fmla="*/ 321 f231 1"/>
                  <a:gd name="f264" fmla="*/ 28 f232 1"/>
                  <a:gd name="f265" fmla="*/ 285 f231 1"/>
                  <a:gd name="f266" fmla="*/ 3 f232 1"/>
                  <a:gd name="f267" fmla="*/ 261 f231 1"/>
                  <a:gd name="f268" fmla="*/ 5 f232 1"/>
                  <a:gd name="f269" fmla="*/ 224 f231 1"/>
                  <a:gd name="f270" fmla="*/ 13 f232 1"/>
                  <a:gd name="f271" fmla="*/ 161 f231 1"/>
                  <a:gd name="f272" fmla="*/ 22 f232 1"/>
                  <a:gd name="f273" fmla="*/ 60 f231 1"/>
                  <a:gd name="f274" fmla="*/ 44 f232 1"/>
                  <a:gd name="f275" fmla="*/ 0 f231 1"/>
                  <a:gd name="f276" fmla="*/ 37 f232 1"/>
                  <a:gd name="f277" fmla="*/ 20 f231 1"/>
                  <a:gd name="f278" fmla="*/ 24 f232 1"/>
                  <a:gd name="f279" fmla="*/ 136 f231 1"/>
                  <a:gd name="f280" fmla="*/ 32 f232 1"/>
                  <a:gd name="f281" fmla="*/ 29 f232 1"/>
                  <a:gd name="f282" fmla="*/ 191 f231 1"/>
                  <a:gd name="f283" fmla="*/ 40 f232 1"/>
                  <a:gd name="f284" fmla="*/ 243 f231 1"/>
                  <a:gd name="f285" fmla="*/ 59 f232 1"/>
                  <a:gd name="f286" fmla="*/ 263 f231 1"/>
                  <a:gd name="f287" fmla="*/ 76 f232 1"/>
                  <a:gd name="f288" fmla="*/ 274 f231 1"/>
                  <a:gd name="f289" fmla="*/ 88 f232 1"/>
                  <a:gd name="f290" fmla="*/ 247 f231 1"/>
                  <a:gd name="f291" fmla="*/ 90 f232 1"/>
                  <a:gd name="f292" fmla="*/ 240 f231 1"/>
                  <a:gd name="f293" fmla="*/ 115 f232 1"/>
                  <a:gd name="f294" fmla="*/ 194 f231 1"/>
                  <a:gd name="f295" fmla="*/ 112 f232 1"/>
                  <a:gd name="f296" fmla="*/ 173 f231 1"/>
                  <a:gd name="f297" fmla="*/ 113 f232 1"/>
                  <a:gd name="f298" fmla="*/ 129 f231 1"/>
                  <a:gd name="f299" fmla="*/ 96 f232 1"/>
                  <a:gd name="f300" fmla="*/ 94 f231 1"/>
                  <a:gd name="f301" fmla="*/ 95 f232 1"/>
                  <a:gd name="f302" fmla="*/ 86 f231 1"/>
                  <a:gd name="f303" fmla="*/ 102 f232 1"/>
                  <a:gd name="f304" fmla="*/ 68 f231 1"/>
                  <a:gd name="f305" fmla="*/ 103 f232 1"/>
                  <a:gd name="f306" fmla="*/ 82 f232 1"/>
                  <a:gd name="f307" fmla="*/ 27 f231 1"/>
                  <a:gd name="f308" fmla="*/ 22 f231 1"/>
                  <a:gd name="f309" fmla="*/ f233 1 f2"/>
                  <a:gd name="f310" fmla="*/ f236 1 138"/>
                  <a:gd name="f311" fmla="*/ f237 1 322"/>
                  <a:gd name="f312" fmla="*/ f238 1 138"/>
                  <a:gd name="f313" fmla="*/ f239 1 322"/>
                  <a:gd name="f314" fmla="*/ f240 1 138"/>
                  <a:gd name="f315" fmla="*/ f241 1 322"/>
                  <a:gd name="f316" fmla="*/ f242 1 138"/>
                  <a:gd name="f317" fmla="*/ f243 1 322"/>
                  <a:gd name="f318" fmla="*/ f244 1 138"/>
                  <a:gd name="f319" fmla="*/ f245 1 322"/>
                  <a:gd name="f320" fmla="*/ f246 1 138"/>
                  <a:gd name="f321" fmla="*/ f247 1 322"/>
                  <a:gd name="f322" fmla="*/ f248 1 138"/>
                  <a:gd name="f323" fmla="*/ f249 1 322"/>
                  <a:gd name="f324" fmla="*/ f250 1 138"/>
                  <a:gd name="f325" fmla="*/ f251 1 322"/>
                  <a:gd name="f326" fmla="*/ f252 1 322"/>
                  <a:gd name="f327" fmla="*/ f253 1 138"/>
                  <a:gd name="f328" fmla="*/ f254 1 322"/>
                  <a:gd name="f329" fmla="*/ f255 1 138"/>
                  <a:gd name="f330" fmla="*/ f256 1 322"/>
                  <a:gd name="f331" fmla="*/ f257 1 322"/>
                  <a:gd name="f332" fmla="*/ f258 1 138"/>
                  <a:gd name="f333" fmla="*/ f259 1 322"/>
                  <a:gd name="f334" fmla="*/ f260 1 138"/>
                  <a:gd name="f335" fmla="*/ f261 1 322"/>
                  <a:gd name="f336" fmla="*/ f262 1 138"/>
                  <a:gd name="f337" fmla="*/ f263 1 322"/>
                  <a:gd name="f338" fmla="*/ f264 1 138"/>
                  <a:gd name="f339" fmla="*/ f265 1 322"/>
                  <a:gd name="f340" fmla="*/ f266 1 138"/>
                  <a:gd name="f341" fmla="*/ f267 1 322"/>
                  <a:gd name="f342" fmla="*/ f268 1 138"/>
                  <a:gd name="f343" fmla="*/ f269 1 322"/>
                  <a:gd name="f344" fmla="*/ f270 1 138"/>
                  <a:gd name="f345" fmla="*/ f271 1 322"/>
                  <a:gd name="f346" fmla="*/ f272 1 138"/>
                  <a:gd name="f347" fmla="*/ f273 1 322"/>
                  <a:gd name="f348" fmla="*/ f274 1 138"/>
                  <a:gd name="f349" fmla="*/ f275 1 322"/>
                  <a:gd name="f350" fmla="*/ f276 1 138"/>
                  <a:gd name="f351" fmla="*/ f277 1 322"/>
                  <a:gd name="f352" fmla="*/ f278 1 138"/>
                  <a:gd name="f353" fmla="*/ f279 1 322"/>
                  <a:gd name="f354" fmla="*/ f280 1 138"/>
                  <a:gd name="f355" fmla="*/ f281 1 138"/>
                  <a:gd name="f356" fmla="*/ f282 1 322"/>
                  <a:gd name="f357" fmla="*/ f283 1 138"/>
                  <a:gd name="f358" fmla="*/ f284 1 322"/>
                  <a:gd name="f359" fmla="*/ f285 1 138"/>
                  <a:gd name="f360" fmla="*/ f286 1 322"/>
                  <a:gd name="f361" fmla="*/ f287 1 138"/>
                  <a:gd name="f362" fmla="*/ f288 1 322"/>
                  <a:gd name="f363" fmla="*/ f289 1 138"/>
                  <a:gd name="f364" fmla="*/ f290 1 322"/>
                  <a:gd name="f365" fmla="*/ f291 1 138"/>
                  <a:gd name="f366" fmla="*/ f292 1 322"/>
                  <a:gd name="f367" fmla="*/ f293 1 138"/>
                  <a:gd name="f368" fmla="*/ f294 1 322"/>
                  <a:gd name="f369" fmla="*/ f295 1 138"/>
                  <a:gd name="f370" fmla="*/ f296 1 322"/>
                  <a:gd name="f371" fmla="*/ f297 1 138"/>
                  <a:gd name="f372" fmla="*/ f298 1 322"/>
                  <a:gd name="f373" fmla="*/ f299 1 138"/>
                  <a:gd name="f374" fmla="*/ f300 1 322"/>
                  <a:gd name="f375" fmla="*/ f301 1 138"/>
                  <a:gd name="f376" fmla="*/ f302 1 322"/>
                  <a:gd name="f377" fmla="*/ f303 1 138"/>
                  <a:gd name="f378" fmla="*/ f304 1 322"/>
                  <a:gd name="f379" fmla="*/ f305 1 138"/>
                  <a:gd name="f380" fmla="*/ f306 1 138"/>
                  <a:gd name="f381" fmla="*/ f307 1 322"/>
                  <a:gd name="f382" fmla="*/ f308 1 322"/>
                  <a:gd name="f383" fmla="*/ 0 1 f234"/>
                  <a:gd name="f384" fmla="*/ f6 1 f234"/>
                  <a:gd name="f385" fmla="*/ 0 1 f235"/>
                  <a:gd name="f386" fmla="*/ f7 1 f235"/>
                  <a:gd name="f387" fmla="+- f309 0 f1"/>
                  <a:gd name="f388" fmla="*/ f310 1 f234"/>
                  <a:gd name="f389" fmla="*/ f311 1 f235"/>
                  <a:gd name="f390" fmla="*/ f312 1 f234"/>
                  <a:gd name="f391" fmla="*/ f313 1 f235"/>
                  <a:gd name="f392" fmla="*/ f314 1 f234"/>
                  <a:gd name="f393" fmla="*/ f315 1 f235"/>
                  <a:gd name="f394" fmla="*/ f316 1 f234"/>
                  <a:gd name="f395" fmla="*/ f317 1 f235"/>
                  <a:gd name="f396" fmla="*/ f318 1 f234"/>
                  <a:gd name="f397" fmla="*/ f319 1 f235"/>
                  <a:gd name="f398" fmla="*/ f320 1 f234"/>
                  <a:gd name="f399" fmla="*/ f321 1 f235"/>
                  <a:gd name="f400" fmla="*/ f322 1 f234"/>
                  <a:gd name="f401" fmla="*/ f323 1 f235"/>
                  <a:gd name="f402" fmla="*/ f324 1 f234"/>
                  <a:gd name="f403" fmla="*/ f325 1 f235"/>
                  <a:gd name="f404" fmla="*/ f326 1 f235"/>
                  <a:gd name="f405" fmla="*/ f327 1 f234"/>
                  <a:gd name="f406" fmla="*/ f328 1 f235"/>
                  <a:gd name="f407" fmla="*/ f329 1 f234"/>
                  <a:gd name="f408" fmla="*/ f330 1 f235"/>
                  <a:gd name="f409" fmla="*/ f331 1 f235"/>
                  <a:gd name="f410" fmla="*/ f332 1 f234"/>
                  <a:gd name="f411" fmla="*/ f333 1 f235"/>
                  <a:gd name="f412" fmla="*/ f334 1 f234"/>
                  <a:gd name="f413" fmla="*/ f335 1 f235"/>
                  <a:gd name="f414" fmla="*/ f336 1 f234"/>
                  <a:gd name="f415" fmla="*/ f337 1 f235"/>
                  <a:gd name="f416" fmla="*/ f338 1 f234"/>
                  <a:gd name="f417" fmla="*/ f339 1 f235"/>
                  <a:gd name="f418" fmla="*/ f340 1 f234"/>
                  <a:gd name="f419" fmla="*/ f341 1 f235"/>
                  <a:gd name="f420" fmla="*/ f342 1 f234"/>
                  <a:gd name="f421" fmla="*/ f343 1 f235"/>
                  <a:gd name="f422" fmla="*/ f344 1 f234"/>
                  <a:gd name="f423" fmla="*/ f345 1 f235"/>
                  <a:gd name="f424" fmla="*/ f346 1 f234"/>
                  <a:gd name="f425" fmla="*/ f347 1 f235"/>
                  <a:gd name="f426" fmla="*/ f348 1 f234"/>
                  <a:gd name="f427" fmla="*/ f349 1 f235"/>
                  <a:gd name="f428" fmla="*/ f350 1 f234"/>
                  <a:gd name="f429" fmla="*/ f351 1 f235"/>
                  <a:gd name="f430" fmla="*/ f352 1 f234"/>
                  <a:gd name="f431" fmla="*/ f353 1 f235"/>
                  <a:gd name="f432" fmla="*/ f354 1 f234"/>
                  <a:gd name="f433" fmla="*/ f355 1 f234"/>
                  <a:gd name="f434" fmla="*/ f356 1 f235"/>
                  <a:gd name="f435" fmla="*/ f357 1 f234"/>
                  <a:gd name="f436" fmla="*/ f358 1 f235"/>
                  <a:gd name="f437" fmla="*/ f359 1 f234"/>
                  <a:gd name="f438" fmla="*/ f360 1 f235"/>
                  <a:gd name="f439" fmla="*/ f361 1 f234"/>
                  <a:gd name="f440" fmla="*/ f362 1 f235"/>
                  <a:gd name="f441" fmla="*/ f363 1 f234"/>
                  <a:gd name="f442" fmla="*/ f364 1 f235"/>
                  <a:gd name="f443" fmla="*/ f365 1 f234"/>
                  <a:gd name="f444" fmla="*/ f366 1 f235"/>
                  <a:gd name="f445" fmla="*/ f367 1 f234"/>
                  <a:gd name="f446" fmla="*/ f368 1 f235"/>
                  <a:gd name="f447" fmla="*/ f369 1 f234"/>
                  <a:gd name="f448" fmla="*/ f370 1 f235"/>
                  <a:gd name="f449" fmla="*/ f371 1 f234"/>
                  <a:gd name="f450" fmla="*/ f372 1 f235"/>
                  <a:gd name="f451" fmla="*/ f373 1 f234"/>
                  <a:gd name="f452" fmla="*/ f374 1 f235"/>
                  <a:gd name="f453" fmla="*/ f375 1 f234"/>
                  <a:gd name="f454" fmla="*/ f376 1 f235"/>
                  <a:gd name="f455" fmla="*/ f377 1 f234"/>
                  <a:gd name="f456" fmla="*/ f378 1 f235"/>
                  <a:gd name="f457" fmla="*/ f379 1 f234"/>
                  <a:gd name="f458" fmla="*/ f380 1 f234"/>
                  <a:gd name="f459" fmla="*/ f381 1 f235"/>
                  <a:gd name="f460" fmla="*/ f382 1 f235"/>
                  <a:gd name="f461" fmla="*/ f383 f229 1"/>
                  <a:gd name="f462" fmla="*/ f384 f229 1"/>
                  <a:gd name="f463" fmla="*/ f386 f230 1"/>
                  <a:gd name="f464" fmla="*/ f385 f230 1"/>
                  <a:gd name="f465" fmla="*/ f388 f229 1"/>
                  <a:gd name="f466" fmla="*/ f389 f230 1"/>
                  <a:gd name="f467" fmla="*/ f390 f229 1"/>
                  <a:gd name="f468" fmla="*/ f391 f230 1"/>
                  <a:gd name="f469" fmla="*/ f392 f229 1"/>
                  <a:gd name="f470" fmla="*/ f393 f230 1"/>
                  <a:gd name="f471" fmla="*/ f394 f229 1"/>
                  <a:gd name="f472" fmla="*/ f395 f230 1"/>
                  <a:gd name="f473" fmla="*/ f396 f229 1"/>
                  <a:gd name="f474" fmla="*/ f397 f230 1"/>
                  <a:gd name="f475" fmla="*/ f398 f229 1"/>
                  <a:gd name="f476" fmla="*/ f399 f230 1"/>
                  <a:gd name="f477" fmla="*/ f400 f229 1"/>
                  <a:gd name="f478" fmla="*/ f401 f230 1"/>
                  <a:gd name="f479" fmla="*/ f402 f229 1"/>
                  <a:gd name="f480" fmla="*/ f403 f230 1"/>
                  <a:gd name="f481" fmla="*/ f404 f230 1"/>
                  <a:gd name="f482" fmla="*/ f405 f229 1"/>
                  <a:gd name="f483" fmla="*/ f406 f230 1"/>
                  <a:gd name="f484" fmla="*/ f407 f229 1"/>
                  <a:gd name="f485" fmla="*/ f408 f230 1"/>
                  <a:gd name="f486" fmla="*/ f409 f230 1"/>
                  <a:gd name="f487" fmla="*/ f410 f229 1"/>
                  <a:gd name="f488" fmla="*/ f411 f230 1"/>
                  <a:gd name="f489" fmla="*/ f412 f229 1"/>
                  <a:gd name="f490" fmla="*/ f413 f230 1"/>
                  <a:gd name="f491" fmla="*/ f414 f229 1"/>
                  <a:gd name="f492" fmla="*/ f415 f230 1"/>
                  <a:gd name="f493" fmla="*/ f416 f229 1"/>
                  <a:gd name="f494" fmla="*/ f417 f230 1"/>
                  <a:gd name="f495" fmla="*/ f418 f229 1"/>
                  <a:gd name="f496" fmla="*/ f419 f230 1"/>
                  <a:gd name="f497" fmla="*/ f420 f229 1"/>
                  <a:gd name="f498" fmla="*/ f421 f230 1"/>
                  <a:gd name="f499" fmla="*/ f422 f229 1"/>
                  <a:gd name="f500" fmla="*/ f423 f230 1"/>
                  <a:gd name="f501" fmla="*/ f424 f229 1"/>
                  <a:gd name="f502" fmla="*/ f425 f230 1"/>
                  <a:gd name="f503" fmla="*/ f426 f229 1"/>
                  <a:gd name="f504" fmla="*/ f427 f230 1"/>
                  <a:gd name="f505" fmla="*/ f428 f229 1"/>
                  <a:gd name="f506" fmla="*/ f429 f230 1"/>
                  <a:gd name="f507" fmla="*/ f430 f229 1"/>
                  <a:gd name="f508" fmla="*/ f431 f230 1"/>
                  <a:gd name="f509" fmla="*/ f432 f229 1"/>
                  <a:gd name="f510" fmla="*/ f433 f229 1"/>
                  <a:gd name="f511" fmla="*/ f434 f230 1"/>
                  <a:gd name="f512" fmla="*/ f435 f229 1"/>
                  <a:gd name="f513" fmla="*/ f436 f230 1"/>
                  <a:gd name="f514" fmla="*/ f437 f229 1"/>
                  <a:gd name="f515" fmla="*/ f438 f230 1"/>
                  <a:gd name="f516" fmla="*/ f439 f229 1"/>
                  <a:gd name="f517" fmla="*/ f440 f230 1"/>
                  <a:gd name="f518" fmla="*/ f441 f229 1"/>
                  <a:gd name="f519" fmla="*/ f442 f230 1"/>
                  <a:gd name="f520" fmla="*/ f443 f229 1"/>
                  <a:gd name="f521" fmla="*/ f444 f230 1"/>
                  <a:gd name="f522" fmla="*/ f445 f229 1"/>
                  <a:gd name="f523" fmla="*/ f446 f230 1"/>
                  <a:gd name="f524" fmla="*/ f447 f229 1"/>
                  <a:gd name="f525" fmla="*/ f448 f230 1"/>
                  <a:gd name="f526" fmla="*/ f449 f229 1"/>
                  <a:gd name="f527" fmla="*/ f450 f230 1"/>
                  <a:gd name="f528" fmla="*/ f451 f229 1"/>
                  <a:gd name="f529" fmla="*/ f452 f230 1"/>
                  <a:gd name="f530" fmla="*/ f453 f229 1"/>
                  <a:gd name="f531" fmla="*/ f454 f230 1"/>
                  <a:gd name="f532" fmla="*/ f455 f229 1"/>
                  <a:gd name="f533" fmla="*/ f456 f230 1"/>
                  <a:gd name="f534" fmla="*/ f457 f229 1"/>
                  <a:gd name="f535" fmla="*/ f458 f229 1"/>
                  <a:gd name="f536" fmla="*/ f459 f230 1"/>
                  <a:gd name="f537" fmla="*/ f460 f230 1"/>
                </a:gdLst>
                <a:ahLst/>
                <a:cxnLst>
                  <a:cxn ang="3cd4">
                    <a:pos x="hc" y="t"/>
                  </a:cxn>
                  <a:cxn ang="0">
                    <a:pos x="r" y="vc"/>
                  </a:cxn>
                  <a:cxn ang="cd4">
                    <a:pos x="hc" y="b"/>
                  </a:cxn>
                  <a:cxn ang="cd2">
                    <a:pos x="l" y="vc"/>
                  </a:cxn>
                  <a:cxn ang="f387">
                    <a:pos x="f465" y="f466"/>
                  </a:cxn>
                  <a:cxn ang="f387">
                    <a:pos x="f467" y="f468"/>
                  </a:cxn>
                  <a:cxn ang="f387">
                    <a:pos x="f469" y="f470"/>
                  </a:cxn>
                  <a:cxn ang="f387">
                    <a:pos x="f471" y="f472"/>
                  </a:cxn>
                  <a:cxn ang="f387">
                    <a:pos x="f473" y="f474"/>
                  </a:cxn>
                  <a:cxn ang="f387">
                    <a:pos x="f475" y="f476"/>
                  </a:cxn>
                  <a:cxn ang="f387">
                    <a:pos x="f477" y="f478"/>
                  </a:cxn>
                  <a:cxn ang="f387">
                    <a:pos x="f479" y="f480"/>
                  </a:cxn>
                  <a:cxn ang="f387">
                    <a:pos x="f469" y="f481"/>
                  </a:cxn>
                  <a:cxn ang="f387">
                    <a:pos x="f482" y="f483"/>
                  </a:cxn>
                  <a:cxn ang="f387">
                    <a:pos x="f484" y="f485"/>
                  </a:cxn>
                  <a:cxn ang="f387">
                    <a:pos x="f469" y="f486"/>
                  </a:cxn>
                  <a:cxn ang="f387">
                    <a:pos x="f487" y="f488"/>
                  </a:cxn>
                  <a:cxn ang="f387">
                    <a:pos x="f489" y="f490"/>
                  </a:cxn>
                  <a:cxn ang="f387">
                    <a:pos x="f491" y="f492"/>
                  </a:cxn>
                  <a:cxn ang="f387">
                    <a:pos x="f493" y="f494"/>
                  </a:cxn>
                  <a:cxn ang="f387">
                    <a:pos x="f495" y="f496"/>
                  </a:cxn>
                  <a:cxn ang="f387">
                    <a:pos x="f497" y="f498"/>
                  </a:cxn>
                  <a:cxn ang="f387">
                    <a:pos x="f499" y="f500"/>
                  </a:cxn>
                  <a:cxn ang="f387">
                    <a:pos x="f501" y="f502"/>
                  </a:cxn>
                  <a:cxn ang="f387">
                    <a:pos x="f503" y="f504"/>
                  </a:cxn>
                  <a:cxn ang="f387">
                    <a:pos x="f505" y="f506"/>
                  </a:cxn>
                  <a:cxn ang="f387">
                    <a:pos x="f507" y="f508"/>
                  </a:cxn>
                  <a:cxn ang="f387">
                    <a:pos x="f509" y="f476"/>
                  </a:cxn>
                  <a:cxn ang="f387">
                    <a:pos x="f510" y="f511"/>
                  </a:cxn>
                  <a:cxn ang="f387">
                    <a:pos x="f512" y="f513"/>
                  </a:cxn>
                  <a:cxn ang="f387">
                    <a:pos x="f514" y="f515"/>
                  </a:cxn>
                  <a:cxn ang="f387">
                    <a:pos x="f516" y="f517"/>
                  </a:cxn>
                  <a:cxn ang="f387">
                    <a:pos x="f518" y="f519"/>
                  </a:cxn>
                  <a:cxn ang="f387">
                    <a:pos x="f520" y="f521"/>
                  </a:cxn>
                  <a:cxn ang="f387">
                    <a:pos x="f522" y="f523"/>
                  </a:cxn>
                  <a:cxn ang="f387">
                    <a:pos x="f524" y="f525"/>
                  </a:cxn>
                  <a:cxn ang="f387">
                    <a:pos x="f526" y="f527"/>
                  </a:cxn>
                  <a:cxn ang="f387">
                    <a:pos x="f528" y="f529"/>
                  </a:cxn>
                  <a:cxn ang="f387">
                    <a:pos x="f530" y="f531"/>
                  </a:cxn>
                  <a:cxn ang="f387">
                    <a:pos x="f532" y="f533"/>
                  </a:cxn>
                  <a:cxn ang="f387">
                    <a:pos x="f534" y="f468"/>
                  </a:cxn>
                  <a:cxn ang="f387">
                    <a:pos x="f530" y="f466"/>
                  </a:cxn>
                  <a:cxn ang="f387">
                    <a:pos x="f535" y="f536"/>
                  </a:cxn>
                  <a:cxn ang="f387">
                    <a:pos x="f532" y="f537"/>
                  </a:cxn>
                </a:cxnLst>
                <a:rect l="f461" t="f464" r="f462" b="f463"/>
                <a:pathLst>
                  <a:path w="138" h="322">
                    <a:moveTo>
                      <a:pt x="f8" y="f9"/>
                    </a:moveTo>
                    <a:cubicBezTo>
                      <a:pt x="f10" y="f11"/>
                      <a:pt x="f10" y="f11"/>
                      <a:pt x="f12" y="f13"/>
                    </a:cubicBezTo>
                    <a:cubicBezTo>
                      <a:pt x="f12" y="f14"/>
                      <a:pt x="f15" y="f16"/>
                      <a:pt x="f17" y="f18"/>
                    </a:cubicBezTo>
                    <a:cubicBezTo>
                      <a:pt x="f19" y="f20"/>
                      <a:pt x="f21" y="f22"/>
                      <a:pt x="f23" y="f24"/>
                    </a:cubicBezTo>
                    <a:cubicBezTo>
                      <a:pt x="f25" y="f26"/>
                      <a:pt x="f27" y="f28"/>
                      <a:pt x="f29" y="f30"/>
                    </a:cubicBezTo>
                    <a:cubicBezTo>
                      <a:pt x="f31" y="f32"/>
                      <a:pt x="f33" y="f34"/>
                      <a:pt x="f21" y="f35"/>
                    </a:cubicBezTo>
                    <a:cubicBezTo>
                      <a:pt x="f36" y="f37"/>
                      <a:pt x="f27" y="f38"/>
                      <a:pt x="f39" y="f40"/>
                    </a:cubicBezTo>
                    <a:cubicBezTo>
                      <a:pt x="f31" y="f41"/>
                      <a:pt x="f42" y="f43"/>
                      <a:pt x="f42" y="f12"/>
                    </a:cubicBezTo>
                    <a:cubicBezTo>
                      <a:pt x="f36" y="f33"/>
                      <a:pt x="f44" y="f27"/>
                      <a:pt x="f25" y="f45"/>
                    </a:cubicBezTo>
                    <a:cubicBezTo>
                      <a:pt x="f25" y="f46"/>
                      <a:pt x="f23" y="f47"/>
                      <a:pt x="f29" y="f48"/>
                    </a:cubicBezTo>
                    <a:cubicBezTo>
                      <a:pt x="f49" y="f50"/>
                      <a:pt x="f36" y="f51"/>
                      <a:pt x="f52" y="f53"/>
                    </a:cubicBezTo>
                    <a:cubicBezTo>
                      <a:pt x="f54" y="f53"/>
                      <a:pt x="f55" y="f53"/>
                      <a:pt x="f56" y="f53"/>
                    </a:cubicBezTo>
                    <a:cubicBezTo>
                      <a:pt x="f57" y="f58"/>
                      <a:pt x="f6" y="f59"/>
                      <a:pt x="f6" y="f60"/>
                    </a:cubicBezTo>
                    <a:cubicBezTo>
                      <a:pt x="f6" y="f61"/>
                      <a:pt x="f57" y="f62"/>
                      <a:pt x="f63" y="f64"/>
                    </a:cubicBezTo>
                    <a:cubicBezTo>
                      <a:pt x="f65" y="f66"/>
                      <a:pt x="f25" y="f67"/>
                      <a:pt x="f29" y="f68"/>
                    </a:cubicBezTo>
                    <a:cubicBezTo>
                      <a:pt x="f21" y="f69"/>
                      <a:pt x="f31" y="f2"/>
                      <a:pt x="f49" y="f70"/>
                    </a:cubicBezTo>
                    <a:cubicBezTo>
                      <a:pt x="f29" y="f71"/>
                      <a:pt x="f36" y="f72"/>
                      <a:pt x="f49" y="f73"/>
                    </a:cubicBezTo>
                    <a:cubicBezTo>
                      <a:pt x="f31" y="f74"/>
                      <a:pt x="f19" y="f75"/>
                      <a:pt x="f21" y="f76"/>
                    </a:cubicBezTo>
                    <a:cubicBezTo>
                      <a:pt x="f49" y="f77"/>
                      <a:pt x="f49" y="f78"/>
                      <a:pt x="f39" y="f79"/>
                    </a:cubicBezTo>
                    <a:cubicBezTo>
                      <a:pt x="f80" y="f81"/>
                      <a:pt x="f33" y="f82"/>
                      <a:pt x="f8" y="f83"/>
                    </a:cubicBezTo>
                    <a:cubicBezTo>
                      <a:pt x="f84" y="f85"/>
                      <a:pt x="f8" y="f86"/>
                      <a:pt x="f87" y="f86"/>
                    </a:cubicBezTo>
                    <a:cubicBezTo>
                      <a:pt x="f21" y="f88"/>
                      <a:pt x="f31" y="f89"/>
                      <a:pt x="f19" y="f90"/>
                    </a:cubicBezTo>
                    <a:cubicBezTo>
                      <a:pt x="f33" y="f91"/>
                      <a:pt x="f80" y="f92"/>
                      <a:pt x="f21" y="f93"/>
                    </a:cubicBezTo>
                    <a:cubicBezTo>
                      <a:pt x="f49" y="f94"/>
                      <a:pt x="f49" y="f95"/>
                      <a:pt x="f21" y="f96"/>
                    </a:cubicBezTo>
                    <a:cubicBezTo>
                      <a:pt x="f80" y="f97"/>
                      <a:pt x="f84" y="f98"/>
                      <a:pt x="f84" y="f99"/>
                    </a:cubicBezTo>
                    <a:cubicBezTo>
                      <a:pt x="f84" y="f100"/>
                      <a:pt x="f17" y="f101"/>
                      <a:pt x="f102" y="f103"/>
                    </a:cubicBezTo>
                    <a:cubicBezTo>
                      <a:pt x="f104" y="f105"/>
                      <a:pt x="f106" y="f107"/>
                      <a:pt x="f108" y="f109"/>
                    </a:cubicBezTo>
                    <a:cubicBezTo>
                      <a:pt x="f110" y="f111"/>
                      <a:pt x="f112" y="f113"/>
                      <a:pt x="f114" y="f115"/>
                    </a:cubicBezTo>
                    <a:cubicBezTo>
                      <a:pt x="f116" y="f115"/>
                      <a:pt x="f35" y="f117"/>
                      <a:pt x="f35" y="f118"/>
                    </a:cubicBezTo>
                    <a:cubicBezTo>
                      <a:pt x="f119" y="f120"/>
                      <a:pt x="f34" y="f121"/>
                      <a:pt x="f122" y="f123"/>
                    </a:cubicBezTo>
                    <a:cubicBezTo>
                      <a:pt x="f24" y="f7"/>
                      <a:pt x="f124" y="f120"/>
                      <a:pt x="f125" y="f113"/>
                    </a:cubicBezTo>
                    <a:cubicBezTo>
                      <a:pt x="f126" y="f127"/>
                      <a:pt x="f14" y="f128"/>
                      <a:pt x="f129" y="f100"/>
                    </a:cubicBezTo>
                    <a:cubicBezTo>
                      <a:pt x="f130" y="f131"/>
                      <a:pt x="f132" y="f98"/>
                      <a:pt x="f133" y="f97"/>
                    </a:cubicBezTo>
                    <a:cubicBezTo>
                      <a:pt x="f134" y="f96"/>
                      <a:pt x="f135" y="f94"/>
                      <a:pt x="f136" y="f137"/>
                    </a:cubicBezTo>
                    <a:cubicBezTo>
                      <a:pt x="f138" y="f139"/>
                      <a:pt x="f5" y="f140"/>
                      <a:pt x="f135" y="f141"/>
                    </a:cubicBezTo>
                    <a:cubicBezTo>
                      <a:pt x="f142" y="f143"/>
                      <a:pt x="f142" y="f144"/>
                      <a:pt x="f142" y="f145"/>
                    </a:cubicBezTo>
                    <a:cubicBezTo>
                      <a:pt x="f138" y="f146"/>
                      <a:pt x="f147" y="f148"/>
                      <a:pt x="f133" y="f149"/>
                    </a:cubicBezTo>
                    <a:cubicBezTo>
                      <a:pt x="f150" y="f151"/>
                      <a:pt x="f152" y="f153"/>
                      <a:pt x="f150" y="f60"/>
                    </a:cubicBezTo>
                    <a:cubicBezTo>
                      <a:pt x="f133" y="f154"/>
                      <a:pt x="f155" y="f29"/>
                      <a:pt x="f132" y="f102"/>
                    </a:cubicBezTo>
                    <a:cubicBezTo>
                      <a:pt x="f156" y="f41"/>
                      <a:pt x="f156" y="f116"/>
                      <a:pt x="f157" y="f30"/>
                    </a:cubicBezTo>
                    <a:cubicBezTo>
                      <a:pt x="f9" y="f158"/>
                      <a:pt x="f159" y="f159"/>
                      <a:pt x="f160" y="f133"/>
                    </a:cubicBezTo>
                    <a:cubicBezTo>
                      <a:pt x="f11" y="f136"/>
                      <a:pt x="f18" y="f161"/>
                      <a:pt x="f158" y="f5"/>
                    </a:cubicBezTo>
                    <a:cubicBezTo>
                      <a:pt x="f162" y="f135"/>
                      <a:pt x="f163" y="f147"/>
                      <a:pt x="f164" y="f165"/>
                    </a:cubicBezTo>
                    <a:cubicBezTo>
                      <a:pt x="f166" y="f167"/>
                      <a:pt x="f168" y="f169"/>
                      <a:pt x="f18" y="f170"/>
                    </a:cubicBezTo>
                    <a:cubicBezTo>
                      <a:pt x="f160" y="f16"/>
                      <a:pt x="f171" y="f172"/>
                      <a:pt x="f160" y="f173"/>
                    </a:cubicBezTo>
                    <a:cubicBezTo>
                      <a:pt x="f159" y="f41"/>
                      <a:pt x="f11" y="f174"/>
                      <a:pt x="f175" y="f63"/>
                    </a:cubicBezTo>
                    <a:cubicBezTo>
                      <a:pt x="f130" y="f176"/>
                      <a:pt x="f9" y="f154"/>
                      <a:pt x="f129" y="f177"/>
                    </a:cubicBezTo>
                    <a:cubicBezTo>
                      <a:pt x="f171" y="f178"/>
                      <a:pt x="f13" y="f50"/>
                      <a:pt x="f171" y="f53"/>
                    </a:cubicBezTo>
                    <a:cubicBezTo>
                      <a:pt x="f11" y="f179"/>
                      <a:pt x="f171" y="f180"/>
                      <a:pt x="f181" y="f182"/>
                    </a:cubicBezTo>
                    <a:cubicBezTo>
                      <a:pt x="f159" y="f70"/>
                      <a:pt x="f129" y="f183"/>
                      <a:pt x="f181" y="f72"/>
                    </a:cubicBezTo>
                    <a:cubicBezTo>
                      <a:pt x="f11" y="f184"/>
                      <a:pt x="f160" y="f75"/>
                      <a:pt x="f129" y="f76"/>
                    </a:cubicBezTo>
                    <a:cubicBezTo>
                      <a:pt x="f175" y="f185"/>
                      <a:pt x="f160" y="f186"/>
                      <a:pt x="f166" y="f187"/>
                    </a:cubicBezTo>
                    <a:cubicBezTo>
                      <a:pt x="f158" y="f188"/>
                      <a:pt x="f189" y="f190"/>
                      <a:pt x="f189" y="f91"/>
                    </a:cubicBezTo>
                    <a:cubicBezTo>
                      <a:pt x="f191" y="f137"/>
                      <a:pt x="f192" y="f193"/>
                      <a:pt x="f28" y="f193"/>
                    </a:cubicBezTo>
                    <a:cubicBezTo>
                      <a:pt x="f194" y="f93"/>
                      <a:pt x="f119" y="f195"/>
                      <a:pt x="f34" y="f196"/>
                    </a:cubicBezTo>
                    <a:cubicBezTo>
                      <a:pt x="f173" y="f197"/>
                      <a:pt x="f198" y="f199"/>
                      <a:pt x="f116" y="f199"/>
                    </a:cubicBezTo>
                    <a:cubicBezTo>
                      <a:pt x="f200" y="f199"/>
                      <a:pt x="f201" y="f96"/>
                      <a:pt x="f202" y="f193"/>
                    </a:cubicBezTo>
                    <a:cubicBezTo>
                      <a:pt x="f203" y="f204"/>
                      <a:pt x="f205" y="f139"/>
                      <a:pt x="f206" y="f207"/>
                    </a:cubicBezTo>
                    <a:cubicBezTo>
                      <a:pt x="f201" y="f207"/>
                      <a:pt x="f206" y="f208"/>
                      <a:pt x="f206" y="f140"/>
                    </a:cubicBezTo>
                    <a:cubicBezTo>
                      <a:pt x="f202" y="f88"/>
                      <a:pt x="f202" y="f209"/>
                      <a:pt x="f110" y="f209"/>
                    </a:cubicBezTo>
                    <a:cubicBezTo>
                      <a:pt x="f108" y="f85"/>
                      <a:pt x="f106" y="f143"/>
                      <a:pt x="f210" y="f144"/>
                    </a:cubicBezTo>
                    <a:cubicBezTo>
                      <a:pt x="f174" y="f79"/>
                      <a:pt x="f10" y="f211"/>
                      <a:pt x="f174" y="f73"/>
                    </a:cubicBezTo>
                    <a:cubicBezTo>
                      <a:pt x="f174" y="f73"/>
                      <a:pt x="f8" y="f212"/>
                      <a:pt x="f8" y="f212"/>
                    </a:cubicBezTo>
                    <a:cubicBezTo>
                      <a:pt x="f104" y="f70"/>
                      <a:pt x="f12" y="f149"/>
                      <a:pt x="f10" y="f68"/>
                    </a:cubicBezTo>
                    <a:cubicBezTo>
                      <a:pt x="f174" y="f153"/>
                      <a:pt x="f80" y="f213"/>
                      <a:pt x="f8" y="f214"/>
                    </a:cubicBezTo>
                    <a:cubicBezTo>
                      <a:pt x="f17" y="f215"/>
                      <a:pt x="f15" y="f6"/>
                      <a:pt x="f84" y="f25"/>
                    </a:cubicBezTo>
                    <a:cubicBezTo>
                      <a:pt x="f17" y="f21"/>
                      <a:pt x="f15" y="f87"/>
                      <a:pt x="f102" y="f102"/>
                    </a:cubicBezTo>
                    <a:cubicBezTo>
                      <a:pt x="f102" y="f216"/>
                      <a:pt x="f217" y="f218"/>
                      <a:pt x="f219" y="f218"/>
                    </a:cubicBezTo>
                    <a:cubicBezTo>
                      <a:pt x="f41" y="f218"/>
                      <a:pt x="f110" y="f41"/>
                      <a:pt x="f110" y="f202"/>
                    </a:cubicBezTo>
                    <a:cubicBezTo>
                      <a:pt x="f203" y="f201"/>
                      <a:pt x="f41" y="f112"/>
                      <a:pt x="f108" y="f38"/>
                    </a:cubicBezTo>
                    <a:cubicBezTo>
                      <a:pt x="f104" y="f201"/>
                      <a:pt x="f210" y="f37"/>
                      <a:pt x="f43" y="f220"/>
                    </a:cubicBezTo>
                    <a:cubicBezTo>
                      <a:pt x="f43" y="f119"/>
                      <a:pt x="f43" y="f221"/>
                      <a:pt x="f216" y="f34"/>
                    </a:cubicBezTo>
                    <a:cubicBezTo>
                      <a:pt x="f216" y="f222"/>
                      <a:pt x="f43" y="f32"/>
                      <a:pt x="f43" y="f223"/>
                    </a:cubicBezTo>
                    <a:cubicBezTo>
                      <a:pt x="f43" y="f28"/>
                      <a:pt x="f43" y="f26"/>
                      <a:pt x="f43" y="f24"/>
                    </a:cubicBezTo>
                    <a:cubicBezTo>
                      <a:pt x="f43" y="f191"/>
                      <a:pt x="f217" y="f166"/>
                      <a:pt x="f205" y="f14"/>
                    </a:cubicBezTo>
                    <a:cubicBezTo>
                      <a:pt x="f224" y="f225"/>
                      <a:pt x="f219" y="f225"/>
                      <a:pt x="f108" y="f13"/>
                    </a:cubicBezTo>
                    <a:cubicBezTo>
                      <a:pt x="f41" y="f160"/>
                      <a:pt x="f203" y="f181"/>
                      <a:pt x="f206" y="f181"/>
                    </a:cubicBezTo>
                    <a:cubicBezTo>
                      <a:pt x="f38" y="f181"/>
                      <a:pt x="f226" y="f181"/>
                      <a:pt x="f227" y="f159"/>
                    </a:cubicBezTo>
                    <a:cubicBezTo>
                      <a:pt x="f227" y="f9"/>
                      <a:pt x="f227" y="f175"/>
                      <a:pt x="f200" y="f157"/>
                    </a:cubicBezTo>
                    <a:cubicBezTo>
                      <a:pt x="f110" y="f156"/>
                      <a:pt x="f219" y="f130"/>
                      <a:pt x="f216" y="f157"/>
                    </a:cubicBezTo>
                    <a:cubicBezTo>
                      <a:pt x="f217" y="f157"/>
                      <a:pt x="f15" y="f157"/>
                      <a:pt x="f8" y="f9"/>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0" name="Freeform 167">
                <a:extLst>
                  <a:ext uri="{FF2B5EF4-FFF2-40B4-BE49-F238E27FC236}">
                    <a16:creationId xmlns:a16="http://schemas.microsoft.com/office/drawing/2014/main" id="{65FC5D97-6D8E-3F47-EEC3-5EAEE2265212}"/>
                  </a:ext>
                </a:extLst>
              </p:cNvPr>
              <p:cNvSpPr/>
              <p:nvPr/>
            </p:nvSpPr>
            <p:spPr>
              <a:xfrm>
                <a:off x="11042651" y="4745041"/>
                <a:ext cx="119064" cy="1006470"/>
              </a:xfrm>
              <a:custGeom>
                <a:avLst/>
                <a:gdLst>
                  <a:gd name="f0" fmla="val 10800000"/>
                  <a:gd name="f1" fmla="val 5400000"/>
                  <a:gd name="f2" fmla="val 180"/>
                  <a:gd name="f3" fmla="val w"/>
                  <a:gd name="f4" fmla="val h"/>
                  <a:gd name="f5" fmla="val 0"/>
                  <a:gd name="f6" fmla="val 75"/>
                  <a:gd name="f7" fmla="val 638"/>
                  <a:gd name="f8" fmla="val 48"/>
                  <a:gd name="f9" fmla="val 267"/>
                  <a:gd name="f10" fmla="val 270"/>
                  <a:gd name="f11" fmla="val 46"/>
                  <a:gd name="f12" fmla="val 271"/>
                  <a:gd name="f13" fmla="val 44"/>
                  <a:gd name="f14" fmla="val 38"/>
                  <a:gd name="f15" fmla="val 36"/>
                  <a:gd name="f16" fmla="val 275"/>
                  <a:gd name="f17" fmla="val 35"/>
                  <a:gd name="f18" fmla="val 279"/>
                  <a:gd name="f19" fmla="val 32"/>
                  <a:gd name="f20" fmla="val 297"/>
                  <a:gd name="f21" fmla="val 29"/>
                  <a:gd name="f22" fmla="val 314"/>
                  <a:gd name="f23" fmla="val 27"/>
                  <a:gd name="f24" fmla="val 331"/>
                  <a:gd name="f25" fmla="val 25"/>
                  <a:gd name="f26" fmla="val 340"/>
                  <a:gd name="f27" fmla="val 26"/>
                  <a:gd name="f28" fmla="val 349"/>
                  <a:gd name="f29" fmla="val 24"/>
                  <a:gd name="f30" fmla="val 358"/>
                  <a:gd name="f31" fmla="val 23"/>
                  <a:gd name="f32" fmla="val 363"/>
                  <a:gd name="f33" fmla="val 369"/>
                  <a:gd name="f34" fmla="val 374"/>
                  <a:gd name="f35" fmla="val 22"/>
                  <a:gd name="f36" fmla="val 390"/>
                  <a:gd name="f37" fmla="val 17"/>
                  <a:gd name="f38" fmla="val 406"/>
                  <a:gd name="f39" fmla="val 20"/>
                  <a:gd name="f40" fmla="val 422"/>
                  <a:gd name="f41" fmla="val 434"/>
                  <a:gd name="f42" fmla="val 445"/>
                  <a:gd name="f43" fmla="val 16"/>
                  <a:gd name="f44" fmla="val 456"/>
                  <a:gd name="f45" fmla="val 13"/>
                  <a:gd name="f46" fmla="val 463"/>
                  <a:gd name="f47" fmla="val 11"/>
                  <a:gd name="f48" fmla="val 471"/>
                  <a:gd name="f49" fmla="val 478"/>
                  <a:gd name="f50" fmla="val 488"/>
                  <a:gd name="f51" fmla="val 12"/>
                  <a:gd name="f52" fmla="val 499"/>
                  <a:gd name="f53" fmla="val 8"/>
                  <a:gd name="f54" fmla="val 509"/>
                  <a:gd name="f55" fmla="val 515"/>
                  <a:gd name="f56" fmla="val 522"/>
                  <a:gd name="f57" fmla="val 10"/>
                  <a:gd name="f58" fmla="val 528"/>
                  <a:gd name="f59" fmla="val 530"/>
                  <a:gd name="f60" fmla="val 533"/>
                  <a:gd name="f61" fmla="val 534"/>
                  <a:gd name="f62" fmla="val 18"/>
                  <a:gd name="f63" fmla="val 538"/>
                  <a:gd name="f64" fmla="val 543"/>
                  <a:gd name="f65" fmla="val 31"/>
                  <a:gd name="f66" fmla="val 548"/>
                  <a:gd name="f67" fmla="val 549"/>
                  <a:gd name="f68" fmla="val 34"/>
                  <a:gd name="f69" fmla="val 550"/>
                  <a:gd name="f70" fmla="val 556"/>
                  <a:gd name="f71" fmla="val 43"/>
                  <a:gd name="f72" fmla="val 560"/>
                  <a:gd name="f73" fmla="val 50"/>
                  <a:gd name="f74" fmla="val 564"/>
                  <a:gd name="f75" fmla="val 51"/>
                  <a:gd name="f76" fmla="val 566"/>
                  <a:gd name="f77" fmla="val 567"/>
                  <a:gd name="f78" fmla="val 580"/>
                  <a:gd name="f79" fmla="val 58"/>
                  <a:gd name="f80" fmla="val 584"/>
                  <a:gd name="f81" fmla="val 68"/>
                  <a:gd name="f82" fmla="val 588"/>
                  <a:gd name="f83" fmla="val 72"/>
                  <a:gd name="f84" fmla="val 594"/>
                  <a:gd name="f85" fmla="val 74"/>
                  <a:gd name="f86" fmla="val 599"/>
                  <a:gd name="f87" fmla="val 73"/>
                  <a:gd name="f88" fmla="val 607"/>
                  <a:gd name="f89" fmla="val 71"/>
                  <a:gd name="f90" fmla="val 612"/>
                  <a:gd name="f91" fmla="val 619"/>
                  <a:gd name="f92" fmla="val 625"/>
                  <a:gd name="f93" fmla="val 69"/>
                  <a:gd name="f94" fmla="val 624"/>
                  <a:gd name="f95" fmla="val 65"/>
                  <a:gd name="f96" fmla="val 627"/>
                  <a:gd name="f97" fmla="val 63"/>
                  <a:gd name="f98" fmla="val 632"/>
                  <a:gd name="f99" fmla="val 62"/>
                  <a:gd name="f100" fmla="val 636"/>
                  <a:gd name="f101" fmla="val 55"/>
                  <a:gd name="f102" fmla="val 637"/>
                  <a:gd name="f103" fmla="val 634"/>
                  <a:gd name="f104" fmla="val 630"/>
                  <a:gd name="f105" fmla="val 621"/>
                  <a:gd name="f106" fmla="val 30"/>
                  <a:gd name="f107" fmla="val 605"/>
                  <a:gd name="f108" fmla="val 601"/>
                  <a:gd name="f109" fmla="val 596"/>
                  <a:gd name="f110" fmla="val 14"/>
                  <a:gd name="f111" fmla="val 593"/>
                  <a:gd name="f112" fmla="val 592"/>
                  <a:gd name="f113" fmla="val 589"/>
                  <a:gd name="f114" fmla="val 586"/>
                  <a:gd name="f115" fmla="val 577"/>
                  <a:gd name="f116" fmla="val 568"/>
                  <a:gd name="f117" fmla="val 4"/>
                  <a:gd name="f118" fmla="val 559"/>
                  <a:gd name="f119" fmla="val 3"/>
                  <a:gd name="f120" fmla="val 558"/>
                  <a:gd name="f121" fmla="val 555"/>
                  <a:gd name="f122" fmla="val 6"/>
                  <a:gd name="f123" fmla="val 542"/>
                  <a:gd name="f124" fmla="val 2"/>
                  <a:gd name="f125" fmla="val 518"/>
                  <a:gd name="f126" fmla="val 517"/>
                  <a:gd name="f127" fmla="val 1"/>
                  <a:gd name="f128" fmla="val 513"/>
                  <a:gd name="f129" fmla="val 505"/>
                  <a:gd name="f130" fmla="val 501"/>
                  <a:gd name="f131" fmla="val 497"/>
                  <a:gd name="f132" fmla="val 496"/>
                  <a:gd name="f133" fmla="val 479"/>
                  <a:gd name="f134" fmla="val 469"/>
                  <a:gd name="f135" fmla="val 467"/>
                  <a:gd name="f136" fmla="val 465"/>
                  <a:gd name="f137" fmla="val 461"/>
                  <a:gd name="f138" fmla="val 459"/>
                  <a:gd name="f139" fmla="val 457"/>
                  <a:gd name="f140" fmla="val 454"/>
                  <a:gd name="f141" fmla="val 9"/>
                  <a:gd name="f142" fmla="val 452"/>
                  <a:gd name="f143" fmla="val 448"/>
                  <a:gd name="f144" fmla="val 442"/>
                  <a:gd name="f145" fmla="val 438"/>
                  <a:gd name="f146" fmla="val 433"/>
                  <a:gd name="f147" fmla="val 428"/>
                  <a:gd name="f148" fmla="val 426"/>
                  <a:gd name="f149" fmla="val 423"/>
                  <a:gd name="f150" fmla="val 421"/>
                  <a:gd name="f151" fmla="val 418"/>
                  <a:gd name="f152" fmla="val 414"/>
                  <a:gd name="f153" fmla="val 411"/>
                  <a:gd name="f154" fmla="val 410"/>
                  <a:gd name="f155" fmla="val 409"/>
                  <a:gd name="f156" fmla="val 408"/>
                  <a:gd name="f157" fmla="val 15"/>
                  <a:gd name="f158" fmla="val 404"/>
                  <a:gd name="f159" fmla="val 401"/>
                  <a:gd name="f160" fmla="val 398"/>
                  <a:gd name="f161" fmla="val 310"/>
                  <a:gd name="f162" fmla="val 210"/>
                  <a:gd name="f163" fmla="val 109"/>
                  <a:gd name="f164" fmla="val 130"/>
                  <a:gd name="f165" fmla="val 249"/>
                  <a:gd name="f166" fmla="val 368"/>
                  <a:gd name="f167" fmla="val 375"/>
                  <a:gd name="f168" fmla="val 382"/>
                  <a:gd name="f169" fmla="val 388"/>
                  <a:gd name="f170" fmla="val 378"/>
                  <a:gd name="f171" fmla="val 19"/>
                  <a:gd name="f172" fmla="val 21"/>
                  <a:gd name="f173" fmla="val 357"/>
                  <a:gd name="f174" fmla="val 320"/>
                  <a:gd name="f175" fmla="val 283"/>
                  <a:gd name="f176" fmla="val 246"/>
                  <a:gd name="f177" fmla="val 40"/>
                  <a:gd name="f178" fmla="val 236"/>
                  <a:gd name="f179" fmla="val 41"/>
                  <a:gd name="f180" fmla="val 225"/>
                  <a:gd name="f181" fmla="val 215"/>
                  <a:gd name="f182" fmla="val 45"/>
                  <a:gd name="f183" fmla="val 213"/>
                  <a:gd name="f184" fmla="val 211"/>
                  <a:gd name="f185" fmla="val 42"/>
                  <a:gd name="f186" fmla="val 209"/>
                  <a:gd name="f187" fmla="val 208"/>
                  <a:gd name="f188" fmla="val 206"/>
                  <a:gd name="f189" fmla="val 205"/>
                  <a:gd name="f190" fmla="val 49"/>
                  <a:gd name="f191" fmla="val 47"/>
                  <a:gd name="f192" fmla="val 221"/>
                  <a:gd name="f193" fmla="val 230"/>
                  <a:gd name="f194" fmla="val 238"/>
                  <a:gd name="f195" fmla="val 248"/>
                  <a:gd name="f196" fmla="val 252"/>
                  <a:gd name="f197" fmla="val 255"/>
                  <a:gd name="f198" fmla="val 259"/>
                  <a:gd name="f199" fmla="val 260"/>
                  <a:gd name="f200" fmla="val 262"/>
                  <a:gd name="f201" fmla="val 264"/>
                  <a:gd name="f202" fmla="val 266"/>
                  <a:gd name="f203" fmla="+- 0 0 -90"/>
                  <a:gd name="f204" fmla="*/ f3 1 75"/>
                  <a:gd name="f205" fmla="*/ f4 1 638"/>
                  <a:gd name="f206" fmla="+- f7 0 f5"/>
                  <a:gd name="f207" fmla="+- f6 0 f5"/>
                  <a:gd name="f208" fmla="*/ f203 f0 1"/>
                  <a:gd name="f209" fmla="*/ f207 1 75"/>
                  <a:gd name="f210" fmla="*/ f206 1 638"/>
                  <a:gd name="f211" fmla="*/ 48 f207 1"/>
                  <a:gd name="f212" fmla="*/ 267 f206 1"/>
                  <a:gd name="f213" fmla="*/ 44 f207 1"/>
                  <a:gd name="f214" fmla="*/ 271 f206 1"/>
                  <a:gd name="f215" fmla="*/ 35 f207 1"/>
                  <a:gd name="f216" fmla="*/ 279 f206 1"/>
                  <a:gd name="f217" fmla="*/ 27 f207 1"/>
                  <a:gd name="f218" fmla="*/ 331 f206 1"/>
                  <a:gd name="f219" fmla="*/ 24 f207 1"/>
                  <a:gd name="f220" fmla="*/ 358 f206 1"/>
                  <a:gd name="f221" fmla="*/ 374 f206 1"/>
                  <a:gd name="f222" fmla="*/ 20 f207 1"/>
                  <a:gd name="f223" fmla="*/ 422 f206 1"/>
                  <a:gd name="f224" fmla="*/ 16 f207 1"/>
                  <a:gd name="f225" fmla="*/ 456 f206 1"/>
                  <a:gd name="f226" fmla="*/ 11 f207 1"/>
                  <a:gd name="f227" fmla="*/ 478 f206 1"/>
                  <a:gd name="f228" fmla="*/ 8 f207 1"/>
                  <a:gd name="f229" fmla="*/ 509 f206 1"/>
                  <a:gd name="f230" fmla="*/ 10 f207 1"/>
                  <a:gd name="f231" fmla="*/ 528 f206 1"/>
                  <a:gd name="f232" fmla="*/ 12 f207 1"/>
                  <a:gd name="f233" fmla="*/ 534 f206 1"/>
                  <a:gd name="f234" fmla="*/ 31 f207 1"/>
                  <a:gd name="f235" fmla="*/ 548 f206 1"/>
                  <a:gd name="f236" fmla="*/ 550 f206 1"/>
                  <a:gd name="f237" fmla="*/ 50 f207 1"/>
                  <a:gd name="f238" fmla="*/ 564 f206 1"/>
                  <a:gd name="f239" fmla="*/ 51 f207 1"/>
                  <a:gd name="f240" fmla="*/ 567 f206 1"/>
                  <a:gd name="f241" fmla="*/ 68 f207 1"/>
                  <a:gd name="f242" fmla="*/ 588 f206 1"/>
                  <a:gd name="f243" fmla="*/ 73 f207 1"/>
                  <a:gd name="f244" fmla="*/ 607 f206 1"/>
                  <a:gd name="f245" fmla="*/ 75 f207 1"/>
                  <a:gd name="f246" fmla="*/ 625 f206 1"/>
                  <a:gd name="f247" fmla="*/ 63 f207 1"/>
                  <a:gd name="f248" fmla="*/ 632 f206 1"/>
                  <a:gd name="f249" fmla="*/ 55 f207 1"/>
                  <a:gd name="f250" fmla="*/ 637 f206 1"/>
                  <a:gd name="f251" fmla="*/ 630 f206 1"/>
                  <a:gd name="f252" fmla="*/ 30 f207 1"/>
                  <a:gd name="f253" fmla="*/ 605 f206 1"/>
                  <a:gd name="f254" fmla="*/ 14 f207 1"/>
                  <a:gd name="f255" fmla="*/ 593 f206 1"/>
                  <a:gd name="f256" fmla="*/ 586 f206 1"/>
                  <a:gd name="f257" fmla="*/ 4 f207 1"/>
                  <a:gd name="f258" fmla="*/ 559 f206 1"/>
                  <a:gd name="f259" fmla="*/ 3 f207 1"/>
                  <a:gd name="f260" fmla="*/ 555 f206 1"/>
                  <a:gd name="f261" fmla="*/ 2 f207 1"/>
                  <a:gd name="f262" fmla="*/ 518 f206 1"/>
                  <a:gd name="f263" fmla="*/ 0 f207 1"/>
                  <a:gd name="f264" fmla="*/ 513 f206 1"/>
                  <a:gd name="f265" fmla="*/ 501 f206 1"/>
                  <a:gd name="f266" fmla="*/ 496 f206 1"/>
                  <a:gd name="f267" fmla="*/ 6 f207 1"/>
                  <a:gd name="f268" fmla="*/ 471 f206 1"/>
                  <a:gd name="f269" fmla="*/ 465 f206 1"/>
                  <a:gd name="f270" fmla="*/ 459 f206 1"/>
                  <a:gd name="f271" fmla="*/ 9 f207 1"/>
                  <a:gd name="f272" fmla="*/ 452 f206 1"/>
                  <a:gd name="f273" fmla="*/ 442 f206 1"/>
                  <a:gd name="f274" fmla="*/ 428 f206 1"/>
                  <a:gd name="f275" fmla="*/ 421 f206 1"/>
                  <a:gd name="f276" fmla="*/ 411 f206 1"/>
                  <a:gd name="f277" fmla="*/ 408 f206 1"/>
                  <a:gd name="f278" fmla="*/ 398 f206 1"/>
                  <a:gd name="f279" fmla="*/ 310 f206 1"/>
                  <a:gd name="f280" fmla="*/ 13 f207 1"/>
                  <a:gd name="f281" fmla="*/ 9 f206 1"/>
                  <a:gd name="f282" fmla="*/ 0 f206 1"/>
                  <a:gd name="f283" fmla="*/ 15 f207 1"/>
                  <a:gd name="f284" fmla="*/ 11 f206 1"/>
                  <a:gd name="f285" fmla="*/ 368 f206 1"/>
                  <a:gd name="f286" fmla="*/ 17 f207 1"/>
                  <a:gd name="f287" fmla="*/ 388 f206 1"/>
                  <a:gd name="f288" fmla="*/ 21 f207 1"/>
                  <a:gd name="f289" fmla="*/ 357 f206 1"/>
                  <a:gd name="f290" fmla="*/ 38 f207 1"/>
                  <a:gd name="f291" fmla="*/ 246 f206 1"/>
                  <a:gd name="f292" fmla="*/ 43 f207 1"/>
                  <a:gd name="f293" fmla="*/ 215 f206 1"/>
                  <a:gd name="f294" fmla="*/ 42 f207 1"/>
                  <a:gd name="f295" fmla="*/ 209 f206 1"/>
                  <a:gd name="f296" fmla="*/ 205 f206 1"/>
                  <a:gd name="f297" fmla="*/ 47 f207 1"/>
                  <a:gd name="f298" fmla="*/ 221 f206 1"/>
                  <a:gd name="f299" fmla="*/ 248 f206 1"/>
                  <a:gd name="f300" fmla="*/ 259 f206 1"/>
                  <a:gd name="f301" fmla="*/ 260 f206 1"/>
                  <a:gd name="f302" fmla="*/ 266 f206 1"/>
                  <a:gd name="f303" fmla="*/ f208 1 f2"/>
                  <a:gd name="f304" fmla="*/ f211 1 75"/>
                  <a:gd name="f305" fmla="*/ f212 1 638"/>
                  <a:gd name="f306" fmla="*/ f213 1 75"/>
                  <a:gd name="f307" fmla="*/ f214 1 638"/>
                  <a:gd name="f308" fmla="*/ f215 1 75"/>
                  <a:gd name="f309" fmla="*/ f216 1 638"/>
                  <a:gd name="f310" fmla="*/ f217 1 75"/>
                  <a:gd name="f311" fmla="*/ f218 1 638"/>
                  <a:gd name="f312" fmla="*/ f219 1 75"/>
                  <a:gd name="f313" fmla="*/ f220 1 638"/>
                  <a:gd name="f314" fmla="*/ f221 1 638"/>
                  <a:gd name="f315" fmla="*/ f222 1 75"/>
                  <a:gd name="f316" fmla="*/ f223 1 638"/>
                  <a:gd name="f317" fmla="*/ f224 1 75"/>
                  <a:gd name="f318" fmla="*/ f225 1 638"/>
                  <a:gd name="f319" fmla="*/ f226 1 75"/>
                  <a:gd name="f320" fmla="*/ f227 1 638"/>
                  <a:gd name="f321" fmla="*/ f228 1 75"/>
                  <a:gd name="f322" fmla="*/ f229 1 638"/>
                  <a:gd name="f323" fmla="*/ f230 1 75"/>
                  <a:gd name="f324" fmla="*/ f231 1 638"/>
                  <a:gd name="f325" fmla="*/ f232 1 75"/>
                  <a:gd name="f326" fmla="*/ f233 1 638"/>
                  <a:gd name="f327" fmla="*/ f234 1 75"/>
                  <a:gd name="f328" fmla="*/ f235 1 638"/>
                  <a:gd name="f329" fmla="*/ f236 1 638"/>
                  <a:gd name="f330" fmla="*/ f237 1 75"/>
                  <a:gd name="f331" fmla="*/ f238 1 638"/>
                  <a:gd name="f332" fmla="*/ f239 1 75"/>
                  <a:gd name="f333" fmla="*/ f240 1 638"/>
                  <a:gd name="f334" fmla="*/ f241 1 75"/>
                  <a:gd name="f335" fmla="*/ f242 1 638"/>
                  <a:gd name="f336" fmla="*/ f243 1 75"/>
                  <a:gd name="f337" fmla="*/ f244 1 638"/>
                  <a:gd name="f338" fmla="*/ f245 1 75"/>
                  <a:gd name="f339" fmla="*/ f246 1 638"/>
                  <a:gd name="f340" fmla="*/ f247 1 75"/>
                  <a:gd name="f341" fmla="*/ f248 1 638"/>
                  <a:gd name="f342" fmla="*/ f249 1 75"/>
                  <a:gd name="f343" fmla="*/ f250 1 638"/>
                  <a:gd name="f344" fmla="*/ f251 1 638"/>
                  <a:gd name="f345" fmla="*/ f252 1 75"/>
                  <a:gd name="f346" fmla="*/ f253 1 638"/>
                  <a:gd name="f347" fmla="*/ f254 1 75"/>
                  <a:gd name="f348" fmla="*/ f255 1 638"/>
                  <a:gd name="f349" fmla="*/ f256 1 638"/>
                  <a:gd name="f350" fmla="*/ f257 1 75"/>
                  <a:gd name="f351" fmla="*/ f258 1 638"/>
                  <a:gd name="f352" fmla="*/ f259 1 75"/>
                  <a:gd name="f353" fmla="*/ f260 1 638"/>
                  <a:gd name="f354" fmla="*/ f261 1 75"/>
                  <a:gd name="f355" fmla="*/ f262 1 638"/>
                  <a:gd name="f356" fmla="*/ f263 1 75"/>
                  <a:gd name="f357" fmla="*/ f264 1 638"/>
                  <a:gd name="f358" fmla="*/ f265 1 638"/>
                  <a:gd name="f359" fmla="*/ f266 1 638"/>
                  <a:gd name="f360" fmla="*/ f267 1 75"/>
                  <a:gd name="f361" fmla="*/ f268 1 638"/>
                  <a:gd name="f362" fmla="*/ f269 1 638"/>
                  <a:gd name="f363" fmla="*/ f270 1 638"/>
                  <a:gd name="f364" fmla="*/ f271 1 75"/>
                  <a:gd name="f365" fmla="*/ f272 1 638"/>
                  <a:gd name="f366" fmla="*/ f273 1 638"/>
                  <a:gd name="f367" fmla="*/ f274 1 638"/>
                  <a:gd name="f368" fmla="*/ f275 1 638"/>
                  <a:gd name="f369" fmla="*/ f276 1 638"/>
                  <a:gd name="f370" fmla="*/ f277 1 638"/>
                  <a:gd name="f371" fmla="*/ f278 1 638"/>
                  <a:gd name="f372" fmla="*/ f279 1 638"/>
                  <a:gd name="f373" fmla="*/ f280 1 75"/>
                  <a:gd name="f374" fmla="*/ f281 1 638"/>
                  <a:gd name="f375" fmla="*/ f282 1 638"/>
                  <a:gd name="f376" fmla="*/ f283 1 75"/>
                  <a:gd name="f377" fmla="*/ f284 1 638"/>
                  <a:gd name="f378" fmla="*/ f285 1 638"/>
                  <a:gd name="f379" fmla="*/ f286 1 75"/>
                  <a:gd name="f380" fmla="*/ f287 1 638"/>
                  <a:gd name="f381" fmla="*/ f288 1 75"/>
                  <a:gd name="f382" fmla="*/ f289 1 638"/>
                  <a:gd name="f383" fmla="*/ f290 1 75"/>
                  <a:gd name="f384" fmla="*/ f291 1 638"/>
                  <a:gd name="f385" fmla="*/ f292 1 75"/>
                  <a:gd name="f386" fmla="*/ f293 1 638"/>
                  <a:gd name="f387" fmla="*/ f294 1 75"/>
                  <a:gd name="f388" fmla="*/ f295 1 638"/>
                  <a:gd name="f389" fmla="*/ f296 1 638"/>
                  <a:gd name="f390" fmla="*/ f297 1 75"/>
                  <a:gd name="f391" fmla="*/ f298 1 638"/>
                  <a:gd name="f392" fmla="*/ f299 1 638"/>
                  <a:gd name="f393" fmla="*/ f300 1 638"/>
                  <a:gd name="f394" fmla="*/ f301 1 638"/>
                  <a:gd name="f395" fmla="*/ f302 1 638"/>
                  <a:gd name="f396" fmla="*/ 0 1 f209"/>
                  <a:gd name="f397" fmla="*/ f6 1 f209"/>
                  <a:gd name="f398" fmla="*/ 0 1 f210"/>
                  <a:gd name="f399" fmla="*/ f7 1 f210"/>
                  <a:gd name="f400" fmla="+- f303 0 f1"/>
                  <a:gd name="f401" fmla="*/ f304 1 f209"/>
                  <a:gd name="f402" fmla="*/ f305 1 f210"/>
                  <a:gd name="f403" fmla="*/ f306 1 f209"/>
                  <a:gd name="f404" fmla="*/ f307 1 f210"/>
                  <a:gd name="f405" fmla="*/ f308 1 f209"/>
                  <a:gd name="f406" fmla="*/ f309 1 f210"/>
                  <a:gd name="f407" fmla="*/ f310 1 f209"/>
                  <a:gd name="f408" fmla="*/ f311 1 f210"/>
                  <a:gd name="f409" fmla="*/ f312 1 f209"/>
                  <a:gd name="f410" fmla="*/ f313 1 f210"/>
                  <a:gd name="f411" fmla="*/ f314 1 f210"/>
                  <a:gd name="f412" fmla="*/ f315 1 f209"/>
                  <a:gd name="f413" fmla="*/ f316 1 f210"/>
                  <a:gd name="f414" fmla="*/ f317 1 f209"/>
                  <a:gd name="f415" fmla="*/ f318 1 f210"/>
                  <a:gd name="f416" fmla="*/ f319 1 f209"/>
                  <a:gd name="f417" fmla="*/ f320 1 f210"/>
                  <a:gd name="f418" fmla="*/ f321 1 f209"/>
                  <a:gd name="f419" fmla="*/ f322 1 f210"/>
                  <a:gd name="f420" fmla="*/ f323 1 f209"/>
                  <a:gd name="f421" fmla="*/ f324 1 f210"/>
                  <a:gd name="f422" fmla="*/ f325 1 f209"/>
                  <a:gd name="f423" fmla="*/ f326 1 f210"/>
                  <a:gd name="f424" fmla="*/ f327 1 f209"/>
                  <a:gd name="f425" fmla="*/ f328 1 f210"/>
                  <a:gd name="f426" fmla="*/ f329 1 f210"/>
                  <a:gd name="f427" fmla="*/ f330 1 f209"/>
                  <a:gd name="f428" fmla="*/ f331 1 f210"/>
                  <a:gd name="f429" fmla="*/ f332 1 f209"/>
                  <a:gd name="f430" fmla="*/ f333 1 f210"/>
                  <a:gd name="f431" fmla="*/ f334 1 f209"/>
                  <a:gd name="f432" fmla="*/ f335 1 f210"/>
                  <a:gd name="f433" fmla="*/ f336 1 f209"/>
                  <a:gd name="f434" fmla="*/ f337 1 f210"/>
                  <a:gd name="f435" fmla="*/ f338 1 f209"/>
                  <a:gd name="f436" fmla="*/ f339 1 f210"/>
                  <a:gd name="f437" fmla="*/ f340 1 f209"/>
                  <a:gd name="f438" fmla="*/ f341 1 f210"/>
                  <a:gd name="f439" fmla="*/ f342 1 f209"/>
                  <a:gd name="f440" fmla="*/ f343 1 f210"/>
                  <a:gd name="f441" fmla="*/ f344 1 f210"/>
                  <a:gd name="f442" fmla="*/ f345 1 f209"/>
                  <a:gd name="f443" fmla="*/ f346 1 f210"/>
                  <a:gd name="f444" fmla="*/ f347 1 f209"/>
                  <a:gd name="f445" fmla="*/ f348 1 f210"/>
                  <a:gd name="f446" fmla="*/ f349 1 f210"/>
                  <a:gd name="f447" fmla="*/ f350 1 f209"/>
                  <a:gd name="f448" fmla="*/ f351 1 f210"/>
                  <a:gd name="f449" fmla="*/ f352 1 f209"/>
                  <a:gd name="f450" fmla="*/ f353 1 f210"/>
                  <a:gd name="f451" fmla="*/ f354 1 f209"/>
                  <a:gd name="f452" fmla="*/ f355 1 f210"/>
                  <a:gd name="f453" fmla="*/ f356 1 f209"/>
                  <a:gd name="f454" fmla="*/ f357 1 f210"/>
                  <a:gd name="f455" fmla="*/ f358 1 f210"/>
                  <a:gd name="f456" fmla="*/ f359 1 f210"/>
                  <a:gd name="f457" fmla="*/ f360 1 f209"/>
                  <a:gd name="f458" fmla="*/ f361 1 f210"/>
                  <a:gd name="f459" fmla="*/ f362 1 f210"/>
                  <a:gd name="f460" fmla="*/ f363 1 f210"/>
                  <a:gd name="f461" fmla="*/ f364 1 f209"/>
                  <a:gd name="f462" fmla="*/ f365 1 f210"/>
                  <a:gd name="f463" fmla="*/ f366 1 f210"/>
                  <a:gd name="f464" fmla="*/ f367 1 f210"/>
                  <a:gd name="f465" fmla="*/ f368 1 f210"/>
                  <a:gd name="f466" fmla="*/ f369 1 f210"/>
                  <a:gd name="f467" fmla="*/ f370 1 f210"/>
                  <a:gd name="f468" fmla="*/ f371 1 f210"/>
                  <a:gd name="f469" fmla="*/ f372 1 f210"/>
                  <a:gd name="f470" fmla="*/ f373 1 f209"/>
                  <a:gd name="f471" fmla="*/ f374 1 f210"/>
                  <a:gd name="f472" fmla="*/ f375 1 f210"/>
                  <a:gd name="f473" fmla="*/ f376 1 f209"/>
                  <a:gd name="f474" fmla="*/ f377 1 f210"/>
                  <a:gd name="f475" fmla="*/ f378 1 f210"/>
                  <a:gd name="f476" fmla="*/ f379 1 f209"/>
                  <a:gd name="f477" fmla="*/ f380 1 f210"/>
                  <a:gd name="f478" fmla="*/ f381 1 f209"/>
                  <a:gd name="f479" fmla="*/ f382 1 f210"/>
                  <a:gd name="f480" fmla="*/ f383 1 f209"/>
                  <a:gd name="f481" fmla="*/ f384 1 f210"/>
                  <a:gd name="f482" fmla="*/ f385 1 f209"/>
                  <a:gd name="f483" fmla="*/ f386 1 f210"/>
                  <a:gd name="f484" fmla="*/ f387 1 f209"/>
                  <a:gd name="f485" fmla="*/ f388 1 f210"/>
                  <a:gd name="f486" fmla="*/ f389 1 f210"/>
                  <a:gd name="f487" fmla="*/ f390 1 f209"/>
                  <a:gd name="f488" fmla="*/ f391 1 f210"/>
                  <a:gd name="f489" fmla="*/ f392 1 f210"/>
                  <a:gd name="f490" fmla="*/ f393 1 f210"/>
                  <a:gd name="f491" fmla="*/ f394 1 f210"/>
                  <a:gd name="f492" fmla="*/ f395 1 f210"/>
                  <a:gd name="f493" fmla="*/ f396 f204 1"/>
                  <a:gd name="f494" fmla="*/ f397 f204 1"/>
                  <a:gd name="f495" fmla="*/ f399 f205 1"/>
                  <a:gd name="f496" fmla="*/ f398 f205 1"/>
                  <a:gd name="f497" fmla="*/ f401 f204 1"/>
                  <a:gd name="f498" fmla="*/ f402 f205 1"/>
                  <a:gd name="f499" fmla="*/ f403 f204 1"/>
                  <a:gd name="f500" fmla="*/ f404 f205 1"/>
                  <a:gd name="f501" fmla="*/ f405 f204 1"/>
                  <a:gd name="f502" fmla="*/ f406 f205 1"/>
                  <a:gd name="f503" fmla="*/ f407 f204 1"/>
                  <a:gd name="f504" fmla="*/ f408 f205 1"/>
                  <a:gd name="f505" fmla="*/ f409 f204 1"/>
                  <a:gd name="f506" fmla="*/ f410 f205 1"/>
                  <a:gd name="f507" fmla="*/ f411 f205 1"/>
                  <a:gd name="f508" fmla="*/ f412 f204 1"/>
                  <a:gd name="f509" fmla="*/ f413 f205 1"/>
                  <a:gd name="f510" fmla="*/ f414 f204 1"/>
                  <a:gd name="f511" fmla="*/ f415 f205 1"/>
                  <a:gd name="f512" fmla="*/ f416 f204 1"/>
                  <a:gd name="f513" fmla="*/ f417 f205 1"/>
                  <a:gd name="f514" fmla="*/ f418 f204 1"/>
                  <a:gd name="f515" fmla="*/ f419 f205 1"/>
                  <a:gd name="f516" fmla="*/ f420 f204 1"/>
                  <a:gd name="f517" fmla="*/ f421 f205 1"/>
                  <a:gd name="f518" fmla="*/ f422 f204 1"/>
                  <a:gd name="f519" fmla="*/ f423 f205 1"/>
                  <a:gd name="f520" fmla="*/ f424 f204 1"/>
                  <a:gd name="f521" fmla="*/ f425 f205 1"/>
                  <a:gd name="f522" fmla="*/ f426 f205 1"/>
                  <a:gd name="f523" fmla="*/ f427 f204 1"/>
                  <a:gd name="f524" fmla="*/ f428 f205 1"/>
                  <a:gd name="f525" fmla="*/ f429 f204 1"/>
                  <a:gd name="f526" fmla="*/ f430 f205 1"/>
                  <a:gd name="f527" fmla="*/ f431 f204 1"/>
                  <a:gd name="f528" fmla="*/ f432 f205 1"/>
                  <a:gd name="f529" fmla="*/ f433 f204 1"/>
                  <a:gd name="f530" fmla="*/ f434 f205 1"/>
                  <a:gd name="f531" fmla="*/ f435 f204 1"/>
                  <a:gd name="f532" fmla="*/ f436 f205 1"/>
                  <a:gd name="f533" fmla="*/ f437 f204 1"/>
                  <a:gd name="f534" fmla="*/ f438 f205 1"/>
                  <a:gd name="f535" fmla="*/ f439 f204 1"/>
                  <a:gd name="f536" fmla="*/ f440 f205 1"/>
                  <a:gd name="f537" fmla="*/ f441 f205 1"/>
                  <a:gd name="f538" fmla="*/ f442 f204 1"/>
                  <a:gd name="f539" fmla="*/ f443 f205 1"/>
                  <a:gd name="f540" fmla="*/ f444 f204 1"/>
                  <a:gd name="f541" fmla="*/ f445 f205 1"/>
                  <a:gd name="f542" fmla="*/ f446 f205 1"/>
                  <a:gd name="f543" fmla="*/ f447 f204 1"/>
                  <a:gd name="f544" fmla="*/ f448 f205 1"/>
                  <a:gd name="f545" fmla="*/ f449 f204 1"/>
                  <a:gd name="f546" fmla="*/ f450 f205 1"/>
                  <a:gd name="f547" fmla="*/ f451 f204 1"/>
                  <a:gd name="f548" fmla="*/ f452 f205 1"/>
                  <a:gd name="f549" fmla="*/ f453 f204 1"/>
                  <a:gd name="f550" fmla="*/ f454 f205 1"/>
                  <a:gd name="f551" fmla="*/ f455 f205 1"/>
                  <a:gd name="f552" fmla="*/ f456 f205 1"/>
                  <a:gd name="f553" fmla="*/ f457 f204 1"/>
                  <a:gd name="f554" fmla="*/ f458 f205 1"/>
                  <a:gd name="f555" fmla="*/ f459 f205 1"/>
                  <a:gd name="f556" fmla="*/ f460 f205 1"/>
                  <a:gd name="f557" fmla="*/ f461 f204 1"/>
                  <a:gd name="f558" fmla="*/ f462 f205 1"/>
                  <a:gd name="f559" fmla="*/ f463 f205 1"/>
                  <a:gd name="f560" fmla="*/ f464 f205 1"/>
                  <a:gd name="f561" fmla="*/ f465 f205 1"/>
                  <a:gd name="f562" fmla="*/ f466 f205 1"/>
                  <a:gd name="f563" fmla="*/ f467 f205 1"/>
                  <a:gd name="f564" fmla="*/ f468 f205 1"/>
                  <a:gd name="f565" fmla="*/ f469 f205 1"/>
                  <a:gd name="f566" fmla="*/ f470 f204 1"/>
                  <a:gd name="f567" fmla="*/ f471 f205 1"/>
                  <a:gd name="f568" fmla="*/ f472 f205 1"/>
                  <a:gd name="f569" fmla="*/ f473 f204 1"/>
                  <a:gd name="f570" fmla="*/ f474 f205 1"/>
                  <a:gd name="f571" fmla="*/ f475 f205 1"/>
                  <a:gd name="f572" fmla="*/ f476 f204 1"/>
                  <a:gd name="f573" fmla="*/ f477 f205 1"/>
                  <a:gd name="f574" fmla="*/ f478 f204 1"/>
                  <a:gd name="f575" fmla="*/ f479 f205 1"/>
                  <a:gd name="f576" fmla="*/ f480 f204 1"/>
                  <a:gd name="f577" fmla="*/ f481 f205 1"/>
                  <a:gd name="f578" fmla="*/ f482 f204 1"/>
                  <a:gd name="f579" fmla="*/ f483 f205 1"/>
                  <a:gd name="f580" fmla="*/ f484 f204 1"/>
                  <a:gd name="f581" fmla="*/ f485 f205 1"/>
                  <a:gd name="f582" fmla="*/ f486 f205 1"/>
                  <a:gd name="f583" fmla="*/ f487 f204 1"/>
                  <a:gd name="f584" fmla="*/ f488 f205 1"/>
                  <a:gd name="f585" fmla="*/ f489 f205 1"/>
                  <a:gd name="f586" fmla="*/ f490 f205 1"/>
                  <a:gd name="f587" fmla="*/ f491 f205 1"/>
                  <a:gd name="f588" fmla="*/ f492 f205 1"/>
                </a:gdLst>
                <a:ahLst/>
                <a:cxnLst>
                  <a:cxn ang="3cd4">
                    <a:pos x="hc" y="t"/>
                  </a:cxn>
                  <a:cxn ang="0">
                    <a:pos x="r" y="vc"/>
                  </a:cxn>
                  <a:cxn ang="cd4">
                    <a:pos x="hc" y="b"/>
                  </a:cxn>
                  <a:cxn ang="cd2">
                    <a:pos x="l" y="vc"/>
                  </a:cxn>
                  <a:cxn ang="f400">
                    <a:pos x="f497" y="f498"/>
                  </a:cxn>
                  <a:cxn ang="f400">
                    <a:pos x="f499" y="f500"/>
                  </a:cxn>
                  <a:cxn ang="f400">
                    <a:pos x="f501" y="f502"/>
                  </a:cxn>
                  <a:cxn ang="f400">
                    <a:pos x="f503" y="f504"/>
                  </a:cxn>
                  <a:cxn ang="f400">
                    <a:pos x="f505" y="f506"/>
                  </a:cxn>
                  <a:cxn ang="f400">
                    <a:pos x="f505" y="f507"/>
                  </a:cxn>
                  <a:cxn ang="f400">
                    <a:pos x="f508" y="f509"/>
                  </a:cxn>
                  <a:cxn ang="f400">
                    <a:pos x="f510" y="f511"/>
                  </a:cxn>
                  <a:cxn ang="f400">
                    <a:pos x="f512" y="f513"/>
                  </a:cxn>
                  <a:cxn ang="f400">
                    <a:pos x="f514" y="f515"/>
                  </a:cxn>
                  <a:cxn ang="f400">
                    <a:pos x="f516" y="f517"/>
                  </a:cxn>
                  <a:cxn ang="f400">
                    <a:pos x="f518" y="f519"/>
                  </a:cxn>
                  <a:cxn ang="f400">
                    <a:pos x="f520" y="f521"/>
                  </a:cxn>
                  <a:cxn ang="f400">
                    <a:pos x="f501" y="f522"/>
                  </a:cxn>
                  <a:cxn ang="f400">
                    <a:pos x="f523" y="f524"/>
                  </a:cxn>
                  <a:cxn ang="f400">
                    <a:pos x="f525" y="f526"/>
                  </a:cxn>
                  <a:cxn ang="f400">
                    <a:pos x="f527" y="f528"/>
                  </a:cxn>
                  <a:cxn ang="f400">
                    <a:pos x="f529" y="f530"/>
                  </a:cxn>
                  <a:cxn ang="f400">
                    <a:pos x="f531" y="f532"/>
                  </a:cxn>
                  <a:cxn ang="f400">
                    <a:pos x="f533" y="f534"/>
                  </a:cxn>
                  <a:cxn ang="f400">
                    <a:pos x="f535" y="f536"/>
                  </a:cxn>
                  <a:cxn ang="f400">
                    <a:pos x="f497" y="f537"/>
                  </a:cxn>
                  <a:cxn ang="f400">
                    <a:pos x="f538" y="f539"/>
                  </a:cxn>
                  <a:cxn ang="f400">
                    <a:pos x="f540" y="f541"/>
                  </a:cxn>
                  <a:cxn ang="f400">
                    <a:pos x="f516" y="f542"/>
                  </a:cxn>
                  <a:cxn ang="f400">
                    <a:pos x="f543" y="f544"/>
                  </a:cxn>
                  <a:cxn ang="f400">
                    <a:pos x="f545" y="f546"/>
                  </a:cxn>
                  <a:cxn ang="f400">
                    <a:pos x="f547" y="f548"/>
                  </a:cxn>
                  <a:cxn ang="f400">
                    <a:pos x="f549" y="f550"/>
                  </a:cxn>
                  <a:cxn ang="f400">
                    <a:pos x="f547" y="f551"/>
                  </a:cxn>
                  <a:cxn ang="f400">
                    <a:pos x="f549" y="f552"/>
                  </a:cxn>
                  <a:cxn ang="f400">
                    <a:pos x="f553" y="f554"/>
                  </a:cxn>
                  <a:cxn ang="f400">
                    <a:pos x="f514" y="f555"/>
                  </a:cxn>
                  <a:cxn ang="f400">
                    <a:pos x="f514" y="f556"/>
                  </a:cxn>
                  <a:cxn ang="f400">
                    <a:pos x="f557" y="f558"/>
                  </a:cxn>
                  <a:cxn ang="f400">
                    <a:pos x="f516" y="f559"/>
                  </a:cxn>
                  <a:cxn ang="f400">
                    <a:pos x="f512" y="f560"/>
                  </a:cxn>
                  <a:cxn ang="f400">
                    <a:pos x="f518" y="f561"/>
                  </a:cxn>
                  <a:cxn ang="f400">
                    <a:pos x="f540" y="f562"/>
                  </a:cxn>
                  <a:cxn ang="f400">
                    <a:pos x="f540" y="f563"/>
                  </a:cxn>
                  <a:cxn ang="f400">
                    <a:pos x="f540" y="f564"/>
                  </a:cxn>
                  <a:cxn ang="f400">
                    <a:pos x="f540" y="f565"/>
                  </a:cxn>
                  <a:cxn ang="f400">
                    <a:pos x="f566" y="f567"/>
                  </a:cxn>
                  <a:cxn ang="f400">
                    <a:pos x="f540" y="f568"/>
                  </a:cxn>
                  <a:cxn ang="f400">
                    <a:pos x="f569" y="f570"/>
                  </a:cxn>
                  <a:cxn ang="f400">
                    <a:pos x="f569" y="f571"/>
                  </a:cxn>
                  <a:cxn ang="f400">
                    <a:pos x="f572" y="f573"/>
                  </a:cxn>
                  <a:cxn ang="f400">
                    <a:pos x="f574" y="f575"/>
                  </a:cxn>
                  <a:cxn ang="f400">
                    <a:pos x="f576" y="f577"/>
                  </a:cxn>
                  <a:cxn ang="f400">
                    <a:pos x="f578" y="f579"/>
                  </a:cxn>
                  <a:cxn ang="f400">
                    <a:pos x="f580" y="f581"/>
                  </a:cxn>
                  <a:cxn ang="f400">
                    <a:pos x="f499" y="f582"/>
                  </a:cxn>
                  <a:cxn ang="f400">
                    <a:pos x="f583" y="f584"/>
                  </a:cxn>
                  <a:cxn ang="f400">
                    <a:pos x="f499" y="f585"/>
                  </a:cxn>
                  <a:cxn ang="f400">
                    <a:pos x="f497" y="f586"/>
                  </a:cxn>
                  <a:cxn ang="f400">
                    <a:pos x="f497" y="f587"/>
                  </a:cxn>
                  <a:cxn ang="f400">
                    <a:pos x="f497" y="f588"/>
                  </a:cxn>
                  <a:cxn ang="f400">
                    <a:pos x="f497" y="f498"/>
                  </a:cxn>
                </a:cxnLst>
                <a:rect l="f493" t="f496" r="f494" b="f495"/>
                <a:pathLst>
                  <a:path w="75" h="638">
                    <a:moveTo>
                      <a:pt x="f8" y="f9"/>
                    </a:moveTo>
                    <a:cubicBezTo>
                      <a:pt x="f8" y="f10"/>
                      <a:pt x="f11" y="f12"/>
                      <a:pt x="f13" y="f12"/>
                    </a:cubicBezTo>
                    <a:cubicBezTo>
                      <a:pt x="f14" y="f12"/>
                      <a:pt x="f15" y="f16"/>
                      <a:pt x="f17" y="f18"/>
                    </a:cubicBezTo>
                    <a:cubicBezTo>
                      <a:pt x="f19" y="f20"/>
                      <a:pt x="f21" y="f22"/>
                      <a:pt x="f23" y="f24"/>
                    </a:cubicBezTo>
                    <a:cubicBezTo>
                      <a:pt x="f25" y="f26"/>
                      <a:pt x="f27" y="f28"/>
                      <a:pt x="f29" y="f30"/>
                    </a:cubicBezTo>
                    <a:cubicBezTo>
                      <a:pt x="f31" y="f32"/>
                      <a:pt x="f25" y="f33"/>
                      <a:pt x="f29" y="f34"/>
                    </a:cubicBezTo>
                    <a:cubicBezTo>
                      <a:pt x="f35" y="f36"/>
                      <a:pt x="f37" y="f38"/>
                      <a:pt x="f39" y="f40"/>
                    </a:cubicBezTo>
                    <a:cubicBezTo>
                      <a:pt x="f35" y="f41"/>
                      <a:pt x="f39" y="f42"/>
                      <a:pt x="f43" y="f44"/>
                    </a:cubicBezTo>
                    <a:cubicBezTo>
                      <a:pt x="f45" y="f46"/>
                      <a:pt x="f47" y="f48"/>
                      <a:pt x="f47" y="f49"/>
                    </a:cubicBezTo>
                    <a:cubicBezTo>
                      <a:pt x="f47" y="f50"/>
                      <a:pt x="f51" y="f52"/>
                      <a:pt x="f53" y="f54"/>
                    </a:cubicBezTo>
                    <a:cubicBezTo>
                      <a:pt x="f47" y="f55"/>
                      <a:pt x="f53" y="f56"/>
                      <a:pt x="f57" y="f58"/>
                    </a:cubicBezTo>
                    <a:cubicBezTo>
                      <a:pt x="f57" y="f59"/>
                      <a:pt x="f57" y="f60"/>
                      <a:pt x="f51" y="f61"/>
                    </a:cubicBezTo>
                    <a:cubicBezTo>
                      <a:pt x="f62" y="f63"/>
                      <a:pt x="f29" y="f64"/>
                      <a:pt x="f65" y="f66"/>
                    </a:cubicBezTo>
                    <a:cubicBezTo>
                      <a:pt x="f19" y="f67"/>
                      <a:pt x="f68" y="f66"/>
                      <a:pt x="f17" y="f69"/>
                    </a:cubicBezTo>
                    <a:cubicBezTo>
                      <a:pt x="f14" y="f70"/>
                      <a:pt x="f71" y="f72"/>
                      <a:pt x="f73" y="f74"/>
                    </a:cubicBezTo>
                    <a:cubicBezTo>
                      <a:pt x="f75" y="f74"/>
                      <a:pt x="f75" y="f76"/>
                      <a:pt x="f75" y="f77"/>
                    </a:cubicBezTo>
                    <a:cubicBezTo>
                      <a:pt x="f73" y="f78"/>
                      <a:pt x="f79" y="f80"/>
                      <a:pt x="f81" y="f82"/>
                    </a:cubicBezTo>
                    <a:cubicBezTo>
                      <a:pt x="f83" y="f84"/>
                      <a:pt x="f85" y="f86"/>
                      <a:pt x="f87" y="f88"/>
                    </a:cubicBezTo>
                    <a:cubicBezTo>
                      <a:pt x="f89" y="f90"/>
                      <a:pt x="f87" y="f91"/>
                      <a:pt x="f6" y="f92"/>
                    </a:cubicBezTo>
                    <a:cubicBezTo>
                      <a:pt x="f93" y="f94"/>
                      <a:pt x="f95" y="f96"/>
                      <a:pt x="f97" y="f98"/>
                    </a:cubicBezTo>
                    <a:cubicBezTo>
                      <a:pt x="f99" y="f100"/>
                      <a:pt x="f79" y="f7"/>
                      <a:pt x="f101" y="f102"/>
                    </a:cubicBezTo>
                    <a:cubicBezTo>
                      <a:pt x="f75" y="f102"/>
                      <a:pt x="f73" y="f103"/>
                      <a:pt x="f8" y="f104"/>
                    </a:cubicBezTo>
                    <a:cubicBezTo>
                      <a:pt x="f71" y="f105"/>
                      <a:pt x="f14" y="f90"/>
                      <a:pt x="f106" y="f107"/>
                    </a:cubicBezTo>
                    <a:cubicBezTo>
                      <a:pt x="f25" y="f108"/>
                      <a:pt x="f39" y="f109"/>
                      <a:pt x="f110" y="f111"/>
                    </a:cubicBezTo>
                    <a:cubicBezTo>
                      <a:pt x="f47" y="f112"/>
                      <a:pt x="f57" y="f113"/>
                      <a:pt x="f57" y="f114"/>
                    </a:cubicBezTo>
                    <a:cubicBezTo>
                      <a:pt x="f53" y="f115"/>
                      <a:pt x="f53" y="f116"/>
                      <a:pt x="f117" y="f118"/>
                    </a:cubicBezTo>
                    <a:cubicBezTo>
                      <a:pt x="f119" y="f120"/>
                      <a:pt x="f119" y="f70"/>
                      <a:pt x="f119" y="f121"/>
                    </a:cubicBezTo>
                    <a:cubicBezTo>
                      <a:pt x="f122" y="f123"/>
                      <a:pt x="f124" y="f59"/>
                      <a:pt x="f124" y="f125"/>
                    </a:cubicBezTo>
                    <a:cubicBezTo>
                      <a:pt x="f124" y="f126"/>
                      <a:pt x="f127" y="f55"/>
                      <a:pt x="f5" y="f128"/>
                    </a:cubicBezTo>
                    <a:cubicBezTo>
                      <a:pt x="f5" y="f54"/>
                      <a:pt x="f127" y="f129"/>
                      <a:pt x="f124" y="f130"/>
                    </a:cubicBezTo>
                    <a:cubicBezTo>
                      <a:pt x="f124" y="f52"/>
                      <a:pt x="f119" y="f131"/>
                      <a:pt x="f5" y="f132"/>
                    </a:cubicBezTo>
                    <a:cubicBezTo>
                      <a:pt x="f124" y="f50"/>
                      <a:pt x="f117" y="f133"/>
                      <a:pt x="f122" y="f48"/>
                    </a:cubicBezTo>
                    <a:cubicBezTo>
                      <a:pt x="f53" y="f134"/>
                      <a:pt x="f122" y="f135"/>
                      <a:pt x="f53" y="f136"/>
                    </a:cubicBezTo>
                    <a:cubicBezTo>
                      <a:pt x="f53" y="f46"/>
                      <a:pt x="f53" y="f137"/>
                      <a:pt x="f53" y="f138"/>
                    </a:cubicBezTo>
                    <a:cubicBezTo>
                      <a:pt x="f57" y="f139"/>
                      <a:pt x="f53" y="f140"/>
                      <a:pt x="f141" y="f142"/>
                    </a:cubicBezTo>
                    <a:cubicBezTo>
                      <a:pt x="f57" y="f143"/>
                      <a:pt x="f57" y="f42"/>
                      <a:pt x="f57" y="f144"/>
                    </a:cubicBezTo>
                    <a:cubicBezTo>
                      <a:pt x="f51" y="f145"/>
                      <a:pt x="f57" y="f146"/>
                      <a:pt x="f47" y="f147"/>
                    </a:cubicBezTo>
                    <a:cubicBezTo>
                      <a:pt x="f51" y="f148"/>
                      <a:pt x="f51" y="f149"/>
                      <a:pt x="f51" y="f150"/>
                    </a:cubicBezTo>
                    <a:cubicBezTo>
                      <a:pt x="f110" y="f151"/>
                      <a:pt x="f51" y="f152"/>
                      <a:pt x="f110" y="f153"/>
                    </a:cubicBezTo>
                    <a:cubicBezTo>
                      <a:pt x="f110" y="f154"/>
                      <a:pt x="f110" y="f155"/>
                      <a:pt x="f110" y="f156"/>
                    </a:cubicBezTo>
                    <a:cubicBezTo>
                      <a:pt x="f157" y="f158"/>
                      <a:pt x="f157" y="f159"/>
                      <a:pt x="f110" y="f160"/>
                    </a:cubicBezTo>
                    <a:cubicBezTo>
                      <a:pt x="f110" y="f33"/>
                      <a:pt x="f110" y="f26"/>
                      <a:pt x="f110" y="f161"/>
                    </a:cubicBezTo>
                    <a:cubicBezTo>
                      <a:pt x="f45" y="f162"/>
                      <a:pt x="f45" y="f163"/>
                      <a:pt x="f45" y="f141"/>
                    </a:cubicBezTo>
                    <a:cubicBezTo>
                      <a:pt x="f45" y="f122"/>
                      <a:pt x="f45" y="f119"/>
                      <a:pt x="f110" y="f5"/>
                    </a:cubicBezTo>
                    <a:cubicBezTo>
                      <a:pt x="f157" y="f117"/>
                      <a:pt x="f157" y="f53"/>
                      <a:pt x="f157" y="f47"/>
                    </a:cubicBezTo>
                    <a:cubicBezTo>
                      <a:pt x="f157" y="f164"/>
                      <a:pt x="f157" y="f165"/>
                      <a:pt x="f157" y="f166"/>
                    </a:cubicBezTo>
                    <a:cubicBezTo>
                      <a:pt x="f157" y="f167"/>
                      <a:pt x="f157" y="f168"/>
                      <a:pt x="f37" y="f169"/>
                    </a:cubicBezTo>
                    <a:cubicBezTo>
                      <a:pt x="f62" y="f170"/>
                      <a:pt x="f171" y="f166"/>
                      <a:pt x="f172" y="f173"/>
                    </a:cubicBezTo>
                    <a:cubicBezTo>
                      <a:pt x="f27" y="f174"/>
                      <a:pt x="f106" y="f175"/>
                      <a:pt x="f14" y="f176"/>
                    </a:cubicBezTo>
                    <a:cubicBezTo>
                      <a:pt x="f177" y="f178"/>
                      <a:pt x="f179" y="f180"/>
                      <a:pt x="f71" y="f181"/>
                    </a:cubicBezTo>
                    <a:cubicBezTo>
                      <a:pt x="f182" y="f183"/>
                      <a:pt x="f71" y="f184"/>
                      <a:pt x="f185" y="f186"/>
                    </a:cubicBezTo>
                    <a:cubicBezTo>
                      <a:pt x="f71" y="f187"/>
                      <a:pt x="f71" y="f188"/>
                      <a:pt x="f13" y="f189"/>
                    </a:cubicBezTo>
                    <a:cubicBezTo>
                      <a:pt x="f190" y="f162"/>
                      <a:pt x="f190" y="f181"/>
                      <a:pt x="f191" y="f192"/>
                    </a:cubicBezTo>
                    <a:cubicBezTo>
                      <a:pt x="f71" y="f193"/>
                      <a:pt x="f185" y="f194"/>
                      <a:pt x="f13" y="f195"/>
                    </a:cubicBezTo>
                    <a:cubicBezTo>
                      <a:pt x="f182" y="f196"/>
                      <a:pt x="f190" y="f197"/>
                      <a:pt x="f8" y="f198"/>
                    </a:cubicBezTo>
                    <a:cubicBezTo>
                      <a:pt x="f8" y="f199"/>
                      <a:pt x="f8" y="f199"/>
                      <a:pt x="f8" y="f199"/>
                    </a:cubicBezTo>
                    <a:cubicBezTo>
                      <a:pt x="f190" y="f200"/>
                      <a:pt x="f190" y="f201"/>
                      <a:pt x="f8" y="f202"/>
                    </a:cubicBezTo>
                    <a:cubicBezTo>
                      <a:pt x="f8" y="f202"/>
                      <a:pt x="f8" y="f9"/>
                      <a:pt x="f8" y="f9"/>
                    </a:cubicBezTo>
                    <a:close/>
                  </a:path>
                </a:pathLst>
              </a:custGeom>
              <a:solidFill>
                <a:srgbClr val="F7C7A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1" name="Freeform 168">
                <a:extLst>
                  <a:ext uri="{FF2B5EF4-FFF2-40B4-BE49-F238E27FC236}">
                    <a16:creationId xmlns:a16="http://schemas.microsoft.com/office/drawing/2014/main" id="{0230263D-16C6-2684-A071-A167F8FB63DA}"/>
                  </a:ext>
                </a:extLst>
              </p:cNvPr>
              <p:cNvSpPr/>
              <p:nvPr/>
            </p:nvSpPr>
            <p:spPr>
              <a:xfrm>
                <a:off x="11172824" y="5116516"/>
                <a:ext cx="66678" cy="88897"/>
              </a:xfrm>
              <a:custGeom>
                <a:avLst/>
                <a:gdLst>
                  <a:gd name="f0" fmla="val 10800000"/>
                  <a:gd name="f1" fmla="val 5400000"/>
                  <a:gd name="f2" fmla="val 180"/>
                  <a:gd name="f3" fmla="val w"/>
                  <a:gd name="f4" fmla="val h"/>
                  <a:gd name="f5" fmla="val 0"/>
                  <a:gd name="f6" fmla="val 42"/>
                  <a:gd name="f7" fmla="val 57"/>
                  <a:gd name="f8" fmla="val 36"/>
                  <a:gd name="f9" fmla="val 32"/>
                  <a:gd name="f10" fmla="val 28"/>
                  <a:gd name="f11" fmla="val 24"/>
                  <a:gd name="f12" fmla="val 23"/>
                  <a:gd name="f13" fmla="val 55"/>
                  <a:gd name="f14" fmla="val 22"/>
                  <a:gd name="f15" fmla="val 53"/>
                  <a:gd name="f16" fmla="val 52"/>
                  <a:gd name="f17" fmla="val 26"/>
                  <a:gd name="f18" fmla="val 48"/>
                  <a:gd name="f19" fmla="val 30"/>
                  <a:gd name="f20" fmla="val 46"/>
                  <a:gd name="f21" fmla="val 40"/>
                  <a:gd name="f22" fmla="val 25"/>
                  <a:gd name="f23" fmla="val 34"/>
                  <a:gd name="f24" fmla="val 27"/>
                  <a:gd name="f25" fmla="val 17"/>
                  <a:gd name="f26" fmla="val 13"/>
                  <a:gd name="f27" fmla="val 21"/>
                  <a:gd name="f28" fmla="val 9"/>
                  <a:gd name="f29" fmla="val 18"/>
                  <a:gd name="f30" fmla="val 5"/>
                  <a:gd name="f31" fmla="val 16"/>
                  <a:gd name="f32" fmla="val 3"/>
                  <a:gd name="f33" fmla="val 15"/>
                  <a:gd name="f34" fmla="val 10"/>
                  <a:gd name="f35" fmla="val 1"/>
                  <a:gd name="f36" fmla="val 6"/>
                  <a:gd name="f37" fmla="val 4"/>
                  <a:gd name="f38" fmla="val 8"/>
                  <a:gd name="f39" fmla="val 2"/>
                  <a:gd name="f40" fmla="val 11"/>
                  <a:gd name="f41" fmla="val 7"/>
                  <a:gd name="f42" fmla="val 19"/>
                  <a:gd name="f43" fmla="val 20"/>
                  <a:gd name="f44" fmla="val 29"/>
                  <a:gd name="f45" fmla="val 35"/>
                  <a:gd name="f46" fmla="val 41"/>
                  <a:gd name="f47" fmla="val 39"/>
                  <a:gd name="f48" fmla="val 56"/>
                  <a:gd name="f49" fmla="+- 0 0 -90"/>
                  <a:gd name="f50" fmla="*/ f3 1 42"/>
                  <a:gd name="f51" fmla="*/ f4 1 57"/>
                  <a:gd name="f52" fmla="+- f7 0 f5"/>
                  <a:gd name="f53" fmla="+- f6 0 f5"/>
                  <a:gd name="f54" fmla="*/ f49 f0 1"/>
                  <a:gd name="f55" fmla="*/ f53 1 42"/>
                  <a:gd name="f56" fmla="*/ f52 1 57"/>
                  <a:gd name="f57" fmla="*/ 36 f53 1"/>
                  <a:gd name="f58" fmla="*/ 57 f52 1"/>
                  <a:gd name="f59" fmla="*/ 24 f53 1"/>
                  <a:gd name="f60" fmla="*/ 23 f53 1"/>
                  <a:gd name="f61" fmla="*/ 52 f52 1"/>
                  <a:gd name="f62" fmla="*/ 28 f53 1"/>
                  <a:gd name="f63" fmla="*/ 40 f52 1"/>
                  <a:gd name="f64" fmla="*/ 17 f53 1"/>
                  <a:gd name="f65" fmla="*/ 23 f52 1"/>
                  <a:gd name="f66" fmla="*/ 5 f53 1"/>
                  <a:gd name="f67" fmla="*/ 16 f52 1"/>
                  <a:gd name="f68" fmla="*/ 0 f53 1"/>
                  <a:gd name="f69" fmla="*/ 10 f52 1"/>
                  <a:gd name="f70" fmla="*/ 8 f53 1"/>
                  <a:gd name="f71" fmla="*/ 2 f52 1"/>
                  <a:gd name="f72" fmla="*/ 16 f53 1"/>
                  <a:gd name="f73" fmla="*/ 5 f52 1"/>
                  <a:gd name="f74" fmla="*/ 19 f52 1"/>
                  <a:gd name="f75" fmla="*/ 30 f53 1"/>
                  <a:gd name="f76" fmla="*/ 21 f52 1"/>
                  <a:gd name="f77" fmla="*/ 24 f52 1"/>
                  <a:gd name="f78" fmla="*/ 39 f53 1"/>
                  <a:gd name="f79" fmla="*/ 48 f52 1"/>
                  <a:gd name="f80" fmla="*/ f54 1 f2"/>
                  <a:gd name="f81" fmla="*/ f57 1 42"/>
                  <a:gd name="f82" fmla="*/ f58 1 57"/>
                  <a:gd name="f83" fmla="*/ f59 1 42"/>
                  <a:gd name="f84" fmla="*/ f60 1 42"/>
                  <a:gd name="f85" fmla="*/ f61 1 57"/>
                  <a:gd name="f86" fmla="*/ f62 1 42"/>
                  <a:gd name="f87" fmla="*/ f63 1 57"/>
                  <a:gd name="f88" fmla="*/ f64 1 42"/>
                  <a:gd name="f89" fmla="*/ f65 1 57"/>
                  <a:gd name="f90" fmla="*/ f66 1 42"/>
                  <a:gd name="f91" fmla="*/ f67 1 57"/>
                  <a:gd name="f92" fmla="*/ f68 1 42"/>
                  <a:gd name="f93" fmla="*/ f69 1 57"/>
                  <a:gd name="f94" fmla="*/ f70 1 42"/>
                  <a:gd name="f95" fmla="*/ f71 1 57"/>
                  <a:gd name="f96" fmla="*/ f72 1 42"/>
                  <a:gd name="f97" fmla="*/ f73 1 57"/>
                  <a:gd name="f98" fmla="*/ f74 1 57"/>
                  <a:gd name="f99" fmla="*/ f75 1 42"/>
                  <a:gd name="f100" fmla="*/ f76 1 57"/>
                  <a:gd name="f101" fmla="*/ f77 1 57"/>
                  <a:gd name="f102" fmla="*/ f78 1 42"/>
                  <a:gd name="f103" fmla="*/ f79 1 57"/>
                  <a:gd name="f104" fmla="*/ 0 1 f55"/>
                  <a:gd name="f105" fmla="*/ f6 1 f55"/>
                  <a:gd name="f106" fmla="*/ 0 1 f56"/>
                  <a:gd name="f107" fmla="*/ f7 1 f56"/>
                  <a:gd name="f108" fmla="+- f80 0 f1"/>
                  <a:gd name="f109" fmla="*/ f81 1 f55"/>
                  <a:gd name="f110" fmla="*/ f82 1 f56"/>
                  <a:gd name="f111" fmla="*/ f83 1 f55"/>
                  <a:gd name="f112" fmla="*/ f84 1 f55"/>
                  <a:gd name="f113" fmla="*/ f85 1 f56"/>
                  <a:gd name="f114" fmla="*/ f86 1 f55"/>
                  <a:gd name="f115" fmla="*/ f87 1 f56"/>
                  <a:gd name="f116" fmla="*/ f88 1 f55"/>
                  <a:gd name="f117" fmla="*/ f89 1 f56"/>
                  <a:gd name="f118" fmla="*/ f90 1 f55"/>
                  <a:gd name="f119" fmla="*/ f91 1 f56"/>
                  <a:gd name="f120" fmla="*/ f92 1 f55"/>
                  <a:gd name="f121" fmla="*/ f93 1 f56"/>
                  <a:gd name="f122" fmla="*/ f94 1 f55"/>
                  <a:gd name="f123" fmla="*/ f95 1 f56"/>
                  <a:gd name="f124" fmla="*/ f96 1 f55"/>
                  <a:gd name="f125" fmla="*/ f97 1 f56"/>
                  <a:gd name="f126" fmla="*/ f98 1 f56"/>
                  <a:gd name="f127" fmla="*/ f99 1 f55"/>
                  <a:gd name="f128" fmla="*/ f100 1 f56"/>
                  <a:gd name="f129" fmla="*/ f101 1 f56"/>
                  <a:gd name="f130" fmla="*/ f102 1 f55"/>
                  <a:gd name="f131" fmla="*/ f103 1 f56"/>
                  <a:gd name="f132" fmla="*/ f104 f50 1"/>
                  <a:gd name="f133" fmla="*/ f105 f50 1"/>
                  <a:gd name="f134" fmla="*/ f107 f51 1"/>
                  <a:gd name="f135" fmla="*/ f106 f51 1"/>
                  <a:gd name="f136" fmla="*/ f109 f50 1"/>
                  <a:gd name="f137" fmla="*/ f110 f51 1"/>
                  <a:gd name="f138" fmla="*/ f111 f50 1"/>
                  <a:gd name="f139" fmla="*/ f112 f50 1"/>
                  <a:gd name="f140" fmla="*/ f113 f51 1"/>
                  <a:gd name="f141" fmla="*/ f114 f50 1"/>
                  <a:gd name="f142" fmla="*/ f115 f51 1"/>
                  <a:gd name="f143" fmla="*/ f116 f50 1"/>
                  <a:gd name="f144" fmla="*/ f117 f51 1"/>
                  <a:gd name="f145" fmla="*/ f118 f50 1"/>
                  <a:gd name="f146" fmla="*/ f119 f51 1"/>
                  <a:gd name="f147" fmla="*/ f120 f50 1"/>
                  <a:gd name="f148" fmla="*/ f121 f51 1"/>
                  <a:gd name="f149" fmla="*/ f122 f50 1"/>
                  <a:gd name="f150" fmla="*/ f123 f51 1"/>
                  <a:gd name="f151" fmla="*/ f124 f50 1"/>
                  <a:gd name="f152" fmla="*/ f125 f51 1"/>
                  <a:gd name="f153" fmla="*/ f126 f51 1"/>
                  <a:gd name="f154" fmla="*/ f127 f50 1"/>
                  <a:gd name="f155" fmla="*/ f128 f51 1"/>
                  <a:gd name="f156" fmla="*/ f129 f51 1"/>
                  <a:gd name="f157" fmla="*/ f130 f50 1"/>
                  <a:gd name="f158" fmla="*/ f131 f51 1"/>
                </a:gdLst>
                <a:ahLst/>
                <a:cxnLst>
                  <a:cxn ang="3cd4">
                    <a:pos x="hc" y="t"/>
                  </a:cxn>
                  <a:cxn ang="0">
                    <a:pos x="r" y="vc"/>
                  </a:cxn>
                  <a:cxn ang="cd4">
                    <a:pos x="hc" y="b"/>
                  </a:cxn>
                  <a:cxn ang="cd2">
                    <a:pos x="l" y="vc"/>
                  </a:cxn>
                  <a:cxn ang="f108">
                    <a:pos x="f136" y="f137"/>
                  </a:cxn>
                  <a:cxn ang="f108">
                    <a:pos x="f138" y="f137"/>
                  </a:cxn>
                  <a:cxn ang="f108">
                    <a:pos x="f139" y="f140"/>
                  </a:cxn>
                  <a:cxn ang="f108">
                    <a:pos x="f141" y="f142"/>
                  </a:cxn>
                  <a:cxn ang="f108">
                    <a:pos x="f143" y="f144"/>
                  </a:cxn>
                  <a:cxn ang="f108">
                    <a:pos x="f145" y="f146"/>
                  </a:cxn>
                  <a:cxn ang="f108">
                    <a:pos x="f147" y="f148"/>
                  </a:cxn>
                  <a:cxn ang="f108">
                    <a:pos x="f149" y="f150"/>
                  </a:cxn>
                  <a:cxn ang="f108">
                    <a:pos x="f151" y="f152"/>
                  </a:cxn>
                  <a:cxn ang="f108">
                    <a:pos x="f151" y="f148"/>
                  </a:cxn>
                  <a:cxn ang="f108">
                    <a:pos x="f141" y="f153"/>
                  </a:cxn>
                  <a:cxn ang="f108">
                    <a:pos x="f154" y="f155"/>
                  </a:cxn>
                  <a:cxn ang="f108">
                    <a:pos x="f154" y="f156"/>
                  </a:cxn>
                  <a:cxn ang="f108">
                    <a:pos x="f157" y="f158"/>
                  </a:cxn>
                  <a:cxn ang="f108">
                    <a:pos x="f136" y="f137"/>
                  </a:cxn>
                </a:cxnLst>
                <a:rect l="f132" t="f135" r="f133" b="f134"/>
                <a:pathLst>
                  <a:path w="42" h="57">
                    <a:moveTo>
                      <a:pt x="f8" y="f7"/>
                    </a:moveTo>
                    <a:cubicBezTo>
                      <a:pt x="f9" y="f7"/>
                      <a:pt x="f10" y="f7"/>
                      <a:pt x="f11" y="f7"/>
                    </a:cubicBezTo>
                    <a:cubicBezTo>
                      <a:pt x="f12" y="f13"/>
                      <a:pt x="f14" y="f15"/>
                      <a:pt x="f12" y="f16"/>
                    </a:cubicBezTo>
                    <a:cubicBezTo>
                      <a:pt x="f17" y="f18"/>
                      <a:pt x="f19" y="f20"/>
                      <a:pt x="f10" y="f21"/>
                    </a:cubicBezTo>
                    <a:cubicBezTo>
                      <a:pt x="f22" y="f23"/>
                      <a:pt x="f12" y="f24"/>
                      <a:pt x="f25" y="f12"/>
                    </a:cubicBezTo>
                    <a:cubicBezTo>
                      <a:pt x="f26" y="f27"/>
                      <a:pt x="f28" y="f29"/>
                      <a:pt x="f30" y="f31"/>
                    </a:cubicBezTo>
                    <a:cubicBezTo>
                      <a:pt x="f32" y="f33"/>
                      <a:pt x="f5" y="f26"/>
                      <a:pt x="f5" y="f34"/>
                    </a:cubicBezTo>
                    <a:cubicBezTo>
                      <a:pt x="f35" y="f36"/>
                      <a:pt x="f30" y="f37"/>
                      <a:pt x="f38" y="f39"/>
                    </a:cubicBezTo>
                    <a:cubicBezTo>
                      <a:pt x="f40" y="f35"/>
                      <a:pt x="f33" y="f5"/>
                      <a:pt x="f31" y="f30"/>
                    </a:cubicBezTo>
                    <a:cubicBezTo>
                      <a:pt x="f31" y="f41"/>
                      <a:pt x="f40" y="f34"/>
                      <a:pt x="f31" y="f34"/>
                    </a:cubicBezTo>
                    <a:cubicBezTo>
                      <a:pt x="f11" y="f28"/>
                      <a:pt x="f17" y="f26"/>
                      <a:pt x="f10" y="f42"/>
                    </a:cubicBezTo>
                    <a:cubicBezTo>
                      <a:pt x="f10" y="f43"/>
                      <a:pt x="f44" y="f43"/>
                      <a:pt x="f19" y="f27"/>
                    </a:cubicBezTo>
                    <a:cubicBezTo>
                      <a:pt x="f19" y="f14"/>
                      <a:pt x="f44" y="f12"/>
                      <a:pt x="f19" y="f11"/>
                    </a:cubicBezTo>
                    <a:cubicBezTo>
                      <a:pt x="f45" y="f9"/>
                      <a:pt x="f45" y="f46"/>
                      <a:pt x="f47" y="f18"/>
                    </a:cubicBezTo>
                    <a:cubicBezTo>
                      <a:pt x="f6" y="f15"/>
                      <a:pt x="f46" y="f48"/>
                      <a:pt x="f8"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2" name="Freeform 169">
                <a:extLst>
                  <a:ext uri="{FF2B5EF4-FFF2-40B4-BE49-F238E27FC236}">
                    <a16:creationId xmlns:a16="http://schemas.microsoft.com/office/drawing/2014/main" id="{50AE0EF2-940E-324A-54F4-3F9810B776D3}"/>
                  </a:ext>
                </a:extLst>
              </p:cNvPr>
              <p:cNvSpPr/>
              <p:nvPr/>
            </p:nvSpPr>
            <p:spPr>
              <a:xfrm>
                <a:off x="11209336" y="5637211"/>
                <a:ext cx="6345" cy="6345"/>
              </a:xfrm>
              <a:custGeom>
                <a:avLst/>
                <a:gdLst>
                  <a:gd name="f0" fmla="val 10800000"/>
                  <a:gd name="f1" fmla="val 5400000"/>
                  <a:gd name="f2" fmla="val 180"/>
                  <a:gd name="f3" fmla="val w"/>
                  <a:gd name="f4" fmla="val h"/>
                  <a:gd name="f5" fmla="val 0"/>
                  <a:gd name="f6" fmla="val 4"/>
                  <a:gd name="f7" fmla="val 2"/>
                  <a:gd name="f8" fmla="val 3"/>
                  <a:gd name="f9" fmla="val 1"/>
                  <a:gd name="f10" fmla="+- 0 0 -90"/>
                  <a:gd name="f11" fmla="*/ f3 1 4"/>
                  <a:gd name="f12" fmla="*/ f4 1 4"/>
                  <a:gd name="f13" fmla="+- f6 0 f5"/>
                  <a:gd name="f14" fmla="*/ f10 f0 1"/>
                  <a:gd name="f15" fmla="*/ f13 1 4"/>
                  <a:gd name="f16" fmla="*/ 2 f13 1"/>
                  <a:gd name="f17" fmla="*/ 4 f13 1"/>
                  <a:gd name="f18" fmla="*/ 0 f13 1"/>
                  <a:gd name="f19" fmla="*/ 3 f13 1"/>
                  <a:gd name="f20" fmla="*/ 1 f13 1"/>
                  <a:gd name="f21" fmla="*/ f14 1 f2"/>
                  <a:gd name="f22" fmla="*/ f16 1 4"/>
                  <a:gd name="f23" fmla="*/ f17 1 4"/>
                  <a:gd name="f24" fmla="*/ f18 1 4"/>
                  <a:gd name="f25" fmla="*/ f19 1 4"/>
                  <a:gd name="f26" fmla="*/ f20 1 4"/>
                  <a:gd name="f27" fmla="*/ 0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3 f12 1"/>
                  <a:gd name="f43" fmla="*/ f32 f12 1"/>
                  <a:gd name="f44" fmla="*/ f31 f11 1"/>
                  <a:gd name="f45" fmla="*/ f34 f12 1"/>
                </a:gdLst>
                <a:ahLst/>
                <a:cxnLst>
                  <a:cxn ang="3cd4">
                    <a:pos x="hc" y="t"/>
                  </a:cxn>
                  <a:cxn ang="0">
                    <a:pos x="r" y="vc"/>
                  </a:cxn>
                  <a:cxn ang="cd4">
                    <a:pos x="hc" y="b"/>
                  </a:cxn>
                  <a:cxn ang="cd2">
                    <a:pos x="l" y="vc"/>
                  </a:cxn>
                  <a:cxn ang="f29">
                    <a:pos x="f39" y="f40"/>
                  </a:cxn>
                  <a:cxn ang="f29">
                    <a:pos x="f41" y="f42"/>
                  </a:cxn>
                  <a:cxn ang="f29">
                    <a:pos x="f39" y="f43"/>
                  </a:cxn>
                  <a:cxn ang="f29">
                    <a:pos x="f44" y="f45"/>
                  </a:cxn>
                  <a:cxn ang="f29">
                    <a:pos x="f39" y="f40"/>
                  </a:cxn>
                </a:cxnLst>
                <a:rect l="f35" t="f38" r="f36" b="f37"/>
                <a:pathLst>
                  <a:path w="4" h="4">
                    <a:moveTo>
                      <a:pt x="f7" y="f6"/>
                    </a:moveTo>
                    <a:cubicBezTo>
                      <a:pt x="f5" y="f6"/>
                      <a:pt x="f5" y="f6"/>
                      <a:pt x="f5" y="f8"/>
                    </a:cubicBezTo>
                    <a:cubicBezTo>
                      <a:pt x="f5" y="f9"/>
                      <a:pt x="f9" y="f5"/>
                      <a:pt x="f7" y="f5"/>
                    </a:cubicBezTo>
                    <a:cubicBezTo>
                      <a:pt x="f8" y="f5"/>
                      <a:pt x="f6" y="f5"/>
                      <a:pt x="f6" y="f9"/>
                    </a:cubicBezTo>
                    <a:cubicBezTo>
                      <a:pt x="f6" y="f8"/>
                      <a:pt x="f8" y="f6"/>
                      <a:pt x="f7" y="f6"/>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3" name="Freeform 170">
                <a:extLst>
                  <a:ext uri="{FF2B5EF4-FFF2-40B4-BE49-F238E27FC236}">
                    <a16:creationId xmlns:a16="http://schemas.microsoft.com/office/drawing/2014/main" id="{696AE303-E709-99F9-C059-9EA80E9EBA97}"/>
                  </a:ext>
                </a:extLst>
              </p:cNvPr>
              <p:cNvSpPr/>
              <p:nvPr/>
            </p:nvSpPr>
            <p:spPr>
              <a:xfrm>
                <a:off x="11066461" y="4306888"/>
                <a:ext cx="9528" cy="142875"/>
              </a:xfrm>
              <a:custGeom>
                <a:avLst/>
                <a:gdLst>
                  <a:gd name="f0" fmla="val 10800000"/>
                  <a:gd name="f1" fmla="val 5400000"/>
                  <a:gd name="f2" fmla="val 180"/>
                  <a:gd name="f3" fmla="val w"/>
                  <a:gd name="f4" fmla="val h"/>
                  <a:gd name="f5" fmla="val 0"/>
                  <a:gd name="f6" fmla="val 6"/>
                  <a:gd name="f7" fmla="val 90"/>
                  <a:gd name="f8" fmla="val 31"/>
                  <a:gd name="f9" fmla="val 33"/>
                  <a:gd name="f10" fmla="val 35"/>
                  <a:gd name="f11" fmla="val 37"/>
                  <a:gd name="f12" fmla="val 5"/>
                  <a:gd name="f13" fmla="val 54"/>
                  <a:gd name="f14" fmla="val 3"/>
                  <a:gd name="f15" fmla="val 72"/>
                  <a:gd name="f16" fmla="val 80"/>
                  <a:gd name="f17" fmla="val 1"/>
                  <a:gd name="f18" fmla="val 70"/>
                  <a:gd name="f19" fmla="val 60"/>
                  <a:gd name="f20" fmla="val 50"/>
                  <a:gd name="f21" fmla="val 40"/>
                  <a:gd name="f22" fmla="val 30"/>
                  <a:gd name="f23" fmla="val 20"/>
                  <a:gd name="f24" fmla="val 10"/>
                  <a:gd name="f25" fmla="val 4"/>
                  <a:gd name="f26" fmla="val 2"/>
                  <a:gd name="f27" fmla="val 17"/>
                  <a:gd name="f28" fmla="val 23"/>
                  <a:gd name="f29" fmla="val 26"/>
                  <a:gd name="f30" fmla="val 29"/>
                  <a:gd name="f31" fmla="+- 0 0 -90"/>
                  <a:gd name="f32" fmla="*/ f3 1 6"/>
                  <a:gd name="f33" fmla="*/ f4 1 90"/>
                  <a:gd name="f34" fmla="+- f7 0 f5"/>
                  <a:gd name="f35" fmla="+- f6 0 f5"/>
                  <a:gd name="f36" fmla="*/ f31 f0 1"/>
                  <a:gd name="f37" fmla="*/ f35 1 6"/>
                  <a:gd name="f38" fmla="*/ f34 1 90"/>
                  <a:gd name="f39" fmla="*/ 6 f35 1"/>
                  <a:gd name="f40" fmla="*/ 31 f34 1"/>
                  <a:gd name="f41" fmla="*/ 37 f34 1"/>
                  <a:gd name="f42" fmla="*/ 3 f35 1"/>
                  <a:gd name="f43" fmla="*/ 90 f34 1"/>
                  <a:gd name="f44" fmla="*/ 1 f35 1"/>
                  <a:gd name="f45" fmla="*/ 60 f34 1"/>
                  <a:gd name="f46" fmla="*/ 30 f34 1"/>
                  <a:gd name="f47" fmla="*/ 0 f34 1"/>
                  <a:gd name="f48" fmla="*/ 4 f35 1"/>
                  <a:gd name="f49" fmla="*/ 4 f34 1"/>
                  <a:gd name="f50" fmla="*/ 23 f34 1"/>
                  <a:gd name="f51" fmla="*/ f36 1 f2"/>
                  <a:gd name="f52" fmla="*/ f39 1 6"/>
                  <a:gd name="f53" fmla="*/ f40 1 90"/>
                  <a:gd name="f54" fmla="*/ f41 1 90"/>
                  <a:gd name="f55" fmla="*/ f42 1 6"/>
                  <a:gd name="f56" fmla="*/ f43 1 90"/>
                  <a:gd name="f57" fmla="*/ f44 1 6"/>
                  <a:gd name="f58" fmla="*/ f45 1 90"/>
                  <a:gd name="f59" fmla="*/ f46 1 90"/>
                  <a:gd name="f60" fmla="*/ f47 1 90"/>
                  <a:gd name="f61" fmla="*/ f48 1 6"/>
                  <a:gd name="f62" fmla="*/ f49 1 90"/>
                  <a:gd name="f63" fmla="*/ f50 1 90"/>
                  <a:gd name="f64" fmla="*/ 0 1 f37"/>
                  <a:gd name="f65" fmla="*/ f6 1 f37"/>
                  <a:gd name="f66" fmla="*/ 0 1 f38"/>
                  <a:gd name="f67" fmla="*/ f7 1 f38"/>
                  <a:gd name="f68" fmla="+- f51 0 f1"/>
                  <a:gd name="f69" fmla="*/ f52 1 f37"/>
                  <a:gd name="f70" fmla="*/ f53 1 f38"/>
                  <a:gd name="f71" fmla="*/ f54 1 f38"/>
                  <a:gd name="f72" fmla="*/ f55 1 f37"/>
                  <a:gd name="f73" fmla="*/ f56 1 f38"/>
                  <a:gd name="f74" fmla="*/ f57 1 f37"/>
                  <a:gd name="f75" fmla="*/ f58 1 f38"/>
                  <a:gd name="f76" fmla="*/ f59 1 f38"/>
                  <a:gd name="f77" fmla="*/ f60 1 f38"/>
                  <a:gd name="f78" fmla="*/ f61 1 f37"/>
                  <a:gd name="f79" fmla="*/ f62 1 f38"/>
                  <a:gd name="f80" fmla="*/ f63 1 f38"/>
                  <a:gd name="f81" fmla="*/ f64 f32 1"/>
                  <a:gd name="f82" fmla="*/ f65 f32 1"/>
                  <a:gd name="f83" fmla="*/ f67 f33 1"/>
                  <a:gd name="f84" fmla="*/ f66 f33 1"/>
                  <a:gd name="f85" fmla="*/ f69 f32 1"/>
                  <a:gd name="f86" fmla="*/ f70 f33 1"/>
                  <a:gd name="f87" fmla="*/ f71 f33 1"/>
                  <a:gd name="f88" fmla="*/ f72 f32 1"/>
                  <a:gd name="f89" fmla="*/ f73 f33 1"/>
                  <a:gd name="f90" fmla="*/ f74 f32 1"/>
                  <a:gd name="f91" fmla="*/ f75 f33 1"/>
                  <a:gd name="f92" fmla="*/ f76 f33 1"/>
                  <a:gd name="f93" fmla="*/ f77 f33 1"/>
                  <a:gd name="f94" fmla="*/ f78 f32 1"/>
                  <a:gd name="f95" fmla="*/ f79 f33 1"/>
                  <a:gd name="f96" fmla="*/ f80 f33 1"/>
                </a:gdLst>
                <a:ahLst/>
                <a:cxnLst>
                  <a:cxn ang="3cd4">
                    <a:pos x="hc" y="t"/>
                  </a:cxn>
                  <a:cxn ang="0">
                    <a:pos x="r" y="vc"/>
                  </a:cxn>
                  <a:cxn ang="cd4">
                    <a:pos x="hc" y="b"/>
                  </a:cxn>
                  <a:cxn ang="cd2">
                    <a:pos x="l" y="vc"/>
                  </a:cxn>
                  <a:cxn ang="f68">
                    <a:pos x="f85" y="f86"/>
                  </a:cxn>
                  <a:cxn ang="f68">
                    <a:pos x="f85" y="f87"/>
                  </a:cxn>
                  <a:cxn ang="f68">
                    <a:pos x="f88" y="f89"/>
                  </a:cxn>
                  <a:cxn ang="f68">
                    <a:pos x="f90" y="f91"/>
                  </a:cxn>
                  <a:cxn ang="f68">
                    <a:pos x="f90" y="f92"/>
                  </a:cxn>
                  <a:cxn ang="f68">
                    <a:pos x="f90" y="f93"/>
                  </a:cxn>
                  <a:cxn ang="f68">
                    <a:pos x="f94" y="f95"/>
                  </a:cxn>
                  <a:cxn ang="f68">
                    <a:pos x="f94" y="f96"/>
                  </a:cxn>
                  <a:cxn ang="f68">
                    <a:pos x="f85" y="f86"/>
                  </a:cxn>
                </a:cxnLst>
                <a:rect l="f81" t="f84" r="f82" b="f83"/>
                <a:pathLst>
                  <a:path w="6" h="90">
                    <a:moveTo>
                      <a:pt x="f6" y="f8"/>
                    </a:moveTo>
                    <a:cubicBezTo>
                      <a:pt x="f6" y="f9"/>
                      <a:pt x="f6" y="f10"/>
                      <a:pt x="f6" y="f11"/>
                    </a:cubicBezTo>
                    <a:cubicBezTo>
                      <a:pt x="f12" y="f13"/>
                      <a:pt x="f14" y="f15"/>
                      <a:pt x="f14" y="f7"/>
                    </a:cubicBezTo>
                    <a:cubicBezTo>
                      <a:pt x="f5" y="f16"/>
                      <a:pt x="f17" y="f18"/>
                      <a:pt x="f17" y="f19"/>
                    </a:cubicBezTo>
                    <a:cubicBezTo>
                      <a:pt x="f17" y="f20"/>
                      <a:pt x="f17" y="f21"/>
                      <a:pt x="f17" y="f22"/>
                    </a:cubicBezTo>
                    <a:cubicBezTo>
                      <a:pt x="f17" y="f23"/>
                      <a:pt x="f17" y="f24"/>
                      <a:pt x="f17" y="f5"/>
                    </a:cubicBezTo>
                    <a:cubicBezTo>
                      <a:pt x="f12" y="f5"/>
                      <a:pt x="f25" y="f26"/>
                      <a:pt x="f25" y="f25"/>
                    </a:cubicBezTo>
                    <a:cubicBezTo>
                      <a:pt x="f25" y="f24"/>
                      <a:pt x="f25" y="f27"/>
                      <a:pt x="f25" y="f28"/>
                    </a:cubicBezTo>
                    <a:cubicBezTo>
                      <a:pt x="f12" y="f29"/>
                      <a:pt x="f25" y="f30"/>
                      <a:pt x="f6" y="f8"/>
                    </a:cubicBezTo>
                    <a:close/>
                  </a:path>
                </a:pathLst>
              </a:custGeom>
              <a:solidFill>
                <a:srgbClr val="0C070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4" name="Freeform 171">
                <a:extLst>
                  <a:ext uri="{FF2B5EF4-FFF2-40B4-BE49-F238E27FC236}">
                    <a16:creationId xmlns:a16="http://schemas.microsoft.com/office/drawing/2014/main" id="{2A4EEAD1-5437-B3A3-4354-59D284ED878D}"/>
                  </a:ext>
                </a:extLst>
              </p:cNvPr>
              <p:cNvSpPr/>
              <p:nvPr/>
            </p:nvSpPr>
            <p:spPr>
              <a:xfrm>
                <a:off x="11066461" y="4264030"/>
                <a:ext cx="6345" cy="15873"/>
              </a:xfrm>
              <a:custGeom>
                <a:avLst/>
                <a:gdLst>
                  <a:gd name="f0" fmla="val 10800000"/>
                  <a:gd name="f1" fmla="val 5400000"/>
                  <a:gd name="f2" fmla="val 180"/>
                  <a:gd name="f3" fmla="val w"/>
                  <a:gd name="f4" fmla="val h"/>
                  <a:gd name="f5" fmla="val 0"/>
                  <a:gd name="f6" fmla="val 4"/>
                  <a:gd name="f7" fmla="val 10"/>
                  <a:gd name="f8" fmla="val 2"/>
                  <a:gd name="f9" fmla="val 5"/>
                  <a:gd name="f10" fmla="val 3"/>
                  <a:gd name="f11" fmla="+- 0 0 -90"/>
                  <a:gd name="f12" fmla="*/ f3 1 4"/>
                  <a:gd name="f13" fmla="*/ f4 1 10"/>
                  <a:gd name="f14" fmla="+- f7 0 f5"/>
                  <a:gd name="f15" fmla="+- f6 0 f5"/>
                  <a:gd name="f16" fmla="*/ f11 f0 1"/>
                  <a:gd name="f17" fmla="*/ f14 1 10"/>
                  <a:gd name="f18" fmla="*/ f15 1 4"/>
                  <a:gd name="f19" fmla="*/ 2 f15 1"/>
                  <a:gd name="f20" fmla="*/ 10 f14 1"/>
                  <a:gd name="f21" fmla="*/ 0 f14 1"/>
                  <a:gd name="f22" fmla="*/ f16 1 f2"/>
                  <a:gd name="f23" fmla="*/ f19 1 4"/>
                  <a:gd name="f24" fmla="*/ f20 1 10"/>
                  <a:gd name="f25" fmla="*/ f21 1 10"/>
                  <a:gd name="f26" fmla="*/ 0 1 f18"/>
                  <a:gd name="f27" fmla="*/ f6 1 f18"/>
                  <a:gd name="f28" fmla="*/ 0 1 f17"/>
                  <a:gd name="f29" fmla="*/ f7 1 f17"/>
                  <a:gd name="f30" fmla="+- f22 0 f1"/>
                  <a:gd name="f31" fmla="*/ f23 1 f18"/>
                  <a:gd name="f32" fmla="*/ f24 1 f17"/>
                  <a:gd name="f33" fmla="*/ f25 1 f17"/>
                  <a:gd name="f34" fmla="*/ f26 f12 1"/>
                  <a:gd name="f35" fmla="*/ f27 f12 1"/>
                  <a:gd name="f36" fmla="*/ f29 f13 1"/>
                  <a:gd name="f37" fmla="*/ f28 f13 1"/>
                  <a:gd name="f38" fmla="*/ f31 f12 1"/>
                  <a:gd name="f39" fmla="*/ f32 f13 1"/>
                  <a:gd name="f40" fmla="*/ f33 f13 1"/>
                </a:gdLst>
                <a:ahLst/>
                <a:cxnLst>
                  <a:cxn ang="3cd4">
                    <a:pos x="hc" y="t"/>
                  </a:cxn>
                  <a:cxn ang="0">
                    <a:pos x="r" y="vc"/>
                  </a:cxn>
                  <a:cxn ang="cd4">
                    <a:pos x="hc" y="b"/>
                  </a:cxn>
                  <a:cxn ang="cd2">
                    <a:pos x="l" y="vc"/>
                  </a:cxn>
                  <a:cxn ang="f30">
                    <a:pos x="f38" y="f39"/>
                  </a:cxn>
                  <a:cxn ang="f30">
                    <a:pos x="f38" y="f40"/>
                  </a:cxn>
                  <a:cxn ang="f30">
                    <a:pos x="f38" y="f39"/>
                  </a:cxn>
                </a:cxnLst>
                <a:rect l="f34" t="f37" r="f35" b="f36"/>
                <a:pathLst>
                  <a:path w="4" h="10">
                    <a:moveTo>
                      <a:pt x="f8" y="f7"/>
                    </a:moveTo>
                    <a:cubicBezTo>
                      <a:pt x="f5" y="f9"/>
                      <a:pt x="f5" y="f10"/>
                      <a:pt x="f8" y="f5"/>
                    </a:cubicBezTo>
                    <a:cubicBezTo>
                      <a:pt x="f6" y="f6"/>
                      <a:pt x="f6" y="f6"/>
                      <a:pt x="f8" y="f7"/>
                    </a:cubicBezTo>
                    <a:close/>
                  </a:path>
                </a:pathLst>
              </a:custGeom>
              <a:solidFill>
                <a:srgbClr val="0C070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5" name="Freeform 172">
                <a:extLst>
                  <a:ext uri="{FF2B5EF4-FFF2-40B4-BE49-F238E27FC236}">
                    <a16:creationId xmlns:a16="http://schemas.microsoft.com/office/drawing/2014/main" id="{6F43130B-5334-3C06-7975-55DB3723BDE8}"/>
                  </a:ext>
                </a:extLst>
              </p:cNvPr>
              <p:cNvSpPr/>
              <p:nvPr/>
            </p:nvSpPr>
            <p:spPr>
              <a:xfrm>
                <a:off x="11079163" y="4792663"/>
                <a:ext cx="176214" cy="823910"/>
              </a:xfrm>
              <a:custGeom>
                <a:avLst/>
                <a:gdLst>
                  <a:gd name="f0" fmla="val 10800000"/>
                  <a:gd name="f1" fmla="val 5400000"/>
                  <a:gd name="f2" fmla="val 180"/>
                  <a:gd name="f3" fmla="val w"/>
                  <a:gd name="f4" fmla="val h"/>
                  <a:gd name="f5" fmla="val 0"/>
                  <a:gd name="f6" fmla="val 111"/>
                  <a:gd name="f7" fmla="val 523"/>
                  <a:gd name="f8" fmla="val 97"/>
                  <a:gd name="f9" fmla="val 366"/>
                  <a:gd name="f10" fmla="val 93"/>
                  <a:gd name="f11" fmla="val 376"/>
                  <a:gd name="f12" fmla="val 95"/>
                  <a:gd name="f13" fmla="val 385"/>
                  <a:gd name="f14" fmla="val 99"/>
                  <a:gd name="f15" fmla="val 395"/>
                  <a:gd name="f16" fmla="val 396"/>
                  <a:gd name="f17" fmla="val 100"/>
                  <a:gd name="f18" fmla="val 397"/>
                  <a:gd name="f19" fmla="val 398"/>
                  <a:gd name="f20" fmla="val 96"/>
                  <a:gd name="f21" fmla="val 403"/>
                  <a:gd name="f22" fmla="val 410"/>
                  <a:gd name="f23" fmla="val 415"/>
                  <a:gd name="f24" fmla="val 88"/>
                  <a:gd name="f25" fmla="val 419"/>
                  <a:gd name="f26" fmla="val 89"/>
                  <a:gd name="f27" fmla="val 421"/>
                  <a:gd name="f28" fmla="val 426"/>
                  <a:gd name="f29" fmla="val 429"/>
                  <a:gd name="f30" fmla="val 101"/>
                  <a:gd name="f31" fmla="val 432"/>
                  <a:gd name="f32" fmla="val 436"/>
                  <a:gd name="f33" fmla="val 438"/>
                  <a:gd name="f34" fmla="val 441"/>
                  <a:gd name="f35" fmla="val 443"/>
                  <a:gd name="f36" fmla="val 447"/>
                  <a:gd name="f37" fmla="val 98"/>
                  <a:gd name="f38" fmla="val 450"/>
                  <a:gd name="f39" fmla="val 453"/>
                  <a:gd name="f40" fmla="val 90"/>
                  <a:gd name="f41" fmla="val 462"/>
                  <a:gd name="f42" fmla="val 83"/>
                  <a:gd name="f43" fmla="val 469"/>
                  <a:gd name="f44" fmla="val 76"/>
                  <a:gd name="f45" fmla="val 476"/>
                  <a:gd name="f46" fmla="val 75"/>
                  <a:gd name="f47" fmla="val 477"/>
                  <a:gd name="f48" fmla="val 73"/>
                  <a:gd name="f49" fmla="val 72"/>
                  <a:gd name="f50" fmla="val 478"/>
                  <a:gd name="f51" fmla="val 470"/>
                  <a:gd name="f52" fmla="val 69"/>
                  <a:gd name="f53" fmla="val 466"/>
                  <a:gd name="f54" fmla="val 60"/>
                  <a:gd name="f55" fmla="val 57"/>
                  <a:gd name="f56" fmla="val 56"/>
                  <a:gd name="f57" fmla="val 467"/>
                  <a:gd name="f58" fmla="val 53"/>
                  <a:gd name="f59" fmla="val 50"/>
                  <a:gd name="f60" fmla="val 46"/>
                  <a:gd name="f61" fmla="val 472"/>
                  <a:gd name="f62" fmla="val 49"/>
                  <a:gd name="f63" fmla="val 473"/>
                  <a:gd name="f64" fmla="val 51"/>
                  <a:gd name="f65" fmla="val 58"/>
                  <a:gd name="f66" fmla="val 61"/>
                  <a:gd name="f67" fmla="val 482"/>
                  <a:gd name="f68" fmla="val 65"/>
                  <a:gd name="f69" fmla="val 67"/>
                  <a:gd name="f70" fmla="val 70"/>
                  <a:gd name="f71" fmla="val 485"/>
                  <a:gd name="f72" fmla="val 81"/>
                  <a:gd name="f73" fmla="val 486"/>
                  <a:gd name="f74" fmla="val 77"/>
                  <a:gd name="f75" fmla="val 495"/>
                  <a:gd name="f76" fmla="val 68"/>
                  <a:gd name="f77" fmla="val 502"/>
                  <a:gd name="f78" fmla="val 512"/>
                  <a:gd name="f79" fmla="val 514"/>
                  <a:gd name="f80" fmla="val 66"/>
                  <a:gd name="f81" fmla="val 513"/>
                  <a:gd name="f82" fmla="val 64"/>
                  <a:gd name="f83" fmla="val 511"/>
                  <a:gd name="f84" fmla="val 519"/>
                  <a:gd name="f85" fmla="val 48"/>
                  <a:gd name="f86" fmla="val 521"/>
                  <a:gd name="f87" fmla="val 44"/>
                  <a:gd name="f88" fmla="val 42"/>
                  <a:gd name="f89" fmla="val 43"/>
                  <a:gd name="f90" fmla="val 517"/>
                  <a:gd name="f91" fmla="val 45"/>
                  <a:gd name="f92" fmla="val 516"/>
                  <a:gd name="f93" fmla="val 508"/>
                  <a:gd name="f94" fmla="val 47"/>
                  <a:gd name="f95" fmla="val 504"/>
                  <a:gd name="f96" fmla="val 40"/>
                  <a:gd name="f97" fmla="val 503"/>
                  <a:gd name="f98" fmla="val 38"/>
                  <a:gd name="f99" fmla="val 36"/>
                  <a:gd name="f100" fmla="val 34"/>
                  <a:gd name="f101" fmla="val 29"/>
                  <a:gd name="f102" fmla="val 27"/>
                  <a:gd name="f103" fmla="val 500"/>
                  <a:gd name="f104" fmla="val 496"/>
                  <a:gd name="f105" fmla="val 489"/>
                  <a:gd name="f106" fmla="val 26"/>
                  <a:gd name="f107" fmla="val 484"/>
                  <a:gd name="f108" fmla="val 17"/>
                  <a:gd name="f109" fmla="val 12"/>
                  <a:gd name="f110" fmla="val 481"/>
                  <a:gd name="f111" fmla="val 9"/>
                  <a:gd name="f112" fmla="val 474"/>
                  <a:gd name="f113" fmla="val 8"/>
                  <a:gd name="f114" fmla="val 468"/>
                  <a:gd name="f115" fmla="val 7"/>
                  <a:gd name="f116" fmla="val 464"/>
                  <a:gd name="f117" fmla="val 460"/>
                  <a:gd name="f118" fmla="val 4"/>
                  <a:gd name="f119" fmla="val 457"/>
                  <a:gd name="f120" fmla="val 2"/>
                  <a:gd name="f121" fmla="val 455"/>
                  <a:gd name="f122" fmla="val 452"/>
                  <a:gd name="f123" fmla="val 449"/>
                  <a:gd name="f124" fmla="val 5"/>
                  <a:gd name="f125" fmla="val 444"/>
                  <a:gd name="f126" fmla="val 437"/>
                  <a:gd name="f127" fmla="val 10"/>
                  <a:gd name="f128" fmla="val 434"/>
                  <a:gd name="f129" fmla="val 431"/>
                  <a:gd name="f130" fmla="val 6"/>
                  <a:gd name="f131" fmla="val 417"/>
                  <a:gd name="f132" fmla="val 409"/>
                  <a:gd name="f133" fmla="val 399"/>
                  <a:gd name="f134" fmla="val 391"/>
                  <a:gd name="f135" fmla="val 389"/>
                  <a:gd name="f136" fmla="val 11"/>
                  <a:gd name="f137" fmla="val 386"/>
                  <a:gd name="f138" fmla="val 384"/>
                  <a:gd name="f139" fmla="val 378"/>
                  <a:gd name="f140" fmla="val 3"/>
                  <a:gd name="f141" fmla="val 372"/>
                  <a:gd name="f142" fmla="val 370"/>
                  <a:gd name="f143" fmla="val 368"/>
                  <a:gd name="f144" fmla="val 359"/>
                  <a:gd name="f145" fmla="val 352"/>
                  <a:gd name="f146" fmla="val 345"/>
                  <a:gd name="f147" fmla="val 344"/>
                  <a:gd name="f148" fmla="val 343"/>
                  <a:gd name="f149" fmla="val 341"/>
                  <a:gd name="f150" fmla="val 327"/>
                  <a:gd name="f151" fmla="val 313"/>
                  <a:gd name="f152" fmla="val 298"/>
                  <a:gd name="f153" fmla="val 297"/>
                  <a:gd name="f154" fmla="val 295"/>
                  <a:gd name="f155" fmla="val 294"/>
                  <a:gd name="f156" fmla="val 279"/>
                  <a:gd name="f157" fmla="val 14"/>
                  <a:gd name="f158" fmla="val 265"/>
                  <a:gd name="f159" fmla="val 18"/>
                  <a:gd name="f160" fmla="val 251"/>
                  <a:gd name="f161" fmla="val 19"/>
                  <a:gd name="f162" fmla="val 247"/>
                  <a:gd name="f163" fmla="val 21"/>
                  <a:gd name="f164" fmla="val 246"/>
                  <a:gd name="f165" fmla="val 24"/>
                  <a:gd name="f166" fmla="val 245"/>
                  <a:gd name="f167" fmla="val 30"/>
                  <a:gd name="f168" fmla="val 243"/>
                  <a:gd name="f169" fmla="val 25"/>
                  <a:gd name="f170" fmla="val 237"/>
                  <a:gd name="f171" fmla="val 234"/>
                  <a:gd name="f172" fmla="val 232"/>
                  <a:gd name="f173" fmla="val 229"/>
                  <a:gd name="f174" fmla="val 28"/>
                  <a:gd name="f175" fmla="val 31"/>
                  <a:gd name="f176" fmla="val 231"/>
                  <a:gd name="f177" fmla="val 35"/>
                  <a:gd name="f178" fmla="val 37"/>
                  <a:gd name="f179" fmla="val 230"/>
                  <a:gd name="f180" fmla="val 228"/>
                  <a:gd name="f181" fmla="val 227"/>
                  <a:gd name="f182" fmla="val 226"/>
                  <a:gd name="f183" fmla="val 225"/>
                  <a:gd name="f184" fmla="val 224"/>
                  <a:gd name="f185" fmla="val 33"/>
                  <a:gd name="f186" fmla="val 222"/>
                  <a:gd name="f187" fmla="val 217"/>
                  <a:gd name="f188" fmla="val 211"/>
                  <a:gd name="f189" fmla="val 205"/>
                  <a:gd name="f190" fmla="val 200"/>
                  <a:gd name="f191" fmla="val 194"/>
                  <a:gd name="f192" fmla="val 189"/>
                  <a:gd name="f193" fmla="val 32"/>
                  <a:gd name="f194" fmla="val 185"/>
                  <a:gd name="f195" fmla="val 181"/>
                  <a:gd name="f196" fmla="val 179"/>
                  <a:gd name="f197" fmla="val 177"/>
                  <a:gd name="f198" fmla="val 176"/>
                  <a:gd name="f199" fmla="val 173"/>
                  <a:gd name="f200" fmla="val 169"/>
                  <a:gd name="f201" fmla="val 165"/>
                  <a:gd name="f202" fmla="val 163"/>
                  <a:gd name="f203" fmla="val 162"/>
                  <a:gd name="f204" fmla="val 157"/>
                  <a:gd name="f205" fmla="val 151"/>
                  <a:gd name="f206" fmla="val 146"/>
                  <a:gd name="f207" fmla="val 140"/>
                  <a:gd name="f208" fmla="val 136"/>
                  <a:gd name="f209" fmla="val 134"/>
                  <a:gd name="f210" fmla="val 132"/>
                  <a:gd name="f211" fmla="val 129"/>
                  <a:gd name="f212" fmla="val 125"/>
                  <a:gd name="f213" fmla="val 118"/>
                  <a:gd name="f214" fmla="val 112"/>
                  <a:gd name="f215" fmla="val 106"/>
                  <a:gd name="f216" fmla="val 41"/>
                  <a:gd name="f217" fmla="val 92"/>
                  <a:gd name="f218" fmla="val 86"/>
                  <a:gd name="f219" fmla="val 80"/>
                  <a:gd name="f220" fmla="val 74"/>
                  <a:gd name="f221" fmla="val 63"/>
                  <a:gd name="f222" fmla="val 59"/>
                  <a:gd name="f223" fmla="val 55"/>
                  <a:gd name="f224" fmla="val 39"/>
                  <a:gd name="f225" fmla="val 22"/>
                  <a:gd name="f226" fmla="val 20"/>
                  <a:gd name="f227" fmla="val 16"/>
                  <a:gd name="f228" fmla="val 54"/>
                  <a:gd name="f229" fmla="val 62"/>
                  <a:gd name="f230" fmla="val 1"/>
                  <a:gd name="f231" fmla="val 71"/>
                  <a:gd name="f232" fmla="val 15"/>
                  <a:gd name="f233" fmla="val 82"/>
                  <a:gd name="f234" fmla="val 84"/>
                  <a:gd name="f235" fmla="val 91"/>
                  <a:gd name="f236" fmla="val 94"/>
                  <a:gd name="f237" fmla="val 102"/>
                  <a:gd name="f238" fmla="val 104"/>
                  <a:gd name="f239" fmla="val 78"/>
                  <a:gd name="f240" fmla="val 105"/>
                  <a:gd name="f241" fmla="val 103"/>
                  <a:gd name="f242" fmla="val 85"/>
                  <a:gd name="f243" fmla="val 108"/>
                  <a:gd name="f244" fmla="val 114"/>
                  <a:gd name="f245" fmla="val 107"/>
                  <a:gd name="f246" fmla="val 120"/>
                  <a:gd name="f247" fmla="val 122"/>
                  <a:gd name="f248" fmla="val 123"/>
                  <a:gd name="f249" fmla="val 124"/>
                  <a:gd name="f250" fmla="val 135"/>
                  <a:gd name="f251" fmla="val 110"/>
                  <a:gd name="f252" fmla="val 160"/>
                  <a:gd name="f253" fmla="val 170"/>
                  <a:gd name="f254" fmla="val 175"/>
                  <a:gd name="f255" fmla="val 182"/>
                  <a:gd name="f256" fmla="val 184"/>
                  <a:gd name="f257" fmla="val 186"/>
                  <a:gd name="f258" fmla="val 190"/>
                  <a:gd name="f259" fmla="val 187"/>
                  <a:gd name="f260" fmla="val 188"/>
                  <a:gd name="f261" fmla="val 192"/>
                  <a:gd name="f262" fmla="val 199"/>
                  <a:gd name="f263" fmla="val 87"/>
                  <a:gd name="f264" fmla="val 203"/>
                  <a:gd name="f265" fmla="val 208"/>
                  <a:gd name="f266" fmla="val 79"/>
                  <a:gd name="f267" fmla="val 210"/>
                  <a:gd name="f268" fmla="val 207"/>
                  <a:gd name="f269" fmla="val 206"/>
                  <a:gd name="f270" fmla="val 214"/>
                  <a:gd name="f271" fmla="val 216"/>
                  <a:gd name="f272" fmla="val 218"/>
                  <a:gd name="f273" fmla="val 220"/>
                  <a:gd name="f274" fmla="val 239"/>
                  <a:gd name="f275" fmla="val 249"/>
                  <a:gd name="f276" fmla="val 250"/>
                  <a:gd name="f277" fmla="val 254"/>
                  <a:gd name="f278" fmla="val 257"/>
                  <a:gd name="f279" fmla="val 258"/>
                  <a:gd name="f280" fmla="val 260"/>
                  <a:gd name="f281" fmla="val 256"/>
                  <a:gd name="f282" fmla="val 255"/>
                  <a:gd name="f283" fmla="val 252"/>
                  <a:gd name="f284" fmla="val 262"/>
                  <a:gd name="f285" fmla="val 271"/>
                  <a:gd name="f286" fmla="val 288"/>
                  <a:gd name="f287" fmla="val 302"/>
                  <a:gd name="f288" fmla="val 309"/>
                  <a:gd name="f289" fmla="val 13"/>
                  <a:gd name="f290" fmla="val 317"/>
                  <a:gd name="f291" fmla="val 326"/>
                  <a:gd name="f292" fmla="val 334"/>
                  <a:gd name="f293" fmla="val 346"/>
                  <a:gd name="f294" fmla="val 356"/>
                  <a:gd name="f295" fmla="val 367"/>
                  <a:gd name="f296" fmla="val 373"/>
                  <a:gd name="f297" fmla="val 379"/>
                  <a:gd name="f298" fmla="val 23"/>
                  <a:gd name="f299" fmla="val 388"/>
                  <a:gd name="f300" fmla="val 393"/>
                  <a:gd name="f301" fmla="val 406"/>
                  <a:gd name="f302" fmla="val 423"/>
                  <a:gd name="f303" fmla="val 416"/>
                  <a:gd name="f304" fmla="val 425"/>
                  <a:gd name="f305" fmla="val 428"/>
                  <a:gd name="f306" fmla="val 448"/>
                  <a:gd name="f307" fmla="val 52"/>
                  <a:gd name="f308" fmla="val 451"/>
                  <a:gd name="f309" fmla="val 446"/>
                  <a:gd name="f310" fmla="val 442"/>
                  <a:gd name="f311" fmla="val 439"/>
                  <a:gd name="f312" fmla="val 402"/>
                  <a:gd name="f313" fmla="val 401"/>
                  <a:gd name="f314" fmla="val 400"/>
                  <a:gd name="f315" fmla="val 369"/>
                  <a:gd name="f316" fmla="val 365"/>
                  <a:gd name="f317" fmla="+- 0 0 -90"/>
                  <a:gd name="f318" fmla="*/ f3 1 111"/>
                  <a:gd name="f319" fmla="*/ f4 1 523"/>
                  <a:gd name="f320" fmla="+- f7 0 f5"/>
                  <a:gd name="f321" fmla="+- f6 0 f5"/>
                  <a:gd name="f322" fmla="*/ f317 f0 1"/>
                  <a:gd name="f323" fmla="*/ f321 1 111"/>
                  <a:gd name="f324" fmla="*/ f320 1 523"/>
                  <a:gd name="f325" fmla="*/ 99 f321 1"/>
                  <a:gd name="f326" fmla="*/ 395 f320 1"/>
                  <a:gd name="f327" fmla="*/ 93 f321 1"/>
                  <a:gd name="f328" fmla="*/ 415 f320 1"/>
                  <a:gd name="f329" fmla="*/ 97 f321 1"/>
                  <a:gd name="f330" fmla="*/ 436 f320 1"/>
                  <a:gd name="f331" fmla="*/ 96 f321 1"/>
                  <a:gd name="f332" fmla="*/ 453 f320 1"/>
                  <a:gd name="f333" fmla="*/ 72 f321 1"/>
                  <a:gd name="f334" fmla="*/ 478 f320 1"/>
                  <a:gd name="f335" fmla="*/ 53 f321 1"/>
                  <a:gd name="f336" fmla="*/ 466 f320 1"/>
                  <a:gd name="f337" fmla="*/ 51 f321 1"/>
                  <a:gd name="f338" fmla="*/ 473 f320 1"/>
                  <a:gd name="f339" fmla="*/ 69 f321 1"/>
                  <a:gd name="f340" fmla="*/ 512 f320 1"/>
                  <a:gd name="f341" fmla="*/ 50 f321 1"/>
                  <a:gd name="f342" fmla="*/ 519 f320 1"/>
                  <a:gd name="f343" fmla="*/ 45 f321 1"/>
                  <a:gd name="f344" fmla="*/ 516 f320 1"/>
                  <a:gd name="f345" fmla="*/ 40 f321 1"/>
                  <a:gd name="f346" fmla="*/ 503 f320 1"/>
                  <a:gd name="f347" fmla="*/ 27 f321 1"/>
                  <a:gd name="f348" fmla="*/ 496 f320 1"/>
                  <a:gd name="f349" fmla="*/ 8 f321 1"/>
                  <a:gd name="f350" fmla="*/ 468 f320 1"/>
                  <a:gd name="f351" fmla="*/ 4 f321 1"/>
                  <a:gd name="f352" fmla="*/ 449 f320 1"/>
                  <a:gd name="f353" fmla="*/ 431 f320 1"/>
                  <a:gd name="f354" fmla="*/ 12 f321 1"/>
                  <a:gd name="f355" fmla="*/ 391 f320 1"/>
                  <a:gd name="f356" fmla="*/ 3 f321 1"/>
                  <a:gd name="f357" fmla="*/ 372 f320 1"/>
                  <a:gd name="f358" fmla="*/ 6 f321 1"/>
                  <a:gd name="f359" fmla="*/ 345 f320 1"/>
                  <a:gd name="f360" fmla="*/ 10 f321 1"/>
                  <a:gd name="f361" fmla="*/ 298 f320 1"/>
                  <a:gd name="f362" fmla="*/ 18 f321 1"/>
                  <a:gd name="f363" fmla="*/ 251 f320 1"/>
                  <a:gd name="f364" fmla="*/ 25 f321 1"/>
                  <a:gd name="f365" fmla="*/ 237 f320 1"/>
                  <a:gd name="f366" fmla="*/ 229 f320 1"/>
                  <a:gd name="f367" fmla="*/ 37 f321 1"/>
                  <a:gd name="f368" fmla="*/ 230 f320 1"/>
                  <a:gd name="f369" fmla="*/ 33 f321 1"/>
                  <a:gd name="f370" fmla="*/ 224 f320 1"/>
                  <a:gd name="f371" fmla="*/ 28 f321 1"/>
                  <a:gd name="f372" fmla="*/ 194 f320 1"/>
                  <a:gd name="f373" fmla="*/ 176 f320 1"/>
                  <a:gd name="f374" fmla="*/ 29 f321 1"/>
                  <a:gd name="f375" fmla="*/ 162 f320 1"/>
                  <a:gd name="f376" fmla="*/ 134 f320 1"/>
                  <a:gd name="f377" fmla="*/ 42 f321 1"/>
                  <a:gd name="f378" fmla="*/ 106 f320 1"/>
                  <a:gd name="f379" fmla="*/ 46 f321 1"/>
                  <a:gd name="f380" fmla="*/ 77 f320 1"/>
                  <a:gd name="f381" fmla="*/ 55 f320 1"/>
                  <a:gd name="f382" fmla="*/ 41 f321 1"/>
                  <a:gd name="f383" fmla="*/ 29 f320 1"/>
                  <a:gd name="f384" fmla="*/ 54 f321 1"/>
                  <a:gd name="f385" fmla="*/ 17 f320 1"/>
                  <a:gd name="f386" fmla="*/ 66 f321 1"/>
                  <a:gd name="f387" fmla="*/ 3 f320 1"/>
                  <a:gd name="f388" fmla="*/ 71 f321 1"/>
                  <a:gd name="f389" fmla="*/ 15 f320 1"/>
                  <a:gd name="f390" fmla="*/ 74 f321 1"/>
                  <a:gd name="f391" fmla="*/ 63 f320 1"/>
                  <a:gd name="f392" fmla="*/ 82 f321 1"/>
                  <a:gd name="f393" fmla="*/ 45 f320 1"/>
                  <a:gd name="f394" fmla="*/ 91 f321 1"/>
                  <a:gd name="f395" fmla="*/ 39 f320 1"/>
                  <a:gd name="f396" fmla="*/ 104 f321 1"/>
                  <a:gd name="f397" fmla="*/ 78 f320 1"/>
                  <a:gd name="f398" fmla="*/ 103 f321 1"/>
                  <a:gd name="f399" fmla="*/ 95 f320 1"/>
                  <a:gd name="f400" fmla="*/ 107 f321 1"/>
                  <a:gd name="f401" fmla="*/ 120 f320 1"/>
                  <a:gd name="f402" fmla="*/ 110 f321 1"/>
                  <a:gd name="f403" fmla="*/ 157 f320 1"/>
                  <a:gd name="f404" fmla="*/ 180 f320 1"/>
                  <a:gd name="f405" fmla="*/ 88 f321 1"/>
                  <a:gd name="f406" fmla="*/ 187 f320 1"/>
                  <a:gd name="f407" fmla="*/ 84 f321 1"/>
                  <a:gd name="f408" fmla="*/ 192 f320 1"/>
                  <a:gd name="f409" fmla="*/ 79 f321 1"/>
                  <a:gd name="f410" fmla="*/ 210 f320 1"/>
                  <a:gd name="f411" fmla="*/ 205 f320 1"/>
                  <a:gd name="f412" fmla="*/ 220 f320 1"/>
                  <a:gd name="f413" fmla="*/ 77 f321 1"/>
                  <a:gd name="f414" fmla="*/ 254 f320 1"/>
                  <a:gd name="f415" fmla="*/ 256 f320 1"/>
                  <a:gd name="f416" fmla="*/ 22 f321 1"/>
                  <a:gd name="f417" fmla="*/ 262 f320 1"/>
                  <a:gd name="f418" fmla="*/ 16 f321 1"/>
                  <a:gd name="f419" fmla="*/ 309 f320 1"/>
                  <a:gd name="f420" fmla="*/ 14 f321 1"/>
                  <a:gd name="f421" fmla="*/ 367 f320 1"/>
                  <a:gd name="f422" fmla="*/ 20 f321 1"/>
                  <a:gd name="f423" fmla="*/ 399 f320 1"/>
                  <a:gd name="f424" fmla="*/ 17 f321 1"/>
                  <a:gd name="f425" fmla="*/ 419 f320 1"/>
                  <a:gd name="f426" fmla="*/ 450 f320 1"/>
                  <a:gd name="f427" fmla="*/ 460 f320 1"/>
                  <a:gd name="f428" fmla="*/ 85 f321 1"/>
                  <a:gd name="f429" fmla="*/ 442 f320 1"/>
                  <a:gd name="f430" fmla="*/ 429 f320 1"/>
                  <a:gd name="f431" fmla="*/ 402 f320 1"/>
                  <a:gd name="f432" fmla="*/ 95 f321 1"/>
                  <a:gd name="f433" fmla="*/ 366 f320 1"/>
                  <a:gd name="f434" fmla="*/ f322 1 f2"/>
                  <a:gd name="f435" fmla="*/ f325 1 111"/>
                  <a:gd name="f436" fmla="*/ f326 1 523"/>
                  <a:gd name="f437" fmla="*/ f327 1 111"/>
                  <a:gd name="f438" fmla="*/ f328 1 523"/>
                  <a:gd name="f439" fmla="*/ f329 1 111"/>
                  <a:gd name="f440" fmla="*/ f330 1 523"/>
                  <a:gd name="f441" fmla="*/ f331 1 111"/>
                  <a:gd name="f442" fmla="*/ f332 1 523"/>
                  <a:gd name="f443" fmla="*/ f333 1 111"/>
                  <a:gd name="f444" fmla="*/ f334 1 523"/>
                  <a:gd name="f445" fmla="*/ f335 1 111"/>
                  <a:gd name="f446" fmla="*/ f336 1 523"/>
                  <a:gd name="f447" fmla="*/ f337 1 111"/>
                  <a:gd name="f448" fmla="*/ f338 1 523"/>
                  <a:gd name="f449" fmla="*/ f339 1 111"/>
                  <a:gd name="f450" fmla="*/ f340 1 523"/>
                  <a:gd name="f451" fmla="*/ f341 1 111"/>
                  <a:gd name="f452" fmla="*/ f342 1 523"/>
                  <a:gd name="f453" fmla="*/ f343 1 111"/>
                  <a:gd name="f454" fmla="*/ f344 1 523"/>
                  <a:gd name="f455" fmla="*/ f345 1 111"/>
                  <a:gd name="f456" fmla="*/ f346 1 523"/>
                  <a:gd name="f457" fmla="*/ f347 1 111"/>
                  <a:gd name="f458" fmla="*/ f348 1 523"/>
                  <a:gd name="f459" fmla="*/ f349 1 111"/>
                  <a:gd name="f460" fmla="*/ f350 1 523"/>
                  <a:gd name="f461" fmla="*/ f351 1 111"/>
                  <a:gd name="f462" fmla="*/ f352 1 523"/>
                  <a:gd name="f463" fmla="*/ f353 1 523"/>
                  <a:gd name="f464" fmla="*/ f354 1 111"/>
                  <a:gd name="f465" fmla="*/ f355 1 523"/>
                  <a:gd name="f466" fmla="*/ f356 1 111"/>
                  <a:gd name="f467" fmla="*/ f357 1 523"/>
                  <a:gd name="f468" fmla="*/ f358 1 111"/>
                  <a:gd name="f469" fmla="*/ f359 1 523"/>
                  <a:gd name="f470" fmla="*/ f360 1 111"/>
                  <a:gd name="f471" fmla="*/ f361 1 523"/>
                  <a:gd name="f472" fmla="*/ f362 1 111"/>
                  <a:gd name="f473" fmla="*/ f363 1 523"/>
                  <a:gd name="f474" fmla="*/ f364 1 111"/>
                  <a:gd name="f475" fmla="*/ f365 1 523"/>
                  <a:gd name="f476" fmla="*/ f366 1 523"/>
                  <a:gd name="f477" fmla="*/ f367 1 111"/>
                  <a:gd name="f478" fmla="*/ f368 1 523"/>
                  <a:gd name="f479" fmla="*/ f369 1 111"/>
                  <a:gd name="f480" fmla="*/ f370 1 523"/>
                  <a:gd name="f481" fmla="*/ f371 1 111"/>
                  <a:gd name="f482" fmla="*/ f372 1 523"/>
                  <a:gd name="f483" fmla="*/ f373 1 523"/>
                  <a:gd name="f484" fmla="*/ f374 1 111"/>
                  <a:gd name="f485" fmla="*/ f375 1 523"/>
                  <a:gd name="f486" fmla="*/ f376 1 523"/>
                  <a:gd name="f487" fmla="*/ f377 1 111"/>
                  <a:gd name="f488" fmla="*/ f378 1 523"/>
                  <a:gd name="f489" fmla="*/ f379 1 111"/>
                  <a:gd name="f490" fmla="*/ f380 1 523"/>
                  <a:gd name="f491" fmla="*/ f381 1 523"/>
                  <a:gd name="f492" fmla="*/ f382 1 111"/>
                  <a:gd name="f493" fmla="*/ f383 1 523"/>
                  <a:gd name="f494" fmla="*/ f384 1 111"/>
                  <a:gd name="f495" fmla="*/ f385 1 523"/>
                  <a:gd name="f496" fmla="*/ f386 1 111"/>
                  <a:gd name="f497" fmla="*/ f387 1 523"/>
                  <a:gd name="f498" fmla="*/ f388 1 111"/>
                  <a:gd name="f499" fmla="*/ f389 1 523"/>
                  <a:gd name="f500" fmla="*/ f390 1 111"/>
                  <a:gd name="f501" fmla="*/ f391 1 523"/>
                  <a:gd name="f502" fmla="*/ f392 1 111"/>
                  <a:gd name="f503" fmla="*/ f393 1 523"/>
                  <a:gd name="f504" fmla="*/ f394 1 111"/>
                  <a:gd name="f505" fmla="*/ f395 1 523"/>
                  <a:gd name="f506" fmla="*/ f396 1 111"/>
                  <a:gd name="f507" fmla="*/ f397 1 523"/>
                  <a:gd name="f508" fmla="*/ f398 1 111"/>
                  <a:gd name="f509" fmla="*/ f399 1 523"/>
                  <a:gd name="f510" fmla="*/ f400 1 111"/>
                  <a:gd name="f511" fmla="*/ f401 1 523"/>
                  <a:gd name="f512" fmla="*/ f402 1 111"/>
                  <a:gd name="f513" fmla="*/ f403 1 523"/>
                  <a:gd name="f514" fmla="*/ f404 1 523"/>
                  <a:gd name="f515" fmla="*/ f405 1 111"/>
                  <a:gd name="f516" fmla="*/ f406 1 523"/>
                  <a:gd name="f517" fmla="*/ f407 1 111"/>
                  <a:gd name="f518" fmla="*/ f408 1 523"/>
                  <a:gd name="f519" fmla="*/ f409 1 111"/>
                  <a:gd name="f520" fmla="*/ f410 1 523"/>
                  <a:gd name="f521" fmla="*/ f411 1 523"/>
                  <a:gd name="f522" fmla="*/ f412 1 523"/>
                  <a:gd name="f523" fmla="*/ f413 1 111"/>
                  <a:gd name="f524" fmla="*/ f414 1 523"/>
                  <a:gd name="f525" fmla="*/ f415 1 523"/>
                  <a:gd name="f526" fmla="*/ f416 1 111"/>
                  <a:gd name="f527" fmla="*/ f417 1 523"/>
                  <a:gd name="f528" fmla="*/ f418 1 111"/>
                  <a:gd name="f529" fmla="*/ f419 1 523"/>
                  <a:gd name="f530" fmla="*/ f420 1 111"/>
                  <a:gd name="f531" fmla="*/ f421 1 523"/>
                  <a:gd name="f532" fmla="*/ f422 1 111"/>
                  <a:gd name="f533" fmla="*/ f423 1 523"/>
                  <a:gd name="f534" fmla="*/ f424 1 111"/>
                  <a:gd name="f535" fmla="*/ f425 1 523"/>
                  <a:gd name="f536" fmla="*/ f426 1 523"/>
                  <a:gd name="f537" fmla="*/ f427 1 523"/>
                  <a:gd name="f538" fmla="*/ f428 1 111"/>
                  <a:gd name="f539" fmla="*/ f429 1 523"/>
                  <a:gd name="f540" fmla="*/ f430 1 523"/>
                  <a:gd name="f541" fmla="*/ f431 1 523"/>
                  <a:gd name="f542" fmla="*/ f432 1 111"/>
                  <a:gd name="f543" fmla="*/ f433 1 523"/>
                  <a:gd name="f544" fmla="*/ 0 1 f323"/>
                  <a:gd name="f545" fmla="*/ f6 1 f323"/>
                  <a:gd name="f546" fmla="*/ 0 1 f324"/>
                  <a:gd name="f547" fmla="*/ f7 1 f324"/>
                  <a:gd name="f548" fmla="+- f434 0 f1"/>
                  <a:gd name="f549" fmla="*/ f435 1 f323"/>
                  <a:gd name="f550" fmla="*/ f436 1 f324"/>
                  <a:gd name="f551" fmla="*/ f437 1 f323"/>
                  <a:gd name="f552" fmla="*/ f438 1 f324"/>
                  <a:gd name="f553" fmla="*/ f439 1 f323"/>
                  <a:gd name="f554" fmla="*/ f440 1 f324"/>
                  <a:gd name="f555" fmla="*/ f441 1 f323"/>
                  <a:gd name="f556" fmla="*/ f442 1 f324"/>
                  <a:gd name="f557" fmla="*/ f443 1 f323"/>
                  <a:gd name="f558" fmla="*/ f444 1 f324"/>
                  <a:gd name="f559" fmla="*/ f445 1 f323"/>
                  <a:gd name="f560" fmla="*/ f446 1 f324"/>
                  <a:gd name="f561" fmla="*/ f447 1 f323"/>
                  <a:gd name="f562" fmla="*/ f448 1 f324"/>
                  <a:gd name="f563" fmla="*/ f449 1 f323"/>
                  <a:gd name="f564" fmla="*/ f450 1 f324"/>
                  <a:gd name="f565" fmla="*/ f451 1 f323"/>
                  <a:gd name="f566" fmla="*/ f452 1 f324"/>
                  <a:gd name="f567" fmla="*/ f453 1 f323"/>
                  <a:gd name="f568" fmla="*/ f454 1 f324"/>
                  <a:gd name="f569" fmla="*/ f455 1 f323"/>
                  <a:gd name="f570" fmla="*/ f456 1 f324"/>
                  <a:gd name="f571" fmla="*/ f457 1 f323"/>
                  <a:gd name="f572" fmla="*/ f458 1 f324"/>
                  <a:gd name="f573" fmla="*/ f459 1 f323"/>
                  <a:gd name="f574" fmla="*/ f460 1 f324"/>
                  <a:gd name="f575" fmla="*/ f461 1 f323"/>
                  <a:gd name="f576" fmla="*/ f462 1 f324"/>
                  <a:gd name="f577" fmla="*/ f463 1 f324"/>
                  <a:gd name="f578" fmla="*/ f464 1 f323"/>
                  <a:gd name="f579" fmla="*/ f465 1 f324"/>
                  <a:gd name="f580" fmla="*/ f466 1 f323"/>
                  <a:gd name="f581" fmla="*/ f467 1 f324"/>
                  <a:gd name="f582" fmla="*/ f468 1 f323"/>
                  <a:gd name="f583" fmla="*/ f469 1 f324"/>
                  <a:gd name="f584" fmla="*/ f470 1 f323"/>
                  <a:gd name="f585" fmla="*/ f471 1 f324"/>
                  <a:gd name="f586" fmla="*/ f472 1 f323"/>
                  <a:gd name="f587" fmla="*/ f473 1 f324"/>
                  <a:gd name="f588" fmla="*/ f474 1 f323"/>
                  <a:gd name="f589" fmla="*/ f475 1 f324"/>
                  <a:gd name="f590" fmla="*/ f476 1 f324"/>
                  <a:gd name="f591" fmla="*/ f477 1 f323"/>
                  <a:gd name="f592" fmla="*/ f478 1 f324"/>
                  <a:gd name="f593" fmla="*/ f479 1 f323"/>
                  <a:gd name="f594" fmla="*/ f480 1 f324"/>
                  <a:gd name="f595" fmla="*/ f481 1 f323"/>
                  <a:gd name="f596" fmla="*/ f482 1 f324"/>
                  <a:gd name="f597" fmla="*/ f483 1 f324"/>
                  <a:gd name="f598" fmla="*/ f484 1 f323"/>
                  <a:gd name="f599" fmla="*/ f485 1 f324"/>
                  <a:gd name="f600" fmla="*/ f486 1 f324"/>
                  <a:gd name="f601" fmla="*/ f487 1 f323"/>
                  <a:gd name="f602" fmla="*/ f488 1 f324"/>
                  <a:gd name="f603" fmla="*/ f489 1 f323"/>
                  <a:gd name="f604" fmla="*/ f490 1 f324"/>
                  <a:gd name="f605" fmla="*/ f491 1 f324"/>
                  <a:gd name="f606" fmla="*/ f492 1 f323"/>
                  <a:gd name="f607" fmla="*/ f493 1 f324"/>
                  <a:gd name="f608" fmla="*/ f494 1 f323"/>
                  <a:gd name="f609" fmla="*/ f495 1 f324"/>
                  <a:gd name="f610" fmla="*/ f496 1 f323"/>
                  <a:gd name="f611" fmla="*/ f497 1 f324"/>
                  <a:gd name="f612" fmla="*/ f498 1 f323"/>
                  <a:gd name="f613" fmla="*/ f499 1 f324"/>
                  <a:gd name="f614" fmla="*/ f500 1 f323"/>
                  <a:gd name="f615" fmla="*/ f501 1 f324"/>
                  <a:gd name="f616" fmla="*/ f502 1 f323"/>
                  <a:gd name="f617" fmla="*/ f503 1 f324"/>
                  <a:gd name="f618" fmla="*/ f504 1 f323"/>
                  <a:gd name="f619" fmla="*/ f505 1 f324"/>
                  <a:gd name="f620" fmla="*/ f506 1 f323"/>
                  <a:gd name="f621" fmla="*/ f507 1 f324"/>
                  <a:gd name="f622" fmla="*/ f508 1 f323"/>
                  <a:gd name="f623" fmla="*/ f509 1 f324"/>
                  <a:gd name="f624" fmla="*/ f510 1 f323"/>
                  <a:gd name="f625" fmla="*/ f511 1 f324"/>
                  <a:gd name="f626" fmla="*/ f512 1 f323"/>
                  <a:gd name="f627" fmla="*/ f513 1 f324"/>
                  <a:gd name="f628" fmla="*/ f514 1 f324"/>
                  <a:gd name="f629" fmla="*/ f515 1 f323"/>
                  <a:gd name="f630" fmla="*/ f516 1 f324"/>
                  <a:gd name="f631" fmla="*/ f517 1 f323"/>
                  <a:gd name="f632" fmla="*/ f518 1 f324"/>
                  <a:gd name="f633" fmla="*/ f519 1 f323"/>
                  <a:gd name="f634" fmla="*/ f520 1 f324"/>
                  <a:gd name="f635" fmla="*/ f521 1 f324"/>
                  <a:gd name="f636" fmla="*/ f522 1 f324"/>
                  <a:gd name="f637" fmla="*/ f523 1 f323"/>
                  <a:gd name="f638" fmla="*/ f524 1 f324"/>
                  <a:gd name="f639" fmla="*/ f525 1 f324"/>
                  <a:gd name="f640" fmla="*/ f526 1 f323"/>
                  <a:gd name="f641" fmla="*/ f527 1 f324"/>
                  <a:gd name="f642" fmla="*/ f528 1 f323"/>
                  <a:gd name="f643" fmla="*/ f529 1 f324"/>
                  <a:gd name="f644" fmla="*/ f530 1 f323"/>
                  <a:gd name="f645" fmla="*/ f531 1 f324"/>
                  <a:gd name="f646" fmla="*/ f532 1 f323"/>
                  <a:gd name="f647" fmla="*/ f533 1 f324"/>
                  <a:gd name="f648" fmla="*/ f534 1 f323"/>
                  <a:gd name="f649" fmla="*/ f535 1 f324"/>
                  <a:gd name="f650" fmla="*/ f536 1 f324"/>
                  <a:gd name="f651" fmla="*/ f537 1 f324"/>
                  <a:gd name="f652" fmla="*/ f538 1 f323"/>
                  <a:gd name="f653" fmla="*/ f539 1 f324"/>
                  <a:gd name="f654" fmla="*/ f540 1 f324"/>
                  <a:gd name="f655" fmla="*/ f541 1 f324"/>
                  <a:gd name="f656" fmla="*/ f542 1 f323"/>
                  <a:gd name="f657" fmla="*/ f543 1 f324"/>
                  <a:gd name="f658" fmla="*/ f544 f318 1"/>
                  <a:gd name="f659" fmla="*/ f545 f318 1"/>
                  <a:gd name="f660" fmla="*/ f547 f319 1"/>
                  <a:gd name="f661" fmla="*/ f546 f319 1"/>
                  <a:gd name="f662" fmla="*/ f549 f318 1"/>
                  <a:gd name="f663" fmla="*/ f550 f319 1"/>
                  <a:gd name="f664" fmla="*/ f551 f318 1"/>
                  <a:gd name="f665" fmla="*/ f552 f319 1"/>
                  <a:gd name="f666" fmla="*/ f553 f318 1"/>
                  <a:gd name="f667" fmla="*/ f554 f319 1"/>
                  <a:gd name="f668" fmla="*/ f555 f318 1"/>
                  <a:gd name="f669" fmla="*/ f556 f319 1"/>
                  <a:gd name="f670" fmla="*/ f557 f318 1"/>
                  <a:gd name="f671" fmla="*/ f558 f319 1"/>
                  <a:gd name="f672" fmla="*/ f559 f318 1"/>
                  <a:gd name="f673" fmla="*/ f560 f319 1"/>
                  <a:gd name="f674" fmla="*/ f561 f318 1"/>
                  <a:gd name="f675" fmla="*/ f562 f319 1"/>
                  <a:gd name="f676" fmla="*/ f563 f318 1"/>
                  <a:gd name="f677" fmla="*/ f564 f319 1"/>
                  <a:gd name="f678" fmla="*/ f565 f318 1"/>
                  <a:gd name="f679" fmla="*/ f566 f319 1"/>
                  <a:gd name="f680" fmla="*/ f567 f318 1"/>
                  <a:gd name="f681" fmla="*/ f568 f319 1"/>
                  <a:gd name="f682" fmla="*/ f569 f318 1"/>
                  <a:gd name="f683" fmla="*/ f570 f319 1"/>
                  <a:gd name="f684" fmla="*/ f571 f318 1"/>
                  <a:gd name="f685" fmla="*/ f572 f319 1"/>
                  <a:gd name="f686" fmla="*/ f573 f318 1"/>
                  <a:gd name="f687" fmla="*/ f574 f319 1"/>
                  <a:gd name="f688" fmla="*/ f575 f318 1"/>
                  <a:gd name="f689" fmla="*/ f576 f319 1"/>
                  <a:gd name="f690" fmla="*/ f577 f319 1"/>
                  <a:gd name="f691" fmla="*/ f578 f318 1"/>
                  <a:gd name="f692" fmla="*/ f579 f319 1"/>
                  <a:gd name="f693" fmla="*/ f580 f318 1"/>
                  <a:gd name="f694" fmla="*/ f581 f319 1"/>
                  <a:gd name="f695" fmla="*/ f582 f318 1"/>
                  <a:gd name="f696" fmla="*/ f583 f319 1"/>
                  <a:gd name="f697" fmla="*/ f584 f318 1"/>
                  <a:gd name="f698" fmla="*/ f585 f319 1"/>
                  <a:gd name="f699" fmla="*/ f586 f318 1"/>
                  <a:gd name="f700" fmla="*/ f587 f319 1"/>
                  <a:gd name="f701" fmla="*/ f588 f318 1"/>
                  <a:gd name="f702" fmla="*/ f589 f319 1"/>
                  <a:gd name="f703" fmla="*/ f590 f319 1"/>
                  <a:gd name="f704" fmla="*/ f591 f318 1"/>
                  <a:gd name="f705" fmla="*/ f592 f319 1"/>
                  <a:gd name="f706" fmla="*/ f593 f318 1"/>
                  <a:gd name="f707" fmla="*/ f594 f319 1"/>
                  <a:gd name="f708" fmla="*/ f595 f318 1"/>
                  <a:gd name="f709" fmla="*/ f596 f319 1"/>
                  <a:gd name="f710" fmla="*/ f597 f319 1"/>
                  <a:gd name="f711" fmla="*/ f598 f318 1"/>
                  <a:gd name="f712" fmla="*/ f599 f319 1"/>
                  <a:gd name="f713" fmla="*/ f600 f319 1"/>
                  <a:gd name="f714" fmla="*/ f601 f318 1"/>
                  <a:gd name="f715" fmla="*/ f602 f319 1"/>
                  <a:gd name="f716" fmla="*/ f603 f318 1"/>
                  <a:gd name="f717" fmla="*/ f604 f319 1"/>
                  <a:gd name="f718" fmla="*/ f605 f319 1"/>
                  <a:gd name="f719" fmla="*/ f606 f318 1"/>
                  <a:gd name="f720" fmla="*/ f607 f319 1"/>
                  <a:gd name="f721" fmla="*/ f608 f318 1"/>
                  <a:gd name="f722" fmla="*/ f609 f319 1"/>
                  <a:gd name="f723" fmla="*/ f610 f318 1"/>
                  <a:gd name="f724" fmla="*/ f611 f319 1"/>
                  <a:gd name="f725" fmla="*/ f612 f318 1"/>
                  <a:gd name="f726" fmla="*/ f613 f319 1"/>
                  <a:gd name="f727" fmla="*/ f614 f318 1"/>
                  <a:gd name="f728" fmla="*/ f615 f319 1"/>
                  <a:gd name="f729" fmla="*/ f616 f318 1"/>
                  <a:gd name="f730" fmla="*/ f617 f319 1"/>
                  <a:gd name="f731" fmla="*/ f618 f318 1"/>
                  <a:gd name="f732" fmla="*/ f619 f319 1"/>
                  <a:gd name="f733" fmla="*/ f620 f318 1"/>
                  <a:gd name="f734" fmla="*/ f621 f319 1"/>
                  <a:gd name="f735" fmla="*/ f622 f318 1"/>
                  <a:gd name="f736" fmla="*/ f623 f319 1"/>
                  <a:gd name="f737" fmla="*/ f624 f318 1"/>
                  <a:gd name="f738" fmla="*/ f625 f319 1"/>
                  <a:gd name="f739" fmla="*/ f626 f318 1"/>
                  <a:gd name="f740" fmla="*/ f627 f319 1"/>
                  <a:gd name="f741" fmla="*/ f628 f319 1"/>
                  <a:gd name="f742" fmla="*/ f629 f318 1"/>
                  <a:gd name="f743" fmla="*/ f630 f319 1"/>
                  <a:gd name="f744" fmla="*/ f631 f318 1"/>
                  <a:gd name="f745" fmla="*/ f632 f319 1"/>
                  <a:gd name="f746" fmla="*/ f633 f318 1"/>
                  <a:gd name="f747" fmla="*/ f634 f319 1"/>
                  <a:gd name="f748" fmla="*/ f635 f319 1"/>
                  <a:gd name="f749" fmla="*/ f636 f319 1"/>
                  <a:gd name="f750" fmla="*/ f637 f318 1"/>
                  <a:gd name="f751" fmla="*/ f638 f319 1"/>
                  <a:gd name="f752" fmla="*/ f639 f319 1"/>
                  <a:gd name="f753" fmla="*/ f640 f318 1"/>
                  <a:gd name="f754" fmla="*/ f641 f319 1"/>
                  <a:gd name="f755" fmla="*/ f642 f318 1"/>
                  <a:gd name="f756" fmla="*/ f643 f319 1"/>
                  <a:gd name="f757" fmla="*/ f644 f318 1"/>
                  <a:gd name="f758" fmla="*/ f645 f319 1"/>
                  <a:gd name="f759" fmla="*/ f646 f318 1"/>
                  <a:gd name="f760" fmla="*/ f647 f319 1"/>
                  <a:gd name="f761" fmla="*/ f648 f318 1"/>
                  <a:gd name="f762" fmla="*/ f649 f319 1"/>
                  <a:gd name="f763" fmla="*/ f650 f319 1"/>
                  <a:gd name="f764" fmla="*/ f651 f319 1"/>
                  <a:gd name="f765" fmla="*/ f652 f318 1"/>
                  <a:gd name="f766" fmla="*/ f653 f319 1"/>
                  <a:gd name="f767" fmla="*/ f654 f319 1"/>
                  <a:gd name="f768" fmla="*/ f655 f319 1"/>
                  <a:gd name="f769" fmla="*/ f656 f318 1"/>
                  <a:gd name="f770" fmla="*/ f657 f319 1"/>
                </a:gdLst>
                <a:ahLst/>
                <a:cxnLst>
                  <a:cxn ang="3cd4">
                    <a:pos x="hc" y="t"/>
                  </a:cxn>
                  <a:cxn ang="0">
                    <a:pos x="r" y="vc"/>
                  </a:cxn>
                  <a:cxn ang="cd4">
                    <a:pos x="hc" y="b"/>
                  </a:cxn>
                  <a:cxn ang="cd2">
                    <a:pos x="l" y="vc"/>
                  </a:cxn>
                  <a:cxn ang="f548">
                    <a:pos x="f662" y="f663"/>
                  </a:cxn>
                  <a:cxn ang="f548">
                    <a:pos x="f664" y="f665"/>
                  </a:cxn>
                  <a:cxn ang="f548">
                    <a:pos x="f666" y="f667"/>
                  </a:cxn>
                  <a:cxn ang="f548">
                    <a:pos x="f668" y="f669"/>
                  </a:cxn>
                  <a:cxn ang="f548">
                    <a:pos x="f670" y="f671"/>
                  </a:cxn>
                  <a:cxn ang="f548">
                    <a:pos x="f672" y="f673"/>
                  </a:cxn>
                  <a:cxn ang="f548">
                    <a:pos x="f674" y="f675"/>
                  </a:cxn>
                  <a:cxn ang="f548">
                    <a:pos x="f670" y="f671"/>
                  </a:cxn>
                  <a:cxn ang="f548">
                    <a:pos x="f676" y="f677"/>
                  </a:cxn>
                  <a:cxn ang="f548">
                    <a:pos x="f678" y="f679"/>
                  </a:cxn>
                  <a:cxn ang="f548">
                    <a:pos x="f680" y="f681"/>
                  </a:cxn>
                  <a:cxn ang="f548">
                    <a:pos x="f682" y="f683"/>
                  </a:cxn>
                  <a:cxn ang="f548">
                    <a:pos x="f684" y="f685"/>
                  </a:cxn>
                  <a:cxn ang="f548">
                    <a:pos x="f686" y="f687"/>
                  </a:cxn>
                  <a:cxn ang="f548">
                    <a:pos x="f688" y="f689"/>
                  </a:cxn>
                  <a:cxn ang="f548">
                    <a:pos x="f686" y="f690"/>
                  </a:cxn>
                  <a:cxn ang="f548">
                    <a:pos x="f691" y="f692"/>
                  </a:cxn>
                  <a:cxn ang="f548">
                    <a:pos x="f693" y="f694"/>
                  </a:cxn>
                  <a:cxn ang="f548">
                    <a:pos x="f695" y="f696"/>
                  </a:cxn>
                  <a:cxn ang="f548">
                    <a:pos x="f697" y="f698"/>
                  </a:cxn>
                  <a:cxn ang="f548">
                    <a:pos x="f699" y="f700"/>
                  </a:cxn>
                  <a:cxn ang="f548">
                    <a:pos x="f701" y="f702"/>
                  </a:cxn>
                  <a:cxn ang="f548">
                    <a:pos x="f701" y="f703"/>
                  </a:cxn>
                  <a:cxn ang="f548">
                    <a:pos x="f704" y="f705"/>
                  </a:cxn>
                  <a:cxn ang="f548">
                    <a:pos x="f706" y="f707"/>
                  </a:cxn>
                  <a:cxn ang="f548">
                    <a:pos x="f708" y="f709"/>
                  </a:cxn>
                  <a:cxn ang="f548">
                    <a:pos x="f708" y="f710"/>
                  </a:cxn>
                  <a:cxn ang="f548">
                    <a:pos x="f711" y="f712"/>
                  </a:cxn>
                  <a:cxn ang="f548">
                    <a:pos x="f682" y="f713"/>
                  </a:cxn>
                  <a:cxn ang="f548">
                    <a:pos x="f714" y="f715"/>
                  </a:cxn>
                  <a:cxn ang="f548">
                    <a:pos x="f716" y="f717"/>
                  </a:cxn>
                  <a:cxn ang="f548">
                    <a:pos x="f682" y="f718"/>
                  </a:cxn>
                  <a:cxn ang="f548">
                    <a:pos x="f719" y="f720"/>
                  </a:cxn>
                  <a:cxn ang="f548">
                    <a:pos x="f721" y="f722"/>
                  </a:cxn>
                  <a:cxn ang="f548">
                    <a:pos x="f723" y="f724"/>
                  </a:cxn>
                  <a:cxn ang="f548">
                    <a:pos x="f725" y="f726"/>
                  </a:cxn>
                  <a:cxn ang="f548">
                    <a:pos x="f727" y="f728"/>
                  </a:cxn>
                  <a:cxn ang="f548">
                    <a:pos x="f729" y="f730"/>
                  </a:cxn>
                  <a:cxn ang="f548">
                    <a:pos x="f731" y="f732"/>
                  </a:cxn>
                  <a:cxn ang="f548">
                    <a:pos x="f733" y="f734"/>
                  </a:cxn>
                  <a:cxn ang="f548">
                    <a:pos x="f735" y="f736"/>
                  </a:cxn>
                  <a:cxn ang="f548">
                    <a:pos x="f737" y="f738"/>
                  </a:cxn>
                  <a:cxn ang="f548">
                    <a:pos x="f739" y="f740"/>
                  </a:cxn>
                  <a:cxn ang="f548">
                    <a:pos x="f737" y="f741"/>
                  </a:cxn>
                  <a:cxn ang="f548">
                    <a:pos x="f742" y="f743"/>
                  </a:cxn>
                  <a:cxn ang="f548">
                    <a:pos x="f744" y="f745"/>
                  </a:cxn>
                  <a:cxn ang="f548">
                    <a:pos x="f746" y="f747"/>
                  </a:cxn>
                  <a:cxn ang="f548">
                    <a:pos x="f670" y="f748"/>
                  </a:cxn>
                  <a:cxn ang="f548">
                    <a:pos x="f716" y="f749"/>
                  </a:cxn>
                  <a:cxn ang="f548">
                    <a:pos x="f750" y="f751"/>
                  </a:cxn>
                  <a:cxn ang="f548">
                    <a:pos x="f716" y="f752"/>
                  </a:cxn>
                  <a:cxn ang="f548">
                    <a:pos x="f753" y="f754"/>
                  </a:cxn>
                  <a:cxn ang="f548">
                    <a:pos x="f755" y="f756"/>
                  </a:cxn>
                  <a:cxn ang="f548">
                    <a:pos x="f757" y="f758"/>
                  </a:cxn>
                  <a:cxn ang="f548">
                    <a:pos x="f759" y="f760"/>
                  </a:cxn>
                  <a:cxn ang="f548">
                    <a:pos x="f761" y="f690"/>
                  </a:cxn>
                  <a:cxn ang="f548">
                    <a:pos x="f719" y="f762"/>
                  </a:cxn>
                  <a:cxn ang="f548">
                    <a:pos x="f678" y="f763"/>
                  </a:cxn>
                  <a:cxn ang="f548">
                    <a:pos x="f725" y="f764"/>
                  </a:cxn>
                  <a:cxn ang="f548">
                    <a:pos x="f765" y="f766"/>
                  </a:cxn>
                  <a:cxn ang="f548">
                    <a:pos x="f676" y="f767"/>
                  </a:cxn>
                  <a:cxn ang="f548">
                    <a:pos x="f744" y="f768"/>
                  </a:cxn>
                  <a:cxn ang="f548">
                    <a:pos x="f769" y="f770"/>
                  </a:cxn>
                </a:cxnLst>
                <a:rect l="f658" t="f661" r="f659" b="f660"/>
                <a:pathLst>
                  <a:path w="111" h="523">
                    <a:moveTo>
                      <a:pt x="f8" y="f9"/>
                    </a:moveTo>
                    <a:cubicBezTo>
                      <a:pt x="f10" y="f11"/>
                      <a:pt x="f12" y="f13"/>
                      <a:pt x="f14" y="f15"/>
                    </a:cubicBezTo>
                    <a:cubicBezTo>
                      <a:pt x="f14" y="f16"/>
                      <a:pt x="f17" y="f18"/>
                      <a:pt x="f17" y="f19"/>
                    </a:cubicBezTo>
                    <a:cubicBezTo>
                      <a:pt x="f20" y="f21"/>
                      <a:pt x="f14" y="f22"/>
                      <a:pt x="f10" y="f23"/>
                    </a:cubicBezTo>
                    <a:cubicBezTo>
                      <a:pt x="f24" y="f25"/>
                      <a:pt x="f26" y="f27"/>
                      <a:pt x="f12" y="f28"/>
                    </a:cubicBezTo>
                    <a:cubicBezTo>
                      <a:pt x="f14" y="f29"/>
                      <a:pt x="f30" y="f31"/>
                      <a:pt x="f8" y="f32"/>
                    </a:cubicBezTo>
                    <a:cubicBezTo>
                      <a:pt x="f12" y="f33"/>
                      <a:pt x="f12" y="f34"/>
                      <a:pt x="f8" y="f35"/>
                    </a:cubicBezTo>
                    <a:cubicBezTo>
                      <a:pt x="f14" y="f36"/>
                      <a:pt x="f37" y="f38"/>
                      <a:pt x="f20" y="f39"/>
                    </a:cubicBezTo>
                    <a:cubicBezTo>
                      <a:pt x="f40" y="f41"/>
                      <a:pt x="f42" y="f43"/>
                      <a:pt x="f44" y="f45"/>
                    </a:cubicBezTo>
                    <a:cubicBezTo>
                      <a:pt x="f46" y="f47"/>
                      <a:pt x="f48" y="f47"/>
                      <a:pt x="f49" y="f50"/>
                    </a:cubicBezTo>
                    <a:cubicBezTo>
                      <a:pt x="f49" y="f51"/>
                      <a:pt x="f52" y="f53"/>
                      <a:pt x="f54" y="f43"/>
                    </a:cubicBezTo>
                    <a:cubicBezTo>
                      <a:pt x="f55" y="f51"/>
                      <a:pt x="f56" y="f57"/>
                      <a:pt x="f58" y="f53"/>
                    </a:cubicBezTo>
                    <a:cubicBezTo>
                      <a:pt x="f59" y="f53"/>
                      <a:pt x="f60" y="f53"/>
                      <a:pt x="f60" y="f51"/>
                    </a:cubicBezTo>
                    <a:cubicBezTo>
                      <a:pt x="f60" y="f61"/>
                      <a:pt x="f62" y="f63"/>
                      <a:pt x="f64" y="f63"/>
                    </a:cubicBezTo>
                    <a:cubicBezTo>
                      <a:pt x="f65" y="f61"/>
                      <a:pt x="f66" y="f45"/>
                      <a:pt x="f66" y="f67"/>
                    </a:cubicBezTo>
                    <a:cubicBezTo>
                      <a:pt x="f68" y="f67"/>
                      <a:pt x="f69" y="f45"/>
                      <a:pt x="f49" y="f50"/>
                    </a:cubicBezTo>
                    <a:cubicBezTo>
                      <a:pt x="f70" y="f71"/>
                      <a:pt x="f70" y="f71"/>
                      <a:pt x="f72" y="f73"/>
                    </a:cubicBezTo>
                    <a:cubicBezTo>
                      <a:pt x="f74" y="f75"/>
                      <a:pt x="f76" y="f77"/>
                      <a:pt x="f52" y="f78"/>
                    </a:cubicBezTo>
                    <a:cubicBezTo>
                      <a:pt x="f69" y="f79"/>
                      <a:pt x="f80" y="f81"/>
                      <a:pt x="f82" y="f81"/>
                    </a:cubicBezTo>
                    <a:cubicBezTo>
                      <a:pt x="f65" y="f83"/>
                      <a:pt x="f58" y="f81"/>
                      <a:pt x="f59" y="f84"/>
                    </a:cubicBezTo>
                    <a:cubicBezTo>
                      <a:pt x="f85" y="f86"/>
                      <a:pt x="f60" y="f7"/>
                      <a:pt x="f87" y="f86"/>
                    </a:cubicBezTo>
                    <a:cubicBezTo>
                      <a:pt x="f88" y="f84"/>
                      <a:pt x="f89" y="f90"/>
                      <a:pt x="f91" y="f92"/>
                    </a:cubicBezTo>
                    <a:cubicBezTo>
                      <a:pt x="f85" y="f79"/>
                      <a:pt x="f64" y="f78"/>
                      <a:pt x="f62" y="f93"/>
                    </a:cubicBezTo>
                    <a:cubicBezTo>
                      <a:pt x="f94" y="f95"/>
                      <a:pt x="f87" y="f77"/>
                      <a:pt x="f96" y="f97"/>
                    </a:cubicBezTo>
                    <a:cubicBezTo>
                      <a:pt x="f98" y="f97"/>
                      <a:pt x="f99" y="f97"/>
                      <a:pt x="f100" y="f97"/>
                    </a:cubicBezTo>
                    <a:cubicBezTo>
                      <a:pt x="f101" y="f97"/>
                      <a:pt x="f102" y="f103"/>
                      <a:pt x="f102" y="f104"/>
                    </a:cubicBezTo>
                    <a:cubicBezTo>
                      <a:pt x="f102" y="f105"/>
                      <a:pt x="f106" y="f107"/>
                      <a:pt x="f108" y="f67"/>
                    </a:cubicBezTo>
                    <a:cubicBezTo>
                      <a:pt x="f109" y="f110"/>
                      <a:pt x="f111" y="f112"/>
                      <a:pt x="f113" y="f114"/>
                    </a:cubicBezTo>
                    <a:cubicBezTo>
                      <a:pt x="f115" y="f116"/>
                      <a:pt x="f115" y="f117"/>
                      <a:pt x="f118" y="f119"/>
                    </a:cubicBezTo>
                    <a:cubicBezTo>
                      <a:pt x="f120" y="f121"/>
                      <a:pt x="f120" y="f122"/>
                      <a:pt x="f118" y="f123"/>
                    </a:cubicBezTo>
                    <a:cubicBezTo>
                      <a:pt x="f124" y="f36"/>
                      <a:pt x="f115" y="f125"/>
                      <a:pt x="f113" y="f34"/>
                    </a:cubicBezTo>
                    <a:cubicBezTo>
                      <a:pt x="f111" y="f126"/>
                      <a:pt x="f127" y="f128"/>
                      <a:pt x="f113" y="f129"/>
                    </a:cubicBezTo>
                    <a:cubicBezTo>
                      <a:pt x="f130" y="f28"/>
                      <a:pt x="f130" y="f27"/>
                      <a:pt x="f113" y="f131"/>
                    </a:cubicBezTo>
                    <a:cubicBezTo>
                      <a:pt x="f109" y="f132"/>
                      <a:pt x="f113" y="f133"/>
                      <a:pt x="f109" y="f134"/>
                    </a:cubicBezTo>
                    <a:cubicBezTo>
                      <a:pt x="f109" y="f135"/>
                      <a:pt x="f136" y="f137"/>
                      <a:pt x="f111" y="f137"/>
                    </a:cubicBezTo>
                    <a:cubicBezTo>
                      <a:pt x="f5" y="f138"/>
                      <a:pt x="f120" y="f139"/>
                      <a:pt x="f140" y="f141"/>
                    </a:cubicBezTo>
                    <a:cubicBezTo>
                      <a:pt x="f140" y="f142"/>
                      <a:pt x="f118" y="f143"/>
                      <a:pt x="f118" y="f9"/>
                    </a:cubicBezTo>
                    <a:cubicBezTo>
                      <a:pt x="f130" y="f144"/>
                      <a:pt x="f111" y="f145"/>
                      <a:pt x="f130" y="f146"/>
                    </a:cubicBezTo>
                    <a:cubicBezTo>
                      <a:pt x="f130" y="f147"/>
                      <a:pt x="f130" y="f148"/>
                      <a:pt x="f130" y="f149"/>
                    </a:cubicBezTo>
                    <a:cubicBezTo>
                      <a:pt x="f113" y="f150"/>
                      <a:pt x="f115" y="f151"/>
                      <a:pt x="f127" y="f152"/>
                    </a:cubicBezTo>
                    <a:cubicBezTo>
                      <a:pt x="f127" y="f153"/>
                      <a:pt x="f127" y="f154"/>
                      <a:pt x="f127" y="f155"/>
                    </a:cubicBezTo>
                    <a:cubicBezTo>
                      <a:pt x="f113" y="f156"/>
                      <a:pt x="f157" y="f158"/>
                      <a:pt x="f159" y="f160"/>
                    </a:cubicBezTo>
                    <a:cubicBezTo>
                      <a:pt x="f161" y="f162"/>
                      <a:pt x="f163" y="f164"/>
                      <a:pt x="f165" y="f166"/>
                    </a:cubicBezTo>
                    <a:cubicBezTo>
                      <a:pt x="f167" y="f168"/>
                      <a:pt x="f167" y="f168"/>
                      <a:pt x="f169" y="f170"/>
                    </a:cubicBezTo>
                    <a:cubicBezTo>
                      <a:pt x="f165" y="f171"/>
                      <a:pt x="f165" y="f172"/>
                      <a:pt x="f169" y="f173"/>
                    </a:cubicBezTo>
                    <a:cubicBezTo>
                      <a:pt x="f169" y="f173"/>
                      <a:pt x="f169" y="f173"/>
                      <a:pt x="f169" y="f173"/>
                    </a:cubicBezTo>
                    <a:cubicBezTo>
                      <a:pt x="f174" y="f173"/>
                      <a:pt x="f175" y="f173"/>
                      <a:pt x="f100" y="f176"/>
                    </a:cubicBezTo>
                    <a:cubicBezTo>
                      <a:pt x="f177" y="f176"/>
                      <a:pt x="f99" y="f176"/>
                      <a:pt x="f178" y="f179"/>
                    </a:cubicBezTo>
                    <a:cubicBezTo>
                      <a:pt x="f98" y="f180"/>
                      <a:pt x="f178" y="f181"/>
                      <a:pt x="f99" y="f182"/>
                    </a:cubicBezTo>
                    <a:cubicBezTo>
                      <a:pt x="f177" y="f183"/>
                      <a:pt x="f100" y="f184"/>
                      <a:pt x="f185" y="f184"/>
                    </a:cubicBezTo>
                    <a:cubicBezTo>
                      <a:pt x="f106" y="f186"/>
                      <a:pt x="f169" y="f187"/>
                      <a:pt x="f169" y="f188"/>
                    </a:cubicBezTo>
                    <a:cubicBezTo>
                      <a:pt x="f169" y="f189"/>
                      <a:pt x="f102" y="f190"/>
                      <a:pt x="f174" y="f191"/>
                    </a:cubicBezTo>
                    <a:cubicBezTo>
                      <a:pt x="f174" y="f192"/>
                      <a:pt x="f193" y="f194"/>
                      <a:pt x="f174" y="f195"/>
                    </a:cubicBezTo>
                    <a:cubicBezTo>
                      <a:pt x="f102" y="f196"/>
                      <a:pt x="f102" y="f197"/>
                      <a:pt x="f174" y="f198"/>
                    </a:cubicBezTo>
                    <a:cubicBezTo>
                      <a:pt x="f193" y="f199"/>
                      <a:pt x="f100" y="f200"/>
                      <a:pt x="f101" y="f201"/>
                    </a:cubicBezTo>
                    <a:cubicBezTo>
                      <a:pt x="f174" y="f201"/>
                      <a:pt x="f101" y="f202"/>
                      <a:pt x="f101" y="f203"/>
                    </a:cubicBezTo>
                    <a:cubicBezTo>
                      <a:pt x="f193" y="f204"/>
                      <a:pt x="f193" y="f205"/>
                      <a:pt x="f185" y="f206"/>
                    </a:cubicBezTo>
                    <a:cubicBezTo>
                      <a:pt x="f185" y="f207"/>
                      <a:pt x="f177" y="f208"/>
                      <a:pt x="f96" y="f209"/>
                    </a:cubicBezTo>
                    <a:cubicBezTo>
                      <a:pt x="f87" y="f210"/>
                      <a:pt x="f87" y="f211"/>
                      <a:pt x="f91" y="f212"/>
                    </a:cubicBezTo>
                    <a:cubicBezTo>
                      <a:pt x="f91" y="f213"/>
                      <a:pt x="f87" y="f214"/>
                      <a:pt x="f88" y="f215"/>
                    </a:cubicBezTo>
                    <a:cubicBezTo>
                      <a:pt x="f96" y="f37"/>
                      <a:pt x="f216" y="f217"/>
                      <a:pt x="f91" y="f218"/>
                    </a:cubicBezTo>
                    <a:cubicBezTo>
                      <a:pt x="f94" y="f42"/>
                      <a:pt x="f62" y="f219"/>
                      <a:pt x="f60" y="f74"/>
                    </a:cubicBezTo>
                    <a:cubicBezTo>
                      <a:pt x="f91" y="f220"/>
                      <a:pt x="f87" y="f49"/>
                      <a:pt x="f91" y="f52"/>
                    </a:cubicBezTo>
                    <a:cubicBezTo>
                      <a:pt x="f85" y="f221"/>
                      <a:pt x="f91" y="f222"/>
                      <a:pt x="f96" y="f223"/>
                    </a:cubicBezTo>
                    <a:cubicBezTo>
                      <a:pt x="f178" y="f58"/>
                      <a:pt x="f178" y="f59"/>
                      <a:pt x="f98" y="f94"/>
                    </a:cubicBezTo>
                    <a:cubicBezTo>
                      <a:pt x="f224" y="f216"/>
                      <a:pt x="f216" y="f177"/>
                      <a:pt x="f216" y="f101"/>
                    </a:cubicBezTo>
                    <a:cubicBezTo>
                      <a:pt x="f216" y="f169"/>
                      <a:pt x="f89" y="f225"/>
                      <a:pt x="f91" y="f226"/>
                    </a:cubicBezTo>
                    <a:cubicBezTo>
                      <a:pt x="f85" y="f108"/>
                      <a:pt x="f59" y="f227"/>
                      <a:pt x="f228" y="f108"/>
                    </a:cubicBezTo>
                    <a:cubicBezTo>
                      <a:pt x="f55" y="f159"/>
                      <a:pt x="f65" y="f157"/>
                      <a:pt x="f54" y="f109"/>
                    </a:cubicBezTo>
                    <a:cubicBezTo>
                      <a:pt x="f229" y="f111"/>
                      <a:pt x="f221" y="f130"/>
                      <a:pt x="f80" y="f140"/>
                    </a:cubicBezTo>
                    <a:cubicBezTo>
                      <a:pt x="f76" y="f5"/>
                      <a:pt x="f70" y="f230"/>
                      <a:pt x="f231" y="f118"/>
                    </a:cubicBezTo>
                    <a:cubicBezTo>
                      <a:pt x="f49" y="f113"/>
                      <a:pt x="f49" y="f109"/>
                      <a:pt x="f231" y="f232"/>
                    </a:cubicBezTo>
                    <a:cubicBezTo>
                      <a:pt x="f76" y="f174"/>
                      <a:pt x="f76" y="f216"/>
                      <a:pt x="f68" y="f58"/>
                    </a:cubicBezTo>
                    <a:cubicBezTo>
                      <a:pt x="f221" y="f54"/>
                      <a:pt x="f69" y="f221"/>
                      <a:pt x="f220" y="f221"/>
                    </a:cubicBezTo>
                    <a:cubicBezTo>
                      <a:pt x="f42" y="f229"/>
                      <a:pt x="f42" y="f229"/>
                      <a:pt x="f42" y="f58"/>
                    </a:cubicBezTo>
                    <a:cubicBezTo>
                      <a:pt x="f42" y="f59"/>
                      <a:pt x="f42" y="f85"/>
                      <a:pt x="f233" y="f91"/>
                    </a:cubicBezTo>
                    <a:cubicBezTo>
                      <a:pt x="f72" y="f88"/>
                      <a:pt x="f233" y="f96"/>
                      <a:pt x="f234" y="f224"/>
                    </a:cubicBezTo>
                    <a:cubicBezTo>
                      <a:pt x="f218" y="f98"/>
                      <a:pt x="f24" y="f98"/>
                      <a:pt x="f235" y="f224"/>
                    </a:cubicBezTo>
                    <a:cubicBezTo>
                      <a:pt x="f236" y="f216"/>
                      <a:pt x="f20" y="f89"/>
                      <a:pt x="f8" y="f94"/>
                    </a:cubicBezTo>
                    <a:cubicBezTo>
                      <a:pt x="f30" y="f55"/>
                      <a:pt x="f237" y="f69"/>
                      <a:pt x="f238" y="f239"/>
                    </a:cubicBezTo>
                    <a:cubicBezTo>
                      <a:pt x="f240" y="f219"/>
                      <a:pt x="f238" y="f42"/>
                      <a:pt x="f241" y="f242"/>
                    </a:cubicBezTo>
                    <a:cubicBezTo>
                      <a:pt x="f237" y="f24"/>
                      <a:pt x="f237" y="f235"/>
                      <a:pt x="f241" y="f12"/>
                    </a:cubicBezTo>
                    <a:cubicBezTo>
                      <a:pt x="f238" y="f8"/>
                      <a:pt x="f240" y="f14"/>
                      <a:pt x="f238" y="f30"/>
                    </a:cubicBezTo>
                    <a:cubicBezTo>
                      <a:pt x="f30" y="f243"/>
                      <a:pt x="f238" y="f244"/>
                      <a:pt x="f245" y="f246"/>
                    </a:cubicBezTo>
                    <a:cubicBezTo>
                      <a:pt x="f245" y="f247"/>
                      <a:pt x="f243" y="f248"/>
                      <a:pt x="f243" y="f249"/>
                    </a:cubicBezTo>
                    <a:cubicBezTo>
                      <a:pt x="f240" y="f250"/>
                      <a:pt x="f6" y="f206"/>
                      <a:pt x="f251" y="f204"/>
                    </a:cubicBezTo>
                    <a:cubicBezTo>
                      <a:pt x="f251" y="f252"/>
                      <a:pt x="f251" y="f202"/>
                      <a:pt x="f243" y="f201"/>
                    </a:cubicBezTo>
                    <a:cubicBezTo>
                      <a:pt x="f237" y="f253"/>
                      <a:pt x="f241" y="f254"/>
                      <a:pt x="f245" y="f2"/>
                    </a:cubicBezTo>
                    <a:cubicBezTo>
                      <a:pt x="f238" y="f255"/>
                      <a:pt x="f30" y="f256"/>
                      <a:pt x="f14" y="f257"/>
                    </a:cubicBezTo>
                    <a:cubicBezTo>
                      <a:pt x="f12" y="f192"/>
                      <a:pt x="f217" y="f258"/>
                      <a:pt x="f24" y="f259"/>
                    </a:cubicBezTo>
                    <a:cubicBezTo>
                      <a:pt x="f218" y="f194"/>
                      <a:pt x="f234" y="f194"/>
                      <a:pt x="f233" y="f260"/>
                    </a:cubicBezTo>
                    <a:cubicBezTo>
                      <a:pt x="f72" y="f258"/>
                      <a:pt x="f233" y="f261"/>
                      <a:pt x="f234" y="f261"/>
                    </a:cubicBezTo>
                    <a:cubicBezTo>
                      <a:pt x="f235" y="f191"/>
                      <a:pt x="f24" y="f262"/>
                      <a:pt x="f263" y="f264"/>
                    </a:cubicBezTo>
                    <a:cubicBezTo>
                      <a:pt x="f263" y="f265"/>
                      <a:pt x="f234" y="f188"/>
                      <a:pt x="f266" y="f267"/>
                    </a:cubicBezTo>
                    <a:cubicBezTo>
                      <a:pt x="f266" y="f267"/>
                      <a:pt x="f239" y="f267"/>
                      <a:pt x="f74" y="f267"/>
                    </a:cubicBezTo>
                    <a:cubicBezTo>
                      <a:pt x="f74" y="f268"/>
                      <a:pt x="f46" y="f189"/>
                      <a:pt x="f49" y="f189"/>
                    </a:cubicBezTo>
                    <a:cubicBezTo>
                      <a:pt x="f221" y="f269"/>
                      <a:pt x="f228" y="f265"/>
                      <a:pt x="f60" y="f270"/>
                    </a:cubicBezTo>
                    <a:cubicBezTo>
                      <a:pt x="f89" y="f271"/>
                      <a:pt x="f87" y="f272"/>
                      <a:pt x="f60" y="f273"/>
                    </a:cubicBezTo>
                    <a:cubicBezTo>
                      <a:pt x="f228" y="f176"/>
                      <a:pt x="f68" y="f274"/>
                      <a:pt x="f220" y="f275"/>
                    </a:cubicBezTo>
                    <a:cubicBezTo>
                      <a:pt x="f46" y="f276"/>
                      <a:pt x="f239" y="f160"/>
                      <a:pt x="f74" y="f277"/>
                    </a:cubicBezTo>
                    <a:cubicBezTo>
                      <a:pt x="f44" y="f278"/>
                      <a:pt x="f220" y="f279"/>
                      <a:pt x="f231" y="f279"/>
                    </a:cubicBezTo>
                    <a:cubicBezTo>
                      <a:pt x="f221" y="f279"/>
                      <a:pt x="f223" y="f280"/>
                      <a:pt x="f60" y="f281"/>
                    </a:cubicBezTo>
                    <a:cubicBezTo>
                      <a:pt x="f89" y="f282"/>
                      <a:pt x="f96" y="f277"/>
                      <a:pt x="f99" y="f277"/>
                    </a:cubicBezTo>
                    <a:cubicBezTo>
                      <a:pt x="f101" y="f283"/>
                      <a:pt x="f165" y="f277"/>
                      <a:pt x="f225" y="f284"/>
                    </a:cubicBezTo>
                    <a:cubicBezTo>
                      <a:pt x="f226" y="f285"/>
                      <a:pt x="f159" y="f156"/>
                      <a:pt x="f159" y="f286"/>
                    </a:cubicBezTo>
                    <a:cubicBezTo>
                      <a:pt x="f161" y="f154"/>
                      <a:pt x="f159" y="f287"/>
                      <a:pt x="f227" y="f288"/>
                    </a:cubicBezTo>
                    <a:cubicBezTo>
                      <a:pt x="f289" y="f290"/>
                      <a:pt x="f232" y="f291"/>
                      <a:pt x="f227" y="f292"/>
                    </a:cubicBezTo>
                    <a:cubicBezTo>
                      <a:pt x="f159" y="f293"/>
                      <a:pt x="f232" y="f294"/>
                      <a:pt x="f157" y="f295"/>
                    </a:cubicBezTo>
                    <a:cubicBezTo>
                      <a:pt x="f289" y="f296"/>
                      <a:pt x="f289" y="f297"/>
                      <a:pt x="f159" y="f138"/>
                    </a:cubicBezTo>
                    <a:cubicBezTo>
                      <a:pt x="f298" y="f299"/>
                      <a:pt x="f298" y="f300"/>
                      <a:pt x="f226" y="f133"/>
                    </a:cubicBezTo>
                    <a:cubicBezTo>
                      <a:pt x="f108" y="f301"/>
                      <a:pt x="f108" y="f23"/>
                      <a:pt x="f157" y="f302"/>
                    </a:cubicBezTo>
                    <a:cubicBezTo>
                      <a:pt x="f109" y="f28"/>
                      <a:pt x="f232" y="f29"/>
                      <a:pt x="f108" y="f129"/>
                    </a:cubicBezTo>
                    <a:cubicBezTo>
                      <a:pt x="f161" y="f27"/>
                      <a:pt x="f298" y="f131"/>
                      <a:pt x="f185" y="f303"/>
                    </a:cubicBezTo>
                    <a:cubicBezTo>
                      <a:pt x="f178" y="f303"/>
                      <a:pt x="f224" y="f131"/>
                      <a:pt x="f216" y="f25"/>
                    </a:cubicBezTo>
                    <a:cubicBezTo>
                      <a:pt x="f89" y="f302"/>
                      <a:pt x="f88" y="f304"/>
                      <a:pt x="f96" y="f305"/>
                    </a:cubicBezTo>
                    <a:cubicBezTo>
                      <a:pt x="f175" y="f34"/>
                      <a:pt x="f100" y="f306"/>
                      <a:pt x="f59" y="f38"/>
                    </a:cubicBezTo>
                    <a:cubicBezTo>
                      <a:pt x="f307" y="f38"/>
                      <a:pt x="f223" y="f122"/>
                      <a:pt x="f65" y="f308"/>
                    </a:cubicBezTo>
                    <a:cubicBezTo>
                      <a:pt x="f68" y="f38"/>
                      <a:pt x="f70" y="f308"/>
                      <a:pt x="f231" y="f117"/>
                    </a:cubicBezTo>
                    <a:cubicBezTo>
                      <a:pt x="f49" y="f122"/>
                      <a:pt x="f74" y="f38"/>
                      <a:pt x="f72" y="f36"/>
                    </a:cubicBezTo>
                    <a:cubicBezTo>
                      <a:pt x="f42" y="f309"/>
                      <a:pt x="f242" y="f125"/>
                      <a:pt x="f242" y="f310"/>
                    </a:cubicBezTo>
                    <a:cubicBezTo>
                      <a:pt x="f234" y="f311"/>
                      <a:pt x="f233" y="f33"/>
                      <a:pt x="f219" y="f33"/>
                    </a:cubicBezTo>
                    <a:cubicBezTo>
                      <a:pt x="f220" y="f126"/>
                      <a:pt x="f52" y="f32"/>
                      <a:pt x="f52" y="f29"/>
                    </a:cubicBezTo>
                    <a:cubicBezTo>
                      <a:pt x="f52" y="f302"/>
                      <a:pt x="f48" y="f27"/>
                      <a:pt x="f266" y="f25"/>
                    </a:cubicBezTo>
                    <a:cubicBezTo>
                      <a:pt x="f218" y="f131"/>
                      <a:pt x="f24" y="f132"/>
                      <a:pt x="f234" y="f312"/>
                    </a:cubicBezTo>
                    <a:cubicBezTo>
                      <a:pt x="f42" y="f313"/>
                      <a:pt x="f233" y="f314"/>
                      <a:pt x="f233" y="f133"/>
                    </a:cubicBezTo>
                    <a:cubicBezTo>
                      <a:pt x="f219" y="f300"/>
                      <a:pt x="f26" y="f315"/>
                      <a:pt x="f12" y="f9"/>
                    </a:cubicBezTo>
                    <a:cubicBezTo>
                      <a:pt x="f12" y="f316"/>
                      <a:pt x="f20" y="f9"/>
                      <a:pt x="f8" y="f9"/>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6" name="Freeform 173">
                <a:extLst>
                  <a:ext uri="{FF2B5EF4-FFF2-40B4-BE49-F238E27FC236}">
                    <a16:creationId xmlns:a16="http://schemas.microsoft.com/office/drawing/2014/main" id="{6075F49A-727B-E651-3DB4-00A77C26AAE8}"/>
                  </a:ext>
                </a:extLst>
              </p:cNvPr>
              <p:cNvSpPr/>
              <p:nvPr/>
            </p:nvSpPr>
            <p:spPr>
              <a:xfrm>
                <a:off x="11093455" y="5111752"/>
                <a:ext cx="139702" cy="412751"/>
              </a:xfrm>
              <a:custGeom>
                <a:avLst/>
                <a:gdLst>
                  <a:gd name="f0" fmla="val 10800000"/>
                  <a:gd name="f1" fmla="val 5400000"/>
                  <a:gd name="f2" fmla="val 180"/>
                  <a:gd name="f3" fmla="val w"/>
                  <a:gd name="f4" fmla="val h"/>
                  <a:gd name="f5" fmla="val 0"/>
                  <a:gd name="f6" fmla="val 88"/>
                  <a:gd name="f7" fmla="val 262"/>
                  <a:gd name="f8" fmla="val 164"/>
                  <a:gd name="f9" fmla="val 83"/>
                  <a:gd name="f10" fmla="val 169"/>
                  <a:gd name="f11" fmla="val 77"/>
                  <a:gd name="f12" fmla="val 173"/>
                  <a:gd name="f13" fmla="val 80"/>
                  <a:gd name="f14" fmla="val 182"/>
                  <a:gd name="f15" fmla="val 81"/>
                  <a:gd name="f16" fmla="val 184"/>
                  <a:gd name="f17" fmla="val 78"/>
                  <a:gd name="f18" fmla="val 187"/>
                  <a:gd name="f19" fmla="val 189"/>
                  <a:gd name="f20" fmla="val 73"/>
                  <a:gd name="f21" fmla="val 195"/>
                  <a:gd name="f22" fmla="val 196"/>
                  <a:gd name="f23" fmla="val 79"/>
                  <a:gd name="f24" fmla="val 200"/>
                  <a:gd name="f25" fmla="val 82"/>
                  <a:gd name="f26" fmla="val 203"/>
                  <a:gd name="f27" fmla="val 205"/>
                  <a:gd name="f28" fmla="val 209"/>
                  <a:gd name="f29" fmla="val 211"/>
                  <a:gd name="f30" fmla="val 214"/>
                  <a:gd name="f31" fmla="val 76"/>
                  <a:gd name="f32" fmla="val 217"/>
                  <a:gd name="f33" fmla="val 75"/>
                  <a:gd name="f34" fmla="val 220"/>
                  <a:gd name="f35" fmla="val 74"/>
                  <a:gd name="f36" fmla="val 221"/>
                  <a:gd name="f37" fmla="val 71"/>
                  <a:gd name="f38" fmla="val 69"/>
                  <a:gd name="f39" fmla="val 67"/>
                  <a:gd name="f40" fmla="val 66"/>
                  <a:gd name="f41" fmla="val 64"/>
                  <a:gd name="f42" fmla="val 222"/>
                  <a:gd name="f43" fmla="val 61"/>
                  <a:gd name="f44" fmla="val 225"/>
                  <a:gd name="f45" fmla="val 228"/>
                  <a:gd name="f46" fmla="val 62"/>
                  <a:gd name="f47" fmla="val 231"/>
                  <a:gd name="f48" fmla="val 65"/>
                  <a:gd name="f49" fmla="val 233"/>
                  <a:gd name="f50" fmla="val 68"/>
                  <a:gd name="f51" fmla="val 70"/>
                  <a:gd name="f52" fmla="val 234"/>
                  <a:gd name="f53" fmla="val 239"/>
                  <a:gd name="f54" fmla="val 243"/>
                  <a:gd name="f55" fmla="val 245"/>
                  <a:gd name="f56" fmla="val 248"/>
                  <a:gd name="f57" fmla="val 72"/>
                  <a:gd name="f58" fmla="val 249"/>
                  <a:gd name="f59" fmla="val 251"/>
                  <a:gd name="f60" fmla="val 63"/>
                  <a:gd name="f61" fmla="val 254"/>
                  <a:gd name="f62" fmla="val 258"/>
                  <a:gd name="f63" fmla="val 259"/>
                  <a:gd name="f64" fmla="val 260"/>
                  <a:gd name="f65" fmla="val 261"/>
                  <a:gd name="f66" fmla="val 56"/>
                  <a:gd name="f67" fmla="val 58"/>
                  <a:gd name="f68" fmla="val 59"/>
                  <a:gd name="f69" fmla="val 250"/>
                  <a:gd name="f70" fmla="val 55"/>
                  <a:gd name="f71" fmla="val 53"/>
                  <a:gd name="f72" fmla="val 51"/>
                  <a:gd name="f73" fmla="val 252"/>
                  <a:gd name="f74" fmla="val 50"/>
                  <a:gd name="f75" fmla="val 255"/>
                  <a:gd name="f76" fmla="val 48"/>
                  <a:gd name="f77" fmla="val 253"/>
                  <a:gd name="f78" fmla="val 42"/>
                  <a:gd name="f79" fmla="val 35"/>
                  <a:gd name="f80" fmla="val 29"/>
                  <a:gd name="f81" fmla="val 21"/>
                  <a:gd name="f82" fmla="val 242"/>
                  <a:gd name="f83" fmla="val 20"/>
                  <a:gd name="f84" fmla="val 27"/>
                  <a:gd name="f85" fmla="val 227"/>
                  <a:gd name="f86" fmla="val 28"/>
                  <a:gd name="f87" fmla="val 226"/>
                  <a:gd name="f88" fmla="val 30"/>
                  <a:gd name="f89" fmla="val 31"/>
                  <a:gd name="f90" fmla="val 223"/>
                  <a:gd name="f91" fmla="val 32"/>
                  <a:gd name="f92" fmla="val 219"/>
                  <a:gd name="f93" fmla="val 216"/>
                  <a:gd name="f94" fmla="val 26"/>
                  <a:gd name="f95" fmla="val 23"/>
                  <a:gd name="f96" fmla="val 19"/>
                  <a:gd name="f97" fmla="val 16"/>
                  <a:gd name="f98" fmla="val 218"/>
                  <a:gd name="f99" fmla="val 11"/>
                  <a:gd name="f100" fmla="val 10"/>
                  <a:gd name="f101" fmla="val 224"/>
                  <a:gd name="f102" fmla="val 12"/>
                  <a:gd name="f103" fmla="val 230"/>
                  <a:gd name="f104" fmla="val 13"/>
                  <a:gd name="f105" fmla="val 232"/>
                  <a:gd name="f106" fmla="val 14"/>
                  <a:gd name="f107" fmla="val 235"/>
                  <a:gd name="f108" fmla="val 9"/>
                  <a:gd name="f109" fmla="val 8"/>
                  <a:gd name="f110" fmla="val 1"/>
                  <a:gd name="f111" fmla="val 5"/>
                  <a:gd name="f112" fmla="val 6"/>
                  <a:gd name="f113" fmla="val 212"/>
                  <a:gd name="f114" fmla="val 7"/>
                  <a:gd name="f115" fmla="val 206"/>
                  <a:gd name="f116" fmla="val 201"/>
                  <a:gd name="f117" fmla="val 193"/>
                  <a:gd name="f118" fmla="val 192"/>
                  <a:gd name="f119" fmla="val 190"/>
                  <a:gd name="f120" fmla="val 185"/>
                  <a:gd name="f121" fmla="val 2"/>
                  <a:gd name="f122" fmla="val 179"/>
                  <a:gd name="f123" fmla="val 165"/>
                  <a:gd name="f124" fmla="val 150"/>
                  <a:gd name="f125" fmla="val 134"/>
                  <a:gd name="f126" fmla="val 3"/>
                  <a:gd name="f127" fmla="val 119"/>
                  <a:gd name="f128" fmla="val 115"/>
                  <a:gd name="f129" fmla="val 111"/>
                  <a:gd name="f130" fmla="val 4"/>
                  <a:gd name="f131" fmla="val 107"/>
                  <a:gd name="f132" fmla="val 100"/>
                  <a:gd name="f133" fmla="val 94"/>
                  <a:gd name="f134" fmla="val 86"/>
                  <a:gd name="f135" fmla="val 49"/>
                  <a:gd name="f136" fmla="val 34"/>
                  <a:gd name="f137" fmla="val 40"/>
                  <a:gd name="f138" fmla="val 52"/>
                  <a:gd name="f139" fmla="val 60"/>
                  <a:gd name="f140" fmla="val 47"/>
                  <a:gd name="f141" fmla="val 45"/>
                  <a:gd name="f142" fmla="val 39"/>
                  <a:gd name="f143" fmla="val 54"/>
                  <a:gd name="f144" fmla="val 38"/>
                  <a:gd name="f145" fmla="val 36"/>
                  <a:gd name="f146" fmla="val 43"/>
                  <a:gd name="f147" fmla="val 24"/>
                  <a:gd name="f148" fmla="val 37"/>
                  <a:gd name="f149" fmla="val 22"/>
                  <a:gd name="f150" fmla="val 15"/>
                  <a:gd name="f151" fmla="val 57"/>
                  <a:gd name="f152" fmla="val 17"/>
                  <a:gd name="f153" fmla="val 41"/>
                  <a:gd name="f154" fmla="val 85"/>
                  <a:gd name="f155" fmla="val 91"/>
                  <a:gd name="f156" fmla="val 93"/>
                  <a:gd name="f157" fmla="val 95"/>
                  <a:gd name="f158" fmla="val 97"/>
                  <a:gd name="f159" fmla="val 98"/>
                  <a:gd name="f160" fmla="val 102"/>
                  <a:gd name="f161" fmla="val 113"/>
                  <a:gd name="f162" fmla="val 118"/>
                  <a:gd name="f163" fmla="val 123"/>
                  <a:gd name="f164" fmla="val 124"/>
                  <a:gd name="f165" fmla="val 122"/>
                  <a:gd name="f166" fmla="val 125"/>
                  <a:gd name="f167" fmla="val 127"/>
                  <a:gd name="f168" fmla="val 128"/>
                  <a:gd name="f169" fmla="val 126"/>
                  <a:gd name="f170" fmla="val 129"/>
                  <a:gd name="f171" fmla="val 130"/>
                  <a:gd name="f172" fmla="val 131"/>
                  <a:gd name="f173" fmla="val 136"/>
                  <a:gd name="f174" fmla="val 137"/>
                  <a:gd name="f175" fmla="val 138"/>
                  <a:gd name="f176" fmla="val 84"/>
                  <a:gd name="f177" fmla="val 140"/>
                  <a:gd name="f178" fmla="val 142"/>
                  <a:gd name="f179" fmla="val 144"/>
                  <a:gd name="f180" fmla="val 155"/>
                  <a:gd name="f181" fmla="val 87"/>
                  <a:gd name="f182" fmla="val 160"/>
                  <a:gd name="f183" fmla="val 161"/>
                  <a:gd name="f184" fmla="val 163"/>
                  <a:gd name="f185" fmla="+- 0 0 -90"/>
                  <a:gd name="f186" fmla="*/ f3 1 88"/>
                  <a:gd name="f187" fmla="*/ f4 1 262"/>
                  <a:gd name="f188" fmla="+- f7 0 f5"/>
                  <a:gd name="f189" fmla="+- f6 0 f5"/>
                  <a:gd name="f190" fmla="*/ f185 f0 1"/>
                  <a:gd name="f191" fmla="*/ f189 1 88"/>
                  <a:gd name="f192" fmla="*/ f188 1 262"/>
                  <a:gd name="f193" fmla="*/ 80 f189 1"/>
                  <a:gd name="f194" fmla="*/ 182 f188 1"/>
                  <a:gd name="f195" fmla="*/ 79 f189 1"/>
                  <a:gd name="f196" fmla="*/ 200 f188 1"/>
                  <a:gd name="f197" fmla="*/ 76 f189 1"/>
                  <a:gd name="f198" fmla="*/ 217 f188 1"/>
                  <a:gd name="f199" fmla="*/ 66 f189 1"/>
                  <a:gd name="f200" fmla="*/ 220 f188 1"/>
                  <a:gd name="f201" fmla="*/ 68 f189 1"/>
                  <a:gd name="f202" fmla="*/ 233 f188 1"/>
                  <a:gd name="f203" fmla="*/ 239 f188 1"/>
                  <a:gd name="f204" fmla="*/ 69 f189 1"/>
                  <a:gd name="f205" fmla="*/ 249 f188 1"/>
                  <a:gd name="f206" fmla="*/ 67 f189 1"/>
                  <a:gd name="f207" fmla="*/ 261 f188 1"/>
                  <a:gd name="f208" fmla="*/ 58 f189 1"/>
                  <a:gd name="f209" fmla="*/ 254 f188 1"/>
                  <a:gd name="f210" fmla="*/ 48 f189 1"/>
                  <a:gd name="f211" fmla="*/ 253 f188 1"/>
                  <a:gd name="f212" fmla="*/ 27 f189 1"/>
                  <a:gd name="f213" fmla="*/ 227 f188 1"/>
                  <a:gd name="f214" fmla="*/ 31 f189 1"/>
                  <a:gd name="f215" fmla="*/ 219 f188 1"/>
                  <a:gd name="f216" fmla="*/ 16 f189 1"/>
                  <a:gd name="f217" fmla="*/ 218 f188 1"/>
                  <a:gd name="f218" fmla="*/ 12 f189 1"/>
                  <a:gd name="f219" fmla="*/ 234 f188 1"/>
                  <a:gd name="f220" fmla="*/ 5 f189 1"/>
                  <a:gd name="f221" fmla="*/ 214 f188 1"/>
                  <a:gd name="f222" fmla="*/ 11 f189 1"/>
                  <a:gd name="f223" fmla="*/ 193 f188 1"/>
                  <a:gd name="f224" fmla="*/ 8 f189 1"/>
                  <a:gd name="f225" fmla="*/ 184 f188 1"/>
                  <a:gd name="f226" fmla="*/ 3 f189 1"/>
                  <a:gd name="f227" fmla="*/ 119 f188 1"/>
                  <a:gd name="f228" fmla="*/ 7 f189 1"/>
                  <a:gd name="f229" fmla="*/ 86 f188 1"/>
                  <a:gd name="f230" fmla="*/ 21 f189 1"/>
                  <a:gd name="f231" fmla="*/ 48 f188 1"/>
                  <a:gd name="f232" fmla="*/ 52 f188 1"/>
                  <a:gd name="f233" fmla="*/ 45 f188 1"/>
                  <a:gd name="f234" fmla="*/ 42 f189 1"/>
                  <a:gd name="f235" fmla="*/ 28 f188 1"/>
                  <a:gd name="f236" fmla="*/ 34 f189 1"/>
                  <a:gd name="f237" fmla="*/ 11 f188 1"/>
                  <a:gd name="f238" fmla="*/ 3 f188 1"/>
                  <a:gd name="f239" fmla="*/ 8 f188 1"/>
                  <a:gd name="f240" fmla="*/ 23 f188 1"/>
                  <a:gd name="f241" fmla="*/ 54 f188 1"/>
                  <a:gd name="f242" fmla="*/ 55 f189 1"/>
                  <a:gd name="f243" fmla="*/ 58 f188 1"/>
                  <a:gd name="f244" fmla="*/ 62 f189 1"/>
                  <a:gd name="f245" fmla="*/ 62 f188 1"/>
                  <a:gd name="f246" fmla="*/ 70 f189 1"/>
                  <a:gd name="f247" fmla="*/ 68 f188 1"/>
                  <a:gd name="f248" fmla="*/ 78 f189 1"/>
                  <a:gd name="f249" fmla="*/ 91 f188 1"/>
                  <a:gd name="f250" fmla="*/ 102 f188 1"/>
                  <a:gd name="f251" fmla="*/ 72 f189 1"/>
                  <a:gd name="f252" fmla="*/ 123 f188 1"/>
                  <a:gd name="f253" fmla="*/ 64 f189 1"/>
                  <a:gd name="f254" fmla="*/ 125 f188 1"/>
                  <a:gd name="f255" fmla="*/ 77 f189 1"/>
                  <a:gd name="f256" fmla="*/ 129 f188 1"/>
                  <a:gd name="f257" fmla="*/ 83 f189 1"/>
                  <a:gd name="f258" fmla="*/ 138 f188 1"/>
                  <a:gd name="f259" fmla="*/ 87 f189 1"/>
                  <a:gd name="f260" fmla="*/ 160 f188 1"/>
                  <a:gd name="f261" fmla="*/ f190 1 f2"/>
                  <a:gd name="f262" fmla="*/ f193 1 88"/>
                  <a:gd name="f263" fmla="*/ f194 1 262"/>
                  <a:gd name="f264" fmla="*/ f195 1 88"/>
                  <a:gd name="f265" fmla="*/ f196 1 262"/>
                  <a:gd name="f266" fmla="*/ f197 1 88"/>
                  <a:gd name="f267" fmla="*/ f198 1 262"/>
                  <a:gd name="f268" fmla="*/ f199 1 88"/>
                  <a:gd name="f269" fmla="*/ f200 1 262"/>
                  <a:gd name="f270" fmla="*/ f201 1 88"/>
                  <a:gd name="f271" fmla="*/ f202 1 262"/>
                  <a:gd name="f272" fmla="*/ f203 1 262"/>
                  <a:gd name="f273" fmla="*/ f204 1 88"/>
                  <a:gd name="f274" fmla="*/ f205 1 262"/>
                  <a:gd name="f275" fmla="*/ f206 1 88"/>
                  <a:gd name="f276" fmla="*/ f207 1 262"/>
                  <a:gd name="f277" fmla="*/ f208 1 88"/>
                  <a:gd name="f278" fmla="*/ f209 1 262"/>
                  <a:gd name="f279" fmla="*/ f210 1 88"/>
                  <a:gd name="f280" fmla="*/ f211 1 262"/>
                  <a:gd name="f281" fmla="*/ f212 1 88"/>
                  <a:gd name="f282" fmla="*/ f213 1 262"/>
                  <a:gd name="f283" fmla="*/ f214 1 88"/>
                  <a:gd name="f284" fmla="*/ f215 1 262"/>
                  <a:gd name="f285" fmla="*/ f216 1 88"/>
                  <a:gd name="f286" fmla="*/ f217 1 262"/>
                  <a:gd name="f287" fmla="*/ f218 1 88"/>
                  <a:gd name="f288" fmla="*/ f219 1 262"/>
                  <a:gd name="f289" fmla="*/ f220 1 88"/>
                  <a:gd name="f290" fmla="*/ f221 1 262"/>
                  <a:gd name="f291" fmla="*/ f222 1 88"/>
                  <a:gd name="f292" fmla="*/ f223 1 262"/>
                  <a:gd name="f293" fmla="*/ f224 1 88"/>
                  <a:gd name="f294" fmla="*/ f225 1 262"/>
                  <a:gd name="f295" fmla="*/ f226 1 88"/>
                  <a:gd name="f296" fmla="*/ f227 1 262"/>
                  <a:gd name="f297" fmla="*/ f228 1 88"/>
                  <a:gd name="f298" fmla="*/ f229 1 262"/>
                  <a:gd name="f299" fmla="*/ f230 1 88"/>
                  <a:gd name="f300" fmla="*/ f231 1 262"/>
                  <a:gd name="f301" fmla="*/ f232 1 262"/>
                  <a:gd name="f302" fmla="*/ f233 1 262"/>
                  <a:gd name="f303" fmla="*/ f234 1 88"/>
                  <a:gd name="f304" fmla="*/ f235 1 262"/>
                  <a:gd name="f305" fmla="*/ f236 1 88"/>
                  <a:gd name="f306" fmla="*/ f237 1 262"/>
                  <a:gd name="f307" fmla="*/ f238 1 262"/>
                  <a:gd name="f308" fmla="*/ f239 1 262"/>
                  <a:gd name="f309" fmla="*/ f240 1 262"/>
                  <a:gd name="f310" fmla="*/ f241 1 262"/>
                  <a:gd name="f311" fmla="*/ f242 1 88"/>
                  <a:gd name="f312" fmla="*/ f243 1 262"/>
                  <a:gd name="f313" fmla="*/ f244 1 88"/>
                  <a:gd name="f314" fmla="*/ f245 1 262"/>
                  <a:gd name="f315" fmla="*/ f246 1 88"/>
                  <a:gd name="f316" fmla="*/ f247 1 262"/>
                  <a:gd name="f317" fmla="*/ f248 1 88"/>
                  <a:gd name="f318" fmla="*/ f249 1 262"/>
                  <a:gd name="f319" fmla="*/ f250 1 262"/>
                  <a:gd name="f320" fmla="*/ f251 1 88"/>
                  <a:gd name="f321" fmla="*/ f252 1 262"/>
                  <a:gd name="f322" fmla="*/ f253 1 88"/>
                  <a:gd name="f323" fmla="*/ f254 1 262"/>
                  <a:gd name="f324" fmla="*/ f255 1 88"/>
                  <a:gd name="f325" fmla="*/ f256 1 262"/>
                  <a:gd name="f326" fmla="*/ f257 1 88"/>
                  <a:gd name="f327" fmla="*/ f258 1 262"/>
                  <a:gd name="f328" fmla="*/ f259 1 88"/>
                  <a:gd name="f329" fmla="*/ f260 1 262"/>
                  <a:gd name="f330" fmla="*/ 0 1 f191"/>
                  <a:gd name="f331" fmla="*/ f6 1 f191"/>
                  <a:gd name="f332" fmla="*/ 0 1 f192"/>
                  <a:gd name="f333" fmla="*/ f7 1 f192"/>
                  <a:gd name="f334" fmla="+- f261 0 f1"/>
                  <a:gd name="f335" fmla="*/ f262 1 f191"/>
                  <a:gd name="f336" fmla="*/ f263 1 f192"/>
                  <a:gd name="f337" fmla="*/ f264 1 f191"/>
                  <a:gd name="f338" fmla="*/ f265 1 f192"/>
                  <a:gd name="f339" fmla="*/ f266 1 f191"/>
                  <a:gd name="f340" fmla="*/ f267 1 f192"/>
                  <a:gd name="f341" fmla="*/ f268 1 f191"/>
                  <a:gd name="f342" fmla="*/ f269 1 f192"/>
                  <a:gd name="f343" fmla="*/ f270 1 f191"/>
                  <a:gd name="f344" fmla="*/ f271 1 f192"/>
                  <a:gd name="f345" fmla="*/ f272 1 f192"/>
                  <a:gd name="f346" fmla="*/ f273 1 f191"/>
                  <a:gd name="f347" fmla="*/ f274 1 f192"/>
                  <a:gd name="f348" fmla="*/ f275 1 f191"/>
                  <a:gd name="f349" fmla="*/ f276 1 f192"/>
                  <a:gd name="f350" fmla="*/ f277 1 f191"/>
                  <a:gd name="f351" fmla="*/ f278 1 f192"/>
                  <a:gd name="f352" fmla="*/ f279 1 f191"/>
                  <a:gd name="f353" fmla="*/ f280 1 f192"/>
                  <a:gd name="f354" fmla="*/ f281 1 f191"/>
                  <a:gd name="f355" fmla="*/ f282 1 f192"/>
                  <a:gd name="f356" fmla="*/ f283 1 f191"/>
                  <a:gd name="f357" fmla="*/ f284 1 f192"/>
                  <a:gd name="f358" fmla="*/ f285 1 f191"/>
                  <a:gd name="f359" fmla="*/ f286 1 f192"/>
                  <a:gd name="f360" fmla="*/ f287 1 f191"/>
                  <a:gd name="f361" fmla="*/ f288 1 f192"/>
                  <a:gd name="f362" fmla="*/ f289 1 f191"/>
                  <a:gd name="f363" fmla="*/ f290 1 f192"/>
                  <a:gd name="f364" fmla="*/ f291 1 f191"/>
                  <a:gd name="f365" fmla="*/ f292 1 f192"/>
                  <a:gd name="f366" fmla="*/ f293 1 f191"/>
                  <a:gd name="f367" fmla="*/ f294 1 f192"/>
                  <a:gd name="f368" fmla="*/ f295 1 f191"/>
                  <a:gd name="f369" fmla="*/ f296 1 f192"/>
                  <a:gd name="f370" fmla="*/ f297 1 f191"/>
                  <a:gd name="f371" fmla="*/ f298 1 f192"/>
                  <a:gd name="f372" fmla="*/ f299 1 f191"/>
                  <a:gd name="f373" fmla="*/ f300 1 f192"/>
                  <a:gd name="f374" fmla="*/ f301 1 f192"/>
                  <a:gd name="f375" fmla="*/ f302 1 f192"/>
                  <a:gd name="f376" fmla="*/ f303 1 f191"/>
                  <a:gd name="f377" fmla="*/ f304 1 f192"/>
                  <a:gd name="f378" fmla="*/ f305 1 f191"/>
                  <a:gd name="f379" fmla="*/ f306 1 f192"/>
                  <a:gd name="f380" fmla="*/ f307 1 f192"/>
                  <a:gd name="f381" fmla="*/ f308 1 f192"/>
                  <a:gd name="f382" fmla="*/ f309 1 f192"/>
                  <a:gd name="f383" fmla="*/ f310 1 f192"/>
                  <a:gd name="f384" fmla="*/ f311 1 f191"/>
                  <a:gd name="f385" fmla="*/ f312 1 f192"/>
                  <a:gd name="f386" fmla="*/ f313 1 f191"/>
                  <a:gd name="f387" fmla="*/ f314 1 f192"/>
                  <a:gd name="f388" fmla="*/ f315 1 f191"/>
                  <a:gd name="f389" fmla="*/ f316 1 f192"/>
                  <a:gd name="f390" fmla="*/ f317 1 f191"/>
                  <a:gd name="f391" fmla="*/ f318 1 f192"/>
                  <a:gd name="f392" fmla="*/ f319 1 f192"/>
                  <a:gd name="f393" fmla="*/ f320 1 f191"/>
                  <a:gd name="f394" fmla="*/ f321 1 f192"/>
                  <a:gd name="f395" fmla="*/ f322 1 f191"/>
                  <a:gd name="f396" fmla="*/ f323 1 f192"/>
                  <a:gd name="f397" fmla="*/ f324 1 f191"/>
                  <a:gd name="f398" fmla="*/ f325 1 f192"/>
                  <a:gd name="f399" fmla="*/ f326 1 f191"/>
                  <a:gd name="f400" fmla="*/ f327 1 f192"/>
                  <a:gd name="f401" fmla="*/ f328 1 f191"/>
                  <a:gd name="f402" fmla="*/ f329 1 f192"/>
                  <a:gd name="f403" fmla="*/ f330 f186 1"/>
                  <a:gd name="f404" fmla="*/ f331 f186 1"/>
                  <a:gd name="f405" fmla="*/ f333 f187 1"/>
                  <a:gd name="f406" fmla="*/ f332 f187 1"/>
                  <a:gd name="f407" fmla="*/ f335 f186 1"/>
                  <a:gd name="f408" fmla="*/ f336 f187 1"/>
                  <a:gd name="f409" fmla="*/ f337 f186 1"/>
                  <a:gd name="f410" fmla="*/ f338 f187 1"/>
                  <a:gd name="f411" fmla="*/ f339 f186 1"/>
                  <a:gd name="f412" fmla="*/ f340 f187 1"/>
                  <a:gd name="f413" fmla="*/ f341 f186 1"/>
                  <a:gd name="f414" fmla="*/ f342 f187 1"/>
                  <a:gd name="f415" fmla="*/ f343 f186 1"/>
                  <a:gd name="f416" fmla="*/ f344 f187 1"/>
                  <a:gd name="f417" fmla="*/ f345 f187 1"/>
                  <a:gd name="f418" fmla="*/ f346 f186 1"/>
                  <a:gd name="f419" fmla="*/ f347 f187 1"/>
                  <a:gd name="f420" fmla="*/ f348 f186 1"/>
                  <a:gd name="f421" fmla="*/ f349 f187 1"/>
                  <a:gd name="f422" fmla="*/ f350 f186 1"/>
                  <a:gd name="f423" fmla="*/ f351 f187 1"/>
                  <a:gd name="f424" fmla="*/ f352 f186 1"/>
                  <a:gd name="f425" fmla="*/ f353 f187 1"/>
                  <a:gd name="f426" fmla="*/ f354 f186 1"/>
                  <a:gd name="f427" fmla="*/ f355 f187 1"/>
                  <a:gd name="f428" fmla="*/ f356 f186 1"/>
                  <a:gd name="f429" fmla="*/ f357 f187 1"/>
                  <a:gd name="f430" fmla="*/ f358 f186 1"/>
                  <a:gd name="f431" fmla="*/ f359 f187 1"/>
                  <a:gd name="f432" fmla="*/ f360 f186 1"/>
                  <a:gd name="f433" fmla="*/ f361 f187 1"/>
                  <a:gd name="f434" fmla="*/ f362 f186 1"/>
                  <a:gd name="f435" fmla="*/ f363 f187 1"/>
                  <a:gd name="f436" fmla="*/ f364 f186 1"/>
                  <a:gd name="f437" fmla="*/ f365 f187 1"/>
                  <a:gd name="f438" fmla="*/ f366 f186 1"/>
                  <a:gd name="f439" fmla="*/ f367 f187 1"/>
                  <a:gd name="f440" fmla="*/ f368 f186 1"/>
                  <a:gd name="f441" fmla="*/ f369 f187 1"/>
                  <a:gd name="f442" fmla="*/ f370 f186 1"/>
                  <a:gd name="f443" fmla="*/ f371 f187 1"/>
                  <a:gd name="f444" fmla="*/ f372 f186 1"/>
                  <a:gd name="f445" fmla="*/ f373 f187 1"/>
                  <a:gd name="f446" fmla="*/ f374 f187 1"/>
                  <a:gd name="f447" fmla="*/ f375 f187 1"/>
                  <a:gd name="f448" fmla="*/ f376 f186 1"/>
                  <a:gd name="f449" fmla="*/ f377 f187 1"/>
                  <a:gd name="f450" fmla="*/ f378 f186 1"/>
                  <a:gd name="f451" fmla="*/ f379 f187 1"/>
                  <a:gd name="f452" fmla="*/ f380 f187 1"/>
                  <a:gd name="f453" fmla="*/ f381 f187 1"/>
                  <a:gd name="f454" fmla="*/ f382 f187 1"/>
                  <a:gd name="f455" fmla="*/ f383 f187 1"/>
                  <a:gd name="f456" fmla="*/ f384 f186 1"/>
                  <a:gd name="f457" fmla="*/ f385 f187 1"/>
                  <a:gd name="f458" fmla="*/ f386 f186 1"/>
                  <a:gd name="f459" fmla="*/ f387 f187 1"/>
                  <a:gd name="f460" fmla="*/ f388 f186 1"/>
                  <a:gd name="f461" fmla="*/ f389 f187 1"/>
                  <a:gd name="f462" fmla="*/ f390 f186 1"/>
                  <a:gd name="f463" fmla="*/ f391 f187 1"/>
                  <a:gd name="f464" fmla="*/ f392 f187 1"/>
                  <a:gd name="f465" fmla="*/ f393 f186 1"/>
                  <a:gd name="f466" fmla="*/ f394 f187 1"/>
                  <a:gd name="f467" fmla="*/ f395 f186 1"/>
                  <a:gd name="f468" fmla="*/ f396 f187 1"/>
                  <a:gd name="f469" fmla="*/ f397 f186 1"/>
                  <a:gd name="f470" fmla="*/ f398 f187 1"/>
                  <a:gd name="f471" fmla="*/ f399 f186 1"/>
                  <a:gd name="f472" fmla="*/ f400 f187 1"/>
                  <a:gd name="f473" fmla="*/ f401 f186 1"/>
                  <a:gd name="f474" fmla="*/ f402 f187 1"/>
                </a:gdLst>
                <a:ahLst/>
                <a:cxnLst>
                  <a:cxn ang="3cd4">
                    <a:pos x="hc" y="t"/>
                  </a:cxn>
                  <a:cxn ang="0">
                    <a:pos x="r" y="vc"/>
                  </a:cxn>
                  <a:cxn ang="cd4">
                    <a:pos x="hc" y="b"/>
                  </a:cxn>
                  <a:cxn ang="cd2">
                    <a:pos x="l" y="vc"/>
                  </a:cxn>
                  <a:cxn ang="f334">
                    <a:pos x="f407" y="f408"/>
                  </a:cxn>
                  <a:cxn ang="f334">
                    <a:pos x="f409" y="f410"/>
                  </a:cxn>
                  <a:cxn ang="f334">
                    <a:pos x="f411" y="f412"/>
                  </a:cxn>
                  <a:cxn ang="f334">
                    <a:pos x="f413" y="f414"/>
                  </a:cxn>
                  <a:cxn ang="f334">
                    <a:pos x="f415" y="f416"/>
                  </a:cxn>
                  <a:cxn ang="f334">
                    <a:pos x="f407" y="f417"/>
                  </a:cxn>
                  <a:cxn ang="f334">
                    <a:pos x="f418" y="f419"/>
                  </a:cxn>
                  <a:cxn ang="f334">
                    <a:pos x="f420" y="f421"/>
                  </a:cxn>
                  <a:cxn ang="f334">
                    <a:pos x="f422" y="f423"/>
                  </a:cxn>
                  <a:cxn ang="f334">
                    <a:pos x="f424" y="f425"/>
                  </a:cxn>
                  <a:cxn ang="f334">
                    <a:pos x="f426" y="f427"/>
                  </a:cxn>
                  <a:cxn ang="f334">
                    <a:pos x="f428" y="f429"/>
                  </a:cxn>
                  <a:cxn ang="f334">
                    <a:pos x="f430" y="f431"/>
                  </a:cxn>
                  <a:cxn ang="f334">
                    <a:pos x="f432" y="f433"/>
                  </a:cxn>
                  <a:cxn ang="f334">
                    <a:pos x="f434" y="f435"/>
                  </a:cxn>
                  <a:cxn ang="f334">
                    <a:pos x="f436" y="f437"/>
                  </a:cxn>
                  <a:cxn ang="f334">
                    <a:pos x="f438" y="f439"/>
                  </a:cxn>
                  <a:cxn ang="f334">
                    <a:pos x="f440" y="f441"/>
                  </a:cxn>
                  <a:cxn ang="f334">
                    <a:pos x="f442" y="f443"/>
                  </a:cxn>
                  <a:cxn ang="f334">
                    <a:pos x="f444" y="f445"/>
                  </a:cxn>
                  <a:cxn ang="f334">
                    <a:pos x="f420" y="f446"/>
                  </a:cxn>
                  <a:cxn ang="f334">
                    <a:pos x="f422" y="f447"/>
                  </a:cxn>
                  <a:cxn ang="f334">
                    <a:pos x="f448" y="f449"/>
                  </a:cxn>
                  <a:cxn ang="f334">
                    <a:pos x="f450" y="f451"/>
                  </a:cxn>
                  <a:cxn ang="f334">
                    <a:pos x="f418" y="f452"/>
                  </a:cxn>
                  <a:cxn ang="f334">
                    <a:pos x="f413" y="f453"/>
                  </a:cxn>
                  <a:cxn ang="f334">
                    <a:pos x="f413" y="f454"/>
                  </a:cxn>
                  <a:cxn ang="f334">
                    <a:pos x="f407" y="f455"/>
                  </a:cxn>
                  <a:cxn ang="f334">
                    <a:pos x="f456" y="f457"/>
                  </a:cxn>
                  <a:cxn ang="f334">
                    <a:pos x="f458" y="f459"/>
                  </a:cxn>
                  <a:cxn ang="f334">
                    <a:pos x="f460" y="f461"/>
                  </a:cxn>
                  <a:cxn ang="f334">
                    <a:pos x="f462" y="f463"/>
                  </a:cxn>
                  <a:cxn ang="f334">
                    <a:pos x="f411" y="f464"/>
                  </a:cxn>
                  <a:cxn ang="f334">
                    <a:pos x="f465" y="f466"/>
                  </a:cxn>
                  <a:cxn ang="f334">
                    <a:pos x="f467" y="f468"/>
                  </a:cxn>
                  <a:cxn ang="f334">
                    <a:pos x="f469" y="f470"/>
                  </a:cxn>
                  <a:cxn ang="f334">
                    <a:pos x="f471" y="f472"/>
                  </a:cxn>
                  <a:cxn ang="f334">
                    <a:pos x="f473" y="f474"/>
                  </a:cxn>
                </a:cxnLst>
                <a:rect l="f403" t="f406" r="f404" b="f405"/>
                <a:pathLst>
                  <a:path w="88" h="262">
                    <a:moveTo>
                      <a:pt x="f6" y="f8"/>
                    </a:moveTo>
                    <a:cubicBezTo>
                      <a:pt x="f9" y="f10"/>
                      <a:pt x="f11" y="f12"/>
                      <a:pt x="f13" y="f14"/>
                    </a:cubicBezTo>
                    <a:cubicBezTo>
                      <a:pt x="f15" y="f16"/>
                      <a:pt x="f17" y="f18"/>
                      <a:pt x="f11" y="f19"/>
                    </a:cubicBezTo>
                    <a:cubicBezTo>
                      <a:pt x="f20" y="f21"/>
                      <a:pt x="f20" y="f22"/>
                      <a:pt x="f23" y="f24"/>
                    </a:cubicBezTo>
                    <a:cubicBezTo>
                      <a:pt x="f25" y="f26"/>
                      <a:pt x="f25" y="f27"/>
                      <a:pt x="f13" y="f28"/>
                    </a:cubicBezTo>
                    <a:cubicBezTo>
                      <a:pt x="f17" y="f29"/>
                      <a:pt x="f11" y="f30"/>
                      <a:pt x="f31" y="f32"/>
                    </a:cubicBezTo>
                    <a:cubicBezTo>
                      <a:pt x="f33" y="f34"/>
                      <a:pt x="f35" y="f36"/>
                      <a:pt x="f37" y="f34"/>
                    </a:cubicBezTo>
                    <a:cubicBezTo>
                      <a:pt x="f38" y="f34"/>
                      <a:pt x="f39" y="f34"/>
                      <a:pt x="f40" y="f34"/>
                    </a:cubicBezTo>
                    <a:cubicBezTo>
                      <a:pt x="f41" y="f42"/>
                      <a:pt x="f43" y="f44"/>
                      <a:pt x="f43" y="f45"/>
                    </a:cubicBezTo>
                    <a:cubicBezTo>
                      <a:pt x="f46" y="f47"/>
                      <a:pt x="f48" y="f49"/>
                      <a:pt x="f50" y="f49"/>
                    </a:cubicBezTo>
                    <a:cubicBezTo>
                      <a:pt x="f38" y="f49"/>
                      <a:pt x="f51" y="f49"/>
                      <a:pt x="f37" y="f49"/>
                    </a:cubicBezTo>
                    <a:cubicBezTo>
                      <a:pt x="f33" y="f49"/>
                      <a:pt x="f23" y="f52"/>
                      <a:pt x="f13" y="f53"/>
                    </a:cubicBezTo>
                    <a:cubicBezTo>
                      <a:pt x="f13" y="f54"/>
                      <a:pt x="f11" y="f55"/>
                      <a:pt x="f35" y="f56"/>
                    </a:cubicBezTo>
                    <a:cubicBezTo>
                      <a:pt x="f57" y="f58"/>
                      <a:pt x="f51" y="f58"/>
                      <a:pt x="f38" y="f58"/>
                    </a:cubicBezTo>
                    <a:cubicBezTo>
                      <a:pt x="f40" y="f59"/>
                      <a:pt x="f60" y="f61"/>
                      <a:pt x="f39" y="f62"/>
                    </a:cubicBezTo>
                    <a:cubicBezTo>
                      <a:pt x="f50" y="f63"/>
                      <a:pt x="f50" y="f64"/>
                      <a:pt x="f39" y="f65"/>
                    </a:cubicBezTo>
                    <a:cubicBezTo>
                      <a:pt x="f40" y="f7"/>
                      <a:pt x="f48" y="f7"/>
                      <a:pt x="f60" y="f65"/>
                    </a:cubicBezTo>
                    <a:cubicBezTo>
                      <a:pt x="f43" y="f64"/>
                      <a:pt x="f66" y="f63"/>
                      <a:pt x="f67" y="f61"/>
                    </a:cubicBezTo>
                    <a:cubicBezTo>
                      <a:pt x="f68" y="f69"/>
                      <a:pt x="f70" y="f59"/>
                      <a:pt x="f71" y="f59"/>
                    </a:cubicBezTo>
                    <a:cubicBezTo>
                      <a:pt x="f72" y="f73"/>
                      <a:pt x="f74" y="f75"/>
                      <a:pt x="f76" y="f77"/>
                    </a:cubicBezTo>
                    <a:cubicBezTo>
                      <a:pt x="f78" y="f56"/>
                      <a:pt x="f79" y="f77"/>
                      <a:pt x="f80" y="f56"/>
                    </a:cubicBezTo>
                    <a:cubicBezTo>
                      <a:pt x="f81" y="f82"/>
                      <a:pt x="f83" y="f49"/>
                      <a:pt x="f84" y="f85"/>
                    </a:cubicBezTo>
                    <a:cubicBezTo>
                      <a:pt x="f86" y="f87"/>
                      <a:pt x="f88" y="f44"/>
                      <a:pt x="f89" y="f90"/>
                    </a:cubicBezTo>
                    <a:cubicBezTo>
                      <a:pt x="f91" y="f42"/>
                      <a:pt x="f91" y="f34"/>
                      <a:pt x="f89" y="f92"/>
                    </a:cubicBezTo>
                    <a:cubicBezTo>
                      <a:pt x="f88" y="f32"/>
                      <a:pt x="f86" y="f93"/>
                      <a:pt x="f94" y="f93"/>
                    </a:cubicBezTo>
                    <a:cubicBezTo>
                      <a:pt x="f95" y="f32"/>
                      <a:pt x="f96" y="f32"/>
                      <a:pt x="f97" y="f98"/>
                    </a:cubicBezTo>
                    <a:cubicBezTo>
                      <a:pt x="f99" y="f34"/>
                      <a:pt x="f100" y="f101"/>
                      <a:pt x="f102" y="f103"/>
                    </a:cubicBezTo>
                    <a:cubicBezTo>
                      <a:pt x="f104" y="f105"/>
                      <a:pt x="f106" y="f49"/>
                      <a:pt x="f102" y="f52"/>
                    </a:cubicBezTo>
                    <a:cubicBezTo>
                      <a:pt x="f100" y="f107"/>
                      <a:pt x="f108" y="f52"/>
                      <a:pt x="f109" y="f49"/>
                    </a:cubicBezTo>
                    <a:cubicBezTo>
                      <a:pt x="f110" y="f85"/>
                      <a:pt x="f5" y="f90"/>
                      <a:pt x="f111" y="f30"/>
                    </a:cubicBezTo>
                    <a:cubicBezTo>
                      <a:pt x="f112" y="f113"/>
                      <a:pt x="f114" y="f28"/>
                      <a:pt x="f114" y="f115"/>
                    </a:cubicBezTo>
                    <a:cubicBezTo>
                      <a:pt x="f114" y="f116"/>
                      <a:pt x="f111" y="f22"/>
                      <a:pt x="f99" y="f117"/>
                    </a:cubicBezTo>
                    <a:cubicBezTo>
                      <a:pt x="f102" y="f118"/>
                      <a:pt x="f102" y="f119"/>
                      <a:pt x="f99" y="f19"/>
                    </a:cubicBezTo>
                    <a:cubicBezTo>
                      <a:pt x="f100" y="f18"/>
                      <a:pt x="f100" y="f120"/>
                      <a:pt x="f109" y="f16"/>
                    </a:cubicBezTo>
                    <a:cubicBezTo>
                      <a:pt x="f121" y="f122"/>
                      <a:pt x="f110" y="f12"/>
                      <a:pt x="f121" y="f123"/>
                    </a:cubicBezTo>
                    <a:cubicBezTo>
                      <a:pt x="f112" y="f124"/>
                      <a:pt x="f112" y="f125"/>
                      <a:pt x="f126" y="f127"/>
                    </a:cubicBezTo>
                    <a:cubicBezTo>
                      <a:pt x="f126" y="f128"/>
                      <a:pt x="f126" y="f129"/>
                      <a:pt x="f130" y="f131"/>
                    </a:cubicBezTo>
                    <a:cubicBezTo>
                      <a:pt x="f112" y="f132"/>
                      <a:pt x="f114" y="f133"/>
                      <a:pt x="f114" y="f134"/>
                    </a:cubicBezTo>
                    <a:cubicBezTo>
                      <a:pt x="f111" y="f31"/>
                      <a:pt x="f108" y="f40"/>
                      <a:pt x="f102" y="f70"/>
                    </a:cubicBezTo>
                    <a:cubicBezTo>
                      <a:pt x="f104" y="f74"/>
                      <a:pt x="f97" y="f76"/>
                      <a:pt x="f81" y="f76"/>
                    </a:cubicBezTo>
                    <a:cubicBezTo>
                      <a:pt x="f86" y="f135"/>
                      <a:pt x="f136" y="f74"/>
                      <a:pt x="f137" y="f71"/>
                    </a:cubicBezTo>
                    <a:cubicBezTo>
                      <a:pt x="f135" y="f70"/>
                      <a:pt x="f67" y="f70"/>
                      <a:pt x="f39" y="f138"/>
                    </a:cubicBezTo>
                    <a:cubicBezTo>
                      <a:pt x="f39" y="f135"/>
                      <a:pt x="f48" y="f135"/>
                      <a:pt x="f60" y="f135"/>
                    </a:cubicBezTo>
                    <a:cubicBezTo>
                      <a:pt x="f139" y="f76"/>
                      <a:pt x="f67" y="f140"/>
                      <a:pt x="f67" y="f141"/>
                    </a:cubicBezTo>
                    <a:cubicBezTo>
                      <a:pt x="f67" y="f142"/>
                      <a:pt x="f143" y="f144"/>
                      <a:pt x="f72" y="f145"/>
                    </a:cubicBezTo>
                    <a:cubicBezTo>
                      <a:pt x="f140" y="f136"/>
                      <a:pt x="f146" y="f89"/>
                      <a:pt x="f78" y="f86"/>
                    </a:cubicBezTo>
                    <a:cubicBezTo>
                      <a:pt x="f137" y="f147"/>
                      <a:pt x="f148" y="f149"/>
                      <a:pt x="f136" y="f83"/>
                    </a:cubicBezTo>
                    <a:cubicBezTo>
                      <a:pt x="f86" y="f97"/>
                      <a:pt x="f80" y="f150"/>
                      <a:pt x="f136" y="f99"/>
                    </a:cubicBezTo>
                    <a:cubicBezTo>
                      <a:pt x="f78" y="f111"/>
                      <a:pt x="f72" y="f121"/>
                      <a:pt x="f43" y="f110"/>
                    </a:cubicBezTo>
                    <a:cubicBezTo>
                      <a:pt x="f41" y="f5"/>
                      <a:pt x="f40" y="f110"/>
                      <a:pt x="f38" y="f126"/>
                    </a:cubicBezTo>
                    <a:cubicBezTo>
                      <a:pt x="f37" y="f111"/>
                      <a:pt x="f38" y="f112"/>
                      <a:pt x="f50" y="f109"/>
                    </a:cubicBezTo>
                    <a:cubicBezTo>
                      <a:pt x="f50" y="f109"/>
                      <a:pt x="f39" y="f109"/>
                      <a:pt x="f40" y="f109"/>
                    </a:cubicBezTo>
                    <a:cubicBezTo>
                      <a:pt x="f68" y="f126"/>
                      <a:pt x="f66" y="f99"/>
                      <a:pt x="f74" y="f106"/>
                    </a:cubicBezTo>
                    <a:cubicBezTo>
                      <a:pt x="f151" y="f152"/>
                      <a:pt x="f43" y="f81"/>
                      <a:pt x="f40" y="f95"/>
                    </a:cubicBezTo>
                    <a:cubicBezTo>
                      <a:pt x="f17" y="f80"/>
                      <a:pt x="f23" y="f153"/>
                      <a:pt x="f25" y="f72"/>
                    </a:cubicBezTo>
                    <a:cubicBezTo>
                      <a:pt x="f9" y="f138"/>
                      <a:pt x="f15" y="f143"/>
                      <a:pt x="f13" y="f143"/>
                    </a:cubicBezTo>
                    <a:cubicBezTo>
                      <a:pt x="f35" y="f71"/>
                      <a:pt x="f35" y="f66"/>
                      <a:pt x="f35" y="f139"/>
                    </a:cubicBezTo>
                    <a:cubicBezTo>
                      <a:pt x="f39" y="f43"/>
                      <a:pt x="f43" y="f151"/>
                      <a:pt x="f70" y="f67"/>
                    </a:cubicBezTo>
                    <a:cubicBezTo>
                      <a:pt x="f71" y="f68"/>
                      <a:pt x="f71" y="f43"/>
                      <a:pt x="f70" y="f46"/>
                    </a:cubicBezTo>
                    <a:cubicBezTo>
                      <a:pt x="f151" y="f46"/>
                      <a:pt x="f139" y="f46"/>
                      <a:pt x="f46" y="f46"/>
                    </a:cubicBezTo>
                    <a:cubicBezTo>
                      <a:pt x="f41" y="f41"/>
                      <a:pt x="f40" y="f41"/>
                      <a:pt x="f50" y="f40"/>
                    </a:cubicBezTo>
                    <a:cubicBezTo>
                      <a:pt x="f38" y="f39"/>
                      <a:pt x="f51" y="f39"/>
                      <a:pt x="f51" y="f50"/>
                    </a:cubicBezTo>
                    <a:cubicBezTo>
                      <a:pt x="f35" y="f57"/>
                      <a:pt x="f11" y="f31"/>
                      <a:pt x="f33" y="f25"/>
                    </a:cubicBezTo>
                    <a:cubicBezTo>
                      <a:pt x="f33" y="f154"/>
                      <a:pt x="f11" y="f6"/>
                      <a:pt x="f17" y="f155"/>
                    </a:cubicBezTo>
                    <a:cubicBezTo>
                      <a:pt x="f17" y="f156"/>
                      <a:pt x="f17" y="f157"/>
                      <a:pt x="f17" y="f158"/>
                    </a:cubicBezTo>
                    <a:cubicBezTo>
                      <a:pt x="f11" y="f159"/>
                      <a:pt x="f33" y="f132"/>
                      <a:pt x="f31" y="f160"/>
                    </a:cubicBezTo>
                    <a:cubicBezTo>
                      <a:pt x="f23" y="f131"/>
                      <a:pt x="f17" y="f161"/>
                      <a:pt x="f17" y="f162"/>
                    </a:cubicBezTo>
                    <a:cubicBezTo>
                      <a:pt x="f17" y="f163"/>
                      <a:pt x="f31" y="f164"/>
                      <a:pt x="f57" y="f163"/>
                    </a:cubicBezTo>
                    <a:cubicBezTo>
                      <a:pt x="f37" y="f163"/>
                      <a:pt x="f38" y="f163"/>
                      <a:pt x="f50" y="f163"/>
                    </a:cubicBezTo>
                    <a:cubicBezTo>
                      <a:pt x="f40" y="f165"/>
                      <a:pt x="f41" y="f165"/>
                      <a:pt x="f41" y="f166"/>
                    </a:cubicBezTo>
                    <a:cubicBezTo>
                      <a:pt x="f41" y="f167"/>
                      <a:pt x="f40" y="f168"/>
                      <a:pt x="f50" y="f167"/>
                    </a:cubicBezTo>
                    <a:cubicBezTo>
                      <a:pt x="f57" y="f169"/>
                      <a:pt x="f35" y="f168"/>
                      <a:pt x="f11" y="f170"/>
                    </a:cubicBezTo>
                    <a:cubicBezTo>
                      <a:pt x="f13" y="f171"/>
                      <a:pt x="f25" y="f172"/>
                      <a:pt x="f15" y="f125"/>
                    </a:cubicBezTo>
                    <a:cubicBezTo>
                      <a:pt x="f13" y="f173"/>
                      <a:pt x="f25" y="f174"/>
                      <a:pt x="f9" y="f175"/>
                    </a:cubicBezTo>
                    <a:cubicBezTo>
                      <a:pt x="f176" y="f177"/>
                      <a:pt x="f134" y="f178"/>
                      <a:pt x="f154" y="f179"/>
                    </a:cubicBezTo>
                    <a:cubicBezTo>
                      <a:pt x="f9" y="f124"/>
                      <a:pt x="f176" y="f180"/>
                      <a:pt x="f181" y="f182"/>
                    </a:cubicBezTo>
                    <a:cubicBezTo>
                      <a:pt x="f6" y="f183"/>
                      <a:pt x="f181" y="f184"/>
                      <a:pt x="f6" y="f8"/>
                    </a:cubicBezTo>
                    <a:close/>
                  </a:path>
                </a:pathLst>
              </a:custGeom>
              <a:solidFill>
                <a:srgbClr val="FCDE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7" name="Freeform 174">
                <a:extLst>
                  <a:ext uri="{FF2B5EF4-FFF2-40B4-BE49-F238E27FC236}">
                    <a16:creationId xmlns:a16="http://schemas.microsoft.com/office/drawing/2014/main" id="{2F129AC2-85A3-7E85-A75B-8485FA63E199}"/>
                  </a:ext>
                </a:extLst>
              </p:cNvPr>
              <p:cNvSpPr/>
              <p:nvPr/>
            </p:nvSpPr>
            <p:spPr>
              <a:xfrm>
                <a:off x="11114083" y="4881560"/>
                <a:ext cx="6345" cy="47621"/>
              </a:xfrm>
              <a:custGeom>
                <a:avLst/>
                <a:gdLst>
                  <a:gd name="f0" fmla="val 10800000"/>
                  <a:gd name="f1" fmla="val 5400000"/>
                  <a:gd name="f2" fmla="val 180"/>
                  <a:gd name="f3" fmla="val w"/>
                  <a:gd name="f4" fmla="val h"/>
                  <a:gd name="f5" fmla="val 0"/>
                  <a:gd name="f6" fmla="val 4"/>
                  <a:gd name="f7" fmla="val 31"/>
                  <a:gd name="f8" fmla="val 3"/>
                  <a:gd name="f9" fmla="val 28"/>
                  <a:gd name="f10" fmla="val 2"/>
                  <a:gd name="f11" fmla="val 24"/>
                  <a:gd name="f12" fmla="val 20"/>
                  <a:gd name="f13" fmla="val 1"/>
                  <a:gd name="f14" fmla="val 14"/>
                  <a:gd name="f15" fmla="val 7"/>
                  <a:gd name="f16" fmla="val 6"/>
                  <a:gd name="f17" fmla="val 9"/>
                  <a:gd name="f18" fmla="val 17"/>
                  <a:gd name="f19" fmla="+- 0 0 -90"/>
                  <a:gd name="f20" fmla="*/ f3 1 4"/>
                  <a:gd name="f21" fmla="*/ f4 1 31"/>
                  <a:gd name="f22" fmla="+- f7 0 f5"/>
                  <a:gd name="f23" fmla="+- f6 0 f5"/>
                  <a:gd name="f24" fmla="*/ f19 f0 1"/>
                  <a:gd name="f25" fmla="*/ f23 1 4"/>
                  <a:gd name="f26" fmla="*/ f22 1 31"/>
                  <a:gd name="f27" fmla="*/ 3 f23 1"/>
                  <a:gd name="f28" fmla="*/ 31 f22 1"/>
                  <a:gd name="f29" fmla="*/ 2 f23 1"/>
                  <a:gd name="f30" fmla="*/ 20 f22 1"/>
                  <a:gd name="f31" fmla="*/ 0 f22 1"/>
                  <a:gd name="f32" fmla="*/ 9 f22 1"/>
                  <a:gd name="f33" fmla="*/ f24 1 f2"/>
                  <a:gd name="f34" fmla="*/ f27 1 4"/>
                  <a:gd name="f35" fmla="*/ f28 1 31"/>
                  <a:gd name="f36" fmla="*/ f29 1 4"/>
                  <a:gd name="f37" fmla="*/ f30 1 31"/>
                  <a:gd name="f38" fmla="*/ f31 1 31"/>
                  <a:gd name="f39" fmla="*/ f32 1 31"/>
                  <a:gd name="f40" fmla="*/ 0 1 f25"/>
                  <a:gd name="f41" fmla="*/ f6 1 f25"/>
                  <a:gd name="f42" fmla="*/ 0 1 f26"/>
                  <a:gd name="f43" fmla="*/ f7 1 f26"/>
                  <a:gd name="f44" fmla="+- f33 0 f1"/>
                  <a:gd name="f45" fmla="*/ f34 1 f25"/>
                  <a:gd name="f46" fmla="*/ f35 1 f26"/>
                  <a:gd name="f47" fmla="*/ f36 1 f25"/>
                  <a:gd name="f48" fmla="*/ f37 1 f26"/>
                  <a:gd name="f49" fmla="*/ f38 1 f26"/>
                  <a:gd name="f50" fmla="*/ f39 1 f26"/>
                  <a:gd name="f51" fmla="*/ f40 f20 1"/>
                  <a:gd name="f52" fmla="*/ f41 f20 1"/>
                  <a:gd name="f53" fmla="*/ f43 f21 1"/>
                  <a:gd name="f54" fmla="*/ f42 f21 1"/>
                  <a:gd name="f55" fmla="*/ f45 f20 1"/>
                  <a:gd name="f56" fmla="*/ f46 f21 1"/>
                  <a:gd name="f57" fmla="*/ f47 f20 1"/>
                  <a:gd name="f58" fmla="*/ f48 f21 1"/>
                  <a:gd name="f59" fmla="*/ f49 f21 1"/>
                  <a:gd name="f60" fmla="*/ f50 f21 1"/>
                </a:gdLst>
                <a:ahLst/>
                <a:cxnLst>
                  <a:cxn ang="3cd4">
                    <a:pos x="hc" y="t"/>
                  </a:cxn>
                  <a:cxn ang="0">
                    <a:pos x="r" y="vc"/>
                  </a:cxn>
                  <a:cxn ang="cd4">
                    <a:pos x="hc" y="b"/>
                  </a:cxn>
                  <a:cxn ang="cd2">
                    <a:pos x="l" y="vc"/>
                  </a:cxn>
                  <a:cxn ang="f44">
                    <a:pos x="f55" y="f56"/>
                  </a:cxn>
                  <a:cxn ang="f44">
                    <a:pos x="f57" y="f58"/>
                  </a:cxn>
                  <a:cxn ang="f44">
                    <a:pos x="f57" y="f59"/>
                  </a:cxn>
                  <a:cxn ang="f44">
                    <a:pos x="f55" y="f60"/>
                  </a:cxn>
                  <a:cxn ang="f44">
                    <a:pos x="f55" y="f56"/>
                  </a:cxn>
                </a:cxnLst>
                <a:rect l="f51" t="f54" r="f52" b="f53"/>
                <a:pathLst>
                  <a:path w="4" h="31">
                    <a:moveTo>
                      <a:pt x="f8" y="f7"/>
                    </a:moveTo>
                    <a:cubicBezTo>
                      <a:pt x="f5" y="f9"/>
                      <a:pt x="f10" y="f11"/>
                      <a:pt x="f10" y="f12"/>
                    </a:cubicBezTo>
                    <a:cubicBezTo>
                      <a:pt x="f13" y="f14"/>
                      <a:pt x="f10" y="f15"/>
                      <a:pt x="f10" y="f5"/>
                    </a:cubicBezTo>
                    <a:cubicBezTo>
                      <a:pt x="f6" y="f8"/>
                      <a:pt x="f8" y="f16"/>
                      <a:pt x="f8" y="f17"/>
                    </a:cubicBezTo>
                    <a:cubicBezTo>
                      <a:pt x="f8" y="f18"/>
                      <a:pt x="f8" y="f11"/>
                      <a:pt x="f8"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8" name="Freeform 175">
                <a:extLst>
                  <a:ext uri="{FF2B5EF4-FFF2-40B4-BE49-F238E27FC236}">
                    <a16:creationId xmlns:a16="http://schemas.microsoft.com/office/drawing/2014/main" id="{CFBE51AE-BC67-BE7B-5755-EA3823E5B361}"/>
                  </a:ext>
                </a:extLst>
              </p:cNvPr>
              <p:cNvSpPr/>
              <p:nvPr/>
            </p:nvSpPr>
            <p:spPr>
              <a:xfrm>
                <a:off x="11110910" y="5041901"/>
                <a:ext cx="7936" cy="19046"/>
              </a:xfrm>
              <a:custGeom>
                <a:avLst/>
                <a:gdLst>
                  <a:gd name="f0" fmla="val 10800000"/>
                  <a:gd name="f1" fmla="val 5400000"/>
                  <a:gd name="f2" fmla="val 180"/>
                  <a:gd name="f3" fmla="val w"/>
                  <a:gd name="f4" fmla="val h"/>
                  <a:gd name="f5" fmla="val 0"/>
                  <a:gd name="f6" fmla="val 5"/>
                  <a:gd name="f7" fmla="val 12"/>
                  <a:gd name="f8" fmla="val 2"/>
                  <a:gd name="f9" fmla="val 8"/>
                  <a:gd name="f10" fmla="val 4"/>
                  <a:gd name="f11" fmla="val 3"/>
                  <a:gd name="f12" fmla="val 7"/>
                  <a:gd name="f13" fmla="val 10"/>
                  <a:gd name="f14" fmla="val 11"/>
                  <a:gd name="f15" fmla="+- 0 0 -90"/>
                  <a:gd name="f16" fmla="*/ f3 1 5"/>
                  <a:gd name="f17" fmla="*/ f4 1 12"/>
                  <a:gd name="f18" fmla="+- f7 0 f5"/>
                  <a:gd name="f19" fmla="+- f6 0 f5"/>
                  <a:gd name="f20" fmla="*/ f15 f0 1"/>
                  <a:gd name="f21" fmla="*/ f19 1 5"/>
                  <a:gd name="f22" fmla="*/ f18 1 12"/>
                  <a:gd name="f23" fmla="*/ 2 f19 1"/>
                  <a:gd name="f24" fmla="*/ 12 f18 1"/>
                  <a:gd name="f25" fmla="*/ 3 f19 1"/>
                  <a:gd name="f26" fmla="*/ 0 f18 1"/>
                  <a:gd name="f27" fmla="*/ 4 f19 1"/>
                  <a:gd name="f28" fmla="*/ 7 f18 1"/>
                  <a:gd name="f29" fmla="*/ f20 1 f2"/>
                  <a:gd name="f30" fmla="*/ f23 1 5"/>
                  <a:gd name="f31" fmla="*/ f24 1 12"/>
                  <a:gd name="f32" fmla="*/ f25 1 5"/>
                  <a:gd name="f33" fmla="*/ f26 1 12"/>
                  <a:gd name="f34" fmla="*/ f27 1 5"/>
                  <a:gd name="f35" fmla="*/ f28 1 12"/>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6"/>
                  </a:cxn>
                  <a:cxn ang="f40">
                    <a:pos x="f51" y="f52"/>
                  </a:cxn>
                </a:cxnLst>
                <a:rect l="f47" t="f50" r="f48" b="f49"/>
                <a:pathLst>
                  <a:path w="5" h="12">
                    <a:moveTo>
                      <a:pt x="f8" y="f7"/>
                    </a:moveTo>
                    <a:cubicBezTo>
                      <a:pt x="f8" y="f9"/>
                      <a:pt x="f5" y="f10"/>
                      <a:pt x="f11" y="f5"/>
                    </a:cubicBezTo>
                    <a:cubicBezTo>
                      <a:pt x="f10" y="f11"/>
                      <a:pt x="f10" y="f6"/>
                      <a:pt x="f10" y="f12"/>
                    </a:cubicBezTo>
                    <a:cubicBezTo>
                      <a:pt x="f6" y="f13"/>
                      <a:pt x="f11" y="f14"/>
                      <a:pt x="f8"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199" name="Freeform 176">
                <a:extLst>
                  <a:ext uri="{FF2B5EF4-FFF2-40B4-BE49-F238E27FC236}">
                    <a16:creationId xmlns:a16="http://schemas.microsoft.com/office/drawing/2014/main" id="{E485E827-DD35-035C-E14F-F1FF21105150}"/>
                  </a:ext>
                </a:extLst>
              </p:cNvPr>
              <p:cNvSpPr/>
              <p:nvPr/>
            </p:nvSpPr>
            <p:spPr>
              <a:xfrm>
                <a:off x="11114083" y="5011734"/>
                <a:ext cx="6345" cy="14292"/>
              </a:xfrm>
              <a:custGeom>
                <a:avLst/>
                <a:gdLst>
                  <a:gd name="f0" fmla="val 10800000"/>
                  <a:gd name="f1" fmla="val 5400000"/>
                  <a:gd name="f2" fmla="val 180"/>
                  <a:gd name="f3" fmla="val w"/>
                  <a:gd name="f4" fmla="val h"/>
                  <a:gd name="f5" fmla="val 0"/>
                  <a:gd name="f6" fmla="val 4"/>
                  <a:gd name="f7" fmla="val 9"/>
                  <a:gd name="f8" fmla="val 2"/>
                  <a:gd name="f9" fmla="val 6"/>
                  <a:gd name="f10" fmla="val 3"/>
                  <a:gd name="f11" fmla="val 7"/>
                  <a:gd name="f12" fmla="+- 0 0 -90"/>
                  <a:gd name="f13" fmla="*/ f3 1 4"/>
                  <a:gd name="f14" fmla="*/ f4 1 9"/>
                  <a:gd name="f15" fmla="+- f7 0 f5"/>
                  <a:gd name="f16" fmla="+- f6 0 f5"/>
                  <a:gd name="f17" fmla="*/ f12 f0 1"/>
                  <a:gd name="f18" fmla="*/ f16 1 4"/>
                  <a:gd name="f19" fmla="*/ f15 1 9"/>
                  <a:gd name="f20" fmla="*/ 2 f16 1"/>
                  <a:gd name="f21" fmla="*/ 9 f15 1"/>
                  <a:gd name="f22" fmla="*/ 3 f16 1"/>
                  <a:gd name="f23" fmla="*/ 0 f15 1"/>
                  <a:gd name="f24" fmla="*/ f17 1 f2"/>
                  <a:gd name="f25" fmla="*/ f20 1 4"/>
                  <a:gd name="f26" fmla="*/ f21 1 9"/>
                  <a:gd name="f27" fmla="*/ f22 1 4"/>
                  <a:gd name="f28" fmla="*/ f23 1 9"/>
                  <a:gd name="f29" fmla="*/ 0 1 f18"/>
                  <a:gd name="f30" fmla="*/ f6 1 f18"/>
                  <a:gd name="f31" fmla="*/ 0 1 f19"/>
                  <a:gd name="f32" fmla="*/ f7 1 f19"/>
                  <a:gd name="f33" fmla="+- f24 0 f1"/>
                  <a:gd name="f34" fmla="*/ f25 1 f18"/>
                  <a:gd name="f35" fmla="*/ f26 1 f19"/>
                  <a:gd name="f36" fmla="*/ f27 1 f18"/>
                  <a:gd name="f37" fmla="*/ f28 1 f19"/>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4" h="9">
                    <a:moveTo>
                      <a:pt x="f8" y="f7"/>
                    </a:moveTo>
                    <a:cubicBezTo>
                      <a:pt x="f8" y="f9"/>
                      <a:pt x="f5" y="f10"/>
                      <a:pt x="f10" y="f5"/>
                    </a:cubicBezTo>
                    <a:cubicBezTo>
                      <a:pt x="f10" y="f10"/>
                      <a:pt x="f6" y="f11"/>
                      <a:pt x="f8"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0" name="Freeform 177">
                <a:extLst>
                  <a:ext uri="{FF2B5EF4-FFF2-40B4-BE49-F238E27FC236}">
                    <a16:creationId xmlns:a16="http://schemas.microsoft.com/office/drawing/2014/main" id="{EC7A377E-8109-BE4A-E252-019F72706BDF}"/>
                  </a:ext>
                </a:extLst>
              </p:cNvPr>
              <p:cNvSpPr/>
              <p:nvPr/>
            </p:nvSpPr>
            <p:spPr>
              <a:xfrm>
                <a:off x="11310935" y="5143499"/>
                <a:ext cx="7936" cy="4764"/>
              </a:xfrm>
              <a:custGeom>
                <a:avLst/>
                <a:gdLst>
                  <a:gd name="f0" fmla="val 10800000"/>
                  <a:gd name="f1" fmla="val 5400000"/>
                  <a:gd name="f2" fmla="val 180"/>
                  <a:gd name="f3" fmla="val w"/>
                  <a:gd name="f4" fmla="val h"/>
                  <a:gd name="f5" fmla="val 0"/>
                  <a:gd name="f6" fmla="val 5"/>
                  <a:gd name="f7" fmla="val 3"/>
                  <a:gd name="f8" fmla="val 4"/>
                  <a:gd name="f9" fmla="val 2"/>
                  <a:gd name="f10" fmla="val 1"/>
                  <a:gd name="f11" fmla="+- 0 0 -90"/>
                  <a:gd name="f12" fmla="*/ f3 1 5"/>
                  <a:gd name="f13" fmla="*/ f4 1 3"/>
                  <a:gd name="f14" fmla="+- f7 0 f5"/>
                  <a:gd name="f15" fmla="+- f6 0 f5"/>
                  <a:gd name="f16" fmla="*/ f11 f0 1"/>
                  <a:gd name="f17" fmla="*/ f14 1 3"/>
                  <a:gd name="f18" fmla="*/ f15 1 5"/>
                  <a:gd name="f19" fmla="*/ 4 f15 1"/>
                  <a:gd name="f20" fmla="*/ 2 f14 1"/>
                  <a:gd name="f21" fmla="*/ 3 f15 1"/>
                  <a:gd name="f22" fmla="*/ 3 f14 1"/>
                  <a:gd name="f23" fmla="*/ 1 f15 1"/>
                  <a:gd name="f24" fmla="*/ 2 f15 1"/>
                  <a:gd name="f25" fmla="*/ 0 f14 1"/>
                  <a:gd name="f26" fmla="*/ f16 1 f2"/>
                  <a:gd name="f27" fmla="*/ f19 1 5"/>
                  <a:gd name="f28" fmla="*/ f20 1 3"/>
                  <a:gd name="f29" fmla="*/ f21 1 5"/>
                  <a:gd name="f30" fmla="*/ f22 1 3"/>
                  <a:gd name="f31" fmla="*/ f23 1 5"/>
                  <a:gd name="f32" fmla="*/ f24 1 5"/>
                  <a:gd name="f33" fmla="*/ f25 1 3"/>
                  <a:gd name="f34" fmla="*/ 0 1 f18"/>
                  <a:gd name="f35" fmla="*/ f6 1 f18"/>
                  <a:gd name="f36" fmla="*/ 0 1 f17"/>
                  <a:gd name="f37" fmla="*/ f7 1 f17"/>
                  <a:gd name="f38" fmla="+- f26 0 f1"/>
                  <a:gd name="f39" fmla="*/ f27 1 f18"/>
                  <a:gd name="f40" fmla="*/ f28 1 f17"/>
                  <a:gd name="f41" fmla="*/ f29 1 f18"/>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3 1"/>
                  <a:gd name="f54" fmla="*/ f43 f12 1"/>
                  <a:gd name="f55" fmla="*/ f44 f12 1"/>
                  <a:gd name="f56" fmla="*/ f45 f13 1"/>
                </a:gdLst>
                <a:ahLst/>
                <a:cxnLst>
                  <a:cxn ang="3cd4">
                    <a:pos x="hc" y="t"/>
                  </a:cxn>
                  <a:cxn ang="0">
                    <a:pos x="r" y="vc"/>
                  </a:cxn>
                  <a:cxn ang="cd4">
                    <a:pos x="hc" y="b"/>
                  </a:cxn>
                  <a:cxn ang="cd2">
                    <a:pos x="l" y="vc"/>
                  </a:cxn>
                  <a:cxn ang="f38">
                    <a:pos x="f50" y="f51"/>
                  </a:cxn>
                  <a:cxn ang="f38">
                    <a:pos x="f52" y="f53"/>
                  </a:cxn>
                  <a:cxn ang="f38">
                    <a:pos x="f54" y="f51"/>
                  </a:cxn>
                  <a:cxn ang="f38">
                    <a:pos x="f55" y="f56"/>
                  </a:cxn>
                  <a:cxn ang="f38">
                    <a:pos x="f50" y="f51"/>
                  </a:cxn>
                </a:cxnLst>
                <a:rect l="f46" t="f49" r="f47" b="f48"/>
                <a:pathLst>
                  <a:path w="5" h="3">
                    <a:moveTo>
                      <a:pt x="f8" y="f9"/>
                    </a:moveTo>
                    <a:cubicBezTo>
                      <a:pt x="f6" y="f9"/>
                      <a:pt x="f8" y="f7"/>
                      <a:pt x="f7" y="f7"/>
                    </a:cubicBezTo>
                    <a:cubicBezTo>
                      <a:pt x="f9" y="f7"/>
                      <a:pt x="f10" y="f7"/>
                      <a:pt x="f10" y="f9"/>
                    </a:cubicBezTo>
                    <a:cubicBezTo>
                      <a:pt x="f5" y="f10"/>
                      <a:pt x="f10" y="f5"/>
                      <a:pt x="f9" y="f5"/>
                    </a:cubicBezTo>
                    <a:cubicBezTo>
                      <a:pt x="f7" y="f5"/>
                      <a:pt x="f8" y="f5"/>
                      <a:pt x="f8" y="f9"/>
                    </a:cubicBezTo>
                    <a:close/>
                  </a:path>
                </a:pathLst>
              </a:custGeom>
              <a:solidFill>
                <a:srgbClr val="DCA58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1" name="Freeform 178">
                <a:extLst>
                  <a:ext uri="{FF2B5EF4-FFF2-40B4-BE49-F238E27FC236}">
                    <a16:creationId xmlns:a16="http://schemas.microsoft.com/office/drawing/2014/main" id="{2194F9BF-6B83-7C5B-78E6-6CCF9798C55A}"/>
                  </a:ext>
                </a:extLst>
              </p:cNvPr>
              <p:cNvSpPr/>
              <p:nvPr/>
            </p:nvSpPr>
            <p:spPr>
              <a:xfrm>
                <a:off x="10583859" y="5653085"/>
                <a:ext cx="565154" cy="349245"/>
              </a:xfrm>
              <a:custGeom>
                <a:avLst/>
                <a:gdLst>
                  <a:gd name="f0" fmla="val 10800000"/>
                  <a:gd name="f1" fmla="val 5400000"/>
                  <a:gd name="f2" fmla="val 180"/>
                  <a:gd name="f3" fmla="val w"/>
                  <a:gd name="f4" fmla="val h"/>
                  <a:gd name="f5" fmla="val 0"/>
                  <a:gd name="f6" fmla="val 358"/>
                  <a:gd name="f7" fmla="val 221"/>
                  <a:gd name="f8" fmla="val 334"/>
                  <a:gd name="f9" fmla="val 145"/>
                  <a:gd name="f10" fmla="val 338"/>
                  <a:gd name="f11" fmla="val 148"/>
                  <a:gd name="f12" fmla="val 341"/>
                  <a:gd name="f13" fmla="val 152"/>
                  <a:gd name="f14" fmla="val 346"/>
                  <a:gd name="f15" fmla="val 154"/>
                  <a:gd name="f16" fmla="val 353"/>
                  <a:gd name="f17" fmla="val 157"/>
                  <a:gd name="f18" fmla="val 169"/>
                  <a:gd name="f19" fmla="val 355"/>
                  <a:gd name="f20" fmla="val 175"/>
                  <a:gd name="f21" fmla="val 354"/>
                  <a:gd name="f22" fmla="val 178"/>
                  <a:gd name="f23" fmla="val 342"/>
                  <a:gd name="f24" fmla="val 184"/>
                  <a:gd name="f25" fmla="val 339"/>
                  <a:gd name="f26" fmla="val 182"/>
                  <a:gd name="f27" fmla="val 337"/>
                  <a:gd name="f28" fmla="val 181"/>
                  <a:gd name="f29" fmla="val 335"/>
                  <a:gd name="f30" fmla="val 179"/>
                  <a:gd name="f31" fmla="val 333"/>
                  <a:gd name="f32" fmla="val 331"/>
                  <a:gd name="f33" fmla="val 185"/>
                  <a:gd name="f34" fmla="val 332"/>
                  <a:gd name="f35" fmla="val 187"/>
                  <a:gd name="f36" fmla="val 189"/>
                  <a:gd name="f37" fmla="val 336"/>
                  <a:gd name="f38" fmla="val 191"/>
                  <a:gd name="f39" fmla="val 193"/>
                  <a:gd name="f40" fmla="val 344"/>
                  <a:gd name="f41" fmla="val 194"/>
                  <a:gd name="f42" fmla="val 345"/>
                  <a:gd name="f43" fmla="val 198"/>
                  <a:gd name="f44" fmla="val 201"/>
                  <a:gd name="f45" fmla="val 348"/>
                  <a:gd name="f46" fmla="val 205"/>
                  <a:gd name="f47" fmla="val 207"/>
                  <a:gd name="f48" fmla="val 209"/>
                  <a:gd name="f49" fmla="val 211"/>
                  <a:gd name="f50" fmla="val 329"/>
                  <a:gd name="f51" fmla="val 204"/>
                  <a:gd name="f52" fmla="val 328"/>
                  <a:gd name="f53" fmla="val 202"/>
                  <a:gd name="f54" fmla="val 326"/>
                  <a:gd name="f55" fmla="val 200"/>
                  <a:gd name="f56" fmla="val 324"/>
                  <a:gd name="f57" fmla="val 199"/>
                  <a:gd name="f58" fmla="val 321"/>
                  <a:gd name="f59" fmla="val 322"/>
                  <a:gd name="f60" fmla="val 320"/>
                  <a:gd name="f61" fmla="val 314"/>
                  <a:gd name="f62" fmla="val 308"/>
                  <a:gd name="f63" fmla="val 303"/>
                  <a:gd name="f64" fmla="val 297"/>
                  <a:gd name="f65" fmla="val 296"/>
                  <a:gd name="f66" fmla="val 289"/>
                  <a:gd name="f67" fmla="val 210"/>
                  <a:gd name="f68" fmla="val 281"/>
                  <a:gd name="f69" fmla="val 213"/>
                  <a:gd name="f70" fmla="val 274"/>
                  <a:gd name="f71" fmla="val 267"/>
                  <a:gd name="f72" fmla="val 257"/>
                  <a:gd name="f73" fmla="val 206"/>
                  <a:gd name="f74" fmla="val 250"/>
                  <a:gd name="f75" fmla="val 245"/>
                  <a:gd name="f76" fmla="val 217"/>
                  <a:gd name="f77" fmla="val 237"/>
                  <a:gd name="f78" fmla="val 231"/>
                  <a:gd name="f79" fmla="val 220"/>
                  <a:gd name="f80" fmla="val 228"/>
                  <a:gd name="f81" fmla="val 226"/>
                  <a:gd name="f82" fmla="val 227"/>
                  <a:gd name="f83" fmla="val 216"/>
                  <a:gd name="f84" fmla="val 214"/>
                  <a:gd name="f85" fmla="val 212"/>
                  <a:gd name="f86" fmla="val 224"/>
                  <a:gd name="f87" fmla="val 219"/>
                  <a:gd name="f88" fmla="val 215"/>
                  <a:gd name="f89" fmla="val 197"/>
                  <a:gd name="f90" fmla="val 192"/>
                  <a:gd name="f91" fmla="val 167"/>
                  <a:gd name="f92" fmla="val 165"/>
                  <a:gd name="f93" fmla="val 164"/>
                  <a:gd name="f94" fmla="val 208"/>
                  <a:gd name="f95" fmla="val 162"/>
                  <a:gd name="f96" fmla="val 158"/>
                  <a:gd name="f97" fmla="val 153"/>
                  <a:gd name="f98" fmla="val 196"/>
                  <a:gd name="f99" fmla="val 150"/>
                  <a:gd name="f100" fmla="val 203"/>
                  <a:gd name="f101" fmla="val 146"/>
                  <a:gd name="f102" fmla="val 143"/>
                  <a:gd name="f103" fmla="val 138"/>
                  <a:gd name="f104" fmla="val 134"/>
                  <a:gd name="f105" fmla="val 131"/>
                  <a:gd name="f106" fmla="val 128"/>
                  <a:gd name="f107" fmla="val 124"/>
                  <a:gd name="f108" fmla="val 122"/>
                  <a:gd name="f109" fmla="val 120"/>
                  <a:gd name="f110" fmla="val 118"/>
                  <a:gd name="f111" fmla="val 113"/>
                  <a:gd name="f112" fmla="val 109"/>
                  <a:gd name="f113" fmla="val 105"/>
                  <a:gd name="f114" fmla="val 101"/>
                  <a:gd name="f115" fmla="val 100"/>
                  <a:gd name="f116" fmla="val 186"/>
                  <a:gd name="f117" fmla="val 183"/>
                  <a:gd name="f118" fmla="val 98"/>
                  <a:gd name="f119" fmla="val 95"/>
                  <a:gd name="f120" fmla="val 93"/>
                  <a:gd name="f121" fmla="val 91"/>
                  <a:gd name="f122" fmla="val 90"/>
                  <a:gd name="f123" fmla="val 83"/>
                  <a:gd name="f124" fmla="val 77"/>
                  <a:gd name="f125" fmla="val 176"/>
                  <a:gd name="f126" fmla="val 73"/>
                  <a:gd name="f127" fmla="val 69"/>
                  <a:gd name="f128" fmla="val 67"/>
                  <a:gd name="f129" fmla="val 177"/>
                  <a:gd name="f130" fmla="val 64"/>
                  <a:gd name="f131" fmla="val 173"/>
                  <a:gd name="f132" fmla="val 62"/>
                  <a:gd name="f133" fmla="val 170"/>
                  <a:gd name="f134" fmla="val 58"/>
                  <a:gd name="f135" fmla="val 168"/>
                  <a:gd name="f136" fmla="val 48"/>
                  <a:gd name="f137" fmla="val 44"/>
                  <a:gd name="f138" fmla="val 156"/>
                  <a:gd name="f139" fmla="val 40"/>
                  <a:gd name="f140" fmla="val 38"/>
                  <a:gd name="f141" fmla="val 36"/>
                  <a:gd name="f142" fmla="val 142"/>
                  <a:gd name="f143" fmla="val 31"/>
                  <a:gd name="f144" fmla="val 141"/>
                  <a:gd name="f145" fmla="val 23"/>
                  <a:gd name="f146" fmla="val 15"/>
                  <a:gd name="f147" fmla="val 137"/>
                  <a:gd name="f148" fmla="val 9"/>
                  <a:gd name="f149" fmla="val 132"/>
                  <a:gd name="f150" fmla="val 5"/>
                  <a:gd name="f151" fmla="val 2"/>
                  <a:gd name="f152" fmla="val 123"/>
                  <a:gd name="f153" fmla="val 117"/>
                  <a:gd name="f154" fmla="val 3"/>
                  <a:gd name="f155" fmla="val 115"/>
                  <a:gd name="f156" fmla="val 1"/>
                  <a:gd name="f157" fmla="val 111"/>
                  <a:gd name="f158" fmla="val 107"/>
                  <a:gd name="f159" fmla="val 104"/>
                  <a:gd name="f160" fmla="val 8"/>
                  <a:gd name="f161" fmla="val 92"/>
                  <a:gd name="f162" fmla="val 16"/>
                  <a:gd name="f163" fmla="val 85"/>
                  <a:gd name="f164" fmla="val 20"/>
                  <a:gd name="f165" fmla="val 75"/>
                  <a:gd name="f166" fmla="val 22"/>
                  <a:gd name="f167" fmla="val 72"/>
                  <a:gd name="f168" fmla="val 26"/>
                  <a:gd name="f169" fmla="val 30"/>
                  <a:gd name="f170" fmla="val 70"/>
                  <a:gd name="f171" fmla="val 71"/>
                  <a:gd name="f172" fmla="val 46"/>
                  <a:gd name="f173" fmla="val 54"/>
                  <a:gd name="f174" fmla="val 61"/>
                  <a:gd name="f175" fmla="val 59"/>
                  <a:gd name="f176" fmla="val 66"/>
                  <a:gd name="f177" fmla="val 74"/>
                  <a:gd name="f178" fmla="val 60"/>
                  <a:gd name="f179" fmla="val 78"/>
                  <a:gd name="f180" fmla="val 84"/>
                  <a:gd name="f181" fmla="val 57"/>
                  <a:gd name="f182" fmla="val 56"/>
                  <a:gd name="f183" fmla="val 96"/>
                  <a:gd name="f184" fmla="val 99"/>
                  <a:gd name="f185" fmla="val 103"/>
                  <a:gd name="f186" fmla="val 110"/>
                  <a:gd name="f187" fmla="val 43"/>
                  <a:gd name="f188" fmla="val 129"/>
                  <a:gd name="f189" fmla="val 51"/>
                  <a:gd name="f190" fmla="val 135"/>
                  <a:gd name="f191" fmla="val 45"/>
                  <a:gd name="f192" fmla="val 147"/>
                  <a:gd name="f193" fmla="val 37"/>
                  <a:gd name="f194" fmla="val 155"/>
                  <a:gd name="f195" fmla="val 47"/>
                  <a:gd name="f196" fmla="val 159"/>
                  <a:gd name="f197" fmla="val 160"/>
                  <a:gd name="f198" fmla="val 42"/>
                  <a:gd name="f199" fmla="val 39"/>
                  <a:gd name="f200" fmla="val 161"/>
                  <a:gd name="f201" fmla="val 33"/>
                  <a:gd name="f202" fmla="val 24"/>
                  <a:gd name="f203" fmla="val 25"/>
                  <a:gd name="f204" fmla="val 19"/>
                  <a:gd name="f205" fmla="val 21"/>
                  <a:gd name="f206" fmla="val 218"/>
                  <a:gd name="f207" fmla="val 12"/>
                  <a:gd name="f208" fmla="val 225"/>
                  <a:gd name="f209" fmla="val 6"/>
                  <a:gd name="f210" fmla="val 229"/>
                  <a:gd name="f211" fmla="val 234"/>
                  <a:gd name="f212" fmla="val 238"/>
                  <a:gd name="f213" fmla="val 240"/>
                  <a:gd name="f214" fmla="val 243"/>
                  <a:gd name="f215" fmla="val 10"/>
                  <a:gd name="f216" fmla="val 246"/>
                  <a:gd name="f217" fmla="val 248"/>
                  <a:gd name="f218" fmla="val 11"/>
                  <a:gd name="f219" fmla="val 252"/>
                  <a:gd name="f220" fmla="val 13"/>
                  <a:gd name="f221" fmla="val 259"/>
                  <a:gd name="f222" fmla="val 34"/>
                  <a:gd name="f223" fmla="val 275"/>
                  <a:gd name="f224" fmla="val 277"/>
                  <a:gd name="f225" fmla="val 52"/>
                  <a:gd name="f226" fmla="val 273"/>
                  <a:gd name="f227" fmla="val 55"/>
                  <a:gd name="f228" fmla="val 269"/>
                  <a:gd name="f229" fmla="val 266"/>
                  <a:gd name="f230" fmla="val 263"/>
                  <a:gd name="f231" fmla="val 53"/>
                  <a:gd name="f232" fmla="val 256"/>
                  <a:gd name="f233" fmla="val 249"/>
                  <a:gd name="f234" fmla="val 251"/>
                  <a:gd name="f235" fmla="val 41"/>
                  <a:gd name="f236" fmla="val 50"/>
                  <a:gd name="f237" fmla="val 260"/>
                  <a:gd name="f238" fmla="val 262"/>
                  <a:gd name="f239" fmla="val 258"/>
                  <a:gd name="f240" fmla="val 253"/>
                  <a:gd name="f241" fmla="val 68"/>
                  <a:gd name="f242" fmla="val 89"/>
                  <a:gd name="f243" fmla="val 286"/>
                  <a:gd name="f244" fmla="val 291"/>
                  <a:gd name="f245" fmla="val 293"/>
                  <a:gd name="f246" fmla="val 102"/>
                  <a:gd name="f247" fmla="val 108"/>
                  <a:gd name="f248" fmla="val 284"/>
                  <a:gd name="f249" fmla="val 106"/>
                  <a:gd name="f250" fmla="val 282"/>
                  <a:gd name="f251" fmla="val 280"/>
                  <a:gd name="f252" fmla="val 279"/>
                  <a:gd name="f253" fmla="val 292"/>
                  <a:gd name="f254" fmla="val 299"/>
                  <a:gd name="f255" fmla="val 112"/>
                  <a:gd name="f256" fmla="val 301"/>
                  <a:gd name="f257" fmla="val 114"/>
                  <a:gd name="f258" fmla="val 305"/>
                  <a:gd name="f259" fmla="val 310"/>
                  <a:gd name="f260" fmla="val 116"/>
                  <a:gd name="f261" fmla="val 315"/>
                  <a:gd name="f262" fmla="val 319"/>
                  <a:gd name="f263" fmla="val 133"/>
                  <a:gd name="f264" fmla="val 313"/>
                  <a:gd name="f265" fmla="val 126"/>
                  <a:gd name="f266" fmla="val 309"/>
                  <a:gd name="f267" fmla="val 139"/>
                  <a:gd name="f268" fmla="val 330"/>
                  <a:gd name="f269" fmla="val 144"/>
                  <a:gd name="f270" fmla="+- 0 0 -90"/>
                  <a:gd name="f271" fmla="*/ f3 1 358"/>
                  <a:gd name="f272" fmla="*/ f4 1 221"/>
                  <a:gd name="f273" fmla="+- f7 0 f5"/>
                  <a:gd name="f274" fmla="+- f6 0 f5"/>
                  <a:gd name="f275" fmla="*/ f270 f0 1"/>
                  <a:gd name="f276" fmla="*/ f274 1 358"/>
                  <a:gd name="f277" fmla="*/ f273 1 221"/>
                  <a:gd name="f278" fmla="*/ 346 f274 1"/>
                  <a:gd name="f279" fmla="*/ 154 f273 1"/>
                  <a:gd name="f280" fmla="*/ 339 f274 1"/>
                  <a:gd name="f281" fmla="*/ 182 f273 1"/>
                  <a:gd name="f282" fmla="*/ 334 f274 1"/>
                  <a:gd name="f283" fmla="*/ 189 f273 1"/>
                  <a:gd name="f284" fmla="*/ 201 f273 1"/>
                  <a:gd name="f285" fmla="*/ 335 f274 1"/>
                  <a:gd name="f286" fmla="*/ 209 f273 1"/>
                  <a:gd name="f287" fmla="*/ 324 f274 1"/>
                  <a:gd name="f288" fmla="*/ 199 f273 1"/>
                  <a:gd name="f289" fmla="*/ 314 f274 1"/>
                  <a:gd name="f290" fmla="*/ 296 f274 1"/>
                  <a:gd name="f291" fmla="*/ 250 f274 1"/>
                  <a:gd name="f292" fmla="*/ 213 f273 1"/>
                  <a:gd name="f293" fmla="*/ 227 f274 1"/>
                  <a:gd name="f294" fmla="*/ 216 f273 1"/>
                  <a:gd name="f295" fmla="*/ 219 f274 1"/>
                  <a:gd name="f296" fmla="*/ 210 f273 1"/>
                  <a:gd name="f297" fmla="*/ 192 f274 1"/>
                  <a:gd name="f298" fmla="*/ 212 f273 1"/>
                  <a:gd name="f299" fmla="*/ 164 f274 1"/>
                  <a:gd name="f300" fmla="*/ 206 f273 1"/>
                  <a:gd name="f301" fmla="*/ 148 f274 1"/>
                  <a:gd name="f302" fmla="*/ 203 f273 1"/>
                  <a:gd name="f303" fmla="*/ 128 f274 1"/>
                  <a:gd name="f304" fmla="*/ 109 f274 1"/>
                  <a:gd name="f305" fmla="*/ 197 f273 1"/>
                  <a:gd name="f306" fmla="*/ 95 f274 1"/>
                  <a:gd name="f307" fmla="*/ 73 f274 1"/>
                  <a:gd name="f308" fmla="*/ 183 f273 1"/>
                  <a:gd name="f309" fmla="*/ 58 f274 1"/>
                  <a:gd name="f310" fmla="*/ 168 f273 1"/>
                  <a:gd name="f311" fmla="*/ 31 f274 1"/>
                  <a:gd name="f312" fmla="*/ 141 f273 1"/>
                  <a:gd name="f313" fmla="*/ 2 f274 1"/>
                  <a:gd name="f314" fmla="*/ 117 f273 1"/>
                  <a:gd name="f315" fmla="*/ 3 f274 1"/>
                  <a:gd name="f316" fmla="*/ 101 f273 1"/>
                  <a:gd name="f317" fmla="*/ 30 f274 1"/>
                  <a:gd name="f318" fmla="*/ 70 f273 1"/>
                  <a:gd name="f319" fmla="*/ 66 f274 1"/>
                  <a:gd name="f320" fmla="*/ 59 f273 1"/>
                  <a:gd name="f321" fmla="*/ 96 f274 1"/>
                  <a:gd name="f322" fmla="*/ 57 f273 1"/>
                  <a:gd name="f323" fmla="*/ 122 f274 1"/>
                  <a:gd name="f324" fmla="*/ 48 f273 1"/>
                  <a:gd name="f325" fmla="*/ 154 f274 1"/>
                  <a:gd name="f326" fmla="*/ 44 f273 1"/>
                  <a:gd name="f327" fmla="*/ 160 f274 1"/>
                  <a:gd name="f328" fmla="*/ 42 f273 1"/>
                  <a:gd name="f329" fmla="*/ 179 f274 1"/>
                  <a:gd name="f330" fmla="*/ 24 f273 1"/>
                  <a:gd name="f331" fmla="*/ 205 f274 1"/>
                  <a:gd name="f332" fmla="*/ 22 f273 1"/>
                  <a:gd name="f333" fmla="*/ 225 f274 1"/>
                  <a:gd name="f334" fmla="*/ 6 f273 1"/>
                  <a:gd name="f335" fmla="*/ 246 f274 1"/>
                  <a:gd name="f336" fmla="*/ 10 f273 1"/>
                  <a:gd name="f337" fmla="*/ 275 f274 1"/>
                  <a:gd name="f338" fmla="*/ 45 f273 1"/>
                  <a:gd name="f339" fmla="*/ 263 f274 1"/>
                  <a:gd name="f340" fmla="*/ 53 f273 1"/>
                  <a:gd name="f341" fmla="*/ 260 f274 1"/>
                  <a:gd name="f342" fmla="*/ 68 f273 1"/>
                  <a:gd name="f343" fmla="*/ 277 f274 1"/>
                  <a:gd name="f344" fmla="*/ 85 f273 1"/>
                  <a:gd name="f345" fmla="*/ 291 f274 1"/>
                  <a:gd name="f346" fmla="*/ 105 f273 1"/>
                  <a:gd name="f347" fmla="*/ 279 f274 1"/>
                  <a:gd name="f348" fmla="*/ 303 f274 1"/>
                  <a:gd name="f349" fmla="*/ 114 f273 1"/>
                  <a:gd name="f350" fmla="*/ 322 f274 1"/>
                  <a:gd name="f351" fmla="*/ 124 f273 1"/>
                  <a:gd name="f352" fmla="*/ 139 f273 1"/>
                  <a:gd name="f353" fmla="*/ f275 1 f2"/>
                  <a:gd name="f354" fmla="*/ f278 1 358"/>
                  <a:gd name="f355" fmla="*/ f279 1 221"/>
                  <a:gd name="f356" fmla="*/ f280 1 358"/>
                  <a:gd name="f357" fmla="*/ f281 1 221"/>
                  <a:gd name="f358" fmla="*/ f282 1 358"/>
                  <a:gd name="f359" fmla="*/ f283 1 221"/>
                  <a:gd name="f360" fmla="*/ f284 1 221"/>
                  <a:gd name="f361" fmla="*/ f285 1 358"/>
                  <a:gd name="f362" fmla="*/ f286 1 221"/>
                  <a:gd name="f363" fmla="*/ f287 1 358"/>
                  <a:gd name="f364" fmla="*/ f288 1 221"/>
                  <a:gd name="f365" fmla="*/ f289 1 358"/>
                  <a:gd name="f366" fmla="*/ f290 1 358"/>
                  <a:gd name="f367" fmla="*/ f291 1 358"/>
                  <a:gd name="f368" fmla="*/ f292 1 221"/>
                  <a:gd name="f369" fmla="*/ f293 1 358"/>
                  <a:gd name="f370" fmla="*/ f294 1 221"/>
                  <a:gd name="f371" fmla="*/ f295 1 358"/>
                  <a:gd name="f372" fmla="*/ f296 1 221"/>
                  <a:gd name="f373" fmla="*/ f297 1 358"/>
                  <a:gd name="f374" fmla="*/ f298 1 221"/>
                  <a:gd name="f375" fmla="*/ f299 1 358"/>
                  <a:gd name="f376" fmla="*/ f300 1 221"/>
                  <a:gd name="f377" fmla="*/ f301 1 358"/>
                  <a:gd name="f378" fmla="*/ f302 1 221"/>
                  <a:gd name="f379" fmla="*/ f303 1 358"/>
                  <a:gd name="f380" fmla="*/ f304 1 358"/>
                  <a:gd name="f381" fmla="*/ f305 1 221"/>
                  <a:gd name="f382" fmla="*/ f306 1 358"/>
                  <a:gd name="f383" fmla="*/ f307 1 358"/>
                  <a:gd name="f384" fmla="*/ f308 1 221"/>
                  <a:gd name="f385" fmla="*/ f309 1 358"/>
                  <a:gd name="f386" fmla="*/ f310 1 221"/>
                  <a:gd name="f387" fmla="*/ f311 1 358"/>
                  <a:gd name="f388" fmla="*/ f312 1 221"/>
                  <a:gd name="f389" fmla="*/ f313 1 358"/>
                  <a:gd name="f390" fmla="*/ f314 1 221"/>
                  <a:gd name="f391" fmla="*/ f315 1 358"/>
                  <a:gd name="f392" fmla="*/ f316 1 221"/>
                  <a:gd name="f393" fmla="*/ f317 1 358"/>
                  <a:gd name="f394" fmla="*/ f318 1 221"/>
                  <a:gd name="f395" fmla="*/ f319 1 358"/>
                  <a:gd name="f396" fmla="*/ f320 1 221"/>
                  <a:gd name="f397" fmla="*/ f321 1 358"/>
                  <a:gd name="f398" fmla="*/ f322 1 221"/>
                  <a:gd name="f399" fmla="*/ f323 1 358"/>
                  <a:gd name="f400" fmla="*/ f324 1 221"/>
                  <a:gd name="f401" fmla="*/ f325 1 358"/>
                  <a:gd name="f402" fmla="*/ f326 1 221"/>
                  <a:gd name="f403" fmla="*/ f327 1 358"/>
                  <a:gd name="f404" fmla="*/ f328 1 221"/>
                  <a:gd name="f405" fmla="*/ f329 1 358"/>
                  <a:gd name="f406" fmla="*/ f330 1 221"/>
                  <a:gd name="f407" fmla="*/ f331 1 358"/>
                  <a:gd name="f408" fmla="*/ f332 1 221"/>
                  <a:gd name="f409" fmla="*/ f333 1 358"/>
                  <a:gd name="f410" fmla="*/ f334 1 221"/>
                  <a:gd name="f411" fmla="*/ f335 1 358"/>
                  <a:gd name="f412" fmla="*/ f336 1 221"/>
                  <a:gd name="f413" fmla="*/ f337 1 358"/>
                  <a:gd name="f414" fmla="*/ f338 1 221"/>
                  <a:gd name="f415" fmla="*/ f339 1 358"/>
                  <a:gd name="f416" fmla="*/ f340 1 221"/>
                  <a:gd name="f417" fmla="*/ f341 1 358"/>
                  <a:gd name="f418" fmla="*/ f342 1 221"/>
                  <a:gd name="f419" fmla="*/ f343 1 358"/>
                  <a:gd name="f420" fmla="*/ f344 1 221"/>
                  <a:gd name="f421" fmla="*/ f345 1 358"/>
                  <a:gd name="f422" fmla="*/ f346 1 221"/>
                  <a:gd name="f423" fmla="*/ f347 1 358"/>
                  <a:gd name="f424" fmla="*/ f348 1 358"/>
                  <a:gd name="f425" fmla="*/ f349 1 221"/>
                  <a:gd name="f426" fmla="*/ f350 1 358"/>
                  <a:gd name="f427" fmla="*/ f351 1 221"/>
                  <a:gd name="f428" fmla="*/ f352 1 221"/>
                  <a:gd name="f429" fmla="*/ 0 1 f276"/>
                  <a:gd name="f430" fmla="*/ f6 1 f276"/>
                  <a:gd name="f431" fmla="*/ 0 1 f277"/>
                  <a:gd name="f432" fmla="*/ f7 1 f277"/>
                  <a:gd name="f433" fmla="+- f353 0 f1"/>
                  <a:gd name="f434" fmla="*/ f354 1 f276"/>
                  <a:gd name="f435" fmla="*/ f355 1 f277"/>
                  <a:gd name="f436" fmla="*/ f356 1 f276"/>
                  <a:gd name="f437" fmla="*/ f357 1 f277"/>
                  <a:gd name="f438" fmla="*/ f358 1 f276"/>
                  <a:gd name="f439" fmla="*/ f359 1 f277"/>
                  <a:gd name="f440" fmla="*/ f360 1 f277"/>
                  <a:gd name="f441" fmla="*/ f361 1 f276"/>
                  <a:gd name="f442" fmla="*/ f362 1 f277"/>
                  <a:gd name="f443" fmla="*/ f363 1 f276"/>
                  <a:gd name="f444" fmla="*/ f364 1 f277"/>
                  <a:gd name="f445" fmla="*/ f365 1 f276"/>
                  <a:gd name="f446" fmla="*/ f366 1 f276"/>
                  <a:gd name="f447" fmla="*/ f367 1 f276"/>
                  <a:gd name="f448" fmla="*/ f368 1 f277"/>
                  <a:gd name="f449" fmla="*/ f369 1 f276"/>
                  <a:gd name="f450" fmla="*/ f370 1 f277"/>
                  <a:gd name="f451" fmla="*/ f371 1 f276"/>
                  <a:gd name="f452" fmla="*/ f372 1 f277"/>
                  <a:gd name="f453" fmla="*/ f373 1 f276"/>
                  <a:gd name="f454" fmla="*/ f374 1 f277"/>
                  <a:gd name="f455" fmla="*/ f375 1 f276"/>
                  <a:gd name="f456" fmla="*/ f376 1 f277"/>
                  <a:gd name="f457" fmla="*/ f377 1 f276"/>
                  <a:gd name="f458" fmla="*/ f378 1 f277"/>
                  <a:gd name="f459" fmla="*/ f379 1 f276"/>
                  <a:gd name="f460" fmla="*/ f380 1 f276"/>
                  <a:gd name="f461" fmla="*/ f381 1 f277"/>
                  <a:gd name="f462" fmla="*/ f382 1 f276"/>
                  <a:gd name="f463" fmla="*/ f383 1 f276"/>
                  <a:gd name="f464" fmla="*/ f384 1 f277"/>
                  <a:gd name="f465" fmla="*/ f385 1 f276"/>
                  <a:gd name="f466" fmla="*/ f386 1 f277"/>
                  <a:gd name="f467" fmla="*/ f387 1 f276"/>
                  <a:gd name="f468" fmla="*/ f388 1 f277"/>
                  <a:gd name="f469" fmla="*/ f389 1 f276"/>
                  <a:gd name="f470" fmla="*/ f390 1 f277"/>
                  <a:gd name="f471" fmla="*/ f391 1 f276"/>
                  <a:gd name="f472" fmla="*/ f392 1 f277"/>
                  <a:gd name="f473" fmla="*/ f393 1 f276"/>
                  <a:gd name="f474" fmla="*/ f394 1 f277"/>
                  <a:gd name="f475" fmla="*/ f395 1 f276"/>
                  <a:gd name="f476" fmla="*/ f396 1 f277"/>
                  <a:gd name="f477" fmla="*/ f397 1 f276"/>
                  <a:gd name="f478" fmla="*/ f398 1 f277"/>
                  <a:gd name="f479" fmla="*/ f399 1 f276"/>
                  <a:gd name="f480" fmla="*/ f400 1 f277"/>
                  <a:gd name="f481" fmla="*/ f401 1 f276"/>
                  <a:gd name="f482" fmla="*/ f402 1 f277"/>
                  <a:gd name="f483" fmla="*/ f403 1 f276"/>
                  <a:gd name="f484" fmla="*/ f404 1 f277"/>
                  <a:gd name="f485" fmla="*/ f405 1 f276"/>
                  <a:gd name="f486" fmla="*/ f406 1 f277"/>
                  <a:gd name="f487" fmla="*/ f407 1 f276"/>
                  <a:gd name="f488" fmla="*/ f408 1 f277"/>
                  <a:gd name="f489" fmla="*/ f409 1 f276"/>
                  <a:gd name="f490" fmla="*/ f410 1 f277"/>
                  <a:gd name="f491" fmla="*/ f411 1 f276"/>
                  <a:gd name="f492" fmla="*/ f412 1 f277"/>
                  <a:gd name="f493" fmla="*/ f413 1 f276"/>
                  <a:gd name="f494" fmla="*/ f414 1 f277"/>
                  <a:gd name="f495" fmla="*/ f415 1 f276"/>
                  <a:gd name="f496" fmla="*/ f416 1 f277"/>
                  <a:gd name="f497" fmla="*/ f417 1 f276"/>
                  <a:gd name="f498" fmla="*/ f418 1 f277"/>
                  <a:gd name="f499" fmla="*/ f419 1 f276"/>
                  <a:gd name="f500" fmla="*/ f420 1 f277"/>
                  <a:gd name="f501" fmla="*/ f421 1 f276"/>
                  <a:gd name="f502" fmla="*/ f422 1 f277"/>
                  <a:gd name="f503" fmla="*/ f423 1 f276"/>
                  <a:gd name="f504" fmla="*/ f424 1 f276"/>
                  <a:gd name="f505" fmla="*/ f425 1 f277"/>
                  <a:gd name="f506" fmla="*/ f426 1 f276"/>
                  <a:gd name="f507" fmla="*/ f427 1 f277"/>
                  <a:gd name="f508" fmla="*/ f428 1 f277"/>
                  <a:gd name="f509" fmla="*/ f429 f271 1"/>
                  <a:gd name="f510" fmla="*/ f430 f271 1"/>
                  <a:gd name="f511" fmla="*/ f432 f272 1"/>
                  <a:gd name="f512" fmla="*/ f431 f272 1"/>
                  <a:gd name="f513" fmla="*/ f434 f271 1"/>
                  <a:gd name="f514" fmla="*/ f435 f272 1"/>
                  <a:gd name="f515" fmla="*/ f436 f271 1"/>
                  <a:gd name="f516" fmla="*/ f437 f272 1"/>
                  <a:gd name="f517" fmla="*/ f438 f271 1"/>
                  <a:gd name="f518" fmla="*/ f439 f272 1"/>
                  <a:gd name="f519" fmla="*/ f440 f272 1"/>
                  <a:gd name="f520" fmla="*/ f441 f271 1"/>
                  <a:gd name="f521" fmla="*/ f442 f272 1"/>
                  <a:gd name="f522" fmla="*/ f443 f271 1"/>
                  <a:gd name="f523" fmla="*/ f444 f272 1"/>
                  <a:gd name="f524" fmla="*/ f445 f271 1"/>
                  <a:gd name="f525" fmla="*/ f446 f271 1"/>
                  <a:gd name="f526" fmla="*/ f447 f271 1"/>
                  <a:gd name="f527" fmla="*/ f448 f272 1"/>
                  <a:gd name="f528" fmla="*/ f449 f271 1"/>
                  <a:gd name="f529" fmla="*/ f450 f272 1"/>
                  <a:gd name="f530" fmla="*/ f451 f271 1"/>
                  <a:gd name="f531" fmla="*/ f452 f272 1"/>
                  <a:gd name="f532" fmla="*/ f453 f271 1"/>
                  <a:gd name="f533" fmla="*/ f454 f272 1"/>
                  <a:gd name="f534" fmla="*/ f455 f271 1"/>
                  <a:gd name="f535" fmla="*/ f456 f272 1"/>
                  <a:gd name="f536" fmla="*/ f457 f271 1"/>
                  <a:gd name="f537" fmla="*/ f458 f272 1"/>
                  <a:gd name="f538" fmla="*/ f459 f271 1"/>
                  <a:gd name="f539" fmla="*/ f460 f271 1"/>
                  <a:gd name="f540" fmla="*/ f461 f272 1"/>
                  <a:gd name="f541" fmla="*/ f462 f271 1"/>
                  <a:gd name="f542" fmla="*/ f463 f271 1"/>
                  <a:gd name="f543" fmla="*/ f464 f272 1"/>
                  <a:gd name="f544" fmla="*/ f465 f271 1"/>
                  <a:gd name="f545" fmla="*/ f466 f272 1"/>
                  <a:gd name="f546" fmla="*/ f467 f271 1"/>
                  <a:gd name="f547" fmla="*/ f468 f272 1"/>
                  <a:gd name="f548" fmla="*/ f469 f271 1"/>
                  <a:gd name="f549" fmla="*/ f470 f272 1"/>
                  <a:gd name="f550" fmla="*/ f471 f271 1"/>
                  <a:gd name="f551" fmla="*/ f472 f272 1"/>
                  <a:gd name="f552" fmla="*/ f473 f271 1"/>
                  <a:gd name="f553" fmla="*/ f474 f272 1"/>
                  <a:gd name="f554" fmla="*/ f475 f271 1"/>
                  <a:gd name="f555" fmla="*/ f476 f272 1"/>
                  <a:gd name="f556" fmla="*/ f477 f271 1"/>
                  <a:gd name="f557" fmla="*/ f478 f272 1"/>
                  <a:gd name="f558" fmla="*/ f479 f271 1"/>
                  <a:gd name="f559" fmla="*/ f480 f272 1"/>
                  <a:gd name="f560" fmla="*/ f481 f271 1"/>
                  <a:gd name="f561" fmla="*/ f482 f272 1"/>
                  <a:gd name="f562" fmla="*/ f483 f271 1"/>
                  <a:gd name="f563" fmla="*/ f484 f272 1"/>
                  <a:gd name="f564" fmla="*/ f485 f271 1"/>
                  <a:gd name="f565" fmla="*/ f486 f272 1"/>
                  <a:gd name="f566" fmla="*/ f487 f271 1"/>
                  <a:gd name="f567" fmla="*/ f488 f272 1"/>
                  <a:gd name="f568" fmla="*/ f489 f271 1"/>
                  <a:gd name="f569" fmla="*/ f490 f272 1"/>
                  <a:gd name="f570" fmla="*/ f491 f271 1"/>
                  <a:gd name="f571" fmla="*/ f492 f272 1"/>
                  <a:gd name="f572" fmla="*/ f493 f271 1"/>
                  <a:gd name="f573" fmla="*/ f494 f272 1"/>
                  <a:gd name="f574" fmla="*/ f495 f271 1"/>
                  <a:gd name="f575" fmla="*/ f496 f272 1"/>
                  <a:gd name="f576" fmla="*/ f497 f271 1"/>
                  <a:gd name="f577" fmla="*/ f498 f272 1"/>
                  <a:gd name="f578" fmla="*/ f499 f271 1"/>
                  <a:gd name="f579" fmla="*/ f500 f272 1"/>
                  <a:gd name="f580" fmla="*/ f501 f271 1"/>
                  <a:gd name="f581" fmla="*/ f502 f272 1"/>
                  <a:gd name="f582" fmla="*/ f503 f271 1"/>
                  <a:gd name="f583" fmla="*/ f504 f271 1"/>
                  <a:gd name="f584" fmla="*/ f505 f272 1"/>
                  <a:gd name="f585" fmla="*/ f506 f271 1"/>
                  <a:gd name="f586" fmla="*/ f507 f272 1"/>
                  <a:gd name="f587" fmla="*/ f508 f272 1"/>
                </a:gdLst>
                <a:ahLst/>
                <a:cxnLst>
                  <a:cxn ang="3cd4">
                    <a:pos x="hc" y="t"/>
                  </a:cxn>
                  <a:cxn ang="0">
                    <a:pos x="r" y="vc"/>
                  </a:cxn>
                  <a:cxn ang="cd4">
                    <a:pos x="hc" y="b"/>
                  </a:cxn>
                  <a:cxn ang="cd2">
                    <a:pos x="l" y="vc"/>
                  </a:cxn>
                  <a:cxn ang="f433">
                    <a:pos x="f513" y="f514"/>
                  </a:cxn>
                  <a:cxn ang="f433">
                    <a:pos x="f515" y="f516"/>
                  </a:cxn>
                  <a:cxn ang="f433">
                    <a:pos x="f517" y="f518"/>
                  </a:cxn>
                  <a:cxn ang="f433">
                    <a:pos x="f513" y="f519"/>
                  </a:cxn>
                  <a:cxn ang="f433">
                    <a:pos x="f520" y="f521"/>
                  </a:cxn>
                  <a:cxn ang="f433">
                    <a:pos x="f522" y="f523"/>
                  </a:cxn>
                  <a:cxn ang="f433">
                    <a:pos x="f524" y="f521"/>
                  </a:cxn>
                  <a:cxn ang="f433">
                    <a:pos x="f525" y="f521"/>
                  </a:cxn>
                  <a:cxn ang="f433">
                    <a:pos x="f526" y="f527"/>
                  </a:cxn>
                  <a:cxn ang="f433">
                    <a:pos x="f528" y="f529"/>
                  </a:cxn>
                  <a:cxn ang="f433">
                    <a:pos x="f530" y="f531"/>
                  </a:cxn>
                  <a:cxn ang="f433">
                    <a:pos x="f532" y="f533"/>
                  </a:cxn>
                  <a:cxn ang="f433">
                    <a:pos x="f534" y="f535"/>
                  </a:cxn>
                  <a:cxn ang="f433">
                    <a:pos x="f536" y="f537"/>
                  </a:cxn>
                  <a:cxn ang="f433">
                    <a:pos x="f538" y="f521"/>
                  </a:cxn>
                  <a:cxn ang="f433">
                    <a:pos x="f539" y="f540"/>
                  </a:cxn>
                  <a:cxn ang="f433">
                    <a:pos x="f541" y="f516"/>
                  </a:cxn>
                  <a:cxn ang="f433">
                    <a:pos x="f542" y="f543"/>
                  </a:cxn>
                  <a:cxn ang="f433">
                    <a:pos x="f544" y="f545"/>
                  </a:cxn>
                  <a:cxn ang="f433">
                    <a:pos x="f546" y="f547"/>
                  </a:cxn>
                  <a:cxn ang="f433">
                    <a:pos x="f548" y="f549"/>
                  </a:cxn>
                  <a:cxn ang="f433">
                    <a:pos x="f550" y="f551"/>
                  </a:cxn>
                  <a:cxn ang="f433">
                    <a:pos x="f552" y="f553"/>
                  </a:cxn>
                  <a:cxn ang="f433">
                    <a:pos x="f554" y="f555"/>
                  </a:cxn>
                  <a:cxn ang="f433">
                    <a:pos x="f556" y="f557"/>
                  </a:cxn>
                  <a:cxn ang="f433">
                    <a:pos x="f558" y="f559"/>
                  </a:cxn>
                  <a:cxn ang="f433">
                    <a:pos x="f560" y="f561"/>
                  </a:cxn>
                  <a:cxn ang="f433">
                    <a:pos x="f562" y="f563"/>
                  </a:cxn>
                  <a:cxn ang="f433">
                    <a:pos x="f564" y="f565"/>
                  </a:cxn>
                  <a:cxn ang="f433">
                    <a:pos x="f566" y="f567"/>
                  </a:cxn>
                  <a:cxn ang="f433">
                    <a:pos x="f568" y="f569"/>
                  </a:cxn>
                  <a:cxn ang="f433">
                    <a:pos x="f570" y="f571"/>
                  </a:cxn>
                  <a:cxn ang="f433">
                    <a:pos x="f572" y="f573"/>
                  </a:cxn>
                  <a:cxn ang="f433">
                    <a:pos x="f574" y="f575"/>
                  </a:cxn>
                  <a:cxn ang="f433">
                    <a:pos x="f576" y="f555"/>
                  </a:cxn>
                  <a:cxn ang="f433">
                    <a:pos x="f526" y="f577"/>
                  </a:cxn>
                  <a:cxn ang="f433">
                    <a:pos x="f578" y="f579"/>
                  </a:cxn>
                  <a:cxn ang="f433">
                    <a:pos x="f580" y="f581"/>
                  </a:cxn>
                  <a:cxn ang="f433">
                    <a:pos x="f582" y="f581"/>
                  </a:cxn>
                  <a:cxn ang="f433">
                    <a:pos x="f583" y="f584"/>
                  </a:cxn>
                  <a:cxn ang="f433">
                    <a:pos x="f585" y="f586"/>
                  </a:cxn>
                  <a:cxn ang="f433">
                    <a:pos x="f522" y="f587"/>
                  </a:cxn>
                </a:cxnLst>
                <a:rect l="f509" t="f512" r="f510" b="f511"/>
                <a:pathLst>
                  <a:path w="358" h="221">
                    <a:moveTo>
                      <a:pt x="f8" y="f9"/>
                    </a:moveTo>
                    <a:cubicBezTo>
                      <a:pt x="f10" y="f11"/>
                      <a:pt x="f12" y="f13"/>
                      <a:pt x="f14" y="f15"/>
                    </a:cubicBezTo>
                    <a:cubicBezTo>
                      <a:pt x="f16" y="f17"/>
                      <a:pt x="f6" y="f18"/>
                      <a:pt x="f19" y="f20"/>
                    </a:cubicBezTo>
                    <a:cubicBezTo>
                      <a:pt x="f21" y="f22"/>
                      <a:pt x="f23" y="f24"/>
                      <a:pt x="f25" y="f26"/>
                    </a:cubicBezTo>
                    <a:cubicBezTo>
                      <a:pt x="f27" y="f28"/>
                      <a:pt x="f29" y="f30"/>
                      <a:pt x="f31" y="f26"/>
                    </a:cubicBezTo>
                    <a:cubicBezTo>
                      <a:pt x="f32" y="f33"/>
                      <a:pt x="f34" y="f35"/>
                      <a:pt x="f8" y="f36"/>
                    </a:cubicBezTo>
                    <a:cubicBezTo>
                      <a:pt x="f37" y="f38"/>
                      <a:pt x="f27" y="f39"/>
                      <a:pt x="f25" y="f39"/>
                    </a:cubicBezTo>
                    <a:cubicBezTo>
                      <a:pt x="f40" y="f41"/>
                      <a:pt x="f42" y="f43"/>
                      <a:pt x="f14" y="f44"/>
                    </a:cubicBezTo>
                    <a:cubicBezTo>
                      <a:pt x="f45" y="f46"/>
                      <a:pt x="f14" y="f47"/>
                      <a:pt x="f40" y="f48"/>
                    </a:cubicBezTo>
                    <a:cubicBezTo>
                      <a:pt x="f12" y="f49"/>
                      <a:pt x="f10" y="f49"/>
                      <a:pt x="f29" y="f48"/>
                    </a:cubicBezTo>
                    <a:cubicBezTo>
                      <a:pt x="f31" y="f47"/>
                      <a:pt x="f32" y="f46"/>
                      <a:pt x="f50" y="f51"/>
                    </a:cubicBezTo>
                    <a:cubicBezTo>
                      <a:pt x="f52" y="f53"/>
                      <a:pt x="f54" y="f55"/>
                      <a:pt x="f56" y="f57"/>
                    </a:cubicBezTo>
                    <a:cubicBezTo>
                      <a:pt x="f58" y="f57"/>
                      <a:pt x="f59" y="f44"/>
                      <a:pt x="f59" y="f53"/>
                    </a:cubicBezTo>
                    <a:cubicBezTo>
                      <a:pt x="f58" y="f47"/>
                      <a:pt x="f60" y="f48"/>
                      <a:pt x="f61" y="f48"/>
                    </a:cubicBezTo>
                    <a:cubicBezTo>
                      <a:pt x="f62" y="f48"/>
                      <a:pt x="f63" y="f49"/>
                      <a:pt x="f64" y="f48"/>
                    </a:cubicBezTo>
                    <a:cubicBezTo>
                      <a:pt x="f64" y="f48"/>
                      <a:pt x="f64" y="f48"/>
                      <a:pt x="f65" y="f48"/>
                    </a:cubicBezTo>
                    <a:cubicBezTo>
                      <a:pt x="f66" y="f67"/>
                      <a:pt x="f68" y="f69"/>
                      <a:pt x="f70" y="f47"/>
                    </a:cubicBezTo>
                    <a:cubicBezTo>
                      <a:pt x="f71" y="f67"/>
                      <a:pt x="f72" y="f73"/>
                      <a:pt x="f74" y="f69"/>
                    </a:cubicBezTo>
                    <a:cubicBezTo>
                      <a:pt x="f75" y="f76"/>
                      <a:pt x="f77" y="f76"/>
                      <a:pt x="f78" y="f79"/>
                    </a:cubicBezTo>
                    <a:cubicBezTo>
                      <a:pt x="f80" y="f7"/>
                      <a:pt x="f81" y="f79"/>
                      <a:pt x="f82" y="f83"/>
                    </a:cubicBezTo>
                    <a:cubicBezTo>
                      <a:pt x="f80" y="f84"/>
                      <a:pt x="f82" y="f85"/>
                      <a:pt x="f81" y="f67"/>
                    </a:cubicBezTo>
                    <a:cubicBezTo>
                      <a:pt x="f86" y="f47"/>
                      <a:pt x="f7" y="f73"/>
                      <a:pt x="f87" y="f67"/>
                    </a:cubicBezTo>
                    <a:cubicBezTo>
                      <a:pt x="f88" y="f88"/>
                      <a:pt x="f49" y="f84"/>
                      <a:pt x="f47" y="f85"/>
                    </a:cubicBezTo>
                    <a:cubicBezTo>
                      <a:pt x="f53" y="f67"/>
                      <a:pt x="f89" y="f67"/>
                      <a:pt x="f90" y="f85"/>
                    </a:cubicBezTo>
                    <a:cubicBezTo>
                      <a:pt x="f24" y="f88"/>
                      <a:pt x="f20" y="f67"/>
                      <a:pt x="f91" y="f67"/>
                    </a:cubicBezTo>
                    <a:cubicBezTo>
                      <a:pt x="f92" y="f67"/>
                      <a:pt x="f93" y="f94"/>
                      <a:pt x="f93" y="f73"/>
                    </a:cubicBezTo>
                    <a:cubicBezTo>
                      <a:pt x="f93" y="f44"/>
                      <a:pt x="f95" y="f43"/>
                      <a:pt x="f96" y="f89"/>
                    </a:cubicBezTo>
                    <a:cubicBezTo>
                      <a:pt x="f97" y="f98"/>
                      <a:pt x="f99" y="f55"/>
                      <a:pt x="f11" y="f100"/>
                    </a:cubicBezTo>
                    <a:cubicBezTo>
                      <a:pt x="f101" y="f47"/>
                      <a:pt x="f102" y="f94"/>
                      <a:pt x="f103" y="f73"/>
                    </a:cubicBezTo>
                    <a:cubicBezTo>
                      <a:pt x="f104" y="f51"/>
                      <a:pt x="f105" y="f46"/>
                      <a:pt x="f106" y="f48"/>
                    </a:cubicBezTo>
                    <a:cubicBezTo>
                      <a:pt x="f107" y="f69"/>
                      <a:pt x="f108" y="f69"/>
                      <a:pt x="f109" y="f94"/>
                    </a:cubicBezTo>
                    <a:cubicBezTo>
                      <a:pt x="f110" y="f100"/>
                      <a:pt x="f111" y="f44"/>
                      <a:pt x="f112" y="f89"/>
                    </a:cubicBezTo>
                    <a:cubicBezTo>
                      <a:pt x="f113" y="f41"/>
                      <a:pt x="f114" y="f90"/>
                      <a:pt x="f115" y="f116"/>
                    </a:cubicBezTo>
                    <a:cubicBezTo>
                      <a:pt x="f115" y="f117"/>
                      <a:pt x="f118" y="f26"/>
                      <a:pt x="f119" y="f26"/>
                    </a:cubicBezTo>
                    <a:cubicBezTo>
                      <a:pt x="f120" y="f28"/>
                      <a:pt x="f121" y="f28"/>
                      <a:pt x="f122" y="f2"/>
                    </a:cubicBezTo>
                    <a:cubicBezTo>
                      <a:pt x="f123" y="f22"/>
                      <a:pt x="f124" y="f125"/>
                      <a:pt x="f126" y="f117"/>
                    </a:cubicBezTo>
                    <a:cubicBezTo>
                      <a:pt x="f127" y="f26"/>
                      <a:pt x="f127" y="f30"/>
                      <a:pt x="f128" y="f129"/>
                    </a:cubicBezTo>
                    <a:cubicBezTo>
                      <a:pt x="f130" y="f131"/>
                      <a:pt x="f132" y="f133"/>
                      <a:pt x="f134" y="f135"/>
                    </a:cubicBezTo>
                    <a:cubicBezTo>
                      <a:pt x="f136" y="f92"/>
                      <a:pt x="f137" y="f138"/>
                      <a:pt x="f139" y="f11"/>
                    </a:cubicBezTo>
                    <a:cubicBezTo>
                      <a:pt x="f140" y="f102"/>
                      <a:pt x="f141" y="f142"/>
                      <a:pt x="f143" y="f144"/>
                    </a:cubicBezTo>
                    <a:cubicBezTo>
                      <a:pt x="f145" y="f144"/>
                      <a:pt x="f146" y="f147"/>
                      <a:pt x="f148" y="f149"/>
                    </a:cubicBezTo>
                    <a:cubicBezTo>
                      <a:pt x="f150" y="f106"/>
                      <a:pt x="f151" y="f152"/>
                      <a:pt x="f151" y="f153"/>
                    </a:cubicBezTo>
                    <a:cubicBezTo>
                      <a:pt x="f154" y="f155"/>
                      <a:pt x="f151" y="f111"/>
                      <a:pt x="f156" y="f157"/>
                    </a:cubicBezTo>
                    <a:cubicBezTo>
                      <a:pt x="f5" y="f158"/>
                      <a:pt x="f156" y="f159"/>
                      <a:pt x="f154" y="f114"/>
                    </a:cubicBezTo>
                    <a:cubicBezTo>
                      <a:pt x="f160" y="f161"/>
                      <a:pt x="f162" y="f163"/>
                      <a:pt x="f164" y="f165"/>
                    </a:cubicBezTo>
                    <a:cubicBezTo>
                      <a:pt x="f166" y="f167"/>
                      <a:pt x="f168" y="f127"/>
                      <a:pt x="f169" y="f170"/>
                    </a:cubicBezTo>
                    <a:cubicBezTo>
                      <a:pt x="f139" y="f171"/>
                      <a:pt x="f172" y="f130"/>
                      <a:pt x="f173" y="f174"/>
                    </a:cubicBezTo>
                    <a:cubicBezTo>
                      <a:pt x="f134" y="f175"/>
                      <a:pt x="f132" y="f134"/>
                      <a:pt x="f176" y="f175"/>
                    </a:cubicBezTo>
                    <a:cubicBezTo>
                      <a:pt x="f170" y="f174"/>
                      <a:pt x="f177" y="f178"/>
                      <a:pt x="f179" y="f175"/>
                    </a:cubicBezTo>
                    <a:cubicBezTo>
                      <a:pt x="f180" y="f181"/>
                      <a:pt x="f122" y="f182"/>
                      <a:pt x="f183" y="f181"/>
                    </a:cubicBezTo>
                    <a:cubicBezTo>
                      <a:pt x="f184" y="f134"/>
                      <a:pt x="f114" y="f182"/>
                      <a:pt x="f185" y="f173"/>
                    </a:cubicBezTo>
                    <a:cubicBezTo>
                      <a:pt x="f186" y="f187"/>
                      <a:pt x="f157" y="f187"/>
                      <a:pt x="f108" y="f136"/>
                    </a:cubicBezTo>
                    <a:cubicBezTo>
                      <a:pt x="f188" y="f189"/>
                      <a:pt x="f105" y="f189"/>
                      <a:pt x="f190" y="f191"/>
                    </a:cubicBezTo>
                    <a:cubicBezTo>
                      <a:pt x="f144" y="f140"/>
                      <a:pt x="f192" y="f193"/>
                      <a:pt x="f15" y="f137"/>
                    </a:cubicBezTo>
                    <a:cubicBezTo>
                      <a:pt x="f194" y="f191"/>
                      <a:pt x="f194" y="f195"/>
                      <a:pt x="f17" y="f172"/>
                    </a:cubicBezTo>
                    <a:cubicBezTo>
                      <a:pt x="f196" y="f191"/>
                      <a:pt x="f197" y="f137"/>
                      <a:pt x="f197" y="f198"/>
                    </a:cubicBezTo>
                    <a:cubicBezTo>
                      <a:pt x="f197" y="f199"/>
                      <a:pt x="f200" y="f141"/>
                      <a:pt x="f95" y="f201"/>
                    </a:cubicBezTo>
                    <a:cubicBezTo>
                      <a:pt x="f91" y="f202"/>
                      <a:pt x="f18" y="f145"/>
                      <a:pt x="f30" y="f202"/>
                    </a:cubicBezTo>
                    <a:cubicBezTo>
                      <a:pt x="f24" y="f202"/>
                      <a:pt x="f36" y="f203"/>
                      <a:pt x="f41" y="f166"/>
                    </a:cubicBezTo>
                    <a:cubicBezTo>
                      <a:pt x="f89" y="f204"/>
                      <a:pt x="f44" y="f164"/>
                      <a:pt x="f46" y="f166"/>
                    </a:cubicBezTo>
                    <a:cubicBezTo>
                      <a:pt x="f48" y="f205"/>
                      <a:pt x="f69" y="f164"/>
                      <a:pt x="f88" y="f162"/>
                    </a:cubicBezTo>
                    <a:cubicBezTo>
                      <a:pt x="f206" y="f207"/>
                      <a:pt x="f7" y="f148"/>
                      <a:pt x="f208" y="f209"/>
                    </a:cubicBezTo>
                    <a:cubicBezTo>
                      <a:pt x="f210" y="f156"/>
                      <a:pt x="f211" y="f5"/>
                      <a:pt x="f212" y="f209"/>
                    </a:cubicBezTo>
                    <a:cubicBezTo>
                      <a:pt x="f213" y="f160"/>
                      <a:pt x="f214" y="f215"/>
                      <a:pt x="f216" y="f215"/>
                    </a:cubicBezTo>
                    <a:cubicBezTo>
                      <a:pt x="f217" y="f218"/>
                      <a:pt x="f74" y="f218"/>
                      <a:pt x="f219" y="f220"/>
                    </a:cubicBezTo>
                    <a:cubicBezTo>
                      <a:pt x="f221" y="f202"/>
                      <a:pt x="f71" y="f222"/>
                      <a:pt x="f223" y="f191"/>
                    </a:cubicBezTo>
                    <a:cubicBezTo>
                      <a:pt x="f224" y="f136"/>
                      <a:pt x="f223" y="f225"/>
                      <a:pt x="f226" y="f227"/>
                    </a:cubicBezTo>
                    <a:cubicBezTo>
                      <a:pt x="f228" y="f181"/>
                      <a:pt x="f229" y="f227"/>
                      <a:pt x="f230" y="f231"/>
                    </a:cubicBezTo>
                    <a:cubicBezTo>
                      <a:pt x="f232" y="f195"/>
                      <a:pt x="f219" y="f139"/>
                      <a:pt x="f233" y="f143"/>
                    </a:cubicBezTo>
                    <a:cubicBezTo>
                      <a:pt x="f234" y="f235"/>
                      <a:pt x="f232" y="f236"/>
                      <a:pt x="f237" y="f175"/>
                    </a:cubicBezTo>
                    <a:cubicBezTo>
                      <a:pt x="f238" y="f132"/>
                      <a:pt x="f71" y="f128"/>
                      <a:pt x="f238" y="f170"/>
                    </a:cubicBezTo>
                    <a:cubicBezTo>
                      <a:pt x="f239" y="f177"/>
                      <a:pt x="f240" y="f171"/>
                      <a:pt x="f74" y="f241"/>
                    </a:cubicBezTo>
                    <a:cubicBezTo>
                      <a:pt x="f233" y="f241"/>
                      <a:pt x="f217" y="f128"/>
                      <a:pt x="f217" y="f176"/>
                    </a:cubicBezTo>
                    <a:cubicBezTo>
                      <a:pt x="f72" y="f165"/>
                      <a:pt x="f228" y="f124"/>
                      <a:pt x="f224" y="f163"/>
                    </a:cubicBezTo>
                    <a:cubicBezTo>
                      <a:pt x="f68" y="f242"/>
                      <a:pt x="f243" y="f120"/>
                      <a:pt x="f66" y="f118"/>
                    </a:cubicBezTo>
                    <a:cubicBezTo>
                      <a:pt x="f244" y="f115"/>
                      <a:pt x="f245" y="f246"/>
                      <a:pt x="f244" y="f113"/>
                    </a:cubicBezTo>
                    <a:cubicBezTo>
                      <a:pt x="f66" y="f247"/>
                      <a:pt x="f243" y="f158"/>
                      <a:pt x="f248" y="f249"/>
                    </a:cubicBezTo>
                    <a:cubicBezTo>
                      <a:pt x="f250" y="f249"/>
                      <a:pt x="f251" y="f249"/>
                      <a:pt x="f252" y="f113"/>
                    </a:cubicBezTo>
                    <a:cubicBezTo>
                      <a:pt x="f248" y="f247"/>
                      <a:pt x="f253" y="f113"/>
                      <a:pt x="f64" y="f157"/>
                    </a:cubicBezTo>
                    <a:cubicBezTo>
                      <a:pt x="f254" y="f255"/>
                      <a:pt x="f256" y="f111"/>
                      <a:pt x="f63" y="f257"/>
                    </a:cubicBezTo>
                    <a:cubicBezTo>
                      <a:pt x="f258" y="f153"/>
                      <a:pt x="f62" y="f155"/>
                      <a:pt x="f259" y="f260"/>
                    </a:cubicBezTo>
                    <a:cubicBezTo>
                      <a:pt x="f261" y="f110"/>
                      <a:pt x="f262" y="f109"/>
                      <a:pt x="f59" y="f107"/>
                    </a:cubicBezTo>
                    <a:cubicBezTo>
                      <a:pt x="f60" y="f263"/>
                      <a:pt x="f264" y="f265"/>
                      <a:pt x="f266" y="f188"/>
                    </a:cubicBezTo>
                    <a:cubicBezTo>
                      <a:pt x="f61" y="f149"/>
                      <a:pt x="f60" y="f104"/>
                      <a:pt x="f56" y="f267"/>
                    </a:cubicBezTo>
                    <a:cubicBezTo>
                      <a:pt x="f54" y="f142"/>
                      <a:pt x="f268" y="f269"/>
                      <a:pt x="f8" y="f9"/>
                    </a:cubicBezTo>
                    <a:close/>
                  </a:path>
                </a:pathLst>
              </a:custGeom>
              <a:solidFill>
                <a:srgbClr val="F8D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2" name="Freeform 179">
                <a:extLst>
                  <a:ext uri="{FF2B5EF4-FFF2-40B4-BE49-F238E27FC236}">
                    <a16:creationId xmlns:a16="http://schemas.microsoft.com/office/drawing/2014/main" id="{B8351548-1CE0-5665-D454-6F683EB10B4A}"/>
                  </a:ext>
                </a:extLst>
              </p:cNvPr>
              <p:cNvSpPr/>
              <p:nvPr/>
            </p:nvSpPr>
            <p:spPr>
              <a:xfrm>
                <a:off x="10907713" y="5634039"/>
                <a:ext cx="242892" cy="215898"/>
              </a:xfrm>
              <a:custGeom>
                <a:avLst/>
                <a:gdLst>
                  <a:gd name="f0" fmla="val 10800000"/>
                  <a:gd name="f1" fmla="val 5400000"/>
                  <a:gd name="f2" fmla="val 180"/>
                  <a:gd name="f3" fmla="val w"/>
                  <a:gd name="f4" fmla="val h"/>
                  <a:gd name="f5" fmla="val 0"/>
                  <a:gd name="f6" fmla="val 154"/>
                  <a:gd name="f7" fmla="val 137"/>
                  <a:gd name="f8" fmla="val 92"/>
                  <a:gd name="f9" fmla="val 123"/>
                  <a:gd name="f10" fmla="val 87"/>
                  <a:gd name="f11" fmla="val 122"/>
                  <a:gd name="f12" fmla="val 81"/>
                  <a:gd name="f13" fmla="val 120"/>
                  <a:gd name="f14" fmla="val 76"/>
                  <a:gd name="f15" fmla="val 74"/>
                  <a:gd name="f16" fmla="val 121"/>
                  <a:gd name="f17" fmla="val 71"/>
                  <a:gd name="f18" fmla="val 119"/>
                  <a:gd name="f19" fmla="val 69"/>
                  <a:gd name="f20" fmla="val 118"/>
                  <a:gd name="f21" fmla="val 67"/>
                  <a:gd name="f22" fmla="val 66"/>
                  <a:gd name="f23" fmla="val 117"/>
                  <a:gd name="f24" fmla="val 115"/>
                  <a:gd name="f25" fmla="val 113"/>
                  <a:gd name="f26" fmla="val 68"/>
                  <a:gd name="f27" fmla="val 70"/>
                  <a:gd name="f28" fmla="val 114"/>
                  <a:gd name="f29" fmla="val 73"/>
                  <a:gd name="f30" fmla="val 77"/>
                  <a:gd name="f31" fmla="val 82"/>
                  <a:gd name="f32" fmla="val 83"/>
                  <a:gd name="f33" fmla="val 84"/>
                  <a:gd name="f34" fmla="val 86"/>
                  <a:gd name="f35" fmla="val 109"/>
                  <a:gd name="f36" fmla="val 78"/>
                  <a:gd name="f37" fmla="val 106"/>
                  <a:gd name="f38" fmla="val 75"/>
                  <a:gd name="f39" fmla="val 103"/>
                  <a:gd name="f40" fmla="val 98"/>
                  <a:gd name="f41" fmla="val 63"/>
                  <a:gd name="f42" fmla="val 91"/>
                  <a:gd name="f43" fmla="val 55"/>
                  <a:gd name="f44" fmla="val 89"/>
                  <a:gd name="f45" fmla="val 48"/>
                  <a:gd name="f46" fmla="val 44"/>
                  <a:gd name="f47" fmla="val 80"/>
                  <a:gd name="f48" fmla="val 37"/>
                  <a:gd name="f49" fmla="val 36"/>
                  <a:gd name="f50" fmla="val 39"/>
                  <a:gd name="f51" fmla="val 41"/>
                  <a:gd name="f52" fmla="val 43"/>
                  <a:gd name="f53" fmla="val 45"/>
                  <a:gd name="f54" fmla="val 79"/>
                  <a:gd name="f55" fmla="val 46"/>
                  <a:gd name="f56" fmla="val 50"/>
                  <a:gd name="f57" fmla="val 53"/>
                  <a:gd name="f58" fmla="val 56"/>
                  <a:gd name="f59" fmla="val 59"/>
                  <a:gd name="f60" fmla="val 54"/>
                  <a:gd name="f61" fmla="val 49"/>
                  <a:gd name="f62" fmla="val 64"/>
                  <a:gd name="f63" fmla="val 40"/>
                  <a:gd name="f64" fmla="val 38"/>
                  <a:gd name="f65" fmla="val 47"/>
                  <a:gd name="f66" fmla="val 51"/>
                  <a:gd name="f67" fmla="val 61"/>
                  <a:gd name="f68" fmla="val 57"/>
                  <a:gd name="f69" fmla="val 62"/>
                  <a:gd name="f70" fmla="val 58"/>
                  <a:gd name="f71" fmla="val 60"/>
                  <a:gd name="f72" fmla="val 65"/>
                  <a:gd name="f73" fmla="val 52"/>
                  <a:gd name="f74" fmla="val 31"/>
                  <a:gd name="f75" fmla="val 29"/>
                  <a:gd name="f76" fmla="val 27"/>
                  <a:gd name="f77" fmla="val 26"/>
                  <a:gd name="f78" fmla="val 25"/>
                  <a:gd name="f79" fmla="val 32"/>
                  <a:gd name="f80" fmla="val 22"/>
                  <a:gd name="f81" fmla="val 28"/>
                  <a:gd name="f82" fmla="val 16"/>
                  <a:gd name="f83" fmla="val 14"/>
                  <a:gd name="f84" fmla="val 23"/>
                  <a:gd name="f85" fmla="val 17"/>
                  <a:gd name="f86" fmla="val 18"/>
                  <a:gd name="f87" fmla="val 10"/>
                  <a:gd name="f88" fmla="val 9"/>
                  <a:gd name="f89" fmla="val 5"/>
                  <a:gd name="f90" fmla="val 2"/>
                  <a:gd name="f91" fmla="val 35"/>
                  <a:gd name="f92" fmla="val 34"/>
                  <a:gd name="f93" fmla="val 30"/>
                  <a:gd name="f94" fmla="val 6"/>
                  <a:gd name="f95" fmla="val 12"/>
                  <a:gd name="f96" fmla="val 20"/>
                  <a:gd name="f97" fmla="val 13"/>
                  <a:gd name="f98" fmla="val 11"/>
                  <a:gd name="f99" fmla="val 3"/>
                  <a:gd name="f100" fmla="val 7"/>
                  <a:gd name="f101" fmla="val 42"/>
                  <a:gd name="f102" fmla="val 88"/>
                  <a:gd name="f103" fmla="val 96"/>
                  <a:gd name="f104" fmla="val 99"/>
                  <a:gd name="f105" fmla="val 101"/>
                  <a:gd name="f106" fmla="val 104"/>
                  <a:gd name="f107" fmla="val 110"/>
                  <a:gd name="f108" fmla="val 72"/>
                  <a:gd name="f109" fmla="val 130"/>
                  <a:gd name="f110" fmla="val 95"/>
                  <a:gd name="f111" fmla="val 146"/>
                  <a:gd name="f112" fmla="val 112"/>
                  <a:gd name="f113" fmla="val 149"/>
                  <a:gd name="f114" fmla="val 145"/>
                  <a:gd name="f115" fmla="val 124"/>
                  <a:gd name="f116" fmla="val 147"/>
                  <a:gd name="f117" fmla="val 150"/>
                  <a:gd name="f118" fmla="val 125"/>
                  <a:gd name="f119" fmla="val 126"/>
                  <a:gd name="f120" fmla="val 153"/>
                  <a:gd name="f121" fmla="val 131"/>
                  <a:gd name="f122" fmla="val 152"/>
                  <a:gd name="f123" fmla="val 135"/>
                  <a:gd name="f124" fmla="val 143"/>
                  <a:gd name="f125" fmla="val 140"/>
                  <a:gd name="f126" fmla="val 136"/>
                  <a:gd name="f127" fmla="val 134"/>
                  <a:gd name="f128" fmla="val 127"/>
                  <a:gd name="f129" fmla="val 128"/>
                  <a:gd name="f130" fmla="val 93"/>
                  <a:gd name="f131" fmla="+- 0 0 -90"/>
                  <a:gd name="f132" fmla="*/ f3 1 154"/>
                  <a:gd name="f133" fmla="*/ f4 1 137"/>
                  <a:gd name="f134" fmla="+- f7 0 f5"/>
                  <a:gd name="f135" fmla="+- f6 0 f5"/>
                  <a:gd name="f136" fmla="*/ f131 f0 1"/>
                  <a:gd name="f137" fmla="*/ f135 1 154"/>
                  <a:gd name="f138" fmla="*/ f134 1 137"/>
                  <a:gd name="f139" fmla="*/ 92 f135 1"/>
                  <a:gd name="f140" fmla="*/ 123 f134 1"/>
                  <a:gd name="f141" fmla="*/ 76 f135 1"/>
                  <a:gd name="f142" fmla="*/ 120 f134 1"/>
                  <a:gd name="f143" fmla="*/ 69 f135 1"/>
                  <a:gd name="f144" fmla="*/ 118 f134 1"/>
                  <a:gd name="f145" fmla="*/ 66 f135 1"/>
                  <a:gd name="f146" fmla="*/ 115 f134 1"/>
                  <a:gd name="f147" fmla="*/ 70 f135 1"/>
                  <a:gd name="f148" fmla="*/ 114 f134 1"/>
                  <a:gd name="f149" fmla="*/ 81 f135 1"/>
                  <a:gd name="f150" fmla="*/ 117 f134 1"/>
                  <a:gd name="f151" fmla="*/ 84 f135 1"/>
                  <a:gd name="f152" fmla="*/ 113 f134 1"/>
                  <a:gd name="f153" fmla="*/ 75 f135 1"/>
                  <a:gd name="f154" fmla="*/ 103 f134 1"/>
                  <a:gd name="f155" fmla="*/ 55 f135 1"/>
                  <a:gd name="f156" fmla="*/ 89 f134 1"/>
                  <a:gd name="f157" fmla="*/ 37 f135 1"/>
                  <a:gd name="f158" fmla="*/ 78 f134 1"/>
                  <a:gd name="f159" fmla="*/ 74 f134 1"/>
                  <a:gd name="f160" fmla="*/ 43 f135 1"/>
                  <a:gd name="f161" fmla="*/ 76 f134 1"/>
                  <a:gd name="f162" fmla="*/ 46 f135 1"/>
                  <a:gd name="f163" fmla="*/ 79 f134 1"/>
                  <a:gd name="f164" fmla="*/ 56 f135 1"/>
                  <a:gd name="f165" fmla="*/ 81 f134 1"/>
                  <a:gd name="f166" fmla="*/ 54 f135 1"/>
                  <a:gd name="f167" fmla="*/ 73 f134 1"/>
                  <a:gd name="f168" fmla="*/ 41 f135 1"/>
                  <a:gd name="f169" fmla="*/ 46 f134 1"/>
                  <a:gd name="f170" fmla="*/ 36 f134 1"/>
                  <a:gd name="f171" fmla="*/ 47 f135 1"/>
                  <a:gd name="f172" fmla="*/ 44 f134 1"/>
                  <a:gd name="f173" fmla="*/ 61 f134 1"/>
                  <a:gd name="f174" fmla="*/ 58 f135 1"/>
                  <a:gd name="f175" fmla="*/ 62 f134 1"/>
                  <a:gd name="f176" fmla="*/ 67 f135 1"/>
                  <a:gd name="f177" fmla="*/ 65 f134 1"/>
                  <a:gd name="f178" fmla="*/ 55 f134 1"/>
                  <a:gd name="f179" fmla="*/ 49 f135 1"/>
                  <a:gd name="f180" fmla="*/ 31 f134 1"/>
                  <a:gd name="f181" fmla="*/ 44 f135 1"/>
                  <a:gd name="f182" fmla="*/ 26 f134 1"/>
                  <a:gd name="f183" fmla="*/ 28 f135 1"/>
                  <a:gd name="f184" fmla="*/ 16 f134 1"/>
                  <a:gd name="f185" fmla="*/ 23 f135 1"/>
                  <a:gd name="f186" fmla="*/ 17 f134 1"/>
                  <a:gd name="f187" fmla="*/ 9 f135 1"/>
                  <a:gd name="f188" fmla="*/ 37 f134 1"/>
                  <a:gd name="f189" fmla="*/ 0 f135 1"/>
                  <a:gd name="f190" fmla="*/ 34 f134 1"/>
                  <a:gd name="f191" fmla="*/ 28 f134 1"/>
                  <a:gd name="f192" fmla="*/ 12 f135 1"/>
                  <a:gd name="f193" fmla="*/ 22 f134 1"/>
                  <a:gd name="f194" fmla="*/ 26 f135 1"/>
                  <a:gd name="f195" fmla="*/ 13 f134 1"/>
                  <a:gd name="f196" fmla="*/ 45 f135 1"/>
                  <a:gd name="f197" fmla="*/ 18 f134 1"/>
                  <a:gd name="f198" fmla="*/ 3 f134 1"/>
                  <a:gd name="f199" fmla="*/ 68 f135 1"/>
                  <a:gd name="f200" fmla="*/ 71 f135 1"/>
                  <a:gd name="f201" fmla="*/ 9 f134 1"/>
                  <a:gd name="f202" fmla="*/ 42 f134 1"/>
                  <a:gd name="f203" fmla="*/ 101 f135 1"/>
                  <a:gd name="f204" fmla="*/ 47 f134 1"/>
                  <a:gd name="f205" fmla="*/ 118 f135 1"/>
                  <a:gd name="f206" fmla="*/ 69 f134 1"/>
                  <a:gd name="f207" fmla="*/ 119 f135 1"/>
                  <a:gd name="f208" fmla="*/ 121 f135 1"/>
                  <a:gd name="f209" fmla="*/ 87 f134 1"/>
                  <a:gd name="f210" fmla="*/ 146 f135 1"/>
                  <a:gd name="f211" fmla="*/ 112 f134 1"/>
                  <a:gd name="f212" fmla="*/ 145 f135 1"/>
                  <a:gd name="f213" fmla="*/ 122 f134 1"/>
                  <a:gd name="f214" fmla="*/ 147 f135 1"/>
                  <a:gd name="f215" fmla="*/ 124 f134 1"/>
                  <a:gd name="f216" fmla="*/ 153 f135 1"/>
                  <a:gd name="f217" fmla="*/ 131 f134 1"/>
                  <a:gd name="f218" fmla="*/ 143 f135 1"/>
                  <a:gd name="f219" fmla="*/ 137 f134 1"/>
                  <a:gd name="f220" fmla="*/ 134 f135 1"/>
                  <a:gd name="f221" fmla="*/ 136 f134 1"/>
                  <a:gd name="f222" fmla="*/ 127 f135 1"/>
                  <a:gd name="f223" fmla="*/ 130 f134 1"/>
                  <a:gd name="f224" fmla="*/ 123 f135 1"/>
                  <a:gd name="f225" fmla="*/ 127 f134 1"/>
                  <a:gd name="f226" fmla="*/ 98 f135 1"/>
                  <a:gd name="f227" fmla="*/ f136 1 f2"/>
                  <a:gd name="f228" fmla="*/ f139 1 154"/>
                  <a:gd name="f229" fmla="*/ f140 1 137"/>
                  <a:gd name="f230" fmla="*/ f141 1 154"/>
                  <a:gd name="f231" fmla="*/ f142 1 137"/>
                  <a:gd name="f232" fmla="*/ f143 1 154"/>
                  <a:gd name="f233" fmla="*/ f144 1 137"/>
                  <a:gd name="f234" fmla="*/ f145 1 154"/>
                  <a:gd name="f235" fmla="*/ f146 1 137"/>
                  <a:gd name="f236" fmla="*/ f147 1 154"/>
                  <a:gd name="f237" fmla="*/ f148 1 137"/>
                  <a:gd name="f238" fmla="*/ f149 1 154"/>
                  <a:gd name="f239" fmla="*/ f150 1 137"/>
                  <a:gd name="f240" fmla="*/ f151 1 154"/>
                  <a:gd name="f241" fmla="*/ f152 1 137"/>
                  <a:gd name="f242" fmla="*/ f153 1 154"/>
                  <a:gd name="f243" fmla="*/ f154 1 137"/>
                  <a:gd name="f244" fmla="*/ f155 1 154"/>
                  <a:gd name="f245" fmla="*/ f156 1 137"/>
                  <a:gd name="f246" fmla="*/ f157 1 154"/>
                  <a:gd name="f247" fmla="*/ f158 1 137"/>
                  <a:gd name="f248" fmla="*/ f159 1 137"/>
                  <a:gd name="f249" fmla="*/ f160 1 154"/>
                  <a:gd name="f250" fmla="*/ f161 1 137"/>
                  <a:gd name="f251" fmla="*/ f162 1 154"/>
                  <a:gd name="f252" fmla="*/ f163 1 137"/>
                  <a:gd name="f253" fmla="*/ f164 1 154"/>
                  <a:gd name="f254" fmla="*/ f165 1 137"/>
                  <a:gd name="f255" fmla="*/ f166 1 154"/>
                  <a:gd name="f256" fmla="*/ f167 1 137"/>
                  <a:gd name="f257" fmla="*/ f168 1 154"/>
                  <a:gd name="f258" fmla="*/ f169 1 137"/>
                  <a:gd name="f259" fmla="*/ f170 1 137"/>
                  <a:gd name="f260" fmla="*/ f171 1 154"/>
                  <a:gd name="f261" fmla="*/ f172 1 137"/>
                  <a:gd name="f262" fmla="*/ f173 1 137"/>
                  <a:gd name="f263" fmla="*/ f174 1 154"/>
                  <a:gd name="f264" fmla="*/ f175 1 137"/>
                  <a:gd name="f265" fmla="*/ f176 1 154"/>
                  <a:gd name="f266" fmla="*/ f177 1 137"/>
                  <a:gd name="f267" fmla="*/ f178 1 137"/>
                  <a:gd name="f268" fmla="*/ f179 1 154"/>
                  <a:gd name="f269" fmla="*/ f180 1 137"/>
                  <a:gd name="f270" fmla="*/ f181 1 154"/>
                  <a:gd name="f271" fmla="*/ f182 1 137"/>
                  <a:gd name="f272" fmla="*/ f183 1 154"/>
                  <a:gd name="f273" fmla="*/ f184 1 137"/>
                  <a:gd name="f274" fmla="*/ f185 1 154"/>
                  <a:gd name="f275" fmla="*/ f186 1 137"/>
                  <a:gd name="f276" fmla="*/ f187 1 154"/>
                  <a:gd name="f277" fmla="*/ f188 1 137"/>
                  <a:gd name="f278" fmla="*/ f189 1 154"/>
                  <a:gd name="f279" fmla="*/ f190 1 137"/>
                  <a:gd name="f280" fmla="*/ f191 1 137"/>
                  <a:gd name="f281" fmla="*/ f192 1 154"/>
                  <a:gd name="f282" fmla="*/ f193 1 137"/>
                  <a:gd name="f283" fmla="*/ f194 1 154"/>
                  <a:gd name="f284" fmla="*/ f195 1 137"/>
                  <a:gd name="f285" fmla="*/ f196 1 154"/>
                  <a:gd name="f286" fmla="*/ f197 1 137"/>
                  <a:gd name="f287" fmla="*/ f198 1 137"/>
                  <a:gd name="f288" fmla="*/ f199 1 154"/>
                  <a:gd name="f289" fmla="*/ f200 1 154"/>
                  <a:gd name="f290" fmla="*/ f201 1 137"/>
                  <a:gd name="f291" fmla="*/ f202 1 137"/>
                  <a:gd name="f292" fmla="*/ f203 1 154"/>
                  <a:gd name="f293" fmla="*/ f204 1 137"/>
                  <a:gd name="f294" fmla="*/ f205 1 154"/>
                  <a:gd name="f295" fmla="*/ f206 1 137"/>
                  <a:gd name="f296" fmla="*/ f207 1 154"/>
                  <a:gd name="f297" fmla="*/ f208 1 154"/>
                  <a:gd name="f298" fmla="*/ f209 1 137"/>
                  <a:gd name="f299" fmla="*/ f210 1 154"/>
                  <a:gd name="f300" fmla="*/ f211 1 137"/>
                  <a:gd name="f301" fmla="*/ f212 1 154"/>
                  <a:gd name="f302" fmla="*/ f213 1 137"/>
                  <a:gd name="f303" fmla="*/ f214 1 154"/>
                  <a:gd name="f304" fmla="*/ f215 1 137"/>
                  <a:gd name="f305" fmla="*/ f216 1 154"/>
                  <a:gd name="f306" fmla="*/ f217 1 137"/>
                  <a:gd name="f307" fmla="*/ f218 1 154"/>
                  <a:gd name="f308" fmla="*/ f219 1 137"/>
                  <a:gd name="f309" fmla="*/ f220 1 154"/>
                  <a:gd name="f310" fmla="*/ f221 1 137"/>
                  <a:gd name="f311" fmla="*/ f222 1 154"/>
                  <a:gd name="f312" fmla="*/ f223 1 137"/>
                  <a:gd name="f313" fmla="*/ f224 1 154"/>
                  <a:gd name="f314" fmla="*/ f225 1 137"/>
                  <a:gd name="f315" fmla="*/ f226 1 154"/>
                  <a:gd name="f316" fmla="*/ 0 1 f137"/>
                  <a:gd name="f317" fmla="*/ f6 1 f137"/>
                  <a:gd name="f318" fmla="*/ 0 1 f138"/>
                  <a:gd name="f319" fmla="*/ f7 1 f138"/>
                  <a:gd name="f320" fmla="+- f227 0 f1"/>
                  <a:gd name="f321" fmla="*/ f228 1 f137"/>
                  <a:gd name="f322" fmla="*/ f229 1 f138"/>
                  <a:gd name="f323" fmla="*/ f230 1 f137"/>
                  <a:gd name="f324" fmla="*/ f231 1 f138"/>
                  <a:gd name="f325" fmla="*/ f232 1 f137"/>
                  <a:gd name="f326" fmla="*/ f233 1 f138"/>
                  <a:gd name="f327" fmla="*/ f234 1 f137"/>
                  <a:gd name="f328" fmla="*/ f235 1 f138"/>
                  <a:gd name="f329" fmla="*/ f236 1 f137"/>
                  <a:gd name="f330" fmla="*/ f237 1 f138"/>
                  <a:gd name="f331" fmla="*/ f238 1 f137"/>
                  <a:gd name="f332" fmla="*/ f239 1 f138"/>
                  <a:gd name="f333" fmla="*/ f240 1 f137"/>
                  <a:gd name="f334" fmla="*/ f241 1 f138"/>
                  <a:gd name="f335" fmla="*/ f242 1 f137"/>
                  <a:gd name="f336" fmla="*/ f243 1 f138"/>
                  <a:gd name="f337" fmla="*/ f244 1 f137"/>
                  <a:gd name="f338" fmla="*/ f245 1 f138"/>
                  <a:gd name="f339" fmla="*/ f246 1 f137"/>
                  <a:gd name="f340" fmla="*/ f247 1 f138"/>
                  <a:gd name="f341" fmla="*/ f248 1 f138"/>
                  <a:gd name="f342" fmla="*/ f249 1 f137"/>
                  <a:gd name="f343" fmla="*/ f250 1 f138"/>
                  <a:gd name="f344" fmla="*/ f251 1 f137"/>
                  <a:gd name="f345" fmla="*/ f252 1 f138"/>
                  <a:gd name="f346" fmla="*/ f253 1 f137"/>
                  <a:gd name="f347" fmla="*/ f254 1 f138"/>
                  <a:gd name="f348" fmla="*/ f255 1 f137"/>
                  <a:gd name="f349" fmla="*/ f256 1 f138"/>
                  <a:gd name="f350" fmla="*/ f257 1 f137"/>
                  <a:gd name="f351" fmla="*/ f258 1 f138"/>
                  <a:gd name="f352" fmla="*/ f259 1 f138"/>
                  <a:gd name="f353" fmla="*/ f260 1 f137"/>
                  <a:gd name="f354" fmla="*/ f261 1 f138"/>
                  <a:gd name="f355" fmla="*/ f262 1 f138"/>
                  <a:gd name="f356" fmla="*/ f263 1 f137"/>
                  <a:gd name="f357" fmla="*/ f264 1 f138"/>
                  <a:gd name="f358" fmla="*/ f265 1 f137"/>
                  <a:gd name="f359" fmla="*/ f266 1 f138"/>
                  <a:gd name="f360" fmla="*/ f267 1 f138"/>
                  <a:gd name="f361" fmla="*/ f268 1 f137"/>
                  <a:gd name="f362" fmla="*/ f269 1 f138"/>
                  <a:gd name="f363" fmla="*/ f270 1 f137"/>
                  <a:gd name="f364" fmla="*/ f271 1 f138"/>
                  <a:gd name="f365" fmla="*/ f272 1 f137"/>
                  <a:gd name="f366" fmla="*/ f273 1 f138"/>
                  <a:gd name="f367" fmla="*/ f274 1 f137"/>
                  <a:gd name="f368" fmla="*/ f275 1 f138"/>
                  <a:gd name="f369" fmla="*/ f276 1 f137"/>
                  <a:gd name="f370" fmla="*/ f277 1 f138"/>
                  <a:gd name="f371" fmla="*/ f278 1 f137"/>
                  <a:gd name="f372" fmla="*/ f279 1 f138"/>
                  <a:gd name="f373" fmla="*/ f280 1 f138"/>
                  <a:gd name="f374" fmla="*/ f281 1 f137"/>
                  <a:gd name="f375" fmla="*/ f282 1 f138"/>
                  <a:gd name="f376" fmla="*/ f283 1 f137"/>
                  <a:gd name="f377" fmla="*/ f284 1 f138"/>
                  <a:gd name="f378" fmla="*/ f285 1 f137"/>
                  <a:gd name="f379" fmla="*/ f286 1 f138"/>
                  <a:gd name="f380" fmla="*/ f287 1 f138"/>
                  <a:gd name="f381" fmla="*/ f288 1 f137"/>
                  <a:gd name="f382" fmla="*/ f289 1 f137"/>
                  <a:gd name="f383" fmla="*/ f290 1 f138"/>
                  <a:gd name="f384" fmla="*/ f291 1 f138"/>
                  <a:gd name="f385" fmla="*/ f292 1 f137"/>
                  <a:gd name="f386" fmla="*/ f293 1 f138"/>
                  <a:gd name="f387" fmla="*/ f294 1 f137"/>
                  <a:gd name="f388" fmla="*/ f295 1 f138"/>
                  <a:gd name="f389" fmla="*/ f296 1 f137"/>
                  <a:gd name="f390" fmla="*/ f297 1 f137"/>
                  <a:gd name="f391" fmla="*/ f298 1 f138"/>
                  <a:gd name="f392" fmla="*/ f299 1 f137"/>
                  <a:gd name="f393" fmla="*/ f300 1 f138"/>
                  <a:gd name="f394" fmla="*/ f301 1 f137"/>
                  <a:gd name="f395" fmla="*/ f302 1 f138"/>
                  <a:gd name="f396" fmla="*/ f303 1 f137"/>
                  <a:gd name="f397" fmla="*/ f304 1 f138"/>
                  <a:gd name="f398" fmla="*/ f305 1 f137"/>
                  <a:gd name="f399" fmla="*/ f306 1 f138"/>
                  <a:gd name="f400" fmla="*/ f307 1 f137"/>
                  <a:gd name="f401" fmla="*/ f308 1 f138"/>
                  <a:gd name="f402" fmla="*/ f309 1 f137"/>
                  <a:gd name="f403" fmla="*/ f310 1 f138"/>
                  <a:gd name="f404" fmla="*/ f311 1 f137"/>
                  <a:gd name="f405" fmla="*/ f312 1 f138"/>
                  <a:gd name="f406" fmla="*/ f313 1 f137"/>
                  <a:gd name="f407" fmla="*/ f314 1 f138"/>
                  <a:gd name="f408" fmla="*/ f315 1 f137"/>
                  <a:gd name="f409" fmla="*/ f316 f132 1"/>
                  <a:gd name="f410" fmla="*/ f317 f132 1"/>
                  <a:gd name="f411" fmla="*/ f319 f133 1"/>
                  <a:gd name="f412" fmla="*/ f318 f133 1"/>
                  <a:gd name="f413" fmla="*/ f321 f132 1"/>
                  <a:gd name="f414" fmla="*/ f322 f133 1"/>
                  <a:gd name="f415" fmla="*/ f323 f132 1"/>
                  <a:gd name="f416" fmla="*/ f324 f133 1"/>
                  <a:gd name="f417" fmla="*/ f325 f132 1"/>
                  <a:gd name="f418" fmla="*/ f326 f133 1"/>
                  <a:gd name="f419" fmla="*/ f327 f132 1"/>
                  <a:gd name="f420" fmla="*/ f328 f133 1"/>
                  <a:gd name="f421" fmla="*/ f329 f132 1"/>
                  <a:gd name="f422" fmla="*/ f330 f133 1"/>
                  <a:gd name="f423" fmla="*/ f331 f132 1"/>
                  <a:gd name="f424" fmla="*/ f332 f133 1"/>
                  <a:gd name="f425" fmla="*/ f333 f132 1"/>
                  <a:gd name="f426" fmla="*/ f334 f133 1"/>
                  <a:gd name="f427" fmla="*/ f335 f132 1"/>
                  <a:gd name="f428" fmla="*/ f336 f133 1"/>
                  <a:gd name="f429" fmla="*/ f337 f132 1"/>
                  <a:gd name="f430" fmla="*/ f338 f133 1"/>
                  <a:gd name="f431" fmla="*/ f339 f132 1"/>
                  <a:gd name="f432" fmla="*/ f340 f133 1"/>
                  <a:gd name="f433" fmla="*/ f341 f133 1"/>
                  <a:gd name="f434" fmla="*/ f342 f132 1"/>
                  <a:gd name="f435" fmla="*/ f343 f133 1"/>
                  <a:gd name="f436" fmla="*/ f344 f132 1"/>
                  <a:gd name="f437" fmla="*/ f345 f133 1"/>
                  <a:gd name="f438" fmla="*/ f346 f132 1"/>
                  <a:gd name="f439" fmla="*/ f347 f133 1"/>
                  <a:gd name="f440" fmla="*/ f348 f132 1"/>
                  <a:gd name="f441" fmla="*/ f349 f133 1"/>
                  <a:gd name="f442" fmla="*/ f350 f132 1"/>
                  <a:gd name="f443" fmla="*/ f351 f133 1"/>
                  <a:gd name="f444" fmla="*/ f352 f133 1"/>
                  <a:gd name="f445" fmla="*/ f353 f132 1"/>
                  <a:gd name="f446" fmla="*/ f354 f133 1"/>
                  <a:gd name="f447" fmla="*/ f355 f133 1"/>
                  <a:gd name="f448" fmla="*/ f356 f132 1"/>
                  <a:gd name="f449" fmla="*/ f357 f133 1"/>
                  <a:gd name="f450" fmla="*/ f358 f132 1"/>
                  <a:gd name="f451" fmla="*/ f359 f133 1"/>
                  <a:gd name="f452" fmla="*/ f360 f133 1"/>
                  <a:gd name="f453" fmla="*/ f361 f132 1"/>
                  <a:gd name="f454" fmla="*/ f362 f133 1"/>
                  <a:gd name="f455" fmla="*/ f363 f132 1"/>
                  <a:gd name="f456" fmla="*/ f364 f133 1"/>
                  <a:gd name="f457" fmla="*/ f365 f132 1"/>
                  <a:gd name="f458" fmla="*/ f366 f133 1"/>
                  <a:gd name="f459" fmla="*/ f367 f132 1"/>
                  <a:gd name="f460" fmla="*/ f368 f133 1"/>
                  <a:gd name="f461" fmla="*/ f369 f132 1"/>
                  <a:gd name="f462" fmla="*/ f370 f133 1"/>
                  <a:gd name="f463" fmla="*/ f371 f132 1"/>
                  <a:gd name="f464" fmla="*/ f372 f133 1"/>
                  <a:gd name="f465" fmla="*/ f373 f133 1"/>
                  <a:gd name="f466" fmla="*/ f374 f132 1"/>
                  <a:gd name="f467" fmla="*/ f375 f133 1"/>
                  <a:gd name="f468" fmla="*/ f376 f132 1"/>
                  <a:gd name="f469" fmla="*/ f377 f133 1"/>
                  <a:gd name="f470" fmla="*/ f378 f132 1"/>
                  <a:gd name="f471" fmla="*/ f379 f133 1"/>
                  <a:gd name="f472" fmla="*/ f380 f133 1"/>
                  <a:gd name="f473" fmla="*/ f381 f132 1"/>
                  <a:gd name="f474" fmla="*/ f382 f132 1"/>
                  <a:gd name="f475" fmla="*/ f383 f133 1"/>
                  <a:gd name="f476" fmla="*/ f384 f133 1"/>
                  <a:gd name="f477" fmla="*/ f385 f132 1"/>
                  <a:gd name="f478" fmla="*/ f386 f133 1"/>
                  <a:gd name="f479" fmla="*/ f387 f132 1"/>
                  <a:gd name="f480" fmla="*/ f388 f133 1"/>
                  <a:gd name="f481" fmla="*/ f389 f132 1"/>
                  <a:gd name="f482" fmla="*/ f390 f132 1"/>
                  <a:gd name="f483" fmla="*/ f391 f133 1"/>
                  <a:gd name="f484" fmla="*/ f392 f132 1"/>
                  <a:gd name="f485" fmla="*/ f393 f133 1"/>
                  <a:gd name="f486" fmla="*/ f394 f132 1"/>
                  <a:gd name="f487" fmla="*/ f395 f133 1"/>
                  <a:gd name="f488" fmla="*/ f396 f132 1"/>
                  <a:gd name="f489" fmla="*/ f397 f133 1"/>
                  <a:gd name="f490" fmla="*/ f398 f132 1"/>
                  <a:gd name="f491" fmla="*/ f399 f133 1"/>
                  <a:gd name="f492" fmla="*/ f400 f132 1"/>
                  <a:gd name="f493" fmla="*/ f401 f133 1"/>
                  <a:gd name="f494" fmla="*/ f402 f132 1"/>
                  <a:gd name="f495" fmla="*/ f403 f133 1"/>
                  <a:gd name="f496" fmla="*/ f404 f132 1"/>
                  <a:gd name="f497" fmla="*/ f405 f133 1"/>
                  <a:gd name="f498" fmla="*/ f406 f132 1"/>
                  <a:gd name="f499" fmla="*/ f407 f133 1"/>
                  <a:gd name="f500" fmla="*/ f408 f132 1"/>
                </a:gdLst>
                <a:ahLst/>
                <a:cxnLst>
                  <a:cxn ang="3cd4">
                    <a:pos x="hc" y="t"/>
                  </a:cxn>
                  <a:cxn ang="0">
                    <a:pos x="r" y="vc"/>
                  </a:cxn>
                  <a:cxn ang="cd4">
                    <a:pos x="hc" y="b"/>
                  </a:cxn>
                  <a:cxn ang="cd2">
                    <a:pos x="l" y="vc"/>
                  </a:cxn>
                  <a:cxn ang="f320">
                    <a:pos x="f413" y="f414"/>
                  </a:cxn>
                  <a:cxn ang="f320">
                    <a:pos x="f415" y="f416"/>
                  </a:cxn>
                  <a:cxn ang="f320">
                    <a:pos x="f417" y="f418"/>
                  </a:cxn>
                  <a:cxn ang="f320">
                    <a:pos x="f419" y="f420"/>
                  </a:cxn>
                  <a:cxn ang="f320">
                    <a:pos x="f421" y="f422"/>
                  </a:cxn>
                  <a:cxn ang="f320">
                    <a:pos x="f423" y="f424"/>
                  </a:cxn>
                  <a:cxn ang="f320">
                    <a:pos x="f425" y="f424"/>
                  </a:cxn>
                  <a:cxn ang="f320">
                    <a:pos x="f425" y="f426"/>
                  </a:cxn>
                  <a:cxn ang="f320">
                    <a:pos x="f427" y="f428"/>
                  </a:cxn>
                  <a:cxn ang="f320">
                    <a:pos x="f429" y="f430"/>
                  </a:cxn>
                  <a:cxn ang="f320">
                    <a:pos x="f431" y="f432"/>
                  </a:cxn>
                  <a:cxn ang="f320">
                    <a:pos x="f431" y="f433"/>
                  </a:cxn>
                  <a:cxn ang="f320">
                    <a:pos x="f434" y="f435"/>
                  </a:cxn>
                  <a:cxn ang="f320">
                    <a:pos x="f436" y="f437"/>
                  </a:cxn>
                  <a:cxn ang="f320">
                    <a:pos x="f438" y="f439"/>
                  </a:cxn>
                  <a:cxn ang="f320">
                    <a:pos x="f440" y="f441"/>
                  </a:cxn>
                  <a:cxn ang="f320">
                    <a:pos x="f442" y="f443"/>
                  </a:cxn>
                  <a:cxn ang="f320">
                    <a:pos x="f442" y="f444"/>
                  </a:cxn>
                  <a:cxn ang="f320">
                    <a:pos x="f445" y="f446"/>
                  </a:cxn>
                  <a:cxn ang="f320">
                    <a:pos x="f438" y="f447"/>
                  </a:cxn>
                  <a:cxn ang="f320">
                    <a:pos x="f448" y="f449"/>
                  </a:cxn>
                  <a:cxn ang="f320">
                    <a:pos x="f450" y="f451"/>
                  </a:cxn>
                  <a:cxn ang="f320">
                    <a:pos x="f419" y="f452"/>
                  </a:cxn>
                  <a:cxn ang="f320">
                    <a:pos x="f453" y="f454"/>
                  </a:cxn>
                  <a:cxn ang="f320">
                    <a:pos x="f455" y="f456"/>
                  </a:cxn>
                  <a:cxn ang="f320">
                    <a:pos x="f457" y="f458"/>
                  </a:cxn>
                  <a:cxn ang="f320">
                    <a:pos x="f459" y="f460"/>
                  </a:cxn>
                  <a:cxn ang="f320">
                    <a:pos x="f461" y="f462"/>
                  </a:cxn>
                  <a:cxn ang="f320">
                    <a:pos x="f463" y="f464"/>
                  </a:cxn>
                  <a:cxn ang="f320">
                    <a:pos x="f463" y="f465"/>
                  </a:cxn>
                  <a:cxn ang="f320">
                    <a:pos x="f466" y="f467"/>
                  </a:cxn>
                  <a:cxn ang="f320">
                    <a:pos x="f468" y="f469"/>
                  </a:cxn>
                  <a:cxn ang="f320">
                    <a:pos x="f434" y="f460"/>
                  </a:cxn>
                  <a:cxn ang="f320">
                    <a:pos x="f470" y="f471"/>
                  </a:cxn>
                  <a:cxn ang="f320">
                    <a:pos x="f436" y="f460"/>
                  </a:cxn>
                  <a:cxn ang="f320">
                    <a:pos x="f440" y="f472"/>
                  </a:cxn>
                  <a:cxn ang="f320">
                    <a:pos x="f473" y="f472"/>
                  </a:cxn>
                  <a:cxn ang="f320">
                    <a:pos x="f474" y="f475"/>
                  </a:cxn>
                  <a:cxn ang="f320">
                    <a:pos x="f425" y="f476"/>
                  </a:cxn>
                  <a:cxn ang="f320">
                    <a:pos x="f413" y="f446"/>
                  </a:cxn>
                  <a:cxn ang="f320">
                    <a:pos x="f477" y="f478"/>
                  </a:cxn>
                  <a:cxn ang="f320">
                    <a:pos x="f479" y="f480"/>
                  </a:cxn>
                  <a:cxn ang="f320">
                    <a:pos x="f481" y="f433"/>
                  </a:cxn>
                  <a:cxn ang="f320">
                    <a:pos x="f482" y="f483"/>
                  </a:cxn>
                  <a:cxn ang="f320">
                    <a:pos x="f484" y="f485"/>
                  </a:cxn>
                  <a:cxn ang="f320">
                    <a:pos x="f486" y="f487"/>
                  </a:cxn>
                  <a:cxn ang="f320">
                    <a:pos x="f488" y="f489"/>
                  </a:cxn>
                  <a:cxn ang="f320">
                    <a:pos x="f490" y="f491"/>
                  </a:cxn>
                  <a:cxn ang="f320">
                    <a:pos x="f492" y="f493"/>
                  </a:cxn>
                  <a:cxn ang="f320">
                    <a:pos x="f494" y="f495"/>
                  </a:cxn>
                  <a:cxn ang="f320">
                    <a:pos x="f496" y="f497"/>
                  </a:cxn>
                  <a:cxn ang="f320">
                    <a:pos x="f498" y="f499"/>
                  </a:cxn>
                  <a:cxn ang="f320">
                    <a:pos x="f500" y="f416"/>
                  </a:cxn>
                  <a:cxn ang="f320">
                    <a:pos x="f413" y="f414"/>
                  </a:cxn>
                </a:cxnLst>
                <a:rect l="f409" t="f412" r="f410" b="f411"/>
                <a:pathLst>
                  <a:path w="154" h="137">
                    <a:moveTo>
                      <a:pt x="f8" y="f9"/>
                    </a:moveTo>
                    <a:cubicBezTo>
                      <a:pt x="f10" y="f11"/>
                      <a:pt x="f12" y="f13"/>
                      <a:pt x="f14" y="f13"/>
                    </a:cubicBezTo>
                    <a:cubicBezTo>
                      <a:pt x="f15" y="f16"/>
                      <a:pt x="f17" y="f18"/>
                      <a:pt x="f19" y="f20"/>
                    </a:cubicBezTo>
                    <a:cubicBezTo>
                      <a:pt x="f21" y="f20"/>
                      <a:pt x="f22" y="f23"/>
                      <a:pt x="f22" y="f24"/>
                    </a:cubicBezTo>
                    <a:cubicBezTo>
                      <a:pt x="f22" y="f25"/>
                      <a:pt x="f26" y="f25"/>
                      <a:pt x="f27" y="f28"/>
                    </a:cubicBezTo>
                    <a:cubicBezTo>
                      <a:pt x="f29" y="f24"/>
                      <a:pt x="f30" y="f24"/>
                      <a:pt x="f12" y="f23"/>
                    </a:cubicBezTo>
                    <a:cubicBezTo>
                      <a:pt x="f31" y="f20"/>
                      <a:pt x="f32" y="f20"/>
                      <a:pt x="f33" y="f23"/>
                    </a:cubicBezTo>
                    <a:cubicBezTo>
                      <a:pt x="f34" y="f24"/>
                      <a:pt x="f33" y="f28"/>
                      <a:pt x="f33" y="f25"/>
                    </a:cubicBezTo>
                    <a:cubicBezTo>
                      <a:pt x="f31" y="f35"/>
                      <a:pt x="f36" y="f37"/>
                      <a:pt x="f38" y="f39"/>
                    </a:cubicBezTo>
                    <a:cubicBezTo>
                      <a:pt x="f19" y="f40"/>
                      <a:pt x="f41" y="f42"/>
                      <a:pt x="f43" y="f44"/>
                    </a:cubicBezTo>
                    <a:cubicBezTo>
                      <a:pt x="f45" y="f10"/>
                      <a:pt x="f46" y="f47"/>
                      <a:pt x="f48" y="f36"/>
                    </a:cubicBezTo>
                    <a:cubicBezTo>
                      <a:pt x="f49" y="f30"/>
                      <a:pt x="f49" y="f14"/>
                      <a:pt x="f48" y="f15"/>
                    </a:cubicBezTo>
                    <a:cubicBezTo>
                      <a:pt x="f50" y="f29"/>
                      <a:pt x="f51" y="f38"/>
                      <a:pt x="f52" y="f14"/>
                    </a:cubicBezTo>
                    <a:cubicBezTo>
                      <a:pt x="f46" y="f30"/>
                      <a:pt x="f53" y="f54"/>
                      <a:pt x="f55" y="f54"/>
                    </a:cubicBezTo>
                    <a:cubicBezTo>
                      <a:pt x="f56" y="f47"/>
                      <a:pt x="f57" y="f33"/>
                      <a:pt x="f58" y="f12"/>
                    </a:cubicBezTo>
                    <a:cubicBezTo>
                      <a:pt x="f59" y="f36"/>
                      <a:pt x="f43" y="f38"/>
                      <a:pt x="f60" y="f29"/>
                    </a:cubicBezTo>
                    <a:cubicBezTo>
                      <a:pt x="f61" y="f62"/>
                      <a:pt x="f46" y="f43"/>
                      <a:pt x="f51" y="f55"/>
                    </a:cubicBezTo>
                    <a:cubicBezTo>
                      <a:pt x="f63" y="f52"/>
                      <a:pt x="f50" y="f63"/>
                      <a:pt x="f51" y="f49"/>
                    </a:cubicBezTo>
                    <a:cubicBezTo>
                      <a:pt x="f53" y="f64"/>
                      <a:pt x="f55" y="f51"/>
                      <a:pt x="f65" y="f46"/>
                    </a:cubicBezTo>
                    <a:cubicBezTo>
                      <a:pt x="f45" y="f66"/>
                      <a:pt x="f57" y="f43"/>
                      <a:pt x="f58" y="f67"/>
                    </a:cubicBezTo>
                    <a:cubicBezTo>
                      <a:pt x="f68" y="f67"/>
                      <a:pt x="f68" y="f69"/>
                      <a:pt x="f70" y="f69"/>
                    </a:cubicBezTo>
                    <a:cubicBezTo>
                      <a:pt x="f71" y="f62"/>
                      <a:pt x="f41" y="f26"/>
                      <a:pt x="f21" y="f72"/>
                    </a:cubicBezTo>
                    <a:cubicBezTo>
                      <a:pt x="f27" y="f41"/>
                      <a:pt x="f19" y="f59"/>
                      <a:pt x="f22" y="f43"/>
                    </a:cubicBezTo>
                    <a:cubicBezTo>
                      <a:pt x="f71" y="f65"/>
                      <a:pt x="f73" y="f63"/>
                      <a:pt x="f61" y="f74"/>
                    </a:cubicBezTo>
                    <a:cubicBezTo>
                      <a:pt x="f45" y="f75"/>
                      <a:pt x="f55" y="f76"/>
                      <a:pt x="f46" y="f77"/>
                    </a:cubicBezTo>
                    <a:cubicBezTo>
                      <a:pt x="f64" y="f78"/>
                      <a:pt x="f79" y="f80"/>
                      <a:pt x="f81" y="f82"/>
                    </a:cubicBezTo>
                    <a:cubicBezTo>
                      <a:pt x="f76" y="f83"/>
                      <a:pt x="f78" y="f82"/>
                      <a:pt x="f84" y="f85"/>
                    </a:cubicBezTo>
                    <a:cubicBezTo>
                      <a:pt x="f86" y="f84"/>
                      <a:pt x="f87" y="f81"/>
                      <a:pt x="f88" y="f48"/>
                    </a:cubicBezTo>
                    <a:cubicBezTo>
                      <a:pt x="f89" y="f64"/>
                      <a:pt x="f90" y="f91"/>
                      <a:pt x="f5" y="f92"/>
                    </a:cubicBezTo>
                    <a:cubicBezTo>
                      <a:pt x="f5" y="f79"/>
                      <a:pt x="f5" y="f93"/>
                      <a:pt x="f5" y="f81"/>
                    </a:cubicBezTo>
                    <a:cubicBezTo>
                      <a:pt x="f94" y="f74"/>
                      <a:pt x="f88" y="f77"/>
                      <a:pt x="f95" y="f80"/>
                    </a:cubicBezTo>
                    <a:cubicBezTo>
                      <a:pt x="f82" y="f86"/>
                      <a:pt x="f96" y="f83"/>
                      <a:pt x="f77" y="f97"/>
                    </a:cubicBezTo>
                    <a:cubicBezTo>
                      <a:pt x="f79" y="f98"/>
                      <a:pt x="f64" y="f87"/>
                      <a:pt x="f52" y="f85"/>
                    </a:cubicBezTo>
                    <a:cubicBezTo>
                      <a:pt x="f52" y="f85"/>
                      <a:pt x="f46" y="f85"/>
                      <a:pt x="f53" y="f86"/>
                    </a:cubicBezTo>
                    <a:cubicBezTo>
                      <a:pt x="f53" y="f86"/>
                      <a:pt x="f53" y="f85"/>
                      <a:pt x="f55" y="f85"/>
                    </a:cubicBezTo>
                    <a:cubicBezTo>
                      <a:pt x="f46" y="f87"/>
                      <a:pt x="f45" y="f94"/>
                      <a:pt x="f60" y="f99"/>
                    </a:cubicBezTo>
                    <a:cubicBezTo>
                      <a:pt x="f59" y="f5"/>
                      <a:pt x="f62" y="f90"/>
                      <a:pt x="f26" y="f99"/>
                    </a:cubicBezTo>
                    <a:cubicBezTo>
                      <a:pt x="f17" y="f89"/>
                      <a:pt x="f17" y="f100"/>
                      <a:pt x="f17" y="f88"/>
                    </a:cubicBezTo>
                    <a:cubicBezTo>
                      <a:pt x="f27" y="f80"/>
                      <a:pt x="f36" y="f79"/>
                      <a:pt x="f33" y="f101"/>
                    </a:cubicBezTo>
                    <a:cubicBezTo>
                      <a:pt x="f34" y="f53"/>
                      <a:pt x="f102" y="f65"/>
                      <a:pt x="f8" y="f46"/>
                    </a:cubicBezTo>
                    <a:cubicBezTo>
                      <a:pt x="f103" y="f51"/>
                      <a:pt x="f104" y="f101"/>
                      <a:pt x="f105" y="f65"/>
                    </a:cubicBezTo>
                    <a:cubicBezTo>
                      <a:pt x="f106" y="f58"/>
                      <a:pt x="f107" y="f41"/>
                      <a:pt x="f20" y="f19"/>
                    </a:cubicBezTo>
                    <a:cubicBezTo>
                      <a:pt x="f13" y="f17"/>
                      <a:pt x="f13" y="f108"/>
                      <a:pt x="f18" y="f15"/>
                    </a:cubicBezTo>
                    <a:cubicBezTo>
                      <a:pt x="f24" y="f54"/>
                      <a:pt x="f23" y="f33"/>
                      <a:pt x="f16" y="f10"/>
                    </a:cubicBezTo>
                    <a:cubicBezTo>
                      <a:pt x="f109" y="f110"/>
                      <a:pt x="f7" y="f106"/>
                      <a:pt x="f111" y="f112"/>
                    </a:cubicBezTo>
                    <a:cubicBezTo>
                      <a:pt x="f113" y="f24"/>
                      <a:pt x="f113" y="f24"/>
                      <a:pt x="f114" y="f11"/>
                    </a:cubicBezTo>
                    <a:cubicBezTo>
                      <a:pt x="f111" y="f9"/>
                      <a:pt x="f111" y="f115"/>
                      <a:pt x="f116" y="f115"/>
                    </a:cubicBezTo>
                    <a:cubicBezTo>
                      <a:pt x="f117" y="f118"/>
                      <a:pt x="f6" y="f119"/>
                      <a:pt x="f120" y="f121"/>
                    </a:cubicBezTo>
                    <a:cubicBezTo>
                      <a:pt x="f122" y="f123"/>
                      <a:pt x="f116" y="f7"/>
                      <a:pt x="f124" y="f7"/>
                    </a:cubicBezTo>
                    <a:cubicBezTo>
                      <a:pt x="f125" y="f126"/>
                      <a:pt x="f7" y="f126"/>
                      <a:pt x="f127" y="f126"/>
                    </a:cubicBezTo>
                    <a:cubicBezTo>
                      <a:pt x="f109" y="f126"/>
                      <a:pt x="f128" y="f126"/>
                      <a:pt x="f128" y="f109"/>
                    </a:cubicBezTo>
                    <a:cubicBezTo>
                      <a:pt x="f129" y="f128"/>
                      <a:pt x="f118" y="f119"/>
                      <a:pt x="f9" y="f128"/>
                    </a:cubicBezTo>
                    <a:cubicBezTo>
                      <a:pt x="f28" y="f128"/>
                      <a:pt x="f37" y="f9"/>
                      <a:pt x="f40" y="f13"/>
                    </a:cubicBezTo>
                    <a:cubicBezTo>
                      <a:pt x="f110" y="f18"/>
                      <a:pt x="f130" y="f20"/>
                      <a:pt x="f8" y="f9"/>
                    </a:cubicBezTo>
                    <a:close/>
                  </a:path>
                </a:pathLst>
              </a:custGeom>
              <a:solidFill>
                <a:srgbClr val="F7C7A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3" name="Freeform 180">
                <a:extLst>
                  <a:ext uri="{FF2B5EF4-FFF2-40B4-BE49-F238E27FC236}">
                    <a16:creationId xmlns:a16="http://schemas.microsoft.com/office/drawing/2014/main" id="{51EDCFBC-9972-9E2F-B027-8352F7BEFFE4}"/>
                  </a:ext>
                </a:extLst>
              </p:cNvPr>
              <p:cNvSpPr/>
              <p:nvPr/>
            </p:nvSpPr>
            <p:spPr>
              <a:xfrm>
                <a:off x="10402891" y="5580061"/>
                <a:ext cx="633414" cy="112708"/>
              </a:xfrm>
              <a:custGeom>
                <a:avLst/>
                <a:gdLst>
                  <a:gd name="f0" fmla="val 10800000"/>
                  <a:gd name="f1" fmla="val 5400000"/>
                  <a:gd name="f2" fmla="val 180"/>
                  <a:gd name="f3" fmla="val w"/>
                  <a:gd name="f4" fmla="val h"/>
                  <a:gd name="f5" fmla="val 0"/>
                  <a:gd name="f6" fmla="val 402"/>
                  <a:gd name="f7" fmla="val 72"/>
                  <a:gd name="f8" fmla="val 350"/>
                  <a:gd name="f9" fmla="val 11"/>
                  <a:gd name="f10" fmla="val 355"/>
                  <a:gd name="f11" fmla="val 361"/>
                  <a:gd name="f12" fmla="val 366"/>
                  <a:gd name="f13" fmla="val 368"/>
                  <a:gd name="f14" fmla="val 13"/>
                  <a:gd name="f15" fmla="val 370"/>
                  <a:gd name="f16" fmla="val 14"/>
                  <a:gd name="f17" fmla="val 371"/>
                  <a:gd name="f18" fmla="val 378"/>
                  <a:gd name="f19" fmla="val 9"/>
                  <a:gd name="f20" fmla="val 384"/>
                  <a:gd name="f21" fmla="val 6"/>
                  <a:gd name="f22" fmla="val 391"/>
                  <a:gd name="f23" fmla="val 4"/>
                  <a:gd name="f24" fmla="val 393"/>
                  <a:gd name="f25" fmla="val 5"/>
                  <a:gd name="f26" fmla="val 395"/>
                  <a:gd name="f27" fmla="val 3"/>
                  <a:gd name="f28" fmla="val 397"/>
                  <a:gd name="f29" fmla="val 2"/>
                  <a:gd name="f30" fmla="val 1"/>
                  <a:gd name="f31" fmla="val 398"/>
                  <a:gd name="f32" fmla="val 399"/>
                  <a:gd name="f33" fmla="val 400"/>
                  <a:gd name="f34" fmla="val 401"/>
                  <a:gd name="f35" fmla="val 8"/>
                  <a:gd name="f36" fmla="val 12"/>
                  <a:gd name="f37" fmla="val 15"/>
                  <a:gd name="f38" fmla="val 17"/>
                  <a:gd name="f39" fmla="val 394"/>
                  <a:gd name="f40" fmla="val 21"/>
                  <a:gd name="f41" fmla="val 379"/>
                  <a:gd name="f42" fmla="val 23"/>
                  <a:gd name="f43" fmla="val 357"/>
                  <a:gd name="f44" fmla="val 28"/>
                  <a:gd name="f45" fmla="val 351"/>
                  <a:gd name="f46" fmla="val 30"/>
                  <a:gd name="f47" fmla="val 343"/>
                  <a:gd name="f48" fmla="val 335"/>
                  <a:gd name="f49" fmla="val 333"/>
                  <a:gd name="f50" fmla="val 31"/>
                  <a:gd name="f51" fmla="val 330"/>
                  <a:gd name="f52" fmla="val 328"/>
                  <a:gd name="f53" fmla="val 32"/>
                  <a:gd name="f54" fmla="val 315"/>
                  <a:gd name="f55" fmla="val 38"/>
                  <a:gd name="f56" fmla="val 301"/>
                  <a:gd name="f57" fmla="val 39"/>
                  <a:gd name="f58" fmla="val 287"/>
                  <a:gd name="f59" fmla="val 40"/>
                  <a:gd name="f60" fmla="val 281"/>
                  <a:gd name="f61" fmla="val 275"/>
                  <a:gd name="f62" fmla="val 41"/>
                  <a:gd name="f63" fmla="val 271"/>
                  <a:gd name="f64" fmla="val 45"/>
                  <a:gd name="f65" fmla="val 269"/>
                  <a:gd name="f66" fmla="val 48"/>
                  <a:gd name="f67" fmla="val 266"/>
                  <a:gd name="f68" fmla="val 263"/>
                  <a:gd name="f69" fmla="val 47"/>
                  <a:gd name="f70" fmla="val 259"/>
                  <a:gd name="f71" fmla="val 254"/>
                  <a:gd name="f72" fmla="val 250"/>
                  <a:gd name="f73" fmla="val 248"/>
                  <a:gd name="f74" fmla="val 245"/>
                  <a:gd name="f75" fmla="val 49"/>
                  <a:gd name="f76" fmla="val 243"/>
                  <a:gd name="f77" fmla="val 235"/>
                  <a:gd name="f78" fmla="val 229"/>
                  <a:gd name="f79" fmla="val 222"/>
                  <a:gd name="f80" fmla="val 218"/>
                  <a:gd name="f81" fmla="val 50"/>
                  <a:gd name="f82" fmla="val 215"/>
                  <a:gd name="f83" fmla="val 51"/>
                  <a:gd name="f84" fmla="val 211"/>
                  <a:gd name="f85" fmla="val 209"/>
                  <a:gd name="f86" fmla="val 206"/>
                  <a:gd name="f87" fmla="val 204"/>
                  <a:gd name="f88" fmla="val 198"/>
                  <a:gd name="f89" fmla="val 55"/>
                  <a:gd name="f90" fmla="val 191"/>
                  <a:gd name="f91" fmla="val 185"/>
                  <a:gd name="f92" fmla="val 171"/>
                  <a:gd name="f93" fmla="val 56"/>
                  <a:gd name="f94" fmla="val 160"/>
                  <a:gd name="f95" fmla="val 62"/>
                  <a:gd name="f96" fmla="val 149"/>
                  <a:gd name="f97" fmla="val 69"/>
                  <a:gd name="f98" fmla="val 146"/>
                  <a:gd name="f99" fmla="val 71"/>
                  <a:gd name="f100" fmla="val 145"/>
                  <a:gd name="f101" fmla="val 142"/>
                  <a:gd name="f102" fmla="val 70"/>
                  <a:gd name="f103" fmla="val 133"/>
                  <a:gd name="f104" fmla="val 65"/>
                  <a:gd name="f105" fmla="val 124"/>
                  <a:gd name="f106" fmla="val 61"/>
                  <a:gd name="f107" fmla="val 113"/>
                  <a:gd name="f108" fmla="val 104"/>
                  <a:gd name="f109" fmla="val 95"/>
                  <a:gd name="f110" fmla="val 60"/>
                  <a:gd name="f111" fmla="val 86"/>
                  <a:gd name="f112" fmla="val 81"/>
                  <a:gd name="f113" fmla="val 53"/>
                  <a:gd name="f114" fmla="val 74"/>
                  <a:gd name="f115" fmla="val 68"/>
                  <a:gd name="f116" fmla="val 54"/>
                  <a:gd name="f117" fmla="val 66"/>
                  <a:gd name="f118" fmla="val 58"/>
                  <a:gd name="f119" fmla="val 63"/>
                  <a:gd name="f120" fmla="val 59"/>
                  <a:gd name="f121" fmla="val 64"/>
                  <a:gd name="f122" fmla="val 52"/>
                  <a:gd name="f123" fmla="val 57"/>
                  <a:gd name="f124" fmla="val 46"/>
                  <a:gd name="f125" fmla="val 35"/>
                  <a:gd name="f126" fmla="val 26"/>
                  <a:gd name="f127" fmla="val 16"/>
                  <a:gd name="f128" fmla="val 10"/>
                  <a:gd name="f129" fmla="val 37"/>
                  <a:gd name="f130" fmla="val 42"/>
                  <a:gd name="f131" fmla="val 36"/>
                  <a:gd name="f132" fmla="val 27"/>
                  <a:gd name="f133" fmla="val 25"/>
                  <a:gd name="f134" fmla="val 18"/>
                  <a:gd name="f135" fmla="val 89"/>
                  <a:gd name="f136" fmla="val 105"/>
                  <a:gd name="f137" fmla="val 43"/>
                  <a:gd name="f138" fmla="val 122"/>
                  <a:gd name="f139" fmla="val 132"/>
                  <a:gd name="f140" fmla="val 141"/>
                  <a:gd name="f141" fmla="val 150"/>
                  <a:gd name="f142" fmla="val 153"/>
                  <a:gd name="f143" fmla="val 157"/>
                  <a:gd name="f144" fmla="val 161"/>
                  <a:gd name="f145" fmla="val 178"/>
                  <a:gd name="f146" fmla="val 217"/>
                  <a:gd name="f147" fmla="val 231"/>
                  <a:gd name="f148" fmla="val 34"/>
                  <a:gd name="f149" fmla="val 246"/>
                  <a:gd name="f150" fmla="val 33"/>
                  <a:gd name="f151" fmla="val 261"/>
                  <a:gd name="f152" fmla="val 265"/>
                  <a:gd name="f153" fmla="val 268"/>
                  <a:gd name="f154" fmla="val 272"/>
                  <a:gd name="f155" fmla="val 279"/>
                  <a:gd name="f156" fmla="val 29"/>
                  <a:gd name="f157" fmla="val 283"/>
                  <a:gd name="f158" fmla="val 307"/>
                  <a:gd name="f159" fmla="val 19"/>
                  <a:gd name="f160" fmla="val 354"/>
                  <a:gd name="f161" fmla="val 20"/>
                  <a:gd name="f162" fmla="val 353"/>
                  <a:gd name="f163" fmla="val 352"/>
                  <a:gd name="f164" fmla="val 349"/>
                  <a:gd name="f165" fmla="+- 0 0 -90"/>
                  <a:gd name="f166" fmla="*/ f3 1 402"/>
                  <a:gd name="f167" fmla="*/ f4 1 72"/>
                  <a:gd name="f168" fmla="+- f7 0 f5"/>
                  <a:gd name="f169" fmla="+- f6 0 f5"/>
                  <a:gd name="f170" fmla="*/ f165 f0 1"/>
                  <a:gd name="f171" fmla="*/ f169 1 402"/>
                  <a:gd name="f172" fmla="*/ f168 1 72"/>
                  <a:gd name="f173" fmla="*/ 350 f169 1"/>
                  <a:gd name="f174" fmla="*/ 11 f168 1"/>
                  <a:gd name="f175" fmla="*/ 366 f169 1"/>
                  <a:gd name="f176" fmla="*/ 371 f169 1"/>
                  <a:gd name="f177" fmla="*/ 391 f169 1"/>
                  <a:gd name="f178" fmla="*/ 4 f168 1"/>
                  <a:gd name="f179" fmla="*/ 397 f169 1"/>
                  <a:gd name="f180" fmla="*/ 2 f168 1"/>
                  <a:gd name="f181" fmla="*/ 399 f169 1"/>
                  <a:gd name="f182" fmla="*/ 0 f168 1"/>
                  <a:gd name="f183" fmla="*/ 401 f169 1"/>
                  <a:gd name="f184" fmla="*/ 15 f168 1"/>
                  <a:gd name="f185" fmla="*/ 21 f168 1"/>
                  <a:gd name="f186" fmla="*/ 357 f169 1"/>
                  <a:gd name="f187" fmla="*/ 28 f168 1"/>
                  <a:gd name="f188" fmla="*/ 335 f169 1"/>
                  <a:gd name="f189" fmla="*/ 30 f168 1"/>
                  <a:gd name="f190" fmla="*/ 328 f169 1"/>
                  <a:gd name="f191" fmla="*/ 32 f168 1"/>
                  <a:gd name="f192" fmla="*/ 287 f169 1"/>
                  <a:gd name="f193" fmla="*/ 40 f168 1"/>
                  <a:gd name="f194" fmla="*/ 271 f169 1"/>
                  <a:gd name="f195" fmla="*/ 45 f168 1"/>
                  <a:gd name="f196" fmla="*/ 263 f169 1"/>
                  <a:gd name="f197" fmla="*/ 47 f168 1"/>
                  <a:gd name="f198" fmla="*/ 250 f169 1"/>
                  <a:gd name="f199" fmla="*/ 243 f169 1"/>
                  <a:gd name="f200" fmla="*/ 48 f168 1"/>
                  <a:gd name="f201" fmla="*/ 222 f169 1"/>
                  <a:gd name="f202" fmla="*/ 49 f168 1"/>
                  <a:gd name="f203" fmla="*/ 211 f169 1"/>
                  <a:gd name="f204" fmla="*/ 50 f168 1"/>
                  <a:gd name="f205" fmla="*/ 204 f169 1"/>
                  <a:gd name="f206" fmla="*/ 51 f168 1"/>
                  <a:gd name="f207" fmla="*/ 185 f169 1"/>
                  <a:gd name="f208" fmla="*/ 55 f168 1"/>
                  <a:gd name="f209" fmla="*/ 149 f169 1"/>
                  <a:gd name="f210" fmla="*/ 69 f168 1"/>
                  <a:gd name="f211" fmla="*/ 142 f169 1"/>
                  <a:gd name="f212" fmla="*/ 70 f168 1"/>
                  <a:gd name="f213" fmla="*/ 113 f169 1"/>
                  <a:gd name="f214" fmla="*/ 62 f168 1"/>
                  <a:gd name="f215" fmla="*/ 86 f169 1"/>
                  <a:gd name="f216" fmla="*/ 56 f168 1"/>
                  <a:gd name="f217" fmla="*/ 68 f169 1"/>
                  <a:gd name="f218" fmla="*/ 65 f169 1"/>
                  <a:gd name="f219" fmla="*/ 58 f168 1"/>
                  <a:gd name="f220" fmla="*/ 59 f169 1"/>
                  <a:gd name="f221" fmla="*/ 64 f168 1"/>
                  <a:gd name="f222" fmla="*/ 55 f169 1"/>
                  <a:gd name="f223" fmla="*/ 60 f168 1"/>
                  <a:gd name="f224" fmla="*/ 46 f169 1"/>
                  <a:gd name="f225" fmla="*/ 53 f168 1"/>
                  <a:gd name="f226" fmla="*/ 16 f169 1"/>
                  <a:gd name="f227" fmla="*/ 0 f169 1"/>
                  <a:gd name="f228" fmla="*/ 42 f168 1"/>
                  <a:gd name="f229" fmla="*/ 36 f168 1"/>
                  <a:gd name="f230" fmla="*/ 6 f169 1"/>
                  <a:gd name="f231" fmla="*/ 23 f168 1"/>
                  <a:gd name="f232" fmla="*/ 25 f169 1"/>
                  <a:gd name="f233" fmla="*/ 18 f168 1"/>
                  <a:gd name="f234" fmla="*/ 72 f169 1"/>
                  <a:gd name="f235" fmla="*/ 37 f168 1"/>
                  <a:gd name="f236" fmla="*/ 122 f169 1"/>
                  <a:gd name="f237" fmla="*/ 43 f168 1"/>
                  <a:gd name="f238" fmla="*/ 150 f169 1"/>
                  <a:gd name="f239" fmla="*/ 161 f169 1"/>
                  <a:gd name="f240" fmla="*/ 217 f169 1"/>
                  <a:gd name="f241" fmla="*/ 261 f169 1"/>
                  <a:gd name="f242" fmla="*/ 34 f168 1"/>
                  <a:gd name="f243" fmla="*/ 272 f169 1"/>
                  <a:gd name="f244" fmla="*/ 283 f169 1"/>
                  <a:gd name="f245" fmla="*/ 29 f168 1"/>
                  <a:gd name="f246" fmla="*/ 354 f169 1"/>
                  <a:gd name="f247" fmla="*/ 20 f168 1"/>
                  <a:gd name="f248" fmla="*/ 19 f168 1"/>
                  <a:gd name="f249" fmla="*/ 353 f169 1"/>
                  <a:gd name="f250" fmla="*/ 17 f168 1"/>
                  <a:gd name="f251" fmla="*/ f170 1 f2"/>
                  <a:gd name="f252" fmla="*/ f173 1 402"/>
                  <a:gd name="f253" fmla="*/ f174 1 72"/>
                  <a:gd name="f254" fmla="*/ f175 1 402"/>
                  <a:gd name="f255" fmla="*/ f176 1 402"/>
                  <a:gd name="f256" fmla="*/ f177 1 402"/>
                  <a:gd name="f257" fmla="*/ f178 1 72"/>
                  <a:gd name="f258" fmla="*/ f179 1 402"/>
                  <a:gd name="f259" fmla="*/ f180 1 72"/>
                  <a:gd name="f260" fmla="*/ f181 1 402"/>
                  <a:gd name="f261" fmla="*/ f182 1 72"/>
                  <a:gd name="f262" fmla="*/ f183 1 402"/>
                  <a:gd name="f263" fmla="*/ f184 1 72"/>
                  <a:gd name="f264" fmla="*/ f185 1 72"/>
                  <a:gd name="f265" fmla="*/ f186 1 402"/>
                  <a:gd name="f266" fmla="*/ f187 1 72"/>
                  <a:gd name="f267" fmla="*/ f188 1 402"/>
                  <a:gd name="f268" fmla="*/ f189 1 72"/>
                  <a:gd name="f269" fmla="*/ f190 1 402"/>
                  <a:gd name="f270" fmla="*/ f191 1 72"/>
                  <a:gd name="f271" fmla="*/ f192 1 402"/>
                  <a:gd name="f272" fmla="*/ f193 1 72"/>
                  <a:gd name="f273" fmla="*/ f194 1 402"/>
                  <a:gd name="f274" fmla="*/ f195 1 72"/>
                  <a:gd name="f275" fmla="*/ f196 1 402"/>
                  <a:gd name="f276" fmla="*/ f197 1 72"/>
                  <a:gd name="f277" fmla="*/ f198 1 402"/>
                  <a:gd name="f278" fmla="*/ f199 1 402"/>
                  <a:gd name="f279" fmla="*/ f200 1 72"/>
                  <a:gd name="f280" fmla="*/ f201 1 402"/>
                  <a:gd name="f281" fmla="*/ f202 1 72"/>
                  <a:gd name="f282" fmla="*/ f203 1 402"/>
                  <a:gd name="f283" fmla="*/ f204 1 72"/>
                  <a:gd name="f284" fmla="*/ f205 1 402"/>
                  <a:gd name="f285" fmla="*/ f206 1 72"/>
                  <a:gd name="f286" fmla="*/ f207 1 402"/>
                  <a:gd name="f287" fmla="*/ f208 1 72"/>
                  <a:gd name="f288" fmla="*/ f209 1 402"/>
                  <a:gd name="f289" fmla="*/ f210 1 72"/>
                  <a:gd name="f290" fmla="*/ f211 1 402"/>
                  <a:gd name="f291" fmla="*/ f212 1 72"/>
                  <a:gd name="f292" fmla="*/ f213 1 402"/>
                  <a:gd name="f293" fmla="*/ f214 1 72"/>
                  <a:gd name="f294" fmla="*/ f215 1 402"/>
                  <a:gd name="f295" fmla="*/ f216 1 72"/>
                  <a:gd name="f296" fmla="*/ f217 1 402"/>
                  <a:gd name="f297" fmla="*/ f218 1 402"/>
                  <a:gd name="f298" fmla="*/ f219 1 72"/>
                  <a:gd name="f299" fmla="*/ f220 1 402"/>
                  <a:gd name="f300" fmla="*/ f221 1 72"/>
                  <a:gd name="f301" fmla="*/ f222 1 402"/>
                  <a:gd name="f302" fmla="*/ f223 1 72"/>
                  <a:gd name="f303" fmla="*/ f224 1 402"/>
                  <a:gd name="f304" fmla="*/ f225 1 72"/>
                  <a:gd name="f305" fmla="*/ f226 1 402"/>
                  <a:gd name="f306" fmla="*/ f227 1 402"/>
                  <a:gd name="f307" fmla="*/ f228 1 72"/>
                  <a:gd name="f308" fmla="*/ f229 1 72"/>
                  <a:gd name="f309" fmla="*/ f230 1 402"/>
                  <a:gd name="f310" fmla="*/ f231 1 72"/>
                  <a:gd name="f311" fmla="*/ f232 1 402"/>
                  <a:gd name="f312" fmla="*/ f233 1 72"/>
                  <a:gd name="f313" fmla="*/ f234 1 402"/>
                  <a:gd name="f314" fmla="*/ f235 1 72"/>
                  <a:gd name="f315" fmla="*/ f236 1 402"/>
                  <a:gd name="f316" fmla="*/ f237 1 72"/>
                  <a:gd name="f317" fmla="*/ f238 1 402"/>
                  <a:gd name="f318" fmla="*/ f239 1 402"/>
                  <a:gd name="f319" fmla="*/ f240 1 402"/>
                  <a:gd name="f320" fmla="*/ f241 1 402"/>
                  <a:gd name="f321" fmla="*/ f242 1 72"/>
                  <a:gd name="f322" fmla="*/ f243 1 402"/>
                  <a:gd name="f323" fmla="*/ f244 1 402"/>
                  <a:gd name="f324" fmla="*/ f245 1 72"/>
                  <a:gd name="f325" fmla="*/ f246 1 402"/>
                  <a:gd name="f326" fmla="*/ f247 1 72"/>
                  <a:gd name="f327" fmla="*/ f248 1 72"/>
                  <a:gd name="f328" fmla="*/ f249 1 402"/>
                  <a:gd name="f329" fmla="*/ f250 1 72"/>
                  <a:gd name="f330" fmla="*/ 0 1 f171"/>
                  <a:gd name="f331" fmla="*/ f6 1 f171"/>
                  <a:gd name="f332" fmla="*/ 0 1 f172"/>
                  <a:gd name="f333" fmla="*/ f7 1 f172"/>
                  <a:gd name="f334" fmla="+- f251 0 f1"/>
                  <a:gd name="f335" fmla="*/ f252 1 f171"/>
                  <a:gd name="f336" fmla="*/ f253 1 f172"/>
                  <a:gd name="f337" fmla="*/ f254 1 f171"/>
                  <a:gd name="f338" fmla="*/ f255 1 f171"/>
                  <a:gd name="f339" fmla="*/ f256 1 f171"/>
                  <a:gd name="f340" fmla="*/ f257 1 f172"/>
                  <a:gd name="f341" fmla="*/ f258 1 f171"/>
                  <a:gd name="f342" fmla="*/ f259 1 f172"/>
                  <a:gd name="f343" fmla="*/ f260 1 f171"/>
                  <a:gd name="f344" fmla="*/ f261 1 f172"/>
                  <a:gd name="f345" fmla="*/ f262 1 f171"/>
                  <a:gd name="f346" fmla="*/ f263 1 f172"/>
                  <a:gd name="f347" fmla="*/ f264 1 f172"/>
                  <a:gd name="f348" fmla="*/ f265 1 f171"/>
                  <a:gd name="f349" fmla="*/ f266 1 f172"/>
                  <a:gd name="f350" fmla="*/ f267 1 f171"/>
                  <a:gd name="f351" fmla="*/ f268 1 f172"/>
                  <a:gd name="f352" fmla="*/ f269 1 f171"/>
                  <a:gd name="f353" fmla="*/ f270 1 f172"/>
                  <a:gd name="f354" fmla="*/ f271 1 f171"/>
                  <a:gd name="f355" fmla="*/ f272 1 f172"/>
                  <a:gd name="f356" fmla="*/ f273 1 f171"/>
                  <a:gd name="f357" fmla="*/ f274 1 f172"/>
                  <a:gd name="f358" fmla="*/ f275 1 f171"/>
                  <a:gd name="f359" fmla="*/ f276 1 f172"/>
                  <a:gd name="f360" fmla="*/ f277 1 f171"/>
                  <a:gd name="f361" fmla="*/ f278 1 f171"/>
                  <a:gd name="f362" fmla="*/ f279 1 f172"/>
                  <a:gd name="f363" fmla="*/ f280 1 f171"/>
                  <a:gd name="f364" fmla="*/ f281 1 f172"/>
                  <a:gd name="f365" fmla="*/ f282 1 f171"/>
                  <a:gd name="f366" fmla="*/ f283 1 f172"/>
                  <a:gd name="f367" fmla="*/ f284 1 f171"/>
                  <a:gd name="f368" fmla="*/ f285 1 f172"/>
                  <a:gd name="f369" fmla="*/ f286 1 f171"/>
                  <a:gd name="f370" fmla="*/ f287 1 f172"/>
                  <a:gd name="f371" fmla="*/ f288 1 f171"/>
                  <a:gd name="f372" fmla="*/ f289 1 f172"/>
                  <a:gd name="f373" fmla="*/ f290 1 f171"/>
                  <a:gd name="f374" fmla="*/ f291 1 f172"/>
                  <a:gd name="f375" fmla="*/ f292 1 f171"/>
                  <a:gd name="f376" fmla="*/ f293 1 f172"/>
                  <a:gd name="f377" fmla="*/ f294 1 f171"/>
                  <a:gd name="f378" fmla="*/ f295 1 f172"/>
                  <a:gd name="f379" fmla="*/ f296 1 f171"/>
                  <a:gd name="f380" fmla="*/ f297 1 f171"/>
                  <a:gd name="f381" fmla="*/ f298 1 f172"/>
                  <a:gd name="f382" fmla="*/ f299 1 f171"/>
                  <a:gd name="f383" fmla="*/ f300 1 f172"/>
                  <a:gd name="f384" fmla="*/ f301 1 f171"/>
                  <a:gd name="f385" fmla="*/ f302 1 f172"/>
                  <a:gd name="f386" fmla="*/ f303 1 f171"/>
                  <a:gd name="f387" fmla="*/ f304 1 f172"/>
                  <a:gd name="f388" fmla="*/ f305 1 f171"/>
                  <a:gd name="f389" fmla="*/ f306 1 f171"/>
                  <a:gd name="f390" fmla="*/ f307 1 f172"/>
                  <a:gd name="f391" fmla="*/ f308 1 f172"/>
                  <a:gd name="f392" fmla="*/ f309 1 f171"/>
                  <a:gd name="f393" fmla="*/ f310 1 f172"/>
                  <a:gd name="f394" fmla="*/ f311 1 f171"/>
                  <a:gd name="f395" fmla="*/ f312 1 f172"/>
                  <a:gd name="f396" fmla="*/ f313 1 f171"/>
                  <a:gd name="f397" fmla="*/ f314 1 f172"/>
                  <a:gd name="f398" fmla="*/ f315 1 f171"/>
                  <a:gd name="f399" fmla="*/ f316 1 f172"/>
                  <a:gd name="f400" fmla="*/ f317 1 f171"/>
                  <a:gd name="f401" fmla="*/ f318 1 f171"/>
                  <a:gd name="f402" fmla="*/ f319 1 f171"/>
                  <a:gd name="f403" fmla="*/ f320 1 f171"/>
                  <a:gd name="f404" fmla="*/ f321 1 f172"/>
                  <a:gd name="f405" fmla="*/ f322 1 f171"/>
                  <a:gd name="f406" fmla="*/ f323 1 f171"/>
                  <a:gd name="f407" fmla="*/ f324 1 f172"/>
                  <a:gd name="f408" fmla="*/ f325 1 f171"/>
                  <a:gd name="f409" fmla="*/ f326 1 f172"/>
                  <a:gd name="f410" fmla="*/ f327 1 f172"/>
                  <a:gd name="f411" fmla="*/ f328 1 f171"/>
                  <a:gd name="f412" fmla="*/ f329 1 f172"/>
                  <a:gd name="f413" fmla="*/ f330 f166 1"/>
                  <a:gd name="f414" fmla="*/ f331 f166 1"/>
                  <a:gd name="f415" fmla="*/ f333 f167 1"/>
                  <a:gd name="f416" fmla="*/ f332 f167 1"/>
                  <a:gd name="f417" fmla="*/ f335 f166 1"/>
                  <a:gd name="f418" fmla="*/ f336 f167 1"/>
                  <a:gd name="f419" fmla="*/ f337 f166 1"/>
                  <a:gd name="f420" fmla="*/ f338 f166 1"/>
                  <a:gd name="f421" fmla="*/ f339 f166 1"/>
                  <a:gd name="f422" fmla="*/ f340 f167 1"/>
                  <a:gd name="f423" fmla="*/ f341 f166 1"/>
                  <a:gd name="f424" fmla="*/ f342 f167 1"/>
                  <a:gd name="f425" fmla="*/ f343 f166 1"/>
                  <a:gd name="f426" fmla="*/ f344 f167 1"/>
                  <a:gd name="f427" fmla="*/ f345 f166 1"/>
                  <a:gd name="f428" fmla="*/ f346 f167 1"/>
                  <a:gd name="f429" fmla="*/ f347 f167 1"/>
                  <a:gd name="f430" fmla="*/ f348 f166 1"/>
                  <a:gd name="f431" fmla="*/ f349 f167 1"/>
                  <a:gd name="f432" fmla="*/ f350 f166 1"/>
                  <a:gd name="f433" fmla="*/ f351 f167 1"/>
                  <a:gd name="f434" fmla="*/ f352 f166 1"/>
                  <a:gd name="f435" fmla="*/ f353 f167 1"/>
                  <a:gd name="f436" fmla="*/ f354 f166 1"/>
                  <a:gd name="f437" fmla="*/ f355 f167 1"/>
                  <a:gd name="f438" fmla="*/ f356 f166 1"/>
                  <a:gd name="f439" fmla="*/ f357 f167 1"/>
                  <a:gd name="f440" fmla="*/ f358 f166 1"/>
                  <a:gd name="f441" fmla="*/ f359 f167 1"/>
                  <a:gd name="f442" fmla="*/ f360 f166 1"/>
                  <a:gd name="f443" fmla="*/ f361 f166 1"/>
                  <a:gd name="f444" fmla="*/ f362 f167 1"/>
                  <a:gd name="f445" fmla="*/ f363 f166 1"/>
                  <a:gd name="f446" fmla="*/ f364 f167 1"/>
                  <a:gd name="f447" fmla="*/ f365 f166 1"/>
                  <a:gd name="f448" fmla="*/ f366 f167 1"/>
                  <a:gd name="f449" fmla="*/ f367 f166 1"/>
                  <a:gd name="f450" fmla="*/ f368 f167 1"/>
                  <a:gd name="f451" fmla="*/ f369 f166 1"/>
                  <a:gd name="f452" fmla="*/ f370 f167 1"/>
                  <a:gd name="f453" fmla="*/ f371 f166 1"/>
                  <a:gd name="f454" fmla="*/ f372 f167 1"/>
                  <a:gd name="f455" fmla="*/ f373 f166 1"/>
                  <a:gd name="f456" fmla="*/ f374 f167 1"/>
                  <a:gd name="f457" fmla="*/ f375 f166 1"/>
                  <a:gd name="f458" fmla="*/ f376 f167 1"/>
                  <a:gd name="f459" fmla="*/ f377 f166 1"/>
                  <a:gd name="f460" fmla="*/ f378 f167 1"/>
                  <a:gd name="f461" fmla="*/ f379 f166 1"/>
                  <a:gd name="f462" fmla="*/ f380 f166 1"/>
                  <a:gd name="f463" fmla="*/ f381 f167 1"/>
                  <a:gd name="f464" fmla="*/ f382 f166 1"/>
                  <a:gd name="f465" fmla="*/ f383 f167 1"/>
                  <a:gd name="f466" fmla="*/ f384 f166 1"/>
                  <a:gd name="f467" fmla="*/ f385 f167 1"/>
                  <a:gd name="f468" fmla="*/ f386 f166 1"/>
                  <a:gd name="f469" fmla="*/ f387 f167 1"/>
                  <a:gd name="f470" fmla="*/ f388 f166 1"/>
                  <a:gd name="f471" fmla="*/ f389 f166 1"/>
                  <a:gd name="f472" fmla="*/ f390 f167 1"/>
                  <a:gd name="f473" fmla="*/ f391 f167 1"/>
                  <a:gd name="f474" fmla="*/ f392 f166 1"/>
                  <a:gd name="f475" fmla="*/ f393 f167 1"/>
                  <a:gd name="f476" fmla="*/ f394 f166 1"/>
                  <a:gd name="f477" fmla="*/ f395 f167 1"/>
                  <a:gd name="f478" fmla="*/ f396 f166 1"/>
                  <a:gd name="f479" fmla="*/ f397 f167 1"/>
                  <a:gd name="f480" fmla="*/ f398 f166 1"/>
                  <a:gd name="f481" fmla="*/ f399 f167 1"/>
                  <a:gd name="f482" fmla="*/ f400 f166 1"/>
                  <a:gd name="f483" fmla="*/ f401 f166 1"/>
                  <a:gd name="f484" fmla="*/ f402 f166 1"/>
                  <a:gd name="f485" fmla="*/ f403 f166 1"/>
                  <a:gd name="f486" fmla="*/ f404 f167 1"/>
                  <a:gd name="f487" fmla="*/ f405 f166 1"/>
                  <a:gd name="f488" fmla="*/ f406 f166 1"/>
                  <a:gd name="f489" fmla="*/ f407 f167 1"/>
                  <a:gd name="f490" fmla="*/ f408 f166 1"/>
                  <a:gd name="f491" fmla="*/ f409 f167 1"/>
                  <a:gd name="f492" fmla="*/ f410 f167 1"/>
                  <a:gd name="f493" fmla="*/ f411 f166 1"/>
                  <a:gd name="f494" fmla="*/ f412 f167 1"/>
                </a:gdLst>
                <a:ahLst/>
                <a:cxnLst>
                  <a:cxn ang="3cd4">
                    <a:pos x="hc" y="t"/>
                  </a:cxn>
                  <a:cxn ang="0">
                    <a:pos x="r" y="vc"/>
                  </a:cxn>
                  <a:cxn ang="cd4">
                    <a:pos x="hc" y="b"/>
                  </a:cxn>
                  <a:cxn ang="cd2">
                    <a:pos x="l" y="vc"/>
                  </a:cxn>
                  <a:cxn ang="f334">
                    <a:pos x="f417" y="f418"/>
                  </a:cxn>
                  <a:cxn ang="f334">
                    <a:pos x="f419" y="f418"/>
                  </a:cxn>
                  <a:cxn ang="f334">
                    <a:pos x="f420" y="f418"/>
                  </a:cxn>
                  <a:cxn ang="f334">
                    <a:pos x="f421" y="f422"/>
                  </a:cxn>
                  <a:cxn ang="f334">
                    <a:pos x="f423" y="f424"/>
                  </a:cxn>
                  <a:cxn ang="f334">
                    <a:pos x="f425" y="f426"/>
                  </a:cxn>
                  <a:cxn ang="f334">
                    <a:pos x="f427" y="f422"/>
                  </a:cxn>
                  <a:cxn ang="f334">
                    <a:pos x="f423" y="f428"/>
                  </a:cxn>
                  <a:cxn ang="f334">
                    <a:pos x="f421" y="f429"/>
                  </a:cxn>
                  <a:cxn ang="f334">
                    <a:pos x="f430" y="f431"/>
                  </a:cxn>
                  <a:cxn ang="f334">
                    <a:pos x="f432" y="f433"/>
                  </a:cxn>
                  <a:cxn ang="f334">
                    <a:pos x="f434" y="f435"/>
                  </a:cxn>
                  <a:cxn ang="f334">
                    <a:pos x="f436" y="f437"/>
                  </a:cxn>
                  <a:cxn ang="f334">
                    <a:pos x="f438" y="f439"/>
                  </a:cxn>
                  <a:cxn ang="f334">
                    <a:pos x="f440" y="f441"/>
                  </a:cxn>
                  <a:cxn ang="f334">
                    <a:pos x="f442" y="f441"/>
                  </a:cxn>
                  <a:cxn ang="f334">
                    <a:pos x="f443" y="f444"/>
                  </a:cxn>
                  <a:cxn ang="f334">
                    <a:pos x="f445" y="f446"/>
                  </a:cxn>
                  <a:cxn ang="f334">
                    <a:pos x="f447" y="f448"/>
                  </a:cxn>
                  <a:cxn ang="f334">
                    <a:pos x="f449" y="f450"/>
                  </a:cxn>
                  <a:cxn ang="f334">
                    <a:pos x="f451" y="f452"/>
                  </a:cxn>
                  <a:cxn ang="f334">
                    <a:pos x="f453" y="f454"/>
                  </a:cxn>
                  <a:cxn ang="f334">
                    <a:pos x="f455" y="f456"/>
                  </a:cxn>
                  <a:cxn ang="f334">
                    <a:pos x="f457" y="f458"/>
                  </a:cxn>
                  <a:cxn ang="f334">
                    <a:pos x="f459" y="f460"/>
                  </a:cxn>
                  <a:cxn ang="f334">
                    <a:pos x="f461" y="f452"/>
                  </a:cxn>
                  <a:cxn ang="f334">
                    <a:pos x="f462" y="f463"/>
                  </a:cxn>
                  <a:cxn ang="f334">
                    <a:pos x="f464" y="f465"/>
                  </a:cxn>
                  <a:cxn ang="f334">
                    <a:pos x="f466" y="f467"/>
                  </a:cxn>
                  <a:cxn ang="f334">
                    <a:pos x="f468" y="f469"/>
                  </a:cxn>
                  <a:cxn ang="f334">
                    <a:pos x="f470" y="f437"/>
                  </a:cxn>
                  <a:cxn ang="f334">
                    <a:pos x="f471" y="f472"/>
                  </a:cxn>
                  <a:cxn ang="f334">
                    <a:pos x="f471" y="f473"/>
                  </a:cxn>
                  <a:cxn ang="f334">
                    <a:pos x="f474" y="f475"/>
                  </a:cxn>
                  <a:cxn ang="f334">
                    <a:pos x="f476" y="f477"/>
                  </a:cxn>
                  <a:cxn ang="f334">
                    <a:pos x="f478" y="f479"/>
                  </a:cxn>
                  <a:cxn ang="f334">
                    <a:pos x="f480" y="f481"/>
                  </a:cxn>
                  <a:cxn ang="f334">
                    <a:pos x="f482" y="f444"/>
                  </a:cxn>
                  <a:cxn ang="f334">
                    <a:pos x="f483" y="f446"/>
                  </a:cxn>
                  <a:cxn ang="f334">
                    <a:pos x="f484" y="f473"/>
                  </a:cxn>
                  <a:cxn ang="f334">
                    <a:pos x="f485" y="f486"/>
                  </a:cxn>
                  <a:cxn ang="f334">
                    <a:pos x="f487" y="f435"/>
                  </a:cxn>
                  <a:cxn ang="f334">
                    <a:pos x="f488" y="f489"/>
                  </a:cxn>
                  <a:cxn ang="f334">
                    <a:pos x="f490" y="f491"/>
                  </a:cxn>
                  <a:cxn ang="f334">
                    <a:pos x="f490" y="f492"/>
                  </a:cxn>
                  <a:cxn ang="f334">
                    <a:pos x="f493" y="f492"/>
                  </a:cxn>
                  <a:cxn ang="f334">
                    <a:pos x="f417" y="f494"/>
                  </a:cxn>
                  <a:cxn ang="f334">
                    <a:pos x="f417" y="f418"/>
                  </a:cxn>
                </a:cxnLst>
                <a:rect l="f413" t="f416" r="f414" b="f415"/>
                <a:pathLst>
                  <a:path w="402" h="72">
                    <a:moveTo>
                      <a:pt x="f8" y="f9"/>
                    </a:moveTo>
                    <a:cubicBezTo>
                      <a:pt x="f10" y="f9"/>
                      <a:pt x="f11" y="f9"/>
                      <a:pt x="f12" y="f9"/>
                    </a:cubicBezTo>
                    <a:cubicBezTo>
                      <a:pt x="f13" y="f14"/>
                      <a:pt x="f15" y="f16"/>
                      <a:pt x="f17" y="f9"/>
                    </a:cubicBezTo>
                    <a:cubicBezTo>
                      <a:pt x="f18" y="f19"/>
                      <a:pt x="f20" y="f21"/>
                      <a:pt x="f22" y="f23"/>
                    </a:cubicBezTo>
                    <a:cubicBezTo>
                      <a:pt x="f24" y="f25"/>
                      <a:pt x="f26" y="f27"/>
                      <a:pt x="f28" y="f29"/>
                    </a:cubicBezTo>
                    <a:cubicBezTo>
                      <a:pt x="f28" y="f30"/>
                      <a:pt x="f31" y="f5"/>
                      <a:pt x="f32" y="f5"/>
                    </a:cubicBezTo>
                    <a:cubicBezTo>
                      <a:pt x="f33" y="f30"/>
                      <a:pt x="f6" y="f29"/>
                      <a:pt x="f34" y="f23"/>
                    </a:cubicBezTo>
                    <a:cubicBezTo>
                      <a:pt x="f32" y="f35"/>
                      <a:pt x="f31" y="f36"/>
                      <a:pt x="f28" y="f37"/>
                    </a:cubicBezTo>
                    <a:cubicBezTo>
                      <a:pt x="f26" y="f38"/>
                      <a:pt x="f39" y="f40"/>
                      <a:pt x="f22" y="f40"/>
                    </a:cubicBezTo>
                    <a:cubicBezTo>
                      <a:pt x="f41" y="f42"/>
                      <a:pt x="f13" y="f42"/>
                      <a:pt x="f43" y="f44"/>
                    </a:cubicBezTo>
                    <a:cubicBezTo>
                      <a:pt x="f45" y="f46"/>
                      <a:pt x="f47" y="f44"/>
                      <a:pt x="f48" y="f46"/>
                    </a:cubicBezTo>
                    <a:cubicBezTo>
                      <a:pt x="f49" y="f50"/>
                      <a:pt x="f51" y="f50"/>
                      <a:pt x="f52" y="f53"/>
                    </a:cubicBezTo>
                    <a:cubicBezTo>
                      <a:pt x="f54" y="f55"/>
                      <a:pt x="f56" y="f57"/>
                      <a:pt x="f58" y="f59"/>
                    </a:cubicBezTo>
                    <a:cubicBezTo>
                      <a:pt x="f60" y="f59"/>
                      <a:pt x="f61" y="f62"/>
                      <a:pt x="f63" y="f64"/>
                    </a:cubicBezTo>
                    <a:cubicBezTo>
                      <a:pt x="f65" y="f66"/>
                      <a:pt x="f67" y="f66"/>
                      <a:pt x="f68" y="f69"/>
                    </a:cubicBezTo>
                    <a:cubicBezTo>
                      <a:pt x="f70" y="f64"/>
                      <a:pt x="f71" y="f64"/>
                      <a:pt x="f72" y="f69"/>
                    </a:cubicBezTo>
                    <a:cubicBezTo>
                      <a:pt x="f73" y="f66"/>
                      <a:pt x="f74" y="f75"/>
                      <a:pt x="f76" y="f66"/>
                    </a:cubicBezTo>
                    <a:cubicBezTo>
                      <a:pt x="f77" y="f64"/>
                      <a:pt x="f78" y="f69"/>
                      <a:pt x="f79" y="f75"/>
                    </a:cubicBezTo>
                    <a:cubicBezTo>
                      <a:pt x="f80" y="f81"/>
                      <a:pt x="f82" y="f83"/>
                      <a:pt x="f84" y="f81"/>
                    </a:cubicBezTo>
                    <a:cubicBezTo>
                      <a:pt x="f85" y="f75"/>
                      <a:pt x="f86" y="f81"/>
                      <a:pt x="f87" y="f83"/>
                    </a:cubicBezTo>
                    <a:cubicBezTo>
                      <a:pt x="f88" y="f89"/>
                      <a:pt x="f90" y="f89"/>
                      <a:pt x="f91" y="f89"/>
                    </a:cubicBezTo>
                    <a:cubicBezTo>
                      <a:pt x="f92" y="f93"/>
                      <a:pt x="f94" y="f95"/>
                      <a:pt x="f96" y="f97"/>
                    </a:cubicBezTo>
                    <a:cubicBezTo>
                      <a:pt x="f98" y="f99"/>
                      <a:pt x="f100" y="f7"/>
                      <a:pt x="f101" y="f102"/>
                    </a:cubicBezTo>
                    <a:cubicBezTo>
                      <a:pt x="f103" y="f104"/>
                      <a:pt x="f105" y="f106"/>
                      <a:pt x="f107" y="f95"/>
                    </a:cubicBezTo>
                    <a:cubicBezTo>
                      <a:pt x="f108" y="f95"/>
                      <a:pt x="f109" y="f110"/>
                      <a:pt x="f111" y="f93"/>
                    </a:cubicBezTo>
                    <a:cubicBezTo>
                      <a:pt x="f112" y="f113"/>
                      <a:pt x="f114" y="f93"/>
                      <a:pt x="f115" y="f89"/>
                    </a:cubicBezTo>
                    <a:cubicBezTo>
                      <a:pt x="f115" y="f116"/>
                      <a:pt x="f117" y="f93"/>
                      <a:pt x="f104" y="f118"/>
                    </a:cubicBezTo>
                    <a:cubicBezTo>
                      <a:pt x="f119" y="f110"/>
                      <a:pt x="f95" y="f119"/>
                      <a:pt x="f120" y="f121"/>
                    </a:cubicBezTo>
                    <a:cubicBezTo>
                      <a:pt x="f93" y="f121"/>
                      <a:pt x="f93" y="f106"/>
                      <a:pt x="f89" y="f110"/>
                    </a:cubicBezTo>
                    <a:cubicBezTo>
                      <a:pt x="f122" y="f123"/>
                      <a:pt x="f81" y="f113"/>
                      <a:pt x="f124" y="f113"/>
                    </a:cubicBezTo>
                    <a:cubicBezTo>
                      <a:pt x="f125" y="f83"/>
                      <a:pt x="f126" y="f64"/>
                      <a:pt x="f127" y="f59"/>
                    </a:cubicBezTo>
                    <a:cubicBezTo>
                      <a:pt x="f128" y="f129"/>
                      <a:pt x="f25" y="f55"/>
                      <a:pt x="f5" y="f130"/>
                    </a:cubicBezTo>
                    <a:cubicBezTo>
                      <a:pt x="f5" y="f59"/>
                      <a:pt x="f5" y="f55"/>
                      <a:pt x="f5" y="f131"/>
                    </a:cubicBezTo>
                    <a:cubicBezTo>
                      <a:pt x="f5" y="f50"/>
                      <a:pt x="f29" y="f132"/>
                      <a:pt x="f21" y="f42"/>
                    </a:cubicBezTo>
                    <a:cubicBezTo>
                      <a:pt x="f36" y="f37"/>
                      <a:pt x="f127" y="f16"/>
                      <a:pt x="f133" y="f134"/>
                    </a:cubicBezTo>
                    <a:cubicBezTo>
                      <a:pt x="f62" y="f133"/>
                      <a:pt x="f93" y="f53"/>
                      <a:pt x="f7" y="f129"/>
                    </a:cubicBezTo>
                    <a:cubicBezTo>
                      <a:pt x="f135" y="f129"/>
                      <a:pt x="f136" y="f137"/>
                      <a:pt x="f138" y="f137"/>
                    </a:cubicBezTo>
                    <a:cubicBezTo>
                      <a:pt x="f139" y="f137"/>
                      <a:pt x="f140" y="f64"/>
                      <a:pt x="f141" y="f66"/>
                    </a:cubicBezTo>
                    <a:cubicBezTo>
                      <a:pt x="f142" y="f75"/>
                      <a:pt x="f143" y="f83"/>
                      <a:pt x="f144" y="f75"/>
                    </a:cubicBezTo>
                    <a:cubicBezTo>
                      <a:pt x="f145" y="f57"/>
                      <a:pt x="f88" y="f57"/>
                      <a:pt x="f146" y="f131"/>
                    </a:cubicBezTo>
                    <a:cubicBezTo>
                      <a:pt x="f147" y="f148"/>
                      <a:pt x="f149" y="f150"/>
                      <a:pt x="f151" y="f148"/>
                    </a:cubicBezTo>
                    <a:cubicBezTo>
                      <a:pt x="f152" y="f148"/>
                      <a:pt x="f153" y="f148"/>
                      <a:pt x="f154" y="f53"/>
                    </a:cubicBezTo>
                    <a:cubicBezTo>
                      <a:pt x="f61" y="f46"/>
                      <a:pt x="f155" y="f156"/>
                      <a:pt x="f157" y="f156"/>
                    </a:cubicBezTo>
                    <a:cubicBezTo>
                      <a:pt x="f158" y="f46"/>
                      <a:pt x="f51" y="f159"/>
                      <a:pt x="f160" y="f161"/>
                    </a:cubicBezTo>
                    <a:cubicBezTo>
                      <a:pt x="f10" y="f40"/>
                      <a:pt x="f10" y="f134"/>
                      <a:pt x="f160" y="f159"/>
                    </a:cubicBezTo>
                    <a:cubicBezTo>
                      <a:pt x="f160" y="f159"/>
                      <a:pt x="f160" y="f159"/>
                      <a:pt x="f162" y="f159"/>
                    </a:cubicBezTo>
                    <a:cubicBezTo>
                      <a:pt x="f163" y="f159"/>
                      <a:pt x="f45" y="f134"/>
                      <a:pt x="f8" y="f38"/>
                    </a:cubicBezTo>
                    <a:cubicBezTo>
                      <a:pt x="f164" y="f37"/>
                      <a:pt x="f164" y="f14"/>
                      <a:pt x="f8" y="f9"/>
                    </a:cubicBezTo>
                    <a:close/>
                  </a:path>
                </a:pathLst>
              </a:custGeom>
              <a:solidFill>
                <a:srgbClr val="77393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4" name="Freeform 181">
                <a:extLst>
                  <a:ext uri="{FF2B5EF4-FFF2-40B4-BE49-F238E27FC236}">
                    <a16:creationId xmlns:a16="http://schemas.microsoft.com/office/drawing/2014/main" id="{DD0D2AA9-CD63-A3FA-CA05-35AA1AA88C1A}"/>
                  </a:ext>
                </a:extLst>
              </p:cNvPr>
              <p:cNvSpPr/>
              <p:nvPr/>
            </p:nvSpPr>
            <p:spPr>
              <a:xfrm>
                <a:off x="10899776" y="5614992"/>
                <a:ext cx="119064" cy="42867"/>
              </a:xfrm>
              <a:custGeom>
                <a:avLst/>
                <a:gdLst>
                  <a:gd name="f0" fmla="val 10800000"/>
                  <a:gd name="f1" fmla="val 5400000"/>
                  <a:gd name="f2" fmla="val 180"/>
                  <a:gd name="f3" fmla="val w"/>
                  <a:gd name="f4" fmla="val h"/>
                  <a:gd name="f5" fmla="val 0"/>
                  <a:gd name="f6" fmla="val 76"/>
                  <a:gd name="f7" fmla="val 27"/>
                  <a:gd name="f8" fmla="val 18"/>
                  <a:gd name="f9" fmla="val 13"/>
                  <a:gd name="f10" fmla="val 25"/>
                  <a:gd name="f11" fmla="val 10"/>
                  <a:gd name="f12" fmla="val 33"/>
                  <a:gd name="f13" fmla="val 9"/>
                  <a:gd name="f14" fmla="val 41"/>
                  <a:gd name="f15" fmla="val 43"/>
                  <a:gd name="f16" fmla="val 44"/>
                  <a:gd name="f17" fmla="val 11"/>
                  <a:gd name="f18" fmla="val 46"/>
                  <a:gd name="f19" fmla="val 51"/>
                  <a:gd name="f20" fmla="val 3"/>
                  <a:gd name="f21" fmla="val 60"/>
                  <a:gd name="f22" fmla="val 67"/>
                  <a:gd name="f23" fmla="val 2"/>
                  <a:gd name="f24" fmla="val 70"/>
                  <a:gd name="f25" fmla="val 1"/>
                  <a:gd name="f26" fmla="val 73"/>
                  <a:gd name="f27" fmla="val 75"/>
                  <a:gd name="f28" fmla="val 71"/>
                  <a:gd name="f29" fmla="val 5"/>
                  <a:gd name="f30" fmla="val 8"/>
                  <a:gd name="f31" fmla="val 61"/>
                  <a:gd name="f32" fmla="val 6"/>
                  <a:gd name="f33" fmla="val 52"/>
                  <a:gd name="f34" fmla="val 15"/>
                  <a:gd name="f35" fmla="val 45"/>
                  <a:gd name="f36" fmla="val 17"/>
                  <a:gd name="f37" fmla="val 42"/>
                  <a:gd name="f38" fmla="val 38"/>
                  <a:gd name="f39" fmla="val 35"/>
                  <a:gd name="f40" fmla="val 31"/>
                  <a:gd name="f41" fmla="val 16"/>
                  <a:gd name="f42" fmla="val 26"/>
                  <a:gd name="f43" fmla="val 14"/>
                  <a:gd name="f44" fmla="val 22"/>
                  <a:gd name="f45" fmla="val 19"/>
                  <a:gd name="f46" fmla="val 23"/>
                  <a:gd name="f47" fmla="val 4"/>
                  <a:gd name="f48" fmla="val 20"/>
                  <a:gd name="f49" fmla="+- 0 0 -90"/>
                  <a:gd name="f50" fmla="*/ f3 1 76"/>
                  <a:gd name="f51" fmla="*/ f4 1 27"/>
                  <a:gd name="f52" fmla="+- f7 0 f5"/>
                  <a:gd name="f53" fmla="+- f6 0 f5"/>
                  <a:gd name="f54" fmla="*/ f49 f0 1"/>
                  <a:gd name="f55" fmla="*/ f53 1 76"/>
                  <a:gd name="f56" fmla="*/ f52 1 27"/>
                  <a:gd name="f57" fmla="*/ 18 f53 1"/>
                  <a:gd name="f58" fmla="*/ 13 f52 1"/>
                  <a:gd name="f59" fmla="*/ 41 f53 1"/>
                  <a:gd name="f60" fmla="*/ 10 f52 1"/>
                  <a:gd name="f61" fmla="*/ 46 f53 1"/>
                  <a:gd name="f62" fmla="*/ 9 f52 1"/>
                  <a:gd name="f63" fmla="*/ 67 f53 1"/>
                  <a:gd name="f64" fmla="*/ 2 f52 1"/>
                  <a:gd name="f65" fmla="*/ 75 f53 1"/>
                  <a:gd name="f66" fmla="*/ 0 f52 1"/>
                  <a:gd name="f67" fmla="*/ 76 f53 1"/>
                  <a:gd name="f68" fmla="*/ 1 f52 1"/>
                  <a:gd name="f69" fmla="*/ 70 f53 1"/>
                  <a:gd name="f70" fmla="*/ 8 f52 1"/>
                  <a:gd name="f71" fmla="*/ 15 f52 1"/>
                  <a:gd name="f72" fmla="*/ 42 f53 1"/>
                  <a:gd name="f73" fmla="*/ 17 f52 1"/>
                  <a:gd name="f74" fmla="*/ 31 f53 1"/>
                  <a:gd name="f75" fmla="*/ 16 f52 1"/>
                  <a:gd name="f76" fmla="*/ 19 f53 1"/>
                  <a:gd name="f77" fmla="*/ 19 f52 1"/>
                  <a:gd name="f78" fmla="*/ 10 f53 1"/>
                  <a:gd name="f79" fmla="*/ 25 f52 1"/>
                  <a:gd name="f80" fmla="*/ 4 f53 1"/>
                  <a:gd name="f81" fmla="*/ 26 f52 1"/>
                  <a:gd name="f82" fmla="*/ f54 1 f2"/>
                  <a:gd name="f83" fmla="*/ f57 1 76"/>
                  <a:gd name="f84" fmla="*/ f58 1 27"/>
                  <a:gd name="f85" fmla="*/ f59 1 76"/>
                  <a:gd name="f86" fmla="*/ f60 1 27"/>
                  <a:gd name="f87" fmla="*/ f61 1 76"/>
                  <a:gd name="f88" fmla="*/ f62 1 27"/>
                  <a:gd name="f89" fmla="*/ f63 1 76"/>
                  <a:gd name="f90" fmla="*/ f64 1 27"/>
                  <a:gd name="f91" fmla="*/ f65 1 76"/>
                  <a:gd name="f92" fmla="*/ f66 1 27"/>
                  <a:gd name="f93" fmla="*/ f67 1 76"/>
                  <a:gd name="f94" fmla="*/ f68 1 27"/>
                  <a:gd name="f95" fmla="*/ f69 1 76"/>
                  <a:gd name="f96" fmla="*/ f70 1 27"/>
                  <a:gd name="f97" fmla="*/ f71 1 27"/>
                  <a:gd name="f98" fmla="*/ f72 1 76"/>
                  <a:gd name="f99" fmla="*/ f73 1 27"/>
                  <a:gd name="f100" fmla="*/ f74 1 76"/>
                  <a:gd name="f101" fmla="*/ f75 1 27"/>
                  <a:gd name="f102" fmla="*/ f76 1 76"/>
                  <a:gd name="f103" fmla="*/ f77 1 27"/>
                  <a:gd name="f104" fmla="*/ f78 1 76"/>
                  <a:gd name="f105" fmla="*/ f79 1 27"/>
                  <a:gd name="f106" fmla="*/ f80 1 76"/>
                  <a:gd name="f107" fmla="*/ f81 1 27"/>
                  <a:gd name="f108" fmla="*/ 0 1 f55"/>
                  <a:gd name="f109" fmla="*/ f6 1 f55"/>
                  <a:gd name="f110" fmla="*/ 0 1 f56"/>
                  <a:gd name="f111" fmla="*/ f7 1 f56"/>
                  <a:gd name="f112" fmla="+- f82 0 f1"/>
                  <a:gd name="f113" fmla="*/ f83 1 f55"/>
                  <a:gd name="f114" fmla="*/ f84 1 f56"/>
                  <a:gd name="f115" fmla="*/ f85 1 f55"/>
                  <a:gd name="f116" fmla="*/ f86 1 f56"/>
                  <a:gd name="f117" fmla="*/ f87 1 f55"/>
                  <a:gd name="f118" fmla="*/ f88 1 f56"/>
                  <a:gd name="f119" fmla="*/ f89 1 f55"/>
                  <a:gd name="f120" fmla="*/ f90 1 f56"/>
                  <a:gd name="f121" fmla="*/ f91 1 f55"/>
                  <a:gd name="f122" fmla="*/ f92 1 f56"/>
                  <a:gd name="f123" fmla="*/ f93 1 f55"/>
                  <a:gd name="f124" fmla="*/ f94 1 f56"/>
                  <a:gd name="f125" fmla="*/ f95 1 f55"/>
                  <a:gd name="f126" fmla="*/ f96 1 f56"/>
                  <a:gd name="f127" fmla="*/ f97 1 f56"/>
                  <a:gd name="f128" fmla="*/ f98 1 f55"/>
                  <a:gd name="f129" fmla="*/ f99 1 f56"/>
                  <a:gd name="f130" fmla="*/ f100 1 f55"/>
                  <a:gd name="f131" fmla="*/ f101 1 f56"/>
                  <a:gd name="f132" fmla="*/ f102 1 f55"/>
                  <a:gd name="f133" fmla="*/ f103 1 f56"/>
                  <a:gd name="f134" fmla="*/ f104 1 f55"/>
                  <a:gd name="f135" fmla="*/ f105 1 f56"/>
                  <a:gd name="f136" fmla="*/ f106 1 f55"/>
                  <a:gd name="f137" fmla="*/ f107 1 f56"/>
                  <a:gd name="f138" fmla="*/ f108 f50 1"/>
                  <a:gd name="f139" fmla="*/ f109 f50 1"/>
                  <a:gd name="f140" fmla="*/ f111 f51 1"/>
                  <a:gd name="f141" fmla="*/ f110 f51 1"/>
                  <a:gd name="f142" fmla="*/ f113 f50 1"/>
                  <a:gd name="f143" fmla="*/ f114 f51 1"/>
                  <a:gd name="f144" fmla="*/ f115 f50 1"/>
                  <a:gd name="f145" fmla="*/ f116 f51 1"/>
                  <a:gd name="f146" fmla="*/ f117 f50 1"/>
                  <a:gd name="f147" fmla="*/ f118 f51 1"/>
                  <a:gd name="f148" fmla="*/ f119 f50 1"/>
                  <a:gd name="f149" fmla="*/ f120 f51 1"/>
                  <a:gd name="f150" fmla="*/ f121 f50 1"/>
                  <a:gd name="f151" fmla="*/ f122 f51 1"/>
                  <a:gd name="f152" fmla="*/ f123 f50 1"/>
                  <a:gd name="f153" fmla="*/ f124 f51 1"/>
                  <a:gd name="f154" fmla="*/ f125 f50 1"/>
                  <a:gd name="f155" fmla="*/ f126 f51 1"/>
                  <a:gd name="f156" fmla="*/ f127 f51 1"/>
                  <a:gd name="f157" fmla="*/ f128 f50 1"/>
                  <a:gd name="f158" fmla="*/ f129 f51 1"/>
                  <a:gd name="f159" fmla="*/ f130 f50 1"/>
                  <a:gd name="f160" fmla="*/ f131 f51 1"/>
                  <a:gd name="f161" fmla="*/ f132 f50 1"/>
                  <a:gd name="f162" fmla="*/ f133 f51 1"/>
                  <a:gd name="f163" fmla="*/ f134 f50 1"/>
                  <a:gd name="f164" fmla="*/ f135 f51 1"/>
                  <a:gd name="f165" fmla="*/ f136 f50 1"/>
                  <a:gd name="f166" fmla="*/ f137 f51 1"/>
                </a:gdLst>
                <a:ahLst/>
                <a:cxnLst>
                  <a:cxn ang="3cd4">
                    <a:pos x="hc" y="t"/>
                  </a:cxn>
                  <a:cxn ang="0">
                    <a:pos x="r" y="vc"/>
                  </a:cxn>
                  <a:cxn ang="cd4">
                    <a:pos x="hc" y="b"/>
                  </a:cxn>
                  <a:cxn ang="cd2">
                    <a:pos x="l" y="vc"/>
                  </a:cxn>
                  <a:cxn ang="f112">
                    <a:pos x="f142" y="f143"/>
                  </a:cxn>
                  <a:cxn ang="f112">
                    <a:pos x="f144" y="f145"/>
                  </a:cxn>
                  <a:cxn ang="f112">
                    <a:pos x="f146" y="f147"/>
                  </a:cxn>
                  <a:cxn ang="f112">
                    <a:pos x="f148" y="f149"/>
                  </a:cxn>
                  <a:cxn ang="f112">
                    <a:pos x="f150" y="f151"/>
                  </a:cxn>
                  <a:cxn ang="f112">
                    <a:pos x="f152" y="f153"/>
                  </a:cxn>
                  <a:cxn ang="f112">
                    <a:pos x="f152" y="f149"/>
                  </a:cxn>
                  <a:cxn ang="f112">
                    <a:pos x="f154" y="f155"/>
                  </a:cxn>
                  <a:cxn ang="f112">
                    <a:pos x="f146" y="f156"/>
                  </a:cxn>
                  <a:cxn ang="f112">
                    <a:pos x="f157" y="f158"/>
                  </a:cxn>
                  <a:cxn ang="f112">
                    <a:pos x="f159" y="f160"/>
                  </a:cxn>
                  <a:cxn ang="f112">
                    <a:pos x="f161" y="f162"/>
                  </a:cxn>
                  <a:cxn ang="f112">
                    <a:pos x="f163" y="f164"/>
                  </a:cxn>
                  <a:cxn ang="f112">
                    <a:pos x="f165" y="f166"/>
                  </a:cxn>
                  <a:cxn ang="f112">
                    <a:pos x="f163" y="f158"/>
                  </a:cxn>
                  <a:cxn ang="f112">
                    <a:pos x="f142" y="f143"/>
                  </a:cxn>
                </a:cxnLst>
                <a:rect l="f138" t="f141" r="f139" b="f140"/>
                <a:pathLst>
                  <a:path w="76" h="27">
                    <a:moveTo>
                      <a:pt x="f8" y="f9"/>
                    </a:moveTo>
                    <a:cubicBezTo>
                      <a:pt x="f10" y="f11"/>
                      <a:pt x="f12" y="f13"/>
                      <a:pt x="f14" y="f11"/>
                    </a:cubicBezTo>
                    <a:cubicBezTo>
                      <a:pt x="f15" y="f11"/>
                      <a:pt x="f16" y="f17"/>
                      <a:pt x="f18" y="f13"/>
                    </a:cubicBezTo>
                    <a:cubicBezTo>
                      <a:pt x="f19" y="f20"/>
                      <a:pt x="f21" y="f20"/>
                      <a:pt x="f22" y="f23"/>
                    </a:cubicBezTo>
                    <a:cubicBezTo>
                      <a:pt x="f24" y="f25"/>
                      <a:pt x="f26" y="f5"/>
                      <a:pt x="f27" y="f5"/>
                    </a:cubicBezTo>
                    <a:cubicBezTo>
                      <a:pt x="f6" y="f5"/>
                      <a:pt x="f6" y="f5"/>
                      <a:pt x="f6" y="f25"/>
                    </a:cubicBezTo>
                    <a:cubicBezTo>
                      <a:pt x="f6" y="f25"/>
                      <a:pt x="f6" y="f25"/>
                      <a:pt x="f6" y="f23"/>
                    </a:cubicBezTo>
                    <a:cubicBezTo>
                      <a:pt x="f26" y="f20"/>
                      <a:pt x="f28" y="f29"/>
                      <a:pt x="f24" y="f30"/>
                    </a:cubicBezTo>
                    <a:cubicBezTo>
                      <a:pt x="f31" y="f32"/>
                      <a:pt x="f33" y="f29"/>
                      <a:pt x="f18" y="f34"/>
                    </a:cubicBezTo>
                    <a:cubicBezTo>
                      <a:pt x="f35" y="f36"/>
                      <a:pt x="f16" y="f36"/>
                      <a:pt x="f37" y="f36"/>
                    </a:cubicBezTo>
                    <a:cubicBezTo>
                      <a:pt x="f38" y="f36"/>
                      <a:pt x="f39" y="f36"/>
                      <a:pt x="f40" y="f41"/>
                    </a:cubicBezTo>
                    <a:cubicBezTo>
                      <a:pt x="f42" y="f43"/>
                      <a:pt x="f44" y="f34"/>
                      <a:pt x="f45" y="f45"/>
                    </a:cubicBezTo>
                    <a:cubicBezTo>
                      <a:pt x="f36" y="f44"/>
                      <a:pt x="f9" y="f46"/>
                      <a:pt x="f11" y="f10"/>
                    </a:cubicBezTo>
                    <a:cubicBezTo>
                      <a:pt x="f30" y="f42"/>
                      <a:pt x="f32" y="f7"/>
                      <a:pt x="f47" y="f42"/>
                    </a:cubicBezTo>
                    <a:cubicBezTo>
                      <a:pt x="f5" y="f48"/>
                      <a:pt x="f32" y="f8"/>
                      <a:pt x="f11" y="f36"/>
                    </a:cubicBezTo>
                    <a:cubicBezTo>
                      <a:pt x="f9" y="f41"/>
                      <a:pt x="f41" y="f34"/>
                      <a:pt x="f8" y="f9"/>
                    </a:cubicBezTo>
                    <a:close/>
                  </a:path>
                </a:pathLst>
              </a:custGeom>
              <a:solidFill>
                <a:srgbClr val="C78E8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5" name="Freeform 182">
                <a:extLst>
                  <a:ext uri="{FF2B5EF4-FFF2-40B4-BE49-F238E27FC236}">
                    <a16:creationId xmlns:a16="http://schemas.microsoft.com/office/drawing/2014/main" id="{3144D2D9-3E96-8DCF-E54E-3C78133B4169}"/>
                  </a:ext>
                </a:extLst>
              </p:cNvPr>
              <p:cNvSpPr/>
              <p:nvPr/>
            </p:nvSpPr>
            <p:spPr>
              <a:xfrm>
                <a:off x="11063289" y="5848346"/>
                <a:ext cx="55558" cy="25402"/>
              </a:xfrm>
              <a:custGeom>
                <a:avLst/>
                <a:gdLst>
                  <a:gd name="f0" fmla="val 10800000"/>
                  <a:gd name="f1" fmla="val 5400000"/>
                  <a:gd name="f2" fmla="val 180"/>
                  <a:gd name="f3" fmla="val w"/>
                  <a:gd name="f4" fmla="val h"/>
                  <a:gd name="f5" fmla="val 0"/>
                  <a:gd name="f6" fmla="val 35"/>
                  <a:gd name="f7" fmla="val 16"/>
                  <a:gd name="f8" fmla="val 20"/>
                  <a:gd name="f9" fmla="val 15"/>
                  <a:gd name="f10" fmla="val 13"/>
                  <a:gd name="f11" fmla="val 7"/>
                  <a:gd name="f12" fmla="val 5"/>
                  <a:gd name="f13" fmla="val 3"/>
                  <a:gd name="f14" fmla="val 9"/>
                  <a:gd name="f15" fmla="val 1"/>
                  <a:gd name="f16" fmla="val 14"/>
                  <a:gd name="f17" fmla="val 17"/>
                  <a:gd name="f18" fmla="val 2"/>
                  <a:gd name="f19" fmla="val 18"/>
                  <a:gd name="f20" fmla="val 24"/>
                  <a:gd name="f21" fmla="val 28"/>
                  <a:gd name="f22" fmla="val 6"/>
                  <a:gd name="f23" fmla="val 33"/>
                  <a:gd name="f24" fmla="val 10"/>
                  <a:gd name="f25" fmla="val 34"/>
                  <a:gd name="f26" fmla="val 11"/>
                  <a:gd name="f27" fmla="val 12"/>
                  <a:gd name="f28" fmla="val 31"/>
                  <a:gd name="f29" fmla="val 29"/>
                  <a:gd name="f30" fmla="val 26"/>
                  <a:gd name="f31" fmla="val 23"/>
                  <a:gd name="f32" fmla="+- 0 0 -90"/>
                  <a:gd name="f33" fmla="*/ f3 1 35"/>
                  <a:gd name="f34" fmla="*/ f4 1 16"/>
                  <a:gd name="f35" fmla="+- f7 0 f5"/>
                  <a:gd name="f36" fmla="+- f6 0 f5"/>
                  <a:gd name="f37" fmla="*/ f32 f0 1"/>
                  <a:gd name="f38" fmla="*/ f36 1 35"/>
                  <a:gd name="f39" fmla="*/ f35 1 16"/>
                  <a:gd name="f40" fmla="*/ 20 f36 1"/>
                  <a:gd name="f41" fmla="*/ 15 f35 1"/>
                  <a:gd name="f42" fmla="*/ 0 f36 1"/>
                  <a:gd name="f43" fmla="*/ 5 f35 1"/>
                  <a:gd name="f44" fmla="*/ 14 f36 1"/>
                  <a:gd name="f45" fmla="*/ 3 f35 1"/>
                  <a:gd name="f46" fmla="*/ 18 f36 1"/>
                  <a:gd name="f47" fmla="*/ 0 f35 1"/>
                  <a:gd name="f48" fmla="*/ 33 f36 1"/>
                  <a:gd name="f49" fmla="*/ 10 f35 1"/>
                  <a:gd name="f50" fmla="*/ 34 f36 1"/>
                  <a:gd name="f51" fmla="*/ 14 f35 1"/>
                  <a:gd name="f52" fmla="*/ 29 f36 1"/>
                  <a:gd name="f53" fmla="*/ f37 1 f2"/>
                  <a:gd name="f54" fmla="*/ f40 1 35"/>
                  <a:gd name="f55" fmla="*/ f41 1 16"/>
                  <a:gd name="f56" fmla="*/ f42 1 35"/>
                  <a:gd name="f57" fmla="*/ f43 1 16"/>
                  <a:gd name="f58" fmla="*/ f44 1 35"/>
                  <a:gd name="f59" fmla="*/ f45 1 16"/>
                  <a:gd name="f60" fmla="*/ f46 1 35"/>
                  <a:gd name="f61" fmla="*/ f47 1 16"/>
                  <a:gd name="f62" fmla="*/ f48 1 35"/>
                  <a:gd name="f63" fmla="*/ f49 1 16"/>
                  <a:gd name="f64" fmla="*/ f50 1 35"/>
                  <a:gd name="f65" fmla="*/ f51 1 16"/>
                  <a:gd name="f66" fmla="*/ f52 1 35"/>
                  <a:gd name="f67" fmla="*/ 0 1 f38"/>
                  <a:gd name="f68" fmla="*/ f6 1 f38"/>
                  <a:gd name="f69" fmla="*/ 0 1 f39"/>
                  <a:gd name="f70" fmla="*/ f7 1 f39"/>
                  <a:gd name="f71" fmla="+- f53 0 f1"/>
                  <a:gd name="f72" fmla="*/ f54 1 f38"/>
                  <a:gd name="f73" fmla="*/ f55 1 f39"/>
                  <a:gd name="f74" fmla="*/ f56 1 f38"/>
                  <a:gd name="f75" fmla="*/ f57 1 f39"/>
                  <a:gd name="f76" fmla="*/ f58 1 f38"/>
                  <a:gd name="f77" fmla="*/ f59 1 f39"/>
                  <a:gd name="f78" fmla="*/ f60 1 f38"/>
                  <a:gd name="f79" fmla="*/ f61 1 f39"/>
                  <a:gd name="f80" fmla="*/ f62 1 f38"/>
                  <a:gd name="f81" fmla="*/ f63 1 f39"/>
                  <a:gd name="f82" fmla="*/ f64 1 f38"/>
                  <a:gd name="f83" fmla="*/ f65 1 f39"/>
                  <a:gd name="f84" fmla="*/ f66 1 f38"/>
                  <a:gd name="f85" fmla="*/ f67 f33 1"/>
                  <a:gd name="f86" fmla="*/ f68 f33 1"/>
                  <a:gd name="f87" fmla="*/ f70 f34 1"/>
                  <a:gd name="f88" fmla="*/ f69 f34 1"/>
                  <a:gd name="f89" fmla="*/ f72 f33 1"/>
                  <a:gd name="f90" fmla="*/ f73 f34 1"/>
                  <a:gd name="f91" fmla="*/ f74 f33 1"/>
                  <a:gd name="f92" fmla="*/ f75 f34 1"/>
                  <a:gd name="f93" fmla="*/ f76 f33 1"/>
                  <a:gd name="f94" fmla="*/ f77 f34 1"/>
                  <a:gd name="f95" fmla="*/ f78 f33 1"/>
                  <a:gd name="f96" fmla="*/ f79 f34 1"/>
                  <a:gd name="f97" fmla="*/ f80 f33 1"/>
                  <a:gd name="f98" fmla="*/ f81 f34 1"/>
                  <a:gd name="f99" fmla="*/ f82 f33 1"/>
                  <a:gd name="f100" fmla="*/ f83 f34 1"/>
                  <a:gd name="f101" fmla="*/ f84 f33 1"/>
                </a:gdLst>
                <a:ahLst/>
                <a:cxnLst>
                  <a:cxn ang="3cd4">
                    <a:pos x="hc" y="t"/>
                  </a:cxn>
                  <a:cxn ang="0">
                    <a:pos x="r" y="vc"/>
                  </a:cxn>
                  <a:cxn ang="cd4">
                    <a:pos x="hc" y="b"/>
                  </a:cxn>
                  <a:cxn ang="cd2">
                    <a:pos x="l" y="vc"/>
                  </a:cxn>
                  <a:cxn ang="f71">
                    <a:pos x="f89" y="f90"/>
                  </a:cxn>
                  <a:cxn ang="f71">
                    <a:pos x="f91" y="f92"/>
                  </a:cxn>
                  <a:cxn ang="f71">
                    <a:pos x="f93" y="f94"/>
                  </a:cxn>
                  <a:cxn ang="f71">
                    <a:pos x="f95" y="f96"/>
                  </a:cxn>
                  <a:cxn ang="f71">
                    <a:pos x="f97" y="f98"/>
                  </a:cxn>
                  <a:cxn ang="f71">
                    <a:pos x="f99" y="f100"/>
                  </a:cxn>
                  <a:cxn ang="f71">
                    <a:pos x="f101" y="f90"/>
                  </a:cxn>
                  <a:cxn ang="f71">
                    <a:pos x="f89" y="f90"/>
                  </a:cxn>
                </a:cxnLst>
                <a:rect l="f85" t="f88" r="f86" b="f87"/>
                <a:pathLst>
                  <a:path w="35" h="16">
                    <a:moveTo>
                      <a:pt x="f8" y="f9"/>
                    </a:moveTo>
                    <a:cubicBezTo>
                      <a:pt x="f10" y="f10"/>
                      <a:pt x="f11" y="f11"/>
                      <a:pt x="f5" y="f12"/>
                    </a:cubicBezTo>
                    <a:cubicBezTo>
                      <a:pt x="f12" y="f13"/>
                      <a:pt x="f14" y="f15"/>
                      <a:pt x="f16" y="f13"/>
                    </a:cubicBezTo>
                    <a:cubicBezTo>
                      <a:pt x="f7" y="f13"/>
                      <a:pt x="f17" y="f18"/>
                      <a:pt x="f19" y="f5"/>
                    </a:cubicBezTo>
                    <a:cubicBezTo>
                      <a:pt x="f20" y="f18"/>
                      <a:pt x="f21" y="f22"/>
                      <a:pt x="f23" y="f24"/>
                    </a:cubicBezTo>
                    <a:cubicBezTo>
                      <a:pt x="f25" y="f26"/>
                      <a:pt x="f6" y="f27"/>
                      <a:pt x="f25" y="f16"/>
                    </a:cubicBezTo>
                    <a:cubicBezTo>
                      <a:pt x="f23" y="f9"/>
                      <a:pt x="f28" y="f7"/>
                      <a:pt x="f29" y="f9"/>
                    </a:cubicBezTo>
                    <a:cubicBezTo>
                      <a:pt x="f30" y="f16"/>
                      <a:pt x="f31" y="f27"/>
                      <a:pt x="f8" y="f9"/>
                    </a:cubicBezTo>
                    <a:close/>
                  </a:path>
                </a:pathLst>
              </a:custGeom>
              <a:solidFill>
                <a:srgbClr val="F7C7A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6" name="Freeform 183">
                <a:extLst>
                  <a:ext uri="{FF2B5EF4-FFF2-40B4-BE49-F238E27FC236}">
                    <a16:creationId xmlns:a16="http://schemas.microsoft.com/office/drawing/2014/main" id="{64535025-EB55-27BF-7AF3-9F5F11FE4084}"/>
                  </a:ext>
                </a:extLst>
              </p:cNvPr>
              <p:cNvSpPr/>
              <p:nvPr/>
            </p:nvSpPr>
            <p:spPr>
              <a:xfrm>
                <a:off x="11017248" y="5603872"/>
                <a:ext cx="11109" cy="12701"/>
              </a:xfrm>
              <a:custGeom>
                <a:avLst/>
                <a:gdLst>
                  <a:gd name="f0" fmla="val 10800000"/>
                  <a:gd name="f1" fmla="val 5400000"/>
                  <a:gd name="f2" fmla="val 180"/>
                  <a:gd name="f3" fmla="val w"/>
                  <a:gd name="f4" fmla="val h"/>
                  <a:gd name="f5" fmla="val 0"/>
                  <a:gd name="f6" fmla="val 7"/>
                  <a:gd name="f7" fmla="val 9"/>
                  <a:gd name="f8" fmla="val 1"/>
                  <a:gd name="f9" fmla="val 6"/>
                  <a:gd name="f10" fmla="val 3"/>
                  <a:gd name="f11" fmla="val 4"/>
                  <a:gd name="f12" fmla="val 5"/>
                  <a:gd name="f13" fmla="val 2"/>
                  <a:gd name="f14" fmla="val 8"/>
                  <a:gd name="f15" fmla="+- 0 0 -90"/>
                  <a:gd name="f16" fmla="*/ f3 1 7"/>
                  <a:gd name="f17" fmla="*/ f4 1 9"/>
                  <a:gd name="f18" fmla="+- f7 0 f5"/>
                  <a:gd name="f19" fmla="+- f6 0 f5"/>
                  <a:gd name="f20" fmla="*/ f15 f0 1"/>
                  <a:gd name="f21" fmla="*/ f19 1 7"/>
                  <a:gd name="f22" fmla="*/ f18 1 9"/>
                  <a:gd name="f23" fmla="*/ 1 f19 1"/>
                  <a:gd name="f24" fmla="*/ 6 f18 1"/>
                  <a:gd name="f25" fmla="*/ 7 f19 1"/>
                  <a:gd name="f26" fmla="*/ 0 f18 1"/>
                  <a:gd name="f27" fmla="*/ 6 f19 1"/>
                  <a:gd name="f28" fmla="*/ 4 f18 1"/>
                  <a:gd name="f29" fmla="*/ 8 f18 1"/>
                  <a:gd name="f30" fmla="*/ 0 f19 1"/>
                  <a:gd name="f31" fmla="*/ f20 1 f2"/>
                  <a:gd name="f32" fmla="*/ f23 1 7"/>
                  <a:gd name="f33" fmla="*/ f24 1 9"/>
                  <a:gd name="f34" fmla="*/ f25 1 7"/>
                  <a:gd name="f35" fmla="*/ f26 1 9"/>
                  <a:gd name="f36" fmla="*/ f27 1 7"/>
                  <a:gd name="f37" fmla="*/ f28 1 9"/>
                  <a:gd name="f38" fmla="*/ f29 1 9"/>
                  <a:gd name="f39" fmla="*/ f30 1 7"/>
                  <a:gd name="f40" fmla="*/ 0 1 f21"/>
                  <a:gd name="f41" fmla="*/ f6 1 f21"/>
                  <a:gd name="f42" fmla="*/ 0 1 f22"/>
                  <a:gd name="f43" fmla="*/ f7 1 f22"/>
                  <a:gd name="f44" fmla="+- f31 0 f1"/>
                  <a:gd name="f45" fmla="*/ f32 1 f21"/>
                  <a:gd name="f46" fmla="*/ f33 1 f22"/>
                  <a:gd name="f47" fmla="*/ f34 1 f21"/>
                  <a:gd name="f48" fmla="*/ f35 1 f22"/>
                  <a:gd name="f49" fmla="*/ f36 1 f21"/>
                  <a:gd name="f50" fmla="*/ f37 1 f22"/>
                  <a:gd name="f51" fmla="*/ f38 1 f22"/>
                  <a:gd name="f52" fmla="*/ f39 1 f21"/>
                  <a:gd name="f53" fmla="*/ f40 f16 1"/>
                  <a:gd name="f54" fmla="*/ f41 f16 1"/>
                  <a:gd name="f55" fmla="*/ f43 f17 1"/>
                  <a:gd name="f56" fmla="*/ f42 f17 1"/>
                  <a:gd name="f57" fmla="*/ f45 f16 1"/>
                  <a:gd name="f58" fmla="*/ f46 f17 1"/>
                  <a:gd name="f59" fmla="*/ f47 f16 1"/>
                  <a:gd name="f60" fmla="*/ f48 f17 1"/>
                  <a:gd name="f61" fmla="*/ f49 f16 1"/>
                  <a:gd name="f62" fmla="*/ f50 f17 1"/>
                  <a:gd name="f63" fmla="*/ f51 f17 1"/>
                  <a:gd name="f64" fmla="*/ f52 f16 1"/>
                </a:gdLst>
                <a:ahLst/>
                <a:cxnLst>
                  <a:cxn ang="3cd4">
                    <a:pos x="hc" y="t"/>
                  </a:cxn>
                  <a:cxn ang="0">
                    <a:pos x="r" y="vc"/>
                  </a:cxn>
                  <a:cxn ang="cd4">
                    <a:pos x="hc" y="b"/>
                  </a:cxn>
                  <a:cxn ang="cd2">
                    <a:pos x="l" y="vc"/>
                  </a:cxn>
                  <a:cxn ang="f44">
                    <a:pos x="f57" y="f58"/>
                  </a:cxn>
                  <a:cxn ang="f44">
                    <a:pos x="f59" y="f60"/>
                  </a:cxn>
                  <a:cxn ang="f44">
                    <a:pos x="f61" y="f62"/>
                  </a:cxn>
                  <a:cxn ang="f44">
                    <a:pos x="f57" y="f63"/>
                  </a:cxn>
                  <a:cxn ang="f44">
                    <a:pos x="f64" y="f63"/>
                  </a:cxn>
                  <a:cxn ang="f44">
                    <a:pos x="f57" y="f58"/>
                  </a:cxn>
                </a:cxnLst>
                <a:rect l="f53" t="f56" r="f54" b="f55"/>
                <a:pathLst>
                  <a:path w="7" h="9">
                    <a:moveTo>
                      <a:pt x="f8" y="f9"/>
                    </a:moveTo>
                    <a:cubicBezTo>
                      <a:pt x="f10" y="f11"/>
                      <a:pt x="f12" y="f13"/>
                      <a:pt x="f6" y="f5"/>
                    </a:cubicBezTo>
                    <a:cubicBezTo>
                      <a:pt x="f6" y="f13"/>
                      <a:pt x="f9" y="f10"/>
                      <a:pt x="f9" y="f11"/>
                    </a:cubicBezTo>
                    <a:cubicBezTo>
                      <a:pt x="f12" y="f9"/>
                      <a:pt x="f11" y="f7"/>
                      <a:pt x="f8" y="f14"/>
                    </a:cubicBezTo>
                    <a:cubicBezTo>
                      <a:pt x="f8" y="f14"/>
                      <a:pt x="f5" y="f14"/>
                      <a:pt x="f5" y="f14"/>
                    </a:cubicBezTo>
                    <a:cubicBezTo>
                      <a:pt x="f8" y="f6"/>
                      <a:pt x="f8" y="f9"/>
                      <a:pt x="f8" y="f9"/>
                    </a:cubicBezTo>
                    <a:close/>
                  </a:path>
                </a:pathLst>
              </a:custGeom>
              <a:solidFill>
                <a:srgbClr val="C78E8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7" name="Freeform 184">
                <a:extLst>
                  <a:ext uri="{FF2B5EF4-FFF2-40B4-BE49-F238E27FC236}">
                    <a16:creationId xmlns:a16="http://schemas.microsoft.com/office/drawing/2014/main" id="{2333D6D7-BC70-94D9-3FE6-F39B42F4DF6C}"/>
                  </a:ext>
                </a:extLst>
              </p:cNvPr>
              <p:cNvSpPr/>
              <p:nvPr/>
            </p:nvSpPr>
            <p:spPr>
              <a:xfrm>
                <a:off x="11061697" y="5834064"/>
                <a:ext cx="11109" cy="4764"/>
              </a:xfrm>
              <a:custGeom>
                <a:avLst/>
                <a:gdLst>
                  <a:gd name="f0" fmla="val 10800000"/>
                  <a:gd name="f1" fmla="val 5400000"/>
                  <a:gd name="f2" fmla="val 180"/>
                  <a:gd name="f3" fmla="val w"/>
                  <a:gd name="f4" fmla="val h"/>
                  <a:gd name="f5" fmla="val 0"/>
                  <a:gd name="f6" fmla="val 7"/>
                  <a:gd name="f7" fmla="val 4"/>
                  <a:gd name="f8" fmla="val 2"/>
                  <a:gd name="f9" fmla="val 1"/>
                  <a:gd name="f10" fmla="val 5"/>
                  <a:gd name="f11" fmla="+- 0 0 -90"/>
                  <a:gd name="f12" fmla="*/ f3 1 7"/>
                  <a:gd name="f13" fmla="*/ f4 1 4"/>
                  <a:gd name="f14" fmla="+- f7 0 f5"/>
                  <a:gd name="f15" fmla="+- f6 0 f5"/>
                  <a:gd name="f16" fmla="*/ f11 f0 1"/>
                  <a:gd name="f17" fmla="*/ f14 1 4"/>
                  <a:gd name="f18" fmla="*/ f15 1 7"/>
                  <a:gd name="f19" fmla="*/ 7 f15 1"/>
                  <a:gd name="f20" fmla="*/ 2 f14 1"/>
                  <a:gd name="f21" fmla="*/ 0 f15 1"/>
                  <a:gd name="f22" fmla="*/ 0 f14 1"/>
                  <a:gd name="f23" fmla="*/ f16 1 f2"/>
                  <a:gd name="f24" fmla="*/ f19 1 7"/>
                  <a:gd name="f25" fmla="*/ f20 1 4"/>
                  <a:gd name="f26" fmla="*/ f21 1 7"/>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7" h="4">
                    <a:moveTo>
                      <a:pt x="f6" y="f8"/>
                    </a:moveTo>
                    <a:cubicBezTo>
                      <a:pt x="f7" y="f7"/>
                      <a:pt x="f9" y="f7"/>
                      <a:pt x="f5" y="f5"/>
                    </a:cubicBezTo>
                    <a:cubicBezTo>
                      <a:pt x="f8" y="f9"/>
                      <a:pt x="f10" y="f5"/>
                      <a:pt x="f6" y="f8"/>
                    </a:cubicBezTo>
                    <a:close/>
                  </a:path>
                </a:pathLst>
              </a:custGeom>
              <a:solidFill>
                <a:srgbClr val="F7C7A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8" name="Freeform 185">
                <a:extLst>
                  <a:ext uri="{FF2B5EF4-FFF2-40B4-BE49-F238E27FC236}">
                    <a16:creationId xmlns:a16="http://schemas.microsoft.com/office/drawing/2014/main" id="{4EAE09F4-0DD9-4EC7-73A0-9F76A1A2AB0A}"/>
                  </a:ext>
                </a:extLst>
              </p:cNvPr>
              <p:cNvSpPr/>
              <p:nvPr/>
            </p:nvSpPr>
            <p:spPr>
              <a:xfrm>
                <a:off x="11018840" y="5608636"/>
                <a:ext cx="9528" cy="9528"/>
              </a:xfrm>
              <a:custGeom>
                <a:avLst/>
                <a:gdLst>
                  <a:gd name="f0" fmla="val 10800000"/>
                  <a:gd name="f1" fmla="val 5400000"/>
                  <a:gd name="f2" fmla="val 180"/>
                  <a:gd name="f3" fmla="val w"/>
                  <a:gd name="f4" fmla="val h"/>
                  <a:gd name="f5" fmla="val 0"/>
                  <a:gd name="f6" fmla="val 6"/>
                  <a:gd name="f7" fmla="val 4"/>
                  <a:gd name="f8" fmla="val 2"/>
                  <a:gd name="f9" fmla="val 3"/>
                  <a:gd name="f10" fmla="val 1"/>
                  <a:gd name="f11" fmla="val 5"/>
                  <a:gd name="f12" fmla="+- 0 0 -90"/>
                  <a:gd name="f13" fmla="*/ f3 1 6"/>
                  <a:gd name="f14" fmla="*/ f4 1 6"/>
                  <a:gd name="f15" fmla="+- f6 0 f5"/>
                  <a:gd name="f16" fmla="*/ f12 f0 1"/>
                  <a:gd name="f17" fmla="*/ f15 1 6"/>
                  <a:gd name="f18" fmla="*/ 0 f15 1"/>
                  <a:gd name="f19" fmla="*/ 4 f15 1"/>
                  <a:gd name="f20" fmla="*/ 5 f15 1"/>
                  <a:gd name="f21" fmla="*/ 6 f15 1"/>
                  <a:gd name="f22" fmla="*/ f16 1 f2"/>
                  <a:gd name="f23" fmla="*/ f18 1 6"/>
                  <a:gd name="f24" fmla="*/ f19 1 6"/>
                  <a:gd name="f25" fmla="*/ f20 1 6"/>
                  <a:gd name="f26" fmla="*/ f21 1 6"/>
                  <a:gd name="f27" fmla="*/ 0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2 f13 1"/>
                  <a:gd name="f41" fmla="*/ f30 f14 1"/>
                  <a:gd name="f42" fmla="*/ f33 f14 1"/>
                </a:gdLst>
                <a:ahLst/>
                <a:cxnLst>
                  <a:cxn ang="3cd4">
                    <a:pos x="hc" y="t"/>
                  </a:cxn>
                  <a:cxn ang="0">
                    <a:pos x="r" y="vc"/>
                  </a:cxn>
                  <a:cxn ang="cd4">
                    <a:pos x="hc" y="b"/>
                  </a:cxn>
                  <a:cxn ang="cd2">
                    <a:pos x="l" y="vc"/>
                  </a:cxn>
                  <a:cxn ang="f29">
                    <a:pos x="f38" y="f39"/>
                  </a:cxn>
                  <a:cxn ang="f29">
                    <a:pos x="f40" y="f41"/>
                  </a:cxn>
                  <a:cxn ang="f29">
                    <a:pos x="f38" y="f42"/>
                  </a:cxn>
                  <a:cxn ang="f29">
                    <a:pos x="f38" y="f39"/>
                  </a:cxn>
                </a:cxnLst>
                <a:rect l="f34" t="f37" r="f35" b="f36"/>
                <a:pathLst>
                  <a:path w="6" h="6">
                    <a:moveTo>
                      <a:pt x="f5" y="f7"/>
                    </a:moveTo>
                    <a:cubicBezTo>
                      <a:pt x="f8" y="f9"/>
                      <a:pt x="f7" y="f10"/>
                      <a:pt x="f11" y="f5"/>
                    </a:cubicBezTo>
                    <a:cubicBezTo>
                      <a:pt x="f6" y="f7"/>
                      <a:pt x="f7" y="f6"/>
                      <a:pt x="f5" y="f6"/>
                    </a:cubicBezTo>
                    <a:cubicBezTo>
                      <a:pt x="f5" y="f11"/>
                      <a:pt x="f5" y="f11"/>
                      <a:pt x="f5" y="f7"/>
                    </a:cubicBezTo>
                    <a:close/>
                  </a:path>
                </a:pathLst>
              </a:custGeom>
              <a:solidFill>
                <a:srgbClr val="DFAEA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09" name="Freeform 186">
                <a:extLst>
                  <a:ext uri="{FF2B5EF4-FFF2-40B4-BE49-F238E27FC236}">
                    <a16:creationId xmlns:a16="http://schemas.microsoft.com/office/drawing/2014/main" id="{891D6581-878C-D423-9A05-8349665337C1}"/>
                  </a:ext>
                </a:extLst>
              </p:cNvPr>
              <p:cNvSpPr/>
              <p:nvPr/>
            </p:nvSpPr>
            <p:spPr>
              <a:xfrm>
                <a:off x="11031541" y="5576889"/>
                <a:ext cx="6345" cy="9528"/>
              </a:xfrm>
              <a:custGeom>
                <a:avLst/>
                <a:gdLst>
                  <a:gd name="f0" fmla="val 10800000"/>
                  <a:gd name="f1" fmla="val 5400000"/>
                  <a:gd name="f2" fmla="val 180"/>
                  <a:gd name="f3" fmla="val w"/>
                  <a:gd name="f4" fmla="val h"/>
                  <a:gd name="f5" fmla="val 0"/>
                  <a:gd name="f6" fmla="val 4"/>
                  <a:gd name="f7" fmla="val 6"/>
                  <a:gd name="f8" fmla="val 2"/>
                  <a:gd name="f9" fmla="val 1"/>
                  <a:gd name="f10" fmla="val 5"/>
                  <a:gd name="f11" fmla="val 3"/>
                  <a:gd name="f12" fmla="+- 0 0 -90"/>
                  <a:gd name="f13" fmla="*/ f3 1 4"/>
                  <a:gd name="f14" fmla="*/ f4 1 6"/>
                  <a:gd name="f15" fmla="+- f7 0 f5"/>
                  <a:gd name="f16" fmla="+- f6 0 f5"/>
                  <a:gd name="f17" fmla="*/ f12 f0 1"/>
                  <a:gd name="f18" fmla="*/ f15 1 6"/>
                  <a:gd name="f19" fmla="*/ f16 1 4"/>
                  <a:gd name="f20" fmla="*/ 2 f16 1"/>
                  <a:gd name="f21" fmla="*/ 6 f15 1"/>
                  <a:gd name="f22" fmla="*/ 0 f16 1"/>
                  <a:gd name="f23" fmla="*/ 2 f15 1"/>
                  <a:gd name="f24" fmla="*/ 3 f16 1"/>
                  <a:gd name="f25" fmla="*/ 0 f15 1"/>
                  <a:gd name="f26" fmla="*/ 4 f16 1"/>
                  <a:gd name="f27" fmla="*/ 4 f15 1"/>
                  <a:gd name="f28" fmla="*/ f17 1 f2"/>
                  <a:gd name="f29" fmla="*/ f20 1 4"/>
                  <a:gd name="f30" fmla="*/ f21 1 6"/>
                  <a:gd name="f31" fmla="*/ f22 1 4"/>
                  <a:gd name="f32" fmla="*/ f23 1 6"/>
                  <a:gd name="f33" fmla="*/ f24 1 4"/>
                  <a:gd name="f34" fmla="*/ f25 1 6"/>
                  <a:gd name="f35" fmla="*/ f26 1 4"/>
                  <a:gd name="f36" fmla="*/ f27 1 6"/>
                  <a:gd name="f37" fmla="*/ 0 1 f19"/>
                  <a:gd name="f38" fmla="*/ f6 1 f19"/>
                  <a:gd name="f39" fmla="*/ 0 1 f18"/>
                  <a:gd name="f40" fmla="*/ f7 1 f18"/>
                  <a:gd name="f41" fmla="+- f28 0 f1"/>
                  <a:gd name="f42" fmla="*/ f29 1 f19"/>
                  <a:gd name="f43" fmla="*/ f30 1 f18"/>
                  <a:gd name="f44" fmla="*/ f31 1 f19"/>
                  <a:gd name="f45" fmla="*/ f32 1 f18"/>
                  <a:gd name="f46" fmla="*/ f33 1 f19"/>
                  <a:gd name="f47" fmla="*/ f34 1 f18"/>
                  <a:gd name="f48" fmla="*/ f35 1 f19"/>
                  <a:gd name="f49" fmla="*/ f36 1 f18"/>
                  <a:gd name="f50" fmla="*/ f37 f13 1"/>
                  <a:gd name="f51" fmla="*/ f38 f13 1"/>
                  <a:gd name="f52" fmla="*/ f40 f14 1"/>
                  <a:gd name="f53" fmla="*/ f39 f14 1"/>
                  <a:gd name="f54" fmla="*/ f42 f13 1"/>
                  <a:gd name="f55" fmla="*/ f43 f14 1"/>
                  <a:gd name="f56" fmla="*/ f44 f13 1"/>
                  <a:gd name="f57" fmla="*/ f45 f14 1"/>
                  <a:gd name="f58" fmla="*/ f46 f13 1"/>
                  <a:gd name="f59" fmla="*/ f47 f14 1"/>
                  <a:gd name="f60" fmla="*/ f48 f13 1"/>
                  <a:gd name="f61" fmla="*/ f49 f14 1"/>
                </a:gdLst>
                <a:ahLst/>
                <a:cxnLst>
                  <a:cxn ang="3cd4">
                    <a:pos x="hc" y="t"/>
                  </a:cxn>
                  <a:cxn ang="0">
                    <a:pos x="r" y="vc"/>
                  </a:cxn>
                  <a:cxn ang="cd4">
                    <a:pos x="hc" y="b"/>
                  </a:cxn>
                  <a:cxn ang="cd2">
                    <a:pos x="l" y="vc"/>
                  </a:cxn>
                  <a:cxn ang="f41">
                    <a:pos x="f54" y="f55"/>
                  </a:cxn>
                  <a:cxn ang="f41">
                    <a:pos x="f56" y="f57"/>
                  </a:cxn>
                  <a:cxn ang="f41">
                    <a:pos x="f58" y="f59"/>
                  </a:cxn>
                  <a:cxn ang="f41">
                    <a:pos x="f60" y="f61"/>
                  </a:cxn>
                  <a:cxn ang="f41">
                    <a:pos x="f54" y="f55"/>
                  </a:cxn>
                </a:cxnLst>
                <a:rect l="f50" t="f53" r="f51" b="f52"/>
                <a:pathLst>
                  <a:path w="4" h="6">
                    <a:moveTo>
                      <a:pt x="f8" y="f7"/>
                    </a:moveTo>
                    <a:cubicBezTo>
                      <a:pt x="f9" y="f10"/>
                      <a:pt x="f5" y="f11"/>
                      <a:pt x="f5" y="f8"/>
                    </a:cubicBezTo>
                    <a:cubicBezTo>
                      <a:pt x="f9" y="f9"/>
                      <a:pt x="f8" y="f9"/>
                      <a:pt x="f11" y="f5"/>
                    </a:cubicBezTo>
                    <a:cubicBezTo>
                      <a:pt x="f6" y="f9"/>
                      <a:pt x="f6" y="f8"/>
                      <a:pt x="f6" y="f6"/>
                    </a:cubicBezTo>
                    <a:cubicBezTo>
                      <a:pt x="f11" y="f6"/>
                      <a:pt x="f8" y="f10"/>
                      <a:pt x="f8" y="f7"/>
                    </a:cubicBezTo>
                    <a:close/>
                  </a:path>
                </a:pathLst>
              </a:custGeom>
              <a:solidFill>
                <a:srgbClr val="7C525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0" name="Freeform 187">
                <a:extLst>
                  <a:ext uri="{FF2B5EF4-FFF2-40B4-BE49-F238E27FC236}">
                    <a16:creationId xmlns:a16="http://schemas.microsoft.com/office/drawing/2014/main" id="{985DF796-3587-2E76-8488-4D0424B232FB}"/>
                  </a:ext>
                </a:extLst>
              </p:cNvPr>
              <p:cNvSpPr/>
              <p:nvPr/>
            </p:nvSpPr>
            <p:spPr>
              <a:xfrm>
                <a:off x="11036305" y="5572125"/>
                <a:ext cx="4764" cy="11109"/>
              </a:xfrm>
              <a:custGeom>
                <a:avLst/>
                <a:gdLst>
                  <a:gd name="f0" fmla="val 10800000"/>
                  <a:gd name="f1" fmla="val 5400000"/>
                  <a:gd name="f2" fmla="val 180"/>
                  <a:gd name="f3" fmla="val w"/>
                  <a:gd name="f4" fmla="val h"/>
                  <a:gd name="f5" fmla="val 0"/>
                  <a:gd name="f6" fmla="val 3"/>
                  <a:gd name="f7" fmla="val 7"/>
                  <a:gd name="f8" fmla="val 1"/>
                  <a:gd name="f9" fmla="val 5"/>
                  <a:gd name="f10" fmla="val 4"/>
                  <a:gd name="f11" fmla="val 2"/>
                  <a:gd name="f12" fmla="+- 0 0 -90"/>
                  <a:gd name="f13" fmla="*/ f3 1 3"/>
                  <a:gd name="f14" fmla="*/ f4 1 7"/>
                  <a:gd name="f15" fmla="+- f7 0 f5"/>
                  <a:gd name="f16" fmla="+- f6 0 f5"/>
                  <a:gd name="f17" fmla="*/ f12 f0 1"/>
                  <a:gd name="f18" fmla="*/ f16 1 3"/>
                  <a:gd name="f19" fmla="*/ f15 1 7"/>
                  <a:gd name="f20" fmla="*/ 1 f16 1"/>
                  <a:gd name="f21" fmla="*/ 7 f15 1"/>
                  <a:gd name="f22" fmla="*/ 0 f16 1"/>
                  <a:gd name="f23" fmla="*/ 3 f15 1"/>
                  <a:gd name="f24" fmla="*/ 2 f16 1"/>
                  <a:gd name="f25" fmla="*/ 0 f15 1"/>
                  <a:gd name="f26" fmla="*/ f17 1 f2"/>
                  <a:gd name="f27" fmla="*/ f20 1 3"/>
                  <a:gd name="f28" fmla="*/ f21 1 7"/>
                  <a:gd name="f29" fmla="*/ f22 1 3"/>
                  <a:gd name="f30" fmla="*/ f23 1 7"/>
                  <a:gd name="f31" fmla="*/ f24 1 3"/>
                  <a:gd name="f32" fmla="*/ f25 1 7"/>
                  <a:gd name="f33" fmla="*/ 0 1 f18"/>
                  <a:gd name="f34" fmla="*/ f6 1 f18"/>
                  <a:gd name="f35" fmla="*/ 0 1 f19"/>
                  <a:gd name="f36" fmla="*/ f7 1 f19"/>
                  <a:gd name="f37" fmla="+- f26 0 f1"/>
                  <a:gd name="f38" fmla="*/ f27 1 f18"/>
                  <a:gd name="f39" fmla="*/ f28 1 f19"/>
                  <a:gd name="f40" fmla="*/ f29 1 f18"/>
                  <a:gd name="f41" fmla="*/ f30 1 f19"/>
                  <a:gd name="f42" fmla="*/ f31 1 f18"/>
                  <a:gd name="f43" fmla="*/ f32 1 f19"/>
                  <a:gd name="f44" fmla="*/ f33 f13 1"/>
                  <a:gd name="f45" fmla="*/ f34 f13 1"/>
                  <a:gd name="f46" fmla="*/ f36 f14 1"/>
                  <a:gd name="f47" fmla="*/ f35 f14 1"/>
                  <a:gd name="f48" fmla="*/ f38 f13 1"/>
                  <a:gd name="f49" fmla="*/ f39 f14 1"/>
                  <a:gd name="f50" fmla="*/ f40 f13 1"/>
                  <a:gd name="f51" fmla="*/ f41 f14 1"/>
                  <a:gd name="f52" fmla="*/ f42 f13 1"/>
                  <a:gd name="f53" fmla="*/ f43 f14 1"/>
                </a:gdLst>
                <a:ahLst/>
                <a:cxnLst>
                  <a:cxn ang="3cd4">
                    <a:pos x="hc" y="t"/>
                  </a:cxn>
                  <a:cxn ang="0">
                    <a:pos x="r" y="vc"/>
                  </a:cxn>
                  <a:cxn ang="cd4">
                    <a:pos x="hc" y="b"/>
                  </a:cxn>
                  <a:cxn ang="cd2">
                    <a:pos x="l" y="vc"/>
                  </a:cxn>
                  <a:cxn ang="f37">
                    <a:pos x="f48" y="f49"/>
                  </a:cxn>
                  <a:cxn ang="f37">
                    <a:pos x="f50" y="f51"/>
                  </a:cxn>
                  <a:cxn ang="f37">
                    <a:pos x="f52" y="f53"/>
                  </a:cxn>
                  <a:cxn ang="f37">
                    <a:pos x="f48" y="f49"/>
                  </a:cxn>
                </a:cxnLst>
                <a:rect l="f44" t="f47" r="f45" b="f46"/>
                <a:pathLst>
                  <a:path w="3" h="7">
                    <a:moveTo>
                      <a:pt x="f8" y="f7"/>
                    </a:moveTo>
                    <a:cubicBezTo>
                      <a:pt x="f8" y="f9"/>
                      <a:pt x="f5" y="f10"/>
                      <a:pt x="f5" y="f6"/>
                    </a:cubicBezTo>
                    <a:cubicBezTo>
                      <a:pt x="f8" y="f11"/>
                      <a:pt x="f8" y="f8"/>
                      <a:pt x="f11" y="f5"/>
                    </a:cubicBezTo>
                    <a:cubicBezTo>
                      <a:pt x="f11" y="f6"/>
                      <a:pt x="f6" y="f9"/>
                      <a:pt x="f8" y="f7"/>
                    </a:cubicBezTo>
                    <a:close/>
                  </a:path>
                </a:pathLst>
              </a:custGeom>
              <a:solidFill>
                <a:srgbClr val="DFAEA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1" name="Freeform 188">
                <a:extLst>
                  <a:ext uri="{FF2B5EF4-FFF2-40B4-BE49-F238E27FC236}">
                    <a16:creationId xmlns:a16="http://schemas.microsoft.com/office/drawing/2014/main" id="{A723315A-ABF2-5AAE-008F-C782B7B62883}"/>
                  </a:ext>
                </a:extLst>
              </p:cNvPr>
              <p:cNvSpPr/>
              <p:nvPr/>
            </p:nvSpPr>
            <p:spPr>
              <a:xfrm>
                <a:off x="10210803" y="3730623"/>
                <a:ext cx="31747" cy="127001"/>
              </a:xfrm>
              <a:custGeom>
                <a:avLst/>
                <a:gdLst>
                  <a:gd name="f0" fmla="val 10800000"/>
                  <a:gd name="f1" fmla="val 5400000"/>
                  <a:gd name="f2" fmla="val 180"/>
                  <a:gd name="f3" fmla="val w"/>
                  <a:gd name="f4" fmla="val h"/>
                  <a:gd name="f5" fmla="val 0"/>
                  <a:gd name="f6" fmla="val 20"/>
                  <a:gd name="f7" fmla="val 81"/>
                  <a:gd name="f8" fmla="val 7"/>
                  <a:gd name="f9" fmla="val 3"/>
                  <a:gd name="f10" fmla="val 80"/>
                  <a:gd name="f11" fmla="val 2"/>
                  <a:gd name="f12" fmla="val 78"/>
                  <a:gd name="f13" fmla="val 73"/>
                  <a:gd name="f14" fmla="val 57"/>
                  <a:gd name="f15" fmla="val 41"/>
                  <a:gd name="f16" fmla="val 4"/>
                  <a:gd name="f17" fmla="val 25"/>
                  <a:gd name="f18" fmla="val 22"/>
                  <a:gd name="f19" fmla="val 6"/>
                  <a:gd name="f20" fmla="val 19"/>
                  <a:gd name="f21" fmla="val 10"/>
                  <a:gd name="f22" fmla="val 13"/>
                  <a:gd name="f23" fmla="val 12"/>
                  <a:gd name="f24" fmla="val 17"/>
                  <a:gd name="f25" fmla="val 1"/>
                  <a:gd name="f26" fmla="val 18"/>
                  <a:gd name="f27" fmla="val 16"/>
                  <a:gd name="f28" fmla="val 9"/>
                  <a:gd name="f29" fmla="val 15"/>
                  <a:gd name="f30" fmla="val 23"/>
                  <a:gd name="f31" fmla="val 35"/>
                  <a:gd name="f32" fmla="val 47"/>
                  <a:gd name="f33" fmla="val 58"/>
                  <a:gd name="f34" fmla="val 70"/>
                  <a:gd name="f35" fmla="+- 0 0 -90"/>
                  <a:gd name="f36" fmla="*/ f3 1 20"/>
                  <a:gd name="f37" fmla="*/ f4 1 81"/>
                  <a:gd name="f38" fmla="+- f7 0 f5"/>
                  <a:gd name="f39" fmla="+- f6 0 f5"/>
                  <a:gd name="f40" fmla="*/ f35 f0 1"/>
                  <a:gd name="f41" fmla="*/ f39 1 20"/>
                  <a:gd name="f42" fmla="*/ f38 1 81"/>
                  <a:gd name="f43" fmla="*/ 7 f39 1"/>
                  <a:gd name="f44" fmla="*/ 81 f38 1"/>
                  <a:gd name="f45" fmla="*/ 2 f39 1"/>
                  <a:gd name="f46" fmla="*/ 73 f38 1"/>
                  <a:gd name="f47" fmla="*/ 4 f39 1"/>
                  <a:gd name="f48" fmla="*/ 25 f38 1"/>
                  <a:gd name="f49" fmla="*/ 6 f39 1"/>
                  <a:gd name="f50" fmla="*/ 19 f38 1"/>
                  <a:gd name="f51" fmla="*/ 17 f39 1"/>
                  <a:gd name="f52" fmla="*/ 1 f38 1"/>
                  <a:gd name="f53" fmla="*/ 0 f38 1"/>
                  <a:gd name="f54" fmla="*/ 19 f39 1"/>
                  <a:gd name="f55" fmla="*/ 3 f38 1"/>
                  <a:gd name="f56" fmla="*/ 15 f39 1"/>
                  <a:gd name="f57" fmla="*/ 12 f38 1"/>
                  <a:gd name="f58" fmla="*/ 47 f38 1"/>
                  <a:gd name="f59" fmla="*/ f40 1 f2"/>
                  <a:gd name="f60" fmla="*/ f43 1 20"/>
                  <a:gd name="f61" fmla="*/ f44 1 81"/>
                  <a:gd name="f62" fmla="*/ f45 1 20"/>
                  <a:gd name="f63" fmla="*/ f46 1 81"/>
                  <a:gd name="f64" fmla="*/ f47 1 20"/>
                  <a:gd name="f65" fmla="*/ f48 1 81"/>
                  <a:gd name="f66" fmla="*/ f49 1 20"/>
                  <a:gd name="f67" fmla="*/ f50 1 81"/>
                  <a:gd name="f68" fmla="*/ f51 1 20"/>
                  <a:gd name="f69" fmla="*/ f52 1 81"/>
                  <a:gd name="f70" fmla="*/ f53 1 81"/>
                  <a:gd name="f71" fmla="*/ f54 1 20"/>
                  <a:gd name="f72" fmla="*/ f55 1 81"/>
                  <a:gd name="f73" fmla="*/ f56 1 20"/>
                  <a:gd name="f74" fmla="*/ f57 1 81"/>
                  <a:gd name="f75" fmla="*/ f58 1 81"/>
                  <a:gd name="f76" fmla="*/ 0 1 f41"/>
                  <a:gd name="f77" fmla="*/ f6 1 f41"/>
                  <a:gd name="f78" fmla="*/ 0 1 f42"/>
                  <a:gd name="f79" fmla="*/ f7 1 f42"/>
                  <a:gd name="f80" fmla="+- f59 0 f1"/>
                  <a:gd name="f81" fmla="*/ f60 1 f41"/>
                  <a:gd name="f82" fmla="*/ f61 1 f42"/>
                  <a:gd name="f83" fmla="*/ f62 1 f41"/>
                  <a:gd name="f84" fmla="*/ f63 1 f42"/>
                  <a:gd name="f85" fmla="*/ f64 1 f41"/>
                  <a:gd name="f86" fmla="*/ f65 1 f42"/>
                  <a:gd name="f87" fmla="*/ f66 1 f41"/>
                  <a:gd name="f88" fmla="*/ f67 1 f42"/>
                  <a:gd name="f89" fmla="*/ f68 1 f41"/>
                  <a:gd name="f90" fmla="*/ f69 1 f42"/>
                  <a:gd name="f91" fmla="*/ f70 1 f42"/>
                  <a:gd name="f92" fmla="*/ f71 1 f41"/>
                  <a:gd name="f93" fmla="*/ f72 1 f42"/>
                  <a:gd name="f94" fmla="*/ f73 1 f41"/>
                  <a:gd name="f95" fmla="*/ f74 1 f42"/>
                  <a:gd name="f96" fmla="*/ f75 1 f42"/>
                  <a:gd name="f97" fmla="*/ f76 f36 1"/>
                  <a:gd name="f98" fmla="*/ f77 f36 1"/>
                  <a:gd name="f99" fmla="*/ f79 f37 1"/>
                  <a:gd name="f100" fmla="*/ f78 f37 1"/>
                  <a:gd name="f101" fmla="*/ f81 f36 1"/>
                  <a:gd name="f102" fmla="*/ f82 f37 1"/>
                  <a:gd name="f103" fmla="*/ f83 f36 1"/>
                  <a:gd name="f104" fmla="*/ f84 f37 1"/>
                  <a:gd name="f105" fmla="*/ f85 f36 1"/>
                  <a:gd name="f106" fmla="*/ f86 f37 1"/>
                  <a:gd name="f107" fmla="*/ f87 f36 1"/>
                  <a:gd name="f108" fmla="*/ f88 f37 1"/>
                  <a:gd name="f109" fmla="*/ f89 f36 1"/>
                  <a:gd name="f110" fmla="*/ f90 f37 1"/>
                  <a:gd name="f111" fmla="*/ f91 f37 1"/>
                  <a:gd name="f112" fmla="*/ f92 f36 1"/>
                  <a:gd name="f113" fmla="*/ f93 f37 1"/>
                  <a:gd name="f114" fmla="*/ f94 f36 1"/>
                  <a:gd name="f115" fmla="*/ f95 f37 1"/>
                  <a:gd name="f116" fmla="*/ f96 f37 1"/>
                </a:gdLst>
                <a:ahLst/>
                <a:cxnLst>
                  <a:cxn ang="3cd4">
                    <a:pos x="hc" y="t"/>
                  </a:cxn>
                  <a:cxn ang="0">
                    <a:pos x="r" y="vc"/>
                  </a:cxn>
                  <a:cxn ang="cd4">
                    <a:pos x="hc" y="b"/>
                  </a:cxn>
                  <a:cxn ang="cd2">
                    <a:pos x="l" y="vc"/>
                  </a:cxn>
                  <a:cxn ang="f80">
                    <a:pos x="f101" y="f102"/>
                  </a:cxn>
                  <a:cxn ang="f80">
                    <a:pos x="f103" y="f104"/>
                  </a:cxn>
                  <a:cxn ang="f80">
                    <a:pos x="f105" y="f106"/>
                  </a:cxn>
                  <a:cxn ang="f80">
                    <a:pos x="f107" y="f108"/>
                  </a:cxn>
                  <a:cxn ang="f80">
                    <a:pos x="f109" y="f110"/>
                  </a:cxn>
                  <a:cxn ang="f80">
                    <a:pos x="f109" y="f111"/>
                  </a:cxn>
                  <a:cxn ang="f80">
                    <a:pos x="f112" y="f113"/>
                  </a:cxn>
                  <a:cxn ang="f80">
                    <a:pos x="f114" y="f115"/>
                  </a:cxn>
                  <a:cxn ang="f80">
                    <a:pos x="f101" y="f116"/>
                  </a:cxn>
                  <a:cxn ang="f80">
                    <a:pos x="f101" y="f102"/>
                  </a:cxn>
                </a:cxnLst>
                <a:rect l="f97" t="f100" r="f98" b="f99"/>
                <a:pathLst>
                  <a:path w="20" h="81">
                    <a:moveTo>
                      <a:pt x="f8" y="f7"/>
                    </a:moveTo>
                    <a:cubicBezTo>
                      <a:pt x="f9" y="f10"/>
                      <a:pt x="f11" y="f12"/>
                      <a:pt x="f11" y="f13"/>
                    </a:cubicBezTo>
                    <a:cubicBezTo>
                      <a:pt x="f11" y="f14"/>
                      <a:pt x="f5" y="f15"/>
                      <a:pt x="f16" y="f17"/>
                    </a:cubicBezTo>
                    <a:cubicBezTo>
                      <a:pt x="f16" y="f18"/>
                      <a:pt x="f16" y="f6"/>
                      <a:pt x="f19" y="f20"/>
                    </a:cubicBezTo>
                    <a:cubicBezTo>
                      <a:pt x="f21" y="f22"/>
                      <a:pt x="f23" y="f19"/>
                      <a:pt x="f24" y="f25"/>
                    </a:cubicBezTo>
                    <a:cubicBezTo>
                      <a:pt x="f24" y="f25"/>
                      <a:pt x="f24" y="f5"/>
                      <a:pt x="f24" y="f5"/>
                    </a:cubicBezTo>
                    <a:cubicBezTo>
                      <a:pt x="f20" y="f5"/>
                      <a:pt x="f6" y="f25"/>
                      <a:pt x="f20" y="f9"/>
                    </a:cubicBezTo>
                    <a:cubicBezTo>
                      <a:pt x="f26" y="f19"/>
                      <a:pt x="f27" y="f28"/>
                      <a:pt x="f29" y="f23"/>
                    </a:cubicBezTo>
                    <a:cubicBezTo>
                      <a:pt x="f28" y="f30"/>
                      <a:pt x="f8" y="f31"/>
                      <a:pt x="f8" y="f32"/>
                    </a:cubicBezTo>
                    <a:cubicBezTo>
                      <a:pt x="f8" y="f33"/>
                      <a:pt x="f8" y="f34"/>
                      <a:pt x="f8" y="f7"/>
                    </a:cubicBezTo>
                    <a:close/>
                  </a:path>
                </a:pathLst>
              </a:custGeom>
              <a:solidFill>
                <a:srgbClr val="817B8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2" name="Freeform 189">
                <a:extLst>
                  <a:ext uri="{FF2B5EF4-FFF2-40B4-BE49-F238E27FC236}">
                    <a16:creationId xmlns:a16="http://schemas.microsoft.com/office/drawing/2014/main" id="{7F5F176F-A482-C18F-0042-FAEA129597FB}"/>
                  </a:ext>
                </a:extLst>
              </p:cNvPr>
              <p:cNvSpPr/>
              <p:nvPr/>
            </p:nvSpPr>
            <p:spPr>
              <a:xfrm>
                <a:off x="10237786" y="3724278"/>
                <a:ext cx="6345" cy="11109"/>
              </a:xfrm>
              <a:custGeom>
                <a:avLst/>
                <a:gdLst>
                  <a:gd name="f0" fmla="val 10800000"/>
                  <a:gd name="f1" fmla="val 5400000"/>
                  <a:gd name="f2" fmla="val 180"/>
                  <a:gd name="f3" fmla="val w"/>
                  <a:gd name="f4" fmla="val h"/>
                  <a:gd name="f5" fmla="val 0"/>
                  <a:gd name="f6" fmla="val 4"/>
                  <a:gd name="f7" fmla="val 7"/>
                  <a:gd name="f8" fmla="val 2"/>
                  <a:gd name="f9" fmla="val 6"/>
                  <a:gd name="f10" fmla="val 1"/>
                  <a:gd name="f11" fmla="val 5"/>
                  <a:gd name="f12" fmla="val 3"/>
                  <a:gd name="f13" fmla="+- 0 0 -90"/>
                  <a:gd name="f14" fmla="*/ f3 1 4"/>
                  <a:gd name="f15" fmla="*/ f4 1 7"/>
                  <a:gd name="f16" fmla="+- f7 0 f5"/>
                  <a:gd name="f17" fmla="+- f6 0 f5"/>
                  <a:gd name="f18" fmla="*/ f13 f0 1"/>
                  <a:gd name="f19" fmla="*/ f17 1 4"/>
                  <a:gd name="f20" fmla="*/ f16 1 7"/>
                  <a:gd name="f21" fmla="*/ 2 f17 1"/>
                  <a:gd name="f22" fmla="*/ 7 f16 1"/>
                  <a:gd name="f23" fmla="*/ 0 f17 1"/>
                  <a:gd name="f24" fmla="*/ 4 f16 1"/>
                  <a:gd name="f25" fmla="*/ 4 f17 1"/>
                  <a:gd name="f26" fmla="*/ 3 f16 1"/>
                  <a:gd name="f27" fmla="*/ f18 1 f2"/>
                  <a:gd name="f28" fmla="*/ f21 1 4"/>
                  <a:gd name="f29" fmla="*/ f22 1 7"/>
                  <a:gd name="f30" fmla="*/ f23 1 4"/>
                  <a:gd name="f31" fmla="*/ f24 1 7"/>
                  <a:gd name="f32" fmla="*/ f25 1 4"/>
                  <a:gd name="f33" fmla="*/ f26 1 7"/>
                  <a:gd name="f34" fmla="*/ 0 1 f19"/>
                  <a:gd name="f35" fmla="*/ f6 1 f19"/>
                  <a:gd name="f36" fmla="*/ 0 1 f20"/>
                  <a:gd name="f37" fmla="*/ f7 1 f20"/>
                  <a:gd name="f38" fmla="+- f27 0 f1"/>
                  <a:gd name="f39" fmla="*/ f28 1 f19"/>
                  <a:gd name="f40" fmla="*/ f29 1 f20"/>
                  <a:gd name="f41" fmla="*/ f30 1 f19"/>
                  <a:gd name="f42" fmla="*/ f31 1 f20"/>
                  <a:gd name="f43" fmla="*/ f32 1 f19"/>
                  <a:gd name="f44" fmla="*/ f33 1 f20"/>
                  <a:gd name="f45" fmla="*/ f34 f14 1"/>
                  <a:gd name="f46" fmla="*/ f35 f14 1"/>
                  <a:gd name="f47" fmla="*/ f37 f15 1"/>
                  <a:gd name="f48" fmla="*/ f36 f15 1"/>
                  <a:gd name="f49" fmla="*/ f39 f14 1"/>
                  <a:gd name="f50" fmla="*/ f40 f15 1"/>
                  <a:gd name="f51" fmla="*/ f41 f14 1"/>
                  <a:gd name="f52" fmla="*/ f42 f15 1"/>
                  <a:gd name="f53" fmla="*/ f43 f14 1"/>
                  <a:gd name="f54" fmla="*/ f44 f15 1"/>
                </a:gdLst>
                <a:ahLst/>
                <a:cxnLst>
                  <a:cxn ang="3cd4">
                    <a:pos x="hc" y="t"/>
                  </a:cxn>
                  <a:cxn ang="0">
                    <a:pos x="r" y="vc"/>
                  </a:cxn>
                  <a:cxn ang="cd4">
                    <a:pos x="hc" y="b"/>
                  </a:cxn>
                  <a:cxn ang="cd2">
                    <a:pos x="l" y="vc"/>
                  </a:cxn>
                  <a:cxn ang="f38">
                    <a:pos x="f49" y="f50"/>
                  </a:cxn>
                  <a:cxn ang="f38">
                    <a:pos x="f51" y="f52"/>
                  </a:cxn>
                  <a:cxn ang="f38">
                    <a:pos x="f53" y="f54"/>
                  </a:cxn>
                  <a:cxn ang="f38">
                    <a:pos x="f49" y="f50"/>
                  </a:cxn>
                </a:cxnLst>
                <a:rect l="f45" t="f48" r="f46" b="f47"/>
                <a:pathLst>
                  <a:path w="4" h="7">
                    <a:moveTo>
                      <a:pt x="f8" y="f7"/>
                    </a:moveTo>
                    <a:cubicBezTo>
                      <a:pt x="f8" y="f9"/>
                      <a:pt x="f10" y="f11"/>
                      <a:pt x="f5" y="f6"/>
                    </a:cubicBezTo>
                    <a:cubicBezTo>
                      <a:pt x="f10" y="f12"/>
                      <a:pt x="f8" y="f5"/>
                      <a:pt x="f6" y="f12"/>
                    </a:cubicBezTo>
                    <a:cubicBezTo>
                      <a:pt x="f6" y="f6"/>
                      <a:pt x="f12" y="f9"/>
                      <a:pt x="f8" y="f7"/>
                    </a:cubicBezTo>
                    <a:close/>
                  </a:path>
                </a:pathLst>
              </a:custGeom>
              <a:solidFill>
                <a:srgbClr val="53485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3" name="Freeform 190">
                <a:extLst>
                  <a:ext uri="{FF2B5EF4-FFF2-40B4-BE49-F238E27FC236}">
                    <a16:creationId xmlns:a16="http://schemas.microsoft.com/office/drawing/2014/main" id="{631CC81F-D2E3-13C5-F42F-3B4E652DD847}"/>
                  </a:ext>
                </a:extLst>
              </p:cNvPr>
              <p:cNvSpPr/>
              <p:nvPr/>
            </p:nvSpPr>
            <p:spPr>
              <a:xfrm>
                <a:off x="10196510" y="4868859"/>
                <a:ext cx="55558" cy="169858"/>
              </a:xfrm>
              <a:custGeom>
                <a:avLst/>
                <a:gdLst>
                  <a:gd name="f0" fmla="val 10800000"/>
                  <a:gd name="f1" fmla="val 5400000"/>
                  <a:gd name="f2" fmla="val 180"/>
                  <a:gd name="f3" fmla="val w"/>
                  <a:gd name="f4" fmla="val h"/>
                  <a:gd name="f5" fmla="val 0"/>
                  <a:gd name="f6" fmla="val 36"/>
                  <a:gd name="f7" fmla="val 108"/>
                  <a:gd name="f8" fmla="val 6"/>
                  <a:gd name="f9" fmla="val 5"/>
                  <a:gd name="f10" fmla="val 4"/>
                  <a:gd name="f11" fmla="val 9"/>
                  <a:gd name="f12" fmla="val 100"/>
                  <a:gd name="f13" fmla="val 10"/>
                  <a:gd name="f14" fmla="val 98"/>
                  <a:gd name="f15" fmla="val 92"/>
                  <a:gd name="f16" fmla="val 1"/>
                  <a:gd name="f17" fmla="val 89"/>
                  <a:gd name="f18" fmla="val 87"/>
                  <a:gd name="f19" fmla="val 2"/>
                  <a:gd name="f20" fmla="val 83"/>
                  <a:gd name="f21" fmla="val 71"/>
                  <a:gd name="f22" fmla="val 58"/>
                  <a:gd name="f23" fmla="val 15"/>
                  <a:gd name="f24" fmla="val 46"/>
                  <a:gd name="f25" fmla="val 21"/>
                  <a:gd name="f26" fmla="val 32"/>
                  <a:gd name="f27" fmla="val 23"/>
                  <a:gd name="f28" fmla="val 19"/>
                  <a:gd name="f29" fmla="val 20"/>
                  <a:gd name="f30" fmla="val 3"/>
                  <a:gd name="f31" fmla="val 25"/>
                  <a:gd name="f32" fmla="val 8"/>
                  <a:gd name="f33" fmla="val 26"/>
                  <a:gd name="f34" fmla="val 35"/>
                  <a:gd name="f35" fmla="val 34"/>
                  <a:gd name="f36" fmla="val 60"/>
                  <a:gd name="f37" fmla="val 84"/>
                  <a:gd name="f38" fmla="val 85"/>
                  <a:gd name="f39" fmla="val 86"/>
                  <a:gd name="f40" fmla="val 91"/>
                  <a:gd name="f41" fmla="val 18"/>
                  <a:gd name="f42" fmla="val 96"/>
                  <a:gd name="f43" fmla="val 12"/>
                  <a:gd name="f44" fmla="val 103"/>
                  <a:gd name="f45" fmla="val 106"/>
                  <a:gd name="f46" fmla="+- 0 0 -90"/>
                  <a:gd name="f47" fmla="*/ f3 1 36"/>
                  <a:gd name="f48" fmla="*/ f4 1 108"/>
                  <a:gd name="f49" fmla="+- f7 0 f5"/>
                  <a:gd name="f50" fmla="+- f6 0 f5"/>
                  <a:gd name="f51" fmla="*/ f46 f0 1"/>
                  <a:gd name="f52" fmla="*/ f50 1 36"/>
                  <a:gd name="f53" fmla="*/ f49 1 108"/>
                  <a:gd name="f54" fmla="*/ 6 f50 1"/>
                  <a:gd name="f55" fmla="*/ 108 f49 1"/>
                  <a:gd name="f56" fmla="*/ 4 f50 1"/>
                  <a:gd name="f57" fmla="*/ 92 f49 1"/>
                  <a:gd name="f58" fmla="*/ 2 f50 1"/>
                  <a:gd name="f59" fmla="*/ 83 f49 1"/>
                  <a:gd name="f60" fmla="*/ 15 f50 1"/>
                  <a:gd name="f61" fmla="*/ 46 f49 1"/>
                  <a:gd name="f62" fmla="*/ 20 f50 1"/>
                  <a:gd name="f63" fmla="*/ 4 f49 1"/>
                  <a:gd name="f64" fmla="*/ 19 f50 1"/>
                  <a:gd name="f65" fmla="*/ 0 f49 1"/>
                  <a:gd name="f66" fmla="*/ 25 f50 1"/>
                  <a:gd name="f67" fmla="*/ 3 f49 1"/>
                  <a:gd name="f68" fmla="*/ 26 f50 1"/>
                  <a:gd name="f69" fmla="*/ 10 f49 1"/>
                  <a:gd name="f70" fmla="*/ 84 f49 1"/>
                  <a:gd name="f71" fmla="*/ 87 f49 1"/>
                  <a:gd name="f72" fmla="*/ 100 f49 1"/>
                  <a:gd name="f73" fmla="*/ f51 1 f2"/>
                  <a:gd name="f74" fmla="*/ f54 1 36"/>
                  <a:gd name="f75" fmla="*/ f55 1 108"/>
                  <a:gd name="f76" fmla="*/ f56 1 36"/>
                  <a:gd name="f77" fmla="*/ f57 1 108"/>
                  <a:gd name="f78" fmla="*/ f58 1 36"/>
                  <a:gd name="f79" fmla="*/ f59 1 108"/>
                  <a:gd name="f80" fmla="*/ f60 1 36"/>
                  <a:gd name="f81" fmla="*/ f61 1 108"/>
                  <a:gd name="f82" fmla="*/ f62 1 36"/>
                  <a:gd name="f83" fmla="*/ f63 1 108"/>
                  <a:gd name="f84" fmla="*/ f64 1 36"/>
                  <a:gd name="f85" fmla="*/ f65 1 108"/>
                  <a:gd name="f86" fmla="*/ f66 1 36"/>
                  <a:gd name="f87" fmla="*/ f67 1 108"/>
                  <a:gd name="f88" fmla="*/ f68 1 36"/>
                  <a:gd name="f89" fmla="*/ f69 1 108"/>
                  <a:gd name="f90" fmla="*/ f70 1 108"/>
                  <a:gd name="f91" fmla="*/ f71 1 108"/>
                  <a:gd name="f92" fmla="*/ f72 1 108"/>
                  <a:gd name="f93" fmla="*/ 0 1 f52"/>
                  <a:gd name="f94" fmla="*/ f6 1 f52"/>
                  <a:gd name="f95" fmla="*/ 0 1 f53"/>
                  <a:gd name="f96" fmla="*/ f7 1 f53"/>
                  <a:gd name="f97" fmla="+- f73 0 f1"/>
                  <a:gd name="f98" fmla="*/ f74 1 f52"/>
                  <a:gd name="f99" fmla="*/ f75 1 f53"/>
                  <a:gd name="f100" fmla="*/ f76 1 f52"/>
                  <a:gd name="f101" fmla="*/ f77 1 f53"/>
                  <a:gd name="f102" fmla="*/ f78 1 f52"/>
                  <a:gd name="f103" fmla="*/ f79 1 f53"/>
                  <a:gd name="f104" fmla="*/ f80 1 f52"/>
                  <a:gd name="f105" fmla="*/ f81 1 f53"/>
                  <a:gd name="f106" fmla="*/ f82 1 f52"/>
                  <a:gd name="f107" fmla="*/ f83 1 f53"/>
                  <a:gd name="f108" fmla="*/ f84 1 f52"/>
                  <a:gd name="f109" fmla="*/ f85 1 f53"/>
                  <a:gd name="f110" fmla="*/ f86 1 f52"/>
                  <a:gd name="f111" fmla="*/ f87 1 f53"/>
                  <a:gd name="f112" fmla="*/ f88 1 f52"/>
                  <a:gd name="f113" fmla="*/ f89 1 f53"/>
                  <a:gd name="f114" fmla="*/ f90 1 f53"/>
                  <a:gd name="f115" fmla="*/ f91 1 f53"/>
                  <a:gd name="f116" fmla="*/ f92 1 f53"/>
                  <a:gd name="f117" fmla="*/ f93 f47 1"/>
                  <a:gd name="f118" fmla="*/ f94 f47 1"/>
                  <a:gd name="f119" fmla="*/ f96 f48 1"/>
                  <a:gd name="f120" fmla="*/ f95 f48 1"/>
                  <a:gd name="f121" fmla="*/ f98 f47 1"/>
                  <a:gd name="f122" fmla="*/ f99 f48 1"/>
                  <a:gd name="f123" fmla="*/ f100 f47 1"/>
                  <a:gd name="f124" fmla="*/ f101 f48 1"/>
                  <a:gd name="f125" fmla="*/ f102 f47 1"/>
                  <a:gd name="f126" fmla="*/ f103 f48 1"/>
                  <a:gd name="f127" fmla="*/ f104 f47 1"/>
                  <a:gd name="f128" fmla="*/ f105 f48 1"/>
                  <a:gd name="f129" fmla="*/ f106 f47 1"/>
                  <a:gd name="f130" fmla="*/ f107 f48 1"/>
                  <a:gd name="f131" fmla="*/ f108 f47 1"/>
                  <a:gd name="f132" fmla="*/ f109 f48 1"/>
                  <a:gd name="f133" fmla="*/ f110 f47 1"/>
                  <a:gd name="f134" fmla="*/ f111 f48 1"/>
                  <a:gd name="f135" fmla="*/ f112 f47 1"/>
                  <a:gd name="f136" fmla="*/ f113 f48 1"/>
                  <a:gd name="f137" fmla="*/ f114 f48 1"/>
                  <a:gd name="f138" fmla="*/ f115 f48 1"/>
                  <a:gd name="f139" fmla="*/ f116 f48 1"/>
                </a:gdLst>
                <a:ahLst/>
                <a:cxnLst>
                  <a:cxn ang="3cd4">
                    <a:pos x="hc" y="t"/>
                  </a:cxn>
                  <a:cxn ang="0">
                    <a:pos x="r" y="vc"/>
                  </a:cxn>
                  <a:cxn ang="cd4">
                    <a:pos x="hc" y="b"/>
                  </a:cxn>
                  <a:cxn ang="cd2">
                    <a:pos x="l" y="vc"/>
                  </a:cxn>
                  <a:cxn ang="f97">
                    <a:pos x="f121" y="f122"/>
                  </a:cxn>
                  <a:cxn ang="f97">
                    <a:pos x="f123" y="f122"/>
                  </a:cxn>
                  <a:cxn ang="f97">
                    <a:pos x="f123" y="f124"/>
                  </a:cxn>
                  <a:cxn ang="f97">
                    <a:pos x="f125" y="f126"/>
                  </a:cxn>
                  <a:cxn ang="f97">
                    <a:pos x="f127" y="f128"/>
                  </a:cxn>
                  <a:cxn ang="f97">
                    <a:pos x="f129" y="f130"/>
                  </a:cxn>
                  <a:cxn ang="f97">
                    <a:pos x="f131" y="f132"/>
                  </a:cxn>
                  <a:cxn ang="f97">
                    <a:pos x="f133" y="f134"/>
                  </a:cxn>
                  <a:cxn ang="f97">
                    <a:pos x="f135" y="f136"/>
                  </a:cxn>
                  <a:cxn ang="f97">
                    <a:pos x="f135" y="f137"/>
                  </a:cxn>
                  <a:cxn ang="f97">
                    <a:pos x="f133" y="f138"/>
                  </a:cxn>
                  <a:cxn ang="f97">
                    <a:pos x="f127" y="f139"/>
                  </a:cxn>
                  <a:cxn ang="f97">
                    <a:pos x="f121" y="f122"/>
                  </a:cxn>
                </a:cxnLst>
                <a:rect l="f117" t="f120" r="f118" b="f119"/>
                <a:pathLst>
                  <a:path w="36" h="108">
                    <a:moveTo>
                      <a:pt x="f8" y="f7"/>
                    </a:moveTo>
                    <a:cubicBezTo>
                      <a:pt x="f9" y="f7"/>
                      <a:pt x="f9" y="f7"/>
                      <a:pt x="f10" y="f7"/>
                    </a:cubicBezTo>
                    <a:cubicBezTo>
                      <a:pt x="f11" y="f12"/>
                      <a:pt x="f13" y="f14"/>
                      <a:pt x="f10" y="f15"/>
                    </a:cubicBezTo>
                    <a:cubicBezTo>
                      <a:pt x="f16" y="f17"/>
                      <a:pt x="f5" y="f18"/>
                      <a:pt x="f19" y="f20"/>
                    </a:cubicBezTo>
                    <a:cubicBezTo>
                      <a:pt x="f8" y="f21"/>
                      <a:pt x="f13" y="f22"/>
                      <a:pt x="f23" y="f24"/>
                    </a:cubicBezTo>
                    <a:cubicBezTo>
                      <a:pt x="f25" y="f26"/>
                      <a:pt x="f27" y="f28"/>
                      <a:pt x="f29" y="f10"/>
                    </a:cubicBezTo>
                    <a:cubicBezTo>
                      <a:pt x="f28" y="f30"/>
                      <a:pt x="f28" y="f19"/>
                      <a:pt x="f28" y="f5"/>
                    </a:cubicBezTo>
                    <a:cubicBezTo>
                      <a:pt x="f25" y="f16"/>
                      <a:pt x="f27" y="f19"/>
                      <a:pt x="f31" y="f30"/>
                    </a:cubicBezTo>
                    <a:cubicBezTo>
                      <a:pt x="f31" y="f9"/>
                      <a:pt x="f31" y="f32"/>
                      <a:pt x="f33" y="f13"/>
                    </a:cubicBezTo>
                    <a:cubicBezTo>
                      <a:pt x="f6" y="f34"/>
                      <a:pt x="f35" y="f36"/>
                      <a:pt x="f33" y="f37"/>
                    </a:cubicBezTo>
                    <a:cubicBezTo>
                      <a:pt x="f33" y="f38"/>
                      <a:pt x="f31" y="f39"/>
                      <a:pt x="f31" y="f18"/>
                    </a:cubicBezTo>
                    <a:cubicBezTo>
                      <a:pt x="f25" y="f40"/>
                      <a:pt x="f41" y="f42"/>
                      <a:pt x="f23" y="f12"/>
                    </a:cubicBezTo>
                    <a:cubicBezTo>
                      <a:pt x="f43" y="f44"/>
                      <a:pt x="f11" y="f45"/>
                      <a:pt x="f8" y="f7"/>
                    </a:cubicBezTo>
                    <a:close/>
                  </a:path>
                </a:pathLst>
              </a:custGeom>
              <a:solidFill>
                <a:srgbClr val="88312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4" name="Freeform 191">
                <a:extLst>
                  <a:ext uri="{FF2B5EF4-FFF2-40B4-BE49-F238E27FC236}">
                    <a16:creationId xmlns:a16="http://schemas.microsoft.com/office/drawing/2014/main" id="{8F21E33F-A8E2-68DC-64B4-4E6194B53951}"/>
                  </a:ext>
                </a:extLst>
              </p:cNvPr>
              <p:cNvSpPr/>
              <p:nvPr/>
            </p:nvSpPr>
            <p:spPr>
              <a:xfrm>
                <a:off x="10215567" y="3914775"/>
                <a:ext cx="11109" cy="382584"/>
              </a:xfrm>
              <a:custGeom>
                <a:avLst/>
                <a:gdLst>
                  <a:gd name="f0" fmla="val 10800000"/>
                  <a:gd name="f1" fmla="val 5400000"/>
                  <a:gd name="f2" fmla="val 180"/>
                  <a:gd name="f3" fmla="val w"/>
                  <a:gd name="f4" fmla="val h"/>
                  <a:gd name="f5" fmla="val 0"/>
                  <a:gd name="f6" fmla="val 7"/>
                  <a:gd name="f7" fmla="val 243"/>
                  <a:gd name="f8" fmla="val 6"/>
                  <a:gd name="f9" fmla="val 3"/>
                  <a:gd name="f10" fmla="val 241"/>
                  <a:gd name="f11" fmla="val 4"/>
                  <a:gd name="f12" fmla="val 237"/>
                  <a:gd name="f13" fmla="val 233"/>
                  <a:gd name="f14" fmla="val 215"/>
                  <a:gd name="f15" fmla="val 196"/>
                  <a:gd name="f16" fmla="val 177"/>
                  <a:gd name="f17" fmla="val 172"/>
                  <a:gd name="f18" fmla="val 5"/>
                  <a:gd name="f19" fmla="val 167"/>
                  <a:gd name="f20" fmla="val 2"/>
                  <a:gd name="f21" fmla="val 163"/>
                  <a:gd name="f22" fmla="val 161"/>
                  <a:gd name="f23" fmla="val 1"/>
                  <a:gd name="f24" fmla="val 158"/>
                  <a:gd name="f25" fmla="val 156"/>
                  <a:gd name="f26" fmla="val 126"/>
                  <a:gd name="f27" fmla="val 95"/>
                  <a:gd name="f28" fmla="val 65"/>
                  <a:gd name="f29" fmla="val 45"/>
                  <a:gd name="f30" fmla="val 25"/>
                  <a:gd name="f31" fmla="val 23"/>
                  <a:gd name="f32" fmla="val 68"/>
                  <a:gd name="f33" fmla="val 122"/>
                  <a:gd name="f34" fmla="val 176"/>
                  <a:gd name="f35" fmla="val 230"/>
                  <a:gd name="f36" fmla="val 234"/>
                  <a:gd name="f37" fmla="val 239"/>
                  <a:gd name="f38" fmla="+- 0 0 -90"/>
                  <a:gd name="f39" fmla="*/ f3 1 7"/>
                  <a:gd name="f40" fmla="*/ f4 1 243"/>
                  <a:gd name="f41" fmla="+- f7 0 f5"/>
                  <a:gd name="f42" fmla="+- f6 0 f5"/>
                  <a:gd name="f43" fmla="*/ f38 f0 1"/>
                  <a:gd name="f44" fmla="*/ f42 1 7"/>
                  <a:gd name="f45" fmla="*/ f41 1 243"/>
                  <a:gd name="f46" fmla="*/ 6 f42 1"/>
                  <a:gd name="f47" fmla="*/ 243 f41 1"/>
                  <a:gd name="f48" fmla="*/ 4 f42 1"/>
                  <a:gd name="f49" fmla="*/ 233 f41 1"/>
                  <a:gd name="f50" fmla="*/ 177 f41 1"/>
                  <a:gd name="f51" fmla="*/ 2 f42 1"/>
                  <a:gd name="f52" fmla="*/ 163 f41 1"/>
                  <a:gd name="f53" fmla="*/ 1 f42 1"/>
                  <a:gd name="f54" fmla="*/ 156 f41 1"/>
                  <a:gd name="f55" fmla="*/ 65 f41 1"/>
                  <a:gd name="f56" fmla="*/ 3 f42 1"/>
                  <a:gd name="f57" fmla="*/ 4 f41 1"/>
                  <a:gd name="f58" fmla="*/ 0 f41 1"/>
                  <a:gd name="f59" fmla="*/ 5 f42 1"/>
                  <a:gd name="f60" fmla="*/ 68 f41 1"/>
                  <a:gd name="f61" fmla="*/ 7 f42 1"/>
                  <a:gd name="f62" fmla="*/ 230 f41 1"/>
                  <a:gd name="f63" fmla="*/ f43 1 f2"/>
                  <a:gd name="f64" fmla="*/ f46 1 7"/>
                  <a:gd name="f65" fmla="*/ f47 1 243"/>
                  <a:gd name="f66" fmla="*/ f48 1 7"/>
                  <a:gd name="f67" fmla="*/ f49 1 243"/>
                  <a:gd name="f68" fmla="*/ f50 1 243"/>
                  <a:gd name="f69" fmla="*/ f51 1 7"/>
                  <a:gd name="f70" fmla="*/ f52 1 243"/>
                  <a:gd name="f71" fmla="*/ f53 1 7"/>
                  <a:gd name="f72" fmla="*/ f54 1 243"/>
                  <a:gd name="f73" fmla="*/ f55 1 243"/>
                  <a:gd name="f74" fmla="*/ f56 1 7"/>
                  <a:gd name="f75" fmla="*/ f57 1 243"/>
                  <a:gd name="f76" fmla="*/ f58 1 243"/>
                  <a:gd name="f77" fmla="*/ f59 1 7"/>
                  <a:gd name="f78" fmla="*/ f60 1 243"/>
                  <a:gd name="f79" fmla="*/ f61 1 7"/>
                  <a:gd name="f80" fmla="*/ f62 1 243"/>
                  <a:gd name="f81" fmla="*/ 0 1 f44"/>
                  <a:gd name="f82" fmla="*/ f6 1 f44"/>
                  <a:gd name="f83" fmla="*/ 0 1 f45"/>
                  <a:gd name="f84" fmla="*/ f7 1 f45"/>
                  <a:gd name="f85" fmla="+- f63 0 f1"/>
                  <a:gd name="f86" fmla="*/ f64 1 f44"/>
                  <a:gd name="f87" fmla="*/ f65 1 f45"/>
                  <a:gd name="f88" fmla="*/ f66 1 f44"/>
                  <a:gd name="f89" fmla="*/ f67 1 f45"/>
                  <a:gd name="f90" fmla="*/ f68 1 f45"/>
                  <a:gd name="f91" fmla="*/ f69 1 f44"/>
                  <a:gd name="f92" fmla="*/ f70 1 f45"/>
                  <a:gd name="f93" fmla="*/ f71 1 f44"/>
                  <a:gd name="f94" fmla="*/ f72 1 f45"/>
                  <a:gd name="f95" fmla="*/ f73 1 f45"/>
                  <a:gd name="f96" fmla="*/ f74 1 f44"/>
                  <a:gd name="f97" fmla="*/ f75 1 f45"/>
                  <a:gd name="f98" fmla="*/ f76 1 f45"/>
                  <a:gd name="f99" fmla="*/ f77 1 f44"/>
                  <a:gd name="f100" fmla="*/ f78 1 f45"/>
                  <a:gd name="f101" fmla="*/ f79 1 f44"/>
                  <a:gd name="f102" fmla="*/ f80 1 f45"/>
                  <a:gd name="f103" fmla="*/ f81 f39 1"/>
                  <a:gd name="f104" fmla="*/ f82 f39 1"/>
                  <a:gd name="f105" fmla="*/ f84 f40 1"/>
                  <a:gd name="f106" fmla="*/ f83 f40 1"/>
                  <a:gd name="f107" fmla="*/ f86 f39 1"/>
                  <a:gd name="f108" fmla="*/ f87 f40 1"/>
                  <a:gd name="f109" fmla="*/ f88 f39 1"/>
                  <a:gd name="f110" fmla="*/ f89 f40 1"/>
                  <a:gd name="f111" fmla="*/ f90 f40 1"/>
                  <a:gd name="f112" fmla="*/ f91 f39 1"/>
                  <a:gd name="f113" fmla="*/ f92 f40 1"/>
                  <a:gd name="f114" fmla="*/ f93 f39 1"/>
                  <a:gd name="f115" fmla="*/ f94 f40 1"/>
                  <a:gd name="f116" fmla="*/ f95 f40 1"/>
                  <a:gd name="f117" fmla="*/ f96 f39 1"/>
                  <a:gd name="f118" fmla="*/ f97 f40 1"/>
                  <a:gd name="f119" fmla="*/ f98 f40 1"/>
                  <a:gd name="f120" fmla="*/ f99 f39 1"/>
                  <a:gd name="f121" fmla="*/ f100 f40 1"/>
                  <a:gd name="f122" fmla="*/ f101 f39 1"/>
                  <a:gd name="f123" fmla="*/ f102 f40 1"/>
                </a:gdLst>
                <a:ahLst/>
                <a:cxnLst>
                  <a:cxn ang="3cd4">
                    <a:pos x="hc" y="t"/>
                  </a:cxn>
                  <a:cxn ang="0">
                    <a:pos x="r" y="vc"/>
                  </a:cxn>
                  <a:cxn ang="cd4">
                    <a:pos x="hc" y="b"/>
                  </a:cxn>
                  <a:cxn ang="cd2">
                    <a:pos x="l" y="vc"/>
                  </a:cxn>
                  <a:cxn ang="f85">
                    <a:pos x="f107" y="f108"/>
                  </a:cxn>
                  <a:cxn ang="f85">
                    <a:pos x="f109" y="f110"/>
                  </a:cxn>
                  <a:cxn ang="f85">
                    <a:pos x="f109" y="f111"/>
                  </a:cxn>
                  <a:cxn ang="f85">
                    <a:pos x="f112" y="f113"/>
                  </a:cxn>
                  <a:cxn ang="f85">
                    <a:pos x="f114" y="f115"/>
                  </a:cxn>
                  <a:cxn ang="f85">
                    <a:pos x="f114" y="f116"/>
                  </a:cxn>
                  <a:cxn ang="f85">
                    <a:pos x="f117" y="f118"/>
                  </a:cxn>
                  <a:cxn ang="f85">
                    <a:pos x="f109" y="f119"/>
                  </a:cxn>
                  <a:cxn ang="f85">
                    <a:pos x="f120" y="f121"/>
                  </a:cxn>
                  <a:cxn ang="f85">
                    <a:pos x="f122" y="f123"/>
                  </a:cxn>
                  <a:cxn ang="f85">
                    <a:pos x="f107" y="f108"/>
                  </a:cxn>
                </a:cxnLst>
                <a:rect l="f103" t="f106" r="f104" b="f105"/>
                <a:pathLst>
                  <a:path w="7" h="243">
                    <a:moveTo>
                      <a:pt x="f8" y="f7"/>
                    </a:moveTo>
                    <a:cubicBezTo>
                      <a:pt x="f9" y="f10"/>
                      <a:pt x="f11" y="f12"/>
                      <a:pt x="f11" y="f13"/>
                    </a:cubicBezTo>
                    <a:cubicBezTo>
                      <a:pt x="f11" y="f14"/>
                      <a:pt x="f11" y="f15"/>
                      <a:pt x="f11" y="f16"/>
                    </a:cubicBezTo>
                    <a:cubicBezTo>
                      <a:pt x="f11" y="f17"/>
                      <a:pt x="f18" y="f19"/>
                      <a:pt x="f20" y="f21"/>
                    </a:cubicBezTo>
                    <a:cubicBezTo>
                      <a:pt x="f5" y="f22"/>
                      <a:pt x="f23" y="f24"/>
                      <a:pt x="f23" y="f25"/>
                    </a:cubicBezTo>
                    <a:cubicBezTo>
                      <a:pt x="f23" y="f26"/>
                      <a:pt x="f5" y="f27"/>
                      <a:pt x="f23" y="f28"/>
                    </a:cubicBezTo>
                    <a:cubicBezTo>
                      <a:pt x="f20" y="f29"/>
                      <a:pt x="f20" y="f30"/>
                      <a:pt x="f9" y="f11"/>
                    </a:cubicBezTo>
                    <a:cubicBezTo>
                      <a:pt x="f9" y="f9"/>
                      <a:pt x="f9" y="f23"/>
                      <a:pt x="f11" y="f5"/>
                    </a:cubicBezTo>
                    <a:cubicBezTo>
                      <a:pt x="f11" y="f31"/>
                      <a:pt x="f11" y="f29"/>
                      <a:pt x="f18" y="f32"/>
                    </a:cubicBezTo>
                    <a:cubicBezTo>
                      <a:pt x="f18" y="f33"/>
                      <a:pt x="f6" y="f34"/>
                      <a:pt x="f6" y="f35"/>
                    </a:cubicBezTo>
                    <a:cubicBezTo>
                      <a:pt x="f6" y="f36"/>
                      <a:pt x="f8" y="f37"/>
                      <a:pt x="f8" y="f7"/>
                    </a:cubicBezTo>
                    <a:close/>
                  </a:path>
                </a:pathLst>
              </a:custGeom>
              <a:solidFill>
                <a:srgbClr val="78717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5" name="Freeform 192">
                <a:extLst>
                  <a:ext uri="{FF2B5EF4-FFF2-40B4-BE49-F238E27FC236}">
                    <a16:creationId xmlns:a16="http://schemas.microsoft.com/office/drawing/2014/main" id="{16F04899-FBC2-5EEE-1930-7DE74A05B6BB}"/>
                  </a:ext>
                </a:extLst>
              </p:cNvPr>
              <p:cNvSpPr/>
              <p:nvPr/>
            </p:nvSpPr>
            <p:spPr>
              <a:xfrm>
                <a:off x="11004547" y="5991221"/>
                <a:ext cx="20638" cy="19046"/>
              </a:xfrm>
              <a:custGeom>
                <a:avLst/>
                <a:gdLst>
                  <a:gd name="f0" fmla="val 10800000"/>
                  <a:gd name="f1" fmla="val 5400000"/>
                  <a:gd name="f2" fmla="val 180"/>
                  <a:gd name="f3" fmla="val w"/>
                  <a:gd name="f4" fmla="val h"/>
                  <a:gd name="f5" fmla="val 0"/>
                  <a:gd name="f6" fmla="val 13"/>
                  <a:gd name="f7" fmla="val 12"/>
                  <a:gd name="f8" fmla="val 2"/>
                  <a:gd name="f9" fmla="val 6"/>
                  <a:gd name="f10" fmla="val 8"/>
                  <a:gd name="f11" fmla="val 3"/>
                  <a:gd name="f12" fmla="val 11"/>
                  <a:gd name="f13" fmla="val 5"/>
                  <a:gd name="f14" fmla="val 7"/>
                  <a:gd name="f15" fmla="val 10"/>
                  <a:gd name="f16" fmla="val 9"/>
                  <a:gd name="f17" fmla="val 1"/>
                  <a:gd name="f18" fmla="+- 0 0 -90"/>
                  <a:gd name="f19" fmla="*/ f3 1 13"/>
                  <a:gd name="f20" fmla="*/ f4 1 12"/>
                  <a:gd name="f21" fmla="+- f7 0 f5"/>
                  <a:gd name="f22" fmla="+- f6 0 f5"/>
                  <a:gd name="f23" fmla="*/ f18 f0 1"/>
                  <a:gd name="f24" fmla="*/ f22 1 13"/>
                  <a:gd name="f25" fmla="*/ f21 1 12"/>
                  <a:gd name="f26" fmla="*/ 2 f22 1"/>
                  <a:gd name="f27" fmla="*/ 0 f21 1"/>
                  <a:gd name="f28" fmla="*/ 11 f22 1"/>
                  <a:gd name="f29" fmla="*/ 5 f21 1"/>
                  <a:gd name="f30" fmla="*/ 10 f21 1"/>
                  <a:gd name="f31" fmla="*/ 5 f22 1"/>
                  <a:gd name="f32" fmla="*/ 11 f21 1"/>
                  <a:gd name="f33" fmla="*/ f23 1 f2"/>
                  <a:gd name="f34" fmla="*/ f26 1 13"/>
                  <a:gd name="f35" fmla="*/ f27 1 12"/>
                  <a:gd name="f36" fmla="*/ f28 1 13"/>
                  <a:gd name="f37" fmla="*/ f29 1 12"/>
                  <a:gd name="f38" fmla="*/ f30 1 12"/>
                  <a:gd name="f39" fmla="*/ f31 1 13"/>
                  <a:gd name="f40" fmla="*/ f32 1 12"/>
                  <a:gd name="f41" fmla="*/ 0 1 f24"/>
                  <a:gd name="f42" fmla="*/ f6 1 f24"/>
                  <a:gd name="f43" fmla="*/ 0 1 f25"/>
                  <a:gd name="f44" fmla="*/ f7 1 f25"/>
                  <a:gd name="f45" fmla="+- f33 0 f1"/>
                  <a:gd name="f46" fmla="*/ f34 1 f24"/>
                  <a:gd name="f47" fmla="*/ f35 1 f25"/>
                  <a:gd name="f48" fmla="*/ f36 1 f24"/>
                  <a:gd name="f49" fmla="*/ f37 1 f25"/>
                  <a:gd name="f50" fmla="*/ f38 1 f25"/>
                  <a:gd name="f51" fmla="*/ f39 1 f24"/>
                  <a:gd name="f52" fmla="*/ f40 1 f25"/>
                  <a:gd name="f53" fmla="*/ f41 f19 1"/>
                  <a:gd name="f54" fmla="*/ f42 f19 1"/>
                  <a:gd name="f55" fmla="*/ f44 f20 1"/>
                  <a:gd name="f56" fmla="*/ f43 f20 1"/>
                  <a:gd name="f57" fmla="*/ f46 f19 1"/>
                  <a:gd name="f58" fmla="*/ f47 f20 1"/>
                  <a:gd name="f59" fmla="*/ f48 f19 1"/>
                  <a:gd name="f60" fmla="*/ f49 f20 1"/>
                  <a:gd name="f61" fmla="*/ f50 f20 1"/>
                  <a:gd name="f62" fmla="*/ f51 f19 1"/>
                  <a:gd name="f63" fmla="*/ f52 f20 1"/>
                </a:gdLst>
                <a:ahLst/>
                <a:cxnLst>
                  <a:cxn ang="3cd4">
                    <a:pos x="hc" y="t"/>
                  </a:cxn>
                  <a:cxn ang="0">
                    <a:pos x="r" y="vc"/>
                  </a:cxn>
                  <a:cxn ang="cd4">
                    <a:pos x="hc" y="b"/>
                  </a:cxn>
                  <a:cxn ang="cd2">
                    <a:pos x="l" y="vc"/>
                  </a:cxn>
                  <a:cxn ang="f45">
                    <a:pos x="f57" y="f58"/>
                  </a:cxn>
                  <a:cxn ang="f45">
                    <a:pos x="f59" y="f60"/>
                  </a:cxn>
                  <a:cxn ang="f45">
                    <a:pos x="f59" y="f61"/>
                  </a:cxn>
                  <a:cxn ang="f45">
                    <a:pos x="f62" y="f63"/>
                  </a:cxn>
                  <a:cxn ang="f45">
                    <a:pos x="f57" y="f58"/>
                  </a:cxn>
                </a:cxnLst>
                <a:rect l="f53" t="f56" r="f54" b="f55"/>
                <a:pathLst>
                  <a:path w="13" h="12">
                    <a:moveTo>
                      <a:pt x="f8" y="f5"/>
                    </a:moveTo>
                    <a:cubicBezTo>
                      <a:pt x="f9" y="f5"/>
                      <a:pt x="f10" y="f11"/>
                      <a:pt x="f12" y="f13"/>
                    </a:cubicBezTo>
                    <a:cubicBezTo>
                      <a:pt x="f7" y="f14"/>
                      <a:pt x="f6" y="f10"/>
                      <a:pt x="f12" y="f15"/>
                    </a:cubicBezTo>
                    <a:cubicBezTo>
                      <a:pt x="f16" y="f7"/>
                      <a:pt x="f14" y="f7"/>
                      <a:pt x="f13" y="f12"/>
                    </a:cubicBezTo>
                    <a:cubicBezTo>
                      <a:pt x="f17" y="f10"/>
                      <a:pt x="f5" y="f13"/>
                      <a:pt x="f8" y="f5"/>
                    </a:cubicBezTo>
                    <a:close/>
                  </a:path>
                </a:pathLst>
              </a:custGeom>
              <a:solidFill>
                <a:srgbClr val="F8D0C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6" name="Freeform 193">
                <a:extLst>
                  <a:ext uri="{FF2B5EF4-FFF2-40B4-BE49-F238E27FC236}">
                    <a16:creationId xmlns:a16="http://schemas.microsoft.com/office/drawing/2014/main" id="{DEC39AF7-D38E-6B68-27CA-E18CAE9A46ED}"/>
                  </a:ext>
                </a:extLst>
              </p:cNvPr>
              <p:cNvSpPr/>
              <p:nvPr/>
            </p:nvSpPr>
            <p:spPr>
              <a:xfrm>
                <a:off x="10598152" y="5654677"/>
                <a:ext cx="317497" cy="100017"/>
              </a:xfrm>
              <a:custGeom>
                <a:avLst/>
                <a:gdLst>
                  <a:gd name="f0" fmla="val 10800000"/>
                  <a:gd name="f1" fmla="val 5400000"/>
                  <a:gd name="f2" fmla="val 180"/>
                  <a:gd name="f3" fmla="val w"/>
                  <a:gd name="f4" fmla="val h"/>
                  <a:gd name="f5" fmla="val 0"/>
                  <a:gd name="f6" fmla="val 201"/>
                  <a:gd name="f7" fmla="val 63"/>
                  <a:gd name="f8" fmla="val 194"/>
                  <a:gd name="f9" fmla="val 196"/>
                  <a:gd name="f10" fmla="val 199"/>
                  <a:gd name="f11" fmla="val 198"/>
                  <a:gd name="f12" fmla="val 6"/>
                  <a:gd name="f13" fmla="val 193"/>
                  <a:gd name="f14" fmla="val 8"/>
                  <a:gd name="f15" fmla="val 185"/>
                  <a:gd name="f16" fmla="val 179"/>
                  <a:gd name="f17" fmla="val 5"/>
                  <a:gd name="f18" fmla="val 171"/>
                  <a:gd name="f19" fmla="val 7"/>
                  <a:gd name="f20" fmla="val 164"/>
                  <a:gd name="f21" fmla="val 9"/>
                  <a:gd name="f22" fmla="val 160"/>
                  <a:gd name="f23" fmla="val 11"/>
                  <a:gd name="f24" fmla="val 157"/>
                  <a:gd name="f25" fmla="val 13"/>
                  <a:gd name="f26" fmla="val 153"/>
                  <a:gd name="f27" fmla="val 14"/>
                  <a:gd name="f28" fmla="val 149"/>
                  <a:gd name="f29" fmla="val 15"/>
                  <a:gd name="f30" fmla="val 148"/>
                  <a:gd name="f31" fmla="val 19"/>
                  <a:gd name="f32" fmla="val 146"/>
                  <a:gd name="f33" fmla="val 22"/>
                  <a:gd name="f34" fmla="val 144"/>
                  <a:gd name="f35" fmla="val 23"/>
                  <a:gd name="f36" fmla="val 142"/>
                  <a:gd name="f37" fmla="val 20"/>
                  <a:gd name="f38" fmla="val 140"/>
                  <a:gd name="f39" fmla="val 139"/>
                  <a:gd name="f40" fmla="val 138"/>
                  <a:gd name="f41" fmla="val 18"/>
                  <a:gd name="f42" fmla="val 136"/>
                  <a:gd name="f43" fmla="val 126"/>
                  <a:gd name="f44" fmla="val 24"/>
                  <a:gd name="f45" fmla="val 115"/>
                  <a:gd name="f46" fmla="val 21"/>
                  <a:gd name="f47" fmla="val 105"/>
                  <a:gd name="f48" fmla="val 98"/>
                  <a:gd name="f49" fmla="val 25"/>
                  <a:gd name="f50" fmla="val 92"/>
                  <a:gd name="f51" fmla="val 87"/>
                  <a:gd name="f52" fmla="val 30"/>
                  <a:gd name="f53" fmla="val 86"/>
                  <a:gd name="f54" fmla="val 32"/>
                  <a:gd name="f55" fmla="val 83"/>
                  <a:gd name="f56" fmla="val 33"/>
                  <a:gd name="f57" fmla="val 80"/>
                  <a:gd name="f58" fmla="val 73"/>
                  <a:gd name="f59" fmla="val 67"/>
                  <a:gd name="f60" fmla="val 31"/>
                  <a:gd name="f61" fmla="val 60"/>
                  <a:gd name="f62" fmla="val 34"/>
                  <a:gd name="f63" fmla="val 49"/>
                  <a:gd name="f64" fmla="val 38"/>
                  <a:gd name="f65" fmla="val 39"/>
                  <a:gd name="f66" fmla="val 43"/>
                  <a:gd name="f67" fmla="val 26"/>
                  <a:gd name="f68" fmla="val 45"/>
                  <a:gd name="f69" fmla="val 46"/>
                  <a:gd name="f70" fmla="val 50"/>
                  <a:gd name="f71" fmla="val 10"/>
                  <a:gd name="f72" fmla="val 56"/>
                  <a:gd name="f73" fmla="val 59"/>
                  <a:gd name="f74" fmla="val 62"/>
                  <a:gd name="f75" fmla="val 3"/>
                  <a:gd name="f76" fmla="val 61"/>
                  <a:gd name="f77" fmla="val 54"/>
                  <a:gd name="f78" fmla="val 52"/>
                  <a:gd name="f79" fmla="val 44"/>
                  <a:gd name="f80" fmla="val 28"/>
                  <a:gd name="f81" fmla="val 66"/>
                  <a:gd name="f82" fmla="val 78"/>
                  <a:gd name="f83" fmla="val 89"/>
                  <a:gd name="f84" fmla="val 101"/>
                  <a:gd name="f85" fmla="val 116"/>
                  <a:gd name="f86" fmla="val 130"/>
                  <a:gd name="f87" fmla="val 145"/>
                  <a:gd name="f88" fmla="val 147"/>
                  <a:gd name="f89" fmla="val 151"/>
                  <a:gd name="f90" fmla="val 162"/>
                  <a:gd name="f91" fmla="val 172"/>
                  <a:gd name="f92" fmla="val 182"/>
                  <a:gd name="f93" fmla="val 192"/>
                  <a:gd name="f94" fmla="+- 0 0 -90"/>
                  <a:gd name="f95" fmla="*/ f3 1 201"/>
                  <a:gd name="f96" fmla="*/ f4 1 63"/>
                  <a:gd name="f97" fmla="+- f7 0 f5"/>
                  <a:gd name="f98" fmla="+- f6 0 f5"/>
                  <a:gd name="f99" fmla="*/ f94 f0 1"/>
                  <a:gd name="f100" fmla="*/ f98 1 201"/>
                  <a:gd name="f101" fmla="*/ f97 1 63"/>
                  <a:gd name="f102" fmla="*/ 194 f98 1"/>
                  <a:gd name="f103" fmla="*/ 0 f97 1"/>
                  <a:gd name="f104" fmla="*/ 201 f98 1"/>
                  <a:gd name="f105" fmla="*/ 185 f98 1"/>
                  <a:gd name="f106" fmla="*/ 6 f97 1"/>
                  <a:gd name="f107" fmla="*/ 164 f98 1"/>
                  <a:gd name="f108" fmla="*/ 9 f97 1"/>
                  <a:gd name="f109" fmla="*/ 153 f98 1"/>
                  <a:gd name="f110" fmla="*/ 14 f97 1"/>
                  <a:gd name="f111" fmla="*/ 146 f98 1"/>
                  <a:gd name="f112" fmla="*/ 22 f97 1"/>
                  <a:gd name="f113" fmla="*/ 140 f98 1"/>
                  <a:gd name="f114" fmla="*/ 19 f97 1"/>
                  <a:gd name="f115" fmla="*/ 136 f98 1"/>
                  <a:gd name="f116" fmla="*/ 105 f98 1"/>
                  <a:gd name="f117" fmla="*/ 23 f97 1"/>
                  <a:gd name="f118" fmla="*/ 87 f98 1"/>
                  <a:gd name="f119" fmla="*/ 30 f97 1"/>
                  <a:gd name="f120" fmla="*/ 80 f98 1"/>
                  <a:gd name="f121" fmla="*/ 32 f97 1"/>
                  <a:gd name="f122" fmla="*/ 60 f98 1"/>
                  <a:gd name="f123" fmla="*/ 34 f97 1"/>
                  <a:gd name="f124" fmla="*/ 26 f98 1"/>
                  <a:gd name="f125" fmla="*/ 45 f97 1"/>
                  <a:gd name="f126" fmla="*/ 10 f98 1"/>
                  <a:gd name="f127" fmla="*/ 56 f97 1"/>
                  <a:gd name="f128" fmla="*/ 3 f98 1"/>
                  <a:gd name="f129" fmla="*/ 63 f97 1"/>
                  <a:gd name="f130" fmla="*/ 60 f97 1"/>
                  <a:gd name="f131" fmla="*/ 8 f98 1"/>
                  <a:gd name="f132" fmla="*/ 50 f97 1"/>
                  <a:gd name="f133" fmla="*/ 66 f98 1"/>
                  <a:gd name="f134" fmla="*/ 26 f97 1"/>
                  <a:gd name="f135" fmla="*/ 101 f98 1"/>
                  <a:gd name="f136" fmla="*/ 18 f97 1"/>
                  <a:gd name="f137" fmla="*/ 145 f98 1"/>
                  <a:gd name="f138" fmla="*/ 11 f97 1"/>
                  <a:gd name="f139" fmla="*/ 147 f98 1"/>
                  <a:gd name="f140" fmla="*/ 162 f98 1"/>
                  <a:gd name="f141" fmla="*/ 3 f97 1"/>
                  <a:gd name="f142" fmla="*/ 192 f98 1"/>
                  <a:gd name="f143" fmla="*/ f99 1 f2"/>
                  <a:gd name="f144" fmla="*/ f102 1 201"/>
                  <a:gd name="f145" fmla="*/ f103 1 63"/>
                  <a:gd name="f146" fmla="*/ f104 1 201"/>
                  <a:gd name="f147" fmla="*/ f105 1 201"/>
                  <a:gd name="f148" fmla="*/ f106 1 63"/>
                  <a:gd name="f149" fmla="*/ f107 1 201"/>
                  <a:gd name="f150" fmla="*/ f108 1 63"/>
                  <a:gd name="f151" fmla="*/ f109 1 201"/>
                  <a:gd name="f152" fmla="*/ f110 1 63"/>
                  <a:gd name="f153" fmla="*/ f111 1 201"/>
                  <a:gd name="f154" fmla="*/ f112 1 63"/>
                  <a:gd name="f155" fmla="*/ f113 1 201"/>
                  <a:gd name="f156" fmla="*/ f114 1 63"/>
                  <a:gd name="f157" fmla="*/ f115 1 201"/>
                  <a:gd name="f158" fmla="*/ f116 1 201"/>
                  <a:gd name="f159" fmla="*/ f117 1 63"/>
                  <a:gd name="f160" fmla="*/ f118 1 201"/>
                  <a:gd name="f161" fmla="*/ f119 1 63"/>
                  <a:gd name="f162" fmla="*/ f120 1 201"/>
                  <a:gd name="f163" fmla="*/ f121 1 63"/>
                  <a:gd name="f164" fmla="*/ f122 1 201"/>
                  <a:gd name="f165" fmla="*/ f123 1 63"/>
                  <a:gd name="f166" fmla="*/ f124 1 201"/>
                  <a:gd name="f167" fmla="*/ f125 1 63"/>
                  <a:gd name="f168" fmla="*/ f126 1 201"/>
                  <a:gd name="f169" fmla="*/ f127 1 63"/>
                  <a:gd name="f170" fmla="*/ f128 1 201"/>
                  <a:gd name="f171" fmla="*/ f129 1 63"/>
                  <a:gd name="f172" fmla="*/ f130 1 63"/>
                  <a:gd name="f173" fmla="*/ f131 1 201"/>
                  <a:gd name="f174" fmla="*/ f132 1 63"/>
                  <a:gd name="f175" fmla="*/ f133 1 201"/>
                  <a:gd name="f176" fmla="*/ f134 1 63"/>
                  <a:gd name="f177" fmla="*/ f135 1 201"/>
                  <a:gd name="f178" fmla="*/ f136 1 63"/>
                  <a:gd name="f179" fmla="*/ f137 1 201"/>
                  <a:gd name="f180" fmla="*/ f138 1 63"/>
                  <a:gd name="f181" fmla="*/ f139 1 201"/>
                  <a:gd name="f182" fmla="*/ f140 1 201"/>
                  <a:gd name="f183" fmla="*/ f141 1 63"/>
                  <a:gd name="f184" fmla="*/ f142 1 201"/>
                  <a:gd name="f185" fmla="*/ 0 1 f100"/>
                  <a:gd name="f186" fmla="*/ f6 1 f100"/>
                  <a:gd name="f187" fmla="*/ 0 1 f101"/>
                  <a:gd name="f188" fmla="*/ f7 1 f101"/>
                  <a:gd name="f189" fmla="+- f143 0 f1"/>
                  <a:gd name="f190" fmla="*/ f144 1 f100"/>
                  <a:gd name="f191" fmla="*/ f145 1 f101"/>
                  <a:gd name="f192" fmla="*/ f146 1 f100"/>
                  <a:gd name="f193" fmla="*/ f147 1 f100"/>
                  <a:gd name="f194" fmla="*/ f148 1 f101"/>
                  <a:gd name="f195" fmla="*/ f149 1 f100"/>
                  <a:gd name="f196" fmla="*/ f150 1 f101"/>
                  <a:gd name="f197" fmla="*/ f151 1 f100"/>
                  <a:gd name="f198" fmla="*/ f152 1 f101"/>
                  <a:gd name="f199" fmla="*/ f153 1 f100"/>
                  <a:gd name="f200" fmla="*/ f154 1 f101"/>
                  <a:gd name="f201" fmla="*/ f155 1 f100"/>
                  <a:gd name="f202" fmla="*/ f156 1 f101"/>
                  <a:gd name="f203" fmla="*/ f157 1 f100"/>
                  <a:gd name="f204" fmla="*/ f158 1 f100"/>
                  <a:gd name="f205" fmla="*/ f159 1 f101"/>
                  <a:gd name="f206" fmla="*/ f160 1 f100"/>
                  <a:gd name="f207" fmla="*/ f161 1 f101"/>
                  <a:gd name="f208" fmla="*/ f162 1 f100"/>
                  <a:gd name="f209" fmla="*/ f163 1 f101"/>
                  <a:gd name="f210" fmla="*/ f164 1 f100"/>
                  <a:gd name="f211" fmla="*/ f165 1 f101"/>
                  <a:gd name="f212" fmla="*/ f166 1 f100"/>
                  <a:gd name="f213" fmla="*/ f167 1 f101"/>
                  <a:gd name="f214" fmla="*/ f168 1 f100"/>
                  <a:gd name="f215" fmla="*/ f169 1 f101"/>
                  <a:gd name="f216" fmla="*/ f170 1 f100"/>
                  <a:gd name="f217" fmla="*/ f171 1 f101"/>
                  <a:gd name="f218" fmla="*/ f172 1 f101"/>
                  <a:gd name="f219" fmla="*/ f173 1 f100"/>
                  <a:gd name="f220" fmla="*/ f174 1 f101"/>
                  <a:gd name="f221" fmla="*/ f175 1 f100"/>
                  <a:gd name="f222" fmla="*/ f176 1 f101"/>
                  <a:gd name="f223" fmla="*/ f177 1 f100"/>
                  <a:gd name="f224" fmla="*/ f178 1 f101"/>
                  <a:gd name="f225" fmla="*/ f179 1 f100"/>
                  <a:gd name="f226" fmla="*/ f180 1 f101"/>
                  <a:gd name="f227" fmla="*/ f181 1 f100"/>
                  <a:gd name="f228" fmla="*/ f182 1 f100"/>
                  <a:gd name="f229" fmla="*/ f183 1 f101"/>
                  <a:gd name="f230" fmla="*/ f184 1 f100"/>
                  <a:gd name="f231" fmla="*/ f185 f95 1"/>
                  <a:gd name="f232" fmla="*/ f186 f95 1"/>
                  <a:gd name="f233" fmla="*/ f188 f96 1"/>
                  <a:gd name="f234" fmla="*/ f187 f96 1"/>
                  <a:gd name="f235" fmla="*/ f190 f95 1"/>
                  <a:gd name="f236" fmla="*/ f191 f96 1"/>
                  <a:gd name="f237" fmla="*/ f192 f95 1"/>
                  <a:gd name="f238" fmla="*/ f193 f95 1"/>
                  <a:gd name="f239" fmla="*/ f194 f96 1"/>
                  <a:gd name="f240" fmla="*/ f195 f95 1"/>
                  <a:gd name="f241" fmla="*/ f196 f96 1"/>
                  <a:gd name="f242" fmla="*/ f197 f95 1"/>
                  <a:gd name="f243" fmla="*/ f198 f96 1"/>
                  <a:gd name="f244" fmla="*/ f199 f95 1"/>
                  <a:gd name="f245" fmla="*/ f200 f96 1"/>
                  <a:gd name="f246" fmla="*/ f201 f95 1"/>
                  <a:gd name="f247" fmla="*/ f202 f96 1"/>
                  <a:gd name="f248" fmla="*/ f203 f95 1"/>
                  <a:gd name="f249" fmla="*/ f204 f95 1"/>
                  <a:gd name="f250" fmla="*/ f205 f96 1"/>
                  <a:gd name="f251" fmla="*/ f206 f95 1"/>
                  <a:gd name="f252" fmla="*/ f207 f96 1"/>
                  <a:gd name="f253" fmla="*/ f208 f95 1"/>
                  <a:gd name="f254" fmla="*/ f209 f96 1"/>
                  <a:gd name="f255" fmla="*/ f210 f95 1"/>
                  <a:gd name="f256" fmla="*/ f211 f96 1"/>
                  <a:gd name="f257" fmla="*/ f212 f95 1"/>
                  <a:gd name="f258" fmla="*/ f213 f96 1"/>
                  <a:gd name="f259" fmla="*/ f214 f95 1"/>
                  <a:gd name="f260" fmla="*/ f215 f96 1"/>
                  <a:gd name="f261" fmla="*/ f216 f95 1"/>
                  <a:gd name="f262" fmla="*/ f217 f96 1"/>
                  <a:gd name="f263" fmla="*/ f218 f96 1"/>
                  <a:gd name="f264" fmla="*/ f219 f95 1"/>
                  <a:gd name="f265" fmla="*/ f220 f96 1"/>
                  <a:gd name="f266" fmla="*/ f221 f95 1"/>
                  <a:gd name="f267" fmla="*/ f222 f96 1"/>
                  <a:gd name="f268" fmla="*/ f223 f95 1"/>
                  <a:gd name="f269" fmla="*/ f224 f96 1"/>
                  <a:gd name="f270" fmla="*/ f225 f95 1"/>
                  <a:gd name="f271" fmla="*/ f226 f96 1"/>
                  <a:gd name="f272" fmla="*/ f227 f95 1"/>
                  <a:gd name="f273" fmla="*/ f228 f95 1"/>
                  <a:gd name="f274" fmla="*/ f229 f96 1"/>
                  <a:gd name="f275" fmla="*/ f230 f95 1"/>
                </a:gdLst>
                <a:ahLst/>
                <a:cxnLst>
                  <a:cxn ang="3cd4">
                    <a:pos x="hc" y="t"/>
                  </a:cxn>
                  <a:cxn ang="0">
                    <a:pos x="r" y="vc"/>
                  </a:cxn>
                  <a:cxn ang="cd4">
                    <a:pos x="hc" y="b"/>
                  </a:cxn>
                  <a:cxn ang="cd2">
                    <a:pos x="l" y="vc"/>
                  </a:cxn>
                  <a:cxn ang="f189">
                    <a:pos x="f235" y="f236"/>
                  </a:cxn>
                  <a:cxn ang="f189">
                    <a:pos x="f237" y="f236"/>
                  </a:cxn>
                  <a:cxn ang="f189">
                    <a:pos x="f238" y="f239"/>
                  </a:cxn>
                  <a:cxn ang="f189">
                    <a:pos x="f240" y="f241"/>
                  </a:cxn>
                  <a:cxn ang="f189">
                    <a:pos x="f242" y="f243"/>
                  </a:cxn>
                  <a:cxn ang="f189">
                    <a:pos x="f244" y="f245"/>
                  </a:cxn>
                  <a:cxn ang="f189">
                    <a:pos x="f246" y="f247"/>
                  </a:cxn>
                  <a:cxn ang="f189">
                    <a:pos x="f248" y="f247"/>
                  </a:cxn>
                  <a:cxn ang="f189">
                    <a:pos x="f249" y="f250"/>
                  </a:cxn>
                  <a:cxn ang="f189">
                    <a:pos x="f251" y="f252"/>
                  </a:cxn>
                  <a:cxn ang="f189">
                    <a:pos x="f253" y="f254"/>
                  </a:cxn>
                  <a:cxn ang="f189">
                    <a:pos x="f255" y="f256"/>
                  </a:cxn>
                  <a:cxn ang="f189">
                    <a:pos x="f257" y="f258"/>
                  </a:cxn>
                  <a:cxn ang="f189">
                    <a:pos x="f259" y="f260"/>
                  </a:cxn>
                  <a:cxn ang="f189">
                    <a:pos x="f261" y="f262"/>
                  </a:cxn>
                  <a:cxn ang="f189">
                    <a:pos x="f261" y="f263"/>
                  </a:cxn>
                  <a:cxn ang="f189">
                    <a:pos x="f264" y="f265"/>
                  </a:cxn>
                  <a:cxn ang="f189">
                    <a:pos x="f266" y="f267"/>
                  </a:cxn>
                  <a:cxn ang="f189">
                    <a:pos x="f268" y="f269"/>
                  </a:cxn>
                  <a:cxn ang="f189">
                    <a:pos x="f270" y="f271"/>
                  </a:cxn>
                  <a:cxn ang="f189">
                    <a:pos x="f272" y="f241"/>
                  </a:cxn>
                  <a:cxn ang="f189">
                    <a:pos x="f273" y="f274"/>
                  </a:cxn>
                  <a:cxn ang="f189">
                    <a:pos x="f275" y="f236"/>
                  </a:cxn>
                  <a:cxn ang="f189">
                    <a:pos x="f235" y="f236"/>
                  </a:cxn>
                </a:cxnLst>
                <a:rect l="f231" t="f234" r="f232" b="f233"/>
                <a:pathLst>
                  <a:path w="201" h="63">
                    <a:moveTo>
                      <a:pt x="f8" y="f5"/>
                    </a:moveTo>
                    <a:cubicBezTo>
                      <a:pt x="f9" y="f5"/>
                      <a:pt x="f10" y="f5"/>
                      <a:pt x="f6" y="f5"/>
                    </a:cubicBezTo>
                    <a:cubicBezTo>
                      <a:pt x="f11" y="f12"/>
                      <a:pt x="f13" y="f14"/>
                      <a:pt x="f15" y="f12"/>
                    </a:cubicBezTo>
                    <a:cubicBezTo>
                      <a:pt x="f16" y="f17"/>
                      <a:pt x="f18" y="f19"/>
                      <a:pt x="f20" y="f21"/>
                    </a:cubicBezTo>
                    <a:cubicBezTo>
                      <a:pt x="f22" y="f23"/>
                      <a:pt x="f24" y="f25"/>
                      <a:pt x="f26" y="f27"/>
                    </a:cubicBezTo>
                    <a:cubicBezTo>
                      <a:pt x="f28" y="f29"/>
                      <a:pt x="f30" y="f31"/>
                      <a:pt x="f32" y="f33"/>
                    </a:cubicBezTo>
                    <a:cubicBezTo>
                      <a:pt x="f34" y="f35"/>
                      <a:pt x="f36" y="f37"/>
                      <a:pt x="f38" y="f31"/>
                    </a:cubicBezTo>
                    <a:cubicBezTo>
                      <a:pt x="f39" y="f31"/>
                      <a:pt x="f40" y="f41"/>
                      <a:pt x="f42" y="f31"/>
                    </a:cubicBezTo>
                    <a:cubicBezTo>
                      <a:pt x="f43" y="f44"/>
                      <a:pt x="f45" y="f46"/>
                      <a:pt x="f47" y="f35"/>
                    </a:cubicBezTo>
                    <a:cubicBezTo>
                      <a:pt x="f48" y="f49"/>
                      <a:pt x="f50" y="f44"/>
                      <a:pt x="f51" y="f52"/>
                    </a:cubicBezTo>
                    <a:cubicBezTo>
                      <a:pt x="f53" y="f54"/>
                      <a:pt x="f55" y="f56"/>
                      <a:pt x="f57" y="f54"/>
                    </a:cubicBezTo>
                    <a:cubicBezTo>
                      <a:pt x="f58" y="f52"/>
                      <a:pt x="f59" y="f60"/>
                      <a:pt x="f61" y="f62"/>
                    </a:cubicBezTo>
                    <a:cubicBezTo>
                      <a:pt x="f63" y="f64"/>
                      <a:pt x="f65" y="f66"/>
                      <a:pt x="f67" y="f68"/>
                    </a:cubicBezTo>
                    <a:cubicBezTo>
                      <a:pt x="f37" y="f69"/>
                      <a:pt x="f25" y="f70"/>
                      <a:pt x="f71" y="f72"/>
                    </a:cubicBezTo>
                    <a:cubicBezTo>
                      <a:pt x="f14" y="f73"/>
                      <a:pt x="f12" y="f74"/>
                      <a:pt x="f75" y="f7"/>
                    </a:cubicBezTo>
                    <a:cubicBezTo>
                      <a:pt x="f75" y="f74"/>
                      <a:pt x="f75" y="f76"/>
                      <a:pt x="f75" y="f61"/>
                    </a:cubicBezTo>
                    <a:cubicBezTo>
                      <a:pt x="f5" y="f77"/>
                      <a:pt x="f17" y="f78"/>
                      <a:pt x="f14" y="f70"/>
                    </a:cubicBezTo>
                    <a:cubicBezTo>
                      <a:pt x="f44" y="f62"/>
                      <a:pt x="f79" y="f80"/>
                      <a:pt x="f81" y="f67"/>
                    </a:cubicBezTo>
                    <a:cubicBezTo>
                      <a:pt x="f82" y="f49"/>
                      <a:pt x="f83" y="f37"/>
                      <a:pt x="f84" y="f41"/>
                    </a:cubicBezTo>
                    <a:cubicBezTo>
                      <a:pt x="f85" y="f29"/>
                      <a:pt x="f86" y="f25"/>
                      <a:pt x="f87" y="f23"/>
                    </a:cubicBezTo>
                    <a:cubicBezTo>
                      <a:pt x="f32" y="f71"/>
                      <a:pt x="f88" y="f71"/>
                      <a:pt x="f88" y="f21"/>
                    </a:cubicBezTo>
                    <a:cubicBezTo>
                      <a:pt x="f89" y="f17"/>
                      <a:pt x="f24" y="f17"/>
                      <a:pt x="f90" y="f75"/>
                    </a:cubicBezTo>
                    <a:cubicBezTo>
                      <a:pt x="f91" y="f5"/>
                      <a:pt x="f92" y="f5"/>
                      <a:pt x="f93" y="f5"/>
                    </a:cubicBezTo>
                    <a:cubicBezTo>
                      <a:pt x="f13" y="f5"/>
                      <a:pt x="f13" y="f5"/>
                      <a:pt x="f8" y="f5"/>
                    </a:cubicBezTo>
                    <a:close/>
                  </a:path>
                </a:pathLst>
              </a:custGeom>
              <a:solidFill>
                <a:srgbClr val="D39A8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7" name="Freeform 194">
                <a:extLst>
                  <a:ext uri="{FF2B5EF4-FFF2-40B4-BE49-F238E27FC236}">
                    <a16:creationId xmlns:a16="http://schemas.microsoft.com/office/drawing/2014/main" id="{DE0A8975-5B9A-C7BC-A1ED-ED416EF041AA}"/>
                  </a:ext>
                </a:extLst>
              </p:cNvPr>
              <p:cNvSpPr/>
              <p:nvPr/>
            </p:nvSpPr>
            <p:spPr>
              <a:xfrm>
                <a:off x="10463214" y="5635630"/>
                <a:ext cx="465136" cy="117472"/>
              </a:xfrm>
              <a:custGeom>
                <a:avLst/>
                <a:gdLst>
                  <a:gd name="f0" fmla="val 10800000"/>
                  <a:gd name="f1" fmla="val 5400000"/>
                  <a:gd name="f2" fmla="val 180"/>
                  <a:gd name="f3" fmla="val w"/>
                  <a:gd name="f4" fmla="val h"/>
                  <a:gd name="f5" fmla="val 0"/>
                  <a:gd name="f6" fmla="val 295"/>
                  <a:gd name="f7" fmla="val 74"/>
                  <a:gd name="f8" fmla="val 95"/>
                  <a:gd name="f9" fmla="val 64"/>
                  <a:gd name="f10" fmla="val 92"/>
                  <a:gd name="f11" fmla="val 66"/>
                  <a:gd name="f12" fmla="val 89"/>
                  <a:gd name="f13" fmla="val 68"/>
                  <a:gd name="f14" fmla="val 72"/>
                  <a:gd name="f15" fmla="val 87"/>
                  <a:gd name="f16" fmla="val 73"/>
                  <a:gd name="f17" fmla="val 84"/>
                  <a:gd name="f18" fmla="val 81"/>
                  <a:gd name="f19" fmla="val 69"/>
                  <a:gd name="f20" fmla="val 79"/>
                  <a:gd name="f21" fmla="val 61"/>
                  <a:gd name="f22" fmla="val 77"/>
                  <a:gd name="f23" fmla="val 76"/>
                  <a:gd name="f24" fmla="val 59"/>
                  <a:gd name="f25" fmla="val 75"/>
                  <a:gd name="f26" fmla="val 57"/>
                  <a:gd name="f27" fmla="val 67"/>
                  <a:gd name="f28" fmla="val 45"/>
                  <a:gd name="f29" fmla="val 55"/>
                  <a:gd name="f30" fmla="val 43"/>
                  <a:gd name="f31" fmla="val 42"/>
                  <a:gd name="f32" fmla="val 37"/>
                  <a:gd name="f33" fmla="val 46"/>
                  <a:gd name="f34" fmla="val 33"/>
                  <a:gd name="f35" fmla="val 29"/>
                  <a:gd name="f36" fmla="val 22"/>
                  <a:gd name="f37" fmla="val 39"/>
                  <a:gd name="f38" fmla="val 38"/>
                  <a:gd name="f39" fmla="val 16"/>
                  <a:gd name="f40" fmla="val 44"/>
                  <a:gd name="f41" fmla="val 11"/>
                  <a:gd name="f42" fmla="val 50"/>
                  <a:gd name="f43" fmla="val 6"/>
                  <a:gd name="f44" fmla="val 49"/>
                  <a:gd name="f45" fmla="val 2"/>
                  <a:gd name="f46" fmla="val 5"/>
                  <a:gd name="f47" fmla="val 8"/>
                  <a:gd name="f48" fmla="val 36"/>
                  <a:gd name="f49" fmla="val 13"/>
                  <a:gd name="f50" fmla="val 34"/>
                  <a:gd name="f51" fmla="val 14"/>
                  <a:gd name="f52" fmla="val 15"/>
                  <a:gd name="f53" fmla="val 40"/>
                  <a:gd name="f54" fmla="val 17"/>
                  <a:gd name="f55" fmla="val 18"/>
                  <a:gd name="f56" fmla="val 19"/>
                  <a:gd name="f57" fmla="val 35"/>
                  <a:gd name="f58" fmla="val 27"/>
                  <a:gd name="f59" fmla="val 30"/>
                  <a:gd name="f60" fmla="val 31"/>
                  <a:gd name="f61" fmla="val 32"/>
                  <a:gd name="f62" fmla="val 47"/>
                  <a:gd name="f63" fmla="val 53"/>
                  <a:gd name="f64" fmla="val 90"/>
                  <a:gd name="f65" fmla="val 98"/>
                  <a:gd name="f66" fmla="val 102"/>
                  <a:gd name="f67" fmla="val 48"/>
                  <a:gd name="f68" fmla="val 107"/>
                  <a:gd name="f69" fmla="val 116"/>
                  <a:gd name="f70" fmla="val 126"/>
                  <a:gd name="f71" fmla="val 138"/>
                  <a:gd name="f72" fmla="val 141"/>
                  <a:gd name="f73" fmla="val 144"/>
                  <a:gd name="f74" fmla="val 148"/>
                  <a:gd name="f75" fmla="val 26"/>
                  <a:gd name="f76" fmla="val 153"/>
                  <a:gd name="f77" fmla="val 24"/>
                  <a:gd name="f78" fmla="val 158"/>
                  <a:gd name="f79" fmla="val 164"/>
                  <a:gd name="f80" fmla="val 165"/>
                  <a:gd name="f81" fmla="val 25"/>
                  <a:gd name="f82" fmla="val 167"/>
                  <a:gd name="f83" fmla="val 168"/>
                  <a:gd name="f84" fmla="val 179"/>
                  <a:gd name="f85" fmla="val 189"/>
                  <a:gd name="f86" fmla="val 20"/>
                  <a:gd name="f87" fmla="val 200"/>
                  <a:gd name="f88" fmla="val 209"/>
                  <a:gd name="f89" fmla="val 218"/>
                  <a:gd name="f90" fmla="val 227"/>
                  <a:gd name="f91" fmla="val 229"/>
                  <a:gd name="f92" fmla="val 231"/>
                  <a:gd name="f93" fmla="val 233"/>
                  <a:gd name="f94" fmla="val 236"/>
                  <a:gd name="f95" fmla="val 12"/>
                  <a:gd name="f96" fmla="val 242"/>
                  <a:gd name="f97" fmla="val 247"/>
                  <a:gd name="f98" fmla="val 10"/>
                  <a:gd name="f99" fmla="val 263"/>
                  <a:gd name="f100" fmla="val 9"/>
                  <a:gd name="f101" fmla="val 279"/>
                  <a:gd name="f102" fmla="val 294"/>
                  <a:gd name="f103" fmla="val 3"/>
                  <a:gd name="f104" fmla="val 292"/>
                  <a:gd name="f105" fmla="val 290"/>
                  <a:gd name="f106" fmla="val 284"/>
                  <a:gd name="f107" fmla="val 4"/>
                  <a:gd name="f108" fmla="val 282"/>
                  <a:gd name="f109" fmla="val 280"/>
                  <a:gd name="f110" fmla="val 266"/>
                  <a:gd name="f111" fmla="val 253"/>
                  <a:gd name="f112" fmla="val 240"/>
                  <a:gd name="f113" fmla="val 237"/>
                  <a:gd name="f114" fmla="val 235"/>
                  <a:gd name="f115" fmla="val 21"/>
                  <a:gd name="f116" fmla="val 23"/>
                  <a:gd name="f117" fmla="val 28"/>
                  <a:gd name="f118" fmla="val 224"/>
                  <a:gd name="f119" fmla="val 219"/>
                  <a:gd name="f120" fmla="val 212"/>
                  <a:gd name="f121" fmla="val 206"/>
                  <a:gd name="f122" fmla="val 192"/>
                  <a:gd name="f123" fmla="val 184"/>
                  <a:gd name="f124" fmla="val 176"/>
                  <a:gd name="f125" fmla="val 162"/>
                  <a:gd name="f126" fmla="val 149"/>
                  <a:gd name="f127" fmla="val 135"/>
                  <a:gd name="f128" fmla="val 118"/>
                  <a:gd name="f129" fmla="val 105"/>
                  <a:gd name="f130" fmla="+- 0 0 -90"/>
                  <a:gd name="f131" fmla="*/ f3 1 295"/>
                  <a:gd name="f132" fmla="*/ f4 1 74"/>
                  <a:gd name="f133" fmla="+- f7 0 f5"/>
                  <a:gd name="f134" fmla="+- f6 0 f5"/>
                  <a:gd name="f135" fmla="*/ f130 f0 1"/>
                  <a:gd name="f136" fmla="*/ f134 1 295"/>
                  <a:gd name="f137" fmla="*/ f133 1 74"/>
                  <a:gd name="f138" fmla="*/ 95 f134 1"/>
                  <a:gd name="f139" fmla="*/ 64 f133 1"/>
                  <a:gd name="f140" fmla="*/ 89 f134 1"/>
                  <a:gd name="f141" fmla="*/ 72 f133 1"/>
                  <a:gd name="f142" fmla="*/ 81 f134 1"/>
                  <a:gd name="f143" fmla="*/ 73 f133 1"/>
                  <a:gd name="f144" fmla="*/ 79 f134 1"/>
                  <a:gd name="f145" fmla="*/ 61 f133 1"/>
                  <a:gd name="f146" fmla="*/ 75 f134 1"/>
                  <a:gd name="f147" fmla="*/ 57 f133 1"/>
                  <a:gd name="f148" fmla="*/ 42 f134 1"/>
                  <a:gd name="f149" fmla="*/ 45 f133 1"/>
                  <a:gd name="f150" fmla="*/ 29 f134 1"/>
                  <a:gd name="f151" fmla="*/ 43 f133 1"/>
                  <a:gd name="f152" fmla="*/ 16 f134 1"/>
                  <a:gd name="f153" fmla="*/ 44 f133 1"/>
                  <a:gd name="f154" fmla="*/ 0 f134 1"/>
                  <a:gd name="f155" fmla="*/ 46 f133 1"/>
                  <a:gd name="f156" fmla="*/ 8 f134 1"/>
                  <a:gd name="f157" fmla="*/ 37 f133 1"/>
                  <a:gd name="f158" fmla="*/ 14 f134 1"/>
                  <a:gd name="f159" fmla="*/ 38 f133 1"/>
                  <a:gd name="f160" fmla="*/ 17 f134 1"/>
                  <a:gd name="f161" fmla="*/ 19 f134 1"/>
                  <a:gd name="f162" fmla="*/ 35 f133 1"/>
                  <a:gd name="f163" fmla="*/ 31 f134 1"/>
                  <a:gd name="f164" fmla="*/ 32 f133 1"/>
                  <a:gd name="f165" fmla="*/ 53 f134 1"/>
                  <a:gd name="f166" fmla="*/ 90 f134 1"/>
                  <a:gd name="f167" fmla="*/ 47 f133 1"/>
                  <a:gd name="f168" fmla="*/ 107 f134 1"/>
                  <a:gd name="f169" fmla="*/ 138 f134 1"/>
                  <a:gd name="f170" fmla="*/ 29 f133 1"/>
                  <a:gd name="f171" fmla="*/ 148 f134 1"/>
                  <a:gd name="f172" fmla="*/ 26 f133 1"/>
                  <a:gd name="f173" fmla="*/ 164 f134 1"/>
                  <a:gd name="f174" fmla="*/ 24 f133 1"/>
                  <a:gd name="f175" fmla="*/ 168 f134 1"/>
                  <a:gd name="f176" fmla="*/ 200 f134 1"/>
                  <a:gd name="f177" fmla="*/ 18 f133 1"/>
                  <a:gd name="f178" fmla="*/ 227 f134 1"/>
                  <a:gd name="f179" fmla="*/ 233 f134 1"/>
                  <a:gd name="f180" fmla="*/ 16 f133 1"/>
                  <a:gd name="f181" fmla="*/ 247 f134 1"/>
                  <a:gd name="f182" fmla="*/ 10 f133 1"/>
                  <a:gd name="f183" fmla="*/ 295 f134 1"/>
                  <a:gd name="f184" fmla="*/ 0 f133 1"/>
                  <a:gd name="f185" fmla="*/ 290 f134 1"/>
                  <a:gd name="f186" fmla="*/ 5 f133 1"/>
                  <a:gd name="f187" fmla="*/ 280 f134 1"/>
                  <a:gd name="f188" fmla="*/ 12 f133 1"/>
                  <a:gd name="f189" fmla="*/ 240 f134 1"/>
                  <a:gd name="f190" fmla="*/ 23 f133 1"/>
                  <a:gd name="f191" fmla="*/ 219 f134 1"/>
                  <a:gd name="f192" fmla="*/ 27 f133 1"/>
                  <a:gd name="f193" fmla="*/ 176 f134 1"/>
                  <a:gd name="f194" fmla="*/ 31 f133 1"/>
                  <a:gd name="f195" fmla="*/ 135 f134 1"/>
                  <a:gd name="f196" fmla="*/ 39 f133 1"/>
                  <a:gd name="f197" fmla="*/ f135 1 f2"/>
                  <a:gd name="f198" fmla="*/ f138 1 295"/>
                  <a:gd name="f199" fmla="*/ f139 1 74"/>
                  <a:gd name="f200" fmla="*/ f140 1 295"/>
                  <a:gd name="f201" fmla="*/ f141 1 74"/>
                  <a:gd name="f202" fmla="*/ f142 1 295"/>
                  <a:gd name="f203" fmla="*/ f143 1 74"/>
                  <a:gd name="f204" fmla="*/ f144 1 295"/>
                  <a:gd name="f205" fmla="*/ f145 1 74"/>
                  <a:gd name="f206" fmla="*/ f146 1 295"/>
                  <a:gd name="f207" fmla="*/ f147 1 74"/>
                  <a:gd name="f208" fmla="*/ f148 1 295"/>
                  <a:gd name="f209" fmla="*/ f149 1 74"/>
                  <a:gd name="f210" fmla="*/ f150 1 295"/>
                  <a:gd name="f211" fmla="*/ f151 1 74"/>
                  <a:gd name="f212" fmla="*/ f152 1 295"/>
                  <a:gd name="f213" fmla="*/ f153 1 74"/>
                  <a:gd name="f214" fmla="*/ f154 1 295"/>
                  <a:gd name="f215" fmla="*/ f155 1 74"/>
                  <a:gd name="f216" fmla="*/ f156 1 295"/>
                  <a:gd name="f217" fmla="*/ f157 1 74"/>
                  <a:gd name="f218" fmla="*/ f158 1 295"/>
                  <a:gd name="f219" fmla="*/ f159 1 74"/>
                  <a:gd name="f220" fmla="*/ f160 1 295"/>
                  <a:gd name="f221" fmla="*/ f161 1 295"/>
                  <a:gd name="f222" fmla="*/ f162 1 74"/>
                  <a:gd name="f223" fmla="*/ f163 1 295"/>
                  <a:gd name="f224" fmla="*/ f164 1 74"/>
                  <a:gd name="f225" fmla="*/ f165 1 295"/>
                  <a:gd name="f226" fmla="*/ f166 1 295"/>
                  <a:gd name="f227" fmla="*/ f167 1 74"/>
                  <a:gd name="f228" fmla="*/ f168 1 295"/>
                  <a:gd name="f229" fmla="*/ f169 1 295"/>
                  <a:gd name="f230" fmla="*/ f170 1 74"/>
                  <a:gd name="f231" fmla="*/ f171 1 295"/>
                  <a:gd name="f232" fmla="*/ f172 1 74"/>
                  <a:gd name="f233" fmla="*/ f173 1 295"/>
                  <a:gd name="f234" fmla="*/ f174 1 74"/>
                  <a:gd name="f235" fmla="*/ f175 1 295"/>
                  <a:gd name="f236" fmla="*/ f176 1 295"/>
                  <a:gd name="f237" fmla="*/ f177 1 74"/>
                  <a:gd name="f238" fmla="*/ f178 1 295"/>
                  <a:gd name="f239" fmla="*/ f179 1 295"/>
                  <a:gd name="f240" fmla="*/ f180 1 74"/>
                  <a:gd name="f241" fmla="*/ f181 1 295"/>
                  <a:gd name="f242" fmla="*/ f182 1 74"/>
                  <a:gd name="f243" fmla="*/ f183 1 295"/>
                  <a:gd name="f244" fmla="*/ f184 1 74"/>
                  <a:gd name="f245" fmla="*/ f185 1 295"/>
                  <a:gd name="f246" fmla="*/ f186 1 74"/>
                  <a:gd name="f247" fmla="*/ f187 1 295"/>
                  <a:gd name="f248" fmla="*/ f188 1 74"/>
                  <a:gd name="f249" fmla="*/ f189 1 295"/>
                  <a:gd name="f250" fmla="*/ f190 1 74"/>
                  <a:gd name="f251" fmla="*/ f191 1 295"/>
                  <a:gd name="f252" fmla="*/ f192 1 74"/>
                  <a:gd name="f253" fmla="*/ f193 1 295"/>
                  <a:gd name="f254" fmla="*/ f194 1 74"/>
                  <a:gd name="f255" fmla="*/ f195 1 295"/>
                  <a:gd name="f256" fmla="*/ f196 1 74"/>
                  <a:gd name="f257" fmla="*/ 0 1 f136"/>
                  <a:gd name="f258" fmla="*/ f6 1 f136"/>
                  <a:gd name="f259" fmla="*/ 0 1 f137"/>
                  <a:gd name="f260" fmla="*/ f7 1 f137"/>
                  <a:gd name="f261" fmla="+- f197 0 f1"/>
                  <a:gd name="f262" fmla="*/ f198 1 f136"/>
                  <a:gd name="f263" fmla="*/ f199 1 f137"/>
                  <a:gd name="f264" fmla="*/ f200 1 f136"/>
                  <a:gd name="f265" fmla="*/ f201 1 f137"/>
                  <a:gd name="f266" fmla="*/ f202 1 f136"/>
                  <a:gd name="f267" fmla="*/ f203 1 f137"/>
                  <a:gd name="f268" fmla="*/ f204 1 f136"/>
                  <a:gd name="f269" fmla="*/ f205 1 f137"/>
                  <a:gd name="f270" fmla="*/ f206 1 f136"/>
                  <a:gd name="f271" fmla="*/ f207 1 f137"/>
                  <a:gd name="f272" fmla="*/ f208 1 f136"/>
                  <a:gd name="f273" fmla="*/ f209 1 f137"/>
                  <a:gd name="f274" fmla="*/ f210 1 f136"/>
                  <a:gd name="f275" fmla="*/ f211 1 f137"/>
                  <a:gd name="f276" fmla="*/ f212 1 f136"/>
                  <a:gd name="f277" fmla="*/ f213 1 f137"/>
                  <a:gd name="f278" fmla="*/ f214 1 f136"/>
                  <a:gd name="f279" fmla="*/ f215 1 f137"/>
                  <a:gd name="f280" fmla="*/ f216 1 f136"/>
                  <a:gd name="f281" fmla="*/ f217 1 f137"/>
                  <a:gd name="f282" fmla="*/ f218 1 f136"/>
                  <a:gd name="f283" fmla="*/ f219 1 f137"/>
                  <a:gd name="f284" fmla="*/ f220 1 f136"/>
                  <a:gd name="f285" fmla="*/ f221 1 f136"/>
                  <a:gd name="f286" fmla="*/ f222 1 f137"/>
                  <a:gd name="f287" fmla="*/ f223 1 f136"/>
                  <a:gd name="f288" fmla="*/ f224 1 f137"/>
                  <a:gd name="f289" fmla="*/ f225 1 f136"/>
                  <a:gd name="f290" fmla="*/ f226 1 f136"/>
                  <a:gd name="f291" fmla="*/ f227 1 f137"/>
                  <a:gd name="f292" fmla="*/ f228 1 f136"/>
                  <a:gd name="f293" fmla="*/ f229 1 f136"/>
                  <a:gd name="f294" fmla="*/ f230 1 f137"/>
                  <a:gd name="f295" fmla="*/ f231 1 f136"/>
                  <a:gd name="f296" fmla="*/ f232 1 f137"/>
                  <a:gd name="f297" fmla="*/ f233 1 f136"/>
                  <a:gd name="f298" fmla="*/ f234 1 f137"/>
                  <a:gd name="f299" fmla="*/ f235 1 f136"/>
                  <a:gd name="f300" fmla="*/ f236 1 f136"/>
                  <a:gd name="f301" fmla="*/ f237 1 f137"/>
                  <a:gd name="f302" fmla="*/ f238 1 f136"/>
                  <a:gd name="f303" fmla="*/ f239 1 f136"/>
                  <a:gd name="f304" fmla="*/ f240 1 f137"/>
                  <a:gd name="f305" fmla="*/ f241 1 f136"/>
                  <a:gd name="f306" fmla="*/ f242 1 f137"/>
                  <a:gd name="f307" fmla="*/ f243 1 f136"/>
                  <a:gd name="f308" fmla="*/ f244 1 f137"/>
                  <a:gd name="f309" fmla="*/ f245 1 f136"/>
                  <a:gd name="f310" fmla="*/ f246 1 f137"/>
                  <a:gd name="f311" fmla="*/ f247 1 f136"/>
                  <a:gd name="f312" fmla="*/ f248 1 f137"/>
                  <a:gd name="f313" fmla="*/ f249 1 f136"/>
                  <a:gd name="f314" fmla="*/ f250 1 f137"/>
                  <a:gd name="f315" fmla="*/ f251 1 f136"/>
                  <a:gd name="f316" fmla="*/ f252 1 f137"/>
                  <a:gd name="f317" fmla="*/ f253 1 f136"/>
                  <a:gd name="f318" fmla="*/ f254 1 f137"/>
                  <a:gd name="f319" fmla="*/ f255 1 f136"/>
                  <a:gd name="f320" fmla="*/ f256 1 f137"/>
                  <a:gd name="f321" fmla="*/ f257 f131 1"/>
                  <a:gd name="f322" fmla="*/ f258 f131 1"/>
                  <a:gd name="f323" fmla="*/ f260 f132 1"/>
                  <a:gd name="f324" fmla="*/ f259 f132 1"/>
                  <a:gd name="f325" fmla="*/ f262 f131 1"/>
                  <a:gd name="f326" fmla="*/ f263 f132 1"/>
                  <a:gd name="f327" fmla="*/ f264 f131 1"/>
                  <a:gd name="f328" fmla="*/ f265 f132 1"/>
                  <a:gd name="f329" fmla="*/ f266 f131 1"/>
                  <a:gd name="f330" fmla="*/ f267 f132 1"/>
                  <a:gd name="f331" fmla="*/ f268 f131 1"/>
                  <a:gd name="f332" fmla="*/ f269 f132 1"/>
                  <a:gd name="f333" fmla="*/ f270 f131 1"/>
                  <a:gd name="f334" fmla="*/ f271 f132 1"/>
                  <a:gd name="f335" fmla="*/ f272 f131 1"/>
                  <a:gd name="f336" fmla="*/ f273 f132 1"/>
                  <a:gd name="f337" fmla="*/ f274 f131 1"/>
                  <a:gd name="f338" fmla="*/ f275 f132 1"/>
                  <a:gd name="f339" fmla="*/ f276 f131 1"/>
                  <a:gd name="f340" fmla="*/ f277 f132 1"/>
                  <a:gd name="f341" fmla="*/ f278 f131 1"/>
                  <a:gd name="f342" fmla="*/ f279 f132 1"/>
                  <a:gd name="f343" fmla="*/ f280 f131 1"/>
                  <a:gd name="f344" fmla="*/ f281 f132 1"/>
                  <a:gd name="f345" fmla="*/ f282 f131 1"/>
                  <a:gd name="f346" fmla="*/ f283 f132 1"/>
                  <a:gd name="f347" fmla="*/ f284 f131 1"/>
                  <a:gd name="f348" fmla="*/ f285 f131 1"/>
                  <a:gd name="f349" fmla="*/ f286 f132 1"/>
                  <a:gd name="f350" fmla="*/ f287 f131 1"/>
                  <a:gd name="f351" fmla="*/ f288 f132 1"/>
                  <a:gd name="f352" fmla="*/ f289 f131 1"/>
                  <a:gd name="f353" fmla="*/ f290 f131 1"/>
                  <a:gd name="f354" fmla="*/ f291 f132 1"/>
                  <a:gd name="f355" fmla="*/ f292 f131 1"/>
                  <a:gd name="f356" fmla="*/ f293 f131 1"/>
                  <a:gd name="f357" fmla="*/ f294 f132 1"/>
                  <a:gd name="f358" fmla="*/ f295 f131 1"/>
                  <a:gd name="f359" fmla="*/ f296 f132 1"/>
                  <a:gd name="f360" fmla="*/ f297 f131 1"/>
                  <a:gd name="f361" fmla="*/ f298 f132 1"/>
                  <a:gd name="f362" fmla="*/ f299 f131 1"/>
                  <a:gd name="f363" fmla="*/ f300 f131 1"/>
                  <a:gd name="f364" fmla="*/ f301 f132 1"/>
                  <a:gd name="f365" fmla="*/ f302 f131 1"/>
                  <a:gd name="f366" fmla="*/ f303 f131 1"/>
                  <a:gd name="f367" fmla="*/ f304 f132 1"/>
                  <a:gd name="f368" fmla="*/ f305 f131 1"/>
                  <a:gd name="f369" fmla="*/ f306 f132 1"/>
                  <a:gd name="f370" fmla="*/ f307 f131 1"/>
                  <a:gd name="f371" fmla="*/ f308 f132 1"/>
                  <a:gd name="f372" fmla="*/ f309 f131 1"/>
                  <a:gd name="f373" fmla="*/ f310 f132 1"/>
                  <a:gd name="f374" fmla="*/ f311 f131 1"/>
                  <a:gd name="f375" fmla="*/ f312 f132 1"/>
                  <a:gd name="f376" fmla="*/ f313 f131 1"/>
                  <a:gd name="f377" fmla="*/ f314 f132 1"/>
                  <a:gd name="f378" fmla="*/ f315 f131 1"/>
                  <a:gd name="f379" fmla="*/ f316 f132 1"/>
                  <a:gd name="f380" fmla="*/ f317 f131 1"/>
                  <a:gd name="f381" fmla="*/ f318 f132 1"/>
                  <a:gd name="f382" fmla="*/ f319 f131 1"/>
                  <a:gd name="f383" fmla="*/ f320 f132 1"/>
                </a:gdLst>
                <a:ahLst/>
                <a:cxnLst>
                  <a:cxn ang="3cd4">
                    <a:pos x="hc" y="t"/>
                  </a:cxn>
                  <a:cxn ang="0">
                    <a:pos x="r" y="vc"/>
                  </a:cxn>
                  <a:cxn ang="cd4">
                    <a:pos x="hc" y="b"/>
                  </a:cxn>
                  <a:cxn ang="cd2">
                    <a:pos x="l" y="vc"/>
                  </a:cxn>
                  <a:cxn ang="f261">
                    <a:pos x="f325" y="f326"/>
                  </a:cxn>
                  <a:cxn ang="f261">
                    <a:pos x="f327" y="f328"/>
                  </a:cxn>
                  <a:cxn ang="f261">
                    <a:pos x="f329" y="f330"/>
                  </a:cxn>
                  <a:cxn ang="f261">
                    <a:pos x="f329" y="f330"/>
                  </a:cxn>
                  <a:cxn ang="f261">
                    <a:pos x="f331" y="f332"/>
                  </a:cxn>
                  <a:cxn ang="f261">
                    <a:pos x="f333" y="f334"/>
                  </a:cxn>
                  <a:cxn ang="f261">
                    <a:pos x="f335" y="f336"/>
                  </a:cxn>
                  <a:cxn ang="f261">
                    <a:pos x="f337" y="f338"/>
                  </a:cxn>
                  <a:cxn ang="f261">
                    <a:pos x="f339" y="f340"/>
                  </a:cxn>
                  <a:cxn ang="f261">
                    <a:pos x="f341" y="f342"/>
                  </a:cxn>
                  <a:cxn ang="f261">
                    <a:pos x="f343" y="f344"/>
                  </a:cxn>
                  <a:cxn ang="f261">
                    <a:pos x="f345" y="f346"/>
                  </a:cxn>
                  <a:cxn ang="f261">
                    <a:pos x="f347" y="f346"/>
                  </a:cxn>
                  <a:cxn ang="f261">
                    <a:pos x="f348" y="f349"/>
                  </a:cxn>
                  <a:cxn ang="f261">
                    <a:pos x="f350" y="f351"/>
                  </a:cxn>
                  <a:cxn ang="f261">
                    <a:pos x="f352" y="f344"/>
                  </a:cxn>
                  <a:cxn ang="f261">
                    <a:pos x="f353" y="f354"/>
                  </a:cxn>
                  <a:cxn ang="f261">
                    <a:pos x="f355" y="f338"/>
                  </a:cxn>
                  <a:cxn ang="f261">
                    <a:pos x="f356" y="f357"/>
                  </a:cxn>
                  <a:cxn ang="f261">
                    <a:pos x="f358" y="f359"/>
                  </a:cxn>
                  <a:cxn ang="f261">
                    <a:pos x="f360" y="f361"/>
                  </a:cxn>
                  <a:cxn ang="f261">
                    <a:pos x="f362" y="f361"/>
                  </a:cxn>
                  <a:cxn ang="f261">
                    <a:pos x="f363" y="f364"/>
                  </a:cxn>
                  <a:cxn ang="f261">
                    <a:pos x="f365" y="f364"/>
                  </a:cxn>
                  <a:cxn ang="f261">
                    <a:pos x="f366" y="f367"/>
                  </a:cxn>
                  <a:cxn ang="f261">
                    <a:pos x="f368" y="f369"/>
                  </a:cxn>
                  <a:cxn ang="f261">
                    <a:pos x="f370" y="f371"/>
                  </a:cxn>
                  <a:cxn ang="f261">
                    <a:pos x="f372" y="f373"/>
                  </a:cxn>
                  <a:cxn ang="f261">
                    <a:pos x="f374" y="f375"/>
                  </a:cxn>
                  <a:cxn ang="f261">
                    <a:pos x="f374" y="f375"/>
                  </a:cxn>
                  <a:cxn ang="f261">
                    <a:pos x="f376" y="f364"/>
                  </a:cxn>
                  <a:cxn ang="f261">
                    <a:pos x="f366" y="f377"/>
                  </a:cxn>
                  <a:cxn ang="f261">
                    <a:pos x="f366" y="f377"/>
                  </a:cxn>
                  <a:cxn ang="f261">
                    <a:pos x="f378" y="f361"/>
                  </a:cxn>
                  <a:cxn ang="f261">
                    <a:pos x="f363" y="f379"/>
                  </a:cxn>
                  <a:cxn ang="f261">
                    <a:pos x="f380" y="f381"/>
                  </a:cxn>
                  <a:cxn ang="f261">
                    <a:pos x="f382" y="f383"/>
                  </a:cxn>
                  <a:cxn ang="f261">
                    <a:pos x="f325" y="f326"/>
                  </a:cxn>
                </a:cxnLst>
                <a:rect l="f321" t="f324" r="f322" b="f323"/>
                <a:pathLst>
                  <a:path w="295" h="74">
                    <a:moveTo>
                      <a:pt x="f8" y="f9"/>
                    </a:moveTo>
                    <a:cubicBezTo>
                      <a:pt x="f10" y="f11"/>
                      <a:pt x="f12" y="f13"/>
                      <a:pt x="f12" y="f14"/>
                    </a:cubicBezTo>
                    <a:cubicBezTo>
                      <a:pt x="f15" y="f16"/>
                      <a:pt x="f17" y="f7"/>
                      <a:pt x="f18" y="f16"/>
                    </a:cubicBezTo>
                    <a:cubicBezTo>
                      <a:pt x="f18" y="f16"/>
                      <a:pt x="f18" y="f16"/>
                      <a:pt x="f18" y="f16"/>
                    </a:cubicBezTo>
                    <a:cubicBezTo>
                      <a:pt x="f17" y="f19"/>
                      <a:pt x="f17" y="f9"/>
                      <a:pt x="f20" y="f21"/>
                    </a:cubicBezTo>
                    <a:cubicBezTo>
                      <a:pt x="f22" y="f21"/>
                      <a:pt x="f23" y="f24"/>
                      <a:pt x="f25" y="f26"/>
                    </a:cubicBezTo>
                    <a:cubicBezTo>
                      <a:pt x="f27" y="f28"/>
                      <a:pt x="f29" y="f30"/>
                      <a:pt x="f31" y="f28"/>
                    </a:cubicBezTo>
                    <a:cubicBezTo>
                      <a:pt x="f32" y="f33"/>
                      <a:pt x="f34" y="f33"/>
                      <a:pt x="f35" y="f30"/>
                    </a:cubicBezTo>
                    <a:cubicBezTo>
                      <a:pt x="f36" y="f37"/>
                      <a:pt x="f36" y="f38"/>
                      <a:pt x="f39" y="f40"/>
                    </a:cubicBezTo>
                    <a:cubicBezTo>
                      <a:pt x="f41" y="f42"/>
                      <a:pt x="f43" y="f44"/>
                      <a:pt x="f5" y="f33"/>
                    </a:cubicBezTo>
                    <a:cubicBezTo>
                      <a:pt x="f45" y="f31"/>
                      <a:pt x="f46" y="f37"/>
                      <a:pt x="f47" y="f32"/>
                    </a:cubicBezTo>
                    <a:cubicBezTo>
                      <a:pt x="f41" y="f48"/>
                      <a:pt x="f49" y="f50"/>
                      <a:pt x="f51" y="f38"/>
                    </a:cubicBezTo>
                    <a:cubicBezTo>
                      <a:pt x="f52" y="f53"/>
                      <a:pt x="f39" y="f37"/>
                      <a:pt x="f54" y="f38"/>
                    </a:cubicBezTo>
                    <a:cubicBezTo>
                      <a:pt x="f55" y="f38"/>
                      <a:pt x="f56" y="f32"/>
                      <a:pt x="f56" y="f57"/>
                    </a:cubicBezTo>
                    <a:cubicBezTo>
                      <a:pt x="f36" y="f35"/>
                      <a:pt x="f58" y="f59"/>
                      <a:pt x="f60" y="f61"/>
                    </a:cubicBezTo>
                    <a:cubicBezTo>
                      <a:pt x="f38" y="f57"/>
                      <a:pt x="f62" y="f61"/>
                      <a:pt x="f63" y="f32"/>
                    </a:cubicBezTo>
                    <a:cubicBezTo>
                      <a:pt x="f11" y="f48"/>
                      <a:pt x="f20" y="f31"/>
                      <a:pt x="f64" y="f62"/>
                    </a:cubicBezTo>
                    <a:cubicBezTo>
                      <a:pt x="f65" y="f42"/>
                      <a:pt x="f66" y="f67"/>
                      <a:pt x="f68" y="f30"/>
                    </a:cubicBezTo>
                    <a:cubicBezTo>
                      <a:pt x="f69" y="f57"/>
                      <a:pt x="f70" y="f35"/>
                      <a:pt x="f71" y="f35"/>
                    </a:cubicBezTo>
                    <a:cubicBezTo>
                      <a:pt x="f72" y="f35"/>
                      <a:pt x="f73" y="f58"/>
                      <a:pt x="f74" y="f75"/>
                    </a:cubicBezTo>
                    <a:cubicBezTo>
                      <a:pt x="f76" y="f77"/>
                      <a:pt x="f78" y="f36"/>
                      <a:pt x="f79" y="f77"/>
                    </a:cubicBezTo>
                    <a:cubicBezTo>
                      <a:pt x="f80" y="f81"/>
                      <a:pt x="f82" y="f81"/>
                      <a:pt x="f83" y="f77"/>
                    </a:cubicBezTo>
                    <a:cubicBezTo>
                      <a:pt x="f84" y="f36"/>
                      <a:pt x="f85" y="f86"/>
                      <a:pt x="f87" y="f55"/>
                    </a:cubicBezTo>
                    <a:cubicBezTo>
                      <a:pt x="f88" y="f54"/>
                      <a:pt x="f89" y="f54"/>
                      <a:pt x="f90" y="f55"/>
                    </a:cubicBezTo>
                    <a:cubicBezTo>
                      <a:pt x="f91" y="f56"/>
                      <a:pt x="f92" y="f56"/>
                      <a:pt x="f93" y="f39"/>
                    </a:cubicBezTo>
                    <a:cubicBezTo>
                      <a:pt x="f94" y="f95"/>
                      <a:pt x="f96" y="f41"/>
                      <a:pt x="f97" y="f98"/>
                    </a:cubicBezTo>
                    <a:cubicBezTo>
                      <a:pt x="f99" y="f100"/>
                      <a:pt x="f101" y="f46"/>
                      <a:pt x="f6" y="f5"/>
                    </a:cubicBezTo>
                    <a:cubicBezTo>
                      <a:pt x="f102" y="f103"/>
                      <a:pt x="f104" y="f46"/>
                      <a:pt x="f105" y="f46"/>
                    </a:cubicBezTo>
                    <a:cubicBezTo>
                      <a:pt x="f106" y="f107"/>
                      <a:pt x="f108" y="f47"/>
                      <a:pt x="f109" y="f95"/>
                    </a:cubicBezTo>
                    <a:cubicBezTo>
                      <a:pt x="f109" y="f95"/>
                      <a:pt x="f109" y="f95"/>
                      <a:pt x="f109" y="f95"/>
                    </a:cubicBezTo>
                    <a:cubicBezTo>
                      <a:pt x="f110" y="f95"/>
                      <a:pt x="f111" y="f51"/>
                      <a:pt x="f112" y="f55"/>
                    </a:cubicBezTo>
                    <a:cubicBezTo>
                      <a:pt x="f113" y="f56"/>
                      <a:pt x="f114" y="f115"/>
                      <a:pt x="f93" y="f116"/>
                    </a:cubicBezTo>
                    <a:cubicBezTo>
                      <a:pt x="f93" y="f116"/>
                      <a:pt x="f93" y="f116"/>
                      <a:pt x="f93" y="f116"/>
                    </a:cubicBezTo>
                    <a:cubicBezTo>
                      <a:pt x="f91" y="f117"/>
                      <a:pt x="f118" y="f77"/>
                      <a:pt x="f119" y="f77"/>
                    </a:cubicBezTo>
                    <a:cubicBezTo>
                      <a:pt x="f120" y="f77"/>
                      <a:pt x="f121" y="f77"/>
                      <a:pt x="f87" y="f58"/>
                    </a:cubicBezTo>
                    <a:cubicBezTo>
                      <a:pt x="f122" y="f59"/>
                      <a:pt x="f123" y="f59"/>
                      <a:pt x="f124" y="f60"/>
                    </a:cubicBezTo>
                    <a:cubicBezTo>
                      <a:pt x="f125" y="f61"/>
                      <a:pt x="f126" y="f48"/>
                      <a:pt x="f127" y="f37"/>
                    </a:cubicBezTo>
                    <a:cubicBezTo>
                      <a:pt x="f128" y="f31"/>
                      <a:pt x="f129" y="f42"/>
                      <a:pt x="f8" y="f9"/>
                    </a:cubicBezTo>
                    <a:close/>
                  </a:path>
                </a:pathLst>
              </a:custGeom>
              <a:solidFill>
                <a:srgbClr val="B5746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8" name="Freeform 195">
                <a:extLst>
                  <a:ext uri="{FF2B5EF4-FFF2-40B4-BE49-F238E27FC236}">
                    <a16:creationId xmlns:a16="http://schemas.microsoft.com/office/drawing/2014/main" id="{C699AE65-82E5-DD0E-E5AC-F2D9B76666D2}"/>
                  </a:ext>
                </a:extLst>
              </p:cNvPr>
              <p:cNvSpPr/>
              <p:nvPr/>
            </p:nvSpPr>
            <p:spPr>
              <a:xfrm>
                <a:off x="10583859" y="5751511"/>
                <a:ext cx="6345" cy="7936"/>
              </a:xfrm>
              <a:custGeom>
                <a:avLst/>
                <a:gdLst>
                  <a:gd name="f0" fmla="val 10800000"/>
                  <a:gd name="f1" fmla="val 5400000"/>
                  <a:gd name="f2" fmla="val 180"/>
                  <a:gd name="f3" fmla="val w"/>
                  <a:gd name="f4" fmla="val h"/>
                  <a:gd name="f5" fmla="val 0"/>
                  <a:gd name="f6" fmla="val 4"/>
                  <a:gd name="f7" fmla="val 5"/>
                  <a:gd name="f8" fmla="val 1"/>
                  <a:gd name="f9" fmla="val 2"/>
                  <a:gd name="f10" fmla="val 3"/>
                  <a:gd name="f11" fmla="+- 0 0 -90"/>
                  <a:gd name="f12" fmla="*/ f3 1 4"/>
                  <a:gd name="f13" fmla="*/ f4 1 5"/>
                  <a:gd name="f14" fmla="+- f7 0 f5"/>
                  <a:gd name="f15" fmla="+- f6 0 f5"/>
                  <a:gd name="f16" fmla="*/ f11 f0 1"/>
                  <a:gd name="f17" fmla="*/ f14 1 5"/>
                  <a:gd name="f18" fmla="*/ f15 1 4"/>
                  <a:gd name="f19" fmla="*/ 4 f15 1"/>
                  <a:gd name="f20" fmla="*/ 0 f14 1"/>
                  <a:gd name="f21" fmla="*/ 3 f14 1"/>
                  <a:gd name="f22" fmla="*/ 2 f15 1"/>
                  <a:gd name="f23" fmla="*/ 5 f14 1"/>
                  <a:gd name="f24" fmla="*/ 2 f14 1"/>
                  <a:gd name="f25" fmla="*/ f16 1 f2"/>
                  <a:gd name="f26" fmla="*/ f19 1 4"/>
                  <a:gd name="f27" fmla="*/ f20 1 5"/>
                  <a:gd name="f28" fmla="*/ f21 1 5"/>
                  <a:gd name="f29" fmla="*/ f22 1 4"/>
                  <a:gd name="f30" fmla="*/ f23 1 5"/>
                  <a:gd name="f31" fmla="*/ f24 1 5"/>
                  <a:gd name="f32" fmla="*/ 0 1 f18"/>
                  <a:gd name="f33" fmla="*/ f6 1 f18"/>
                  <a:gd name="f34" fmla="*/ 0 1 f17"/>
                  <a:gd name="f35" fmla="*/ f7 1 f17"/>
                  <a:gd name="f36" fmla="+- f25 0 f1"/>
                  <a:gd name="f37" fmla="*/ f26 1 f18"/>
                  <a:gd name="f38" fmla="*/ f27 1 f17"/>
                  <a:gd name="f39" fmla="*/ f28 1 f17"/>
                  <a:gd name="f40" fmla="*/ f29 1 f18"/>
                  <a:gd name="f41" fmla="*/ f30 1 f17"/>
                  <a:gd name="f42" fmla="*/ f31 1 f17"/>
                  <a:gd name="f43" fmla="*/ f32 f12 1"/>
                  <a:gd name="f44" fmla="*/ f33 f12 1"/>
                  <a:gd name="f45" fmla="*/ f35 f13 1"/>
                  <a:gd name="f46" fmla="*/ f34 f13 1"/>
                  <a:gd name="f47" fmla="*/ f37 f12 1"/>
                  <a:gd name="f48" fmla="*/ f38 f13 1"/>
                  <a:gd name="f49" fmla="*/ f39 f13 1"/>
                  <a:gd name="f50" fmla="*/ f40 f12 1"/>
                  <a:gd name="f51" fmla="*/ f41 f13 1"/>
                  <a:gd name="f52" fmla="*/ f42 f13 1"/>
                </a:gdLst>
                <a:ahLst/>
                <a:cxnLst>
                  <a:cxn ang="3cd4">
                    <a:pos x="hc" y="t"/>
                  </a:cxn>
                  <a:cxn ang="0">
                    <a:pos x="r" y="vc"/>
                  </a:cxn>
                  <a:cxn ang="cd4">
                    <a:pos x="hc" y="b"/>
                  </a:cxn>
                  <a:cxn ang="cd2">
                    <a:pos x="l" y="vc"/>
                  </a:cxn>
                  <a:cxn ang="f36">
                    <a:pos x="f47" y="f48"/>
                  </a:cxn>
                  <a:cxn ang="f36">
                    <a:pos x="f47" y="f49"/>
                  </a:cxn>
                  <a:cxn ang="f36">
                    <a:pos x="f50" y="f51"/>
                  </a:cxn>
                  <a:cxn ang="f36">
                    <a:pos x="f50" y="f52"/>
                  </a:cxn>
                  <a:cxn ang="f36">
                    <a:pos x="f47" y="f48"/>
                  </a:cxn>
                </a:cxnLst>
                <a:rect l="f43" t="f46" r="f44" b="f45"/>
                <a:pathLst>
                  <a:path w="4" h="5">
                    <a:moveTo>
                      <a:pt x="f6" y="f5"/>
                    </a:moveTo>
                    <a:cubicBezTo>
                      <a:pt x="f6" y="f8"/>
                      <a:pt x="f6" y="f9"/>
                      <a:pt x="f6" y="f10"/>
                    </a:cubicBezTo>
                    <a:cubicBezTo>
                      <a:pt x="f10" y="f6"/>
                      <a:pt x="f9" y="f7"/>
                      <a:pt x="f9" y="f7"/>
                    </a:cubicBezTo>
                    <a:cubicBezTo>
                      <a:pt x="f5" y="f6"/>
                      <a:pt x="f8" y="f10"/>
                      <a:pt x="f9" y="f9"/>
                    </a:cubicBezTo>
                    <a:cubicBezTo>
                      <a:pt x="f10" y="f8"/>
                      <a:pt x="f6" y="f8"/>
                      <a:pt x="f6" y="f5"/>
                    </a:cubicBezTo>
                    <a:close/>
                  </a:path>
                </a:pathLst>
              </a:custGeom>
              <a:solidFill>
                <a:srgbClr val="B5746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19" name="Freeform 196">
                <a:extLst>
                  <a:ext uri="{FF2B5EF4-FFF2-40B4-BE49-F238E27FC236}">
                    <a16:creationId xmlns:a16="http://schemas.microsoft.com/office/drawing/2014/main" id="{02EFF028-C16E-50CE-6CA8-276B45CDF94A}"/>
                  </a:ext>
                </a:extLst>
              </p:cNvPr>
              <p:cNvSpPr/>
              <p:nvPr/>
            </p:nvSpPr>
            <p:spPr>
              <a:xfrm>
                <a:off x="11393488" y="5586417"/>
                <a:ext cx="166685" cy="204789"/>
              </a:xfrm>
              <a:custGeom>
                <a:avLst/>
                <a:gdLst>
                  <a:gd name="f0" fmla="val 10800000"/>
                  <a:gd name="f1" fmla="val 5400000"/>
                  <a:gd name="f2" fmla="val 180"/>
                  <a:gd name="f3" fmla="val w"/>
                  <a:gd name="f4" fmla="val h"/>
                  <a:gd name="f5" fmla="val 0"/>
                  <a:gd name="f6" fmla="val 106"/>
                  <a:gd name="f7" fmla="val 130"/>
                  <a:gd name="f8" fmla="val 75"/>
                  <a:gd name="f9" fmla="val 115"/>
                  <a:gd name="f10" fmla="val 68"/>
                  <a:gd name="f11" fmla="val 114"/>
                  <a:gd name="f12" fmla="val 62"/>
                  <a:gd name="f13" fmla="val 59"/>
                  <a:gd name="f14" fmla="val 122"/>
                  <a:gd name="f15" fmla="val 58"/>
                  <a:gd name="f16" fmla="val 124"/>
                  <a:gd name="f17" fmla="val 56"/>
                  <a:gd name="f18" fmla="val 125"/>
                  <a:gd name="f19" fmla="val 55"/>
                  <a:gd name="f20" fmla="val 123"/>
                  <a:gd name="f21" fmla="val 53"/>
                  <a:gd name="f22" fmla="val 54"/>
                  <a:gd name="f23" fmla="val 120"/>
                  <a:gd name="f24" fmla="val 119"/>
                  <a:gd name="f25" fmla="val 57"/>
                  <a:gd name="f26" fmla="val 118"/>
                  <a:gd name="f27" fmla="val 116"/>
                  <a:gd name="f28" fmla="val 112"/>
                  <a:gd name="f29" fmla="val 52"/>
                  <a:gd name="f30" fmla="val 111"/>
                  <a:gd name="f31" fmla="val 48"/>
                  <a:gd name="f32" fmla="val 117"/>
                  <a:gd name="f33" fmla="val 42"/>
                  <a:gd name="f34" fmla="val 40"/>
                  <a:gd name="f35" fmla="val 41"/>
                  <a:gd name="f36" fmla="val 121"/>
                  <a:gd name="f37" fmla="val 127"/>
                  <a:gd name="f38" fmla="val 39"/>
                  <a:gd name="f39" fmla="val 129"/>
                  <a:gd name="f40" fmla="val 34"/>
                  <a:gd name="f41" fmla="val 126"/>
                  <a:gd name="f42" fmla="val 28"/>
                  <a:gd name="f43" fmla="val 23"/>
                  <a:gd name="f44" fmla="val 19"/>
                  <a:gd name="f45" fmla="val 128"/>
                  <a:gd name="f46" fmla="val 16"/>
                  <a:gd name="f47" fmla="val 20"/>
                  <a:gd name="f48" fmla="val 21"/>
                  <a:gd name="f49" fmla="val 17"/>
                  <a:gd name="f50" fmla="val 15"/>
                  <a:gd name="f51" fmla="val 14"/>
                  <a:gd name="f52" fmla="val 12"/>
                  <a:gd name="f53" fmla="val 10"/>
                  <a:gd name="f54" fmla="val 5"/>
                  <a:gd name="f55" fmla="val 2"/>
                  <a:gd name="f56" fmla="val 4"/>
                  <a:gd name="f57" fmla="val 6"/>
                  <a:gd name="f58" fmla="val 113"/>
                  <a:gd name="f59" fmla="val 1"/>
                  <a:gd name="f60" fmla="val 110"/>
                  <a:gd name="f61" fmla="val 3"/>
                  <a:gd name="f62" fmla="val 107"/>
                  <a:gd name="f63" fmla="val 104"/>
                  <a:gd name="f64" fmla="val 103"/>
                  <a:gd name="f65" fmla="val 11"/>
                  <a:gd name="f66" fmla="val 100"/>
                  <a:gd name="f67" fmla="val 94"/>
                  <a:gd name="f68" fmla="val 90"/>
                  <a:gd name="f69" fmla="val 82"/>
                  <a:gd name="f70" fmla="val 81"/>
                  <a:gd name="f71" fmla="val 18"/>
                  <a:gd name="f72" fmla="val 79"/>
                  <a:gd name="f73" fmla="val 78"/>
                  <a:gd name="f74" fmla="val 70"/>
                  <a:gd name="f75" fmla="val 65"/>
                  <a:gd name="f76" fmla="val 61"/>
                  <a:gd name="f77" fmla="val 26"/>
                  <a:gd name="f78" fmla="val 46"/>
                  <a:gd name="f79" fmla="val 27"/>
                  <a:gd name="f80" fmla="val 38"/>
                  <a:gd name="f81" fmla="val 25"/>
                  <a:gd name="f82" fmla="val 30"/>
                  <a:gd name="f83" fmla="val 24"/>
                  <a:gd name="f84" fmla="val 29"/>
                  <a:gd name="f85" fmla="val 32"/>
                  <a:gd name="f86" fmla="val 9"/>
                  <a:gd name="f87" fmla="val 33"/>
                  <a:gd name="f88" fmla="val 43"/>
                  <a:gd name="f89" fmla="val 47"/>
                  <a:gd name="f90" fmla="val 7"/>
                  <a:gd name="f91" fmla="val 45"/>
                  <a:gd name="f92" fmla="val 51"/>
                  <a:gd name="f93" fmla="val 22"/>
                  <a:gd name="f94" fmla="val 50"/>
                  <a:gd name="f95" fmla="val 35"/>
                  <a:gd name="f96" fmla="val 49"/>
                  <a:gd name="f97" fmla="val 66"/>
                  <a:gd name="f98" fmla="val 69"/>
                  <a:gd name="f99" fmla="val 76"/>
                  <a:gd name="f100" fmla="val 80"/>
                  <a:gd name="f101" fmla="val 77"/>
                  <a:gd name="f102" fmla="val 72"/>
                  <a:gd name="f103" fmla="val 67"/>
                  <a:gd name="f104" fmla="val 63"/>
                  <a:gd name="f105" fmla="val 60"/>
                  <a:gd name="f106" fmla="val 64"/>
                  <a:gd name="f107" fmla="val 71"/>
                  <a:gd name="f108" fmla="val 85"/>
                  <a:gd name="f109" fmla="val 93"/>
                  <a:gd name="f110" fmla="val 101"/>
                  <a:gd name="f111" fmla="val 87"/>
                  <a:gd name="f112" fmla="+- 0 0 -90"/>
                  <a:gd name="f113" fmla="*/ f3 1 106"/>
                  <a:gd name="f114" fmla="*/ f4 1 130"/>
                  <a:gd name="f115" fmla="+- f7 0 f5"/>
                  <a:gd name="f116" fmla="+- f6 0 f5"/>
                  <a:gd name="f117" fmla="*/ f112 f0 1"/>
                  <a:gd name="f118" fmla="*/ f116 1 106"/>
                  <a:gd name="f119" fmla="*/ f115 1 130"/>
                  <a:gd name="f120" fmla="*/ 75 f116 1"/>
                  <a:gd name="f121" fmla="*/ 115 f115 1"/>
                  <a:gd name="f122" fmla="*/ 59 f116 1"/>
                  <a:gd name="f123" fmla="*/ 122 f115 1"/>
                  <a:gd name="f124" fmla="*/ 55 f116 1"/>
                  <a:gd name="f125" fmla="*/ 123 f115 1"/>
                  <a:gd name="f126" fmla="*/ 119 f115 1"/>
                  <a:gd name="f127" fmla="*/ 58 f116 1"/>
                  <a:gd name="f128" fmla="*/ 112 f115 1"/>
                  <a:gd name="f129" fmla="*/ 42 f116 1"/>
                  <a:gd name="f130" fmla="*/ 118 f115 1"/>
                  <a:gd name="f131" fmla="*/ 41 f116 1"/>
                  <a:gd name="f132" fmla="*/ 121 f115 1"/>
                  <a:gd name="f133" fmla="*/ 34 f116 1"/>
                  <a:gd name="f134" fmla="*/ 126 f115 1"/>
                  <a:gd name="f135" fmla="*/ 19 f116 1"/>
                  <a:gd name="f136" fmla="*/ 128 f115 1"/>
                  <a:gd name="f137" fmla="*/ 20 f116 1"/>
                  <a:gd name="f138" fmla="*/ 15 f116 1"/>
                  <a:gd name="f139" fmla="*/ 12 f116 1"/>
                  <a:gd name="f140" fmla="*/ 0 f116 1"/>
                  <a:gd name="f141" fmla="*/ 130 f115 1"/>
                  <a:gd name="f142" fmla="*/ 5 f116 1"/>
                  <a:gd name="f143" fmla="*/ 117 f115 1"/>
                  <a:gd name="f144" fmla="*/ 3 f116 1"/>
                  <a:gd name="f145" fmla="*/ 107 f115 1"/>
                  <a:gd name="f146" fmla="*/ 11 f116 1"/>
                  <a:gd name="f147" fmla="*/ 100 f115 1"/>
                  <a:gd name="f148" fmla="*/ 17 f116 1"/>
                  <a:gd name="f149" fmla="*/ 82 f115 1"/>
                  <a:gd name="f150" fmla="*/ 78 f115 1"/>
                  <a:gd name="f151" fmla="*/ 16 f116 1"/>
                  <a:gd name="f152" fmla="*/ 65 f115 1"/>
                  <a:gd name="f153" fmla="*/ 21 f116 1"/>
                  <a:gd name="f154" fmla="*/ 54 f115 1"/>
                  <a:gd name="f155" fmla="*/ 25 f116 1"/>
                  <a:gd name="f156" fmla="*/ 30 f115 1"/>
                  <a:gd name="f157" fmla="*/ 29 f116 1"/>
                  <a:gd name="f158" fmla="*/ 15 f115 1"/>
                  <a:gd name="f159" fmla="*/ 33 f116 1"/>
                  <a:gd name="f160" fmla="*/ 5 f115 1"/>
                  <a:gd name="f161" fmla="*/ 46 f116 1"/>
                  <a:gd name="f162" fmla="*/ 2 f115 1"/>
                  <a:gd name="f163" fmla="*/ 47 f116 1"/>
                  <a:gd name="f164" fmla="*/ 7 f115 1"/>
                  <a:gd name="f165" fmla="*/ 53 f116 1"/>
                  <a:gd name="f166" fmla="*/ 17 f115 1"/>
                  <a:gd name="f167" fmla="*/ 56 f116 1"/>
                  <a:gd name="f168" fmla="*/ 19 f115 1"/>
                  <a:gd name="f169" fmla="*/ 52 f116 1"/>
                  <a:gd name="f170" fmla="*/ 21 f115 1"/>
                  <a:gd name="f171" fmla="*/ 51 f116 1"/>
                  <a:gd name="f172" fmla="*/ 22 f115 1"/>
                  <a:gd name="f173" fmla="*/ 25 f115 1"/>
                  <a:gd name="f174" fmla="*/ 35 f115 1"/>
                  <a:gd name="f175" fmla="*/ 48 f116 1"/>
                  <a:gd name="f176" fmla="*/ 34 f115 1"/>
                  <a:gd name="f177" fmla="*/ 66 f115 1"/>
                  <a:gd name="f178" fmla="*/ 50 f116 1"/>
                  <a:gd name="f179" fmla="*/ 79 f115 1"/>
                  <a:gd name="f180" fmla="*/ 77 f115 1"/>
                  <a:gd name="f181" fmla="*/ 63 f116 1"/>
                  <a:gd name="f182" fmla="*/ 62 f115 1"/>
                  <a:gd name="f183" fmla="*/ 65 f116 1"/>
                  <a:gd name="f184" fmla="*/ 57 f115 1"/>
                  <a:gd name="f185" fmla="*/ 77 f116 1"/>
                  <a:gd name="f186" fmla="*/ 50 f115 1"/>
                  <a:gd name="f187" fmla="*/ 78 f116 1"/>
                  <a:gd name="f188" fmla="*/ 101 f116 1"/>
                  <a:gd name="f189" fmla="*/ 69 f115 1"/>
                  <a:gd name="f190" fmla="*/ 93 f115 1"/>
                  <a:gd name="f191" fmla="*/ f117 1 f2"/>
                  <a:gd name="f192" fmla="*/ f120 1 106"/>
                  <a:gd name="f193" fmla="*/ f121 1 130"/>
                  <a:gd name="f194" fmla="*/ f122 1 106"/>
                  <a:gd name="f195" fmla="*/ f123 1 130"/>
                  <a:gd name="f196" fmla="*/ f124 1 106"/>
                  <a:gd name="f197" fmla="*/ f125 1 130"/>
                  <a:gd name="f198" fmla="*/ f126 1 130"/>
                  <a:gd name="f199" fmla="*/ f127 1 106"/>
                  <a:gd name="f200" fmla="*/ f128 1 130"/>
                  <a:gd name="f201" fmla="*/ f129 1 106"/>
                  <a:gd name="f202" fmla="*/ f130 1 130"/>
                  <a:gd name="f203" fmla="*/ f131 1 106"/>
                  <a:gd name="f204" fmla="*/ f132 1 130"/>
                  <a:gd name="f205" fmla="*/ f133 1 106"/>
                  <a:gd name="f206" fmla="*/ f134 1 130"/>
                  <a:gd name="f207" fmla="*/ f135 1 106"/>
                  <a:gd name="f208" fmla="*/ f136 1 130"/>
                  <a:gd name="f209" fmla="*/ f137 1 106"/>
                  <a:gd name="f210" fmla="*/ f138 1 106"/>
                  <a:gd name="f211" fmla="*/ f139 1 106"/>
                  <a:gd name="f212" fmla="*/ f140 1 106"/>
                  <a:gd name="f213" fmla="*/ f141 1 130"/>
                  <a:gd name="f214" fmla="*/ f142 1 106"/>
                  <a:gd name="f215" fmla="*/ f143 1 130"/>
                  <a:gd name="f216" fmla="*/ f144 1 106"/>
                  <a:gd name="f217" fmla="*/ f145 1 130"/>
                  <a:gd name="f218" fmla="*/ f146 1 106"/>
                  <a:gd name="f219" fmla="*/ f147 1 130"/>
                  <a:gd name="f220" fmla="*/ f148 1 106"/>
                  <a:gd name="f221" fmla="*/ f149 1 130"/>
                  <a:gd name="f222" fmla="*/ f150 1 130"/>
                  <a:gd name="f223" fmla="*/ f151 1 106"/>
                  <a:gd name="f224" fmla="*/ f152 1 130"/>
                  <a:gd name="f225" fmla="*/ f153 1 106"/>
                  <a:gd name="f226" fmla="*/ f154 1 130"/>
                  <a:gd name="f227" fmla="*/ f155 1 106"/>
                  <a:gd name="f228" fmla="*/ f156 1 130"/>
                  <a:gd name="f229" fmla="*/ f157 1 106"/>
                  <a:gd name="f230" fmla="*/ f158 1 130"/>
                  <a:gd name="f231" fmla="*/ f159 1 106"/>
                  <a:gd name="f232" fmla="*/ f160 1 130"/>
                  <a:gd name="f233" fmla="*/ f161 1 106"/>
                  <a:gd name="f234" fmla="*/ f162 1 130"/>
                  <a:gd name="f235" fmla="*/ f163 1 106"/>
                  <a:gd name="f236" fmla="*/ f164 1 130"/>
                  <a:gd name="f237" fmla="*/ f165 1 106"/>
                  <a:gd name="f238" fmla="*/ f166 1 130"/>
                  <a:gd name="f239" fmla="*/ f167 1 106"/>
                  <a:gd name="f240" fmla="*/ f168 1 130"/>
                  <a:gd name="f241" fmla="*/ f169 1 106"/>
                  <a:gd name="f242" fmla="*/ f170 1 130"/>
                  <a:gd name="f243" fmla="*/ f171 1 106"/>
                  <a:gd name="f244" fmla="*/ f172 1 130"/>
                  <a:gd name="f245" fmla="*/ f173 1 130"/>
                  <a:gd name="f246" fmla="*/ f174 1 130"/>
                  <a:gd name="f247" fmla="*/ f175 1 106"/>
                  <a:gd name="f248" fmla="*/ f176 1 130"/>
                  <a:gd name="f249" fmla="*/ f177 1 130"/>
                  <a:gd name="f250" fmla="*/ f178 1 106"/>
                  <a:gd name="f251" fmla="*/ f179 1 130"/>
                  <a:gd name="f252" fmla="*/ f180 1 130"/>
                  <a:gd name="f253" fmla="*/ f181 1 106"/>
                  <a:gd name="f254" fmla="*/ f182 1 130"/>
                  <a:gd name="f255" fmla="*/ f183 1 106"/>
                  <a:gd name="f256" fmla="*/ f184 1 130"/>
                  <a:gd name="f257" fmla="*/ f185 1 106"/>
                  <a:gd name="f258" fmla="*/ f186 1 130"/>
                  <a:gd name="f259" fmla="*/ f187 1 106"/>
                  <a:gd name="f260" fmla="*/ f188 1 106"/>
                  <a:gd name="f261" fmla="*/ f189 1 130"/>
                  <a:gd name="f262" fmla="*/ f190 1 130"/>
                  <a:gd name="f263" fmla="*/ 0 1 f118"/>
                  <a:gd name="f264" fmla="*/ f6 1 f118"/>
                  <a:gd name="f265" fmla="*/ 0 1 f119"/>
                  <a:gd name="f266" fmla="*/ f7 1 f119"/>
                  <a:gd name="f267" fmla="+- f191 0 f1"/>
                  <a:gd name="f268" fmla="*/ f192 1 f118"/>
                  <a:gd name="f269" fmla="*/ f193 1 f119"/>
                  <a:gd name="f270" fmla="*/ f194 1 f118"/>
                  <a:gd name="f271" fmla="*/ f195 1 f119"/>
                  <a:gd name="f272" fmla="*/ f196 1 f118"/>
                  <a:gd name="f273" fmla="*/ f197 1 f119"/>
                  <a:gd name="f274" fmla="*/ f198 1 f119"/>
                  <a:gd name="f275" fmla="*/ f199 1 f118"/>
                  <a:gd name="f276" fmla="*/ f200 1 f119"/>
                  <a:gd name="f277" fmla="*/ f201 1 f118"/>
                  <a:gd name="f278" fmla="*/ f202 1 f119"/>
                  <a:gd name="f279" fmla="*/ f203 1 f118"/>
                  <a:gd name="f280" fmla="*/ f204 1 f119"/>
                  <a:gd name="f281" fmla="*/ f205 1 f118"/>
                  <a:gd name="f282" fmla="*/ f206 1 f119"/>
                  <a:gd name="f283" fmla="*/ f207 1 f118"/>
                  <a:gd name="f284" fmla="*/ f208 1 f119"/>
                  <a:gd name="f285" fmla="*/ f209 1 f118"/>
                  <a:gd name="f286" fmla="*/ f210 1 f118"/>
                  <a:gd name="f287" fmla="*/ f211 1 f118"/>
                  <a:gd name="f288" fmla="*/ f212 1 f118"/>
                  <a:gd name="f289" fmla="*/ f213 1 f119"/>
                  <a:gd name="f290" fmla="*/ f214 1 f118"/>
                  <a:gd name="f291" fmla="*/ f215 1 f119"/>
                  <a:gd name="f292" fmla="*/ f216 1 f118"/>
                  <a:gd name="f293" fmla="*/ f217 1 f119"/>
                  <a:gd name="f294" fmla="*/ f218 1 f118"/>
                  <a:gd name="f295" fmla="*/ f219 1 f119"/>
                  <a:gd name="f296" fmla="*/ f220 1 f118"/>
                  <a:gd name="f297" fmla="*/ f221 1 f119"/>
                  <a:gd name="f298" fmla="*/ f222 1 f119"/>
                  <a:gd name="f299" fmla="*/ f223 1 f118"/>
                  <a:gd name="f300" fmla="*/ f224 1 f119"/>
                  <a:gd name="f301" fmla="*/ f225 1 f118"/>
                  <a:gd name="f302" fmla="*/ f226 1 f119"/>
                  <a:gd name="f303" fmla="*/ f227 1 f118"/>
                  <a:gd name="f304" fmla="*/ f228 1 f119"/>
                  <a:gd name="f305" fmla="*/ f229 1 f118"/>
                  <a:gd name="f306" fmla="*/ f230 1 f119"/>
                  <a:gd name="f307" fmla="*/ f231 1 f118"/>
                  <a:gd name="f308" fmla="*/ f232 1 f119"/>
                  <a:gd name="f309" fmla="*/ f233 1 f118"/>
                  <a:gd name="f310" fmla="*/ f234 1 f119"/>
                  <a:gd name="f311" fmla="*/ f235 1 f118"/>
                  <a:gd name="f312" fmla="*/ f236 1 f119"/>
                  <a:gd name="f313" fmla="*/ f237 1 f118"/>
                  <a:gd name="f314" fmla="*/ f238 1 f119"/>
                  <a:gd name="f315" fmla="*/ f239 1 f118"/>
                  <a:gd name="f316" fmla="*/ f240 1 f119"/>
                  <a:gd name="f317" fmla="*/ f241 1 f118"/>
                  <a:gd name="f318" fmla="*/ f242 1 f119"/>
                  <a:gd name="f319" fmla="*/ f243 1 f118"/>
                  <a:gd name="f320" fmla="*/ f244 1 f119"/>
                  <a:gd name="f321" fmla="*/ f245 1 f119"/>
                  <a:gd name="f322" fmla="*/ f246 1 f119"/>
                  <a:gd name="f323" fmla="*/ f247 1 f118"/>
                  <a:gd name="f324" fmla="*/ f248 1 f119"/>
                  <a:gd name="f325" fmla="*/ f249 1 f119"/>
                  <a:gd name="f326" fmla="*/ f250 1 f118"/>
                  <a:gd name="f327" fmla="*/ f251 1 f119"/>
                  <a:gd name="f328" fmla="*/ f252 1 f119"/>
                  <a:gd name="f329" fmla="*/ f253 1 f118"/>
                  <a:gd name="f330" fmla="*/ f254 1 f119"/>
                  <a:gd name="f331" fmla="*/ f255 1 f118"/>
                  <a:gd name="f332" fmla="*/ f256 1 f119"/>
                  <a:gd name="f333" fmla="*/ f257 1 f118"/>
                  <a:gd name="f334" fmla="*/ f258 1 f119"/>
                  <a:gd name="f335" fmla="*/ f259 1 f118"/>
                  <a:gd name="f336" fmla="*/ f260 1 f118"/>
                  <a:gd name="f337" fmla="*/ f261 1 f119"/>
                  <a:gd name="f338" fmla="*/ f262 1 f119"/>
                  <a:gd name="f339" fmla="*/ f263 f113 1"/>
                  <a:gd name="f340" fmla="*/ f264 f113 1"/>
                  <a:gd name="f341" fmla="*/ f266 f114 1"/>
                  <a:gd name="f342" fmla="*/ f265 f114 1"/>
                  <a:gd name="f343" fmla="*/ f268 f113 1"/>
                  <a:gd name="f344" fmla="*/ f269 f114 1"/>
                  <a:gd name="f345" fmla="*/ f270 f113 1"/>
                  <a:gd name="f346" fmla="*/ f271 f114 1"/>
                  <a:gd name="f347" fmla="*/ f272 f113 1"/>
                  <a:gd name="f348" fmla="*/ f273 f114 1"/>
                  <a:gd name="f349" fmla="*/ f274 f114 1"/>
                  <a:gd name="f350" fmla="*/ f275 f113 1"/>
                  <a:gd name="f351" fmla="*/ f276 f114 1"/>
                  <a:gd name="f352" fmla="*/ f277 f113 1"/>
                  <a:gd name="f353" fmla="*/ f278 f114 1"/>
                  <a:gd name="f354" fmla="*/ f279 f113 1"/>
                  <a:gd name="f355" fmla="*/ f280 f114 1"/>
                  <a:gd name="f356" fmla="*/ f281 f113 1"/>
                  <a:gd name="f357" fmla="*/ f282 f114 1"/>
                  <a:gd name="f358" fmla="*/ f283 f113 1"/>
                  <a:gd name="f359" fmla="*/ f284 f114 1"/>
                  <a:gd name="f360" fmla="*/ f285 f113 1"/>
                  <a:gd name="f361" fmla="*/ f286 f113 1"/>
                  <a:gd name="f362" fmla="*/ f287 f113 1"/>
                  <a:gd name="f363" fmla="*/ f288 f113 1"/>
                  <a:gd name="f364" fmla="*/ f289 f114 1"/>
                  <a:gd name="f365" fmla="*/ f290 f113 1"/>
                  <a:gd name="f366" fmla="*/ f291 f114 1"/>
                  <a:gd name="f367" fmla="*/ f292 f113 1"/>
                  <a:gd name="f368" fmla="*/ f293 f114 1"/>
                  <a:gd name="f369" fmla="*/ f294 f113 1"/>
                  <a:gd name="f370" fmla="*/ f295 f114 1"/>
                  <a:gd name="f371" fmla="*/ f296 f113 1"/>
                  <a:gd name="f372" fmla="*/ f297 f114 1"/>
                  <a:gd name="f373" fmla="*/ f298 f114 1"/>
                  <a:gd name="f374" fmla="*/ f299 f113 1"/>
                  <a:gd name="f375" fmla="*/ f300 f114 1"/>
                  <a:gd name="f376" fmla="*/ f301 f113 1"/>
                  <a:gd name="f377" fmla="*/ f302 f114 1"/>
                  <a:gd name="f378" fmla="*/ f303 f113 1"/>
                  <a:gd name="f379" fmla="*/ f304 f114 1"/>
                  <a:gd name="f380" fmla="*/ f305 f113 1"/>
                  <a:gd name="f381" fmla="*/ f306 f114 1"/>
                  <a:gd name="f382" fmla="*/ f307 f113 1"/>
                  <a:gd name="f383" fmla="*/ f308 f114 1"/>
                  <a:gd name="f384" fmla="*/ f309 f113 1"/>
                  <a:gd name="f385" fmla="*/ f310 f114 1"/>
                  <a:gd name="f386" fmla="*/ f311 f113 1"/>
                  <a:gd name="f387" fmla="*/ f312 f114 1"/>
                  <a:gd name="f388" fmla="*/ f313 f113 1"/>
                  <a:gd name="f389" fmla="*/ f314 f114 1"/>
                  <a:gd name="f390" fmla="*/ f315 f113 1"/>
                  <a:gd name="f391" fmla="*/ f316 f114 1"/>
                  <a:gd name="f392" fmla="*/ f317 f113 1"/>
                  <a:gd name="f393" fmla="*/ f318 f114 1"/>
                  <a:gd name="f394" fmla="*/ f319 f113 1"/>
                  <a:gd name="f395" fmla="*/ f320 f114 1"/>
                  <a:gd name="f396" fmla="*/ f321 f114 1"/>
                  <a:gd name="f397" fmla="*/ f322 f114 1"/>
                  <a:gd name="f398" fmla="*/ f323 f113 1"/>
                  <a:gd name="f399" fmla="*/ f324 f114 1"/>
                  <a:gd name="f400" fmla="*/ f325 f114 1"/>
                  <a:gd name="f401" fmla="*/ f326 f113 1"/>
                  <a:gd name="f402" fmla="*/ f327 f114 1"/>
                  <a:gd name="f403" fmla="*/ f328 f114 1"/>
                  <a:gd name="f404" fmla="*/ f329 f113 1"/>
                  <a:gd name="f405" fmla="*/ f330 f114 1"/>
                  <a:gd name="f406" fmla="*/ f331 f113 1"/>
                  <a:gd name="f407" fmla="*/ f332 f114 1"/>
                  <a:gd name="f408" fmla="*/ f333 f113 1"/>
                  <a:gd name="f409" fmla="*/ f334 f114 1"/>
                  <a:gd name="f410" fmla="*/ f335 f113 1"/>
                  <a:gd name="f411" fmla="*/ f336 f113 1"/>
                  <a:gd name="f412" fmla="*/ f337 f114 1"/>
                  <a:gd name="f413" fmla="*/ f338 f114 1"/>
                </a:gdLst>
                <a:ahLst/>
                <a:cxnLst>
                  <a:cxn ang="3cd4">
                    <a:pos x="hc" y="t"/>
                  </a:cxn>
                  <a:cxn ang="0">
                    <a:pos x="r" y="vc"/>
                  </a:cxn>
                  <a:cxn ang="cd4">
                    <a:pos x="hc" y="b"/>
                  </a:cxn>
                  <a:cxn ang="cd2">
                    <a:pos x="l" y="vc"/>
                  </a:cxn>
                  <a:cxn ang="f267">
                    <a:pos x="f343" y="f344"/>
                  </a:cxn>
                  <a:cxn ang="f267">
                    <a:pos x="f345" y="f346"/>
                  </a:cxn>
                  <a:cxn ang="f267">
                    <a:pos x="f347" y="f348"/>
                  </a:cxn>
                  <a:cxn ang="f267">
                    <a:pos x="f347" y="f349"/>
                  </a:cxn>
                  <a:cxn ang="f267">
                    <a:pos x="f350" y="f351"/>
                  </a:cxn>
                  <a:cxn ang="f267">
                    <a:pos x="f352" y="f353"/>
                  </a:cxn>
                  <a:cxn ang="f267">
                    <a:pos x="f354" y="f355"/>
                  </a:cxn>
                  <a:cxn ang="f267">
                    <a:pos x="f356" y="f357"/>
                  </a:cxn>
                  <a:cxn ang="f267">
                    <a:pos x="f358" y="f359"/>
                  </a:cxn>
                  <a:cxn ang="f267">
                    <a:pos x="f360" y="f348"/>
                  </a:cxn>
                  <a:cxn ang="f267">
                    <a:pos x="f360" y="f353"/>
                  </a:cxn>
                  <a:cxn ang="f267">
                    <a:pos x="f361" y="f353"/>
                  </a:cxn>
                  <a:cxn ang="f267">
                    <a:pos x="f362" y="f348"/>
                  </a:cxn>
                  <a:cxn ang="f267">
                    <a:pos x="f363" y="f364"/>
                  </a:cxn>
                  <a:cxn ang="f267">
                    <a:pos x="f365" y="f366"/>
                  </a:cxn>
                  <a:cxn ang="f267">
                    <a:pos x="f367" y="f368"/>
                  </a:cxn>
                  <a:cxn ang="f267">
                    <a:pos x="f369" y="f370"/>
                  </a:cxn>
                  <a:cxn ang="f267">
                    <a:pos x="f371" y="f372"/>
                  </a:cxn>
                  <a:cxn ang="f267">
                    <a:pos x="f358" y="f373"/>
                  </a:cxn>
                  <a:cxn ang="f267">
                    <a:pos x="f374" y="f375"/>
                  </a:cxn>
                  <a:cxn ang="f267">
                    <a:pos x="f376" y="f377"/>
                  </a:cxn>
                  <a:cxn ang="f267">
                    <a:pos x="f378" y="f379"/>
                  </a:cxn>
                  <a:cxn ang="f267">
                    <a:pos x="f380" y="f381"/>
                  </a:cxn>
                  <a:cxn ang="f267">
                    <a:pos x="f382" y="f383"/>
                  </a:cxn>
                  <a:cxn ang="f267">
                    <a:pos x="f384" y="f385"/>
                  </a:cxn>
                  <a:cxn ang="f267">
                    <a:pos x="f386" y="f387"/>
                  </a:cxn>
                  <a:cxn ang="f267">
                    <a:pos x="f388" y="f389"/>
                  </a:cxn>
                  <a:cxn ang="f267">
                    <a:pos x="f390" y="f391"/>
                  </a:cxn>
                  <a:cxn ang="f267">
                    <a:pos x="f392" y="f393"/>
                  </a:cxn>
                  <a:cxn ang="f267">
                    <a:pos x="f394" y="f395"/>
                  </a:cxn>
                  <a:cxn ang="f267">
                    <a:pos x="f392" y="f395"/>
                  </a:cxn>
                  <a:cxn ang="f267">
                    <a:pos x="f347" y="f396"/>
                  </a:cxn>
                  <a:cxn ang="f267">
                    <a:pos x="f388" y="f397"/>
                  </a:cxn>
                  <a:cxn ang="f267">
                    <a:pos x="f398" y="f399"/>
                  </a:cxn>
                  <a:cxn ang="f267">
                    <a:pos x="f398" y="f399"/>
                  </a:cxn>
                  <a:cxn ang="f267">
                    <a:pos x="f392" y="f399"/>
                  </a:cxn>
                  <a:cxn ang="f267">
                    <a:pos x="f398" y="f400"/>
                  </a:cxn>
                  <a:cxn ang="f267">
                    <a:pos x="f401" y="f402"/>
                  </a:cxn>
                  <a:cxn ang="f267">
                    <a:pos x="f347" y="f403"/>
                  </a:cxn>
                  <a:cxn ang="f267">
                    <a:pos x="f404" y="f405"/>
                  </a:cxn>
                  <a:cxn ang="f267">
                    <a:pos x="f406" y="f407"/>
                  </a:cxn>
                  <a:cxn ang="f267">
                    <a:pos x="f408" y="f409"/>
                  </a:cxn>
                  <a:cxn ang="f267">
                    <a:pos x="f410" y="f405"/>
                  </a:cxn>
                  <a:cxn ang="f267">
                    <a:pos x="f411" y="f412"/>
                  </a:cxn>
                  <a:cxn ang="f267">
                    <a:pos x="f411" y="f413"/>
                  </a:cxn>
                  <a:cxn ang="f267">
                    <a:pos x="f343" y="f344"/>
                  </a:cxn>
                </a:cxnLst>
                <a:rect l="f339" t="f342" r="f340" b="f341"/>
                <a:pathLst>
                  <a:path w="106" h="130">
                    <a:moveTo>
                      <a:pt x="f8" y="f9"/>
                    </a:moveTo>
                    <a:cubicBezTo>
                      <a:pt x="f10" y="f11"/>
                      <a:pt x="f12" y="f9"/>
                      <a:pt x="f13" y="f14"/>
                    </a:cubicBezTo>
                    <a:cubicBezTo>
                      <a:pt x="f15" y="f16"/>
                      <a:pt x="f17" y="f18"/>
                      <a:pt x="f19" y="f20"/>
                    </a:cubicBezTo>
                    <a:cubicBezTo>
                      <a:pt x="f21" y="f14"/>
                      <a:pt x="f22" y="f23"/>
                      <a:pt x="f19" y="f24"/>
                    </a:cubicBezTo>
                    <a:cubicBezTo>
                      <a:pt x="f25" y="f26"/>
                      <a:pt x="f15" y="f27"/>
                      <a:pt x="f15" y="f28"/>
                    </a:cubicBezTo>
                    <a:cubicBezTo>
                      <a:pt x="f29" y="f30"/>
                      <a:pt x="f31" y="f32"/>
                      <a:pt x="f33" y="f26"/>
                    </a:cubicBezTo>
                    <a:cubicBezTo>
                      <a:pt x="f34" y="f26"/>
                      <a:pt x="f35" y="f23"/>
                      <a:pt x="f35" y="f36"/>
                    </a:cubicBezTo>
                    <a:cubicBezTo>
                      <a:pt x="f34" y="f37"/>
                      <a:pt x="f38" y="f39"/>
                      <a:pt x="f40" y="f41"/>
                    </a:cubicBezTo>
                    <a:cubicBezTo>
                      <a:pt x="f42" y="f16"/>
                      <a:pt x="f43" y="f18"/>
                      <a:pt x="f44" y="f45"/>
                    </a:cubicBezTo>
                    <a:cubicBezTo>
                      <a:pt x="f46" y="f18"/>
                      <a:pt x="f44" y="f16"/>
                      <a:pt x="f47" y="f20"/>
                    </a:cubicBezTo>
                    <a:cubicBezTo>
                      <a:pt x="f48" y="f36"/>
                      <a:pt x="f43" y="f23"/>
                      <a:pt x="f47" y="f26"/>
                    </a:cubicBezTo>
                    <a:cubicBezTo>
                      <a:pt x="f44" y="f32"/>
                      <a:pt x="f49" y="f32"/>
                      <a:pt x="f50" y="f26"/>
                    </a:cubicBezTo>
                    <a:cubicBezTo>
                      <a:pt x="f51" y="f24"/>
                      <a:pt x="f52" y="f36"/>
                      <a:pt x="f52" y="f20"/>
                    </a:cubicBezTo>
                    <a:cubicBezTo>
                      <a:pt x="f53" y="f39"/>
                      <a:pt x="f54" y="f39"/>
                      <a:pt x="f5" y="f7"/>
                    </a:cubicBezTo>
                    <a:cubicBezTo>
                      <a:pt x="f55" y="f18"/>
                      <a:pt x="f56" y="f36"/>
                      <a:pt x="f54" y="f32"/>
                    </a:cubicBezTo>
                    <a:cubicBezTo>
                      <a:pt x="f57" y="f58"/>
                      <a:pt x="f59" y="f60"/>
                      <a:pt x="f61" y="f62"/>
                    </a:cubicBezTo>
                    <a:cubicBezTo>
                      <a:pt x="f57" y="f63"/>
                      <a:pt x="f53" y="f64"/>
                      <a:pt x="f65" y="f66"/>
                    </a:cubicBezTo>
                    <a:cubicBezTo>
                      <a:pt x="f51" y="f67"/>
                      <a:pt x="f47" y="f68"/>
                      <a:pt x="f49" y="f69"/>
                    </a:cubicBezTo>
                    <a:cubicBezTo>
                      <a:pt x="f49" y="f70"/>
                      <a:pt x="f71" y="f72"/>
                      <a:pt x="f44" y="f73"/>
                    </a:cubicBezTo>
                    <a:cubicBezTo>
                      <a:pt x="f43" y="f74"/>
                      <a:pt x="f43" y="f74"/>
                      <a:pt x="f46" y="f75"/>
                    </a:cubicBezTo>
                    <a:cubicBezTo>
                      <a:pt x="f71" y="f76"/>
                      <a:pt x="f44" y="f15"/>
                      <a:pt x="f48" y="f22"/>
                    </a:cubicBezTo>
                    <a:cubicBezTo>
                      <a:pt x="f77" y="f78"/>
                      <a:pt x="f79" y="f80"/>
                      <a:pt x="f81" y="f82"/>
                    </a:cubicBezTo>
                    <a:cubicBezTo>
                      <a:pt x="f83" y="f83"/>
                      <a:pt x="f84" y="f47"/>
                      <a:pt x="f84" y="f50"/>
                    </a:cubicBezTo>
                    <a:cubicBezTo>
                      <a:pt x="f84" y="f52"/>
                      <a:pt x="f85" y="f86"/>
                      <a:pt x="f87" y="f54"/>
                    </a:cubicBezTo>
                    <a:cubicBezTo>
                      <a:pt x="f40" y="f55"/>
                      <a:pt x="f88" y="f5"/>
                      <a:pt x="f78" y="f55"/>
                    </a:cubicBezTo>
                    <a:cubicBezTo>
                      <a:pt x="f31" y="f56"/>
                      <a:pt x="f89" y="f54"/>
                      <a:pt x="f89" y="f90"/>
                    </a:cubicBezTo>
                    <a:cubicBezTo>
                      <a:pt x="f91" y="f50"/>
                      <a:pt x="f91" y="f50"/>
                      <a:pt x="f21" y="f49"/>
                    </a:cubicBezTo>
                    <a:cubicBezTo>
                      <a:pt x="f22" y="f44"/>
                      <a:pt x="f25" y="f49"/>
                      <a:pt x="f17" y="f44"/>
                    </a:cubicBezTo>
                    <a:cubicBezTo>
                      <a:pt x="f17" y="f48"/>
                      <a:pt x="f21" y="f48"/>
                      <a:pt x="f29" y="f48"/>
                    </a:cubicBezTo>
                    <a:cubicBezTo>
                      <a:pt x="f92" y="f48"/>
                      <a:pt x="f92" y="f93"/>
                      <a:pt x="f92" y="f93"/>
                    </a:cubicBezTo>
                    <a:cubicBezTo>
                      <a:pt x="f94" y="f43"/>
                      <a:pt x="f92" y="f43"/>
                      <a:pt x="f29" y="f93"/>
                    </a:cubicBezTo>
                    <a:cubicBezTo>
                      <a:pt x="f21" y="f43"/>
                      <a:pt x="f22" y="f83"/>
                      <a:pt x="f19" y="f81"/>
                    </a:cubicBezTo>
                    <a:cubicBezTo>
                      <a:pt x="f17" y="f42"/>
                      <a:pt x="f19" y="f85"/>
                      <a:pt x="f21" y="f95"/>
                    </a:cubicBezTo>
                    <a:cubicBezTo>
                      <a:pt x="f92" y="f95"/>
                      <a:pt x="f94" y="f85"/>
                      <a:pt x="f31" y="f40"/>
                    </a:cubicBezTo>
                    <a:cubicBezTo>
                      <a:pt x="f89" y="f40"/>
                      <a:pt x="f31" y="f95"/>
                      <a:pt x="f31" y="f40"/>
                    </a:cubicBezTo>
                    <a:cubicBezTo>
                      <a:pt x="f96" y="f85"/>
                      <a:pt x="f92" y="f40"/>
                      <a:pt x="f29" y="f40"/>
                    </a:cubicBezTo>
                    <a:cubicBezTo>
                      <a:pt x="f94" y="f91"/>
                      <a:pt x="f25" y="f17"/>
                      <a:pt x="f31" y="f97"/>
                    </a:cubicBezTo>
                    <a:cubicBezTo>
                      <a:pt x="f78" y="f98"/>
                      <a:pt x="f89" y="f99"/>
                      <a:pt x="f94" y="f72"/>
                    </a:cubicBezTo>
                    <a:cubicBezTo>
                      <a:pt x="f29" y="f69"/>
                      <a:pt x="f22" y="f100"/>
                      <a:pt x="f19" y="f101"/>
                    </a:cubicBezTo>
                    <a:cubicBezTo>
                      <a:pt x="f25" y="f102"/>
                      <a:pt x="f76" y="f103"/>
                      <a:pt x="f104" y="f12"/>
                    </a:cubicBezTo>
                    <a:cubicBezTo>
                      <a:pt x="f104" y="f105"/>
                      <a:pt x="f106" y="f15"/>
                      <a:pt x="f75" y="f25"/>
                    </a:cubicBezTo>
                    <a:cubicBezTo>
                      <a:pt x="f103" y="f92"/>
                      <a:pt x="f107" y="f89"/>
                      <a:pt x="f101" y="f94"/>
                    </a:cubicBezTo>
                    <a:cubicBezTo>
                      <a:pt x="f108" y="f21"/>
                      <a:pt x="f73" y="f15"/>
                      <a:pt x="f73" y="f12"/>
                    </a:cubicBezTo>
                    <a:cubicBezTo>
                      <a:pt x="f108" y="f25"/>
                      <a:pt x="f109" y="f13"/>
                      <a:pt x="f110" y="f98"/>
                    </a:cubicBezTo>
                    <a:cubicBezTo>
                      <a:pt x="f64" y="f101"/>
                      <a:pt x="f6" y="f108"/>
                      <a:pt x="f110" y="f109"/>
                    </a:cubicBezTo>
                    <a:cubicBezTo>
                      <a:pt x="f67" y="f64"/>
                      <a:pt x="f111" y="f28"/>
                      <a:pt x="f8" y="f9"/>
                    </a:cubicBezTo>
                    <a:close/>
                  </a:path>
                </a:pathLst>
              </a:custGeom>
              <a:solidFill>
                <a:srgbClr val="7A473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0" name="Freeform 197">
                <a:extLst>
                  <a:ext uri="{FF2B5EF4-FFF2-40B4-BE49-F238E27FC236}">
                    <a16:creationId xmlns:a16="http://schemas.microsoft.com/office/drawing/2014/main" id="{99FD75B8-E59B-AB48-B443-3CDB4DA848E3}"/>
                  </a:ext>
                </a:extLst>
              </p:cNvPr>
              <p:cNvSpPr/>
              <p:nvPr/>
            </p:nvSpPr>
            <p:spPr>
              <a:xfrm>
                <a:off x="11461747" y="5624510"/>
                <a:ext cx="95253" cy="96834"/>
              </a:xfrm>
              <a:custGeom>
                <a:avLst/>
                <a:gdLst>
                  <a:gd name="f0" fmla="val 10800000"/>
                  <a:gd name="f1" fmla="val 5400000"/>
                  <a:gd name="f2" fmla="val 180"/>
                  <a:gd name="f3" fmla="val w"/>
                  <a:gd name="f4" fmla="val h"/>
                  <a:gd name="f5" fmla="val 0"/>
                  <a:gd name="f6" fmla="val 61"/>
                  <a:gd name="f7" fmla="val 57"/>
                  <a:gd name="f8" fmla="val 44"/>
                  <a:gd name="f9" fmla="val 55"/>
                  <a:gd name="f10" fmla="val 41"/>
                  <a:gd name="f11" fmla="val 54"/>
                  <a:gd name="f12" fmla="val 40"/>
                  <a:gd name="f13" fmla="val 51"/>
                  <a:gd name="f14" fmla="val 48"/>
                  <a:gd name="f15" fmla="val 47"/>
                  <a:gd name="f16" fmla="val 46"/>
                  <a:gd name="f17" fmla="val 38"/>
                  <a:gd name="f18" fmla="val 42"/>
                  <a:gd name="f19" fmla="val 33"/>
                  <a:gd name="f20" fmla="val 37"/>
                  <a:gd name="f21" fmla="val 36"/>
                  <a:gd name="f22" fmla="val 39"/>
                  <a:gd name="f23" fmla="val 34"/>
                  <a:gd name="f24" fmla="val 43"/>
                  <a:gd name="f25" fmla="val 31"/>
                  <a:gd name="f26" fmla="val 29"/>
                  <a:gd name="f27" fmla="val 30"/>
                  <a:gd name="f28" fmla="val 27"/>
                  <a:gd name="f29" fmla="val 25"/>
                  <a:gd name="f30" fmla="val 32"/>
                  <a:gd name="f31" fmla="val 26"/>
                  <a:gd name="f32" fmla="val 28"/>
                  <a:gd name="f33" fmla="val 22"/>
                  <a:gd name="f34" fmla="val 18"/>
                  <a:gd name="f35" fmla="val 14"/>
                  <a:gd name="f36" fmla="val 56"/>
                  <a:gd name="f37" fmla="val 13"/>
                  <a:gd name="f38" fmla="val 58"/>
                  <a:gd name="f39" fmla="val 12"/>
                  <a:gd name="f40" fmla="val 59"/>
                  <a:gd name="f41" fmla="val 11"/>
                  <a:gd name="f42" fmla="val 60"/>
                  <a:gd name="f43" fmla="val 9"/>
                  <a:gd name="f44" fmla="val 8"/>
                  <a:gd name="f45" fmla="val 6"/>
                  <a:gd name="f46" fmla="val 3"/>
                  <a:gd name="f47" fmla="val 49"/>
                  <a:gd name="f48" fmla="val 45"/>
                  <a:gd name="f49" fmla="val 2"/>
                  <a:gd name="f50" fmla="val 1"/>
                  <a:gd name="f51" fmla="val 4"/>
                  <a:gd name="f52" fmla="val 5"/>
                  <a:gd name="f53" fmla="val 10"/>
                  <a:gd name="f54" fmla="val 24"/>
                  <a:gd name="f55" fmla="val 21"/>
                  <a:gd name="f56" fmla="val 17"/>
                  <a:gd name="f57" fmla="val 15"/>
                  <a:gd name="f58" fmla="val 20"/>
                  <a:gd name="f59" fmla="val 53"/>
                  <a:gd name="f60" fmla="val 35"/>
                  <a:gd name="f61" fmla="+- 0 0 -90"/>
                  <a:gd name="f62" fmla="*/ f3 1 61"/>
                  <a:gd name="f63" fmla="*/ f4 1 61"/>
                  <a:gd name="f64" fmla="+- f6 0 f5"/>
                  <a:gd name="f65" fmla="*/ f61 f0 1"/>
                  <a:gd name="f66" fmla="*/ f64 1 61"/>
                  <a:gd name="f67" fmla="*/ 57 f64 1"/>
                  <a:gd name="f68" fmla="*/ 44 f64 1"/>
                  <a:gd name="f69" fmla="*/ 51 f64 1"/>
                  <a:gd name="f70" fmla="*/ 40 f64 1"/>
                  <a:gd name="f71" fmla="*/ 46 f64 1"/>
                  <a:gd name="f72" fmla="*/ 38 f64 1"/>
                  <a:gd name="f73" fmla="*/ 37 f64 1"/>
                  <a:gd name="f74" fmla="*/ 36 f64 1"/>
                  <a:gd name="f75" fmla="*/ 31 f64 1"/>
                  <a:gd name="f76" fmla="*/ 41 f64 1"/>
                  <a:gd name="f77" fmla="*/ 27 f64 1"/>
                  <a:gd name="f78" fmla="*/ 30 f64 1"/>
                  <a:gd name="f79" fmla="*/ 26 f64 1"/>
                  <a:gd name="f80" fmla="*/ 29 f64 1"/>
                  <a:gd name="f81" fmla="*/ 14 f64 1"/>
                  <a:gd name="f82" fmla="*/ 54 f64 1"/>
                  <a:gd name="f83" fmla="*/ 12 f64 1"/>
                  <a:gd name="f84" fmla="*/ 59 f64 1"/>
                  <a:gd name="f85" fmla="*/ 8 f64 1"/>
                  <a:gd name="f86" fmla="*/ 60 f64 1"/>
                  <a:gd name="f87" fmla="*/ 3 f64 1"/>
                  <a:gd name="f88" fmla="*/ 49 f64 1"/>
                  <a:gd name="f89" fmla="*/ 2 f64 1"/>
                  <a:gd name="f90" fmla="*/ 4 f64 1"/>
                  <a:gd name="f91" fmla="*/ 6 f64 1"/>
                  <a:gd name="f92" fmla="*/ 34 f64 1"/>
                  <a:gd name="f93" fmla="*/ 21 f64 1"/>
                  <a:gd name="f94" fmla="*/ 9 f64 1"/>
                  <a:gd name="f95" fmla="*/ 13 f64 1"/>
                  <a:gd name="f96" fmla="*/ 0 f64 1"/>
                  <a:gd name="f97" fmla="*/ 10 f64 1"/>
                  <a:gd name="f98" fmla="*/ 17 f64 1"/>
                  <a:gd name="f99" fmla="*/ 61 f64 1"/>
                  <a:gd name="f100" fmla="*/ f65 1 f2"/>
                  <a:gd name="f101" fmla="*/ f67 1 61"/>
                  <a:gd name="f102" fmla="*/ f68 1 61"/>
                  <a:gd name="f103" fmla="*/ f69 1 61"/>
                  <a:gd name="f104" fmla="*/ f70 1 61"/>
                  <a:gd name="f105" fmla="*/ f71 1 61"/>
                  <a:gd name="f106" fmla="*/ f72 1 61"/>
                  <a:gd name="f107" fmla="*/ f73 1 61"/>
                  <a:gd name="f108" fmla="*/ f74 1 61"/>
                  <a:gd name="f109" fmla="*/ f75 1 61"/>
                  <a:gd name="f110" fmla="*/ f76 1 61"/>
                  <a:gd name="f111" fmla="*/ f77 1 61"/>
                  <a:gd name="f112" fmla="*/ f78 1 61"/>
                  <a:gd name="f113" fmla="*/ f79 1 61"/>
                  <a:gd name="f114" fmla="*/ f80 1 61"/>
                  <a:gd name="f115" fmla="*/ f81 1 61"/>
                  <a:gd name="f116" fmla="*/ f82 1 61"/>
                  <a:gd name="f117" fmla="*/ f83 1 61"/>
                  <a:gd name="f118" fmla="*/ f84 1 61"/>
                  <a:gd name="f119" fmla="*/ f85 1 61"/>
                  <a:gd name="f120" fmla="*/ f86 1 61"/>
                  <a:gd name="f121" fmla="*/ f87 1 61"/>
                  <a:gd name="f122" fmla="*/ f88 1 61"/>
                  <a:gd name="f123" fmla="*/ f89 1 61"/>
                  <a:gd name="f124" fmla="*/ f90 1 61"/>
                  <a:gd name="f125" fmla="*/ f91 1 61"/>
                  <a:gd name="f126" fmla="*/ f92 1 61"/>
                  <a:gd name="f127" fmla="*/ f93 1 61"/>
                  <a:gd name="f128" fmla="*/ f94 1 61"/>
                  <a:gd name="f129" fmla="*/ f95 1 61"/>
                  <a:gd name="f130" fmla="*/ f96 1 61"/>
                  <a:gd name="f131" fmla="*/ f97 1 61"/>
                  <a:gd name="f132" fmla="*/ f98 1 61"/>
                  <a:gd name="f133" fmla="*/ f99 1 61"/>
                  <a:gd name="f134" fmla="*/ 0 1 f66"/>
                  <a:gd name="f135" fmla="*/ f6 1 f66"/>
                  <a:gd name="f136" fmla="+- f100 0 f1"/>
                  <a:gd name="f137" fmla="*/ f101 1 f66"/>
                  <a:gd name="f138" fmla="*/ f102 1 f66"/>
                  <a:gd name="f139" fmla="*/ f103 1 f66"/>
                  <a:gd name="f140" fmla="*/ f104 1 f66"/>
                  <a:gd name="f141" fmla="*/ f105 1 f66"/>
                  <a:gd name="f142" fmla="*/ f106 1 f66"/>
                  <a:gd name="f143" fmla="*/ f107 1 f66"/>
                  <a:gd name="f144" fmla="*/ f108 1 f66"/>
                  <a:gd name="f145" fmla="*/ f109 1 f66"/>
                  <a:gd name="f146" fmla="*/ f110 1 f66"/>
                  <a:gd name="f147" fmla="*/ f111 1 f66"/>
                  <a:gd name="f148" fmla="*/ f112 1 f66"/>
                  <a:gd name="f149" fmla="*/ f113 1 f66"/>
                  <a:gd name="f150" fmla="*/ f114 1 f66"/>
                  <a:gd name="f151" fmla="*/ f115 1 f66"/>
                  <a:gd name="f152" fmla="*/ f116 1 f66"/>
                  <a:gd name="f153" fmla="*/ f117 1 f66"/>
                  <a:gd name="f154" fmla="*/ f118 1 f66"/>
                  <a:gd name="f155" fmla="*/ f119 1 f66"/>
                  <a:gd name="f156" fmla="*/ f120 1 f66"/>
                  <a:gd name="f157" fmla="*/ f121 1 f66"/>
                  <a:gd name="f158" fmla="*/ f122 1 f66"/>
                  <a:gd name="f159" fmla="*/ f123 1 f66"/>
                  <a:gd name="f160" fmla="*/ f124 1 f66"/>
                  <a:gd name="f161" fmla="*/ f125 1 f66"/>
                  <a:gd name="f162" fmla="*/ f126 1 f66"/>
                  <a:gd name="f163" fmla="*/ f127 1 f66"/>
                  <a:gd name="f164" fmla="*/ f128 1 f66"/>
                  <a:gd name="f165" fmla="*/ f129 1 f66"/>
                  <a:gd name="f166" fmla="*/ f130 1 f66"/>
                  <a:gd name="f167" fmla="*/ f131 1 f66"/>
                  <a:gd name="f168" fmla="*/ f132 1 f66"/>
                  <a:gd name="f169" fmla="*/ f133 1 f66"/>
                  <a:gd name="f170" fmla="*/ f134 f62 1"/>
                  <a:gd name="f171" fmla="*/ f135 f62 1"/>
                  <a:gd name="f172" fmla="*/ f135 f63 1"/>
                  <a:gd name="f173" fmla="*/ f134 f63 1"/>
                  <a:gd name="f174" fmla="*/ f137 f62 1"/>
                  <a:gd name="f175" fmla="*/ f138 f63 1"/>
                  <a:gd name="f176" fmla="*/ f139 f62 1"/>
                  <a:gd name="f177" fmla="*/ f140 f63 1"/>
                  <a:gd name="f178" fmla="*/ f141 f62 1"/>
                  <a:gd name="f179" fmla="*/ f142 f63 1"/>
                  <a:gd name="f180" fmla="*/ f143 f62 1"/>
                  <a:gd name="f181" fmla="*/ f143 f63 1"/>
                  <a:gd name="f182" fmla="*/ f144 f62 1"/>
                  <a:gd name="f183" fmla="*/ f145 f62 1"/>
                  <a:gd name="f184" fmla="*/ f146 f63 1"/>
                  <a:gd name="f185" fmla="*/ f147 f63 1"/>
                  <a:gd name="f186" fmla="*/ f148 f62 1"/>
                  <a:gd name="f187" fmla="*/ f149 f63 1"/>
                  <a:gd name="f188" fmla="*/ f149 f62 1"/>
                  <a:gd name="f189" fmla="*/ f150 f63 1"/>
                  <a:gd name="f190" fmla="*/ f151 f62 1"/>
                  <a:gd name="f191" fmla="*/ f152 f63 1"/>
                  <a:gd name="f192" fmla="*/ f153 f62 1"/>
                  <a:gd name="f193" fmla="*/ f154 f63 1"/>
                  <a:gd name="f194" fmla="*/ f155 f62 1"/>
                  <a:gd name="f195" fmla="*/ f156 f63 1"/>
                  <a:gd name="f196" fmla="*/ f157 f62 1"/>
                  <a:gd name="f197" fmla="*/ f158 f63 1"/>
                  <a:gd name="f198" fmla="*/ f159 f62 1"/>
                  <a:gd name="f199" fmla="*/ f160 f62 1"/>
                  <a:gd name="f200" fmla="*/ f161 f62 1"/>
                  <a:gd name="f201" fmla="*/ f162 f63 1"/>
                  <a:gd name="f202" fmla="*/ f145 f63 1"/>
                  <a:gd name="f203" fmla="*/ f163 f63 1"/>
                  <a:gd name="f204" fmla="*/ f164 f62 1"/>
                  <a:gd name="f205" fmla="*/ f165 f63 1"/>
                  <a:gd name="f206" fmla="*/ f164 f63 1"/>
                  <a:gd name="f207" fmla="*/ f166 f63 1"/>
                  <a:gd name="f208" fmla="*/ f150 f62 1"/>
                  <a:gd name="f209" fmla="*/ f167 f63 1"/>
                  <a:gd name="f210" fmla="*/ f151 f63 1"/>
                  <a:gd name="f211" fmla="*/ f146 f62 1"/>
                  <a:gd name="f212" fmla="*/ f168 f63 1"/>
                  <a:gd name="f213" fmla="*/ f169 f62 1"/>
                </a:gdLst>
                <a:ahLst/>
                <a:cxnLst>
                  <a:cxn ang="3cd4">
                    <a:pos x="hc" y="t"/>
                  </a:cxn>
                  <a:cxn ang="0">
                    <a:pos x="r" y="vc"/>
                  </a:cxn>
                  <a:cxn ang="cd4">
                    <a:pos x="hc" y="b"/>
                  </a:cxn>
                  <a:cxn ang="cd2">
                    <a:pos x="l" y="vc"/>
                  </a:cxn>
                  <a:cxn ang="f136">
                    <a:pos x="f174" y="f175"/>
                  </a:cxn>
                  <a:cxn ang="f136">
                    <a:pos x="f176" y="f177"/>
                  </a:cxn>
                  <a:cxn ang="f136">
                    <a:pos x="f178" y="f179"/>
                  </a:cxn>
                  <a:cxn ang="f136">
                    <a:pos x="f180" y="f181"/>
                  </a:cxn>
                  <a:cxn ang="f136">
                    <a:pos x="f182" y="f177"/>
                  </a:cxn>
                  <a:cxn ang="f136">
                    <a:pos x="f183" y="f184"/>
                  </a:cxn>
                  <a:cxn ang="f136">
                    <a:pos x="f183" y="f181"/>
                  </a:cxn>
                  <a:cxn ang="f136">
                    <a:pos x="f180" y="f185"/>
                  </a:cxn>
                  <a:cxn ang="f136">
                    <a:pos x="f186" y="f187"/>
                  </a:cxn>
                  <a:cxn ang="f136">
                    <a:pos x="f188" y="f189"/>
                  </a:cxn>
                  <a:cxn ang="f136">
                    <a:pos x="f190" y="f191"/>
                  </a:cxn>
                  <a:cxn ang="f136">
                    <a:pos x="f192" y="f193"/>
                  </a:cxn>
                  <a:cxn ang="f136">
                    <a:pos x="f194" y="f195"/>
                  </a:cxn>
                  <a:cxn ang="f136">
                    <a:pos x="f196" y="f197"/>
                  </a:cxn>
                  <a:cxn ang="f136">
                    <a:pos x="f198" y="f175"/>
                  </a:cxn>
                  <a:cxn ang="f136">
                    <a:pos x="f199" y="f177"/>
                  </a:cxn>
                  <a:cxn ang="f136">
                    <a:pos x="f200" y="f201"/>
                  </a:cxn>
                  <a:cxn ang="f136">
                    <a:pos x="f200" y="f202"/>
                  </a:cxn>
                  <a:cxn ang="f136">
                    <a:pos x="f200" y="f203"/>
                  </a:cxn>
                  <a:cxn ang="f136">
                    <a:pos x="f204" y="f205"/>
                  </a:cxn>
                  <a:cxn ang="f136">
                    <a:pos x="f204" y="f206"/>
                  </a:cxn>
                  <a:cxn ang="f136">
                    <a:pos x="f204" y="f206"/>
                  </a:cxn>
                  <a:cxn ang="f136">
                    <a:pos x="f192" y="f207"/>
                  </a:cxn>
                  <a:cxn ang="f136">
                    <a:pos x="f208" y="f209"/>
                  </a:cxn>
                  <a:cxn ang="f136">
                    <a:pos x="f183" y="f210"/>
                  </a:cxn>
                  <a:cxn ang="f136">
                    <a:pos x="f211" y="f212"/>
                  </a:cxn>
                  <a:cxn ang="f136">
                    <a:pos x="f176" y="f189"/>
                  </a:cxn>
                  <a:cxn ang="f136">
                    <a:pos x="f213" y="f175"/>
                  </a:cxn>
                  <a:cxn ang="f136">
                    <a:pos x="f174" y="f175"/>
                  </a:cxn>
                </a:cxnLst>
                <a:rect l="f170" t="f173" r="f171" b="f172"/>
                <a:pathLst>
                  <a:path w="61" h="61">
                    <a:moveTo>
                      <a:pt x="f7" y="f8"/>
                    </a:moveTo>
                    <a:cubicBezTo>
                      <a:pt x="f9" y="f10"/>
                      <a:pt x="f11" y="f12"/>
                      <a:pt x="f13" y="f12"/>
                    </a:cubicBezTo>
                    <a:cubicBezTo>
                      <a:pt x="f14" y="f10"/>
                      <a:pt x="f15" y="f12"/>
                      <a:pt x="f16" y="f17"/>
                    </a:cubicBezTo>
                    <a:cubicBezTo>
                      <a:pt x="f18" y="f19"/>
                      <a:pt x="f10" y="f19"/>
                      <a:pt x="f20" y="f20"/>
                    </a:cubicBezTo>
                    <a:cubicBezTo>
                      <a:pt x="f20" y="f17"/>
                      <a:pt x="f21" y="f22"/>
                      <a:pt x="f21" y="f12"/>
                    </a:cubicBezTo>
                    <a:cubicBezTo>
                      <a:pt x="f23" y="f10"/>
                      <a:pt x="f19" y="f24"/>
                      <a:pt x="f25" y="f10"/>
                    </a:cubicBezTo>
                    <a:cubicBezTo>
                      <a:pt x="f26" y="f12"/>
                      <a:pt x="f27" y="f17"/>
                      <a:pt x="f25" y="f20"/>
                    </a:cubicBezTo>
                    <a:cubicBezTo>
                      <a:pt x="f23" y="f23"/>
                      <a:pt x="f23" y="f27"/>
                      <a:pt x="f20" y="f28"/>
                    </a:cubicBezTo>
                    <a:cubicBezTo>
                      <a:pt x="f23" y="f29"/>
                      <a:pt x="f30" y="f26"/>
                      <a:pt x="f27" y="f31"/>
                    </a:cubicBezTo>
                    <a:cubicBezTo>
                      <a:pt x="f32" y="f29"/>
                      <a:pt x="f31" y="f28"/>
                      <a:pt x="f31" y="f26"/>
                    </a:cubicBezTo>
                    <a:cubicBezTo>
                      <a:pt x="f33" y="f20"/>
                      <a:pt x="f34" y="f16"/>
                      <a:pt x="f35" y="f11"/>
                    </a:cubicBezTo>
                    <a:cubicBezTo>
                      <a:pt x="f35" y="f36"/>
                      <a:pt x="f37" y="f38"/>
                      <a:pt x="f39" y="f40"/>
                    </a:cubicBezTo>
                    <a:cubicBezTo>
                      <a:pt x="f41" y="f42"/>
                      <a:pt x="f43" y="f6"/>
                      <a:pt x="f44" y="f42"/>
                    </a:cubicBezTo>
                    <a:cubicBezTo>
                      <a:pt x="f45" y="f36"/>
                      <a:pt x="f5" y="f9"/>
                      <a:pt x="f46" y="f47"/>
                    </a:cubicBezTo>
                    <a:cubicBezTo>
                      <a:pt x="f46" y="f14"/>
                      <a:pt x="f46" y="f48"/>
                      <a:pt x="f49" y="f8"/>
                    </a:cubicBezTo>
                    <a:cubicBezTo>
                      <a:pt x="f5" y="f10"/>
                      <a:pt x="f50" y="f12"/>
                      <a:pt x="f51" y="f12"/>
                    </a:cubicBezTo>
                    <a:cubicBezTo>
                      <a:pt x="f45" y="f22"/>
                      <a:pt x="f44" y="f20"/>
                      <a:pt x="f45" y="f23"/>
                    </a:cubicBezTo>
                    <a:cubicBezTo>
                      <a:pt x="f52" y="f19"/>
                      <a:pt x="f52" y="f30"/>
                      <a:pt x="f45" y="f25"/>
                    </a:cubicBezTo>
                    <a:cubicBezTo>
                      <a:pt x="f53" y="f32"/>
                      <a:pt x="f44" y="f54"/>
                      <a:pt x="f45" y="f55"/>
                    </a:cubicBezTo>
                    <a:cubicBezTo>
                      <a:pt x="f51" y="f56"/>
                      <a:pt x="f51" y="f57"/>
                      <a:pt x="f43" y="f37"/>
                    </a:cubicBezTo>
                    <a:cubicBezTo>
                      <a:pt x="f53" y="f39"/>
                      <a:pt x="f43" y="f53"/>
                      <a:pt x="f43" y="f43"/>
                    </a:cubicBezTo>
                    <a:cubicBezTo>
                      <a:pt x="f43" y="f43"/>
                      <a:pt x="f43" y="f43"/>
                      <a:pt x="f43" y="f43"/>
                    </a:cubicBezTo>
                    <a:cubicBezTo>
                      <a:pt x="f53" y="f45"/>
                      <a:pt x="f41" y="f46"/>
                      <a:pt x="f39" y="f5"/>
                    </a:cubicBezTo>
                    <a:cubicBezTo>
                      <a:pt x="f58" y="f5"/>
                      <a:pt x="f31" y="f46"/>
                      <a:pt x="f26" y="f53"/>
                    </a:cubicBezTo>
                    <a:cubicBezTo>
                      <a:pt x="f26" y="f39"/>
                      <a:pt x="f27" y="f37"/>
                      <a:pt x="f25" y="f35"/>
                    </a:cubicBezTo>
                    <a:cubicBezTo>
                      <a:pt x="f17" y="f53"/>
                      <a:pt x="f17" y="f41"/>
                      <a:pt x="f10" y="f56"/>
                    </a:cubicBezTo>
                    <a:cubicBezTo>
                      <a:pt x="f8" y="f33"/>
                      <a:pt x="f47" y="f54"/>
                      <a:pt x="f13" y="f26"/>
                    </a:cubicBezTo>
                    <a:cubicBezTo>
                      <a:pt x="f59" y="f60"/>
                      <a:pt x="f40" y="f17"/>
                      <a:pt x="f6" y="f8"/>
                    </a:cubicBezTo>
                    <a:cubicBezTo>
                      <a:pt x="f40" y="f48"/>
                      <a:pt x="f38" y="f48"/>
                      <a:pt x="f7" y="f8"/>
                    </a:cubicBezTo>
                    <a:close/>
                  </a:path>
                </a:pathLst>
              </a:custGeom>
              <a:solidFill>
                <a:srgbClr val="8A6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1" name="Freeform 198">
                <a:extLst>
                  <a:ext uri="{FF2B5EF4-FFF2-40B4-BE49-F238E27FC236}">
                    <a16:creationId xmlns:a16="http://schemas.microsoft.com/office/drawing/2014/main" id="{AA7F2107-9010-849D-E8B6-580F7FD086C8}"/>
                  </a:ext>
                </a:extLst>
              </p:cNvPr>
              <p:cNvSpPr/>
              <p:nvPr/>
            </p:nvSpPr>
            <p:spPr>
              <a:xfrm>
                <a:off x="11490322" y="5694361"/>
                <a:ext cx="88897" cy="117472"/>
              </a:xfrm>
              <a:custGeom>
                <a:avLst/>
                <a:gdLst>
                  <a:gd name="f0" fmla="val 10800000"/>
                  <a:gd name="f1" fmla="val 5400000"/>
                  <a:gd name="f2" fmla="val 180"/>
                  <a:gd name="f3" fmla="val w"/>
                  <a:gd name="f4" fmla="val h"/>
                  <a:gd name="f5" fmla="val 0"/>
                  <a:gd name="f6" fmla="val 57"/>
                  <a:gd name="f7" fmla="val 74"/>
                  <a:gd name="f8" fmla="val 39"/>
                  <a:gd name="f9" fmla="val 40"/>
                  <a:gd name="f10" fmla="val 41"/>
                  <a:gd name="f11" fmla="val 43"/>
                  <a:gd name="f12" fmla="val 44"/>
                  <a:gd name="f13" fmla="val 48"/>
                  <a:gd name="f14" fmla="val 5"/>
                  <a:gd name="f15" fmla="val 47"/>
                  <a:gd name="f16" fmla="val 13"/>
                  <a:gd name="f17" fmla="val 55"/>
                  <a:gd name="f18" fmla="val 16"/>
                  <a:gd name="f19" fmla="val 20"/>
                  <a:gd name="f20" fmla="val 56"/>
                  <a:gd name="f21" fmla="val 21"/>
                  <a:gd name="f22" fmla="val 52"/>
                  <a:gd name="f23" fmla="val 27"/>
                  <a:gd name="f24" fmla="val 50"/>
                  <a:gd name="f25" fmla="val 34"/>
                  <a:gd name="f26" fmla="val 35"/>
                  <a:gd name="f27" fmla="val 46"/>
                  <a:gd name="f28" fmla="val 25"/>
                  <a:gd name="f29" fmla="val 19"/>
                  <a:gd name="f30" fmla="val 62"/>
                  <a:gd name="f31" fmla="val 18"/>
                  <a:gd name="f32" fmla="val 63"/>
                  <a:gd name="f33" fmla="val 17"/>
                  <a:gd name="f34" fmla="val 65"/>
                  <a:gd name="f35" fmla="val 11"/>
                  <a:gd name="f36" fmla="val 8"/>
                  <a:gd name="f37" fmla="val 69"/>
                  <a:gd name="f38" fmla="val 4"/>
                  <a:gd name="f39" fmla="val 71"/>
                  <a:gd name="f40" fmla="val 2"/>
                  <a:gd name="f41" fmla="val 1"/>
                  <a:gd name="f42" fmla="val 72"/>
                  <a:gd name="f43" fmla="val 6"/>
                  <a:gd name="f44" fmla="val 10"/>
                  <a:gd name="f45" fmla="val 54"/>
                  <a:gd name="f46" fmla="val 14"/>
                  <a:gd name="f47" fmla="val 22"/>
                  <a:gd name="f48" fmla="val 24"/>
                  <a:gd name="f49" fmla="val 37"/>
                  <a:gd name="f50" fmla="val 26"/>
                  <a:gd name="f51" fmla="val 28"/>
                  <a:gd name="f52" fmla="val 33"/>
                  <a:gd name="f53" fmla="val 38"/>
                  <a:gd name="f54" fmla="val 42"/>
                  <a:gd name="f55" fmla="+- 0 0 -90"/>
                  <a:gd name="f56" fmla="*/ f3 1 57"/>
                  <a:gd name="f57" fmla="*/ f4 1 74"/>
                  <a:gd name="f58" fmla="+- f7 0 f5"/>
                  <a:gd name="f59" fmla="+- f6 0 f5"/>
                  <a:gd name="f60" fmla="*/ f55 f0 1"/>
                  <a:gd name="f61" fmla="*/ f59 1 57"/>
                  <a:gd name="f62" fmla="*/ f58 1 74"/>
                  <a:gd name="f63" fmla="*/ 39 f59 1"/>
                  <a:gd name="f64" fmla="*/ 0 f58 1"/>
                  <a:gd name="f65" fmla="*/ 43 f59 1"/>
                  <a:gd name="f66" fmla="*/ 44 f59 1"/>
                  <a:gd name="f67" fmla="*/ 55 f59 1"/>
                  <a:gd name="f68" fmla="*/ 16 f58 1"/>
                  <a:gd name="f69" fmla="*/ 56 f59 1"/>
                  <a:gd name="f70" fmla="*/ 21 f58 1"/>
                  <a:gd name="f71" fmla="*/ 39 f58 1"/>
                  <a:gd name="f72" fmla="*/ 19 f59 1"/>
                  <a:gd name="f73" fmla="*/ 62 f58 1"/>
                  <a:gd name="f74" fmla="*/ 16 f59 1"/>
                  <a:gd name="f75" fmla="*/ 65 f58 1"/>
                  <a:gd name="f76" fmla="*/ 4 f59 1"/>
                  <a:gd name="f77" fmla="*/ 71 f58 1"/>
                  <a:gd name="f78" fmla="*/ 0 f59 1"/>
                  <a:gd name="f79" fmla="*/ 69 f58 1"/>
                  <a:gd name="f80" fmla="*/ 14 f59 1"/>
                  <a:gd name="f81" fmla="*/ 46 f58 1"/>
                  <a:gd name="f82" fmla="*/ 22 f59 1"/>
                  <a:gd name="f83" fmla="*/ 28 f59 1"/>
                  <a:gd name="f84" fmla="*/ 33 f58 1"/>
                  <a:gd name="f85" fmla="*/ 6 f58 1"/>
                  <a:gd name="f86" fmla="*/ f60 1 f2"/>
                  <a:gd name="f87" fmla="*/ f63 1 57"/>
                  <a:gd name="f88" fmla="*/ f64 1 74"/>
                  <a:gd name="f89" fmla="*/ f65 1 57"/>
                  <a:gd name="f90" fmla="*/ f66 1 57"/>
                  <a:gd name="f91" fmla="*/ f67 1 57"/>
                  <a:gd name="f92" fmla="*/ f68 1 74"/>
                  <a:gd name="f93" fmla="*/ f69 1 57"/>
                  <a:gd name="f94" fmla="*/ f70 1 74"/>
                  <a:gd name="f95" fmla="*/ f71 1 74"/>
                  <a:gd name="f96" fmla="*/ f72 1 57"/>
                  <a:gd name="f97" fmla="*/ f73 1 74"/>
                  <a:gd name="f98" fmla="*/ f74 1 57"/>
                  <a:gd name="f99" fmla="*/ f75 1 74"/>
                  <a:gd name="f100" fmla="*/ f76 1 57"/>
                  <a:gd name="f101" fmla="*/ f77 1 74"/>
                  <a:gd name="f102" fmla="*/ f78 1 57"/>
                  <a:gd name="f103" fmla="*/ f79 1 74"/>
                  <a:gd name="f104" fmla="*/ f80 1 57"/>
                  <a:gd name="f105" fmla="*/ f81 1 74"/>
                  <a:gd name="f106" fmla="*/ f82 1 57"/>
                  <a:gd name="f107" fmla="*/ f83 1 57"/>
                  <a:gd name="f108" fmla="*/ f84 1 74"/>
                  <a:gd name="f109" fmla="*/ f85 1 74"/>
                  <a:gd name="f110" fmla="*/ 0 1 f61"/>
                  <a:gd name="f111" fmla="*/ f6 1 f61"/>
                  <a:gd name="f112" fmla="*/ 0 1 f62"/>
                  <a:gd name="f113" fmla="*/ f7 1 f62"/>
                  <a:gd name="f114" fmla="+- f86 0 f1"/>
                  <a:gd name="f115" fmla="*/ f87 1 f61"/>
                  <a:gd name="f116" fmla="*/ f88 1 f62"/>
                  <a:gd name="f117" fmla="*/ f89 1 f61"/>
                  <a:gd name="f118" fmla="*/ f90 1 f61"/>
                  <a:gd name="f119" fmla="*/ f91 1 f61"/>
                  <a:gd name="f120" fmla="*/ f92 1 f62"/>
                  <a:gd name="f121" fmla="*/ f93 1 f61"/>
                  <a:gd name="f122" fmla="*/ f94 1 f62"/>
                  <a:gd name="f123" fmla="*/ f95 1 f62"/>
                  <a:gd name="f124" fmla="*/ f96 1 f61"/>
                  <a:gd name="f125" fmla="*/ f97 1 f62"/>
                  <a:gd name="f126" fmla="*/ f98 1 f61"/>
                  <a:gd name="f127" fmla="*/ f99 1 f62"/>
                  <a:gd name="f128" fmla="*/ f100 1 f61"/>
                  <a:gd name="f129" fmla="*/ f101 1 f62"/>
                  <a:gd name="f130" fmla="*/ f102 1 f61"/>
                  <a:gd name="f131" fmla="*/ f103 1 f62"/>
                  <a:gd name="f132" fmla="*/ f104 1 f61"/>
                  <a:gd name="f133" fmla="*/ f105 1 f62"/>
                  <a:gd name="f134" fmla="*/ f106 1 f61"/>
                  <a:gd name="f135" fmla="*/ f107 1 f61"/>
                  <a:gd name="f136" fmla="*/ f108 1 f62"/>
                  <a:gd name="f137" fmla="*/ f109 1 f62"/>
                  <a:gd name="f138" fmla="*/ f110 f56 1"/>
                  <a:gd name="f139" fmla="*/ f111 f56 1"/>
                  <a:gd name="f140" fmla="*/ f113 f57 1"/>
                  <a:gd name="f141" fmla="*/ f112 f57 1"/>
                  <a:gd name="f142" fmla="*/ f115 f56 1"/>
                  <a:gd name="f143" fmla="*/ f116 f57 1"/>
                  <a:gd name="f144" fmla="*/ f117 f56 1"/>
                  <a:gd name="f145" fmla="*/ f118 f56 1"/>
                  <a:gd name="f146" fmla="*/ f119 f56 1"/>
                  <a:gd name="f147" fmla="*/ f120 f57 1"/>
                  <a:gd name="f148" fmla="*/ f121 f56 1"/>
                  <a:gd name="f149" fmla="*/ f122 f57 1"/>
                  <a:gd name="f150" fmla="*/ f123 f57 1"/>
                  <a:gd name="f151" fmla="*/ f124 f56 1"/>
                  <a:gd name="f152" fmla="*/ f125 f57 1"/>
                  <a:gd name="f153" fmla="*/ f126 f56 1"/>
                  <a:gd name="f154" fmla="*/ f127 f57 1"/>
                  <a:gd name="f155" fmla="*/ f128 f56 1"/>
                  <a:gd name="f156" fmla="*/ f129 f57 1"/>
                  <a:gd name="f157" fmla="*/ f130 f56 1"/>
                  <a:gd name="f158" fmla="*/ f131 f57 1"/>
                  <a:gd name="f159" fmla="*/ f132 f56 1"/>
                  <a:gd name="f160" fmla="*/ f133 f57 1"/>
                  <a:gd name="f161" fmla="*/ f134 f56 1"/>
                  <a:gd name="f162" fmla="*/ f135 f56 1"/>
                  <a:gd name="f163" fmla="*/ f136 f57 1"/>
                  <a:gd name="f164" fmla="*/ f137 f57 1"/>
                </a:gdLst>
                <a:ahLst/>
                <a:cxnLst>
                  <a:cxn ang="3cd4">
                    <a:pos x="hc" y="t"/>
                  </a:cxn>
                  <a:cxn ang="0">
                    <a:pos x="r" y="vc"/>
                  </a:cxn>
                  <a:cxn ang="cd4">
                    <a:pos x="hc" y="b"/>
                  </a:cxn>
                  <a:cxn ang="cd2">
                    <a:pos x="l" y="vc"/>
                  </a:cxn>
                  <a:cxn ang="f114">
                    <a:pos x="f142" y="f143"/>
                  </a:cxn>
                  <a:cxn ang="f114">
                    <a:pos x="f144" y="f143"/>
                  </a:cxn>
                  <a:cxn ang="f114">
                    <a:pos x="f145" y="f143"/>
                  </a:cxn>
                  <a:cxn ang="f114">
                    <a:pos x="f146" y="f147"/>
                  </a:cxn>
                  <a:cxn ang="f114">
                    <a:pos x="f148" y="f149"/>
                  </a:cxn>
                  <a:cxn ang="f114">
                    <a:pos x="f145" y="f150"/>
                  </a:cxn>
                  <a:cxn ang="f114">
                    <a:pos x="f151" y="f152"/>
                  </a:cxn>
                  <a:cxn ang="f114">
                    <a:pos x="f153" y="f154"/>
                  </a:cxn>
                  <a:cxn ang="f114">
                    <a:pos x="f155" y="f156"/>
                  </a:cxn>
                  <a:cxn ang="f114">
                    <a:pos x="f157" y="f158"/>
                  </a:cxn>
                  <a:cxn ang="f114">
                    <a:pos x="f159" y="f160"/>
                  </a:cxn>
                  <a:cxn ang="f114">
                    <a:pos x="f161" y="f150"/>
                  </a:cxn>
                  <a:cxn ang="f114">
                    <a:pos x="f162" y="f163"/>
                  </a:cxn>
                  <a:cxn ang="f114">
                    <a:pos x="f142" y="f164"/>
                  </a:cxn>
                  <a:cxn ang="f114">
                    <a:pos x="f142" y="f143"/>
                  </a:cxn>
                </a:cxnLst>
                <a:rect l="f138" t="f141" r="f139" b="f140"/>
                <a:pathLst>
                  <a:path w="57" h="74">
                    <a:moveTo>
                      <a:pt x="f8" y="f5"/>
                    </a:moveTo>
                    <a:cubicBezTo>
                      <a:pt x="f9" y="f5"/>
                      <a:pt x="f10" y="f5"/>
                      <a:pt x="f11" y="f5"/>
                    </a:cubicBezTo>
                    <a:cubicBezTo>
                      <a:pt x="f11" y="f5"/>
                      <a:pt x="f12" y="f5"/>
                      <a:pt x="f12" y="f5"/>
                    </a:cubicBezTo>
                    <a:cubicBezTo>
                      <a:pt x="f13" y="f14"/>
                      <a:pt x="f15" y="f16"/>
                      <a:pt x="f17" y="f18"/>
                    </a:cubicBezTo>
                    <a:cubicBezTo>
                      <a:pt x="f6" y="f18"/>
                      <a:pt x="f6" y="f19"/>
                      <a:pt x="f20" y="f21"/>
                    </a:cubicBezTo>
                    <a:cubicBezTo>
                      <a:pt x="f22" y="f23"/>
                      <a:pt x="f24" y="f25"/>
                      <a:pt x="f12" y="f8"/>
                    </a:cubicBezTo>
                    <a:cubicBezTo>
                      <a:pt x="f26" y="f27"/>
                      <a:pt x="f28" y="f22"/>
                      <a:pt x="f29" y="f30"/>
                    </a:cubicBezTo>
                    <a:cubicBezTo>
                      <a:pt x="f31" y="f32"/>
                      <a:pt x="f33" y="f34"/>
                      <a:pt x="f18" y="f34"/>
                    </a:cubicBezTo>
                    <a:cubicBezTo>
                      <a:pt x="f35" y="f34"/>
                      <a:pt x="f36" y="f37"/>
                      <a:pt x="f38" y="f39"/>
                    </a:cubicBezTo>
                    <a:cubicBezTo>
                      <a:pt x="f40" y="f7"/>
                      <a:pt x="f41" y="f42"/>
                      <a:pt x="f5" y="f37"/>
                    </a:cubicBezTo>
                    <a:cubicBezTo>
                      <a:pt x="f43" y="f30"/>
                      <a:pt x="f44" y="f45"/>
                      <a:pt x="f46" y="f27"/>
                    </a:cubicBezTo>
                    <a:cubicBezTo>
                      <a:pt x="f33" y="f12"/>
                      <a:pt x="f19" y="f11"/>
                      <a:pt x="f47" y="f8"/>
                    </a:cubicBezTo>
                    <a:cubicBezTo>
                      <a:pt x="f48" y="f49"/>
                      <a:pt x="f50" y="f26"/>
                      <a:pt x="f51" y="f52"/>
                    </a:cubicBezTo>
                    <a:cubicBezTo>
                      <a:pt x="f53" y="f50"/>
                      <a:pt x="f54" y="f31"/>
                      <a:pt x="f8" y="f43"/>
                    </a:cubicBezTo>
                    <a:cubicBezTo>
                      <a:pt x="f53" y="f38"/>
                      <a:pt x="f49" y="f40"/>
                      <a:pt x="f8" y="f5"/>
                    </a:cubicBezTo>
                    <a:close/>
                  </a:path>
                </a:pathLst>
              </a:custGeom>
              <a:solidFill>
                <a:srgbClr val="9B604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2" name="Freeform 199">
                <a:extLst>
                  <a:ext uri="{FF2B5EF4-FFF2-40B4-BE49-F238E27FC236}">
                    <a16:creationId xmlns:a16="http://schemas.microsoft.com/office/drawing/2014/main" id="{541F81BD-1247-EB94-8AD0-0E7A3D81059E}"/>
                  </a:ext>
                </a:extLst>
              </p:cNvPr>
              <p:cNvSpPr/>
              <p:nvPr/>
            </p:nvSpPr>
            <p:spPr>
              <a:xfrm>
                <a:off x="11464930" y="5618165"/>
                <a:ext cx="11109" cy="6345"/>
              </a:xfrm>
              <a:custGeom>
                <a:avLst/>
                <a:gdLst>
                  <a:gd name="f0" fmla="val 10800000"/>
                  <a:gd name="f1" fmla="val 5400000"/>
                  <a:gd name="f2" fmla="val 180"/>
                  <a:gd name="f3" fmla="val w"/>
                  <a:gd name="f4" fmla="val h"/>
                  <a:gd name="f5" fmla="val 0"/>
                  <a:gd name="f6" fmla="val 7"/>
                  <a:gd name="f7" fmla="val 4"/>
                  <a:gd name="f8" fmla="val 1"/>
                  <a:gd name="f9" fmla="val 6"/>
                  <a:gd name="f10" fmla="val 3"/>
                  <a:gd name="f11" fmla="val 5"/>
                  <a:gd name="f12" fmla="val 2"/>
                  <a:gd name="f13" fmla="+- 0 0 -90"/>
                  <a:gd name="f14" fmla="*/ f3 1 7"/>
                  <a:gd name="f15" fmla="*/ f4 1 4"/>
                  <a:gd name="f16" fmla="+- f7 0 f5"/>
                  <a:gd name="f17" fmla="+- f6 0 f5"/>
                  <a:gd name="f18" fmla="*/ f13 f0 1"/>
                  <a:gd name="f19" fmla="*/ f16 1 4"/>
                  <a:gd name="f20" fmla="*/ f17 1 7"/>
                  <a:gd name="f21" fmla="*/ 7 f17 1"/>
                  <a:gd name="f22" fmla="*/ 1 f16 1"/>
                  <a:gd name="f23" fmla="*/ 4 f17 1"/>
                  <a:gd name="f24" fmla="*/ 4 f16 1"/>
                  <a:gd name="f25" fmla="*/ 0 f17 1"/>
                  <a:gd name="f26" fmla="*/ 2 f16 1"/>
                  <a:gd name="f27" fmla="*/ 3 f17 1"/>
                  <a:gd name="f28" fmla="*/ 0 f16 1"/>
                  <a:gd name="f29" fmla="*/ f18 1 f2"/>
                  <a:gd name="f30" fmla="*/ f21 1 7"/>
                  <a:gd name="f31" fmla="*/ f22 1 4"/>
                  <a:gd name="f32" fmla="*/ f23 1 7"/>
                  <a:gd name="f33" fmla="*/ f24 1 4"/>
                  <a:gd name="f34" fmla="*/ f25 1 7"/>
                  <a:gd name="f35" fmla="*/ f26 1 4"/>
                  <a:gd name="f36" fmla="*/ f27 1 7"/>
                  <a:gd name="f37" fmla="*/ f28 1 4"/>
                  <a:gd name="f38" fmla="*/ 0 1 f20"/>
                  <a:gd name="f39" fmla="*/ f6 1 f20"/>
                  <a:gd name="f40" fmla="*/ 0 1 f19"/>
                  <a:gd name="f41" fmla="*/ f7 1 f19"/>
                  <a:gd name="f42" fmla="+- f29 0 f1"/>
                  <a:gd name="f43" fmla="*/ f30 1 f20"/>
                  <a:gd name="f44" fmla="*/ f31 1 f19"/>
                  <a:gd name="f45" fmla="*/ f32 1 f20"/>
                  <a:gd name="f46" fmla="*/ f33 1 f19"/>
                  <a:gd name="f47" fmla="*/ f34 1 f20"/>
                  <a:gd name="f48" fmla="*/ f35 1 f19"/>
                  <a:gd name="f49" fmla="*/ f36 1 f20"/>
                  <a:gd name="f50" fmla="*/ f37 1 f19"/>
                  <a:gd name="f51" fmla="*/ f38 f14 1"/>
                  <a:gd name="f52" fmla="*/ f39 f14 1"/>
                  <a:gd name="f53" fmla="*/ f41 f15 1"/>
                  <a:gd name="f54" fmla="*/ f40 f15 1"/>
                  <a:gd name="f55" fmla="*/ f43 f14 1"/>
                  <a:gd name="f56" fmla="*/ f44 f15 1"/>
                  <a:gd name="f57" fmla="*/ f45 f14 1"/>
                  <a:gd name="f58" fmla="*/ f46 f15 1"/>
                  <a:gd name="f59" fmla="*/ f47 f14 1"/>
                  <a:gd name="f60" fmla="*/ f48 f15 1"/>
                  <a:gd name="f61" fmla="*/ f49 f14 1"/>
                  <a:gd name="f62" fmla="*/ f50 f15 1"/>
                </a:gdLst>
                <a:ahLst/>
                <a:cxnLst>
                  <a:cxn ang="3cd4">
                    <a:pos x="hc" y="t"/>
                  </a:cxn>
                  <a:cxn ang="0">
                    <a:pos x="r" y="vc"/>
                  </a:cxn>
                  <a:cxn ang="cd4">
                    <a:pos x="hc" y="b"/>
                  </a:cxn>
                  <a:cxn ang="cd2">
                    <a:pos x="l" y="vc"/>
                  </a:cxn>
                  <a:cxn ang="f42">
                    <a:pos x="f55" y="f56"/>
                  </a:cxn>
                  <a:cxn ang="f42">
                    <a:pos x="f57" y="f58"/>
                  </a:cxn>
                  <a:cxn ang="f42">
                    <a:pos x="f59" y="f60"/>
                  </a:cxn>
                  <a:cxn ang="f42">
                    <a:pos x="f61" y="f62"/>
                  </a:cxn>
                  <a:cxn ang="f42">
                    <a:pos x="f55" y="f62"/>
                  </a:cxn>
                  <a:cxn ang="f42">
                    <a:pos x="f55" y="f56"/>
                  </a:cxn>
                </a:cxnLst>
                <a:rect l="f51" t="f54" r="f52" b="f53"/>
                <a:pathLst>
                  <a:path w="7" h="4">
                    <a:moveTo>
                      <a:pt x="f6" y="f8"/>
                    </a:moveTo>
                    <a:cubicBezTo>
                      <a:pt x="f9" y="f10"/>
                      <a:pt x="f11" y="f7"/>
                      <a:pt x="f7" y="f7"/>
                    </a:cubicBezTo>
                    <a:cubicBezTo>
                      <a:pt x="f12" y="f7"/>
                      <a:pt x="f5" y="f7"/>
                      <a:pt x="f5" y="f12"/>
                    </a:cubicBezTo>
                    <a:cubicBezTo>
                      <a:pt x="f5" y="f5"/>
                      <a:pt x="f12" y="f5"/>
                      <a:pt x="f10" y="f5"/>
                    </a:cubicBezTo>
                    <a:cubicBezTo>
                      <a:pt x="f7" y="f5"/>
                      <a:pt x="f9" y="f5"/>
                      <a:pt x="f6" y="f5"/>
                    </a:cubicBezTo>
                    <a:cubicBezTo>
                      <a:pt x="f6" y="f8"/>
                      <a:pt x="f6" y="f8"/>
                      <a:pt x="f6" y="f8"/>
                    </a:cubicBezTo>
                    <a:close/>
                  </a:path>
                </a:pathLst>
              </a:custGeom>
              <a:solidFill>
                <a:srgbClr val="8A6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3" name="Freeform 200">
                <a:extLst>
                  <a:ext uri="{FF2B5EF4-FFF2-40B4-BE49-F238E27FC236}">
                    <a16:creationId xmlns:a16="http://schemas.microsoft.com/office/drawing/2014/main" id="{3790F50A-CBB1-62D0-426A-F3BDA2210E72}"/>
                  </a:ext>
                </a:extLst>
              </p:cNvPr>
              <p:cNvSpPr/>
              <p:nvPr/>
            </p:nvSpPr>
            <p:spPr>
              <a:xfrm>
                <a:off x="10207630" y="5408611"/>
                <a:ext cx="23810" cy="125409"/>
              </a:xfrm>
              <a:custGeom>
                <a:avLst/>
                <a:gdLst>
                  <a:gd name="f0" fmla="val 10800000"/>
                  <a:gd name="f1" fmla="val 5400000"/>
                  <a:gd name="f2" fmla="val 180"/>
                  <a:gd name="f3" fmla="val w"/>
                  <a:gd name="f4" fmla="val h"/>
                  <a:gd name="f5" fmla="val 0"/>
                  <a:gd name="f6" fmla="val 15"/>
                  <a:gd name="f7" fmla="val 79"/>
                  <a:gd name="f8" fmla="val 8"/>
                  <a:gd name="f9" fmla="val 11"/>
                  <a:gd name="f10" fmla="val 4"/>
                  <a:gd name="f11" fmla="val 12"/>
                  <a:gd name="f12" fmla="val 9"/>
                  <a:gd name="f13" fmla="val 13"/>
                  <a:gd name="f14" fmla="val 36"/>
                  <a:gd name="f15" fmla="val 59"/>
                  <a:gd name="f16" fmla="val 77"/>
                  <a:gd name="f17" fmla="val 74"/>
                  <a:gd name="f18" fmla="val 72"/>
                  <a:gd name="f19" fmla="val 7"/>
                  <a:gd name="f20" fmla="val 53"/>
                  <a:gd name="f21" fmla="val 33"/>
                  <a:gd name="f22" fmla="+- 0 0 -90"/>
                  <a:gd name="f23" fmla="*/ f3 1 15"/>
                  <a:gd name="f24" fmla="*/ f4 1 79"/>
                  <a:gd name="f25" fmla="+- f7 0 f5"/>
                  <a:gd name="f26" fmla="+- f6 0 f5"/>
                  <a:gd name="f27" fmla="*/ f22 f0 1"/>
                  <a:gd name="f28" fmla="*/ f26 1 15"/>
                  <a:gd name="f29" fmla="*/ f25 1 79"/>
                  <a:gd name="f30" fmla="*/ 8 f26 1"/>
                  <a:gd name="f31" fmla="*/ 0 f25 1"/>
                  <a:gd name="f32" fmla="*/ 12 f26 1"/>
                  <a:gd name="f33" fmla="*/ 13 f25 1"/>
                  <a:gd name="f34" fmla="*/ 0 f26 1"/>
                  <a:gd name="f35" fmla="*/ 79 f25 1"/>
                  <a:gd name="f36" fmla="*/ 72 f25 1"/>
                  <a:gd name="f37" fmla="*/ 12 f25 1"/>
                  <a:gd name="f38" fmla="*/ f27 1 f2"/>
                  <a:gd name="f39" fmla="*/ f30 1 15"/>
                  <a:gd name="f40" fmla="*/ f31 1 79"/>
                  <a:gd name="f41" fmla="*/ f32 1 15"/>
                  <a:gd name="f42" fmla="*/ f33 1 79"/>
                  <a:gd name="f43" fmla="*/ f34 1 15"/>
                  <a:gd name="f44" fmla="*/ f35 1 79"/>
                  <a:gd name="f45" fmla="*/ f36 1 79"/>
                  <a:gd name="f46" fmla="*/ f37 1 79"/>
                  <a:gd name="f47" fmla="*/ 0 1 f28"/>
                  <a:gd name="f48" fmla="*/ f6 1 f28"/>
                  <a:gd name="f49" fmla="*/ 0 1 f29"/>
                  <a:gd name="f50" fmla="*/ f7 1 f29"/>
                  <a:gd name="f51" fmla="+- f38 0 f1"/>
                  <a:gd name="f52" fmla="*/ f39 1 f28"/>
                  <a:gd name="f53" fmla="*/ f40 1 f29"/>
                  <a:gd name="f54" fmla="*/ f41 1 f28"/>
                  <a:gd name="f55" fmla="*/ f42 1 f29"/>
                  <a:gd name="f56" fmla="*/ f43 1 f28"/>
                  <a:gd name="f57" fmla="*/ f44 1 f29"/>
                  <a:gd name="f58" fmla="*/ f45 1 f29"/>
                  <a:gd name="f59" fmla="*/ f46 1 f29"/>
                  <a:gd name="f60" fmla="*/ f47 f23 1"/>
                  <a:gd name="f61" fmla="*/ f48 f23 1"/>
                  <a:gd name="f62" fmla="*/ f50 f24 1"/>
                  <a:gd name="f63" fmla="*/ f49 f24 1"/>
                  <a:gd name="f64" fmla="*/ f52 f23 1"/>
                  <a:gd name="f65" fmla="*/ f53 f24 1"/>
                  <a:gd name="f66" fmla="*/ f54 f23 1"/>
                  <a:gd name="f67" fmla="*/ f55 f24 1"/>
                  <a:gd name="f68" fmla="*/ f56 f23 1"/>
                  <a:gd name="f69" fmla="*/ f57 f24 1"/>
                  <a:gd name="f70" fmla="*/ f58 f24 1"/>
                  <a:gd name="f71" fmla="*/ f59 f24 1"/>
                </a:gdLst>
                <a:ahLst/>
                <a:cxnLst>
                  <a:cxn ang="3cd4">
                    <a:pos x="hc" y="t"/>
                  </a:cxn>
                  <a:cxn ang="0">
                    <a:pos x="r" y="vc"/>
                  </a:cxn>
                  <a:cxn ang="cd4">
                    <a:pos x="hc" y="b"/>
                  </a:cxn>
                  <a:cxn ang="cd2">
                    <a:pos x="l" y="vc"/>
                  </a:cxn>
                  <a:cxn ang="f51">
                    <a:pos x="f64" y="f65"/>
                  </a:cxn>
                  <a:cxn ang="f51">
                    <a:pos x="f66" y="f67"/>
                  </a:cxn>
                  <a:cxn ang="f51">
                    <a:pos x="f68" y="f69"/>
                  </a:cxn>
                  <a:cxn ang="f51">
                    <a:pos x="f68" y="f70"/>
                  </a:cxn>
                  <a:cxn ang="f51">
                    <a:pos x="f64" y="f71"/>
                  </a:cxn>
                  <a:cxn ang="f51">
                    <a:pos x="f64" y="f65"/>
                  </a:cxn>
                </a:cxnLst>
                <a:rect l="f60" t="f63" r="f61" b="f62"/>
                <a:pathLst>
                  <a:path w="15" h="79">
                    <a:moveTo>
                      <a:pt x="f8" y="f5"/>
                    </a:moveTo>
                    <a:cubicBezTo>
                      <a:pt x="f9" y="f10"/>
                      <a:pt x="f11" y="f12"/>
                      <a:pt x="f11" y="f13"/>
                    </a:cubicBezTo>
                    <a:cubicBezTo>
                      <a:pt x="f6" y="f14"/>
                      <a:pt x="f6" y="f15"/>
                      <a:pt x="f5" y="f7"/>
                    </a:cubicBezTo>
                    <a:cubicBezTo>
                      <a:pt x="f5" y="f16"/>
                      <a:pt x="f5" y="f17"/>
                      <a:pt x="f5" y="f18"/>
                    </a:cubicBezTo>
                    <a:cubicBezTo>
                      <a:pt x="f19" y="f20"/>
                      <a:pt x="f12" y="f21"/>
                      <a:pt x="f8" y="f11"/>
                    </a:cubicBezTo>
                    <a:cubicBezTo>
                      <a:pt x="f19" y="f8"/>
                      <a:pt x="f8" y="f10"/>
                      <a:pt x="f8" y="f5"/>
                    </a:cubicBezTo>
                    <a:close/>
                  </a:path>
                </a:pathLst>
              </a:custGeom>
              <a:solidFill>
                <a:srgbClr val="68322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4" name="Freeform 201">
                <a:extLst>
                  <a:ext uri="{FF2B5EF4-FFF2-40B4-BE49-F238E27FC236}">
                    <a16:creationId xmlns:a16="http://schemas.microsoft.com/office/drawing/2014/main" id="{D2C0652F-E89A-C47A-0904-317238510E65}"/>
                  </a:ext>
                </a:extLst>
              </p:cNvPr>
              <p:cNvSpPr/>
              <p:nvPr/>
            </p:nvSpPr>
            <p:spPr>
              <a:xfrm>
                <a:off x="10228258" y="5561015"/>
                <a:ext cx="722311" cy="82552"/>
              </a:xfrm>
              <a:custGeom>
                <a:avLst/>
                <a:gdLst>
                  <a:gd name="f0" fmla="val 10800000"/>
                  <a:gd name="f1" fmla="val 5400000"/>
                  <a:gd name="f2" fmla="val 180"/>
                  <a:gd name="f3" fmla="val w"/>
                  <a:gd name="f4" fmla="val h"/>
                  <a:gd name="f5" fmla="val 0"/>
                  <a:gd name="f6" fmla="val 457"/>
                  <a:gd name="f7" fmla="val 53"/>
                  <a:gd name="f8" fmla="val 181"/>
                  <a:gd name="f9" fmla="val 50"/>
                  <a:gd name="f10" fmla="val 177"/>
                  <a:gd name="f11" fmla="val 51"/>
                  <a:gd name="f12" fmla="val 172"/>
                  <a:gd name="f13" fmla="val 168"/>
                  <a:gd name="f14" fmla="val 47"/>
                  <a:gd name="f15" fmla="val 166"/>
                  <a:gd name="f16" fmla="val 45"/>
                  <a:gd name="f17" fmla="val 162"/>
                  <a:gd name="f18" fmla="val 44"/>
                  <a:gd name="f19" fmla="val 159"/>
                  <a:gd name="f20" fmla="val 43"/>
                  <a:gd name="f21" fmla="val 150"/>
                  <a:gd name="f22" fmla="val 40"/>
                  <a:gd name="f23" fmla="val 141"/>
                  <a:gd name="f24" fmla="val 36"/>
                  <a:gd name="f25" fmla="val 132"/>
                  <a:gd name="f26" fmla="val 32"/>
                  <a:gd name="f27" fmla="val 128"/>
                  <a:gd name="f28" fmla="val 29"/>
                  <a:gd name="f29" fmla="val 124"/>
                  <a:gd name="f30" fmla="val 30"/>
                  <a:gd name="f31" fmla="val 120"/>
                  <a:gd name="f32" fmla="val 33"/>
                  <a:gd name="f33" fmla="val 115"/>
                  <a:gd name="f34" fmla="val 38"/>
                  <a:gd name="f35" fmla="val 110"/>
                  <a:gd name="f36" fmla="val 48"/>
                  <a:gd name="f37" fmla="val 109"/>
                  <a:gd name="f38" fmla="val 49"/>
                  <a:gd name="f39" fmla="val 108"/>
                  <a:gd name="f40" fmla="val 102"/>
                  <a:gd name="f41" fmla="val 101"/>
                  <a:gd name="f42" fmla="val 100"/>
                  <a:gd name="f43" fmla="val 98"/>
                  <a:gd name="f44" fmla="val 80"/>
                  <a:gd name="f45" fmla="val 66"/>
                  <a:gd name="f46" fmla="val 52"/>
                  <a:gd name="f47" fmla="val 39"/>
                  <a:gd name="f48" fmla="val 26"/>
                  <a:gd name="f49" fmla="val 35"/>
                  <a:gd name="f50" fmla="val 25"/>
                  <a:gd name="f51" fmla="val 27"/>
                  <a:gd name="f52" fmla="val 24"/>
                  <a:gd name="f53" fmla="val 22"/>
                  <a:gd name="f54" fmla="val 31"/>
                  <a:gd name="f55" fmla="val 23"/>
                  <a:gd name="f56" fmla="val 21"/>
                  <a:gd name="f57" fmla="val 20"/>
                  <a:gd name="f58" fmla="val 19"/>
                  <a:gd name="f59" fmla="val 18"/>
                  <a:gd name="f60" fmla="val 12"/>
                  <a:gd name="f61" fmla="val 14"/>
                  <a:gd name="f62" fmla="val 4"/>
                  <a:gd name="f63" fmla="val 9"/>
                  <a:gd name="f64" fmla="val 3"/>
                  <a:gd name="f65" fmla="val 6"/>
                  <a:gd name="f66" fmla="val 2"/>
                  <a:gd name="f67" fmla="val 15"/>
                  <a:gd name="f68" fmla="val 8"/>
                  <a:gd name="f69" fmla="val 11"/>
                  <a:gd name="f70" fmla="val 16"/>
                  <a:gd name="f71" fmla="val 42"/>
                  <a:gd name="f72" fmla="val 63"/>
                  <a:gd name="f73" fmla="val 79"/>
                  <a:gd name="f74" fmla="val 95"/>
                  <a:gd name="f75" fmla="val 105"/>
                  <a:gd name="f76" fmla="val 130"/>
                  <a:gd name="f77" fmla="val 151"/>
                  <a:gd name="f78" fmla="val 190"/>
                  <a:gd name="f79" fmla="val 198"/>
                  <a:gd name="f80" fmla="val 219"/>
                  <a:gd name="f81" fmla="val 240"/>
                  <a:gd name="f82" fmla="val 261"/>
                  <a:gd name="f83" fmla="val 265"/>
                  <a:gd name="f84" fmla="val 269"/>
                  <a:gd name="f85" fmla="val 273"/>
                  <a:gd name="f86" fmla="val 275"/>
                  <a:gd name="f87" fmla="val 279"/>
                  <a:gd name="f88" fmla="val 282"/>
                  <a:gd name="f89" fmla="val 324"/>
                  <a:gd name="f90" fmla="val 366"/>
                  <a:gd name="f91" fmla="val 407"/>
                  <a:gd name="f92" fmla="val 421"/>
                  <a:gd name="f93" fmla="val 435"/>
                  <a:gd name="f94" fmla="val 449"/>
                  <a:gd name="f95" fmla="val 452"/>
                  <a:gd name="f96" fmla="val 456"/>
                  <a:gd name="f97" fmla="val 454"/>
                  <a:gd name="f98" fmla="val 451"/>
                  <a:gd name="f99" fmla="val 448"/>
                  <a:gd name="f100" fmla="val 403"/>
                  <a:gd name="f101" fmla="val 358"/>
                  <a:gd name="f102" fmla="val 313"/>
                  <a:gd name="f103" fmla="val 311"/>
                  <a:gd name="f104" fmla="val 310"/>
                  <a:gd name="f105" fmla="val 308"/>
                  <a:gd name="f106" fmla="val 303"/>
                  <a:gd name="f107" fmla="val 297"/>
                  <a:gd name="f108" fmla="val 291"/>
                  <a:gd name="f109" fmla="val 288"/>
                  <a:gd name="f110" fmla="val 285"/>
                  <a:gd name="f111" fmla="val 283"/>
                  <a:gd name="f112" fmla="val 289"/>
                  <a:gd name="f113" fmla="val 304"/>
                  <a:gd name="f114" fmla="val 299"/>
                  <a:gd name="f115" fmla="val 28"/>
                  <a:gd name="f116" fmla="val 296"/>
                  <a:gd name="f117" fmla="val 255"/>
                  <a:gd name="f118" fmla="val 234"/>
                  <a:gd name="f119" fmla="val 236"/>
                  <a:gd name="f120" fmla="val 232"/>
                  <a:gd name="f121" fmla="val 227"/>
                  <a:gd name="f122" fmla="val 222"/>
                  <a:gd name="f123" fmla="val 174"/>
                  <a:gd name="f124" fmla="val 158"/>
                  <a:gd name="f125" fmla="val 175"/>
                  <a:gd name="f126" fmla="val 178"/>
                  <a:gd name="f127" fmla="val 182"/>
                  <a:gd name="f128" fmla="+- 0 0 -90"/>
                  <a:gd name="f129" fmla="*/ f3 1 457"/>
                  <a:gd name="f130" fmla="*/ f4 1 53"/>
                  <a:gd name="f131" fmla="+- f7 0 f5"/>
                  <a:gd name="f132" fmla="+- f6 0 f5"/>
                  <a:gd name="f133" fmla="*/ f128 f0 1"/>
                  <a:gd name="f134" fmla="*/ f132 1 457"/>
                  <a:gd name="f135" fmla="*/ f131 1 53"/>
                  <a:gd name="f136" fmla="*/ 181 f132 1"/>
                  <a:gd name="f137" fmla="*/ 50 f131 1"/>
                  <a:gd name="f138" fmla="*/ 168 f132 1"/>
                  <a:gd name="f139" fmla="*/ 47 f131 1"/>
                  <a:gd name="f140" fmla="*/ 159 f132 1"/>
                  <a:gd name="f141" fmla="*/ 43 f131 1"/>
                  <a:gd name="f142" fmla="*/ 132 f132 1"/>
                  <a:gd name="f143" fmla="*/ 32 f131 1"/>
                  <a:gd name="f144" fmla="*/ 120 f132 1"/>
                  <a:gd name="f145" fmla="*/ 33 f131 1"/>
                  <a:gd name="f146" fmla="*/ 110 f132 1"/>
                  <a:gd name="f147" fmla="*/ 48 f131 1"/>
                  <a:gd name="f148" fmla="*/ 108 f132 1"/>
                  <a:gd name="f149" fmla="*/ 100 f132 1"/>
                  <a:gd name="f150" fmla="*/ 80 f132 1"/>
                  <a:gd name="f151" fmla="*/ 29 f131 1"/>
                  <a:gd name="f152" fmla="*/ 39 f132 1"/>
                  <a:gd name="f153" fmla="*/ 26 f131 1"/>
                  <a:gd name="f154" fmla="*/ 30 f132 1"/>
                  <a:gd name="f155" fmla="*/ 23 f132 1"/>
                  <a:gd name="f156" fmla="*/ 24 f131 1"/>
                  <a:gd name="f157" fmla="*/ 19 f132 1"/>
                  <a:gd name="f158" fmla="*/ 18 f131 1"/>
                  <a:gd name="f159" fmla="*/ 0 f132 1"/>
                  <a:gd name="f160" fmla="*/ 0 f131 1"/>
                  <a:gd name="f161" fmla="*/ 9 f132 1"/>
                  <a:gd name="f162" fmla="*/ 2 f131 1"/>
                  <a:gd name="f163" fmla="*/ 31 f132 1"/>
                  <a:gd name="f164" fmla="*/ 16 f131 1"/>
                  <a:gd name="f165" fmla="*/ 47 f132 1"/>
                  <a:gd name="f166" fmla="*/ 21 f131 1"/>
                  <a:gd name="f167" fmla="*/ 95 f132 1"/>
                  <a:gd name="f168" fmla="*/ 23 f131 1"/>
                  <a:gd name="f169" fmla="*/ 109 f132 1"/>
                  <a:gd name="f170" fmla="*/ 172 f132 1"/>
                  <a:gd name="f171" fmla="*/ 198 f132 1"/>
                  <a:gd name="f172" fmla="*/ 261 f132 1"/>
                  <a:gd name="f173" fmla="*/ 273 f132 1"/>
                  <a:gd name="f174" fmla="*/ 282 f132 1"/>
                  <a:gd name="f175" fmla="*/ 20 f131 1"/>
                  <a:gd name="f176" fmla="*/ 407 f132 1"/>
                  <a:gd name="f177" fmla="*/ 19 f131 1"/>
                  <a:gd name="f178" fmla="*/ 449 f132 1"/>
                  <a:gd name="f179" fmla="*/ 457 f132 1"/>
                  <a:gd name="f180" fmla="*/ 448 f132 1"/>
                  <a:gd name="f181" fmla="*/ 313 f132 1"/>
                  <a:gd name="f182" fmla="*/ 308 f132 1"/>
                  <a:gd name="f183" fmla="*/ 25 f131 1"/>
                  <a:gd name="f184" fmla="*/ 291 f132 1"/>
                  <a:gd name="f185" fmla="*/ 22 f131 1"/>
                  <a:gd name="f186" fmla="*/ 283 f132 1"/>
                  <a:gd name="f187" fmla="*/ 304 f132 1"/>
                  <a:gd name="f188" fmla="*/ 296 f132 1"/>
                  <a:gd name="f189" fmla="*/ 28 f131 1"/>
                  <a:gd name="f190" fmla="*/ 234 f132 1"/>
                  <a:gd name="f191" fmla="*/ 236 f132 1"/>
                  <a:gd name="f192" fmla="*/ 222 f132 1"/>
                  <a:gd name="f193" fmla="*/ 150 f132 1"/>
                  <a:gd name="f194" fmla="*/ 175 f132 1"/>
                  <a:gd name="f195" fmla="*/ f133 1 f2"/>
                  <a:gd name="f196" fmla="*/ f136 1 457"/>
                  <a:gd name="f197" fmla="*/ f137 1 53"/>
                  <a:gd name="f198" fmla="*/ f138 1 457"/>
                  <a:gd name="f199" fmla="*/ f139 1 53"/>
                  <a:gd name="f200" fmla="*/ f140 1 457"/>
                  <a:gd name="f201" fmla="*/ f141 1 53"/>
                  <a:gd name="f202" fmla="*/ f142 1 457"/>
                  <a:gd name="f203" fmla="*/ f143 1 53"/>
                  <a:gd name="f204" fmla="*/ f144 1 457"/>
                  <a:gd name="f205" fmla="*/ f145 1 53"/>
                  <a:gd name="f206" fmla="*/ f146 1 457"/>
                  <a:gd name="f207" fmla="*/ f147 1 53"/>
                  <a:gd name="f208" fmla="*/ f148 1 457"/>
                  <a:gd name="f209" fmla="*/ f149 1 457"/>
                  <a:gd name="f210" fmla="*/ f150 1 457"/>
                  <a:gd name="f211" fmla="*/ f151 1 53"/>
                  <a:gd name="f212" fmla="*/ f152 1 457"/>
                  <a:gd name="f213" fmla="*/ f153 1 53"/>
                  <a:gd name="f214" fmla="*/ f154 1 457"/>
                  <a:gd name="f215" fmla="*/ f155 1 457"/>
                  <a:gd name="f216" fmla="*/ f156 1 53"/>
                  <a:gd name="f217" fmla="*/ f157 1 457"/>
                  <a:gd name="f218" fmla="*/ f158 1 53"/>
                  <a:gd name="f219" fmla="*/ f159 1 457"/>
                  <a:gd name="f220" fmla="*/ f160 1 53"/>
                  <a:gd name="f221" fmla="*/ f161 1 457"/>
                  <a:gd name="f222" fmla="*/ f162 1 53"/>
                  <a:gd name="f223" fmla="*/ f163 1 457"/>
                  <a:gd name="f224" fmla="*/ f164 1 53"/>
                  <a:gd name="f225" fmla="*/ f165 1 457"/>
                  <a:gd name="f226" fmla="*/ f166 1 53"/>
                  <a:gd name="f227" fmla="*/ f167 1 457"/>
                  <a:gd name="f228" fmla="*/ f168 1 53"/>
                  <a:gd name="f229" fmla="*/ f169 1 457"/>
                  <a:gd name="f230" fmla="*/ f170 1 457"/>
                  <a:gd name="f231" fmla="*/ f171 1 457"/>
                  <a:gd name="f232" fmla="*/ f172 1 457"/>
                  <a:gd name="f233" fmla="*/ f173 1 457"/>
                  <a:gd name="f234" fmla="*/ f174 1 457"/>
                  <a:gd name="f235" fmla="*/ f175 1 53"/>
                  <a:gd name="f236" fmla="*/ f176 1 457"/>
                  <a:gd name="f237" fmla="*/ f177 1 53"/>
                  <a:gd name="f238" fmla="*/ f178 1 457"/>
                  <a:gd name="f239" fmla="*/ f179 1 457"/>
                  <a:gd name="f240" fmla="*/ f180 1 457"/>
                  <a:gd name="f241" fmla="*/ f181 1 457"/>
                  <a:gd name="f242" fmla="*/ f182 1 457"/>
                  <a:gd name="f243" fmla="*/ f183 1 53"/>
                  <a:gd name="f244" fmla="*/ f184 1 457"/>
                  <a:gd name="f245" fmla="*/ f185 1 53"/>
                  <a:gd name="f246" fmla="*/ f186 1 457"/>
                  <a:gd name="f247" fmla="*/ f187 1 457"/>
                  <a:gd name="f248" fmla="*/ f188 1 457"/>
                  <a:gd name="f249" fmla="*/ f189 1 53"/>
                  <a:gd name="f250" fmla="*/ f190 1 457"/>
                  <a:gd name="f251" fmla="*/ f191 1 457"/>
                  <a:gd name="f252" fmla="*/ f192 1 457"/>
                  <a:gd name="f253" fmla="*/ f193 1 457"/>
                  <a:gd name="f254" fmla="*/ f194 1 457"/>
                  <a:gd name="f255" fmla="*/ 0 1 f134"/>
                  <a:gd name="f256" fmla="*/ f6 1 f134"/>
                  <a:gd name="f257" fmla="*/ 0 1 f135"/>
                  <a:gd name="f258" fmla="*/ f7 1 f135"/>
                  <a:gd name="f259" fmla="+- f195 0 f1"/>
                  <a:gd name="f260" fmla="*/ f196 1 f134"/>
                  <a:gd name="f261" fmla="*/ f197 1 f135"/>
                  <a:gd name="f262" fmla="*/ f198 1 f134"/>
                  <a:gd name="f263" fmla="*/ f199 1 f135"/>
                  <a:gd name="f264" fmla="*/ f200 1 f134"/>
                  <a:gd name="f265" fmla="*/ f201 1 f135"/>
                  <a:gd name="f266" fmla="*/ f202 1 f134"/>
                  <a:gd name="f267" fmla="*/ f203 1 f135"/>
                  <a:gd name="f268" fmla="*/ f204 1 f134"/>
                  <a:gd name="f269" fmla="*/ f205 1 f135"/>
                  <a:gd name="f270" fmla="*/ f206 1 f134"/>
                  <a:gd name="f271" fmla="*/ f207 1 f135"/>
                  <a:gd name="f272" fmla="*/ f208 1 f134"/>
                  <a:gd name="f273" fmla="*/ f209 1 f134"/>
                  <a:gd name="f274" fmla="*/ f210 1 f134"/>
                  <a:gd name="f275" fmla="*/ f211 1 f135"/>
                  <a:gd name="f276" fmla="*/ f212 1 f134"/>
                  <a:gd name="f277" fmla="*/ f213 1 f135"/>
                  <a:gd name="f278" fmla="*/ f214 1 f134"/>
                  <a:gd name="f279" fmla="*/ f215 1 f134"/>
                  <a:gd name="f280" fmla="*/ f216 1 f135"/>
                  <a:gd name="f281" fmla="*/ f217 1 f134"/>
                  <a:gd name="f282" fmla="*/ f218 1 f135"/>
                  <a:gd name="f283" fmla="*/ f219 1 f134"/>
                  <a:gd name="f284" fmla="*/ f220 1 f135"/>
                  <a:gd name="f285" fmla="*/ f221 1 f134"/>
                  <a:gd name="f286" fmla="*/ f222 1 f135"/>
                  <a:gd name="f287" fmla="*/ f223 1 f134"/>
                  <a:gd name="f288" fmla="*/ f224 1 f135"/>
                  <a:gd name="f289" fmla="*/ f225 1 f134"/>
                  <a:gd name="f290" fmla="*/ f226 1 f135"/>
                  <a:gd name="f291" fmla="*/ f227 1 f134"/>
                  <a:gd name="f292" fmla="*/ f228 1 f135"/>
                  <a:gd name="f293" fmla="*/ f229 1 f134"/>
                  <a:gd name="f294" fmla="*/ f230 1 f134"/>
                  <a:gd name="f295" fmla="*/ f231 1 f134"/>
                  <a:gd name="f296" fmla="*/ f232 1 f134"/>
                  <a:gd name="f297" fmla="*/ f233 1 f134"/>
                  <a:gd name="f298" fmla="*/ f234 1 f134"/>
                  <a:gd name="f299" fmla="*/ f235 1 f135"/>
                  <a:gd name="f300" fmla="*/ f236 1 f134"/>
                  <a:gd name="f301" fmla="*/ f237 1 f135"/>
                  <a:gd name="f302" fmla="*/ f238 1 f134"/>
                  <a:gd name="f303" fmla="*/ f239 1 f134"/>
                  <a:gd name="f304" fmla="*/ f240 1 f134"/>
                  <a:gd name="f305" fmla="*/ f241 1 f134"/>
                  <a:gd name="f306" fmla="*/ f242 1 f134"/>
                  <a:gd name="f307" fmla="*/ f243 1 f135"/>
                  <a:gd name="f308" fmla="*/ f244 1 f134"/>
                  <a:gd name="f309" fmla="*/ f245 1 f135"/>
                  <a:gd name="f310" fmla="*/ f246 1 f134"/>
                  <a:gd name="f311" fmla="*/ f247 1 f134"/>
                  <a:gd name="f312" fmla="*/ f248 1 f134"/>
                  <a:gd name="f313" fmla="*/ f249 1 f135"/>
                  <a:gd name="f314" fmla="*/ f250 1 f134"/>
                  <a:gd name="f315" fmla="*/ f251 1 f134"/>
                  <a:gd name="f316" fmla="*/ f252 1 f134"/>
                  <a:gd name="f317" fmla="*/ f253 1 f134"/>
                  <a:gd name="f318" fmla="*/ f254 1 f134"/>
                  <a:gd name="f319" fmla="*/ f255 f129 1"/>
                  <a:gd name="f320" fmla="*/ f256 f129 1"/>
                  <a:gd name="f321" fmla="*/ f258 f130 1"/>
                  <a:gd name="f322" fmla="*/ f257 f130 1"/>
                  <a:gd name="f323" fmla="*/ f260 f129 1"/>
                  <a:gd name="f324" fmla="*/ f261 f130 1"/>
                  <a:gd name="f325" fmla="*/ f262 f129 1"/>
                  <a:gd name="f326" fmla="*/ f263 f130 1"/>
                  <a:gd name="f327" fmla="*/ f264 f129 1"/>
                  <a:gd name="f328" fmla="*/ f265 f130 1"/>
                  <a:gd name="f329" fmla="*/ f266 f129 1"/>
                  <a:gd name="f330" fmla="*/ f267 f130 1"/>
                  <a:gd name="f331" fmla="*/ f268 f129 1"/>
                  <a:gd name="f332" fmla="*/ f269 f130 1"/>
                  <a:gd name="f333" fmla="*/ f270 f129 1"/>
                  <a:gd name="f334" fmla="*/ f271 f130 1"/>
                  <a:gd name="f335" fmla="*/ f272 f129 1"/>
                  <a:gd name="f336" fmla="*/ f273 f129 1"/>
                  <a:gd name="f337" fmla="*/ f274 f129 1"/>
                  <a:gd name="f338" fmla="*/ f275 f130 1"/>
                  <a:gd name="f339" fmla="*/ f276 f129 1"/>
                  <a:gd name="f340" fmla="*/ f277 f130 1"/>
                  <a:gd name="f341" fmla="*/ f278 f129 1"/>
                  <a:gd name="f342" fmla="*/ f279 f129 1"/>
                  <a:gd name="f343" fmla="*/ f280 f130 1"/>
                  <a:gd name="f344" fmla="*/ f281 f129 1"/>
                  <a:gd name="f345" fmla="*/ f282 f130 1"/>
                  <a:gd name="f346" fmla="*/ f283 f129 1"/>
                  <a:gd name="f347" fmla="*/ f284 f130 1"/>
                  <a:gd name="f348" fmla="*/ f285 f129 1"/>
                  <a:gd name="f349" fmla="*/ f286 f130 1"/>
                  <a:gd name="f350" fmla="*/ f287 f129 1"/>
                  <a:gd name="f351" fmla="*/ f288 f130 1"/>
                  <a:gd name="f352" fmla="*/ f289 f129 1"/>
                  <a:gd name="f353" fmla="*/ f290 f130 1"/>
                  <a:gd name="f354" fmla="*/ f291 f129 1"/>
                  <a:gd name="f355" fmla="*/ f292 f130 1"/>
                  <a:gd name="f356" fmla="*/ f293 f129 1"/>
                  <a:gd name="f357" fmla="*/ f294 f129 1"/>
                  <a:gd name="f358" fmla="*/ f295 f129 1"/>
                  <a:gd name="f359" fmla="*/ f296 f129 1"/>
                  <a:gd name="f360" fmla="*/ f297 f129 1"/>
                  <a:gd name="f361" fmla="*/ f298 f129 1"/>
                  <a:gd name="f362" fmla="*/ f299 f130 1"/>
                  <a:gd name="f363" fmla="*/ f300 f129 1"/>
                  <a:gd name="f364" fmla="*/ f301 f130 1"/>
                  <a:gd name="f365" fmla="*/ f302 f129 1"/>
                  <a:gd name="f366" fmla="*/ f303 f129 1"/>
                  <a:gd name="f367" fmla="*/ f304 f129 1"/>
                  <a:gd name="f368" fmla="*/ f305 f129 1"/>
                  <a:gd name="f369" fmla="*/ f306 f129 1"/>
                  <a:gd name="f370" fmla="*/ f307 f130 1"/>
                  <a:gd name="f371" fmla="*/ f308 f129 1"/>
                  <a:gd name="f372" fmla="*/ f309 f130 1"/>
                  <a:gd name="f373" fmla="*/ f310 f129 1"/>
                  <a:gd name="f374" fmla="*/ f311 f129 1"/>
                  <a:gd name="f375" fmla="*/ f312 f129 1"/>
                  <a:gd name="f376" fmla="*/ f313 f130 1"/>
                  <a:gd name="f377" fmla="*/ f314 f129 1"/>
                  <a:gd name="f378" fmla="*/ f315 f129 1"/>
                  <a:gd name="f379" fmla="*/ f316 f129 1"/>
                  <a:gd name="f380" fmla="*/ f317 f129 1"/>
                  <a:gd name="f381" fmla="*/ f318 f129 1"/>
                </a:gdLst>
                <a:ahLst/>
                <a:cxnLst>
                  <a:cxn ang="3cd4">
                    <a:pos x="hc" y="t"/>
                  </a:cxn>
                  <a:cxn ang="0">
                    <a:pos x="r" y="vc"/>
                  </a:cxn>
                  <a:cxn ang="cd4">
                    <a:pos x="hc" y="b"/>
                  </a:cxn>
                  <a:cxn ang="cd2">
                    <a:pos x="l" y="vc"/>
                  </a:cxn>
                  <a:cxn ang="f259">
                    <a:pos x="f323" y="f324"/>
                  </a:cxn>
                  <a:cxn ang="f259">
                    <a:pos x="f325" y="f326"/>
                  </a:cxn>
                  <a:cxn ang="f259">
                    <a:pos x="f327" y="f328"/>
                  </a:cxn>
                  <a:cxn ang="f259">
                    <a:pos x="f329" y="f330"/>
                  </a:cxn>
                  <a:cxn ang="f259">
                    <a:pos x="f331" y="f332"/>
                  </a:cxn>
                  <a:cxn ang="f259">
                    <a:pos x="f333" y="f334"/>
                  </a:cxn>
                  <a:cxn ang="f259">
                    <a:pos x="f335" y="f324"/>
                  </a:cxn>
                  <a:cxn ang="f259">
                    <a:pos x="f336" y="f326"/>
                  </a:cxn>
                  <a:cxn ang="f259">
                    <a:pos x="f337" y="f338"/>
                  </a:cxn>
                  <a:cxn ang="f259">
                    <a:pos x="f339" y="f340"/>
                  </a:cxn>
                  <a:cxn ang="f259">
                    <a:pos x="f341" y="f338"/>
                  </a:cxn>
                  <a:cxn ang="f259">
                    <a:pos x="f342" y="f343"/>
                  </a:cxn>
                  <a:cxn ang="f259">
                    <a:pos x="f344" y="f345"/>
                  </a:cxn>
                  <a:cxn ang="f259">
                    <a:pos x="f346" y="f347"/>
                  </a:cxn>
                  <a:cxn ang="f259">
                    <a:pos x="f348" y="f349"/>
                  </a:cxn>
                  <a:cxn ang="f259">
                    <a:pos x="f350" y="f351"/>
                  </a:cxn>
                  <a:cxn ang="f259">
                    <a:pos x="f352" y="f353"/>
                  </a:cxn>
                  <a:cxn ang="f259">
                    <a:pos x="f354" y="f355"/>
                  </a:cxn>
                  <a:cxn ang="f259">
                    <a:pos x="f356" y="f355"/>
                  </a:cxn>
                  <a:cxn ang="f259">
                    <a:pos x="f357" y="f355"/>
                  </a:cxn>
                  <a:cxn ang="f259">
                    <a:pos x="f358" y="f355"/>
                  </a:cxn>
                  <a:cxn ang="f259">
                    <a:pos x="f359" y="f355"/>
                  </a:cxn>
                  <a:cxn ang="f259">
                    <a:pos x="f360" y="f353"/>
                  </a:cxn>
                  <a:cxn ang="f259">
                    <a:pos x="f361" y="f362"/>
                  </a:cxn>
                  <a:cxn ang="f259">
                    <a:pos x="f363" y="f364"/>
                  </a:cxn>
                  <a:cxn ang="f259">
                    <a:pos x="f365" y="f362"/>
                  </a:cxn>
                  <a:cxn ang="f259">
                    <a:pos x="f366" y="f355"/>
                  </a:cxn>
                  <a:cxn ang="f259">
                    <a:pos x="f367" y="f340"/>
                  </a:cxn>
                  <a:cxn ang="f259">
                    <a:pos x="f368" y="f340"/>
                  </a:cxn>
                  <a:cxn ang="f259">
                    <a:pos x="f369" y="f370"/>
                  </a:cxn>
                  <a:cxn ang="f259">
                    <a:pos x="f371" y="f372"/>
                  </a:cxn>
                  <a:cxn ang="f259">
                    <a:pos x="f373" y="f372"/>
                  </a:cxn>
                  <a:cxn ang="f259">
                    <a:pos x="f374" y="f355"/>
                  </a:cxn>
                  <a:cxn ang="f259">
                    <a:pos x="f375" y="f376"/>
                  </a:cxn>
                  <a:cxn ang="f259">
                    <a:pos x="f377" y="f340"/>
                  </a:cxn>
                  <a:cxn ang="f259">
                    <a:pos x="f378" y="f338"/>
                  </a:cxn>
                  <a:cxn ang="f259">
                    <a:pos x="f379" y="f330"/>
                  </a:cxn>
                  <a:cxn ang="f259">
                    <a:pos x="f380" y="f332"/>
                  </a:cxn>
                  <a:cxn ang="f259">
                    <a:pos x="f381" y="f328"/>
                  </a:cxn>
                  <a:cxn ang="f259">
                    <a:pos x="f323" y="f324"/>
                  </a:cxn>
                </a:cxnLst>
                <a:rect l="f319" t="f322" r="f320" b="f321"/>
                <a:pathLst>
                  <a:path w="457" h="53">
                    <a:moveTo>
                      <a:pt x="f8" y="f9"/>
                    </a:moveTo>
                    <a:cubicBezTo>
                      <a:pt x="f10" y="f11"/>
                      <a:pt x="f12" y="f9"/>
                      <a:pt x="f13" y="f14"/>
                    </a:cubicBezTo>
                    <a:cubicBezTo>
                      <a:pt x="f15" y="f16"/>
                      <a:pt x="f17" y="f18"/>
                      <a:pt x="f19" y="f20"/>
                    </a:cubicBezTo>
                    <a:cubicBezTo>
                      <a:pt x="f21" y="f22"/>
                      <a:pt x="f23" y="f24"/>
                      <a:pt x="f25" y="f26"/>
                    </a:cubicBezTo>
                    <a:cubicBezTo>
                      <a:pt x="f27" y="f28"/>
                      <a:pt x="f29" y="f30"/>
                      <a:pt x="f31" y="f32"/>
                    </a:cubicBezTo>
                    <a:cubicBezTo>
                      <a:pt x="f33" y="f34"/>
                      <a:pt x="f33" y="f18"/>
                      <a:pt x="f35" y="f36"/>
                    </a:cubicBezTo>
                    <a:cubicBezTo>
                      <a:pt x="f37" y="f38"/>
                      <a:pt x="f39" y="f38"/>
                      <a:pt x="f39" y="f9"/>
                    </a:cubicBezTo>
                    <a:cubicBezTo>
                      <a:pt x="f40" y="f7"/>
                      <a:pt x="f41" y="f7"/>
                      <a:pt x="f42" y="f14"/>
                    </a:cubicBezTo>
                    <a:cubicBezTo>
                      <a:pt x="f43" y="f28"/>
                      <a:pt x="f43" y="f28"/>
                      <a:pt x="f44" y="f28"/>
                    </a:cubicBezTo>
                    <a:cubicBezTo>
                      <a:pt x="f45" y="f28"/>
                      <a:pt x="f46" y="f28"/>
                      <a:pt x="f47" y="f48"/>
                    </a:cubicBezTo>
                    <a:cubicBezTo>
                      <a:pt x="f49" y="f50"/>
                      <a:pt x="f32" y="f51"/>
                      <a:pt x="f30" y="f28"/>
                    </a:cubicBezTo>
                    <a:cubicBezTo>
                      <a:pt x="f52" y="f26"/>
                      <a:pt x="f53" y="f54"/>
                      <a:pt x="f55" y="f52"/>
                    </a:cubicBezTo>
                    <a:cubicBezTo>
                      <a:pt x="f55" y="f56"/>
                      <a:pt x="f56" y="f57"/>
                      <a:pt x="f58" y="f59"/>
                    </a:cubicBezTo>
                    <a:cubicBezTo>
                      <a:pt x="f60" y="f61"/>
                      <a:pt x="f62" y="f63"/>
                      <a:pt x="f5" y="f5"/>
                    </a:cubicBezTo>
                    <a:cubicBezTo>
                      <a:pt x="f64" y="f5"/>
                      <a:pt x="f65" y="f5"/>
                      <a:pt x="f63" y="f66"/>
                    </a:cubicBezTo>
                    <a:cubicBezTo>
                      <a:pt x="f67" y="f68"/>
                      <a:pt x="f52" y="f69"/>
                      <a:pt x="f54" y="f70"/>
                    </a:cubicBezTo>
                    <a:cubicBezTo>
                      <a:pt x="f24" y="f58"/>
                      <a:pt x="f71" y="f57"/>
                      <a:pt x="f14" y="f56"/>
                    </a:cubicBezTo>
                    <a:cubicBezTo>
                      <a:pt x="f72" y="f53"/>
                      <a:pt x="f73" y="f50"/>
                      <a:pt x="f74" y="f55"/>
                    </a:cubicBezTo>
                    <a:cubicBezTo>
                      <a:pt x="f42" y="f53"/>
                      <a:pt x="f75" y="f53"/>
                      <a:pt x="f37" y="f55"/>
                    </a:cubicBezTo>
                    <a:cubicBezTo>
                      <a:pt x="f76" y="f52"/>
                      <a:pt x="f77" y="f53"/>
                      <a:pt x="f12" y="f55"/>
                    </a:cubicBezTo>
                    <a:cubicBezTo>
                      <a:pt x="f8" y="f52"/>
                      <a:pt x="f78" y="f52"/>
                      <a:pt x="f79" y="f55"/>
                    </a:cubicBezTo>
                    <a:cubicBezTo>
                      <a:pt x="f80" y="f56"/>
                      <a:pt x="f81" y="f52"/>
                      <a:pt x="f82" y="f55"/>
                    </a:cubicBezTo>
                    <a:cubicBezTo>
                      <a:pt x="f83" y="f55"/>
                      <a:pt x="f84" y="f52"/>
                      <a:pt x="f85" y="f56"/>
                    </a:cubicBezTo>
                    <a:cubicBezTo>
                      <a:pt x="f86" y="f59"/>
                      <a:pt x="f87" y="f57"/>
                      <a:pt x="f88" y="f57"/>
                    </a:cubicBezTo>
                    <a:cubicBezTo>
                      <a:pt x="f89" y="f58"/>
                      <a:pt x="f90" y="f57"/>
                      <a:pt x="f91" y="f58"/>
                    </a:cubicBezTo>
                    <a:cubicBezTo>
                      <a:pt x="f92" y="f58"/>
                      <a:pt x="f93" y="f58"/>
                      <a:pt x="f94" y="f57"/>
                    </a:cubicBezTo>
                    <a:cubicBezTo>
                      <a:pt x="f95" y="f57"/>
                      <a:pt x="f96" y="f58"/>
                      <a:pt x="f6" y="f55"/>
                    </a:cubicBezTo>
                    <a:cubicBezTo>
                      <a:pt x="f97" y="f48"/>
                      <a:pt x="f98" y="f48"/>
                      <a:pt x="f99" y="f48"/>
                    </a:cubicBezTo>
                    <a:cubicBezTo>
                      <a:pt x="f100" y="f48"/>
                      <a:pt x="f101" y="f48"/>
                      <a:pt x="f102" y="f48"/>
                    </a:cubicBezTo>
                    <a:cubicBezTo>
                      <a:pt x="f103" y="f48"/>
                      <a:pt x="f104" y="f48"/>
                      <a:pt x="f105" y="f50"/>
                    </a:cubicBezTo>
                    <a:cubicBezTo>
                      <a:pt x="f106" y="f56"/>
                      <a:pt x="f107" y="f55"/>
                      <a:pt x="f108" y="f53"/>
                    </a:cubicBezTo>
                    <a:cubicBezTo>
                      <a:pt x="f109" y="f53"/>
                      <a:pt x="f110" y="f53"/>
                      <a:pt x="f111" y="f53"/>
                    </a:cubicBezTo>
                    <a:cubicBezTo>
                      <a:pt x="f112" y="f55"/>
                      <a:pt x="f107" y="f53"/>
                      <a:pt x="f113" y="f55"/>
                    </a:cubicBezTo>
                    <a:cubicBezTo>
                      <a:pt x="f113" y="f28"/>
                      <a:pt x="f114" y="f115"/>
                      <a:pt x="f116" y="f115"/>
                    </a:cubicBezTo>
                    <a:cubicBezTo>
                      <a:pt x="f86" y="f51"/>
                      <a:pt x="f117" y="f30"/>
                      <a:pt x="f118" y="f48"/>
                    </a:cubicBezTo>
                    <a:cubicBezTo>
                      <a:pt x="f118" y="f51"/>
                      <a:pt x="f119" y="f51"/>
                      <a:pt x="f119" y="f28"/>
                    </a:cubicBezTo>
                    <a:cubicBezTo>
                      <a:pt x="f120" y="f32"/>
                      <a:pt x="f121" y="f26"/>
                      <a:pt x="f122" y="f26"/>
                    </a:cubicBezTo>
                    <a:cubicBezTo>
                      <a:pt x="f79" y="f26"/>
                      <a:pt x="f123" y="f26"/>
                      <a:pt x="f21" y="f32"/>
                    </a:cubicBezTo>
                    <a:cubicBezTo>
                      <a:pt x="f124" y="f24"/>
                      <a:pt x="f15" y="f22"/>
                      <a:pt x="f125" y="f20"/>
                    </a:cubicBezTo>
                    <a:cubicBezTo>
                      <a:pt x="f126" y="f16"/>
                      <a:pt x="f127" y="f16"/>
                      <a:pt x="f8" y="f9"/>
                    </a:cubicBezTo>
                    <a:close/>
                  </a:path>
                </a:pathLst>
              </a:custGeom>
              <a:solidFill>
                <a:srgbClr val="482F3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5" name="Freeform 202">
                <a:extLst>
                  <a:ext uri="{FF2B5EF4-FFF2-40B4-BE49-F238E27FC236}">
                    <a16:creationId xmlns:a16="http://schemas.microsoft.com/office/drawing/2014/main" id="{9AA9F7EF-0CE0-8D37-FC05-03D4A377207A}"/>
                  </a:ext>
                </a:extLst>
              </p:cNvPr>
              <p:cNvSpPr/>
              <p:nvPr/>
            </p:nvSpPr>
            <p:spPr>
              <a:xfrm>
                <a:off x="10293355" y="4383084"/>
                <a:ext cx="557217" cy="188915"/>
              </a:xfrm>
              <a:custGeom>
                <a:avLst/>
                <a:gdLst>
                  <a:gd name="f0" fmla="val 10800000"/>
                  <a:gd name="f1" fmla="val 5400000"/>
                  <a:gd name="f2" fmla="val 180"/>
                  <a:gd name="f3" fmla="val w"/>
                  <a:gd name="f4" fmla="val h"/>
                  <a:gd name="f5" fmla="val 0"/>
                  <a:gd name="f6" fmla="val 353"/>
                  <a:gd name="f7" fmla="val 120"/>
                  <a:gd name="f8" fmla="val 352"/>
                  <a:gd name="f9" fmla="val 7"/>
                  <a:gd name="f10" fmla="val 2"/>
                  <a:gd name="f11" fmla="val 351"/>
                  <a:gd name="f12" fmla="val 346"/>
                  <a:gd name="f13" fmla="val 1"/>
                  <a:gd name="f14" fmla="val 344"/>
                  <a:gd name="f15" fmla="val 342"/>
                  <a:gd name="f16" fmla="val 339"/>
                  <a:gd name="f17" fmla="val 285"/>
                  <a:gd name="f18" fmla="val 231"/>
                  <a:gd name="f19" fmla="val 177"/>
                  <a:gd name="f20" fmla="val 175"/>
                  <a:gd name="f21" fmla="val 174"/>
                  <a:gd name="f22" fmla="val 172"/>
                  <a:gd name="f23" fmla="val 117"/>
                  <a:gd name="f24" fmla="val 63"/>
                  <a:gd name="f25" fmla="val 8"/>
                  <a:gd name="f26" fmla="val 9"/>
                  <a:gd name="f27" fmla="val 44"/>
                  <a:gd name="f28" fmla="val 79"/>
                  <a:gd name="f29" fmla="val 113"/>
                  <a:gd name="f30" fmla="val 78"/>
                  <a:gd name="f31" fmla="val 148"/>
                  <a:gd name="f32" fmla="val 219"/>
                  <a:gd name="f33" fmla="val 226"/>
                  <a:gd name="f34" fmla="val 112"/>
                  <a:gd name="f35" fmla="val 99"/>
                  <a:gd name="f36" fmla="val 85"/>
                  <a:gd name="f37" fmla="val 72"/>
                  <a:gd name="f38" fmla="val 61"/>
                  <a:gd name="f39" fmla="val 62"/>
                  <a:gd name="f40" fmla="val 235"/>
                  <a:gd name="f41" fmla="val 236"/>
                  <a:gd name="f42" fmla="val 238"/>
                  <a:gd name="f43" fmla="val 239"/>
                  <a:gd name="f44" fmla="val 275"/>
                  <a:gd name="f45" fmla="val 310"/>
                  <a:gd name="f46" fmla="val 55"/>
                  <a:gd name="f47" fmla="val 39"/>
                  <a:gd name="f48" fmla="val 23"/>
                  <a:gd name="f49" fmla="+- 0 0 -90"/>
                  <a:gd name="f50" fmla="*/ f3 1 353"/>
                  <a:gd name="f51" fmla="*/ f4 1 120"/>
                  <a:gd name="f52" fmla="+- f7 0 f5"/>
                  <a:gd name="f53" fmla="+- f6 0 f5"/>
                  <a:gd name="f54" fmla="*/ f49 f0 1"/>
                  <a:gd name="f55" fmla="*/ f53 1 353"/>
                  <a:gd name="f56" fmla="*/ f52 1 120"/>
                  <a:gd name="f57" fmla="*/ 352 f53 1"/>
                  <a:gd name="f58" fmla="*/ 7 f52 1"/>
                  <a:gd name="f59" fmla="*/ 346 f53 1"/>
                  <a:gd name="f60" fmla="*/ 1 f52 1"/>
                  <a:gd name="f61" fmla="*/ 339 f53 1"/>
                  <a:gd name="f62" fmla="*/ 177 f53 1"/>
                  <a:gd name="f63" fmla="*/ 172 f53 1"/>
                  <a:gd name="f64" fmla="*/ 8 f53 1"/>
                  <a:gd name="f65" fmla="*/ 0 f53 1"/>
                  <a:gd name="f66" fmla="*/ 9 f52 1"/>
                  <a:gd name="f67" fmla="*/ 113 f52 1"/>
                  <a:gd name="f68" fmla="*/ 7 f53 1"/>
                  <a:gd name="f69" fmla="*/ 120 f52 1"/>
                  <a:gd name="f70" fmla="*/ 219 f53 1"/>
                  <a:gd name="f71" fmla="*/ 226 f53 1"/>
                  <a:gd name="f72" fmla="*/ 112 f52 1"/>
                  <a:gd name="f73" fmla="*/ 72 f52 1"/>
                  <a:gd name="f74" fmla="*/ 235 f53 1"/>
                  <a:gd name="f75" fmla="*/ 62 f52 1"/>
                  <a:gd name="f76" fmla="*/ 239 f53 1"/>
                  <a:gd name="f77" fmla="*/ 55 f52 1"/>
                  <a:gd name="f78" fmla="*/ f54 1 f2"/>
                  <a:gd name="f79" fmla="*/ f57 1 353"/>
                  <a:gd name="f80" fmla="*/ f58 1 120"/>
                  <a:gd name="f81" fmla="*/ f59 1 353"/>
                  <a:gd name="f82" fmla="*/ f60 1 120"/>
                  <a:gd name="f83" fmla="*/ f61 1 353"/>
                  <a:gd name="f84" fmla="*/ f62 1 353"/>
                  <a:gd name="f85" fmla="*/ f63 1 353"/>
                  <a:gd name="f86" fmla="*/ f64 1 353"/>
                  <a:gd name="f87" fmla="*/ f65 1 353"/>
                  <a:gd name="f88" fmla="*/ f66 1 120"/>
                  <a:gd name="f89" fmla="*/ f67 1 120"/>
                  <a:gd name="f90" fmla="*/ f68 1 353"/>
                  <a:gd name="f91" fmla="*/ f69 1 120"/>
                  <a:gd name="f92" fmla="*/ f70 1 353"/>
                  <a:gd name="f93" fmla="*/ f71 1 353"/>
                  <a:gd name="f94" fmla="*/ f72 1 120"/>
                  <a:gd name="f95" fmla="*/ f73 1 120"/>
                  <a:gd name="f96" fmla="*/ f74 1 353"/>
                  <a:gd name="f97" fmla="*/ f75 1 120"/>
                  <a:gd name="f98" fmla="*/ f76 1 353"/>
                  <a:gd name="f99" fmla="*/ f77 1 120"/>
                  <a:gd name="f100" fmla="*/ 0 1 f55"/>
                  <a:gd name="f101" fmla="*/ f6 1 f55"/>
                  <a:gd name="f102" fmla="*/ 0 1 f56"/>
                  <a:gd name="f103" fmla="*/ f7 1 f56"/>
                  <a:gd name="f104" fmla="+- f78 0 f1"/>
                  <a:gd name="f105" fmla="*/ f79 1 f55"/>
                  <a:gd name="f106" fmla="*/ f80 1 f56"/>
                  <a:gd name="f107" fmla="*/ f81 1 f55"/>
                  <a:gd name="f108" fmla="*/ f82 1 f56"/>
                  <a:gd name="f109" fmla="*/ f83 1 f55"/>
                  <a:gd name="f110" fmla="*/ f84 1 f55"/>
                  <a:gd name="f111" fmla="*/ f85 1 f55"/>
                  <a:gd name="f112" fmla="*/ f86 1 f55"/>
                  <a:gd name="f113" fmla="*/ f87 1 f55"/>
                  <a:gd name="f114" fmla="*/ f88 1 f56"/>
                  <a:gd name="f115" fmla="*/ f89 1 f56"/>
                  <a:gd name="f116" fmla="*/ f90 1 f55"/>
                  <a:gd name="f117" fmla="*/ f91 1 f56"/>
                  <a:gd name="f118" fmla="*/ f92 1 f55"/>
                  <a:gd name="f119" fmla="*/ f93 1 f55"/>
                  <a:gd name="f120" fmla="*/ f94 1 f56"/>
                  <a:gd name="f121" fmla="*/ f95 1 f56"/>
                  <a:gd name="f122" fmla="*/ f96 1 f55"/>
                  <a:gd name="f123" fmla="*/ f97 1 f56"/>
                  <a:gd name="f124" fmla="*/ f98 1 f55"/>
                  <a:gd name="f125" fmla="*/ f99 1 f56"/>
                  <a:gd name="f126" fmla="*/ f100 f50 1"/>
                  <a:gd name="f127" fmla="*/ f101 f50 1"/>
                  <a:gd name="f128" fmla="*/ f103 f51 1"/>
                  <a:gd name="f129" fmla="*/ f102 f51 1"/>
                  <a:gd name="f130" fmla="*/ f105 f50 1"/>
                  <a:gd name="f131" fmla="*/ f106 f51 1"/>
                  <a:gd name="f132" fmla="*/ f107 f50 1"/>
                  <a:gd name="f133" fmla="*/ f108 f51 1"/>
                  <a:gd name="f134" fmla="*/ f109 f50 1"/>
                  <a:gd name="f135" fmla="*/ f110 f50 1"/>
                  <a:gd name="f136" fmla="*/ f111 f50 1"/>
                  <a:gd name="f137" fmla="*/ f112 f50 1"/>
                  <a:gd name="f138" fmla="*/ f113 f50 1"/>
                  <a:gd name="f139" fmla="*/ f114 f51 1"/>
                  <a:gd name="f140" fmla="*/ f115 f51 1"/>
                  <a:gd name="f141" fmla="*/ f116 f50 1"/>
                  <a:gd name="f142" fmla="*/ f117 f51 1"/>
                  <a:gd name="f143" fmla="*/ f118 f50 1"/>
                  <a:gd name="f144" fmla="*/ f119 f50 1"/>
                  <a:gd name="f145" fmla="*/ f120 f51 1"/>
                  <a:gd name="f146" fmla="*/ f121 f51 1"/>
                  <a:gd name="f147" fmla="*/ f122 f50 1"/>
                  <a:gd name="f148" fmla="*/ f123 f51 1"/>
                  <a:gd name="f149" fmla="*/ f124 f50 1"/>
                  <a:gd name="f150" fmla="*/ f125 f51 1"/>
                </a:gdLst>
                <a:ahLst/>
                <a:cxnLst>
                  <a:cxn ang="3cd4">
                    <a:pos x="hc" y="t"/>
                  </a:cxn>
                  <a:cxn ang="0">
                    <a:pos x="r" y="vc"/>
                  </a:cxn>
                  <a:cxn ang="cd4">
                    <a:pos x="hc" y="b"/>
                  </a:cxn>
                  <a:cxn ang="cd2">
                    <a:pos x="l" y="vc"/>
                  </a:cxn>
                  <a:cxn ang="f104">
                    <a:pos x="f130" y="f131"/>
                  </a:cxn>
                  <a:cxn ang="f104">
                    <a:pos x="f132" y="f133"/>
                  </a:cxn>
                  <a:cxn ang="f104">
                    <a:pos x="f134" y="f133"/>
                  </a:cxn>
                  <a:cxn ang="f104">
                    <a:pos x="f135" y="f133"/>
                  </a:cxn>
                  <a:cxn ang="f104">
                    <a:pos x="f135" y="f133"/>
                  </a:cxn>
                  <a:cxn ang="f104">
                    <a:pos x="f136" y="f133"/>
                  </a:cxn>
                  <a:cxn ang="f104">
                    <a:pos x="f137" y="f133"/>
                  </a:cxn>
                  <a:cxn ang="f104">
                    <a:pos x="f138" y="f139"/>
                  </a:cxn>
                  <a:cxn ang="f104">
                    <a:pos x="f138" y="f140"/>
                  </a:cxn>
                  <a:cxn ang="f104">
                    <a:pos x="f141" y="f142"/>
                  </a:cxn>
                  <a:cxn ang="f104">
                    <a:pos x="f143" y="f142"/>
                  </a:cxn>
                  <a:cxn ang="f104">
                    <a:pos x="f144" y="f145"/>
                  </a:cxn>
                  <a:cxn ang="f104">
                    <a:pos x="f144" y="f146"/>
                  </a:cxn>
                  <a:cxn ang="f104">
                    <a:pos x="f147" y="f148"/>
                  </a:cxn>
                  <a:cxn ang="f104">
                    <a:pos x="f149" y="f148"/>
                  </a:cxn>
                  <a:cxn ang="f104">
                    <a:pos x="f132" y="f148"/>
                  </a:cxn>
                  <a:cxn ang="f104">
                    <a:pos x="f130" y="f150"/>
                  </a:cxn>
                  <a:cxn ang="f104">
                    <a:pos x="f130" y="f131"/>
                  </a:cxn>
                </a:cxnLst>
                <a:rect l="f126" t="f129" r="f127" b="f128"/>
                <a:pathLst>
                  <a:path w="353" h="120">
                    <a:moveTo>
                      <a:pt x="f8" y="f9"/>
                    </a:moveTo>
                    <a:cubicBezTo>
                      <a:pt x="f6" y="f10"/>
                      <a:pt x="f11" y="f5"/>
                      <a:pt x="f12" y="f13"/>
                    </a:cubicBezTo>
                    <a:cubicBezTo>
                      <a:pt x="f14" y="f13"/>
                      <a:pt x="f15" y="f13"/>
                      <a:pt x="f16" y="f13"/>
                    </a:cubicBezTo>
                    <a:cubicBezTo>
                      <a:pt x="f17" y="f13"/>
                      <a:pt x="f18" y="f13"/>
                      <a:pt x="f19" y="f13"/>
                    </a:cubicBezTo>
                    <a:cubicBezTo>
                      <a:pt x="f19" y="f13"/>
                      <a:pt x="f19" y="f13"/>
                      <a:pt x="f19" y="f13"/>
                    </a:cubicBezTo>
                    <a:cubicBezTo>
                      <a:pt x="f20" y="f13"/>
                      <a:pt x="f21" y="f13"/>
                      <a:pt x="f22" y="f13"/>
                    </a:cubicBezTo>
                    <a:cubicBezTo>
                      <a:pt x="f23" y="f13"/>
                      <a:pt x="f24" y="f13"/>
                      <a:pt x="f25" y="f13"/>
                    </a:cubicBezTo>
                    <a:cubicBezTo>
                      <a:pt x="f5" y="f13"/>
                      <a:pt x="f5" y="f13"/>
                      <a:pt x="f5" y="f26"/>
                    </a:cubicBezTo>
                    <a:cubicBezTo>
                      <a:pt x="f5" y="f27"/>
                      <a:pt x="f5" y="f28"/>
                      <a:pt x="f5" y="f29"/>
                    </a:cubicBezTo>
                    <a:cubicBezTo>
                      <a:pt x="f5" y="f7"/>
                      <a:pt x="f5" y="f7"/>
                      <a:pt x="f9" y="f7"/>
                    </a:cubicBezTo>
                    <a:cubicBezTo>
                      <a:pt x="f30" y="f7"/>
                      <a:pt x="f31" y="f7"/>
                      <a:pt x="f32" y="f7"/>
                    </a:cubicBezTo>
                    <a:cubicBezTo>
                      <a:pt x="f33" y="f7"/>
                      <a:pt x="f33" y="f7"/>
                      <a:pt x="f33" y="f34"/>
                    </a:cubicBezTo>
                    <a:cubicBezTo>
                      <a:pt x="f33" y="f35"/>
                      <a:pt x="f33" y="f36"/>
                      <a:pt x="f33" y="f37"/>
                    </a:cubicBezTo>
                    <a:cubicBezTo>
                      <a:pt x="f33" y="f38"/>
                      <a:pt x="f33" y="f39"/>
                      <a:pt x="f40" y="f39"/>
                    </a:cubicBezTo>
                    <a:cubicBezTo>
                      <a:pt x="f41" y="f39"/>
                      <a:pt x="f42" y="f39"/>
                      <a:pt x="f43" y="f39"/>
                    </a:cubicBezTo>
                    <a:cubicBezTo>
                      <a:pt x="f44" y="f39"/>
                      <a:pt x="f45" y="f39"/>
                      <a:pt x="f12" y="f39"/>
                    </a:cubicBezTo>
                    <a:cubicBezTo>
                      <a:pt x="f8" y="f39"/>
                      <a:pt x="f8" y="f39"/>
                      <a:pt x="f8" y="f46"/>
                    </a:cubicBezTo>
                    <a:cubicBezTo>
                      <a:pt x="f6" y="f47"/>
                      <a:pt x="f8" y="f48"/>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6" name="Freeform 203">
                <a:extLst>
                  <a:ext uri="{FF2B5EF4-FFF2-40B4-BE49-F238E27FC236}">
                    <a16:creationId xmlns:a16="http://schemas.microsoft.com/office/drawing/2014/main" id="{56A097FE-6E81-F79D-E8E9-56C931EA87CD}"/>
                  </a:ext>
                </a:extLst>
              </p:cNvPr>
              <p:cNvSpPr/>
              <p:nvPr/>
            </p:nvSpPr>
            <p:spPr>
              <a:xfrm>
                <a:off x="10294936" y="4225927"/>
                <a:ext cx="117472" cy="111127"/>
              </a:xfrm>
              <a:custGeom>
                <a:avLst/>
                <a:gdLst>
                  <a:gd name="f0" fmla="val 10800000"/>
                  <a:gd name="f1" fmla="val 5400000"/>
                  <a:gd name="f2" fmla="val 180"/>
                  <a:gd name="f3" fmla="val w"/>
                  <a:gd name="f4" fmla="val h"/>
                  <a:gd name="f5" fmla="val 0"/>
                  <a:gd name="f6" fmla="val 74"/>
                  <a:gd name="f7" fmla="val 71"/>
                  <a:gd name="f8" fmla="val 16"/>
                  <a:gd name="f9" fmla="val 70"/>
                  <a:gd name="f10" fmla="val 21"/>
                  <a:gd name="f11" fmla="val 23"/>
                  <a:gd name="f12" fmla="val 68"/>
                  <a:gd name="f13" fmla="val 22"/>
                  <a:gd name="f14" fmla="val 63"/>
                  <a:gd name="f15" fmla="val 55"/>
                  <a:gd name="f16" fmla="val 48"/>
                  <a:gd name="f17" fmla="val 41"/>
                  <a:gd name="f18" fmla="val 26"/>
                  <a:gd name="f19" fmla="val 44"/>
                  <a:gd name="f20" fmla="val 29"/>
                  <a:gd name="f21" fmla="val 49"/>
                  <a:gd name="f22" fmla="val 30"/>
                  <a:gd name="f23" fmla="val 53"/>
                  <a:gd name="f24" fmla="val 32"/>
                  <a:gd name="f25" fmla="val 57"/>
                  <a:gd name="f26" fmla="val 34"/>
                  <a:gd name="f27" fmla="val 58"/>
                  <a:gd name="f28" fmla="val 38"/>
                  <a:gd name="f29" fmla="val 42"/>
                  <a:gd name="f30" fmla="val 56"/>
                  <a:gd name="f31" fmla="val 46"/>
                  <a:gd name="f32" fmla="val 40"/>
                  <a:gd name="f33" fmla="val 47"/>
                  <a:gd name="f34" fmla="val 52"/>
                  <a:gd name="f35" fmla="val 54"/>
                  <a:gd name="f36" fmla="val 69"/>
                  <a:gd name="f37" fmla="val 66"/>
                  <a:gd name="f38" fmla="val 73"/>
                  <a:gd name="f39" fmla="val 62"/>
                  <a:gd name="f40" fmla="val 45"/>
                  <a:gd name="f41" fmla="val 28"/>
                  <a:gd name="f42" fmla="val 11"/>
                  <a:gd name="f43" fmla="val 1"/>
                  <a:gd name="f44" fmla="val 61"/>
                  <a:gd name="f45" fmla="val 3"/>
                  <a:gd name="f46" fmla="val 51"/>
                  <a:gd name="f47" fmla="val 7"/>
                  <a:gd name="f48" fmla="val 43"/>
                  <a:gd name="f49" fmla="val 25"/>
                  <a:gd name="f50" fmla="val 35"/>
                  <a:gd name="f51" fmla="val 33"/>
                  <a:gd name="f52" fmla="val 17"/>
                  <a:gd name="f53" fmla="val 8"/>
                  <a:gd name="f54" fmla="val 20"/>
                  <a:gd name="f55" fmla="val 14"/>
                  <a:gd name="f56" fmla="val 13"/>
                  <a:gd name="f57" fmla="val 2"/>
                  <a:gd name="f58" fmla="val 10"/>
                  <a:gd name="f59" fmla="val 24"/>
                  <a:gd name="f60" fmla="+- 0 0 -90"/>
                  <a:gd name="f61" fmla="*/ f3 1 74"/>
                  <a:gd name="f62" fmla="*/ f4 1 71"/>
                  <a:gd name="f63" fmla="+- f7 0 f5"/>
                  <a:gd name="f64" fmla="+- f6 0 f5"/>
                  <a:gd name="f65" fmla="*/ f60 f0 1"/>
                  <a:gd name="f66" fmla="*/ f64 1 74"/>
                  <a:gd name="f67" fmla="*/ f63 1 71"/>
                  <a:gd name="f68" fmla="*/ 16 f64 1"/>
                  <a:gd name="f69" fmla="*/ 70 f63 1"/>
                  <a:gd name="f70" fmla="*/ 22 f64 1"/>
                  <a:gd name="f71" fmla="*/ 63 f63 1"/>
                  <a:gd name="f72" fmla="*/ 41 f63 1"/>
                  <a:gd name="f73" fmla="*/ 30 f64 1"/>
                  <a:gd name="f74" fmla="*/ 53 f63 1"/>
                  <a:gd name="f75" fmla="*/ 38 f64 1"/>
                  <a:gd name="f76" fmla="*/ 58 f63 1"/>
                  <a:gd name="f77" fmla="*/ 46 f64 1"/>
                  <a:gd name="f78" fmla="*/ 53 f64 1"/>
                  <a:gd name="f79" fmla="*/ 40 f63 1"/>
                  <a:gd name="f80" fmla="*/ 57 f63 1"/>
                  <a:gd name="f81" fmla="*/ 66 f64 1"/>
                  <a:gd name="f82" fmla="*/ 69 f63 1"/>
                  <a:gd name="f83" fmla="*/ 73 f64 1"/>
                  <a:gd name="f84" fmla="*/ 62 f63 1"/>
                  <a:gd name="f85" fmla="*/ 11 f63 1"/>
                  <a:gd name="f86" fmla="*/ 62 f64 1"/>
                  <a:gd name="f87" fmla="*/ 1 f63 1"/>
                  <a:gd name="f88" fmla="*/ 61 f64 1"/>
                  <a:gd name="f89" fmla="*/ 51 f64 1"/>
                  <a:gd name="f90" fmla="*/ 7 f63 1"/>
                  <a:gd name="f91" fmla="*/ 35 f63 1"/>
                  <a:gd name="f92" fmla="*/ 25 f64 1"/>
                  <a:gd name="f93" fmla="*/ 8 f63 1"/>
                  <a:gd name="f94" fmla="*/ 14 f64 1"/>
                  <a:gd name="f95" fmla="*/ 10 f64 1"/>
                  <a:gd name="f96" fmla="*/ 3 f64 1"/>
                  <a:gd name="f97" fmla="*/ 56 f63 1"/>
                  <a:gd name="f98" fmla="*/ f65 1 f2"/>
                  <a:gd name="f99" fmla="*/ f68 1 74"/>
                  <a:gd name="f100" fmla="*/ f69 1 71"/>
                  <a:gd name="f101" fmla="*/ f70 1 74"/>
                  <a:gd name="f102" fmla="*/ f71 1 71"/>
                  <a:gd name="f103" fmla="*/ f72 1 71"/>
                  <a:gd name="f104" fmla="*/ f73 1 74"/>
                  <a:gd name="f105" fmla="*/ f74 1 71"/>
                  <a:gd name="f106" fmla="*/ f75 1 74"/>
                  <a:gd name="f107" fmla="*/ f76 1 71"/>
                  <a:gd name="f108" fmla="*/ f77 1 74"/>
                  <a:gd name="f109" fmla="*/ f78 1 74"/>
                  <a:gd name="f110" fmla="*/ f79 1 71"/>
                  <a:gd name="f111" fmla="*/ f80 1 71"/>
                  <a:gd name="f112" fmla="*/ f81 1 74"/>
                  <a:gd name="f113" fmla="*/ f82 1 71"/>
                  <a:gd name="f114" fmla="*/ f83 1 74"/>
                  <a:gd name="f115" fmla="*/ f84 1 71"/>
                  <a:gd name="f116" fmla="*/ f85 1 71"/>
                  <a:gd name="f117" fmla="*/ f86 1 74"/>
                  <a:gd name="f118" fmla="*/ f87 1 71"/>
                  <a:gd name="f119" fmla="*/ f88 1 74"/>
                  <a:gd name="f120" fmla="*/ f89 1 74"/>
                  <a:gd name="f121" fmla="*/ f90 1 71"/>
                  <a:gd name="f122" fmla="*/ f91 1 71"/>
                  <a:gd name="f123" fmla="*/ f92 1 74"/>
                  <a:gd name="f124" fmla="*/ f93 1 71"/>
                  <a:gd name="f125" fmla="*/ f94 1 74"/>
                  <a:gd name="f126" fmla="*/ f95 1 74"/>
                  <a:gd name="f127" fmla="*/ f96 1 74"/>
                  <a:gd name="f128" fmla="*/ f97 1 71"/>
                  <a:gd name="f129" fmla="*/ 0 1 f66"/>
                  <a:gd name="f130" fmla="*/ f6 1 f66"/>
                  <a:gd name="f131" fmla="*/ 0 1 f67"/>
                  <a:gd name="f132" fmla="*/ f7 1 f67"/>
                  <a:gd name="f133" fmla="+- f98 0 f1"/>
                  <a:gd name="f134" fmla="*/ f99 1 f66"/>
                  <a:gd name="f135" fmla="*/ f100 1 f67"/>
                  <a:gd name="f136" fmla="*/ f101 1 f66"/>
                  <a:gd name="f137" fmla="*/ f102 1 f67"/>
                  <a:gd name="f138" fmla="*/ f103 1 f67"/>
                  <a:gd name="f139" fmla="*/ f104 1 f66"/>
                  <a:gd name="f140" fmla="*/ f105 1 f67"/>
                  <a:gd name="f141" fmla="*/ f106 1 f66"/>
                  <a:gd name="f142" fmla="*/ f107 1 f67"/>
                  <a:gd name="f143" fmla="*/ f108 1 f66"/>
                  <a:gd name="f144" fmla="*/ f109 1 f66"/>
                  <a:gd name="f145" fmla="*/ f110 1 f67"/>
                  <a:gd name="f146" fmla="*/ f111 1 f67"/>
                  <a:gd name="f147" fmla="*/ f112 1 f66"/>
                  <a:gd name="f148" fmla="*/ f113 1 f67"/>
                  <a:gd name="f149" fmla="*/ f114 1 f66"/>
                  <a:gd name="f150" fmla="*/ f115 1 f67"/>
                  <a:gd name="f151" fmla="*/ f116 1 f67"/>
                  <a:gd name="f152" fmla="*/ f117 1 f66"/>
                  <a:gd name="f153" fmla="*/ f118 1 f67"/>
                  <a:gd name="f154" fmla="*/ f119 1 f66"/>
                  <a:gd name="f155" fmla="*/ f120 1 f66"/>
                  <a:gd name="f156" fmla="*/ f121 1 f67"/>
                  <a:gd name="f157" fmla="*/ f122 1 f67"/>
                  <a:gd name="f158" fmla="*/ f123 1 f66"/>
                  <a:gd name="f159" fmla="*/ f124 1 f67"/>
                  <a:gd name="f160" fmla="*/ f125 1 f66"/>
                  <a:gd name="f161" fmla="*/ f126 1 f66"/>
                  <a:gd name="f162" fmla="*/ f127 1 f66"/>
                  <a:gd name="f163" fmla="*/ f128 1 f67"/>
                  <a:gd name="f164" fmla="*/ f129 f61 1"/>
                  <a:gd name="f165" fmla="*/ f130 f61 1"/>
                  <a:gd name="f166" fmla="*/ f132 f62 1"/>
                  <a:gd name="f167" fmla="*/ f131 f62 1"/>
                  <a:gd name="f168" fmla="*/ f134 f61 1"/>
                  <a:gd name="f169" fmla="*/ f135 f62 1"/>
                  <a:gd name="f170" fmla="*/ f136 f61 1"/>
                  <a:gd name="f171" fmla="*/ f137 f62 1"/>
                  <a:gd name="f172" fmla="*/ f138 f62 1"/>
                  <a:gd name="f173" fmla="*/ f139 f61 1"/>
                  <a:gd name="f174" fmla="*/ f140 f62 1"/>
                  <a:gd name="f175" fmla="*/ f141 f61 1"/>
                  <a:gd name="f176" fmla="*/ f142 f62 1"/>
                  <a:gd name="f177" fmla="*/ f143 f61 1"/>
                  <a:gd name="f178" fmla="*/ f144 f61 1"/>
                  <a:gd name="f179" fmla="*/ f145 f62 1"/>
                  <a:gd name="f180" fmla="*/ f146 f62 1"/>
                  <a:gd name="f181" fmla="*/ f147 f61 1"/>
                  <a:gd name="f182" fmla="*/ f148 f62 1"/>
                  <a:gd name="f183" fmla="*/ f149 f61 1"/>
                  <a:gd name="f184" fmla="*/ f150 f62 1"/>
                  <a:gd name="f185" fmla="*/ f151 f62 1"/>
                  <a:gd name="f186" fmla="*/ f152 f61 1"/>
                  <a:gd name="f187" fmla="*/ f153 f62 1"/>
                  <a:gd name="f188" fmla="*/ f154 f61 1"/>
                  <a:gd name="f189" fmla="*/ f155 f61 1"/>
                  <a:gd name="f190" fmla="*/ f156 f62 1"/>
                  <a:gd name="f191" fmla="*/ f157 f62 1"/>
                  <a:gd name="f192" fmla="*/ f158 f61 1"/>
                  <a:gd name="f193" fmla="*/ f159 f62 1"/>
                  <a:gd name="f194" fmla="*/ f160 f61 1"/>
                  <a:gd name="f195" fmla="*/ f161 f61 1"/>
                  <a:gd name="f196" fmla="*/ f162 f61 1"/>
                  <a:gd name="f197" fmla="*/ f163 f62 1"/>
                </a:gdLst>
                <a:ahLst/>
                <a:cxnLst>
                  <a:cxn ang="3cd4">
                    <a:pos x="hc" y="t"/>
                  </a:cxn>
                  <a:cxn ang="0">
                    <a:pos x="r" y="vc"/>
                  </a:cxn>
                  <a:cxn ang="cd4">
                    <a:pos x="hc" y="b"/>
                  </a:cxn>
                  <a:cxn ang="cd2">
                    <a:pos x="l" y="vc"/>
                  </a:cxn>
                  <a:cxn ang="f133">
                    <a:pos x="f168" y="f169"/>
                  </a:cxn>
                  <a:cxn ang="f133">
                    <a:pos x="f170" y="f171"/>
                  </a:cxn>
                  <a:cxn ang="f133">
                    <a:pos x="f170" y="f172"/>
                  </a:cxn>
                  <a:cxn ang="f133">
                    <a:pos x="f173" y="f174"/>
                  </a:cxn>
                  <a:cxn ang="f133">
                    <a:pos x="f175" y="f176"/>
                  </a:cxn>
                  <a:cxn ang="f133">
                    <a:pos x="f177" y="f174"/>
                  </a:cxn>
                  <a:cxn ang="f133">
                    <a:pos x="f178" y="f179"/>
                  </a:cxn>
                  <a:cxn ang="f133">
                    <a:pos x="f178" y="f180"/>
                  </a:cxn>
                  <a:cxn ang="f133">
                    <a:pos x="f181" y="f182"/>
                  </a:cxn>
                  <a:cxn ang="f133">
                    <a:pos x="f183" y="f184"/>
                  </a:cxn>
                  <a:cxn ang="f133">
                    <a:pos x="f183" y="f185"/>
                  </a:cxn>
                  <a:cxn ang="f133">
                    <a:pos x="f186" y="f187"/>
                  </a:cxn>
                  <a:cxn ang="f133">
                    <a:pos x="f188" y="f187"/>
                  </a:cxn>
                  <a:cxn ang="f133">
                    <a:pos x="f189" y="f190"/>
                  </a:cxn>
                  <a:cxn ang="f133">
                    <a:pos x="f175" y="f191"/>
                  </a:cxn>
                  <a:cxn ang="f133">
                    <a:pos x="f192" y="f193"/>
                  </a:cxn>
                  <a:cxn ang="f133">
                    <a:pos x="f194" y="f187"/>
                  </a:cxn>
                  <a:cxn ang="f133">
                    <a:pos x="f195" y="f187"/>
                  </a:cxn>
                  <a:cxn ang="f133">
                    <a:pos x="f196" y="f193"/>
                  </a:cxn>
                  <a:cxn ang="f133">
                    <a:pos x="f196" y="f197"/>
                  </a:cxn>
                  <a:cxn ang="f133">
                    <a:pos x="f168" y="f169"/>
                  </a:cxn>
                </a:cxnLst>
                <a:rect l="f164" t="f167" r="f165" b="f166"/>
                <a:pathLst>
                  <a:path w="74" h="71">
                    <a:moveTo>
                      <a:pt x="f8" y="f9"/>
                    </a:moveTo>
                    <a:cubicBezTo>
                      <a:pt x="f10" y="f9"/>
                      <a:pt x="f11" y="f12"/>
                      <a:pt x="f13" y="f14"/>
                    </a:cubicBezTo>
                    <a:cubicBezTo>
                      <a:pt x="f13" y="f15"/>
                      <a:pt x="f13" y="f16"/>
                      <a:pt x="f13" y="f17"/>
                    </a:cubicBezTo>
                    <a:cubicBezTo>
                      <a:pt x="f18" y="f19"/>
                      <a:pt x="f20" y="f21"/>
                      <a:pt x="f22" y="f23"/>
                    </a:cubicBezTo>
                    <a:cubicBezTo>
                      <a:pt x="f24" y="f25"/>
                      <a:pt x="f26" y="f27"/>
                      <a:pt x="f28" y="f27"/>
                    </a:cubicBezTo>
                    <a:cubicBezTo>
                      <a:pt x="f29" y="f27"/>
                      <a:pt x="f19" y="f30"/>
                      <a:pt x="f31" y="f23"/>
                    </a:cubicBezTo>
                    <a:cubicBezTo>
                      <a:pt x="f16" y="f21"/>
                      <a:pt x="f21" y="f19"/>
                      <a:pt x="f23" y="f32"/>
                    </a:cubicBezTo>
                    <a:cubicBezTo>
                      <a:pt x="f23" y="f33"/>
                      <a:pt x="f23" y="f34"/>
                      <a:pt x="f23" y="f25"/>
                    </a:cubicBezTo>
                    <a:cubicBezTo>
                      <a:pt x="f35" y="f7"/>
                      <a:pt x="f34" y="f36"/>
                      <a:pt x="f37" y="f36"/>
                    </a:cubicBezTo>
                    <a:cubicBezTo>
                      <a:pt x="f38" y="f36"/>
                      <a:pt x="f38" y="f36"/>
                      <a:pt x="f38" y="f39"/>
                    </a:cubicBezTo>
                    <a:cubicBezTo>
                      <a:pt x="f38" y="f40"/>
                      <a:pt x="f38" y="f41"/>
                      <a:pt x="f38" y="f42"/>
                    </a:cubicBezTo>
                    <a:cubicBezTo>
                      <a:pt x="f38" y="f5"/>
                      <a:pt x="f6" y="f43"/>
                      <a:pt x="f39" y="f43"/>
                    </a:cubicBezTo>
                    <a:cubicBezTo>
                      <a:pt x="f39" y="f43"/>
                      <a:pt x="f44" y="f43"/>
                      <a:pt x="f44" y="f43"/>
                    </a:cubicBezTo>
                    <a:cubicBezTo>
                      <a:pt x="f30" y="f43"/>
                      <a:pt x="f23" y="f45"/>
                      <a:pt x="f46" y="f47"/>
                    </a:cubicBezTo>
                    <a:cubicBezTo>
                      <a:pt x="f33" y="f8"/>
                      <a:pt x="f48" y="f49"/>
                      <a:pt x="f28" y="f50"/>
                    </a:cubicBezTo>
                    <a:cubicBezTo>
                      <a:pt x="f51" y="f49"/>
                      <a:pt x="f20" y="f52"/>
                      <a:pt x="f49" y="f53"/>
                    </a:cubicBezTo>
                    <a:cubicBezTo>
                      <a:pt x="f13" y="f45"/>
                      <a:pt x="f54" y="f5"/>
                      <a:pt x="f55" y="f43"/>
                    </a:cubicBezTo>
                    <a:cubicBezTo>
                      <a:pt x="f56" y="f57"/>
                      <a:pt x="f42" y="f43"/>
                      <a:pt x="f58" y="f43"/>
                    </a:cubicBezTo>
                    <a:cubicBezTo>
                      <a:pt x="f45" y="f57"/>
                      <a:pt x="f45" y="f57"/>
                      <a:pt x="f45" y="f53"/>
                    </a:cubicBezTo>
                    <a:cubicBezTo>
                      <a:pt x="f45" y="f59"/>
                      <a:pt x="f57" y="f32"/>
                      <a:pt x="f45" y="f30"/>
                    </a:cubicBezTo>
                    <a:cubicBezTo>
                      <a:pt x="f45" y="f7"/>
                      <a:pt x="f5" y="f36"/>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7" name="Freeform 204">
                <a:extLst>
                  <a:ext uri="{FF2B5EF4-FFF2-40B4-BE49-F238E27FC236}">
                    <a16:creationId xmlns:a16="http://schemas.microsoft.com/office/drawing/2014/main" id="{86CB032A-5FF7-42B9-4EDB-015B4F1B6018}"/>
                  </a:ext>
                </a:extLst>
              </p:cNvPr>
              <p:cNvSpPr/>
              <p:nvPr/>
            </p:nvSpPr>
            <p:spPr>
              <a:xfrm>
                <a:off x="10420346" y="4225927"/>
                <a:ext cx="107954" cy="111127"/>
              </a:xfrm>
              <a:custGeom>
                <a:avLst/>
                <a:gdLst>
                  <a:gd name="f0" fmla="val 10800000"/>
                  <a:gd name="f1" fmla="val 5400000"/>
                  <a:gd name="f2" fmla="val 180"/>
                  <a:gd name="f3" fmla="val w"/>
                  <a:gd name="f4" fmla="val h"/>
                  <a:gd name="f5" fmla="val 0"/>
                  <a:gd name="f6" fmla="val 69"/>
                  <a:gd name="f7" fmla="val 71"/>
                  <a:gd name="f8" fmla="val 24"/>
                  <a:gd name="f9" fmla="val 38"/>
                  <a:gd name="f10" fmla="val 52"/>
                  <a:gd name="f11" fmla="val 62"/>
                  <a:gd name="f12" fmla="val 59"/>
                  <a:gd name="f13" fmla="val 64"/>
                  <a:gd name="f14" fmla="val 57"/>
                  <a:gd name="f15" fmla="val 65"/>
                  <a:gd name="f16" fmla="val 54"/>
                  <a:gd name="f17" fmla="val 66"/>
                  <a:gd name="f18" fmla="val 51"/>
                  <a:gd name="f19" fmla="val 41"/>
                  <a:gd name="f20" fmla="val 32"/>
                  <a:gd name="f21" fmla="val 67"/>
                  <a:gd name="f22" fmla="val 22"/>
                  <a:gd name="f23" fmla="val 11"/>
                  <a:gd name="f24" fmla="val 58"/>
                  <a:gd name="f25" fmla="val 5"/>
                  <a:gd name="f26" fmla="val 47"/>
                  <a:gd name="f27" fmla="val 2"/>
                  <a:gd name="f28" fmla="val 43"/>
                  <a:gd name="f29" fmla="val 1"/>
                  <a:gd name="f30" fmla="val 39"/>
                  <a:gd name="f31" fmla="val 35"/>
                  <a:gd name="f32" fmla="val 30"/>
                  <a:gd name="f33" fmla="val 28"/>
                  <a:gd name="f34" fmla="val 13"/>
                  <a:gd name="f35" fmla="val 4"/>
                  <a:gd name="f36" fmla="val 10"/>
                  <a:gd name="f37" fmla="val 12"/>
                  <a:gd name="f38" fmla="+- 0 0 -90"/>
                  <a:gd name="f39" fmla="*/ f3 1 69"/>
                  <a:gd name="f40" fmla="*/ f4 1 71"/>
                  <a:gd name="f41" fmla="+- f7 0 f5"/>
                  <a:gd name="f42" fmla="+- f6 0 f5"/>
                  <a:gd name="f43" fmla="*/ f38 f0 1"/>
                  <a:gd name="f44" fmla="*/ f42 1 69"/>
                  <a:gd name="f45" fmla="*/ f41 1 71"/>
                  <a:gd name="f46" fmla="*/ 24 f42 1"/>
                  <a:gd name="f47" fmla="*/ 69 f41 1"/>
                  <a:gd name="f48" fmla="*/ 62 f42 1"/>
                  <a:gd name="f49" fmla="*/ 59 f41 1"/>
                  <a:gd name="f50" fmla="*/ 66 f42 1"/>
                  <a:gd name="f51" fmla="*/ 51 f41 1"/>
                  <a:gd name="f52" fmla="*/ 67 f42 1"/>
                  <a:gd name="f53" fmla="*/ 22 f41 1"/>
                  <a:gd name="f54" fmla="*/ 47 f42 1"/>
                  <a:gd name="f55" fmla="*/ 2 f41 1"/>
                  <a:gd name="f56" fmla="*/ 35 f42 1"/>
                  <a:gd name="f57" fmla="*/ 1 f41 1"/>
                  <a:gd name="f58" fmla="*/ 28 f42 1"/>
                  <a:gd name="f59" fmla="*/ 1 f42 1"/>
                  <a:gd name="f60" fmla="*/ 24 f41 1"/>
                  <a:gd name="f61" fmla="*/ 2 f42 1"/>
                  <a:gd name="f62" fmla="*/ 47 f41 1"/>
                  <a:gd name="f63" fmla="*/ f43 1 f2"/>
                  <a:gd name="f64" fmla="*/ f46 1 69"/>
                  <a:gd name="f65" fmla="*/ f47 1 71"/>
                  <a:gd name="f66" fmla="*/ f48 1 69"/>
                  <a:gd name="f67" fmla="*/ f49 1 71"/>
                  <a:gd name="f68" fmla="*/ f50 1 69"/>
                  <a:gd name="f69" fmla="*/ f51 1 71"/>
                  <a:gd name="f70" fmla="*/ f52 1 69"/>
                  <a:gd name="f71" fmla="*/ f53 1 71"/>
                  <a:gd name="f72" fmla="*/ f54 1 69"/>
                  <a:gd name="f73" fmla="*/ f55 1 71"/>
                  <a:gd name="f74" fmla="*/ f56 1 69"/>
                  <a:gd name="f75" fmla="*/ f57 1 71"/>
                  <a:gd name="f76" fmla="*/ f58 1 69"/>
                  <a:gd name="f77" fmla="*/ f59 1 69"/>
                  <a:gd name="f78" fmla="*/ f60 1 71"/>
                  <a:gd name="f79" fmla="*/ f61 1 69"/>
                  <a:gd name="f80" fmla="*/ f62 1 71"/>
                  <a:gd name="f81" fmla="*/ 0 1 f44"/>
                  <a:gd name="f82" fmla="*/ f6 1 f44"/>
                  <a:gd name="f83" fmla="*/ 0 1 f45"/>
                  <a:gd name="f84" fmla="*/ f7 1 f45"/>
                  <a:gd name="f85" fmla="+- f63 0 f1"/>
                  <a:gd name="f86" fmla="*/ f64 1 f44"/>
                  <a:gd name="f87" fmla="*/ f65 1 f45"/>
                  <a:gd name="f88" fmla="*/ f66 1 f44"/>
                  <a:gd name="f89" fmla="*/ f67 1 f45"/>
                  <a:gd name="f90" fmla="*/ f68 1 f44"/>
                  <a:gd name="f91" fmla="*/ f69 1 f45"/>
                  <a:gd name="f92" fmla="*/ f70 1 f44"/>
                  <a:gd name="f93" fmla="*/ f71 1 f45"/>
                  <a:gd name="f94" fmla="*/ f72 1 f44"/>
                  <a:gd name="f95" fmla="*/ f73 1 f45"/>
                  <a:gd name="f96" fmla="*/ f74 1 f44"/>
                  <a:gd name="f97" fmla="*/ f75 1 f45"/>
                  <a:gd name="f98" fmla="*/ f76 1 f44"/>
                  <a:gd name="f99" fmla="*/ f77 1 f44"/>
                  <a:gd name="f100" fmla="*/ f78 1 f45"/>
                  <a:gd name="f101" fmla="*/ f79 1 f44"/>
                  <a:gd name="f102" fmla="*/ f80 1 f45"/>
                  <a:gd name="f103" fmla="*/ f81 f39 1"/>
                  <a:gd name="f104" fmla="*/ f82 f39 1"/>
                  <a:gd name="f105" fmla="*/ f84 f40 1"/>
                  <a:gd name="f106" fmla="*/ f83 f40 1"/>
                  <a:gd name="f107" fmla="*/ f86 f39 1"/>
                  <a:gd name="f108" fmla="*/ f87 f40 1"/>
                  <a:gd name="f109" fmla="*/ f88 f39 1"/>
                  <a:gd name="f110" fmla="*/ f89 f40 1"/>
                  <a:gd name="f111" fmla="*/ f90 f39 1"/>
                  <a:gd name="f112" fmla="*/ f91 f40 1"/>
                  <a:gd name="f113" fmla="*/ f92 f39 1"/>
                  <a:gd name="f114" fmla="*/ f93 f40 1"/>
                  <a:gd name="f115" fmla="*/ f94 f39 1"/>
                  <a:gd name="f116" fmla="*/ f95 f40 1"/>
                  <a:gd name="f117" fmla="*/ f96 f39 1"/>
                  <a:gd name="f118" fmla="*/ f97 f40 1"/>
                  <a:gd name="f119" fmla="*/ f98 f39 1"/>
                  <a:gd name="f120" fmla="*/ f99 f39 1"/>
                  <a:gd name="f121" fmla="*/ f100 f40 1"/>
                  <a:gd name="f122" fmla="*/ f101 f39 1"/>
                  <a:gd name="f123" fmla="*/ f102 f40 1"/>
                </a:gdLst>
                <a:ahLst/>
                <a:cxnLst>
                  <a:cxn ang="3cd4">
                    <a:pos x="hc" y="t"/>
                  </a:cxn>
                  <a:cxn ang="0">
                    <a:pos x="r" y="vc"/>
                  </a:cxn>
                  <a:cxn ang="cd4">
                    <a:pos x="hc" y="b"/>
                  </a:cxn>
                  <a:cxn ang="cd2">
                    <a:pos x="l" y="vc"/>
                  </a:cxn>
                  <a:cxn ang="f85">
                    <a:pos x="f107" y="f108"/>
                  </a:cxn>
                  <a:cxn ang="f85">
                    <a:pos x="f109" y="f110"/>
                  </a:cxn>
                  <a:cxn ang="f85">
                    <a:pos x="f111" y="f112"/>
                  </a:cxn>
                  <a:cxn ang="f85">
                    <a:pos x="f113" y="f114"/>
                  </a:cxn>
                  <a:cxn ang="f85">
                    <a:pos x="f115" y="f116"/>
                  </a:cxn>
                  <a:cxn ang="f85">
                    <a:pos x="f117" y="f118"/>
                  </a:cxn>
                  <a:cxn ang="f85">
                    <a:pos x="f119" y="f118"/>
                  </a:cxn>
                  <a:cxn ang="f85">
                    <a:pos x="f120" y="f121"/>
                  </a:cxn>
                  <a:cxn ang="f85">
                    <a:pos x="f122" y="f123"/>
                  </a:cxn>
                  <a:cxn ang="f85">
                    <a:pos x="f107" y="f108"/>
                  </a:cxn>
                </a:cxnLst>
                <a:rect l="f103" t="f106" r="f104" b="f105"/>
                <a:pathLst>
                  <a:path w="69" h="71">
                    <a:moveTo>
                      <a:pt x="f8" y="f6"/>
                    </a:moveTo>
                    <a:cubicBezTo>
                      <a:pt x="f9" y="f7"/>
                      <a:pt x="f10" y="f7"/>
                      <a:pt x="f11" y="f12"/>
                    </a:cubicBezTo>
                    <a:cubicBezTo>
                      <a:pt x="f13" y="f14"/>
                      <a:pt x="f15" y="f16"/>
                      <a:pt x="f17" y="f18"/>
                    </a:cubicBezTo>
                    <a:cubicBezTo>
                      <a:pt x="f6" y="f19"/>
                      <a:pt x="f6" y="f20"/>
                      <a:pt x="f21" y="f22"/>
                    </a:cubicBezTo>
                    <a:cubicBezTo>
                      <a:pt x="f13" y="f23"/>
                      <a:pt x="f24" y="f25"/>
                      <a:pt x="f26" y="f27"/>
                    </a:cubicBezTo>
                    <a:cubicBezTo>
                      <a:pt x="f28" y="f29"/>
                      <a:pt x="f30" y="f29"/>
                      <a:pt x="f31" y="f29"/>
                    </a:cubicBezTo>
                    <a:cubicBezTo>
                      <a:pt x="f20" y="f29"/>
                      <a:pt x="f32" y="f5"/>
                      <a:pt x="f33" y="f29"/>
                    </a:cubicBezTo>
                    <a:cubicBezTo>
                      <a:pt x="f34" y="f27"/>
                      <a:pt x="f35" y="f36"/>
                      <a:pt x="f29" y="f8"/>
                    </a:cubicBezTo>
                    <a:cubicBezTo>
                      <a:pt x="f5" y="f20"/>
                      <a:pt x="f5" y="f30"/>
                      <a:pt x="f27" y="f26"/>
                    </a:cubicBezTo>
                    <a:cubicBezTo>
                      <a:pt x="f35" y="f12"/>
                      <a:pt x="f37" y="f21"/>
                      <a:pt x="f8" y="f6"/>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grpSp>
        <p:sp>
          <p:nvSpPr>
            <p:cNvPr id="228" name="Freeform 206">
              <a:extLst>
                <a:ext uri="{FF2B5EF4-FFF2-40B4-BE49-F238E27FC236}">
                  <a16:creationId xmlns:a16="http://schemas.microsoft.com/office/drawing/2014/main" id="{54AB52D8-B304-92A8-5005-AE10CD32CA3D}"/>
                </a:ext>
              </a:extLst>
            </p:cNvPr>
            <p:cNvSpPr/>
            <p:nvPr/>
          </p:nvSpPr>
          <p:spPr>
            <a:xfrm>
              <a:off x="10631491" y="4225927"/>
              <a:ext cx="100017" cy="109535"/>
            </a:xfrm>
            <a:custGeom>
              <a:avLst/>
              <a:gdLst>
                <a:gd name="f0" fmla="val 10800000"/>
                <a:gd name="f1" fmla="val 5400000"/>
                <a:gd name="f2" fmla="val 180"/>
                <a:gd name="f3" fmla="val w"/>
                <a:gd name="f4" fmla="val h"/>
                <a:gd name="f5" fmla="val 0"/>
                <a:gd name="f6" fmla="val 64"/>
                <a:gd name="f7" fmla="val 70"/>
                <a:gd name="f8" fmla="val 1"/>
                <a:gd name="f9" fmla="val 68"/>
                <a:gd name="f10" fmla="val 2"/>
                <a:gd name="f11" fmla="val 69"/>
                <a:gd name="f12" fmla="val 6"/>
                <a:gd name="f13" fmla="val 20"/>
                <a:gd name="f14" fmla="val 55"/>
                <a:gd name="f15" fmla="val 50"/>
                <a:gd name="f16" fmla="val 22"/>
                <a:gd name="f17" fmla="val 46"/>
                <a:gd name="f18" fmla="val 27"/>
                <a:gd name="f19" fmla="val 43"/>
                <a:gd name="f20" fmla="val 32"/>
                <a:gd name="f21" fmla="val 36"/>
                <a:gd name="f22" fmla="val 57"/>
                <a:gd name="f23" fmla="val 40"/>
                <a:gd name="f24" fmla="val 41"/>
                <a:gd name="f25" fmla="val 66"/>
                <a:gd name="f26" fmla="val 51"/>
                <a:gd name="f27" fmla="val 58"/>
                <a:gd name="f28" fmla="val 60"/>
                <a:gd name="f29" fmla="val 54"/>
                <a:gd name="f30" fmla="val 53"/>
                <a:gd name="f31" fmla="val 49"/>
                <a:gd name="f32" fmla="val 35"/>
                <a:gd name="f33" fmla="val 29"/>
                <a:gd name="f34" fmla="val 23"/>
                <a:gd name="f35" fmla="val 47"/>
                <a:gd name="f36" fmla="val 19"/>
                <a:gd name="f37" fmla="val 14"/>
                <a:gd name="f38" fmla="val 12"/>
                <a:gd name="f39" fmla="val 9"/>
                <a:gd name="f40" fmla="val 7"/>
                <a:gd name="f41" fmla="val 59"/>
                <a:gd name="f42" fmla="val 5"/>
                <a:gd name="f43" fmla="val 61"/>
                <a:gd name="f44" fmla="val 4"/>
                <a:gd name="f45" fmla="val 42"/>
                <a:gd name="f46" fmla="val 38"/>
                <a:gd name="f47" fmla="val 31"/>
                <a:gd name="f48" fmla="val 26"/>
                <a:gd name="f49" fmla="val 17"/>
                <a:gd name="f50" fmla="val 3"/>
                <a:gd name="f51" fmla="val 15"/>
                <a:gd name="f52" fmla="val 30"/>
                <a:gd name="f53" fmla="+- 0 0 -90"/>
                <a:gd name="f54" fmla="*/ f3 1 64"/>
                <a:gd name="f55" fmla="*/ f4 1 70"/>
                <a:gd name="f56" fmla="+- f7 0 f5"/>
                <a:gd name="f57" fmla="+- f6 0 f5"/>
                <a:gd name="f58" fmla="*/ f53 f0 1"/>
                <a:gd name="f59" fmla="*/ f57 1 64"/>
                <a:gd name="f60" fmla="*/ f56 1 70"/>
                <a:gd name="f61" fmla="*/ 1 f57 1"/>
                <a:gd name="f62" fmla="*/ 64 f56 1"/>
                <a:gd name="f63" fmla="*/ 6 f57 1"/>
                <a:gd name="f64" fmla="*/ 69 f56 1"/>
                <a:gd name="f65" fmla="*/ 20 f57 1"/>
                <a:gd name="f66" fmla="*/ 55 f56 1"/>
                <a:gd name="f67" fmla="*/ 27 f57 1"/>
                <a:gd name="f68" fmla="*/ 43 f56 1"/>
                <a:gd name="f69" fmla="*/ 40 f57 1"/>
                <a:gd name="f70" fmla="*/ 46 f57 1"/>
                <a:gd name="f71" fmla="*/ 64 f57 1"/>
                <a:gd name="f72" fmla="*/ 49 f57 1"/>
                <a:gd name="f73" fmla="*/ 46 f56 1"/>
                <a:gd name="f74" fmla="*/ 29 f56 1"/>
                <a:gd name="f75" fmla="*/ 51 f57 1"/>
                <a:gd name="f76" fmla="*/ 14 f56 1"/>
                <a:gd name="f77" fmla="*/ 57 f57 1"/>
                <a:gd name="f78" fmla="*/ 7 f56 1"/>
                <a:gd name="f79" fmla="*/ 59 f57 1"/>
                <a:gd name="f80" fmla="*/ 1 f56 1"/>
                <a:gd name="f81" fmla="*/ 47 f57 1"/>
                <a:gd name="f82" fmla="*/ 35 f57 1"/>
                <a:gd name="f83" fmla="*/ 22 f57 1"/>
                <a:gd name="f84" fmla="*/ 23 f56 1"/>
                <a:gd name="f85" fmla="*/ 0 f57 1"/>
                <a:gd name="f86" fmla="*/ 30 f56 1"/>
                <a:gd name="f87" fmla="*/ f58 1 f2"/>
                <a:gd name="f88" fmla="*/ f61 1 64"/>
                <a:gd name="f89" fmla="*/ f62 1 70"/>
                <a:gd name="f90" fmla="*/ f63 1 64"/>
                <a:gd name="f91" fmla="*/ f64 1 70"/>
                <a:gd name="f92" fmla="*/ f65 1 64"/>
                <a:gd name="f93" fmla="*/ f66 1 70"/>
                <a:gd name="f94" fmla="*/ f67 1 64"/>
                <a:gd name="f95" fmla="*/ f68 1 70"/>
                <a:gd name="f96" fmla="*/ f69 1 64"/>
                <a:gd name="f97" fmla="*/ f70 1 64"/>
                <a:gd name="f98" fmla="*/ f71 1 64"/>
                <a:gd name="f99" fmla="*/ f72 1 64"/>
                <a:gd name="f100" fmla="*/ f73 1 70"/>
                <a:gd name="f101" fmla="*/ f74 1 70"/>
                <a:gd name="f102" fmla="*/ f75 1 64"/>
                <a:gd name="f103" fmla="*/ f76 1 70"/>
                <a:gd name="f104" fmla="*/ f77 1 64"/>
                <a:gd name="f105" fmla="*/ f78 1 70"/>
                <a:gd name="f106" fmla="*/ f79 1 64"/>
                <a:gd name="f107" fmla="*/ f80 1 70"/>
                <a:gd name="f108" fmla="*/ f81 1 64"/>
                <a:gd name="f109" fmla="*/ f82 1 64"/>
                <a:gd name="f110" fmla="*/ f83 1 64"/>
                <a:gd name="f111" fmla="*/ f84 1 70"/>
                <a:gd name="f112" fmla="*/ f85 1 64"/>
                <a:gd name="f113" fmla="*/ f86 1 70"/>
                <a:gd name="f114" fmla="*/ 0 1 f59"/>
                <a:gd name="f115" fmla="*/ f6 1 f59"/>
                <a:gd name="f116" fmla="*/ 0 1 f60"/>
                <a:gd name="f117" fmla="*/ f7 1 f60"/>
                <a:gd name="f118" fmla="+- f87 0 f1"/>
                <a:gd name="f119" fmla="*/ f88 1 f59"/>
                <a:gd name="f120" fmla="*/ f89 1 f60"/>
                <a:gd name="f121" fmla="*/ f90 1 f59"/>
                <a:gd name="f122" fmla="*/ f91 1 f60"/>
                <a:gd name="f123" fmla="*/ f92 1 f59"/>
                <a:gd name="f124" fmla="*/ f93 1 f60"/>
                <a:gd name="f125" fmla="*/ f94 1 f59"/>
                <a:gd name="f126" fmla="*/ f95 1 f60"/>
                <a:gd name="f127" fmla="*/ f96 1 f59"/>
                <a:gd name="f128" fmla="*/ f97 1 f59"/>
                <a:gd name="f129" fmla="*/ f98 1 f59"/>
                <a:gd name="f130" fmla="*/ f99 1 f59"/>
                <a:gd name="f131" fmla="*/ f100 1 f60"/>
                <a:gd name="f132" fmla="*/ f101 1 f60"/>
                <a:gd name="f133" fmla="*/ f102 1 f59"/>
                <a:gd name="f134" fmla="*/ f103 1 f60"/>
                <a:gd name="f135" fmla="*/ f104 1 f59"/>
                <a:gd name="f136" fmla="*/ f105 1 f60"/>
                <a:gd name="f137" fmla="*/ f106 1 f59"/>
                <a:gd name="f138" fmla="*/ f107 1 f60"/>
                <a:gd name="f139" fmla="*/ f108 1 f59"/>
                <a:gd name="f140" fmla="*/ f109 1 f59"/>
                <a:gd name="f141" fmla="*/ f110 1 f59"/>
                <a:gd name="f142" fmla="*/ f111 1 f60"/>
                <a:gd name="f143" fmla="*/ f112 1 f59"/>
                <a:gd name="f144" fmla="*/ f113 1 f60"/>
                <a:gd name="f145" fmla="*/ f114 f54 1"/>
                <a:gd name="f146" fmla="*/ f115 f54 1"/>
                <a:gd name="f147" fmla="*/ f117 f55 1"/>
                <a:gd name="f148" fmla="*/ f116 f55 1"/>
                <a:gd name="f149" fmla="*/ f119 f54 1"/>
                <a:gd name="f150" fmla="*/ f120 f55 1"/>
                <a:gd name="f151" fmla="*/ f121 f54 1"/>
                <a:gd name="f152" fmla="*/ f122 f55 1"/>
                <a:gd name="f153" fmla="*/ f123 f54 1"/>
                <a:gd name="f154" fmla="*/ f124 f55 1"/>
                <a:gd name="f155" fmla="*/ f125 f54 1"/>
                <a:gd name="f156" fmla="*/ f126 f55 1"/>
                <a:gd name="f157" fmla="*/ f127 f54 1"/>
                <a:gd name="f158" fmla="*/ f128 f54 1"/>
                <a:gd name="f159" fmla="*/ f129 f54 1"/>
                <a:gd name="f160" fmla="*/ f130 f54 1"/>
                <a:gd name="f161" fmla="*/ f131 f55 1"/>
                <a:gd name="f162" fmla="*/ f132 f55 1"/>
                <a:gd name="f163" fmla="*/ f133 f54 1"/>
                <a:gd name="f164" fmla="*/ f134 f55 1"/>
                <a:gd name="f165" fmla="*/ f135 f54 1"/>
                <a:gd name="f166" fmla="*/ f136 f55 1"/>
                <a:gd name="f167" fmla="*/ f137 f54 1"/>
                <a:gd name="f168" fmla="*/ f138 f55 1"/>
                <a:gd name="f169" fmla="*/ f139 f54 1"/>
                <a:gd name="f170" fmla="*/ f140 f54 1"/>
                <a:gd name="f171" fmla="*/ f141 f54 1"/>
                <a:gd name="f172" fmla="*/ f142 f55 1"/>
                <a:gd name="f173" fmla="*/ f143 f54 1"/>
                <a:gd name="f174" fmla="*/ f144 f55 1"/>
              </a:gdLst>
              <a:ahLst/>
              <a:cxnLst>
                <a:cxn ang="3cd4">
                  <a:pos x="hc" y="t"/>
                </a:cxn>
                <a:cxn ang="0">
                  <a:pos x="r" y="vc"/>
                </a:cxn>
                <a:cxn ang="cd4">
                  <a:pos x="hc" y="b"/>
                </a:cxn>
                <a:cxn ang="cd2">
                  <a:pos x="l" y="vc"/>
                </a:cxn>
                <a:cxn ang="f118">
                  <a:pos x="f149" y="f150"/>
                </a:cxn>
                <a:cxn ang="f118">
                  <a:pos x="f151" y="f152"/>
                </a:cxn>
                <a:cxn ang="f118">
                  <a:pos x="f153" y="f154"/>
                </a:cxn>
                <a:cxn ang="f118">
                  <a:pos x="f155" y="f156"/>
                </a:cxn>
                <a:cxn ang="f118">
                  <a:pos x="f157" y="f150"/>
                </a:cxn>
                <a:cxn ang="f118">
                  <a:pos x="f158" y="f152"/>
                </a:cxn>
                <a:cxn ang="f118">
                  <a:pos x="f159" y="f152"/>
                </a:cxn>
                <a:cxn ang="f118">
                  <a:pos x="f160" y="f161"/>
                </a:cxn>
                <a:cxn ang="f118">
                  <a:pos x="f157" y="f162"/>
                </a:cxn>
                <a:cxn ang="f118">
                  <a:pos x="f163" y="f164"/>
                </a:cxn>
                <a:cxn ang="f118">
                  <a:pos x="f165" y="f166"/>
                </a:cxn>
                <a:cxn ang="f118">
                  <a:pos x="f167" y="f168"/>
                </a:cxn>
                <a:cxn ang="f118">
                  <a:pos x="f169" y="f168"/>
                </a:cxn>
                <a:cxn ang="f118">
                  <a:pos x="f170" y="f166"/>
                </a:cxn>
                <a:cxn ang="f118">
                  <a:pos x="f171" y="f172"/>
                </a:cxn>
                <a:cxn ang="f118">
                  <a:pos x="f153" y="f164"/>
                </a:cxn>
                <a:cxn ang="f118">
                  <a:pos x="f151" y="f168"/>
                </a:cxn>
                <a:cxn ang="f118">
                  <a:pos x="f173" y="f166"/>
                </a:cxn>
                <a:cxn ang="f118">
                  <a:pos x="f149" y="f174"/>
                </a:cxn>
                <a:cxn ang="f118">
                  <a:pos x="f149" y="f150"/>
                </a:cxn>
              </a:cxnLst>
              <a:rect l="f145" t="f148" r="f146" b="f147"/>
              <a:pathLst>
                <a:path w="64" h="70">
                  <a:moveTo>
                    <a:pt x="f8" y="f6"/>
                  </a:moveTo>
                  <a:cubicBezTo>
                    <a:pt x="f8" y="f9"/>
                    <a:pt x="f10" y="f11"/>
                    <a:pt x="f12" y="f11"/>
                  </a:cubicBezTo>
                  <a:cubicBezTo>
                    <a:pt x="f13" y="f7"/>
                    <a:pt x="f13" y="f7"/>
                    <a:pt x="f13" y="f14"/>
                  </a:cubicBezTo>
                  <a:cubicBezTo>
                    <a:pt x="f13" y="f15"/>
                    <a:pt x="f16" y="f17"/>
                    <a:pt x="f18" y="f19"/>
                  </a:cubicBezTo>
                  <a:cubicBezTo>
                    <a:pt x="f20" y="f15"/>
                    <a:pt x="f21" y="f22"/>
                    <a:pt x="f23" y="f6"/>
                  </a:cubicBezTo>
                  <a:cubicBezTo>
                    <a:pt x="f24" y="f25"/>
                    <a:pt x="f19" y="f11"/>
                    <a:pt x="f17" y="f11"/>
                  </a:cubicBezTo>
                  <a:cubicBezTo>
                    <a:pt x="f26" y="f11"/>
                    <a:pt x="f22" y="f11"/>
                    <a:pt x="f6" y="f11"/>
                  </a:cubicBezTo>
                  <a:cubicBezTo>
                    <a:pt x="f27" y="f28"/>
                    <a:pt x="f29" y="f30"/>
                    <a:pt x="f31" y="f17"/>
                  </a:cubicBezTo>
                  <a:cubicBezTo>
                    <a:pt x="f17" y="f23"/>
                    <a:pt x="f23" y="f32"/>
                    <a:pt x="f23" y="f33"/>
                  </a:cubicBezTo>
                  <a:cubicBezTo>
                    <a:pt x="f23" y="f34"/>
                    <a:pt x="f35" y="f36"/>
                    <a:pt x="f26" y="f37"/>
                  </a:cubicBezTo>
                  <a:cubicBezTo>
                    <a:pt x="f30" y="f38"/>
                    <a:pt x="f14" y="f39"/>
                    <a:pt x="f22" y="f40"/>
                  </a:cubicBezTo>
                  <a:cubicBezTo>
                    <a:pt x="f41" y="f42"/>
                    <a:pt x="f43" y="f44"/>
                    <a:pt x="f41" y="f8"/>
                  </a:cubicBezTo>
                  <a:cubicBezTo>
                    <a:pt x="f14" y="f8"/>
                    <a:pt x="f26" y="f8"/>
                    <a:pt x="f35" y="f8"/>
                  </a:cubicBezTo>
                  <a:cubicBezTo>
                    <a:pt x="f45" y="f5"/>
                    <a:pt x="f46" y="f10"/>
                    <a:pt x="f32" y="f40"/>
                  </a:cubicBezTo>
                  <a:cubicBezTo>
                    <a:pt x="f47" y="f38"/>
                    <a:pt x="f48" y="f49"/>
                    <a:pt x="f16" y="f34"/>
                  </a:cubicBezTo>
                  <a:cubicBezTo>
                    <a:pt x="f13" y="f36"/>
                    <a:pt x="f13" y="f49"/>
                    <a:pt x="f13" y="f37"/>
                  </a:cubicBezTo>
                  <a:cubicBezTo>
                    <a:pt x="f13" y="f5"/>
                    <a:pt x="f13" y="f5"/>
                    <a:pt x="f12" y="f8"/>
                  </a:cubicBezTo>
                  <a:cubicBezTo>
                    <a:pt x="f8" y="f8"/>
                    <a:pt x="f5" y="f50"/>
                    <a:pt x="f5" y="f40"/>
                  </a:cubicBezTo>
                  <a:cubicBezTo>
                    <a:pt x="f8" y="f51"/>
                    <a:pt x="f8" y="f34"/>
                    <a:pt x="f8" y="f52"/>
                  </a:cubicBezTo>
                  <a:cubicBezTo>
                    <a:pt x="f8" y="f45"/>
                    <a:pt x="f8" y="f30"/>
                    <a:pt x="f8" y="f6"/>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29" name="Freeform 207">
              <a:extLst>
                <a:ext uri="{FF2B5EF4-FFF2-40B4-BE49-F238E27FC236}">
                  <a16:creationId xmlns:a16="http://schemas.microsoft.com/office/drawing/2014/main" id="{5507B5BC-4091-E96F-6283-A9150AF4D463}"/>
                </a:ext>
              </a:extLst>
            </p:cNvPr>
            <p:cNvSpPr/>
            <p:nvPr/>
          </p:nvSpPr>
          <p:spPr>
            <a:xfrm>
              <a:off x="10528301" y="4224335"/>
              <a:ext cx="96834" cy="112708"/>
            </a:xfrm>
            <a:custGeom>
              <a:avLst/>
              <a:gdLst>
                <a:gd name="f0" fmla="val 10800000"/>
                <a:gd name="f1" fmla="val 5400000"/>
                <a:gd name="f2" fmla="val 180"/>
                <a:gd name="f3" fmla="val w"/>
                <a:gd name="f4" fmla="val h"/>
                <a:gd name="f5" fmla="val 0"/>
                <a:gd name="f6" fmla="val 61"/>
                <a:gd name="f7" fmla="val 72"/>
                <a:gd name="f8" fmla="val 23"/>
                <a:gd name="f9" fmla="val 69"/>
                <a:gd name="f10" fmla="val 31"/>
                <a:gd name="f11" fmla="val 40"/>
                <a:gd name="f12" fmla="val 48"/>
                <a:gd name="f13" fmla="val 70"/>
                <a:gd name="f14" fmla="val 68"/>
                <a:gd name="f15" fmla="val 58"/>
                <a:gd name="f16" fmla="val 59"/>
                <a:gd name="f17" fmla="val 55"/>
                <a:gd name="f18" fmla="val 53"/>
                <a:gd name="f19" fmla="val 51"/>
                <a:gd name="f20" fmla="val 43"/>
                <a:gd name="f21" fmla="val 54"/>
                <a:gd name="f22" fmla="val 36"/>
                <a:gd name="f23" fmla="val 26"/>
                <a:gd name="f24" fmla="val 21"/>
                <a:gd name="f25" fmla="val 47"/>
                <a:gd name="f26" fmla="val 22"/>
                <a:gd name="f27" fmla="val 25"/>
                <a:gd name="f28" fmla="val 19"/>
                <a:gd name="f29" fmla="val 44"/>
                <a:gd name="f30" fmla="val 18"/>
                <a:gd name="f31" fmla="val 50"/>
                <a:gd name="f32" fmla="val 17"/>
                <a:gd name="f33" fmla="val 14"/>
                <a:gd name="f34" fmla="val 10"/>
                <a:gd name="f35" fmla="val 6"/>
                <a:gd name="f36" fmla="val 57"/>
                <a:gd name="f37" fmla="val 4"/>
                <a:gd name="f38" fmla="val 3"/>
                <a:gd name="f39" fmla="val 42"/>
                <a:gd name="f40" fmla="val 1"/>
                <a:gd name="f41" fmla="val 32"/>
                <a:gd name="f42" fmla="val 12"/>
                <a:gd name="f43" fmla="val 7"/>
                <a:gd name="f44" fmla="val 24"/>
                <a:gd name="f45" fmla="val 39"/>
                <a:gd name="f46" fmla="val 5"/>
                <a:gd name="f47" fmla="val 65"/>
                <a:gd name="f48" fmla="+- 0 0 -90"/>
                <a:gd name="f49" fmla="*/ f3 1 61"/>
                <a:gd name="f50" fmla="*/ f4 1 72"/>
                <a:gd name="f51" fmla="+- f7 0 f5"/>
                <a:gd name="f52" fmla="+- f6 0 f5"/>
                <a:gd name="f53" fmla="*/ f48 f0 1"/>
                <a:gd name="f54" fmla="*/ f52 1 61"/>
                <a:gd name="f55" fmla="*/ f51 1 72"/>
                <a:gd name="f56" fmla="*/ 23 f52 1"/>
                <a:gd name="f57" fmla="*/ 69 f51 1"/>
                <a:gd name="f58" fmla="*/ 48 f52 1"/>
                <a:gd name="f59" fmla="*/ 70 f51 1"/>
                <a:gd name="f60" fmla="*/ 59 f52 1"/>
                <a:gd name="f61" fmla="*/ 58 f51 1"/>
                <a:gd name="f62" fmla="*/ 58 f52 1"/>
                <a:gd name="f63" fmla="*/ 51 f51 1"/>
                <a:gd name="f64" fmla="*/ 36 f52 1"/>
                <a:gd name="f65" fmla="*/ 54 f51 1"/>
                <a:gd name="f66" fmla="*/ 22 f52 1"/>
                <a:gd name="f67" fmla="*/ 36 f51 1"/>
                <a:gd name="f68" fmla="*/ 19 f51 1"/>
                <a:gd name="f69" fmla="*/ 22 f51 1"/>
                <a:gd name="f70" fmla="*/ 10 f51 1"/>
                <a:gd name="f71" fmla="*/ 53 f52 1"/>
                <a:gd name="f72" fmla="*/ 3 f51 1"/>
                <a:gd name="f73" fmla="*/ 4 f51 1"/>
                <a:gd name="f74" fmla="*/ 3 f52 1"/>
                <a:gd name="f75" fmla="*/ 24 f51 1"/>
                <a:gd name="f76" fmla="*/ 47 f51 1"/>
                <a:gd name="f77" fmla="*/ f53 1 f2"/>
                <a:gd name="f78" fmla="*/ f56 1 61"/>
                <a:gd name="f79" fmla="*/ f57 1 72"/>
                <a:gd name="f80" fmla="*/ f58 1 61"/>
                <a:gd name="f81" fmla="*/ f59 1 72"/>
                <a:gd name="f82" fmla="*/ f60 1 61"/>
                <a:gd name="f83" fmla="*/ f61 1 72"/>
                <a:gd name="f84" fmla="*/ f62 1 61"/>
                <a:gd name="f85" fmla="*/ f63 1 72"/>
                <a:gd name="f86" fmla="*/ f64 1 61"/>
                <a:gd name="f87" fmla="*/ f65 1 72"/>
                <a:gd name="f88" fmla="*/ f66 1 61"/>
                <a:gd name="f89" fmla="*/ f67 1 72"/>
                <a:gd name="f90" fmla="*/ f68 1 72"/>
                <a:gd name="f91" fmla="*/ f69 1 72"/>
                <a:gd name="f92" fmla="*/ f70 1 72"/>
                <a:gd name="f93" fmla="*/ f71 1 61"/>
                <a:gd name="f94" fmla="*/ f72 1 72"/>
                <a:gd name="f95" fmla="*/ f73 1 72"/>
                <a:gd name="f96" fmla="*/ f74 1 61"/>
                <a:gd name="f97" fmla="*/ f75 1 72"/>
                <a:gd name="f98" fmla="*/ f76 1 72"/>
                <a:gd name="f99" fmla="*/ 0 1 f54"/>
                <a:gd name="f100" fmla="*/ f6 1 f54"/>
                <a:gd name="f101" fmla="*/ 0 1 f55"/>
                <a:gd name="f102" fmla="*/ f7 1 f55"/>
                <a:gd name="f103" fmla="+- f77 0 f1"/>
                <a:gd name="f104" fmla="*/ f78 1 f54"/>
                <a:gd name="f105" fmla="*/ f79 1 f55"/>
                <a:gd name="f106" fmla="*/ f80 1 f54"/>
                <a:gd name="f107" fmla="*/ f81 1 f55"/>
                <a:gd name="f108" fmla="*/ f82 1 f54"/>
                <a:gd name="f109" fmla="*/ f83 1 f55"/>
                <a:gd name="f110" fmla="*/ f84 1 f54"/>
                <a:gd name="f111" fmla="*/ f85 1 f55"/>
                <a:gd name="f112" fmla="*/ f86 1 f54"/>
                <a:gd name="f113" fmla="*/ f87 1 f55"/>
                <a:gd name="f114" fmla="*/ f88 1 f54"/>
                <a:gd name="f115" fmla="*/ f89 1 f55"/>
                <a:gd name="f116" fmla="*/ f90 1 f55"/>
                <a:gd name="f117" fmla="*/ f91 1 f55"/>
                <a:gd name="f118" fmla="*/ f92 1 f55"/>
                <a:gd name="f119" fmla="*/ f93 1 f54"/>
                <a:gd name="f120" fmla="*/ f94 1 f55"/>
                <a:gd name="f121" fmla="*/ f95 1 f55"/>
                <a:gd name="f122" fmla="*/ f96 1 f54"/>
                <a:gd name="f123" fmla="*/ f97 1 f55"/>
                <a:gd name="f124" fmla="*/ f98 1 f55"/>
                <a:gd name="f125" fmla="*/ f99 f49 1"/>
                <a:gd name="f126" fmla="*/ f100 f49 1"/>
                <a:gd name="f127" fmla="*/ f102 f50 1"/>
                <a:gd name="f128" fmla="*/ f101 f50 1"/>
                <a:gd name="f129" fmla="*/ f104 f49 1"/>
                <a:gd name="f130" fmla="*/ f105 f50 1"/>
                <a:gd name="f131" fmla="*/ f106 f49 1"/>
                <a:gd name="f132" fmla="*/ f107 f50 1"/>
                <a:gd name="f133" fmla="*/ f108 f49 1"/>
                <a:gd name="f134" fmla="*/ f109 f50 1"/>
                <a:gd name="f135" fmla="*/ f110 f49 1"/>
                <a:gd name="f136" fmla="*/ f111 f50 1"/>
                <a:gd name="f137" fmla="*/ f112 f49 1"/>
                <a:gd name="f138" fmla="*/ f113 f50 1"/>
                <a:gd name="f139" fmla="*/ f114 f49 1"/>
                <a:gd name="f140" fmla="*/ f115 f50 1"/>
                <a:gd name="f141" fmla="*/ f116 f50 1"/>
                <a:gd name="f142" fmla="*/ f117 f50 1"/>
                <a:gd name="f143" fmla="*/ f118 f50 1"/>
                <a:gd name="f144" fmla="*/ f119 f49 1"/>
                <a:gd name="f145" fmla="*/ f120 f50 1"/>
                <a:gd name="f146" fmla="*/ f121 f50 1"/>
                <a:gd name="f147" fmla="*/ f122 f49 1"/>
                <a:gd name="f148" fmla="*/ f123 f50 1"/>
                <a:gd name="f149" fmla="*/ f124 f50 1"/>
              </a:gdLst>
              <a:ahLst/>
              <a:cxnLst>
                <a:cxn ang="3cd4">
                  <a:pos x="hc" y="t"/>
                </a:cxn>
                <a:cxn ang="0">
                  <a:pos x="r" y="vc"/>
                </a:cxn>
                <a:cxn ang="cd4">
                  <a:pos x="hc" y="b"/>
                </a:cxn>
                <a:cxn ang="cd2">
                  <a:pos x="l" y="vc"/>
                </a:cxn>
                <a:cxn ang="f103">
                  <a:pos x="f129" y="f130"/>
                </a:cxn>
                <a:cxn ang="f103">
                  <a:pos x="f131" y="f132"/>
                </a:cxn>
                <a:cxn ang="f103">
                  <a:pos x="f133" y="f134"/>
                </a:cxn>
                <a:cxn ang="f103">
                  <a:pos x="f135" y="f136"/>
                </a:cxn>
                <a:cxn ang="f103">
                  <a:pos x="f137" y="f138"/>
                </a:cxn>
                <a:cxn ang="f103">
                  <a:pos x="f139" y="f140"/>
                </a:cxn>
                <a:cxn ang="f103">
                  <a:pos x="f137" y="f141"/>
                </a:cxn>
                <a:cxn ang="f103">
                  <a:pos x="f135" y="f142"/>
                </a:cxn>
                <a:cxn ang="f103">
                  <a:pos x="f135" y="f143"/>
                </a:cxn>
                <a:cxn ang="f103">
                  <a:pos x="f144" y="f145"/>
                </a:cxn>
                <a:cxn ang="f103">
                  <a:pos x="f139" y="f146"/>
                </a:cxn>
                <a:cxn ang="f103">
                  <a:pos x="f147" y="f148"/>
                </a:cxn>
                <a:cxn ang="f103">
                  <a:pos x="f147" y="f149"/>
                </a:cxn>
                <a:cxn ang="f103">
                  <a:pos x="f129" y="f130"/>
                </a:cxn>
              </a:cxnLst>
              <a:rect l="f125" t="f128" r="f126" b="f127"/>
              <a:pathLst>
                <a:path w="61" h="72">
                  <a:moveTo>
                    <a:pt x="f8" y="f9"/>
                  </a:moveTo>
                  <a:cubicBezTo>
                    <a:pt x="f10" y="f7"/>
                    <a:pt x="f11" y="f7"/>
                    <a:pt x="f12" y="f13"/>
                  </a:cubicBezTo>
                  <a:cubicBezTo>
                    <a:pt x="f6" y="f14"/>
                    <a:pt x="f15" y="f9"/>
                    <a:pt x="f16" y="f15"/>
                  </a:cubicBezTo>
                  <a:cubicBezTo>
                    <a:pt x="f16" y="f17"/>
                    <a:pt x="f16" y="f18"/>
                    <a:pt x="f15" y="f19"/>
                  </a:cubicBezTo>
                  <a:cubicBezTo>
                    <a:pt x="f19" y="f18"/>
                    <a:pt x="f20" y="f21"/>
                    <a:pt x="f22" y="f21"/>
                  </a:cubicBezTo>
                  <a:cubicBezTo>
                    <a:pt x="f23" y="f18"/>
                    <a:pt x="f24" y="f25"/>
                    <a:pt x="f26" y="f22"/>
                  </a:cubicBezTo>
                  <a:cubicBezTo>
                    <a:pt x="f26" y="f27"/>
                    <a:pt x="f23" y="f28"/>
                    <a:pt x="f22" y="f28"/>
                  </a:cubicBezTo>
                  <a:cubicBezTo>
                    <a:pt x="f29" y="f30"/>
                    <a:pt x="f31" y="f28"/>
                    <a:pt x="f15" y="f26"/>
                  </a:cubicBezTo>
                  <a:cubicBezTo>
                    <a:pt x="f15" y="f32"/>
                    <a:pt x="f15" y="f33"/>
                    <a:pt x="f15" y="f34"/>
                  </a:cubicBezTo>
                  <a:cubicBezTo>
                    <a:pt x="f16" y="f35"/>
                    <a:pt x="f36" y="f37"/>
                    <a:pt x="f18" y="f38"/>
                  </a:cubicBezTo>
                  <a:cubicBezTo>
                    <a:pt x="f39" y="f40"/>
                    <a:pt x="f41" y="f5"/>
                    <a:pt x="f26" y="f37"/>
                  </a:cubicBezTo>
                  <a:cubicBezTo>
                    <a:pt x="f42" y="f43"/>
                    <a:pt x="f35" y="f33"/>
                    <a:pt x="f38" y="f44"/>
                  </a:cubicBezTo>
                  <a:cubicBezTo>
                    <a:pt x="f40" y="f41"/>
                    <a:pt x="f5" y="f45"/>
                    <a:pt x="f38" y="f25"/>
                  </a:cubicBezTo>
                  <a:cubicBezTo>
                    <a:pt x="f46" y="f15"/>
                    <a:pt x="f42" y="f47"/>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0" name="Freeform 208">
              <a:extLst>
                <a:ext uri="{FF2B5EF4-FFF2-40B4-BE49-F238E27FC236}">
                  <a16:creationId xmlns:a16="http://schemas.microsoft.com/office/drawing/2014/main" id="{684666ED-0141-3AA1-55E9-10AAAB41B280}"/>
                </a:ext>
              </a:extLst>
            </p:cNvPr>
            <p:cNvSpPr/>
            <p:nvPr/>
          </p:nvSpPr>
          <p:spPr>
            <a:xfrm>
              <a:off x="10741027" y="4227508"/>
              <a:ext cx="96834" cy="107954"/>
            </a:xfrm>
            <a:custGeom>
              <a:avLst/>
              <a:gdLst>
                <a:gd name="f0" fmla="val 10800000"/>
                <a:gd name="f1" fmla="val 5400000"/>
                <a:gd name="f2" fmla="val 180"/>
                <a:gd name="f3" fmla="val w"/>
                <a:gd name="f4" fmla="val h"/>
                <a:gd name="f5" fmla="val 0"/>
                <a:gd name="f6" fmla="val 61"/>
                <a:gd name="f7" fmla="val 69"/>
                <a:gd name="f8" fmla="val 1"/>
                <a:gd name="f9" fmla="val 43"/>
                <a:gd name="f10" fmla="val 57"/>
                <a:gd name="f11" fmla="val 9"/>
                <a:gd name="f12" fmla="val 66"/>
                <a:gd name="f13" fmla="val 22"/>
                <a:gd name="f14" fmla="val 68"/>
                <a:gd name="f15" fmla="val 28"/>
                <a:gd name="f16" fmla="val 34"/>
                <a:gd name="f17" fmla="val 40"/>
                <a:gd name="f18" fmla="val 53"/>
                <a:gd name="f19" fmla="val 65"/>
                <a:gd name="f20" fmla="val 60"/>
                <a:gd name="f21" fmla="val 37"/>
                <a:gd name="f22" fmla="val 31"/>
                <a:gd name="f23" fmla="val 25"/>
                <a:gd name="f24" fmla="val 19"/>
                <a:gd name="f25" fmla="val 13"/>
                <a:gd name="f26" fmla="val 6"/>
                <a:gd name="f27" fmla="val 58"/>
                <a:gd name="f28" fmla="val 54"/>
                <a:gd name="f29" fmla="val 46"/>
                <a:gd name="f30" fmla="val 7"/>
                <a:gd name="f31" fmla="val 10"/>
                <a:gd name="f32" fmla="val 12"/>
                <a:gd name="f33" fmla="val 15"/>
                <a:gd name="f34" fmla="val 24"/>
                <a:gd name="f35" fmla="val 33"/>
                <a:gd name="f36" fmla="val 45"/>
                <a:gd name="f37" fmla="val 52"/>
                <a:gd name="f38" fmla="val 41"/>
                <a:gd name="f39" fmla="val 56"/>
                <a:gd name="f40" fmla="val 32"/>
                <a:gd name="f41" fmla="val 21"/>
                <a:gd name="f42" fmla="val 16"/>
                <a:gd name="f43" fmla="val 29"/>
                <a:gd name="f44" fmla="val 18"/>
                <a:gd name="f45" fmla="val 3"/>
                <a:gd name="f46" fmla="+- 0 0 -90"/>
                <a:gd name="f47" fmla="*/ f3 1 61"/>
                <a:gd name="f48" fmla="*/ f4 1 69"/>
                <a:gd name="f49" fmla="+- f7 0 f5"/>
                <a:gd name="f50" fmla="+- f6 0 f5"/>
                <a:gd name="f51" fmla="*/ f46 f0 1"/>
                <a:gd name="f52" fmla="*/ f50 1 61"/>
                <a:gd name="f53" fmla="*/ f49 1 69"/>
                <a:gd name="f54" fmla="*/ 1 f50 1"/>
                <a:gd name="f55" fmla="*/ 43 f49 1"/>
                <a:gd name="f56" fmla="*/ 22 f50 1"/>
                <a:gd name="f57" fmla="*/ 68 f49 1"/>
                <a:gd name="f58" fmla="*/ 40 f50 1"/>
                <a:gd name="f59" fmla="*/ 60 f50 1"/>
                <a:gd name="f60" fmla="*/ 25 f49 1"/>
                <a:gd name="f61" fmla="*/ 6 f49 1"/>
                <a:gd name="f62" fmla="*/ 54 f50 1"/>
                <a:gd name="f63" fmla="*/ 0 f49 1"/>
                <a:gd name="f64" fmla="*/ 46 f50 1"/>
                <a:gd name="f65" fmla="*/ 7 f49 1"/>
                <a:gd name="f66" fmla="*/ 15 f49 1"/>
                <a:gd name="f67" fmla="*/ 32 f50 1"/>
                <a:gd name="f68" fmla="*/ 56 f49 1"/>
                <a:gd name="f69" fmla="*/ 15 f50 1"/>
                <a:gd name="f70" fmla="*/ 41 f49 1"/>
                <a:gd name="f71" fmla="*/ 7 f50 1"/>
                <a:gd name="f72" fmla="*/ f51 1 f2"/>
                <a:gd name="f73" fmla="*/ f54 1 61"/>
                <a:gd name="f74" fmla="*/ f55 1 69"/>
                <a:gd name="f75" fmla="*/ f56 1 61"/>
                <a:gd name="f76" fmla="*/ f57 1 69"/>
                <a:gd name="f77" fmla="*/ f58 1 61"/>
                <a:gd name="f78" fmla="*/ f59 1 61"/>
                <a:gd name="f79" fmla="*/ f60 1 69"/>
                <a:gd name="f80" fmla="*/ f61 1 69"/>
                <a:gd name="f81" fmla="*/ f62 1 61"/>
                <a:gd name="f82" fmla="*/ f63 1 69"/>
                <a:gd name="f83" fmla="*/ f64 1 61"/>
                <a:gd name="f84" fmla="*/ f65 1 69"/>
                <a:gd name="f85" fmla="*/ f66 1 69"/>
                <a:gd name="f86" fmla="*/ f67 1 61"/>
                <a:gd name="f87" fmla="*/ f68 1 69"/>
                <a:gd name="f88" fmla="*/ f69 1 61"/>
                <a:gd name="f89" fmla="*/ f70 1 69"/>
                <a:gd name="f90" fmla="*/ f71 1 61"/>
                <a:gd name="f91" fmla="*/ 0 1 f52"/>
                <a:gd name="f92" fmla="*/ f6 1 f52"/>
                <a:gd name="f93" fmla="*/ 0 1 f53"/>
                <a:gd name="f94" fmla="*/ f7 1 f53"/>
                <a:gd name="f95" fmla="+- f72 0 f1"/>
                <a:gd name="f96" fmla="*/ f73 1 f52"/>
                <a:gd name="f97" fmla="*/ f74 1 f53"/>
                <a:gd name="f98" fmla="*/ f75 1 f52"/>
                <a:gd name="f99" fmla="*/ f76 1 f53"/>
                <a:gd name="f100" fmla="*/ f77 1 f52"/>
                <a:gd name="f101" fmla="*/ f78 1 f52"/>
                <a:gd name="f102" fmla="*/ f79 1 f53"/>
                <a:gd name="f103" fmla="*/ f80 1 f53"/>
                <a:gd name="f104" fmla="*/ f81 1 f52"/>
                <a:gd name="f105" fmla="*/ f82 1 f53"/>
                <a:gd name="f106" fmla="*/ f83 1 f52"/>
                <a:gd name="f107" fmla="*/ f84 1 f53"/>
                <a:gd name="f108" fmla="*/ f85 1 f53"/>
                <a:gd name="f109" fmla="*/ f86 1 f52"/>
                <a:gd name="f110" fmla="*/ f87 1 f53"/>
                <a:gd name="f111" fmla="*/ f88 1 f52"/>
                <a:gd name="f112" fmla="*/ f89 1 f53"/>
                <a:gd name="f113" fmla="*/ f90 1 f52"/>
                <a:gd name="f114" fmla="*/ f91 f47 1"/>
                <a:gd name="f115" fmla="*/ f92 f47 1"/>
                <a:gd name="f116" fmla="*/ f94 f48 1"/>
                <a:gd name="f117" fmla="*/ f93 f48 1"/>
                <a:gd name="f118" fmla="*/ f96 f47 1"/>
                <a:gd name="f119" fmla="*/ f97 f48 1"/>
                <a:gd name="f120" fmla="*/ f98 f47 1"/>
                <a:gd name="f121" fmla="*/ f99 f48 1"/>
                <a:gd name="f122" fmla="*/ f100 f47 1"/>
                <a:gd name="f123" fmla="*/ f101 f47 1"/>
                <a:gd name="f124" fmla="*/ f102 f48 1"/>
                <a:gd name="f125" fmla="*/ f103 f48 1"/>
                <a:gd name="f126" fmla="*/ f104 f47 1"/>
                <a:gd name="f127" fmla="*/ f105 f48 1"/>
                <a:gd name="f128" fmla="*/ f106 f47 1"/>
                <a:gd name="f129" fmla="*/ f107 f48 1"/>
                <a:gd name="f130" fmla="*/ f108 f48 1"/>
                <a:gd name="f131" fmla="*/ f109 f47 1"/>
                <a:gd name="f132" fmla="*/ f110 f48 1"/>
                <a:gd name="f133" fmla="*/ f111 f47 1"/>
                <a:gd name="f134" fmla="*/ f112 f48 1"/>
                <a:gd name="f135" fmla="*/ f113 f47 1"/>
              </a:gdLst>
              <a:ahLst/>
              <a:cxnLst>
                <a:cxn ang="3cd4">
                  <a:pos x="hc" y="t"/>
                </a:cxn>
                <a:cxn ang="0">
                  <a:pos x="r" y="vc"/>
                </a:cxn>
                <a:cxn ang="cd4">
                  <a:pos x="hc" y="b"/>
                </a:cxn>
                <a:cxn ang="cd2">
                  <a:pos x="l" y="vc"/>
                </a:cxn>
                <a:cxn ang="f95">
                  <a:pos x="f118" y="f119"/>
                </a:cxn>
                <a:cxn ang="f95">
                  <a:pos x="f120" y="f121"/>
                </a:cxn>
                <a:cxn ang="f95">
                  <a:pos x="f122" y="f121"/>
                </a:cxn>
                <a:cxn ang="f95">
                  <a:pos x="f123" y="f119"/>
                </a:cxn>
                <a:cxn ang="f95">
                  <a:pos x="f123" y="f124"/>
                </a:cxn>
                <a:cxn ang="f95">
                  <a:pos x="f123" y="f124"/>
                </a:cxn>
                <a:cxn ang="f95">
                  <a:pos x="f123" y="f125"/>
                </a:cxn>
                <a:cxn ang="f95">
                  <a:pos x="f126" y="f127"/>
                </a:cxn>
                <a:cxn ang="f95">
                  <a:pos x="f128" y="f129"/>
                </a:cxn>
                <a:cxn ang="f95">
                  <a:pos x="f128" y="f130"/>
                </a:cxn>
                <a:cxn ang="f95">
                  <a:pos x="f128" y="f119"/>
                </a:cxn>
                <a:cxn ang="f95">
                  <a:pos x="f131" y="f132"/>
                </a:cxn>
                <a:cxn ang="f95">
                  <a:pos x="f133" y="f134"/>
                </a:cxn>
                <a:cxn ang="f95">
                  <a:pos x="f133" y="f125"/>
                </a:cxn>
                <a:cxn ang="f95">
                  <a:pos x="f135" y="f127"/>
                </a:cxn>
                <a:cxn ang="f95">
                  <a:pos x="f118" y="f125"/>
                </a:cxn>
                <a:cxn ang="f95">
                  <a:pos x="f118" y="f119"/>
                </a:cxn>
              </a:cxnLst>
              <a:rect l="f114" t="f117" r="f115" b="f116"/>
              <a:pathLst>
                <a:path w="61" h="69">
                  <a:moveTo>
                    <a:pt x="f8" y="f9"/>
                  </a:moveTo>
                  <a:cubicBezTo>
                    <a:pt x="f8" y="f10"/>
                    <a:pt x="f11" y="f12"/>
                    <a:pt x="f13" y="f14"/>
                  </a:cubicBezTo>
                  <a:cubicBezTo>
                    <a:pt x="f15" y="f7"/>
                    <a:pt x="f16" y="f7"/>
                    <a:pt x="f17" y="f14"/>
                  </a:cubicBezTo>
                  <a:cubicBezTo>
                    <a:pt x="f18" y="f19"/>
                    <a:pt x="f20" y="f10"/>
                    <a:pt x="f20" y="f9"/>
                  </a:cubicBezTo>
                  <a:cubicBezTo>
                    <a:pt x="f20" y="f21"/>
                    <a:pt x="f20" y="f22"/>
                    <a:pt x="f20" y="f23"/>
                  </a:cubicBezTo>
                  <a:cubicBezTo>
                    <a:pt x="f20" y="f23"/>
                    <a:pt x="f20" y="f23"/>
                    <a:pt x="f20" y="f23"/>
                  </a:cubicBezTo>
                  <a:cubicBezTo>
                    <a:pt x="f20" y="f24"/>
                    <a:pt x="f20" y="f25"/>
                    <a:pt x="f20" y="f26"/>
                  </a:cubicBezTo>
                  <a:cubicBezTo>
                    <a:pt x="f6" y="f8"/>
                    <a:pt x="f27" y="f5"/>
                    <a:pt x="f28" y="f5"/>
                  </a:cubicBezTo>
                  <a:cubicBezTo>
                    <a:pt x="f29" y="f5"/>
                    <a:pt x="f29" y="f5"/>
                    <a:pt x="f29" y="f30"/>
                  </a:cubicBezTo>
                  <a:cubicBezTo>
                    <a:pt x="f29" y="f31"/>
                    <a:pt x="f29" y="f32"/>
                    <a:pt x="f29" y="f33"/>
                  </a:cubicBezTo>
                  <a:cubicBezTo>
                    <a:pt x="f29" y="f34"/>
                    <a:pt x="f29" y="f35"/>
                    <a:pt x="f29" y="f9"/>
                  </a:cubicBezTo>
                  <a:cubicBezTo>
                    <a:pt x="f36" y="f37"/>
                    <a:pt x="f38" y="f39"/>
                    <a:pt x="f40" y="f39"/>
                  </a:cubicBezTo>
                  <a:cubicBezTo>
                    <a:pt x="f41" y="f10"/>
                    <a:pt x="f42" y="f37"/>
                    <a:pt x="f33" y="f38"/>
                  </a:cubicBezTo>
                  <a:cubicBezTo>
                    <a:pt x="f33" y="f43"/>
                    <a:pt x="f33" y="f44"/>
                    <a:pt x="f33" y="f26"/>
                  </a:cubicBezTo>
                  <a:cubicBezTo>
                    <a:pt x="f33" y="f5"/>
                    <a:pt x="f33" y="f5"/>
                    <a:pt x="f30" y="f5"/>
                  </a:cubicBezTo>
                  <a:cubicBezTo>
                    <a:pt x="f45" y="f5"/>
                    <a:pt x="f5" y="f8"/>
                    <a:pt x="f8" y="f26"/>
                  </a:cubicBezTo>
                  <a:cubicBezTo>
                    <a:pt x="f8" y="f44"/>
                    <a:pt x="f8" y="f22"/>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1" name="Freeform 209">
              <a:extLst>
                <a:ext uri="{FF2B5EF4-FFF2-40B4-BE49-F238E27FC236}">
                  <a16:creationId xmlns:a16="http://schemas.microsoft.com/office/drawing/2014/main" id="{4063AC14-ECC2-AC36-5A43-22742BD02270}"/>
                </a:ext>
              </a:extLst>
            </p:cNvPr>
            <p:cNvSpPr/>
            <p:nvPr/>
          </p:nvSpPr>
          <p:spPr>
            <a:xfrm>
              <a:off x="10852154" y="4227508"/>
              <a:ext cx="85725" cy="107954"/>
            </a:xfrm>
            <a:custGeom>
              <a:avLst/>
              <a:gdLst>
                <a:gd name="f0" fmla="val 10800000"/>
                <a:gd name="f1" fmla="val 5400000"/>
                <a:gd name="f2" fmla="val 180"/>
                <a:gd name="f3" fmla="val w"/>
                <a:gd name="f4" fmla="val h"/>
                <a:gd name="f5" fmla="val 0"/>
                <a:gd name="f6" fmla="val 54"/>
                <a:gd name="f7" fmla="val 69"/>
                <a:gd name="f8" fmla="val 32"/>
                <a:gd name="f9" fmla="val 24"/>
                <a:gd name="f10" fmla="val 15"/>
                <a:gd name="f11" fmla="val 7"/>
                <a:gd name="f12" fmla="val 2"/>
                <a:gd name="f13" fmla="val 1"/>
                <a:gd name="f14" fmla="val 6"/>
                <a:gd name="f15" fmla="val 34"/>
                <a:gd name="f16" fmla="val 43"/>
                <a:gd name="f17" fmla="val 52"/>
                <a:gd name="f18" fmla="val 62"/>
                <a:gd name="f19" fmla="val 5"/>
                <a:gd name="f20" fmla="val 67"/>
                <a:gd name="f21" fmla="val 9"/>
                <a:gd name="f22" fmla="val 68"/>
                <a:gd name="f23" fmla="val 12"/>
                <a:gd name="f24" fmla="val 16"/>
                <a:gd name="f25" fmla="val 59"/>
                <a:gd name="f26" fmla="val 56"/>
                <a:gd name="f27" fmla="val 53"/>
                <a:gd name="f28" fmla="val 14"/>
                <a:gd name="f29" fmla="val 47"/>
                <a:gd name="f30" fmla="val 17"/>
                <a:gd name="f31" fmla="val 46"/>
                <a:gd name="f32" fmla="val 22"/>
                <a:gd name="f33" fmla="val 25"/>
                <a:gd name="f34" fmla="val 29"/>
                <a:gd name="f35" fmla="val 37"/>
                <a:gd name="f36" fmla="+- 0 0 -90"/>
                <a:gd name="f37" fmla="*/ f3 1 54"/>
                <a:gd name="f38" fmla="*/ f4 1 69"/>
                <a:gd name="f39" fmla="+- f7 0 f5"/>
                <a:gd name="f40" fmla="+- f6 0 f5"/>
                <a:gd name="f41" fmla="*/ f36 f0 1"/>
                <a:gd name="f42" fmla="*/ f40 1 54"/>
                <a:gd name="f43" fmla="*/ f39 1 69"/>
                <a:gd name="f44" fmla="*/ 32 f40 1"/>
                <a:gd name="f45" fmla="*/ 0 f39 1"/>
                <a:gd name="f46" fmla="*/ 7 f40 1"/>
                <a:gd name="f47" fmla="*/ 0 f40 1"/>
                <a:gd name="f48" fmla="*/ 6 f39 1"/>
                <a:gd name="f49" fmla="*/ 34 f39 1"/>
                <a:gd name="f50" fmla="*/ 1 f40 1"/>
                <a:gd name="f51" fmla="*/ 62 f39 1"/>
                <a:gd name="f52" fmla="*/ 9 f40 1"/>
                <a:gd name="f53" fmla="*/ 68 f39 1"/>
                <a:gd name="f54" fmla="*/ 15 f40 1"/>
                <a:gd name="f55" fmla="*/ 53 f39 1"/>
                <a:gd name="f56" fmla="*/ 22 f40 1"/>
                <a:gd name="f57" fmla="*/ 46 f39 1"/>
                <a:gd name="f58" fmla="*/ 54 f40 1"/>
                <a:gd name="f59" fmla="*/ 24 f39 1"/>
                <a:gd name="f60" fmla="*/ f41 1 f2"/>
                <a:gd name="f61" fmla="*/ f44 1 54"/>
                <a:gd name="f62" fmla="*/ f45 1 69"/>
                <a:gd name="f63" fmla="*/ f46 1 54"/>
                <a:gd name="f64" fmla="*/ f47 1 54"/>
                <a:gd name="f65" fmla="*/ f48 1 69"/>
                <a:gd name="f66" fmla="*/ f49 1 69"/>
                <a:gd name="f67" fmla="*/ f50 1 54"/>
                <a:gd name="f68" fmla="*/ f51 1 69"/>
                <a:gd name="f69" fmla="*/ f52 1 54"/>
                <a:gd name="f70" fmla="*/ f53 1 69"/>
                <a:gd name="f71" fmla="*/ f54 1 54"/>
                <a:gd name="f72" fmla="*/ f55 1 69"/>
                <a:gd name="f73" fmla="*/ f56 1 54"/>
                <a:gd name="f74" fmla="*/ f57 1 69"/>
                <a:gd name="f75" fmla="*/ f58 1 54"/>
                <a:gd name="f76" fmla="*/ f59 1 69"/>
                <a:gd name="f77" fmla="*/ 0 1 f42"/>
                <a:gd name="f78" fmla="*/ f6 1 f42"/>
                <a:gd name="f79" fmla="*/ 0 1 f43"/>
                <a:gd name="f80" fmla="*/ f7 1 f43"/>
                <a:gd name="f81" fmla="+- f60 0 f1"/>
                <a:gd name="f82" fmla="*/ f61 1 f42"/>
                <a:gd name="f83" fmla="*/ f62 1 f43"/>
                <a:gd name="f84" fmla="*/ f63 1 f42"/>
                <a:gd name="f85" fmla="*/ f64 1 f42"/>
                <a:gd name="f86" fmla="*/ f65 1 f43"/>
                <a:gd name="f87" fmla="*/ f66 1 f43"/>
                <a:gd name="f88" fmla="*/ f67 1 f42"/>
                <a:gd name="f89" fmla="*/ f68 1 f43"/>
                <a:gd name="f90" fmla="*/ f69 1 f42"/>
                <a:gd name="f91" fmla="*/ f70 1 f43"/>
                <a:gd name="f92" fmla="*/ f71 1 f42"/>
                <a:gd name="f93" fmla="*/ f72 1 f43"/>
                <a:gd name="f94" fmla="*/ f73 1 f42"/>
                <a:gd name="f95" fmla="*/ f74 1 f43"/>
                <a:gd name="f96" fmla="*/ f75 1 f42"/>
                <a:gd name="f97" fmla="*/ f76 1 f43"/>
                <a:gd name="f98" fmla="*/ f77 f37 1"/>
                <a:gd name="f99" fmla="*/ f78 f37 1"/>
                <a:gd name="f100" fmla="*/ f80 f38 1"/>
                <a:gd name="f101" fmla="*/ f79 f38 1"/>
                <a:gd name="f102" fmla="*/ f82 f37 1"/>
                <a:gd name="f103" fmla="*/ f83 f38 1"/>
                <a:gd name="f104" fmla="*/ f84 f37 1"/>
                <a:gd name="f105" fmla="*/ f85 f37 1"/>
                <a:gd name="f106" fmla="*/ f86 f38 1"/>
                <a:gd name="f107" fmla="*/ f87 f38 1"/>
                <a:gd name="f108" fmla="*/ f88 f37 1"/>
                <a:gd name="f109" fmla="*/ f89 f38 1"/>
                <a:gd name="f110" fmla="*/ f90 f37 1"/>
                <a:gd name="f111" fmla="*/ f91 f38 1"/>
                <a:gd name="f112" fmla="*/ f92 f37 1"/>
                <a:gd name="f113" fmla="*/ f93 f38 1"/>
                <a:gd name="f114" fmla="*/ f94 f37 1"/>
                <a:gd name="f115" fmla="*/ f95 f38 1"/>
                <a:gd name="f116" fmla="*/ f96 f37 1"/>
                <a:gd name="f117" fmla="*/ f97 f38 1"/>
              </a:gdLst>
              <a:ahLst/>
              <a:cxnLst>
                <a:cxn ang="3cd4">
                  <a:pos x="hc" y="t"/>
                </a:cxn>
                <a:cxn ang="0">
                  <a:pos x="r" y="vc"/>
                </a:cxn>
                <a:cxn ang="cd4">
                  <a:pos x="hc" y="b"/>
                </a:cxn>
                <a:cxn ang="cd2">
                  <a:pos x="l" y="vc"/>
                </a:cxn>
                <a:cxn ang="f81">
                  <a:pos x="f102" y="f103"/>
                </a:cxn>
                <a:cxn ang="f81">
                  <a:pos x="f104" y="f103"/>
                </a:cxn>
                <a:cxn ang="f81">
                  <a:pos x="f105" y="f106"/>
                </a:cxn>
                <a:cxn ang="f81">
                  <a:pos x="f105" y="f107"/>
                </a:cxn>
                <a:cxn ang="f81">
                  <a:pos x="f108" y="f107"/>
                </a:cxn>
                <a:cxn ang="f81">
                  <a:pos x="f108" y="f109"/>
                </a:cxn>
                <a:cxn ang="f81">
                  <a:pos x="f108" y="f109"/>
                </a:cxn>
                <a:cxn ang="f81">
                  <a:pos x="f110" y="f111"/>
                </a:cxn>
                <a:cxn ang="f81">
                  <a:pos x="f112" y="f109"/>
                </a:cxn>
                <a:cxn ang="f81">
                  <a:pos x="f112" y="f113"/>
                </a:cxn>
                <a:cxn ang="f81">
                  <a:pos x="f114" y="f115"/>
                </a:cxn>
                <a:cxn ang="f81">
                  <a:pos x="f102" y="f115"/>
                </a:cxn>
                <a:cxn ang="f81">
                  <a:pos x="f116" y="f117"/>
                </a:cxn>
                <a:cxn ang="f81">
                  <a:pos x="f102" y="f103"/>
                </a:cxn>
              </a:cxnLst>
              <a:rect l="f98" t="f101" r="f99" b="f100"/>
              <a:pathLst>
                <a:path w="54" h="69">
                  <a:moveTo>
                    <a:pt x="f8" y="f5"/>
                  </a:moveTo>
                  <a:cubicBezTo>
                    <a:pt x="f9" y="f5"/>
                    <a:pt x="f10" y="f5"/>
                    <a:pt x="f11" y="f5"/>
                  </a:cubicBezTo>
                  <a:cubicBezTo>
                    <a:pt x="f12" y="f5"/>
                    <a:pt x="f5" y="f13"/>
                    <a:pt x="f5" y="f14"/>
                  </a:cubicBezTo>
                  <a:cubicBezTo>
                    <a:pt x="f13" y="f10"/>
                    <a:pt x="f5" y="f9"/>
                    <a:pt x="f5" y="f15"/>
                  </a:cubicBezTo>
                  <a:cubicBezTo>
                    <a:pt x="f5" y="f15"/>
                    <a:pt x="f13" y="f15"/>
                    <a:pt x="f13" y="f15"/>
                  </a:cubicBezTo>
                  <a:cubicBezTo>
                    <a:pt x="f13" y="f16"/>
                    <a:pt x="f13" y="f17"/>
                    <a:pt x="f13" y="f18"/>
                  </a:cubicBezTo>
                  <a:cubicBezTo>
                    <a:pt x="f13" y="f18"/>
                    <a:pt x="f13" y="f18"/>
                    <a:pt x="f13" y="f18"/>
                  </a:cubicBezTo>
                  <a:cubicBezTo>
                    <a:pt x="f5" y="f7"/>
                    <a:pt x="f19" y="f20"/>
                    <a:pt x="f21" y="f22"/>
                  </a:cubicBezTo>
                  <a:cubicBezTo>
                    <a:pt x="f23" y="f22"/>
                    <a:pt x="f24" y="f22"/>
                    <a:pt x="f10" y="f18"/>
                  </a:cubicBezTo>
                  <a:cubicBezTo>
                    <a:pt x="f10" y="f25"/>
                    <a:pt x="f10" y="f26"/>
                    <a:pt x="f10" y="f27"/>
                  </a:cubicBezTo>
                  <a:cubicBezTo>
                    <a:pt x="f28" y="f29"/>
                    <a:pt x="f30" y="f31"/>
                    <a:pt x="f32" y="f31"/>
                  </a:cubicBezTo>
                  <a:cubicBezTo>
                    <a:pt x="f33" y="f29"/>
                    <a:pt x="f34" y="f29"/>
                    <a:pt x="f8" y="f31"/>
                  </a:cubicBezTo>
                  <a:cubicBezTo>
                    <a:pt x="f31" y="f31"/>
                    <a:pt x="f6" y="f35"/>
                    <a:pt x="f6" y="f9"/>
                  </a:cubicBezTo>
                  <a:cubicBezTo>
                    <a:pt x="f6" y="f21"/>
                    <a:pt x="f29" y="f13"/>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2" name="Freeform 210">
              <a:extLst>
                <a:ext uri="{FF2B5EF4-FFF2-40B4-BE49-F238E27FC236}">
                  <a16:creationId xmlns:a16="http://schemas.microsoft.com/office/drawing/2014/main" id="{E1BCE766-2E50-67EE-FEEB-5F9F09D09241}"/>
                </a:ext>
              </a:extLst>
            </p:cNvPr>
            <p:cNvSpPr/>
            <p:nvPr/>
          </p:nvSpPr>
          <p:spPr>
            <a:xfrm>
              <a:off x="10712452" y="5183184"/>
              <a:ext cx="46040" cy="53977"/>
            </a:xfrm>
            <a:custGeom>
              <a:avLst/>
              <a:gdLst>
                <a:gd name="f0" fmla="val 10800000"/>
                <a:gd name="f1" fmla="val 5400000"/>
                <a:gd name="f2" fmla="val 180"/>
                <a:gd name="f3" fmla="val w"/>
                <a:gd name="f4" fmla="val h"/>
                <a:gd name="f5" fmla="val 0"/>
                <a:gd name="f6" fmla="val 30"/>
                <a:gd name="f7" fmla="val 34"/>
                <a:gd name="f8" fmla="val 1"/>
                <a:gd name="f9" fmla="val 16"/>
                <a:gd name="f10" fmla="val 26"/>
                <a:gd name="f11" fmla="val 29"/>
                <a:gd name="f12" fmla="val 4"/>
                <a:gd name="f13" fmla="val 27"/>
                <a:gd name="f14" fmla="val 13"/>
                <a:gd name="f15" fmla="val 17"/>
                <a:gd name="f16" fmla="val 28"/>
                <a:gd name="f17" fmla="val 19"/>
                <a:gd name="f18" fmla="val 21"/>
                <a:gd name="f19" fmla="val 32"/>
                <a:gd name="f20" fmla="val 10"/>
                <a:gd name="f21" fmla="val 33"/>
                <a:gd name="f22" fmla="val 31"/>
                <a:gd name="f23" fmla="val 24"/>
                <a:gd name="f24" fmla="val 20"/>
                <a:gd name="f25" fmla="+- 0 0 -90"/>
                <a:gd name="f26" fmla="*/ f3 1 30"/>
                <a:gd name="f27" fmla="*/ f4 1 34"/>
                <a:gd name="f28" fmla="+- f7 0 f5"/>
                <a:gd name="f29" fmla="+- f6 0 f5"/>
                <a:gd name="f30" fmla="*/ f25 f0 1"/>
                <a:gd name="f31" fmla="*/ f29 1 30"/>
                <a:gd name="f32" fmla="*/ f28 1 34"/>
                <a:gd name="f33" fmla="*/ 1 f29 1"/>
                <a:gd name="f34" fmla="*/ 16 f28 1"/>
                <a:gd name="f35" fmla="*/ 16 f29 1"/>
                <a:gd name="f36" fmla="*/ 0 f28 1"/>
                <a:gd name="f37" fmla="*/ 27 f29 1"/>
                <a:gd name="f38" fmla="*/ 13 f28 1"/>
                <a:gd name="f39" fmla="*/ 28 f29 1"/>
                <a:gd name="f40" fmla="*/ 19 f28 1"/>
                <a:gd name="f41" fmla="*/ 21 f29 1"/>
                <a:gd name="f42" fmla="*/ 32 f28 1"/>
                <a:gd name="f43" fmla="*/ 4 f29 1"/>
                <a:gd name="f44" fmla="*/ 33 f28 1"/>
                <a:gd name="f45" fmla="*/ 28 f28 1"/>
                <a:gd name="f46" fmla="*/ f30 1 f2"/>
                <a:gd name="f47" fmla="*/ f33 1 30"/>
                <a:gd name="f48" fmla="*/ f34 1 34"/>
                <a:gd name="f49" fmla="*/ f35 1 30"/>
                <a:gd name="f50" fmla="*/ f36 1 34"/>
                <a:gd name="f51" fmla="*/ f37 1 30"/>
                <a:gd name="f52" fmla="*/ f38 1 34"/>
                <a:gd name="f53" fmla="*/ f39 1 30"/>
                <a:gd name="f54" fmla="*/ f40 1 34"/>
                <a:gd name="f55" fmla="*/ f41 1 30"/>
                <a:gd name="f56" fmla="*/ f42 1 34"/>
                <a:gd name="f57" fmla="*/ f43 1 30"/>
                <a:gd name="f58" fmla="*/ f44 1 34"/>
                <a:gd name="f59" fmla="*/ f45 1 34"/>
                <a:gd name="f60" fmla="*/ 0 1 f31"/>
                <a:gd name="f61" fmla="*/ f6 1 f31"/>
                <a:gd name="f62" fmla="*/ 0 1 f32"/>
                <a:gd name="f63" fmla="*/ f7 1 f32"/>
                <a:gd name="f64" fmla="+- f46 0 f1"/>
                <a:gd name="f65" fmla="*/ f47 1 f31"/>
                <a:gd name="f66" fmla="*/ f48 1 f32"/>
                <a:gd name="f67" fmla="*/ f49 1 f31"/>
                <a:gd name="f68" fmla="*/ f50 1 f32"/>
                <a:gd name="f69" fmla="*/ f51 1 f31"/>
                <a:gd name="f70" fmla="*/ f52 1 f32"/>
                <a:gd name="f71" fmla="*/ f53 1 f31"/>
                <a:gd name="f72" fmla="*/ f54 1 f32"/>
                <a:gd name="f73" fmla="*/ f55 1 f31"/>
                <a:gd name="f74" fmla="*/ f56 1 f32"/>
                <a:gd name="f75" fmla="*/ f57 1 f31"/>
                <a:gd name="f76" fmla="*/ f58 1 f32"/>
                <a:gd name="f77" fmla="*/ f59 1 f32"/>
                <a:gd name="f78" fmla="*/ f60 f26 1"/>
                <a:gd name="f79" fmla="*/ f61 f26 1"/>
                <a:gd name="f80" fmla="*/ f63 f27 1"/>
                <a:gd name="f81" fmla="*/ f62 f27 1"/>
                <a:gd name="f82" fmla="*/ f65 f26 1"/>
                <a:gd name="f83" fmla="*/ f66 f27 1"/>
                <a:gd name="f84" fmla="*/ f67 f26 1"/>
                <a:gd name="f85" fmla="*/ f68 f27 1"/>
                <a:gd name="f86" fmla="*/ f69 f26 1"/>
                <a:gd name="f87" fmla="*/ f70 f27 1"/>
                <a:gd name="f88" fmla="*/ f71 f26 1"/>
                <a:gd name="f89" fmla="*/ f72 f27 1"/>
                <a:gd name="f90" fmla="*/ f73 f26 1"/>
                <a:gd name="f91" fmla="*/ f74 f27 1"/>
                <a:gd name="f92" fmla="*/ f75 f26 1"/>
                <a:gd name="f93" fmla="*/ f76 f27 1"/>
                <a:gd name="f94" fmla="*/ f77 f27 1"/>
              </a:gdLst>
              <a:ahLst/>
              <a:cxnLst>
                <a:cxn ang="3cd4">
                  <a:pos x="hc" y="t"/>
                </a:cxn>
                <a:cxn ang="0">
                  <a:pos x="r" y="vc"/>
                </a:cxn>
                <a:cxn ang="cd4">
                  <a:pos x="hc" y="b"/>
                </a:cxn>
                <a:cxn ang="cd2">
                  <a:pos x="l" y="vc"/>
                </a:cxn>
                <a:cxn ang="f64">
                  <a:pos x="f82" y="f83"/>
                </a:cxn>
                <a:cxn ang="f64">
                  <a:pos x="f84" y="f85"/>
                </a:cxn>
                <a:cxn ang="f64">
                  <a:pos x="f86" y="f87"/>
                </a:cxn>
                <a:cxn ang="f64">
                  <a:pos x="f88" y="f89"/>
                </a:cxn>
                <a:cxn ang="f64">
                  <a:pos x="f90" y="f91"/>
                </a:cxn>
                <a:cxn ang="f64">
                  <a:pos x="f92" y="f93"/>
                </a:cxn>
                <a:cxn ang="f64">
                  <a:pos x="f82" y="f94"/>
                </a:cxn>
                <a:cxn ang="f64">
                  <a:pos x="f82" y="f83"/>
                </a:cxn>
              </a:cxnLst>
              <a:rect l="f78" t="f81" r="f79" b="f80"/>
              <a:pathLst>
                <a:path w="30" h="34">
                  <a:moveTo>
                    <a:pt x="f8" y="f9"/>
                  </a:moveTo>
                  <a:cubicBezTo>
                    <a:pt x="f5" y="f5"/>
                    <a:pt x="f5" y="f5"/>
                    <a:pt x="f9" y="f5"/>
                  </a:cubicBezTo>
                  <a:cubicBezTo>
                    <a:pt x="f10" y="f8"/>
                    <a:pt x="f11" y="f12"/>
                    <a:pt x="f13" y="f14"/>
                  </a:cubicBezTo>
                  <a:cubicBezTo>
                    <a:pt x="f10" y="f9"/>
                    <a:pt x="f13" y="f15"/>
                    <a:pt x="f16" y="f17"/>
                  </a:cubicBezTo>
                  <a:cubicBezTo>
                    <a:pt x="f6" y="f10"/>
                    <a:pt x="f16" y="f6"/>
                    <a:pt x="f18" y="f19"/>
                  </a:cubicBezTo>
                  <a:cubicBezTo>
                    <a:pt x="f9" y="f7"/>
                    <a:pt x="f20" y="f21"/>
                    <a:pt x="f12" y="f21"/>
                  </a:cubicBezTo>
                  <a:cubicBezTo>
                    <a:pt x="f8" y="f21"/>
                    <a:pt x="f8" y="f22"/>
                    <a:pt x="f8" y="f16"/>
                  </a:cubicBezTo>
                  <a:cubicBezTo>
                    <a:pt x="f8" y="f23"/>
                    <a:pt x="f8" y="f24"/>
                    <a:pt x="f8" y="f9"/>
                  </a:cubicBezTo>
                  <a:close/>
                </a:path>
              </a:pathLst>
            </a:custGeom>
            <a:solidFill>
              <a:srgbClr val="11111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3" name="Freeform 211">
              <a:extLst>
                <a:ext uri="{FF2B5EF4-FFF2-40B4-BE49-F238E27FC236}">
                  <a16:creationId xmlns:a16="http://schemas.microsoft.com/office/drawing/2014/main" id="{ADC7D064-AD5A-6B14-8245-3633D57AFBED}"/>
                </a:ext>
              </a:extLst>
            </p:cNvPr>
            <p:cNvSpPr/>
            <p:nvPr/>
          </p:nvSpPr>
          <p:spPr>
            <a:xfrm>
              <a:off x="10479088" y="5181603"/>
              <a:ext cx="52385" cy="58741"/>
            </a:xfrm>
            <a:custGeom>
              <a:avLst/>
              <a:gdLst>
                <a:gd name="f0" fmla="val 10800000"/>
                <a:gd name="f1" fmla="val 5400000"/>
                <a:gd name="f2" fmla="val 180"/>
                <a:gd name="f3" fmla="val w"/>
                <a:gd name="f4" fmla="val h"/>
                <a:gd name="f5" fmla="val 0"/>
                <a:gd name="f6" fmla="val 33"/>
                <a:gd name="f7" fmla="val 37"/>
                <a:gd name="f8" fmla="val 3"/>
                <a:gd name="f9" fmla="val 18"/>
                <a:gd name="f10" fmla="val 17"/>
                <a:gd name="f11" fmla="val 16"/>
                <a:gd name="f12" fmla="val 4"/>
                <a:gd name="f13" fmla="val 11"/>
                <a:gd name="f14" fmla="val 5"/>
                <a:gd name="f15" fmla="val 19"/>
                <a:gd name="f16" fmla="val 26"/>
                <a:gd name="f17" fmla="val 8"/>
                <a:gd name="f18" fmla="val 32"/>
                <a:gd name="f19" fmla="val 23"/>
                <a:gd name="f20" fmla="val 31"/>
                <a:gd name="f21" fmla="val 29"/>
                <a:gd name="f22" fmla="val 27"/>
                <a:gd name="f23" fmla="val 20"/>
                <a:gd name="f24" fmla="val 34"/>
                <a:gd name="f25" fmla="val 36"/>
                <a:gd name="f26" fmla="+- 0 0 -90"/>
                <a:gd name="f27" fmla="*/ f3 1 33"/>
                <a:gd name="f28" fmla="*/ f4 1 37"/>
                <a:gd name="f29" fmla="+- f7 0 f5"/>
                <a:gd name="f30" fmla="+- f6 0 f5"/>
                <a:gd name="f31" fmla="*/ f26 f0 1"/>
                <a:gd name="f32" fmla="*/ f30 1 33"/>
                <a:gd name="f33" fmla="*/ f29 1 37"/>
                <a:gd name="f34" fmla="*/ 3 f30 1"/>
                <a:gd name="f35" fmla="*/ 18 f29 1"/>
                <a:gd name="f36" fmla="*/ 16 f29 1"/>
                <a:gd name="f37" fmla="*/ 5 f30 1"/>
                <a:gd name="f38" fmla="*/ 3 f29 1"/>
                <a:gd name="f39" fmla="*/ 26 f30 1"/>
                <a:gd name="f40" fmla="*/ 4 f29 1"/>
                <a:gd name="f41" fmla="*/ 32 f30 1"/>
                <a:gd name="f42" fmla="*/ 23 f29 1"/>
                <a:gd name="f43" fmla="*/ 20 f30 1"/>
                <a:gd name="f44" fmla="*/ 34 f29 1"/>
                <a:gd name="f45" fmla="*/ f31 1 f2"/>
                <a:gd name="f46" fmla="*/ f34 1 33"/>
                <a:gd name="f47" fmla="*/ f35 1 37"/>
                <a:gd name="f48" fmla="*/ f36 1 37"/>
                <a:gd name="f49" fmla="*/ f37 1 33"/>
                <a:gd name="f50" fmla="*/ f38 1 37"/>
                <a:gd name="f51" fmla="*/ f39 1 33"/>
                <a:gd name="f52" fmla="*/ f40 1 37"/>
                <a:gd name="f53" fmla="*/ f41 1 33"/>
                <a:gd name="f54" fmla="*/ f42 1 37"/>
                <a:gd name="f55" fmla="*/ f43 1 33"/>
                <a:gd name="f56" fmla="*/ f44 1 37"/>
                <a:gd name="f57" fmla="*/ 0 1 f32"/>
                <a:gd name="f58" fmla="*/ f6 1 f32"/>
                <a:gd name="f59" fmla="*/ 0 1 f33"/>
                <a:gd name="f60" fmla="*/ f7 1 f33"/>
                <a:gd name="f61" fmla="+- f45 0 f1"/>
                <a:gd name="f62" fmla="*/ f46 1 f32"/>
                <a:gd name="f63" fmla="*/ f47 1 f33"/>
                <a:gd name="f64" fmla="*/ f48 1 f33"/>
                <a:gd name="f65" fmla="*/ f49 1 f32"/>
                <a:gd name="f66" fmla="*/ f50 1 f33"/>
                <a:gd name="f67" fmla="*/ f51 1 f32"/>
                <a:gd name="f68" fmla="*/ f52 1 f33"/>
                <a:gd name="f69" fmla="*/ f53 1 f32"/>
                <a:gd name="f70" fmla="*/ f54 1 f33"/>
                <a:gd name="f71" fmla="*/ f55 1 f32"/>
                <a:gd name="f72" fmla="*/ f56 1 f33"/>
                <a:gd name="f73" fmla="*/ f57 f27 1"/>
                <a:gd name="f74" fmla="*/ f58 f27 1"/>
                <a:gd name="f75" fmla="*/ f60 f28 1"/>
                <a:gd name="f76" fmla="*/ f59 f28 1"/>
                <a:gd name="f77" fmla="*/ f62 f27 1"/>
                <a:gd name="f78" fmla="*/ f63 f28 1"/>
                <a:gd name="f79" fmla="*/ f64 f28 1"/>
                <a:gd name="f80" fmla="*/ f65 f27 1"/>
                <a:gd name="f81" fmla="*/ f66 f28 1"/>
                <a:gd name="f82" fmla="*/ f67 f27 1"/>
                <a:gd name="f83" fmla="*/ f68 f28 1"/>
                <a:gd name="f84" fmla="*/ f69 f27 1"/>
                <a:gd name="f85" fmla="*/ f70 f28 1"/>
                <a:gd name="f86" fmla="*/ f71 f27 1"/>
                <a:gd name="f87" fmla="*/ f72 f28 1"/>
              </a:gdLst>
              <a:ahLst/>
              <a:cxnLst>
                <a:cxn ang="3cd4">
                  <a:pos x="hc" y="t"/>
                </a:cxn>
                <a:cxn ang="0">
                  <a:pos x="r" y="vc"/>
                </a:cxn>
                <a:cxn ang="cd4">
                  <a:pos x="hc" y="b"/>
                </a:cxn>
                <a:cxn ang="cd2">
                  <a:pos x="l" y="vc"/>
                </a:cxn>
                <a:cxn ang="f61">
                  <a:pos x="f77" y="f78"/>
                </a:cxn>
                <a:cxn ang="f61">
                  <a:pos x="f77" y="f79"/>
                </a:cxn>
                <a:cxn ang="f61">
                  <a:pos x="f80" y="f81"/>
                </a:cxn>
                <a:cxn ang="f61">
                  <a:pos x="f82" y="f83"/>
                </a:cxn>
                <a:cxn ang="f61">
                  <a:pos x="f84" y="f85"/>
                </a:cxn>
                <a:cxn ang="f61">
                  <a:pos x="f86" y="f87"/>
                </a:cxn>
                <a:cxn ang="f61">
                  <a:pos x="f77" y="f78"/>
                </a:cxn>
              </a:cxnLst>
              <a:rect l="f73" t="f76" r="f74" b="f75"/>
              <a:pathLst>
                <a:path w="33" h="37">
                  <a:moveTo>
                    <a:pt x="f8" y="f9"/>
                  </a:moveTo>
                  <a:cubicBezTo>
                    <a:pt x="f8" y="f10"/>
                    <a:pt x="f8" y="f10"/>
                    <a:pt x="f8" y="f11"/>
                  </a:cubicBezTo>
                  <a:cubicBezTo>
                    <a:pt x="f12" y="f13"/>
                    <a:pt x="f5" y="f12"/>
                    <a:pt x="f14" y="f8"/>
                  </a:cubicBezTo>
                  <a:cubicBezTo>
                    <a:pt x="f13" y="f5"/>
                    <a:pt x="f15" y="f5"/>
                    <a:pt x="f16" y="f12"/>
                  </a:cubicBezTo>
                  <a:cubicBezTo>
                    <a:pt x="f6" y="f17"/>
                    <a:pt x="f6" y="f11"/>
                    <a:pt x="f18" y="f19"/>
                  </a:cubicBezTo>
                  <a:cubicBezTo>
                    <a:pt x="f20" y="f21"/>
                    <a:pt x="f22" y="f6"/>
                    <a:pt x="f23" y="f24"/>
                  </a:cubicBezTo>
                  <a:cubicBezTo>
                    <a:pt x="f12" y="f7"/>
                    <a:pt x="f8" y="f25"/>
                    <a:pt x="f8" y="f9"/>
                  </a:cubicBezTo>
                  <a:close/>
                </a:path>
              </a:pathLst>
            </a:custGeom>
            <a:solidFill>
              <a:srgbClr val="0F0D0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4" name="Freeform 212">
              <a:extLst>
                <a:ext uri="{FF2B5EF4-FFF2-40B4-BE49-F238E27FC236}">
                  <a16:creationId xmlns:a16="http://schemas.microsoft.com/office/drawing/2014/main" id="{7717B34B-610A-AC3A-AF63-C612EC7C7DAF}"/>
                </a:ext>
              </a:extLst>
            </p:cNvPr>
            <p:cNvSpPr/>
            <p:nvPr/>
          </p:nvSpPr>
          <p:spPr>
            <a:xfrm>
              <a:off x="10834689" y="5183184"/>
              <a:ext cx="38103" cy="52385"/>
            </a:xfrm>
            <a:custGeom>
              <a:avLst/>
              <a:gdLst>
                <a:gd name="f0" fmla="val 10800000"/>
                <a:gd name="f1" fmla="val 5400000"/>
                <a:gd name="f2" fmla="val 180"/>
                <a:gd name="f3" fmla="val w"/>
                <a:gd name="f4" fmla="val h"/>
                <a:gd name="f5" fmla="val 0"/>
                <a:gd name="f6" fmla="val 24"/>
                <a:gd name="f7" fmla="val 33"/>
                <a:gd name="f8" fmla="val 16"/>
                <a:gd name="f9" fmla="val 17"/>
                <a:gd name="f10" fmla="val 19"/>
                <a:gd name="f11" fmla="val 21"/>
                <a:gd name="f12" fmla="val 23"/>
                <a:gd name="f13" fmla="val 1"/>
                <a:gd name="f14" fmla="val 3"/>
                <a:gd name="f15" fmla="val 6"/>
                <a:gd name="f16" fmla="val 7"/>
                <a:gd name="f17" fmla="val 20"/>
                <a:gd name="f18" fmla="val 8"/>
                <a:gd name="f19" fmla="val 18"/>
                <a:gd name="f20" fmla="val 15"/>
                <a:gd name="f21" fmla="val 12"/>
                <a:gd name="f22" fmla="val 11"/>
                <a:gd name="f23" fmla="val 10"/>
                <a:gd name="f24" fmla="val 9"/>
                <a:gd name="f25" fmla="val 14"/>
                <a:gd name="f26" fmla="val 22"/>
                <a:gd name="f27" fmla="val 13"/>
                <a:gd name="f28" fmla="val 26"/>
                <a:gd name="f29" fmla="val 25"/>
                <a:gd name="f30" fmla="val 27"/>
                <a:gd name="f31" fmla="val 29"/>
                <a:gd name="f32" fmla="val 31"/>
                <a:gd name="f33" fmla="val 32"/>
                <a:gd name="f34" fmla="+- 0 0 -90"/>
                <a:gd name="f35" fmla="*/ f3 1 24"/>
                <a:gd name="f36" fmla="*/ f4 1 33"/>
                <a:gd name="f37" fmla="+- f7 0 f5"/>
                <a:gd name="f38" fmla="+- f6 0 f5"/>
                <a:gd name="f39" fmla="*/ f34 f0 1"/>
                <a:gd name="f40" fmla="*/ f38 1 24"/>
                <a:gd name="f41" fmla="*/ f37 1 33"/>
                <a:gd name="f42" fmla="*/ 0 f38 1"/>
                <a:gd name="f43" fmla="*/ 16 f37 1"/>
                <a:gd name="f44" fmla="*/ 16 f38 1"/>
                <a:gd name="f45" fmla="*/ 0 f37 1"/>
                <a:gd name="f46" fmla="*/ 21 f38 1"/>
                <a:gd name="f47" fmla="*/ 24 f38 1"/>
                <a:gd name="f48" fmla="*/ 3 f37 1"/>
                <a:gd name="f49" fmla="*/ 20 f38 1"/>
                <a:gd name="f50" fmla="*/ 8 f37 1"/>
                <a:gd name="f51" fmla="*/ 12 f38 1"/>
                <a:gd name="f52" fmla="*/ 10 f38 1"/>
                <a:gd name="f53" fmla="*/ 10 f37 1"/>
                <a:gd name="f54" fmla="*/ 12 f37 1"/>
                <a:gd name="f55" fmla="*/ 19 f38 1"/>
                <a:gd name="f56" fmla="*/ 22 f38 1"/>
                <a:gd name="f57" fmla="*/ 20 f37 1"/>
                <a:gd name="f58" fmla="*/ 22 f37 1"/>
                <a:gd name="f59" fmla="*/ 24 f37 1"/>
                <a:gd name="f60" fmla="*/ 25 f37 1"/>
                <a:gd name="f61" fmla="*/ 29 f37 1"/>
                <a:gd name="f62" fmla="*/ 32 f37 1"/>
                <a:gd name="f63" fmla="*/ 18 f38 1"/>
                <a:gd name="f64" fmla="*/ f39 1 f2"/>
                <a:gd name="f65" fmla="*/ f42 1 24"/>
                <a:gd name="f66" fmla="*/ f43 1 33"/>
                <a:gd name="f67" fmla="*/ f44 1 24"/>
                <a:gd name="f68" fmla="*/ f45 1 33"/>
                <a:gd name="f69" fmla="*/ f46 1 24"/>
                <a:gd name="f70" fmla="*/ f47 1 24"/>
                <a:gd name="f71" fmla="*/ f48 1 33"/>
                <a:gd name="f72" fmla="*/ f49 1 24"/>
                <a:gd name="f73" fmla="*/ f50 1 33"/>
                <a:gd name="f74" fmla="*/ f51 1 24"/>
                <a:gd name="f75" fmla="*/ f52 1 24"/>
                <a:gd name="f76" fmla="*/ f53 1 33"/>
                <a:gd name="f77" fmla="*/ f54 1 33"/>
                <a:gd name="f78" fmla="*/ f55 1 24"/>
                <a:gd name="f79" fmla="*/ f56 1 24"/>
                <a:gd name="f80" fmla="*/ f57 1 33"/>
                <a:gd name="f81" fmla="*/ f58 1 33"/>
                <a:gd name="f82" fmla="*/ f59 1 33"/>
                <a:gd name="f83" fmla="*/ f60 1 33"/>
                <a:gd name="f84" fmla="*/ f61 1 33"/>
                <a:gd name="f85" fmla="*/ f62 1 33"/>
                <a:gd name="f86" fmla="*/ f63 1 24"/>
                <a:gd name="f87" fmla="*/ 0 1 f40"/>
                <a:gd name="f88" fmla="*/ f6 1 f40"/>
                <a:gd name="f89" fmla="*/ 0 1 f41"/>
                <a:gd name="f90" fmla="*/ f7 1 f41"/>
                <a:gd name="f91" fmla="+- f64 0 f1"/>
                <a:gd name="f92" fmla="*/ f65 1 f40"/>
                <a:gd name="f93" fmla="*/ f66 1 f41"/>
                <a:gd name="f94" fmla="*/ f67 1 f40"/>
                <a:gd name="f95" fmla="*/ f68 1 f41"/>
                <a:gd name="f96" fmla="*/ f69 1 f40"/>
                <a:gd name="f97" fmla="*/ f70 1 f40"/>
                <a:gd name="f98" fmla="*/ f71 1 f41"/>
                <a:gd name="f99" fmla="*/ f72 1 f40"/>
                <a:gd name="f100" fmla="*/ f73 1 f41"/>
                <a:gd name="f101" fmla="*/ f74 1 f40"/>
                <a:gd name="f102" fmla="*/ f75 1 f40"/>
                <a:gd name="f103" fmla="*/ f76 1 f41"/>
                <a:gd name="f104" fmla="*/ f77 1 f41"/>
                <a:gd name="f105" fmla="*/ f78 1 f40"/>
                <a:gd name="f106" fmla="*/ f79 1 f40"/>
                <a:gd name="f107" fmla="*/ f80 1 f41"/>
                <a:gd name="f108" fmla="*/ f81 1 f41"/>
                <a:gd name="f109" fmla="*/ f82 1 f41"/>
                <a:gd name="f110" fmla="*/ f83 1 f41"/>
                <a:gd name="f111" fmla="*/ f84 1 f41"/>
                <a:gd name="f112" fmla="*/ f85 1 f41"/>
                <a:gd name="f113" fmla="*/ f86 1 f40"/>
                <a:gd name="f114" fmla="*/ f87 f35 1"/>
                <a:gd name="f115" fmla="*/ f88 f35 1"/>
                <a:gd name="f116" fmla="*/ f90 f36 1"/>
                <a:gd name="f117" fmla="*/ f89 f36 1"/>
                <a:gd name="f118" fmla="*/ f92 f35 1"/>
                <a:gd name="f119" fmla="*/ f93 f36 1"/>
                <a:gd name="f120" fmla="*/ f94 f35 1"/>
                <a:gd name="f121" fmla="*/ f95 f36 1"/>
                <a:gd name="f122" fmla="*/ f96 f35 1"/>
                <a:gd name="f123" fmla="*/ f97 f35 1"/>
                <a:gd name="f124" fmla="*/ f98 f36 1"/>
                <a:gd name="f125" fmla="*/ f99 f35 1"/>
                <a:gd name="f126" fmla="*/ f100 f36 1"/>
                <a:gd name="f127" fmla="*/ f101 f35 1"/>
                <a:gd name="f128" fmla="*/ f102 f35 1"/>
                <a:gd name="f129" fmla="*/ f103 f36 1"/>
                <a:gd name="f130" fmla="*/ f104 f36 1"/>
                <a:gd name="f131" fmla="*/ f105 f35 1"/>
                <a:gd name="f132" fmla="*/ f106 f35 1"/>
                <a:gd name="f133" fmla="*/ f107 f36 1"/>
                <a:gd name="f134" fmla="*/ f108 f36 1"/>
                <a:gd name="f135" fmla="*/ f109 f36 1"/>
                <a:gd name="f136" fmla="*/ f110 f36 1"/>
                <a:gd name="f137" fmla="*/ f111 f36 1"/>
                <a:gd name="f138" fmla="*/ f112 f36 1"/>
                <a:gd name="f139" fmla="*/ f113 f35 1"/>
              </a:gdLst>
              <a:ahLst/>
              <a:cxnLst>
                <a:cxn ang="3cd4">
                  <a:pos x="hc" y="t"/>
                </a:cxn>
                <a:cxn ang="0">
                  <a:pos x="r" y="vc"/>
                </a:cxn>
                <a:cxn ang="cd4">
                  <a:pos x="hc" y="b"/>
                </a:cxn>
                <a:cxn ang="cd2">
                  <a:pos x="l" y="vc"/>
                </a:cxn>
                <a:cxn ang="f91">
                  <a:pos x="f118" y="f119"/>
                </a:cxn>
                <a:cxn ang="f91">
                  <a:pos x="f120" y="f121"/>
                </a:cxn>
                <a:cxn ang="f91">
                  <a:pos x="f122" y="f121"/>
                </a:cxn>
                <a:cxn ang="f91">
                  <a:pos x="f123" y="f124"/>
                </a:cxn>
                <a:cxn ang="f91">
                  <a:pos x="f125" y="f126"/>
                </a:cxn>
                <a:cxn ang="f91">
                  <a:pos x="f127" y="f126"/>
                </a:cxn>
                <a:cxn ang="f91">
                  <a:pos x="f128" y="f129"/>
                </a:cxn>
                <a:cxn ang="f91">
                  <a:pos x="f127" y="f130"/>
                </a:cxn>
                <a:cxn ang="f91">
                  <a:pos x="f131" y="f130"/>
                </a:cxn>
                <a:cxn ang="f91">
                  <a:pos x="f132" y="f119"/>
                </a:cxn>
                <a:cxn ang="f91">
                  <a:pos x="f131" y="f133"/>
                </a:cxn>
                <a:cxn ang="f91">
                  <a:pos x="f128" y="f134"/>
                </a:cxn>
                <a:cxn ang="f91">
                  <a:pos x="f131" y="f135"/>
                </a:cxn>
                <a:cxn ang="f91">
                  <a:pos x="f132" y="f136"/>
                </a:cxn>
                <a:cxn ang="f91">
                  <a:pos x="f123" y="f137"/>
                </a:cxn>
                <a:cxn ang="f91">
                  <a:pos x="f122" y="f138"/>
                </a:cxn>
                <a:cxn ang="f91">
                  <a:pos x="f139" y="f138"/>
                </a:cxn>
                <a:cxn ang="f91">
                  <a:pos x="f118" y="f119"/>
                </a:cxn>
              </a:cxnLst>
              <a:rect l="f114" t="f117" r="f115" b="f116"/>
              <a:pathLst>
                <a:path w="24" h="33">
                  <a:moveTo>
                    <a:pt x="f5" y="f8"/>
                  </a:moveTo>
                  <a:cubicBezTo>
                    <a:pt x="f5" y="f5"/>
                    <a:pt x="f5" y="f5"/>
                    <a:pt x="f8" y="f5"/>
                  </a:cubicBezTo>
                  <a:cubicBezTo>
                    <a:pt x="f9" y="f5"/>
                    <a:pt x="f10" y="f5"/>
                    <a:pt x="f11" y="f5"/>
                  </a:cubicBezTo>
                  <a:cubicBezTo>
                    <a:pt x="f12" y="f5"/>
                    <a:pt x="f6" y="f13"/>
                    <a:pt x="f6" y="f14"/>
                  </a:cubicBezTo>
                  <a:cubicBezTo>
                    <a:pt x="f6" y="f15"/>
                    <a:pt x="f12" y="f16"/>
                    <a:pt x="f17" y="f18"/>
                  </a:cubicBezTo>
                  <a:cubicBezTo>
                    <a:pt x="f19" y="f18"/>
                    <a:pt x="f20" y="f18"/>
                    <a:pt x="f21" y="f18"/>
                  </a:cubicBezTo>
                  <a:cubicBezTo>
                    <a:pt x="f22" y="f18"/>
                    <a:pt x="f23" y="f24"/>
                    <a:pt x="f23" y="f23"/>
                  </a:cubicBezTo>
                  <a:cubicBezTo>
                    <a:pt x="f23" y="f22"/>
                    <a:pt x="f22" y="f21"/>
                    <a:pt x="f21" y="f21"/>
                  </a:cubicBezTo>
                  <a:cubicBezTo>
                    <a:pt x="f25" y="f21"/>
                    <a:pt x="f9" y="f21"/>
                    <a:pt x="f10" y="f21"/>
                  </a:cubicBezTo>
                  <a:cubicBezTo>
                    <a:pt x="f11" y="f21"/>
                    <a:pt x="f26" y="f27"/>
                    <a:pt x="f26" y="f8"/>
                  </a:cubicBezTo>
                  <a:cubicBezTo>
                    <a:pt x="f26" y="f19"/>
                    <a:pt x="f26" y="f17"/>
                    <a:pt x="f10" y="f17"/>
                  </a:cubicBezTo>
                  <a:cubicBezTo>
                    <a:pt x="f8" y="f17"/>
                    <a:pt x="f23" y="f19"/>
                    <a:pt x="f23" y="f26"/>
                  </a:cubicBezTo>
                  <a:cubicBezTo>
                    <a:pt x="f23" y="f28"/>
                    <a:pt x="f8" y="f6"/>
                    <a:pt x="f10" y="f6"/>
                  </a:cubicBezTo>
                  <a:cubicBezTo>
                    <a:pt x="f17" y="f29"/>
                    <a:pt x="f11" y="f6"/>
                    <a:pt x="f26" y="f29"/>
                  </a:cubicBezTo>
                  <a:cubicBezTo>
                    <a:pt x="f6" y="f29"/>
                    <a:pt x="f6" y="f30"/>
                    <a:pt x="f6" y="f31"/>
                  </a:cubicBezTo>
                  <a:cubicBezTo>
                    <a:pt x="f6" y="f32"/>
                    <a:pt x="f12" y="f33"/>
                    <a:pt x="f11" y="f33"/>
                  </a:cubicBezTo>
                  <a:cubicBezTo>
                    <a:pt x="f17" y="f33"/>
                    <a:pt x="f10" y="f33"/>
                    <a:pt x="f19" y="f33"/>
                  </a:cubicBezTo>
                  <a:cubicBezTo>
                    <a:pt x="f5" y="f7"/>
                    <a:pt x="f5" y="f7"/>
                    <a:pt x="f5" y="f8"/>
                  </a:cubicBezTo>
                  <a:close/>
                </a:path>
              </a:pathLst>
            </a:custGeom>
            <a:solidFill>
              <a:srgbClr val="1B191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5" name="Freeform 213">
              <a:extLst>
                <a:ext uri="{FF2B5EF4-FFF2-40B4-BE49-F238E27FC236}">
                  <a16:creationId xmlns:a16="http://schemas.microsoft.com/office/drawing/2014/main" id="{C27273FA-76E4-1EF1-4792-DF6F52FFE658}"/>
                </a:ext>
              </a:extLst>
            </p:cNvPr>
            <p:cNvSpPr/>
            <p:nvPr/>
          </p:nvSpPr>
          <p:spPr>
            <a:xfrm>
              <a:off x="10426702" y="5183184"/>
              <a:ext cx="36511" cy="53977"/>
            </a:xfrm>
            <a:custGeom>
              <a:avLst/>
              <a:gdLst>
                <a:gd name="f0" fmla="val 10800000"/>
                <a:gd name="f1" fmla="val 5400000"/>
                <a:gd name="f2" fmla="val 180"/>
                <a:gd name="f3" fmla="val w"/>
                <a:gd name="f4" fmla="val h"/>
                <a:gd name="f5" fmla="val 0"/>
                <a:gd name="f6" fmla="val 24"/>
                <a:gd name="f7" fmla="val 34"/>
                <a:gd name="f8" fmla="val 17"/>
                <a:gd name="f9" fmla="val 1"/>
                <a:gd name="f10" fmla="val 19"/>
                <a:gd name="f11" fmla="val 20"/>
                <a:gd name="f12" fmla="val 21"/>
                <a:gd name="f13" fmla="val 2"/>
                <a:gd name="f14" fmla="val 4"/>
                <a:gd name="f15" fmla="val 6"/>
                <a:gd name="f16" fmla="val 8"/>
                <a:gd name="f17" fmla="val 23"/>
                <a:gd name="f18" fmla="val 18"/>
                <a:gd name="f19" fmla="val 9"/>
                <a:gd name="f20" fmla="val 15"/>
                <a:gd name="f21" fmla="val 10"/>
                <a:gd name="f22" fmla="val 7"/>
                <a:gd name="f23" fmla="val 11"/>
                <a:gd name="f24" fmla="val 14"/>
                <a:gd name="f25" fmla="val 13"/>
                <a:gd name="f26" fmla="val 16"/>
                <a:gd name="f27" fmla="val 22"/>
                <a:gd name="f28" fmla="val 28"/>
                <a:gd name="f29" fmla="val 25"/>
                <a:gd name="f30" fmla="val 26"/>
                <a:gd name="f31" fmla="val 30"/>
                <a:gd name="f32" fmla="val 33"/>
                <a:gd name="f33" fmla="val 5"/>
                <a:gd name="f34" fmla="val 32"/>
                <a:gd name="f35" fmla="+- 0 0 -90"/>
                <a:gd name="f36" fmla="*/ f3 1 24"/>
                <a:gd name="f37" fmla="*/ f4 1 34"/>
                <a:gd name="f38" fmla="+- f7 0 f5"/>
                <a:gd name="f39" fmla="+- f6 0 f5"/>
                <a:gd name="f40" fmla="*/ f35 f0 1"/>
                <a:gd name="f41" fmla="*/ f39 1 24"/>
                <a:gd name="f42" fmla="*/ f38 1 34"/>
                <a:gd name="f43" fmla="*/ 0 f39 1"/>
                <a:gd name="f44" fmla="*/ 17 f38 1"/>
                <a:gd name="f45" fmla="*/ 17 f39 1"/>
                <a:gd name="f46" fmla="*/ 1 f38 1"/>
                <a:gd name="f47" fmla="*/ 21 f39 1"/>
                <a:gd name="f48" fmla="*/ 24 f39 1"/>
                <a:gd name="f49" fmla="*/ 6 f38 1"/>
                <a:gd name="f50" fmla="*/ 8 f38 1"/>
                <a:gd name="f51" fmla="*/ 9 f38 1"/>
                <a:gd name="f52" fmla="*/ 10 f39 1"/>
                <a:gd name="f53" fmla="*/ 11 f38 1"/>
                <a:gd name="f54" fmla="*/ 16 f39 1"/>
                <a:gd name="f55" fmla="*/ 14 f38 1"/>
                <a:gd name="f56" fmla="*/ 18 f39 1"/>
                <a:gd name="f57" fmla="*/ 22 f39 1"/>
                <a:gd name="f58" fmla="*/ 21 f38 1"/>
                <a:gd name="f59" fmla="*/ 24 f38 1"/>
                <a:gd name="f60" fmla="*/ 19 f39 1"/>
                <a:gd name="f61" fmla="*/ 26 f38 1"/>
                <a:gd name="f62" fmla="*/ 30 f38 1"/>
                <a:gd name="f63" fmla="*/ 33 f38 1"/>
                <a:gd name="f64" fmla="*/ 5 f39 1"/>
                <a:gd name="f65" fmla="*/ 34 f38 1"/>
                <a:gd name="f66" fmla="*/ 28 f38 1"/>
                <a:gd name="f67" fmla="*/ f40 1 f2"/>
                <a:gd name="f68" fmla="*/ f43 1 24"/>
                <a:gd name="f69" fmla="*/ f44 1 34"/>
                <a:gd name="f70" fmla="*/ f45 1 24"/>
                <a:gd name="f71" fmla="*/ f46 1 34"/>
                <a:gd name="f72" fmla="*/ f47 1 24"/>
                <a:gd name="f73" fmla="*/ f48 1 24"/>
                <a:gd name="f74" fmla="*/ f49 1 34"/>
                <a:gd name="f75" fmla="*/ f50 1 34"/>
                <a:gd name="f76" fmla="*/ f51 1 34"/>
                <a:gd name="f77" fmla="*/ f52 1 24"/>
                <a:gd name="f78" fmla="*/ f53 1 34"/>
                <a:gd name="f79" fmla="*/ f54 1 24"/>
                <a:gd name="f80" fmla="*/ f55 1 34"/>
                <a:gd name="f81" fmla="*/ f56 1 24"/>
                <a:gd name="f82" fmla="*/ f57 1 24"/>
                <a:gd name="f83" fmla="*/ f58 1 34"/>
                <a:gd name="f84" fmla="*/ f59 1 34"/>
                <a:gd name="f85" fmla="*/ f60 1 24"/>
                <a:gd name="f86" fmla="*/ f61 1 34"/>
                <a:gd name="f87" fmla="*/ f62 1 34"/>
                <a:gd name="f88" fmla="*/ f63 1 34"/>
                <a:gd name="f89" fmla="*/ f64 1 24"/>
                <a:gd name="f90" fmla="*/ f65 1 34"/>
                <a:gd name="f91" fmla="*/ f66 1 34"/>
                <a:gd name="f92" fmla="*/ 0 1 f41"/>
                <a:gd name="f93" fmla="*/ f6 1 f41"/>
                <a:gd name="f94" fmla="*/ 0 1 f42"/>
                <a:gd name="f95" fmla="*/ f7 1 f42"/>
                <a:gd name="f96" fmla="+- f67 0 f1"/>
                <a:gd name="f97" fmla="*/ f68 1 f41"/>
                <a:gd name="f98" fmla="*/ f69 1 f42"/>
                <a:gd name="f99" fmla="*/ f70 1 f41"/>
                <a:gd name="f100" fmla="*/ f71 1 f42"/>
                <a:gd name="f101" fmla="*/ f72 1 f41"/>
                <a:gd name="f102" fmla="*/ f73 1 f41"/>
                <a:gd name="f103" fmla="*/ f74 1 f42"/>
                <a:gd name="f104" fmla="*/ f75 1 f42"/>
                <a:gd name="f105" fmla="*/ f76 1 f42"/>
                <a:gd name="f106" fmla="*/ f77 1 f41"/>
                <a:gd name="f107" fmla="*/ f78 1 f42"/>
                <a:gd name="f108" fmla="*/ f79 1 f41"/>
                <a:gd name="f109" fmla="*/ f80 1 f42"/>
                <a:gd name="f110" fmla="*/ f81 1 f41"/>
                <a:gd name="f111" fmla="*/ f82 1 f41"/>
                <a:gd name="f112" fmla="*/ f83 1 f42"/>
                <a:gd name="f113" fmla="*/ f84 1 f42"/>
                <a:gd name="f114" fmla="*/ f85 1 f41"/>
                <a:gd name="f115" fmla="*/ f86 1 f42"/>
                <a:gd name="f116" fmla="*/ f87 1 f42"/>
                <a:gd name="f117" fmla="*/ f88 1 f42"/>
                <a:gd name="f118" fmla="*/ f89 1 f41"/>
                <a:gd name="f119" fmla="*/ f90 1 f42"/>
                <a:gd name="f120" fmla="*/ f91 1 f42"/>
                <a:gd name="f121" fmla="*/ f92 f36 1"/>
                <a:gd name="f122" fmla="*/ f93 f36 1"/>
                <a:gd name="f123" fmla="*/ f95 f37 1"/>
                <a:gd name="f124" fmla="*/ f94 f37 1"/>
                <a:gd name="f125" fmla="*/ f97 f36 1"/>
                <a:gd name="f126" fmla="*/ f98 f37 1"/>
                <a:gd name="f127" fmla="*/ f99 f36 1"/>
                <a:gd name="f128" fmla="*/ f100 f37 1"/>
                <a:gd name="f129" fmla="*/ f101 f36 1"/>
                <a:gd name="f130" fmla="*/ f102 f36 1"/>
                <a:gd name="f131" fmla="*/ f103 f37 1"/>
                <a:gd name="f132" fmla="*/ f104 f37 1"/>
                <a:gd name="f133" fmla="*/ f105 f37 1"/>
                <a:gd name="f134" fmla="*/ f106 f36 1"/>
                <a:gd name="f135" fmla="*/ f107 f37 1"/>
                <a:gd name="f136" fmla="*/ f108 f36 1"/>
                <a:gd name="f137" fmla="*/ f109 f37 1"/>
                <a:gd name="f138" fmla="*/ f110 f36 1"/>
                <a:gd name="f139" fmla="*/ f111 f36 1"/>
                <a:gd name="f140" fmla="*/ f112 f37 1"/>
                <a:gd name="f141" fmla="*/ f113 f37 1"/>
                <a:gd name="f142" fmla="*/ f114 f36 1"/>
                <a:gd name="f143" fmla="*/ f115 f37 1"/>
                <a:gd name="f144" fmla="*/ f116 f37 1"/>
                <a:gd name="f145" fmla="*/ f117 f37 1"/>
                <a:gd name="f146" fmla="*/ f118 f36 1"/>
                <a:gd name="f147" fmla="*/ f119 f37 1"/>
                <a:gd name="f148" fmla="*/ f120 f37 1"/>
              </a:gdLst>
              <a:ahLst/>
              <a:cxnLst>
                <a:cxn ang="3cd4">
                  <a:pos x="hc" y="t"/>
                </a:cxn>
                <a:cxn ang="0">
                  <a:pos x="r" y="vc"/>
                </a:cxn>
                <a:cxn ang="cd4">
                  <a:pos x="hc" y="b"/>
                </a:cxn>
                <a:cxn ang="cd2">
                  <a:pos x="l" y="vc"/>
                </a:cxn>
                <a:cxn ang="f96">
                  <a:pos x="f125" y="f126"/>
                </a:cxn>
                <a:cxn ang="f96">
                  <a:pos x="f127" y="f128"/>
                </a:cxn>
                <a:cxn ang="f96">
                  <a:pos x="f129" y="f128"/>
                </a:cxn>
                <a:cxn ang="f96">
                  <a:pos x="f130" y="f131"/>
                </a:cxn>
                <a:cxn ang="f96">
                  <a:pos x="f129" y="f132"/>
                </a:cxn>
                <a:cxn ang="f96">
                  <a:pos x="f127" y="f133"/>
                </a:cxn>
                <a:cxn ang="f96">
                  <a:pos x="f134" y="f135"/>
                </a:cxn>
                <a:cxn ang="f96">
                  <a:pos x="f136" y="f137"/>
                </a:cxn>
                <a:cxn ang="f96">
                  <a:pos x="f138" y="f137"/>
                </a:cxn>
                <a:cxn ang="f96">
                  <a:pos x="f139" y="f126"/>
                </a:cxn>
                <a:cxn ang="f96">
                  <a:pos x="f138" y="f140"/>
                </a:cxn>
                <a:cxn ang="f96">
                  <a:pos x="f134" y="f141"/>
                </a:cxn>
                <a:cxn ang="f96">
                  <a:pos x="f142" y="f143"/>
                </a:cxn>
                <a:cxn ang="f96">
                  <a:pos x="f130" y="f144"/>
                </a:cxn>
                <a:cxn ang="f96">
                  <a:pos x="f142" y="f145"/>
                </a:cxn>
                <a:cxn ang="f96">
                  <a:pos x="f146" y="f147"/>
                </a:cxn>
                <a:cxn ang="f96">
                  <a:pos x="f125" y="f148"/>
                </a:cxn>
                <a:cxn ang="f96">
                  <a:pos x="f125" y="f126"/>
                </a:cxn>
              </a:cxnLst>
              <a:rect l="f121" t="f124" r="f122" b="f123"/>
              <a:pathLst>
                <a:path w="24" h="34">
                  <a:moveTo>
                    <a:pt x="f5" y="f8"/>
                  </a:moveTo>
                  <a:cubicBezTo>
                    <a:pt x="f5" y="f5"/>
                    <a:pt x="f5" y="f5"/>
                    <a:pt x="f8" y="f9"/>
                  </a:cubicBezTo>
                  <a:cubicBezTo>
                    <a:pt x="f10" y="f9"/>
                    <a:pt x="f11" y="f9"/>
                    <a:pt x="f12" y="f9"/>
                  </a:cubicBezTo>
                  <a:cubicBezTo>
                    <a:pt x="f6" y="f13"/>
                    <a:pt x="f6" y="f14"/>
                    <a:pt x="f6" y="f15"/>
                  </a:cubicBezTo>
                  <a:cubicBezTo>
                    <a:pt x="f6" y="f16"/>
                    <a:pt x="f17" y="f16"/>
                    <a:pt x="f12" y="f16"/>
                  </a:cubicBezTo>
                  <a:cubicBezTo>
                    <a:pt x="f11" y="f16"/>
                    <a:pt x="f18" y="f16"/>
                    <a:pt x="f8" y="f19"/>
                  </a:cubicBezTo>
                  <a:cubicBezTo>
                    <a:pt x="f20" y="f19"/>
                    <a:pt x="f21" y="f22"/>
                    <a:pt x="f21" y="f23"/>
                  </a:cubicBezTo>
                  <a:cubicBezTo>
                    <a:pt x="f21" y="f20"/>
                    <a:pt x="f24" y="f25"/>
                    <a:pt x="f26" y="f24"/>
                  </a:cubicBezTo>
                  <a:cubicBezTo>
                    <a:pt x="f8" y="f24"/>
                    <a:pt x="f18" y="f24"/>
                    <a:pt x="f18" y="f24"/>
                  </a:cubicBezTo>
                  <a:cubicBezTo>
                    <a:pt x="f12" y="f24"/>
                    <a:pt x="f27" y="f24"/>
                    <a:pt x="f27" y="f8"/>
                  </a:cubicBezTo>
                  <a:cubicBezTo>
                    <a:pt x="f27" y="f11"/>
                    <a:pt x="f12" y="f12"/>
                    <a:pt x="f18" y="f12"/>
                  </a:cubicBezTo>
                  <a:cubicBezTo>
                    <a:pt x="f20" y="f27"/>
                    <a:pt x="f21" y="f10"/>
                    <a:pt x="f21" y="f6"/>
                  </a:cubicBezTo>
                  <a:cubicBezTo>
                    <a:pt x="f21" y="f28"/>
                    <a:pt x="f26" y="f29"/>
                    <a:pt x="f10" y="f30"/>
                  </a:cubicBezTo>
                  <a:cubicBezTo>
                    <a:pt x="f27" y="f30"/>
                    <a:pt x="f6" y="f30"/>
                    <a:pt x="f6" y="f31"/>
                  </a:cubicBezTo>
                  <a:cubicBezTo>
                    <a:pt x="f6" y="f7"/>
                    <a:pt x="f12" y="f32"/>
                    <a:pt x="f10" y="f32"/>
                  </a:cubicBezTo>
                  <a:cubicBezTo>
                    <a:pt x="f24" y="f32"/>
                    <a:pt x="f21" y="f32"/>
                    <a:pt x="f33" y="f7"/>
                  </a:cubicBezTo>
                  <a:cubicBezTo>
                    <a:pt x="f9" y="f7"/>
                    <a:pt x="f5" y="f34"/>
                    <a:pt x="f5" y="f28"/>
                  </a:cubicBezTo>
                  <a:cubicBezTo>
                    <a:pt x="f5" y="f6"/>
                    <a:pt x="f5" y="f12"/>
                    <a:pt x="f5" y="f8"/>
                  </a:cubicBezTo>
                  <a:close/>
                </a:path>
              </a:pathLst>
            </a:custGeom>
            <a:solidFill>
              <a:srgbClr val="12101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6" name="Freeform 214">
              <a:extLst>
                <a:ext uri="{FF2B5EF4-FFF2-40B4-BE49-F238E27FC236}">
                  <a16:creationId xmlns:a16="http://schemas.microsoft.com/office/drawing/2014/main" id="{ADCE421E-F226-1756-F1EE-E8546D3E7C21}"/>
                </a:ext>
              </a:extLst>
            </p:cNvPr>
            <p:cNvSpPr/>
            <p:nvPr/>
          </p:nvSpPr>
          <p:spPr>
            <a:xfrm>
              <a:off x="10639428" y="5183184"/>
              <a:ext cx="52385" cy="53977"/>
            </a:xfrm>
            <a:custGeom>
              <a:avLst/>
              <a:gdLst>
                <a:gd name="f0" fmla="val 10800000"/>
                <a:gd name="f1" fmla="val 5400000"/>
                <a:gd name="f2" fmla="val 180"/>
                <a:gd name="f3" fmla="val w"/>
                <a:gd name="f4" fmla="val h"/>
                <a:gd name="f5" fmla="val 0"/>
                <a:gd name="f6" fmla="val 33"/>
                <a:gd name="f7" fmla="val 34"/>
                <a:gd name="f8" fmla="val 32"/>
                <a:gd name="f9" fmla="val 3"/>
                <a:gd name="f10" fmla="val 22"/>
                <a:gd name="f11" fmla="val 7"/>
                <a:gd name="f12" fmla="val 13"/>
                <a:gd name="f13" fmla="val 10"/>
                <a:gd name="f14" fmla="val 4"/>
                <a:gd name="f15" fmla="val 11"/>
                <a:gd name="f16" fmla="val 1"/>
                <a:gd name="f17" fmla="val 16"/>
                <a:gd name="f18" fmla="val 20"/>
                <a:gd name="f19" fmla="val 23"/>
                <a:gd name="f20" fmla="val 5"/>
                <a:gd name="f21" fmla="val 26"/>
                <a:gd name="f22" fmla="val 14"/>
                <a:gd name="f23" fmla="val 29"/>
                <a:gd name="f24" fmla="val 28"/>
                <a:gd name="f25" fmla="val 24"/>
                <a:gd name="f26" fmla="val 21"/>
                <a:gd name="f27" fmla="val 19"/>
                <a:gd name="f28" fmla="val 25"/>
                <a:gd name="f29" fmla="val 9"/>
                <a:gd name="f30" fmla="+- 0 0 -90"/>
                <a:gd name="f31" fmla="*/ f3 1 33"/>
                <a:gd name="f32" fmla="*/ f4 1 34"/>
                <a:gd name="f33" fmla="+- f7 0 f5"/>
                <a:gd name="f34" fmla="+- f6 0 f5"/>
                <a:gd name="f35" fmla="*/ f30 f0 1"/>
                <a:gd name="f36" fmla="*/ f34 1 33"/>
                <a:gd name="f37" fmla="*/ f33 1 34"/>
                <a:gd name="f38" fmla="*/ 0 f34 1"/>
                <a:gd name="f39" fmla="*/ 32 f33 1"/>
                <a:gd name="f40" fmla="*/ 10 f34 1"/>
                <a:gd name="f41" fmla="*/ 4 f33 1"/>
                <a:gd name="f42" fmla="*/ 16 f34 1"/>
                <a:gd name="f43" fmla="*/ 0 f33 1"/>
                <a:gd name="f44" fmla="*/ 23 f34 1"/>
                <a:gd name="f45" fmla="*/ 5 f33 1"/>
                <a:gd name="f46" fmla="*/ 33 f34 1"/>
                <a:gd name="f47" fmla="*/ 21 f34 1"/>
                <a:gd name="f48" fmla="*/ 29 f33 1"/>
                <a:gd name="f49" fmla="*/ 11 f34 1"/>
                <a:gd name="f50" fmla="*/ 28 f33 1"/>
                <a:gd name="f51" fmla="*/ f35 1 f2"/>
                <a:gd name="f52" fmla="*/ f38 1 33"/>
                <a:gd name="f53" fmla="*/ f39 1 34"/>
                <a:gd name="f54" fmla="*/ f40 1 33"/>
                <a:gd name="f55" fmla="*/ f41 1 34"/>
                <a:gd name="f56" fmla="*/ f42 1 33"/>
                <a:gd name="f57" fmla="*/ f43 1 34"/>
                <a:gd name="f58" fmla="*/ f44 1 33"/>
                <a:gd name="f59" fmla="*/ f45 1 34"/>
                <a:gd name="f60" fmla="*/ f46 1 33"/>
                <a:gd name="f61" fmla="*/ f47 1 33"/>
                <a:gd name="f62" fmla="*/ f48 1 34"/>
                <a:gd name="f63" fmla="*/ f49 1 33"/>
                <a:gd name="f64" fmla="*/ f50 1 34"/>
                <a:gd name="f65" fmla="*/ 0 1 f36"/>
                <a:gd name="f66" fmla="*/ f6 1 f36"/>
                <a:gd name="f67" fmla="*/ 0 1 f37"/>
                <a:gd name="f68" fmla="*/ f7 1 f37"/>
                <a:gd name="f69" fmla="+- f51 0 f1"/>
                <a:gd name="f70" fmla="*/ f52 1 f36"/>
                <a:gd name="f71" fmla="*/ f53 1 f37"/>
                <a:gd name="f72" fmla="*/ f54 1 f36"/>
                <a:gd name="f73" fmla="*/ f55 1 f37"/>
                <a:gd name="f74" fmla="*/ f56 1 f36"/>
                <a:gd name="f75" fmla="*/ f57 1 f37"/>
                <a:gd name="f76" fmla="*/ f58 1 f36"/>
                <a:gd name="f77" fmla="*/ f59 1 f37"/>
                <a:gd name="f78" fmla="*/ f60 1 f36"/>
                <a:gd name="f79" fmla="*/ f61 1 f36"/>
                <a:gd name="f80" fmla="*/ f62 1 f37"/>
                <a:gd name="f81" fmla="*/ f63 1 f36"/>
                <a:gd name="f82" fmla="*/ f64 1 f37"/>
                <a:gd name="f83" fmla="*/ f65 f31 1"/>
                <a:gd name="f84" fmla="*/ f66 f31 1"/>
                <a:gd name="f85" fmla="*/ f68 f32 1"/>
                <a:gd name="f86" fmla="*/ f67 f32 1"/>
                <a:gd name="f87" fmla="*/ f70 f31 1"/>
                <a:gd name="f88" fmla="*/ f71 f32 1"/>
                <a:gd name="f89" fmla="*/ f72 f31 1"/>
                <a:gd name="f90" fmla="*/ f73 f32 1"/>
                <a:gd name="f91" fmla="*/ f74 f31 1"/>
                <a:gd name="f92" fmla="*/ f75 f32 1"/>
                <a:gd name="f93" fmla="*/ f76 f31 1"/>
                <a:gd name="f94" fmla="*/ f77 f32 1"/>
                <a:gd name="f95" fmla="*/ f78 f31 1"/>
                <a:gd name="f96" fmla="*/ f79 f31 1"/>
                <a:gd name="f97" fmla="*/ f80 f32 1"/>
                <a:gd name="f98" fmla="*/ f81 f31 1"/>
                <a:gd name="f99" fmla="*/ f82 f32 1"/>
              </a:gdLst>
              <a:ahLst/>
              <a:cxnLst>
                <a:cxn ang="3cd4">
                  <a:pos x="hc" y="t"/>
                </a:cxn>
                <a:cxn ang="0">
                  <a:pos x="r" y="vc"/>
                </a:cxn>
                <a:cxn ang="cd4">
                  <a:pos x="hc" y="b"/>
                </a:cxn>
                <a:cxn ang="cd2">
                  <a:pos x="l" y="vc"/>
                </a:cxn>
                <a:cxn ang="f69">
                  <a:pos x="f87" y="f88"/>
                </a:cxn>
                <a:cxn ang="f69">
                  <a:pos x="f89" y="f90"/>
                </a:cxn>
                <a:cxn ang="f69">
                  <a:pos x="f91" y="f92"/>
                </a:cxn>
                <a:cxn ang="f69">
                  <a:pos x="f93" y="f94"/>
                </a:cxn>
                <a:cxn ang="f69">
                  <a:pos x="f95" y="f88"/>
                </a:cxn>
                <a:cxn ang="f69">
                  <a:pos x="f96" y="f97"/>
                </a:cxn>
                <a:cxn ang="f69">
                  <a:pos x="f98" y="f99"/>
                </a:cxn>
                <a:cxn ang="f69">
                  <a:pos x="f87" y="f88"/>
                </a:cxn>
              </a:cxnLst>
              <a:rect l="f83" t="f86" r="f84" b="f85"/>
              <a:pathLst>
                <a:path w="33" h="34">
                  <a:moveTo>
                    <a:pt x="f5" y="f8"/>
                  </a:moveTo>
                  <a:cubicBezTo>
                    <a:pt x="f9" y="f10"/>
                    <a:pt x="f11" y="f12"/>
                    <a:pt x="f13" y="f14"/>
                  </a:cubicBezTo>
                  <a:cubicBezTo>
                    <a:pt x="f15" y="f16"/>
                    <a:pt x="f12" y="f16"/>
                    <a:pt x="f17" y="f5"/>
                  </a:cubicBezTo>
                  <a:cubicBezTo>
                    <a:pt x="f18" y="f5"/>
                    <a:pt x="f10" y="f16"/>
                    <a:pt x="f19" y="f20"/>
                  </a:cubicBezTo>
                  <a:cubicBezTo>
                    <a:pt x="f21" y="f22"/>
                    <a:pt x="f23" y="f19"/>
                    <a:pt x="f6" y="f8"/>
                  </a:cubicBezTo>
                  <a:cubicBezTo>
                    <a:pt x="f24" y="f6"/>
                    <a:pt x="f25" y="f7"/>
                    <a:pt x="f26" y="f23"/>
                  </a:cubicBezTo>
                  <a:cubicBezTo>
                    <a:pt x="f27" y="f28"/>
                    <a:pt x="f12" y="f25"/>
                    <a:pt x="f15" y="f24"/>
                  </a:cubicBezTo>
                  <a:cubicBezTo>
                    <a:pt x="f29" y="f7"/>
                    <a:pt x="f20" y="f7"/>
                    <a:pt x="f5" y="f8"/>
                  </a:cubicBezTo>
                  <a:close/>
                </a:path>
              </a:pathLst>
            </a:custGeom>
            <a:solidFill>
              <a:srgbClr val="11101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7" name="Freeform 215">
              <a:extLst>
                <a:ext uri="{FF2B5EF4-FFF2-40B4-BE49-F238E27FC236}">
                  <a16:creationId xmlns:a16="http://schemas.microsoft.com/office/drawing/2014/main" id="{6FF2694B-F699-95D7-BF0A-47CDD6EE26AD}"/>
                </a:ext>
              </a:extLst>
            </p:cNvPr>
            <p:cNvSpPr/>
            <p:nvPr/>
          </p:nvSpPr>
          <p:spPr>
            <a:xfrm>
              <a:off x="10587042" y="5183184"/>
              <a:ext cx="42867" cy="52385"/>
            </a:xfrm>
            <a:custGeom>
              <a:avLst/>
              <a:gdLst>
                <a:gd name="f0" fmla="val 10800000"/>
                <a:gd name="f1" fmla="val 5400000"/>
                <a:gd name="f2" fmla="val 180"/>
                <a:gd name="f3" fmla="val w"/>
                <a:gd name="f4" fmla="val h"/>
                <a:gd name="f5" fmla="val 0"/>
                <a:gd name="f6" fmla="val 27"/>
                <a:gd name="f7" fmla="val 33"/>
                <a:gd name="f8" fmla="val 13"/>
                <a:gd name="f9" fmla="val 1"/>
                <a:gd name="f10" fmla="val 16"/>
                <a:gd name="f11" fmla="val 19"/>
                <a:gd name="f12" fmla="val 23"/>
                <a:gd name="f13" fmla="val 25"/>
                <a:gd name="f14" fmla="val 3"/>
                <a:gd name="f15" fmla="val 6"/>
                <a:gd name="f16" fmla="val 8"/>
                <a:gd name="f17" fmla="val 24"/>
                <a:gd name="f18" fmla="val 18"/>
                <a:gd name="f19" fmla="val 7"/>
                <a:gd name="f20" fmla="val 11"/>
                <a:gd name="f21" fmla="val 15"/>
                <a:gd name="f22" fmla="val 28"/>
                <a:gd name="f23" fmla="val 31"/>
                <a:gd name="f24" fmla="val 14"/>
                <a:gd name="f25" fmla="val 29"/>
                <a:gd name="f26" fmla="val 9"/>
                <a:gd name="f27" fmla="val 21"/>
                <a:gd name="f28" fmla="val 17"/>
                <a:gd name="f29" fmla="val 10"/>
                <a:gd name="f30" fmla="val 2"/>
                <a:gd name="f31" fmla="val 5"/>
                <a:gd name="f32" fmla="+- 0 0 -90"/>
                <a:gd name="f33" fmla="*/ f3 1 27"/>
                <a:gd name="f34" fmla="*/ f4 1 33"/>
                <a:gd name="f35" fmla="+- f7 0 f5"/>
                <a:gd name="f36" fmla="+- f6 0 f5"/>
                <a:gd name="f37" fmla="*/ f32 f0 1"/>
                <a:gd name="f38" fmla="*/ f36 1 27"/>
                <a:gd name="f39" fmla="*/ f35 1 33"/>
                <a:gd name="f40" fmla="*/ 13 f36 1"/>
                <a:gd name="f41" fmla="*/ 1 f35 1"/>
                <a:gd name="f42" fmla="*/ 23 f36 1"/>
                <a:gd name="f43" fmla="*/ 27 f36 1"/>
                <a:gd name="f44" fmla="*/ 3 f35 1"/>
                <a:gd name="f45" fmla="*/ 24 f36 1"/>
                <a:gd name="f46" fmla="*/ 8 f35 1"/>
                <a:gd name="f47" fmla="*/ 18 f36 1"/>
                <a:gd name="f48" fmla="*/ 15 f35 1"/>
                <a:gd name="f49" fmla="*/ 28 f35 1"/>
                <a:gd name="f50" fmla="*/ 14 f36 1"/>
                <a:gd name="f51" fmla="*/ 33 f35 1"/>
                <a:gd name="f52" fmla="*/ 8 f36 1"/>
                <a:gd name="f53" fmla="*/ 29 f35 1"/>
                <a:gd name="f54" fmla="*/ 17 f35 1"/>
                <a:gd name="f55" fmla="*/ 2 f36 1"/>
                <a:gd name="f56" fmla="*/ 0 f36 1"/>
                <a:gd name="f57" fmla="*/ 3 f36 1"/>
                <a:gd name="f58" fmla="*/ f37 1 f2"/>
                <a:gd name="f59" fmla="*/ f40 1 27"/>
                <a:gd name="f60" fmla="*/ f41 1 33"/>
                <a:gd name="f61" fmla="*/ f42 1 27"/>
                <a:gd name="f62" fmla="*/ f43 1 27"/>
                <a:gd name="f63" fmla="*/ f44 1 33"/>
                <a:gd name="f64" fmla="*/ f45 1 27"/>
                <a:gd name="f65" fmla="*/ f46 1 33"/>
                <a:gd name="f66" fmla="*/ f47 1 27"/>
                <a:gd name="f67" fmla="*/ f48 1 33"/>
                <a:gd name="f68" fmla="*/ f49 1 33"/>
                <a:gd name="f69" fmla="*/ f50 1 27"/>
                <a:gd name="f70" fmla="*/ f51 1 33"/>
                <a:gd name="f71" fmla="*/ f52 1 27"/>
                <a:gd name="f72" fmla="*/ f53 1 33"/>
                <a:gd name="f73" fmla="*/ f54 1 33"/>
                <a:gd name="f74" fmla="*/ f55 1 27"/>
                <a:gd name="f75" fmla="*/ f56 1 27"/>
                <a:gd name="f76" fmla="*/ f57 1 27"/>
                <a:gd name="f77" fmla="*/ 0 1 f38"/>
                <a:gd name="f78" fmla="*/ f6 1 f38"/>
                <a:gd name="f79" fmla="*/ 0 1 f39"/>
                <a:gd name="f80" fmla="*/ f7 1 f39"/>
                <a:gd name="f81" fmla="+- f58 0 f1"/>
                <a:gd name="f82" fmla="*/ f59 1 f38"/>
                <a:gd name="f83" fmla="*/ f60 1 f39"/>
                <a:gd name="f84" fmla="*/ f61 1 f38"/>
                <a:gd name="f85" fmla="*/ f62 1 f38"/>
                <a:gd name="f86" fmla="*/ f63 1 f39"/>
                <a:gd name="f87" fmla="*/ f64 1 f38"/>
                <a:gd name="f88" fmla="*/ f65 1 f39"/>
                <a:gd name="f89" fmla="*/ f66 1 f38"/>
                <a:gd name="f90" fmla="*/ f67 1 f39"/>
                <a:gd name="f91" fmla="*/ f68 1 f39"/>
                <a:gd name="f92" fmla="*/ f69 1 f38"/>
                <a:gd name="f93" fmla="*/ f70 1 f39"/>
                <a:gd name="f94" fmla="*/ f71 1 f38"/>
                <a:gd name="f95" fmla="*/ f72 1 f39"/>
                <a:gd name="f96" fmla="*/ f73 1 f39"/>
                <a:gd name="f97" fmla="*/ f74 1 f38"/>
                <a:gd name="f98" fmla="*/ f75 1 f38"/>
                <a:gd name="f99" fmla="*/ f76 1 f38"/>
                <a:gd name="f100" fmla="*/ f77 f33 1"/>
                <a:gd name="f101" fmla="*/ f78 f33 1"/>
                <a:gd name="f102" fmla="*/ f80 f34 1"/>
                <a:gd name="f103" fmla="*/ f79 f34 1"/>
                <a:gd name="f104" fmla="*/ f82 f33 1"/>
                <a:gd name="f105" fmla="*/ f83 f34 1"/>
                <a:gd name="f106" fmla="*/ f84 f33 1"/>
                <a:gd name="f107" fmla="*/ f85 f33 1"/>
                <a:gd name="f108" fmla="*/ f86 f34 1"/>
                <a:gd name="f109" fmla="*/ f87 f33 1"/>
                <a:gd name="f110" fmla="*/ f88 f34 1"/>
                <a:gd name="f111" fmla="*/ f89 f33 1"/>
                <a:gd name="f112" fmla="*/ f90 f34 1"/>
                <a:gd name="f113" fmla="*/ f91 f34 1"/>
                <a:gd name="f114" fmla="*/ f92 f33 1"/>
                <a:gd name="f115" fmla="*/ f93 f34 1"/>
                <a:gd name="f116" fmla="*/ f94 f33 1"/>
                <a:gd name="f117" fmla="*/ f95 f34 1"/>
                <a:gd name="f118" fmla="*/ f96 f34 1"/>
                <a:gd name="f119" fmla="*/ f97 f33 1"/>
                <a:gd name="f120" fmla="*/ f98 f33 1"/>
                <a:gd name="f121" fmla="*/ f99 f33 1"/>
              </a:gdLst>
              <a:ahLst/>
              <a:cxnLst>
                <a:cxn ang="3cd4">
                  <a:pos x="hc" y="t"/>
                </a:cxn>
                <a:cxn ang="0">
                  <a:pos x="r" y="vc"/>
                </a:cxn>
                <a:cxn ang="cd4">
                  <a:pos x="hc" y="b"/>
                </a:cxn>
                <a:cxn ang="cd2">
                  <a:pos x="l" y="vc"/>
                </a:cxn>
                <a:cxn ang="f81">
                  <a:pos x="f104" y="f105"/>
                </a:cxn>
                <a:cxn ang="f81">
                  <a:pos x="f106" y="f105"/>
                </a:cxn>
                <a:cxn ang="f81">
                  <a:pos x="f107" y="f108"/>
                </a:cxn>
                <a:cxn ang="f81">
                  <a:pos x="f109" y="f110"/>
                </a:cxn>
                <a:cxn ang="f81">
                  <a:pos x="f111" y="f112"/>
                </a:cxn>
                <a:cxn ang="f81">
                  <a:pos x="f111" y="f113"/>
                </a:cxn>
                <a:cxn ang="f81">
                  <a:pos x="f114" y="f115"/>
                </a:cxn>
                <a:cxn ang="f81">
                  <a:pos x="f116" y="f117"/>
                </a:cxn>
                <a:cxn ang="f81">
                  <a:pos x="f116" y="f118"/>
                </a:cxn>
                <a:cxn ang="f81">
                  <a:pos x="f119" y="f110"/>
                </a:cxn>
                <a:cxn ang="f81">
                  <a:pos x="f120" y="f108"/>
                </a:cxn>
                <a:cxn ang="f81">
                  <a:pos x="f121" y="f105"/>
                </a:cxn>
                <a:cxn ang="f81">
                  <a:pos x="f104" y="f105"/>
                </a:cxn>
                <a:cxn ang="f81">
                  <a:pos x="f104" y="f105"/>
                </a:cxn>
              </a:cxnLst>
              <a:rect l="f100" t="f103" r="f101" b="f102"/>
              <a:pathLst>
                <a:path w="27" h="33">
                  <a:moveTo>
                    <a:pt x="f8" y="f9"/>
                  </a:moveTo>
                  <a:cubicBezTo>
                    <a:pt x="f10" y="f9"/>
                    <a:pt x="f11" y="f9"/>
                    <a:pt x="f12" y="f9"/>
                  </a:cubicBezTo>
                  <a:cubicBezTo>
                    <a:pt x="f13" y="f9"/>
                    <a:pt x="f6" y="f5"/>
                    <a:pt x="f6" y="f14"/>
                  </a:cubicBezTo>
                  <a:cubicBezTo>
                    <a:pt x="f6" y="f15"/>
                    <a:pt x="f6" y="f16"/>
                    <a:pt x="f17" y="f16"/>
                  </a:cubicBezTo>
                  <a:cubicBezTo>
                    <a:pt x="f18" y="f19"/>
                    <a:pt x="f18" y="f20"/>
                    <a:pt x="f18" y="f21"/>
                  </a:cubicBezTo>
                  <a:cubicBezTo>
                    <a:pt x="f18" y="f11"/>
                    <a:pt x="f18" y="f17"/>
                    <a:pt x="f18" y="f22"/>
                  </a:cubicBezTo>
                  <a:cubicBezTo>
                    <a:pt x="f18" y="f23"/>
                    <a:pt x="f18" y="f7"/>
                    <a:pt x="f24" y="f7"/>
                  </a:cubicBezTo>
                  <a:cubicBezTo>
                    <a:pt x="f20" y="f7"/>
                    <a:pt x="f16" y="f7"/>
                    <a:pt x="f16" y="f25"/>
                  </a:cubicBezTo>
                  <a:cubicBezTo>
                    <a:pt x="f26" y="f13"/>
                    <a:pt x="f26" y="f27"/>
                    <a:pt x="f16" y="f28"/>
                  </a:cubicBezTo>
                  <a:cubicBezTo>
                    <a:pt x="f16" y="f8"/>
                    <a:pt x="f29" y="f19"/>
                    <a:pt x="f30" y="f16"/>
                  </a:cubicBezTo>
                  <a:cubicBezTo>
                    <a:pt x="f5" y="f16"/>
                    <a:pt x="f5" y="f31"/>
                    <a:pt x="f5" y="f14"/>
                  </a:cubicBezTo>
                  <a:cubicBezTo>
                    <a:pt x="f5" y="f9"/>
                    <a:pt x="f30" y="f9"/>
                    <a:pt x="f14" y="f9"/>
                  </a:cubicBezTo>
                  <a:cubicBezTo>
                    <a:pt x="f19" y="f9"/>
                    <a:pt x="f29" y="f9"/>
                    <a:pt x="f8" y="f9"/>
                  </a:cubicBezTo>
                  <a:cubicBezTo>
                    <a:pt x="f8" y="f9"/>
                    <a:pt x="f8" y="f9"/>
                    <a:pt x="f8" y="f9"/>
                  </a:cubicBezTo>
                  <a:close/>
                </a:path>
              </a:pathLst>
            </a:custGeom>
            <a:solidFill>
              <a:srgbClr val="19191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8" name="Freeform 216">
              <a:extLst>
                <a:ext uri="{FF2B5EF4-FFF2-40B4-BE49-F238E27FC236}">
                  <a16:creationId xmlns:a16="http://schemas.microsoft.com/office/drawing/2014/main" id="{2037C3A6-03C0-D257-6395-44CA5CEAE654}"/>
                </a:ext>
              </a:extLst>
            </p:cNvPr>
            <p:cNvSpPr/>
            <p:nvPr/>
          </p:nvSpPr>
          <p:spPr>
            <a:xfrm>
              <a:off x="10775947" y="5183184"/>
              <a:ext cx="39684" cy="52385"/>
            </a:xfrm>
            <a:custGeom>
              <a:avLst/>
              <a:gdLst>
                <a:gd name="f0" fmla="val 10800000"/>
                <a:gd name="f1" fmla="val 5400000"/>
                <a:gd name="f2" fmla="val 180"/>
                <a:gd name="f3" fmla="val w"/>
                <a:gd name="f4" fmla="val h"/>
                <a:gd name="f5" fmla="val 0"/>
                <a:gd name="f6" fmla="val 25"/>
                <a:gd name="f7" fmla="val 33"/>
                <a:gd name="f8" fmla="val 13"/>
                <a:gd name="f9" fmla="val 32"/>
                <a:gd name="f10" fmla="val 2"/>
                <a:gd name="f11" fmla="val 21"/>
                <a:gd name="f12" fmla="val 16"/>
                <a:gd name="f13" fmla="val 11"/>
                <a:gd name="f14" fmla="val 5"/>
                <a:gd name="f15" fmla="val 1"/>
                <a:gd name="f16" fmla="val 3"/>
                <a:gd name="f17" fmla="val 7"/>
                <a:gd name="f18" fmla="val 10"/>
                <a:gd name="f19" fmla="val 15"/>
                <a:gd name="f20" fmla="val 20"/>
                <a:gd name="f21" fmla="val 24"/>
                <a:gd name="f22" fmla="val 12"/>
                <a:gd name="f23" fmla="val 18"/>
                <a:gd name="f24" fmla="val 22"/>
                <a:gd name="f25" fmla="val 26"/>
                <a:gd name="f26" fmla="val 29"/>
                <a:gd name="f27" fmla="val 31"/>
                <a:gd name="f28" fmla="val 19"/>
                <a:gd name="f29" fmla="+- 0 0 -90"/>
                <a:gd name="f30" fmla="*/ f3 1 25"/>
                <a:gd name="f31" fmla="*/ f4 1 33"/>
                <a:gd name="f32" fmla="+- f7 0 f5"/>
                <a:gd name="f33" fmla="+- f6 0 f5"/>
                <a:gd name="f34" fmla="*/ f29 f0 1"/>
                <a:gd name="f35" fmla="*/ f33 1 25"/>
                <a:gd name="f36" fmla="*/ f32 1 33"/>
                <a:gd name="f37" fmla="*/ 13 f33 1"/>
                <a:gd name="f38" fmla="*/ 32 f32 1"/>
                <a:gd name="f39" fmla="*/ 2 f33 1"/>
                <a:gd name="f40" fmla="*/ 21 f32 1"/>
                <a:gd name="f41" fmla="*/ 5 f32 1"/>
                <a:gd name="f42" fmla="*/ 7 f33 1"/>
                <a:gd name="f43" fmla="*/ 0 f32 1"/>
                <a:gd name="f44" fmla="*/ 11 f33 1"/>
                <a:gd name="f45" fmla="*/ 20 f32 1"/>
                <a:gd name="f46" fmla="*/ 16 f33 1"/>
                <a:gd name="f47" fmla="*/ 25 f32 1"/>
                <a:gd name="f48" fmla="*/ 22 f33 1"/>
                <a:gd name="f49" fmla="*/ 25 f33 1"/>
                <a:gd name="f50" fmla="*/ 29 f32 1"/>
                <a:gd name="f51" fmla="*/ f34 1 f2"/>
                <a:gd name="f52" fmla="*/ f37 1 25"/>
                <a:gd name="f53" fmla="*/ f38 1 33"/>
                <a:gd name="f54" fmla="*/ f39 1 25"/>
                <a:gd name="f55" fmla="*/ f40 1 33"/>
                <a:gd name="f56" fmla="*/ f41 1 33"/>
                <a:gd name="f57" fmla="*/ f42 1 25"/>
                <a:gd name="f58" fmla="*/ f43 1 33"/>
                <a:gd name="f59" fmla="*/ f44 1 25"/>
                <a:gd name="f60" fmla="*/ f45 1 33"/>
                <a:gd name="f61" fmla="*/ f46 1 25"/>
                <a:gd name="f62" fmla="*/ f47 1 33"/>
                <a:gd name="f63" fmla="*/ f48 1 25"/>
                <a:gd name="f64" fmla="*/ f49 1 25"/>
                <a:gd name="f65" fmla="*/ f50 1 33"/>
                <a:gd name="f66" fmla="*/ 0 1 f35"/>
                <a:gd name="f67" fmla="*/ f6 1 f35"/>
                <a:gd name="f68" fmla="*/ 0 1 f36"/>
                <a:gd name="f69" fmla="*/ f7 1 f36"/>
                <a:gd name="f70" fmla="+- f51 0 f1"/>
                <a:gd name="f71" fmla="*/ f52 1 f35"/>
                <a:gd name="f72" fmla="*/ f53 1 f36"/>
                <a:gd name="f73" fmla="*/ f54 1 f35"/>
                <a:gd name="f74" fmla="*/ f55 1 f36"/>
                <a:gd name="f75" fmla="*/ f56 1 f36"/>
                <a:gd name="f76" fmla="*/ f57 1 f35"/>
                <a:gd name="f77" fmla="*/ f58 1 f36"/>
                <a:gd name="f78" fmla="*/ f59 1 f35"/>
                <a:gd name="f79" fmla="*/ f60 1 f36"/>
                <a:gd name="f80" fmla="*/ f61 1 f35"/>
                <a:gd name="f81" fmla="*/ f62 1 f36"/>
                <a:gd name="f82" fmla="*/ f63 1 f35"/>
                <a:gd name="f83" fmla="*/ f64 1 f35"/>
                <a:gd name="f84" fmla="*/ f65 1 f36"/>
                <a:gd name="f85" fmla="*/ f66 f30 1"/>
                <a:gd name="f86" fmla="*/ f67 f30 1"/>
                <a:gd name="f87" fmla="*/ f69 f31 1"/>
                <a:gd name="f88" fmla="*/ f68 f31 1"/>
                <a:gd name="f89" fmla="*/ f71 f30 1"/>
                <a:gd name="f90" fmla="*/ f72 f31 1"/>
                <a:gd name="f91" fmla="*/ f73 f30 1"/>
                <a:gd name="f92" fmla="*/ f74 f31 1"/>
                <a:gd name="f93" fmla="*/ f75 f31 1"/>
                <a:gd name="f94" fmla="*/ f76 f30 1"/>
                <a:gd name="f95" fmla="*/ f77 f31 1"/>
                <a:gd name="f96" fmla="*/ f78 f30 1"/>
                <a:gd name="f97" fmla="*/ f79 f31 1"/>
                <a:gd name="f98" fmla="*/ f80 f30 1"/>
                <a:gd name="f99" fmla="*/ f81 f31 1"/>
                <a:gd name="f100" fmla="*/ f82 f30 1"/>
                <a:gd name="f101" fmla="*/ f83 f30 1"/>
                <a:gd name="f102" fmla="*/ f84 f31 1"/>
              </a:gdLst>
              <a:ahLst/>
              <a:cxnLst>
                <a:cxn ang="3cd4">
                  <a:pos x="hc" y="t"/>
                </a:cxn>
                <a:cxn ang="0">
                  <a:pos x="r" y="vc"/>
                </a:cxn>
                <a:cxn ang="cd4">
                  <a:pos x="hc" y="b"/>
                </a:cxn>
                <a:cxn ang="cd2">
                  <a:pos x="l" y="vc"/>
                </a:cxn>
                <a:cxn ang="f70">
                  <a:pos x="f89" y="f90"/>
                </a:cxn>
                <a:cxn ang="f70">
                  <a:pos x="f91" y="f92"/>
                </a:cxn>
                <a:cxn ang="f70">
                  <a:pos x="f91" y="f93"/>
                </a:cxn>
                <a:cxn ang="f70">
                  <a:pos x="f94" y="f95"/>
                </a:cxn>
                <a:cxn ang="f70">
                  <a:pos x="f96" y="f93"/>
                </a:cxn>
                <a:cxn ang="f70">
                  <a:pos x="f96" y="f97"/>
                </a:cxn>
                <a:cxn ang="f70">
                  <a:pos x="f98" y="f99"/>
                </a:cxn>
                <a:cxn ang="f70">
                  <a:pos x="f100" y="f99"/>
                </a:cxn>
                <a:cxn ang="f70">
                  <a:pos x="f101" y="f102"/>
                </a:cxn>
                <a:cxn ang="f70">
                  <a:pos x="f100" y="f90"/>
                </a:cxn>
                <a:cxn ang="f70">
                  <a:pos x="f89" y="f90"/>
                </a:cxn>
              </a:cxnLst>
              <a:rect l="f85" t="f88" r="f86" b="f87"/>
              <a:pathLst>
                <a:path w="25" h="33">
                  <a:moveTo>
                    <a:pt x="f8" y="f9"/>
                  </a:moveTo>
                  <a:cubicBezTo>
                    <a:pt x="f5" y="f7"/>
                    <a:pt x="f10" y="f7"/>
                    <a:pt x="f10" y="f11"/>
                  </a:cubicBezTo>
                  <a:cubicBezTo>
                    <a:pt x="f10" y="f12"/>
                    <a:pt x="f10" y="f13"/>
                    <a:pt x="f10" y="f14"/>
                  </a:cubicBezTo>
                  <a:cubicBezTo>
                    <a:pt x="f15" y="f15"/>
                    <a:pt x="f16" y="f5"/>
                    <a:pt x="f17" y="f5"/>
                  </a:cubicBezTo>
                  <a:cubicBezTo>
                    <a:pt x="f13" y="f5"/>
                    <a:pt x="f13" y="f10"/>
                    <a:pt x="f13" y="f14"/>
                  </a:cubicBezTo>
                  <a:cubicBezTo>
                    <a:pt x="f13" y="f18"/>
                    <a:pt x="f13" y="f19"/>
                    <a:pt x="f13" y="f20"/>
                  </a:cubicBezTo>
                  <a:cubicBezTo>
                    <a:pt x="f13" y="f21"/>
                    <a:pt x="f22" y="f6"/>
                    <a:pt x="f12" y="f6"/>
                  </a:cubicBezTo>
                  <a:cubicBezTo>
                    <a:pt x="f23" y="f6"/>
                    <a:pt x="f20" y="f6"/>
                    <a:pt x="f24" y="f6"/>
                  </a:cubicBezTo>
                  <a:cubicBezTo>
                    <a:pt x="f6" y="f6"/>
                    <a:pt x="f6" y="f25"/>
                    <a:pt x="f6" y="f26"/>
                  </a:cubicBezTo>
                  <a:cubicBezTo>
                    <a:pt x="f6" y="f27"/>
                    <a:pt x="f21" y="f9"/>
                    <a:pt x="f24" y="f9"/>
                  </a:cubicBezTo>
                  <a:cubicBezTo>
                    <a:pt x="f28" y="f9"/>
                    <a:pt x="f12" y="f9"/>
                    <a:pt x="f8" y="f9"/>
                  </a:cubicBezTo>
                  <a:close/>
                </a:path>
              </a:pathLst>
            </a:custGeom>
            <a:solidFill>
              <a:srgbClr val="171A1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39" name="Freeform 217">
              <a:extLst>
                <a:ext uri="{FF2B5EF4-FFF2-40B4-BE49-F238E27FC236}">
                  <a16:creationId xmlns:a16="http://schemas.microsoft.com/office/drawing/2014/main" id="{CE94E7EA-436C-2FD6-7595-E179C7F4070B}"/>
                </a:ext>
              </a:extLst>
            </p:cNvPr>
            <p:cNvSpPr/>
            <p:nvPr/>
          </p:nvSpPr>
          <p:spPr>
            <a:xfrm>
              <a:off x="10552111" y="5183184"/>
              <a:ext cx="15873" cy="52385"/>
            </a:xfrm>
            <a:custGeom>
              <a:avLst/>
              <a:gdLst>
                <a:gd name="f0" fmla="val 10800000"/>
                <a:gd name="f1" fmla="val 5400000"/>
                <a:gd name="f2" fmla="val 180"/>
                <a:gd name="f3" fmla="val w"/>
                <a:gd name="f4" fmla="val h"/>
                <a:gd name="f5" fmla="val 0"/>
                <a:gd name="f6" fmla="val 10"/>
                <a:gd name="f7" fmla="val 33"/>
                <a:gd name="f8" fmla="val 17"/>
                <a:gd name="f9" fmla="val 21"/>
                <a:gd name="f10" fmla="val 9"/>
                <a:gd name="f11" fmla="val 25"/>
                <a:gd name="f12" fmla="val 29"/>
                <a:gd name="f13" fmla="val 8"/>
                <a:gd name="f14" fmla="val 5"/>
                <a:gd name="f15" fmla="val 2"/>
                <a:gd name="f16" fmla="val 32"/>
                <a:gd name="f17" fmla="val 13"/>
                <a:gd name="f18" fmla="val 4"/>
                <a:gd name="f19" fmla="val 3"/>
                <a:gd name="f20" fmla="val 1"/>
                <a:gd name="f21" fmla="+- 0 0 -90"/>
                <a:gd name="f22" fmla="*/ f3 1 10"/>
                <a:gd name="f23" fmla="*/ f4 1 33"/>
                <a:gd name="f24" fmla="+- f7 0 f5"/>
                <a:gd name="f25" fmla="+- f6 0 f5"/>
                <a:gd name="f26" fmla="*/ f21 f0 1"/>
                <a:gd name="f27" fmla="*/ f25 1 10"/>
                <a:gd name="f28" fmla="*/ f24 1 33"/>
                <a:gd name="f29" fmla="*/ 10 f25 1"/>
                <a:gd name="f30" fmla="*/ 17 f24 1"/>
                <a:gd name="f31" fmla="*/ 29 f24 1"/>
                <a:gd name="f32" fmla="*/ 5 f25 1"/>
                <a:gd name="f33" fmla="*/ 33 f24 1"/>
                <a:gd name="f34" fmla="*/ 0 f25 1"/>
                <a:gd name="f35" fmla="*/ 4 f24 1"/>
                <a:gd name="f36" fmla="*/ 1 f24 1"/>
                <a:gd name="f37" fmla="*/ 9 f25 1"/>
                <a:gd name="f38" fmla="*/ f26 1 f2"/>
                <a:gd name="f39" fmla="*/ f29 1 10"/>
                <a:gd name="f40" fmla="*/ f30 1 33"/>
                <a:gd name="f41" fmla="*/ f31 1 33"/>
                <a:gd name="f42" fmla="*/ f32 1 10"/>
                <a:gd name="f43" fmla="*/ f33 1 33"/>
                <a:gd name="f44" fmla="*/ f34 1 10"/>
                <a:gd name="f45" fmla="*/ f35 1 33"/>
                <a:gd name="f46" fmla="*/ f36 1 33"/>
                <a:gd name="f47" fmla="*/ f37 1 10"/>
                <a:gd name="f48" fmla="*/ 0 1 f27"/>
                <a:gd name="f49" fmla="*/ f6 1 f27"/>
                <a:gd name="f50" fmla="*/ 0 1 f28"/>
                <a:gd name="f51" fmla="*/ f7 1 f28"/>
                <a:gd name="f52" fmla="+- f38 0 f1"/>
                <a:gd name="f53" fmla="*/ f39 1 f27"/>
                <a:gd name="f54" fmla="*/ f40 1 f28"/>
                <a:gd name="f55" fmla="*/ f41 1 f28"/>
                <a:gd name="f56" fmla="*/ f42 1 f27"/>
                <a:gd name="f57" fmla="*/ f43 1 f28"/>
                <a:gd name="f58" fmla="*/ f44 1 f27"/>
                <a:gd name="f59" fmla="*/ f45 1 f28"/>
                <a:gd name="f60" fmla="*/ f46 1 f28"/>
                <a:gd name="f61" fmla="*/ f47 1 f27"/>
                <a:gd name="f62" fmla="*/ f48 f22 1"/>
                <a:gd name="f63" fmla="*/ f49 f22 1"/>
                <a:gd name="f64" fmla="*/ f51 f23 1"/>
                <a:gd name="f65" fmla="*/ f50 f23 1"/>
                <a:gd name="f66" fmla="*/ f53 f22 1"/>
                <a:gd name="f67" fmla="*/ f54 f23 1"/>
                <a:gd name="f68" fmla="*/ f55 f23 1"/>
                <a:gd name="f69" fmla="*/ f56 f22 1"/>
                <a:gd name="f70" fmla="*/ f57 f23 1"/>
                <a:gd name="f71" fmla="*/ f58 f22 1"/>
                <a:gd name="f72" fmla="*/ f59 f23 1"/>
                <a:gd name="f73" fmla="*/ f60 f23 1"/>
                <a:gd name="f74" fmla="*/ f61 f22 1"/>
              </a:gdLst>
              <a:ahLst/>
              <a:cxnLst>
                <a:cxn ang="3cd4">
                  <a:pos x="hc" y="t"/>
                </a:cxn>
                <a:cxn ang="0">
                  <a:pos x="r" y="vc"/>
                </a:cxn>
                <a:cxn ang="cd4">
                  <a:pos x="hc" y="b"/>
                </a:cxn>
                <a:cxn ang="cd2">
                  <a:pos x="l" y="vc"/>
                </a:cxn>
                <a:cxn ang="f52">
                  <a:pos x="f66" y="f67"/>
                </a:cxn>
                <a:cxn ang="f52">
                  <a:pos x="f66" y="f68"/>
                </a:cxn>
                <a:cxn ang="f52">
                  <a:pos x="f69" y="f70"/>
                </a:cxn>
                <a:cxn ang="f52">
                  <a:pos x="f71" y="f68"/>
                </a:cxn>
                <a:cxn ang="f52">
                  <a:pos x="f71" y="f72"/>
                </a:cxn>
                <a:cxn ang="f52">
                  <a:pos x="f69" y="f73"/>
                </a:cxn>
                <a:cxn ang="f52">
                  <a:pos x="f74" y="f72"/>
                </a:cxn>
                <a:cxn ang="f52">
                  <a:pos x="f74" y="f67"/>
                </a:cxn>
                <a:cxn ang="f52">
                  <a:pos x="f66" y="f67"/>
                </a:cxn>
              </a:cxnLst>
              <a:rect l="f62" t="f65" r="f63" b="f64"/>
              <a:pathLst>
                <a:path w="10" h="33">
                  <a:moveTo>
                    <a:pt x="f6" y="f8"/>
                  </a:moveTo>
                  <a:cubicBezTo>
                    <a:pt x="f6" y="f9"/>
                    <a:pt x="f10" y="f11"/>
                    <a:pt x="f6" y="f12"/>
                  </a:cubicBezTo>
                  <a:cubicBezTo>
                    <a:pt x="f6" y="f7"/>
                    <a:pt x="f13" y="f7"/>
                    <a:pt x="f14" y="f7"/>
                  </a:cubicBezTo>
                  <a:cubicBezTo>
                    <a:pt x="f15" y="f7"/>
                    <a:pt x="f5" y="f16"/>
                    <a:pt x="f5" y="f12"/>
                  </a:cubicBezTo>
                  <a:cubicBezTo>
                    <a:pt x="f5" y="f9"/>
                    <a:pt x="f5" y="f17"/>
                    <a:pt x="f5" y="f18"/>
                  </a:cubicBezTo>
                  <a:cubicBezTo>
                    <a:pt x="f5" y="f5"/>
                    <a:pt x="f19" y="f20"/>
                    <a:pt x="f14" y="f20"/>
                  </a:cubicBezTo>
                  <a:cubicBezTo>
                    <a:pt x="f13" y="f20"/>
                    <a:pt x="f10" y="f20"/>
                    <a:pt x="f10" y="f18"/>
                  </a:cubicBezTo>
                  <a:cubicBezTo>
                    <a:pt x="f10" y="f13"/>
                    <a:pt x="f10" y="f17"/>
                    <a:pt x="f10" y="f8"/>
                  </a:cubicBezTo>
                  <a:cubicBezTo>
                    <a:pt x="f10" y="f8"/>
                    <a:pt x="f10" y="f8"/>
                    <a:pt x="f6" y="f8"/>
                  </a:cubicBezTo>
                  <a:close/>
                </a:path>
              </a:pathLst>
            </a:custGeom>
            <a:solidFill>
              <a:srgbClr val="21202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0" name="Freeform 218">
              <a:extLst>
                <a:ext uri="{FF2B5EF4-FFF2-40B4-BE49-F238E27FC236}">
                  <a16:creationId xmlns:a16="http://schemas.microsoft.com/office/drawing/2014/main" id="{F18C3F8D-952C-4840-6341-73D49D677E5A}"/>
                </a:ext>
              </a:extLst>
            </p:cNvPr>
            <p:cNvSpPr/>
            <p:nvPr/>
          </p:nvSpPr>
          <p:spPr>
            <a:xfrm>
              <a:off x="11056933" y="5419721"/>
              <a:ext cx="6345" cy="22229"/>
            </a:xfrm>
            <a:custGeom>
              <a:avLst/>
              <a:gdLst>
                <a:gd name="f0" fmla="val 10800000"/>
                <a:gd name="f1" fmla="val 5400000"/>
                <a:gd name="f2" fmla="val 180"/>
                <a:gd name="f3" fmla="val w"/>
                <a:gd name="f4" fmla="val h"/>
                <a:gd name="f5" fmla="val 0"/>
                <a:gd name="f6" fmla="val 4"/>
                <a:gd name="f7" fmla="val 14"/>
                <a:gd name="f8" fmla="val 2"/>
                <a:gd name="f9" fmla="val 5"/>
                <a:gd name="f10" fmla="val 10"/>
                <a:gd name="f11" fmla="val 1"/>
                <a:gd name="f12" fmla="+- 0 0 -90"/>
                <a:gd name="f13" fmla="*/ f3 1 4"/>
                <a:gd name="f14" fmla="*/ f4 1 14"/>
                <a:gd name="f15" fmla="+- f7 0 f5"/>
                <a:gd name="f16" fmla="+- f6 0 f5"/>
                <a:gd name="f17" fmla="*/ f12 f0 1"/>
                <a:gd name="f18" fmla="*/ f16 1 4"/>
                <a:gd name="f19" fmla="*/ f15 1 14"/>
                <a:gd name="f20" fmla="*/ 2 f16 1"/>
                <a:gd name="f21" fmla="*/ 0 f15 1"/>
                <a:gd name="f22" fmla="*/ 1 f16 1"/>
                <a:gd name="f23" fmla="*/ 14 f15 1"/>
                <a:gd name="f24" fmla="*/ f17 1 f2"/>
                <a:gd name="f25" fmla="*/ f20 1 4"/>
                <a:gd name="f26" fmla="*/ f21 1 14"/>
                <a:gd name="f27" fmla="*/ f22 1 4"/>
                <a:gd name="f28" fmla="*/ f23 1 14"/>
                <a:gd name="f29" fmla="*/ 0 1 f18"/>
                <a:gd name="f30" fmla="*/ f6 1 f18"/>
                <a:gd name="f31" fmla="*/ 0 1 f19"/>
                <a:gd name="f32" fmla="*/ f7 1 f19"/>
                <a:gd name="f33" fmla="+- f24 0 f1"/>
                <a:gd name="f34" fmla="*/ f25 1 f18"/>
                <a:gd name="f35" fmla="*/ f26 1 f19"/>
                <a:gd name="f36" fmla="*/ f27 1 f18"/>
                <a:gd name="f37" fmla="*/ f28 1 f19"/>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4" h="14">
                  <a:moveTo>
                    <a:pt x="f8" y="f5"/>
                  </a:moveTo>
                  <a:cubicBezTo>
                    <a:pt x="f8" y="f9"/>
                    <a:pt x="f6" y="f10"/>
                    <a:pt x="f11" y="f7"/>
                  </a:cubicBezTo>
                  <a:cubicBezTo>
                    <a:pt x="f11" y="f10"/>
                    <a:pt x="f5" y="f9"/>
                    <a:pt x="f8"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1" name="Freeform 219">
              <a:extLst>
                <a:ext uri="{FF2B5EF4-FFF2-40B4-BE49-F238E27FC236}">
                  <a16:creationId xmlns:a16="http://schemas.microsoft.com/office/drawing/2014/main" id="{73CB00FD-871F-5C9E-A5DC-A01AFE0FA181}"/>
                </a:ext>
              </a:extLst>
            </p:cNvPr>
            <p:cNvSpPr/>
            <p:nvPr/>
          </p:nvSpPr>
          <p:spPr>
            <a:xfrm>
              <a:off x="11064870" y="5373691"/>
              <a:ext cx="3172" cy="14292"/>
            </a:xfrm>
            <a:custGeom>
              <a:avLst/>
              <a:gdLst>
                <a:gd name="f0" fmla="val 10800000"/>
                <a:gd name="f1" fmla="val 5400000"/>
                <a:gd name="f2" fmla="val 180"/>
                <a:gd name="f3" fmla="val w"/>
                <a:gd name="f4" fmla="val h"/>
                <a:gd name="f5" fmla="val 0"/>
                <a:gd name="f6" fmla="val 2"/>
                <a:gd name="f7" fmla="val 10"/>
                <a:gd name="f8" fmla="val 3"/>
                <a:gd name="f9" fmla="val 6"/>
                <a:gd name="f10" fmla="+- 0 0 -90"/>
                <a:gd name="f11" fmla="*/ f3 1 2"/>
                <a:gd name="f12" fmla="*/ f4 1 10"/>
                <a:gd name="f13" fmla="+- f7 0 f5"/>
                <a:gd name="f14" fmla="+- f6 0 f5"/>
                <a:gd name="f15" fmla="*/ f10 f0 1"/>
                <a:gd name="f16" fmla="*/ f13 1 10"/>
                <a:gd name="f17" fmla="*/ f14 1 2"/>
                <a:gd name="f18" fmla="*/ 0 f14 1"/>
                <a:gd name="f19" fmla="*/ 0 f13 1"/>
                <a:gd name="f20" fmla="*/ 10 f13 1"/>
                <a:gd name="f21" fmla="*/ f15 1 f2"/>
                <a:gd name="f22" fmla="*/ f18 1 2"/>
                <a:gd name="f23" fmla="*/ f19 1 10"/>
                <a:gd name="f24" fmla="*/ f20 1 10"/>
                <a:gd name="f25" fmla="*/ 0 1 f17"/>
                <a:gd name="f26" fmla="*/ f6 1 f17"/>
                <a:gd name="f27" fmla="*/ 0 1 f16"/>
                <a:gd name="f28" fmla="*/ f7 1 f16"/>
                <a:gd name="f29" fmla="+- f21 0 f1"/>
                <a:gd name="f30" fmla="*/ f22 1 f17"/>
                <a:gd name="f31" fmla="*/ f23 1 f16"/>
                <a:gd name="f32" fmla="*/ f24 1 f16"/>
                <a:gd name="f33" fmla="*/ f25 f11 1"/>
                <a:gd name="f34" fmla="*/ f26 f11 1"/>
                <a:gd name="f35" fmla="*/ f28 f12 1"/>
                <a:gd name="f36" fmla="*/ f27 f12 1"/>
                <a:gd name="f37" fmla="*/ f30 f11 1"/>
                <a:gd name="f38" fmla="*/ f31 f12 1"/>
                <a:gd name="f39" fmla="*/ f32 f12 1"/>
              </a:gdLst>
              <a:ahLst/>
              <a:cxnLst>
                <a:cxn ang="3cd4">
                  <a:pos x="hc" y="t"/>
                </a:cxn>
                <a:cxn ang="0">
                  <a:pos x="r" y="vc"/>
                </a:cxn>
                <a:cxn ang="cd4">
                  <a:pos x="hc" y="b"/>
                </a:cxn>
                <a:cxn ang="cd2">
                  <a:pos x="l" y="vc"/>
                </a:cxn>
                <a:cxn ang="f29">
                  <a:pos x="f37" y="f38"/>
                </a:cxn>
                <a:cxn ang="f29">
                  <a:pos x="f37" y="f39"/>
                </a:cxn>
                <a:cxn ang="f29">
                  <a:pos x="f37" y="f38"/>
                </a:cxn>
              </a:cxnLst>
              <a:rect l="f33" t="f36" r="f34" b="f35"/>
              <a:pathLst>
                <a:path w="2" h="10">
                  <a:moveTo>
                    <a:pt x="f5" y="f5"/>
                  </a:moveTo>
                  <a:cubicBezTo>
                    <a:pt x="f6" y="f8"/>
                    <a:pt x="f6" y="f9"/>
                    <a:pt x="f5" y="f7"/>
                  </a:cubicBezTo>
                  <a:cubicBezTo>
                    <a:pt x="f5" y="f9"/>
                    <a:pt x="f5" y="f8"/>
                    <a:pt x="f5"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2" name="Freeform 220">
              <a:extLst>
                <a:ext uri="{FF2B5EF4-FFF2-40B4-BE49-F238E27FC236}">
                  <a16:creationId xmlns:a16="http://schemas.microsoft.com/office/drawing/2014/main" id="{000A4BE9-683E-ECC7-4D9F-D3AA52148032}"/>
                </a:ext>
              </a:extLst>
            </p:cNvPr>
            <p:cNvSpPr/>
            <p:nvPr/>
          </p:nvSpPr>
          <p:spPr>
            <a:xfrm>
              <a:off x="11060116" y="5392738"/>
              <a:ext cx="6345" cy="15873"/>
            </a:xfrm>
            <a:custGeom>
              <a:avLst/>
              <a:gdLst>
                <a:gd name="f0" fmla="val 10800000"/>
                <a:gd name="f1" fmla="val 5400000"/>
                <a:gd name="f2" fmla="val 180"/>
                <a:gd name="f3" fmla="val w"/>
                <a:gd name="f4" fmla="val h"/>
                <a:gd name="f5" fmla="val 0"/>
                <a:gd name="f6" fmla="val 4"/>
                <a:gd name="f7" fmla="val 10"/>
                <a:gd name="f8" fmla="val 3"/>
                <a:gd name="f9" fmla="val 2"/>
                <a:gd name="f10" fmla="val 7"/>
                <a:gd name="f11" fmla="val 1"/>
                <a:gd name="f12" fmla="+- 0 0 -90"/>
                <a:gd name="f13" fmla="*/ f3 1 4"/>
                <a:gd name="f14" fmla="*/ f4 1 10"/>
                <a:gd name="f15" fmla="+- f7 0 f5"/>
                <a:gd name="f16" fmla="+- f6 0 f5"/>
                <a:gd name="f17" fmla="*/ f12 f0 1"/>
                <a:gd name="f18" fmla="*/ f15 1 10"/>
                <a:gd name="f19" fmla="*/ f16 1 4"/>
                <a:gd name="f20" fmla="*/ 3 f16 1"/>
                <a:gd name="f21" fmla="*/ 0 f15 1"/>
                <a:gd name="f22" fmla="*/ 1 f16 1"/>
                <a:gd name="f23" fmla="*/ 10 f15 1"/>
                <a:gd name="f24" fmla="*/ f17 1 f2"/>
                <a:gd name="f25" fmla="*/ f20 1 4"/>
                <a:gd name="f26" fmla="*/ f21 1 10"/>
                <a:gd name="f27" fmla="*/ f22 1 4"/>
                <a:gd name="f28" fmla="*/ f23 1 10"/>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4" h="10">
                  <a:moveTo>
                    <a:pt x="f8" y="f5"/>
                  </a:moveTo>
                  <a:cubicBezTo>
                    <a:pt x="f9" y="f6"/>
                    <a:pt x="f6" y="f10"/>
                    <a:pt x="f11" y="f7"/>
                  </a:cubicBezTo>
                  <a:cubicBezTo>
                    <a:pt x="f11" y="f10"/>
                    <a:pt x="f5" y="f8"/>
                    <a:pt x="f8"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3" name="Freeform 221">
              <a:extLst>
                <a:ext uri="{FF2B5EF4-FFF2-40B4-BE49-F238E27FC236}">
                  <a16:creationId xmlns:a16="http://schemas.microsoft.com/office/drawing/2014/main" id="{E0E73CA8-484E-9DA3-DF2C-9351CCBB02CA}"/>
                </a:ext>
              </a:extLst>
            </p:cNvPr>
            <p:cNvSpPr/>
            <p:nvPr/>
          </p:nvSpPr>
          <p:spPr>
            <a:xfrm>
              <a:off x="11053760" y="5457825"/>
              <a:ext cx="6345" cy="11109"/>
            </a:xfrm>
            <a:custGeom>
              <a:avLst/>
              <a:gdLst>
                <a:gd name="f0" fmla="val 10800000"/>
                <a:gd name="f1" fmla="val 5400000"/>
                <a:gd name="f2" fmla="val 180"/>
                <a:gd name="f3" fmla="val w"/>
                <a:gd name="f4" fmla="val h"/>
                <a:gd name="f5" fmla="val 0"/>
                <a:gd name="f6" fmla="val 4"/>
                <a:gd name="f7" fmla="val 7"/>
                <a:gd name="f8" fmla="val 2"/>
                <a:gd name="f9" fmla="val 3"/>
                <a:gd name="f10" fmla="val 5"/>
                <a:gd name="f11" fmla="val 1"/>
                <a:gd name="f12" fmla="+- 0 0 -90"/>
                <a:gd name="f13" fmla="*/ f3 1 4"/>
                <a:gd name="f14" fmla="*/ f4 1 7"/>
                <a:gd name="f15" fmla="+- f7 0 f5"/>
                <a:gd name="f16" fmla="+- f6 0 f5"/>
                <a:gd name="f17" fmla="*/ f12 f0 1"/>
                <a:gd name="f18" fmla="*/ f16 1 4"/>
                <a:gd name="f19" fmla="*/ f15 1 7"/>
                <a:gd name="f20" fmla="*/ 2 f16 1"/>
                <a:gd name="f21" fmla="*/ 0 f15 1"/>
                <a:gd name="f22" fmla="*/ 1 f16 1"/>
                <a:gd name="f23" fmla="*/ 7 f15 1"/>
                <a:gd name="f24" fmla="*/ f17 1 f2"/>
                <a:gd name="f25" fmla="*/ f20 1 4"/>
                <a:gd name="f26" fmla="*/ f21 1 7"/>
                <a:gd name="f27" fmla="*/ f22 1 4"/>
                <a:gd name="f28" fmla="*/ f23 1 7"/>
                <a:gd name="f29" fmla="*/ 0 1 f18"/>
                <a:gd name="f30" fmla="*/ f6 1 f18"/>
                <a:gd name="f31" fmla="*/ 0 1 f19"/>
                <a:gd name="f32" fmla="*/ f7 1 f19"/>
                <a:gd name="f33" fmla="+- f24 0 f1"/>
                <a:gd name="f34" fmla="*/ f25 1 f18"/>
                <a:gd name="f35" fmla="*/ f26 1 f19"/>
                <a:gd name="f36" fmla="*/ f27 1 f18"/>
                <a:gd name="f37" fmla="*/ f28 1 f19"/>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4" h="7">
                  <a:moveTo>
                    <a:pt x="f8" y="f5"/>
                  </a:moveTo>
                  <a:cubicBezTo>
                    <a:pt x="f9" y="f8"/>
                    <a:pt x="f6" y="f10"/>
                    <a:pt x="f11" y="f7"/>
                  </a:cubicBezTo>
                  <a:cubicBezTo>
                    <a:pt x="f11" y="f10"/>
                    <a:pt x="f5" y="f8"/>
                    <a:pt x="f8"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4" name="Freeform 222">
              <a:extLst>
                <a:ext uri="{FF2B5EF4-FFF2-40B4-BE49-F238E27FC236}">
                  <a16:creationId xmlns:a16="http://schemas.microsoft.com/office/drawing/2014/main" id="{6247C40B-CEDB-638C-D3A4-219FE0361ED4}"/>
                </a:ext>
              </a:extLst>
            </p:cNvPr>
            <p:cNvSpPr/>
            <p:nvPr/>
          </p:nvSpPr>
          <p:spPr>
            <a:xfrm>
              <a:off x="11052179" y="5478463"/>
              <a:ext cx="3172" cy="9528"/>
            </a:xfrm>
            <a:custGeom>
              <a:avLst/>
              <a:gdLst>
                <a:gd name="f0" fmla="val 10800000"/>
                <a:gd name="f1" fmla="val 5400000"/>
                <a:gd name="f2" fmla="val 180"/>
                <a:gd name="f3" fmla="val w"/>
                <a:gd name="f4" fmla="val h"/>
                <a:gd name="f5" fmla="val 0"/>
                <a:gd name="f6" fmla="val 2"/>
                <a:gd name="f7" fmla="val 6"/>
                <a:gd name="f8" fmla="val 4"/>
                <a:gd name="f9" fmla="+- 0 0 -90"/>
                <a:gd name="f10" fmla="*/ f3 1 2"/>
                <a:gd name="f11" fmla="*/ f4 1 6"/>
                <a:gd name="f12" fmla="+- f7 0 f5"/>
                <a:gd name="f13" fmla="+- f6 0 f5"/>
                <a:gd name="f14" fmla="*/ f9 f0 1"/>
                <a:gd name="f15" fmla="*/ f12 1 6"/>
                <a:gd name="f16" fmla="*/ f13 1 2"/>
                <a:gd name="f17" fmla="*/ 2 f13 1"/>
                <a:gd name="f18" fmla="*/ 0 f12 1"/>
                <a:gd name="f19" fmla="*/ 0 f13 1"/>
                <a:gd name="f20" fmla="*/ 6 f12 1"/>
                <a:gd name="f21" fmla="*/ f14 1 f2"/>
                <a:gd name="f22" fmla="*/ f17 1 2"/>
                <a:gd name="f23" fmla="*/ f18 1 6"/>
                <a:gd name="f24" fmla="*/ f19 1 2"/>
                <a:gd name="f25" fmla="*/ f20 1 6"/>
                <a:gd name="f26" fmla="*/ 0 1 f16"/>
                <a:gd name="f27" fmla="*/ f6 1 f16"/>
                <a:gd name="f28" fmla="*/ 0 1 f15"/>
                <a:gd name="f29" fmla="*/ f7 1 f15"/>
                <a:gd name="f30" fmla="+- f21 0 f1"/>
                <a:gd name="f31" fmla="*/ f22 1 f16"/>
                <a:gd name="f32" fmla="*/ f23 1 f15"/>
                <a:gd name="f33" fmla="*/ f24 1 f16"/>
                <a:gd name="f34" fmla="*/ f25 1 f15"/>
                <a:gd name="f35" fmla="*/ f26 f10 1"/>
                <a:gd name="f36" fmla="*/ f27 f10 1"/>
                <a:gd name="f37" fmla="*/ f29 f11 1"/>
                <a:gd name="f38" fmla="*/ f28 f11 1"/>
                <a:gd name="f39" fmla="*/ f31 f10 1"/>
                <a:gd name="f40" fmla="*/ f32 f11 1"/>
                <a:gd name="f41" fmla="*/ f33 f10 1"/>
                <a:gd name="f42" fmla="*/ f34 f11 1"/>
              </a:gdLst>
              <a:ahLst/>
              <a:cxnLst>
                <a:cxn ang="3cd4">
                  <a:pos x="hc" y="t"/>
                </a:cxn>
                <a:cxn ang="0">
                  <a:pos x="r" y="vc"/>
                </a:cxn>
                <a:cxn ang="cd4">
                  <a:pos x="hc" y="b"/>
                </a:cxn>
                <a:cxn ang="cd2">
                  <a:pos x="l" y="vc"/>
                </a:cxn>
                <a:cxn ang="f30">
                  <a:pos x="f39" y="f40"/>
                </a:cxn>
                <a:cxn ang="f30">
                  <a:pos x="f41" y="f42"/>
                </a:cxn>
                <a:cxn ang="f30">
                  <a:pos x="f39" y="f40"/>
                </a:cxn>
              </a:cxnLst>
              <a:rect l="f35" t="f38" r="f36" b="f37"/>
              <a:pathLst>
                <a:path w="2" h="6">
                  <a:moveTo>
                    <a:pt x="f6" y="f5"/>
                  </a:moveTo>
                  <a:cubicBezTo>
                    <a:pt x="f6" y="f6"/>
                    <a:pt x="f6" y="f8"/>
                    <a:pt x="f5" y="f7"/>
                  </a:cubicBezTo>
                  <a:cubicBezTo>
                    <a:pt x="f5" y="f8"/>
                    <a:pt x="f5" y="f6"/>
                    <a:pt x="f6"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5" name="Freeform 223">
              <a:extLst>
                <a:ext uri="{FF2B5EF4-FFF2-40B4-BE49-F238E27FC236}">
                  <a16:creationId xmlns:a16="http://schemas.microsoft.com/office/drawing/2014/main" id="{2BA0B625-C59A-2B6B-72A6-807C12E7867A}"/>
                </a:ext>
              </a:extLst>
            </p:cNvPr>
            <p:cNvSpPr/>
            <p:nvPr/>
          </p:nvSpPr>
          <p:spPr>
            <a:xfrm>
              <a:off x="10582278" y="5597527"/>
              <a:ext cx="373066" cy="14292"/>
            </a:xfrm>
            <a:custGeom>
              <a:avLst/>
              <a:gdLst>
                <a:gd name="f0" fmla="val 10800000"/>
                <a:gd name="f1" fmla="val 5400000"/>
                <a:gd name="f2" fmla="val 180"/>
                <a:gd name="f3" fmla="val w"/>
                <a:gd name="f4" fmla="val h"/>
                <a:gd name="f5" fmla="val 0"/>
                <a:gd name="f6" fmla="val 236"/>
                <a:gd name="f7" fmla="val 10"/>
                <a:gd name="f8" fmla="val 11"/>
                <a:gd name="f9" fmla="val 6"/>
                <a:gd name="f10" fmla="val 9"/>
                <a:gd name="f11" fmla="val 3"/>
                <a:gd name="f12" fmla="val 5"/>
                <a:gd name="f13" fmla="val 2"/>
                <a:gd name="f14" fmla="val 25"/>
                <a:gd name="f15" fmla="val 48"/>
                <a:gd name="f16" fmla="val 70"/>
                <a:gd name="f17" fmla="val 74"/>
                <a:gd name="f18" fmla="val 78"/>
                <a:gd name="f19" fmla="val 80"/>
                <a:gd name="f20" fmla="val 81"/>
                <a:gd name="f21" fmla="val 82"/>
                <a:gd name="f22" fmla="val 132"/>
                <a:gd name="f23" fmla="val 183"/>
                <a:gd name="f24" fmla="val 233"/>
                <a:gd name="f25" fmla="val 234"/>
                <a:gd name="f26" fmla="val 235"/>
                <a:gd name="f27" fmla="val 4"/>
                <a:gd name="f28" fmla="val 8"/>
                <a:gd name="f29" fmla="val 231"/>
                <a:gd name="f30" fmla="val 228"/>
                <a:gd name="f31" fmla="val 174"/>
                <a:gd name="f32" fmla="val 120"/>
                <a:gd name="f33" fmla="val 66"/>
                <a:gd name="f34" fmla="val 65"/>
                <a:gd name="f35" fmla="val 50"/>
                <a:gd name="f36" fmla="val 36"/>
                <a:gd name="f37" fmla="val 21"/>
                <a:gd name="f38" fmla="val 18"/>
                <a:gd name="f39" fmla="val 14"/>
                <a:gd name="f40" fmla="+- 0 0 -90"/>
                <a:gd name="f41" fmla="*/ f3 1 236"/>
                <a:gd name="f42" fmla="*/ f4 1 10"/>
                <a:gd name="f43" fmla="+- f7 0 f5"/>
                <a:gd name="f44" fmla="+- f6 0 f5"/>
                <a:gd name="f45" fmla="*/ f40 f0 1"/>
                <a:gd name="f46" fmla="*/ f43 1 10"/>
                <a:gd name="f47" fmla="*/ f44 1 236"/>
                <a:gd name="f48" fmla="*/ 11 f44 1"/>
                <a:gd name="f49" fmla="*/ 6 f43 1"/>
                <a:gd name="f50" fmla="*/ 0 f44 1"/>
                <a:gd name="f51" fmla="*/ 2 f43 1"/>
                <a:gd name="f52" fmla="*/ 70 f44 1"/>
                <a:gd name="f53" fmla="*/ 80 f44 1"/>
                <a:gd name="f54" fmla="*/ 0 f43 1"/>
                <a:gd name="f55" fmla="*/ 82 f44 1"/>
                <a:gd name="f56" fmla="*/ 233 f44 1"/>
                <a:gd name="f57" fmla="*/ 236 f44 1"/>
                <a:gd name="f58" fmla="*/ 228 f44 1"/>
                <a:gd name="f59" fmla="*/ 9 f43 1"/>
                <a:gd name="f60" fmla="*/ 66 f44 1"/>
                <a:gd name="f61" fmla="*/ 65 f44 1"/>
                <a:gd name="f62" fmla="*/ 21 f44 1"/>
                <a:gd name="f63" fmla="*/ 8 f43 1"/>
                <a:gd name="f64" fmla="*/ f45 1 f2"/>
                <a:gd name="f65" fmla="*/ f48 1 236"/>
                <a:gd name="f66" fmla="*/ f49 1 10"/>
                <a:gd name="f67" fmla="*/ f50 1 236"/>
                <a:gd name="f68" fmla="*/ f51 1 10"/>
                <a:gd name="f69" fmla="*/ f52 1 236"/>
                <a:gd name="f70" fmla="*/ f53 1 236"/>
                <a:gd name="f71" fmla="*/ f54 1 10"/>
                <a:gd name="f72" fmla="*/ f55 1 236"/>
                <a:gd name="f73" fmla="*/ f56 1 236"/>
                <a:gd name="f74" fmla="*/ f57 1 236"/>
                <a:gd name="f75" fmla="*/ f58 1 236"/>
                <a:gd name="f76" fmla="*/ f59 1 10"/>
                <a:gd name="f77" fmla="*/ f60 1 236"/>
                <a:gd name="f78" fmla="*/ f61 1 236"/>
                <a:gd name="f79" fmla="*/ f62 1 236"/>
                <a:gd name="f80" fmla="*/ f63 1 10"/>
                <a:gd name="f81" fmla="*/ 0 1 f47"/>
                <a:gd name="f82" fmla="*/ f6 1 f47"/>
                <a:gd name="f83" fmla="*/ 0 1 f46"/>
                <a:gd name="f84" fmla="*/ f7 1 f46"/>
                <a:gd name="f85" fmla="+- f64 0 f1"/>
                <a:gd name="f86" fmla="*/ f65 1 f47"/>
                <a:gd name="f87" fmla="*/ f66 1 f46"/>
                <a:gd name="f88" fmla="*/ f67 1 f47"/>
                <a:gd name="f89" fmla="*/ f68 1 f46"/>
                <a:gd name="f90" fmla="*/ f69 1 f47"/>
                <a:gd name="f91" fmla="*/ f70 1 f47"/>
                <a:gd name="f92" fmla="*/ f71 1 f46"/>
                <a:gd name="f93" fmla="*/ f72 1 f47"/>
                <a:gd name="f94" fmla="*/ f73 1 f47"/>
                <a:gd name="f95" fmla="*/ f74 1 f47"/>
                <a:gd name="f96" fmla="*/ f75 1 f47"/>
                <a:gd name="f97" fmla="*/ f76 1 f46"/>
                <a:gd name="f98" fmla="*/ f77 1 f47"/>
                <a:gd name="f99" fmla="*/ f78 1 f47"/>
                <a:gd name="f100" fmla="*/ f79 1 f47"/>
                <a:gd name="f101" fmla="*/ f80 1 f46"/>
                <a:gd name="f102" fmla="*/ f81 f41 1"/>
                <a:gd name="f103" fmla="*/ f82 f41 1"/>
                <a:gd name="f104" fmla="*/ f84 f42 1"/>
                <a:gd name="f105" fmla="*/ f83 f42 1"/>
                <a:gd name="f106" fmla="*/ f86 f41 1"/>
                <a:gd name="f107" fmla="*/ f87 f42 1"/>
                <a:gd name="f108" fmla="*/ f88 f41 1"/>
                <a:gd name="f109" fmla="*/ f89 f42 1"/>
                <a:gd name="f110" fmla="*/ f90 f41 1"/>
                <a:gd name="f111" fmla="*/ f91 f41 1"/>
                <a:gd name="f112" fmla="*/ f92 f42 1"/>
                <a:gd name="f113" fmla="*/ f93 f41 1"/>
                <a:gd name="f114" fmla="*/ f94 f41 1"/>
                <a:gd name="f115" fmla="*/ f95 f41 1"/>
                <a:gd name="f116" fmla="*/ f96 f41 1"/>
                <a:gd name="f117" fmla="*/ f97 f42 1"/>
                <a:gd name="f118" fmla="*/ f98 f41 1"/>
                <a:gd name="f119" fmla="*/ f99 f41 1"/>
                <a:gd name="f120" fmla="*/ f100 f41 1"/>
                <a:gd name="f121" fmla="*/ f101 f42 1"/>
              </a:gdLst>
              <a:ahLst/>
              <a:cxnLst>
                <a:cxn ang="3cd4">
                  <a:pos x="hc" y="t"/>
                </a:cxn>
                <a:cxn ang="0">
                  <a:pos x="r" y="vc"/>
                </a:cxn>
                <a:cxn ang="cd4">
                  <a:pos x="hc" y="b"/>
                </a:cxn>
                <a:cxn ang="cd2">
                  <a:pos x="l" y="vc"/>
                </a:cxn>
                <a:cxn ang="f85">
                  <a:pos x="f106" y="f107"/>
                </a:cxn>
                <a:cxn ang="f85">
                  <a:pos x="f108" y="f109"/>
                </a:cxn>
                <a:cxn ang="f85">
                  <a:pos x="f110" y="f109"/>
                </a:cxn>
                <a:cxn ang="f85">
                  <a:pos x="f111" y="f112"/>
                </a:cxn>
                <a:cxn ang="f85">
                  <a:pos x="f113" y="f112"/>
                </a:cxn>
                <a:cxn ang="f85">
                  <a:pos x="f114" y="f112"/>
                </a:cxn>
                <a:cxn ang="f85">
                  <a:pos x="f115" y="f112"/>
                </a:cxn>
                <a:cxn ang="f85">
                  <a:pos x="f115" y="f107"/>
                </a:cxn>
                <a:cxn ang="f85">
                  <a:pos x="f116" y="f117"/>
                </a:cxn>
                <a:cxn ang="f85">
                  <a:pos x="f118" y="f117"/>
                </a:cxn>
                <a:cxn ang="f85">
                  <a:pos x="f119" y="f117"/>
                </a:cxn>
                <a:cxn ang="f85">
                  <a:pos x="f120" y="f121"/>
                </a:cxn>
                <a:cxn ang="f85">
                  <a:pos x="f106" y="f107"/>
                </a:cxn>
              </a:cxnLst>
              <a:rect l="f102" t="f105" r="f103" b="f104"/>
              <a:pathLst>
                <a:path w="236" h="10">
                  <a:moveTo>
                    <a:pt x="f8" y="f9"/>
                  </a:moveTo>
                  <a:cubicBezTo>
                    <a:pt x="f10" y="f11"/>
                    <a:pt x="f12" y="f12"/>
                    <a:pt x="f5" y="f13"/>
                  </a:cubicBezTo>
                  <a:cubicBezTo>
                    <a:pt x="f14" y="f13"/>
                    <a:pt x="f15" y="f13"/>
                    <a:pt x="f16" y="f13"/>
                  </a:cubicBezTo>
                  <a:cubicBezTo>
                    <a:pt x="f17" y="f13"/>
                    <a:pt x="f18" y="f11"/>
                    <a:pt x="f19" y="f5"/>
                  </a:cubicBezTo>
                  <a:cubicBezTo>
                    <a:pt x="f20" y="f5"/>
                    <a:pt x="f21" y="f5"/>
                    <a:pt x="f21" y="f5"/>
                  </a:cubicBezTo>
                  <a:cubicBezTo>
                    <a:pt x="f22" y="f5"/>
                    <a:pt x="f23" y="f5"/>
                    <a:pt x="f24" y="f5"/>
                  </a:cubicBezTo>
                  <a:cubicBezTo>
                    <a:pt x="f25" y="f5"/>
                    <a:pt x="f26" y="f5"/>
                    <a:pt x="f6" y="f5"/>
                  </a:cubicBezTo>
                  <a:cubicBezTo>
                    <a:pt x="f6" y="f13"/>
                    <a:pt x="f6" y="f27"/>
                    <a:pt x="f6" y="f9"/>
                  </a:cubicBezTo>
                  <a:cubicBezTo>
                    <a:pt x="f25" y="f28"/>
                    <a:pt x="f29" y="f10"/>
                    <a:pt x="f30" y="f10"/>
                  </a:cubicBezTo>
                  <a:cubicBezTo>
                    <a:pt x="f31" y="f10"/>
                    <a:pt x="f32" y="f7"/>
                    <a:pt x="f33" y="f10"/>
                  </a:cubicBezTo>
                  <a:cubicBezTo>
                    <a:pt x="f33" y="f10"/>
                    <a:pt x="f34" y="f10"/>
                    <a:pt x="f34" y="f10"/>
                  </a:cubicBezTo>
                  <a:cubicBezTo>
                    <a:pt x="f35" y="f9"/>
                    <a:pt x="f36" y="f9"/>
                    <a:pt x="f37" y="f28"/>
                  </a:cubicBezTo>
                  <a:cubicBezTo>
                    <a:pt x="f38" y="f10"/>
                    <a:pt x="f39" y="f10"/>
                    <a:pt x="f8" y="f9"/>
                  </a:cubicBezTo>
                  <a:close/>
                </a:path>
              </a:pathLst>
            </a:custGeom>
            <a:solidFill>
              <a:srgbClr val="7C525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6" name="Freeform 224">
              <a:extLst>
                <a:ext uri="{FF2B5EF4-FFF2-40B4-BE49-F238E27FC236}">
                  <a16:creationId xmlns:a16="http://schemas.microsoft.com/office/drawing/2014/main" id="{428C3E2C-7EF0-B286-F40B-FFA2E368A5A9}"/>
                </a:ext>
              </a:extLst>
            </p:cNvPr>
            <p:cNvSpPr/>
            <p:nvPr/>
          </p:nvSpPr>
          <p:spPr>
            <a:xfrm>
              <a:off x="10980736" y="5597527"/>
              <a:ext cx="12701" cy="7936"/>
            </a:xfrm>
            <a:custGeom>
              <a:avLst/>
              <a:gdLst>
                <a:gd name="f0" fmla="val 10800000"/>
                <a:gd name="f1" fmla="val 5400000"/>
                <a:gd name="f2" fmla="val 180"/>
                <a:gd name="f3" fmla="val w"/>
                <a:gd name="f4" fmla="val h"/>
                <a:gd name="f5" fmla="val 0"/>
                <a:gd name="f6" fmla="val 8"/>
                <a:gd name="f7" fmla="val 5"/>
                <a:gd name="f8" fmla="val 7"/>
                <a:gd name="f9" fmla="val 1"/>
                <a:gd name="f10" fmla="val 3"/>
                <a:gd name="f11" fmla="val 6"/>
                <a:gd name="f12" fmla="val 4"/>
                <a:gd name="f13" fmla="val 2"/>
                <a:gd name="f14" fmla="+- 0 0 -90"/>
                <a:gd name="f15" fmla="*/ f3 1 8"/>
                <a:gd name="f16" fmla="*/ f4 1 5"/>
                <a:gd name="f17" fmla="+- f7 0 f5"/>
                <a:gd name="f18" fmla="+- f6 0 f5"/>
                <a:gd name="f19" fmla="*/ f14 f0 1"/>
                <a:gd name="f20" fmla="*/ f17 1 5"/>
                <a:gd name="f21" fmla="*/ f18 1 8"/>
                <a:gd name="f22" fmla="*/ 5 f18 1"/>
                <a:gd name="f23" fmla="*/ 0 f17 1"/>
                <a:gd name="f24" fmla="*/ 6 f18 1"/>
                <a:gd name="f25" fmla="*/ 4 f17 1"/>
                <a:gd name="f26" fmla="*/ 0 f18 1"/>
                <a:gd name="f27" fmla="*/ f19 1 f2"/>
                <a:gd name="f28" fmla="*/ f22 1 8"/>
                <a:gd name="f29" fmla="*/ f23 1 5"/>
                <a:gd name="f30" fmla="*/ f24 1 8"/>
                <a:gd name="f31" fmla="*/ f25 1 5"/>
                <a:gd name="f32" fmla="*/ f26 1 8"/>
                <a:gd name="f33" fmla="*/ 0 1 f21"/>
                <a:gd name="f34" fmla="*/ f6 1 f21"/>
                <a:gd name="f35" fmla="*/ 0 1 f20"/>
                <a:gd name="f36" fmla="*/ f7 1 f20"/>
                <a:gd name="f37" fmla="+- f27 0 f1"/>
                <a:gd name="f38" fmla="*/ f28 1 f21"/>
                <a:gd name="f39" fmla="*/ f29 1 f20"/>
                <a:gd name="f40" fmla="*/ f30 1 f21"/>
                <a:gd name="f41" fmla="*/ f31 1 f20"/>
                <a:gd name="f42" fmla="*/ f32 1 f21"/>
                <a:gd name="f43" fmla="*/ f33 f15 1"/>
                <a:gd name="f44" fmla="*/ f34 f15 1"/>
                <a:gd name="f45" fmla="*/ f36 f16 1"/>
                <a:gd name="f46" fmla="*/ f35 f16 1"/>
                <a:gd name="f47" fmla="*/ f38 f15 1"/>
                <a:gd name="f48" fmla="*/ f39 f16 1"/>
                <a:gd name="f49" fmla="*/ f40 f15 1"/>
                <a:gd name="f50" fmla="*/ f41 f16 1"/>
                <a:gd name="f51" fmla="*/ f42 f15 1"/>
              </a:gdLst>
              <a:ahLst/>
              <a:cxnLst>
                <a:cxn ang="3cd4">
                  <a:pos x="hc" y="t"/>
                </a:cxn>
                <a:cxn ang="0">
                  <a:pos x="r" y="vc"/>
                </a:cxn>
                <a:cxn ang="cd4">
                  <a:pos x="hc" y="b"/>
                </a:cxn>
                <a:cxn ang="cd2">
                  <a:pos x="l" y="vc"/>
                </a:cxn>
                <a:cxn ang="f37">
                  <a:pos x="f47" y="f48"/>
                </a:cxn>
                <a:cxn ang="f37">
                  <a:pos x="f49" y="f50"/>
                </a:cxn>
                <a:cxn ang="f37">
                  <a:pos x="f51" y="f48"/>
                </a:cxn>
                <a:cxn ang="f37">
                  <a:pos x="f47" y="f48"/>
                </a:cxn>
              </a:cxnLst>
              <a:rect l="f43" t="f46" r="f44" b="f45"/>
              <a:pathLst>
                <a:path w="8" h="5">
                  <a:moveTo>
                    <a:pt x="f7" y="f5"/>
                  </a:moveTo>
                  <a:cubicBezTo>
                    <a:pt x="f8" y="f9"/>
                    <a:pt x="f6" y="f10"/>
                    <a:pt x="f11" y="f12"/>
                  </a:cubicBezTo>
                  <a:cubicBezTo>
                    <a:pt x="f10" y="f7"/>
                    <a:pt x="f5" y="f12"/>
                    <a:pt x="f5" y="f5"/>
                  </a:cubicBezTo>
                  <a:cubicBezTo>
                    <a:pt x="f13" y="f5"/>
                    <a:pt x="f12" y="f5"/>
                    <a:pt x="f7" y="f5"/>
                  </a:cubicBezTo>
                  <a:close/>
                </a:path>
              </a:pathLst>
            </a:custGeom>
            <a:solidFill>
              <a:srgbClr val="7C525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7" name="Freeform 225">
              <a:extLst>
                <a:ext uri="{FF2B5EF4-FFF2-40B4-BE49-F238E27FC236}">
                  <a16:creationId xmlns:a16="http://schemas.microsoft.com/office/drawing/2014/main" id="{B7380AFB-C28B-D90F-81BE-D868F428EE60}"/>
                </a:ext>
              </a:extLst>
            </p:cNvPr>
            <p:cNvSpPr/>
            <p:nvPr/>
          </p:nvSpPr>
          <p:spPr>
            <a:xfrm>
              <a:off x="11018840" y="5583234"/>
              <a:ext cx="9528" cy="7936"/>
            </a:xfrm>
            <a:custGeom>
              <a:avLst/>
              <a:gdLst>
                <a:gd name="f0" fmla="val 10800000"/>
                <a:gd name="f1" fmla="val 5400000"/>
                <a:gd name="f2" fmla="val 180"/>
                <a:gd name="f3" fmla="val w"/>
                <a:gd name="f4" fmla="val h"/>
                <a:gd name="f5" fmla="val 0"/>
                <a:gd name="f6" fmla="val 6"/>
                <a:gd name="f7" fmla="val 5"/>
                <a:gd name="f8" fmla="val 4"/>
                <a:gd name="f9" fmla="val 2"/>
                <a:gd name="f10" fmla="val 3"/>
                <a:gd name="f11" fmla="val 1"/>
                <a:gd name="f12" fmla="+- 0 0 -90"/>
                <a:gd name="f13" fmla="*/ f3 1 6"/>
                <a:gd name="f14" fmla="*/ f4 1 5"/>
                <a:gd name="f15" fmla="+- f7 0 f5"/>
                <a:gd name="f16" fmla="+- f6 0 f5"/>
                <a:gd name="f17" fmla="*/ f12 f0 1"/>
                <a:gd name="f18" fmla="*/ f15 1 5"/>
                <a:gd name="f19" fmla="*/ f16 1 6"/>
                <a:gd name="f20" fmla="*/ 6 f16 1"/>
                <a:gd name="f21" fmla="*/ 0 f15 1"/>
                <a:gd name="f22" fmla="*/ 0 f16 1"/>
                <a:gd name="f23" fmla="*/ 2 f15 1"/>
                <a:gd name="f24" fmla="*/ f17 1 f2"/>
                <a:gd name="f25" fmla="*/ f20 1 6"/>
                <a:gd name="f26" fmla="*/ f21 1 5"/>
                <a:gd name="f27" fmla="*/ f22 1 6"/>
                <a:gd name="f28" fmla="*/ f23 1 5"/>
                <a:gd name="f29" fmla="*/ 0 1 f19"/>
                <a:gd name="f30" fmla="*/ f6 1 f19"/>
                <a:gd name="f31" fmla="*/ 0 1 f18"/>
                <a:gd name="f32" fmla="*/ f7 1 f18"/>
                <a:gd name="f33" fmla="+- f24 0 f1"/>
                <a:gd name="f34" fmla="*/ f25 1 f19"/>
                <a:gd name="f35" fmla="*/ f26 1 f18"/>
                <a:gd name="f36" fmla="*/ f27 1 f19"/>
                <a:gd name="f37" fmla="*/ f28 1 f18"/>
                <a:gd name="f38" fmla="*/ f29 f13 1"/>
                <a:gd name="f39" fmla="*/ f30 f13 1"/>
                <a:gd name="f40" fmla="*/ f32 f14 1"/>
                <a:gd name="f41" fmla="*/ f31 f14 1"/>
                <a:gd name="f42" fmla="*/ f34 f13 1"/>
                <a:gd name="f43" fmla="*/ f35 f14 1"/>
                <a:gd name="f44" fmla="*/ f36 f13 1"/>
                <a:gd name="f45" fmla="*/ f37 f14 1"/>
              </a:gdLst>
              <a:ahLst/>
              <a:cxnLst>
                <a:cxn ang="3cd4">
                  <a:pos x="hc" y="t"/>
                </a:cxn>
                <a:cxn ang="0">
                  <a:pos x="r" y="vc"/>
                </a:cxn>
                <a:cxn ang="cd4">
                  <a:pos x="hc" y="b"/>
                </a:cxn>
                <a:cxn ang="cd2">
                  <a:pos x="l" y="vc"/>
                </a:cxn>
                <a:cxn ang="f33">
                  <a:pos x="f42" y="f43"/>
                </a:cxn>
                <a:cxn ang="f33">
                  <a:pos x="f44" y="f45"/>
                </a:cxn>
                <a:cxn ang="f33">
                  <a:pos x="f42" y="f43"/>
                </a:cxn>
              </a:cxnLst>
              <a:rect l="f38" t="f41" r="f39" b="f40"/>
              <a:pathLst>
                <a:path w="6" h="5">
                  <a:moveTo>
                    <a:pt x="f6" y="f5"/>
                  </a:moveTo>
                  <a:cubicBezTo>
                    <a:pt x="f8" y="f9"/>
                    <a:pt x="f10" y="f7"/>
                    <a:pt x="f5" y="f9"/>
                  </a:cubicBezTo>
                  <a:cubicBezTo>
                    <a:pt x="f9" y="f11"/>
                    <a:pt x="f10" y="f5"/>
                    <a:pt x="f6" y="f5"/>
                  </a:cubicBezTo>
                  <a:close/>
                </a:path>
              </a:pathLst>
            </a:custGeom>
            <a:solidFill>
              <a:srgbClr val="7C525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8" name="Freeform 226">
              <a:extLst>
                <a:ext uri="{FF2B5EF4-FFF2-40B4-BE49-F238E27FC236}">
                  <a16:creationId xmlns:a16="http://schemas.microsoft.com/office/drawing/2014/main" id="{2D84EA69-9F49-EAA8-FF6D-3959817D1F1F}"/>
                </a:ext>
              </a:extLst>
            </p:cNvPr>
            <p:cNvSpPr/>
            <p:nvPr/>
          </p:nvSpPr>
          <p:spPr>
            <a:xfrm>
              <a:off x="11464920" y="5562596"/>
              <a:ext cx="6345" cy="6345"/>
            </a:xfrm>
            <a:custGeom>
              <a:avLst/>
              <a:gdLst>
                <a:gd name="f0" fmla="val 10800000"/>
                <a:gd name="f1" fmla="val 5400000"/>
                <a:gd name="f2" fmla="val 180"/>
                <a:gd name="f3" fmla="val w"/>
                <a:gd name="f4" fmla="val h"/>
                <a:gd name="f5" fmla="val 0"/>
                <a:gd name="f6" fmla="val 4"/>
                <a:gd name="f7" fmla="val 1"/>
                <a:gd name="f8" fmla="val 3"/>
                <a:gd name="f9" fmla="val 2"/>
                <a:gd name="f10" fmla="+- 0 0 -90"/>
                <a:gd name="f11" fmla="*/ f3 1 4"/>
                <a:gd name="f12" fmla="*/ f4 1 4"/>
                <a:gd name="f13" fmla="+- f6 0 f5"/>
                <a:gd name="f14" fmla="*/ f10 f0 1"/>
                <a:gd name="f15" fmla="*/ f13 1 4"/>
                <a:gd name="f16" fmla="*/ 0 f13 1"/>
                <a:gd name="f17" fmla="*/ 1 f13 1"/>
                <a:gd name="f18" fmla="*/ 4 f13 1"/>
                <a:gd name="f19" fmla="*/ 2 f13 1"/>
                <a:gd name="f20" fmla="*/ 3 f13 1"/>
                <a:gd name="f21" fmla="*/ f14 1 f2"/>
                <a:gd name="f22" fmla="*/ f16 1 4"/>
                <a:gd name="f23" fmla="*/ f17 1 4"/>
                <a:gd name="f24" fmla="*/ f18 1 4"/>
                <a:gd name="f25" fmla="*/ f19 1 4"/>
                <a:gd name="f26" fmla="*/ f20 1 4"/>
                <a:gd name="f27" fmla="*/ 0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1 f11 1"/>
                <a:gd name="f42" fmla="*/ f30 f12 1"/>
                <a:gd name="f43" fmla="*/ f32 f11 1"/>
                <a:gd name="f44" fmla="*/ f33 f12 1"/>
                <a:gd name="f45" fmla="*/ f34 f11 1"/>
                <a:gd name="f46" fmla="*/ f32 f12 1"/>
              </a:gdLst>
              <a:ahLst/>
              <a:cxnLst>
                <a:cxn ang="3cd4">
                  <a:pos x="hc" y="t"/>
                </a:cxn>
                <a:cxn ang="0">
                  <a:pos x="r" y="vc"/>
                </a:cxn>
                <a:cxn ang="cd4">
                  <a:pos x="hc" y="b"/>
                </a:cxn>
                <a:cxn ang="cd2">
                  <a:pos x="l" y="vc"/>
                </a:cxn>
                <a:cxn ang="f29">
                  <a:pos x="f39" y="f40"/>
                </a:cxn>
                <a:cxn ang="f29">
                  <a:pos x="f41" y="f42"/>
                </a:cxn>
                <a:cxn ang="f29">
                  <a:pos x="f43" y="f44"/>
                </a:cxn>
                <a:cxn ang="f29">
                  <a:pos x="f45" y="f46"/>
                </a:cxn>
                <a:cxn ang="f29">
                  <a:pos x="f39" y="f40"/>
                </a:cxn>
              </a:cxnLst>
              <a:rect l="f35" t="f38" r="f36" b="f37"/>
              <a:pathLst>
                <a:path w="4" h="4">
                  <a:moveTo>
                    <a:pt x="f5" y="f7"/>
                  </a:moveTo>
                  <a:cubicBezTo>
                    <a:pt x="f7" y="f5"/>
                    <a:pt x="f7" y="f5"/>
                    <a:pt x="f7" y="f5"/>
                  </a:cubicBezTo>
                  <a:cubicBezTo>
                    <a:pt x="f8" y="f5"/>
                    <a:pt x="f6" y="f7"/>
                    <a:pt x="f6" y="f9"/>
                  </a:cubicBezTo>
                  <a:cubicBezTo>
                    <a:pt x="f6" y="f8"/>
                    <a:pt x="f6" y="f6"/>
                    <a:pt x="f8" y="f6"/>
                  </a:cubicBezTo>
                  <a:cubicBezTo>
                    <a:pt x="f9" y="f8"/>
                    <a:pt x="f7" y="f9"/>
                    <a:pt x="f5" y="f7"/>
                  </a:cubicBezTo>
                  <a:close/>
                </a:path>
              </a:pathLst>
            </a:custGeom>
            <a:solidFill>
              <a:srgbClr val="9C797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49" name="Freeform 227">
              <a:extLst>
                <a:ext uri="{FF2B5EF4-FFF2-40B4-BE49-F238E27FC236}">
                  <a16:creationId xmlns:a16="http://schemas.microsoft.com/office/drawing/2014/main" id="{C580C2F5-0723-D22B-A216-0FB1D4215452}"/>
                </a:ext>
              </a:extLst>
            </p:cNvPr>
            <p:cNvSpPr/>
            <p:nvPr/>
          </p:nvSpPr>
          <p:spPr>
            <a:xfrm>
              <a:off x="11456983" y="5508629"/>
              <a:ext cx="3172" cy="7936"/>
            </a:xfrm>
            <a:custGeom>
              <a:avLst/>
              <a:gdLst>
                <a:gd name="f0" fmla="val 10800000"/>
                <a:gd name="f1" fmla="val 5400000"/>
                <a:gd name="f2" fmla="val 180"/>
                <a:gd name="f3" fmla="val w"/>
                <a:gd name="f4" fmla="val h"/>
                <a:gd name="f5" fmla="val 0"/>
                <a:gd name="f6" fmla="val 2"/>
                <a:gd name="f7" fmla="val 5"/>
                <a:gd name="f8" fmla="val 1"/>
                <a:gd name="f9" fmla="val 3"/>
                <a:gd name="f10" fmla="val 4"/>
                <a:gd name="f11" fmla="+- 0 0 -90"/>
                <a:gd name="f12" fmla="*/ f3 1 2"/>
                <a:gd name="f13" fmla="*/ f4 1 5"/>
                <a:gd name="f14" fmla="+- f7 0 f5"/>
                <a:gd name="f15" fmla="+- f6 0 f5"/>
                <a:gd name="f16" fmla="*/ f11 f0 1"/>
                <a:gd name="f17" fmla="*/ f14 1 5"/>
                <a:gd name="f18" fmla="*/ f15 1 2"/>
                <a:gd name="f19" fmla="*/ 2 f15 1"/>
                <a:gd name="f20" fmla="*/ 0 f14 1"/>
                <a:gd name="f21" fmla="*/ 2 f14 1"/>
                <a:gd name="f22" fmla="*/ 1 f15 1"/>
                <a:gd name="f23" fmla="*/ 5 f14 1"/>
                <a:gd name="f24" fmla="*/ 1 f14 1"/>
                <a:gd name="f25" fmla="*/ f16 1 f2"/>
                <a:gd name="f26" fmla="*/ f19 1 2"/>
                <a:gd name="f27" fmla="*/ f20 1 5"/>
                <a:gd name="f28" fmla="*/ f21 1 5"/>
                <a:gd name="f29" fmla="*/ f22 1 2"/>
                <a:gd name="f30" fmla="*/ f23 1 5"/>
                <a:gd name="f31" fmla="*/ f24 1 5"/>
                <a:gd name="f32" fmla="*/ 0 1 f18"/>
                <a:gd name="f33" fmla="*/ f6 1 f18"/>
                <a:gd name="f34" fmla="*/ 0 1 f17"/>
                <a:gd name="f35" fmla="*/ f7 1 f17"/>
                <a:gd name="f36" fmla="+- f25 0 f1"/>
                <a:gd name="f37" fmla="*/ f26 1 f18"/>
                <a:gd name="f38" fmla="*/ f27 1 f17"/>
                <a:gd name="f39" fmla="*/ f28 1 f17"/>
                <a:gd name="f40" fmla="*/ f29 1 f18"/>
                <a:gd name="f41" fmla="*/ f30 1 f17"/>
                <a:gd name="f42" fmla="*/ f31 1 f17"/>
                <a:gd name="f43" fmla="*/ f32 f12 1"/>
                <a:gd name="f44" fmla="*/ f33 f12 1"/>
                <a:gd name="f45" fmla="*/ f35 f13 1"/>
                <a:gd name="f46" fmla="*/ f34 f13 1"/>
                <a:gd name="f47" fmla="*/ f37 f12 1"/>
                <a:gd name="f48" fmla="*/ f38 f13 1"/>
                <a:gd name="f49" fmla="*/ f39 f13 1"/>
                <a:gd name="f50" fmla="*/ f40 f12 1"/>
                <a:gd name="f51" fmla="*/ f41 f13 1"/>
                <a:gd name="f52" fmla="*/ f42 f13 1"/>
              </a:gdLst>
              <a:ahLst/>
              <a:cxnLst>
                <a:cxn ang="3cd4">
                  <a:pos x="hc" y="t"/>
                </a:cxn>
                <a:cxn ang="0">
                  <a:pos x="r" y="vc"/>
                </a:cxn>
                <a:cxn ang="cd4">
                  <a:pos x="hc" y="b"/>
                </a:cxn>
                <a:cxn ang="cd2">
                  <a:pos x="l" y="vc"/>
                </a:cxn>
                <a:cxn ang="f36">
                  <a:pos x="f47" y="f48"/>
                </a:cxn>
                <a:cxn ang="f36">
                  <a:pos x="f47" y="f49"/>
                </a:cxn>
                <a:cxn ang="f36">
                  <a:pos x="f50" y="f51"/>
                </a:cxn>
                <a:cxn ang="f36">
                  <a:pos x="f50" y="f49"/>
                </a:cxn>
                <a:cxn ang="f36">
                  <a:pos x="f47" y="f52"/>
                </a:cxn>
                <a:cxn ang="f36">
                  <a:pos x="f47" y="f48"/>
                </a:cxn>
              </a:cxnLst>
              <a:rect l="f43" t="f46" r="f44" b="f45"/>
              <a:pathLst>
                <a:path w="2" h="5">
                  <a:moveTo>
                    <a:pt x="f6" y="f5"/>
                  </a:moveTo>
                  <a:cubicBezTo>
                    <a:pt x="f6" y="f8"/>
                    <a:pt x="f6" y="f6"/>
                    <a:pt x="f6" y="f6"/>
                  </a:cubicBezTo>
                  <a:cubicBezTo>
                    <a:pt x="f6" y="f9"/>
                    <a:pt x="f8" y="f10"/>
                    <a:pt x="f8" y="f7"/>
                  </a:cubicBezTo>
                  <a:cubicBezTo>
                    <a:pt x="f5" y="f10"/>
                    <a:pt x="f5" y="f9"/>
                    <a:pt x="f8" y="f6"/>
                  </a:cubicBezTo>
                  <a:cubicBezTo>
                    <a:pt x="f8" y="f8"/>
                    <a:pt x="f6" y="f8"/>
                    <a:pt x="f6" y="f8"/>
                  </a:cubicBezTo>
                  <a:lnTo>
                    <a:pt x="f6" y="f5"/>
                  </a:lnTo>
                  <a:close/>
                </a:path>
              </a:pathLst>
            </a:custGeom>
            <a:solidFill>
              <a:srgbClr val="9C797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0" name="Freeform 228">
              <a:extLst>
                <a:ext uri="{FF2B5EF4-FFF2-40B4-BE49-F238E27FC236}">
                  <a16:creationId xmlns:a16="http://schemas.microsoft.com/office/drawing/2014/main" id="{0BCD9889-53FE-DD3D-4B2C-94675C4F1DEE}"/>
                </a:ext>
              </a:extLst>
            </p:cNvPr>
            <p:cNvSpPr/>
            <p:nvPr/>
          </p:nvSpPr>
          <p:spPr>
            <a:xfrm>
              <a:off x="11204572" y="5218115"/>
              <a:ext cx="12701" cy="36511"/>
            </a:xfrm>
            <a:custGeom>
              <a:avLst/>
              <a:gdLst>
                <a:gd name="f0" fmla="val 10800000"/>
                <a:gd name="f1" fmla="val 5400000"/>
                <a:gd name="f2" fmla="val 180"/>
                <a:gd name="f3" fmla="val w"/>
                <a:gd name="f4" fmla="val h"/>
                <a:gd name="f5" fmla="val 0"/>
                <a:gd name="f6" fmla="val 8"/>
                <a:gd name="f7" fmla="val 23"/>
                <a:gd name="f8" fmla="val 4"/>
                <a:gd name="f9" fmla="val 20"/>
                <a:gd name="f10" fmla="val 1"/>
                <a:gd name="f11" fmla="val 17"/>
                <a:gd name="f12" fmla="val 11"/>
                <a:gd name="f13" fmla="val 6"/>
                <a:gd name="f14" fmla="val 7"/>
                <a:gd name="f15" fmla="val 2"/>
                <a:gd name="f16" fmla="val 12"/>
                <a:gd name="f17" fmla="val 16"/>
                <a:gd name="f18" fmla="val 19"/>
                <a:gd name="f19" fmla="+- 0 0 -90"/>
                <a:gd name="f20" fmla="*/ f3 1 8"/>
                <a:gd name="f21" fmla="*/ f4 1 23"/>
                <a:gd name="f22" fmla="+- f7 0 f5"/>
                <a:gd name="f23" fmla="+- f6 0 f5"/>
                <a:gd name="f24" fmla="*/ f19 f0 1"/>
                <a:gd name="f25" fmla="*/ f23 1 8"/>
                <a:gd name="f26" fmla="*/ f22 1 23"/>
                <a:gd name="f27" fmla="*/ 8 f23 1"/>
                <a:gd name="f28" fmla="*/ 23 f22 1"/>
                <a:gd name="f29" fmla="*/ 4 f23 1"/>
                <a:gd name="f30" fmla="*/ 11 f22 1"/>
                <a:gd name="f31" fmla="*/ 0 f23 1"/>
                <a:gd name="f32" fmla="*/ 0 f22 1"/>
                <a:gd name="f33" fmla="*/ 12 f22 1"/>
                <a:gd name="f34" fmla="*/ f24 1 f2"/>
                <a:gd name="f35" fmla="*/ f27 1 8"/>
                <a:gd name="f36" fmla="*/ f28 1 23"/>
                <a:gd name="f37" fmla="*/ f29 1 8"/>
                <a:gd name="f38" fmla="*/ f30 1 23"/>
                <a:gd name="f39" fmla="*/ f31 1 8"/>
                <a:gd name="f40" fmla="*/ f32 1 23"/>
                <a:gd name="f41" fmla="*/ f33 1 23"/>
                <a:gd name="f42" fmla="*/ 0 1 f25"/>
                <a:gd name="f43" fmla="*/ f6 1 f25"/>
                <a:gd name="f44" fmla="*/ 0 1 f26"/>
                <a:gd name="f45" fmla="*/ f7 1 f26"/>
                <a:gd name="f46" fmla="+- f34 0 f1"/>
                <a:gd name="f47" fmla="*/ f35 1 f25"/>
                <a:gd name="f48" fmla="*/ f36 1 f26"/>
                <a:gd name="f49" fmla="*/ f37 1 f25"/>
                <a:gd name="f50" fmla="*/ f38 1 f26"/>
                <a:gd name="f51" fmla="*/ f39 1 f25"/>
                <a:gd name="f52" fmla="*/ f40 1 f26"/>
                <a:gd name="f53" fmla="*/ f41 1 f26"/>
                <a:gd name="f54" fmla="*/ f42 f20 1"/>
                <a:gd name="f55" fmla="*/ f43 f20 1"/>
                <a:gd name="f56" fmla="*/ f45 f21 1"/>
                <a:gd name="f57" fmla="*/ f44 f21 1"/>
                <a:gd name="f58" fmla="*/ f47 f20 1"/>
                <a:gd name="f59" fmla="*/ f48 f21 1"/>
                <a:gd name="f60" fmla="*/ f49 f20 1"/>
                <a:gd name="f61" fmla="*/ f50 f21 1"/>
                <a:gd name="f62" fmla="*/ f51 f20 1"/>
                <a:gd name="f63" fmla="*/ f52 f21 1"/>
                <a:gd name="f64" fmla="*/ f53 f21 1"/>
              </a:gdLst>
              <a:ahLst/>
              <a:cxnLst>
                <a:cxn ang="3cd4">
                  <a:pos x="hc" y="t"/>
                </a:cxn>
                <a:cxn ang="0">
                  <a:pos x="r" y="vc"/>
                </a:cxn>
                <a:cxn ang="cd4">
                  <a:pos x="hc" y="b"/>
                </a:cxn>
                <a:cxn ang="cd2">
                  <a:pos x="l" y="vc"/>
                </a:cxn>
                <a:cxn ang="f46">
                  <a:pos x="f58" y="f59"/>
                </a:cxn>
                <a:cxn ang="f46">
                  <a:pos x="f60" y="f61"/>
                </a:cxn>
                <a:cxn ang="f46">
                  <a:pos x="f62" y="f63"/>
                </a:cxn>
                <a:cxn ang="f46">
                  <a:pos x="f58" y="f64"/>
                </a:cxn>
                <a:cxn ang="f46">
                  <a:pos x="f58" y="f59"/>
                </a:cxn>
              </a:cxnLst>
              <a:rect l="f54" t="f57" r="f55" b="f56"/>
              <a:pathLst>
                <a:path w="8" h="23">
                  <a:moveTo>
                    <a:pt x="f6" y="f7"/>
                  </a:moveTo>
                  <a:cubicBezTo>
                    <a:pt x="f8" y="f9"/>
                    <a:pt x="f10" y="f11"/>
                    <a:pt x="f8" y="f12"/>
                  </a:cubicBezTo>
                  <a:cubicBezTo>
                    <a:pt x="f13" y="f14"/>
                    <a:pt x="f5" y="f8"/>
                    <a:pt x="f5" y="f5"/>
                  </a:cubicBezTo>
                  <a:cubicBezTo>
                    <a:pt x="f13" y="f15"/>
                    <a:pt x="f6" y="f13"/>
                    <a:pt x="f6" y="f16"/>
                  </a:cubicBezTo>
                  <a:cubicBezTo>
                    <a:pt x="f6" y="f17"/>
                    <a:pt x="f6" y="f18"/>
                    <a:pt x="f6"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1" name="Freeform 229">
              <a:extLst>
                <a:ext uri="{FF2B5EF4-FFF2-40B4-BE49-F238E27FC236}">
                  <a16:creationId xmlns:a16="http://schemas.microsoft.com/office/drawing/2014/main" id="{E68AAB2F-277F-65B1-7E2B-6E3CBE578DA0}"/>
                </a:ext>
              </a:extLst>
            </p:cNvPr>
            <p:cNvSpPr/>
            <p:nvPr/>
          </p:nvSpPr>
          <p:spPr>
            <a:xfrm>
              <a:off x="11191871" y="5208586"/>
              <a:ext cx="9528" cy="6345"/>
            </a:xfrm>
            <a:custGeom>
              <a:avLst/>
              <a:gdLst>
                <a:gd name="f0" fmla="val 10800000"/>
                <a:gd name="f1" fmla="val 5400000"/>
                <a:gd name="f2" fmla="val 180"/>
                <a:gd name="f3" fmla="val w"/>
                <a:gd name="f4" fmla="val h"/>
                <a:gd name="f5" fmla="val 0"/>
                <a:gd name="f6" fmla="val 6"/>
                <a:gd name="f7" fmla="val 4"/>
                <a:gd name="f8" fmla="val 3"/>
                <a:gd name="f9" fmla="val 1"/>
                <a:gd name="f10" fmla="val 5"/>
                <a:gd name="f11" fmla="+- 0 0 -90"/>
                <a:gd name="f12" fmla="*/ f3 1 6"/>
                <a:gd name="f13" fmla="*/ f4 1 4"/>
                <a:gd name="f14" fmla="+- f7 0 f5"/>
                <a:gd name="f15" fmla="+- f6 0 f5"/>
                <a:gd name="f16" fmla="*/ f11 f0 1"/>
                <a:gd name="f17" fmla="*/ f14 1 4"/>
                <a:gd name="f18" fmla="*/ f15 1 6"/>
                <a:gd name="f19" fmla="*/ 6 f15 1"/>
                <a:gd name="f20" fmla="*/ 4 f14 1"/>
                <a:gd name="f21" fmla="*/ 0 f15 1"/>
                <a:gd name="f22" fmla="*/ 0 f14 1"/>
                <a:gd name="f23" fmla="*/ f16 1 f2"/>
                <a:gd name="f24" fmla="*/ f19 1 6"/>
                <a:gd name="f25" fmla="*/ f20 1 4"/>
                <a:gd name="f26" fmla="*/ f21 1 6"/>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4">
                  <a:moveTo>
                    <a:pt x="f6" y="f7"/>
                  </a:moveTo>
                  <a:cubicBezTo>
                    <a:pt x="f8" y="f7"/>
                    <a:pt x="f9" y="f7"/>
                    <a:pt x="f5" y="f5"/>
                  </a:cubicBezTo>
                  <a:cubicBezTo>
                    <a:pt x="f8" y="f5"/>
                    <a:pt x="f10" y="f9"/>
                    <a:pt x="f6"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2" name="Freeform 230">
              <a:extLst>
                <a:ext uri="{FF2B5EF4-FFF2-40B4-BE49-F238E27FC236}">
                  <a16:creationId xmlns:a16="http://schemas.microsoft.com/office/drawing/2014/main" id="{D5A286B7-E6B9-DFEE-0742-F98CA3FC657E}"/>
                </a:ext>
              </a:extLst>
            </p:cNvPr>
            <p:cNvSpPr/>
            <p:nvPr/>
          </p:nvSpPr>
          <p:spPr>
            <a:xfrm>
              <a:off x="11174416" y="5200649"/>
              <a:ext cx="6345" cy="7936"/>
            </a:xfrm>
            <a:custGeom>
              <a:avLst/>
              <a:gdLst>
                <a:gd name="f0" fmla="val 10800000"/>
                <a:gd name="f1" fmla="val 5400000"/>
                <a:gd name="f2" fmla="val 180"/>
                <a:gd name="f3" fmla="val w"/>
                <a:gd name="f4" fmla="val h"/>
                <a:gd name="f5" fmla="val 0"/>
                <a:gd name="f6" fmla="val 4"/>
                <a:gd name="f7" fmla="val 5"/>
                <a:gd name="f8" fmla="val 2"/>
                <a:gd name="f9" fmla="val 3"/>
                <a:gd name="f10" fmla="val 1"/>
                <a:gd name="f11" fmla="+- 0 0 -90"/>
                <a:gd name="f12" fmla="*/ f3 1 4"/>
                <a:gd name="f13" fmla="*/ f4 1 5"/>
                <a:gd name="f14" fmla="+- f7 0 f5"/>
                <a:gd name="f15" fmla="+- f6 0 f5"/>
                <a:gd name="f16" fmla="*/ f11 f0 1"/>
                <a:gd name="f17" fmla="*/ f14 1 5"/>
                <a:gd name="f18" fmla="*/ f15 1 4"/>
                <a:gd name="f19" fmla="*/ 4 f15 1"/>
                <a:gd name="f20" fmla="*/ 5 f14 1"/>
                <a:gd name="f21" fmla="*/ 0 f15 1"/>
                <a:gd name="f22" fmla="*/ 3 f14 1"/>
                <a:gd name="f23" fmla="*/ 1 f14 1"/>
                <a:gd name="f24" fmla="*/ f16 1 f2"/>
                <a:gd name="f25" fmla="*/ f19 1 4"/>
                <a:gd name="f26" fmla="*/ f20 1 5"/>
                <a:gd name="f27" fmla="*/ f21 1 4"/>
                <a:gd name="f28" fmla="*/ f22 1 5"/>
                <a:gd name="f29" fmla="*/ f23 1 5"/>
                <a:gd name="f30" fmla="*/ 0 1 f18"/>
                <a:gd name="f31" fmla="*/ f6 1 f18"/>
                <a:gd name="f32" fmla="*/ 0 1 f17"/>
                <a:gd name="f33" fmla="*/ f7 1 f17"/>
                <a:gd name="f34" fmla="+- f24 0 f1"/>
                <a:gd name="f35" fmla="*/ f25 1 f18"/>
                <a:gd name="f36" fmla="*/ f26 1 f17"/>
                <a:gd name="f37" fmla="*/ f27 1 f18"/>
                <a:gd name="f38" fmla="*/ f28 1 f17"/>
                <a:gd name="f39" fmla="*/ f29 1 f17"/>
                <a:gd name="f40" fmla="*/ f30 f12 1"/>
                <a:gd name="f41" fmla="*/ f31 f12 1"/>
                <a:gd name="f42" fmla="*/ f33 f13 1"/>
                <a:gd name="f43" fmla="*/ f32 f13 1"/>
                <a:gd name="f44" fmla="*/ f35 f12 1"/>
                <a:gd name="f45" fmla="*/ f36 f13 1"/>
                <a:gd name="f46" fmla="*/ f37 f12 1"/>
                <a:gd name="f47" fmla="*/ f38 f13 1"/>
                <a:gd name="f48" fmla="*/ f39 f13 1"/>
              </a:gdLst>
              <a:ahLst/>
              <a:cxnLst>
                <a:cxn ang="3cd4">
                  <a:pos x="hc" y="t"/>
                </a:cxn>
                <a:cxn ang="0">
                  <a:pos x="r" y="vc"/>
                </a:cxn>
                <a:cxn ang="cd4">
                  <a:pos x="hc" y="b"/>
                </a:cxn>
                <a:cxn ang="cd2">
                  <a:pos x="l" y="vc"/>
                </a:cxn>
                <a:cxn ang="f34">
                  <a:pos x="f44" y="f45"/>
                </a:cxn>
                <a:cxn ang="f34">
                  <a:pos x="f46" y="f47"/>
                </a:cxn>
                <a:cxn ang="f34">
                  <a:pos x="f44" y="f48"/>
                </a:cxn>
                <a:cxn ang="f34">
                  <a:pos x="f44" y="f45"/>
                </a:cxn>
              </a:cxnLst>
              <a:rect l="f40" t="f43" r="f41" b="f42"/>
              <a:pathLst>
                <a:path w="4" h="5">
                  <a:moveTo>
                    <a:pt x="f6" y="f7"/>
                  </a:moveTo>
                  <a:cubicBezTo>
                    <a:pt x="f8" y="f7"/>
                    <a:pt x="f5" y="f7"/>
                    <a:pt x="f5" y="f9"/>
                  </a:cubicBezTo>
                  <a:cubicBezTo>
                    <a:pt x="f5" y="f5"/>
                    <a:pt x="f8" y="f8"/>
                    <a:pt x="f6" y="f10"/>
                  </a:cubicBezTo>
                  <a:cubicBezTo>
                    <a:pt x="f6" y="f8"/>
                    <a:pt x="f6" y="f6"/>
                    <a:pt x="f6" y="f7"/>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3" name="Freeform 231">
              <a:extLst>
                <a:ext uri="{FF2B5EF4-FFF2-40B4-BE49-F238E27FC236}">
                  <a16:creationId xmlns:a16="http://schemas.microsoft.com/office/drawing/2014/main" id="{2884E119-9645-57C2-3D7C-8851C5BD889F}"/>
                </a:ext>
              </a:extLst>
            </p:cNvPr>
            <p:cNvSpPr/>
            <p:nvPr/>
          </p:nvSpPr>
          <p:spPr>
            <a:xfrm>
              <a:off x="11209336" y="5264145"/>
              <a:ext cx="7936" cy="7936"/>
            </a:xfrm>
            <a:custGeom>
              <a:avLst/>
              <a:gdLst>
                <a:gd name="f0" fmla="val 10800000"/>
                <a:gd name="f1" fmla="val 5400000"/>
                <a:gd name="f2" fmla="val 180"/>
                <a:gd name="f3" fmla="val w"/>
                <a:gd name="f4" fmla="val h"/>
                <a:gd name="f5" fmla="val 0"/>
                <a:gd name="f6" fmla="val 5"/>
                <a:gd name="f7" fmla="val 3"/>
                <a:gd name="f8" fmla="val 2"/>
                <a:gd name="f9" fmla="val 1"/>
                <a:gd name="f10" fmla="val 4"/>
                <a:gd name="f11" fmla="+- 0 0 -90"/>
                <a:gd name="f12" fmla="*/ f3 1 5"/>
                <a:gd name="f13" fmla="*/ f4 1 5"/>
                <a:gd name="f14" fmla="+- f6 0 f5"/>
                <a:gd name="f15" fmla="*/ f11 f0 1"/>
                <a:gd name="f16" fmla="*/ f14 1 5"/>
                <a:gd name="f17" fmla="*/ 3 f14 1"/>
                <a:gd name="f18" fmla="*/ 5 f14 1"/>
                <a:gd name="f19" fmla="*/ 0 f14 1"/>
                <a:gd name="f20" fmla="*/ f15 1 f2"/>
                <a:gd name="f21" fmla="*/ f17 1 5"/>
                <a:gd name="f22" fmla="*/ f18 1 5"/>
                <a:gd name="f23" fmla="*/ f19 1 5"/>
                <a:gd name="f24" fmla="*/ 0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9 f13 1"/>
              </a:gdLst>
              <a:ahLst/>
              <a:cxnLst>
                <a:cxn ang="3cd4">
                  <a:pos x="hc" y="t"/>
                </a:cxn>
                <a:cxn ang="0">
                  <a:pos x="r" y="vc"/>
                </a:cxn>
                <a:cxn ang="cd4">
                  <a:pos x="hc" y="b"/>
                </a:cxn>
                <a:cxn ang="cd2">
                  <a:pos x="l" y="vc"/>
                </a:cxn>
                <a:cxn ang="f26">
                  <a:pos x="f34" y="f35"/>
                </a:cxn>
                <a:cxn ang="f26">
                  <a:pos x="f36" y="f37"/>
                </a:cxn>
                <a:cxn ang="f26">
                  <a:pos x="f34" y="f35"/>
                </a:cxn>
              </a:cxnLst>
              <a:rect l="f30" t="f33" r="f31" b="f32"/>
              <a:pathLst>
                <a:path w="5" h="5">
                  <a:moveTo>
                    <a:pt x="f7" y="f6"/>
                  </a:moveTo>
                  <a:cubicBezTo>
                    <a:pt x="f5" y="f8"/>
                    <a:pt x="f7" y="f9"/>
                    <a:pt x="f6" y="f5"/>
                  </a:cubicBezTo>
                  <a:cubicBezTo>
                    <a:pt x="f6" y="f8"/>
                    <a:pt x="f10" y="f10"/>
                    <a:pt x="f7" y="f6"/>
                  </a:cubicBezTo>
                  <a:close/>
                </a:path>
              </a:pathLst>
            </a:custGeom>
            <a:solidFill>
              <a:srgbClr val="FAD6C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4" name="Freeform 232">
              <a:extLst>
                <a:ext uri="{FF2B5EF4-FFF2-40B4-BE49-F238E27FC236}">
                  <a16:creationId xmlns:a16="http://schemas.microsoft.com/office/drawing/2014/main" id="{8AAD935F-D5EE-2915-44A8-FC775A456010}"/>
                </a:ext>
              </a:extLst>
            </p:cNvPr>
            <p:cNvSpPr/>
            <p:nvPr/>
          </p:nvSpPr>
          <p:spPr>
            <a:xfrm>
              <a:off x="11222038" y="5270501"/>
              <a:ext cx="3172" cy="4764"/>
            </a:xfrm>
            <a:custGeom>
              <a:avLst/>
              <a:gdLst>
                <a:gd name="f0" fmla="val 10800000"/>
                <a:gd name="f1" fmla="val 5400000"/>
                <a:gd name="f2" fmla="val 180"/>
                <a:gd name="f3" fmla="val w"/>
                <a:gd name="f4" fmla="val h"/>
                <a:gd name="f5" fmla="val 0"/>
                <a:gd name="f6" fmla="val 2"/>
                <a:gd name="f7" fmla="val 3"/>
                <a:gd name="f8" fmla="val 1"/>
                <a:gd name="f9" fmla="+- 0 0 -90"/>
                <a:gd name="f10" fmla="*/ f3 1 2"/>
                <a:gd name="f11" fmla="*/ f4 1 3"/>
                <a:gd name="f12" fmla="+- f7 0 f5"/>
                <a:gd name="f13" fmla="+- f6 0 f5"/>
                <a:gd name="f14" fmla="*/ f9 f0 1"/>
                <a:gd name="f15" fmla="*/ f12 1 3"/>
                <a:gd name="f16" fmla="*/ f13 1 2"/>
                <a:gd name="f17" fmla="*/ 2 f13 1"/>
                <a:gd name="f18" fmla="*/ 1 f12 1"/>
                <a:gd name="f19" fmla="*/ 1 f13 1"/>
                <a:gd name="f20" fmla="*/ 3 f12 1"/>
                <a:gd name="f21" fmla="*/ 0 f13 1"/>
                <a:gd name="f22" fmla="*/ 2 f12 1"/>
                <a:gd name="f23" fmla="*/ f14 1 f2"/>
                <a:gd name="f24" fmla="*/ f17 1 2"/>
                <a:gd name="f25" fmla="*/ f18 1 3"/>
                <a:gd name="f26" fmla="*/ f19 1 2"/>
                <a:gd name="f27" fmla="*/ f20 1 3"/>
                <a:gd name="f28" fmla="*/ f21 1 2"/>
                <a:gd name="f29" fmla="*/ f22 1 3"/>
                <a:gd name="f30" fmla="*/ 0 1 f16"/>
                <a:gd name="f31" fmla="*/ f6 1 f16"/>
                <a:gd name="f32" fmla="*/ 0 1 f15"/>
                <a:gd name="f33" fmla="*/ f7 1 f15"/>
                <a:gd name="f34" fmla="+- f23 0 f1"/>
                <a:gd name="f35" fmla="*/ f24 1 f16"/>
                <a:gd name="f36" fmla="*/ f25 1 f15"/>
                <a:gd name="f37" fmla="*/ f26 1 f16"/>
                <a:gd name="f38" fmla="*/ f27 1 f15"/>
                <a:gd name="f39" fmla="*/ f28 1 f16"/>
                <a:gd name="f40" fmla="*/ f29 1 f15"/>
                <a:gd name="f41" fmla="*/ f30 f10 1"/>
                <a:gd name="f42" fmla="*/ f31 f10 1"/>
                <a:gd name="f43" fmla="*/ f33 f11 1"/>
                <a:gd name="f44" fmla="*/ f32 f11 1"/>
                <a:gd name="f45" fmla="*/ f35 f10 1"/>
                <a:gd name="f46" fmla="*/ f36 f11 1"/>
                <a:gd name="f47" fmla="*/ f37 f10 1"/>
                <a:gd name="f48" fmla="*/ f38 f11 1"/>
                <a:gd name="f49" fmla="*/ f39 f10 1"/>
                <a:gd name="f50" fmla="*/ f40 f11 1"/>
              </a:gdLst>
              <a:ahLst/>
              <a:cxnLst>
                <a:cxn ang="3cd4">
                  <a:pos x="hc" y="t"/>
                </a:cxn>
                <a:cxn ang="0">
                  <a:pos x="r" y="vc"/>
                </a:cxn>
                <a:cxn ang="cd4">
                  <a:pos x="hc" y="b"/>
                </a:cxn>
                <a:cxn ang="cd2">
                  <a:pos x="l" y="vc"/>
                </a:cxn>
                <a:cxn ang="f34">
                  <a:pos x="f45" y="f46"/>
                </a:cxn>
                <a:cxn ang="f34">
                  <a:pos x="f47" y="f48"/>
                </a:cxn>
                <a:cxn ang="f34">
                  <a:pos x="f49" y="f50"/>
                </a:cxn>
                <a:cxn ang="f34">
                  <a:pos x="f47" y="f46"/>
                </a:cxn>
                <a:cxn ang="f34">
                  <a:pos x="f45" y="f46"/>
                </a:cxn>
              </a:cxnLst>
              <a:rect l="f41" t="f44" r="f42" b="f43"/>
              <a:pathLst>
                <a:path w="2" h="3">
                  <a:moveTo>
                    <a:pt x="f6" y="f8"/>
                  </a:moveTo>
                  <a:cubicBezTo>
                    <a:pt x="f6" y="f6"/>
                    <a:pt x="f8" y="f7"/>
                    <a:pt x="f8" y="f7"/>
                  </a:cubicBezTo>
                  <a:cubicBezTo>
                    <a:pt x="f5" y="f7"/>
                    <a:pt x="f5" y="f6"/>
                    <a:pt x="f5" y="f6"/>
                  </a:cubicBezTo>
                  <a:cubicBezTo>
                    <a:pt x="f5" y="f8"/>
                    <a:pt x="f8" y="f8"/>
                    <a:pt x="f8" y="f8"/>
                  </a:cubicBezTo>
                  <a:cubicBezTo>
                    <a:pt x="f6" y="f5"/>
                    <a:pt x="f6" y="f8"/>
                    <a:pt x="f6" y="f8"/>
                  </a:cubicBezTo>
                  <a:close/>
                </a:path>
              </a:pathLst>
            </a:custGeom>
            <a:solidFill>
              <a:srgbClr val="ECC2B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5" name="Freeform 233">
              <a:extLst>
                <a:ext uri="{FF2B5EF4-FFF2-40B4-BE49-F238E27FC236}">
                  <a16:creationId xmlns:a16="http://schemas.microsoft.com/office/drawing/2014/main" id="{5E739DEA-E342-0AE8-C02C-988C5B35DE7D}"/>
                </a:ext>
              </a:extLst>
            </p:cNvPr>
            <p:cNvSpPr/>
            <p:nvPr/>
          </p:nvSpPr>
          <p:spPr>
            <a:xfrm>
              <a:off x="11115675" y="5154609"/>
              <a:ext cx="3172" cy="11109"/>
            </a:xfrm>
            <a:custGeom>
              <a:avLst/>
              <a:gdLst>
                <a:gd name="f0" fmla="val 10800000"/>
                <a:gd name="f1" fmla="val 5400000"/>
                <a:gd name="f2" fmla="val 180"/>
                <a:gd name="f3" fmla="val w"/>
                <a:gd name="f4" fmla="val h"/>
                <a:gd name="f5" fmla="val 0"/>
                <a:gd name="f6" fmla="val 2"/>
                <a:gd name="f7" fmla="val 8"/>
                <a:gd name="f8" fmla="val 3"/>
                <a:gd name="f9" fmla="val 5"/>
                <a:gd name="f10" fmla="+- 0 0 -90"/>
                <a:gd name="f11" fmla="*/ f3 1 2"/>
                <a:gd name="f12" fmla="*/ f4 1 8"/>
                <a:gd name="f13" fmla="+- f7 0 f5"/>
                <a:gd name="f14" fmla="+- f6 0 f5"/>
                <a:gd name="f15" fmla="*/ f10 f0 1"/>
                <a:gd name="f16" fmla="*/ f13 1 8"/>
                <a:gd name="f17" fmla="*/ f14 1 2"/>
                <a:gd name="f18" fmla="*/ 2 f14 1"/>
                <a:gd name="f19" fmla="*/ 0 f13 1"/>
                <a:gd name="f20" fmla="*/ 8 f13 1"/>
                <a:gd name="f21" fmla="*/ f15 1 f2"/>
                <a:gd name="f22" fmla="*/ f18 1 2"/>
                <a:gd name="f23" fmla="*/ f19 1 8"/>
                <a:gd name="f24" fmla="*/ f20 1 8"/>
                <a:gd name="f25" fmla="*/ 0 1 f17"/>
                <a:gd name="f26" fmla="*/ f6 1 f17"/>
                <a:gd name="f27" fmla="*/ 0 1 f16"/>
                <a:gd name="f28" fmla="*/ f7 1 f16"/>
                <a:gd name="f29" fmla="+- f21 0 f1"/>
                <a:gd name="f30" fmla="*/ f22 1 f17"/>
                <a:gd name="f31" fmla="*/ f23 1 f16"/>
                <a:gd name="f32" fmla="*/ f24 1 f16"/>
                <a:gd name="f33" fmla="*/ f25 f11 1"/>
                <a:gd name="f34" fmla="*/ f26 f11 1"/>
                <a:gd name="f35" fmla="*/ f28 f12 1"/>
                <a:gd name="f36" fmla="*/ f27 f12 1"/>
                <a:gd name="f37" fmla="*/ f30 f11 1"/>
                <a:gd name="f38" fmla="*/ f31 f12 1"/>
                <a:gd name="f39" fmla="*/ f32 f12 1"/>
              </a:gdLst>
              <a:ahLst/>
              <a:cxnLst>
                <a:cxn ang="3cd4">
                  <a:pos x="hc" y="t"/>
                </a:cxn>
                <a:cxn ang="0">
                  <a:pos x="r" y="vc"/>
                </a:cxn>
                <a:cxn ang="cd4">
                  <a:pos x="hc" y="b"/>
                </a:cxn>
                <a:cxn ang="cd2">
                  <a:pos x="l" y="vc"/>
                </a:cxn>
                <a:cxn ang="f29">
                  <a:pos x="f37" y="f38"/>
                </a:cxn>
                <a:cxn ang="f29">
                  <a:pos x="f37" y="f39"/>
                </a:cxn>
                <a:cxn ang="f29">
                  <a:pos x="f37" y="f38"/>
                </a:cxn>
              </a:cxnLst>
              <a:rect l="f33" t="f36" r="f34" b="f35"/>
              <a:pathLst>
                <a:path w="2" h="8">
                  <a:moveTo>
                    <a:pt x="f6" y="f5"/>
                  </a:moveTo>
                  <a:cubicBezTo>
                    <a:pt x="f6" y="f8"/>
                    <a:pt x="f6" y="f9"/>
                    <a:pt x="f6" y="f7"/>
                  </a:cubicBezTo>
                  <a:cubicBezTo>
                    <a:pt x="f5" y="f9"/>
                    <a:pt x="f5" y="f8"/>
                    <a:pt x="f6"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6" name="Freeform 234">
              <a:extLst>
                <a:ext uri="{FF2B5EF4-FFF2-40B4-BE49-F238E27FC236}">
                  <a16:creationId xmlns:a16="http://schemas.microsoft.com/office/drawing/2014/main" id="{3243B021-BA35-FF6B-1B9B-B545B0AAFC29}"/>
                </a:ext>
              </a:extLst>
            </p:cNvPr>
            <p:cNvSpPr/>
            <p:nvPr/>
          </p:nvSpPr>
          <p:spPr>
            <a:xfrm>
              <a:off x="11144250" y="5519739"/>
              <a:ext cx="55558" cy="42867"/>
            </a:xfrm>
            <a:custGeom>
              <a:avLst/>
              <a:gdLst>
                <a:gd name="f0" fmla="val 10800000"/>
                <a:gd name="f1" fmla="val 5400000"/>
                <a:gd name="f2" fmla="val 180"/>
                <a:gd name="f3" fmla="val w"/>
                <a:gd name="f4" fmla="val h"/>
                <a:gd name="f5" fmla="val 0"/>
                <a:gd name="f6" fmla="val 35"/>
                <a:gd name="f7" fmla="val 27"/>
                <a:gd name="f8" fmla="val 31"/>
                <a:gd name="f9" fmla="val 17"/>
                <a:gd name="f10" fmla="val 25"/>
                <a:gd name="f11" fmla="val 19"/>
                <a:gd name="f12" fmla="val 24"/>
                <a:gd name="f13" fmla="val 15"/>
                <a:gd name="f14" fmla="val 23"/>
                <a:gd name="f15" fmla="val 21"/>
                <a:gd name="f16" fmla="val 18"/>
                <a:gd name="f17" fmla="val 16"/>
                <a:gd name="f18" fmla="val 14"/>
                <a:gd name="f19" fmla="val 12"/>
                <a:gd name="f20" fmla="val 7"/>
                <a:gd name="f21" fmla="val 1"/>
                <a:gd name="f22" fmla="val 9"/>
                <a:gd name="f23" fmla="val 4"/>
                <a:gd name="f24" fmla="val 6"/>
                <a:gd name="f25" fmla="val 10"/>
                <a:gd name="f26" fmla="val 2"/>
                <a:gd name="f27" fmla="val 13"/>
                <a:gd name="f28" fmla="val 5"/>
                <a:gd name="f29" fmla="val 20"/>
                <a:gd name="f30" fmla="val 3"/>
                <a:gd name="f31" fmla="val 26"/>
                <a:gd name="f32" fmla="val 30"/>
                <a:gd name="f33" fmla="val 33"/>
                <a:gd name="f34" fmla="val 11"/>
                <a:gd name="f35" fmla="val 32"/>
                <a:gd name="f36" fmla="+- 0 0 -90"/>
                <a:gd name="f37" fmla="*/ f3 1 35"/>
                <a:gd name="f38" fmla="*/ f4 1 27"/>
                <a:gd name="f39" fmla="+- f7 0 f5"/>
                <a:gd name="f40" fmla="+- f6 0 f5"/>
                <a:gd name="f41" fmla="*/ f36 f0 1"/>
                <a:gd name="f42" fmla="*/ f40 1 35"/>
                <a:gd name="f43" fmla="*/ f39 1 27"/>
                <a:gd name="f44" fmla="*/ 31 f40 1"/>
                <a:gd name="f45" fmla="*/ 17 f39 1"/>
                <a:gd name="f46" fmla="*/ 17 f40 1"/>
                <a:gd name="f47" fmla="*/ 25 f39 1"/>
                <a:gd name="f48" fmla="*/ 21 f39 1"/>
                <a:gd name="f49" fmla="*/ 12 f40 1"/>
                <a:gd name="f50" fmla="*/ 14 f39 1"/>
                <a:gd name="f51" fmla="*/ 1 f40 1"/>
                <a:gd name="f52" fmla="*/ 9 f39 1"/>
                <a:gd name="f53" fmla="*/ 10 f40 1"/>
                <a:gd name="f54" fmla="*/ 2 f39 1"/>
                <a:gd name="f55" fmla="*/ 16 f40 1"/>
                <a:gd name="f56" fmla="*/ 5 f39 1"/>
                <a:gd name="f57" fmla="*/ 20 f40 1"/>
                <a:gd name="f58" fmla="*/ 6 f39 1"/>
                <a:gd name="f59" fmla="*/ 30 f40 1"/>
                <a:gd name="f60" fmla="*/ 33 f40 1"/>
                <a:gd name="f61" fmla="*/ 11 f39 1"/>
                <a:gd name="f62" fmla="*/ f41 1 f2"/>
                <a:gd name="f63" fmla="*/ f44 1 35"/>
                <a:gd name="f64" fmla="*/ f45 1 27"/>
                <a:gd name="f65" fmla="*/ f46 1 35"/>
                <a:gd name="f66" fmla="*/ f47 1 27"/>
                <a:gd name="f67" fmla="*/ f48 1 27"/>
                <a:gd name="f68" fmla="*/ f49 1 35"/>
                <a:gd name="f69" fmla="*/ f50 1 27"/>
                <a:gd name="f70" fmla="*/ f51 1 35"/>
                <a:gd name="f71" fmla="*/ f52 1 27"/>
                <a:gd name="f72" fmla="*/ f53 1 35"/>
                <a:gd name="f73" fmla="*/ f54 1 27"/>
                <a:gd name="f74" fmla="*/ f55 1 35"/>
                <a:gd name="f75" fmla="*/ f56 1 27"/>
                <a:gd name="f76" fmla="*/ f57 1 35"/>
                <a:gd name="f77" fmla="*/ f58 1 27"/>
                <a:gd name="f78" fmla="*/ f59 1 35"/>
                <a:gd name="f79" fmla="*/ f60 1 35"/>
                <a:gd name="f80" fmla="*/ f61 1 27"/>
                <a:gd name="f81" fmla="*/ 0 1 f42"/>
                <a:gd name="f82" fmla="*/ f6 1 f42"/>
                <a:gd name="f83" fmla="*/ 0 1 f43"/>
                <a:gd name="f84" fmla="*/ f7 1 f43"/>
                <a:gd name="f85" fmla="+- f62 0 f1"/>
                <a:gd name="f86" fmla="*/ f63 1 f42"/>
                <a:gd name="f87" fmla="*/ f64 1 f43"/>
                <a:gd name="f88" fmla="*/ f65 1 f42"/>
                <a:gd name="f89" fmla="*/ f66 1 f43"/>
                <a:gd name="f90" fmla="*/ f67 1 f43"/>
                <a:gd name="f91" fmla="*/ f68 1 f42"/>
                <a:gd name="f92" fmla="*/ f69 1 f43"/>
                <a:gd name="f93" fmla="*/ f70 1 f42"/>
                <a:gd name="f94" fmla="*/ f71 1 f43"/>
                <a:gd name="f95" fmla="*/ f72 1 f42"/>
                <a:gd name="f96" fmla="*/ f73 1 f43"/>
                <a:gd name="f97" fmla="*/ f74 1 f42"/>
                <a:gd name="f98" fmla="*/ f75 1 f43"/>
                <a:gd name="f99" fmla="*/ f76 1 f42"/>
                <a:gd name="f100" fmla="*/ f77 1 f43"/>
                <a:gd name="f101" fmla="*/ f78 1 f42"/>
                <a:gd name="f102" fmla="*/ f79 1 f42"/>
                <a:gd name="f103" fmla="*/ f80 1 f43"/>
                <a:gd name="f104" fmla="*/ f81 f37 1"/>
                <a:gd name="f105" fmla="*/ f82 f37 1"/>
                <a:gd name="f106" fmla="*/ f84 f38 1"/>
                <a:gd name="f107" fmla="*/ f83 f38 1"/>
                <a:gd name="f108" fmla="*/ f86 f37 1"/>
                <a:gd name="f109" fmla="*/ f87 f38 1"/>
                <a:gd name="f110" fmla="*/ f88 f37 1"/>
                <a:gd name="f111" fmla="*/ f89 f38 1"/>
                <a:gd name="f112" fmla="*/ f90 f38 1"/>
                <a:gd name="f113" fmla="*/ f91 f37 1"/>
                <a:gd name="f114" fmla="*/ f92 f38 1"/>
                <a:gd name="f115" fmla="*/ f93 f37 1"/>
                <a:gd name="f116" fmla="*/ f94 f38 1"/>
                <a:gd name="f117" fmla="*/ f95 f37 1"/>
                <a:gd name="f118" fmla="*/ f96 f38 1"/>
                <a:gd name="f119" fmla="*/ f97 f37 1"/>
                <a:gd name="f120" fmla="*/ f98 f38 1"/>
                <a:gd name="f121" fmla="*/ f99 f37 1"/>
                <a:gd name="f122" fmla="*/ f100 f38 1"/>
                <a:gd name="f123" fmla="*/ f101 f37 1"/>
                <a:gd name="f124" fmla="*/ f102 f37 1"/>
                <a:gd name="f125" fmla="*/ f103 f38 1"/>
              </a:gdLst>
              <a:ahLst/>
              <a:cxnLst>
                <a:cxn ang="3cd4">
                  <a:pos x="hc" y="t"/>
                </a:cxn>
                <a:cxn ang="0">
                  <a:pos x="r" y="vc"/>
                </a:cxn>
                <a:cxn ang="cd4">
                  <a:pos x="hc" y="b"/>
                </a:cxn>
                <a:cxn ang="cd2">
                  <a:pos x="l" y="vc"/>
                </a:cxn>
                <a:cxn ang="f85">
                  <a:pos x="f108" y="f109"/>
                </a:cxn>
                <a:cxn ang="f85">
                  <a:pos x="f110" y="f111"/>
                </a:cxn>
                <a:cxn ang="f85">
                  <a:pos x="f110" y="f112"/>
                </a:cxn>
                <a:cxn ang="f85">
                  <a:pos x="f113" y="f114"/>
                </a:cxn>
                <a:cxn ang="f85">
                  <a:pos x="f115" y="f116"/>
                </a:cxn>
                <a:cxn ang="f85">
                  <a:pos x="f117" y="f118"/>
                </a:cxn>
                <a:cxn ang="f85">
                  <a:pos x="f119" y="f120"/>
                </a:cxn>
                <a:cxn ang="f85">
                  <a:pos x="f121" y="f122"/>
                </a:cxn>
                <a:cxn ang="f85">
                  <a:pos x="f123" y="f120"/>
                </a:cxn>
                <a:cxn ang="f85">
                  <a:pos x="f124" y="f125"/>
                </a:cxn>
                <a:cxn ang="f85">
                  <a:pos x="f108" y="f109"/>
                </a:cxn>
              </a:cxnLst>
              <a:rect l="f104" t="f107" r="f105" b="f106"/>
              <a:pathLst>
                <a:path w="35" h="27">
                  <a:moveTo>
                    <a:pt x="f8" y="f9"/>
                  </a:moveTo>
                  <a:cubicBezTo>
                    <a:pt x="f10" y="f11"/>
                    <a:pt x="f12" y="f7"/>
                    <a:pt x="f9" y="f10"/>
                  </a:cubicBezTo>
                  <a:cubicBezTo>
                    <a:pt x="f13" y="f12"/>
                    <a:pt x="f9" y="f14"/>
                    <a:pt x="f9" y="f15"/>
                  </a:cubicBezTo>
                  <a:cubicBezTo>
                    <a:pt x="f16" y="f17"/>
                    <a:pt x="f9" y="f18"/>
                    <a:pt x="f19" y="f18"/>
                  </a:cubicBezTo>
                  <a:cubicBezTo>
                    <a:pt x="f20" y="f13"/>
                    <a:pt x="f21" y="f18"/>
                    <a:pt x="f21" y="f22"/>
                  </a:cubicBezTo>
                  <a:cubicBezTo>
                    <a:pt x="f5" y="f23"/>
                    <a:pt x="f24" y="f23"/>
                    <a:pt x="f25" y="f26"/>
                  </a:cubicBezTo>
                  <a:cubicBezTo>
                    <a:pt x="f27" y="f21"/>
                    <a:pt x="f17" y="f5"/>
                    <a:pt x="f17" y="f28"/>
                  </a:cubicBezTo>
                  <a:cubicBezTo>
                    <a:pt x="f17" y="f20"/>
                    <a:pt x="f11" y="f20"/>
                    <a:pt x="f29" y="f24"/>
                  </a:cubicBezTo>
                  <a:cubicBezTo>
                    <a:pt x="f14" y="f30"/>
                    <a:pt x="f31" y="f28"/>
                    <a:pt x="f32" y="f28"/>
                  </a:cubicBezTo>
                  <a:cubicBezTo>
                    <a:pt x="f6" y="f24"/>
                    <a:pt x="f6" y="f20"/>
                    <a:pt x="f33" y="f34"/>
                  </a:cubicBezTo>
                  <a:cubicBezTo>
                    <a:pt x="f35" y="f27"/>
                    <a:pt x="f8" y="f13"/>
                    <a:pt x="f8" y="f9"/>
                  </a:cubicBezTo>
                  <a:close/>
                </a:path>
              </a:pathLst>
            </a:custGeom>
            <a:solidFill>
              <a:srgbClr val="FCDE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7" name="Freeform 235">
              <a:extLst>
                <a:ext uri="{FF2B5EF4-FFF2-40B4-BE49-F238E27FC236}">
                  <a16:creationId xmlns:a16="http://schemas.microsoft.com/office/drawing/2014/main" id="{7E121E14-685E-67AF-E6AA-E30FE4C0BACE}"/>
                </a:ext>
              </a:extLst>
            </p:cNvPr>
            <p:cNvSpPr/>
            <p:nvPr/>
          </p:nvSpPr>
          <p:spPr>
            <a:xfrm>
              <a:off x="11201400" y="5465761"/>
              <a:ext cx="25402" cy="12701"/>
            </a:xfrm>
            <a:custGeom>
              <a:avLst/>
              <a:gdLst>
                <a:gd name="f0" fmla="val 10800000"/>
                <a:gd name="f1" fmla="val 5400000"/>
                <a:gd name="f2" fmla="val 180"/>
                <a:gd name="f3" fmla="val w"/>
                <a:gd name="f4" fmla="val h"/>
                <a:gd name="f5" fmla="val 0"/>
                <a:gd name="f6" fmla="val 16"/>
                <a:gd name="f7" fmla="val 8"/>
                <a:gd name="f8" fmla="val 2"/>
                <a:gd name="f9" fmla="val 6"/>
                <a:gd name="f10" fmla="val 10"/>
                <a:gd name="f11" fmla="val 14"/>
                <a:gd name="f12" fmla="val 3"/>
                <a:gd name="f13" fmla="val 15"/>
                <a:gd name="f14" fmla="val 4"/>
                <a:gd name="f15" fmla="val 5"/>
                <a:gd name="f16" fmla="val 13"/>
                <a:gd name="f17" fmla="val 12"/>
                <a:gd name="f18" fmla="val 7"/>
                <a:gd name="f19" fmla="+- 0 0 -90"/>
                <a:gd name="f20" fmla="*/ f3 1 16"/>
                <a:gd name="f21" fmla="*/ f4 1 8"/>
                <a:gd name="f22" fmla="+- f7 0 f5"/>
                <a:gd name="f23" fmla="+- f6 0 f5"/>
                <a:gd name="f24" fmla="*/ f19 f0 1"/>
                <a:gd name="f25" fmla="*/ f22 1 8"/>
                <a:gd name="f26" fmla="*/ f23 1 16"/>
                <a:gd name="f27" fmla="*/ 0 f23 1"/>
                <a:gd name="f28" fmla="*/ 2 f22 1"/>
                <a:gd name="f29" fmla="*/ 14 f23 1"/>
                <a:gd name="f30" fmla="*/ 3 f22 1"/>
                <a:gd name="f31" fmla="*/ 15 f23 1"/>
                <a:gd name="f32" fmla="*/ 6 f22 1"/>
                <a:gd name="f33" fmla="*/ 12 f23 1"/>
                <a:gd name="f34" fmla="*/ 7 f22 1"/>
                <a:gd name="f35" fmla="*/ f24 1 f2"/>
                <a:gd name="f36" fmla="*/ f27 1 16"/>
                <a:gd name="f37" fmla="*/ f28 1 8"/>
                <a:gd name="f38" fmla="*/ f29 1 16"/>
                <a:gd name="f39" fmla="*/ f30 1 8"/>
                <a:gd name="f40" fmla="*/ f31 1 16"/>
                <a:gd name="f41" fmla="*/ f32 1 8"/>
                <a:gd name="f42" fmla="*/ f33 1 16"/>
                <a:gd name="f43" fmla="*/ f34 1 8"/>
                <a:gd name="f44" fmla="*/ 0 1 f26"/>
                <a:gd name="f45" fmla="*/ f6 1 f26"/>
                <a:gd name="f46" fmla="*/ 0 1 f25"/>
                <a:gd name="f47" fmla="*/ f7 1 f25"/>
                <a:gd name="f48" fmla="+- f35 0 f1"/>
                <a:gd name="f49" fmla="*/ f36 1 f26"/>
                <a:gd name="f50" fmla="*/ f37 1 f25"/>
                <a:gd name="f51" fmla="*/ f38 1 f26"/>
                <a:gd name="f52" fmla="*/ f39 1 f25"/>
                <a:gd name="f53" fmla="*/ f40 1 f26"/>
                <a:gd name="f54" fmla="*/ f41 1 f25"/>
                <a:gd name="f55" fmla="*/ f42 1 f26"/>
                <a:gd name="f56" fmla="*/ f43 1 f25"/>
                <a:gd name="f57" fmla="*/ f44 f20 1"/>
                <a:gd name="f58" fmla="*/ f45 f20 1"/>
                <a:gd name="f59" fmla="*/ f47 f21 1"/>
                <a:gd name="f60" fmla="*/ f46 f21 1"/>
                <a:gd name="f61" fmla="*/ f49 f20 1"/>
                <a:gd name="f62" fmla="*/ f50 f21 1"/>
                <a:gd name="f63" fmla="*/ f51 f20 1"/>
                <a:gd name="f64" fmla="*/ f52 f21 1"/>
                <a:gd name="f65" fmla="*/ f53 f20 1"/>
                <a:gd name="f66" fmla="*/ f54 f21 1"/>
                <a:gd name="f67" fmla="*/ f55 f20 1"/>
                <a:gd name="f68" fmla="*/ f56 f21 1"/>
              </a:gdLst>
              <a:ahLst/>
              <a:cxnLst>
                <a:cxn ang="3cd4">
                  <a:pos x="hc" y="t"/>
                </a:cxn>
                <a:cxn ang="0">
                  <a:pos x="r" y="vc"/>
                </a:cxn>
                <a:cxn ang="cd4">
                  <a:pos x="hc" y="b"/>
                </a:cxn>
                <a:cxn ang="cd2">
                  <a:pos x="l" y="vc"/>
                </a:cxn>
                <a:cxn ang="f48">
                  <a:pos x="f61" y="f62"/>
                </a:cxn>
                <a:cxn ang="f48">
                  <a:pos x="f63" y="f64"/>
                </a:cxn>
                <a:cxn ang="f48">
                  <a:pos x="f65" y="f66"/>
                </a:cxn>
                <a:cxn ang="f48">
                  <a:pos x="f67" y="f68"/>
                </a:cxn>
                <a:cxn ang="f48">
                  <a:pos x="f61" y="f62"/>
                </a:cxn>
              </a:cxnLst>
              <a:rect l="f57" t="f60" r="f58" b="f59"/>
              <a:pathLst>
                <a:path w="16" h="8">
                  <a:moveTo>
                    <a:pt x="f5" y="f8"/>
                  </a:moveTo>
                  <a:cubicBezTo>
                    <a:pt x="f9" y="f5"/>
                    <a:pt x="f10" y="f5"/>
                    <a:pt x="f11" y="f12"/>
                  </a:cubicBezTo>
                  <a:cubicBezTo>
                    <a:pt x="f13" y="f14"/>
                    <a:pt x="f6" y="f15"/>
                    <a:pt x="f13" y="f9"/>
                  </a:cubicBezTo>
                  <a:cubicBezTo>
                    <a:pt x="f13" y="f7"/>
                    <a:pt x="f16" y="f7"/>
                    <a:pt x="f17" y="f18"/>
                  </a:cubicBezTo>
                  <a:cubicBezTo>
                    <a:pt x="f7" y="f9"/>
                    <a:pt x="f14" y="f9"/>
                    <a:pt x="f5" y="f8"/>
                  </a:cubicBezTo>
                  <a:close/>
                </a:path>
              </a:pathLst>
            </a:custGeom>
            <a:solidFill>
              <a:srgbClr val="FCDE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8" name="Freeform 236">
              <a:extLst>
                <a:ext uri="{FF2B5EF4-FFF2-40B4-BE49-F238E27FC236}">
                  <a16:creationId xmlns:a16="http://schemas.microsoft.com/office/drawing/2014/main" id="{753D2C35-9DFA-3F8D-E93C-E76B4F46EFB1}"/>
                </a:ext>
              </a:extLst>
            </p:cNvPr>
            <p:cNvSpPr/>
            <p:nvPr/>
          </p:nvSpPr>
          <p:spPr>
            <a:xfrm>
              <a:off x="11137904" y="5549895"/>
              <a:ext cx="11109" cy="11109"/>
            </a:xfrm>
            <a:custGeom>
              <a:avLst/>
              <a:gdLst>
                <a:gd name="f0" fmla="val 10800000"/>
                <a:gd name="f1" fmla="val 5400000"/>
                <a:gd name="f2" fmla="val 180"/>
                <a:gd name="f3" fmla="val w"/>
                <a:gd name="f4" fmla="val h"/>
                <a:gd name="f5" fmla="val 0"/>
                <a:gd name="f6" fmla="val 7"/>
                <a:gd name="f7" fmla="val 4"/>
                <a:gd name="f8" fmla="val 6"/>
                <a:gd name="f9" fmla="val 1"/>
                <a:gd name="f10" fmla="val 2"/>
                <a:gd name="f11" fmla="val 3"/>
                <a:gd name="f12" fmla="val 5"/>
                <a:gd name="f13" fmla="+- 0 0 -90"/>
                <a:gd name="f14" fmla="*/ f3 1 7"/>
                <a:gd name="f15" fmla="*/ f4 1 7"/>
                <a:gd name="f16" fmla="+- f6 0 f5"/>
                <a:gd name="f17" fmla="*/ f13 f0 1"/>
                <a:gd name="f18" fmla="*/ f16 1 7"/>
                <a:gd name="f19" fmla="*/ 4 f16 1"/>
                <a:gd name="f20" fmla="*/ 0 f16 1"/>
                <a:gd name="f21" fmla="*/ 7 f16 1"/>
                <a:gd name="f22" fmla="*/ 3 f16 1"/>
                <a:gd name="f23" fmla="*/ 2 f16 1"/>
                <a:gd name="f24" fmla="*/ f17 1 f2"/>
                <a:gd name="f25" fmla="*/ f19 1 7"/>
                <a:gd name="f26" fmla="*/ f20 1 7"/>
                <a:gd name="f27" fmla="*/ f21 1 7"/>
                <a:gd name="f28" fmla="*/ f22 1 7"/>
                <a:gd name="f29" fmla="*/ f23 1 7"/>
                <a:gd name="f30" fmla="*/ 0 1 f18"/>
                <a:gd name="f31" fmla="*/ f6 1 f18"/>
                <a:gd name="f32" fmla="+- f24 0 f1"/>
                <a:gd name="f33" fmla="*/ f25 1 f18"/>
                <a:gd name="f34" fmla="*/ f26 1 f18"/>
                <a:gd name="f35" fmla="*/ f27 1 f18"/>
                <a:gd name="f36" fmla="*/ f28 1 f18"/>
                <a:gd name="f37" fmla="*/ f29 1 f18"/>
                <a:gd name="f38" fmla="*/ f30 f14 1"/>
                <a:gd name="f39" fmla="*/ f31 f14 1"/>
                <a:gd name="f40" fmla="*/ f31 f15 1"/>
                <a:gd name="f41" fmla="*/ f30 f15 1"/>
                <a:gd name="f42" fmla="*/ f33 f14 1"/>
                <a:gd name="f43" fmla="*/ f34 f15 1"/>
                <a:gd name="f44" fmla="*/ f35 f14 1"/>
                <a:gd name="f45" fmla="*/ f36 f15 1"/>
                <a:gd name="f46" fmla="*/ f37 f14 1"/>
                <a:gd name="f47" fmla="*/ f35 f15 1"/>
                <a:gd name="f48" fmla="*/ f34 f14 1"/>
              </a:gdLst>
              <a:ahLst/>
              <a:cxnLst>
                <a:cxn ang="3cd4">
                  <a:pos x="hc" y="t"/>
                </a:cxn>
                <a:cxn ang="0">
                  <a:pos x="r" y="vc"/>
                </a:cxn>
                <a:cxn ang="cd4">
                  <a:pos x="hc" y="b"/>
                </a:cxn>
                <a:cxn ang="cd2">
                  <a:pos x="l" y="vc"/>
                </a:cxn>
                <a:cxn ang="f32">
                  <a:pos x="f42" y="f43"/>
                </a:cxn>
                <a:cxn ang="f32">
                  <a:pos x="f44" y="f45"/>
                </a:cxn>
                <a:cxn ang="f32">
                  <a:pos x="f46" y="f47"/>
                </a:cxn>
                <a:cxn ang="f32">
                  <a:pos x="f48" y="f45"/>
                </a:cxn>
                <a:cxn ang="f32">
                  <a:pos x="f42" y="f43"/>
                </a:cxn>
              </a:cxnLst>
              <a:rect l="f38" t="f41" r="f39" b="f40"/>
              <a:pathLst>
                <a:path w="7" h="7">
                  <a:moveTo>
                    <a:pt x="f7" y="f5"/>
                  </a:moveTo>
                  <a:cubicBezTo>
                    <a:pt x="f8" y="f9"/>
                    <a:pt x="f6" y="f10"/>
                    <a:pt x="f6" y="f11"/>
                  </a:cubicBezTo>
                  <a:cubicBezTo>
                    <a:pt x="f6" y="f8"/>
                    <a:pt x="f12" y="f6"/>
                    <a:pt x="f10" y="f6"/>
                  </a:cubicBezTo>
                  <a:cubicBezTo>
                    <a:pt x="f9" y="f6"/>
                    <a:pt x="f5" y="f12"/>
                    <a:pt x="f5" y="f11"/>
                  </a:cubicBezTo>
                  <a:cubicBezTo>
                    <a:pt x="f9" y="f9"/>
                    <a:pt x="f10" y="f5"/>
                    <a:pt x="f7" y="f5"/>
                  </a:cubicBezTo>
                  <a:close/>
                </a:path>
              </a:pathLst>
            </a:custGeom>
            <a:solidFill>
              <a:srgbClr val="F7CDB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59" name="Freeform 237">
              <a:extLst>
                <a:ext uri="{FF2B5EF4-FFF2-40B4-BE49-F238E27FC236}">
                  <a16:creationId xmlns:a16="http://schemas.microsoft.com/office/drawing/2014/main" id="{1EBAB81B-A3E1-6C5D-BAC8-6134BBA77323}"/>
                </a:ext>
              </a:extLst>
            </p:cNvPr>
            <p:cNvSpPr/>
            <p:nvPr/>
          </p:nvSpPr>
          <p:spPr>
            <a:xfrm>
              <a:off x="11222038" y="5414967"/>
              <a:ext cx="6345" cy="4764"/>
            </a:xfrm>
            <a:custGeom>
              <a:avLst/>
              <a:gdLst>
                <a:gd name="f0" fmla="val 10800000"/>
                <a:gd name="f1" fmla="val 5400000"/>
                <a:gd name="f2" fmla="val 180"/>
                <a:gd name="f3" fmla="val w"/>
                <a:gd name="f4" fmla="val h"/>
                <a:gd name="f5" fmla="val 0"/>
                <a:gd name="f6" fmla="val 4"/>
                <a:gd name="f7" fmla="val 3"/>
                <a:gd name="f8" fmla="val 2"/>
                <a:gd name="f9" fmla="val 1"/>
                <a:gd name="f10" fmla="+- 0 0 -90"/>
                <a:gd name="f11" fmla="*/ f3 1 4"/>
                <a:gd name="f12" fmla="*/ f4 1 3"/>
                <a:gd name="f13" fmla="+- f7 0 f5"/>
                <a:gd name="f14" fmla="+- f6 0 f5"/>
                <a:gd name="f15" fmla="*/ f10 f0 1"/>
                <a:gd name="f16" fmla="*/ f13 1 3"/>
                <a:gd name="f17" fmla="*/ f14 1 4"/>
                <a:gd name="f18" fmla="*/ 3 f14 1"/>
                <a:gd name="f19" fmla="*/ 2 f13 1"/>
                <a:gd name="f20" fmla="*/ 1 f14 1"/>
                <a:gd name="f21" fmla="*/ 0 f14 1"/>
                <a:gd name="f22" fmla="*/ 1 f13 1"/>
                <a:gd name="f23" fmla="*/ 0 f13 1"/>
                <a:gd name="f24" fmla="*/ f15 1 f2"/>
                <a:gd name="f25" fmla="*/ f18 1 4"/>
                <a:gd name="f26" fmla="*/ f19 1 3"/>
                <a:gd name="f27" fmla="*/ f20 1 4"/>
                <a:gd name="f28" fmla="*/ f21 1 4"/>
                <a:gd name="f29" fmla="*/ f22 1 3"/>
                <a:gd name="f30" fmla="*/ f23 1 3"/>
                <a:gd name="f31" fmla="*/ 0 1 f17"/>
                <a:gd name="f32" fmla="*/ f6 1 f17"/>
                <a:gd name="f33" fmla="*/ 0 1 f16"/>
                <a:gd name="f34" fmla="*/ f7 1 f16"/>
                <a:gd name="f35" fmla="+- f24 0 f1"/>
                <a:gd name="f36" fmla="*/ f25 1 f17"/>
                <a:gd name="f37" fmla="*/ f26 1 f16"/>
                <a:gd name="f38" fmla="*/ f27 1 f17"/>
                <a:gd name="f39" fmla="*/ f28 1 f17"/>
                <a:gd name="f40" fmla="*/ f29 1 f16"/>
                <a:gd name="f41" fmla="*/ f30 1 f16"/>
                <a:gd name="f42" fmla="*/ f31 f11 1"/>
                <a:gd name="f43" fmla="*/ f32 f11 1"/>
                <a:gd name="f44" fmla="*/ f34 f12 1"/>
                <a:gd name="f45" fmla="*/ f33 f12 1"/>
                <a:gd name="f46" fmla="*/ f36 f11 1"/>
                <a:gd name="f47" fmla="*/ f37 f12 1"/>
                <a:gd name="f48" fmla="*/ f38 f11 1"/>
                <a:gd name="f49" fmla="*/ f39 f11 1"/>
                <a:gd name="f50" fmla="*/ f40 f12 1"/>
                <a:gd name="f51" fmla="*/ f41 f12 1"/>
              </a:gdLst>
              <a:ahLst/>
              <a:cxnLst>
                <a:cxn ang="3cd4">
                  <a:pos x="hc" y="t"/>
                </a:cxn>
                <a:cxn ang="0">
                  <a:pos x="r" y="vc"/>
                </a:cxn>
                <a:cxn ang="cd4">
                  <a:pos x="hc" y="b"/>
                </a:cxn>
                <a:cxn ang="cd2">
                  <a:pos x="l" y="vc"/>
                </a:cxn>
                <a:cxn ang="f35">
                  <a:pos x="f46" y="f47"/>
                </a:cxn>
                <a:cxn ang="f35">
                  <a:pos x="f48" y="f47"/>
                </a:cxn>
                <a:cxn ang="f35">
                  <a:pos x="f49" y="f50"/>
                </a:cxn>
                <a:cxn ang="f35">
                  <a:pos x="f46" y="f51"/>
                </a:cxn>
                <a:cxn ang="f35">
                  <a:pos x="f46" y="f47"/>
                </a:cxn>
              </a:cxnLst>
              <a:rect l="f42" t="f45" r="f43" b="f44"/>
              <a:pathLst>
                <a:path w="4" h="3">
                  <a:moveTo>
                    <a:pt x="f7" y="f8"/>
                  </a:moveTo>
                  <a:cubicBezTo>
                    <a:pt x="f7" y="f7"/>
                    <a:pt x="f8" y="f7"/>
                    <a:pt x="f9" y="f8"/>
                  </a:cubicBezTo>
                  <a:cubicBezTo>
                    <a:pt x="f5" y="f8"/>
                    <a:pt x="f5" y="f9"/>
                    <a:pt x="f5" y="f9"/>
                  </a:cubicBezTo>
                  <a:cubicBezTo>
                    <a:pt x="f9" y="f5"/>
                    <a:pt x="f8" y="f5"/>
                    <a:pt x="f7" y="f5"/>
                  </a:cubicBezTo>
                  <a:cubicBezTo>
                    <a:pt x="f7" y="f5"/>
                    <a:pt x="f6" y="f9"/>
                    <a:pt x="f7" y="f8"/>
                  </a:cubicBezTo>
                  <a:close/>
                </a:path>
              </a:pathLst>
            </a:custGeom>
            <a:solidFill>
              <a:srgbClr val="FCDED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0" name="Freeform 238">
              <a:extLst>
                <a:ext uri="{FF2B5EF4-FFF2-40B4-BE49-F238E27FC236}">
                  <a16:creationId xmlns:a16="http://schemas.microsoft.com/office/drawing/2014/main" id="{11BE7BB5-397B-9B8B-1A3F-E03C929FC474}"/>
                </a:ext>
              </a:extLst>
            </p:cNvPr>
            <p:cNvSpPr/>
            <p:nvPr/>
          </p:nvSpPr>
          <p:spPr>
            <a:xfrm>
              <a:off x="10609261" y="5697534"/>
              <a:ext cx="419096" cy="258766"/>
            </a:xfrm>
            <a:custGeom>
              <a:avLst/>
              <a:gdLst>
                <a:gd name="f0" fmla="val 10800000"/>
                <a:gd name="f1" fmla="val 5400000"/>
                <a:gd name="f2" fmla="val 180"/>
                <a:gd name="f3" fmla="val w"/>
                <a:gd name="f4" fmla="val h"/>
                <a:gd name="f5" fmla="val 0"/>
                <a:gd name="f6" fmla="val 266"/>
                <a:gd name="f7" fmla="val 164"/>
                <a:gd name="f8" fmla="val 36"/>
                <a:gd name="f9" fmla="val 98"/>
                <a:gd name="f10" fmla="val 27"/>
                <a:gd name="f11" fmla="val 102"/>
                <a:gd name="f12" fmla="val 20"/>
                <a:gd name="f13" fmla="val 96"/>
                <a:gd name="f14" fmla="val 16"/>
                <a:gd name="f15" fmla="val 92"/>
                <a:gd name="f16" fmla="val 12"/>
                <a:gd name="f17" fmla="val 86"/>
                <a:gd name="f18" fmla="val 6"/>
                <a:gd name="f19" fmla="val 83"/>
                <a:gd name="f20" fmla="val 80"/>
                <a:gd name="f21" fmla="val 1"/>
                <a:gd name="f22" fmla="val 74"/>
                <a:gd name="f23" fmla="val 5"/>
                <a:gd name="f24" fmla="val 69"/>
                <a:gd name="f25" fmla="val 9"/>
                <a:gd name="f26" fmla="val 64"/>
                <a:gd name="f27" fmla="val 15"/>
                <a:gd name="f28" fmla="val 62"/>
                <a:gd name="f29" fmla="val 17"/>
                <a:gd name="f30" fmla="val 56"/>
                <a:gd name="f31" fmla="val 55"/>
                <a:gd name="f32" fmla="val 23"/>
                <a:gd name="f33" fmla="val 53"/>
                <a:gd name="f34" fmla="val 30"/>
                <a:gd name="f35" fmla="val 50"/>
                <a:gd name="f36" fmla="val 42"/>
                <a:gd name="f37" fmla="val 46"/>
                <a:gd name="f38" fmla="val 47"/>
                <a:gd name="f39" fmla="val 49"/>
                <a:gd name="f40" fmla="val 52"/>
                <a:gd name="f41" fmla="val 57"/>
                <a:gd name="f42" fmla="val 60"/>
                <a:gd name="f43" fmla="val 51"/>
                <a:gd name="f44" fmla="val 66"/>
                <a:gd name="f45" fmla="val 48"/>
                <a:gd name="f46" fmla="val 70"/>
                <a:gd name="f47" fmla="val 45"/>
                <a:gd name="f48" fmla="val 43"/>
                <a:gd name="f49" fmla="val 79"/>
                <a:gd name="f50" fmla="val 82"/>
                <a:gd name="f51" fmla="val 84"/>
                <a:gd name="f52" fmla="val 87"/>
                <a:gd name="f53" fmla="val 91"/>
                <a:gd name="f54" fmla="val 41"/>
                <a:gd name="f55" fmla="val 37"/>
                <a:gd name="f56" fmla="val 103"/>
                <a:gd name="f57" fmla="val 108"/>
                <a:gd name="f58" fmla="val 35"/>
                <a:gd name="f59" fmla="val 112"/>
                <a:gd name="f60" fmla="val 33"/>
                <a:gd name="f61" fmla="val 115"/>
                <a:gd name="f62" fmla="val 124"/>
                <a:gd name="f63" fmla="val 22"/>
                <a:gd name="f64" fmla="val 126"/>
                <a:gd name="f65" fmla="val 133"/>
                <a:gd name="f66" fmla="val 32"/>
                <a:gd name="f67" fmla="val 134"/>
                <a:gd name="f68" fmla="val 135"/>
                <a:gd name="f69" fmla="val 137"/>
                <a:gd name="f70" fmla="val 143"/>
                <a:gd name="f71" fmla="val 38"/>
                <a:gd name="f72" fmla="val 142"/>
                <a:gd name="f73" fmla="val 54"/>
                <a:gd name="f74" fmla="val 139"/>
                <a:gd name="f75" fmla="val 132"/>
                <a:gd name="f76" fmla="val 59"/>
                <a:gd name="f77" fmla="val 63"/>
                <a:gd name="f78" fmla="val 136"/>
                <a:gd name="f79" fmla="val 65"/>
                <a:gd name="f80" fmla="val 146"/>
                <a:gd name="f81" fmla="val 152"/>
                <a:gd name="f82" fmla="val 77"/>
                <a:gd name="f83" fmla="val 155"/>
                <a:gd name="f84" fmla="val 156"/>
                <a:gd name="f85" fmla="val 90"/>
                <a:gd name="f86" fmla="val 161"/>
                <a:gd name="f87" fmla="val 95"/>
                <a:gd name="f88" fmla="val 165"/>
                <a:gd name="f89" fmla="val 94"/>
                <a:gd name="f90" fmla="val 89"/>
                <a:gd name="f91" fmla="val 85"/>
                <a:gd name="f92" fmla="val 166"/>
                <a:gd name="f93" fmla="val 78"/>
                <a:gd name="f94" fmla="val 75"/>
                <a:gd name="f95" fmla="val 153"/>
                <a:gd name="f96" fmla="val 151"/>
                <a:gd name="f97" fmla="val 147"/>
                <a:gd name="f98" fmla="val 145"/>
                <a:gd name="f99" fmla="val 39"/>
                <a:gd name="f100" fmla="val 34"/>
                <a:gd name="f101" fmla="val 149"/>
                <a:gd name="f102" fmla="val 31"/>
                <a:gd name="f103" fmla="val 28"/>
                <a:gd name="f104" fmla="val 26"/>
                <a:gd name="f105" fmla="val 150"/>
                <a:gd name="f106" fmla="val 10"/>
                <a:gd name="f107" fmla="val 160"/>
                <a:gd name="f108" fmla="val 162"/>
                <a:gd name="f109" fmla="val 3"/>
                <a:gd name="f110" fmla="val 168"/>
                <a:gd name="f111" fmla="val 173"/>
                <a:gd name="f112" fmla="val 176"/>
                <a:gd name="f113" fmla="val 183"/>
                <a:gd name="f114" fmla="val 190"/>
                <a:gd name="f115" fmla="val 194"/>
                <a:gd name="f116" fmla="val 4"/>
                <a:gd name="f117" fmla="val 199"/>
                <a:gd name="f118" fmla="val 8"/>
                <a:gd name="f119" fmla="val 204"/>
                <a:gd name="f120" fmla="val 14"/>
                <a:gd name="f121" fmla="val 206"/>
                <a:gd name="f122" fmla="val 21"/>
                <a:gd name="f123" fmla="val 25"/>
                <a:gd name="f124" fmla="val 205"/>
                <a:gd name="f125" fmla="val 203"/>
                <a:gd name="f126" fmla="val 200"/>
                <a:gd name="f127" fmla="val 201"/>
                <a:gd name="f128" fmla="val 208"/>
                <a:gd name="f129" fmla="val 210"/>
                <a:gd name="f130" fmla="val 213"/>
                <a:gd name="f131" fmla="val 223"/>
                <a:gd name="f132" fmla="val 231"/>
                <a:gd name="f133" fmla="val 235"/>
                <a:gd name="f134" fmla="val 236"/>
                <a:gd name="f135" fmla="val 238"/>
                <a:gd name="f136" fmla="val 240"/>
                <a:gd name="f137" fmla="val 244"/>
                <a:gd name="f138" fmla="val 246"/>
                <a:gd name="f139" fmla="val 248"/>
                <a:gd name="f140" fmla="val 247"/>
                <a:gd name="f141" fmla="val 237"/>
                <a:gd name="f142" fmla="val 228"/>
                <a:gd name="f143" fmla="val 220"/>
                <a:gd name="f144" fmla="val 217"/>
                <a:gd name="f145" fmla="val 71"/>
                <a:gd name="f146" fmla="val 215"/>
                <a:gd name="f147" fmla="val 68"/>
                <a:gd name="f148" fmla="val 67"/>
                <a:gd name="f149" fmla="val 207"/>
                <a:gd name="f150" fmla="val 73"/>
                <a:gd name="f151" fmla="val 76"/>
                <a:gd name="f152" fmla="val 222"/>
                <a:gd name="f153" fmla="val 93"/>
                <a:gd name="f154" fmla="val 97"/>
                <a:gd name="f155" fmla="val 243"/>
                <a:gd name="f156" fmla="val 241"/>
                <a:gd name="f157" fmla="val 100"/>
                <a:gd name="f158" fmla="val 245"/>
                <a:gd name="f159" fmla="val 252"/>
                <a:gd name="f160" fmla="val 256"/>
                <a:gd name="f161" fmla="val 262"/>
                <a:gd name="f162" fmla="val 105"/>
                <a:gd name="f163" fmla="val 265"/>
                <a:gd name="f164" fmla="val 109"/>
                <a:gd name="f165" fmla="val 113"/>
                <a:gd name="f166" fmla="val 118"/>
                <a:gd name="f167" fmla="val 120"/>
                <a:gd name="f168" fmla="val 259"/>
                <a:gd name="f169" fmla="val 253"/>
                <a:gd name="f170" fmla="val 122"/>
                <a:gd name="f171" fmla="val 249"/>
                <a:gd name="f172" fmla="val 130"/>
                <a:gd name="f173" fmla="val 123"/>
                <a:gd name="f174" fmla="val 226"/>
                <a:gd name="f175" fmla="val 224"/>
                <a:gd name="f176" fmla="val 111"/>
                <a:gd name="f177" fmla="val 107"/>
                <a:gd name="f178" fmla="val 219"/>
                <a:gd name="f179" fmla="val 110"/>
                <a:gd name="f180" fmla="val 221"/>
                <a:gd name="f181" fmla="val 129"/>
                <a:gd name="f182" fmla="val 232"/>
                <a:gd name="f183" fmla="val 234"/>
                <a:gd name="f184" fmla="val 138"/>
                <a:gd name="f185" fmla="val 140"/>
                <a:gd name="f186" fmla="val 233"/>
                <a:gd name="f187" fmla="val 218"/>
                <a:gd name="f188" fmla="val 159"/>
                <a:gd name="f189" fmla="val 216"/>
                <a:gd name="f190" fmla="val 214"/>
                <a:gd name="f191" fmla="val 154"/>
                <a:gd name="f192" fmla="val 212"/>
                <a:gd name="f193" fmla="val 198"/>
                <a:gd name="f194" fmla="val 191"/>
                <a:gd name="f195" fmla="val 144"/>
                <a:gd name="f196" fmla="val 181"/>
                <a:gd name="f197" fmla="val 179"/>
                <a:gd name="f198" fmla="val 177"/>
                <a:gd name="f199" fmla="val 170"/>
                <a:gd name="f200" fmla="val 167"/>
                <a:gd name="f201" fmla="val 141"/>
                <a:gd name="f202" fmla="val 163"/>
                <a:gd name="f203" fmla="val 157"/>
                <a:gd name="f204" fmla="val 148"/>
                <a:gd name="f205" fmla="val 127"/>
                <a:gd name="f206" fmla="val 125"/>
                <a:gd name="f207" fmla="val 119"/>
                <a:gd name="f208" fmla="val 106"/>
                <a:gd name="f209" fmla="val 104"/>
                <a:gd name="f210" fmla="val 101"/>
                <a:gd name="f211" fmla="val 99"/>
                <a:gd name="f212" fmla="val 81"/>
                <a:gd name="f213" fmla="val 72"/>
                <a:gd name="f214" fmla="val 128"/>
                <a:gd name="f215" fmla="val 121"/>
                <a:gd name="f216" fmla="val 117"/>
                <a:gd name="f217" fmla="val 114"/>
                <a:gd name="f218" fmla="+- 0 0 -90"/>
                <a:gd name="f219" fmla="*/ f3 1 266"/>
                <a:gd name="f220" fmla="*/ f4 1 164"/>
                <a:gd name="f221" fmla="+- f7 0 f5"/>
                <a:gd name="f222" fmla="+- f6 0 f5"/>
                <a:gd name="f223" fmla="*/ f218 f0 1"/>
                <a:gd name="f224" fmla="*/ f222 1 266"/>
                <a:gd name="f225" fmla="*/ f221 1 164"/>
                <a:gd name="f226" fmla="*/ 20 f222 1"/>
                <a:gd name="f227" fmla="*/ 96 f221 1"/>
                <a:gd name="f228" fmla="*/ 5 f222 1"/>
                <a:gd name="f229" fmla="*/ 69 f221 1"/>
                <a:gd name="f230" fmla="*/ 17 f222 1"/>
                <a:gd name="f231" fmla="*/ 55 f221 1"/>
                <a:gd name="f232" fmla="*/ 52 f222 1"/>
                <a:gd name="f233" fmla="*/ 53 f221 1"/>
                <a:gd name="f234" fmla="*/ 66 f222 1"/>
                <a:gd name="f235" fmla="*/ 48 f221 1"/>
                <a:gd name="f236" fmla="*/ 87 f222 1"/>
                <a:gd name="f237" fmla="*/ 46 f221 1"/>
                <a:gd name="f238" fmla="*/ 115 f222 1"/>
                <a:gd name="f239" fmla="*/ 30 f221 1"/>
                <a:gd name="f240" fmla="*/ 137 f222 1"/>
                <a:gd name="f241" fmla="*/ 35 f221 1"/>
                <a:gd name="f242" fmla="*/ 139 f222 1"/>
                <a:gd name="f243" fmla="*/ 136 f222 1"/>
                <a:gd name="f244" fmla="*/ 65 f221 1"/>
                <a:gd name="f245" fmla="*/ 161 f222 1"/>
                <a:gd name="f246" fmla="*/ 95 f221 1"/>
                <a:gd name="f247" fmla="*/ 80 f221 1"/>
                <a:gd name="f248" fmla="*/ 147 f222 1"/>
                <a:gd name="f249" fmla="*/ 43 f221 1"/>
                <a:gd name="f250" fmla="*/ 151 f222 1"/>
                <a:gd name="f251" fmla="*/ 22 f221 1"/>
                <a:gd name="f252" fmla="*/ 168 f222 1"/>
                <a:gd name="f253" fmla="*/ 6 f221 1"/>
                <a:gd name="f254" fmla="*/ 194 f222 1"/>
                <a:gd name="f255" fmla="*/ 4 f221 1"/>
                <a:gd name="f256" fmla="*/ 203 f222 1"/>
                <a:gd name="f257" fmla="*/ 31 f221 1"/>
                <a:gd name="f258" fmla="*/ 213 f222 1"/>
                <a:gd name="f259" fmla="*/ 38 f221 1"/>
                <a:gd name="f260" fmla="*/ 240 f222 1"/>
                <a:gd name="f261" fmla="*/ 56 f221 1"/>
                <a:gd name="f262" fmla="*/ 246 f222 1"/>
                <a:gd name="f263" fmla="*/ 68 f221 1"/>
                <a:gd name="f264" fmla="*/ 207 f222 1"/>
                <a:gd name="f265" fmla="*/ 77 f221 1"/>
                <a:gd name="f266" fmla="*/ 248 f222 1"/>
                <a:gd name="f267" fmla="*/ 92 f221 1"/>
                <a:gd name="f268" fmla="*/ 241 f222 1"/>
                <a:gd name="f269" fmla="*/ 100 f221 1"/>
                <a:gd name="f270" fmla="*/ 262 f222 1"/>
                <a:gd name="f271" fmla="*/ 102 f221 1"/>
                <a:gd name="f272" fmla="*/ 259 f222 1"/>
                <a:gd name="f273" fmla="*/ 120 f221 1"/>
                <a:gd name="f274" fmla="*/ 136 f221 1"/>
                <a:gd name="f275" fmla="*/ 226 f222 1"/>
                <a:gd name="f276" fmla="*/ 112 f221 1"/>
                <a:gd name="f277" fmla="*/ 220 f222 1"/>
                <a:gd name="f278" fmla="*/ 110 f221 1"/>
                <a:gd name="f279" fmla="*/ 235 f222 1"/>
                <a:gd name="f280" fmla="*/ 143 f221 1"/>
                <a:gd name="f281" fmla="*/ 233 f222 1"/>
                <a:gd name="f282" fmla="*/ 162 f221 1"/>
                <a:gd name="f283" fmla="*/ 214 f222 1"/>
                <a:gd name="f284" fmla="*/ 154 f221 1"/>
                <a:gd name="f285" fmla="*/ 183 f222 1"/>
                <a:gd name="f286" fmla="*/ 144 f221 1"/>
                <a:gd name="f287" fmla="*/ 167 f222 1"/>
                <a:gd name="f288" fmla="*/ 141 f221 1"/>
                <a:gd name="f289" fmla="*/ 144 f222 1"/>
                <a:gd name="f290" fmla="*/ 149 f221 1"/>
                <a:gd name="f291" fmla="*/ 124 f222 1"/>
                <a:gd name="f292" fmla="*/ 104 f222 1"/>
                <a:gd name="f293" fmla="*/ 92 f222 1"/>
                <a:gd name="f294" fmla="*/ 74 f222 1"/>
                <a:gd name="f295" fmla="*/ 132 f221 1"/>
                <a:gd name="f296" fmla="*/ 47 f222 1"/>
                <a:gd name="f297" fmla="*/ 121 f221 1"/>
                <a:gd name="f298" fmla="*/ 36 f222 1"/>
                <a:gd name="f299" fmla="*/ 98 f221 1"/>
                <a:gd name="f300" fmla="*/ f223 1 f2"/>
                <a:gd name="f301" fmla="*/ f226 1 266"/>
                <a:gd name="f302" fmla="*/ f227 1 164"/>
                <a:gd name="f303" fmla="*/ f228 1 266"/>
                <a:gd name="f304" fmla="*/ f229 1 164"/>
                <a:gd name="f305" fmla="*/ f230 1 266"/>
                <a:gd name="f306" fmla="*/ f231 1 164"/>
                <a:gd name="f307" fmla="*/ f232 1 266"/>
                <a:gd name="f308" fmla="*/ f233 1 164"/>
                <a:gd name="f309" fmla="*/ f234 1 266"/>
                <a:gd name="f310" fmla="*/ f235 1 164"/>
                <a:gd name="f311" fmla="*/ f236 1 266"/>
                <a:gd name="f312" fmla="*/ f237 1 164"/>
                <a:gd name="f313" fmla="*/ f238 1 266"/>
                <a:gd name="f314" fmla="*/ f239 1 164"/>
                <a:gd name="f315" fmla="*/ f240 1 266"/>
                <a:gd name="f316" fmla="*/ f241 1 164"/>
                <a:gd name="f317" fmla="*/ f242 1 266"/>
                <a:gd name="f318" fmla="*/ f243 1 266"/>
                <a:gd name="f319" fmla="*/ f244 1 164"/>
                <a:gd name="f320" fmla="*/ f245 1 266"/>
                <a:gd name="f321" fmla="*/ f246 1 164"/>
                <a:gd name="f322" fmla="*/ f247 1 164"/>
                <a:gd name="f323" fmla="*/ f248 1 266"/>
                <a:gd name="f324" fmla="*/ f249 1 164"/>
                <a:gd name="f325" fmla="*/ f250 1 266"/>
                <a:gd name="f326" fmla="*/ f251 1 164"/>
                <a:gd name="f327" fmla="*/ f252 1 266"/>
                <a:gd name="f328" fmla="*/ f253 1 164"/>
                <a:gd name="f329" fmla="*/ f254 1 266"/>
                <a:gd name="f330" fmla="*/ f255 1 164"/>
                <a:gd name="f331" fmla="*/ f256 1 266"/>
                <a:gd name="f332" fmla="*/ f257 1 164"/>
                <a:gd name="f333" fmla="*/ f258 1 266"/>
                <a:gd name="f334" fmla="*/ f259 1 164"/>
                <a:gd name="f335" fmla="*/ f260 1 266"/>
                <a:gd name="f336" fmla="*/ f261 1 164"/>
                <a:gd name="f337" fmla="*/ f262 1 266"/>
                <a:gd name="f338" fmla="*/ f263 1 164"/>
                <a:gd name="f339" fmla="*/ f264 1 266"/>
                <a:gd name="f340" fmla="*/ f265 1 164"/>
                <a:gd name="f341" fmla="*/ f266 1 266"/>
                <a:gd name="f342" fmla="*/ f267 1 164"/>
                <a:gd name="f343" fmla="*/ f268 1 266"/>
                <a:gd name="f344" fmla="*/ f269 1 164"/>
                <a:gd name="f345" fmla="*/ f270 1 266"/>
                <a:gd name="f346" fmla="*/ f271 1 164"/>
                <a:gd name="f347" fmla="*/ f272 1 266"/>
                <a:gd name="f348" fmla="*/ f273 1 164"/>
                <a:gd name="f349" fmla="*/ f274 1 164"/>
                <a:gd name="f350" fmla="*/ f275 1 266"/>
                <a:gd name="f351" fmla="*/ f276 1 164"/>
                <a:gd name="f352" fmla="*/ f277 1 266"/>
                <a:gd name="f353" fmla="*/ f278 1 164"/>
                <a:gd name="f354" fmla="*/ f279 1 266"/>
                <a:gd name="f355" fmla="*/ f280 1 164"/>
                <a:gd name="f356" fmla="*/ f281 1 266"/>
                <a:gd name="f357" fmla="*/ f282 1 164"/>
                <a:gd name="f358" fmla="*/ f283 1 266"/>
                <a:gd name="f359" fmla="*/ f284 1 164"/>
                <a:gd name="f360" fmla="*/ f285 1 266"/>
                <a:gd name="f361" fmla="*/ f286 1 164"/>
                <a:gd name="f362" fmla="*/ f287 1 266"/>
                <a:gd name="f363" fmla="*/ f288 1 164"/>
                <a:gd name="f364" fmla="*/ f289 1 266"/>
                <a:gd name="f365" fmla="*/ f290 1 164"/>
                <a:gd name="f366" fmla="*/ f291 1 266"/>
                <a:gd name="f367" fmla="*/ f292 1 266"/>
                <a:gd name="f368" fmla="*/ f293 1 266"/>
                <a:gd name="f369" fmla="*/ f294 1 266"/>
                <a:gd name="f370" fmla="*/ f295 1 164"/>
                <a:gd name="f371" fmla="*/ f296 1 266"/>
                <a:gd name="f372" fmla="*/ f297 1 164"/>
                <a:gd name="f373" fmla="*/ f298 1 266"/>
                <a:gd name="f374" fmla="*/ f299 1 164"/>
                <a:gd name="f375" fmla="*/ 0 1 f224"/>
                <a:gd name="f376" fmla="*/ f6 1 f224"/>
                <a:gd name="f377" fmla="*/ 0 1 f225"/>
                <a:gd name="f378" fmla="*/ f7 1 f225"/>
                <a:gd name="f379" fmla="+- f300 0 f1"/>
                <a:gd name="f380" fmla="*/ f301 1 f224"/>
                <a:gd name="f381" fmla="*/ f302 1 f225"/>
                <a:gd name="f382" fmla="*/ f303 1 f224"/>
                <a:gd name="f383" fmla="*/ f304 1 f225"/>
                <a:gd name="f384" fmla="*/ f305 1 f224"/>
                <a:gd name="f385" fmla="*/ f306 1 f225"/>
                <a:gd name="f386" fmla="*/ f307 1 f224"/>
                <a:gd name="f387" fmla="*/ f308 1 f225"/>
                <a:gd name="f388" fmla="*/ f309 1 f224"/>
                <a:gd name="f389" fmla="*/ f310 1 f225"/>
                <a:gd name="f390" fmla="*/ f311 1 f224"/>
                <a:gd name="f391" fmla="*/ f312 1 f225"/>
                <a:gd name="f392" fmla="*/ f313 1 f224"/>
                <a:gd name="f393" fmla="*/ f314 1 f225"/>
                <a:gd name="f394" fmla="*/ f315 1 f224"/>
                <a:gd name="f395" fmla="*/ f316 1 f225"/>
                <a:gd name="f396" fmla="*/ f317 1 f224"/>
                <a:gd name="f397" fmla="*/ f318 1 f224"/>
                <a:gd name="f398" fmla="*/ f319 1 f225"/>
                <a:gd name="f399" fmla="*/ f320 1 f224"/>
                <a:gd name="f400" fmla="*/ f321 1 f225"/>
                <a:gd name="f401" fmla="*/ f322 1 f225"/>
                <a:gd name="f402" fmla="*/ f323 1 f224"/>
                <a:gd name="f403" fmla="*/ f324 1 f225"/>
                <a:gd name="f404" fmla="*/ f325 1 f224"/>
                <a:gd name="f405" fmla="*/ f326 1 f225"/>
                <a:gd name="f406" fmla="*/ f327 1 f224"/>
                <a:gd name="f407" fmla="*/ f328 1 f225"/>
                <a:gd name="f408" fmla="*/ f329 1 f224"/>
                <a:gd name="f409" fmla="*/ f330 1 f225"/>
                <a:gd name="f410" fmla="*/ f331 1 f224"/>
                <a:gd name="f411" fmla="*/ f332 1 f225"/>
                <a:gd name="f412" fmla="*/ f333 1 f224"/>
                <a:gd name="f413" fmla="*/ f334 1 f225"/>
                <a:gd name="f414" fmla="*/ f335 1 f224"/>
                <a:gd name="f415" fmla="*/ f336 1 f225"/>
                <a:gd name="f416" fmla="*/ f337 1 f224"/>
                <a:gd name="f417" fmla="*/ f338 1 f225"/>
                <a:gd name="f418" fmla="*/ f339 1 f224"/>
                <a:gd name="f419" fmla="*/ f340 1 f225"/>
                <a:gd name="f420" fmla="*/ f341 1 f224"/>
                <a:gd name="f421" fmla="*/ f342 1 f225"/>
                <a:gd name="f422" fmla="*/ f343 1 f224"/>
                <a:gd name="f423" fmla="*/ f344 1 f225"/>
                <a:gd name="f424" fmla="*/ f345 1 f224"/>
                <a:gd name="f425" fmla="*/ f346 1 f225"/>
                <a:gd name="f426" fmla="*/ f347 1 f224"/>
                <a:gd name="f427" fmla="*/ f348 1 f225"/>
                <a:gd name="f428" fmla="*/ f349 1 f225"/>
                <a:gd name="f429" fmla="*/ f350 1 f224"/>
                <a:gd name="f430" fmla="*/ f351 1 f225"/>
                <a:gd name="f431" fmla="*/ f352 1 f224"/>
                <a:gd name="f432" fmla="*/ f353 1 f225"/>
                <a:gd name="f433" fmla="*/ f354 1 f224"/>
                <a:gd name="f434" fmla="*/ f355 1 f225"/>
                <a:gd name="f435" fmla="*/ f356 1 f224"/>
                <a:gd name="f436" fmla="*/ f357 1 f225"/>
                <a:gd name="f437" fmla="*/ f358 1 f224"/>
                <a:gd name="f438" fmla="*/ f359 1 f225"/>
                <a:gd name="f439" fmla="*/ f360 1 f224"/>
                <a:gd name="f440" fmla="*/ f361 1 f225"/>
                <a:gd name="f441" fmla="*/ f362 1 f224"/>
                <a:gd name="f442" fmla="*/ f363 1 f225"/>
                <a:gd name="f443" fmla="*/ f364 1 f224"/>
                <a:gd name="f444" fmla="*/ f365 1 f225"/>
                <a:gd name="f445" fmla="*/ f366 1 f224"/>
                <a:gd name="f446" fmla="*/ f367 1 f224"/>
                <a:gd name="f447" fmla="*/ f368 1 f224"/>
                <a:gd name="f448" fmla="*/ f369 1 f224"/>
                <a:gd name="f449" fmla="*/ f370 1 f225"/>
                <a:gd name="f450" fmla="*/ f371 1 f224"/>
                <a:gd name="f451" fmla="*/ f372 1 f225"/>
                <a:gd name="f452" fmla="*/ f373 1 f224"/>
                <a:gd name="f453" fmla="*/ f374 1 f225"/>
                <a:gd name="f454" fmla="*/ f375 f219 1"/>
                <a:gd name="f455" fmla="*/ f376 f219 1"/>
                <a:gd name="f456" fmla="*/ f378 f220 1"/>
                <a:gd name="f457" fmla="*/ f377 f220 1"/>
                <a:gd name="f458" fmla="*/ f380 f219 1"/>
                <a:gd name="f459" fmla="*/ f381 f220 1"/>
                <a:gd name="f460" fmla="*/ f382 f219 1"/>
                <a:gd name="f461" fmla="*/ f383 f220 1"/>
                <a:gd name="f462" fmla="*/ f384 f219 1"/>
                <a:gd name="f463" fmla="*/ f385 f220 1"/>
                <a:gd name="f464" fmla="*/ f386 f219 1"/>
                <a:gd name="f465" fmla="*/ f387 f220 1"/>
                <a:gd name="f466" fmla="*/ f388 f219 1"/>
                <a:gd name="f467" fmla="*/ f389 f220 1"/>
                <a:gd name="f468" fmla="*/ f390 f219 1"/>
                <a:gd name="f469" fmla="*/ f391 f220 1"/>
                <a:gd name="f470" fmla="*/ f392 f219 1"/>
                <a:gd name="f471" fmla="*/ f393 f220 1"/>
                <a:gd name="f472" fmla="*/ f394 f219 1"/>
                <a:gd name="f473" fmla="*/ f395 f220 1"/>
                <a:gd name="f474" fmla="*/ f396 f219 1"/>
                <a:gd name="f475" fmla="*/ f397 f219 1"/>
                <a:gd name="f476" fmla="*/ f398 f220 1"/>
                <a:gd name="f477" fmla="*/ f399 f219 1"/>
                <a:gd name="f478" fmla="*/ f400 f220 1"/>
                <a:gd name="f479" fmla="*/ f401 f220 1"/>
                <a:gd name="f480" fmla="*/ f402 f219 1"/>
                <a:gd name="f481" fmla="*/ f403 f220 1"/>
                <a:gd name="f482" fmla="*/ f404 f219 1"/>
                <a:gd name="f483" fmla="*/ f405 f220 1"/>
                <a:gd name="f484" fmla="*/ f406 f219 1"/>
                <a:gd name="f485" fmla="*/ f407 f220 1"/>
                <a:gd name="f486" fmla="*/ f408 f219 1"/>
                <a:gd name="f487" fmla="*/ f409 f220 1"/>
                <a:gd name="f488" fmla="*/ f410 f219 1"/>
                <a:gd name="f489" fmla="*/ f411 f220 1"/>
                <a:gd name="f490" fmla="*/ f412 f219 1"/>
                <a:gd name="f491" fmla="*/ f413 f220 1"/>
                <a:gd name="f492" fmla="*/ f414 f219 1"/>
                <a:gd name="f493" fmla="*/ f415 f220 1"/>
                <a:gd name="f494" fmla="*/ f416 f219 1"/>
                <a:gd name="f495" fmla="*/ f417 f220 1"/>
                <a:gd name="f496" fmla="*/ f418 f219 1"/>
                <a:gd name="f497" fmla="*/ f419 f220 1"/>
                <a:gd name="f498" fmla="*/ f420 f219 1"/>
                <a:gd name="f499" fmla="*/ f421 f220 1"/>
                <a:gd name="f500" fmla="*/ f422 f219 1"/>
                <a:gd name="f501" fmla="*/ f423 f220 1"/>
                <a:gd name="f502" fmla="*/ f424 f219 1"/>
                <a:gd name="f503" fmla="*/ f425 f220 1"/>
                <a:gd name="f504" fmla="*/ f426 f219 1"/>
                <a:gd name="f505" fmla="*/ f427 f220 1"/>
                <a:gd name="f506" fmla="*/ f428 f220 1"/>
                <a:gd name="f507" fmla="*/ f429 f219 1"/>
                <a:gd name="f508" fmla="*/ f430 f220 1"/>
                <a:gd name="f509" fmla="*/ f431 f219 1"/>
                <a:gd name="f510" fmla="*/ f432 f220 1"/>
                <a:gd name="f511" fmla="*/ f433 f219 1"/>
                <a:gd name="f512" fmla="*/ f434 f220 1"/>
                <a:gd name="f513" fmla="*/ f435 f219 1"/>
                <a:gd name="f514" fmla="*/ f436 f220 1"/>
                <a:gd name="f515" fmla="*/ f437 f219 1"/>
                <a:gd name="f516" fmla="*/ f438 f220 1"/>
                <a:gd name="f517" fmla="*/ f439 f219 1"/>
                <a:gd name="f518" fmla="*/ f440 f220 1"/>
                <a:gd name="f519" fmla="*/ f441 f219 1"/>
                <a:gd name="f520" fmla="*/ f442 f220 1"/>
                <a:gd name="f521" fmla="*/ f443 f219 1"/>
                <a:gd name="f522" fmla="*/ f444 f220 1"/>
                <a:gd name="f523" fmla="*/ f445 f219 1"/>
                <a:gd name="f524" fmla="*/ f446 f219 1"/>
                <a:gd name="f525" fmla="*/ f447 f219 1"/>
                <a:gd name="f526" fmla="*/ f448 f219 1"/>
                <a:gd name="f527" fmla="*/ f449 f220 1"/>
                <a:gd name="f528" fmla="*/ f450 f219 1"/>
                <a:gd name="f529" fmla="*/ f451 f220 1"/>
                <a:gd name="f530" fmla="*/ f452 f219 1"/>
                <a:gd name="f531" fmla="*/ f453 f220 1"/>
              </a:gdLst>
              <a:ahLst/>
              <a:cxnLst>
                <a:cxn ang="3cd4">
                  <a:pos x="hc" y="t"/>
                </a:cxn>
                <a:cxn ang="0">
                  <a:pos x="r" y="vc"/>
                </a:cxn>
                <a:cxn ang="cd4">
                  <a:pos x="hc" y="b"/>
                </a:cxn>
                <a:cxn ang="cd2">
                  <a:pos x="l" y="vc"/>
                </a:cxn>
                <a:cxn ang="f379">
                  <a:pos x="f458" y="f459"/>
                </a:cxn>
                <a:cxn ang="f379">
                  <a:pos x="f460" y="f461"/>
                </a:cxn>
                <a:cxn ang="f379">
                  <a:pos x="f462" y="f463"/>
                </a:cxn>
                <a:cxn ang="f379">
                  <a:pos x="f464" y="f465"/>
                </a:cxn>
                <a:cxn ang="f379">
                  <a:pos x="f466" y="f467"/>
                </a:cxn>
                <a:cxn ang="f379">
                  <a:pos x="f468" y="f469"/>
                </a:cxn>
                <a:cxn ang="f379">
                  <a:pos x="f470" y="f471"/>
                </a:cxn>
                <a:cxn ang="f379">
                  <a:pos x="f472" y="f473"/>
                </a:cxn>
                <a:cxn ang="f379">
                  <a:pos x="f474" y="f465"/>
                </a:cxn>
                <a:cxn ang="f379">
                  <a:pos x="f475" y="f476"/>
                </a:cxn>
                <a:cxn ang="f379">
                  <a:pos x="f477" y="f478"/>
                </a:cxn>
                <a:cxn ang="f379">
                  <a:pos x="f477" y="f479"/>
                </a:cxn>
                <a:cxn ang="f379">
                  <a:pos x="f480" y="f481"/>
                </a:cxn>
                <a:cxn ang="f379">
                  <a:pos x="f482" y="f483"/>
                </a:cxn>
                <a:cxn ang="f379">
                  <a:pos x="f484" y="f485"/>
                </a:cxn>
                <a:cxn ang="f379">
                  <a:pos x="f486" y="f487"/>
                </a:cxn>
                <a:cxn ang="f379">
                  <a:pos x="f488" y="f489"/>
                </a:cxn>
                <a:cxn ang="f379">
                  <a:pos x="f490" y="f491"/>
                </a:cxn>
                <a:cxn ang="f379">
                  <a:pos x="f492" y="f493"/>
                </a:cxn>
                <a:cxn ang="f379">
                  <a:pos x="f494" y="f476"/>
                </a:cxn>
                <a:cxn ang="f379">
                  <a:pos x="f490" y="f495"/>
                </a:cxn>
                <a:cxn ang="f379">
                  <a:pos x="f496" y="f497"/>
                </a:cxn>
                <a:cxn ang="f379">
                  <a:pos x="f498" y="f499"/>
                </a:cxn>
                <a:cxn ang="f379">
                  <a:pos x="f500" y="f501"/>
                </a:cxn>
                <a:cxn ang="f379">
                  <a:pos x="f502" y="f503"/>
                </a:cxn>
                <a:cxn ang="f379">
                  <a:pos x="f504" y="f505"/>
                </a:cxn>
                <a:cxn ang="f379">
                  <a:pos x="f492" y="f506"/>
                </a:cxn>
                <a:cxn ang="f379">
                  <a:pos x="f507" y="f508"/>
                </a:cxn>
                <a:cxn ang="f379">
                  <a:pos x="f509" y="f510"/>
                </a:cxn>
                <a:cxn ang="f379">
                  <a:pos x="f511" y="f512"/>
                </a:cxn>
                <a:cxn ang="f379">
                  <a:pos x="f513" y="f514"/>
                </a:cxn>
                <a:cxn ang="f379">
                  <a:pos x="f515" y="f516"/>
                </a:cxn>
                <a:cxn ang="f379">
                  <a:pos x="f517" y="f518"/>
                </a:cxn>
                <a:cxn ang="f379">
                  <a:pos x="f519" y="f520"/>
                </a:cxn>
                <a:cxn ang="f379">
                  <a:pos x="f521" y="f522"/>
                </a:cxn>
                <a:cxn ang="f379">
                  <a:pos x="f523" y="f522"/>
                </a:cxn>
                <a:cxn ang="f379">
                  <a:pos x="f524" y="f522"/>
                </a:cxn>
                <a:cxn ang="f379">
                  <a:pos x="f525" y="f518"/>
                </a:cxn>
                <a:cxn ang="f379">
                  <a:pos x="f526" y="f527"/>
                </a:cxn>
                <a:cxn ang="f379">
                  <a:pos x="f528" y="f529"/>
                </a:cxn>
                <a:cxn ang="f379">
                  <a:pos x="f530" y="f531"/>
                </a:cxn>
              </a:cxnLst>
              <a:rect l="f454" t="f457" r="f455" b="f456"/>
              <a:pathLst>
                <a:path w="266" h="164">
                  <a:moveTo>
                    <a:pt x="f8" y="f9"/>
                  </a:moveTo>
                  <a:cubicBezTo>
                    <a:pt x="f10" y="f11"/>
                    <a:pt x="f10" y="f11"/>
                    <a:pt x="f12" y="f13"/>
                  </a:cubicBezTo>
                  <a:cubicBezTo>
                    <a:pt x="f14" y="f15"/>
                    <a:pt x="f16" y="f17"/>
                    <a:pt x="f18" y="f19"/>
                  </a:cubicBezTo>
                  <a:cubicBezTo>
                    <a:pt x="f5" y="f20"/>
                    <a:pt x="f21" y="f22"/>
                    <a:pt x="f23" y="f24"/>
                  </a:cubicBezTo>
                  <a:cubicBezTo>
                    <a:pt x="f25" y="f26"/>
                    <a:pt x="f27" y="f28"/>
                    <a:pt x="f29" y="f30"/>
                  </a:cubicBezTo>
                  <a:cubicBezTo>
                    <a:pt x="f29" y="f31"/>
                    <a:pt x="f29" y="f31"/>
                    <a:pt x="f29" y="f31"/>
                  </a:cubicBezTo>
                  <a:cubicBezTo>
                    <a:pt x="f32" y="f33"/>
                    <a:pt x="f34" y="f33"/>
                    <a:pt x="f8" y="f35"/>
                  </a:cubicBezTo>
                  <a:cubicBezTo>
                    <a:pt x="f36" y="f37"/>
                    <a:pt x="f38" y="f39"/>
                    <a:pt x="f40" y="f33"/>
                  </a:cubicBezTo>
                  <a:cubicBezTo>
                    <a:pt x="f31" y="f31"/>
                    <a:pt x="f41" y="f31"/>
                    <a:pt x="f42" y="f33"/>
                  </a:cubicBezTo>
                  <a:cubicBezTo>
                    <a:pt x="f28" y="f43"/>
                    <a:pt x="f26" y="f35"/>
                    <a:pt x="f44" y="f45"/>
                  </a:cubicBezTo>
                  <a:cubicBezTo>
                    <a:pt x="f46" y="f47"/>
                    <a:pt x="f22" y="f48"/>
                    <a:pt x="f49" y="f38"/>
                  </a:cubicBezTo>
                  <a:cubicBezTo>
                    <a:pt x="f50" y="f35"/>
                    <a:pt x="f51" y="f39"/>
                    <a:pt x="f52" y="f37"/>
                  </a:cubicBezTo>
                  <a:cubicBezTo>
                    <a:pt x="f53" y="f54"/>
                    <a:pt x="f13" y="f55"/>
                    <a:pt x="f56" y="f8"/>
                  </a:cubicBezTo>
                  <a:cubicBezTo>
                    <a:pt x="f57" y="f58"/>
                    <a:pt x="f59" y="f60"/>
                    <a:pt x="f61" y="f34"/>
                  </a:cubicBezTo>
                  <a:cubicBezTo>
                    <a:pt x="f62" y="f63"/>
                    <a:pt x="f64" y="f32"/>
                    <a:pt x="f65" y="f66"/>
                  </a:cubicBezTo>
                  <a:cubicBezTo>
                    <a:pt x="f67" y="f60"/>
                    <a:pt x="f68" y="f58"/>
                    <a:pt x="f69" y="f58"/>
                  </a:cubicBezTo>
                  <a:cubicBezTo>
                    <a:pt x="f70" y="f71"/>
                    <a:pt x="f72" y="f48"/>
                    <a:pt x="f72" y="f39"/>
                  </a:cubicBezTo>
                  <a:cubicBezTo>
                    <a:pt x="f72" y="f43"/>
                    <a:pt x="f72" y="f73"/>
                    <a:pt x="f74" y="f33"/>
                  </a:cubicBezTo>
                  <a:cubicBezTo>
                    <a:pt x="f68" y="f40"/>
                    <a:pt x="f67" y="f33"/>
                    <a:pt x="f65" y="f30"/>
                  </a:cubicBezTo>
                  <a:cubicBezTo>
                    <a:pt x="f75" y="f76"/>
                    <a:pt x="f75" y="f77"/>
                    <a:pt x="f78" y="f79"/>
                  </a:cubicBezTo>
                  <a:cubicBezTo>
                    <a:pt x="f80" y="f24"/>
                    <a:pt x="f81" y="f82"/>
                    <a:pt x="f83" y="f52"/>
                  </a:cubicBezTo>
                  <a:cubicBezTo>
                    <a:pt x="f84" y="f85"/>
                    <a:pt x="f84" y="f13"/>
                    <a:pt x="f86" y="f87"/>
                  </a:cubicBezTo>
                  <a:cubicBezTo>
                    <a:pt x="f88" y="f89"/>
                    <a:pt x="f7" y="f90"/>
                    <a:pt x="f88" y="f91"/>
                  </a:cubicBezTo>
                  <a:cubicBezTo>
                    <a:pt x="f92" y="f50"/>
                    <a:pt x="f7" y="f20"/>
                    <a:pt x="f86" y="f20"/>
                  </a:cubicBezTo>
                  <a:cubicBezTo>
                    <a:pt x="f83" y="f93"/>
                    <a:pt x="f83" y="f94"/>
                    <a:pt x="f95" y="f24"/>
                  </a:cubicBezTo>
                  <a:cubicBezTo>
                    <a:pt x="f96" y="f42"/>
                    <a:pt x="f96" y="f43"/>
                    <a:pt x="f97" y="f48"/>
                  </a:cubicBezTo>
                  <a:cubicBezTo>
                    <a:pt x="f98" y="f99"/>
                    <a:pt x="f98" y="f100"/>
                    <a:pt x="f101" y="f102"/>
                  </a:cubicBezTo>
                  <a:cubicBezTo>
                    <a:pt x="f96" y="f103"/>
                    <a:pt x="f81" y="f104"/>
                    <a:pt x="f96" y="f63"/>
                  </a:cubicBezTo>
                  <a:cubicBezTo>
                    <a:pt x="f105" y="f27"/>
                    <a:pt x="f83" y="f106"/>
                    <a:pt x="f107" y="f23"/>
                  </a:cubicBezTo>
                  <a:cubicBezTo>
                    <a:pt x="f108" y="f109"/>
                    <a:pt x="f92" y="f109"/>
                    <a:pt x="f110" y="f18"/>
                  </a:cubicBezTo>
                  <a:cubicBezTo>
                    <a:pt x="f111" y="f25"/>
                    <a:pt x="f112" y="f106"/>
                    <a:pt x="f2" y="f23"/>
                  </a:cubicBezTo>
                  <a:cubicBezTo>
                    <a:pt x="f113" y="f21"/>
                    <a:pt x="f114" y="f5"/>
                    <a:pt x="f115" y="f116"/>
                  </a:cubicBezTo>
                  <a:cubicBezTo>
                    <a:pt x="f117" y="f118"/>
                    <a:pt x="f119" y="f120"/>
                    <a:pt x="f121" y="f122"/>
                  </a:cubicBezTo>
                  <a:cubicBezTo>
                    <a:pt x="f121" y="f123"/>
                    <a:pt x="f124" y="f103"/>
                    <a:pt x="f125" y="f102"/>
                  </a:cubicBezTo>
                  <a:cubicBezTo>
                    <a:pt x="f126" y="f58"/>
                    <a:pt x="f127" y="f55"/>
                    <a:pt x="f124" y="f71"/>
                  </a:cubicBezTo>
                  <a:cubicBezTo>
                    <a:pt x="f128" y="f71"/>
                    <a:pt x="f129" y="f71"/>
                    <a:pt x="f130" y="f71"/>
                  </a:cubicBezTo>
                  <a:cubicBezTo>
                    <a:pt x="f131" y="f71"/>
                    <a:pt x="f132" y="f36"/>
                    <a:pt x="f133" y="f40"/>
                  </a:cubicBezTo>
                  <a:cubicBezTo>
                    <a:pt x="f134" y="f73"/>
                    <a:pt x="f135" y="f31"/>
                    <a:pt x="f136" y="f30"/>
                  </a:cubicBezTo>
                  <a:cubicBezTo>
                    <a:pt x="f137" y="f41"/>
                    <a:pt x="f138" y="f42"/>
                    <a:pt x="f139" y="f77"/>
                  </a:cubicBezTo>
                  <a:cubicBezTo>
                    <a:pt x="f140" y="f26"/>
                    <a:pt x="f138" y="f79"/>
                    <a:pt x="f138" y="f79"/>
                  </a:cubicBezTo>
                  <a:cubicBezTo>
                    <a:pt x="f141" y="f77"/>
                    <a:pt x="f142" y="f79"/>
                    <a:pt x="f143" y="f24"/>
                  </a:cubicBezTo>
                  <a:cubicBezTo>
                    <a:pt x="f144" y="f145"/>
                    <a:pt x="f146" y="f24"/>
                    <a:pt x="f130" y="f147"/>
                  </a:cubicBezTo>
                  <a:cubicBezTo>
                    <a:pt x="f129" y="f148"/>
                    <a:pt x="f149" y="f148"/>
                    <a:pt x="f124" y="f46"/>
                  </a:cubicBezTo>
                  <a:cubicBezTo>
                    <a:pt x="f125" y="f150"/>
                    <a:pt x="f124" y="f151"/>
                    <a:pt x="f149" y="f82"/>
                  </a:cubicBezTo>
                  <a:cubicBezTo>
                    <a:pt x="f146" y="f20"/>
                    <a:pt x="f152" y="f52"/>
                    <a:pt x="f132" y="f50"/>
                  </a:cubicBezTo>
                  <a:cubicBezTo>
                    <a:pt x="f134" y="f49"/>
                    <a:pt x="f140" y="f52"/>
                    <a:pt x="f139" y="f15"/>
                  </a:cubicBezTo>
                  <a:cubicBezTo>
                    <a:pt x="f139" y="f153"/>
                    <a:pt x="f140" y="f89"/>
                    <a:pt x="f138" y="f87"/>
                  </a:cubicBezTo>
                  <a:cubicBezTo>
                    <a:pt x="f137" y="f154"/>
                    <a:pt x="f155" y="f9"/>
                    <a:pt x="f156" y="f157"/>
                  </a:cubicBezTo>
                  <a:cubicBezTo>
                    <a:pt x="f155" y="f56"/>
                    <a:pt x="f158" y="f157"/>
                    <a:pt x="f138" y="f157"/>
                  </a:cubicBezTo>
                  <a:cubicBezTo>
                    <a:pt x="f159" y="f154"/>
                    <a:pt x="f160" y="f9"/>
                    <a:pt x="f161" y="f11"/>
                  </a:cubicBezTo>
                  <a:cubicBezTo>
                    <a:pt x="f6" y="f162"/>
                    <a:pt x="f163" y="f164"/>
                    <a:pt x="f163" y="f165"/>
                  </a:cubicBezTo>
                  <a:cubicBezTo>
                    <a:pt x="f163" y="f166"/>
                    <a:pt x="f161" y="f167"/>
                    <a:pt x="f168" y="f167"/>
                  </a:cubicBezTo>
                  <a:cubicBezTo>
                    <a:pt x="f169" y="f170"/>
                    <a:pt x="f139" y="f170"/>
                    <a:pt x="f171" y="f172"/>
                  </a:cubicBezTo>
                  <a:cubicBezTo>
                    <a:pt x="f171" y="f65"/>
                    <a:pt x="f155" y="f68"/>
                    <a:pt x="f136" y="f78"/>
                  </a:cubicBezTo>
                  <a:cubicBezTo>
                    <a:pt x="f141" y="f69"/>
                    <a:pt x="f134" y="f67"/>
                    <a:pt x="f134" y="f75"/>
                  </a:cubicBezTo>
                  <a:cubicBezTo>
                    <a:pt x="f134" y="f173"/>
                    <a:pt x="f132" y="f166"/>
                    <a:pt x="f174" y="f59"/>
                  </a:cubicBezTo>
                  <a:cubicBezTo>
                    <a:pt x="f175" y="f176"/>
                    <a:pt x="f131" y="f57"/>
                    <a:pt x="f152" y="f177"/>
                  </a:cubicBezTo>
                  <a:cubicBezTo>
                    <a:pt x="f143" y="f177"/>
                    <a:pt x="f178" y="f57"/>
                    <a:pt x="f143" y="f179"/>
                  </a:cubicBezTo>
                  <a:cubicBezTo>
                    <a:pt x="f180" y="f167"/>
                    <a:pt x="f175" y="f181"/>
                    <a:pt x="f182" y="f78"/>
                  </a:cubicBezTo>
                  <a:cubicBezTo>
                    <a:pt x="f183" y="f184"/>
                    <a:pt x="f133" y="f185"/>
                    <a:pt x="f133" y="f70"/>
                  </a:cubicBezTo>
                  <a:cubicBezTo>
                    <a:pt x="f133" y="f80"/>
                    <a:pt x="f183" y="f101"/>
                    <a:pt x="f133" y="f81"/>
                  </a:cubicBezTo>
                  <a:cubicBezTo>
                    <a:pt x="f141" y="f84"/>
                    <a:pt x="f141" y="f107"/>
                    <a:pt x="f186" y="f108"/>
                  </a:cubicBezTo>
                  <a:cubicBezTo>
                    <a:pt x="f142" y="f7"/>
                    <a:pt x="f175" y="f7"/>
                    <a:pt x="f143" y="f86"/>
                  </a:cubicBezTo>
                  <a:cubicBezTo>
                    <a:pt x="f187" y="f188"/>
                    <a:pt x="f189" y="f84"/>
                    <a:pt x="f190" y="f191"/>
                  </a:cubicBezTo>
                  <a:cubicBezTo>
                    <a:pt x="f192" y="f81"/>
                    <a:pt x="f129" y="f105"/>
                    <a:pt x="f128" y="f96"/>
                  </a:cubicBezTo>
                  <a:cubicBezTo>
                    <a:pt x="f193" y="f191"/>
                    <a:pt x="f194" y="f97"/>
                    <a:pt x="f113" y="f195"/>
                  </a:cubicBezTo>
                  <a:cubicBezTo>
                    <a:pt x="f196" y="f70"/>
                    <a:pt x="f197" y="f72"/>
                    <a:pt x="f198" y="f70"/>
                  </a:cubicBezTo>
                  <a:cubicBezTo>
                    <a:pt x="f111" y="f98"/>
                    <a:pt x="f199" y="f70"/>
                    <a:pt x="f200" y="f201"/>
                  </a:cubicBezTo>
                  <a:cubicBezTo>
                    <a:pt x="f202" y="f69"/>
                    <a:pt x="f107" y="f184"/>
                    <a:pt x="f203" y="f72"/>
                  </a:cubicBezTo>
                  <a:cubicBezTo>
                    <a:pt x="f191" y="f97"/>
                    <a:pt x="f96" y="f105"/>
                    <a:pt x="f195" y="f101"/>
                  </a:cubicBezTo>
                  <a:cubicBezTo>
                    <a:pt x="f185" y="f204"/>
                    <a:pt x="f67" y="f97"/>
                    <a:pt x="f181" y="f105"/>
                  </a:cubicBezTo>
                  <a:cubicBezTo>
                    <a:pt x="f205" y="f105"/>
                    <a:pt x="f206" y="f105"/>
                    <a:pt x="f62" y="f101"/>
                  </a:cubicBezTo>
                  <a:cubicBezTo>
                    <a:pt x="f207" y="f80"/>
                    <a:pt x="f61" y="f97"/>
                    <a:pt x="f176" y="f105"/>
                  </a:cubicBezTo>
                  <a:cubicBezTo>
                    <a:pt x="f164" y="f81"/>
                    <a:pt x="f208" y="f81"/>
                    <a:pt x="f209" y="f101"/>
                  </a:cubicBezTo>
                  <a:cubicBezTo>
                    <a:pt x="f56" y="f204"/>
                    <a:pt x="f210" y="f80"/>
                    <a:pt x="f211" y="f98"/>
                  </a:cubicBezTo>
                  <a:cubicBezTo>
                    <a:pt x="f154" y="f72"/>
                    <a:pt x="f87" y="f185"/>
                    <a:pt x="f15" y="f195"/>
                  </a:cubicBezTo>
                  <a:cubicBezTo>
                    <a:pt x="f90" y="f204"/>
                    <a:pt x="f51" y="f97"/>
                    <a:pt x="f212" y="f70"/>
                  </a:cubicBezTo>
                  <a:cubicBezTo>
                    <a:pt x="f49" y="f74"/>
                    <a:pt x="f94" y="f78"/>
                    <a:pt x="f22" y="f75"/>
                  </a:cubicBezTo>
                  <a:cubicBezTo>
                    <a:pt x="f213" y="f214"/>
                    <a:pt x="f46" y="f64"/>
                    <a:pt x="f79" y="f214"/>
                  </a:cubicBezTo>
                  <a:cubicBezTo>
                    <a:pt x="f41" y="f172"/>
                    <a:pt x="f43" y="f181"/>
                    <a:pt x="f38" y="f215"/>
                  </a:cubicBezTo>
                  <a:cubicBezTo>
                    <a:pt x="f47" y="f216"/>
                    <a:pt x="f54" y="f217"/>
                    <a:pt x="f99" y="f176"/>
                  </a:cubicBezTo>
                  <a:cubicBezTo>
                    <a:pt x="f8" y="f177"/>
                    <a:pt x="f58" y="f56"/>
                    <a:pt x="f8" y="f9"/>
                  </a:cubicBezTo>
                  <a:close/>
                </a:path>
              </a:pathLst>
            </a:custGeom>
            <a:solidFill>
              <a:srgbClr val="FCDDD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1" name="Freeform 239">
              <a:extLst>
                <a:ext uri="{FF2B5EF4-FFF2-40B4-BE49-F238E27FC236}">
                  <a16:creationId xmlns:a16="http://schemas.microsoft.com/office/drawing/2014/main" id="{63F93C54-6205-608E-AC1B-C2BFEBCECEC2}"/>
                </a:ext>
              </a:extLst>
            </p:cNvPr>
            <p:cNvSpPr/>
            <p:nvPr/>
          </p:nvSpPr>
          <p:spPr>
            <a:xfrm>
              <a:off x="10944225" y="5688016"/>
              <a:ext cx="20638" cy="39684"/>
            </a:xfrm>
            <a:custGeom>
              <a:avLst/>
              <a:gdLst>
                <a:gd name="f0" fmla="val 10800000"/>
                <a:gd name="f1" fmla="val 5400000"/>
                <a:gd name="f2" fmla="val 180"/>
                <a:gd name="f3" fmla="val w"/>
                <a:gd name="f4" fmla="val h"/>
                <a:gd name="f5" fmla="val 0"/>
                <a:gd name="f6" fmla="val 13"/>
                <a:gd name="f7" fmla="val 25"/>
                <a:gd name="f8" fmla="val 17"/>
                <a:gd name="f9" fmla="val 21"/>
                <a:gd name="f10" fmla="val 23"/>
                <a:gd name="f11" fmla="val 11"/>
                <a:gd name="f12" fmla="val 24"/>
                <a:gd name="f13" fmla="val 8"/>
                <a:gd name="f14" fmla="val 6"/>
                <a:gd name="f15" fmla="val 5"/>
                <a:gd name="f16" fmla="val 22"/>
                <a:gd name="f17" fmla="val 1"/>
                <a:gd name="f18" fmla="val 18"/>
                <a:gd name="f19" fmla="val 7"/>
                <a:gd name="f20" fmla="val 3"/>
                <a:gd name="f21" fmla="val 9"/>
                <a:gd name="f22" fmla="+- 0 0 -90"/>
                <a:gd name="f23" fmla="*/ f3 1 13"/>
                <a:gd name="f24" fmla="*/ f4 1 25"/>
                <a:gd name="f25" fmla="+- f7 0 f5"/>
                <a:gd name="f26" fmla="+- f6 0 f5"/>
                <a:gd name="f27" fmla="*/ f22 f0 1"/>
                <a:gd name="f28" fmla="*/ f26 1 13"/>
                <a:gd name="f29" fmla="*/ f25 1 25"/>
                <a:gd name="f30" fmla="*/ 13 f26 1"/>
                <a:gd name="f31" fmla="*/ 17 f25 1"/>
                <a:gd name="f32" fmla="*/ 11 f26 1"/>
                <a:gd name="f33" fmla="*/ 24 f25 1"/>
                <a:gd name="f34" fmla="*/ 5 f26 1"/>
                <a:gd name="f35" fmla="*/ 22 f25 1"/>
                <a:gd name="f36" fmla="*/ 3 f26 1"/>
                <a:gd name="f37" fmla="*/ 3 f25 1"/>
                <a:gd name="f38" fmla="*/ 8 f26 1"/>
                <a:gd name="f39" fmla="*/ f27 1 f2"/>
                <a:gd name="f40" fmla="*/ f30 1 13"/>
                <a:gd name="f41" fmla="*/ f31 1 25"/>
                <a:gd name="f42" fmla="*/ f32 1 13"/>
                <a:gd name="f43" fmla="*/ f33 1 25"/>
                <a:gd name="f44" fmla="*/ f34 1 13"/>
                <a:gd name="f45" fmla="*/ f35 1 25"/>
                <a:gd name="f46" fmla="*/ f36 1 13"/>
                <a:gd name="f47" fmla="*/ f37 1 25"/>
                <a:gd name="f48" fmla="*/ f38 1 13"/>
                <a:gd name="f49" fmla="*/ 0 1 f28"/>
                <a:gd name="f50" fmla="*/ f6 1 f28"/>
                <a:gd name="f51" fmla="*/ 0 1 f29"/>
                <a:gd name="f52" fmla="*/ f7 1 f29"/>
                <a:gd name="f53" fmla="+- f39 0 f1"/>
                <a:gd name="f54" fmla="*/ f40 1 f28"/>
                <a:gd name="f55" fmla="*/ f41 1 f29"/>
                <a:gd name="f56" fmla="*/ f42 1 f28"/>
                <a:gd name="f57" fmla="*/ f43 1 f29"/>
                <a:gd name="f58" fmla="*/ f44 1 f28"/>
                <a:gd name="f59" fmla="*/ f45 1 f29"/>
                <a:gd name="f60" fmla="*/ f46 1 f28"/>
                <a:gd name="f61" fmla="*/ f47 1 f29"/>
                <a:gd name="f62" fmla="*/ f48 1 f28"/>
                <a:gd name="f63" fmla="*/ f49 f23 1"/>
                <a:gd name="f64" fmla="*/ f50 f23 1"/>
                <a:gd name="f65" fmla="*/ f52 f24 1"/>
                <a:gd name="f66" fmla="*/ f51 f24 1"/>
                <a:gd name="f67" fmla="*/ f54 f23 1"/>
                <a:gd name="f68" fmla="*/ f55 f24 1"/>
                <a:gd name="f69" fmla="*/ f56 f23 1"/>
                <a:gd name="f70" fmla="*/ f57 f24 1"/>
                <a:gd name="f71" fmla="*/ f58 f23 1"/>
                <a:gd name="f72" fmla="*/ f59 f24 1"/>
                <a:gd name="f73" fmla="*/ f60 f23 1"/>
                <a:gd name="f74" fmla="*/ f61 f24 1"/>
                <a:gd name="f75" fmla="*/ f62 f23 1"/>
              </a:gdLst>
              <a:ahLst/>
              <a:cxnLst>
                <a:cxn ang="3cd4">
                  <a:pos x="hc" y="t"/>
                </a:cxn>
                <a:cxn ang="0">
                  <a:pos x="r" y="vc"/>
                </a:cxn>
                <a:cxn ang="cd4">
                  <a:pos x="hc" y="b"/>
                </a:cxn>
                <a:cxn ang="cd2">
                  <a:pos x="l" y="vc"/>
                </a:cxn>
                <a:cxn ang="f53">
                  <a:pos x="f67" y="f68"/>
                </a:cxn>
                <a:cxn ang="f53">
                  <a:pos x="f69" y="f70"/>
                </a:cxn>
                <a:cxn ang="f53">
                  <a:pos x="f71" y="f72"/>
                </a:cxn>
                <a:cxn ang="f53">
                  <a:pos x="f73" y="f74"/>
                </a:cxn>
                <a:cxn ang="f53">
                  <a:pos x="f75" y="f74"/>
                </a:cxn>
                <a:cxn ang="f53">
                  <a:pos x="f67" y="f68"/>
                </a:cxn>
              </a:cxnLst>
              <a:rect l="f63" t="f66" r="f64" b="f65"/>
              <a:pathLst>
                <a:path w="13" h="25">
                  <a:moveTo>
                    <a:pt x="f6" y="f8"/>
                  </a:moveTo>
                  <a:cubicBezTo>
                    <a:pt x="f6" y="f9"/>
                    <a:pt x="f6" y="f10"/>
                    <a:pt x="f11" y="f12"/>
                  </a:cubicBezTo>
                  <a:cubicBezTo>
                    <a:pt x="f13" y="f7"/>
                    <a:pt x="f14" y="f10"/>
                    <a:pt x="f15" y="f16"/>
                  </a:cubicBezTo>
                  <a:cubicBezTo>
                    <a:pt x="f17" y="f18"/>
                    <a:pt x="f5" y="f19"/>
                    <a:pt x="f20" y="f20"/>
                  </a:cubicBezTo>
                  <a:cubicBezTo>
                    <a:pt x="f15" y="f17"/>
                    <a:pt x="f13" y="f5"/>
                    <a:pt x="f13" y="f20"/>
                  </a:cubicBezTo>
                  <a:cubicBezTo>
                    <a:pt x="f21" y="f13"/>
                    <a:pt x="f6" y="f6"/>
                    <a:pt x="f6" y="f8"/>
                  </a:cubicBezTo>
                  <a:close/>
                </a:path>
              </a:pathLst>
            </a:custGeom>
            <a:solidFill>
              <a:srgbClr val="FCDDD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2" name="Freeform 240">
              <a:extLst>
                <a:ext uri="{FF2B5EF4-FFF2-40B4-BE49-F238E27FC236}">
                  <a16:creationId xmlns:a16="http://schemas.microsoft.com/office/drawing/2014/main" id="{21F49F24-1B6D-E528-D39A-DD422B57F136}"/>
                </a:ext>
              </a:extLst>
            </p:cNvPr>
            <p:cNvSpPr/>
            <p:nvPr/>
          </p:nvSpPr>
          <p:spPr>
            <a:xfrm>
              <a:off x="11010903" y="5921370"/>
              <a:ext cx="11109" cy="11109"/>
            </a:xfrm>
            <a:custGeom>
              <a:avLst/>
              <a:gdLst>
                <a:gd name="f0" fmla="val 10800000"/>
                <a:gd name="f1" fmla="val 5400000"/>
                <a:gd name="f2" fmla="val 180"/>
                <a:gd name="f3" fmla="val w"/>
                <a:gd name="f4" fmla="val h"/>
                <a:gd name="f5" fmla="val 0"/>
                <a:gd name="f6" fmla="val 7"/>
                <a:gd name="f7" fmla="val 4"/>
                <a:gd name="f8" fmla="val 6"/>
                <a:gd name="f9" fmla="val 1"/>
                <a:gd name="f10" fmla="val 3"/>
                <a:gd name="f11" fmla="val 5"/>
                <a:gd name="f12" fmla="val 2"/>
                <a:gd name="f13" fmla="+- 0 0 -90"/>
                <a:gd name="f14" fmla="*/ f3 1 7"/>
                <a:gd name="f15" fmla="*/ f4 1 7"/>
                <a:gd name="f16" fmla="+- f6 0 f5"/>
                <a:gd name="f17" fmla="*/ f13 f0 1"/>
                <a:gd name="f18" fmla="*/ f16 1 7"/>
                <a:gd name="f19" fmla="*/ 4 f16 1"/>
                <a:gd name="f20" fmla="*/ 0 f16 1"/>
                <a:gd name="f21" fmla="*/ 7 f16 1"/>
                <a:gd name="f22" fmla="*/ 3 f16 1"/>
                <a:gd name="f23" fmla="*/ f17 1 f2"/>
                <a:gd name="f24" fmla="*/ f19 1 7"/>
                <a:gd name="f25" fmla="*/ f20 1 7"/>
                <a:gd name="f26" fmla="*/ f21 1 7"/>
                <a:gd name="f27" fmla="*/ f22 1 7"/>
                <a:gd name="f28" fmla="*/ 0 1 f18"/>
                <a:gd name="f29" fmla="*/ f6 1 f18"/>
                <a:gd name="f30" fmla="+- f23 0 f1"/>
                <a:gd name="f31" fmla="*/ f24 1 f18"/>
                <a:gd name="f32" fmla="*/ f25 1 f18"/>
                <a:gd name="f33" fmla="*/ f26 1 f18"/>
                <a:gd name="f34" fmla="*/ f27 1 f18"/>
                <a:gd name="f35" fmla="*/ f28 f14 1"/>
                <a:gd name="f36" fmla="*/ f29 f14 1"/>
                <a:gd name="f37" fmla="*/ f29 f15 1"/>
                <a:gd name="f38" fmla="*/ f28 f15 1"/>
                <a:gd name="f39" fmla="*/ f31 f14 1"/>
                <a:gd name="f40" fmla="*/ f32 f15 1"/>
                <a:gd name="f41" fmla="*/ f33 f14 1"/>
                <a:gd name="f42" fmla="*/ f34 f15 1"/>
                <a:gd name="f43" fmla="*/ f34 f14 1"/>
                <a:gd name="f44" fmla="*/ f33 f15 1"/>
                <a:gd name="f45" fmla="*/ f32 f14 1"/>
                <a:gd name="f46" fmla="*/ f31 f15 1"/>
              </a:gdLst>
              <a:ahLst/>
              <a:cxnLst>
                <a:cxn ang="3cd4">
                  <a:pos x="hc" y="t"/>
                </a:cxn>
                <a:cxn ang="0">
                  <a:pos x="r" y="vc"/>
                </a:cxn>
                <a:cxn ang="cd4">
                  <a:pos x="hc" y="b"/>
                </a:cxn>
                <a:cxn ang="cd2">
                  <a:pos x="l" y="vc"/>
                </a:cxn>
                <a:cxn ang="f30">
                  <a:pos x="f39" y="f40"/>
                </a:cxn>
                <a:cxn ang="f30">
                  <a:pos x="f41" y="f42"/>
                </a:cxn>
                <a:cxn ang="f30">
                  <a:pos x="f43" y="f44"/>
                </a:cxn>
                <a:cxn ang="f30">
                  <a:pos x="f45" y="f46"/>
                </a:cxn>
                <a:cxn ang="f30">
                  <a:pos x="f39" y="f40"/>
                </a:cxn>
              </a:cxnLst>
              <a:rect l="f35" t="f38" r="f36" b="f37"/>
              <a:pathLst>
                <a:path w="7" h="7">
                  <a:moveTo>
                    <a:pt x="f7" y="f5"/>
                  </a:moveTo>
                  <a:cubicBezTo>
                    <a:pt x="f8" y="f9"/>
                    <a:pt x="f6" y="f9"/>
                    <a:pt x="f6" y="f10"/>
                  </a:cubicBezTo>
                  <a:cubicBezTo>
                    <a:pt x="f6" y="f8"/>
                    <a:pt x="f11" y="f8"/>
                    <a:pt x="f10" y="f6"/>
                  </a:cubicBezTo>
                  <a:cubicBezTo>
                    <a:pt x="f9" y="f6"/>
                    <a:pt x="f5" y="f8"/>
                    <a:pt x="f5" y="f7"/>
                  </a:cubicBezTo>
                  <a:cubicBezTo>
                    <a:pt x="f5" y="f12"/>
                    <a:pt x="f9" y="f9"/>
                    <a:pt x="f7" y="f5"/>
                  </a:cubicBezTo>
                  <a:close/>
                </a:path>
              </a:pathLst>
            </a:custGeom>
            <a:solidFill>
              <a:srgbClr val="FCDDD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3" name="Freeform 241">
              <a:extLst>
                <a:ext uri="{FF2B5EF4-FFF2-40B4-BE49-F238E27FC236}">
                  <a16:creationId xmlns:a16="http://schemas.microsoft.com/office/drawing/2014/main" id="{453A2FE0-4AE0-B5E5-3DBB-94A7224B9EC7}"/>
                </a:ext>
              </a:extLst>
            </p:cNvPr>
            <p:cNvSpPr/>
            <p:nvPr/>
          </p:nvSpPr>
          <p:spPr>
            <a:xfrm>
              <a:off x="11036295" y="5922961"/>
              <a:ext cx="9528" cy="12701"/>
            </a:xfrm>
            <a:custGeom>
              <a:avLst/>
              <a:gdLst>
                <a:gd name="f0" fmla="val 10800000"/>
                <a:gd name="f1" fmla="val 5400000"/>
                <a:gd name="f2" fmla="val 180"/>
                <a:gd name="f3" fmla="val w"/>
                <a:gd name="f4" fmla="val h"/>
                <a:gd name="f5" fmla="val 0"/>
                <a:gd name="f6" fmla="val 6"/>
                <a:gd name="f7" fmla="val 8"/>
                <a:gd name="f8" fmla="val 4"/>
                <a:gd name="f9" fmla="val 7"/>
                <a:gd name="f10" fmla="val 3"/>
                <a:gd name="f11" fmla="val 1"/>
                <a:gd name="f12" fmla="val 5"/>
                <a:gd name="f13" fmla="val 2"/>
                <a:gd name="f14" fmla="+- 0 0 -90"/>
                <a:gd name="f15" fmla="*/ f3 1 6"/>
                <a:gd name="f16" fmla="*/ f4 1 8"/>
                <a:gd name="f17" fmla="+- f7 0 f5"/>
                <a:gd name="f18" fmla="+- f6 0 f5"/>
                <a:gd name="f19" fmla="*/ f14 f0 1"/>
                <a:gd name="f20" fmla="*/ f17 1 8"/>
                <a:gd name="f21" fmla="*/ f18 1 6"/>
                <a:gd name="f22" fmla="*/ 6 f18 1"/>
                <a:gd name="f23" fmla="*/ 8 f17 1"/>
                <a:gd name="f24" fmla="*/ 3 f18 1"/>
                <a:gd name="f25" fmla="*/ 6 f17 1"/>
                <a:gd name="f26" fmla="*/ 1 f18 1"/>
                <a:gd name="f27" fmla="*/ 1 f17 1"/>
                <a:gd name="f28" fmla="*/ 0 f17 1"/>
                <a:gd name="f29" fmla="*/ 4 f17 1"/>
                <a:gd name="f30" fmla="*/ f19 1 f2"/>
                <a:gd name="f31" fmla="*/ f22 1 6"/>
                <a:gd name="f32" fmla="*/ f23 1 8"/>
                <a:gd name="f33" fmla="*/ f24 1 6"/>
                <a:gd name="f34" fmla="*/ f25 1 8"/>
                <a:gd name="f35" fmla="*/ f26 1 6"/>
                <a:gd name="f36" fmla="*/ f27 1 8"/>
                <a:gd name="f37" fmla="*/ f28 1 8"/>
                <a:gd name="f38" fmla="*/ f29 1 8"/>
                <a:gd name="f39" fmla="*/ 0 1 f21"/>
                <a:gd name="f40" fmla="*/ f6 1 f21"/>
                <a:gd name="f41" fmla="*/ 0 1 f20"/>
                <a:gd name="f42" fmla="*/ f7 1 f20"/>
                <a:gd name="f43" fmla="+- f30 0 f1"/>
                <a:gd name="f44" fmla="*/ f31 1 f21"/>
                <a:gd name="f45" fmla="*/ f32 1 f20"/>
                <a:gd name="f46" fmla="*/ f33 1 f21"/>
                <a:gd name="f47" fmla="*/ f34 1 f20"/>
                <a:gd name="f48" fmla="*/ f35 1 f21"/>
                <a:gd name="f49" fmla="*/ f36 1 f20"/>
                <a:gd name="f50" fmla="*/ f37 1 f20"/>
                <a:gd name="f51" fmla="*/ f38 1 f20"/>
                <a:gd name="f52" fmla="*/ f39 f15 1"/>
                <a:gd name="f53" fmla="*/ f40 f15 1"/>
                <a:gd name="f54" fmla="*/ f42 f16 1"/>
                <a:gd name="f55" fmla="*/ f41 f16 1"/>
                <a:gd name="f56" fmla="*/ f44 f15 1"/>
                <a:gd name="f57" fmla="*/ f45 f16 1"/>
                <a:gd name="f58" fmla="*/ f46 f15 1"/>
                <a:gd name="f59" fmla="*/ f47 f16 1"/>
                <a:gd name="f60" fmla="*/ f48 f15 1"/>
                <a:gd name="f61" fmla="*/ f49 f16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58" y="f62"/>
                </a:cxn>
                <a:cxn ang="f43">
                  <a:pos x="f56" y="f63"/>
                </a:cxn>
                <a:cxn ang="f43">
                  <a:pos x="f56" y="f57"/>
                </a:cxn>
              </a:cxnLst>
              <a:rect l="f52" t="f55" r="f53" b="f54"/>
              <a:pathLst>
                <a:path w="6" h="8">
                  <a:moveTo>
                    <a:pt x="f6" y="f7"/>
                  </a:moveTo>
                  <a:cubicBezTo>
                    <a:pt x="f8" y="f9"/>
                    <a:pt x="f10" y="f9"/>
                    <a:pt x="f10" y="f6"/>
                  </a:cubicBezTo>
                  <a:cubicBezTo>
                    <a:pt x="f11" y="f12"/>
                    <a:pt x="f5" y="f10"/>
                    <a:pt x="f11" y="f11"/>
                  </a:cubicBezTo>
                  <a:cubicBezTo>
                    <a:pt x="f11" y="f5"/>
                    <a:pt x="f13" y="f5"/>
                    <a:pt x="f10" y="f5"/>
                  </a:cubicBezTo>
                  <a:cubicBezTo>
                    <a:pt x="f12" y="f11"/>
                    <a:pt x="f6" y="f13"/>
                    <a:pt x="f6" y="f8"/>
                  </a:cubicBezTo>
                  <a:cubicBezTo>
                    <a:pt x="f6" y="f12"/>
                    <a:pt x="f6" y="f6"/>
                    <a:pt x="f6" y="f7"/>
                  </a:cubicBezTo>
                  <a:close/>
                </a:path>
              </a:pathLst>
            </a:custGeom>
            <a:solidFill>
              <a:srgbClr val="FCDDD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4" name="Freeform 242">
              <a:extLst>
                <a:ext uri="{FF2B5EF4-FFF2-40B4-BE49-F238E27FC236}">
                  <a16:creationId xmlns:a16="http://schemas.microsoft.com/office/drawing/2014/main" id="{9BDD8A04-DD56-6FE9-02B3-F3433BCE0188}"/>
                </a:ext>
              </a:extLst>
            </p:cNvPr>
            <p:cNvSpPr/>
            <p:nvPr/>
          </p:nvSpPr>
          <p:spPr>
            <a:xfrm>
              <a:off x="10453685" y="5605464"/>
              <a:ext cx="522286" cy="58741"/>
            </a:xfrm>
            <a:custGeom>
              <a:avLst/>
              <a:gdLst>
                <a:gd name="f0" fmla="val 10800000"/>
                <a:gd name="f1" fmla="val 5400000"/>
                <a:gd name="f2" fmla="val 180"/>
                <a:gd name="f3" fmla="val w"/>
                <a:gd name="f4" fmla="val h"/>
                <a:gd name="f5" fmla="val 0"/>
                <a:gd name="f6" fmla="val 331"/>
                <a:gd name="f7" fmla="val 38"/>
                <a:gd name="f8" fmla="val 93"/>
                <a:gd name="f9" fmla="val 1"/>
                <a:gd name="f10" fmla="val 96"/>
                <a:gd name="f11" fmla="val 100"/>
                <a:gd name="f12" fmla="val 103"/>
                <a:gd name="f13" fmla="val 117"/>
                <a:gd name="f14" fmla="val 131"/>
                <a:gd name="f15" fmla="val 145"/>
                <a:gd name="f16" fmla="val 203"/>
                <a:gd name="f17" fmla="val 261"/>
                <a:gd name="f18" fmla="val 318"/>
                <a:gd name="f19" fmla="val 322"/>
                <a:gd name="f20" fmla="val 2"/>
                <a:gd name="f21" fmla="val 327"/>
                <a:gd name="f22" fmla="val 329"/>
                <a:gd name="f23" fmla="val 6"/>
                <a:gd name="f24" fmla="val 326"/>
                <a:gd name="f25" fmla="val 7"/>
                <a:gd name="f26" fmla="val 323"/>
                <a:gd name="f27" fmla="val 308"/>
                <a:gd name="f28" fmla="val 293"/>
                <a:gd name="f29" fmla="val 9"/>
                <a:gd name="f30" fmla="val 279"/>
                <a:gd name="f31" fmla="val 14"/>
                <a:gd name="f32" fmla="val 276"/>
                <a:gd name="f33" fmla="val 15"/>
                <a:gd name="f34" fmla="val 273"/>
                <a:gd name="f35" fmla="val 270"/>
                <a:gd name="f36" fmla="val 263"/>
                <a:gd name="f37" fmla="val 256"/>
                <a:gd name="f38" fmla="val 250"/>
                <a:gd name="f39" fmla="val 16"/>
                <a:gd name="f40" fmla="val 248"/>
                <a:gd name="f41" fmla="val 245"/>
                <a:gd name="f42" fmla="val 244"/>
                <a:gd name="f43" fmla="val 17"/>
                <a:gd name="f44" fmla="val 237"/>
                <a:gd name="f45" fmla="val 23"/>
                <a:gd name="f46" fmla="val 229"/>
                <a:gd name="f47" fmla="val 21"/>
                <a:gd name="f48" fmla="val 222"/>
                <a:gd name="f49" fmla="val 20"/>
                <a:gd name="f50" fmla="val 205"/>
                <a:gd name="f51" fmla="val 189"/>
                <a:gd name="f52" fmla="val 172"/>
                <a:gd name="f53" fmla="val 24"/>
                <a:gd name="f54" fmla="val 163"/>
                <a:gd name="f55" fmla="val 25"/>
                <a:gd name="f56" fmla="val 154"/>
                <a:gd name="f57" fmla="val 28"/>
                <a:gd name="f58" fmla="val 142"/>
                <a:gd name="f59" fmla="val 29"/>
                <a:gd name="f60" fmla="val 139"/>
                <a:gd name="f61" fmla="val 30"/>
                <a:gd name="f62" fmla="val 137"/>
                <a:gd name="f63" fmla="val 31"/>
                <a:gd name="f64" fmla="val 129"/>
                <a:gd name="f65" fmla="val 121"/>
                <a:gd name="f66" fmla="val 37"/>
                <a:gd name="f67" fmla="val 112"/>
                <a:gd name="f68" fmla="val 33"/>
                <a:gd name="f69" fmla="val 106"/>
                <a:gd name="f70" fmla="val 82"/>
                <a:gd name="f71" fmla="val 71"/>
                <a:gd name="f72" fmla="val 61"/>
                <a:gd name="f73" fmla="val 57"/>
                <a:gd name="f74" fmla="val 53"/>
                <a:gd name="f75" fmla="val 50"/>
                <a:gd name="f76" fmla="val 45"/>
                <a:gd name="f77" fmla="val 27"/>
                <a:gd name="f78" fmla="val 43"/>
                <a:gd name="f79" fmla="val 39"/>
                <a:gd name="f80" fmla="val 22"/>
                <a:gd name="f81" fmla="val 19"/>
                <a:gd name="f82" fmla="val 26"/>
                <a:gd name="f83" fmla="val 18"/>
                <a:gd name="f84" fmla="val 11"/>
                <a:gd name="f85" fmla="val 8"/>
                <a:gd name="f86" fmla="val 5"/>
                <a:gd name="f87" fmla="val 62"/>
                <a:gd name="f88" fmla="+- 0 0 -90"/>
                <a:gd name="f89" fmla="*/ f3 1 331"/>
                <a:gd name="f90" fmla="*/ f4 1 38"/>
                <a:gd name="f91" fmla="+- f7 0 f5"/>
                <a:gd name="f92" fmla="+- f6 0 f5"/>
                <a:gd name="f93" fmla="*/ f88 f0 1"/>
                <a:gd name="f94" fmla="*/ f92 1 331"/>
                <a:gd name="f95" fmla="*/ f91 1 38"/>
                <a:gd name="f96" fmla="*/ 93 f92 1"/>
                <a:gd name="f97" fmla="*/ 1 f91 1"/>
                <a:gd name="f98" fmla="*/ 103 f92 1"/>
                <a:gd name="f99" fmla="*/ 145 f92 1"/>
                <a:gd name="f100" fmla="*/ 318 f92 1"/>
                <a:gd name="f101" fmla="*/ 331 f92 1"/>
                <a:gd name="f102" fmla="*/ 2 f91 1"/>
                <a:gd name="f103" fmla="*/ 323 f92 1"/>
                <a:gd name="f104" fmla="*/ 7 f91 1"/>
                <a:gd name="f105" fmla="*/ 279 f92 1"/>
                <a:gd name="f106" fmla="*/ 14 f91 1"/>
                <a:gd name="f107" fmla="*/ 270 f92 1"/>
                <a:gd name="f108" fmla="*/ 15 f91 1"/>
                <a:gd name="f109" fmla="*/ 250 f92 1"/>
                <a:gd name="f110" fmla="*/ 16 f91 1"/>
                <a:gd name="f111" fmla="*/ 244 f92 1"/>
                <a:gd name="f112" fmla="*/ 17 f91 1"/>
                <a:gd name="f113" fmla="*/ 222 f92 1"/>
                <a:gd name="f114" fmla="*/ 20 f91 1"/>
                <a:gd name="f115" fmla="*/ 172 f92 1"/>
                <a:gd name="f116" fmla="*/ 24 f91 1"/>
                <a:gd name="f117" fmla="*/ 28 f91 1"/>
                <a:gd name="f118" fmla="*/ 137 f92 1"/>
                <a:gd name="f119" fmla="*/ 31 f91 1"/>
                <a:gd name="f120" fmla="*/ 112 f92 1"/>
                <a:gd name="f121" fmla="*/ 33 f91 1"/>
                <a:gd name="f122" fmla="*/ 30 f91 1"/>
                <a:gd name="f123" fmla="*/ 61 f92 1"/>
                <a:gd name="f124" fmla="*/ 25 f91 1"/>
                <a:gd name="f125" fmla="*/ 50 f92 1"/>
                <a:gd name="f126" fmla="*/ 39 f92 1"/>
                <a:gd name="f127" fmla="*/ 22 f91 1"/>
                <a:gd name="f128" fmla="*/ 37 f92 1"/>
                <a:gd name="f129" fmla="*/ 19 f91 1"/>
                <a:gd name="f130" fmla="*/ 8 f92 1"/>
                <a:gd name="f131" fmla="*/ 8 f91 1"/>
                <a:gd name="f132" fmla="*/ 0 f92 1"/>
                <a:gd name="f133" fmla="*/ f93 1 f2"/>
                <a:gd name="f134" fmla="*/ f96 1 331"/>
                <a:gd name="f135" fmla="*/ f97 1 38"/>
                <a:gd name="f136" fmla="*/ f98 1 331"/>
                <a:gd name="f137" fmla="*/ f99 1 331"/>
                <a:gd name="f138" fmla="*/ f100 1 331"/>
                <a:gd name="f139" fmla="*/ f101 1 331"/>
                <a:gd name="f140" fmla="*/ f102 1 38"/>
                <a:gd name="f141" fmla="*/ f103 1 331"/>
                <a:gd name="f142" fmla="*/ f104 1 38"/>
                <a:gd name="f143" fmla="*/ f105 1 331"/>
                <a:gd name="f144" fmla="*/ f106 1 38"/>
                <a:gd name="f145" fmla="*/ f107 1 331"/>
                <a:gd name="f146" fmla="*/ f108 1 38"/>
                <a:gd name="f147" fmla="*/ f109 1 331"/>
                <a:gd name="f148" fmla="*/ f110 1 38"/>
                <a:gd name="f149" fmla="*/ f111 1 331"/>
                <a:gd name="f150" fmla="*/ f112 1 38"/>
                <a:gd name="f151" fmla="*/ f113 1 331"/>
                <a:gd name="f152" fmla="*/ f114 1 38"/>
                <a:gd name="f153" fmla="*/ f115 1 331"/>
                <a:gd name="f154" fmla="*/ f116 1 38"/>
                <a:gd name="f155" fmla="*/ f117 1 38"/>
                <a:gd name="f156" fmla="*/ f118 1 331"/>
                <a:gd name="f157" fmla="*/ f119 1 38"/>
                <a:gd name="f158" fmla="*/ f120 1 331"/>
                <a:gd name="f159" fmla="*/ f121 1 38"/>
                <a:gd name="f160" fmla="*/ f122 1 38"/>
                <a:gd name="f161" fmla="*/ f123 1 331"/>
                <a:gd name="f162" fmla="*/ f124 1 38"/>
                <a:gd name="f163" fmla="*/ f125 1 331"/>
                <a:gd name="f164" fmla="*/ f126 1 331"/>
                <a:gd name="f165" fmla="*/ f127 1 38"/>
                <a:gd name="f166" fmla="*/ f128 1 331"/>
                <a:gd name="f167" fmla="*/ f129 1 38"/>
                <a:gd name="f168" fmla="*/ f130 1 331"/>
                <a:gd name="f169" fmla="*/ f131 1 38"/>
                <a:gd name="f170" fmla="*/ f132 1 331"/>
                <a:gd name="f171" fmla="*/ 0 1 f94"/>
                <a:gd name="f172" fmla="*/ f6 1 f94"/>
                <a:gd name="f173" fmla="*/ 0 1 f95"/>
                <a:gd name="f174" fmla="*/ f7 1 f95"/>
                <a:gd name="f175" fmla="+- f133 0 f1"/>
                <a:gd name="f176" fmla="*/ f134 1 f94"/>
                <a:gd name="f177" fmla="*/ f135 1 f95"/>
                <a:gd name="f178" fmla="*/ f136 1 f94"/>
                <a:gd name="f179" fmla="*/ f137 1 f94"/>
                <a:gd name="f180" fmla="*/ f138 1 f94"/>
                <a:gd name="f181" fmla="*/ f139 1 f94"/>
                <a:gd name="f182" fmla="*/ f140 1 f95"/>
                <a:gd name="f183" fmla="*/ f141 1 f94"/>
                <a:gd name="f184" fmla="*/ f142 1 f95"/>
                <a:gd name="f185" fmla="*/ f143 1 f94"/>
                <a:gd name="f186" fmla="*/ f144 1 f95"/>
                <a:gd name="f187" fmla="*/ f145 1 f94"/>
                <a:gd name="f188" fmla="*/ f146 1 f95"/>
                <a:gd name="f189" fmla="*/ f147 1 f94"/>
                <a:gd name="f190" fmla="*/ f148 1 f95"/>
                <a:gd name="f191" fmla="*/ f149 1 f94"/>
                <a:gd name="f192" fmla="*/ f150 1 f95"/>
                <a:gd name="f193" fmla="*/ f151 1 f94"/>
                <a:gd name="f194" fmla="*/ f152 1 f95"/>
                <a:gd name="f195" fmla="*/ f153 1 f94"/>
                <a:gd name="f196" fmla="*/ f154 1 f95"/>
                <a:gd name="f197" fmla="*/ f155 1 f95"/>
                <a:gd name="f198" fmla="*/ f156 1 f94"/>
                <a:gd name="f199" fmla="*/ f157 1 f95"/>
                <a:gd name="f200" fmla="*/ f158 1 f94"/>
                <a:gd name="f201" fmla="*/ f159 1 f95"/>
                <a:gd name="f202" fmla="*/ f160 1 f95"/>
                <a:gd name="f203" fmla="*/ f161 1 f94"/>
                <a:gd name="f204" fmla="*/ f162 1 f95"/>
                <a:gd name="f205" fmla="*/ f163 1 f94"/>
                <a:gd name="f206" fmla="*/ f164 1 f94"/>
                <a:gd name="f207" fmla="*/ f165 1 f95"/>
                <a:gd name="f208" fmla="*/ f166 1 f94"/>
                <a:gd name="f209" fmla="*/ f167 1 f95"/>
                <a:gd name="f210" fmla="*/ f168 1 f94"/>
                <a:gd name="f211" fmla="*/ f169 1 f95"/>
                <a:gd name="f212" fmla="*/ f170 1 f94"/>
                <a:gd name="f213" fmla="*/ f171 f89 1"/>
                <a:gd name="f214" fmla="*/ f172 f89 1"/>
                <a:gd name="f215" fmla="*/ f174 f90 1"/>
                <a:gd name="f216" fmla="*/ f173 f90 1"/>
                <a:gd name="f217" fmla="*/ f176 f89 1"/>
                <a:gd name="f218" fmla="*/ f177 f90 1"/>
                <a:gd name="f219" fmla="*/ f178 f89 1"/>
                <a:gd name="f220" fmla="*/ f179 f89 1"/>
                <a:gd name="f221" fmla="*/ f180 f89 1"/>
                <a:gd name="f222" fmla="*/ f181 f89 1"/>
                <a:gd name="f223" fmla="*/ f182 f90 1"/>
                <a:gd name="f224" fmla="*/ f183 f89 1"/>
                <a:gd name="f225" fmla="*/ f184 f90 1"/>
                <a:gd name="f226" fmla="*/ f185 f89 1"/>
                <a:gd name="f227" fmla="*/ f186 f90 1"/>
                <a:gd name="f228" fmla="*/ f187 f89 1"/>
                <a:gd name="f229" fmla="*/ f188 f90 1"/>
                <a:gd name="f230" fmla="*/ f189 f89 1"/>
                <a:gd name="f231" fmla="*/ f190 f90 1"/>
                <a:gd name="f232" fmla="*/ f191 f89 1"/>
                <a:gd name="f233" fmla="*/ f192 f90 1"/>
                <a:gd name="f234" fmla="*/ f193 f89 1"/>
                <a:gd name="f235" fmla="*/ f194 f90 1"/>
                <a:gd name="f236" fmla="*/ f195 f89 1"/>
                <a:gd name="f237" fmla="*/ f196 f90 1"/>
                <a:gd name="f238" fmla="*/ f197 f90 1"/>
                <a:gd name="f239" fmla="*/ f198 f89 1"/>
                <a:gd name="f240" fmla="*/ f199 f90 1"/>
                <a:gd name="f241" fmla="*/ f200 f89 1"/>
                <a:gd name="f242" fmla="*/ f201 f90 1"/>
                <a:gd name="f243" fmla="*/ f202 f90 1"/>
                <a:gd name="f244" fmla="*/ f203 f89 1"/>
                <a:gd name="f245" fmla="*/ f204 f90 1"/>
                <a:gd name="f246" fmla="*/ f205 f89 1"/>
                <a:gd name="f247" fmla="*/ f206 f89 1"/>
                <a:gd name="f248" fmla="*/ f207 f90 1"/>
                <a:gd name="f249" fmla="*/ f208 f89 1"/>
                <a:gd name="f250" fmla="*/ f209 f90 1"/>
                <a:gd name="f251" fmla="*/ f210 f89 1"/>
                <a:gd name="f252" fmla="*/ f211 f90 1"/>
                <a:gd name="f253" fmla="*/ f212 f89 1"/>
              </a:gdLst>
              <a:ahLst/>
              <a:cxnLst>
                <a:cxn ang="3cd4">
                  <a:pos x="hc" y="t"/>
                </a:cxn>
                <a:cxn ang="0">
                  <a:pos x="r" y="vc"/>
                </a:cxn>
                <a:cxn ang="cd4">
                  <a:pos x="hc" y="b"/>
                </a:cxn>
                <a:cxn ang="cd2">
                  <a:pos x="l" y="vc"/>
                </a:cxn>
                <a:cxn ang="f175">
                  <a:pos x="f217" y="f218"/>
                </a:cxn>
                <a:cxn ang="f175">
                  <a:pos x="f219" y="f218"/>
                </a:cxn>
                <a:cxn ang="f175">
                  <a:pos x="f220" y="f218"/>
                </a:cxn>
                <a:cxn ang="f175">
                  <a:pos x="f221" y="f218"/>
                </a:cxn>
                <a:cxn ang="f175">
                  <a:pos x="f222" y="f223"/>
                </a:cxn>
                <a:cxn ang="f175">
                  <a:pos x="f224" y="f225"/>
                </a:cxn>
                <a:cxn ang="f175">
                  <a:pos x="f226" y="f227"/>
                </a:cxn>
                <a:cxn ang="f175">
                  <a:pos x="f228" y="f229"/>
                </a:cxn>
                <a:cxn ang="f175">
                  <a:pos x="f230" y="f231"/>
                </a:cxn>
                <a:cxn ang="f175">
                  <a:pos x="f232" y="f233"/>
                </a:cxn>
                <a:cxn ang="f175">
                  <a:pos x="f234" y="f235"/>
                </a:cxn>
                <a:cxn ang="f175">
                  <a:pos x="f236" y="f237"/>
                </a:cxn>
                <a:cxn ang="f175">
                  <a:pos x="f220" y="f238"/>
                </a:cxn>
                <a:cxn ang="f175">
                  <a:pos x="f239" y="f240"/>
                </a:cxn>
                <a:cxn ang="f175">
                  <a:pos x="f241" y="f242"/>
                </a:cxn>
                <a:cxn ang="f175">
                  <a:pos x="f217" y="f243"/>
                </a:cxn>
                <a:cxn ang="f175">
                  <a:pos x="f244" y="f245"/>
                </a:cxn>
                <a:cxn ang="f175">
                  <a:pos x="f246" y="f245"/>
                </a:cxn>
                <a:cxn ang="f175">
                  <a:pos x="f247" y="f248"/>
                </a:cxn>
                <a:cxn ang="f175">
                  <a:pos x="f249" y="f250"/>
                </a:cxn>
                <a:cxn ang="f175">
                  <a:pos x="f251" y="f252"/>
                </a:cxn>
                <a:cxn ang="f175">
                  <a:pos x="f253" y="f218"/>
                </a:cxn>
                <a:cxn ang="f175">
                  <a:pos x="f217" y="f218"/>
                </a:cxn>
              </a:cxnLst>
              <a:rect l="f213" t="f216" r="f214" b="f215"/>
              <a:pathLst>
                <a:path w="331" h="38">
                  <a:moveTo>
                    <a:pt x="f8" y="f9"/>
                  </a:moveTo>
                  <a:cubicBezTo>
                    <a:pt x="f10" y="f9"/>
                    <a:pt x="f11" y="f9"/>
                    <a:pt x="f12" y="f9"/>
                  </a:cubicBezTo>
                  <a:cubicBezTo>
                    <a:pt x="f13" y="f5"/>
                    <a:pt x="f14" y="f5"/>
                    <a:pt x="f15" y="f9"/>
                  </a:cubicBezTo>
                  <a:cubicBezTo>
                    <a:pt x="f16" y="f9"/>
                    <a:pt x="f17" y="f9"/>
                    <a:pt x="f18" y="f9"/>
                  </a:cubicBezTo>
                  <a:cubicBezTo>
                    <a:pt x="f19" y="f20"/>
                    <a:pt x="f21" y="f5"/>
                    <a:pt x="f6" y="f20"/>
                  </a:cubicBezTo>
                  <a:cubicBezTo>
                    <a:pt x="f22" y="f23"/>
                    <a:pt x="f24" y="f25"/>
                    <a:pt x="f26" y="f25"/>
                  </a:cubicBezTo>
                  <a:cubicBezTo>
                    <a:pt x="f27" y="f23"/>
                    <a:pt x="f28" y="f29"/>
                    <a:pt x="f30" y="f31"/>
                  </a:cubicBezTo>
                  <a:cubicBezTo>
                    <a:pt x="f32" y="f33"/>
                    <a:pt x="f34" y="f33"/>
                    <a:pt x="f35" y="f33"/>
                  </a:cubicBezTo>
                  <a:cubicBezTo>
                    <a:pt x="f36" y="f31"/>
                    <a:pt x="f37" y="f33"/>
                    <a:pt x="f38" y="f39"/>
                  </a:cubicBezTo>
                  <a:cubicBezTo>
                    <a:pt x="f40" y="f39"/>
                    <a:pt x="f41" y="f39"/>
                    <a:pt x="f42" y="f43"/>
                  </a:cubicBezTo>
                  <a:cubicBezTo>
                    <a:pt x="f44" y="f45"/>
                    <a:pt x="f46" y="f47"/>
                    <a:pt x="f48" y="f49"/>
                  </a:cubicBezTo>
                  <a:cubicBezTo>
                    <a:pt x="f50" y="f49"/>
                    <a:pt x="f51" y="f45"/>
                    <a:pt x="f52" y="f53"/>
                  </a:cubicBezTo>
                  <a:cubicBezTo>
                    <a:pt x="f54" y="f55"/>
                    <a:pt x="f56" y="f57"/>
                    <a:pt x="f15" y="f57"/>
                  </a:cubicBezTo>
                  <a:cubicBezTo>
                    <a:pt x="f58" y="f59"/>
                    <a:pt x="f60" y="f61"/>
                    <a:pt x="f62" y="f63"/>
                  </a:cubicBezTo>
                  <a:cubicBezTo>
                    <a:pt x="f64" y="f7"/>
                    <a:pt x="f65" y="f66"/>
                    <a:pt x="f67" y="f68"/>
                  </a:cubicBezTo>
                  <a:cubicBezTo>
                    <a:pt x="f69" y="f61"/>
                    <a:pt x="f11" y="f61"/>
                    <a:pt x="f8" y="f61"/>
                  </a:cubicBezTo>
                  <a:cubicBezTo>
                    <a:pt x="f70" y="f61"/>
                    <a:pt x="f71" y="f57"/>
                    <a:pt x="f72" y="f55"/>
                  </a:cubicBezTo>
                  <a:cubicBezTo>
                    <a:pt x="f73" y="f53"/>
                    <a:pt x="f74" y="f45"/>
                    <a:pt x="f75" y="f55"/>
                  </a:cubicBezTo>
                  <a:cubicBezTo>
                    <a:pt x="f76" y="f77"/>
                    <a:pt x="f78" y="f53"/>
                    <a:pt x="f79" y="f80"/>
                  </a:cubicBezTo>
                  <a:cubicBezTo>
                    <a:pt x="f7" y="f47"/>
                    <a:pt x="f7" y="f49"/>
                    <a:pt x="f66" y="f81"/>
                  </a:cubicBezTo>
                  <a:cubicBezTo>
                    <a:pt x="f82" y="f43"/>
                    <a:pt x="f83" y="f84"/>
                    <a:pt x="f85" y="f85"/>
                  </a:cubicBezTo>
                  <a:cubicBezTo>
                    <a:pt x="f86" y="f85"/>
                    <a:pt x="f20" y="f23"/>
                    <a:pt x="f5" y="f9"/>
                  </a:cubicBezTo>
                  <a:cubicBezTo>
                    <a:pt x="f63" y="f9"/>
                    <a:pt x="f87" y="f9"/>
                    <a:pt x="f8" y="f9"/>
                  </a:cubicBezTo>
                  <a:close/>
                </a:path>
              </a:pathLst>
            </a:custGeom>
            <a:solidFill>
              <a:srgbClr val="3A131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5" name="Freeform 243">
              <a:extLst>
                <a:ext uri="{FF2B5EF4-FFF2-40B4-BE49-F238E27FC236}">
                  <a16:creationId xmlns:a16="http://schemas.microsoft.com/office/drawing/2014/main" id="{D602CA93-F694-A00F-5D03-E05D8C62DFF0}"/>
                </a:ext>
              </a:extLst>
            </p:cNvPr>
            <p:cNvSpPr/>
            <p:nvPr/>
          </p:nvSpPr>
          <p:spPr>
            <a:xfrm>
              <a:off x="10612434" y="5668959"/>
              <a:ext cx="217490" cy="68259"/>
            </a:xfrm>
            <a:custGeom>
              <a:avLst/>
              <a:gdLst>
                <a:gd name="f0" fmla="val 10800000"/>
                <a:gd name="f1" fmla="val 5400000"/>
                <a:gd name="f2" fmla="val 180"/>
                <a:gd name="f3" fmla="val w"/>
                <a:gd name="f4" fmla="val h"/>
                <a:gd name="f5" fmla="val 0"/>
                <a:gd name="f6" fmla="val 138"/>
                <a:gd name="f7" fmla="val 43"/>
                <a:gd name="f8" fmla="val 2"/>
                <a:gd name="f9" fmla="val 34"/>
                <a:gd name="f10" fmla="val 10"/>
                <a:gd name="f11" fmla="val 30"/>
                <a:gd name="f12" fmla="val 16"/>
                <a:gd name="f13" fmla="val 24"/>
                <a:gd name="f14" fmla="val 22"/>
                <a:gd name="f15" fmla="val 18"/>
                <a:gd name="f16" fmla="val 31"/>
                <a:gd name="f17" fmla="val 17"/>
                <a:gd name="f18" fmla="val 39"/>
                <a:gd name="f19" fmla="val 47"/>
                <a:gd name="f20" fmla="val 15"/>
                <a:gd name="f21" fmla="val 50"/>
                <a:gd name="f22" fmla="val 13"/>
                <a:gd name="f23" fmla="val 56"/>
                <a:gd name="f24" fmla="val 61"/>
                <a:gd name="f25" fmla="val 9"/>
                <a:gd name="f26" fmla="val 67"/>
                <a:gd name="f27" fmla="val 8"/>
                <a:gd name="f28" fmla="val 81"/>
                <a:gd name="f29" fmla="val 95"/>
                <a:gd name="f30" fmla="val 7"/>
                <a:gd name="f31" fmla="val 108"/>
                <a:gd name="f32" fmla="val 113"/>
                <a:gd name="f33" fmla="val 119"/>
                <a:gd name="f34" fmla="val 125"/>
                <a:gd name="f35" fmla="val 130"/>
                <a:gd name="f36" fmla="val 134"/>
                <a:gd name="f37" fmla="val 4"/>
                <a:gd name="f38" fmla="val 5"/>
                <a:gd name="f39" fmla="val 135"/>
                <a:gd name="f40" fmla="val 127"/>
                <a:gd name="f41" fmla="val 6"/>
                <a:gd name="f42" fmla="val 112"/>
                <a:gd name="f43" fmla="val 12"/>
                <a:gd name="f44" fmla="val 78"/>
                <a:gd name="f45" fmla="val 11"/>
                <a:gd name="f46" fmla="val 63"/>
                <a:gd name="f47" fmla="val 19"/>
                <a:gd name="f48" fmla="val 59"/>
                <a:gd name="f49" fmla="val 20"/>
                <a:gd name="f50" fmla="val 52"/>
                <a:gd name="f51" fmla="val 42"/>
                <a:gd name="f52" fmla="val 38"/>
                <a:gd name="f53" fmla="val 23"/>
                <a:gd name="f54" fmla="val 36"/>
                <a:gd name="f55" fmla="val 25"/>
                <a:gd name="f56" fmla="val 32"/>
                <a:gd name="f57" fmla="val 26"/>
                <a:gd name="f58" fmla="val 3"/>
                <a:gd name="f59" fmla="val 41"/>
                <a:gd name="f60" fmla="val 1"/>
                <a:gd name="f61" fmla="+- 0 0 -90"/>
                <a:gd name="f62" fmla="*/ f3 1 138"/>
                <a:gd name="f63" fmla="*/ f4 1 43"/>
                <a:gd name="f64" fmla="+- f7 0 f5"/>
                <a:gd name="f65" fmla="+- f6 0 f5"/>
                <a:gd name="f66" fmla="*/ f61 f0 1"/>
                <a:gd name="f67" fmla="*/ f65 1 138"/>
                <a:gd name="f68" fmla="*/ f64 1 43"/>
                <a:gd name="f69" fmla="*/ 0 f65 1"/>
                <a:gd name="f70" fmla="*/ 43 f64 1"/>
                <a:gd name="f71" fmla="*/ 16 f65 1"/>
                <a:gd name="f72" fmla="*/ 24 f64 1"/>
                <a:gd name="f73" fmla="*/ 39 f65 1"/>
                <a:gd name="f74" fmla="*/ 16 f64 1"/>
                <a:gd name="f75" fmla="*/ 50 f65 1"/>
                <a:gd name="f76" fmla="*/ 13 f64 1"/>
                <a:gd name="f77" fmla="*/ 67 f65 1"/>
                <a:gd name="f78" fmla="*/ 8 f64 1"/>
                <a:gd name="f79" fmla="*/ 108 f65 1"/>
                <a:gd name="f80" fmla="*/ 2 f64 1"/>
                <a:gd name="f81" fmla="*/ 125 f65 1"/>
                <a:gd name="f82" fmla="*/ 138 f65 1"/>
                <a:gd name="f83" fmla="*/ 135 f65 1"/>
                <a:gd name="f84" fmla="*/ 7 f64 1"/>
                <a:gd name="f85" fmla="*/ 112 f65 1"/>
                <a:gd name="f86" fmla="*/ 63 f65 1"/>
                <a:gd name="f87" fmla="*/ 19 f64 1"/>
                <a:gd name="f88" fmla="*/ 52 f65 1"/>
                <a:gd name="f89" fmla="*/ 20 f64 1"/>
                <a:gd name="f90" fmla="*/ 38 f65 1"/>
                <a:gd name="f91" fmla="*/ 23 f64 1"/>
                <a:gd name="f92" fmla="*/ 32 f65 1"/>
                <a:gd name="f93" fmla="*/ 25 f64 1"/>
                <a:gd name="f94" fmla="*/ 3 f65 1"/>
                <a:gd name="f95" fmla="*/ 41 f64 1"/>
                <a:gd name="f96" fmla="*/ f66 1 f2"/>
                <a:gd name="f97" fmla="*/ f69 1 138"/>
                <a:gd name="f98" fmla="*/ f70 1 43"/>
                <a:gd name="f99" fmla="*/ f71 1 138"/>
                <a:gd name="f100" fmla="*/ f72 1 43"/>
                <a:gd name="f101" fmla="*/ f73 1 138"/>
                <a:gd name="f102" fmla="*/ f74 1 43"/>
                <a:gd name="f103" fmla="*/ f75 1 138"/>
                <a:gd name="f104" fmla="*/ f76 1 43"/>
                <a:gd name="f105" fmla="*/ f77 1 138"/>
                <a:gd name="f106" fmla="*/ f78 1 43"/>
                <a:gd name="f107" fmla="*/ f79 1 138"/>
                <a:gd name="f108" fmla="*/ f80 1 43"/>
                <a:gd name="f109" fmla="*/ f81 1 138"/>
                <a:gd name="f110" fmla="*/ f82 1 138"/>
                <a:gd name="f111" fmla="*/ f83 1 138"/>
                <a:gd name="f112" fmla="*/ f84 1 43"/>
                <a:gd name="f113" fmla="*/ f85 1 138"/>
                <a:gd name="f114" fmla="*/ f86 1 138"/>
                <a:gd name="f115" fmla="*/ f87 1 43"/>
                <a:gd name="f116" fmla="*/ f88 1 138"/>
                <a:gd name="f117" fmla="*/ f89 1 43"/>
                <a:gd name="f118" fmla="*/ f90 1 138"/>
                <a:gd name="f119" fmla="*/ f91 1 43"/>
                <a:gd name="f120" fmla="*/ f92 1 138"/>
                <a:gd name="f121" fmla="*/ f93 1 43"/>
                <a:gd name="f122" fmla="*/ f94 1 138"/>
                <a:gd name="f123" fmla="*/ f95 1 43"/>
                <a:gd name="f124" fmla="*/ 0 1 f67"/>
                <a:gd name="f125" fmla="*/ f6 1 f67"/>
                <a:gd name="f126" fmla="*/ 0 1 f68"/>
                <a:gd name="f127" fmla="*/ f7 1 f68"/>
                <a:gd name="f128" fmla="+- f96 0 f1"/>
                <a:gd name="f129" fmla="*/ f97 1 f67"/>
                <a:gd name="f130" fmla="*/ f98 1 f68"/>
                <a:gd name="f131" fmla="*/ f99 1 f67"/>
                <a:gd name="f132" fmla="*/ f100 1 f68"/>
                <a:gd name="f133" fmla="*/ f101 1 f67"/>
                <a:gd name="f134" fmla="*/ f102 1 f68"/>
                <a:gd name="f135" fmla="*/ f103 1 f67"/>
                <a:gd name="f136" fmla="*/ f104 1 f68"/>
                <a:gd name="f137" fmla="*/ f105 1 f67"/>
                <a:gd name="f138" fmla="*/ f106 1 f68"/>
                <a:gd name="f139" fmla="*/ f107 1 f67"/>
                <a:gd name="f140" fmla="*/ f108 1 f68"/>
                <a:gd name="f141" fmla="*/ f109 1 f67"/>
                <a:gd name="f142" fmla="*/ f110 1 f67"/>
                <a:gd name="f143" fmla="*/ f111 1 f67"/>
                <a:gd name="f144" fmla="*/ f112 1 f68"/>
                <a:gd name="f145" fmla="*/ f113 1 f67"/>
                <a:gd name="f146" fmla="*/ f114 1 f67"/>
                <a:gd name="f147" fmla="*/ f115 1 f68"/>
                <a:gd name="f148" fmla="*/ f116 1 f67"/>
                <a:gd name="f149" fmla="*/ f117 1 f68"/>
                <a:gd name="f150" fmla="*/ f118 1 f67"/>
                <a:gd name="f151" fmla="*/ f119 1 f68"/>
                <a:gd name="f152" fmla="*/ f120 1 f67"/>
                <a:gd name="f153" fmla="*/ f121 1 f68"/>
                <a:gd name="f154" fmla="*/ f122 1 f67"/>
                <a:gd name="f155" fmla="*/ f123 1 f68"/>
                <a:gd name="f156" fmla="*/ f124 f62 1"/>
                <a:gd name="f157" fmla="*/ f125 f62 1"/>
                <a:gd name="f158" fmla="*/ f127 f63 1"/>
                <a:gd name="f159" fmla="*/ f126 f63 1"/>
                <a:gd name="f160" fmla="*/ f129 f62 1"/>
                <a:gd name="f161" fmla="*/ f130 f63 1"/>
                <a:gd name="f162" fmla="*/ f131 f62 1"/>
                <a:gd name="f163" fmla="*/ f132 f63 1"/>
                <a:gd name="f164" fmla="*/ f133 f62 1"/>
                <a:gd name="f165" fmla="*/ f134 f63 1"/>
                <a:gd name="f166" fmla="*/ f135 f62 1"/>
                <a:gd name="f167" fmla="*/ f136 f63 1"/>
                <a:gd name="f168" fmla="*/ f137 f62 1"/>
                <a:gd name="f169" fmla="*/ f138 f63 1"/>
                <a:gd name="f170" fmla="*/ f139 f62 1"/>
                <a:gd name="f171" fmla="*/ f140 f63 1"/>
                <a:gd name="f172" fmla="*/ f141 f62 1"/>
                <a:gd name="f173" fmla="*/ f142 f62 1"/>
                <a:gd name="f174" fmla="*/ f143 f62 1"/>
                <a:gd name="f175" fmla="*/ f144 f63 1"/>
                <a:gd name="f176" fmla="*/ f145 f62 1"/>
                <a:gd name="f177" fmla="*/ f146 f62 1"/>
                <a:gd name="f178" fmla="*/ f147 f63 1"/>
                <a:gd name="f179" fmla="*/ f148 f62 1"/>
                <a:gd name="f180" fmla="*/ f149 f63 1"/>
                <a:gd name="f181" fmla="*/ f150 f62 1"/>
                <a:gd name="f182" fmla="*/ f151 f63 1"/>
                <a:gd name="f183" fmla="*/ f152 f62 1"/>
                <a:gd name="f184" fmla="*/ f153 f63 1"/>
                <a:gd name="f185" fmla="*/ f154 f62 1"/>
                <a:gd name="f186" fmla="*/ f155 f63 1"/>
              </a:gdLst>
              <a:ahLst/>
              <a:cxnLst>
                <a:cxn ang="3cd4">
                  <a:pos x="hc" y="t"/>
                </a:cxn>
                <a:cxn ang="0">
                  <a:pos x="r" y="vc"/>
                </a:cxn>
                <a:cxn ang="cd4">
                  <a:pos x="hc" y="b"/>
                </a:cxn>
                <a:cxn ang="cd2">
                  <a:pos x="l" y="vc"/>
                </a:cxn>
                <a:cxn ang="f128">
                  <a:pos x="f160" y="f161"/>
                </a:cxn>
                <a:cxn ang="f128">
                  <a:pos x="f162" y="f163"/>
                </a:cxn>
                <a:cxn ang="f128">
                  <a:pos x="f164" y="f165"/>
                </a:cxn>
                <a:cxn ang="f128">
                  <a:pos x="f166" y="f167"/>
                </a:cxn>
                <a:cxn ang="f128">
                  <a:pos x="f168" y="f169"/>
                </a:cxn>
                <a:cxn ang="f128">
                  <a:pos x="f170" y="f171"/>
                </a:cxn>
                <a:cxn ang="f128">
                  <a:pos x="f172" y="f171"/>
                </a:cxn>
                <a:cxn ang="f128">
                  <a:pos x="f173" y="f171"/>
                </a:cxn>
                <a:cxn ang="f128">
                  <a:pos x="f174" y="f175"/>
                </a:cxn>
                <a:cxn ang="f128">
                  <a:pos x="f176" y="f169"/>
                </a:cxn>
                <a:cxn ang="f128">
                  <a:pos x="f177" y="f178"/>
                </a:cxn>
                <a:cxn ang="f128">
                  <a:pos x="f179" y="f180"/>
                </a:cxn>
                <a:cxn ang="f128">
                  <a:pos x="f181" y="f182"/>
                </a:cxn>
                <a:cxn ang="f128">
                  <a:pos x="f183" y="f184"/>
                </a:cxn>
                <a:cxn ang="f128">
                  <a:pos x="f185" y="f186"/>
                </a:cxn>
                <a:cxn ang="f128">
                  <a:pos x="f160" y="f161"/>
                </a:cxn>
              </a:cxnLst>
              <a:rect l="f156" t="f159" r="f157" b="f158"/>
              <a:pathLst>
                <a:path w="138" h="43">
                  <a:moveTo>
                    <a:pt x="f5" y="f7"/>
                  </a:moveTo>
                  <a:cubicBezTo>
                    <a:pt x="f8" y="f9"/>
                    <a:pt x="f10" y="f11"/>
                    <a:pt x="f12" y="f13"/>
                  </a:cubicBezTo>
                  <a:cubicBezTo>
                    <a:pt x="f14" y="f15"/>
                    <a:pt x="f16" y="f17"/>
                    <a:pt x="f18" y="f12"/>
                  </a:cubicBezTo>
                  <a:cubicBezTo>
                    <a:pt x="f7" y="f12"/>
                    <a:pt x="f19" y="f20"/>
                    <a:pt x="f21" y="f22"/>
                  </a:cubicBezTo>
                  <a:cubicBezTo>
                    <a:pt x="f23" y="f10"/>
                    <a:pt x="f24" y="f25"/>
                    <a:pt x="f26" y="f27"/>
                  </a:cubicBezTo>
                  <a:cubicBezTo>
                    <a:pt x="f28" y="f27"/>
                    <a:pt x="f29" y="f30"/>
                    <a:pt x="f31" y="f8"/>
                  </a:cubicBezTo>
                  <a:cubicBezTo>
                    <a:pt x="f32" y="f5"/>
                    <a:pt x="f33" y="f5"/>
                    <a:pt x="f34" y="f8"/>
                  </a:cubicBezTo>
                  <a:cubicBezTo>
                    <a:pt x="f35" y="f8"/>
                    <a:pt x="f36" y="f37"/>
                    <a:pt x="f6" y="f8"/>
                  </a:cubicBezTo>
                  <a:cubicBezTo>
                    <a:pt x="f6" y="f38"/>
                    <a:pt x="f6" y="f27"/>
                    <a:pt x="f39" y="f30"/>
                  </a:cubicBezTo>
                  <a:cubicBezTo>
                    <a:pt x="f40" y="f37"/>
                    <a:pt x="f33" y="f41"/>
                    <a:pt x="f42" y="f27"/>
                  </a:cubicBezTo>
                  <a:cubicBezTo>
                    <a:pt x="f29" y="f43"/>
                    <a:pt x="f44" y="f45"/>
                    <a:pt x="f46" y="f47"/>
                  </a:cubicBezTo>
                  <a:cubicBezTo>
                    <a:pt x="f48" y="f49"/>
                    <a:pt x="f23" y="f49"/>
                    <a:pt x="f50" y="f49"/>
                  </a:cubicBezTo>
                  <a:cubicBezTo>
                    <a:pt x="f19" y="f47"/>
                    <a:pt x="f51" y="f49"/>
                    <a:pt x="f52" y="f53"/>
                  </a:cubicBezTo>
                  <a:cubicBezTo>
                    <a:pt x="f54" y="f13"/>
                    <a:pt x="f9" y="f55"/>
                    <a:pt x="f56" y="f55"/>
                  </a:cubicBezTo>
                  <a:cubicBezTo>
                    <a:pt x="f49" y="f57"/>
                    <a:pt x="f45" y="f56"/>
                    <a:pt x="f58" y="f59"/>
                  </a:cubicBezTo>
                  <a:cubicBezTo>
                    <a:pt x="f8" y="f51"/>
                    <a:pt x="f60" y="f51"/>
                    <a:pt x="f5" y="f7"/>
                  </a:cubicBezTo>
                  <a:close/>
                </a:path>
              </a:pathLst>
            </a:custGeom>
            <a:solidFill>
              <a:srgbClr val="C78E8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6" name="Freeform 244">
              <a:extLst>
                <a:ext uri="{FF2B5EF4-FFF2-40B4-BE49-F238E27FC236}">
                  <a16:creationId xmlns:a16="http://schemas.microsoft.com/office/drawing/2014/main" id="{C6291BFB-9185-C681-E808-85C660B0291E}"/>
                </a:ext>
              </a:extLst>
            </p:cNvPr>
            <p:cNvSpPr/>
            <p:nvPr/>
          </p:nvSpPr>
          <p:spPr>
            <a:xfrm>
              <a:off x="10829925" y="5648321"/>
              <a:ext cx="74615" cy="23810"/>
            </a:xfrm>
            <a:custGeom>
              <a:avLst/>
              <a:gdLst>
                <a:gd name="f0" fmla="val 10800000"/>
                <a:gd name="f1" fmla="val 5400000"/>
                <a:gd name="f2" fmla="val 180"/>
                <a:gd name="f3" fmla="val w"/>
                <a:gd name="f4" fmla="val h"/>
                <a:gd name="f5" fmla="val 0"/>
                <a:gd name="f6" fmla="val 47"/>
                <a:gd name="f7" fmla="val 15"/>
                <a:gd name="f8" fmla="val 1"/>
                <a:gd name="f9" fmla="val 10"/>
                <a:gd name="f10" fmla="val 4"/>
                <a:gd name="f11" fmla="val 9"/>
                <a:gd name="f12" fmla="val 8"/>
                <a:gd name="f13" fmla="val 11"/>
                <a:gd name="f14" fmla="val 7"/>
                <a:gd name="f15" fmla="val 5"/>
                <a:gd name="f16" fmla="val 18"/>
                <a:gd name="f17" fmla="val 27"/>
                <a:gd name="f18" fmla="val 37"/>
                <a:gd name="f19" fmla="val 42"/>
                <a:gd name="f20" fmla="val 32"/>
                <a:gd name="f21" fmla="val 23"/>
                <a:gd name="f22" fmla="val 12"/>
                <a:gd name="f23" fmla="val 3"/>
                <a:gd name="f24" fmla="val 14"/>
                <a:gd name="f25" fmla="+- 0 0 -90"/>
                <a:gd name="f26" fmla="*/ f3 1 47"/>
                <a:gd name="f27" fmla="*/ f4 1 15"/>
                <a:gd name="f28" fmla="+- f7 0 f5"/>
                <a:gd name="f29" fmla="+- f6 0 f5"/>
                <a:gd name="f30" fmla="*/ f25 f0 1"/>
                <a:gd name="f31" fmla="*/ f29 1 47"/>
                <a:gd name="f32" fmla="*/ f28 1 15"/>
                <a:gd name="f33" fmla="*/ 0 f29 1"/>
                <a:gd name="f34" fmla="*/ 15 f28 1"/>
                <a:gd name="f35" fmla="*/ 8 f29 1"/>
                <a:gd name="f36" fmla="*/ 8 f28 1"/>
                <a:gd name="f37" fmla="*/ 18 f29 1"/>
                <a:gd name="f38" fmla="*/ 5 f28 1"/>
                <a:gd name="f39" fmla="*/ 47 f29 1"/>
                <a:gd name="f40" fmla="*/ 4 f28 1"/>
                <a:gd name="f41" fmla="*/ 32 f29 1"/>
                <a:gd name="f42" fmla="*/ 7 f28 1"/>
                <a:gd name="f43" fmla="*/ 7 f29 1"/>
                <a:gd name="f44" fmla="*/ 12 f28 1"/>
                <a:gd name="f45" fmla="*/ f30 1 f2"/>
                <a:gd name="f46" fmla="*/ f33 1 47"/>
                <a:gd name="f47" fmla="*/ f34 1 15"/>
                <a:gd name="f48" fmla="*/ f35 1 47"/>
                <a:gd name="f49" fmla="*/ f36 1 15"/>
                <a:gd name="f50" fmla="*/ f37 1 47"/>
                <a:gd name="f51" fmla="*/ f38 1 15"/>
                <a:gd name="f52" fmla="*/ f39 1 47"/>
                <a:gd name="f53" fmla="*/ f40 1 15"/>
                <a:gd name="f54" fmla="*/ f41 1 47"/>
                <a:gd name="f55" fmla="*/ f42 1 15"/>
                <a:gd name="f56" fmla="*/ f43 1 47"/>
                <a:gd name="f57" fmla="*/ f44 1 15"/>
                <a:gd name="f58" fmla="*/ 0 1 f31"/>
                <a:gd name="f59" fmla="*/ f6 1 f31"/>
                <a:gd name="f60" fmla="*/ 0 1 f32"/>
                <a:gd name="f61" fmla="*/ f7 1 f32"/>
                <a:gd name="f62" fmla="+- f45 0 f1"/>
                <a:gd name="f63" fmla="*/ f46 1 f31"/>
                <a:gd name="f64" fmla="*/ f47 1 f32"/>
                <a:gd name="f65" fmla="*/ f48 1 f31"/>
                <a:gd name="f66" fmla="*/ f49 1 f32"/>
                <a:gd name="f67" fmla="*/ f50 1 f31"/>
                <a:gd name="f68" fmla="*/ f51 1 f32"/>
                <a:gd name="f69" fmla="*/ f52 1 f31"/>
                <a:gd name="f70" fmla="*/ f53 1 f32"/>
                <a:gd name="f71" fmla="*/ f54 1 f31"/>
                <a:gd name="f72" fmla="*/ f55 1 f32"/>
                <a:gd name="f73" fmla="*/ f56 1 f31"/>
                <a:gd name="f74" fmla="*/ f57 1 f32"/>
                <a:gd name="f75" fmla="*/ f58 f26 1"/>
                <a:gd name="f76" fmla="*/ f59 f26 1"/>
                <a:gd name="f77" fmla="*/ f61 f27 1"/>
                <a:gd name="f78" fmla="*/ f60 f27 1"/>
                <a:gd name="f79" fmla="*/ f63 f26 1"/>
                <a:gd name="f80" fmla="*/ f64 f27 1"/>
                <a:gd name="f81" fmla="*/ f65 f26 1"/>
                <a:gd name="f82" fmla="*/ f66 f27 1"/>
                <a:gd name="f83" fmla="*/ f67 f26 1"/>
                <a:gd name="f84" fmla="*/ f68 f27 1"/>
                <a:gd name="f85" fmla="*/ f69 f26 1"/>
                <a:gd name="f86" fmla="*/ f70 f27 1"/>
                <a:gd name="f87" fmla="*/ f71 f26 1"/>
                <a:gd name="f88" fmla="*/ f72 f27 1"/>
                <a:gd name="f89" fmla="*/ f73 f26 1"/>
                <a:gd name="f90" fmla="*/ f74 f27 1"/>
              </a:gdLst>
              <a:ahLst/>
              <a:cxnLst>
                <a:cxn ang="3cd4">
                  <a:pos x="hc" y="t"/>
                </a:cxn>
                <a:cxn ang="0">
                  <a:pos x="r" y="vc"/>
                </a:cxn>
                <a:cxn ang="cd4">
                  <a:pos x="hc" y="b"/>
                </a:cxn>
                <a:cxn ang="cd2">
                  <a:pos x="l" y="vc"/>
                </a:cxn>
                <a:cxn ang="f62">
                  <a:pos x="f79" y="f80"/>
                </a:cxn>
                <a:cxn ang="f62">
                  <a:pos x="f81" y="f82"/>
                </a:cxn>
                <a:cxn ang="f62">
                  <a:pos x="f83" y="f84"/>
                </a:cxn>
                <a:cxn ang="f62">
                  <a:pos x="f85" y="f86"/>
                </a:cxn>
                <a:cxn ang="f62">
                  <a:pos x="f87" y="f88"/>
                </a:cxn>
                <a:cxn ang="f62">
                  <a:pos x="f89" y="f90"/>
                </a:cxn>
                <a:cxn ang="f62">
                  <a:pos x="f79" y="f80"/>
                </a:cxn>
              </a:cxnLst>
              <a:rect l="f75" t="f78" r="f76" b="f77"/>
              <a:pathLst>
                <a:path w="47" h="15">
                  <a:moveTo>
                    <a:pt x="f5" y="f7"/>
                  </a:moveTo>
                  <a:cubicBezTo>
                    <a:pt x="f8" y="f9"/>
                    <a:pt x="f10" y="f11"/>
                    <a:pt x="f12" y="f12"/>
                  </a:cubicBezTo>
                  <a:cubicBezTo>
                    <a:pt x="f13" y="f14"/>
                    <a:pt x="f7" y="f15"/>
                    <a:pt x="f16" y="f15"/>
                  </a:cubicBezTo>
                  <a:cubicBezTo>
                    <a:pt x="f17" y="f10"/>
                    <a:pt x="f18" y="f5"/>
                    <a:pt x="f6" y="f10"/>
                  </a:cubicBezTo>
                  <a:cubicBezTo>
                    <a:pt x="f19" y="f15"/>
                    <a:pt x="f18" y="f12"/>
                    <a:pt x="f20" y="f14"/>
                  </a:cubicBezTo>
                  <a:cubicBezTo>
                    <a:pt x="f21" y="f14"/>
                    <a:pt x="f7" y="f13"/>
                    <a:pt x="f14" y="f22"/>
                  </a:cubicBezTo>
                  <a:cubicBezTo>
                    <a:pt x="f15" y="f22"/>
                    <a:pt x="f23" y="f24"/>
                    <a:pt x="f5" y="f7"/>
                  </a:cubicBezTo>
                  <a:close/>
                </a:path>
              </a:pathLst>
            </a:custGeom>
            <a:solidFill>
              <a:srgbClr val="C78E8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7" name="Freeform 245">
              <a:extLst>
                <a:ext uri="{FF2B5EF4-FFF2-40B4-BE49-F238E27FC236}">
                  <a16:creationId xmlns:a16="http://schemas.microsoft.com/office/drawing/2014/main" id="{D4B5D3E7-BFE6-BE96-56DD-FA6642349663}"/>
                </a:ext>
              </a:extLst>
            </p:cNvPr>
            <p:cNvSpPr/>
            <p:nvPr/>
          </p:nvSpPr>
          <p:spPr>
            <a:xfrm>
              <a:off x="11468103" y="5635620"/>
              <a:ext cx="7936" cy="3172"/>
            </a:xfrm>
            <a:custGeom>
              <a:avLst/>
              <a:gdLst>
                <a:gd name="f0" fmla="val 10800000"/>
                <a:gd name="f1" fmla="val 5400000"/>
                <a:gd name="f2" fmla="val 180"/>
                <a:gd name="f3" fmla="val w"/>
                <a:gd name="f4" fmla="val h"/>
                <a:gd name="f5" fmla="val 0"/>
                <a:gd name="f6" fmla="val 5"/>
                <a:gd name="f7" fmla="val 2"/>
                <a:gd name="f8" fmla="val 4"/>
                <a:gd name="f9" fmla="val 3"/>
                <a:gd name="f10" fmla="val 1"/>
                <a:gd name="f11" fmla="+- 0 0 -90"/>
                <a:gd name="f12" fmla="*/ f3 1 5"/>
                <a:gd name="f13" fmla="*/ f4 1 2"/>
                <a:gd name="f14" fmla="+- f7 0 f5"/>
                <a:gd name="f15" fmla="+- f6 0 f5"/>
                <a:gd name="f16" fmla="*/ f11 f0 1"/>
                <a:gd name="f17" fmla="*/ f14 1 2"/>
                <a:gd name="f18" fmla="*/ f15 1 5"/>
                <a:gd name="f19" fmla="*/ 5 f15 1"/>
                <a:gd name="f20" fmla="*/ 2 f14 1"/>
                <a:gd name="f21" fmla="*/ 3 f15 1"/>
                <a:gd name="f22" fmla="*/ 0 f15 1"/>
                <a:gd name="f23" fmla="*/ 1 f14 1"/>
                <a:gd name="f24" fmla="*/ f16 1 f2"/>
                <a:gd name="f25" fmla="*/ f19 1 5"/>
                <a:gd name="f26" fmla="*/ f20 1 2"/>
                <a:gd name="f27" fmla="*/ f21 1 5"/>
                <a:gd name="f28" fmla="*/ f22 1 5"/>
                <a:gd name="f29" fmla="*/ f23 1 2"/>
                <a:gd name="f30" fmla="*/ 0 1 f18"/>
                <a:gd name="f31" fmla="*/ f6 1 f18"/>
                <a:gd name="f32" fmla="*/ 0 1 f17"/>
                <a:gd name="f33" fmla="*/ f7 1 f17"/>
                <a:gd name="f34" fmla="+- f24 0 f1"/>
                <a:gd name="f35" fmla="*/ f25 1 f18"/>
                <a:gd name="f36" fmla="*/ f26 1 f17"/>
                <a:gd name="f37" fmla="*/ f27 1 f18"/>
                <a:gd name="f38" fmla="*/ f28 1 f18"/>
                <a:gd name="f39" fmla="*/ f29 1 f17"/>
                <a:gd name="f40" fmla="*/ f30 f12 1"/>
                <a:gd name="f41" fmla="*/ f31 f12 1"/>
                <a:gd name="f42" fmla="*/ f33 f13 1"/>
                <a:gd name="f43" fmla="*/ f32 f13 1"/>
                <a:gd name="f44" fmla="*/ f35 f12 1"/>
                <a:gd name="f45" fmla="*/ f36 f13 1"/>
                <a:gd name="f46" fmla="*/ f37 f12 1"/>
                <a:gd name="f47" fmla="*/ f38 f12 1"/>
                <a:gd name="f48" fmla="*/ f39 f13 1"/>
              </a:gdLst>
              <a:ahLst/>
              <a:cxnLst>
                <a:cxn ang="3cd4">
                  <a:pos x="hc" y="t"/>
                </a:cxn>
                <a:cxn ang="0">
                  <a:pos x="r" y="vc"/>
                </a:cxn>
                <a:cxn ang="cd4">
                  <a:pos x="hc" y="b"/>
                </a:cxn>
                <a:cxn ang="cd2">
                  <a:pos x="l" y="vc"/>
                </a:cxn>
                <a:cxn ang="f34">
                  <a:pos x="f44" y="f45"/>
                </a:cxn>
                <a:cxn ang="f34">
                  <a:pos x="f46" y="f45"/>
                </a:cxn>
                <a:cxn ang="f34">
                  <a:pos x="f47" y="f48"/>
                </a:cxn>
                <a:cxn ang="f34">
                  <a:pos x="f46" y="f48"/>
                </a:cxn>
                <a:cxn ang="f34">
                  <a:pos x="f44" y="f45"/>
                </a:cxn>
              </a:cxnLst>
              <a:rect l="f40" t="f43" r="f41" b="f42"/>
              <a:pathLst>
                <a:path w="5" h="2">
                  <a:moveTo>
                    <a:pt x="f6" y="f7"/>
                  </a:moveTo>
                  <a:cubicBezTo>
                    <a:pt x="f8" y="f7"/>
                    <a:pt x="f9" y="f7"/>
                    <a:pt x="f9" y="f7"/>
                  </a:cubicBezTo>
                  <a:cubicBezTo>
                    <a:pt x="f7" y="f7"/>
                    <a:pt x="f10" y="f7"/>
                    <a:pt x="f5" y="f10"/>
                  </a:cubicBezTo>
                  <a:cubicBezTo>
                    <a:pt x="f10" y="f5"/>
                    <a:pt x="f7" y="f5"/>
                    <a:pt x="f9" y="f10"/>
                  </a:cubicBezTo>
                  <a:cubicBezTo>
                    <a:pt x="f8" y="f10"/>
                    <a:pt x="f8" y="f7"/>
                    <a:pt x="f6" y="f7"/>
                  </a:cubicBezTo>
                  <a:close/>
                </a:path>
              </a:pathLst>
            </a:custGeom>
            <a:solidFill>
              <a:srgbClr val="8A606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8" name="Freeform 246">
              <a:extLst>
                <a:ext uri="{FF2B5EF4-FFF2-40B4-BE49-F238E27FC236}">
                  <a16:creationId xmlns:a16="http://schemas.microsoft.com/office/drawing/2014/main" id="{1D579ED1-1E6F-73D0-F45F-15EC17605761}"/>
                </a:ext>
              </a:extLst>
            </p:cNvPr>
            <p:cNvSpPr/>
            <p:nvPr/>
          </p:nvSpPr>
          <p:spPr>
            <a:xfrm>
              <a:off x="11485558" y="5630866"/>
              <a:ext cx="9528" cy="6345"/>
            </a:xfrm>
            <a:custGeom>
              <a:avLst/>
              <a:gdLst>
                <a:gd name="f0" fmla="val 10800000"/>
                <a:gd name="f1" fmla="val 5400000"/>
                <a:gd name="f2" fmla="val 180"/>
                <a:gd name="f3" fmla="val w"/>
                <a:gd name="f4" fmla="val h"/>
                <a:gd name="f5" fmla="val 0"/>
                <a:gd name="f6" fmla="val 6"/>
                <a:gd name="f7" fmla="val 4"/>
                <a:gd name="f8" fmla="val 3"/>
                <a:gd name="f9" fmla="val 1"/>
                <a:gd name="f10" fmla="val 2"/>
                <a:gd name="f11" fmla="+- 0 0 -90"/>
                <a:gd name="f12" fmla="*/ f3 1 6"/>
                <a:gd name="f13" fmla="*/ f4 1 4"/>
                <a:gd name="f14" fmla="+- f7 0 f5"/>
                <a:gd name="f15" fmla="+- f6 0 f5"/>
                <a:gd name="f16" fmla="*/ f11 f0 1"/>
                <a:gd name="f17" fmla="*/ f14 1 4"/>
                <a:gd name="f18" fmla="*/ f15 1 6"/>
                <a:gd name="f19" fmla="*/ 6 f15 1"/>
                <a:gd name="f20" fmla="*/ 3 f14 1"/>
                <a:gd name="f21" fmla="*/ 0 f15 1"/>
                <a:gd name="f22" fmla="*/ 2 f14 1"/>
                <a:gd name="f23" fmla="*/ 1 f15 1"/>
                <a:gd name="f24" fmla="*/ 0 f14 1"/>
                <a:gd name="f25" fmla="*/ f16 1 f2"/>
                <a:gd name="f26" fmla="*/ f19 1 6"/>
                <a:gd name="f27" fmla="*/ f20 1 4"/>
                <a:gd name="f28" fmla="*/ f21 1 6"/>
                <a:gd name="f29" fmla="*/ f22 1 4"/>
                <a:gd name="f30" fmla="*/ f23 1 6"/>
                <a:gd name="f31" fmla="*/ f24 1 4"/>
                <a:gd name="f32" fmla="*/ 0 1 f18"/>
                <a:gd name="f33" fmla="*/ f6 1 f18"/>
                <a:gd name="f34" fmla="*/ 0 1 f17"/>
                <a:gd name="f35" fmla="*/ f7 1 f17"/>
                <a:gd name="f36" fmla="+- f25 0 f1"/>
                <a:gd name="f37" fmla="*/ f26 1 f18"/>
                <a:gd name="f38" fmla="*/ f27 1 f17"/>
                <a:gd name="f39" fmla="*/ f28 1 f18"/>
                <a:gd name="f40" fmla="*/ f29 1 f17"/>
                <a:gd name="f41" fmla="*/ f30 1 f18"/>
                <a:gd name="f42" fmla="*/ f31 1 f17"/>
                <a:gd name="f43" fmla="*/ f32 f12 1"/>
                <a:gd name="f44" fmla="*/ f33 f12 1"/>
                <a:gd name="f45" fmla="*/ f35 f13 1"/>
                <a:gd name="f46" fmla="*/ f34 f13 1"/>
                <a:gd name="f47" fmla="*/ f37 f12 1"/>
                <a:gd name="f48" fmla="*/ f38 f13 1"/>
                <a:gd name="f49" fmla="*/ f39 f12 1"/>
                <a:gd name="f50" fmla="*/ f40 f13 1"/>
                <a:gd name="f51" fmla="*/ f41 f12 1"/>
                <a:gd name="f52" fmla="*/ f42 f13 1"/>
              </a:gdLst>
              <a:ahLst/>
              <a:cxnLst>
                <a:cxn ang="3cd4">
                  <a:pos x="hc" y="t"/>
                </a:cxn>
                <a:cxn ang="0">
                  <a:pos x="r" y="vc"/>
                </a:cxn>
                <a:cxn ang="cd4">
                  <a:pos x="hc" y="b"/>
                </a:cxn>
                <a:cxn ang="cd2">
                  <a:pos x="l" y="vc"/>
                </a:cxn>
                <a:cxn ang="f36">
                  <a:pos x="f47" y="f48"/>
                </a:cxn>
                <a:cxn ang="f36">
                  <a:pos x="f49" y="f50"/>
                </a:cxn>
                <a:cxn ang="f36">
                  <a:pos x="f51" y="f52"/>
                </a:cxn>
                <a:cxn ang="f36">
                  <a:pos x="f47" y="f48"/>
                </a:cxn>
              </a:cxnLst>
              <a:rect l="f43" t="f46" r="f44" b="f45"/>
              <a:pathLst>
                <a:path w="6" h="4">
                  <a:moveTo>
                    <a:pt x="f6" y="f8"/>
                  </a:moveTo>
                  <a:cubicBezTo>
                    <a:pt x="f8" y="f8"/>
                    <a:pt x="f9" y="f7"/>
                    <a:pt x="f5" y="f10"/>
                  </a:cubicBezTo>
                  <a:cubicBezTo>
                    <a:pt x="f5" y="f9"/>
                    <a:pt x="f5" y="f5"/>
                    <a:pt x="f9" y="f5"/>
                  </a:cubicBezTo>
                  <a:cubicBezTo>
                    <a:pt x="f8" y="f5"/>
                    <a:pt x="f7" y="f9"/>
                    <a:pt x="f6" y="f8"/>
                  </a:cubicBezTo>
                  <a:close/>
                </a:path>
              </a:pathLst>
            </a:custGeom>
            <a:solidFill>
              <a:srgbClr val="9C797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69" name="Freeform 247">
              <a:extLst>
                <a:ext uri="{FF2B5EF4-FFF2-40B4-BE49-F238E27FC236}">
                  <a16:creationId xmlns:a16="http://schemas.microsoft.com/office/drawing/2014/main" id="{50AD6444-524B-E22B-B698-B33AFDC64775}"/>
                </a:ext>
              </a:extLst>
            </p:cNvPr>
            <p:cNvSpPr/>
            <p:nvPr/>
          </p:nvSpPr>
          <p:spPr>
            <a:xfrm>
              <a:off x="10671176" y="5592763"/>
              <a:ext cx="41276" cy="4764"/>
            </a:xfrm>
            <a:custGeom>
              <a:avLst/>
              <a:gdLst>
                <a:gd name="f0" fmla="val 10800000"/>
                <a:gd name="f1" fmla="val 5400000"/>
                <a:gd name="f2" fmla="val 180"/>
                <a:gd name="f3" fmla="val w"/>
                <a:gd name="f4" fmla="val h"/>
                <a:gd name="f5" fmla="val 0"/>
                <a:gd name="f6" fmla="val 26"/>
                <a:gd name="f7" fmla="val 3"/>
                <a:gd name="f8" fmla="val 25"/>
                <a:gd name="f9" fmla="val 24"/>
                <a:gd name="f10" fmla="val 16"/>
                <a:gd name="f11" fmla="val 8"/>
                <a:gd name="f12" fmla="val 2"/>
                <a:gd name="f13" fmla="val 1"/>
                <a:gd name="f14" fmla="val 9"/>
                <a:gd name="f15" fmla="val 18"/>
                <a:gd name="f16" fmla="+- 0 0 -90"/>
                <a:gd name="f17" fmla="*/ f3 1 26"/>
                <a:gd name="f18" fmla="*/ f4 1 3"/>
                <a:gd name="f19" fmla="+- f7 0 f5"/>
                <a:gd name="f20" fmla="+- f6 0 f5"/>
                <a:gd name="f21" fmla="*/ f16 f0 1"/>
                <a:gd name="f22" fmla="*/ f19 1 3"/>
                <a:gd name="f23" fmla="*/ f20 1 26"/>
                <a:gd name="f24" fmla="*/ 26 f20 1"/>
                <a:gd name="f25" fmla="*/ 3 f19 1"/>
                <a:gd name="f26" fmla="*/ 24 f20 1"/>
                <a:gd name="f27" fmla="*/ 0 f20 1"/>
                <a:gd name="f28" fmla="*/ 1 f19 1"/>
                <a:gd name="f29" fmla="*/ f21 1 f2"/>
                <a:gd name="f30" fmla="*/ f24 1 26"/>
                <a:gd name="f31" fmla="*/ f25 1 3"/>
                <a:gd name="f32" fmla="*/ f26 1 26"/>
                <a:gd name="f33" fmla="*/ f27 1 26"/>
                <a:gd name="f34" fmla="*/ f28 1 3"/>
                <a:gd name="f35" fmla="*/ 0 1 f23"/>
                <a:gd name="f36" fmla="*/ f6 1 f23"/>
                <a:gd name="f37" fmla="*/ 0 1 f22"/>
                <a:gd name="f38" fmla="*/ f7 1 f22"/>
                <a:gd name="f39" fmla="+- f29 0 f1"/>
                <a:gd name="f40" fmla="*/ f30 1 f23"/>
                <a:gd name="f41" fmla="*/ f31 1 f22"/>
                <a:gd name="f42" fmla="*/ f32 1 f23"/>
                <a:gd name="f43" fmla="*/ f33 1 f23"/>
                <a:gd name="f44" fmla="*/ f34 1 f22"/>
                <a:gd name="f45" fmla="*/ f35 f17 1"/>
                <a:gd name="f46" fmla="*/ f36 f17 1"/>
                <a:gd name="f47" fmla="*/ f38 f18 1"/>
                <a:gd name="f48" fmla="*/ f37 f18 1"/>
                <a:gd name="f49" fmla="*/ f40 f17 1"/>
                <a:gd name="f50" fmla="*/ f41 f18 1"/>
                <a:gd name="f51" fmla="*/ f42 f17 1"/>
                <a:gd name="f52" fmla="*/ f43 f17 1"/>
                <a:gd name="f53" fmla="*/ f44 f18 1"/>
              </a:gdLst>
              <a:ahLst/>
              <a:cxnLst>
                <a:cxn ang="3cd4">
                  <a:pos x="hc" y="t"/>
                </a:cxn>
                <a:cxn ang="0">
                  <a:pos x="r" y="vc"/>
                </a:cxn>
                <a:cxn ang="cd4">
                  <a:pos x="hc" y="b"/>
                </a:cxn>
                <a:cxn ang="cd2">
                  <a:pos x="l" y="vc"/>
                </a:cxn>
                <a:cxn ang="f39">
                  <a:pos x="f49" y="f50"/>
                </a:cxn>
                <a:cxn ang="f39">
                  <a:pos x="f51" y="f50"/>
                </a:cxn>
                <a:cxn ang="f39">
                  <a:pos x="f52" y="f50"/>
                </a:cxn>
                <a:cxn ang="f39">
                  <a:pos x="f52" y="f53"/>
                </a:cxn>
                <a:cxn ang="f39">
                  <a:pos x="f49" y="f50"/>
                </a:cxn>
              </a:cxnLst>
              <a:rect l="f45" t="f48" r="f46" b="f47"/>
              <a:pathLst>
                <a:path w="26" h="3">
                  <a:moveTo>
                    <a:pt x="f6" y="f7"/>
                  </a:moveTo>
                  <a:cubicBezTo>
                    <a:pt x="f6" y="f7"/>
                    <a:pt x="f8" y="f7"/>
                    <a:pt x="f9" y="f7"/>
                  </a:cubicBezTo>
                  <a:cubicBezTo>
                    <a:pt x="f10" y="f7"/>
                    <a:pt x="f11" y="f7"/>
                    <a:pt x="f5" y="f7"/>
                  </a:cubicBezTo>
                  <a:cubicBezTo>
                    <a:pt x="f5" y="f7"/>
                    <a:pt x="f5" y="f12"/>
                    <a:pt x="f5" y="f13"/>
                  </a:cubicBezTo>
                  <a:cubicBezTo>
                    <a:pt x="f14" y="f12"/>
                    <a:pt x="f15" y="f5"/>
                    <a:pt x="f6" y="f7"/>
                  </a:cubicBezTo>
                  <a:close/>
                </a:path>
              </a:pathLst>
            </a:custGeom>
            <a:solidFill>
              <a:srgbClr val="10070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0" name="Freeform 248">
              <a:extLst>
                <a:ext uri="{FF2B5EF4-FFF2-40B4-BE49-F238E27FC236}">
                  <a16:creationId xmlns:a16="http://schemas.microsoft.com/office/drawing/2014/main" id="{13E072BB-6B3D-D4E8-E78D-1988D1848840}"/>
                </a:ext>
              </a:extLst>
            </p:cNvPr>
            <p:cNvSpPr/>
            <p:nvPr/>
          </p:nvSpPr>
          <p:spPr>
            <a:xfrm>
              <a:off x="10536238" y="4489447"/>
              <a:ext cx="50804" cy="58741"/>
            </a:xfrm>
            <a:custGeom>
              <a:avLst/>
              <a:gdLst>
                <a:gd name="f0" fmla="val 10800000"/>
                <a:gd name="f1" fmla="val 5400000"/>
                <a:gd name="f2" fmla="val 180"/>
                <a:gd name="f3" fmla="val w"/>
                <a:gd name="f4" fmla="val h"/>
                <a:gd name="f5" fmla="val 0"/>
                <a:gd name="f6" fmla="val 32"/>
                <a:gd name="f7" fmla="val 37"/>
                <a:gd name="f8" fmla="val 6"/>
                <a:gd name="f9" fmla="val 24"/>
                <a:gd name="f10" fmla="val 27"/>
                <a:gd name="f11" fmla="val 30"/>
                <a:gd name="f12" fmla="val 33"/>
                <a:gd name="f13" fmla="val 34"/>
                <a:gd name="f14" fmla="val 36"/>
                <a:gd name="f15" fmla="val 3"/>
                <a:gd name="f16" fmla="val 1"/>
                <a:gd name="f17" fmla="val 35"/>
                <a:gd name="f18" fmla="val 23"/>
                <a:gd name="f19" fmla="val 13"/>
                <a:gd name="f20" fmla="val 2"/>
                <a:gd name="f21" fmla="val 4"/>
                <a:gd name="f22" fmla="val 8"/>
                <a:gd name="f23" fmla="val 12"/>
                <a:gd name="f24" fmla="val 16"/>
                <a:gd name="f25" fmla="val 26"/>
                <a:gd name="f26" fmla="val 10"/>
                <a:gd name="f27" fmla="val 20"/>
                <a:gd name="f28" fmla="val 22"/>
                <a:gd name="f29" fmla="val 25"/>
                <a:gd name="f30" fmla="val 31"/>
                <a:gd name="f31" fmla="val 28"/>
                <a:gd name="f32" fmla="val 21"/>
                <a:gd name="f33" fmla="val 19"/>
                <a:gd name="f34" fmla="+- 0 0 -90"/>
                <a:gd name="f35" fmla="*/ f3 1 32"/>
                <a:gd name="f36" fmla="*/ f4 1 37"/>
                <a:gd name="f37" fmla="+- f7 0 f5"/>
                <a:gd name="f38" fmla="+- f6 0 f5"/>
                <a:gd name="f39" fmla="*/ f34 f0 1"/>
                <a:gd name="f40" fmla="*/ f38 1 32"/>
                <a:gd name="f41" fmla="*/ f37 1 37"/>
                <a:gd name="f42" fmla="*/ 6 f38 1"/>
                <a:gd name="f43" fmla="*/ 24 f37 1"/>
                <a:gd name="f44" fmla="*/ 33 f37 1"/>
                <a:gd name="f45" fmla="*/ 3 f38 1"/>
                <a:gd name="f46" fmla="*/ 36 f37 1"/>
                <a:gd name="f47" fmla="*/ 0 f38 1"/>
                <a:gd name="f48" fmla="*/ 3 f37 1"/>
                <a:gd name="f49" fmla="*/ 4 f38 1"/>
                <a:gd name="f50" fmla="*/ 0 f37 1"/>
                <a:gd name="f51" fmla="*/ 16 f38 1"/>
                <a:gd name="f52" fmla="*/ 26 f38 1"/>
                <a:gd name="f53" fmla="*/ 16 f37 1"/>
                <a:gd name="f54" fmla="*/ 25 f38 1"/>
                <a:gd name="f55" fmla="*/ 31 f37 1"/>
                <a:gd name="f56" fmla="*/ 21 f38 1"/>
                <a:gd name="f57" fmla="*/ 34 f37 1"/>
                <a:gd name="f58" fmla="*/ 19 f38 1"/>
                <a:gd name="f59" fmla="*/ 30 f37 1"/>
                <a:gd name="f60" fmla="*/ f39 1 f2"/>
                <a:gd name="f61" fmla="*/ f42 1 32"/>
                <a:gd name="f62" fmla="*/ f43 1 37"/>
                <a:gd name="f63" fmla="*/ f44 1 37"/>
                <a:gd name="f64" fmla="*/ f45 1 32"/>
                <a:gd name="f65" fmla="*/ f46 1 37"/>
                <a:gd name="f66" fmla="*/ f47 1 32"/>
                <a:gd name="f67" fmla="*/ f48 1 37"/>
                <a:gd name="f68" fmla="*/ f49 1 32"/>
                <a:gd name="f69" fmla="*/ f50 1 37"/>
                <a:gd name="f70" fmla="*/ f51 1 32"/>
                <a:gd name="f71" fmla="*/ f52 1 32"/>
                <a:gd name="f72" fmla="*/ f53 1 37"/>
                <a:gd name="f73" fmla="*/ f54 1 32"/>
                <a:gd name="f74" fmla="*/ f55 1 37"/>
                <a:gd name="f75" fmla="*/ f56 1 32"/>
                <a:gd name="f76" fmla="*/ f57 1 37"/>
                <a:gd name="f77" fmla="*/ f58 1 32"/>
                <a:gd name="f78" fmla="*/ f59 1 37"/>
                <a:gd name="f79" fmla="*/ 0 1 f40"/>
                <a:gd name="f80" fmla="*/ f6 1 f40"/>
                <a:gd name="f81" fmla="*/ 0 1 f41"/>
                <a:gd name="f82" fmla="*/ f7 1 f41"/>
                <a:gd name="f83" fmla="+- f60 0 f1"/>
                <a:gd name="f84" fmla="*/ f61 1 f40"/>
                <a:gd name="f85" fmla="*/ f62 1 f41"/>
                <a:gd name="f86" fmla="*/ f63 1 f41"/>
                <a:gd name="f87" fmla="*/ f64 1 f40"/>
                <a:gd name="f88" fmla="*/ f65 1 f41"/>
                <a:gd name="f89" fmla="*/ f66 1 f40"/>
                <a:gd name="f90" fmla="*/ f67 1 f41"/>
                <a:gd name="f91" fmla="*/ f68 1 f40"/>
                <a:gd name="f92" fmla="*/ f69 1 f41"/>
                <a:gd name="f93" fmla="*/ f70 1 f40"/>
                <a:gd name="f94" fmla="*/ f71 1 f40"/>
                <a:gd name="f95" fmla="*/ f72 1 f41"/>
                <a:gd name="f96" fmla="*/ f73 1 f40"/>
                <a:gd name="f97" fmla="*/ f74 1 f41"/>
                <a:gd name="f98" fmla="*/ f75 1 f40"/>
                <a:gd name="f99" fmla="*/ f76 1 f41"/>
                <a:gd name="f100" fmla="*/ f77 1 f40"/>
                <a:gd name="f101" fmla="*/ f78 1 f41"/>
                <a:gd name="f102" fmla="*/ f79 f35 1"/>
                <a:gd name="f103" fmla="*/ f80 f35 1"/>
                <a:gd name="f104" fmla="*/ f82 f36 1"/>
                <a:gd name="f105" fmla="*/ f81 f36 1"/>
                <a:gd name="f106" fmla="*/ f84 f35 1"/>
                <a:gd name="f107" fmla="*/ f85 f36 1"/>
                <a:gd name="f108" fmla="*/ f86 f36 1"/>
                <a:gd name="f109" fmla="*/ f87 f35 1"/>
                <a:gd name="f110" fmla="*/ f88 f36 1"/>
                <a:gd name="f111" fmla="*/ f89 f35 1"/>
                <a:gd name="f112" fmla="*/ f90 f36 1"/>
                <a:gd name="f113" fmla="*/ f91 f35 1"/>
                <a:gd name="f114" fmla="*/ f92 f36 1"/>
                <a:gd name="f115" fmla="*/ f93 f35 1"/>
                <a:gd name="f116" fmla="*/ f94 f35 1"/>
                <a:gd name="f117" fmla="*/ f95 f36 1"/>
                <a:gd name="f118" fmla="*/ f96 f35 1"/>
                <a:gd name="f119" fmla="*/ f97 f36 1"/>
                <a:gd name="f120" fmla="*/ f98 f35 1"/>
                <a:gd name="f121" fmla="*/ f99 f36 1"/>
                <a:gd name="f122" fmla="*/ f100 f35 1"/>
                <a:gd name="f123" fmla="*/ f101 f36 1"/>
              </a:gdLst>
              <a:ahLst/>
              <a:cxnLst>
                <a:cxn ang="3cd4">
                  <a:pos x="hc" y="t"/>
                </a:cxn>
                <a:cxn ang="0">
                  <a:pos x="r" y="vc"/>
                </a:cxn>
                <a:cxn ang="cd4">
                  <a:pos x="hc" y="b"/>
                </a:cxn>
                <a:cxn ang="cd2">
                  <a:pos x="l" y="vc"/>
                </a:cxn>
                <a:cxn ang="f83">
                  <a:pos x="f106" y="f107"/>
                </a:cxn>
                <a:cxn ang="f83">
                  <a:pos x="f106" y="f108"/>
                </a:cxn>
                <a:cxn ang="f83">
                  <a:pos x="f109" y="f110"/>
                </a:cxn>
                <a:cxn ang="f83">
                  <a:pos x="f111" y="f108"/>
                </a:cxn>
                <a:cxn ang="f83">
                  <a:pos x="f111" y="f112"/>
                </a:cxn>
                <a:cxn ang="f83">
                  <a:pos x="f113" y="f114"/>
                </a:cxn>
                <a:cxn ang="f83">
                  <a:pos x="f115" y="f114"/>
                </a:cxn>
                <a:cxn ang="f83">
                  <a:pos x="f116" y="f117"/>
                </a:cxn>
                <a:cxn ang="f83">
                  <a:pos x="f118" y="f119"/>
                </a:cxn>
                <a:cxn ang="f83">
                  <a:pos x="f118" y="f110"/>
                </a:cxn>
                <a:cxn ang="f83">
                  <a:pos x="f120" y="f121"/>
                </a:cxn>
                <a:cxn ang="f83">
                  <a:pos x="f122" y="f123"/>
                </a:cxn>
                <a:cxn ang="f83">
                  <a:pos x="f106" y="f107"/>
                </a:cxn>
              </a:cxnLst>
              <a:rect l="f102" t="f105" r="f103" b="f104"/>
              <a:pathLst>
                <a:path w="32" h="37">
                  <a:moveTo>
                    <a:pt x="f8" y="f9"/>
                  </a:moveTo>
                  <a:cubicBezTo>
                    <a:pt x="f8" y="f10"/>
                    <a:pt x="f8" y="f11"/>
                    <a:pt x="f8" y="f12"/>
                  </a:cubicBezTo>
                  <a:cubicBezTo>
                    <a:pt x="f8" y="f13"/>
                    <a:pt x="f8" y="f14"/>
                    <a:pt x="f15" y="f14"/>
                  </a:cubicBezTo>
                  <a:cubicBezTo>
                    <a:pt x="f16" y="f14"/>
                    <a:pt x="f5" y="f17"/>
                    <a:pt x="f5" y="f12"/>
                  </a:cubicBezTo>
                  <a:cubicBezTo>
                    <a:pt x="f5" y="f18"/>
                    <a:pt x="f5" y="f19"/>
                    <a:pt x="f5" y="f15"/>
                  </a:cubicBezTo>
                  <a:cubicBezTo>
                    <a:pt x="f5" y="f5"/>
                    <a:pt x="f20" y="f5"/>
                    <a:pt x="f21" y="f5"/>
                  </a:cubicBezTo>
                  <a:cubicBezTo>
                    <a:pt x="f22" y="f5"/>
                    <a:pt x="f23" y="f5"/>
                    <a:pt x="f24" y="f5"/>
                  </a:cubicBezTo>
                  <a:cubicBezTo>
                    <a:pt x="f25" y="f5"/>
                    <a:pt x="f6" y="f26"/>
                    <a:pt x="f25" y="f24"/>
                  </a:cubicBezTo>
                  <a:cubicBezTo>
                    <a:pt x="f27" y="f28"/>
                    <a:pt x="f9" y="f25"/>
                    <a:pt x="f29" y="f30"/>
                  </a:cubicBezTo>
                  <a:cubicBezTo>
                    <a:pt x="f25" y="f12"/>
                    <a:pt x="f31" y="f17"/>
                    <a:pt x="f29" y="f14"/>
                  </a:cubicBezTo>
                  <a:cubicBezTo>
                    <a:pt x="f18" y="f7"/>
                    <a:pt x="f32" y="f14"/>
                    <a:pt x="f32" y="f13"/>
                  </a:cubicBezTo>
                  <a:cubicBezTo>
                    <a:pt x="f27" y="f6"/>
                    <a:pt x="f27" y="f30"/>
                    <a:pt x="f33" y="f11"/>
                  </a:cubicBezTo>
                  <a:cubicBezTo>
                    <a:pt x="f24" y="f18"/>
                    <a:pt x="f24" y="f18"/>
                    <a:pt x="f8" y="f9"/>
                  </a:cubicBezTo>
                  <a:close/>
                </a:path>
              </a:pathLst>
            </a:custGeom>
            <a:solidFill>
              <a:srgbClr val="F2F2F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1" name="Freeform 249">
              <a:extLst>
                <a:ext uri="{FF2B5EF4-FFF2-40B4-BE49-F238E27FC236}">
                  <a16:creationId xmlns:a16="http://schemas.microsoft.com/office/drawing/2014/main" id="{0224E660-C209-968F-126F-E206B2ABCA5C}"/>
                </a:ext>
              </a:extLst>
            </p:cNvPr>
            <p:cNvSpPr/>
            <p:nvPr/>
          </p:nvSpPr>
          <p:spPr>
            <a:xfrm>
              <a:off x="10433047" y="4397377"/>
              <a:ext cx="50804" cy="71442"/>
            </a:xfrm>
            <a:custGeom>
              <a:avLst/>
              <a:gdLst>
                <a:gd name="f0" fmla="val 10800000"/>
                <a:gd name="f1" fmla="val 5400000"/>
                <a:gd name="f2" fmla="val 180"/>
                <a:gd name="f3" fmla="val w"/>
                <a:gd name="f4" fmla="val h"/>
                <a:gd name="f5" fmla="val 0"/>
                <a:gd name="f6" fmla="val 33"/>
                <a:gd name="f7" fmla="val 45"/>
                <a:gd name="f8" fmla="val 23"/>
                <a:gd name="f9" fmla="val 38"/>
                <a:gd name="f10" fmla="val 24"/>
                <a:gd name="f11" fmla="val 11"/>
                <a:gd name="f12" fmla="val 40"/>
                <a:gd name="f13" fmla="val 6"/>
                <a:gd name="f14" fmla="val 39"/>
                <a:gd name="f15" fmla="val 3"/>
                <a:gd name="f16" fmla="val 36"/>
                <a:gd name="f17" fmla="val 2"/>
                <a:gd name="f18" fmla="val 31"/>
                <a:gd name="f19" fmla="val 28"/>
                <a:gd name="f20" fmla="val 25"/>
                <a:gd name="f21" fmla="val 21"/>
                <a:gd name="f22" fmla="val 1"/>
                <a:gd name="f23" fmla="val 7"/>
                <a:gd name="f24" fmla="val 12"/>
                <a:gd name="f25" fmla="val 5"/>
                <a:gd name="f26" fmla="val 9"/>
                <a:gd name="f27" fmla="val 16"/>
                <a:gd name="f28" fmla="+- 0 0 -90"/>
                <a:gd name="f29" fmla="*/ f3 1 33"/>
                <a:gd name="f30" fmla="*/ f4 1 45"/>
                <a:gd name="f31" fmla="+- f7 0 f5"/>
                <a:gd name="f32" fmla="+- f6 0 f5"/>
                <a:gd name="f33" fmla="*/ f28 f0 1"/>
                <a:gd name="f34" fmla="*/ f32 1 33"/>
                <a:gd name="f35" fmla="*/ f31 1 45"/>
                <a:gd name="f36" fmla="*/ 33 f32 1"/>
                <a:gd name="f37" fmla="*/ 23 f31 1"/>
                <a:gd name="f38" fmla="*/ 11 f32 1"/>
                <a:gd name="f39" fmla="*/ 40 f31 1"/>
                <a:gd name="f40" fmla="*/ 2 f32 1"/>
                <a:gd name="f41" fmla="*/ 31 f31 1"/>
                <a:gd name="f42" fmla="*/ 0 f32 1"/>
                <a:gd name="f43" fmla="*/ 21 f31 1"/>
                <a:gd name="f44" fmla="*/ 25 f32 1"/>
                <a:gd name="f45" fmla="*/ 5 f31 1"/>
                <a:gd name="f46" fmla="*/ f33 1 f2"/>
                <a:gd name="f47" fmla="*/ f36 1 33"/>
                <a:gd name="f48" fmla="*/ f37 1 45"/>
                <a:gd name="f49" fmla="*/ f38 1 33"/>
                <a:gd name="f50" fmla="*/ f39 1 45"/>
                <a:gd name="f51" fmla="*/ f40 1 33"/>
                <a:gd name="f52" fmla="*/ f41 1 45"/>
                <a:gd name="f53" fmla="*/ f42 1 33"/>
                <a:gd name="f54" fmla="*/ f43 1 45"/>
                <a:gd name="f55" fmla="*/ f44 1 33"/>
                <a:gd name="f56" fmla="*/ f45 1 45"/>
                <a:gd name="f57" fmla="*/ 0 1 f34"/>
                <a:gd name="f58" fmla="*/ f6 1 f34"/>
                <a:gd name="f59" fmla="*/ 0 1 f35"/>
                <a:gd name="f60" fmla="*/ f7 1 f35"/>
                <a:gd name="f61" fmla="+- f46 0 f1"/>
                <a:gd name="f62" fmla="*/ f47 1 f34"/>
                <a:gd name="f63" fmla="*/ f48 1 f35"/>
                <a:gd name="f64" fmla="*/ f49 1 f34"/>
                <a:gd name="f65" fmla="*/ f50 1 f35"/>
                <a:gd name="f66" fmla="*/ f51 1 f34"/>
                <a:gd name="f67" fmla="*/ f52 1 f35"/>
                <a:gd name="f68" fmla="*/ f53 1 f34"/>
                <a:gd name="f69" fmla="*/ f54 1 f35"/>
                <a:gd name="f70" fmla="*/ f55 1 f34"/>
                <a:gd name="f71" fmla="*/ f56 1 f35"/>
                <a:gd name="f72" fmla="*/ f57 f29 1"/>
                <a:gd name="f73" fmla="*/ f58 f29 1"/>
                <a:gd name="f74" fmla="*/ f60 f30 1"/>
                <a:gd name="f75" fmla="*/ f59 f30 1"/>
                <a:gd name="f76" fmla="*/ f62 f29 1"/>
                <a:gd name="f77" fmla="*/ f63 f30 1"/>
                <a:gd name="f78" fmla="*/ f64 f29 1"/>
                <a:gd name="f79" fmla="*/ f65 f30 1"/>
                <a:gd name="f80" fmla="*/ f66 f29 1"/>
                <a:gd name="f81" fmla="*/ f67 f30 1"/>
                <a:gd name="f82" fmla="*/ f68 f29 1"/>
                <a:gd name="f83" fmla="*/ f69 f30 1"/>
                <a:gd name="f84" fmla="*/ f70 f29 1"/>
                <a:gd name="f85" fmla="*/ f71 f30 1"/>
              </a:gdLst>
              <a:ahLst/>
              <a:cxnLst>
                <a:cxn ang="3cd4">
                  <a:pos x="hc" y="t"/>
                </a:cxn>
                <a:cxn ang="0">
                  <a:pos x="r" y="vc"/>
                </a:cxn>
                <a:cxn ang="cd4">
                  <a:pos x="hc" y="b"/>
                </a:cxn>
                <a:cxn ang="cd2">
                  <a:pos x="l" y="vc"/>
                </a:cxn>
                <a:cxn ang="f61">
                  <a:pos x="f76" y="f77"/>
                </a:cxn>
                <a:cxn ang="f61">
                  <a:pos x="f78" y="f79"/>
                </a:cxn>
                <a:cxn ang="f61">
                  <a:pos x="f80" y="f81"/>
                </a:cxn>
                <a:cxn ang="f61">
                  <a:pos x="f82" y="f83"/>
                </a:cxn>
                <a:cxn ang="f61">
                  <a:pos x="f84" y="f85"/>
                </a:cxn>
                <a:cxn ang="f61">
                  <a:pos x="f76" y="f77"/>
                </a:cxn>
              </a:cxnLst>
              <a:rect l="f72" t="f75" r="f73" b="f74"/>
              <a:pathLst>
                <a:path w="33" h="45">
                  <a:moveTo>
                    <a:pt x="f6" y="f8"/>
                  </a:moveTo>
                  <a:cubicBezTo>
                    <a:pt x="f6" y="f9"/>
                    <a:pt x="f10" y="f7"/>
                    <a:pt x="f11" y="f12"/>
                  </a:cubicBezTo>
                  <a:cubicBezTo>
                    <a:pt x="f13" y="f14"/>
                    <a:pt x="f15" y="f16"/>
                    <a:pt x="f17" y="f18"/>
                  </a:cubicBezTo>
                  <a:cubicBezTo>
                    <a:pt x="f5" y="f19"/>
                    <a:pt x="f5" y="f20"/>
                    <a:pt x="f5" y="f21"/>
                  </a:cubicBezTo>
                  <a:cubicBezTo>
                    <a:pt x="f22" y="f23"/>
                    <a:pt x="f24" y="f5"/>
                    <a:pt x="f20" y="f25"/>
                  </a:cubicBezTo>
                  <a:cubicBezTo>
                    <a:pt x="f6" y="f26"/>
                    <a:pt x="f6" y="f27"/>
                    <a:pt x="f6" y="f8"/>
                  </a:cubicBezTo>
                  <a:close/>
                </a:path>
              </a:pathLst>
            </a:custGeom>
            <a:solidFill>
              <a:srgbClr val="F3F3F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2" name="Freeform 250">
              <a:extLst>
                <a:ext uri="{FF2B5EF4-FFF2-40B4-BE49-F238E27FC236}">
                  <a16:creationId xmlns:a16="http://schemas.microsoft.com/office/drawing/2014/main" id="{47E3D106-1576-16F6-59CF-2BCF7FE88692}"/>
                </a:ext>
              </a:extLst>
            </p:cNvPr>
            <p:cNvSpPr/>
            <p:nvPr/>
          </p:nvSpPr>
          <p:spPr>
            <a:xfrm>
              <a:off x="10720389" y="4400549"/>
              <a:ext cx="52385" cy="65086"/>
            </a:xfrm>
            <a:custGeom>
              <a:avLst/>
              <a:gdLst>
                <a:gd name="f0" fmla="val 10800000"/>
                <a:gd name="f1" fmla="val 5400000"/>
                <a:gd name="f2" fmla="val 180"/>
                <a:gd name="f3" fmla="val w"/>
                <a:gd name="f4" fmla="val h"/>
                <a:gd name="f5" fmla="val 0"/>
                <a:gd name="f6" fmla="val 34"/>
                <a:gd name="f7" fmla="val 41"/>
                <a:gd name="f8" fmla="val 20"/>
                <a:gd name="f9" fmla="val 35"/>
                <a:gd name="f10" fmla="val 25"/>
                <a:gd name="f11" fmla="val 11"/>
                <a:gd name="f12" fmla="val 38"/>
                <a:gd name="f13" fmla="val 10"/>
                <a:gd name="f14" fmla="val 4"/>
                <a:gd name="f15" fmla="val 36"/>
                <a:gd name="f16" fmla="val 1"/>
                <a:gd name="f17" fmla="val 31"/>
                <a:gd name="f18" fmla="val 23"/>
                <a:gd name="f19" fmla="val 15"/>
                <a:gd name="f20" fmla="val 7"/>
                <a:gd name="f21" fmla="val 9"/>
                <a:gd name="f22" fmla="val 3"/>
                <a:gd name="f23" fmla="val 16"/>
                <a:gd name="f24" fmla="val 29"/>
                <a:gd name="f25" fmla="val 6"/>
                <a:gd name="f26" fmla="val 33"/>
                <a:gd name="f27" fmla="+- 0 0 -90"/>
                <a:gd name="f28" fmla="*/ f3 1 34"/>
                <a:gd name="f29" fmla="*/ f4 1 41"/>
                <a:gd name="f30" fmla="+- f7 0 f5"/>
                <a:gd name="f31" fmla="+- f6 0 f5"/>
                <a:gd name="f32" fmla="*/ f27 f0 1"/>
                <a:gd name="f33" fmla="*/ f31 1 34"/>
                <a:gd name="f34" fmla="*/ f30 1 41"/>
                <a:gd name="f35" fmla="*/ 34 f31 1"/>
                <a:gd name="f36" fmla="*/ 20 f30 1"/>
                <a:gd name="f37" fmla="*/ 11 f31 1"/>
                <a:gd name="f38" fmla="*/ 38 f30 1"/>
                <a:gd name="f39" fmla="*/ 10 f31 1"/>
                <a:gd name="f40" fmla="*/ 1 f31 1"/>
                <a:gd name="f41" fmla="*/ 23 f30 1"/>
                <a:gd name="f42" fmla="*/ 9 f31 1"/>
                <a:gd name="f43" fmla="*/ 3 f30 1"/>
                <a:gd name="f44" fmla="*/ 29 f31 1"/>
                <a:gd name="f45" fmla="*/ 6 f30 1"/>
                <a:gd name="f46" fmla="*/ f32 1 f2"/>
                <a:gd name="f47" fmla="*/ f35 1 34"/>
                <a:gd name="f48" fmla="*/ f36 1 41"/>
                <a:gd name="f49" fmla="*/ f37 1 34"/>
                <a:gd name="f50" fmla="*/ f38 1 41"/>
                <a:gd name="f51" fmla="*/ f39 1 34"/>
                <a:gd name="f52" fmla="*/ f40 1 34"/>
                <a:gd name="f53" fmla="*/ f41 1 41"/>
                <a:gd name="f54" fmla="*/ f42 1 34"/>
                <a:gd name="f55" fmla="*/ f43 1 41"/>
                <a:gd name="f56" fmla="*/ f44 1 34"/>
                <a:gd name="f57" fmla="*/ f45 1 41"/>
                <a:gd name="f58" fmla="*/ 0 1 f33"/>
                <a:gd name="f59" fmla="*/ f6 1 f33"/>
                <a:gd name="f60" fmla="*/ 0 1 f34"/>
                <a:gd name="f61" fmla="*/ f7 1 f34"/>
                <a:gd name="f62" fmla="+- f46 0 f1"/>
                <a:gd name="f63" fmla="*/ f47 1 f33"/>
                <a:gd name="f64" fmla="*/ f48 1 f34"/>
                <a:gd name="f65" fmla="*/ f49 1 f33"/>
                <a:gd name="f66" fmla="*/ f50 1 f34"/>
                <a:gd name="f67" fmla="*/ f51 1 f33"/>
                <a:gd name="f68" fmla="*/ f52 1 f33"/>
                <a:gd name="f69" fmla="*/ f53 1 f34"/>
                <a:gd name="f70" fmla="*/ f54 1 f33"/>
                <a:gd name="f71" fmla="*/ f55 1 f34"/>
                <a:gd name="f72" fmla="*/ f56 1 f33"/>
                <a:gd name="f73" fmla="*/ f57 1 f34"/>
                <a:gd name="f74" fmla="*/ f58 f28 1"/>
                <a:gd name="f75" fmla="*/ f59 f28 1"/>
                <a:gd name="f76" fmla="*/ f61 f29 1"/>
                <a:gd name="f77" fmla="*/ f60 f29 1"/>
                <a:gd name="f78" fmla="*/ f63 f28 1"/>
                <a:gd name="f79" fmla="*/ f64 f29 1"/>
                <a:gd name="f80" fmla="*/ f65 f28 1"/>
                <a:gd name="f81" fmla="*/ f66 f29 1"/>
                <a:gd name="f82" fmla="*/ f67 f28 1"/>
                <a:gd name="f83" fmla="*/ f68 f28 1"/>
                <a:gd name="f84" fmla="*/ f69 f29 1"/>
                <a:gd name="f85" fmla="*/ f70 f28 1"/>
                <a:gd name="f86" fmla="*/ f71 f29 1"/>
                <a:gd name="f87" fmla="*/ f72 f28 1"/>
                <a:gd name="f88" fmla="*/ f73 f29 1"/>
              </a:gdLst>
              <a:ahLst/>
              <a:cxnLst>
                <a:cxn ang="3cd4">
                  <a:pos x="hc" y="t"/>
                </a:cxn>
                <a:cxn ang="0">
                  <a:pos x="r" y="vc"/>
                </a:cxn>
                <a:cxn ang="cd4">
                  <a:pos x="hc" y="b"/>
                </a:cxn>
                <a:cxn ang="cd2">
                  <a:pos x="l" y="vc"/>
                </a:cxn>
                <a:cxn ang="f62">
                  <a:pos x="f78" y="f79"/>
                </a:cxn>
                <a:cxn ang="f62">
                  <a:pos x="f80" y="f81"/>
                </a:cxn>
                <a:cxn ang="f62">
                  <a:pos x="f82" y="f81"/>
                </a:cxn>
                <a:cxn ang="f62">
                  <a:pos x="f83" y="f84"/>
                </a:cxn>
                <a:cxn ang="f62">
                  <a:pos x="f85" y="f86"/>
                </a:cxn>
                <a:cxn ang="f62">
                  <a:pos x="f87" y="f88"/>
                </a:cxn>
                <a:cxn ang="f62">
                  <a:pos x="f78" y="f79"/>
                </a:cxn>
              </a:cxnLst>
              <a:rect l="f74" t="f77" r="f75" b="f76"/>
              <a:pathLst>
                <a:path w="34" h="41">
                  <a:moveTo>
                    <a:pt x="f6" y="f8"/>
                  </a:moveTo>
                  <a:cubicBezTo>
                    <a:pt x="f6" y="f9"/>
                    <a:pt x="f10" y="f7"/>
                    <a:pt x="f11" y="f12"/>
                  </a:cubicBezTo>
                  <a:cubicBezTo>
                    <a:pt x="f11" y="f12"/>
                    <a:pt x="f11" y="f12"/>
                    <a:pt x="f13" y="f12"/>
                  </a:cubicBezTo>
                  <a:cubicBezTo>
                    <a:pt x="f14" y="f15"/>
                    <a:pt x="f16" y="f17"/>
                    <a:pt x="f16" y="f18"/>
                  </a:cubicBezTo>
                  <a:cubicBezTo>
                    <a:pt x="f5" y="f19"/>
                    <a:pt x="f5" y="f20"/>
                    <a:pt x="f21" y="f22"/>
                  </a:cubicBezTo>
                  <a:cubicBezTo>
                    <a:pt x="f23" y="f5"/>
                    <a:pt x="f10" y="f16"/>
                    <a:pt x="f24" y="f25"/>
                  </a:cubicBezTo>
                  <a:cubicBezTo>
                    <a:pt x="f26" y="f13"/>
                    <a:pt x="f6" y="f19"/>
                    <a:pt x="f6" y="f8"/>
                  </a:cubicBezTo>
                  <a:close/>
                </a:path>
              </a:pathLst>
            </a:custGeom>
            <a:solidFill>
              <a:srgbClr val="F4F4F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3" name="Freeform 251">
              <a:extLst>
                <a:ext uri="{FF2B5EF4-FFF2-40B4-BE49-F238E27FC236}">
                  <a16:creationId xmlns:a16="http://schemas.microsoft.com/office/drawing/2014/main" id="{95568A22-7912-3C23-CF7B-4DBE3D24BB5F}"/>
                </a:ext>
              </a:extLst>
            </p:cNvPr>
            <p:cNvSpPr/>
            <p:nvPr/>
          </p:nvSpPr>
          <p:spPr>
            <a:xfrm>
              <a:off x="10542583" y="4398958"/>
              <a:ext cx="53977" cy="69851"/>
            </a:xfrm>
            <a:custGeom>
              <a:avLst/>
              <a:gdLst>
                <a:gd name="f0" fmla="val 10800000"/>
                <a:gd name="f1" fmla="val 5400000"/>
                <a:gd name="f2" fmla="val 180"/>
                <a:gd name="f3" fmla="val w"/>
                <a:gd name="f4" fmla="val h"/>
                <a:gd name="f5" fmla="val 0"/>
                <a:gd name="f6" fmla="val 34"/>
                <a:gd name="f7" fmla="val 44"/>
                <a:gd name="f8" fmla="val 1"/>
                <a:gd name="f9" fmla="val 21"/>
                <a:gd name="f10" fmla="val 6"/>
                <a:gd name="f11" fmla="val 10"/>
                <a:gd name="f12" fmla="val 23"/>
                <a:gd name="f13" fmla="val 4"/>
                <a:gd name="f14" fmla="val 28"/>
                <a:gd name="f15" fmla="val 5"/>
                <a:gd name="f16" fmla="val 31"/>
                <a:gd name="f17" fmla="val 8"/>
                <a:gd name="f18" fmla="val 32"/>
                <a:gd name="f19" fmla="val 13"/>
                <a:gd name="f20" fmla="val 16"/>
                <a:gd name="f21" fmla="val 20"/>
                <a:gd name="f22" fmla="val 24"/>
                <a:gd name="f23" fmla="val 33"/>
                <a:gd name="f24" fmla="val 37"/>
                <a:gd name="f25" fmla="val 38"/>
                <a:gd name="f26" fmla="val 3"/>
                <a:gd name="f27" fmla="val 36"/>
                <a:gd name="f28" fmla="val 30"/>
                <a:gd name="f29" fmla="+- 0 0 -90"/>
                <a:gd name="f30" fmla="*/ f3 1 34"/>
                <a:gd name="f31" fmla="*/ f4 1 44"/>
                <a:gd name="f32" fmla="+- f7 0 f5"/>
                <a:gd name="f33" fmla="+- f6 0 f5"/>
                <a:gd name="f34" fmla="*/ f29 f0 1"/>
                <a:gd name="f35" fmla="*/ f33 1 34"/>
                <a:gd name="f36" fmla="*/ f32 1 44"/>
                <a:gd name="f37" fmla="*/ 1 f33 1"/>
                <a:gd name="f38" fmla="*/ 21 f32 1"/>
                <a:gd name="f39" fmla="*/ 23 f33 1"/>
                <a:gd name="f40" fmla="*/ 4 f32 1"/>
                <a:gd name="f41" fmla="*/ 32 f33 1"/>
                <a:gd name="f42" fmla="*/ 13 f32 1"/>
                <a:gd name="f43" fmla="*/ 34 f33 1"/>
                <a:gd name="f44" fmla="*/ 24 f32 1"/>
                <a:gd name="f45" fmla="*/ 8 f33 1"/>
                <a:gd name="f46" fmla="*/ 38 f32 1"/>
                <a:gd name="f47" fmla="*/ f34 1 f2"/>
                <a:gd name="f48" fmla="*/ f37 1 34"/>
                <a:gd name="f49" fmla="*/ f38 1 44"/>
                <a:gd name="f50" fmla="*/ f39 1 34"/>
                <a:gd name="f51" fmla="*/ f40 1 44"/>
                <a:gd name="f52" fmla="*/ f41 1 34"/>
                <a:gd name="f53" fmla="*/ f42 1 44"/>
                <a:gd name="f54" fmla="*/ f43 1 34"/>
                <a:gd name="f55" fmla="*/ f44 1 44"/>
                <a:gd name="f56" fmla="*/ f45 1 34"/>
                <a:gd name="f57" fmla="*/ f46 1 44"/>
                <a:gd name="f58" fmla="*/ 0 1 f35"/>
                <a:gd name="f59" fmla="*/ f6 1 f35"/>
                <a:gd name="f60" fmla="*/ 0 1 f36"/>
                <a:gd name="f61" fmla="*/ f7 1 f36"/>
                <a:gd name="f62" fmla="+- f47 0 f1"/>
                <a:gd name="f63" fmla="*/ f48 1 f35"/>
                <a:gd name="f64" fmla="*/ f49 1 f36"/>
                <a:gd name="f65" fmla="*/ f50 1 f35"/>
                <a:gd name="f66" fmla="*/ f51 1 f36"/>
                <a:gd name="f67" fmla="*/ f52 1 f35"/>
                <a:gd name="f68" fmla="*/ f53 1 f36"/>
                <a:gd name="f69" fmla="*/ f54 1 f35"/>
                <a:gd name="f70" fmla="*/ f55 1 f36"/>
                <a:gd name="f71" fmla="*/ f56 1 f35"/>
                <a:gd name="f72" fmla="*/ f57 1 f36"/>
                <a:gd name="f73" fmla="*/ f58 f30 1"/>
                <a:gd name="f74" fmla="*/ f59 f30 1"/>
                <a:gd name="f75" fmla="*/ f61 f31 1"/>
                <a:gd name="f76" fmla="*/ f60 f31 1"/>
                <a:gd name="f77" fmla="*/ f63 f30 1"/>
                <a:gd name="f78" fmla="*/ f64 f31 1"/>
                <a:gd name="f79" fmla="*/ f65 f30 1"/>
                <a:gd name="f80" fmla="*/ f66 f31 1"/>
                <a:gd name="f81" fmla="*/ f67 f30 1"/>
                <a:gd name="f82" fmla="*/ f68 f31 1"/>
                <a:gd name="f83" fmla="*/ f69 f30 1"/>
                <a:gd name="f84" fmla="*/ f70 f31 1"/>
                <a:gd name="f85" fmla="*/ f71 f30 1"/>
                <a:gd name="f86" fmla="*/ f72 f31 1"/>
              </a:gdLst>
              <a:ahLst/>
              <a:cxnLst>
                <a:cxn ang="3cd4">
                  <a:pos x="hc" y="t"/>
                </a:cxn>
                <a:cxn ang="0">
                  <a:pos x="r" y="vc"/>
                </a:cxn>
                <a:cxn ang="cd4">
                  <a:pos x="hc" y="b"/>
                </a:cxn>
                <a:cxn ang="cd2">
                  <a:pos x="l" y="vc"/>
                </a:cxn>
                <a:cxn ang="f62">
                  <a:pos x="f77" y="f78"/>
                </a:cxn>
                <a:cxn ang="f62">
                  <a:pos x="f79" y="f80"/>
                </a:cxn>
                <a:cxn ang="f62">
                  <a:pos x="f81" y="f82"/>
                </a:cxn>
                <a:cxn ang="f62">
                  <a:pos x="f83" y="f84"/>
                </a:cxn>
                <a:cxn ang="f62">
                  <a:pos x="f85" y="f86"/>
                </a:cxn>
                <a:cxn ang="f62">
                  <a:pos x="f77" y="f78"/>
                </a:cxn>
              </a:cxnLst>
              <a:rect l="f73" t="f76" r="f74" b="f75"/>
              <a:pathLst>
                <a:path w="34" h="44">
                  <a:moveTo>
                    <a:pt x="f8" y="f9"/>
                  </a:moveTo>
                  <a:cubicBezTo>
                    <a:pt x="f8" y="f10"/>
                    <a:pt x="f11" y="f5"/>
                    <a:pt x="f12" y="f13"/>
                  </a:cubicBezTo>
                  <a:cubicBezTo>
                    <a:pt x="f14" y="f15"/>
                    <a:pt x="f16" y="f17"/>
                    <a:pt x="f18" y="f19"/>
                  </a:cubicBezTo>
                  <a:cubicBezTo>
                    <a:pt x="f6" y="f20"/>
                    <a:pt x="f6" y="f21"/>
                    <a:pt x="f6" y="f22"/>
                  </a:cubicBezTo>
                  <a:cubicBezTo>
                    <a:pt x="f23" y="f24"/>
                    <a:pt x="f21" y="f7"/>
                    <a:pt x="f17" y="f25"/>
                  </a:cubicBezTo>
                  <a:cubicBezTo>
                    <a:pt x="f26" y="f27"/>
                    <a:pt x="f5" y="f28"/>
                    <a:pt x="f8" y="f9"/>
                  </a:cubicBezTo>
                  <a:close/>
                </a:path>
              </a:pathLst>
            </a:custGeom>
            <a:solidFill>
              <a:srgbClr val="F2F2F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4" name="Freeform 252">
              <a:extLst>
                <a:ext uri="{FF2B5EF4-FFF2-40B4-BE49-F238E27FC236}">
                  <a16:creationId xmlns:a16="http://schemas.microsoft.com/office/drawing/2014/main" id="{64CE3394-3F6F-11F6-9FB6-33958B1BF96A}"/>
                </a:ext>
              </a:extLst>
            </p:cNvPr>
            <p:cNvSpPr/>
            <p:nvPr/>
          </p:nvSpPr>
          <p:spPr>
            <a:xfrm>
              <a:off x="10367960" y="4405314"/>
              <a:ext cx="50804" cy="57150"/>
            </a:xfrm>
            <a:custGeom>
              <a:avLst/>
              <a:gdLst>
                <a:gd name="f0" fmla="val 10800000"/>
                <a:gd name="f1" fmla="val 5400000"/>
                <a:gd name="f2" fmla="val 180"/>
                <a:gd name="f3" fmla="val w"/>
                <a:gd name="f4" fmla="val h"/>
                <a:gd name="f5" fmla="val 0"/>
                <a:gd name="f6" fmla="val 32"/>
                <a:gd name="f7" fmla="val 36"/>
                <a:gd name="f8" fmla="val 18"/>
                <a:gd name="f9" fmla="val 23"/>
                <a:gd name="f10" fmla="val 28"/>
                <a:gd name="f11" fmla="val 33"/>
                <a:gd name="f12" fmla="val 34"/>
                <a:gd name="f13" fmla="val 31"/>
                <a:gd name="f14" fmla="val 29"/>
                <a:gd name="f15" fmla="val 27"/>
                <a:gd name="f16" fmla="val 26"/>
                <a:gd name="f17" fmla="val 35"/>
                <a:gd name="f18" fmla="val 30"/>
                <a:gd name="f19" fmla="val 19"/>
                <a:gd name="f20" fmla="val 20"/>
                <a:gd name="f21" fmla="val 16"/>
                <a:gd name="f22" fmla="val 9"/>
                <a:gd name="f23" fmla="val 8"/>
                <a:gd name="f24" fmla="val 11"/>
                <a:gd name="f25" fmla="val 6"/>
                <a:gd name="f26" fmla="val 3"/>
                <a:gd name="f27" fmla="val 2"/>
                <a:gd name="f28" fmla="val 12"/>
                <a:gd name="f29" fmla="val 4"/>
                <a:gd name="f30" fmla="val 5"/>
                <a:gd name="f31" fmla="val 15"/>
                <a:gd name="f32" fmla="val 1"/>
                <a:gd name="f33" fmla="val 13"/>
                <a:gd name="f34" fmla="+- 0 0 -90"/>
                <a:gd name="f35" fmla="*/ f3 1 32"/>
                <a:gd name="f36" fmla="*/ f4 1 36"/>
                <a:gd name="f37" fmla="+- f7 0 f5"/>
                <a:gd name="f38" fmla="+- f6 0 f5"/>
                <a:gd name="f39" fmla="*/ f34 f0 1"/>
                <a:gd name="f40" fmla="*/ f38 1 32"/>
                <a:gd name="f41" fmla="*/ f37 1 36"/>
                <a:gd name="f42" fmla="*/ 32 f38 1"/>
                <a:gd name="f43" fmla="*/ 18 f37 1"/>
                <a:gd name="f44" fmla="*/ 33 f37 1"/>
                <a:gd name="f45" fmla="*/ 29 f38 1"/>
                <a:gd name="f46" fmla="*/ 36 f37 1"/>
                <a:gd name="f47" fmla="*/ 26 f38 1"/>
                <a:gd name="f48" fmla="*/ 29 f37 1"/>
                <a:gd name="f49" fmla="*/ 16 f38 1"/>
                <a:gd name="f50" fmla="*/ 20 f37 1"/>
                <a:gd name="f51" fmla="*/ 8 f38 1"/>
                <a:gd name="f52" fmla="*/ 28 f37 1"/>
                <a:gd name="f53" fmla="*/ 6 f38 1"/>
                <a:gd name="f54" fmla="*/ 35 f37 1"/>
                <a:gd name="f55" fmla="*/ 3 f38 1"/>
                <a:gd name="f56" fmla="*/ 4 f37 1"/>
                <a:gd name="f57" fmla="*/ 0 f37 1"/>
                <a:gd name="f58" fmla="*/ 8 f37 1"/>
                <a:gd name="f59" fmla="*/ 15 f37 1"/>
                <a:gd name="f60" fmla="*/ 6 f37 1"/>
                <a:gd name="f61" fmla="*/ 3 f37 1"/>
                <a:gd name="f62" fmla="*/ f39 1 f2"/>
                <a:gd name="f63" fmla="*/ f42 1 32"/>
                <a:gd name="f64" fmla="*/ f43 1 36"/>
                <a:gd name="f65" fmla="*/ f44 1 36"/>
                <a:gd name="f66" fmla="*/ f45 1 32"/>
                <a:gd name="f67" fmla="*/ f46 1 36"/>
                <a:gd name="f68" fmla="*/ f47 1 32"/>
                <a:gd name="f69" fmla="*/ f48 1 36"/>
                <a:gd name="f70" fmla="*/ f49 1 32"/>
                <a:gd name="f71" fmla="*/ f50 1 36"/>
                <a:gd name="f72" fmla="*/ f51 1 32"/>
                <a:gd name="f73" fmla="*/ f52 1 36"/>
                <a:gd name="f74" fmla="*/ f53 1 32"/>
                <a:gd name="f75" fmla="*/ f54 1 36"/>
                <a:gd name="f76" fmla="*/ f55 1 32"/>
                <a:gd name="f77" fmla="*/ f56 1 36"/>
                <a:gd name="f78" fmla="*/ f57 1 36"/>
                <a:gd name="f79" fmla="*/ f58 1 36"/>
                <a:gd name="f80" fmla="*/ f59 1 36"/>
                <a:gd name="f81" fmla="*/ f60 1 36"/>
                <a:gd name="f82" fmla="*/ f61 1 36"/>
                <a:gd name="f83" fmla="*/ 0 1 f40"/>
                <a:gd name="f84" fmla="*/ f6 1 f40"/>
                <a:gd name="f85" fmla="*/ 0 1 f41"/>
                <a:gd name="f86" fmla="*/ f7 1 f41"/>
                <a:gd name="f87" fmla="+- f62 0 f1"/>
                <a:gd name="f88" fmla="*/ f63 1 f40"/>
                <a:gd name="f89" fmla="*/ f64 1 f41"/>
                <a:gd name="f90" fmla="*/ f65 1 f41"/>
                <a:gd name="f91" fmla="*/ f66 1 f40"/>
                <a:gd name="f92" fmla="*/ f67 1 f41"/>
                <a:gd name="f93" fmla="*/ f68 1 f40"/>
                <a:gd name="f94" fmla="*/ f69 1 f41"/>
                <a:gd name="f95" fmla="*/ f70 1 f40"/>
                <a:gd name="f96" fmla="*/ f71 1 f41"/>
                <a:gd name="f97" fmla="*/ f72 1 f40"/>
                <a:gd name="f98" fmla="*/ f73 1 f41"/>
                <a:gd name="f99" fmla="*/ f74 1 f40"/>
                <a:gd name="f100" fmla="*/ f75 1 f41"/>
                <a:gd name="f101" fmla="*/ f76 1 f40"/>
                <a:gd name="f102" fmla="*/ f77 1 f41"/>
                <a:gd name="f103" fmla="*/ f78 1 f41"/>
                <a:gd name="f104" fmla="*/ f79 1 f41"/>
                <a:gd name="f105" fmla="*/ f80 1 f41"/>
                <a:gd name="f106" fmla="*/ f81 1 f41"/>
                <a:gd name="f107" fmla="*/ f82 1 f41"/>
                <a:gd name="f108" fmla="*/ f83 f35 1"/>
                <a:gd name="f109" fmla="*/ f84 f35 1"/>
                <a:gd name="f110" fmla="*/ f86 f36 1"/>
                <a:gd name="f111" fmla="*/ f85 f36 1"/>
                <a:gd name="f112" fmla="*/ f88 f35 1"/>
                <a:gd name="f113" fmla="*/ f89 f36 1"/>
                <a:gd name="f114" fmla="*/ f90 f36 1"/>
                <a:gd name="f115" fmla="*/ f91 f35 1"/>
                <a:gd name="f116" fmla="*/ f92 f36 1"/>
                <a:gd name="f117" fmla="*/ f93 f35 1"/>
                <a:gd name="f118" fmla="*/ f94 f36 1"/>
                <a:gd name="f119" fmla="*/ f95 f35 1"/>
                <a:gd name="f120" fmla="*/ f96 f36 1"/>
                <a:gd name="f121" fmla="*/ f97 f35 1"/>
                <a:gd name="f122" fmla="*/ f98 f36 1"/>
                <a:gd name="f123" fmla="*/ f99 f35 1"/>
                <a:gd name="f124" fmla="*/ f100 f36 1"/>
                <a:gd name="f125" fmla="*/ f101 f35 1"/>
                <a:gd name="f126" fmla="*/ f102 f36 1"/>
                <a:gd name="f127" fmla="*/ f103 f36 1"/>
                <a:gd name="f128" fmla="*/ f104 f36 1"/>
                <a:gd name="f129" fmla="*/ f105 f36 1"/>
                <a:gd name="f130" fmla="*/ f106 f36 1"/>
                <a:gd name="f131" fmla="*/ f107 f36 1"/>
              </a:gdLst>
              <a:ahLst/>
              <a:cxnLst>
                <a:cxn ang="3cd4">
                  <a:pos x="hc" y="t"/>
                </a:cxn>
                <a:cxn ang="0">
                  <a:pos x="r" y="vc"/>
                </a:cxn>
                <a:cxn ang="cd4">
                  <a:pos x="hc" y="b"/>
                </a:cxn>
                <a:cxn ang="cd2">
                  <a:pos x="l" y="vc"/>
                </a:cxn>
                <a:cxn ang="f87">
                  <a:pos x="f112" y="f113"/>
                </a:cxn>
                <a:cxn ang="f87">
                  <a:pos x="f112" y="f114"/>
                </a:cxn>
                <a:cxn ang="f87">
                  <a:pos x="f115" y="f116"/>
                </a:cxn>
                <a:cxn ang="f87">
                  <a:pos x="f117" y="f114"/>
                </a:cxn>
                <a:cxn ang="f87">
                  <a:pos x="f117" y="f118"/>
                </a:cxn>
                <a:cxn ang="f87">
                  <a:pos x="f119" y="f120"/>
                </a:cxn>
                <a:cxn ang="f87">
                  <a:pos x="f121" y="f122"/>
                </a:cxn>
                <a:cxn ang="f87">
                  <a:pos x="f123" y="f124"/>
                </a:cxn>
                <a:cxn ang="f87">
                  <a:pos x="f125" y="f122"/>
                </a:cxn>
                <a:cxn ang="f87">
                  <a:pos x="f125" y="f126"/>
                </a:cxn>
                <a:cxn ang="f87">
                  <a:pos x="f123" y="f127"/>
                </a:cxn>
                <a:cxn ang="f87">
                  <a:pos x="f121" y="f126"/>
                </a:cxn>
                <a:cxn ang="f87">
                  <a:pos x="f121" y="f128"/>
                </a:cxn>
                <a:cxn ang="f87">
                  <a:pos x="f119" y="f129"/>
                </a:cxn>
                <a:cxn ang="f87">
                  <a:pos x="f117" y="f130"/>
                </a:cxn>
                <a:cxn ang="f87">
                  <a:pos x="f117" y="f131"/>
                </a:cxn>
                <a:cxn ang="f87">
                  <a:pos x="f115" y="f127"/>
                </a:cxn>
                <a:cxn ang="f87">
                  <a:pos x="f112" y="f131"/>
                </a:cxn>
                <a:cxn ang="f87">
                  <a:pos x="f112" y="f113"/>
                </a:cxn>
                <a:cxn ang="f87">
                  <a:pos x="f112" y="f113"/>
                </a:cxn>
              </a:cxnLst>
              <a:rect l="f108" t="f111" r="f109" b="f110"/>
              <a:pathLst>
                <a:path w="32" h="36">
                  <a:moveTo>
                    <a:pt x="f6" y="f8"/>
                  </a:moveTo>
                  <a:cubicBezTo>
                    <a:pt x="f6" y="f9"/>
                    <a:pt x="f6" y="f10"/>
                    <a:pt x="f6" y="f11"/>
                  </a:cubicBezTo>
                  <a:cubicBezTo>
                    <a:pt x="f6" y="f12"/>
                    <a:pt x="f13" y="f7"/>
                    <a:pt x="f14" y="f7"/>
                  </a:cubicBezTo>
                  <a:cubicBezTo>
                    <a:pt x="f15" y="f7"/>
                    <a:pt x="f16" y="f17"/>
                    <a:pt x="f16" y="f11"/>
                  </a:cubicBezTo>
                  <a:cubicBezTo>
                    <a:pt x="f16" y="f6"/>
                    <a:pt x="f16" y="f18"/>
                    <a:pt x="f16" y="f14"/>
                  </a:cubicBezTo>
                  <a:cubicBezTo>
                    <a:pt x="f16" y="f19"/>
                    <a:pt x="f16" y="f20"/>
                    <a:pt x="f21" y="f20"/>
                  </a:cubicBezTo>
                  <a:cubicBezTo>
                    <a:pt x="f22" y="f20"/>
                    <a:pt x="f22" y="f20"/>
                    <a:pt x="f23" y="f10"/>
                  </a:cubicBezTo>
                  <a:cubicBezTo>
                    <a:pt x="f23" y="f18"/>
                    <a:pt x="f24" y="f17"/>
                    <a:pt x="f25" y="f17"/>
                  </a:cubicBezTo>
                  <a:cubicBezTo>
                    <a:pt x="f5" y="f7"/>
                    <a:pt x="f26" y="f18"/>
                    <a:pt x="f26" y="f10"/>
                  </a:cubicBezTo>
                  <a:cubicBezTo>
                    <a:pt x="f27" y="f20"/>
                    <a:pt x="f26" y="f28"/>
                    <a:pt x="f26" y="f29"/>
                  </a:cubicBezTo>
                  <a:cubicBezTo>
                    <a:pt x="f26" y="f27"/>
                    <a:pt x="f26" y="f5"/>
                    <a:pt x="f25" y="f5"/>
                  </a:cubicBezTo>
                  <a:cubicBezTo>
                    <a:pt x="f23" y="f5"/>
                    <a:pt x="f23" y="f27"/>
                    <a:pt x="f23" y="f29"/>
                  </a:cubicBezTo>
                  <a:cubicBezTo>
                    <a:pt x="f23" y="f30"/>
                    <a:pt x="f23" y="f25"/>
                    <a:pt x="f23" y="f23"/>
                  </a:cubicBezTo>
                  <a:cubicBezTo>
                    <a:pt x="f23" y="f21"/>
                    <a:pt x="f23" y="f31"/>
                    <a:pt x="f21" y="f31"/>
                  </a:cubicBezTo>
                  <a:cubicBezTo>
                    <a:pt x="f15" y="f31"/>
                    <a:pt x="f16" y="f21"/>
                    <a:pt x="f16" y="f25"/>
                  </a:cubicBezTo>
                  <a:cubicBezTo>
                    <a:pt x="f16" y="f30"/>
                    <a:pt x="f16" y="f29"/>
                    <a:pt x="f16" y="f26"/>
                  </a:cubicBezTo>
                  <a:cubicBezTo>
                    <a:pt x="f16" y="f32"/>
                    <a:pt x="f15" y="f5"/>
                    <a:pt x="f14" y="f5"/>
                  </a:cubicBezTo>
                  <a:cubicBezTo>
                    <a:pt x="f13" y="f5"/>
                    <a:pt x="f13" y="f32"/>
                    <a:pt x="f6" y="f26"/>
                  </a:cubicBezTo>
                  <a:cubicBezTo>
                    <a:pt x="f6" y="f23"/>
                    <a:pt x="f6" y="f33"/>
                    <a:pt x="f6" y="f8"/>
                  </a:cubicBezTo>
                  <a:cubicBezTo>
                    <a:pt x="f6" y="f8"/>
                    <a:pt x="f6" y="f8"/>
                    <a:pt x="f6" y="f8"/>
                  </a:cubicBezTo>
                  <a:close/>
                </a:path>
              </a:pathLst>
            </a:custGeom>
            <a:solidFill>
              <a:srgbClr val="F1F2F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5" name="Freeform 253">
              <a:extLst>
                <a:ext uri="{FF2B5EF4-FFF2-40B4-BE49-F238E27FC236}">
                  <a16:creationId xmlns:a16="http://schemas.microsoft.com/office/drawing/2014/main" id="{9E56360D-5AB0-0244-6BF5-EF5C6A70AB8D}"/>
                </a:ext>
              </a:extLst>
            </p:cNvPr>
            <p:cNvSpPr/>
            <p:nvPr/>
          </p:nvSpPr>
          <p:spPr>
            <a:xfrm>
              <a:off x="10787067" y="4403722"/>
              <a:ext cx="44448" cy="57150"/>
            </a:xfrm>
            <a:custGeom>
              <a:avLst/>
              <a:gdLst>
                <a:gd name="f0" fmla="val 10800000"/>
                <a:gd name="f1" fmla="val 5400000"/>
                <a:gd name="f2" fmla="val 180"/>
                <a:gd name="f3" fmla="val w"/>
                <a:gd name="f4" fmla="val h"/>
                <a:gd name="f5" fmla="val 0"/>
                <a:gd name="f6" fmla="val 28"/>
                <a:gd name="f7" fmla="val 36"/>
                <a:gd name="f8" fmla="val 6"/>
                <a:gd name="f9" fmla="val 24"/>
                <a:gd name="f10" fmla="val 30"/>
                <a:gd name="f11" fmla="val 33"/>
                <a:gd name="f12" fmla="val 35"/>
                <a:gd name="f13" fmla="val 4"/>
                <a:gd name="f14" fmla="val 3"/>
                <a:gd name="f15" fmla="val 1"/>
                <a:gd name="f16" fmla="val 34"/>
                <a:gd name="f17" fmla="val 23"/>
                <a:gd name="f18" fmla="val 13"/>
                <a:gd name="f19" fmla="val 2"/>
                <a:gd name="f20" fmla="val 8"/>
                <a:gd name="f21" fmla="val 12"/>
                <a:gd name="f22" fmla="val 17"/>
                <a:gd name="f23" fmla="val 27"/>
                <a:gd name="f24" fmla="val 5"/>
                <a:gd name="f25" fmla="val 11"/>
                <a:gd name="f26" fmla="val 18"/>
                <a:gd name="f27" fmla="val 22"/>
                <a:gd name="f28" fmla="val 14"/>
                <a:gd name="f29" fmla="val 10"/>
                <a:gd name="f30" fmla="+- 0 0 -90"/>
                <a:gd name="f31" fmla="*/ f3 1 28"/>
                <a:gd name="f32" fmla="*/ f4 1 36"/>
                <a:gd name="f33" fmla="+- f7 0 f5"/>
                <a:gd name="f34" fmla="+- f6 0 f5"/>
                <a:gd name="f35" fmla="*/ f30 f0 1"/>
                <a:gd name="f36" fmla="*/ f34 1 28"/>
                <a:gd name="f37" fmla="*/ f33 1 36"/>
                <a:gd name="f38" fmla="*/ 6 f34 1"/>
                <a:gd name="f39" fmla="*/ 24 f33 1"/>
                <a:gd name="f40" fmla="*/ 33 f33 1"/>
                <a:gd name="f41" fmla="*/ 3 f34 1"/>
                <a:gd name="f42" fmla="*/ 36 f33 1"/>
                <a:gd name="f43" fmla="*/ 0 f34 1"/>
                <a:gd name="f44" fmla="*/ 34 f33 1"/>
                <a:gd name="f45" fmla="*/ 3 f33 1"/>
                <a:gd name="f46" fmla="*/ 4 f34 1"/>
                <a:gd name="f47" fmla="*/ 0 f33 1"/>
                <a:gd name="f48" fmla="*/ 17 f34 1"/>
                <a:gd name="f49" fmla="*/ 27 f34 1"/>
                <a:gd name="f50" fmla="*/ 11 f33 1"/>
                <a:gd name="f51" fmla="*/ 18 f34 1"/>
                <a:gd name="f52" fmla="*/ f35 1 f2"/>
                <a:gd name="f53" fmla="*/ f38 1 28"/>
                <a:gd name="f54" fmla="*/ f39 1 36"/>
                <a:gd name="f55" fmla="*/ f40 1 36"/>
                <a:gd name="f56" fmla="*/ f41 1 28"/>
                <a:gd name="f57" fmla="*/ f42 1 36"/>
                <a:gd name="f58" fmla="*/ f43 1 28"/>
                <a:gd name="f59" fmla="*/ f44 1 36"/>
                <a:gd name="f60" fmla="*/ f45 1 36"/>
                <a:gd name="f61" fmla="*/ f46 1 28"/>
                <a:gd name="f62" fmla="*/ f47 1 36"/>
                <a:gd name="f63" fmla="*/ f48 1 28"/>
                <a:gd name="f64" fmla="*/ f49 1 28"/>
                <a:gd name="f65" fmla="*/ f50 1 36"/>
                <a:gd name="f66" fmla="*/ f51 1 28"/>
                <a:gd name="f67" fmla="*/ 0 1 f36"/>
                <a:gd name="f68" fmla="*/ f6 1 f36"/>
                <a:gd name="f69" fmla="*/ 0 1 f37"/>
                <a:gd name="f70" fmla="*/ f7 1 f37"/>
                <a:gd name="f71" fmla="+- f52 0 f1"/>
                <a:gd name="f72" fmla="*/ f53 1 f36"/>
                <a:gd name="f73" fmla="*/ f54 1 f37"/>
                <a:gd name="f74" fmla="*/ f55 1 f37"/>
                <a:gd name="f75" fmla="*/ f56 1 f36"/>
                <a:gd name="f76" fmla="*/ f57 1 f37"/>
                <a:gd name="f77" fmla="*/ f58 1 f36"/>
                <a:gd name="f78" fmla="*/ f59 1 f37"/>
                <a:gd name="f79" fmla="*/ f60 1 f37"/>
                <a:gd name="f80" fmla="*/ f61 1 f36"/>
                <a:gd name="f81" fmla="*/ f62 1 f37"/>
                <a:gd name="f82" fmla="*/ f63 1 f36"/>
                <a:gd name="f83" fmla="*/ f64 1 f36"/>
                <a:gd name="f84" fmla="*/ f65 1 f37"/>
                <a:gd name="f85" fmla="*/ f66 1 f36"/>
                <a:gd name="f86" fmla="*/ f67 f31 1"/>
                <a:gd name="f87" fmla="*/ f68 f31 1"/>
                <a:gd name="f88" fmla="*/ f70 f32 1"/>
                <a:gd name="f89" fmla="*/ f69 f32 1"/>
                <a:gd name="f90" fmla="*/ f72 f31 1"/>
                <a:gd name="f91" fmla="*/ f73 f32 1"/>
                <a:gd name="f92" fmla="*/ f74 f32 1"/>
                <a:gd name="f93" fmla="*/ f75 f31 1"/>
                <a:gd name="f94" fmla="*/ f76 f32 1"/>
                <a:gd name="f95" fmla="*/ f77 f31 1"/>
                <a:gd name="f96" fmla="*/ f78 f32 1"/>
                <a:gd name="f97" fmla="*/ f79 f32 1"/>
                <a:gd name="f98" fmla="*/ f80 f31 1"/>
                <a:gd name="f99" fmla="*/ f81 f32 1"/>
                <a:gd name="f100" fmla="*/ f82 f31 1"/>
                <a:gd name="f101" fmla="*/ f83 f31 1"/>
                <a:gd name="f102" fmla="*/ f84 f32 1"/>
                <a:gd name="f103" fmla="*/ f85 f31 1"/>
              </a:gdLst>
              <a:ahLst/>
              <a:cxnLst>
                <a:cxn ang="3cd4">
                  <a:pos x="hc" y="t"/>
                </a:cxn>
                <a:cxn ang="0">
                  <a:pos x="r" y="vc"/>
                </a:cxn>
                <a:cxn ang="cd4">
                  <a:pos x="hc" y="b"/>
                </a:cxn>
                <a:cxn ang="cd2">
                  <a:pos x="l" y="vc"/>
                </a:cxn>
                <a:cxn ang="f71">
                  <a:pos x="f90" y="f91"/>
                </a:cxn>
                <a:cxn ang="f71">
                  <a:pos x="f90" y="f92"/>
                </a:cxn>
                <a:cxn ang="f71">
                  <a:pos x="f93" y="f94"/>
                </a:cxn>
                <a:cxn ang="f71">
                  <a:pos x="f95" y="f96"/>
                </a:cxn>
                <a:cxn ang="f71">
                  <a:pos x="f95" y="f97"/>
                </a:cxn>
                <a:cxn ang="f71">
                  <a:pos x="f98" y="f99"/>
                </a:cxn>
                <a:cxn ang="f71">
                  <a:pos x="f100" y="f99"/>
                </a:cxn>
                <a:cxn ang="f71">
                  <a:pos x="f101" y="f102"/>
                </a:cxn>
                <a:cxn ang="f71">
                  <a:pos x="f103" y="f91"/>
                </a:cxn>
                <a:cxn ang="f71">
                  <a:pos x="f90" y="f91"/>
                </a:cxn>
              </a:cxnLst>
              <a:rect l="f86" t="f89" r="f87" b="f88"/>
              <a:pathLst>
                <a:path w="28" h="36">
                  <a:moveTo>
                    <a:pt x="f8" y="f9"/>
                  </a:moveTo>
                  <a:cubicBezTo>
                    <a:pt x="f8" y="f6"/>
                    <a:pt x="f8" y="f10"/>
                    <a:pt x="f8" y="f11"/>
                  </a:cubicBezTo>
                  <a:cubicBezTo>
                    <a:pt x="f8" y="f12"/>
                    <a:pt x="f13" y="f7"/>
                    <a:pt x="f14" y="f7"/>
                  </a:cubicBezTo>
                  <a:cubicBezTo>
                    <a:pt x="f15" y="f7"/>
                    <a:pt x="f5" y="f12"/>
                    <a:pt x="f5" y="f16"/>
                  </a:cubicBezTo>
                  <a:cubicBezTo>
                    <a:pt x="f5" y="f17"/>
                    <a:pt x="f5" y="f18"/>
                    <a:pt x="f5" y="f14"/>
                  </a:cubicBezTo>
                  <a:cubicBezTo>
                    <a:pt x="f5" y="f15"/>
                    <a:pt x="f19" y="f5"/>
                    <a:pt x="f13" y="f5"/>
                  </a:cubicBezTo>
                  <a:cubicBezTo>
                    <a:pt x="f20" y="f5"/>
                    <a:pt x="f21" y="f5"/>
                    <a:pt x="f22" y="f5"/>
                  </a:cubicBezTo>
                  <a:cubicBezTo>
                    <a:pt x="f17" y="f15"/>
                    <a:pt x="f23" y="f24"/>
                    <a:pt x="f23" y="f25"/>
                  </a:cubicBezTo>
                  <a:cubicBezTo>
                    <a:pt x="f6" y="f26"/>
                    <a:pt x="f9" y="f27"/>
                    <a:pt x="f26" y="f9"/>
                  </a:cubicBezTo>
                  <a:cubicBezTo>
                    <a:pt x="f28" y="f9"/>
                    <a:pt x="f29" y="f9"/>
                    <a:pt x="f8" y="f9"/>
                  </a:cubicBezTo>
                  <a:close/>
                </a:path>
              </a:pathLst>
            </a:custGeom>
            <a:solidFill>
              <a:srgbClr val="F4F4F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6" name="Freeform 254">
              <a:extLst>
                <a:ext uri="{FF2B5EF4-FFF2-40B4-BE49-F238E27FC236}">
                  <a16:creationId xmlns:a16="http://schemas.microsoft.com/office/drawing/2014/main" id="{CE20C4D9-0E2C-5AA4-45D5-C596AE0DA1AF}"/>
                </a:ext>
              </a:extLst>
            </p:cNvPr>
            <p:cNvSpPr/>
            <p:nvPr/>
          </p:nvSpPr>
          <p:spPr>
            <a:xfrm>
              <a:off x="10661647" y="4403722"/>
              <a:ext cx="44448" cy="57150"/>
            </a:xfrm>
            <a:custGeom>
              <a:avLst/>
              <a:gdLst>
                <a:gd name="f0" fmla="val 10800000"/>
                <a:gd name="f1" fmla="val 5400000"/>
                <a:gd name="f2" fmla="val 180"/>
                <a:gd name="f3" fmla="val w"/>
                <a:gd name="f4" fmla="val h"/>
                <a:gd name="f5" fmla="val 0"/>
                <a:gd name="f6" fmla="val 28"/>
                <a:gd name="f7" fmla="val 36"/>
                <a:gd name="f8" fmla="val 19"/>
                <a:gd name="f9" fmla="val 24"/>
                <a:gd name="f10" fmla="val 33"/>
                <a:gd name="f11" fmla="val 35"/>
                <a:gd name="f12" fmla="val 25"/>
                <a:gd name="f13" fmla="val 23"/>
                <a:gd name="f14" fmla="val 34"/>
                <a:gd name="f15" fmla="val 32"/>
                <a:gd name="f16" fmla="val 31"/>
                <a:gd name="f17" fmla="val 22"/>
                <a:gd name="f18" fmla="val 21"/>
                <a:gd name="f19" fmla="val 17"/>
                <a:gd name="f20" fmla="val 20"/>
                <a:gd name="f21" fmla="val 12"/>
                <a:gd name="f22" fmla="val 8"/>
                <a:gd name="f23" fmla="val 6"/>
                <a:gd name="f24" fmla="val 5"/>
                <a:gd name="f25" fmla="val 27"/>
                <a:gd name="f26" fmla="val 30"/>
                <a:gd name="f27" fmla="val 4"/>
                <a:gd name="f28" fmla="val 2"/>
                <a:gd name="f29" fmla="val 13"/>
                <a:gd name="f30" fmla="val 3"/>
                <a:gd name="f31" fmla="val 1"/>
                <a:gd name="f32" fmla="val 7"/>
                <a:gd name="f33" fmla="val 9"/>
                <a:gd name="f34" fmla="val 16"/>
                <a:gd name="f35" fmla="val 14"/>
                <a:gd name="f36" fmla="+- 0 0 -90"/>
                <a:gd name="f37" fmla="*/ f3 1 28"/>
                <a:gd name="f38" fmla="*/ f4 1 36"/>
                <a:gd name="f39" fmla="+- f7 0 f5"/>
                <a:gd name="f40" fmla="+- f6 0 f5"/>
                <a:gd name="f41" fmla="*/ f36 f0 1"/>
                <a:gd name="f42" fmla="*/ f40 1 28"/>
                <a:gd name="f43" fmla="*/ f39 1 36"/>
                <a:gd name="f44" fmla="*/ 28 f40 1"/>
                <a:gd name="f45" fmla="*/ 19 f39 1"/>
                <a:gd name="f46" fmla="*/ 33 f39 1"/>
                <a:gd name="f47" fmla="*/ 25 f40 1"/>
                <a:gd name="f48" fmla="*/ 36 f39 1"/>
                <a:gd name="f49" fmla="*/ 23 f40 1"/>
                <a:gd name="f50" fmla="*/ 31 f39 1"/>
                <a:gd name="f51" fmla="*/ 21 f40 1"/>
                <a:gd name="f52" fmla="*/ 21 f39 1"/>
                <a:gd name="f53" fmla="*/ 8 f40 1"/>
                <a:gd name="f54" fmla="*/ 5 f40 1"/>
                <a:gd name="f55" fmla="*/ 24 f39 1"/>
                <a:gd name="f56" fmla="*/ 34 f39 1"/>
                <a:gd name="f57" fmla="*/ 2 f40 1"/>
                <a:gd name="f58" fmla="*/ 0 f40 1"/>
                <a:gd name="f59" fmla="*/ 3 f39 1"/>
                <a:gd name="f60" fmla="*/ 0 f39 1"/>
                <a:gd name="f61" fmla="*/ 9 f39 1"/>
                <a:gd name="f62" fmla="*/ 13 f40 1"/>
                <a:gd name="f63" fmla="*/ 16 f39 1"/>
                <a:gd name="f64" fmla="*/ 7 f39 1"/>
                <a:gd name="f65" fmla="*/ f41 1 f2"/>
                <a:gd name="f66" fmla="*/ f44 1 28"/>
                <a:gd name="f67" fmla="*/ f45 1 36"/>
                <a:gd name="f68" fmla="*/ f46 1 36"/>
                <a:gd name="f69" fmla="*/ f47 1 28"/>
                <a:gd name="f70" fmla="*/ f48 1 36"/>
                <a:gd name="f71" fmla="*/ f49 1 28"/>
                <a:gd name="f72" fmla="*/ f50 1 36"/>
                <a:gd name="f73" fmla="*/ f51 1 28"/>
                <a:gd name="f74" fmla="*/ f52 1 36"/>
                <a:gd name="f75" fmla="*/ f53 1 28"/>
                <a:gd name="f76" fmla="*/ f54 1 28"/>
                <a:gd name="f77" fmla="*/ f55 1 36"/>
                <a:gd name="f78" fmla="*/ f56 1 36"/>
                <a:gd name="f79" fmla="*/ f57 1 28"/>
                <a:gd name="f80" fmla="*/ f58 1 28"/>
                <a:gd name="f81" fmla="*/ f59 1 36"/>
                <a:gd name="f82" fmla="*/ f60 1 36"/>
                <a:gd name="f83" fmla="*/ f61 1 36"/>
                <a:gd name="f84" fmla="*/ f62 1 28"/>
                <a:gd name="f85" fmla="*/ f63 1 36"/>
                <a:gd name="f86" fmla="*/ f64 1 36"/>
                <a:gd name="f87" fmla="*/ 0 1 f42"/>
                <a:gd name="f88" fmla="*/ f6 1 f42"/>
                <a:gd name="f89" fmla="*/ 0 1 f43"/>
                <a:gd name="f90" fmla="*/ f7 1 f43"/>
                <a:gd name="f91" fmla="+- f65 0 f1"/>
                <a:gd name="f92" fmla="*/ f66 1 f42"/>
                <a:gd name="f93" fmla="*/ f67 1 f43"/>
                <a:gd name="f94" fmla="*/ f68 1 f43"/>
                <a:gd name="f95" fmla="*/ f69 1 f42"/>
                <a:gd name="f96" fmla="*/ f70 1 f43"/>
                <a:gd name="f97" fmla="*/ f71 1 f42"/>
                <a:gd name="f98" fmla="*/ f72 1 f43"/>
                <a:gd name="f99" fmla="*/ f73 1 f42"/>
                <a:gd name="f100" fmla="*/ f74 1 f43"/>
                <a:gd name="f101" fmla="*/ f75 1 f42"/>
                <a:gd name="f102" fmla="*/ f76 1 f42"/>
                <a:gd name="f103" fmla="*/ f77 1 f43"/>
                <a:gd name="f104" fmla="*/ f78 1 f43"/>
                <a:gd name="f105" fmla="*/ f79 1 f42"/>
                <a:gd name="f106" fmla="*/ f80 1 f42"/>
                <a:gd name="f107" fmla="*/ f81 1 f43"/>
                <a:gd name="f108" fmla="*/ f82 1 f43"/>
                <a:gd name="f109" fmla="*/ f83 1 f43"/>
                <a:gd name="f110" fmla="*/ f84 1 f42"/>
                <a:gd name="f111" fmla="*/ f85 1 f43"/>
                <a:gd name="f112" fmla="*/ f86 1 f43"/>
                <a:gd name="f113" fmla="*/ f87 f37 1"/>
                <a:gd name="f114" fmla="*/ f88 f37 1"/>
                <a:gd name="f115" fmla="*/ f90 f38 1"/>
                <a:gd name="f116" fmla="*/ f89 f38 1"/>
                <a:gd name="f117" fmla="*/ f92 f37 1"/>
                <a:gd name="f118" fmla="*/ f93 f38 1"/>
                <a:gd name="f119" fmla="*/ f94 f38 1"/>
                <a:gd name="f120" fmla="*/ f95 f37 1"/>
                <a:gd name="f121" fmla="*/ f96 f38 1"/>
                <a:gd name="f122" fmla="*/ f97 f37 1"/>
                <a:gd name="f123" fmla="*/ f98 f38 1"/>
                <a:gd name="f124" fmla="*/ f99 f37 1"/>
                <a:gd name="f125" fmla="*/ f100 f38 1"/>
                <a:gd name="f126" fmla="*/ f101 f37 1"/>
                <a:gd name="f127" fmla="*/ f102 f37 1"/>
                <a:gd name="f128" fmla="*/ f103 f38 1"/>
                <a:gd name="f129" fmla="*/ f104 f38 1"/>
                <a:gd name="f130" fmla="*/ f105 f37 1"/>
                <a:gd name="f131" fmla="*/ f106 f37 1"/>
                <a:gd name="f132" fmla="*/ f107 f38 1"/>
                <a:gd name="f133" fmla="*/ f108 f38 1"/>
                <a:gd name="f134" fmla="*/ f109 f38 1"/>
                <a:gd name="f135" fmla="*/ f110 f37 1"/>
                <a:gd name="f136" fmla="*/ f111 f38 1"/>
                <a:gd name="f137" fmla="*/ f112 f38 1"/>
              </a:gdLst>
              <a:ahLst/>
              <a:cxnLst>
                <a:cxn ang="3cd4">
                  <a:pos x="hc" y="t"/>
                </a:cxn>
                <a:cxn ang="0">
                  <a:pos x="r" y="vc"/>
                </a:cxn>
                <a:cxn ang="cd4">
                  <a:pos x="hc" y="b"/>
                </a:cxn>
                <a:cxn ang="cd2">
                  <a:pos x="l" y="vc"/>
                </a:cxn>
                <a:cxn ang="f91">
                  <a:pos x="f117" y="f118"/>
                </a:cxn>
                <a:cxn ang="f91">
                  <a:pos x="f117" y="f119"/>
                </a:cxn>
                <a:cxn ang="f91">
                  <a:pos x="f120" y="f121"/>
                </a:cxn>
                <a:cxn ang="f91">
                  <a:pos x="f122" y="f119"/>
                </a:cxn>
                <a:cxn ang="f91">
                  <a:pos x="f122" y="f123"/>
                </a:cxn>
                <a:cxn ang="f91">
                  <a:pos x="f124" y="f125"/>
                </a:cxn>
                <a:cxn ang="f91">
                  <a:pos x="f126" y="f125"/>
                </a:cxn>
                <a:cxn ang="f91">
                  <a:pos x="f127" y="f128"/>
                </a:cxn>
                <a:cxn ang="f91">
                  <a:pos x="f127" y="f129"/>
                </a:cxn>
                <a:cxn ang="f91">
                  <a:pos x="f130" y="f121"/>
                </a:cxn>
                <a:cxn ang="f91">
                  <a:pos x="f131" y="f129"/>
                </a:cxn>
                <a:cxn ang="f91">
                  <a:pos x="f131" y="f132"/>
                </a:cxn>
                <a:cxn ang="f91">
                  <a:pos x="f130" y="f133"/>
                </a:cxn>
                <a:cxn ang="f91">
                  <a:pos x="f127" y="f132"/>
                </a:cxn>
                <a:cxn ang="f91">
                  <a:pos x="f127" y="f134"/>
                </a:cxn>
                <a:cxn ang="f91">
                  <a:pos x="f135" y="f136"/>
                </a:cxn>
                <a:cxn ang="f91">
                  <a:pos x="f122" y="f137"/>
                </a:cxn>
                <a:cxn ang="f91">
                  <a:pos x="f122" y="f132"/>
                </a:cxn>
                <a:cxn ang="f91">
                  <a:pos x="f120" y="f133"/>
                </a:cxn>
                <a:cxn ang="f91">
                  <a:pos x="f117" y="f132"/>
                </a:cxn>
                <a:cxn ang="f91">
                  <a:pos x="f117" y="f118"/>
                </a:cxn>
                <a:cxn ang="f91">
                  <a:pos x="f117" y="f118"/>
                </a:cxn>
              </a:cxnLst>
              <a:rect l="f113" t="f116" r="f114" b="f115"/>
              <a:pathLst>
                <a:path w="28" h="36">
                  <a:moveTo>
                    <a:pt x="f6" y="f8"/>
                  </a:moveTo>
                  <a:cubicBezTo>
                    <a:pt x="f6" y="f9"/>
                    <a:pt x="f6" y="f6"/>
                    <a:pt x="f6" y="f10"/>
                  </a:cubicBezTo>
                  <a:cubicBezTo>
                    <a:pt x="f6" y="f11"/>
                    <a:pt x="f6" y="f7"/>
                    <a:pt x="f12" y="f7"/>
                  </a:cubicBezTo>
                  <a:cubicBezTo>
                    <a:pt x="f13" y="f7"/>
                    <a:pt x="f13" y="f14"/>
                    <a:pt x="f13" y="f10"/>
                  </a:cubicBezTo>
                  <a:cubicBezTo>
                    <a:pt x="f13" y="f15"/>
                    <a:pt x="f13" y="f15"/>
                    <a:pt x="f13" y="f16"/>
                  </a:cubicBezTo>
                  <a:cubicBezTo>
                    <a:pt x="f17" y="f6"/>
                    <a:pt x="f9" y="f13"/>
                    <a:pt x="f18" y="f18"/>
                  </a:cubicBezTo>
                  <a:cubicBezTo>
                    <a:pt x="f19" y="f20"/>
                    <a:pt x="f21" y="f18"/>
                    <a:pt x="f22" y="f18"/>
                  </a:cubicBezTo>
                  <a:cubicBezTo>
                    <a:pt x="f23" y="f18"/>
                    <a:pt x="f24" y="f17"/>
                    <a:pt x="f24" y="f9"/>
                  </a:cubicBezTo>
                  <a:cubicBezTo>
                    <a:pt x="f24" y="f25"/>
                    <a:pt x="f24" y="f26"/>
                    <a:pt x="f24" y="f14"/>
                  </a:cubicBezTo>
                  <a:cubicBezTo>
                    <a:pt x="f24" y="f7"/>
                    <a:pt x="f27" y="f7"/>
                    <a:pt x="f28" y="f7"/>
                  </a:cubicBezTo>
                  <a:cubicBezTo>
                    <a:pt x="f5" y="f7"/>
                    <a:pt x="f5" y="f11"/>
                    <a:pt x="f5" y="f14"/>
                  </a:cubicBezTo>
                  <a:cubicBezTo>
                    <a:pt x="f5" y="f13"/>
                    <a:pt x="f5" y="f29"/>
                    <a:pt x="f5" y="f30"/>
                  </a:cubicBezTo>
                  <a:cubicBezTo>
                    <a:pt x="f5" y="f28"/>
                    <a:pt x="f5" y="f31"/>
                    <a:pt x="f28" y="f5"/>
                  </a:cubicBezTo>
                  <a:cubicBezTo>
                    <a:pt x="f27" y="f5"/>
                    <a:pt x="f24" y="f31"/>
                    <a:pt x="f24" y="f30"/>
                  </a:cubicBezTo>
                  <a:cubicBezTo>
                    <a:pt x="f24" y="f24"/>
                    <a:pt x="f24" y="f32"/>
                    <a:pt x="f24" y="f33"/>
                  </a:cubicBezTo>
                  <a:cubicBezTo>
                    <a:pt x="f23" y="f34"/>
                    <a:pt x="f23" y="f34"/>
                    <a:pt x="f29" y="f34"/>
                  </a:cubicBezTo>
                  <a:cubicBezTo>
                    <a:pt x="f13" y="f34"/>
                    <a:pt x="f13" y="f19"/>
                    <a:pt x="f13" y="f32"/>
                  </a:cubicBezTo>
                  <a:cubicBezTo>
                    <a:pt x="f13" y="f24"/>
                    <a:pt x="f13" y="f27"/>
                    <a:pt x="f13" y="f30"/>
                  </a:cubicBezTo>
                  <a:cubicBezTo>
                    <a:pt x="f13" y="f28"/>
                    <a:pt x="f13" y="f5"/>
                    <a:pt x="f12" y="f5"/>
                  </a:cubicBezTo>
                  <a:cubicBezTo>
                    <a:pt x="f25" y="f5"/>
                    <a:pt x="f6" y="f31"/>
                    <a:pt x="f6" y="f30"/>
                  </a:cubicBezTo>
                  <a:cubicBezTo>
                    <a:pt x="f6" y="f22"/>
                    <a:pt x="f6" y="f35"/>
                    <a:pt x="f6" y="f8"/>
                  </a:cubicBezTo>
                  <a:cubicBezTo>
                    <a:pt x="f6" y="f8"/>
                    <a:pt x="f6" y="f8"/>
                    <a:pt x="f6" y="f8"/>
                  </a:cubicBezTo>
                  <a:close/>
                </a:path>
              </a:pathLst>
            </a:custGeom>
            <a:solidFill>
              <a:srgbClr val="F5F5F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7" name="Freeform 255">
              <a:extLst>
                <a:ext uri="{FF2B5EF4-FFF2-40B4-BE49-F238E27FC236}">
                  <a16:creationId xmlns:a16="http://schemas.microsoft.com/office/drawing/2014/main" id="{78F98E05-6C2C-B994-93AE-D677DBD8267F}"/>
                </a:ext>
              </a:extLst>
            </p:cNvPr>
            <p:cNvSpPr/>
            <p:nvPr/>
          </p:nvSpPr>
          <p:spPr>
            <a:xfrm>
              <a:off x="10479088" y="4486275"/>
              <a:ext cx="42867" cy="60322"/>
            </a:xfrm>
            <a:custGeom>
              <a:avLst/>
              <a:gdLst>
                <a:gd name="f0" fmla="val 10800000"/>
                <a:gd name="f1" fmla="val 5400000"/>
                <a:gd name="f2" fmla="val 180"/>
                <a:gd name="f3" fmla="val w"/>
                <a:gd name="f4" fmla="val h"/>
                <a:gd name="f5" fmla="val 0"/>
                <a:gd name="f6" fmla="val 27"/>
                <a:gd name="f7" fmla="val 38"/>
                <a:gd name="f8" fmla="val 3"/>
                <a:gd name="f9" fmla="val 20"/>
                <a:gd name="f10" fmla="val 19"/>
                <a:gd name="f11" fmla="val 18"/>
                <a:gd name="f12" fmla="val 16"/>
                <a:gd name="f13" fmla="val 12"/>
                <a:gd name="f14" fmla="val 5"/>
                <a:gd name="f15" fmla="val 4"/>
                <a:gd name="f16" fmla="val 10"/>
                <a:gd name="f17" fmla="val 2"/>
                <a:gd name="f18" fmla="val 26"/>
                <a:gd name="f19" fmla="val 6"/>
                <a:gd name="f20" fmla="val 25"/>
                <a:gd name="f21" fmla="val 21"/>
                <a:gd name="f22" fmla="val 17"/>
                <a:gd name="f23" fmla="val 13"/>
                <a:gd name="f24" fmla="val 8"/>
                <a:gd name="f25" fmla="val 9"/>
                <a:gd name="f26" fmla="val 23"/>
                <a:gd name="f27" fmla="val 24"/>
                <a:gd name="f28" fmla="val 22"/>
                <a:gd name="f29" fmla="val 29"/>
                <a:gd name="f30" fmla="val 32"/>
                <a:gd name="f31" fmla="val 34"/>
                <a:gd name="f32" fmla="val 14"/>
                <a:gd name="f33" fmla="val 33"/>
                <a:gd name="f34" fmla="val 35"/>
                <a:gd name="f35" fmla="val 36"/>
                <a:gd name="f36" fmla="val 37"/>
                <a:gd name="f37" fmla="val 30"/>
                <a:gd name="f38" fmla="+- 0 0 -90"/>
                <a:gd name="f39" fmla="*/ f3 1 27"/>
                <a:gd name="f40" fmla="*/ f4 1 38"/>
                <a:gd name="f41" fmla="+- f7 0 f5"/>
                <a:gd name="f42" fmla="+- f6 0 f5"/>
                <a:gd name="f43" fmla="*/ f38 f0 1"/>
                <a:gd name="f44" fmla="*/ f42 1 27"/>
                <a:gd name="f45" fmla="*/ f41 1 38"/>
                <a:gd name="f46" fmla="*/ 3 f42 1"/>
                <a:gd name="f47" fmla="*/ 20 f41 1"/>
                <a:gd name="f48" fmla="*/ 16 f41 1"/>
                <a:gd name="f49" fmla="*/ 4 f42 1"/>
                <a:gd name="f50" fmla="*/ 3 f41 1"/>
                <a:gd name="f51" fmla="*/ 26 f42 1"/>
                <a:gd name="f52" fmla="*/ 2 f41 1"/>
                <a:gd name="f53" fmla="*/ 27 f42 1"/>
                <a:gd name="f54" fmla="*/ 4 f41 1"/>
                <a:gd name="f55" fmla="*/ 25 f42 1"/>
                <a:gd name="f56" fmla="*/ 6 f41 1"/>
                <a:gd name="f57" fmla="*/ 13 f42 1"/>
                <a:gd name="f58" fmla="*/ 8 f42 1"/>
                <a:gd name="f59" fmla="*/ 12 f41 1"/>
                <a:gd name="f60" fmla="*/ 17 f41 1"/>
                <a:gd name="f61" fmla="*/ 23 f42 1"/>
                <a:gd name="f62" fmla="*/ 18 f41 1"/>
                <a:gd name="f63" fmla="*/ 19 f41 1"/>
                <a:gd name="f64" fmla="*/ 22 f41 1"/>
                <a:gd name="f65" fmla="*/ 9 f42 1"/>
                <a:gd name="f66" fmla="*/ 29 f41 1"/>
                <a:gd name="f67" fmla="*/ 14 f42 1"/>
                <a:gd name="f68" fmla="*/ 33 f41 1"/>
                <a:gd name="f69" fmla="*/ 34 f41 1"/>
                <a:gd name="f70" fmla="*/ 36 f41 1"/>
                <a:gd name="f71" fmla="*/ 38 f41 1"/>
                <a:gd name="f72" fmla="*/ 5 f42 1"/>
                <a:gd name="f73" fmla="*/ 35 f41 1"/>
                <a:gd name="f74" fmla="*/ f43 1 f2"/>
                <a:gd name="f75" fmla="*/ f46 1 27"/>
                <a:gd name="f76" fmla="*/ f47 1 38"/>
                <a:gd name="f77" fmla="*/ f48 1 38"/>
                <a:gd name="f78" fmla="*/ f49 1 27"/>
                <a:gd name="f79" fmla="*/ f50 1 38"/>
                <a:gd name="f80" fmla="*/ f51 1 27"/>
                <a:gd name="f81" fmla="*/ f52 1 38"/>
                <a:gd name="f82" fmla="*/ f53 1 27"/>
                <a:gd name="f83" fmla="*/ f54 1 38"/>
                <a:gd name="f84" fmla="*/ f55 1 27"/>
                <a:gd name="f85" fmla="*/ f56 1 38"/>
                <a:gd name="f86" fmla="*/ f57 1 27"/>
                <a:gd name="f87" fmla="*/ f58 1 27"/>
                <a:gd name="f88" fmla="*/ f59 1 38"/>
                <a:gd name="f89" fmla="*/ f60 1 38"/>
                <a:gd name="f90" fmla="*/ f61 1 27"/>
                <a:gd name="f91" fmla="*/ f62 1 38"/>
                <a:gd name="f92" fmla="*/ f63 1 38"/>
                <a:gd name="f93" fmla="*/ f64 1 38"/>
                <a:gd name="f94" fmla="*/ f65 1 27"/>
                <a:gd name="f95" fmla="*/ f66 1 38"/>
                <a:gd name="f96" fmla="*/ f67 1 27"/>
                <a:gd name="f97" fmla="*/ f68 1 38"/>
                <a:gd name="f98" fmla="*/ f69 1 38"/>
                <a:gd name="f99" fmla="*/ f70 1 38"/>
                <a:gd name="f100" fmla="*/ f71 1 38"/>
                <a:gd name="f101" fmla="*/ f72 1 27"/>
                <a:gd name="f102" fmla="*/ f73 1 38"/>
                <a:gd name="f103" fmla="*/ 0 1 f44"/>
                <a:gd name="f104" fmla="*/ f6 1 f44"/>
                <a:gd name="f105" fmla="*/ 0 1 f45"/>
                <a:gd name="f106" fmla="*/ f7 1 f45"/>
                <a:gd name="f107" fmla="+- f74 0 f1"/>
                <a:gd name="f108" fmla="*/ f75 1 f44"/>
                <a:gd name="f109" fmla="*/ f76 1 f45"/>
                <a:gd name="f110" fmla="*/ f77 1 f45"/>
                <a:gd name="f111" fmla="*/ f78 1 f44"/>
                <a:gd name="f112" fmla="*/ f79 1 f45"/>
                <a:gd name="f113" fmla="*/ f80 1 f44"/>
                <a:gd name="f114" fmla="*/ f81 1 f45"/>
                <a:gd name="f115" fmla="*/ f82 1 f44"/>
                <a:gd name="f116" fmla="*/ f83 1 f45"/>
                <a:gd name="f117" fmla="*/ f84 1 f44"/>
                <a:gd name="f118" fmla="*/ f85 1 f45"/>
                <a:gd name="f119" fmla="*/ f86 1 f44"/>
                <a:gd name="f120" fmla="*/ f87 1 f44"/>
                <a:gd name="f121" fmla="*/ f88 1 f45"/>
                <a:gd name="f122" fmla="*/ f89 1 f45"/>
                <a:gd name="f123" fmla="*/ f90 1 f44"/>
                <a:gd name="f124" fmla="*/ f91 1 f45"/>
                <a:gd name="f125" fmla="*/ f92 1 f45"/>
                <a:gd name="f126" fmla="*/ f93 1 f45"/>
                <a:gd name="f127" fmla="*/ f94 1 f44"/>
                <a:gd name="f128" fmla="*/ f95 1 f45"/>
                <a:gd name="f129" fmla="*/ f96 1 f44"/>
                <a:gd name="f130" fmla="*/ f97 1 f45"/>
                <a:gd name="f131" fmla="*/ f98 1 f45"/>
                <a:gd name="f132" fmla="*/ f99 1 f45"/>
                <a:gd name="f133" fmla="*/ f100 1 f45"/>
                <a:gd name="f134" fmla="*/ f101 1 f44"/>
                <a:gd name="f135" fmla="*/ f102 1 f45"/>
                <a:gd name="f136" fmla="*/ f103 f39 1"/>
                <a:gd name="f137" fmla="*/ f104 f39 1"/>
                <a:gd name="f138" fmla="*/ f106 f40 1"/>
                <a:gd name="f139" fmla="*/ f105 f40 1"/>
                <a:gd name="f140" fmla="*/ f108 f39 1"/>
                <a:gd name="f141" fmla="*/ f109 f40 1"/>
                <a:gd name="f142" fmla="*/ f110 f40 1"/>
                <a:gd name="f143" fmla="*/ f111 f39 1"/>
                <a:gd name="f144" fmla="*/ f112 f40 1"/>
                <a:gd name="f145" fmla="*/ f113 f39 1"/>
                <a:gd name="f146" fmla="*/ f114 f40 1"/>
                <a:gd name="f147" fmla="*/ f115 f39 1"/>
                <a:gd name="f148" fmla="*/ f116 f40 1"/>
                <a:gd name="f149" fmla="*/ f117 f39 1"/>
                <a:gd name="f150" fmla="*/ f118 f40 1"/>
                <a:gd name="f151" fmla="*/ f119 f39 1"/>
                <a:gd name="f152" fmla="*/ f120 f39 1"/>
                <a:gd name="f153" fmla="*/ f121 f40 1"/>
                <a:gd name="f154" fmla="*/ f122 f40 1"/>
                <a:gd name="f155" fmla="*/ f123 f39 1"/>
                <a:gd name="f156" fmla="*/ f124 f40 1"/>
                <a:gd name="f157" fmla="*/ f125 f40 1"/>
                <a:gd name="f158" fmla="*/ f126 f40 1"/>
                <a:gd name="f159" fmla="*/ f127 f39 1"/>
                <a:gd name="f160" fmla="*/ f128 f40 1"/>
                <a:gd name="f161" fmla="*/ f129 f39 1"/>
                <a:gd name="f162" fmla="*/ f130 f40 1"/>
                <a:gd name="f163" fmla="*/ f131 f40 1"/>
                <a:gd name="f164" fmla="*/ f132 f40 1"/>
                <a:gd name="f165" fmla="*/ f133 f40 1"/>
                <a:gd name="f166" fmla="*/ f134 f39 1"/>
                <a:gd name="f167" fmla="*/ f135 f40 1"/>
              </a:gdLst>
              <a:ahLst/>
              <a:cxnLst>
                <a:cxn ang="3cd4">
                  <a:pos x="hc" y="t"/>
                </a:cxn>
                <a:cxn ang="0">
                  <a:pos x="r" y="vc"/>
                </a:cxn>
                <a:cxn ang="cd4">
                  <a:pos x="hc" y="b"/>
                </a:cxn>
                <a:cxn ang="cd2">
                  <a:pos x="l" y="vc"/>
                </a:cxn>
                <a:cxn ang="f107">
                  <a:pos x="f140" y="f141"/>
                </a:cxn>
                <a:cxn ang="f107">
                  <a:pos x="f140" y="f142"/>
                </a:cxn>
                <a:cxn ang="f107">
                  <a:pos x="f143" y="f144"/>
                </a:cxn>
                <a:cxn ang="f107">
                  <a:pos x="f145" y="f146"/>
                </a:cxn>
                <a:cxn ang="f107">
                  <a:pos x="f147" y="f148"/>
                </a:cxn>
                <a:cxn ang="f107">
                  <a:pos x="f149" y="f150"/>
                </a:cxn>
                <a:cxn ang="f107">
                  <a:pos x="f151" y="f150"/>
                </a:cxn>
                <a:cxn ang="f107">
                  <a:pos x="f152" y="f153"/>
                </a:cxn>
                <a:cxn ang="f107">
                  <a:pos x="f151" y="f154"/>
                </a:cxn>
                <a:cxn ang="f107">
                  <a:pos x="f155" y="f156"/>
                </a:cxn>
                <a:cxn ang="f107">
                  <a:pos x="f149" y="f157"/>
                </a:cxn>
                <a:cxn ang="f107">
                  <a:pos x="f155" y="f158"/>
                </a:cxn>
                <a:cxn ang="f107">
                  <a:pos x="f151" y="f158"/>
                </a:cxn>
                <a:cxn ang="f107">
                  <a:pos x="f159" y="f160"/>
                </a:cxn>
                <a:cxn ang="f107">
                  <a:pos x="f161" y="f162"/>
                </a:cxn>
                <a:cxn ang="f107">
                  <a:pos x="f149" y="f163"/>
                </a:cxn>
                <a:cxn ang="f107">
                  <a:pos x="f147" y="f164"/>
                </a:cxn>
                <a:cxn ang="f107">
                  <a:pos x="f149" y="f165"/>
                </a:cxn>
                <a:cxn ang="f107">
                  <a:pos x="f166" y="f165"/>
                </a:cxn>
                <a:cxn ang="f107">
                  <a:pos x="f140" y="f167"/>
                </a:cxn>
                <a:cxn ang="f107">
                  <a:pos x="f140" y="f141"/>
                </a:cxn>
                <a:cxn ang="f107">
                  <a:pos x="f140" y="f141"/>
                </a:cxn>
              </a:cxnLst>
              <a:rect l="f136" t="f139" r="f137" b="f138"/>
              <a:pathLst>
                <a:path w="27" h="38">
                  <a:moveTo>
                    <a:pt x="f8" y="f9"/>
                  </a:moveTo>
                  <a:cubicBezTo>
                    <a:pt x="f8" y="f10"/>
                    <a:pt x="f8" y="f11"/>
                    <a:pt x="f8" y="f12"/>
                  </a:cubicBezTo>
                  <a:cubicBezTo>
                    <a:pt x="f8" y="f13"/>
                    <a:pt x="f5" y="f14"/>
                    <a:pt x="f15" y="f8"/>
                  </a:cubicBezTo>
                  <a:cubicBezTo>
                    <a:pt x="f16" y="f5"/>
                    <a:pt x="f11" y="f17"/>
                    <a:pt x="f18" y="f17"/>
                  </a:cubicBezTo>
                  <a:cubicBezTo>
                    <a:pt x="f18" y="f17"/>
                    <a:pt x="f6" y="f8"/>
                    <a:pt x="f6" y="f15"/>
                  </a:cubicBezTo>
                  <a:cubicBezTo>
                    <a:pt x="f6" y="f14"/>
                    <a:pt x="f18" y="f19"/>
                    <a:pt x="f20" y="f19"/>
                  </a:cubicBezTo>
                  <a:cubicBezTo>
                    <a:pt x="f21" y="f19"/>
                    <a:pt x="f22" y="f19"/>
                    <a:pt x="f23" y="f19"/>
                  </a:cubicBezTo>
                  <a:cubicBezTo>
                    <a:pt x="f24" y="f19"/>
                    <a:pt x="f25" y="f25"/>
                    <a:pt x="f24" y="f13"/>
                  </a:cubicBezTo>
                  <a:cubicBezTo>
                    <a:pt x="f24" y="f12"/>
                    <a:pt x="f25" y="f11"/>
                    <a:pt x="f23" y="f22"/>
                  </a:cubicBezTo>
                  <a:cubicBezTo>
                    <a:pt x="f12" y="f22"/>
                    <a:pt x="f10" y="f22"/>
                    <a:pt x="f26" y="f11"/>
                  </a:cubicBezTo>
                  <a:cubicBezTo>
                    <a:pt x="f27" y="f11"/>
                    <a:pt x="f27" y="f11"/>
                    <a:pt x="f20" y="f10"/>
                  </a:cubicBezTo>
                  <a:cubicBezTo>
                    <a:pt x="f20" y="f21"/>
                    <a:pt x="f27" y="f28"/>
                    <a:pt x="f26" y="f28"/>
                  </a:cubicBezTo>
                  <a:cubicBezTo>
                    <a:pt x="f9" y="f28"/>
                    <a:pt x="f12" y="f28"/>
                    <a:pt x="f23" y="f28"/>
                  </a:cubicBezTo>
                  <a:cubicBezTo>
                    <a:pt x="f24" y="f28"/>
                    <a:pt x="f25" y="f20"/>
                    <a:pt x="f25" y="f29"/>
                  </a:cubicBezTo>
                  <a:cubicBezTo>
                    <a:pt x="f24" y="f30"/>
                    <a:pt x="f16" y="f31"/>
                    <a:pt x="f32" y="f33"/>
                  </a:cubicBezTo>
                  <a:cubicBezTo>
                    <a:pt x="f22" y="f33"/>
                    <a:pt x="f21" y="f33"/>
                    <a:pt x="f20" y="f31"/>
                  </a:cubicBezTo>
                  <a:cubicBezTo>
                    <a:pt x="f18" y="f31"/>
                    <a:pt x="f6" y="f34"/>
                    <a:pt x="f6" y="f35"/>
                  </a:cubicBezTo>
                  <a:cubicBezTo>
                    <a:pt x="f6" y="f36"/>
                    <a:pt x="f18" y="f7"/>
                    <a:pt x="f20" y="f7"/>
                  </a:cubicBezTo>
                  <a:cubicBezTo>
                    <a:pt x="f11" y="f7"/>
                    <a:pt x="f13" y="f7"/>
                    <a:pt x="f14" y="f7"/>
                  </a:cubicBezTo>
                  <a:cubicBezTo>
                    <a:pt x="f8" y="f7"/>
                    <a:pt x="f8" y="f35"/>
                    <a:pt x="f8" y="f34"/>
                  </a:cubicBezTo>
                  <a:cubicBezTo>
                    <a:pt x="f8" y="f37"/>
                    <a:pt x="f8" y="f20"/>
                    <a:pt x="f8" y="f9"/>
                  </a:cubicBezTo>
                  <a:cubicBezTo>
                    <a:pt x="f8" y="f9"/>
                    <a:pt x="f8" y="f9"/>
                    <a:pt x="f8" y="f9"/>
                  </a:cubicBezTo>
                  <a:close/>
                </a:path>
              </a:pathLst>
            </a:custGeom>
            <a:solidFill>
              <a:srgbClr val="EFF1F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8" name="Freeform 256">
              <a:extLst>
                <a:ext uri="{FF2B5EF4-FFF2-40B4-BE49-F238E27FC236}">
                  <a16:creationId xmlns:a16="http://schemas.microsoft.com/office/drawing/2014/main" id="{D557F3B6-90ED-304B-BE5F-83C775E4C1C5}"/>
                </a:ext>
              </a:extLst>
            </p:cNvPr>
            <p:cNvSpPr/>
            <p:nvPr/>
          </p:nvSpPr>
          <p:spPr>
            <a:xfrm>
              <a:off x="10364788" y="4487866"/>
              <a:ext cx="50804" cy="60322"/>
            </a:xfrm>
            <a:custGeom>
              <a:avLst/>
              <a:gdLst>
                <a:gd name="f0" fmla="val 10800000"/>
                <a:gd name="f1" fmla="val 5400000"/>
                <a:gd name="f2" fmla="val 180"/>
                <a:gd name="f3" fmla="val w"/>
                <a:gd name="f4" fmla="val h"/>
                <a:gd name="f5" fmla="val 0"/>
                <a:gd name="f6" fmla="val 32"/>
                <a:gd name="f7" fmla="val 38"/>
                <a:gd name="f8" fmla="val 36"/>
                <a:gd name="f9" fmla="val 37"/>
                <a:gd name="f10" fmla="val 31"/>
                <a:gd name="f11" fmla="val 30"/>
                <a:gd name="f12" fmla="val 28"/>
                <a:gd name="f13" fmla="val 27"/>
                <a:gd name="f14" fmla="val 26"/>
                <a:gd name="f15" fmla="val 34"/>
                <a:gd name="f16" fmla="val 25"/>
                <a:gd name="f17" fmla="val 29"/>
                <a:gd name="f18" fmla="val 22"/>
                <a:gd name="f19" fmla="val 19"/>
                <a:gd name="f20" fmla="val 15"/>
                <a:gd name="f21" fmla="val 11"/>
                <a:gd name="f22" fmla="val 9"/>
                <a:gd name="f23" fmla="val 8"/>
                <a:gd name="f24" fmla="val 7"/>
                <a:gd name="f25" fmla="val 35"/>
                <a:gd name="f26" fmla="val 6"/>
                <a:gd name="f27" fmla="val 4"/>
                <a:gd name="f28" fmla="val 2"/>
                <a:gd name="f29" fmla="val 1"/>
                <a:gd name="f30" fmla="val 33"/>
                <a:gd name="f31" fmla="val 17"/>
                <a:gd name="f32" fmla="val 10"/>
                <a:gd name="f33" fmla="val 5"/>
                <a:gd name="f34" fmla="val 12"/>
                <a:gd name="f35" fmla="val 3"/>
                <a:gd name="f36" fmla="val 14"/>
                <a:gd name="f37" fmla="val 20"/>
                <a:gd name="f38" fmla="val 24"/>
                <a:gd name="f39" fmla="+- 0 0 -90"/>
                <a:gd name="f40" fmla="*/ f3 1 32"/>
                <a:gd name="f41" fmla="*/ f4 1 38"/>
                <a:gd name="f42" fmla="+- f7 0 f5"/>
                <a:gd name="f43" fmla="+- f6 0 f5"/>
                <a:gd name="f44" fmla="*/ f39 f0 1"/>
                <a:gd name="f45" fmla="*/ f43 1 32"/>
                <a:gd name="f46" fmla="*/ f42 1 38"/>
                <a:gd name="f47" fmla="*/ 32 f43 1"/>
                <a:gd name="f48" fmla="*/ 36 f42 1"/>
                <a:gd name="f49" fmla="*/ 30 f43 1"/>
                <a:gd name="f50" fmla="*/ 37 f42 1"/>
                <a:gd name="f51" fmla="*/ 26 f43 1"/>
                <a:gd name="f52" fmla="*/ 34 f42 1"/>
                <a:gd name="f53" fmla="*/ 22 f43 1"/>
                <a:gd name="f54" fmla="*/ 28 f42 1"/>
                <a:gd name="f55" fmla="*/ 11 f43 1"/>
                <a:gd name="f56" fmla="*/ 8 f43 1"/>
                <a:gd name="f57" fmla="*/ 31 f42 1"/>
                <a:gd name="f58" fmla="*/ 7 f43 1"/>
                <a:gd name="f59" fmla="*/ 35 f42 1"/>
                <a:gd name="f60" fmla="*/ 2 f43 1"/>
                <a:gd name="f61" fmla="*/ 1 f43 1"/>
                <a:gd name="f62" fmla="*/ 33 f42 1"/>
                <a:gd name="f63" fmla="*/ 10 f43 1"/>
                <a:gd name="f64" fmla="*/ 10 f42 1"/>
                <a:gd name="f65" fmla="*/ 12 f43 1"/>
                <a:gd name="f66" fmla="*/ 3 f42 1"/>
                <a:gd name="f67" fmla="*/ 20 f43 1"/>
                <a:gd name="f68" fmla="*/ f44 1 f2"/>
                <a:gd name="f69" fmla="*/ f47 1 32"/>
                <a:gd name="f70" fmla="*/ f48 1 38"/>
                <a:gd name="f71" fmla="*/ f49 1 32"/>
                <a:gd name="f72" fmla="*/ f50 1 38"/>
                <a:gd name="f73" fmla="*/ f51 1 32"/>
                <a:gd name="f74" fmla="*/ f52 1 38"/>
                <a:gd name="f75" fmla="*/ f53 1 32"/>
                <a:gd name="f76" fmla="*/ f54 1 38"/>
                <a:gd name="f77" fmla="*/ f55 1 32"/>
                <a:gd name="f78" fmla="*/ f56 1 32"/>
                <a:gd name="f79" fmla="*/ f57 1 38"/>
                <a:gd name="f80" fmla="*/ f58 1 32"/>
                <a:gd name="f81" fmla="*/ f59 1 38"/>
                <a:gd name="f82" fmla="*/ f60 1 32"/>
                <a:gd name="f83" fmla="*/ f61 1 32"/>
                <a:gd name="f84" fmla="*/ f62 1 38"/>
                <a:gd name="f85" fmla="*/ f63 1 32"/>
                <a:gd name="f86" fmla="*/ f64 1 38"/>
                <a:gd name="f87" fmla="*/ f65 1 32"/>
                <a:gd name="f88" fmla="*/ f66 1 38"/>
                <a:gd name="f89" fmla="*/ f67 1 32"/>
                <a:gd name="f90" fmla="*/ 0 1 f45"/>
                <a:gd name="f91" fmla="*/ f6 1 f45"/>
                <a:gd name="f92" fmla="*/ 0 1 f46"/>
                <a:gd name="f93" fmla="*/ f7 1 f46"/>
                <a:gd name="f94" fmla="+- f68 0 f1"/>
                <a:gd name="f95" fmla="*/ f69 1 f45"/>
                <a:gd name="f96" fmla="*/ f70 1 f46"/>
                <a:gd name="f97" fmla="*/ f71 1 f45"/>
                <a:gd name="f98" fmla="*/ f72 1 f46"/>
                <a:gd name="f99" fmla="*/ f73 1 f45"/>
                <a:gd name="f100" fmla="*/ f74 1 f46"/>
                <a:gd name="f101" fmla="*/ f75 1 f45"/>
                <a:gd name="f102" fmla="*/ f76 1 f46"/>
                <a:gd name="f103" fmla="*/ f77 1 f45"/>
                <a:gd name="f104" fmla="*/ f78 1 f45"/>
                <a:gd name="f105" fmla="*/ f79 1 f46"/>
                <a:gd name="f106" fmla="*/ f80 1 f45"/>
                <a:gd name="f107" fmla="*/ f81 1 f46"/>
                <a:gd name="f108" fmla="*/ f82 1 f45"/>
                <a:gd name="f109" fmla="*/ f83 1 f45"/>
                <a:gd name="f110" fmla="*/ f84 1 f46"/>
                <a:gd name="f111" fmla="*/ f85 1 f45"/>
                <a:gd name="f112" fmla="*/ f86 1 f46"/>
                <a:gd name="f113" fmla="*/ f87 1 f45"/>
                <a:gd name="f114" fmla="*/ f88 1 f46"/>
                <a:gd name="f115" fmla="*/ f89 1 f45"/>
                <a:gd name="f116" fmla="*/ f90 f40 1"/>
                <a:gd name="f117" fmla="*/ f91 f40 1"/>
                <a:gd name="f118" fmla="*/ f93 f41 1"/>
                <a:gd name="f119" fmla="*/ f92 f41 1"/>
                <a:gd name="f120" fmla="*/ f95 f40 1"/>
                <a:gd name="f121" fmla="*/ f96 f41 1"/>
                <a:gd name="f122" fmla="*/ f97 f40 1"/>
                <a:gd name="f123" fmla="*/ f98 f41 1"/>
                <a:gd name="f124" fmla="*/ f99 f40 1"/>
                <a:gd name="f125" fmla="*/ f100 f41 1"/>
                <a:gd name="f126" fmla="*/ f101 f40 1"/>
                <a:gd name="f127" fmla="*/ f102 f41 1"/>
                <a:gd name="f128" fmla="*/ f103 f40 1"/>
                <a:gd name="f129" fmla="*/ f104 f40 1"/>
                <a:gd name="f130" fmla="*/ f105 f41 1"/>
                <a:gd name="f131" fmla="*/ f106 f40 1"/>
                <a:gd name="f132" fmla="*/ f107 f41 1"/>
                <a:gd name="f133" fmla="*/ f108 f40 1"/>
                <a:gd name="f134" fmla="*/ f109 f40 1"/>
                <a:gd name="f135" fmla="*/ f110 f41 1"/>
                <a:gd name="f136" fmla="*/ f111 f40 1"/>
                <a:gd name="f137" fmla="*/ f112 f41 1"/>
                <a:gd name="f138" fmla="*/ f113 f40 1"/>
                <a:gd name="f139" fmla="*/ f114 f41 1"/>
                <a:gd name="f140" fmla="*/ f115 f40 1"/>
              </a:gdLst>
              <a:ahLst/>
              <a:cxnLst>
                <a:cxn ang="3cd4">
                  <a:pos x="hc" y="t"/>
                </a:cxn>
                <a:cxn ang="0">
                  <a:pos x="r" y="vc"/>
                </a:cxn>
                <a:cxn ang="cd4">
                  <a:pos x="hc" y="b"/>
                </a:cxn>
                <a:cxn ang="cd2">
                  <a:pos x="l" y="vc"/>
                </a:cxn>
                <a:cxn ang="f94">
                  <a:pos x="f120" y="f121"/>
                </a:cxn>
                <a:cxn ang="f94">
                  <a:pos x="f122" y="f123"/>
                </a:cxn>
                <a:cxn ang="f94">
                  <a:pos x="f124" y="f125"/>
                </a:cxn>
                <a:cxn ang="f94">
                  <a:pos x="f126" y="f127"/>
                </a:cxn>
                <a:cxn ang="f94">
                  <a:pos x="f128" y="f127"/>
                </a:cxn>
                <a:cxn ang="f94">
                  <a:pos x="f129" y="f130"/>
                </a:cxn>
                <a:cxn ang="f94">
                  <a:pos x="f131" y="f132"/>
                </a:cxn>
                <a:cxn ang="f94">
                  <a:pos x="f133" y="f123"/>
                </a:cxn>
                <a:cxn ang="f94">
                  <a:pos x="f134" y="f135"/>
                </a:cxn>
                <a:cxn ang="f94">
                  <a:pos x="f136" y="f137"/>
                </a:cxn>
                <a:cxn ang="f94">
                  <a:pos x="f138" y="f139"/>
                </a:cxn>
                <a:cxn ang="f94">
                  <a:pos x="f140" y="f139"/>
                </a:cxn>
                <a:cxn ang="f94">
                  <a:pos x="f120" y="f132"/>
                </a:cxn>
                <a:cxn ang="f94">
                  <a:pos x="f120" y="f121"/>
                </a:cxn>
              </a:cxnLst>
              <a:rect l="f116" t="f119" r="f117" b="f118"/>
              <a:pathLst>
                <a:path w="32" h="38">
                  <a:moveTo>
                    <a:pt x="f6" y="f8"/>
                  </a:moveTo>
                  <a:cubicBezTo>
                    <a:pt x="f6" y="f9"/>
                    <a:pt x="f10" y="f9"/>
                    <a:pt x="f11" y="f9"/>
                  </a:cubicBezTo>
                  <a:cubicBezTo>
                    <a:pt x="f12" y="f9"/>
                    <a:pt x="f13" y="f8"/>
                    <a:pt x="f14" y="f15"/>
                  </a:cubicBezTo>
                  <a:cubicBezTo>
                    <a:pt x="f16" y="f6"/>
                    <a:pt x="f16" y="f17"/>
                    <a:pt x="f18" y="f12"/>
                  </a:cubicBezTo>
                  <a:cubicBezTo>
                    <a:pt x="f19" y="f12"/>
                    <a:pt x="f20" y="f12"/>
                    <a:pt x="f21" y="f12"/>
                  </a:cubicBezTo>
                  <a:cubicBezTo>
                    <a:pt x="f22" y="f12"/>
                    <a:pt x="f22" y="f11"/>
                    <a:pt x="f23" y="f10"/>
                  </a:cubicBezTo>
                  <a:cubicBezTo>
                    <a:pt x="f23" y="f6"/>
                    <a:pt x="f24" y="f15"/>
                    <a:pt x="f24" y="f25"/>
                  </a:cubicBezTo>
                  <a:cubicBezTo>
                    <a:pt x="f26" y="f9"/>
                    <a:pt x="f27" y="f7"/>
                    <a:pt x="f28" y="f9"/>
                  </a:cubicBezTo>
                  <a:cubicBezTo>
                    <a:pt x="f5" y="f8"/>
                    <a:pt x="f29" y="f15"/>
                    <a:pt x="f29" y="f30"/>
                  </a:cubicBezTo>
                  <a:cubicBezTo>
                    <a:pt x="f27" y="f16"/>
                    <a:pt x="f24" y="f31"/>
                    <a:pt x="f32" y="f32"/>
                  </a:cubicBezTo>
                  <a:cubicBezTo>
                    <a:pt x="f21" y="f23"/>
                    <a:pt x="f21" y="f33"/>
                    <a:pt x="f34" y="f35"/>
                  </a:cubicBezTo>
                  <a:cubicBezTo>
                    <a:pt x="f36" y="f5"/>
                    <a:pt x="f19" y="f5"/>
                    <a:pt x="f37" y="f35"/>
                  </a:cubicBezTo>
                  <a:cubicBezTo>
                    <a:pt x="f38" y="f36"/>
                    <a:pt x="f12" y="f38"/>
                    <a:pt x="f6" y="f25"/>
                  </a:cubicBezTo>
                  <a:cubicBezTo>
                    <a:pt x="f6" y="f25"/>
                    <a:pt x="f6" y="f25"/>
                    <a:pt x="f6" y="f8"/>
                  </a:cubicBezTo>
                  <a:close/>
                </a:path>
              </a:pathLst>
            </a:custGeom>
            <a:solidFill>
              <a:srgbClr val="F4F5F6"/>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79" name="Freeform 257">
              <a:extLst>
                <a:ext uri="{FF2B5EF4-FFF2-40B4-BE49-F238E27FC236}">
                  <a16:creationId xmlns:a16="http://schemas.microsoft.com/office/drawing/2014/main" id="{F3DBEA23-C071-8C4D-624A-80B46080A46D}"/>
                </a:ext>
              </a:extLst>
            </p:cNvPr>
            <p:cNvSpPr/>
            <p:nvPr/>
          </p:nvSpPr>
          <p:spPr>
            <a:xfrm>
              <a:off x="10604497" y="4402141"/>
              <a:ext cx="42867" cy="60322"/>
            </a:xfrm>
            <a:custGeom>
              <a:avLst/>
              <a:gdLst>
                <a:gd name="f0" fmla="val 10800000"/>
                <a:gd name="f1" fmla="val 5400000"/>
                <a:gd name="f2" fmla="val 180"/>
                <a:gd name="f3" fmla="val w"/>
                <a:gd name="f4" fmla="val h"/>
                <a:gd name="f5" fmla="val 0"/>
                <a:gd name="f6" fmla="val 27"/>
                <a:gd name="f7" fmla="val 38"/>
                <a:gd name="f8" fmla="val 7"/>
                <a:gd name="f9" fmla="val 33"/>
                <a:gd name="f10" fmla="val 11"/>
                <a:gd name="f11" fmla="val 13"/>
                <a:gd name="f12" fmla="val 16"/>
                <a:gd name="f13" fmla="val 18"/>
                <a:gd name="f14" fmla="val 32"/>
                <a:gd name="f15" fmla="val 19"/>
                <a:gd name="f16" fmla="val 31"/>
                <a:gd name="f17" fmla="val 20"/>
                <a:gd name="f18" fmla="val 29"/>
                <a:gd name="f19" fmla="val 21"/>
                <a:gd name="f20" fmla="val 24"/>
                <a:gd name="f21" fmla="val 17"/>
                <a:gd name="f22" fmla="val 23"/>
                <a:gd name="f23" fmla="val 14"/>
                <a:gd name="f24" fmla="val 22"/>
                <a:gd name="f25" fmla="val 8"/>
                <a:gd name="f26" fmla="val 2"/>
                <a:gd name="f27" fmla="val 15"/>
                <a:gd name="f28" fmla="val 1"/>
                <a:gd name="f29" fmla="val 10"/>
                <a:gd name="f30" fmla="val 4"/>
                <a:gd name="f31" fmla="val 5"/>
                <a:gd name="f32" fmla="val 3"/>
                <a:gd name="f33" fmla="val 6"/>
                <a:gd name="f34" fmla="val 26"/>
                <a:gd name="f35" fmla="val 25"/>
                <a:gd name="f36" fmla="val 34"/>
                <a:gd name="f37" fmla="val 36"/>
                <a:gd name="f38" fmla="val 9"/>
                <a:gd name="f39" fmla="val 37"/>
                <a:gd name="f40" fmla="+- 0 0 -90"/>
                <a:gd name="f41" fmla="*/ f3 1 27"/>
                <a:gd name="f42" fmla="*/ f4 1 38"/>
                <a:gd name="f43" fmla="+- f7 0 f5"/>
                <a:gd name="f44" fmla="+- f6 0 f5"/>
                <a:gd name="f45" fmla="*/ f40 f0 1"/>
                <a:gd name="f46" fmla="*/ f44 1 27"/>
                <a:gd name="f47" fmla="*/ f43 1 38"/>
                <a:gd name="f48" fmla="*/ 7 f44 1"/>
                <a:gd name="f49" fmla="*/ 33 f43 1"/>
                <a:gd name="f50" fmla="*/ 16 f44 1"/>
                <a:gd name="f51" fmla="*/ 20 f44 1"/>
                <a:gd name="f52" fmla="*/ 29 f43 1"/>
                <a:gd name="f53" fmla="*/ 17 f44 1"/>
                <a:gd name="f54" fmla="*/ 23 f43 1"/>
                <a:gd name="f55" fmla="*/ 8 f44 1"/>
                <a:gd name="f56" fmla="*/ 20 f43 1"/>
                <a:gd name="f57" fmla="*/ 1 f44 1"/>
                <a:gd name="f58" fmla="*/ 10 f43 1"/>
                <a:gd name="f59" fmla="*/ 10 f44 1"/>
                <a:gd name="f60" fmla="*/ 1 f43 1"/>
                <a:gd name="f61" fmla="*/ 23 f44 1"/>
                <a:gd name="f62" fmla="*/ 2 f43 1"/>
                <a:gd name="f63" fmla="*/ 24 f44 1"/>
                <a:gd name="f64" fmla="*/ 5 f43 1"/>
                <a:gd name="f65" fmla="*/ 21 f44 1"/>
                <a:gd name="f66" fmla="*/ 7 f43 1"/>
                <a:gd name="f67" fmla="*/ 11 f44 1"/>
                <a:gd name="f68" fmla="*/ 6 f43 1"/>
                <a:gd name="f69" fmla="*/ 11 f43 1"/>
                <a:gd name="f70" fmla="*/ 15 f43 1"/>
                <a:gd name="f71" fmla="*/ 19 f44 1"/>
                <a:gd name="f72" fmla="*/ 18 f43 1"/>
                <a:gd name="f73" fmla="*/ 26 f44 1"/>
                <a:gd name="f74" fmla="*/ 38 f43 1"/>
                <a:gd name="f75" fmla="*/ 5 f44 1"/>
                <a:gd name="f76" fmla="*/ 37 f43 1"/>
                <a:gd name="f77" fmla="*/ 2 f44 1"/>
                <a:gd name="f78" fmla="*/ 32 f43 1"/>
                <a:gd name="f79" fmla="*/ f45 1 f2"/>
                <a:gd name="f80" fmla="*/ f48 1 27"/>
                <a:gd name="f81" fmla="*/ f49 1 38"/>
                <a:gd name="f82" fmla="*/ f50 1 27"/>
                <a:gd name="f83" fmla="*/ f51 1 27"/>
                <a:gd name="f84" fmla="*/ f52 1 38"/>
                <a:gd name="f85" fmla="*/ f53 1 27"/>
                <a:gd name="f86" fmla="*/ f54 1 38"/>
                <a:gd name="f87" fmla="*/ f55 1 27"/>
                <a:gd name="f88" fmla="*/ f56 1 38"/>
                <a:gd name="f89" fmla="*/ f57 1 27"/>
                <a:gd name="f90" fmla="*/ f58 1 38"/>
                <a:gd name="f91" fmla="*/ f59 1 27"/>
                <a:gd name="f92" fmla="*/ f60 1 38"/>
                <a:gd name="f93" fmla="*/ f61 1 27"/>
                <a:gd name="f94" fmla="*/ f62 1 38"/>
                <a:gd name="f95" fmla="*/ f63 1 27"/>
                <a:gd name="f96" fmla="*/ f64 1 38"/>
                <a:gd name="f97" fmla="*/ f65 1 27"/>
                <a:gd name="f98" fmla="*/ f66 1 38"/>
                <a:gd name="f99" fmla="*/ f67 1 27"/>
                <a:gd name="f100" fmla="*/ f68 1 38"/>
                <a:gd name="f101" fmla="*/ f69 1 38"/>
                <a:gd name="f102" fmla="*/ f70 1 38"/>
                <a:gd name="f103" fmla="*/ f71 1 27"/>
                <a:gd name="f104" fmla="*/ f72 1 38"/>
                <a:gd name="f105" fmla="*/ f73 1 27"/>
                <a:gd name="f106" fmla="*/ f74 1 38"/>
                <a:gd name="f107" fmla="*/ f75 1 27"/>
                <a:gd name="f108" fmla="*/ f76 1 38"/>
                <a:gd name="f109" fmla="*/ f77 1 27"/>
                <a:gd name="f110" fmla="*/ f78 1 38"/>
                <a:gd name="f111" fmla="*/ 0 1 f46"/>
                <a:gd name="f112" fmla="*/ f6 1 f46"/>
                <a:gd name="f113" fmla="*/ 0 1 f47"/>
                <a:gd name="f114" fmla="*/ f7 1 f47"/>
                <a:gd name="f115" fmla="+- f79 0 f1"/>
                <a:gd name="f116" fmla="*/ f80 1 f46"/>
                <a:gd name="f117" fmla="*/ f81 1 f47"/>
                <a:gd name="f118" fmla="*/ f82 1 f46"/>
                <a:gd name="f119" fmla="*/ f83 1 f46"/>
                <a:gd name="f120" fmla="*/ f84 1 f47"/>
                <a:gd name="f121" fmla="*/ f85 1 f46"/>
                <a:gd name="f122" fmla="*/ f86 1 f47"/>
                <a:gd name="f123" fmla="*/ f87 1 f46"/>
                <a:gd name="f124" fmla="*/ f88 1 f47"/>
                <a:gd name="f125" fmla="*/ f89 1 f46"/>
                <a:gd name="f126" fmla="*/ f90 1 f47"/>
                <a:gd name="f127" fmla="*/ f91 1 f46"/>
                <a:gd name="f128" fmla="*/ f92 1 f47"/>
                <a:gd name="f129" fmla="*/ f93 1 f46"/>
                <a:gd name="f130" fmla="*/ f94 1 f47"/>
                <a:gd name="f131" fmla="*/ f95 1 f46"/>
                <a:gd name="f132" fmla="*/ f96 1 f47"/>
                <a:gd name="f133" fmla="*/ f97 1 f46"/>
                <a:gd name="f134" fmla="*/ f98 1 f47"/>
                <a:gd name="f135" fmla="*/ f99 1 f46"/>
                <a:gd name="f136" fmla="*/ f100 1 f47"/>
                <a:gd name="f137" fmla="*/ f101 1 f47"/>
                <a:gd name="f138" fmla="*/ f102 1 f47"/>
                <a:gd name="f139" fmla="*/ f103 1 f46"/>
                <a:gd name="f140" fmla="*/ f104 1 f47"/>
                <a:gd name="f141" fmla="*/ f105 1 f46"/>
                <a:gd name="f142" fmla="*/ f106 1 f47"/>
                <a:gd name="f143" fmla="*/ f107 1 f46"/>
                <a:gd name="f144" fmla="*/ f108 1 f47"/>
                <a:gd name="f145" fmla="*/ f109 1 f46"/>
                <a:gd name="f146" fmla="*/ f110 1 f47"/>
                <a:gd name="f147" fmla="*/ f111 f41 1"/>
                <a:gd name="f148" fmla="*/ f112 f41 1"/>
                <a:gd name="f149" fmla="*/ f114 f42 1"/>
                <a:gd name="f150" fmla="*/ f113 f42 1"/>
                <a:gd name="f151" fmla="*/ f116 f41 1"/>
                <a:gd name="f152" fmla="*/ f117 f42 1"/>
                <a:gd name="f153" fmla="*/ f118 f41 1"/>
                <a:gd name="f154" fmla="*/ f119 f41 1"/>
                <a:gd name="f155" fmla="*/ f120 f42 1"/>
                <a:gd name="f156" fmla="*/ f121 f41 1"/>
                <a:gd name="f157" fmla="*/ f122 f42 1"/>
                <a:gd name="f158" fmla="*/ f123 f41 1"/>
                <a:gd name="f159" fmla="*/ f124 f42 1"/>
                <a:gd name="f160" fmla="*/ f125 f41 1"/>
                <a:gd name="f161" fmla="*/ f126 f42 1"/>
                <a:gd name="f162" fmla="*/ f127 f41 1"/>
                <a:gd name="f163" fmla="*/ f128 f42 1"/>
                <a:gd name="f164" fmla="*/ f129 f41 1"/>
                <a:gd name="f165" fmla="*/ f130 f42 1"/>
                <a:gd name="f166" fmla="*/ f131 f41 1"/>
                <a:gd name="f167" fmla="*/ f132 f42 1"/>
                <a:gd name="f168" fmla="*/ f133 f41 1"/>
                <a:gd name="f169" fmla="*/ f134 f42 1"/>
                <a:gd name="f170" fmla="*/ f135 f41 1"/>
                <a:gd name="f171" fmla="*/ f136 f42 1"/>
                <a:gd name="f172" fmla="*/ f137 f42 1"/>
                <a:gd name="f173" fmla="*/ f138 f42 1"/>
                <a:gd name="f174" fmla="*/ f139 f41 1"/>
                <a:gd name="f175" fmla="*/ f140 f42 1"/>
                <a:gd name="f176" fmla="*/ f141 f41 1"/>
                <a:gd name="f177" fmla="*/ f142 f42 1"/>
                <a:gd name="f178" fmla="*/ f143 f41 1"/>
                <a:gd name="f179" fmla="*/ f144 f42 1"/>
                <a:gd name="f180" fmla="*/ f145 f41 1"/>
                <a:gd name="f181" fmla="*/ f146 f42 1"/>
              </a:gdLst>
              <a:ahLst/>
              <a:cxnLst>
                <a:cxn ang="3cd4">
                  <a:pos x="hc" y="t"/>
                </a:cxn>
                <a:cxn ang="0">
                  <a:pos x="r" y="vc"/>
                </a:cxn>
                <a:cxn ang="cd4">
                  <a:pos x="hc" y="b"/>
                </a:cxn>
                <a:cxn ang="cd2">
                  <a:pos x="l" y="vc"/>
                </a:cxn>
                <a:cxn ang="f115">
                  <a:pos x="f151" y="f152"/>
                </a:cxn>
                <a:cxn ang="f115">
                  <a:pos x="f153" y="f152"/>
                </a:cxn>
                <a:cxn ang="f115">
                  <a:pos x="f154" y="f155"/>
                </a:cxn>
                <a:cxn ang="f115">
                  <a:pos x="f156" y="f157"/>
                </a:cxn>
                <a:cxn ang="f115">
                  <a:pos x="f158" y="f159"/>
                </a:cxn>
                <a:cxn ang="f115">
                  <a:pos x="f160" y="f161"/>
                </a:cxn>
                <a:cxn ang="f115">
                  <a:pos x="f162" y="f163"/>
                </a:cxn>
                <a:cxn ang="f115">
                  <a:pos x="f164" y="f165"/>
                </a:cxn>
                <a:cxn ang="f115">
                  <a:pos x="f166" y="f167"/>
                </a:cxn>
                <a:cxn ang="f115">
                  <a:pos x="f168" y="f169"/>
                </a:cxn>
                <a:cxn ang="f115">
                  <a:pos x="f170" y="f171"/>
                </a:cxn>
                <a:cxn ang="f115">
                  <a:pos x="f151" y="f172"/>
                </a:cxn>
                <a:cxn ang="f115">
                  <a:pos x="f162" y="f173"/>
                </a:cxn>
                <a:cxn ang="f115">
                  <a:pos x="f174" y="f175"/>
                </a:cxn>
                <a:cxn ang="f115">
                  <a:pos x="f176" y="f155"/>
                </a:cxn>
                <a:cxn ang="f115">
                  <a:pos x="f156" y="f177"/>
                </a:cxn>
                <a:cxn ang="f115">
                  <a:pos x="f178" y="f179"/>
                </a:cxn>
                <a:cxn ang="f115">
                  <a:pos x="f180" y="f152"/>
                </a:cxn>
                <a:cxn ang="f115">
                  <a:pos x="f178" y="f181"/>
                </a:cxn>
                <a:cxn ang="f115">
                  <a:pos x="f151" y="f152"/>
                </a:cxn>
              </a:cxnLst>
              <a:rect l="f147" t="f150" r="f148" b="f149"/>
              <a:pathLst>
                <a:path w="27" h="38">
                  <a:moveTo>
                    <a:pt x="f8" y="f9"/>
                  </a:moveTo>
                  <a:cubicBezTo>
                    <a:pt x="f10" y="f9"/>
                    <a:pt x="f11" y="f9"/>
                    <a:pt x="f12" y="f9"/>
                  </a:cubicBezTo>
                  <a:cubicBezTo>
                    <a:pt x="f13" y="f14"/>
                    <a:pt x="f15" y="f16"/>
                    <a:pt x="f17" y="f18"/>
                  </a:cubicBezTo>
                  <a:cubicBezTo>
                    <a:pt x="f19" y="f6"/>
                    <a:pt x="f17" y="f20"/>
                    <a:pt x="f21" y="f22"/>
                  </a:cubicBezTo>
                  <a:cubicBezTo>
                    <a:pt x="f23" y="f24"/>
                    <a:pt x="f10" y="f19"/>
                    <a:pt x="f25" y="f17"/>
                  </a:cubicBezTo>
                  <a:cubicBezTo>
                    <a:pt x="f26" y="f13"/>
                    <a:pt x="f5" y="f27"/>
                    <a:pt x="f28" y="f29"/>
                  </a:cubicBezTo>
                  <a:cubicBezTo>
                    <a:pt x="f28" y="f30"/>
                    <a:pt x="f31" y="f26"/>
                    <a:pt x="f29" y="f28"/>
                  </a:cubicBezTo>
                  <a:cubicBezTo>
                    <a:pt x="f23" y="f5"/>
                    <a:pt x="f13" y="f28"/>
                    <a:pt x="f22" y="f26"/>
                  </a:cubicBezTo>
                  <a:cubicBezTo>
                    <a:pt x="f20" y="f32"/>
                    <a:pt x="f20" y="f30"/>
                    <a:pt x="f20" y="f31"/>
                  </a:cubicBezTo>
                  <a:cubicBezTo>
                    <a:pt x="f20" y="f33"/>
                    <a:pt x="f22" y="f8"/>
                    <a:pt x="f19" y="f8"/>
                  </a:cubicBezTo>
                  <a:cubicBezTo>
                    <a:pt x="f13" y="f33"/>
                    <a:pt x="f23" y="f33"/>
                    <a:pt x="f10" y="f33"/>
                  </a:cubicBezTo>
                  <a:cubicBezTo>
                    <a:pt x="f25" y="f33"/>
                    <a:pt x="f8" y="f25"/>
                    <a:pt x="f8" y="f10"/>
                  </a:cubicBezTo>
                  <a:cubicBezTo>
                    <a:pt x="f33" y="f11"/>
                    <a:pt x="f25" y="f23"/>
                    <a:pt x="f29" y="f27"/>
                  </a:cubicBezTo>
                  <a:cubicBezTo>
                    <a:pt x="f11" y="f12"/>
                    <a:pt x="f12" y="f21"/>
                    <a:pt x="f15" y="f13"/>
                  </a:cubicBezTo>
                  <a:cubicBezTo>
                    <a:pt x="f20" y="f17"/>
                    <a:pt x="f6" y="f20"/>
                    <a:pt x="f34" y="f18"/>
                  </a:cubicBezTo>
                  <a:cubicBezTo>
                    <a:pt x="f35" y="f36"/>
                    <a:pt x="f24" y="f37"/>
                    <a:pt x="f21" y="f7"/>
                  </a:cubicBezTo>
                  <a:cubicBezTo>
                    <a:pt x="f11" y="f7"/>
                    <a:pt x="f38" y="f7"/>
                    <a:pt x="f31" y="f39"/>
                  </a:cubicBezTo>
                  <a:cubicBezTo>
                    <a:pt x="f32" y="f39"/>
                    <a:pt x="f28" y="f37"/>
                    <a:pt x="f26" y="f9"/>
                  </a:cubicBezTo>
                  <a:cubicBezTo>
                    <a:pt x="f26" y="f16"/>
                    <a:pt x="f30" y="f14"/>
                    <a:pt x="f31" y="f14"/>
                  </a:cubicBezTo>
                  <a:cubicBezTo>
                    <a:pt x="f33" y="f9"/>
                    <a:pt x="f8" y="f9"/>
                    <a:pt x="f8" y="f9"/>
                  </a:cubicBezTo>
                  <a:close/>
                </a:path>
              </a:pathLst>
            </a:custGeom>
            <a:solidFill>
              <a:srgbClr val="EEEFF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0" name="Freeform 258">
              <a:extLst>
                <a:ext uri="{FF2B5EF4-FFF2-40B4-BE49-F238E27FC236}">
                  <a16:creationId xmlns:a16="http://schemas.microsoft.com/office/drawing/2014/main" id="{8D65B51E-85B3-B667-B547-16E08E5E5FE8}"/>
                </a:ext>
              </a:extLst>
            </p:cNvPr>
            <p:cNvSpPr/>
            <p:nvPr/>
          </p:nvSpPr>
          <p:spPr>
            <a:xfrm>
              <a:off x="10591796" y="4487866"/>
              <a:ext cx="42867" cy="60322"/>
            </a:xfrm>
            <a:custGeom>
              <a:avLst/>
              <a:gdLst>
                <a:gd name="f0" fmla="val 10800000"/>
                <a:gd name="f1" fmla="val 5400000"/>
                <a:gd name="f2" fmla="val 180"/>
                <a:gd name="f3" fmla="val w"/>
                <a:gd name="f4" fmla="val h"/>
                <a:gd name="f5" fmla="val 0"/>
                <a:gd name="f6" fmla="val 27"/>
                <a:gd name="f7" fmla="val 38"/>
                <a:gd name="f8" fmla="val 10"/>
                <a:gd name="f9" fmla="val 32"/>
                <a:gd name="f10" fmla="val 13"/>
                <a:gd name="f11" fmla="val 31"/>
                <a:gd name="f12" fmla="val 19"/>
                <a:gd name="f13" fmla="val 34"/>
                <a:gd name="f14" fmla="val 20"/>
                <a:gd name="f15" fmla="val 28"/>
                <a:gd name="f16" fmla="val 21"/>
                <a:gd name="f17" fmla="val 22"/>
                <a:gd name="f18" fmla="val 15"/>
                <a:gd name="f19" fmla="val 11"/>
                <a:gd name="f20" fmla="val 3"/>
                <a:gd name="f21" fmla="val 17"/>
                <a:gd name="f22" fmla="val 1"/>
                <a:gd name="f23" fmla="val 9"/>
                <a:gd name="f24" fmla="val 5"/>
                <a:gd name="f25" fmla="val 6"/>
                <a:gd name="f26" fmla="val 2"/>
                <a:gd name="f27" fmla="val 24"/>
                <a:gd name="f28" fmla="val 7"/>
                <a:gd name="f29" fmla="val 18"/>
                <a:gd name="f30" fmla="val 12"/>
                <a:gd name="f31" fmla="val 8"/>
                <a:gd name="f32" fmla="val 14"/>
                <a:gd name="f33" fmla="val 16"/>
                <a:gd name="f34" fmla="val 23"/>
                <a:gd name="f35" fmla="val 26"/>
                <a:gd name="f36" fmla="val 33"/>
                <a:gd name="f37" fmla="val 36"/>
                <a:gd name="f38" fmla="val 37"/>
                <a:gd name="f39" fmla="val 4"/>
                <a:gd name="f40" fmla="val 35"/>
                <a:gd name="f41" fmla="+- 0 0 -90"/>
                <a:gd name="f42" fmla="*/ f3 1 27"/>
                <a:gd name="f43" fmla="*/ f4 1 38"/>
                <a:gd name="f44" fmla="+- f7 0 f5"/>
                <a:gd name="f45" fmla="+- f6 0 f5"/>
                <a:gd name="f46" fmla="*/ f41 f0 1"/>
                <a:gd name="f47" fmla="*/ f45 1 27"/>
                <a:gd name="f48" fmla="*/ f44 1 38"/>
                <a:gd name="f49" fmla="*/ 10 f45 1"/>
                <a:gd name="f50" fmla="*/ 32 f44 1"/>
                <a:gd name="f51" fmla="*/ 20 f45 1"/>
                <a:gd name="f52" fmla="*/ 28 f44 1"/>
                <a:gd name="f53" fmla="*/ 11 f45 1"/>
                <a:gd name="f54" fmla="*/ 20 f44 1"/>
                <a:gd name="f55" fmla="*/ 1 f45 1"/>
                <a:gd name="f56" fmla="*/ 9 f44 1"/>
                <a:gd name="f57" fmla="*/ 6 f45 1"/>
                <a:gd name="f58" fmla="*/ 2 f44 1"/>
                <a:gd name="f59" fmla="*/ 22 f45 1"/>
                <a:gd name="f60" fmla="*/ 1 f44 1"/>
                <a:gd name="f61" fmla="*/ 24 f45 1"/>
                <a:gd name="f62" fmla="*/ 5 f44 1"/>
                <a:gd name="f63" fmla="*/ 21 f45 1"/>
                <a:gd name="f64" fmla="*/ 6 f44 1"/>
                <a:gd name="f65" fmla="*/ 7 f45 1"/>
                <a:gd name="f66" fmla="*/ 15 f44 1"/>
                <a:gd name="f67" fmla="*/ 19 f45 1"/>
                <a:gd name="f68" fmla="*/ 18 f44 1"/>
                <a:gd name="f69" fmla="*/ 26 f45 1"/>
                <a:gd name="f70" fmla="*/ 18 f45 1"/>
                <a:gd name="f71" fmla="*/ 37 f44 1"/>
                <a:gd name="f72" fmla="*/ 4 f45 1"/>
                <a:gd name="f73" fmla="*/ 36 f44 1"/>
                <a:gd name="f74" fmla="*/ 2 f45 1"/>
                <a:gd name="f75" fmla="*/ 33 f44 1"/>
                <a:gd name="f76" fmla="*/ 5 f45 1"/>
                <a:gd name="f77" fmla="*/ f46 1 f2"/>
                <a:gd name="f78" fmla="*/ f49 1 27"/>
                <a:gd name="f79" fmla="*/ f50 1 38"/>
                <a:gd name="f80" fmla="*/ f51 1 27"/>
                <a:gd name="f81" fmla="*/ f52 1 38"/>
                <a:gd name="f82" fmla="*/ f53 1 27"/>
                <a:gd name="f83" fmla="*/ f54 1 38"/>
                <a:gd name="f84" fmla="*/ f55 1 27"/>
                <a:gd name="f85" fmla="*/ f56 1 38"/>
                <a:gd name="f86" fmla="*/ f57 1 27"/>
                <a:gd name="f87" fmla="*/ f58 1 38"/>
                <a:gd name="f88" fmla="*/ f59 1 27"/>
                <a:gd name="f89" fmla="*/ f60 1 38"/>
                <a:gd name="f90" fmla="*/ f61 1 27"/>
                <a:gd name="f91" fmla="*/ f62 1 38"/>
                <a:gd name="f92" fmla="*/ f63 1 27"/>
                <a:gd name="f93" fmla="*/ f64 1 38"/>
                <a:gd name="f94" fmla="*/ f65 1 27"/>
                <a:gd name="f95" fmla="*/ f66 1 38"/>
                <a:gd name="f96" fmla="*/ f67 1 27"/>
                <a:gd name="f97" fmla="*/ f68 1 38"/>
                <a:gd name="f98" fmla="*/ f69 1 27"/>
                <a:gd name="f99" fmla="*/ f70 1 27"/>
                <a:gd name="f100" fmla="*/ f71 1 38"/>
                <a:gd name="f101" fmla="*/ f72 1 27"/>
                <a:gd name="f102" fmla="*/ f73 1 38"/>
                <a:gd name="f103" fmla="*/ f74 1 27"/>
                <a:gd name="f104" fmla="*/ f75 1 38"/>
                <a:gd name="f105" fmla="*/ f76 1 27"/>
                <a:gd name="f106" fmla="*/ 0 1 f47"/>
                <a:gd name="f107" fmla="*/ f6 1 f47"/>
                <a:gd name="f108" fmla="*/ 0 1 f48"/>
                <a:gd name="f109" fmla="*/ f7 1 f48"/>
                <a:gd name="f110" fmla="+- f77 0 f1"/>
                <a:gd name="f111" fmla="*/ f78 1 f47"/>
                <a:gd name="f112" fmla="*/ f79 1 f48"/>
                <a:gd name="f113" fmla="*/ f80 1 f47"/>
                <a:gd name="f114" fmla="*/ f81 1 f48"/>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7"/>
                <a:gd name="f133" fmla="*/ f100 1 f48"/>
                <a:gd name="f134" fmla="*/ f101 1 f47"/>
                <a:gd name="f135" fmla="*/ f102 1 f48"/>
                <a:gd name="f136" fmla="*/ f103 1 f47"/>
                <a:gd name="f137" fmla="*/ f104 1 f48"/>
                <a:gd name="f138" fmla="*/ f105 1 f47"/>
                <a:gd name="f139" fmla="*/ f106 f42 1"/>
                <a:gd name="f140" fmla="*/ f107 f42 1"/>
                <a:gd name="f141" fmla="*/ f109 f43 1"/>
                <a:gd name="f142" fmla="*/ f108 f43 1"/>
                <a:gd name="f143" fmla="*/ f111 f42 1"/>
                <a:gd name="f144" fmla="*/ f112 f43 1"/>
                <a:gd name="f145" fmla="*/ f113 f42 1"/>
                <a:gd name="f146" fmla="*/ f114 f43 1"/>
                <a:gd name="f147" fmla="*/ f115 f42 1"/>
                <a:gd name="f148" fmla="*/ f116 f43 1"/>
                <a:gd name="f149" fmla="*/ f117 f42 1"/>
                <a:gd name="f150" fmla="*/ f118 f43 1"/>
                <a:gd name="f151" fmla="*/ f119 f42 1"/>
                <a:gd name="f152" fmla="*/ f120 f43 1"/>
                <a:gd name="f153" fmla="*/ f121 f42 1"/>
                <a:gd name="f154" fmla="*/ f122 f43 1"/>
                <a:gd name="f155" fmla="*/ f123 f42 1"/>
                <a:gd name="f156" fmla="*/ f124 f43 1"/>
                <a:gd name="f157" fmla="*/ f125 f42 1"/>
                <a:gd name="f158" fmla="*/ f126 f43 1"/>
                <a:gd name="f159" fmla="*/ f127 f42 1"/>
                <a:gd name="f160" fmla="*/ f128 f43 1"/>
                <a:gd name="f161" fmla="*/ f129 f42 1"/>
                <a:gd name="f162" fmla="*/ f130 f43 1"/>
                <a:gd name="f163" fmla="*/ f131 f42 1"/>
                <a:gd name="f164" fmla="*/ f132 f42 1"/>
                <a:gd name="f165" fmla="*/ f133 f43 1"/>
                <a:gd name="f166" fmla="*/ f134 f42 1"/>
                <a:gd name="f167" fmla="*/ f135 f43 1"/>
                <a:gd name="f168" fmla="*/ f136 f42 1"/>
                <a:gd name="f169" fmla="*/ f137 f43 1"/>
                <a:gd name="f170" fmla="*/ f138 f42 1"/>
              </a:gdLst>
              <a:ahLst/>
              <a:cxnLst>
                <a:cxn ang="3cd4">
                  <a:pos x="hc" y="t"/>
                </a:cxn>
                <a:cxn ang="0">
                  <a:pos x="r" y="vc"/>
                </a:cxn>
                <a:cxn ang="cd4">
                  <a:pos x="hc" y="b"/>
                </a:cxn>
                <a:cxn ang="cd2">
                  <a:pos x="l" y="vc"/>
                </a:cxn>
                <a:cxn ang="f110">
                  <a:pos x="f143" y="f144"/>
                </a:cxn>
                <a:cxn ang="f110">
                  <a:pos x="f145" y="f146"/>
                </a:cxn>
                <a:cxn ang="f110">
                  <a:pos x="f147" y="f148"/>
                </a:cxn>
                <a:cxn ang="f110">
                  <a:pos x="f149" y="f150"/>
                </a:cxn>
                <a:cxn ang="f110">
                  <a:pos x="f151" y="f152"/>
                </a:cxn>
                <a:cxn ang="f110">
                  <a:pos x="f153" y="f154"/>
                </a:cxn>
                <a:cxn ang="f110">
                  <a:pos x="f155" y="f156"/>
                </a:cxn>
                <a:cxn ang="f110">
                  <a:pos x="f157" y="f158"/>
                </a:cxn>
                <a:cxn ang="f110">
                  <a:pos x="f147" y="f156"/>
                </a:cxn>
                <a:cxn ang="f110">
                  <a:pos x="f159" y="f150"/>
                </a:cxn>
                <a:cxn ang="f110">
                  <a:pos x="f143" y="f160"/>
                </a:cxn>
                <a:cxn ang="f110">
                  <a:pos x="f161" y="f162"/>
                </a:cxn>
                <a:cxn ang="f110">
                  <a:pos x="f163" y="f146"/>
                </a:cxn>
                <a:cxn ang="f110">
                  <a:pos x="f164" y="f165"/>
                </a:cxn>
                <a:cxn ang="f110">
                  <a:pos x="f166" y="f167"/>
                </a:cxn>
                <a:cxn ang="f110">
                  <a:pos x="f168" y="f169"/>
                </a:cxn>
                <a:cxn ang="f110">
                  <a:pos x="f170" y="f144"/>
                </a:cxn>
                <a:cxn ang="f110">
                  <a:pos x="f143" y="f144"/>
                </a:cxn>
              </a:cxnLst>
              <a:rect l="f139" t="f142" r="f140" b="f141"/>
              <a:pathLst>
                <a:path w="27" h="38">
                  <a:moveTo>
                    <a:pt x="f8" y="f9"/>
                  </a:moveTo>
                  <a:cubicBezTo>
                    <a:pt x="f10" y="f11"/>
                    <a:pt x="f12" y="f13"/>
                    <a:pt x="f14" y="f15"/>
                  </a:cubicBezTo>
                  <a:cubicBezTo>
                    <a:pt x="f16" y="f17"/>
                    <a:pt x="f18" y="f17"/>
                    <a:pt x="f19" y="f14"/>
                  </a:cubicBezTo>
                  <a:cubicBezTo>
                    <a:pt x="f20" y="f21"/>
                    <a:pt x="f5" y="f18"/>
                    <a:pt x="f22" y="f23"/>
                  </a:cubicBezTo>
                  <a:cubicBezTo>
                    <a:pt x="f22" y="f24"/>
                    <a:pt x="f20" y="f20"/>
                    <a:pt x="f25" y="f26"/>
                  </a:cubicBezTo>
                  <a:cubicBezTo>
                    <a:pt x="f19" y="f5"/>
                    <a:pt x="f21" y="f5"/>
                    <a:pt x="f17" y="f22"/>
                  </a:cubicBezTo>
                  <a:cubicBezTo>
                    <a:pt x="f27" y="f22"/>
                    <a:pt x="f27" y="f20"/>
                    <a:pt x="f27" y="f24"/>
                  </a:cubicBezTo>
                  <a:cubicBezTo>
                    <a:pt x="f27" y="f28"/>
                    <a:pt x="f17" y="f25"/>
                    <a:pt x="f16" y="f25"/>
                  </a:cubicBezTo>
                  <a:cubicBezTo>
                    <a:pt x="f29" y="f24"/>
                    <a:pt x="f18" y="f24"/>
                    <a:pt x="f19" y="f24"/>
                  </a:cubicBezTo>
                  <a:cubicBezTo>
                    <a:pt x="f23" y="f25"/>
                    <a:pt x="f28" y="f28"/>
                    <a:pt x="f28" y="f23"/>
                  </a:cubicBezTo>
                  <a:cubicBezTo>
                    <a:pt x="f28" y="f30"/>
                    <a:pt x="f31" y="f32"/>
                    <a:pt x="f8" y="f18"/>
                  </a:cubicBezTo>
                  <a:cubicBezTo>
                    <a:pt x="f10" y="f33"/>
                    <a:pt x="f33" y="f21"/>
                    <a:pt x="f12" y="f29"/>
                  </a:cubicBezTo>
                  <a:cubicBezTo>
                    <a:pt x="f27" y="f12"/>
                    <a:pt x="f6" y="f34"/>
                    <a:pt x="f35" y="f15"/>
                  </a:cubicBezTo>
                  <a:cubicBezTo>
                    <a:pt x="f35" y="f36"/>
                    <a:pt x="f17" y="f37"/>
                    <a:pt x="f29" y="f38"/>
                  </a:cubicBezTo>
                  <a:cubicBezTo>
                    <a:pt x="f10" y="f7"/>
                    <a:pt x="f31" y="f7"/>
                    <a:pt x="f39" y="f37"/>
                  </a:cubicBezTo>
                  <a:cubicBezTo>
                    <a:pt x="f26" y="f40"/>
                    <a:pt x="f22" y="f40"/>
                    <a:pt x="f26" y="f36"/>
                  </a:cubicBezTo>
                  <a:cubicBezTo>
                    <a:pt x="f26" y="f11"/>
                    <a:pt x="f20" y="f9"/>
                    <a:pt x="f24" y="f9"/>
                  </a:cubicBezTo>
                  <a:cubicBezTo>
                    <a:pt x="f25" y="f9"/>
                    <a:pt x="f31" y="f9"/>
                    <a:pt x="f8" y="f9"/>
                  </a:cubicBezTo>
                  <a:close/>
                </a:path>
              </a:pathLst>
            </a:custGeom>
            <a:solidFill>
              <a:srgbClr val="F1F2F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1" name="Freeform 259">
              <a:extLst>
                <a:ext uri="{FF2B5EF4-FFF2-40B4-BE49-F238E27FC236}">
                  <a16:creationId xmlns:a16="http://schemas.microsoft.com/office/drawing/2014/main" id="{DAAF6D5F-E7D8-8B76-B14C-A06A85B82511}"/>
                </a:ext>
              </a:extLst>
            </p:cNvPr>
            <p:cNvSpPr/>
            <p:nvPr/>
          </p:nvSpPr>
          <p:spPr>
            <a:xfrm>
              <a:off x="10315574" y="4405314"/>
              <a:ext cx="44448" cy="57150"/>
            </a:xfrm>
            <a:custGeom>
              <a:avLst/>
              <a:gdLst>
                <a:gd name="f0" fmla="val 10800000"/>
                <a:gd name="f1" fmla="val 5400000"/>
                <a:gd name="f2" fmla="val 180"/>
                <a:gd name="f3" fmla="val w"/>
                <a:gd name="f4" fmla="val h"/>
                <a:gd name="f5" fmla="val 0"/>
                <a:gd name="f6" fmla="val 28"/>
                <a:gd name="f7" fmla="val 36"/>
                <a:gd name="f8" fmla="val 7"/>
                <a:gd name="f9" fmla="val 24"/>
                <a:gd name="f10" fmla="val 6"/>
                <a:gd name="f11" fmla="val 27"/>
                <a:gd name="f12" fmla="val 30"/>
                <a:gd name="f13" fmla="val 33"/>
                <a:gd name="f14" fmla="val 34"/>
                <a:gd name="f15" fmla="val 5"/>
                <a:gd name="f16" fmla="val 3"/>
                <a:gd name="f17" fmla="val 1"/>
                <a:gd name="f18" fmla="val 35"/>
                <a:gd name="f19" fmla="val 23"/>
                <a:gd name="f20" fmla="val 13"/>
                <a:gd name="f21" fmla="val 4"/>
                <a:gd name="f22" fmla="val 8"/>
                <a:gd name="f23" fmla="val 18"/>
                <a:gd name="f24" fmla="val 11"/>
                <a:gd name="f25" fmla="val 17"/>
                <a:gd name="f26" fmla="val 22"/>
                <a:gd name="f27" fmla="val 14"/>
                <a:gd name="f28" fmla="val 10"/>
                <a:gd name="f29" fmla="+- 0 0 -90"/>
                <a:gd name="f30" fmla="*/ f3 1 28"/>
                <a:gd name="f31" fmla="*/ f4 1 36"/>
                <a:gd name="f32" fmla="+- f7 0 f5"/>
                <a:gd name="f33" fmla="+- f6 0 f5"/>
                <a:gd name="f34" fmla="*/ f29 f0 1"/>
                <a:gd name="f35" fmla="*/ f33 1 28"/>
                <a:gd name="f36" fmla="*/ f32 1 36"/>
                <a:gd name="f37" fmla="*/ 7 f33 1"/>
                <a:gd name="f38" fmla="*/ 24 f32 1"/>
                <a:gd name="f39" fmla="*/ 6 f33 1"/>
                <a:gd name="f40" fmla="*/ 33 f32 1"/>
                <a:gd name="f41" fmla="*/ 3 f33 1"/>
                <a:gd name="f42" fmla="*/ 36 f32 1"/>
                <a:gd name="f43" fmla="*/ 1 f33 1"/>
                <a:gd name="f44" fmla="*/ 0 f33 1"/>
                <a:gd name="f45" fmla="*/ 3 f32 1"/>
                <a:gd name="f46" fmla="*/ 4 f33 1"/>
                <a:gd name="f47" fmla="*/ 0 f32 1"/>
                <a:gd name="f48" fmla="*/ 18 f33 1"/>
                <a:gd name="f49" fmla="*/ 28 f33 1"/>
                <a:gd name="f50" fmla="*/ 11 f32 1"/>
                <a:gd name="f51" fmla="*/ 23 f32 1"/>
                <a:gd name="f52" fmla="*/ f34 1 f2"/>
                <a:gd name="f53" fmla="*/ f37 1 28"/>
                <a:gd name="f54" fmla="*/ f38 1 36"/>
                <a:gd name="f55" fmla="*/ f39 1 28"/>
                <a:gd name="f56" fmla="*/ f40 1 36"/>
                <a:gd name="f57" fmla="*/ f41 1 28"/>
                <a:gd name="f58" fmla="*/ f42 1 36"/>
                <a:gd name="f59" fmla="*/ f43 1 28"/>
                <a:gd name="f60" fmla="*/ f44 1 28"/>
                <a:gd name="f61" fmla="*/ f45 1 36"/>
                <a:gd name="f62" fmla="*/ f46 1 28"/>
                <a:gd name="f63" fmla="*/ f47 1 36"/>
                <a:gd name="f64" fmla="*/ f48 1 28"/>
                <a:gd name="f65" fmla="*/ f49 1 28"/>
                <a:gd name="f66" fmla="*/ f50 1 36"/>
                <a:gd name="f67" fmla="*/ f51 1 36"/>
                <a:gd name="f68" fmla="*/ 0 1 f35"/>
                <a:gd name="f69" fmla="*/ f6 1 f35"/>
                <a:gd name="f70" fmla="*/ 0 1 f36"/>
                <a:gd name="f71" fmla="*/ f7 1 f36"/>
                <a:gd name="f72" fmla="+- f52 0 f1"/>
                <a:gd name="f73" fmla="*/ f53 1 f35"/>
                <a:gd name="f74" fmla="*/ f54 1 f36"/>
                <a:gd name="f75" fmla="*/ f55 1 f35"/>
                <a:gd name="f76" fmla="*/ f56 1 f36"/>
                <a:gd name="f77" fmla="*/ f57 1 f35"/>
                <a:gd name="f78" fmla="*/ f58 1 f36"/>
                <a:gd name="f79" fmla="*/ f59 1 f35"/>
                <a:gd name="f80" fmla="*/ f60 1 f35"/>
                <a:gd name="f81" fmla="*/ f61 1 f36"/>
                <a:gd name="f82" fmla="*/ f62 1 f35"/>
                <a:gd name="f83" fmla="*/ f63 1 f36"/>
                <a:gd name="f84" fmla="*/ f64 1 f35"/>
                <a:gd name="f85" fmla="*/ f65 1 f35"/>
                <a:gd name="f86" fmla="*/ f66 1 f36"/>
                <a:gd name="f87" fmla="*/ f67 1 f36"/>
                <a:gd name="f88" fmla="*/ f68 f30 1"/>
                <a:gd name="f89" fmla="*/ f69 f30 1"/>
                <a:gd name="f90" fmla="*/ f71 f31 1"/>
                <a:gd name="f91" fmla="*/ f70 f31 1"/>
                <a:gd name="f92" fmla="*/ f73 f30 1"/>
                <a:gd name="f93" fmla="*/ f74 f31 1"/>
                <a:gd name="f94" fmla="*/ f75 f30 1"/>
                <a:gd name="f95" fmla="*/ f76 f31 1"/>
                <a:gd name="f96" fmla="*/ f77 f30 1"/>
                <a:gd name="f97" fmla="*/ f78 f31 1"/>
                <a:gd name="f98" fmla="*/ f79 f30 1"/>
                <a:gd name="f99" fmla="*/ f80 f30 1"/>
                <a:gd name="f100" fmla="*/ f81 f31 1"/>
                <a:gd name="f101" fmla="*/ f82 f30 1"/>
                <a:gd name="f102" fmla="*/ f83 f31 1"/>
                <a:gd name="f103" fmla="*/ f84 f30 1"/>
                <a:gd name="f104" fmla="*/ f85 f30 1"/>
                <a:gd name="f105" fmla="*/ f86 f31 1"/>
                <a:gd name="f106" fmla="*/ f87 f31 1"/>
              </a:gdLst>
              <a:ahLst/>
              <a:cxnLst>
                <a:cxn ang="3cd4">
                  <a:pos x="hc" y="t"/>
                </a:cxn>
                <a:cxn ang="0">
                  <a:pos x="r" y="vc"/>
                </a:cxn>
                <a:cxn ang="cd4">
                  <a:pos x="hc" y="b"/>
                </a:cxn>
                <a:cxn ang="cd2">
                  <a:pos x="l" y="vc"/>
                </a:cxn>
                <a:cxn ang="f72">
                  <a:pos x="f92" y="f93"/>
                </a:cxn>
                <a:cxn ang="f72">
                  <a:pos x="f94" y="f95"/>
                </a:cxn>
                <a:cxn ang="f72">
                  <a:pos x="f96" y="f97"/>
                </a:cxn>
                <a:cxn ang="f72">
                  <a:pos x="f98" y="f95"/>
                </a:cxn>
                <a:cxn ang="f72">
                  <a:pos x="f99" y="f100"/>
                </a:cxn>
                <a:cxn ang="f72">
                  <a:pos x="f101" y="f102"/>
                </a:cxn>
                <a:cxn ang="f72">
                  <a:pos x="f103" y="f102"/>
                </a:cxn>
                <a:cxn ang="f72">
                  <a:pos x="f104" y="f105"/>
                </a:cxn>
                <a:cxn ang="f72">
                  <a:pos x="f103" y="f106"/>
                </a:cxn>
                <a:cxn ang="f72">
                  <a:pos x="f92" y="f93"/>
                </a:cxn>
              </a:cxnLst>
              <a:rect l="f88" t="f91" r="f89" b="f90"/>
              <a:pathLst>
                <a:path w="28" h="36">
                  <a:moveTo>
                    <a:pt x="f8" y="f9"/>
                  </a:moveTo>
                  <a:cubicBezTo>
                    <a:pt x="f10" y="f11"/>
                    <a:pt x="f10" y="f12"/>
                    <a:pt x="f10" y="f13"/>
                  </a:cubicBezTo>
                  <a:cubicBezTo>
                    <a:pt x="f10" y="f14"/>
                    <a:pt x="f15" y="f7"/>
                    <a:pt x="f16" y="f7"/>
                  </a:cubicBezTo>
                  <a:cubicBezTo>
                    <a:pt x="f17" y="f7"/>
                    <a:pt x="f17" y="f18"/>
                    <a:pt x="f17" y="f13"/>
                  </a:cubicBezTo>
                  <a:cubicBezTo>
                    <a:pt x="f5" y="f19"/>
                    <a:pt x="f5" y="f20"/>
                    <a:pt x="f5" y="f16"/>
                  </a:cubicBezTo>
                  <a:cubicBezTo>
                    <a:pt x="f5" y="f17"/>
                    <a:pt x="f17" y="f5"/>
                    <a:pt x="f21" y="f5"/>
                  </a:cubicBezTo>
                  <a:cubicBezTo>
                    <a:pt x="f22" y="f5"/>
                    <a:pt x="f20" y="f5"/>
                    <a:pt x="f23" y="f5"/>
                  </a:cubicBezTo>
                  <a:cubicBezTo>
                    <a:pt x="f9" y="f5"/>
                    <a:pt x="f11" y="f15"/>
                    <a:pt x="f6" y="f24"/>
                  </a:cubicBezTo>
                  <a:cubicBezTo>
                    <a:pt x="f6" y="f25"/>
                    <a:pt x="f9" y="f26"/>
                    <a:pt x="f23" y="f19"/>
                  </a:cubicBezTo>
                  <a:cubicBezTo>
                    <a:pt x="f27" y="f9"/>
                    <a:pt x="f28" y="f19"/>
                    <a:pt x="f8" y="f9"/>
                  </a:cubicBezTo>
                  <a:close/>
                </a:path>
              </a:pathLst>
            </a:custGeom>
            <a:solidFill>
              <a:srgbClr val="F9F9F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2" name="Freeform 260">
              <a:extLst>
                <a:ext uri="{FF2B5EF4-FFF2-40B4-BE49-F238E27FC236}">
                  <a16:creationId xmlns:a16="http://schemas.microsoft.com/office/drawing/2014/main" id="{302788A2-4F51-8549-908F-EA00FD8422EF}"/>
                </a:ext>
              </a:extLst>
            </p:cNvPr>
            <p:cNvSpPr/>
            <p:nvPr/>
          </p:nvSpPr>
          <p:spPr>
            <a:xfrm>
              <a:off x="10420346" y="4487866"/>
              <a:ext cx="46040" cy="58741"/>
            </a:xfrm>
            <a:custGeom>
              <a:avLst/>
              <a:gdLst>
                <a:gd name="f0" fmla="val 10800000"/>
                <a:gd name="f1" fmla="val 5400000"/>
                <a:gd name="f2" fmla="val 180"/>
                <a:gd name="f3" fmla="val w"/>
                <a:gd name="f4" fmla="val h"/>
                <a:gd name="f5" fmla="val 0"/>
                <a:gd name="f6" fmla="val 30"/>
                <a:gd name="f7" fmla="val 37"/>
                <a:gd name="f8" fmla="val 11"/>
                <a:gd name="f9" fmla="val 2"/>
                <a:gd name="f10" fmla="val 9"/>
                <a:gd name="f11" fmla="val 13"/>
                <a:gd name="f12" fmla="val 15"/>
                <a:gd name="f13" fmla="val 17"/>
                <a:gd name="f14" fmla="val 22"/>
                <a:gd name="f15" fmla="val 20"/>
                <a:gd name="f16" fmla="val 1"/>
                <a:gd name="f17" fmla="val 5"/>
                <a:gd name="f18" fmla="val 27"/>
                <a:gd name="f19" fmla="val 7"/>
                <a:gd name="f20" fmla="val 26"/>
                <a:gd name="f21" fmla="val 10"/>
                <a:gd name="f22" fmla="val 18"/>
                <a:gd name="f23" fmla="val 16"/>
                <a:gd name="f24" fmla="val 25"/>
                <a:gd name="f25" fmla="val 34"/>
                <a:gd name="f26" fmla="val 19"/>
                <a:gd name="f27" fmla="val 36"/>
                <a:gd name="f28" fmla="val 14"/>
                <a:gd name="f29" fmla="val 28"/>
                <a:gd name="f30" fmla="val 23"/>
                <a:gd name="f31" fmla="val 6"/>
                <a:gd name="f32" fmla="val 12"/>
                <a:gd name="f33" fmla="val 4"/>
                <a:gd name="f34" fmla="+- 0 0 -90"/>
                <a:gd name="f35" fmla="*/ f3 1 30"/>
                <a:gd name="f36" fmla="*/ f4 1 37"/>
                <a:gd name="f37" fmla="+- f7 0 f5"/>
                <a:gd name="f38" fmla="+- f6 0 f5"/>
                <a:gd name="f39" fmla="*/ f34 f0 1"/>
                <a:gd name="f40" fmla="*/ f38 1 30"/>
                <a:gd name="f41" fmla="*/ f37 1 37"/>
                <a:gd name="f42" fmla="*/ 0 f38 1"/>
                <a:gd name="f43" fmla="*/ 0 f37 1"/>
                <a:gd name="f44" fmla="*/ 15 f38 1"/>
                <a:gd name="f45" fmla="*/ 17 f37 1"/>
                <a:gd name="f46" fmla="*/ 30 f38 1"/>
                <a:gd name="f47" fmla="*/ 1 f37 1"/>
                <a:gd name="f48" fmla="*/ 26 f38 1"/>
                <a:gd name="f49" fmla="*/ 10 f37 1"/>
                <a:gd name="f50" fmla="*/ 18 f38 1"/>
                <a:gd name="f51" fmla="*/ 34 f37 1"/>
                <a:gd name="f52" fmla="*/ 16 f38 1"/>
                <a:gd name="f53" fmla="*/ 37 f37 1"/>
                <a:gd name="f54" fmla="*/ 13 f38 1"/>
                <a:gd name="f55" fmla="*/ 9 f38 1"/>
                <a:gd name="f56" fmla="*/ f39 1 f2"/>
                <a:gd name="f57" fmla="*/ f42 1 30"/>
                <a:gd name="f58" fmla="*/ f43 1 37"/>
                <a:gd name="f59" fmla="*/ f44 1 30"/>
                <a:gd name="f60" fmla="*/ f45 1 37"/>
                <a:gd name="f61" fmla="*/ f46 1 30"/>
                <a:gd name="f62" fmla="*/ f47 1 37"/>
                <a:gd name="f63" fmla="*/ f48 1 30"/>
                <a:gd name="f64" fmla="*/ f49 1 37"/>
                <a:gd name="f65" fmla="*/ f50 1 30"/>
                <a:gd name="f66" fmla="*/ f51 1 37"/>
                <a:gd name="f67" fmla="*/ f52 1 30"/>
                <a:gd name="f68" fmla="*/ f53 1 37"/>
                <a:gd name="f69" fmla="*/ f54 1 30"/>
                <a:gd name="f70" fmla="*/ f55 1 30"/>
                <a:gd name="f71" fmla="*/ 0 1 f40"/>
                <a:gd name="f72" fmla="*/ f6 1 f40"/>
                <a:gd name="f73" fmla="*/ 0 1 f41"/>
                <a:gd name="f74" fmla="*/ f7 1 f41"/>
                <a:gd name="f75" fmla="+- f56 0 f1"/>
                <a:gd name="f76" fmla="*/ f57 1 f40"/>
                <a:gd name="f77" fmla="*/ f58 1 f41"/>
                <a:gd name="f78" fmla="*/ f59 1 f40"/>
                <a:gd name="f79" fmla="*/ f60 1 f41"/>
                <a:gd name="f80" fmla="*/ f61 1 f40"/>
                <a:gd name="f81" fmla="*/ f62 1 f41"/>
                <a:gd name="f82" fmla="*/ f63 1 f40"/>
                <a:gd name="f83" fmla="*/ f64 1 f41"/>
                <a:gd name="f84" fmla="*/ f65 1 f40"/>
                <a:gd name="f85" fmla="*/ f66 1 f41"/>
                <a:gd name="f86" fmla="*/ f67 1 f40"/>
                <a:gd name="f87" fmla="*/ f68 1 f41"/>
                <a:gd name="f88" fmla="*/ f69 1 f40"/>
                <a:gd name="f89" fmla="*/ f70 1 f40"/>
                <a:gd name="f90" fmla="*/ f71 f35 1"/>
                <a:gd name="f91" fmla="*/ f72 f35 1"/>
                <a:gd name="f92" fmla="*/ f74 f36 1"/>
                <a:gd name="f93" fmla="*/ f73 f36 1"/>
                <a:gd name="f94" fmla="*/ f76 f35 1"/>
                <a:gd name="f95" fmla="*/ f77 f36 1"/>
                <a:gd name="f96" fmla="*/ f78 f35 1"/>
                <a:gd name="f97" fmla="*/ f79 f36 1"/>
                <a:gd name="f98" fmla="*/ f80 f35 1"/>
                <a:gd name="f99" fmla="*/ f81 f36 1"/>
                <a:gd name="f100" fmla="*/ f82 f35 1"/>
                <a:gd name="f101" fmla="*/ f83 f36 1"/>
                <a:gd name="f102" fmla="*/ f84 f35 1"/>
                <a:gd name="f103" fmla="*/ f85 f36 1"/>
                <a:gd name="f104" fmla="*/ f86 f35 1"/>
                <a:gd name="f105" fmla="*/ f87 f36 1"/>
                <a:gd name="f106" fmla="*/ f88 f35 1"/>
                <a:gd name="f107" fmla="*/ f89 f35 1"/>
              </a:gdLst>
              <a:ahLst/>
              <a:cxnLst>
                <a:cxn ang="3cd4">
                  <a:pos x="hc" y="t"/>
                </a:cxn>
                <a:cxn ang="0">
                  <a:pos x="r" y="vc"/>
                </a:cxn>
                <a:cxn ang="cd4">
                  <a:pos x="hc" y="b"/>
                </a:cxn>
                <a:cxn ang="cd2">
                  <a:pos x="l" y="vc"/>
                </a:cxn>
                <a:cxn ang="f75">
                  <a:pos x="f94" y="f95"/>
                </a:cxn>
                <a:cxn ang="f75">
                  <a:pos x="f96" y="f97"/>
                </a:cxn>
                <a:cxn ang="f75">
                  <a:pos x="f98" y="f99"/>
                </a:cxn>
                <a:cxn ang="f75">
                  <a:pos x="f100" y="f101"/>
                </a:cxn>
                <a:cxn ang="f75">
                  <a:pos x="f102" y="f103"/>
                </a:cxn>
                <a:cxn ang="f75">
                  <a:pos x="f104" y="f105"/>
                </a:cxn>
                <a:cxn ang="f75">
                  <a:pos x="f106" y="f103"/>
                </a:cxn>
                <a:cxn ang="f75">
                  <a:pos x="f107" y="f97"/>
                </a:cxn>
                <a:cxn ang="f75">
                  <a:pos x="f94" y="f95"/>
                </a:cxn>
              </a:cxnLst>
              <a:rect l="f90" t="f93" r="f91" b="f92"/>
              <a:pathLst>
                <a:path w="30" h="37">
                  <a:moveTo>
                    <a:pt x="f5" y="f5"/>
                  </a:moveTo>
                  <a:cubicBezTo>
                    <a:pt x="f8" y="f9"/>
                    <a:pt x="f10" y="f11"/>
                    <a:pt x="f12" y="f13"/>
                  </a:cubicBezTo>
                  <a:cubicBezTo>
                    <a:pt x="f14" y="f11"/>
                    <a:pt x="f15" y="f9"/>
                    <a:pt x="f6" y="f16"/>
                  </a:cubicBezTo>
                  <a:cubicBezTo>
                    <a:pt x="f6" y="f17"/>
                    <a:pt x="f18" y="f19"/>
                    <a:pt x="f20" y="f21"/>
                  </a:cubicBezTo>
                  <a:cubicBezTo>
                    <a:pt x="f14" y="f22"/>
                    <a:pt x="f23" y="f24"/>
                    <a:pt x="f22" y="f25"/>
                  </a:cubicBezTo>
                  <a:cubicBezTo>
                    <a:pt x="f26" y="f27"/>
                    <a:pt x="f22" y="f7"/>
                    <a:pt x="f23" y="f7"/>
                  </a:cubicBezTo>
                  <a:cubicBezTo>
                    <a:pt x="f28" y="f7"/>
                    <a:pt x="f11" y="f27"/>
                    <a:pt x="f11" y="f25"/>
                  </a:cubicBezTo>
                  <a:cubicBezTo>
                    <a:pt x="f11" y="f29"/>
                    <a:pt x="f11" y="f30"/>
                    <a:pt x="f10" y="f13"/>
                  </a:cubicBezTo>
                  <a:cubicBezTo>
                    <a:pt x="f31" y="f32"/>
                    <a:pt x="f33" y="f19"/>
                    <a:pt x="f5" y="f5"/>
                  </a:cubicBezTo>
                  <a:close/>
                </a:path>
              </a:pathLst>
            </a:custGeom>
            <a:solidFill>
              <a:srgbClr val="EFEF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3" name="Freeform 261">
              <a:extLst>
                <a:ext uri="{FF2B5EF4-FFF2-40B4-BE49-F238E27FC236}">
                  <a16:creationId xmlns:a16="http://schemas.microsoft.com/office/drawing/2014/main" id="{639EFC1F-BC7B-B416-86CB-9F2F4BC7C024}"/>
                </a:ext>
              </a:extLst>
            </p:cNvPr>
            <p:cNvSpPr/>
            <p:nvPr/>
          </p:nvSpPr>
          <p:spPr>
            <a:xfrm>
              <a:off x="10491789" y="4403722"/>
              <a:ext cx="44448" cy="57150"/>
            </a:xfrm>
            <a:custGeom>
              <a:avLst/>
              <a:gdLst>
                <a:gd name="f0" fmla="val 10800000"/>
                <a:gd name="f1" fmla="val 5400000"/>
                <a:gd name="f2" fmla="val 180"/>
                <a:gd name="f3" fmla="val w"/>
                <a:gd name="f4" fmla="val h"/>
                <a:gd name="f5" fmla="val 0"/>
                <a:gd name="f6" fmla="val 28"/>
                <a:gd name="f7" fmla="val 36"/>
                <a:gd name="f8" fmla="val 14"/>
                <a:gd name="f9" fmla="val 1"/>
                <a:gd name="f10" fmla="val 17"/>
                <a:gd name="f11" fmla="val 21"/>
                <a:gd name="f12" fmla="val 24"/>
                <a:gd name="f13" fmla="val 26"/>
                <a:gd name="f14" fmla="val 3"/>
                <a:gd name="f15" fmla="val 5"/>
                <a:gd name="f16" fmla="val 25"/>
                <a:gd name="f17" fmla="val 22"/>
                <a:gd name="f18" fmla="val 18"/>
                <a:gd name="f19" fmla="val 6"/>
                <a:gd name="f20" fmla="val 9"/>
                <a:gd name="f21" fmla="val 31"/>
                <a:gd name="f22" fmla="val 33"/>
                <a:gd name="f23" fmla="val 15"/>
                <a:gd name="f24" fmla="val 11"/>
                <a:gd name="f25" fmla="val 34"/>
                <a:gd name="f26" fmla="val 32"/>
                <a:gd name="f27" fmla="val 19"/>
                <a:gd name="f28" fmla="val 13"/>
                <a:gd name="f29" fmla="val 4"/>
                <a:gd name="f30" fmla="val 8"/>
                <a:gd name="f31" fmla="+- 0 0 -90"/>
                <a:gd name="f32" fmla="*/ f3 1 28"/>
                <a:gd name="f33" fmla="*/ f4 1 36"/>
                <a:gd name="f34" fmla="+- f7 0 f5"/>
                <a:gd name="f35" fmla="+- f6 0 f5"/>
                <a:gd name="f36" fmla="*/ f31 f0 1"/>
                <a:gd name="f37" fmla="*/ f35 1 28"/>
                <a:gd name="f38" fmla="*/ f34 1 36"/>
                <a:gd name="f39" fmla="*/ 14 f35 1"/>
                <a:gd name="f40" fmla="*/ 1 f34 1"/>
                <a:gd name="f41" fmla="*/ 24 f35 1"/>
                <a:gd name="f42" fmla="*/ 28 f35 1"/>
                <a:gd name="f43" fmla="*/ 3 f34 1"/>
                <a:gd name="f44" fmla="*/ 25 f35 1"/>
                <a:gd name="f45" fmla="*/ 5 f34 1"/>
                <a:gd name="f46" fmla="*/ 21 f35 1"/>
                <a:gd name="f47" fmla="*/ 17 f35 1"/>
                <a:gd name="f48" fmla="*/ 9 f34 1"/>
                <a:gd name="f49" fmla="*/ 31 f34 1"/>
                <a:gd name="f50" fmla="*/ 15 f35 1"/>
                <a:gd name="f51" fmla="*/ 36 f34 1"/>
                <a:gd name="f52" fmla="*/ 11 f35 1"/>
                <a:gd name="f53" fmla="*/ 32 f34 1"/>
                <a:gd name="f54" fmla="*/ 13 f34 1"/>
                <a:gd name="f55" fmla="*/ 4 f35 1"/>
                <a:gd name="f56" fmla="*/ 0 f35 1"/>
                <a:gd name="f57" fmla="*/ f36 1 f2"/>
                <a:gd name="f58" fmla="*/ f39 1 28"/>
                <a:gd name="f59" fmla="*/ f40 1 36"/>
                <a:gd name="f60" fmla="*/ f41 1 28"/>
                <a:gd name="f61" fmla="*/ f42 1 28"/>
                <a:gd name="f62" fmla="*/ f43 1 36"/>
                <a:gd name="f63" fmla="*/ f44 1 28"/>
                <a:gd name="f64" fmla="*/ f45 1 36"/>
                <a:gd name="f65" fmla="*/ f46 1 28"/>
                <a:gd name="f66" fmla="*/ f47 1 28"/>
                <a:gd name="f67" fmla="*/ f48 1 36"/>
                <a:gd name="f68" fmla="*/ f49 1 36"/>
                <a:gd name="f69" fmla="*/ f50 1 28"/>
                <a:gd name="f70" fmla="*/ f51 1 36"/>
                <a:gd name="f71" fmla="*/ f52 1 28"/>
                <a:gd name="f72" fmla="*/ f53 1 36"/>
                <a:gd name="f73" fmla="*/ f54 1 36"/>
                <a:gd name="f74" fmla="*/ f55 1 28"/>
                <a:gd name="f75" fmla="*/ f56 1 28"/>
                <a:gd name="f76" fmla="*/ 0 1 f37"/>
                <a:gd name="f77" fmla="*/ f6 1 f37"/>
                <a:gd name="f78" fmla="*/ 0 1 f38"/>
                <a:gd name="f79" fmla="*/ f7 1 f38"/>
                <a:gd name="f80" fmla="+- f57 0 f1"/>
                <a:gd name="f81" fmla="*/ f58 1 f37"/>
                <a:gd name="f82" fmla="*/ f59 1 f38"/>
                <a:gd name="f83" fmla="*/ f60 1 f37"/>
                <a:gd name="f84" fmla="*/ f61 1 f37"/>
                <a:gd name="f85" fmla="*/ f62 1 f38"/>
                <a:gd name="f86" fmla="*/ f63 1 f37"/>
                <a:gd name="f87" fmla="*/ f64 1 f38"/>
                <a:gd name="f88" fmla="*/ f65 1 f37"/>
                <a:gd name="f89" fmla="*/ f66 1 f37"/>
                <a:gd name="f90" fmla="*/ f67 1 f38"/>
                <a:gd name="f91" fmla="*/ f68 1 f38"/>
                <a:gd name="f92" fmla="*/ f69 1 f37"/>
                <a:gd name="f93" fmla="*/ f70 1 f38"/>
                <a:gd name="f94" fmla="*/ f71 1 f37"/>
                <a:gd name="f95" fmla="*/ f72 1 f38"/>
                <a:gd name="f96" fmla="*/ f73 1 f38"/>
                <a:gd name="f97" fmla="*/ f74 1 f37"/>
                <a:gd name="f98" fmla="*/ f75 1 f37"/>
                <a:gd name="f99" fmla="*/ f76 f32 1"/>
                <a:gd name="f100" fmla="*/ f77 f32 1"/>
                <a:gd name="f101" fmla="*/ f79 f33 1"/>
                <a:gd name="f102" fmla="*/ f78 f33 1"/>
                <a:gd name="f103" fmla="*/ f81 f32 1"/>
                <a:gd name="f104" fmla="*/ f82 f33 1"/>
                <a:gd name="f105" fmla="*/ f83 f32 1"/>
                <a:gd name="f106" fmla="*/ f84 f32 1"/>
                <a:gd name="f107" fmla="*/ f85 f33 1"/>
                <a:gd name="f108" fmla="*/ f86 f32 1"/>
                <a:gd name="f109" fmla="*/ f87 f33 1"/>
                <a:gd name="f110" fmla="*/ f88 f32 1"/>
                <a:gd name="f111" fmla="*/ f89 f32 1"/>
                <a:gd name="f112" fmla="*/ f90 f33 1"/>
                <a:gd name="f113" fmla="*/ f91 f33 1"/>
                <a:gd name="f114" fmla="*/ f92 f32 1"/>
                <a:gd name="f115" fmla="*/ f93 f33 1"/>
                <a:gd name="f116" fmla="*/ f94 f32 1"/>
                <a:gd name="f117" fmla="*/ f95 f33 1"/>
                <a:gd name="f118" fmla="*/ f96 f33 1"/>
                <a:gd name="f119" fmla="*/ f97 f32 1"/>
                <a:gd name="f120" fmla="*/ f98 f32 1"/>
              </a:gdLst>
              <a:ahLst/>
              <a:cxnLst>
                <a:cxn ang="3cd4">
                  <a:pos x="hc" y="t"/>
                </a:cxn>
                <a:cxn ang="0">
                  <a:pos x="r" y="vc"/>
                </a:cxn>
                <a:cxn ang="cd4">
                  <a:pos x="hc" y="b"/>
                </a:cxn>
                <a:cxn ang="cd2">
                  <a:pos x="l" y="vc"/>
                </a:cxn>
                <a:cxn ang="f80">
                  <a:pos x="f103" y="f104"/>
                </a:cxn>
                <a:cxn ang="f80">
                  <a:pos x="f105" y="f104"/>
                </a:cxn>
                <a:cxn ang="f80">
                  <a:pos x="f106" y="f107"/>
                </a:cxn>
                <a:cxn ang="f80">
                  <a:pos x="f108" y="f109"/>
                </a:cxn>
                <a:cxn ang="f80">
                  <a:pos x="f110" y="f109"/>
                </a:cxn>
                <a:cxn ang="f80">
                  <a:pos x="f111" y="f112"/>
                </a:cxn>
                <a:cxn ang="f80">
                  <a:pos x="f111" y="f113"/>
                </a:cxn>
                <a:cxn ang="f80">
                  <a:pos x="f114" y="f115"/>
                </a:cxn>
                <a:cxn ang="f80">
                  <a:pos x="f116" y="f117"/>
                </a:cxn>
                <a:cxn ang="f80">
                  <a:pos x="f116" y="f118"/>
                </a:cxn>
                <a:cxn ang="f80">
                  <a:pos x="f119" y="f109"/>
                </a:cxn>
                <a:cxn ang="f80">
                  <a:pos x="f120" y="f107"/>
                </a:cxn>
                <a:cxn ang="f80">
                  <a:pos x="f119" y="f104"/>
                </a:cxn>
                <a:cxn ang="f80">
                  <a:pos x="f103" y="f104"/>
                </a:cxn>
                <a:cxn ang="f80">
                  <a:pos x="f103" y="f104"/>
                </a:cxn>
              </a:cxnLst>
              <a:rect l="f99" t="f102" r="f100" b="f101"/>
              <a:pathLst>
                <a:path w="28" h="36">
                  <a:moveTo>
                    <a:pt x="f8" y="f9"/>
                  </a:moveTo>
                  <a:cubicBezTo>
                    <a:pt x="f10" y="f9"/>
                    <a:pt x="f11" y="f9"/>
                    <a:pt x="f12" y="f9"/>
                  </a:cubicBezTo>
                  <a:cubicBezTo>
                    <a:pt x="f13" y="f9"/>
                    <a:pt x="f6" y="f9"/>
                    <a:pt x="f6" y="f14"/>
                  </a:cubicBezTo>
                  <a:cubicBezTo>
                    <a:pt x="f6" y="f15"/>
                    <a:pt x="f13" y="f15"/>
                    <a:pt x="f16" y="f15"/>
                  </a:cubicBezTo>
                  <a:cubicBezTo>
                    <a:pt x="f12" y="f15"/>
                    <a:pt x="f17" y="f15"/>
                    <a:pt x="f11" y="f15"/>
                  </a:cubicBezTo>
                  <a:cubicBezTo>
                    <a:pt x="f18" y="f15"/>
                    <a:pt x="f10" y="f19"/>
                    <a:pt x="f10" y="f20"/>
                  </a:cubicBezTo>
                  <a:cubicBezTo>
                    <a:pt x="f10" y="f10"/>
                    <a:pt x="f10" y="f12"/>
                    <a:pt x="f10" y="f21"/>
                  </a:cubicBezTo>
                  <a:cubicBezTo>
                    <a:pt x="f10" y="f22"/>
                    <a:pt x="f10" y="f7"/>
                    <a:pt x="f23" y="f7"/>
                  </a:cubicBezTo>
                  <a:cubicBezTo>
                    <a:pt x="f24" y="f7"/>
                    <a:pt x="f24" y="f25"/>
                    <a:pt x="f24" y="f26"/>
                  </a:cubicBezTo>
                  <a:cubicBezTo>
                    <a:pt x="f24" y="f16"/>
                    <a:pt x="f24" y="f27"/>
                    <a:pt x="f24" y="f28"/>
                  </a:cubicBezTo>
                  <a:cubicBezTo>
                    <a:pt x="f24" y="f19"/>
                    <a:pt x="f24" y="f19"/>
                    <a:pt x="f29" y="f15"/>
                  </a:cubicBezTo>
                  <a:cubicBezTo>
                    <a:pt x="f14" y="f15"/>
                    <a:pt x="f9" y="f15"/>
                    <a:pt x="f5" y="f14"/>
                  </a:cubicBezTo>
                  <a:cubicBezTo>
                    <a:pt x="f5" y="f5"/>
                    <a:pt x="f14" y="f9"/>
                    <a:pt x="f29" y="f9"/>
                  </a:cubicBezTo>
                  <a:cubicBezTo>
                    <a:pt x="f30" y="f9"/>
                    <a:pt x="f24" y="f9"/>
                    <a:pt x="f8" y="f9"/>
                  </a:cubicBezTo>
                  <a:cubicBezTo>
                    <a:pt x="f8" y="f9"/>
                    <a:pt x="f8" y="f9"/>
                    <a:pt x="f8" y="f9"/>
                  </a:cubicBezTo>
                  <a:close/>
                </a:path>
              </a:pathLst>
            </a:custGeom>
            <a:solidFill>
              <a:srgbClr val="FCFDFD"/>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4" name="Freeform 262">
              <a:extLst>
                <a:ext uri="{FF2B5EF4-FFF2-40B4-BE49-F238E27FC236}">
                  <a16:creationId xmlns:a16="http://schemas.microsoft.com/office/drawing/2014/main" id="{1479432D-7CDF-8234-1781-D60FFB9373BD}"/>
                </a:ext>
              </a:extLst>
            </p:cNvPr>
            <p:cNvSpPr/>
            <p:nvPr/>
          </p:nvSpPr>
          <p:spPr>
            <a:xfrm>
              <a:off x="10315574" y="4489447"/>
              <a:ext cx="38103" cy="57150"/>
            </a:xfrm>
            <a:custGeom>
              <a:avLst/>
              <a:gdLst>
                <a:gd name="f0" fmla="val 10800000"/>
                <a:gd name="f1" fmla="val 5400000"/>
                <a:gd name="f2" fmla="val 180"/>
                <a:gd name="f3" fmla="val w"/>
                <a:gd name="f4" fmla="val h"/>
                <a:gd name="f5" fmla="val 0"/>
                <a:gd name="f6" fmla="val 24"/>
                <a:gd name="f7" fmla="val 36"/>
                <a:gd name="f8" fmla="val 1"/>
                <a:gd name="f9" fmla="val 18"/>
                <a:gd name="f10" fmla="val 13"/>
                <a:gd name="f11" fmla="val 9"/>
                <a:gd name="f12" fmla="val 5"/>
                <a:gd name="f13" fmla="val 3"/>
                <a:gd name="f14" fmla="val 7"/>
                <a:gd name="f15" fmla="val 6"/>
                <a:gd name="f16" fmla="val 12"/>
                <a:gd name="f17" fmla="val 19"/>
                <a:gd name="f18" fmla="val 26"/>
                <a:gd name="f19" fmla="val 31"/>
                <a:gd name="f20" fmla="val 8"/>
                <a:gd name="f21" fmla="val 32"/>
                <a:gd name="f22" fmla="val 16"/>
                <a:gd name="f23" fmla="val 22"/>
                <a:gd name="f24" fmla="val 33"/>
                <a:gd name="f25" fmla="val 35"/>
                <a:gd name="f26" fmla="val 23"/>
                <a:gd name="f27" fmla="val 10"/>
                <a:gd name="f28" fmla="val 28"/>
                <a:gd name="f29" fmla="+- 0 0 -90"/>
                <a:gd name="f30" fmla="*/ f3 1 24"/>
                <a:gd name="f31" fmla="*/ f4 1 36"/>
                <a:gd name="f32" fmla="+- f7 0 f5"/>
                <a:gd name="f33" fmla="+- f6 0 f5"/>
                <a:gd name="f34" fmla="*/ f29 f0 1"/>
                <a:gd name="f35" fmla="*/ f33 1 24"/>
                <a:gd name="f36" fmla="*/ f32 1 36"/>
                <a:gd name="f37" fmla="*/ 1 f33 1"/>
                <a:gd name="f38" fmla="*/ 18 f32 1"/>
                <a:gd name="f39" fmla="*/ 5 f32 1"/>
                <a:gd name="f40" fmla="*/ 3 f33 1"/>
                <a:gd name="f41" fmla="*/ 0 f32 1"/>
                <a:gd name="f42" fmla="*/ 6 f33 1"/>
                <a:gd name="f43" fmla="*/ 26 f32 1"/>
                <a:gd name="f44" fmla="*/ 13 f33 1"/>
                <a:gd name="f45" fmla="*/ 32 f32 1"/>
                <a:gd name="f46" fmla="*/ 22 f33 1"/>
                <a:gd name="f47" fmla="*/ 24 f33 1"/>
                <a:gd name="f48" fmla="*/ 35 f32 1"/>
                <a:gd name="f49" fmla="*/ 36 f32 1"/>
                <a:gd name="f50" fmla="*/ 33 f32 1"/>
                <a:gd name="f51" fmla="*/ f34 1 f2"/>
                <a:gd name="f52" fmla="*/ f37 1 24"/>
                <a:gd name="f53" fmla="*/ f38 1 36"/>
                <a:gd name="f54" fmla="*/ f39 1 36"/>
                <a:gd name="f55" fmla="*/ f40 1 24"/>
                <a:gd name="f56" fmla="*/ f41 1 36"/>
                <a:gd name="f57" fmla="*/ f42 1 24"/>
                <a:gd name="f58" fmla="*/ f43 1 36"/>
                <a:gd name="f59" fmla="*/ f44 1 24"/>
                <a:gd name="f60" fmla="*/ f45 1 36"/>
                <a:gd name="f61" fmla="*/ f46 1 24"/>
                <a:gd name="f62" fmla="*/ f47 1 24"/>
                <a:gd name="f63" fmla="*/ f48 1 36"/>
                <a:gd name="f64" fmla="*/ f49 1 36"/>
                <a:gd name="f65" fmla="*/ f50 1 36"/>
                <a:gd name="f66" fmla="*/ 0 1 f35"/>
                <a:gd name="f67" fmla="*/ f6 1 f35"/>
                <a:gd name="f68" fmla="*/ 0 1 f36"/>
                <a:gd name="f69" fmla="*/ f7 1 f36"/>
                <a:gd name="f70" fmla="+- f51 0 f1"/>
                <a:gd name="f71" fmla="*/ f52 1 f35"/>
                <a:gd name="f72" fmla="*/ f53 1 f36"/>
                <a:gd name="f73" fmla="*/ f54 1 f36"/>
                <a:gd name="f74" fmla="*/ f55 1 f35"/>
                <a:gd name="f75" fmla="*/ f56 1 f36"/>
                <a:gd name="f76" fmla="*/ f57 1 f35"/>
                <a:gd name="f77" fmla="*/ f58 1 f36"/>
                <a:gd name="f78" fmla="*/ f59 1 f35"/>
                <a:gd name="f79" fmla="*/ f60 1 f36"/>
                <a:gd name="f80" fmla="*/ f61 1 f35"/>
                <a:gd name="f81" fmla="*/ f62 1 f35"/>
                <a:gd name="f82" fmla="*/ f63 1 f36"/>
                <a:gd name="f83" fmla="*/ f64 1 f36"/>
                <a:gd name="f84" fmla="*/ f65 1 f36"/>
                <a:gd name="f85" fmla="*/ f66 f30 1"/>
                <a:gd name="f86" fmla="*/ f67 f30 1"/>
                <a:gd name="f87" fmla="*/ f69 f31 1"/>
                <a:gd name="f88" fmla="*/ f68 f31 1"/>
                <a:gd name="f89" fmla="*/ f71 f30 1"/>
                <a:gd name="f90" fmla="*/ f72 f31 1"/>
                <a:gd name="f91" fmla="*/ f73 f31 1"/>
                <a:gd name="f92" fmla="*/ f74 f30 1"/>
                <a:gd name="f93" fmla="*/ f75 f31 1"/>
                <a:gd name="f94" fmla="*/ f76 f30 1"/>
                <a:gd name="f95" fmla="*/ f77 f31 1"/>
                <a:gd name="f96" fmla="*/ f78 f30 1"/>
                <a:gd name="f97" fmla="*/ f79 f31 1"/>
                <a:gd name="f98" fmla="*/ f80 f30 1"/>
                <a:gd name="f99" fmla="*/ f81 f30 1"/>
                <a:gd name="f100" fmla="*/ f82 f31 1"/>
                <a:gd name="f101" fmla="*/ f83 f31 1"/>
                <a:gd name="f102" fmla="*/ f84 f31 1"/>
              </a:gdLst>
              <a:ahLst/>
              <a:cxnLst>
                <a:cxn ang="3cd4">
                  <a:pos x="hc" y="t"/>
                </a:cxn>
                <a:cxn ang="0">
                  <a:pos x="r" y="vc"/>
                </a:cxn>
                <a:cxn ang="cd4">
                  <a:pos x="hc" y="b"/>
                </a:cxn>
                <a:cxn ang="cd2">
                  <a:pos x="l" y="vc"/>
                </a:cxn>
                <a:cxn ang="f70">
                  <a:pos x="f89" y="f90"/>
                </a:cxn>
                <a:cxn ang="f70">
                  <a:pos x="f89" y="f91"/>
                </a:cxn>
                <a:cxn ang="f70">
                  <a:pos x="f92" y="f93"/>
                </a:cxn>
                <a:cxn ang="f70">
                  <a:pos x="f94" y="f91"/>
                </a:cxn>
                <a:cxn ang="f70">
                  <a:pos x="f94" y="f95"/>
                </a:cxn>
                <a:cxn ang="f70">
                  <a:pos x="f96" y="f97"/>
                </a:cxn>
                <a:cxn ang="f70">
                  <a:pos x="f98" y="f97"/>
                </a:cxn>
                <a:cxn ang="f70">
                  <a:pos x="f99" y="f100"/>
                </a:cxn>
                <a:cxn ang="f70">
                  <a:pos x="f98" y="f101"/>
                </a:cxn>
                <a:cxn ang="f70">
                  <a:pos x="f92" y="f101"/>
                </a:cxn>
                <a:cxn ang="f70">
                  <a:pos x="f89" y="f102"/>
                </a:cxn>
                <a:cxn ang="f70">
                  <a:pos x="f89" y="f90"/>
                </a:cxn>
                <a:cxn ang="f70">
                  <a:pos x="f89" y="f90"/>
                </a:cxn>
              </a:cxnLst>
              <a:rect l="f85" t="f88" r="f86" b="f87"/>
              <a:pathLst>
                <a:path w="24" h="36">
                  <a:moveTo>
                    <a:pt x="f8" y="f9"/>
                  </a:moveTo>
                  <a:cubicBezTo>
                    <a:pt x="f8" y="f10"/>
                    <a:pt x="f8" y="f11"/>
                    <a:pt x="f8" y="f12"/>
                  </a:cubicBezTo>
                  <a:cubicBezTo>
                    <a:pt x="f8" y="f13"/>
                    <a:pt x="f5" y="f5"/>
                    <a:pt x="f13" y="f5"/>
                  </a:cubicBezTo>
                  <a:cubicBezTo>
                    <a:pt x="f14" y="f5"/>
                    <a:pt x="f15" y="f13"/>
                    <a:pt x="f15" y="f12"/>
                  </a:cubicBezTo>
                  <a:cubicBezTo>
                    <a:pt x="f15" y="f16"/>
                    <a:pt x="f14" y="f17"/>
                    <a:pt x="f15" y="f18"/>
                  </a:cubicBezTo>
                  <a:cubicBezTo>
                    <a:pt x="f15" y="f19"/>
                    <a:pt x="f20" y="f21"/>
                    <a:pt x="f10" y="f21"/>
                  </a:cubicBezTo>
                  <a:cubicBezTo>
                    <a:pt x="f22" y="f21"/>
                    <a:pt x="f17" y="f21"/>
                    <a:pt x="f23" y="f21"/>
                  </a:cubicBezTo>
                  <a:cubicBezTo>
                    <a:pt x="f6" y="f21"/>
                    <a:pt x="f6" y="f24"/>
                    <a:pt x="f6" y="f25"/>
                  </a:cubicBezTo>
                  <a:cubicBezTo>
                    <a:pt x="f6" y="f7"/>
                    <a:pt x="f26" y="f7"/>
                    <a:pt x="f23" y="f7"/>
                  </a:cubicBezTo>
                  <a:cubicBezTo>
                    <a:pt x="f22" y="f7"/>
                    <a:pt x="f27" y="f7"/>
                    <a:pt x="f13" y="f7"/>
                  </a:cubicBezTo>
                  <a:cubicBezTo>
                    <a:pt x="f8" y="f7"/>
                    <a:pt x="f8" y="f25"/>
                    <a:pt x="f8" y="f24"/>
                  </a:cubicBezTo>
                  <a:cubicBezTo>
                    <a:pt x="f8" y="f28"/>
                    <a:pt x="f8" y="f26"/>
                    <a:pt x="f8" y="f9"/>
                  </a:cubicBezTo>
                  <a:cubicBezTo>
                    <a:pt x="f8" y="f9"/>
                    <a:pt x="f8" y="f9"/>
                    <a:pt x="f8" y="f9"/>
                  </a:cubicBezTo>
                  <a:close/>
                </a:path>
              </a:pathLst>
            </a:custGeom>
            <a:solidFill>
              <a:srgbClr val="F1F0F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5" name="Freeform 263">
              <a:extLst>
                <a:ext uri="{FF2B5EF4-FFF2-40B4-BE49-F238E27FC236}">
                  <a16:creationId xmlns:a16="http://schemas.microsoft.com/office/drawing/2014/main" id="{F4AE87F6-35A0-709A-0FF1-EFA352154B90}"/>
                </a:ext>
              </a:extLst>
            </p:cNvPr>
            <p:cNvSpPr/>
            <p:nvPr/>
          </p:nvSpPr>
          <p:spPr>
            <a:xfrm>
              <a:off x="10452104" y="4252910"/>
              <a:ext cx="42867" cy="55558"/>
            </a:xfrm>
            <a:custGeom>
              <a:avLst/>
              <a:gdLst>
                <a:gd name="f0" fmla="val 10800000"/>
                <a:gd name="f1" fmla="val 5400000"/>
                <a:gd name="f2" fmla="val 180"/>
                <a:gd name="f3" fmla="val w"/>
                <a:gd name="f4" fmla="val h"/>
                <a:gd name="f5" fmla="val 0"/>
                <a:gd name="f6" fmla="val 28"/>
                <a:gd name="f7" fmla="val 35"/>
                <a:gd name="f8" fmla="val 20"/>
                <a:gd name="f9" fmla="val 23"/>
                <a:gd name="f10" fmla="val 27"/>
                <a:gd name="f11" fmla="val 25"/>
                <a:gd name="f12" fmla="val 33"/>
                <a:gd name="f13" fmla="val 22"/>
                <a:gd name="f14" fmla="val 14"/>
                <a:gd name="f15" fmla="val 7"/>
                <a:gd name="f16" fmla="val 3"/>
                <a:gd name="f17" fmla="val 32"/>
                <a:gd name="f18" fmla="val 1"/>
                <a:gd name="f19" fmla="val 21"/>
                <a:gd name="f20" fmla="val 17"/>
                <a:gd name="f21" fmla="val 2"/>
                <a:gd name="f22" fmla="val 5"/>
                <a:gd name="f23" fmla="val 4"/>
                <a:gd name="f24" fmla="val 15"/>
                <a:gd name="f25" fmla="+- 0 0 -90"/>
                <a:gd name="f26" fmla="*/ f3 1 28"/>
                <a:gd name="f27" fmla="*/ f4 1 35"/>
                <a:gd name="f28" fmla="+- f7 0 f5"/>
                <a:gd name="f29" fmla="+- f6 0 f5"/>
                <a:gd name="f30" fmla="*/ f25 f0 1"/>
                <a:gd name="f31" fmla="*/ f29 1 28"/>
                <a:gd name="f32" fmla="*/ f28 1 35"/>
                <a:gd name="f33" fmla="*/ 28 f29 1"/>
                <a:gd name="f34" fmla="*/ 20 f28 1"/>
                <a:gd name="f35" fmla="*/ 27 f29 1"/>
                <a:gd name="f36" fmla="*/ 25 f28 1"/>
                <a:gd name="f37" fmla="*/ 14 f29 1"/>
                <a:gd name="f38" fmla="*/ 35 f28 1"/>
                <a:gd name="f39" fmla="*/ 1 f29 1"/>
                <a:gd name="f40" fmla="*/ 14 f28 1"/>
                <a:gd name="f41" fmla="*/ 0 f28 1"/>
                <a:gd name="f42" fmla="*/ f30 1 f2"/>
                <a:gd name="f43" fmla="*/ f33 1 28"/>
                <a:gd name="f44" fmla="*/ f34 1 35"/>
                <a:gd name="f45" fmla="*/ f35 1 28"/>
                <a:gd name="f46" fmla="*/ f36 1 35"/>
                <a:gd name="f47" fmla="*/ f37 1 28"/>
                <a:gd name="f48" fmla="*/ f38 1 35"/>
                <a:gd name="f49" fmla="*/ f39 1 28"/>
                <a:gd name="f50" fmla="*/ f40 1 35"/>
                <a:gd name="f51" fmla="*/ f41 1 35"/>
                <a:gd name="f52" fmla="*/ 0 1 f31"/>
                <a:gd name="f53" fmla="*/ f6 1 f31"/>
                <a:gd name="f54" fmla="*/ 0 1 f32"/>
                <a:gd name="f55" fmla="*/ f7 1 f32"/>
                <a:gd name="f56" fmla="+- f42 0 f1"/>
                <a:gd name="f57" fmla="*/ f43 1 f31"/>
                <a:gd name="f58" fmla="*/ f44 1 f32"/>
                <a:gd name="f59" fmla="*/ f45 1 f31"/>
                <a:gd name="f60" fmla="*/ f46 1 f32"/>
                <a:gd name="f61" fmla="*/ f47 1 f31"/>
                <a:gd name="f62" fmla="*/ f48 1 f32"/>
                <a:gd name="f63" fmla="*/ f49 1 f31"/>
                <a:gd name="f64" fmla="*/ f50 1 f32"/>
                <a:gd name="f65" fmla="*/ f51 1 f32"/>
                <a:gd name="f66" fmla="*/ f52 f26 1"/>
                <a:gd name="f67" fmla="*/ f53 f26 1"/>
                <a:gd name="f68" fmla="*/ f55 f27 1"/>
                <a:gd name="f69" fmla="*/ f54 f27 1"/>
                <a:gd name="f70" fmla="*/ f57 f26 1"/>
                <a:gd name="f71" fmla="*/ f58 f27 1"/>
                <a:gd name="f72" fmla="*/ f59 f26 1"/>
                <a:gd name="f73" fmla="*/ f60 f27 1"/>
                <a:gd name="f74" fmla="*/ f61 f26 1"/>
                <a:gd name="f75" fmla="*/ f62 f27 1"/>
                <a:gd name="f76" fmla="*/ f63 f26 1"/>
                <a:gd name="f77" fmla="*/ f64 f27 1"/>
                <a:gd name="f78" fmla="*/ f65 f27 1"/>
              </a:gdLst>
              <a:ahLst/>
              <a:cxnLst>
                <a:cxn ang="3cd4">
                  <a:pos x="hc" y="t"/>
                </a:cxn>
                <a:cxn ang="0">
                  <a:pos x="r" y="vc"/>
                </a:cxn>
                <a:cxn ang="cd4">
                  <a:pos x="hc" y="b"/>
                </a:cxn>
                <a:cxn ang="cd2">
                  <a:pos x="l" y="vc"/>
                </a:cxn>
                <a:cxn ang="f56">
                  <a:pos x="f70" y="f71"/>
                </a:cxn>
                <a:cxn ang="f56">
                  <a:pos x="f72" y="f73"/>
                </a:cxn>
                <a:cxn ang="f56">
                  <a:pos x="f74" y="f75"/>
                </a:cxn>
                <a:cxn ang="f56">
                  <a:pos x="f76" y="f73"/>
                </a:cxn>
                <a:cxn ang="f56">
                  <a:pos x="f76" y="f77"/>
                </a:cxn>
                <a:cxn ang="f56">
                  <a:pos x="f74" y="f78"/>
                </a:cxn>
                <a:cxn ang="f56">
                  <a:pos x="f70" y="f77"/>
                </a:cxn>
                <a:cxn ang="f56">
                  <a:pos x="f70" y="f71"/>
                </a:cxn>
              </a:cxnLst>
              <a:rect l="f66" t="f69" r="f67" b="f68"/>
              <a:pathLst>
                <a:path w="28" h="35">
                  <a:moveTo>
                    <a:pt x="f6" y="f8"/>
                  </a:moveTo>
                  <a:cubicBezTo>
                    <a:pt x="f6" y="f8"/>
                    <a:pt x="f6" y="f9"/>
                    <a:pt x="f10" y="f11"/>
                  </a:cubicBezTo>
                  <a:cubicBezTo>
                    <a:pt x="f11" y="f12"/>
                    <a:pt x="f13" y="f7"/>
                    <a:pt x="f14" y="f7"/>
                  </a:cubicBezTo>
                  <a:cubicBezTo>
                    <a:pt x="f15" y="f7"/>
                    <a:pt x="f16" y="f17"/>
                    <a:pt x="f18" y="f11"/>
                  </a:cubicBezTo>
                  <a:cubicBezTo>
                    <a:pt x="f18" y="f19"/>
                    <a:pt x="f5" y="f20"/>
                    <a:pt x="f18" y="f14"/>
                  </a:cubicBezTo>
                  <a:cubicBezTo>
                    <a:pt x="f21" y="f16"/>
                    <a:pt x="f22" y="f5"/>
                    <a:pt x="f14" y="f5"/>
                  </a:cubicBezTo>
                  <a:cubicBezTo>
                    <a:pt x="f9" y="f5"/>
                    <a:pt x="f10" y="f23"/>
                    <a:pt x="f6" y="f14"/>
                  </a:cubicBezTo>
                  <a:cubicBezTo>
                    <a:pt x="f6" y="f24"/>
                    <a:pt x="f6" y="f20"/>
                    <a:pt x="f6" y="f8"/>
                  </a:cubicBezTo>
                  <a:close/>
                </a:path>
              </a:pathLst>
            </a:custGeom>
            <a:solidFill>
              <a:srgbClr val="FDFDF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6" name="Freeform 264">
              <a:extLst>
                <a:ext uri="{FF2B5EF4-FFF2-40B4-BE49-F238E27FC236}">
                  <a16:creationId xmlns:a16="http://schemas.microsoft.com/office/drawing/2014/main" id="{3DAAC27F-38B1-08D5-FCCB-3FA69EEDD79A}"/>
                </a:ext>
              </a:extLst>
            </p:cNvPr>
            <p:cNvSpPr/>
            <p:nvPr/>
          </p:nvSpPr>
          <p:spPr>
            <a:xfrm>
              <a:off x="10872792" y="4243392"/>
              <a:ext cx="44448" cy="39684"/>
            </a:xfrm>
            <a:custGeom>
              <a:avLst/>
              <a:gdLst>
                <a:gd name="f0" fmla="val 10800000"/>
                <a:gd name="f1" fmla="val 5400000"/>
                <a:gd name="f2" fmla="val 180"/>
                <a:gd name="f3" fmla="val w"/>
                <a:gd name="f4" fmla="val h"/>
                <a:gd name="f5" fmla="val 0"/>
                <a:gd name="f6" fmla="val 28"/>
                <a:gd name="f7" fmla="val 26"/>
                <a:gd name="f8" fmla="val 12"/>
                <a:gd name="f9" fmla="val 25"/>
                <a:gd name="f10" fmla="val 10"/>
                <a:gd name="f11" fmla="val 9"/>
                <a:gd name="f12" fmla="val 8"/>
                <a:gd name="f13" fmla="val 3"/>
                <a:gd name="f14" fmla="val 1"/>
                <a:gd name="f15" fmla="val 23"/>
                <a:gd name="f16" fmla="val 2"/>
                <a:gd name="f17" fmla="val 18"/>
                <a:gd name="f18" fmla="val 17"/>
                <a:gd name="f19" fmla="val 15"/>
                <a:gd name="f20" fmla="val 14"/>
                <a:gd name="f21" fmla="val 5"/>
                <a:gd name="f22" fmla="val 4"/>
                <a:gd name="f23" fmla="val 6"/>
                <a:gd name="f24" fmla="val 21"/>
                <a:gd name="f25" fmla="val 13"/>
                <a:gd name="f26" fmla="val 27"/>
                <a:gd name="f27" fmla="val 24"/>
                <a:gd name="f28" fmla="val 16"/>
                <a:gd name="f29" fmla="+- 0 0 -90"/>
                <a:gd name="f30" fmla="*/ f3 1 28"/>
                <a:gd name="f31" fmla="*/ f4 1 26"/>
                <a:gd name="f32" fmla="+- f7 0 f5"/>
                <a:gd name="f33" fmla="+- f6 0 f5"/>
                <a:gd name="f34" fmla="*/ f29 f0 1"/>
                <a:gd name="f35" fmla="*/ f33 1 28"/>
                <a:gd name="f36" fmla="*/ f32 1 26"/>
                <a:gd name="f37" fmla="*/ 12 f33 1"/>
                <a:gd name="f38" fmla="*/ 25 f32 1"/>
                <a:gd name="f39" fmla="*/ 8 f33 1"/>
                <a:gd name="f40" fmla="*/ 2 f33 1"/>
                <a:gd name="f41" fmla="*/ 18 f32 1"/>
                <a:gd name="f42" fmla="*/ 14 f32 1"/>
                <a:gd name="f43" fmla="*/ 4 f33 1"/>
                <a:gd name="f44" fmla="*/ 2 f32 1"/>
                <a:gd name="f45" fmla="*/ 23 f33 1"/>
                <a:gd name="f46" fmla="*/ 4 f32 1"/>
                <a:gd name="f47" fmla="*/ 27 f33 1"/>
                <a:gd name="f48" fmla="*/ 17 f32 1"/>
                <a:gd name="f49" fmla="*/ 18 f33 1"/>
                <a:gd name="f50" fmla="*/ f34 1 f2"/>
                <a:gd name="f51" fmla="*/ f37 1 28"/>
                <a:gd name="f52" fmla="*/ f38 1 26"/>
                <a:gd name="f53" fmla="*/ f39 1 28"/>
                <a:gd name="f54" fmla="*/ f40 1 28"/>
                <a:gd name="f55" fmla="*/ f41 1 26"/>
                <a:gd name="f56" fmla="*/ f42 1 26"/>
                <a:gd name="f57" fmla="*/ f43 1 28"/>
                <a:gd name="f58" fmla="*/ f44 1 26"/>
                <a:gd name="f59" fmla="*/ f45 1 28"/>
                <a:gd name="f60" fmla="*/ f46 1 26"/>
                <a:gd name="f61" fmla="*/ f47 1 28"/>
                <a:gd name="f62" fmla="*/ f48 1 26"/>
                <a:gd name="f63" fmla="*/ f49 1 28"/>
                <a:gd name="f64" fmla="*/ 0 1 f35"/>
                <a:gd name="f65" fmla="*/ f6 1 f35"/>
                <a:gd name="f66" fmla="*/ 0 1 f36"/>
                <a:gd name="f67" fmla="*/ f7 1 f36"/>
                <a:gd name="f68" fmla="+- f50 0 f1"/>
                <a:gd name="f69" fmla="*/ f51 1 f35"/>
                <a:gd name="f70" fmla="*/ f52 1 f36"/>
                <a:gd name="f71" fmla="*/ f53 1 f35"/>
                <a:gd name="f72" fmla="*/ f54 1 f35"/>
                <a:gd name="f73" fmla="*/ f55 1 f36"/>
                <a:gd name="f74" fmla="*/ f56 1 f36"/>
                <a:gd name="f75" fmla="*/ f57 1 f35"/>
                <a:gd name="f76" fmla="*/ f58 1 f36"/>
                <a:gd name="f77" fmla="*/ f59 1 f35"/>
                <a:gd name="f78" fmla="*/ f60 1 f36"/>
                <a:gd name="f79" fmla="*/ f61 1 f35"/>
                <a:gd name="f80" fmla="*/ f62 1 f36"/>
                <a:gd name="f81" fmla="*/ f63 1 f35"/>
                <a:gd name="f82" fmla="*/ f64 f30 1"/>
                <a:gd name="f83" fmla="*/ f65 f30 1"/>
                <a:gd name="f84" fmla="*/ f67 f31 1"/>
                <a:gd name="f85" fmla="*/ f66 f31 1"/>
                <a:gd name="f86" fmla="*/ f69 f30 1"/>
                <a:gd name="f87" fmla="*/ f70 f31 1"/>
                <a:gd name="f88" fmla="*/ f71 f30 1"/>
                <a:gd name="f89" fmla="*/ f72 f30 1"/>
                <a:gd name="f90" fmla="*/ f73 f31 1"/>
                <a:gd name="f91" fmla="*/ f74 f31 1"/>
                <a:gd name="f92" fmla="*/ f75 f30 1"/>
                <a:gd name="f93" fmla="*/ f76 f31 1"/>
                <a:gd name="f94" fmla="*/ f77 f30 1"/>
                <a:gd name="f95" fmla="*/ f78 f31 1"/>
                <a:gd name="f96" fmla="*/ f79 f30 1"/>
                <a:gd name="f97" fmla="*/ f80 f31 1"/>
                <a:gd name="f98" fmla="*/ f81 f30 1"/>
              </a:gdLst>
              <a:ahLst/>
              <a:cxnLst>
                <a:cxn ang="3cd4">
                  <a:pos x="hc" y="t"/>
                </a:cxn>
                <a:cxn ang="0">
                  <a:pos x="r" y="vc"/>
                </a:cxn>
                <a:cxn ang="cd4">
                  <a:pos x="hc" y="b"/>
                </a:cxn>
                <a:cxn ang="cd2">
                  <a:pos x="l" y="vc"/>
                </a:cxn>
                <a:cxn ang="f68">
                  <a:pos x="f86" y="f87"/>
                </a:cxn>
                <a:cxn ang="f68">
                  <a:pos x="f88" y="f87"/>
                </a:cxn>
                <a:cxn ang="f68">
                  <a:pos x="f89" y="f90"/>
                </a:cxn>
                <a:cxn ang="f68">
                  <a:pos x="f89" y="f91"/>
                </a:cxn>
                <a:cxn ang="f68">
                  <a:pos x="f92" y="f93"/>
                </a:cxn>
                <a:cxn ang="f68">
                  <a:pos x="f94" y="f95"/>
                </a:cxn>
                <a:cxn ang="f68">
                  <a:pos x="f96" y="f97"/>
                </a:cxn>
                <a:cxn ang="f68">
                  <a:pos x="f98" y="f87"/>
                </a:cxn>
                <a:cxn ang="f68">
                  <a:pos x="f86" y="f87"/>
                </a:cxn>
              </a:cxnLst>
              <a:rect l="f82" t="f85" r="f83" b="f84"/>
              <a:pathLst>
                <a:path w="28" h="26">
                  <a:moveTo>
                    <a:pt x="f8" y="f9"/>
                  </a:moveTo>
                  <a:cubicBezTo>
                    <a:pt x="f10" y="f9"/>
                    <a:pt x="f11" y="f9"/>
                    <a:pt x="f12" y="f9"/>
                  </a:cubicBezTo>
                  <a:cubicBezTo>
                    <a:pt x="f13" y="f7"/>
                    <a:pt x="f14" y="f15"/>
                    <a:pt x="f16" y="f17"/>
                  </a:cubicBezTo>
                  <a:cubicBezTo>
                    <a:pt x="f16" y="f18"/>
                    <a:pt x="f16" y="f19"/>
                    <a:pt x="f16" y="f20"/>
                  </a:cubicBezTo>
                  <a:cubicBezTo>
                    <a:pt x="f13" y="f10"/>
                    <a:pt x="f5" y="f21"/>
                    <a:pt x="f22" y="f16"/>
                  </a:cubicBezTo>
                  <a:cubicBezTo>
                    <a:pt x="f23" y="f5"/>
                    <a:pt x="f24" y="f16"/>
                    <a:pt x="f15" y="f22"/>
                  </a:cubicBezTo>
                  <a:cubicBezTo>
                    <a:pt x="f7" y="f23"/>
                    <a:pt x="f6" y="f25"/>
                    <a:pt x="f26" y="f18"/>
                  </a:cubicBezTo>
                  <a:cubicBezTo>
                    <a:pt x="f9" y="f24"/>
                    <a:pt x="f15" y="f27"/>
                    <a:pt x="f17" y="f9"/>
                  </a:cubicBezTo>
                  <a:cubicBezTo>
                    <a:pt x="f28" y="f9"/>
                    <a:pt x="f25" y="f9"/>
                    <a:pt x="f8" y="f9"/>
                  </a:cubicBezTo>
                  <a:close/>
                </a:path>
              </a:pathLst>
            </a:custGeom>
            <a:solidFill>
              <a:srgbClr val="FBFCF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7" name="Freeform 265">
              <a:extLst>
                <a:ext uri="{FF2B5EF4-FFF2-40B4-BE49-F238E27FC236}">
                  <a16:creationId xmlns:a16="http://schemas.microsoft.com/office/drawing/2014/main" id="{35E785CF-12A3-D9F7-5175-319F00298440}"/>
                </a:ext>
              </a:extLst>
            </p:cNvPr>
            <p:cNvSpPr/>
            <p:nvPr/>
          </p:nvSpPr>
          <p:spPr>
            <a:xfrm>
              <a:off x="10728326" y="5213351"/>
              <a:ext cx="12701" cy="12701"/>
            </a:xfrm>
            <a:custGeom>
              <a:avLst/>
              <a:gdLst>
                <a:gd name="f0" fmla="val 10800000"/>
                <a:gd name="f1" fmla="val 5400000"/>
                <a:gd name="f2" fmla="val 180"/>
                <a:gd name="f3" fmla="val w"/>
                <a:gd name="f4" fmla="val h"/>
                <a:gd name="f5" fmla="val 0"/>
                <a:gd name="f6" fmla="val 9"/>
                <a:gd name="f7" fmla="val 8"/>
                <a:gd name="f8" fmla="val 3"/>
                <a:gd name="f9" fmla="val 6"/>
                <a:gd name="f10" fmla="val 7"/>
                <a:gd name="f11" fmla="val 5"/>
                <a:gd name="f12" fmla="val 1"/>
                <a:gd name="f13" fmla="val 2"/>
                <a:gd name="f14" fmla="+- 0 0 -90"/>
                <a:gd name="f15" fmla="*/ f3 1 9"/>
                <a:gd name="f16" fmla="*/ f4 1 8"/>
                <a:gd name="f17" fmla="+- f7 0 f5"/>
                <a:gd name="f18" fmla="+- f6 0 f5"/>
                <a:gd name="f19" fmla="*/ f14 f0 1"/>
                <a:gd name="f20" fmla="*/ f17 1 8"/>
                <a:gd name="f21" fmla="*/ f18 1 9"/>
                <a:gd name="f22" fmla="*/ 9 f18 1"/>
                <a:gd name="f23" fmla="*/ 3 f17 1"/>
                <a:gd name="f24" fmla="*/ 5 f18 1"/>
                <a:gd name="f25" fmla="*/ 7 f17 1"/>
                <a:gd name="f26" fmla="*/ 0 f18 1"/>
                <a:gd name="f27" fmla="*/ 5 f17 1"/>
                <a:gd name="f28" fmla="*/ 3 f18 1"/>
                <a:gd name="f29" fmla="*/ 1 f17 1"/>
                <a:gd name="f30" fmla="*/ f19 1 f2"/>
                <a:gd name="f31" fmla="*/ f22 1 9"/>
                <a:gd name="f32" fmla="*/ f23 1 8"/>
                <a:gd name="f33" fmla="*/ f24 1 9"/>
                <a:gd name="f34" fmla="*/ f25 1 8"/>
                <a:gd name="f35" fmla="*/ f26 1 9"/>
                <a:gd name="f36" fmla="*/ f27 1 8"/>
                <a:gd name="f37" fmla="*/ f28 1 9"/>
                <a:gd name="f38" fmla="*/ f29 1 8"/>
                <a:gd name="f39" fmla="*/ 0 1 f21"/>
                <a:gd name="f40" fmla="*/ f6 1 f21"/>
                <a:gd name="f41" fmla="*/ 0 1 f20"/>
                <a:gd name="f42" fmla="*/ f7 1 f20"/>
                <a:gd name="f43" fmla="+- f30 0 f1"/>
                <a:gd name="f44" fmla="*/ f31 1 f21"/>
                <a:gd name="f45" fmla="*/ f32 1 f20"/>
                <a:gd name="f46" fmla="*/ f33 1 f21"/>
                <a:gd name="f47" fmla="*/ f34 1 f20"/>
                <a:gd name="f48" fmla="*/ f35 1 f21"/>
                <a:gd name="f49" fmla="*/ f36 1 f20"/>
                <a:gd name="f50" fmla="*/ f37 1 f21"/>
                <a:gd name="f51" fmla="*/ f38 1 f20"/>
                <a:gd name="f52" fmla="*/ f39 f15 1"/>
                <a:gd name="f53" fmla="*/ f40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9" h="8">
                  <a:moveTo>
                    <a:pt x="f6" y="f8"/>
                  </a:moveTo>
                  <a:cubicBezTo>
                    <a:pt x="f6" y="f9"/>
                    <a:pt x="f10" y="f10"/>
                    <a:pt x="f11" y="f10"/>
                  </a:cubicBezTo>
                  <a:cubicBezTo>
                    <a:pt x="f8" y="f9"/>
                    <a:pt x="f12" y="f7"/>
                    <a:pt x="f5" y="f11"/>
                  </a:cubicBezTo>
                  <a:cubicBezTo>
                    <a:pt x="f5" y="f13"/>
                    <a:pt x="f5" y="f12"/>
                    <a:pt x="f8" y="f12"/>
                  </a:cubicBezTo>
                  <a:cubicBezTo>
                    <a:pt x="f11" y="f12"/>
                    <a:pt x="f7" y="f5"/>
                    <a:pt x="f6" y="f8"/>
                  </a:cubicBezTo>
                  <a:close/>
                </a:path>
              </a:pathLst>
            </a:custGeom>
            <a:solidFill>
              <a:srgbClr val="DFE1E3"/>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8" name="Freeform 266">
              <a:extLst>
                <a:ext uri="{FF2B5EF4-FFF2-40B4-BE49-F238E27FC236}">
                  <a16:creationId xmlns:a16="http://schemas.microsoft.com/office/drawing/2014/main" id="{18B0D677-3007-83B3-FC75-DAB0022BA7C6}"/>
                </a:ext>
              </a:extLst>
            </p:cNvPr>
            <p:cNvSpPr/>
            <p:nvPr/>
          </p:nvSpPr>
          <p:spPr>
            <a:xfrm>
              <a:off x="10728326" y="5194304"/>
              <a:ext cx="11109" cy="9528"/>
            </a:xfrm>
            <a:custGeom>
              <a:avLst/>
              <a:gdLst>
                <a:gd name="f0" fmla="val 10800000"/>
                <a:gd name="f1" fmla="val 5400000"/>
                <a:gd name="f2" fmla="val 180"/>
                <a:gd name="f3" fmla="val w"/>
                <a:gd name="f4" fmla="val h"/>
                <a:gd name="f5" fmla="val 0"/>
                <a:gd name="f6" fmla="val 8"/>
                <a:gd name="f7" fmla="val 6"/>
                <a:gd name="f8" fmla="val 4"/>
                <a:gd name="f9" fmla="val 2"/>
                <a:gd name="f10" fmla="val 3"/>
                <a:gd name="f11" fmla="val 1"/>
                <a:gd name="f12" fmla="val 5"/>
                <a:gd name="f13" fmla="+- 0 0 -90"/>
                <a:gd name="f14" fmla="*/ f3 1 8"/>
                <a:gd name="f15" fmla="*/ f4 1 6"/>
                <a:gd name="f16" fmla="+- f7 0 f5"/>
                <a:gd name="f17" fmla="+- f6 0 f5"/>
                <a:gd name="f18" fmla="*/ f13 f0 1"/>
                <a:gd name="f19" fmla="*/ f16 1 6"/>
                <a:gd name="f20" fmla="*/ f17 1 8"/>
                <a:gd name="f21" fmla="*/ 4 f17 1"/>
                <a:gd name="f22" fmla="*/ 6 f16 1"/>
                <a:gd name="f23" fmla="*/ 0 f17 1"/>
                <a:gd name="f24" fmla="*/ 3 f16 1"/>
                <a:gd name="f25" fmla="*/ 3 f17 1"/>
                <a:gd name="f26" fmla="*/ 1 f16 1"/>
                <a:gd name="f27" fmla="*/ 8 f17 1"/>
                <a:gd name="f28" fmla="*/ f18 1 f2"/>
                <a:gd name="f29" fmla="*/ f21 1 8"/>
                <a:gd name="f30" fmla="*/ f22 1 6"/>
                <a:gd name="f31" fmla="*/ f23 1 8"/>
                <a:gd name="f32" fmla="*/ f24 1 6"/>
                <a:gd name="f33" fmla="*/ f25 1 8"/>
                <a:gd name="f34" fmla="*/ f26 1 6"/>
                <a:gd name="f35" fmla="*/ f27 1 8"/>
                <a:gd name="f36" fmla="*/ 0 1 f20"/>
                <a:gd name="f37" fmla="*/ f6 1 f20"/>
                <a:gd name="f38" fmla="*/ 0 1 f19"/>
                <a:gd name="f39" fmla="*/ f7 1 f19"/>
                <a:gd name="f40" fmla="+- f28 0 f1"/>
                <a:gd name="f41" fmla="*/ f29 1 f20"/>
                <a:gd name="f42" fmla="*/ f30 1 f19"/>
                <a:gd name="f43" fmla="*/ f31 1 f20"/>
                <a:gd name="f44" fmla="*/ f32 1 f19"/>
                <a:gd name="f45" fmla="*/ f33 1 f20"/>
                <a:gd name="f46" fmla="*/ f34 1 f19"/>
                <a:gd name="f47" fmla="*/ f35 1 f20"/>
                <a:gd name="f48" fmla="*/ f36 f14 1"/>
                <a:gd name="f49" fmla="*/ f37 f14 1"/>
                <a:gd name="f50" fmla="*/ f39 f15 1"/>
                <a:gd name="f51" fmla="*/ f38 f15 1"/>
                <a:gd name="f52" fmla="*/ f41 f14 1"/>
                <a:gd name="f53" fmla="*/ f42 f15 1"/>
                <a:gd name="f54" fmla="*/ f43 f14 1"/>
                <a:gd name="f55" fmla="*/ f44 f15 1"/>
                <a:gd name="f56" fmla="*/ f45 f14 1"/>
                <a:gd name="f57" fmla="*/ f46 f15 1"/>
                <a:gd name="f58" fmla="*/ f47 f14 1"/>
              </a:gdLst>
              <a:ahLst/>
              <a:cxnLst>
                <a:cxn ang="3cd4">
                  <a:pos x="hc" y="t"/>
                </a:cxn>
                <a:cxn ang="0">
                  <a:pos x="r" y="vc"/>
                </a:cxn>
                <a:cxn ang="cd4">
                  <a:pos x="hc" y="b"/>
                </a:cxn>
                <a:cxn ang="cd2">
                  <a:pos x="l" y="vc"/>
                </a:cxn>
                <a:cxn ang="f40">
                  <a:pos x="f52" y="f53"/>
                </a:cxn>
                <a:cxn ang="f40">
                  <a:pos x="f54" y="f55"/>
                </a:cxn>
                <a:cxn ang="f40">
                  <a:pos x="f56" y="f57"/>
                </a:cxn>
                <a:cxn ang="f40">
                  <a:pos x="f58" y="f55"/>
                </a:cxn>
                <a:cxn ang="f40">
                  <a:pos x="f52" y="f53"/>
                </a:cxn>
              </a:cxnLst>
              <a:rect l="f48" t="f51" r="f49" b="f50"/>
              <a:pathLst>
                <a:path w="8" h="6">
                  <a:moveTo>
                    <a:pt x="f8" y="f7"/>
                  </a:moveTo>
                  <a:cubicBezTo>
                    <a:pt x="f9" y="f7"/>
                    <a:pt x="f5" y="f7"/>
                    <a:pt x="f5" y="f10"/>
                  </a:cubicBezTo>
                  <a:cubicBezTo>
                    <a:pt x="f5" y="f11"/>
                    <a:pt x="f11" y="f5"/>
                    <a:pt x="f10" y="f11"/>
                  </a:cubicBezTo>
                  <a:cubicBezTo>
                    <a:pt x="f12" y="f11"/>
                    <a:pt x="f6" y="f5"/>
                    <a:pt x="f6" y="f10"/>
                  </a:cubicBezTo>
                  <a:cubicBezTo>
                    <a:pt x="f6" y="f7"/>
                    <a:pt x="f7" y="f7"/>
                    <a:pt x="f8" y="f7"/>
                  </a:cubicBezTo>
                  <a:close/>
                </a:path>
              </a:pathLst>
            </a:custGeom>
            <a:solidFill>
              <a:srgbClr val="FCFCF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89" name="Freeform 267">
              <a:extLst>
                <a:ext uri="{FF2B5EF4-FFF2-40B4-BE49-F238E27FC236}">
                  <a16:creationId xmlns:a16="http://schemas.microsoft.com/office/drawing/2014/main" id="{C08B9B6B-2D3A-D8BB-CD08-A987E4FE1BEE}"/>
                </a:ext>
              </a:extLst>
            </p:cNvPr>
            <p:cNvSpPr/>
            <p:nvPr/>
          </p:nvSpPr>
          <p:spPr>
            <a:xfrm>
              <a:off x="10496553" y="5195885"/>
              <a:ext cx="19046" cy="28575"/>
            </a:xfrm>
            <a:custGeom>
              <a:avLst/>
              <a:gdLst>
                <a:gd name="f0" fmla="val 10800000"/>
                <a:gd name="f1" fmla="val 5400000"/>
                <a:gd name="f2" fmla="val 180"/>
                <a:gd name="f3" fmla="val w"/>
                <a:gd name="f4" fmla="val h"/>
                <a:gd name="f5" fmla="val 0"/>
                <a:gd name="f6" fmla="val 12"/>
                <a:gd name="f7" fmla="val 18"/>
                <a:gd name="f8" fmla="val 1"/>
                <a:gd name="f9" fmla="val 9"/>
                <a:gd name="f10" fmla="val 8"/>
                <a:gd name="f11" fmla="val 7"/>
                <a:gd name="f12" fmla="val 6"/>
                <a:gd name="f13" fmla="val 2"/>
                <a:gd name="f14" fmla="val 4"/>
                <a:gd name="f15" fmla="val 10"/>
                <a:gd name="f16" fmla="val 11"/>
                <a:gd name="f17" fmla="val 5"/>
                <a:gd name="f18" fmla="val 14"/>
                <a:gd name="f19" fmla="val 17"/>
                <a:gd name="f20" fmla="val 15"/>
                <a:gd name="f21" fmla="val 13"/>
                <a:gd name="f22" fmla="+- 0 0 -90"/>
                <a:gd name="f23" fmla="*/ f3 1 12"/>
                <a:gd name="f24" fmla="*/ f4 1 18"/>
                <a:gd name="f25" fmla="+- f7 0 f5"/>
                <a:gd name="f26" fmla="+- f6 0 f5"/>
                <a:gd name="f27" fmla="*/ f22 f0 1"/>
                <a:gd name="f28" fmla="*/ f26 1 12"/>
                <a:gd name="f29" fmla="*/ f25 1 18"/>
                <a:gd name="f30" fmla="*/ 1 f26 1"/>
                <a:gd name="f31" fmla="*/ 9 f25 1"/>
                <a:gd name="f32" fmla="*/ 6 f25 1"/>
                <a:gd name="f33" fmla="*/ 4 f26 1"/>
                <a:gd name="f34" fmla="*/ 0 f25 1"/>
                <a:gd name="f35" fmla="*/ 11 f26 1"/>
                <a:gd name="f36" fmla="*/ 5 f25 1"/>
                <a:gd name="f37" fmla="*/ 14 f25 1"/>
                <a:gd name="f38" fmla="*/ 18 f25 1"/>
                <a:gd name="f39" fmla="*/ 13 f25 1"/>
                <a:gd name="f40" fmla="*/ f27 1 f2"/>
                <a:gd name="f41" fmla="*/ f30 1 12"/>
                <a:gd name="f42" fmla="*/ f31 1 18"/>
                <a:gd name="f43" fmla="*/ f32 1 18"/>
                <a:gd name="f44" fmla="*/ f33 1 12"/>
                <a:gd name="f45" fmla="*/ f34 1 18"/>
                <a:gd name="f46" fmla="*/ f35 1 12"/>
                <a:gd name="f47" fmla="*/ f36 1 18"/>
                <a:gd name="f48" fmla="*/ f37 1 18"/>
                <a:gd name="f49" fmla="*/ f38 1 18"/>
                <a:gd name="f50" fmla="*/ f39 1 18"/>
                <a:gd name="f51" fmla="*/ 0 1 f28"/>
                <a:gd name="f52" fmla="*/ f6 1 f28"/>
                <a:gd name="f53" fmla="*/ 0 1 f29"/>
                <a:gd name="f54" fmla="*/ f7 1 f29"/>
                <a:gd name="f55" fmla="+- f40 0 f1"/>
                <a:gd name="f56" fmla="*/ f41 1 f28"/>
                <a:gd name="f57" fmla="*/ f42 1 f29"/>
                <a:gd name="f58" fmla="*/ f43 1 f29"/>
                <a:gd name="f59" fmla="*/ f44 1 f28"/>
                <a:gd name="f60" fmla="*/ f45 1 f29"/>
                <a:gd name="f61" fmla="*/ f46 1 f28"/>
                <a:gd name="f62" fmla="*/ f47 1 f29"/>
                <a:gd name="f63" fmla="*/ f48 1 f29"/>
                <a:gd name="f64" fmla="*/ f49 1 f29"/>
                <a:gd name="f65" fmla="*/ f50 1 f29"/>
                <a:gd name="f66" fmla="*/ f51 f23 1"/>
                <a:gd name="f67" fmla="*/ f52 f23 1"/>
                <a:gd name="f68" fmla="*/ f54 f24 1"/>
                <a:gd name="f69" fmla="*/ f53 f24 1"/>
                <a:gd name="f70" fmla="*/ f56 f23 1"/>
                <a:gd name="f71" fmla="*/ f57 f24 1"/>
                <a:gd name="f72" fmla="*/ f58 f24 1"/>
                <a:gd name="f73" fmla="*/ f59 f23 1"/>
                <a:gd name="f74" fmla="*/ f60 f24 1"/>
                <a:gd name="f75" fmla="*/ f61 f23 1"/>
                <a:gd name="f76" fmla="*/ f62 f24 1"/>
                <a:gd name="f77" fmla="*/ f63 f24 1"/>
                <a:gd name="f78" fmla="*/ f64 f24 1"/>
                <a:gd name="f79" fmla="*/ f65 f24 1"/>
              </a:gdLst>
              <a:ahLst/>
              <a:cxnLst>
                <a:cxn ang="3cd4">
                  <a:pos x="hc" y="t"/>
                </a:cxn>
                <a:cxn ang="0">
                  <a:pos x="r" y="vc"/>
                </a:cxn>
                <a:cxn ang="cd4">
                  <a:pos x="hc" y="b"/>
                </a:cxn>
                <a:cxn ang="cd2">
                  <a:pos x="l" y="vc"/>
                </a:cxn>
                <a:cxn ang="f55">
                  <a:pos x="f70" y="f71"/>
                </a:cxn>
                <a:cxn ang="f55">
                  <a:pos x="f70" y="f72"/>
                </a:cxn>
                <a:cxn ang="f55">
                  <a:pos x="f73" y="f74"/>
                </a:cxn>
                <a:cxn ang="f55">
                  <a:pos x="f75" y="f76"/>
                </a:cxn>
                <a:cxn ang="f55">
                  <a:pos x="f75" y="f77"/>
                </a:cxn>
                <a:cxn ang="f55">
                  <a:pos x="f73" y="f78"/>
                </a:cxn>
                <a:cxn ang="f55">
                  <a:pos x="f70" y="f79"/>
                </a:cxn>
                <a:cxn ang="f55">
                  <a:pos x="f70" y="f71"/>
                </a:cxn>
                <a:cxn ang="f55">
                  <a:pos x="f70" y="f71"/>
                </a:cxn>
              </a:cxnLst>
              <a:rect l="f66" t="f69" r="f67" b="f68"/>
              <a:pathLst>
                <a:path w="12" h="18">
                  <a:moveTo>
                    <a:pt x="f8" y="f9"/>
                  </a:moveTo>
                  <a:cubicBezTo>
                    <a:pt x="f8" y="f10"/>
                    <a:pt x="f8" y="f11"/>
                    <a:pt x="f8" y="f12"/>
                  </a:cubicBezTo>
                  <a:cubicBezTo>
                    <a:pt x="f13" y="f14"/>
                    <a:pt x="f5" y="f8"/>
                    <a:pt x="f14" y="f5"/>
                  </a:cubicBezTo>
                  <a:cubicBezTo>
                    <a:pt x="f10" y="f5"/>
                    <a:pt x="f15" y="f8"/>
                    <a:pt x="f16" y="f17"/>
                  </a:cubicBezTo>
                  <a:cubicBezTo>
                    <a:pt x="f6" y="f10"/>
                    <a:pt x="f6" y="f16"/>
                    <a:pt x="f16" y="f18"/>
                  </a:cubicBezTo>
                  <a:cubicBezTo>
                    <a:pt x="f15" y="f19"/>
                    <a:pt x="f11" y="f7"/>
                    <a:pt x="f14" y="f7"/>
                  </a:cubicBezTo>
                  <a:cubicBezTo>
                    <a:pt x="f5" y="f19"/>
                    <a:pt x="f13" y="f20"/>
                    <a:pt x="f8" y="f21"/>
                  </a:cubicBezTo>
                  <a:cubicBezTo>
                    <a:pt x="f8" y="f16"/>
                    <a:pt x="f8" y="f15"/>
                    <a:pt x="f8" y="f9"/>
                  </a:cubicBezTo>
                  <a:cubicBezTo>
                    <a:pt x="f8" y="f9"/>
                    <a:pt x="f8" y="f9"/>
                    <a:pt x="f8" y="f9"/>
                  </a:cubicBezTo>
                  <a:close/>
                </a:path>
              </a:pathLst>
            </a:custGeom>
            <a:solidFill>
              <a:srgbClr val="F5F6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0" name="Freeform 268">
              <a:extLst>
                <a:ext uri="{FF2B5EF4-FFF2-40B4-BE49-F238E27FC236}">
                  <a16:creationId xmlns:a16="http://schemas.microsoft.com/office/drawing/2014/main" id="{050ED039-A853-9376-4B9E-BFADC848F00A}"/>
                </a:ext>
              </a:extLst>
            </p:cNvPr>
            <p:cNvSpPr/>
            <p:nvPr/>
          </p:nvSpPr>
          <p:spPr>
            <a:xfrm>
              <a:off x="10658475" y="5202241"/>
              <a:ext cx="12701" cy="12701"/>
            </a:xfrm>
            <a:custGeom>
              <a:avLst/>
              <a:gdLst>
                <a:gd name="f0" fmla="val 10800000"/>
                <a:gd name="f1" fmla="val 5400000"/>
                <a:gd name="f2" fmla="val 180"/>
                <a:gd name="f3" fmla="val w"/>
                <a:gd name="f4" fmla="val h"/>
                <a:gd name="f5" fmla="val 0"/>
                <a:gd name="f6" fmla="val 8"/>
                <a:gd name="f7" fmla="val 4"/>
                <a:gd name="f8" fmla="val 6"/>
                <a:gd name="f9" fmla="val 2"/>
                <a:gd name="f10" fmla="val 7"/>
                <a:gd name="f11" fmla="val 5"/>
                <a:gd name="f12" fmla="val 3"/>
                <a:gd name="f13" fmla="+- 0 0 -90"/>
                <a:gd name="f14" fmla="*/ f3 1 8"/>
                <a:gd name="f15" fmla="*/ f4 1 8"/>
                <a:gd name="f16" fmla="+- f6 0 f5"/>
                <a:gd name="f17" fmla="*/ f13 f0 1"/>
                <a:gd name="f18" fmla="*/ f16 1 8"/>
                <a:gd name="f19" fmla="*/ 4 f16 1"/>
                <a:gd name="f20" fmla="*/ 0 f16 1"/>
                <a:gd name="f21" fmla="*/ 6 f16 1"/>
                <a:gd name="f22" fmla="*/ 7 f16 1"/>
                <a:gd name="f23" fmla="*/ 2 f16 1"/>
                <a:gd name="f24" fmla="*/ f17 1 f2"/>
                <a:gd name="f25" fmla="*/ f19 1 8"/>
                <a:gd name="f26" fmla="*/ f20 1 8"/>
                <a:gd name="f27" fmla="*/ f21 1 8"/>
                <a:gd name="f28" fmla="*/ f22 1 8"/>
                <a:gd name="f29" fmla="*/ f23 1 8"/>
                <a:gd name="f30" fmla="*/ 0 1 f18"/>
                <a:gd name="f31" fmla="*/ f6 1 f18"/>
                <a:gd name="f32" fmla="+- f24 0 f1"/>
                <a:gd name="f33" fmla="*/ f25 1 f18"/>
                <a:gd name="f34" fmla="*/ f26 1 f18"/>
                <a:gd name="f35" fmla="*/ f27 1 f18"/>
                <a:gd name="f36" fmla="*/ f28 1 f18"/>
                <a:gd name="f37" fmla="*/ f29 1 f18"/>
                <a:gd name="f38" fmla="*/ f30 f14 1"/>
                <a:gd name="f39" fmla="*/ f31 f14 1"/>
                <a:gd name="f40" fmla="*/ f31 f15 1"/>
                <a:gd name="f41" fmla="*/ f30 f15 1"/>
                <a:gd name="f42" fmla="*/ f33 f14 1"/>
                <a:gd name="f43" fmla="*/ f34 f15 1"/>
                <a:gd name="f44" fmla="*/ f35 f14 1"/>
                <a:gd name="f45" fmla="*/ f36 f15 1"/>
                <a:gd name="f46" fmla="*/ f37 f14 1"/>
              </a:gdLst>
              <a:ahLst/>
              <a:cxnLst>
                <a:cxn ang="3cd4">
                  <a:pos x="hc" y="t"/>
                </a:cxn>
                <a:cxn ang="0">
                  <a:pos x="r" y="vc"/>
                </a:cxn>
                <a:cxn ang="cd4">
                  <a:pos x="hc" y="b"/>
                </a:cxn>
                <a:cxn ang="cd2">
                  <a:pos x="l" y="vc"/>
                </a:cxn>
                <a:cxn ang="f32">
                  <a:pos x="f42" y="f43"/>
                </a:cxn>
                <a:cxn ang="f32">
                  <a:pos x="f44" y="f45"/>
                </a:cxn>
                <a:cxn ang="f32">
                  <a:pos x="f46" y="f45"/>
                </a:cxn>
                <a:cxn ang="f32">
                  <a:pos x="f42" y="f43"/>
                </a:cxn>
              </a:cxnLst>
              <a:rect l="f38" t="f41" r="f39" b="f40"/>
              <a:pathLst>
                <a:path w="8" h="8">
                  <a:moveTo>
                    <a:pt x="f7" y="f5"/>
                  </a:moveTo>
                  <a:cubicBezTo>
                    <a:pt x="f8" y="f9"/>
                    <a:pt x="f6" y="f7"/>
                    <a:pt x="f8" y="f10"/>
                  </a:cubicBezTo>
                  <a:cubicBezTo>
                    <a:pt x="f11" y="f6"/>
                    <a:pt x="f12" y="f6"/>
                    <a:pt x="f9" y="f10"/>
                  </a:cubicBezTo>
                  <a:cubicBezTo>
                    <a:pt x="f5" y="f7"/>
                    <a:pt x="f12" y="f9"/>
                    <a:pt x="f7" y="f5"/>
                  </a:cubicBezTo>
                  <a:close/>
                </a:path>
              </a:pathLst>
            </a:custGeom>
            <a:solidFill>
              <a:srgbClr val="BDB9B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1" name="Freeform 269">
              <a:extLst>
                <a:ext uri="{FF2B5EF4-FFF2-40B4-BE49-F238E27FC236}">
                  <a16:creationId xmlns:a16="http://schemas.microsoft.com/office/drawing/2014/main" id="{70C3E1B6-399C-5E68-CB19-8CABC532519D}"/>
                </a:ext>
              </a:extLst>
            </p:cNvPr>
            <p:cNvSpPr/>
            <p:nvPr/>
          </p:nvSpPr>
          <p:spPr>
            <a:xfrm>
              <a:off x="10615617" y="5603872"/>
              <a:ext cx="66678" cy="3172"/>
            </a:xfrm>
            <a:custGeom>
              <a:avLst/>
              <a:gdLst>
                <a:gd name="f0" fmla="val 10800000"/>
                <a:gd name="f1" fmla="val 5400000"/>
                <a:gd name="f2" fmla="val 180"/>
                <a:gd name="f3" fmla="val w"/>
                <a:gd name="f4" fmla="val h"/>
                <a:gd name="f5" fmla="val 0"/>
                <a:gd name="f6" fmla="val 42"/>
                <a:gd name="f7" fmla="val 2"/>
                <a:gd name="f8" fmla="val 28"/>
                <a:gd name="f9" fmla="val 14"/>
                <a:gd name="f10" fmla="val 1"/>
                <a:gd name="f11" fmla="val 3"/>
                <a:gd name="f12" fmla="val 5"/>
                <a:gd name="f13" fmla="val 16"/>
                <a:gd name="f14" fmla="val 27"/>
                <a:gd name="f15" fmla="val 38"/>
                <a:gd name="f16" fmla="val 40"/>
                <a:gd name="f17" fmla="val 41"/>
                <a:gd name="f18" fmla="+- 0 0 -90"/>
                <a:gd name="f19" fmla="*/ f3 1 42"/>
                <a:gd name="f20" fmla="*/ f4 1 2"/>
                <a:gd name="f21" fmla="+- f7 0 f5"/>
                <a:gd name="f22" fmla="+- f6 0 f5"/>
                <a:gd name="f23" fmla="*/ f18 f0 1"/>
                <a:gd name="f24" fmla="*/ f21 1 2"/>
                <a:gd name="f25" fmla="*/ f22 1 42"/>
                <a:gd name="f26" fmla="*/ 42 f22 1"/>
                <a:gd name="f27" fmla="*/ 2 f21 1"/>
                <a:gd name="f28" fmla="*/ 0 f22 1"/>
                <a:gd name="f29" fmla="*/ 5 f22 1"/>
                <a:gd name="f30" fmla="*/ 0 f21 1"/>
                <a:gd name="f31" fmla="*/ 38 f22 1"/>
                <a:gd name="f32" fmla="*/ f23 1 f2"/>
                <a:gd name="f33" fmla="*/ f26 1 42"/>
                <a:gd name="f34" fmla="*/ f27 1 2"/>
                <a:gd name="f35" fmla="*/ f28 1 42"/>
                <a:gd name="f36" fmla="*/ f29 1 42"/>
                <a:gd name="f37" fmla="*/ f30 1 2"/>
                <a:gd name="f38" fmla="*/ f31 1 42"/>
                <a:gd name="f39" fmla="*/ 0 1 f25"/>
                <a:gd name="f40" fmla="*/ f6 1 f25"/>
                <a:gd name="f41" fmla="*/ 0 1 f24"/>
                <a:gd name="f42" fmla="*/ f7 1 f24"/>
                <a:gd name="f43" fmla="+- f32 0 f1"/>
                <a:gd name="f44" fmla="*/ f33 1 f25"/>
                <a:gd name="f45" fmla="*/ f34 1 f24"/>
                <a:gd name="f46" fmla="*/ f35 1 f25"/>
                <a:gd name="f47" fmla="*/ f36 1 f25"/>
                <a:gd name="f48" fmla="*/ f37 1 f24"/>
                <a:gd name="f49" fmla="*/ f38 1 f25"/>
                <a:gd name="f50" fmla="*/ f39 f19 1"/>
                <a:gd name="f51" fmla="*/ f40 f19 1"/>
                <a:gd name="f52" fmla="*/ f42 f20 1"/>
                <a:gd name="f53" fmla="*/ f41 f20 1"/>
                <a:gd name="f54" fmla="*/ f44 f19 1"/>
                <a:gd name="f55" fmla="*/ f45 f20 1"/>
                <a:gd name="f56" fmla="*/ f46 f19 1"/>
                <a:gd name="f57" fmla="*/ f47 f19 1"/>
                <a:gd name="f58" fmla="*/ f48 f20 1"/>
                <a:gd name="f59" fmla="*/ f49 f19 1"/>
              </a:gdLst>
              <a:ahLst/>
              <a:cxnLst>
                <a:cxn ang="3cd4">
                  <a:pos x="hc" y="t"/>
                </a:cxn>
                <a:cxn ang="0">
                  <a:pos x="r" y="vc"/>
                </a:cxn>
                <a:cxn ang="cd4">
                  <a:pos x="hc" y="b"/>
                </a:cxn>
                <a:cxn ang="cd2">
                  <a:pos x="l" y="vc"/>
                </a:cxn>
                <a:cxn ang="f43">
                  <a:pos x="f54" y="f55"/>
                </a:cxn>
                <a:cxn ang="f43">
                  <a:pos x="f56" y="f55"/>
                </a:cxn>
                <a:cxn ang="f43">
                  <a:pos x="f57" y="f58"/>
                </a:cxn>
                <a:cxn ang="f43">
                  <a:pos x="f59" y="f58"/>
                </a:cxn>
                <a:cxn ang="f43">
                  <a:pos x="f54" y="f55"/>
                </a:cxn>
              </a:cxnLst>
              <a:rect l="f50" t="f53" r="f51" b="f52"/>
              <a:pathLst>
                <a:path w="42" h="2">
                  <a:moveTo>
                    <a:pt x="f6" y="f7"/>
                  </a:moveTo>
                  <a:cubicBezTo>
                    <a:pt x="f8" y="f7"/>
                    <a:pt x="f9" y="f7"/>
                    <a:pt x="f5" y="f7"/>
                  </a:cubicBezTo>
                  <a:cubicBezTo>
                    <a:pt x="f10" y="f5"/>
                    <a:pt x="f11" y="f5"/>
                    <a:pt x="f12" y="f5"/>
                  </a:cubicBezTo>
                  <a:cubicBezTo>
                    <a:pt x="f13" y="f5"/>
                    <a:pt x="f14" y="f5"/>
                    <a:pt x="f15" y="f5"/>
                  </a:cubicBezTo>
                  <a:cubicBezTo>
                    <a:pt x="f16" y="f5"/>
                    <a:pt x="f17" y="f10"/>
                    <a:pt x="f6" y="f7"/>
                  </a:cubicBezTo>
                  <a:close/>
                </a:path>
              </a:pathLst>
            </a:custGeom>
            <a:solidFill>
              <a:srgbClr val="482F3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2" name="Freeform 270">
              <a:extLst>
                <a:ext uri="{FF2B5EF4-FFF2-40B4-BE49-F238E27FC236}">
                  <a16:creationId xmlns:a16="http://schemas.microsoft.com/office/drawing/2014/main" id="{1FBE362E-3625-FB55-CDA9-05B2EC887464}"/>
                </a:ext>
              </a:extLst>
            </p:cNvPr>
            <p:cNvSpPr/>
            <p:nvPr/>
          </p:nvSpPr>
          <p:spPr>
            <a:xfrm>
              <a:off x="10545766" y="4495803"/>
              <a:ext cx="25402" cy="22229"/>
            </a:xfrm>
            <a:custGeom>
              <a:avLst/>
              <a:gdLst>
                <a:gd name="f0" fmla="val 10800000"/>
                <a:gd name="f1" fmla="val 5400000"/>
                <a:gd name="f2" fmla="val 180"/>
                <a:gd name="f3" fmla="val w"/>
                <a:gd name="f4" fmla="val h"/>
                <a:gd name="f5" fmla="val 0"/>
                <a:gd name="f6" fmla="val 16"/>
                <a:gd name="f7" fmla="val 14"/>
                <a:gd name="f8" fmla="val 7"/>
                <a:gd name="f9" fmla="val 6"/>
                <a:gd name="f10" fmla="val 13"/>
                <a:gd name="f11" fmla="val 2"/>
                <a:gd name="f12" fmla="val 15"/>
                <a:gd name="f13" fmla="val 12"/>
                <a:gd name="f14" fmla="+- 0 0 -90"/>
                <a:gd name="f15" fmla="*/ f3 1 16"/>
                <a:gd name="f16" fmla="*/ f4 1 14"/>
                <a:gd name="f17" fmla="+- f7 0 f5"/>
                <a:gd name="f18" fmla="+- f6 0 f5"/>
                <a:gd name="f19" fmla="*/ f14 f0 1"/>
                <a:gd name="f20" fmla="*/ f18 1 16"/>
                <a:gd name="f21" fmla="*/ f17 1 14"/>
                <a:gd name="f22" fmla="*/ 0 f18 1"/>
                <a:gd name="f23" fmla="*/ 7 f17 1"/>
                <a:gd name="f24" fmla="*/ 6 f18 1"/>
                <a:gd name="f25" fmla="*/ 0 f17 1"/>
                <a:gd name="f26" fmla="*/ 16 f18 1"/>
                <a:gd name="f27" fmla="*/ 14 f17 1"/>
                <a:gd name="f28" fmla="*/ f19 1 f2"/>
                <a:gd name="f29" fmla="*/ f22 1 16"/>
                <a:gd name="f30" fmla="*/ f23 1 14"/>
                <a:gd name="f31" fmla="*/ f24 1 16"/>
                <a:gd name="f32" fmla="*/ f25 1 14"/>
                <a:gd name="f33" fmla="*/ f26 1 16"/>
                <a:gd name="f34" fmla="*/ f27 1 14"/>
                <a:gd name="f35" fmla="*/ 0 1 f20"/>
                <a:gd name="f36" fmla="*/ f6 1 f20"/>
                <a:gd name="f37" fmla="*/ 0 1 f21"/>
                <a:gd name="f38" fmla="*/ f7 1 f21"/>
                <a:gd name="f39" fmla="+- f28 0 f1"/>
                <a:gd name="f40" fmla="*/ f29 1 f20"/>
                <a:gd name="f41" fmla="*/ f30 1 f21"/>
                <a:gd name="f42" fmla="*/ f31 1 f20"/>
                <a:gd name="f43" fmla="*/ f32 1 f21"/>
                <a:gd name="f44" fmla="*/ f33 1 f20"/>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1"/>
                </a:cxn>
                <a:cxn ang="f39">
                  <a:pos x="f52" y="f55"/>
                </a:cxn>
                <a:cxn ang="f39">
                  <a:pos x="f50" y="f51"/>
                </a:cxn>
              </a:cxnLst>
              <a:rect l="f46" t="f49" r="f47" b="f48"/>
              <a:pathLst>
                <a:path w="16" h="14">
                  <a:moveTo>
                    <a:pt x="f5" y="f8"/>
                  </a:moveTo>
                  <a:cubicBezTo>
                    <a:pt x="f5" y="f5"/>
                    <a:pt x="f5" y="f5"/>
                    <a:pt x="f9" y="f5"/>
                  </a:cubicBezTo>
                  <a:cubicBezTo>
                    <a:pt x="f10" y="f5"/>
                    <a:pt x="f6" y="f11"/>
                    <a:pt x="f6" y="f8"/>
                  </a:cubicBezTo>
                  <a:cubicBezTo>
                    <a:pt x="f12" y="f13"/>
                    <a:pt x="f10" y="f7"/>
                    <a:pt x="f9" y="f7"/>
                  </a:cubicBezTo>
                  <a:cubicBezTo>
                    <a:pt x="f5" y="f7"/>
                    <a:pt x="f5" y="f7"/>
                    <a:pt x="f5" y="f8"/>
                  </a:cubicBezTo>
                  <a:close/>
                </a:path>
              </a:pathLst>
            </a:custGeom>
            <a:solidFill>
              <a:srgbClr val="1F191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3" name="Freeform 271">
              <a:extLst>
                <a:ext uri="{FF2B5EF4-FFF2-40B4-BE49-F238E27FC236}">
                  <a16:creationId xmlns:a16="http://schemas.microsoft.com/office/drawing/2014/main" id="{0571B777-2DD0-65F5-57C3-320AD4F26D89}"/>
                </a:ext>
              </a:extLst>
            </p:cNvPr>
            <p:cNvSpPr/>
            <p:nvPr/>
          </p:nvSpPr>
          <p:spPr>
            <a:xfrm>
              <a:off x="10439403" y="4408486"/>
              <a:ext cx="36511" cy="49213"/>
            </a:xfrm>
            <a:custGeom>
              <a:avLst/>
              <a:gdLst>
                <a:gd name="f0" fmla="val 10800000"/>
                <a:gd name="f1" fmla="val 5400000"/>
                <a:gd name="f2" fmla="val 180"/>
                <a:gd name="f3" fmla="val w"/>
                <a:gd name="f4" fmla="val h"/>
                <a:gd name="f5" fmla="val 0"/>
                <a:gd name="f6" fmla="val 24"/>
                <a:gd name="f7" fmla="val 31"/>
                <a:gd name="f8" fmla="val 15"/>
                <a:gd name="f9" fmla="val 26"/>
                <a:gd name="f10" fmla="val 19"/>
                <a:gd name="f11" fmla="val 10"/>
                <a:gd name="f12" fmla="val 29"/>
                <a:gd name="f13" fmla="val 9"/>
                <a:gd name="f14" fmla="val 8"/>
                <a:gd name="f15" fmla="val 28"/>
                <a:gd name="f16" fmla="val 3"/>
                <a:gd name="f17" fmla="val 17"/>
                <a:gd name="f18" fmla="val 4"/>
                <a:gd name="f19" fmla="val 16"/>
                <a:gd name="f20" fmla="val 2"/>
                <a:gd name="f21" fmla="val 21"/>
                <a:gd name="f22" fmla="+- 0 0 -90"/>
                <a:gd name="f23" fmla="*/ f3 1 24"/>
                <a:gd name="f24" fmla="*/ f4 1 31"/>
                <a:gd name="f25" fmla="+- f7 0 f5"/>
                <a:gd name="f26" fmla="+- f6 0 f5"/>
                <a:gd name="f27" fmla="*/ f22 f0 1"/>
                <a:gd name="f28" fmla="*/ f26 1 24"/>
                <a:gd name="f29" fmla="*/ f25 1 31"/>
                <a:gd name="f30" fmla="*/ 24 f26 1"/>
                <a:gd name="f31" fmla="*/ 15 f25 1"/>
                <a:gd name="f32" fmla="*/ 10 f26 1"/>
                <a:gd name="f33" fmla="*/ 29 f25 1"/>
                <a:gd name="f34" fmla="*/ 8 f26 1"/>
                <a:gd name="f35" fmla="*/ 28 f25 1"/>
                <a:gd name="f36" fmla="*/ 3 f26 1"/>
                <a:gd name="f37" fmla="*/ 9 f25 1"/>
                <a:gd name="f38" fmla="*/ 16 f26 1"/>
                <a:gd name="f39" fmla="*/ 2 f25 1"/>
                <a:gd name="f40" fmla="*/ f27 1 f2"/>
                <a:gd name="f41" fmla="*/ f30 1 24"/>
                <a:gd name="f42" fmla="*/ f31 1 31"/>
                <a:gd name="f43" fmla="*/ f32 1 24"/>
                <a:gd name="f44" fmla="*/ f33 1 31"/>
                <a:gd name="f45" fmla="*/ f34 1 24"/>
                <a:gd name="f46" fmla="*/ f35 1 31"/>
                <a:gd name="f47" fmla="*/ f36 1 24"/>
                <a:gd name="f48" fmla="*/ f37 1 31"/>
                <a:gd name="f49" fmla="*/ f38 1 24"/>
                <a:gd name="f50" fmla="*/ f39 1 31"/>
                <a:gd name="f51" fmla="*/ 0 1 f28"/>
                <a:gd name="f52" fmla="*/ f6 1 f28"/>
                <a:gd name="f53" fmla="*/ 0 1 f29"/>
                <a:gd name="f54" fmla="*/ f7 1 f29"/>
                <a:gd name="f55" fmla="+- f40 0 f1"/>
                <a:gd name="f56" fmla="*/ f41 1 f28"/>
                <a:gd name="f57" fmla="*/ f42 1 f29"/>
                <a:gd name="f58" fmla="*/ f43 1 f28"/>
                <a:gd name="f59" fmla="*/ f44 1 f29"/>
                <a:gd name="f60" fmla="*/ f45 1 f28"/>
                <a:gd name="f61" fmla="*/ f46 1 f29"/>
                <a:gd name="f62" fmla="*/ f47 1 f28"/>
                <a:gd name="f63" fmla="*/ f48 1 f29"/>
                <a:gd name="f64" fmla="*/ f49 1 f28"/>
                <a:gd name="f65" fmla="*/ f50 1 f29"/>
                <a:gd name="f66" fmla="*/ f51 f23 1"/>
                <a:gd name="f67" fmla="*/ f52 f23 1"/>
                <a:gd name="f68" fmla="*/ f54 f24 1"/>
                <a:gd name="f69" fmla="*/ f53 f24 1"/>
                <a:gd name="f70" fmla="*/ f56 f23 1"/>
                <a:gd name="f71" fmla="*/ f57 f24 1"/>
                <a:gd name="f72" fmla="*/ f58 f23 1"/>
                <a:gd name="f73" fmla="*/ f59 f24 1"/>
                <a:gd name="f74" fmla="*/ f60 f23 1"/>
                <a:gd name="f75" fmla="*/ f61 f24 1"/>
                <a:gd name="f76" fmla="*/ f62 f23 1"/>
                <a:gd name="f77" fmla="*/ f63 f24 1"/>
                <a:gd name="f78" fmla="*/ f64 f23 1"/>
                <a:gd name="f79" fmla="*/ f65 f24 1"/>
              </a:gdLst>
              <a:ahLst/>
              <a:cxnLst>
                <a:cxn ang="3cd4">
                  <a:pos x="hc" y="t"/>
                </a:cxn>
                <a:cxn ang="0">
                  <a:pos x="r" y="vc"/>
                </a:cxn>
                <a:cxn ang="cd4">
                  <a:pos x="hc" y="b"/>
                </a:cxn>
                <a:cxn ang="cd2">
                  <a:pos x="l" y="vc"/>
                </a:cxn>
                <a:cxn ang="f55">
                  <a:pos x="f70" y="f71"/>
                </a:cxn>
                <a:cxn ang="f55">
                  <a:pos x="f72" y="f73"/>
                </a:cxn>
                <a:cxn ang="f55">
                  <a:pos x="f74" y="f75"/>
                </a:cxn>
                <a:cxn ang="f55">
                  <a:pos x="f76" y="f77"/>
                </a:cxn>
                <a:cxn ang="f55">
                  <a:pos x="f78" y="f79"/>
                </a:cxn>
                <a:cxn ang="f55">
                  <a:pos x="f70" y="f71"/>
                </a:cxn>
              </a:cxnLst>
              <a:rect l="f66" t="f69" r="f67" b="f68"/>
              <a:pathLst>
                <a:path w="24" h="31">
                  <a:moveTo>
                    <a:pt x="f6" y="f8"/>
                  </a:moveTo>
                  <a:cubicBezTo>
                    <a:pt x="f6" y="f9"/>
                    <a:pt x="f10" y="f7"/>
                    <a:pt x="f11" y="f12"/>
                  </a:cubicBezTo>
                  <a:cubicBezTo>
                    <a:pt x="f11" y="f12"/>
                    <a:pt x="f13" y="f12"/>
                    <a:pt x="f14" y="f15"/>
                  </a:cubicBezTo>
                  <a:cubicBezTo>
                    <a:pt x="f16" y="f9"/>
                    <a:pt x="f5" y="f17"/>
                    <a:pt x="f16" y="f13"/>
                  </a:cubicBezTo>
                  <a:cubicBezTo>
                    <a:pt x="f18" y="f16"/>
                    <a:pt x="f11" y="f5"/>
                    <a:pt x="f19" y="f20"/>
                  </a:cubicBezTo>
                  <a:cubicBezTo>
                    <a:pt x="f21" y="f18"/>
                    <a:pt x="f6" y="f14"/>
                    <a:pt x="f6" y="f8"/>
                  </a:cubicBezTo>
                  <a:close/>
                </a:path>
              </a:pathLst>
            </a:custGeom>
            <a:solidFill>
              <a:srgbClr val="0B090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4" name="Freeform 272">
              <a:extLst>
                <a:ext uri="{FF2B5EF4-FFF2-40B4-BE49-F238E27FC236}">
                  <a16:creationId xmlns:a16="http://schemas.microsoft.com/office/drawing/2014/main" id="{AF017D06-2129-9DDF-1603-AB1DB43F9C88}"/>
                </a:ext>
              </a:extLst>
            </p:cNvPr>
            <p:cNvSpPr/>
            <p:nvPr/>
          </p:nvSpPr>
          <p:spPr>
            <a:xfrm>
              <a:off x="10729917" y="4408486"/>
              <a:ext cx="33339" cy="46040"/>
            </a:xfrm>
            <a:custGeom>
              <a:avLst/>
              <a:gdLst>
                <a:gd name="f0" fmla="val 10800000"/>
                <a:gd name="f1" fmla="val 5400000"/>
                <a:gd name="f2" fmla="val 180"/>
                <a:gd name="f3" fmla="val w"/>
                <a:gd name="f4" fmla="val h"/>
                <a:gd name="f5" fmla="val 0"/>
                <a:gd name="f6" fmla="val 22"/>
                <a:gd name="f7" fmla="val 29"/>
                <a:gd name="f8" fmla="val 16"/>
                <a:gd name="f9" fmla="val 7"/>
                <a:gd name="f10" fmla="val 2"/>
                <a:gd name="f11" fmla="val 3"/>
                <a:gd name="f12" fmla="val 15"/>
                <a:gd name="f13" fmla="val 21"/>
                <a:gd name="f14" fmla="val 4"/>
                <a:gd name="f15" fmla="val 12"/>
                <a:gd name="f16" fmla="val 14"/>
                <a:gd name="f17" fmla="val 17"/>
                <a:gd name="f18" fmla="val 19"/>
                <a:gd name="f19" fmla="val 26"/>
                <a:gd name="f20" fmla="val 11"/>
                <a:gd name="f21" fmla="val 5"/>
                <a:gd name="f22" fmla="val 1"/>
                <a:gd name="f23" fmla="val 18"/>
                <a:gd name="f24" fmla="+- 0 0 -90"/>
                <a:gd name="f25" fmla="*/ f3 1 22"/>
                <a:gd name="f26" fmla="*/ f4 1 29"/>
                <a:gd name="f27" fmla="+- f7 0 f5"/>
                <a:gd name="f28" fmla="+- f6 0 f5"/>
                <a:gd name="f29" fmla="*/ f24 f0 1"/>
                <a:gd name="f30" fmla="*/ f28 1 22"/>
                <a:gd name="f31" fmla="*/ f27 1 29"/>
                <a:gd name="f32" fmla="*/ 0 f28 1"/>
                <a:gd name="f33" fmla="*/ 16 f27 1"/>
                <a:gd name="f34" fmla="*/ 7 f28 1"/>
                <a:gd name="f35" fmla="*/ 2 f27 1"/>
                <a:gd name="f36" fmla="*/ 22 f28 1"/>
                <a:gd name="f37" fmla="*/ 12 f27 1"/>
                <a:gd name="f38" fmla="*/ 19 f27 1"/>
                <a:gd name="f39" fmla="*/ 11 f28 1"/>
                <a:gd name="f40" fmla="*/ 29 f27 1"/>
                <a:gd name="f41" fmla="*/ 1 f28 1"/>
                <a:gd name="f42" fmla="*/ f29 1 f2"/>
                <a:gd name="f43" fmla="*/ f32 1 22"/>
                <a:gd name="f44" fmla="*/ f33 1 29"/>
                <a:gd name="f45" fmla="*/ f34 1 22"/>
                <a:gd name="f46" fmla="*/ f35 1 29"/>
                <a:gd name="f47" fmla="*/ f36 1 22"/>
                <a:gd name="f48" fmla="*/ f37 1 29"/>
                <a:gd name="f49" fmla="*/ f38 1 29"/>
                <a:gd name="f50" fmla="*/ f39 1 22"/>
                <a:gd name="f51" fmla="*/ f40 1 29"/>
                <a:gd name="f52" fmla="*/ f41 1 22"/>
                <a:gd name="f53" fmla="*/ 0 1 f30"/>
                <a:gd name="f54" fmla="*/ f6 1 f30"/>
                <a:gd name="f55" fmla="*/ 0 1 f31"/>
                <a:gd name="f56" fmla="*/ f7 1 f31"/>
                <a:gd name="f57" fmla="+- f42 0 f1"/>
                <a:gd name="f58" fmla="*/ f43 1 f30"/>
                <a:gd name="f59" fmla="*/ f44 1 f31"/>
                <a:gd name="f60" fmla="*/ f45 1 f30"/>
                <a:gd name="f61" fmla="*/ f46 1 f31"/>
                <a:gd name="f62" fmla="*/ f47 1 f30"/>
                <a:gd name="f63" fmla="*/ f48 1 f31"/>
                <a:gd name="f64" fmla="*/ f49 1 f31"/>
                <a:gd name="f65" fmla="*/ f50 1 f30"/>
                <a:gd name="f66" fmla="*/ f51 1 f31"/>
                <a:gd name="f67" fmla="*/ f52 1 f30"/>
                <a:gd name="f68" fmla="*/ f53 f25 1"/>
                <a:gd name="f69" fmla="*/ f54 f25 1"/>
                <a:gd name="f70" fmla="*/ f56 f26 1"/>
                <a:gd name="f71" fmla="*/ f55 f26 1"/>
                <a:gd name="f72" fmla="*/ f58 f25 1"/>
                <a:gd name="f73" fmla="*/ f59 f26 1"/>
                <a:gd name="f74" fmla="*/ f60 f25 1"/>
                <a:gd name="f75" fmla="*/ f61 f26 1"/>
                <a:gd name="f76" fmla="*/ f62 f25 1"/>
                <a:gd name="f77" fmla="*/ f63 f26 1"/>
                <a:gd name="f78" fmla="*/ f64 f26 1"/>
                <a:gd name="f79" fmla="*/ f65 f25 1"/>
                <a:gd name="f80" fmla="*/ f66 f26 1"/>
                <a:gd name="f81" fmla="*/ f67 f25 1"/>
              </a:gdLst>
              <a:ahLst/>
              <a:cxnLst>
                <a:cxn ang="3cd4">
                  <a:pos x="hc" y="t"/>
                </a:cxn>
                <a:cxn ang="0">
                  <a:pos x="r" y="vc"/>
                </a:cxn>
                <a:cxn ang="cd4">
                  <a:pos x="hc" y="b"/>
                </a:cxn>
                <a:cxn ang="cd2">
                  <a:pos x="l" y="vc"/>
                </a:cxn>
                <a:cxn ang="f57">
                  <a:pos x="f72" y="f73"/>
                </a:cxn>
                <a:cxn ang="f57">
                  <a:pos x="f74" y="f75"/>
                </a:cxn>
                <a:cxn ang="f57">
                  <a:pos x="f76" y="f77"/>
                </a:cxn>
                <a:cxn ang="f57">
                  <a:pos x="f76" y="f78"/>
                </a:cxn>
                <a:cxn ang="f57">
                  <a:pos x="f79" y="f80"/>
                </a:cxn>
                <a:cxn ang="f57">
                  <a:pos x="f81" y="f78"/>
                </a:cxn>
                <a:cxn ang="f57">
                  <a:pos x="f72" y="f73"/>
                </a:cxn>
              </a:cxnLst>
              <a:rect l="f68" t="f71" r="f69" b="f70"/>
              <a:pathLst>
                <a:path w="22" h="29">
                  <a:moveTo>
                    <a:pt x="f5" y="f8"/>
                  </a:moveTo>
                  <a:cubicBezTo>
                    <a:pt x="f5" y="f9"/>
                    <a:pt x="f10" y="f11"/>
                    <a:pt x="f9" y="f10"/>
                  </a:cubicBezTo>
                  <a:cubicBezTo>
                    <a:pt x="f12" y="f5"/>
                    <a:pt x="f13" y="f14"/>
                    <a:pt x="f6" y="f15"/>
                  </a:cubicBezTo>
                  <a:cubicBezTo>
                    <a:pt x="f6" y="f16"/>
                    <a:pt x="f6" y="f17"/>
                    <a:pt x="f6" y="f18"/>
                  </a:cubicBezTo>
                  <a:cubicBezTo>
                    <a:pt x="f13" y="f19"/>
                    <a:pt x="f17" y="f7"/>
                    <a:pt x="f20" y="f7"/>
                  </a:cubicBezTo>
                  <a:cubicBezTo>
                    <a:pt x="f21" y="f7"/>
                    <a:pt x="f10" y="f19"/>
                    <a:pt x="f22" y="f18"/>
                  </a:cubicBezTo>
                  <a:cubicBezTo>
                    <a:pt x="f5" y="f23"/>
                    <a:pt x="f5" y="f17"/>
                    <a:pt x="f5" y="f8"/>
                  </a:cubicBezTo>
                  <a:close/>
                </a:path>
              </a:pathLst>
            </a:custGeom>
            <a:solidFill>
              <a:srgbClr val="0C0A0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5" name="Freeform 273">
              <a:extLst>
                <a:ext uri="{FF2B5EF4-FFF2-40B4-BE49-F238E27FC236}">
                  <a16:creationId xmlns:a16="http://schemas.microsoft.com/office/drawing/2014/main" id="{77E1B431-3F1C-CDAC-3611-E938972A7499}"/>
                </a:ext>
              </a:extLst>
            </p:cNvPr>
            <p:cNvSpPr/>
            <p:nvPr/>
          </p:nvSpPr>
          <p:spPr>
            <a:xfrm>
              <a:off x="10552111" y="4411659"/>
              <a:ext cx="34920" cy="42867"/>
            </a:xfrm>
            <a:custGeom>
              <a:avLst/>
              <a:gdLst>
                <a:gd name="f0" fmla="val 10800000"/>
                <a:gd name="f1" fmla="val 5400000"/>
                <a:gd name="f2" fmla="val 180"/>
                <a:gd name="f3" fmla="val w"/>
                <a:gd name="f4" fmla="val h"/>
                <a:gd name="f5" fmla="val 0"/>
                <a:gd name="f6" fmla="val 22"/>
                <a:gd name="f7" fmla="val 27"/>
                <a:gd name="f8" fmla="val 14"/>
                <a:gd name="f9" fmla="val 4"/>
                <a:gd name="f10" fmla="val 11"/>
                <a:gd name="f11" fmla="val 17"/>
                <a:gd name="f12" fmla="val 20"/>
                <a:gd name="f13" fmla="val 2"/>
                <a:gd name="f14" fmla="val 21"/>
                <a:gd name="f15" fmla="val 8"/>
                <a:gd name="f16" fmla="val 24"/>
                <a:gd name="f17" fmla="val 18"/>
                <a:gd name="f18" fmla="val 5"/>
                <a:gd name="f19" fmla="val 1"/>
                <a:gd name="f20" fmla="val 16"/>
                <a:gd name="f21" fmla="val 15"/>
                <a:gd name="f22" fmla="+- 0 0 -90"/>
                <a:gd name="f23" fmla="*/ f3 1 22"/>
                <a:gd name="f24" fmla="*/ f4 1 27"/>
                <a:gd name="f25" fmla="+- f7 0 f5"/>
                <a:gd name="f26" fmla="+- f6 0 f5"/>
                <a:gd name="f27" fmla="*/ f22 f0 1"/>
                <a:gd name="f28" fmla="*/ f26 1 22"/>
                <a:gd name="f29" fmla="*/ f25 1 27"/>
                <a:gd name="f30" fmla="*/ 0 f26 1"/>
                <a:gd name="f31" fmla="*/ 14 f25 1"/>
                <a:gd name="f32" fmla="*/ 11 f26 1"/>
                <a:gd name="f33" fmla="*/ 0 f25 1"/>
                <a:gd name="f34" fmla="*/ 21 f26 1"/>
                <a:gd name="f35" fmla="*/ 8 f25 1"/>
                <a:gd name="f36" fmla="*/ 22 f26 1"/>
                <a:gd name="f37" fmla="*/ 17 f25 1"/>
                <a:gd name="f38" fmla="*/ 27 f25 1"/>
                <a:gd name="f39" fmla="*/ 1 f26 1"/>
                <a:gd name="f40" fmla="*/ f27 1 f2"/>
                <a:gd name="f41" fmla="*/ f30 1 22"/>
                <a:gd name="f42" fmla="*/ f31 1 27"/>
                <a:gd name="f43" fmla="*/ f32 1 22"/>
                <a:gd name="f44" fmla="*/ f33 1 27"/>
                <a:gd name="f45" fmla="*/ f34 1 22"/>
                <a:gd name="f46" fmla="*/ f35 1 27"/>
                <a:gd name="f47" fmla="*/ f36 1 22"/>
                <a:gd name="f48" fmla="*/ f37 1 27"/>
                <a:gd name="f49" fmla="*/ f38 1 27"/>
                <a:gd name="f50" fmla="*/ f39 1 22"/>
                <a:gd name="f51" fmla="*/ 0 1 f28"/>
                <a:gd name="f52" fmla="*/ f6 1 f28"/>
                <a:gd name="f53" fmla="*/ 0 1 f29"/>
                <a:gd name="f54" fmla="*/ f7 1 f29"/>
                <a:gd name="f55" fmla="+- f40 0 f1"/>
                <a:gd name="f56" fmla="*/ f41 1 f28"/>
                <a:gd name="f57" fmla="*/ f42 1 f29"/>
                <a:gd name="f58" fmla="*/ f43 1 f28"/>
                <a:gd name="f59" fmla="*/ f44 1 f29"/>
                <a:gd name="f60" fmla="*/ f45 1 f28"/>
                <a:gd name="f61" fmla="*/ f46 1 f29"/>
                <a:gd name="f62" fmla="*/ f47 1 f28"/>
                <a:gd name="f63" fmla="*/ f48 1 f29"/>
                <a:gd name="f64" fmla="*/ f49 1 f29"/>
                <a:gd name="f65" fmla="*/ f50 1 f28"/>
                <a:gd name="f66" fmla="*/ f51 f23 1"/>
                <a:gd name="f67" fmla="*/ f52 f23 1"/>
                <a:gd name="f68" fmla="*/ f54 f24 1"/>
                <a:gd name="f69" fmla="*/ f53 f24 1"/>
                <a:gd name="f70" fmla="*/ f56 f23 1"/>
                <a:gd name="f71" fmla="*/ f57 f24 1"/>
                <a:gd name="f72" fmla="*/ f58 f23 1"/>
                <a:gd name="f73" fmla="*/ f59 f24 1"/>
                <a:gd name="f74" fmla="*/ f60 f23 1"/>
                <a:gd name="f75" fmla="*/ f61 f24 1"/>
                <a:gd name="f76" fmla="*/ f62 f23 1"/>
                <a:gd name="f77" fmla="*/ f63 f24 1"/>
                <a:gd name="f78" fmla="*/ f64 f24 1"/>
                <a:gd name="f79" fmla="*/ f65 f23 1"/>
              </a:gdLst>
              <a:ahLst/>
              <a:cxnLst>
                <a:cxn ang="3cd4">
                  <a:pos x="hc" y="t"/>
                </a:cxn>
                <a:cxn ang="0">
                  <a:pos x="r" y="vc"/>
                </a:cxn>
                <a:cxn ang="cd4">
                  <a:pos x="hc" y="b"/>
                </a:cxn>
                <a:cxn ang="cd2">
                  <a:pos x="l" y="vc"/>
                </a:cxn>
                <a:cxn ang="f55">
                  <a:pos x="f70" y="f71"/>
                </a:cxn>
                <a:cxn ang="f55">
                  <a:pos x="f72" y="f73"/>
                </a:cxn>
                <a:cxn ang="f55">
                  <a:pos x="f74" y="f75"/>
                </a:cxn>
                <a:cxn ang="f55">
                  <a:pos x="f76" y="f77"/>
                </a:cxn>
                <a:cxn ang="f55">
                  <a:pos x="f72" y="f78"/>
                </a:cxn>
                <a:cxn ang="f55">
                  <a:pos x="f79" y="f77"/>
                </a:cxn>
                <a:cxn ang="f55">
                  <a:pos x="f70" y="f71"/>
                </a:cxn>
              </a:cxnLst>
              <a:rect l="f66" t="f69" r="f67" b="f68"/>
              <a:pathLst>
                <a:path w="22" h="27">
                  <a:moveTo>
                    <a:pt x="f5" y="f8"/>
                  </a:moveTo>
                  <a:cubicBezTo>
                    <a:pt x="f5" y="f9"/>
                    <a:pt x="f9" y="f5"/>
                    <a:pt x="f10" y="f5"/>
                  </a:cubicBezTo>
                  <a:cubicBezTo>
                    <a:pt x="f11" y="f5"/>
                    <a:pt x="f12" y="f13"/>
                    <a:pt x="f14" y="f15"/>
                  </a:cubicBezTo>
                  <a:cubicBezTo>
                    <a:pt x="f6" y="f10"/>
                    <a:pt x="f6" y="f8"/>
                    <a:pt x="f6" y="f11"/>
                  </a:cubicBezTo>
                  <a:cubicBezTo>
                    <a:pt x="f14" y="f16"/>
                    <a:pt x="f17" y="f7"/>
                    <a:pt x="f10" y="f7"/>
                  </a:cubicBezTo>
                  <a:cubicBezTo>
                    <a:pt x="f18" y="f7"/>
                    <a:pt x="f13" y="f16"/>
                    <a:pt x="f19" y="f11"/>
                  </a:cubicBezTo>
                  <a:cubicBezTo>
                    <a:pt x="f5" y="f20"/>
                    <a:pt x="f5" y="f21"/>
                    <a:pt x="f5" y="f8"/>
                  </a:cubicBezTo>
                  <a:close/>
                </a:path>
              </a:pathLst>
            </a:custGeom>
            <a:solidFill>
              <a:srgbClr val="0E0C0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6" name="Freeform 274">
              <a:extLst>
                <a:ext uri="{FF2B5EF4-FFF2-40B4-BE49-F238E27FC236}">
                  <a16:creationId xmlns:a16="http://schemas.microsoft.com/office/drawing/2014/main" id="{210B58DB-2A32-F8A2-A565-8A8B4A209574}"/>
                </a:ext>
              </a:extLst>
            </p:cNvPr>
            <p:cNvSpPr/>
            <p:nvPr/>
          </p:nvSpPr>
          <p:spPr>
            <a:xfrm>
              <a:off x="10796585" y="4411659"/>
              <a:ext cx="25402" cy="22229"/>
            </a:xfrm>
            <a:custGeom>
              <a:avLst/>
              <a:gdLst>
                <a:gd name="f0" fmla="val 10800000"/>
                <a:gd name="f1" fmla="val 5400000"/>
                <a:gd name="f2" fmla="val 180"/>
                <a:gd name="f3" fmla="val w"/>
                <a:gd name="f4" fmla="val h"/>
                <a:gd name="f5" fmla="val 0"/>
                <a:gd name="f6" fmla="val 16"/>
                <a:gd name="f7" fmla="val 14"/>
                <a:gd name="f8" fmla="val 6"/>
                <a:gd name="f9" fmla="val 13"/>
                <a:gd name="f10" fmla="val 2"/>
                <a:gd name="f11" fmla="val 7"/>
                <a:gd name="f12" fmla="val 15"/>
                <a:gd name="f13" fmla="val 12"/>
                <a:gd name="f14" fmla="val 5"/>
                <a:gd name="f15" fmla="+- 0 0 -90"/>
                <a:gd name="f16" fmla="*/ f3 1 16"/>
                <a:gd name="f17" fmla="*/ f4 1 14"/>
                <a:gd name="f18" fmla="+- f7 0 f5"/>
                <a:gd name="f19" fmla="+- f6 0 f5"/>
                <a:gd name="f20" fmla="*/ f15 f0 1"/>
                <a:gd name="f21" fmla="*/ f19 1 16"/>
                <a:gd name="f22" fmla="*/ f18 1 14"/>
                <a:gd name="f23" fmla="*/ 0 f19 1"/>
                <a:gd name="f24" fmla="*/ 6 f18 1"/>
                <a:gd name="f25" fmla="*/ 6 f19 1"/>
                <a:gd name="f26" fmla="*/ 0 f18 1"/>
                <a:gd name="f27" fmla="*/ 16 f19 1"/>
                <a:gd name="f28" fmla="*/ 7 f18 1"/>
                <a:gd name="f29" fmla="*/ 5 f19 1"/>
                <a:gd name="f30" fmla="*/ 14 f18 1"/>
                <a:gd name="f31" fmla="*/ f20 1 f2"/>
                <a:gd name="f32" fmla="*/ f23 1 16"/>
                <a:gd name="f33" fmla="*/ f24 1 14"/>
                <a:gd name="f34" fmla="*/ f25 1 16"/>
                <a:gd name="f35" fmla="*/ f26 1 14"/>
                <a:gd name="f36" fmla="*/ f27 1 16"/>
                <a:gd name="f37" fmla="*/ f28 1 14"/>
                <a:gd name="f38" fmla="*/ f29 1 16"/>
                <a:gd name="f39" fmla="*/ f30 1 14"/>
                <a:gd name="f40" fmla="*/ 0 1 f21"/>
                <a:gd name="f41" fmla="*/ f6 1 f21"/>
                <a:gd name="f42" fmla="*/ 0 1 f22"/>
                <a:gd name="f43" fmla="*/ f7 1 f22"/>
                <a:gd name="f44" fmla="+- f31 0 f1"/>
                <a:gd name="f45" fmla="*/ f32 1 f21"/>
                <a:gd name="f46" fmla="*/ f33 1 f22"/>
                <a:gd name="f47" fmla="*/ f34 1 f21"/>
                <a:gd name="f48" fmla="*/ f35 1 f22"/>
                <a:gd name="f49" fmla="*/ f36 1 f21"/>
                <a:gd name="f50" fmla="*/ f37 1 f22"/>
                <a:gd name="f51" fmla="*/ f38 1 f21"/>
                <a:gd name="f52" fmla="*/ f39 1 f22"/>
                <a:gd name="f53" fmla="*/ f40 f16 1"/>
                <a:gd name="f54" fmla="*/ f41 f16 1"/>
                <a:gd name="f55" fmla="*/ f43 f17 1"/>
                <a:gd name="f56" fmla="*/ f42 f17 1"/>
                <a:gd name="f57" fmla="*/ f45 f16 1"/>
                <a:gd name="f58" fmla="*/ f46 f17 1"/>
                <a:gd name="f59" fmla="*/ f47 f16 1"/>
                <a:gd name="f60" fmla="*/ f48 f17 1"/>
                <a:gd name="f61" fmla="*/ f49 f16 1"/>
                <a:gd name="f62" fmla="*/ f50 f17 1"/>
                <a:gd name="f63" fmla="*/ f51 f16 1"/>
                <a:gd name="f64" fmla="*/ f52 f17 1"/>
              </a:gdLst>
              <a:ahLst/>
              <a:cxnLst>
                <a:cxn ang="3cd4">
                  <a:pos x="hc" y="t"/>
                </a:cxn>
                <a:cxn ang="0">
                  <a:pos x="r" y="vc"/>
                </a:cxn>
                <a:cxn ang="cd4">
                  <a:pos x="hc" y="b"/>
                </a:cxn>
                <a:cxn ang="cd2">
                  <a:pos x="l" y="vc"/>
                </a:cxn>
                <a:cxn ang="f44">
                  <a:pos x="f57" y="f58"/>
                </a:cxn>
                <a:cxn ang="f44">
                  <a:pos x="f59" y="f60"/>
                </a:cxn>
                <a:cxn ang="f44">
                  <a:pos x="f61" y="f62"/>
                </a:cxn>
                <a:cxn ang="f44">
                  <a:pos x="f63" y="f64"/>
                </a:cxn>
                <a:cxn ang="f44">
                  <a:pos x="f57" y="f58"/>
                </a:cxn>
              </a:cxnLst>
              <a:rect l="f53" t="f56" r="f54" b="f55"/>
              <a:pathLst>
                <a:path w="16" h="14">
                  <a:moveTo>
                    <a:pt x="f5" y="f8"/>
                  </a:moveTo>
                  <a:cubicBezTo>
                    <a:pt x="f5" y="f5"/>
                    <a:pt x="f5" y="f5"/>
                    <a:pt x="f8" y="f5"/>
                  </a:cubicBezTo>
                  <a:cubicBezTo>
                    <a:pt x="f9" y="f5"/>
                    <a:pt x="f6" y="f10"/>
                    <a:pt x="f6" y="f11"/>
                  </a:cubicBezTo>
                  <a:cubicBezTo>
                    <a:pt x="f12" y="f13"/>
                    <a:pt x="f13" y="f7"/>
                    <a:pt x="f14" y="f7"/>
                  </a:cubicBezTo>
                  <a:cubicBezTo>
                    <a:pt x="f5" y="f7"/>
                    <a:pt x="f5" y="f7"/>
                    <a:pt x="f5" y="f8"/>
                  </a:cubicBezTo>
                  <a:close/>
                </a:path>
              </a:pathLst>
            </a:custGeom>
            <a:solidFill>
              <a:srgbClr val="0F0E0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7" name="Freeform 275">
              <a:extLst>
                <a:ext uri="{FF2B5EF4-FFF2-40B4-BE49-F238E27FC236}">
                  <a16:creationId xmlns:a16="http://schemas.microsoft.com/office/drawing/2014/main" id="{31C9BF49-968F-62A1-BF1A-83C2B86A469E}"/>
                </a:ext>
              </a:extLst>
            </p:cNvPr>
            <p:cNvSpPr/>
            <p:nvPr/>
          </p:nvSpPr>
          <p:spPr>
            <a:xfrm>
              <a:off x="10382253" y="4498976"/>
              <a:ext cx="19046" cy="26983"/>
            </a:xfrm>
            <a:custGeom>
              <a:avLst/>
              <a:gdLst>
                <a:gd name="f0" fmla="val 10800000"/>
                <a:gd name="f1" fmla="val 5400000"/>
                <a:gd name="f2" fmla="val 180"/>
                <a:gd name="f3" fmla="val w"/>
                <a:gd name="f4" fmla="val h"/>
                <a:gd name="f5" fmla="val 0"/>
                <a:gd name="f6" fmla="val 12"/>
                <a:gd name="f7" fmla="val 17"/>
                <a:gd name="f8" fmla="val 16"/>
                <a:gd name="f9" fmla="val 7"/>
                <a:gd name="f10" fmla="val 4"/>
                <a:gd name="f11" fmla="val 11"/>
                <a:gd name="f12" fmla="val 3"/>
                <a:gd name="f13" fmla="val 5"/>
                <a:gd name="f14" fmla="val 9"/>
                <a:gd name="f15" fmla="val 6"/>
                <a:gd name="f16" fmla="val 10"/>
                <a:gd name="f17" fmla="+- 0 0 -90"/>
                <a:gd name="f18" fmla="*/ f3 1 12"/>
                <a:gd name="f19" fmla="*/ f4 1 17"/>
                <a:gd name="f20" fmla="+- f7 0 f5"/>
                <a:gd name="f21" fmla="+- f6 0 f5"/>
                <a:gd name="f22" fmla="*/ f17 f0 1"/>
                <a:gd name="f23" fmla="*/ f21 1 12"/>
                <a:gd name="f24" fmla="*/ f20 1 17"/>
                <a:gd name="f25" fmla="*/ 12 f21 1"/>
                <a:gd name="f26" fmla="*/ 16 f20 1"/>
                <a:gd name="f27" fmla="*/ 0 f21 1"/>
                <a:gd name="f28" fmla="*/ 5 f21 1"/>
                <a:gd name="f29" fmla="*/ 0 f20 1"/>
                <a:gd name="f30" fmla="*/ f22 1 f2"/>
                <a:gd name="f31" fmla="*/ f25 1 12"/>
                <a:gd name="f32" fmla="*/ f26 1 17"/>
                <a:gd name="f33" fmla="*/ f27 1 12"/>
                <a:gd name="f34" fmla="*/ f28 1 12"/>
                <a:gd name="f35" fmla="*/ f29 1 17"/>
                <a:gd name="f36" fmla="*/ 0 1 f23"/>
                <a:gd name="f37" fmla="*/ f6 1 f23"/>
                <a:gd name="f38" fmla="*/ 0 1 f24"/>
                <a:gd name="f39" fmla="*/ f7 1 f24"/>
                <a:gd name="f40" fmla="+- f30 0 f1"/>
                <a:gd name="f41" fmla="*/ f31 1 f23"/>
                <a:gd name="f42" fmla="*/ f32 1 f24"/>
                <a:gd name="f43" fmla="*/ f33 1 f23"/>
                <a:gd name="f44" fmla="*/ f34 1 f23"/>
                <a:gd name="f45" fmla="*/ f35 1 f24"/>
                <a:gd name="f46" fmla="*/ f36 f18 1"/>
                <a:gd name="f47" fmla="*/ f37 f18 1"/>
                <a:gd name="f48" fmla="*/ f39 f19 1"/>
                <a:gd name="f49" fmla="*/ f38 f19 1"/>
                <a:gd name="f50" fmla="*/ f41 f18 1"/>
                <a:gd name="f51" fmla="*/ f42 f19 1"/>
                <a:gd name="f52" fmla="*/ f43 f18 1"/>
                <a:gd name="f53" fmla="*/ f44 f18 1"/>
                <a:gd name="f54" fmla="*/ f45 f19 1"/>
              </a:gdLst>
              <a:ahLst/>
              <a:cxnLst>
                <a:cxn ang="3cd4">
                  <a:pos x="hc" y="t"/>
                </a:cxn>
                <a:cxn ang="0">
                  <a:pos x="r" y="vc"/>
                </a:cxn>
                <a:cxn ang="cd4">
                  <a:pos x="hc" y="b"/>
                </a:cxn>
                <a:cxn ang="cd2">
                  <a:pos x="l" y="vc"/>
                </a:cxn>
                <a:cxn ang="f40">
                  <a:pos x="f50" y="f51"/>
                </a:cxn>
                <a:cxn ang="f40">
                  <a:pos x="f52" y="f51"/>
                </a:cxn>
                <a:cxn ang="f40">
                  <a:pos x="f53" y="f54"/>
                </a:cxn>
                <a:cxn ang="f40">
                  <a:pos x="f50" y="f51"/>
                </a:cxn>
              </a:cxnLst>
              <a:rect l="f46" t="f49" r="f47" b="f48"/>
              <a:pathLst>
                <a:path w="12" h="17">
                  <a:moveTo>
                    <a:pt x="f6" y="f8"/>
                  </a:moveTo>
                  <a:cubicBezTo>
                    <a:pt x="f9" y="f7"/>
                    <a:pt x="f10" y="f7"/>
                    <a:pt x="f5" y="f8"/>
                  </a:cubicBezTo>
                  <a:cubicBezTo>
                    <a:pt x="f5" y="f11"/>
                    <a:pt x="f12" y="f9"/>
                    <a:pt x="f13" y="f5"/>
                  </a:cubicBezTo>
                  <a:cubicBezTo>
                    <a:pt x="f14" y="f15"/>
                    <a:pt x="f16" y="f11"/>
                    <a:pt x="f6" y="f8"/>
                  </a:cubicBezTo>
                  <a:close/>
                </a:path>
              </a:pathLst>
            </a:custGeom>
            <a:solidFill>
              <a:srgbClr val="2F303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8" name="Freeform 276">
              <a:extLst>
                <a:ext uri="{FF2B5EF4-FFF2-40B4-BE49-F238E27FC236}">
                  <a16:creationId xmlns:a16="http://schemas.microsoft.com/office/drawing/2014/main" id="{AA4EB63C-F7CB-299E-B78D-913DB7867847}"/>
                </a:ext>
              </a:extLst>
            </p:cNvPr>
            <p:cNvSpPr/>
            <p:nvPr/>
          </p:nvSpPr>
          <p:spPr>
            <a:xfrm>
              <a:off x="10325103" y="4411659"/>
              <a:ext cx="25402" cy="23810"/>
            </a:xfrm>
            <a:custGeom>
              <a:avLst/>
              <a:gdLst>
                <a:gd name="f0" fmla="val 10800000"/>
                <a:gd name="f1" fmla="val 5400000"/>
                <a:gd name="f2" fmla="val 180"/>
                <a:gd name="f3" fmla="val w"/>
                <a:gd name="f4" fmla="val h"/>
                <a:gd name="f5" fmla="val 0"/>
                <a:gd name="f6" fmla="val 16"/>
                <a:gd name="f7" fmla="val 15"/>
                <a:gd name="f8" fmla="val 6"/>
                <a:gd name="f9" fmla="val 13"/>
                <a:gd name="f10" fmla="val 2"/>
                <a:gd name="f11" fmla="val 7"/>
                <a:gd name="f12" fmla="val 12"/>
                <a:gd name="f13" fmla="+- 0 0 -90"/>
                <a:gd name="f14" fmla="*/ f3 1 16"/>
                <a:gd name="f15" fmla="*/ f4 1 15"/>
                <a:gd name="f16" fmla="+- f7 0 f5"/>
                <a:gd name="f17" fmla="+- f6 0 f5"/>
                <a:gd name="f18" fmla="*/ f13 f0 1"/>
                <a:gd name="f19" fmla="*/ f17 1 16"/>
                <a:gd name="f20" fmla="*/ f16 1 15"/>
                <a:gd name="f21" fmla="*/ 6 f17 1"/>
                <a:gd name="f22" fmla="*/ 0 f16 1"/>
                <a:gd name="f23" fmla="*/ 16 f17 1"/>
                <a:gd name="f24" fmla="*/ 7 f16 1"/>
                <a:gd name="f25" fmla="*/ 15 f16 1"/>
                <a:gd name="f26" fmla="*/ 0 f17 1"/>
                <a:gd name="f27" fmla="*/ f18 1 f2"/>
                <a:gd name="f28" fmla="*/ f21 1 16"/>
                <a:gd name="f29" fmla="*/ f22 1 15"/>
                <a:gd name="f30" fmla="*/ f23 1 16"/>
                <a:gd name="f31" fmla="*/ f24 1 15"/>
                <a:gd name="f32" fmla="*/ f25 1 15"/>
                <a:gd name="f33" fmla="*/ f26 1 16"/>
                <a:gd name="f34" fmla="*/ 0 1 f19"/>
                <a:gd name="f35" fmla="*/ f6 1 f19"/>
                <a:gd name="f36" fmla="*/ 0 1 f20"/>
                <a:gd name="f37" fmla="*/ f7 1 f20"/>
                <a:gd name="f38" fmla="+- f27 0 f1"/>
                <a:gd name="f39" fmla="*/ f28 1 f19"/>
                <a:gd name="f40" fmla="*/ f29 1 f20"/>
                <a:gd name="f41" fmla="*/ f30 1 f19"/>
                <a:gd name="f42" fmla="*/ f31 1 f20"/>
                <a:gd name="f43" fmla="*/ f32 1 f20"/>
                <a:gd name="f44" fmla="*/ f33 1 f19"/>
                <a:gd name="f45" fmla="*/ f34 f14 1"/>
                <a:gd name="f46" fmla="*/ f35 f14 1"/>
                <a:gd name="f47" fmla="*/ f37 f15 1"/>
                <a:gd name="f48" fmla="*/ f36 f15 1"/>
                <a:gd name="f49" fmla="*/ f39 f14 1"/>
                <a:gd name="f50" fmla="*/ f40 f15 1"/>
                <a:gd name="f51" fmla="*/ f41 f14 1"/>
                <a:gd name="f52" fmla="*/ f42 f15 1"/>
                <a:gd name="f53" fmla="*/ f43 f15 1"/>
                <a:gd name="f54" fmla="*/ f44 f14 1"/>
              </a:gdLst>
              <a:ahLst/>
              <a:cxnLst>
                <a:cxn ang="3cd4">
                  <a:pos x="hc" y="t"/>
                </a:cxn>
                <a:cxn ang="0">
                  <a:pos x="r" y="vc"/>
                </a:cxn>
                <a:cxn ang="cd4">
                  <a:pos x="hc" y="b"/>
                </a:cxn>
                <a:cxn ang="cd2">
                  <a:pos x="l" y="vc"/>
                </a:cxn>
                <a:cxn ang="f38">
                  <a:pos x="f49" y="f50"/>
                </a:cxn>
                <a:cxn ang="f38">
                  <a:pos x="f51" y="f52"/>
                </a:cxn>
                <a:cxn ang="f38">
                  <a:pos x="f49" y="f53"/>
                </a:cxn>
                <a:cxn ang="f38">
                  <a:pos x="f54" y="f52"/>
                </a:cxn>
                <a:cxn ang="f38">
                  <a:pos x="f49" y="f50"/>
                </a:cxn>
              </a:cxnLst>
              <a:rect l="f45" t="f48" r="f46" b="f47"/>
              <a:pathLst>
                <a:path w="16" h="15">
                  <a:moveTo>
                    <a:pt x="f8" y="f5"/>
                  </a:moveTo>
                  <a:cubicBezTo>
                    <a:pt x="f9" y="f5"/>
                    <a:pt x="f6" y="f10"/>
                    <a:pt x="f6" y="f11"/>
                  </a:cubicBezTo>
                  <a:cubicBezTo>
                    <a:pt x="f6" y="f12"/>
                    <a:pt x="f9" y="f7"/>
                    <a:pt x="f8" y="f7"/>
                  </a:cubicBezTo>
                  <a:cubicBezTo>
                    <a:pt x="f5" y="f7"/>
                    <a:pt x="f5" y="f7"/>
                    <a:pt x="f5" y="f11"/>
                  </a:cubicBezTo>
                  <a:cubicBezTo>
                    <a:pt x="f5" y="f5"/>
                    <a:pt x="f5" y="f5"/>
                    <a:pt x="f8" y="f5"/>
                  </a:cubicBezTo>
                  <a:close/>
                </a:path>
              </a:pathLst>
            </a:custGeom>
            <a:solidFill>
              <a:srgbClr val="29292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sp>
          <p:nvSpPr>
            <p:cNvPr id="299" name="Freeform 277">
              <a:extLst>
                <a:ext uri="{FF2B5EF4-FFF2-40B4-BE49-F238E27FC236}">
                  <a16:creationId xmlns:a16="http://schemas.microsoft.com/office/drawing/2014/main" id="{19496849-0B29-5BCE-D242-B10C1ACD368D}"/>
                </a:ext>
              </a:extLst>
            </p:cNvPr>
            <p:cNvSpPr/>
            <p:nvPr/>
          </p:nvSpPr>
          <p:spPr>
            <a:xfrm>
              <a:off x="10225085" y="3711577"/>
              <a:ext cx="842967" cy="1852610"/>
            </a:xfrm>
            <a:custGeom>
              <a:avLst/>
              <a:gdLst>
                <a:gd name="f0" fmla="val 10800000"/>
                <a:gd name="f1" fmla="val 5400000"/>
                <a:gd name="f2" fmla="val 180"/>
                <a:gd name="f3" fmla="val w"/>
                <a:gd name="f4" fmla="val h"/>
                <a:gd name="f5" fmla="val 0"/>
                <a:gd name="f6" fmla="val 534"/>
                <a:gd name="f7" fmla="val 1175"/>
                <a:gd name="f8" fmla="val 533"/>
                <a:gd name="f9" fmla="val 1035"/>
                <a:gd name="f10" fmla="val 912"/>
                <a:gd name="f11" fmla="val 789"/>
                <a:gd name="f12" fmla="val 667"/>
                <a:gd name="f13" fmla="val 663"/>
                <a:gd name="f14" fmla="val 659"/>
                <a:gd name="f15" fmla="val 532"/>
                <a:gd name="f16" fmla="val 656"/>
                <a:gd name="f17" fmla="val 653"/>
                <a:gd name="f18" fmla="val 650"/>
                <a:gd name="f19" fmla="val 647"/>
                <a:gd name="f20" fmla="val 447"/>
                <a:gd name="f21" fmla="val 247"/>
                <a:gd name="f22" fmla="val 47"/>
                <a:gd name="f23" fmla="val 531"/>
                <a:gd name="f24" fmla="val 45"/>
                <a:gd name="f25" fmla="val 530"/>
                <a:gd name="f26" fmla="val 42"/>
                <a:gd name="f27" fmla="val 529"/>
                <a:gd name="f28" fmla="val 39"/>
                <a:gd name="f29" fmla="val 522"/>
                <a:gd name="f30" fmla="val 17"/>
                <a:gd name="f31" fmla="val 503"/>
                <a:gd name="f32" fmla="val 1"/>
                <a:gd name="f33" fmla="val 481"/>
                <a:gd name="f34" fmla="val 440"/>
                <a:gd name="f35" fmla="val 399"/>
                <a:gd name="f36" fmla="val 358"/>
                <a:gd name="f37" fmla="val 348"/>
                <a:gd name="f38" fmla="val 343"/>
                <a:gd name="f39" fmla="val 6"/>
                <a:gd name="f40" fmla="val 342"/>
                <a:gd name="f41" fmla="val 16"/>
                <a:gd name="f42" fmla="val 341"/>
                <a:gd name="f43" fmla="val 20"/>
                <a:gd name="f44" fmla="val 25"/>
                <a:gd name="f45" fmla="val 29"/>
                <a:gd name="f46" fmla="val 46"/>
                <a:gd name="f47" fmla="val 333"/>
                <a:gd name="f48" fmla="val 55"/>
                <a:gd name="f49" fmla="val 316"/>
                <a:gd name="f50" fmla="val 298"/>
                <a:gd name="f51" fmla="val 280"/>
                <a:gd name="f52" fmla="val 263"/>
                <a:gd name="f53" fmla="val 249"/>
                <a:gd name="f54" fmla="val 234"/>
                <a:gd name="f55" fmla="val 220"/>
                <a:gd name="f56" fmla="val 206"/>
                <a:gd name="f57" fmla="val 54"/>
                <a:gd name="f58" fmla="val 197"/>
                <a:gd name="f59" fmla="val 31"/>
                <a:gd name="f60" fmla="val 27"/>
                <a:gd name="f61" fmla="val 23"/>
                <a:gd name="f62" fmla="val 19"/>
                <a:gd name="f63" fmla="val 196"/>
                <a:gd name="f64" fmla="val 191"/>
                <a:gd name="f65" fmla="val 178"/>
                <a:gd name="f66" fmla="val 137"/>
                <a:gd name="f67" fmla="val 95"/>
                <a:gd name="f68" fmla="val 53"/>
                <a:gd name="f69" fmla="val 34"/>
                <a:gd name="f70" fmla="val 11"/>
                <a:gd name="f71" fmla="val 8"/>
                <a:gd name="f72" fmla="val 26"/>
                <a:gd name="f73" fmla="val 43"/>
                <a:gd name="f74" fmla="val 60"/>
                <a:gd name="f75" fmla="val 78"/>
                <a:gd name="f76" fmla="val 2"/>
                <a:gd name="f77" fmla="val 174"/>
                <a:gd name="f78" fmla="val 3"/>
                <a:gd name="f79" fmla="val 270"/>
                <a:gd name="f80" fmla="val 365"/>
                <a:gd name="f81" fmla="val 4"/>
                <a:gd name="f82" fmla="val 460"/>
                <a:gd name="f83" fmla="val 5"/>
                <a:gd name="f84" fmla="val 555"/>
                <a:gd name="f85" fmla="val 679"/>
                <a:gd name="f86" fmla="val 708"/>
                <a:gd name="f87" fmla="val 737"/>
                <a:gd name="f88" fmla="val 741"/>
                <a:gd name="f89" fmla="val 745"/>
                <a:gd name="f90" fmla="val 749"/>
                <a:gd name="f91" fmla="val 14"/>
                <a:gd name="f92" fmla="val 769"/>
                <a:gd name="f93" fmla="val 810"/>
                <a:gd name="f94" fmla="val 814"/>
                <a:gd name="f95" fmla="val 817"/>
                <a:gd name="f96" fmla="val 821"/>
                <a:gd name="f97" fmla="val 835"/>
                <a:gd name="f98" fmla="val 849"/>
                <a:gd name="f99" fmla="val 7"/>
                <a:gd name="f100" fmla="val 862"/>
                <a:gd name="f101" fmla="val 864"/>
                <a:gd name="f102" fmla="val 867"/>
                <a:gd name="f103" fmla="val 869"/>
                <a:gd name="f104" fmla="val 880"/>
                <a:gd name="f105" fmla="val 892"/>
                <a:gd name="f106" fmla="val 902"/>
                <a:gd name="f107" fmla="val 905"/>
                <a:gd name="f108" fmla="val 909"/>
                <a:gd name="f109" fmla="val 15"/>
                <a:gd name="f110" fmla="val 21"/>
                <a:gd name="f111" fmla="val 925"/>
                <a:gd name="f112" fmla="val 938"/>
                <a:gd name="f113" fmla="val 951"/>
                <a:gd name="f114" fmla="val 957"/>
                <a:gd name="f115" fmla="val 963"/>
                <a:gd name="f116" fmla="val 12"/>
                <a:gd name="f117" fmla="val 968"/>
                <a:gd name="f118" fmla="val 978"/>
                <a:gd name="f119" fmla="val 988"/>
                <a:gd name="f120" fmla="val 999"/>
                <a:gd name="f121" fmla="val 1024"/>
                <a:gd name="f122" fmla="val 1050"/>
                <a:gd name="f123" fmla="val 1076"/>
                <a:gd name="f124" fmla="val 1090"/>
                <a:gd name="f125" fmla="val 1105"/>
                <a:gd name="f126" fmla="val 1120"/>
                <a:gd name="f127" fmla="val 1150"/>
                <a:gd name="f128" fmla="val 61"/>
                <a:gd name="f129" fmla="val 201"/>
                <a:gd name="f130" fmla="val 1174"/>
                <a:gd name="f131" fmla="val 340"/>
                <a:gd name="f132" fmla="val 479"/>
                <a:gd name="f133" fmla="val 1172"/>
                <a:gd name="f134" fmla="val 483"/>
                <a:gd name="f135" fmla="val 485"/>
                <a:gd name="f136" fmla="val 498"/>
                <a:gd name="f137" fmla="val 1170"/>
                <a:gd name="f138" fmla="val 511"/>
                <a:gd name="f139" fmla="val 1166"/>
                <a:gd name="f140" fmla="val 519"/>
                <a:gd name="f141" fmla="val 1155"/>
                <a:gd name="f142" fmla="val 524"/>
                <a:gd name="f143" fmla="val 1147"/>
                <a:gd name="f144" fmla="val 1137"/>
                <a:gd name="f145" fmla="val 526"/>
                <a:gd name="f146" fmla="val 1128"/>
                <a:gd name="f147" fmla="val 527"/>
                <a:gd name="f148" fmla="val 1126"/>
                <a:gd name="f149" fmla="val 1124"/>
                <a:gd name="f150" fmla="val 528"/>
                <a:gd name="f151" fmla="val 1121"/>
                <a:gd name="f152" fmla="val 1119"/>
                <a:gd name="f153" fmla="val 1117"/>
                <a:gd name="f154" fmla="val 1115"/>
                <a:gd name="f155" fmla="val 1112"/>
                <a:gd name="f156" fmla="val 1110"/>
                <a:gd name="f157" fmla="val 1107"/>
                <a:gd name="f158" fmla="val 1104"/>
                <a:gd name="f159" fmla="val 1101"/>
                <a:gd name="f160" fmla="val 1098"/>
                <a:gd name="f161" fmla="val 1094"/>
                <a:gd name="f162" fmla="val 1089"/>
                <a:gd name="f163" fmla="val 1085"/>
                <a:gd name="f164" fmla="val 1082"/>
                <a:gd name="f165" fmla="val 1080"/>
                <a:gd name="f166" fmla="val 1077"/>
                <a:gd name="f167" fmla="val 1074"/>
                <a:gd name="f168" fmla="val 1070"/>
                <a:gd name="f169" fmla="val 1067"/>
                <a:gd name="f170" fmla="val 1065"/>
                <a:gd name="f171" fmla="val 1064"/>
                <a:gd name="f172" fmla="val 1062"/>
                <a:gd name="f173" fmla="val 1059"/>
                <a:gd name="f174" fmla="val 1055"/>
                <a:gd name="f175" fmla="val 1052"/>
                <a:gd name="f176" fmla="val 1046"/>
                <a:gd name="f177" fmla="val 1040"/>
                <a:gd name="f178" fmla="+- 0 0 -90"/>
                <a:gd name="f179" fmla="*/ f3 1 534"/>
                <a:gd name="f180" fmla="*/ f4 1 1175"/>
                <a:gd name="f181" fmla="+- f7 0 f5"/>
                <a:gd name="f182" fmla="+- f6 0 f5"/>
                <a:gd name="f183" fmla="*/ f178 f0 1"/>
                <a:gd name="f184" fmla="*/ f182 1 534"/>
                <a:gd name="f185" fmla="*/ f181 1 1175"/>
                <a:gd name="f186" fmla="*/ 533 f182 1"/>
                <a:gd name="f187" fmla="*/ 1035 f181 1"/>
                <a:gd name="f188" fmla="*/ 667 f181 1"/>
                <a:gd name="f189" fmla="*/ 532 f182 1"/>
                <a:gd name="f190" fmla="*/ 656 f181 1"/>
                <a:gd name="f191" fmla="*/ 647 f181 1"/>
                <a:gd name="f192" fmla="*/ 47 f181 1"/>
                <a:gd name="f193" fmla="*/ 529 f182 1"/>
                <a:gd name="f194" fmla="*/ 39 f181 1"/>
                <a:gd name="f195" fmla="*/ 481 f182 1"/>
                <a:gd name="f196" fmla="*/ 1 f181 1"/>
                <a:gd name="f197" fmla="*/ 358 f182 1"/>
                <a:gd name="f198" fmla="*/ 0 f181 1"/>
                <a:gd name="f199" fmla="*/ 342 f182 1"/>
                <a:gd name="f200" fmla="*/ 16 f181 1"/>
                <a:gd name="f201" fmla="*/ 29 f181 1"/>
                <a:gd name="f202" fmla="*/ 316 f182 1"/>
                <a:gd name="f203" fmla="*/ 55 f181 1"/>
                <a:gd name="f204" fmla="*/ 263 f182 1"/>
                <a:gd name="f205" fmla="*/ 220 f182 1"/>
                <a:gd name="f206" fmla="*/ 197 f182 1"/>
                <a:gd name="f207" fmla="*/ 31 f181 1"/>
                <a:gd name="f208" fmla="*/ 19 f181 1"/>
                <a:gd name="f209" fmla="*/ 178 f182 1"/>
                <a:gd name="f210" fmla="*/ 53 f182 1"/>
                <a:gd name="f211" fmla="*/ 8 f182 1"/>
                <a:gd name="f212" fmla="*/ 26 f181 1"/>
                <a:gd name="f213" fmla="*/ 1 f182 1"/>
                <a:gd name="f214" fmla="*/ 78 f181 1"/>
                <a:gd name="f215" fmla="*/ 3 f182 1"/>
                <a:gd name="f216" fmla="*/ 365 f181 1"/>
                <a:gd name="f217" fmla="*/ 5 f182 1"/>
                <a:gd name="f218" fmla="*/ 650 f181 1"/>
                <a:gd name="f219" fmla="*/ 6 f182 1"/>
                <a:gd name="f220" fmla="*/ 737 f181 1"/>
                <a:gd name="f221" fmla="*/ 749 f181 1"/>
                <a:gd name="f222" fmla="*/ 810 f181 1"/>
                <a:gd name="f223" fmla="*/ 821 f181 1"/>
                <a:gd name="f224" fmla="*/ 7 f182 1"/>
                <a:gd name="f225" fmla="*/ 862 f181 1"/>
                <a:gd name="f226" fmla="*/ 869 f181 1"/>
                <a:gd name="f227" fmla="*/ 14 f182 1"/>
                <a:gd name="f228" fmla="*/ 902 f181 1"/>
                <a:gd name="f229" fmla="*/ 15 f182 1"/>
                <a:gd name="f230" fmla="*/ 912 f181 1"/>
                <a:gd name="f231" fmla="*/ 17 f182 1"/>
                <a:gd name="f232" fmla="*/ 951 f181 1"/>
                <a:gd name="f233" fmla="*/ 12 f182 1"/>
                <a:gd name="f234" fmla="*/ 968 f181 1"/>
                <a:gd name="f235" fmla="*/ 999 f181 1"/>
                <a:gd name="f236" fmla="*/ 1076 f181 1"/>
                <a:gd name="f237" fmla="*/ 1120 f181 1"/>
                <a:gd name="f238" fmla="*/ 61 f182 1"/>
                <a:gd name="f239" fmla="*/ 1175 f181 1"/>
                <a:gd name="f240" fmla="*/ 479 f182 1"/>
                <a:gd name="f241" fmla="*/ 1172 f181 1"/>
                <a:gd name="f242" fmla="*/ 485 f182 1"/>
                <a:gd name="f243" fmla="*/ 519 f182 1"/>
                <a:gd name="f244" fmla="*/ 1155 f181 1"/>
                <a:gd name="f245" fmla="*/ 526 f182 1"/>
                <a:gd name="f246" fmla="*/ 1128 f181 1"/>
                <a:gd name="f247" fmla="*/ 528 f182 1"/>
                <a:gd name="f248" fmla="*/ 1121 f181 1"/>
                <a:gd name="f249" fmla="*/ 1115 f181 1"/>
                <a:gd name="f250" fmla="*/ 530 f182 1"/>
                <a:gd name="f251" fmla="*/ 1107 f181 1"/>
                <a:gd name="f252" fmla="*/ 1098 f181 1"/>
                <a:gd name="f253" fmla="*/ 1085 f181 1"/>
                <a:gd name="f254" fmla="*/ 1077 f181 1"/>
                <a:gd name="f255" fmla="*/ 534 f182 1"/>
                <a:gd name="f256" fmla="*/ 1067 f181 1"/>
                <a:gd name="f257" fmla="*/ 1062 f181 1"/>
                <a:gd name="f258" fmla="*/ 1052 f181 1"/>
                <a:gd name="f259" fmla="*/ f183 1 f2"/>
                <a:gd name="f260" fmla="*/ f186 1 534"/>
                <a:gd name="f261" fmla="*/ f187 1 1175"/>
                <a:gd name="f262" fmla="*/ f188 1 1175"/>
                <a:gd name="f263" fmla="*/ f189 1 534"/>
                <a:gd name="f264" fmla="*/ f190 1 1175"/>
                <a:gd name="f265" fmla="*/ f191 1 1175"/>
                <a:gd name="f266" fmla="*/ f192 1 1175"/>
                <a:gd name="f267" fmla="*/ f193 1 534"/>
                <a:gd name="f268" fmla="*/ f194 1 1175"/>
                <a:gd name="f269" fmla="*/ f195 1 534"/>
                <a:gd name="f270" fmla="*/ f196 1 1175"/>
                <a:gd name="f271" fmla="*/ f197 1 534"/>
                <a:gd name="f272" fmla="*/ f198 1 1175"/>
                <a:gd name="f273" fmla="*/ f199 1 534"/>
                <a:gd name="f274" fmla="*/ f200 1 1175"/>
                <a:gd name="f275" fmla="*/ f201 1 1175"/>
                <a:gd name="f276" fmla="*/ f202 1 534"/>
                <a:gd name="f277" fmla="*/ f203 1 1175"/>
                <a:gd name="f278" fmla="*/ f204 1 534"/>
                <a:gd name="f279" fmla="*/ f205 1 534"/>
                <a:gd name="f280" fmla="*/ f206 1 534"/>
                <a:gd name="f281" fmla="*/ f207 1 1175"/>
                <a:gd name="f282" fmla="*/ f208 1 1175"/>
                <a:gd name="f283" fmla="*/ f209 1 534"/>
                <a:gd name="f284" fmla="*/ f210 1 534"/>
                <a:gd name="f285" fmla="*/ f211 1 534"/>
                <a:gd name="f286" fmla="*/ f212 1 1175"/>
                <a:gd name="f287" fmla="*/ f213 1 534"/>
                <a:gd name="f288" fmla="*/ f214 1 1175"/>
                <a:gd name="f289" fmla="*/ f215 1 534"/>
                <a:gd name="f290" fmla="*/ f216 1 1175"/>
                <a:gd name="f291" fmla="*/ f217 1 534"/>
                <a:gd name="f292" fmla="*/ f218 1 1175"/>
                <a:gd name="f293" fmla="*/ f219 1 534"/>
                <a:gd name="f294" fmla="*/ f220 1 1175"/>
                <a:gd name="f295" fmla="*/ f221 1 1175"/>
                <a:gd name="f296" fmla="*/ f222 1 1175"/>
                <a:gd name="f297" fmla="*/ f223 1 1175"/>
                <a:gd name="f298" fmla="*/ f224 1 534"/>
                <a:gd name="f299" fmla="*/ f225 1 1175"/>
                <a:gd name="f300" fmla="*/ f226 1 1175"/>
                <a:gd name="f301" fmla="*/ f227 1 534"/>
                <a:gd name="f302" fmla="*/ f228 1 1175"/>
                <a:gd name="f303" fmla="*/ f229 1 534"/>
                <a:gd name="f304" fmla="*/ f230 1 1175"/>
                <a:gd name="f305" fmla="*/ f231 1 534"/>
                <a:gd name="f306" fmla="*/ f232 1 1175"/>
                <a:gd name="f307" fmla="*/ f233 1 534"/>
                <a:gd name="f308" fmla="*/ f234 1 1175"/>
                <a:gd name="f309" fmla="*/ f235 1 1175"/>
                <a:gd name="f310" fmla="*/ f236 1 1175"/>
                <a:gd name="f311" fmla="*/ f237 1 1175"/>
                <a:gd name="f312" fmla="*/ f238 1 534"/>
                <a:gd name="f313" fmla="*/ f239 1 1175"/>
                <a:gd name="f314" fmla="*/ f240 1 534"/>
                <a:gd name="f315" fmla="*/ f241 1 1175"/>
                <a:gd name="f316" fmla="*/ f242 1 534"/>
                <a:gd name="f317" fmla="*/ f243 1 534"/>
                <a:gd name="f318" fmla="*/ f244 1 1175"/>
                <a:gd name="f319" fmla="*/ f245 1 534"/>
                <a:gd name="f320" fmla="*/ f246 1 1175"/>
                <a:gd name="f321" fmla="*/ f247 1 534"/>
                <a:gd name="f322" fmla="*/ f248 1 1175"/>
                <a:gd name="f323" fmla="*/ f249 1 1175"/>
                <a:gd name="f324" fmla="*/ f250 1 534"/>
                <a:gd name="f325" fmla="*/ f251 1 1175"/>
                <a:gd name="f326" fmla="*/ f252 1 1175"/>
                <a:gd name="f327" fmla="*/ f253 1 1175"/>
                <a:gd name="f328" fmla="*/ f254 1 1175"/>
                <a:gd name="f329" fmla="*/ f255 1 534"/>
                <a:gd name="f330" fmla="*/ f256 1 1175"/>
                <a:gd name="f331" fmla="*/ f257 1 1175"/>
                <a:gd name="f332" fmla="*/ f258 1 1175"/>
                <a:gd name="f333" fmla="*/ 0 1 f184"/>
                <a:gd name="f334" fmla="*/ f6 1 f184"/>
                <a:gd name="f335" fmla="*/ 0 1 f185"/>
                <a:gd name="f336" fmla="*/ f7 1 f185"/>
                <a:gd name="f337" fmla="+- f259 0 f1"/>
                <a:gd name="f338" fmla="*/ f260 1 f184"/>
                <a:gd name="f339" fmla="*/ f261 1 f185"/>
                <a:gd name="f340" fmla="*/ f262 1 f185"/>
                <a:gd name="f341" fmla="*/ f263 1 f184"/>
                <a:gd name="f342" fmla="*/ f264 1 f185"/>
                <a:gd name="f343" fmla="*/ f265 1 f185"/>
                <a:gd name="f344" fmla="*/ f266 1 f185"/>
                <a:gd name="f345" fmla="*/ f267 1 f184"/>
                <a:gd name="f346" fmla="*/ f268 1 f185"/>
                <a:gd name="f347" fmla="*/ f269 1 f184"/>
                <a:gd name="f348" fmla="*/ f270 1 f185"/>
                <a:gd name="f349" fmla="*/ f271 1 f184"/>
                <a:gd name="f350" fmla="*/ f272 1 f185"/>
                <a:gd name="f351" fmla="*/ f273 1 f184"/>
                <a:gd name="f352" fmla="*/ f274 1 f185"/>
                <a:gd name="f353" fmla="*/ f275 1 f185"/>
                <a:gd name="f354" fmla="*/ f276 1 f184"/>
                <a:gd name="f355" fmla="*/ f277 1 f185"/>
                <a:gd name="f356" fmla="*/ f278 1 f184"/>
                <a:gd name="f357" fmla="*/ f279 1 f184"/>
                <a:gd name="f358" fmla="*/ f280 1 f184"/>
                <a:gd name="f359" fmla="*/ f281 1 f185"/>
                <a:gd name="f360" fmla="*/ f282 1 f185"/>
                <a:gd name="f361" fmla="*/ f283 1 f184"/>
                <a:gd name="f362" fmla="*/ f284 1 f184"/>
                <a:gd name="f363" fmla="*/ f285 1 f184"/>
                <a:gd name="f364" fmla="*/ f286 1 f185"/>
                <a:gd name="f365" fmla="*/ f287 1 f184"/>
                <a:gd name="f366" fmla="*/ f288 1 f185"/>
                <a:gd name="f367" fmla="*/ f289 1 f184"/>
                <a:gd name="f368" fmla="*/ f290 1 f185"/>
                <a:gd name="f369" fmla="*/ f291 1 f184"/>
                <a:gd name="f370" fmla="*/ f292 1 f185"/>
                <a:gd name="f371" fmla="*/ f293 1 f184"/>
                <a:gd name="f372" fmla="*/ f294 1 f185"/>
                <a:gd name="f373" fmla="*/ f295 1 f185"/>
                <a:gd name="f374" fmla="*/ f296 1 f185"/>
                <a:gd name="f375" fmla="*/ f297 1 f185"/>
                <a:gd name="f376" fmla="*/ f298 1 f184"/>
                <a:gd name="f377" fmla="*/ f299 1 f185"/>
                <a:gd name="f378" fmla="*/ f300 1 f185"/>
                <a:gd name="f379" fmla="*/ f301 1 f184"/>
                <a:gd name="f380" fmla="*/ f302 1 f185"/>
                <a:gd name="f381" fmla="*/ f303 1 f184"/>
                <a:gd name="f382" fmla="*/ f304 1 f185"/>
                <a:gd name="f383" fmla="*/ f305 1 f184"/>
                <a:gd name="f384" fmla="*/ f306 1 f185"/>
                <a:gd name="f385" fmla="*/ f307 1 f184"/>
                <a:gd name="f386" fmla="*/ f308 1 f185"/>
                <a:gd name="f387" fmla="*/ f309 1 f185"/>
                <a:gd name="f388" fmla="*/ f310 1 f185"/>
                <a:gd name="f389" fmla="*/ f311 1 f185"/>
                <a:gd name="f390" fmla="*/ f312 1 f184"/>
                <a:gd name="f391" fmla="*/ f313 1 f185"/>
                <a:gd name="f392" fmla="*/ f314 1 f184"/>
                <a:gd name="f393" fmla="*/ f315 1 f185"/>
                <a:gd name="f394" fmla="*/ f316 1 f184"/>
                <a:gd name="f395" fmla="*/ f317 1 f184"/>
                <a:gd name="f396" fmla="*/ f318 1 f185"/>
                <a:gd name="f397" fmla="*/ f319 1 f184"/>
                <a:gd name="f398" fmla="*/ f320 1 f185"/>
                <a:gd name="f399" fmla="*/ f321 1 f184"/>
                <a:gd name="f400" fmla="*/ f322 1 f185"/>
                <a:gd name="f401" fmla="*/ f323 1 f185"/>
                <a:gd name="f402" fmla="*/ f324 1 f184"/>
                <a:gd name="f403" fmla="*/ f325 1 f185"/>
                <a:gd name="f404" fmla="*/ f326 1 f185"/>
                <a:gd name="f405" fmla="*/ f327 1 f185"/>
                <a:gd name="f406" fmla="*/ f328 1 f185"/>
                <a:gd name="f407" fmla="*/ f329 1 f184"/>
                <a:gd name="f408" fmla="*/ f330 1 f185"/>
                <a:gd name="f409" fmla="*/ f331 1 f185"/>
                <a:gd name="f410" fmla="*/ f332 1 f185"/>
                <a:gd name="f411" fmla="*/ f333 f179 1"/>
                <a:gd name="f412" fmla="*/ f334 f179 1"/>
                <a:gd name="f413" fmla="*/ f336 f180 1"/>
                <a:gd name="f414" fmla="*/ f335 f180 1"/>
                <a:gd name="f415" fmla="*/ f338 f179 1"/>
                <a:gd name="f416" fmla="*/ f339 f180 1"/>
                <a:gd name="f417" fmla="*/ f340 f180 1"/>
                <a:gd name="f418" fmla="*/ f341 f179 1"/>
                <a:gd name="f419" fmla="*/ f342 f180 1"/>
                <a:gd name="f420" fmla="*/ f343 f180 1"/>
                <a:gd name="f421" fmla="*/ f344 f180 1"/>
                <a:gd name="f422" fmla="*/ f345 f179 1"/>
                <a:gd name="f423" fmla="*/ f346 f180 1"/>
                <a:gd name="f424" fmla="*/ f347 f179 1"/>
                <a:gd name="f425" fmla="*/ f348 f180 1"/>
                <a:gd name="f426" fmla="*/ f349 f179 1"/>
                <a:gd name="f427" fmla="*/ f350 f180 1"/>
                <a:gd name="f428" fmla="*/ f351 f179 1"/>
                <a:gd name="f429" fmla="*/ f352 f180 1"/>
                <a:gd name="f430" fmla="*/ f353 f180 1"/>
                <a:gd name="f431" fmla="*/ f354 f179 1"/>
                <a:gd name="f432" fmla="*/ f355 f180 1"/>
                <a:gd name="f433" fmla="*/ f356 f179 1"/>
                <a:gd name="f434" fmla="*/ f357 f179 1"/>
                <a:gd name="f435" fmla="*/ f358 f179 1"/>
                <a:gd name="f436" fmla="*/ f359 f180 1"/>
                <a:gd name="f437" fmla="*/ f360 f180 1"/>
                <a:gd name="f438" fmla="*/ f361 f179 1"/>
                <a:gd name="f439" fmla="*/ f362 f179 1"/>
                <a:gd name="f440" fmla="*/ f363 f179 1"/>
                <a:gd name="f441" fmla="*/ f364 f180 1"/>
                <a:gd name="f442" fmla="*/ f365 f179 1"/>
                <a:gd name="f443" fmla="*/ f366 f180 1"/>
                <a:gd name="f444" fmla="*/ f367 f179 1"/>
                <a:gd name="f445" fmla="*/ f368 f180 1"/>
                <a:gd name="f446" fmla="*/ f369 f179 1"/>
                <a:gd name="f447" fmla="*/ f370 f180 1"/>
                <a:gd name="f448" fmla="*/ f371 f179 1"/>
                <a:gd name="f449" fmla="*/ f372 f180 1"/>
                <a:gd name="f450" fmla="*/ f373 f180 1"/>
                <a:gd name="f451" fmla="*/ f374 f180 1"/>
                <a:gd name="f452" fmla="*/ f375 f180 1"/>
                <a:gd name="f453" fmla="*/ f376 f179 1"/>
                <a:gd name="f454" fmla="*/ f377 f180 1"/>
                <a:gd name="f455" fmla="*/ f378 f180 1"/>
                <a:gd name="f456" fmla="*/ f379 f179 1"/>
                <a:gd name="f457" fmla="*/ f380 f180 1"/>
                <a:gd name="f458" fmla="*/ f381 f179 1"/>
                <a:gd name="f459" fmla="*/ f382 f180 1"/>
                <a:gd name="f460" fmla="*/ f383 f179 1"/>
                <a:gd name="f461" fmla="*/ f384 f180 1"/>
                <a:gd name="f462" fmla="*/ f385 f179 1"/>
                <a:gd name="f463" fmla="*/ f386 f180 1"/>
                <a:gd name="f464" fmla="*/ f387 f180 1"/>
                <a:gd name="f465" fmla="*/ f388 f180 1"/>
                <a:gd name="f466" fmla="*/ f389 f180 1"/>
                <a:gd name="f467" fmla="*/ f390 f179 1"/>
                <a:gd name="f468" fmla="*/ f391 f180 1"/>
                <a:gd name="f469" fmla="*/ f392 f179 1"/>
                <a:gd name="f470" fmla="*/ f393 f180 1"/>
                <a:gd name="f471" fmla="*/ f394 f179 1"/>
                <a:gd name="f472" fmla="*/ f395 f179 1"/>
                <a:gd name="f473" fmla="*/ f396 f180 1"/>
                <a:gd name="f474" fmla="*/ f397 f179 1"/>
                <a:gd name="f475" fmla="*/ f398 f180 1"/>
                <a:gd name="f476" fmla="*/ f399 f179 1"/>
                <a:gd name="f477" fmla="*/ f400 f180 1"/>
                <a:gd name="f478" fmla="*/ f401 f180 1"/>
                <a:gd name="f479" fmla="*/ f402 f179 1"/>
                <a:gd name="f480" fmla="*/ f403 f180 1"/>
                <a:gd name="f481" fmla="*/ f404 f180 1"/>
                <a:gd name="f482" fmla="*/ f405 f180 1"/>
                <a:gd name="f483" fmla="*/ f406 f180 1"/>
                <a:gd name="f484" fmla="*/ f407 f179 1"/>
                <a:gd name="f485" fmla="*/ f408 f180 1"/>
                <a:gd name="f486" fmla="*/ f409 f180 1"/>
                <a:gd name="f487" fmla="*/ f410 f180 1"/>
              </a:gdLst>
              <a:ahLst/>
              <a:cxnLst>
                <a:cxn ang="3cd4">
                  <a:pos x="hc" y="t"/>
                </a:cxn>
                <a:cxn ang="0">
                  <a:pos x="r" y="vc"/>
                </a:cxn>
                <a:cxn ang="cd4">
                  <a:pos x="hc" y="b"/>
                </a:cxn>
                <a:cxn ang="cd2">
                  <a:pos x="l" y="vc"/>
                </a:cxn>
                <a:cxn ang="f337">
                  <a:pos x="f415" y="f416"/>
                </a:cxn>
                <a:cxn ang="f337">
                  <a:pos x="f415" y="f417"/>
                </a:cxn>
                <a:cxn ang="f337">
                  <a:pos x="f418" y="f419"/>
                </a:cxn>
                <a:cxn ang="f337">
                  <a:pos x="f418" y="f420"/>
                </a:cxn>
                <a:cxn ang="f337">
                  <a:pos x="f418" y="f421"/>
                </a:cxn>
                <a:cxn ang="f337">
                  <a:pos x="f422" y="f423"/>
                </a:cxn>
                <a:cxn ang="f337">
                  <a:pos x="f424" y="f425"/>
                </a:cxn>
                <a:cxn ang="f337">
                  <a:pos x="f426" y="f427"/>
                </a:cxn>
                <a:cxn ang="f337">
                  <a:pos x="f428" y="f429"/>
                </a:cxn>
                <a:cxn ang="f337">
                  <a:pos x="f428" y="f430"/>
                </a:cxn>
                <a:cxn ang="f337">
                  <a:pos x="f431" y="f432"/>
                </a:cxn>
                <a:cxn ang="f337">
                  <a:pos x="f433" y="f432"/>
                </a:cxn>
                <a:cxn ang="f337">
                  <a:pos x="f434" y="f432"/>
                </a:cxn>
                <a:cxn ang="f337">
                  <a:pos x="f435" y="f436"/>
                </a:cxn>
                <a:cxn ang="f337">
                  <a:pos x="f435" y="f437"/>
                </a:cxn>
                <a:cxn ang="f337">
                  <a:pos x="f438" y="f427"/>
                </a:cxn>
                <a:cxn ang="f337">
                  <a:pos x="f439" y="f427"/>
                </a:cxn>
                <a:cxn ang="f337">
                  <a:pos x="f440" y="f441"/>
                </a:cxn>
                <a:cxn ang="f337">
                  <a:pos x="f442" y="f443"/>
                </a:cxn>
                <a:cxn ang="f337">
                  <a:pos x="f444" y="f445"/>
                </a:cxn>
                <a:cxn ang="f337">
                  <a:pos x="f446" y="f447"/>
                </a:cxn>
                <a:cxn ang="f337">
                  <a:pos x="f448" y="f449"/>
                </a:cxn>
                <a:cxn ang="f337">
                  <a:pos x="f448" y="f450"/>
                </a:cxn>
                <a:cxn ang="f337">
                  <a:pos x="f448" y="f451"/>
                </a:cxn>
                <a:cxn ang="f337">
                  <a:pos x="f448" y="f452"/>
                </a:cxn>
                <a:cxn ang="f337">
                  <a:pos x="f453" y="f454"/>
                </a:cxn>
                <a:cxn ang="f337">
                  <a:pos x="f453" y="f455"/>
                </a:cxn>
                <a:cxn ang="f337">
                  <a:pos x="f456" y="f457"/>
                </a:cxn>
                <a:cxn ang="f337">
                  <a:pos x="f458" y="f459"/>
                </a:cxn>
                <a:cxn ang="f337">
                  <a:pos x="f460" y="f461"/>
                </a:cxn>
                <a:cxn ang="f337">
                  <a:pos x="f462" y="f463"/>
                </a:cxn>
                <a:cxn ang="f337">
                  <a:pos x="f446" y="f464"/>
                </a:cxn>
                <a:cxn ang="f337">
                  <a:pos x="f446" y="f465"/>
                </a:cxn>
                <a:cxn ang="f337">
                  <a:pos x="f446" y="f466"/>
                </a:cxn>
                <a:cxn ang="f337">
                  <a:pos x="f467" y="f468"/>
                </a:cxn>
                <a:cxn ang="f337">
                  <a:pos x="f469" y="f470"/>
                </a:cxn>
                <a:cxn ang="f337">
                  <a:pos x="f471" y="f470"/>
                </a:cxn>
                <a:cxn ang="f337">
                  <a:pos x="f472" y="f473"/>
                </a:cxn>
                <a:cxn ang="f337">
                  <a:pos x="f474" y="f475"/>
                </a:cxn>
                <a:cxn ang="f337">
                  <a:pos x="f476" y="f477"/>
                </a:cxn>
                <a:cxn ang="f337">
                  <a:pos x="f476" y="f478"/>
                </a:cxn>
                <a:cxn ang="f337">
                  <a:pos x="f479" y="f480"/>
                </a:cxn>
                <a:cxn ang="f337">
                  <a:pos x="f479" y="f481"/>
                </a:cxn>
                <a:cxn ang="f337">
                  <a:pos x="f418" y="f482"/>
                </a:cxn>
                <a:cxn ang="f337">
                  <a:pos x="f418" y="f483"/>
                </a:cxn>
                <a:cxn ang="f337">
                  <a:pos x="f484" y="f485"/>
                </a:cxn>
                <a:cxn ang="f337">
                  <a:pos x="f484" y="f486"/>
                </a:cxn>
                <a:cxn ang="f337">
                  <a:pos x="f484" y="f487"/>
                </a:cxn>
                <a:cxn ang="f337">
                  <a:pos x="f415" y="f416"/>
                </a:cxn>
              </a:cxnLst>
              <a:rect l="f411" t="f414" r="f412" b="f413"/>
              <a:pathLst>
                <a:path w="534" h="1175">
                  <a:moveTo>
                    <a:pt x="f8" y="f9"/>
                  </a:moveTo>
                  <a:cubicBezTo>
                    <a:pt x="f8" y="f10"/>
                    <a:pt x="f8" y="f11"/>
                    <a:pt x="f8" y="f12"/>
                  </a:cubicBezTo>
                  <a:cubicBezTo>
                    <a:pt x="f8" y="f13"/>
                    <a:pt x="f8" y="f14"/>
                    <a:pt x="f15" y="f16"/>
                  </a:cubicBezTo>
                  <a:cubicBezTo>
                    <a:pt x="f15" y="f17"/>
                    <a:pt x="f15" y="f18"/>
                    <a:pt x="f15" y="f19"/>
                  </a:cubicBezTo>
                  <a:cubicBezTo>
                    <a:pt x="f15" y="f20"/>
                    <a:pt x="f15" y="f21"/>
                    <a:pt x="f15" y="f22"/>
                  </a:cubicBezTo>
                  <a:cubicBezTo>
                    <a:pt x="f23" y="f24"/>
                    <a:pt x="f25" y="f26"/>
                    <a:pt x="f27" y="f28"/>
                  </a:cubicBezTo>
                  <a:cubicBezTo>
                    <a:pt x="f29" y="f30"/>
                    <a:pt x="f31" y="f32"/>
                    <a:pt x="f33" y="f32"/>
                  </a:cubicBezTo>
                  <a:cubicBezTo>
                    <a:pt x="f34" y="f5"/>
                    <a:pt x="f35" y="f5"/>
                    <a:pt x="f36" y="f5"/>
                  </a:cubicBezTo>
                  <a:cubicBezTo>
                    <a:pt x="f37" y="f5"/>
                    <a:pt x="f38" y="f39"/>
                    <a:pt x="f40" y="f41"/>
                  </a:cubicBezTo>
                  <a:cubicBezTo>
                    <a:pt x="f42" y="f43"/>
                    <a:pt x="f40" y="f44"/>
                    <a:pt x="f40" y="f45"/>
                  </a:cubicBezTo>
                  <a:cubicBezTo>
                    <a:pt x="f40" y="f46"/>
                    <a:pt x="f47" y="f48"/>
                    <a:pt x="f49" y="f48"/>
                  </a:cubicBezTo>
                  <a:cubicBezTo>
                    <a:pt x="f50" y="f48"/>
                    <a:pt x="f51" y="f48"/>
                    <a:pt x="f52" y="f48"/>
                  </a:cubicBezTo>
                  <a:cubicBezTo>
                    <a:pt x="f53" y="f48"/>
                    <a:pt x="f54" y="f48"/>
                    <a:pt x="f55" y="f48"/>
                  </a:cubicBezTo>
                  <a:cubicBezTo>
                    <a:pt x="f56" y="f57"/>
                    <a:pt x="f58" y="f24"/>
                    <a:pt x="f58" y="f59"/>
                  </a:cubicBezTo>
                  <a:cubicBezTo>
                    <a:pt x="f58" y="f60"/>
                    <a:pt x="f58" y="f61"/>
                    <a:pt x="f58" y="f62"/>
                  </a:cubicBezTo>
                  <a:cubicBezTo>
                    <a:pt x="f63" y="f39"/>
                    <a:pt x="f64" y="f5"/>
                    <a:pt x="f65" y="f5"/>
                  </a:cubicBezTo>
                  <a:cubicBezTo>
                    <a:pt x="f66" y="f5"/>
                    <a:pt x="f67" y="f5"/>
                    <a:pt x="f68" y="f5"/>
                  </a:cubicBezTo>
                  <a:cubicBezTo>
                    <a:pt x="f69" y="f5"/>
                    <a:pt x="f62" y="f70"/>
                    <a:pt x="f71" y="f72"/>
                  </a:cubicBezTo>
                  <a:cubicBezTo>
                    <a:pt x="f5" y="f73"/>
                    <a:pt x="f32" y="f74"/>
                    <a:pt x="f32" y="f75"/>
                  </a:cubicBezTo>
                  <a:cubicBezTo>
                    <a:pt x="f76" y="f77"/>
                    <a:pt x="f78" y="f79"/>
                    <a:pt x="f78" y="f80"/>
                  </a:cubicBezTo>
                  <a:cubicBezTo>
                    <a:pt x="f81" y="f82"/>
                    <a:pt x="f83" y="f84"/>
                    <a:pt x="f83" y="f18"/>
                  </a:cubicBezTo>
                  <a:cubicBezTo>
                    <a:pt x="f83" y="f85"/>
                    <a:pt x="f39" y="f86"/>
                    <a:pt x="f39" y="f87"/>
                  </a:cubicBezTo>
                  <a:cubicBezTo>
                    <a:pt x="f78" y="f88"/>
                    <a:pt x="f81" y="f89"/>
                    <a:pt x="f39" y="f90"/>
                  </a:cubicBezTo>
                  <a:cubicBezTo>
                    <a:pt x="f91" y="f92"/>
                    <a:pt x="f70" y="f11"/>
                    <a:pt x="f39" y="f93"/>
                  </a:cubicBezTo>
                  <a:cubicBezTo>
                    <a:pt x="f39" y="f94"/>
                    <a:pt x="f78" y="f95"/>
                    <a:pt x="f39" y="f96"/>
                  </a:cubicBezTo>
                  <a:cubicBezTo>
                    <a:pt x="f39" y="f97"/>
                    <a:pt x="f39" y="f98"/>
                    <a:pt x="f99" y="f100"/>
                  </a:cubicBezTo>
                  <a:cubicBezTo>
                    <a:pt x="f71" y="f101"/>
                    <a:pt x="f99" y="f102"/>
                    <a:pt x="f99" y="f103"/>
                  </a:cubicBezTo>
                  <a:cubicBezTo>
                    <a:pt x="f71" y="f104"/>
                    <a:pt x="f39" y="f105"/>
                    <a:pt x="f91" y="f106"/>
                  </a:cubicBezTo>
                  <a:cubicBezTo>
                    <a:pt x="f70" y="f107"/>
                    <a:pt x="f91" y="f108"/>
                    <a:pt x="f109" y="f10"/>
                  </a:cubicBezTo>
                  <a:cubicBezTo>
                    <a:pt x="f110" y="f111"/>
                    <a:pt x="f43" y="f112"/>
                    <a:pt x="f30" y="f113"/>
                  </a:cubicBezTo>
                  <a:cubicBezTo>
                    <a:pt x="f41" y="f114"/>
                    <a:pt x="f109" y="f115"/>
                    <a:pt x="f116" y="f117"/>
                  </a:cubicBezTo>
                  <a:cubicBezTo>
                    <a:pt x="f39" y="f118"/>
                    <a:pt x="f83" y="f119"/>
                    <a:pt x="f83" y="f120"/>
                  </a:cubicBezTo>
                  <a:cubicBezTo>
                    <a:pt x="f83" y="f121"/>
                    <a:pt x="f39" y="f122"/>
                    <a:pt x="f83" y="f123"/>
                  </a:cubicBezTo>
                  <a:cubicBezTo>
                    <a:pt x="f83" y="f124"/>
                    <a:pt x="f83" y="f125"/>
                    <a:pt x="f83" y="f126"/>
                  </a:cubicBezTo>
                  <a:cubicBezTo>
                    <a:pt x="f39" y="f127"/>
                    <a:pt x="f69" y="f7"/>
                    <a:pt x="f128" y="f7"/>
                  </a:cubicBezTo>
                  <a:cubicBezTo>
                    <a:pt x="f129" y="f130"/>
                    <a:pt x="f131" y="f7"/>
                    <a:pt x="f132" y="f133"/>
                  </a:cubicBezTo>
                  <a:cubicBezTo>
                    <a:pt x="f33" y="f133"/>
                    <a:pt x="f134" y="f133"/>
                    <a:pt x="f135" y="f133"/>
                  </a:cubicBezTo>
                  <a:cubicBezTo>
                    <a:pt x="f136" y="f137"/>
                    <a:pt x="f138" y="f139"/>
                    <a:pt x="f140" y="f141"/>
                  </a:cubicBezTo>
                  <a:cubicBezTo>
                    <a:pt x="f142" y="f143"/>
                    <a:pt x="f142" y="f144"/>
                    <a:pt x="f145" y="f146"/>
                  </a:cubicBezTo>
                  <a:cubicBezTo>
                    <a:pt x="f147" y="f148"/>
                    <a:pt x="f147" y="f149"/>
                    <a:pt x="f150" y="f151"/>
                  </a:cubicBezTo>
                  <a:cubicBezTo>
                    <a:pt x="f150" y="f152"/>
                    <a:pt x="f150" y="f153"/>
                    <a:pt x="f150" y="f154"/>
                  </a:cubicBezTo>
                  <a:cubicBezTo>
                    <a:pt x="f150" y="f155"/>
                    <a:pt x="f27" y="f156"/>
                    <a:pt x="f25" y="f157"/>
                  </a:cubicBezTo>
                  <a:cubicBezTo>
                    <a:pt x="f25" y="f158"/>
                    <a:pt x="f25" y="f159"/>
                    <a:pt x="f25" y="f160"/>
                  </a:cubicBezTo>
                  <a:cubicBezTo>
                    <a:pt x="f25" y="f161"/>
                    <a:pt x="f25" y="f162"/>
                    <a:pt x="f15" y="f163"/>
                  </a:cubicBezTo>
                  <a:cubicBezTo>
                    <a:pt x="f15" y="f164"/>
                    <a:pt x="f15" y="f165"/>
                    <a:pt x="f15" y="f166"/>
                  </a:cubicBezTo>
                  <a:cubicBezTo>
                    <a:pt x="f15" y="f167"/>
                    <a:pt x="f15" y="f168"/>
                    <a:pt x="f6" y="f169"/>
                  </a:cubicBezTo>
                  <a:cubicBezTo>
                    <a:pt x="f6" y="f170"/>
                    <a:pt x="f6" y="f171"/>
                    <a:pt x="f6" y="f172"/>
                  </a:cubicBezTo>
                  <a:cubicBezTo>
                    <a:pt x="f6" y="f173"/>
                    <a:pt x="f6" y="f174"/>
                    <a:pt x="f6" y="f175"/>
                  </a:cubicBezTo>
                  <a:cubicBezTo>
                    <a:pt x="f8" y="f176"/>
                    <a:pt x="f8" y="f177"/>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800" b="0" i="0" u="none" strike="noStrike" kern="1200" cap="none" spc="0" baseline="0">
                <a:solidFill>
                  <a:srgbClr val="232323"/>
                </a:solidFill>
                <a:uFillTx/>
                <a:latin typeface="Arial"/>
              </a:endParaRPr>
            </a:p>
          </p:txBody>
        </p:sp>
      </p:grpSp>
      <p:sp>
        <p:nvSpPr>
          <p:cNvPr id="300" name="Freeform 37">
            <a:extLst>
              <a:ext uri="{FF2B5EF4-FFF2-40B4-BE49-F238E27FC236}">
                <a16:creationId xmlns:a16="http://schemas.microsoft.com/office/drawing/2014/main" id="{D4D53D6D-6C04-8C14-1E2B-D89F3CA37282}"/>
              </a:ext>
            </a:extLst>
          </p:cNvPr>
          <p:cNvSpPr/>
          <p:nvPr/>
        </p:nvSpPr>
        <p:spPr>
          <a:xfrm flipH="1">
            <a:off x="62124" y="6329376"/>
            <a:ext cx="785067" cy="547798"/>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name="Slide968">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18756ABB-85B7-D3C7-A7DD-6570518DBB54}"/>
              </a:ext>
            </a:extLst>
          </p:cNvPr>
          <p:cNvSpPr txBox="1"/>
          <p:nvPr/>
        </p:nvSpPr>
        <p:spPr>
          <a:xfrm>
            <a:off x="743462" y="4388882"/>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1</a:t>
            </a:r>
          </a:p>
        </p:txBody>
      </p:sp>
      <p:sp>
        <p:nvSpPr>
          <p:cNvPr id="3" name="TextBox 5">
            <a:extLst>
              <a:ext uri="{FF2B5EF4-FFF2-40B4-BE49-F238E27FC236}">
                <a16:creationId xmlns:a16="http://schemas.microsoft.com/office/drawing/2014/main" id="{47F272D8-22C9-764A-B140-C24A31BD6DC4}"/>
              </a:ext>
            </a:extLst>
          </p:cNvPr>
          <p:cNvSpPr txBox="1"/>
          <p:nvPr/>
        </p:nvSpPr>
        <p:spPr>
          <a:xfrm>
            <a:off x="743462" y="5135407"/>
            <a:ext cx="2217420"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pitchFamily="34"/>
                <a:ea typeface="Open Sans"/>
                <a:cs typeface="Arial" pitchFamily="34"/>
              </a:rPr>
              <a:t>Quisque tempor arcu a purus faucibus, finibus condimentum quam feugiat. Fusce iaculis nec enim ac pharetra. Proin a quam neque. </a:t>
            </a:r>
          </a:p>
        </p:txBody>
      </p:sp>
      <p:sp>
        <p:nvSpPr>
          <p:cNvPr id="4" name="TextBox 6">
            <a:extLst>
              <a:ext uri="{FF2B5EF4-FFF2-40B4-BE49-F238E27FC236}">
                <a16:creationId xmlns:a16="http://schemas.microsoft.com/office/drawing/2014/main" id="{778CF3DA-9A98-B85B-1011-A88E19553D9E}"/>
              </a:ext>
            </a:extLst>
          </p:cNvPr>
          <p:cNvSpPr txBox="1"/>
          <p:nvPr/>
        </p:nvSpPr>
        <p:spPr>
          <a:xfrm>
            <a:off x="3618719" y="4388882"/>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2</a:t>
            </a:r>
          </a:p>
        </p:txBody>
      </p:sp>
      <p:sp>
        <p:nvSpPr>
          <p:cNvPr id="5" name="TextBox 7">
            <a:extLst>
              <a:ext uri="{FF2B5EF4-FFF2-40B4-BE49-F238E27FC236}">
                <a16:creationId xmlns:a16="http://schemas.microsoft.com/office/drawing/2014/main" id="{C5E25ACD-BADD-A88E-40DE-0AEAEEDAF0C0}"/>
              </a:ext>
            </a:extLst>
          </p:cNvPr>
          <p:cNvSpPr txBox="1"/>
          <p:nvPr/>
        </p:nvSpPr>
        <p:spPr>
          <a:xfrm>
            <a:off x="3618719" y="5135407"/>
            <a:ext cx="2217420"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pitchFamily="34"/>
                <a:ea typeface="Open Sans"/>
                <a:cs typeface="Arial" pitchFamily="34"/>
              </a:rPr>
              <a:t>Quisque tempor arcu a purus faucibus, finibus condimentum quam feugiat. Fusce iaculis nec enim ac pharetra. Proin a quam neque. </a:t>
            </a:r>
          </a:p>
        </p:txBody>
      </p:sp>
      <p:sp>
        <p:nvSpPr>
          <p:cNvPr id="6" name="TextBox 8">
            <a:extLst>
              <a:ext uri="{FF2B5EF4-FFF2-40B4-BE49-F238E27FC236}">
                <a16:creationId xmlns:a16="http://schemas.microsoft.com/office/drawing/2014/main" id="{A1FBA9E0-E069-1DBC-CEAB-C5D48017040F}"/>
              </a:ext>
            </a:extLst>
          </p:cNvPr>
          <p:cNvSpPr txBox="1"/>
          <p:nvPr/>
        </p:nvSpPr>
        <p:spPr>
          <a:xfrm>
            <a:off x="6321393" y="4388882"/>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3</a:t>
            </a:r>
          </a:p>
        </p:txBody>
      </p:sp>
      <p:sp>
        <p:nvSpPr>
          <p:cNvPr id="7" name="TextBox 9">
            <a:extLst>
              <a:ext uri="{FF2B5EF4-FFF2-40B4-BE49-F238E27FC236}">
                <a16:creationId xmlns:a16="http://schemas.microsoft.com/office/drawing/2014/main" id="{6973FE14-2518-E71F-A160-A5374BB75BA8}"/>
              </a:ext>
            </a:extLst>
          </p:cNvPr>
          <p:cNvSpPr txBox="1"/>
          <p:nvPr/>
        </p:nvSpPr>
        <p:spPr>
          <a:xfrm>
            <a:off x="6252941" y="5135407"/>
            <a:ext cx="2217420"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pitchFamily="34"/>
                <a:ea typeface="Open Sans"/>
                <a:cs typeface="Arial" pitchFamily="34"/>
              </a:rPr>
              <a:t>Quisque tempor arcu a purus faucibus, finibus condimentum quam feugiat. Fusce iaculis nec enim ac pharetra. Proin a quam neque. </a:t>
            </a:r>
          </a:p>
        </p:txBody>
      </p:sp>
      <p:sp>
        <p:nvSpPr>
          <p:cNvPr id="8" name="TextBox 10">
            <a:extLst>
              <a:ext uri="{FF2B5EF4-FFF2-40B4-BE49-F238E27FC236}">
                <a16:creationId xmlns:a16="http://schemas.microsoft.com/office/drawing/2014/main" id="{66F98902-54CA-10DC-553B-673C29BCE395}"/>
              </a:ext>
            </a:extLst>
          </p:cNvPr>
          <p:cNvSpPr txBox="1"/>
          <p:nvPr/>
        </p:nvSpPr>
        <p:spPr>
          <a:xfrm>
            <a:off x="8891680" y="4388882"/>
            <a:ext cx="1599761" cy="30777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300" baseline="0">
                <a:solidFill>
                  <a:srgbClr val="232323"/>
                </a:solidFill>
                <a:uFillTx/>
                <a:latin typeface="Arial" pitchFamily="34"/>
                <a:ea typeface="Open Sans"/>
                <a:cs typeface="Arial" pitchFamily="34"/>
              </a:rPr>
              <a:t>SECTION 4</a:t>
            </a:r>
          </a:p>
        </p:txBody>
      </p:sp>
      <p:sp>
        <p:nvSpPr>
          <p:cNvPr id="9" name="TextBox 11">
            <a:extLst>
              <a:ext uri="{FF2B5EF4-FFF2-40B4-BE49-F238E27FC236}">
                <a16:creationId xmlns:a16="http://schemas.microsoft.com/office/drawing/2014/main" id="{F30B4710-A782-BD22-479F-707C194A0735}"/>
              </a:ext>
            </a:extLst>
          </p:cNvPr>
          <p:cNvSpPr txBox="1"/>
          <p:nvPr/>
        </p:nvSpPr>
        <p:spPr>
          <a:xfrm>
            <a:off x="8823219" y="5135407"/>
            <a:ext cx="2217420" cy="814008"/>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20000"/>
              </a:lnSpc>
              <a:spcBef>
                <a:spcPts val="0"/>
              </a:spcBef>
              <a:spcAft>
                <a:spcPts val="0"/>
              </a:spcAft>
              <a:buNone/>
              <a:tabLst/>
              <a:defRPr sz="1800" b="0" i="0" u="none" strike="noStrike" kern="0" cap="none" spc="0" baseline="0">
                <a:solidFill>
                  <a:srgbClr val="000000"/>
                </a:solidFill>
                <a:uFillTx/>
              </a:defRPr>
            </a:pPr>
            <a:r>
              <a:rPr lang="en-US" sz="1000" b="0" i="0" u="none" strike="noStrike" kern="1200" cap="none" spc="0" baseline="0">
                <a:solidFill>
                  <a:srgbClr val="232323"/>
                </a:solidFill>
                <a:uFillTx/>
                <a:latin typeface="Arial"/>
                <a:ea typeface="Open Sans"/>
                <a:cs typeface="Open Sans"/>
              </a:rPr>
              <a:t>Quisque tempor arcu a purus faucibus, finibus condimentum quam feugiat. Fusce iaculis nec enim ac pharetra. Proin a quam neque. </a:t>
            </a:r>
          </a:p>
        </p:txBody>
      </p:sp>
      <p:grpSp>
        <p:nvGrpSpPr>
          <p:cNvPr id="10" name="Diagram 17">
            <a:extLst>
              <a:ext uri="{FF2B5EF4-FFF2-40B4-BE49-F238E27FC236}">
                <a16:creationId xmlns:a16="http://schemas.microsoft.com/office/drawing/2014/main" id="{7335EC4F-0337-5571-AA03-05A5760CC76C}"/>
              </a:ext>
            </a:extLst>
          </p:cNvPr>
          <p:cNvGrpSpPr/>
          <p:nvPr/>
        </p:nvGrpSpPr>
        <p:grpSpPr>
          <a:xfrm>
            <a:off x="482711" y="2688454"/>
            <a:ext cx="11226573" cy="1320768"/>
            <a:chOff x="482711" y="2688454"/>
            <a:chExt cx="11226573" cy="1320768"/>
          </a:xfrm>
        </p:grpSpPr>
        <p:sp>
          <p:nvSpPr>
            <p:cNvPr id="11" name="Forma libre: forma 10">
              <a:extLst>
                <a:ext uri="{FF2B5EF4-FFF2-40B4-BE49-F238E27FC236}">
                  <a16:creationId xmlns:a16="http://schemas.microsoft.com/office/drawing/2014/main" id="{698060E6-F147-6181-3365-B596235CA1E0}"/>
                </a:ext>
              </a:extLst>
            </p:cNvPr>
            <p:cNvSpPr/>
            <p:nvPr/>
          </p:nvSpPr>
          <p:spPr>
            <a:xfrm>
              <a:off x="482711" y="2688454"/>
              <a:ext cx="3301934" cy="1320768"/>
            </a:xfrm>
            <a:custGeom>
              <a:avLst/>
              <a:gdLst>
                <a:gd name="f0" fmla="val 10800000"/>
                <a:gd name="f1" fmla="val 5400000"/>
                <a:gd name="f2" fmla="val 180"/>
                <a:gd name="f3" fmla="val w"/>
                <a:gd name="f4" fmla="val h"/>
                <a:gd name="f5" fmla="val 0"/>
                <a:gd name="f6" fmla="val 3301931"/>
                <a:gd name="f7" fmla="val 1320772"/>
                <a:gd name="f8" fmla="val 2641545"/>
                <a:gd name="f9" fmla="val 660386"/>
                <a:gd name="f10" fmla="+- 0 0 -90"/>
                <a:gd name="f11" fmla="*/ f3 1 3301931"/>
                <a:gd name="f12" fmla="*/ f4 1 1320772"/>
                <a:gd name="f13" fmla="+- f7 0 f5"/>
                <a:gd name="f14" fmla="+- f6 0 f5"/>
                <a:gd name="f15" fmla="*/ f10 f0 1"/>
                <a:gd name="f16" fmla="*/ f14 1 3301931"/>
                <a:gd name="f17" fmla="*/ f13 1 1320772"/>
                <a:gd name="f18" fmla="*/ 0 f14 1"/>
                <a:gd name="f19" fmla="*/ 0 f13 1"/>
                <a:gd name="f20" fmla="*/ 2641545 f14 1"/>
                <a:gd name="f21" fmla="*/ 3301931 f14 1"/>
                <a:gd name="f22" fmla="*/ 660386 f13 1"/>
                <a:gd name="f23" fmla="*/ 1320772 f13 1"/>
                <a:gd name="f24" fmla="*/ f15 1 f2"/>
                <a:gd name="f25" fmla="*/ f18 1 3301931"/>
                <a:gd name="f26" fmla="*/ f19 1 1320772"/>
                <a:gd name="f27" fmla="*/ f20 1 3301931"/>
                <a:gd name="f28" fmla="*/ f21 1 3301931"/>
                <a:gd name="f29" fmla="*/ f22 1 1320772"/>
                <a:gd name="f30" fmla="*/ f23 1 1320772"/>
                <a:gd name="f31" fmla="*/ f5 1 f16"/>
                <a:gd name="f32" fmla="*/ f6 1 f16"/>
                <a:gd name="f33" fmla="*/ f5 1 f17"/>
                <a:gd name="f34" fmla="*/ f7 1 f17"/>
                <a:gd name="f35" fmla="+- f24 0 f1"/>
                <a:gd name="f36" fmla="*/ f25 1 f16"/>
                <a:gd name="f37" fmla="*/ f26 1 f17"/>
                <a:gd name="f38" fmla="*/ f27 1 f16"/>
                <a:gd name="f39" fmla="*/ f28 1 f16"/>
                <a:gd name="f40" fmla="*/ f29 1 f17"/>
                <a:gd name="f41" fmla="*/ f30 1 f17"/>
                <a:gd name="f42" fmla="*/ f31 f11 1"/>
                <a:gd name="f43" fmla="*/ f32 f11 1"/>
                <a:gd name="f44" fmla="*/ f34 f12 1"/>
                <a:gd name="f45" fmla="*/ f33 f12 1"/>
                <a:gd name="f46" fmla="*/ f36 f11 1"/>
                <a:gd name="f47" fmla="*/ f37 f12 1"/>
                <a:gd name="f48" fmla="*/ f38 f11 1"/>
                <a:gd name="f49" fmla="*/ f39 f11 1"/>
                <a:gd name="f50" fmla="*/ f40 f12 1"/>
                <a:gd name="f51" fmla="*/ f41 f12 1"/>
              </a:gdLst>
              <a:ahLst/>
              <a:cxnLst>
                <a:cxn ang="3cd4">
                  <a:pos x="hc" y="t"/>
                </a:cxn>
                <a:cxn ang="0">
                  <a:pos x="r" y="vc"/>
                </a:cxn>
                <a:cxn ang="cd4">
                  <a:pos x="hc" y="b"/>
                </a:cxn>
                <a:cxn ang="cd2">
                  <a:pos x="l" y="vc"/>
                </a:cxn>
                <a:cxn ang="f35">
                  <a:pos x="f46" y="f47"/>
                </a:cxn>
                <a:cxn ang="f35">
                  <a:pos x="f48" y="f47"/>
                </a:cxn>
                <a:cxn ang="f35">
                  <a:pos x="f49" y="f50"/>
                </a:cxn>
                <a:cxn ang="f35">
                  <a:pos x="f48" y="f51"/>
                </a:cxn>
                <a:cxn ang="f35">
                  <a:pos x="f46" y="f51"/>
                </a:cxn>
                <a:cxn ang="f35">
                  <a:pos x="f46" y="f47"/>
                </a:cxn>
              </a:cxnLst>
              <a:rect l="f42" t="f45" r="f43" b="f44"/>
              <a:pathLst>
                <a:path w="3301931" h="1320772">
                  <a:moveTo>
                    <a:pt x="f5" y="f5"/>
                  </a:moveTo>
                  <a:lnTo>
                    <a:pt x="f8" y="f5"/>
                  </a:lnTo>
                  <a:lnTo>
                    <a:pt x="f6" y="f9"/>
                  </a:lnTo>
                  <a:lnTo>
                    <a:pt x="f8" y="f7"/>
                  </a:lnTo>
                  <a:lnTo>
                    <a:pt x="f5" y="f7"/>
                  </a:lnTo>
                  <a:lnTo>
                    <a:pt x="f5" y="f5"/>
                  </a:lnTo>
                  <a:close/>
                </a:path>
              </a:pathLst>
            </a:custGeom>
            <a:solidFill>
              <a:srgbClr val="0F78FF"/>
            </a:solidFill>
            <a:ln cap="flat">
              <a:noFill/>
              <a:prstDash val="solid"/>
            </a:ln>
          </p:spPr>
          <p:txBody>
            <a:bodyPr vert="horz" wrap="square" lIns="64008" tIns="32004" rIns="346191"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ea typeface="Open Sans"/>
                  <a:cs typeface="Open Sans"/>
                </a:rPr>
                <a:t>SECTION 1</a:t>
              </a:r>
            </a:p>
          </p:txBody>
        </p:sp>
        <p:sp>
          <p:nvSpPr>
            <p:cNvPr id="12" name="Forma libre: forma 11">
              <a:extLst>
                <a:ext uri="{FF2B5EF4-FFF2-40B4-BE49-F238E27FC236}">
                  <a16:creationId xmlns:a16="http://schemas.microsoft.com/office/drawing/2014/main" id="{B8E3A2E4-C3E7-FCB0-C8D8-4F27686299FB}"/>
                </a:ext>
              </a:extLst>
            </p:cNvPr>
            <p:cNvSpPr/>
            <p:nvPr/>
          </p:nvSpPr>
          <p:spPr>
            <a:xfrm>
              <a:off x="3124257" y="2688454"/>
              <a:ext cx="3301934" cy="1320768"/>
            </a:xfrm>
            <a:custGeom>
              <a:avLst/>
              <a:gdLst>
                <a:gd name="f0" fmla="val 10800000"/>
                <a:gd name="f1" fmla="val 5400000"/>
                <a:gd name="f2" fmla="val 180"/>
                <a:gd name="f3" fmla="val w"/>
                <a:gd name="f4" fmla="val h"/>
                <a:gd name="f5" fmla="val 0"/>
                <a:gd name="f6" fmla="val 3301931"/>
                <a:gd name="f7" fmla="val 1320772"/>
                <a:gd name="f8" fmla="val 2641545"/>
                <a:gd name="f9" fmla="val 660386"/>
                <a:gd name="f10" fmla="+- 0 0 -90"/>
                <a:gd name="f11" fmla="*/ f3 1 3301931"/>
                <a:gd name="f12" fmla="*/ f4 1 1320772"/>
                <a:gd name="f13" fmla="+- f7 0 f5"/>
                <a:gd name="f14" fmla="+- f6 0 f5"/>
                <a:gd name="f15" fmla="*/ f10 f0 1"/>
                <a:gd name="f16" fmla="*/ f14 1 3301931"/>
                <a:gd name="f17" fmla="*/ f13 1 1320772"/>
                <a:gd name="f18" fmla="*/ 0 f14 1"/>
                <a:gd name="f19" fmla="*/ 0 f13 1"/>
                <a:gd name="f20" fmla="*/ 2641545 f14 1"/>
                <a:gd name="f21" fmla="*/ 3301931 f14 1"/>
                <a:gd name="f22" fmla="*/ 660386 f13 1"/>
                <a:gd name="f23" fmla="*/ 1320772 f13 1"/>
                <a:gd name="f24" fmla="*/ 660386 f14 1"/>
                <a:gd name="f25" fmla="*/ f15 1 f2"/>
                <a:gd name="f26" fmla="*/ f18 1 3301931"/>
                <a:gd name="f27" fmla="*/ f19 1 1320772"/>
                <a:gd name="f28" fmla="*/ f20 1 3301931"/>
                <a:gd name="f29" fmla="*/ f21 1 3301931"/>
                <a:gd name="f30" fmla="*/ f22 1 1320772"/>
                <a:gd name="f31" fmla="*/ f23 1 1320772"/>
                <a:gd name="f32" fmla="*/ f24 1 3301931"/>
                <a:gd name="f33" fmla="*/ f5 1 f16"/>
                <a:gd name="f34" fmla="*/ f6 1 f16"/>
                <a:gd name="f35" fmla="*/ f5 1 f17"/>
                <a:gd name="f36" fmla="*/ f7 1 f17"/>
                <a:gd name="f37" fmla="+- f25 0 f1"/>
                <a:gd name="f38" fmla="*/ f26 1 f16"/>
                <a:gd name="f39" fmla="*/ f27 1 f17"/>
                <a:gd name="f40" fmla="*/ f28 1 f16"/>
                <a:gd name="f41" fmla="*/ f29 1 f16"/>
                <a:gd name="f42" fmla="*/ f30 1 f17"/>
                <a:gd name="f43" fmla="*/ f31 1 f17"/>
                <a:gd name="f44" fmla="*/ f32 1 f16"/>
                <a:gd name="f45" fmla="*/ f33 f11 1"/>
                <a:gd name="f46" fmla="*/ f34 f11 1"/>
                <a:gd name="f47" fmla="*/ f36 f12 1"/>
                <a:gd name="f48" fmla="*/ f35 f12 1"/>
                <a:gd name="f49" fmla="*/ f38 f11 1"/>
                <a:gd name="f50" fmla="*/ f39 f12 1"/>
                <a:gd name="f51" fmla="*/ f40 f11 1"/>
                <a:gd name="f52" fmla="*/ f41 f11 1"/>
                <a:gd name="f53" fmla="*/ f42 f12 1"/>
                <a:gd name="f54" fmla="*/ f43 f12 1"/>
                <a:gd name="f55" fmla="*/ f44 f11 1"/>
              </a:gdLst>
              <a:ahLst/>
              <a:cxnLst>
                <a:cxn ang="3cd4">
                  <a:pos x="hc" y="t"/>
                </a:cxn>
                <a:cxn ang="0">
                  <a:pos x="r" y="vc"/>
                </a:cxn>
                <a:cxn ang="cd4">
                  <a:pos x="hc" y="b"/>
                </a:cxn>
                <a:cxn ang="cd2">
                  <a:pos x="l" y="vc"/>
                </a:cxn>
                <a:cxn ang="f37">
                  <a:pos x="f49" y="f50"/>
                </a:cxn>
                <a:cxn ang="f37">
                  <a:pos x="f51" y="f50"/>
                </a:cxn>
                <a:cxn ang="f37">
                  <a:pos x="f52" y="f53"/>
                </a:cxn>
                <a:cxn ang="f37">
                  <a:pos x="f51" y="f54"/>
                </a:cxn>
                <a:cxn ang="f37">
                  <a:pos x="f49" y="f54"/>
                </a:cxn>
                <a:cxn ang="f37">
                  <a:pos x="f55" y="f53"/>
                </a:cxn>
                <a:cxn ang="f37">
                  <a:pos x="f49" y="f50"/>
                </a:cxn>
              </a:cxnLst>
              <a:rect l="f45" t="f48" r="f46" b="f47"/>
              <a:pathLst>
                <a:path w="3301931" h="1320772">
                  <a:moveTo>
                    <a:pt x="f5" y="f5"/>
                  </a:moveTo>
                  <a:lnTo>
                    <a:pt x="f8" y="f5"/>
                  </a:lnTo>
                  <a:lnTo>
                    <a:pt x="f6" y="f9"/>
                  </a:lnTo>
                  <a:lnTo>
                    <a:pt x="f8" y="f7"/>
                  </a:lnTo>
                  <a:lnTo>
                    <a:pt x="f5" y="f7"/>
                  </a:lnTo>
                  <a:lnTo>
                    <a:pt x="f9" y="f9"/>
                  </a:lnTo>
                  <a:lnTo>
                    <a:pt x="f5" y="f5"/>
                  </a:lnTo>
                  <a:close/>
                </a:path>
              </a:pathLst>
            </a:custGeom>
            <a:solidFill>
              <a:srgbClr val="14203C"/>
            </a:solidFill>
            <a:ln w="9528" cap="flat">
              <a:solidFill>
                <a:srgbClr val="FFFFFF">
                  <a:alpha val="20000"/>
                </a:srgbClr>
              </a:solidFill>
              <a:prstDash val="solid"/>
              <a:miter/>
            </a:ln>
          </p:spPr>
          <p:txBody>
            <a:bodyPr vert="horz" wrap="square" lIns="708394" tIns="32004" rIns="676390"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0599F1"/>
                  </a:solidFill>
                  <a:uFillTx/>
                  <a:latin typeface="Arial"/>
                  <a:ea typeface="Open Sans"/>
                  <a:cs typeface="Open Sans"/>
                </a:rPr>
                <a:t>SECTION 2</a:t>
              </a:r>
            </a:p>
          </p:txBody>
        </p:sp>
        <p:sp>
          <p:nvSpPr>
            <p:cNvPr id="13" name="Forma libre: forma 12">
              <a:extLst>
                <a:ext uri="{FF2B5EF4-FFF2-40B4-BE49-F238E27FC236}">
                  <a16:creationId xmlns:a16="http://schemas.microsoft.com/office/drawing/2014/main" id="{D503B36E-61C1-3A41-7348-CDD24B3673F8}"/>
                </a:ext>
              </a:extLst>
            </p:cNvPr>
            <p:cNvSpPr/>
            <p:nvPr/>
          </p:nvSpPr>
          <p:spPr>
            <a:xfrm>
              <a:off x="5765804" y="2688454"/>
              <a:ext cx="3301934" cy="1320768"/>
            </a:xfrm>
            <a:custGeom>
              <a:avLst/>
              <a:gdLst>
                <a:gd name="f0" fmla="val 10800000"/>
                <a:gd name="f1" fmla="val 5400000"/>
                <a:gd name="f2" fmla="val 180"/>
                <a:gd name="f3" fmla="val w"/>
                <a:gd name="f4" fmla="val h"/>
                <a:gd name="f5" fmla="val 0"/>
                <a:gd name="f6" fmla="val 3301931"/>
                <a:gd name="f7" fmla="val 1320772"/>
                <a:gd name="f8" fmla="val 2641545"/>
                <a:gd name="f9" fmla="val 660386"/>
                <a:gd name="f10" fmla="+- 0 0 -90"/>
                <a:gd name="f11" fmla="*/ f3 1 3301931"/>
                <a:gd name="f12" fmla="*/ f4 1 1320772"/>
                <a:gd name="f13" fmla="+- f7 0 f5"/>
                <a:gd name="f14" fmla="+- f6 0 f5"/>
                <a:gd name="f15" fmla="*/ f10 f0 1"/>
                <a:gd name="f16" fmla="*/ f14 1 3301931"/>
                <a:gd name="f17" fmla="*/ f13 1 1320772"/>
                <a:gd name="f18" fmla="*/ 0 f14 1"/>
                <a:gd name="f19" fmla="*/ 0 f13 1"/>
                <a:gd name="f20" fmla="*/ 2641545 f14 1"/>
                <a:gd name="f21" fmla="*/ 3301931 f14 1"/>
                <a:gd name="f22" fmla="*/ 660386 f13 1"/>
                <a:gd name="f23" fmla="*/ 1320772 f13 1"/>
                <a:gd name="f24" fmla="*/ 660386 f14 1"/>
                <a:gd name="f25" fmla="*/ f15 1 f2"/>
                <a:gd name="f26" fmla="*/ f18 1 3301931"/>
                <a:gd name="f27" fmla="*/ f19 1 1320772"/>
                <a:gd name="f28" fmla="*/ f20 1 3301931"/>
                <a:gd name="f29" fmla="*/ f21 1 3301931"/>
                <a:gd name="f30" fmla="*/ f22 1 1320772"/>
                <a:gd name="f31" fmla="*/ f23 1 1320772"/>
                <a:gd name="f32" fmla="*/ f24 1 3301931"/>
                <a:gd name="f33" fmla="*/ f5 1 f16"/>
                <a:gd name="f34" fmla="*/ f6 1 f16"/>
                <a:gd name="f35" fmla="*/ f5 1 f17"/>
                <a:gd name="f36" fmla="*/ f7 1 f17"/>
                <a:gd name="f37" fmla="+- f25 0 f1"/>
                <a:gd name="f38" fmla="*/ f26 1 f16"/>
                <a:gd name="f39" fmla="*/ f27 1 f17"/>
                <a:gd name="f40" fmla="*/ f28 1 f16"/>
                <a:gd name="f41" fmla="*/ f29 1 f16"/>
                <a:gd name="f42" fmla="*/ f30 1 f17"/>
                <a:gd name="f43" fmla="*/ f31 1 f17"/>
                <a:gd name="f44" fmla="*/ f32 1 f16"/>
                <a:gd name="f45" fmla="*/ f33 f11 1"/>
                <a:gd name="f46" fmla="*/ f34 f11 1"/>
                <a:gd name="f47" fmla="*/ f36 f12 1"/>
                <a:gd name="f48" fmla="*/ f35 f12 1"/>
                <a:gd name="f49" fmla="*/ f38 f11 1"/>
                <a:gd name="f50" fmla="*/ f39 f12 1"/>
                <a:gd name="f51" fmla="*/ f40 f11 1"/>
                <a:gd name="f52" fmla="*/ f41 f11 1"/>
                <a:gd name="f53" fmla="*/ f42 f12 1"/>
                <a:gd name="f54" fmla="*/ f43 f12 1"/>
                <a:gd name="f55" fmla="*/ f44 f11 1"/>
              </a:gdLst>
              <a:ahLst/>
              <a:cxnLst>
                <a:cxn ang="3cd4">
                  <a:pos x="hc" y="t"/>
                </a:cxn>
                <a:cxn ang="0">
                  <a:pos x="r" y="vc"/>
                </a:cxn>
                <a:cxn ang="cd4">
                  <a:pos x="hc" y="b"/>
                </a:cxn>
                <a:cxn ang="cd2">
                  <a:pos x="l" y="vc"/>
                </a:cxn>
                <a:cxn ang="f37">
                  <a:pos x="f49" y="f50"/>
                </a:cxn>
                <a:cxn ang="f37">
                  <a:pos x="f51" y="f50"/>
                </a:cxn>
                <a:cxn ang="f37">
                  <a:pos x="f52" y="f53"/>
                </a:cxn>
                <a:cxn ang="f37">
                  <a:pos x="f51" y="f54"/>
                </a:cxn>
                <a:cxn ang="f37">
                  <a:pos x="f49" y="f54"/>
                </a:cxn>
                <a:cxn ang="f37">
                  <a:pos x="f55" y="f53"/>
                </a:cxn>
                <a:cxn ang="f37">
                  <a:pos x="f49" y="f50"/>
                </a:cxn>
              </a:cxnLst>
              <a:rect l="f45" t="f48" r="f46" b="f47"/>
              <a:pathLst>
                <a:path w="3301931" h="1320772">
                  <a:moveTo>
                    <a:pt x="f5" y="f5"/>
                  </a:moveTo>
                  <a:lnTo>
                    <a:pt x="f8" y="f5"/>
                  </a:lnTo>
                  <a:lnTo>
                    <a:pt x="f6" y="f9"/>
                  </a:lnTo>
                  <a:lnTo>
                    <a:pt x="f8" y="f7"/>
                  </a:lnTo>
                  <a:lnTo>
                    <a:pt x="f5" y="f7"/>
                  </a:lnTo>
                  <a:lnTo>
                    <a:pt x="f9" y="f9"/>
                  </a:lnTo>
                  <a:lnTo>
                    <a:pt x="f5" y="f5"/>
                  </a:lnTo>
                  <a:close/>
                </a:path>
              </a:pathLst>
            </a:custGeom>
            <a:solidFill>
              <a:srgbClr val="14203C"/>
            </a:solidFill>
            <a:ln w="9528" cap="flat">
              <a:solidFill>
                <a:srgbClr val="FFFFFF">
                  <a:alpha val="20000"/>
                </a:srgbClr>
              </a:solidFill>
              <a:prstDash val="solid"/>
              <a:miter/>
            </a:ln>
          </p:spPr>
          <p:txBody>
            <a:bodyPr vert="horz" wrap="square" lIns="708394" tIns="32004" rIns="676390"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0599F1"/>
                  </a:solidFill>
                  <a:uFillTx/>
                  <a:latin typeface="Arial"/>
                  <a:ea typeface="Open Sans"/>
                  <a:cs typeface="Open Sans"/>
                </a:rPr>
                <a:t>SECTION 3</a:t>
              </a:r>
            </a:p>
          </p:txBody>
        </p:sp>
        <p:sp>
          <p:nvSpPr>
            <p:cNvPr id="14" name="Forma libre: forma 13">
              <a:extLst>
                <a:ext uri="{FF2B5EF4-FFF2-40B4-BE49-F238E27FC236}">
                  <a16:creationId xmlns:a16="http://schemas.microsoft.com/office/drawing/2014/main" id="{2A7DF1A0-6697-2B4F-71D5-8CC09E4DEF82}"/>
                </a:ext>
              </a:extLst>
            </p:cNvPr>
            <p:cNvSpPr/>
            <p:nvPr/>
          </p:nvSpPr>
          <p:spPr>
            <a:xfrm>
              <a:off x="8407350" y="2688454"/>
              <a:ext cx="3301934" cy="1320768"/>
            </a:xfrm>
            <a:custGeom>
              <a:avLst/>
              <a:gdLst>
                <a:gd name="f0" fmla="val 10800000"/>
                <a:gd name="f1" fmla="val 5400000"/>
                <a:gd name="f2" fmla="val 180"/>
                <a:gd name="f3" fmla="val w"/>
                <a:gd name="f4" fmla="val h"/>
                <a:gd name="f5" fmla="val 0"/>
                <a:gd name="f6" fmla="val 3301931"/>
                <a:gd name="f7" fmla="val 1320772"/>
                <a:gd name="f8" fmla="val 2641545"/>
                <a:gd name="f9" fmla="val 660386"/>
                <a:gd name="f10" fmla="+- 0 0 -90"/>
                <a:gd name="f11" fmla="*/ f3 1 3301931"/>
                <a:gd name="f12" fmla="*/ f4 1 1320772"/>
                <a:gd name="f13" fmla="+- f7 0 f5"/>
                <a:gd name="f14" fmla="+- f6 0 f5"/>
                <a:gd name="f15" fmla="*/ f10 f0 1"/>
                <a:gd name="f16" fmla="*/ f14 1 3301931"/>
                <a:gd name="f17" fmla="*/ f13 1 1320772"/>
                <a:gd name="f18" fmla="*/ 0 f14 1"/>
                <a:gd name="f19" fmla="*/ 0 f13 1"/>
                <a:gd name="f20" fmla="*/ 2641545 f14 1"/>
                <a:gd name="f21" fmla="*/ 3301931 f14 1"/>
                <a:gd name="f22" fmla="*/ 660386 f13 1"/>
                <a:gd name="f23" fmla="*/ 1320772 f13 1"/>
                <a:gd name="f24" fmla="*/ 660386 f14 1"/>
                <a:gd name="f25" fmla="*/ f15 1 f2"/>
                <a:gd name="f26" fmla="*/ f18 1 3301931"/>
                <a:gd name="f27" fmla="*/ f19 1 1320772"/>
                <a:gd name="f28" fmla="*/ f20 1 3301931"/>
                <a:gd name="f29" fmla="*/ f21 1 3301931"/>
                <a:gd name="f30" fmla="*/ f22 1 1320772"/>
                <a:gd name="f31" fmla="*/ f23 1 1320772"/>
                <a:gd name="f32" fmla="*/ f24 1 3301931"/>
                <a:gd name="f33" fmla="*/ f5 1 f16"/>
                <a:gd name="f34" fmla="*/ f6 1 f16"/>
                <a:gd name="f35" fmla="*/ f5 1 f17"/>
                <a:gd name="f36" fmla="*/ f7 1 f17"/>
                <a:gd name="f37" fmla="+- f25 0 f1"/>
                <a:gd name="f38" fmla="*/ f26 1 f16"/>
                <a:gd name="f39" fmla="*/ f27 1 f17"/>
                <a:gd name="f40" fmla="*/ f28 1 f16"/>
                <a:gd name="f41" fmla="*/ f29 1 f16"/>
                <a:gd name="f42" fmla="*/ f30 1 f17"/>
                <a:gd name="f43" fmla="*/ f31 1 f17"/>
                <a:gd name="f44" fmla="*/ f32 1 f16"/>
                <a:gd name="f45" fmla="*/ f33 f11 1"/>
                <a:gd name="f46" fmla="*/ f34 f11 1"/>
                <a:gd name="f47" fmla="*/ f36 f12 1"/>
                <a:gd name="f48" fmla="*/ f35 f12 1"/>
                <a:gd name="f49" fmla="*/ f38 f11 1"/>
                <a:gd name="f50" fmla="*/ f39 f12 1"/>
                <a:gd name="f51" fmla="*/ f40 f11 1"/>
                <a:gd name="f52" fmla="*/ f41 f11 1"/>
                <a:gd name="f53" fmla="*/ f42 f12 1"/>
                <a:gd name="f54" fmla="*/ f43 f12 1"/>
                <a:gd name="f55" fmla="*/ f44 f11 1"/>
              </a:gdLst>
              <a:ahLst/>
              <a:cxnLst>
                <a:cxn ang="3cd4">
                  <a:pos x="hc" y="t"/>
                </a:cxn>
                <a:cxn ang="0">
                  <a:pos x="r" y="vc"/>
                </a:cxn>
                <a:cxn ang="cd4">
                  <a:pos x="hc" y="b"/>
                </a:cxn>
                <a:cxn ang="cd2">
                  <a:pos x="l" y="vc"/>
                </a:cxn>
                <a:cxn ang="f37">
                  <a:pos x="f49" y="f50"/>
                </a:cxn>
                <a:cxn ang="f37">
                  <a:pos x="f51" y="f50"/>
                </a:cxn>
                <a:cxn ang="f37">
                  <a:pos x="f52" y="f53"/>
                </a:cxn>
                <a:cxn ang="f37">
                  <a:pos x="f51" y="f54"/>
                </a:cxn>
                <a:cxn ang="f37">
                  <a:pos x="f49" y="f54"/>
                </a:cxn>
                <a:cxn ang="f37">
                  <a:pos x="f55" y="f53"/>
                </a:cxn>
                <a:cxn ang="f37">
                  <a:pos x="f49" y="f50"/>
                </a:cxn>
              </a:cxnLst>
              <a:rect l="f45" t="f48" r="f46" b="f47"/>
              <a:pathLst>
                <a:path w="3301931" h="1320772">
                  <a:moveTo>
                    <a:pt x="f5" y="f5"/>
                  </a:moveTo>
                  <a:lnTo>
                    <a:pt x="f8" y="f5"/>
                  </a:lnTo>
                  <a:lnTo>
                    <a:pt x="f6" y="f9"/>
                  </a:lnTo>
                  <a:lnTo>
                    <a:pt x="f8" y="f7"/>
                  </a:lnTo>
                  <a:lnTo>
                    <a:pt x="f5" y="f7"/>
                  </a:lnTo>
                  <a:lnTo>
                    <a:pt x="f9" y="f9"/>
                  </a:lnTo>
                  <a:lnTo>
                    <a:pt x="f5" y="f5"/>
                  </a:lnTo>
                  <a:close/>
                </a:path>
              </a:pathLst>
            </a:custGeom>
            <a:solidFill>
              <a:srgbClr val="14203C"/>
            </a:solidFill>
            <a:ln w="9528" cap="flat">
              <a:solidFill>
                <a:srgbClr val="FFFFFF">
                  <a:alpha val="20000"/>
                </a:srgbClr>
              </a:solidFill>
              <a:prstDash val="solid"/>
              <a:miter/>
            </a:ln>
          </p:spPr>
          <p:txBody>
            <a:bodyPr vert="horz" wrap="square" lIns="708394" tIns="32004" rIns="676390" bIns="32004" anchor="ctr" anchorCtr="1" compatLnSpc="1">
              <a:noAutofit/>
            </a:bodyPr>
            <a:lstStyle/>
            <a:p>
              <a:pPr marL="0" marR="0" lvl="0" indent="0" algn="ctr" defTabSz="533396" rtl="0" fontAlgn="auto" hangingPunct="1">
                <a:lnSpc>
                  <a:spcPct val="90000"/>
                </a:lnSpc>
                <a:spcBef>
                  <a:spcPts val="0"/>
                </a:spcBef>
                <a:spcAft>
                  <a:spcPts val="500"/>
                </a:spcAft>
                <a:buNone/>
                <a:tabLst/>
                <a:defRPr sz="1800" b="0" i="0" u="none" strike="noStrike" kern="0" cap="none" spc="0" baseline="0">
                  <a:solidFill>
                    <a:srgbClr val="000000"/>
                  </a:solidFill>
                  <a:uFillTx/>
                </a:defRPr>
              </a:pPr>
              <a:r>
                <a:rPr lang="en-US" sz="1200" b="0" i="0" u="none" strike="noStrike" kern="1200" cap="none" spc="0" baseline="0">
                  <a:solidFill>
                    <a:srgbClr val="0599F1"/>
                  </a:solidFill>
                  <a:uFillTx/>
                  <a:latin typeface="Arial"/>
                  <a:ea typeface="Open Sans"/>
                  <a:cs typeface="Open Sans"/>
                </a:rPr>
                <a:t>SECTION 4</a:t>
              </a:r>
            </a:p>
          </p:txBody>
        </p:sp>
      </p:grpSp>
      <p:sp>
        <p:nvSpPr>
          <p:cNvPr id="15" name="Título 1">
            <a:extLst>
              <a:ext uri="{FF2B5EF4-FFF2-40B4-BE49-F238E27FC236}">
                <a16:creationId xmlns:a16="http://schemas.microsoft.com/office/drawing/2014/main" id="{60B50EC1-67CA-EC7E-54CA-ECA2DB627698}"/>
              </a:ext>
            </a:extLst>
          </p:cNvPr>
          <p:cNvSpPr txBox="1"/>
          <p:nvPr/>
        </p:nvSpPr>
        <p:spPr>
          <a:xfrm>
            <a:off x="479429" y="743827"/>
            <a:ext cx="4962905" cy="12749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F78FF"/>
                </a:solidFill>
                <a:uFillTx/>
                <a:latin typeface="Arial" pitchFamily="34"/>
                <a:cs typeface="Arial" pitchFamily="34"/>
              </a:rPr>
              <a:t>Steps</a:t>
            </a:r>
            <a:r>
              <a:rPr lang="es-ES" sz="4400" b="1" i="0" u="none" strike="noStrike" kern="1200" cap="none" spc="0" baseline="0">
                <a:solidFill>
                  <a:srgbClr val="002060"/>
                </a:solidFill>
                <a:uFillTx/>
                <a:latin typeface="Arial" pitchFamily="34"/>
                <a:cs typeface="Arial" pitchFamily="34"/>
              </a:rPr>
              <a:t> slide with description</a:t>
            </a:r>
          </a:p>
        </p:txBody>
      </p:sp>
      <p:sp>
        <p:nvSpPr>
          <p:cNvPr id="16" name="CuadroTexto 11">
            <a:extLst>
              <a:ext uri="{FF2B5EF4-FFF2-40B4-BE49-F238E27FC236}">
                <a16:creationId xmlns:a16="http://schemas.microsoft.com/office/drawing/2014/main" id="{10FF8AD8-1747-BDCA-326E-09D6B830EE9D}"/>
              </a:ext>
            </a:extLst>
          </p:cNvPr>
          <p:cNvSpPr txBox="1"/>
          <p:nvPr/>
        </p:nvSpPr>
        <p:spPr>
          <a:xfrm>
            <a:off x="5836139" y="795509"/>
            <a:ext cx="5106329" cy="9929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4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 massa magna. </a:t>
            </a:r>
            <a:r>
              <a:rPr lang="es-ES" sz="1200" b="1" i="0" u="none" strike="noStrike" kern="1200" cap="none" spc="0" baseline="0">
                <a:solidFill>
                  <a:srgbClr val="14203C"/>
                </a:solidFill>
                <a:uFillTx/>
                <a:latin typeface="Arial"/>
              </a:rPr>
              <a:t>Maecenas commodo</a:t>
            </a:r>
            <a:r>
              <a:rPr lang="es-ES" sz="1200" b="0" i="0" u="none" strike="noStrike" kern="1200" cap="none" spc="0" baseline="0">
                <a:solidFill>
                  <a:srgbClr val="14203C"/>
                </a:solidFill>
                <a:uFillTx/>
                <a:latin typeface="Arial"/>
              </a:rPr>
              <a:t> vitae dolor quis lacinia. Nam a erat sit amet purus finibus placerat. Vestibulum hendrerit, risus at mollis convallis, odio neque euismod ligula, quis sodales.</a:t>
            </a:r>
          </a:p>
        </p:txBody>
      </p:sp>
      <p:cxnSp>
        <p:nvCxnSpPr>
          <p:cNvPr id="17" name="Conector recto 12">
            <a:extLst>
              <a:ext uri="{FF2B5EF4-FFF2-40B4-BE49-F238E27FC236}">
                <a16:creationId xmlns:a16="http://schemas.microsoft.com/office/drawing/2014/main" id="{766BA823-4DE2-1E83-1252-ED237B376259}"/>
              </a:ext>
            </a:extLst>
          </p:cNvPr>
          <p:cNvCxnSpPr/>
          <p:nvPr/>
        </p:nvCxnSpPr>
        <p:spPr>
          <a:xfrm>
            <a:off x="743462" y="4915503"/>
            <a:ext cx="462110" cy="0"/>
          </a:xfrm>
          <a:prstGeom prst="straightConnector1">
            <a:avLst/>
          </a:prstGeom>
          <a:noFill/>
          <a:ln w="57150" cap="flat">
            <a:solidFill>
              <a:srgbClr val="0F78FF"/>
            </a:solidFill>
            <a:prstDash val="solid"/>
            <a:miter/>
          </a:ln>
        </p:spPr>
      </p:cxnSp>
      <p:cxnSp>
        <p:nvCxnSpPr>
          <p:cNvPr id="18" name="Conector recto 13">
            <a:extLst>
              <a:ext uri="{FF2B5EF4-FFF2-40B4-BE49-F238E27FC236}">
                <a16:creationId xmlns:a16="http://schemas.microsoft.com/office/drawing/2014/main" id="{5701D656-F766-E448-3BB5-8547D17B1A61}"/>
              </a:ext>
            </a:extLst>
          </p:cNvPr>
          <p:cNvCxnSpPr/>
          <p:nvPr/>
        </p:nvCxnSpPr>
        <p:spPr>
          <a:xfrm>
            <a:off x="3637382" y="4915503"/>
            <a:ext cx="462120" cy="0"/>
          </a:xfrm>
          <a:prstGeom prst="straightConnector1">
            <a:avLst/>
          </a:prstGeom>
          <a:noFill/>
          <a:ln w="57150" cap="flat">
            <a:solidFill>
              <a:srgbClr val="0F78FF"/>
            </a:solidFill>
            <a:prstDash val="solid"/>
            <a:miter/>
          </a:ln>
        </p:spPr>
      </p:cxnSp>
      <p:cxnSp>
        <p:nvCxnSpPr>
          <p:cNvPr id="19" name="Conector recto 14">
            <a:extLst>
              <a:ext uri="{FF2B5EF4-FFF2-40B4-BE49-F238E27FC236}">
                <a16:creationId xmlns:a16="http://schemas.microsoft.com/office/drawing/2014/main" id="{F4C0F0D0-3F5C-581B-3500-AED569BE9DC5}"/>
              </a:ext>
            </a:extLst>
          </p:cNvPr>
          <p:cNvCxnSpPr/>
          <p:nvPr/>
        </p:nvCxnSpPr>
        <p:spPr>
          <a:xfrm>
            <a:off x="6340385" y="4915503"/>
            <a:ext cx="462120" cy="0"/>
          </a:xfrm>
          <a:prstGeom prst="straightConnector1">
            <a:avLst/>
          </a:prstGeom>
          <a:noFill/>
          <a:ln w="57150" cap="flat">
            <a:solidFill>
              <a:srgbClr val="0F78FF"/>
            </a:solidFill>
            <a:prstDash val="solid"/>
            <a:miter/>
          </a:ln>
        </p:spPr>
      </p:cxnSp>
      <p:cxnSp>
        <p:nvCxnSpPr>
          <p:cNvPr id="20" name="Conector recto 15">
            <a:extLst>
              <a:ext uri="{FF2B5EF4-FFF2-40B4-BE49-F238E27FC236}">
                <a16:creationId xmlns:a16="http://schemas.microsoft.com/office/drawing/2014/main" id="{01BD7D41-CF02-B08D-0C51-94F3A26A21DC}"/>
              </a:ext>
            </a:extLst>
          </p:cNvPr>
          <p:cNvCxnSpPr/>
          <p:nvPr/>
        </p:nvCxnSpPr>
        <p:spPr>
          <a:xfrm>
            <a:off x="8872578" y="4915503"/>
            <a:ext cx="462110" cy="0"/>
          </a:xfrm>
          <a:prstGeom prst="straightConnector1">
            <a:avLst/>
          </a:prstGeom>
          <a:noFill/>
          <a:ln w="57150" cap="flat">
            <a:solidFill>
              <a:srgbClr val="0F78FF"/>
            </a:solidFill>
            <a:prstDash val="solid"/>
            <a:miter/>
          </a:ln>
        </p:spPr>
      </p:cxnSp>
      <p:grpSp>
        <p:nvGrpSpPr>
          <p:cNvPr id="21" name="Grupo 36">
            <a:extLst>
              <a:ext uri="{FF2B5EF4-FFF2-40B4-BE49-F238E27FC236}">
                <a16:creationId xmlns:a16="http://schemas.microsoft.com/office/drawing/2014/main" id="{F232AC1E-868F-D088-5484-687F10A76610}"/>
              </a:ext>
            </a:extLst>
          </p:cNvPr>
          <p:cNvGrpSpPr/>
          <p:nvPr/>
        </p:nvGrpSpPr>
        <p:grpSpPr>
          <a:xfrm>
            <a:off x="-14767" y="6302739"/>
            <a:ext cx="12146916" cy="555260"/>
            <a:chOff x="-14767" y="6302739"/>
            <a:chExt cx="12146916" cy="555260"/>
          </a:xfrm>
        </p:grpSpPr>
        <p:sp>
          <p:nvSpPr>
            <p:cNvPr id="22" name="Rectangle 36">
              <a:extLst>
                <a:ext uri="{FF2B5EF4-FFF2-40B4-BE49-F238E27FC236}">
                  <a16:creationId xmlns:a16="http://schemas.microsoft.com/office/drawing/2014/main" id="{FDEB23B1-26C6-0534-08D9-E6127D25AD49}"/>
                </a:ext>
              </a:extLst>
            </p:cNvPr>
            <p:cNvSpPr/>
            <p:nvPr/>
          </p:nvSpPr>
          <p:spPr>
            <a:xfrm>
              <a:off x="-14767" y="6652653"/>
              <a:ext cx="11361246" cy="205346"/>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3" name="Grupo 35">
              <a:extLst>
                <a:ext uri="{FF2B5EF4-FFF2-40B4-BE49-F238E27FC236}">
                  <a16:creationId xmlns:a16="http://schemas.microsoft.com/office/drawing/2014/main" id="{D7D322A1-F806-23A4-14C4-F4439A9F3C18}"/>
                </a:ext>
              </a:extLst>
            </p:cNvPr>
            <p:cNvGrpSpPr/>
            <p:nvPr/>
          </p:nvGrpSpPr>
          <p:grpSpPr>
            <a:xfrm>
              <a:off x="11242374" y="6302739"/>
              <a:ext cx="889775" cy="555260"/>
              <a:chOff x="11242374" y="6302739"/>
              <a:chExt cx="889775" cy="555260"/>
            </a:xfrm>
          </p:grpSpPr>
          <p:sp>
            <p:nvSpPr>
              <p:cNvPr id="24" name="Freeform 24">
                <a:extLst>
                  <a:ext uri="{FF2B5EF4-FFF2-40B4-BE49-F238E27FC236}">
                    <a16:creationId xmlns:a16="http://schemas.microsoft.com/office/drawing/2014/main" id="{62382358-1D73-309C-C3C2-43E6EA400382}"/>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5">
                <a:extLst>
                  <a:ext uri="{FF2B5EF4-FFF2-40B4-BE49-F238E27FC236}">
                    <a16:creationId xmlns:a16="http://schemas.microsoft.com/office/drawing/2014/main" id="{5DF51B54-767B-3145-66AD-23F1FE5D839A}"/>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6">
                <a:extLst>
                  <a:ext uri="{FF2B5EF4-FFF2-40B4-BE49-F238E27FC236}">
                    <a16:creationId xmlns:a16="http://schemas.microsoft.com/office/drawing/2014/main" id="{B9356E11-FFD5-67A3-6B48-A616006A02C8}"/>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7">
                <a:extLst>
                  <a:ext uri="{FF2B5EF4-FFF2-40B4-BE49-F238E27FC236}">
                    <a16:creationId xmlns:a16="http://schemas.microsoft.com/office/drawing/2014/main" id="{65CC7869-A371-38A5-170C-19EC98497A3E}"/>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8">
                <a:extLst>
                  <a:ext uri="{FF2B5EF4-FFF2-40B4-BE49-F238E27FC236}">
                    <a16:creationId xmlns:a16="http://schemas.microsoft.com/office/drawing/2014/main" id="{7E931B2F-576C-57A8-B070-BA2FF6295AF9}"/>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29">
                <a:extLst>
                  <a:ext uri="{FF2B5EF4-FFF2-40B4-BE49-F238E27FC236}">
                    <a16:creationId xmlns:a16="http://schemas.microsoft.com/office/drawing/2014/main" id="{66F81C95-788D-0645-5ED2-7248058CD16F}"/>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0">
                <a:extLst>
                  <a:ext uri="{FF2B5EF4-FFF2-40B4-BE49-F238E27FC236}">
                    <a16:creationId xmlns:a16="http://schemas.microsoft.com/office/drawing/2014/main" id="{38E45C5E-83F2-38DE-C5C7-A28BCE4E9008}"/>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1">
                <a:extLst>
                  <a:ext uri="{FF2B5EF4-FFF2-40B4-BE49-F238E27FC236}">
                    <a16:creationId xmlns:a16="http://schemas.microsoft.com/office/drawing/2014/main" id="{0B4BC23F-5662-8C11-D20D-4E3A83A31AD7}"/>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2">
                <a:extLst>
                  <a:ext uri="{FF2B5EF4-FFF2-40B4-BE49-F238E27FC236}">
                    <a16:creationId xmlns:a16="http://schemas.microsoft.com/office/drawing/2014/main" id="{527B32D0-E1A4-554C-AA7C-6D4B193B9B31}"/>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3">
                <a:extLst>
                  <a:ext uri="{FF2B5EF4-FFF2-40B4-BE49-F238E27FC236}">
                    <a16:creationId xmlns:a16="http://schemas.microsoft.com/office/drawing/2014/main" id="{1C2CE0D1-D3DE-7A67-447B-1DE579D7AD1B}"/>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4">
                <a:extLst>
                  <a:ext uri="{FF2B5EF4-FFF2-40B4-BE49-F238E27FC236}">
                    <a16:creationId xmlns:a16="http://schemas.microsoft.com/office/drawing/2014/main" id="{FB305C14-CE5B-5522-4251-5DB0B29C15CB}"/>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5">
                <a:extLst>
                  <a:ext uri="{FF2B5EF4-FFF2-40B4-BE49-F238E27FC236}">
                    <a16:creationId xmlns:a16="http://schemas.microsoft.com/office/drawing/2014/main" id="{6B67B634-25AB-D0C0-FBA5-9E5E87F73CAF}"/>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8">
                <a:extLst>
                  <a:ext uri="{FF2B5EF4-FFF2-40B4-BE49-F238E27FC236}">
                    <a16:creationId xmlns:a16="http://schemas.microsoft.com/office/drawing/2014/main" id="{52A5E0AF-2089-E7D9-B67B-85416F095E82}"/>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39">
                <a:extLst>
                  <a:ext uri="{FF2B5EF4-FFF2-40B4-BE49-F238E27FC236}">
                    <a16:creationId xmlns:a16="http://schemas.microsoft.com/office/drawing/2014/main" id="{9F6679B1-68E6-FA7D-769E-CE5C2DBA527B}"/>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40">
                <a:extLst>
                  <a:ext uri="{FF2B5EF4-FFF2-40B4-BE49-F238E27FC236}">
                    <a16:creationId xmlns:a16="http://schemas.microsoft.com/office/drawing/2014/main" id="{A4A00FF4-9F43-F77D-1098-3EF67613112B}"/>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39" name="Freeform 37">
            <a:extLst>
              <a:ext uri="{FF2B5EF4-FFF2-40B4-BE49-F238E27FC236}">
                <a16:creationId xmlns:a16="http://schemas.microsoft.com/office/drawing/2014/main" id="{BA607619-2B66-CAB0-D7FD-F1EEF97BB102}"/>
              </a:ext>
            </a:extLst>
          </p:cNvPr>
          <p:cNvSpPr/>
          <p:nvPr/>
        </p:nvSpPr>
        <p:spPr>
          <a:xfrm>
            <a:off x="11274835" y="6344235"/>
            <a:ext cx="782159" cy="513764"/>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name="Slide972">
    <p:spTree>
      <p:nvGrpSpPr>
        <p:cNvPr id="1" name=""/>
        <p:cNvGrpSpPr/>
        <p:nvPr/>
      </p:nvGrpSpPr>
      <p:grpSpPr>
        <a:xfrm>
          <a:off x="0" y="0"/>
          <a:ext cx="0" cy="0"/>
          <a:chOff x="0" y="0"/>
          <a:chExt cx="0" cy="0"/>
        </a:xfrm>
      </p:grpSpPr>
      <p:sp>
        <p:nvSpPr>
          <p:cNvPr id="2" name="Rectángulo 11">
            <a:extLst>
              <a:ext uri="{FF2B5EF4-FFF2-40B4-BE49-F238E27FC236}">
                <a16:creationId xmlns:a16="http://schemas.microsoft.com/office/drawing/2014/main" id="{ABFF0634-9765-D6A0-613E-C344A7718C3C}"/>
              </a:ext>
            </a:extLst>
          </p:cNvPr>
          <p:cNvSpPr/>
          <p:nvPr/>
        </p:nvSpPr>
        <p:spPr>
          <a:xfrm>
            <a:off x="434175" y="1130801"/>
            <a:ext cx="4024118" cy="405380"/>
          </a:xfrm>
          <a:prstGeom prst="rect">
            <a:avLst/>
          </a:prstGeom>
          <a:solidFill>
            <a:srgbClr val="09539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 name="Rectangle 42">
            <a:extLst>
              <a:ext uri="{FF2B5EF4-FFF2-40B4-BE49-F238E27FC236}">
                <a16:creationId xmlns:a16="http://schemas.microsoft.com/office/drawing/2014/main" id="{2E94C44F-A43D-C978-99CC-CB9BF2E5E670}"/>
              </a:ext>
            </a:extLst>
          </p:cNvPr>
          <p:cNvSpPr/>
          <p:nvPr/>
        </p:nvSpPr>
        <p:spPr>
          <a:xfrm>
            <a:off x="203133" y="4247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4" name="Rectangle 43">
            <a:extLst>
              <a:ext uri="{FF2B5EF4-FFF2-40B4-BE49-F238E27FC236}">
                <a16:creationId xmlns:a16="http://schemas.microsoft.com/office/drawing/2014/main" id="{CCDF302E-3D71-8523-79B6-B682496500E4}"/>
              </a:ext>
            </a:extLst>
          </p:cNvPr>
          <p:cNvSpPr/>
          <p:nvPr/>
        </p:nvSpPr>
        <p:spPr>
          <a:xfrm>
            <a:off x="2271031" y="4247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5" name="Rectangle 44">
            <a:extLst>
              <a:ext uri="{FF2B5EF4-FFF2-40B4-BE49-F238E27FC236}">
                <a16:creationId xmlns:a16="http://schemas.microsoft.com/office/drawing/2014/main" id="{A13BEF12-1772-8DFF-1118-0FBBEEEEE908}"/>
              </a:ext>
            </a:extLst>
          </p:cNvPr>
          <p:cNvSpPr/>
          <p:nvPr/>
        </p:nvSpPr>
        <p:spPr>
          <a:xfrm>
            <a:off x="4338937" y="4247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6" name="Rectangle 45">
            <a:extLst>
              <a:ext uri="{FF2B5EF4-FFF2-40B4-BE49-F238E27FC236}">
                <a16:creationId xmlns:a16="http://schemas.microsoft.com/office/drawing/2014/main" id="{BE6F9939-1E33-9CC9-248A-8A044CEE4BC7}"/>
              </a:ext>
            </a:extLst>
          </p:cNvPr>
          <p:cNvSpPr/>
          <p:nvPr/>
        </p:nvSpPr>
        <p:spPr>
          <a:xfrm>
            <a:off x="6395386" y="4247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7" name="Rectangle 46">
            <a:extLst>
              <a:ext uri="{FF2B5EF4-FFF2-40B4-BE49-F238E27FC236}">
                <a16:creationId xmlns:a16="http://schemas.microsoft.com/office/drawing/2014/main" id="{523EA6BF-BD0D-4295-6C65-FC62BE193CB9}"/>
              </a:ext>
            </a:extLst>
          </p:cNvPr>
          <p:cNvSpPr/>
          <p:nvPr/>
        </p:nvSpPr>
        <p:spPr>
          <a:xfrm>
            <a:off x="8426991" y="4247753"/>
            <a:ext cx="2092750" cy="11490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a:rPr>
              <a:t>Higlight Title</a:t>
            </a:r>
          </a:p>
          <a:p>
            <a:pPr marL="0" marR="0" lvl="0" indent="0" algn="ctr" defTabSz="914400" rtl="0" fontAlgn="auto" hangingPunct="1">
              <a:lnSpc>
                <a:spcPct val="95000"/>
              </a:lnSpc>
              <a:spcBef>
                <a:spcPts val="400"/>
              </a:spcBef>
              <a:spcAft>
                <a:spcPts val="1000"/>
              </a:spcAft>
              <a:buNone/>
              <a:tabLst/>
              <a:defRPr sz="1800" b="0" i="0" u="none" strike="noStrike" kern="0" cap="none" spc="0" baseline="0">
                <a:solidFill>
                  <a:srgbClr val="000000"/>
                </a:solidFill>
                <a:uFillTx/>
              </a:defRPr>
            </a:pPr>
            <a:r>
              <a:rPr lang="en-US" sz="1050" b="0" i="0" u="none" strike="noStrike" kern="1200" cap="none" spc="0" baseline="0">
                <a:solidFill>
                  <a:srgbClr val="232323"/>
                </a:solidFill>
                <a:uFillTx/>
                <a:latin typeface="Arial"/>
              </a:rPr>
              <a:t>Donec eget tincidunt massa, nec facilisis est. Donec quis nulla in erat dignissim lobortis at sed nulla.</a:t>
            </a:r>
          </a:p>
        </p:txBody>
      </p:sp>
      <p:sp>
        <p:nvSpPr>
          <p:cNvPr id="8" name="Rectangle 48">
            <a:extLst>
              <a:ext uri="{FF2B5EF4-FFF2-40B4-BE49-F238E27FC236}">
                <a16:creationId xmlns:a16="http://schemas.microsoft.com/office/drawing/2014/main" id="{E65B210D-FCDC-CB28-2910-8567E6B3D37F}"/>
              </a:ext>
            </a:extLst>
          </p:cNvPr>
          <p:cNvSpPr/>
          <p:nvPr/>
        </p:nvSpPr>
        <p:spPr>
          <a:xfrm>
            <a:off x="207532" y="2207068"/>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2022</a:t>
            </a:r>
            <a:endParaRPr lang="en-US" sz="1050" b="1" i="0" u="none" strike="noStrike" kern="1200" cap="none" spc="0" baseline="0">
              <a:solidFill>
                <a:srgbClr val="0F78FF"/>
              </a:solidFill>
              <a:uFillTx/>
              <a:latin typeface="Arial"/>
            </a:endParaRPr>
          </a:p>
        </p:txBody>
      </p:sp>
      <p:sp>
        <p:nvSpPr>
          <p:cNvPr id="9" name="Rectangle 51">
            <a:extLst>
              <a:ext uri="{FF2B5EF4-FFF2-40B4-BE49-F238E27FC236}">
                <a16:creationId xmlns:a16="http://schemas.microsoft.com/office/drawing/2014/main" id="{810989B2-9DB1-2B7F-82F3-304F15F45660}"/>
              </a:ext>
            </a:extLst>
          </p:cNvPr>
          <p:cNvSpPr/>
          <p:nvPr/>
        </p:nvSpPr>
        <p:spPr>
          <a:xfrm>
            <a:off x="2254992" y="2207068"/>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2021</a:t>
            </a:r>
            <a:endParaRPr lang="en-US" sz="1050" b="1" i="0" u="none" strike="noStrike" kern="1200" cap="none" spc="0" baseline="0">
              <a:solidFill>
                <a:srgbClr val="0F78FF"/>
              </a:solidFill>
              <a:uFillTx/>
              <a:latin typeface="Arial"/>
            </a:endParaRPr>
          </a:p>
        </p:txBody>
      </p:sp>
      <p:sp>
        <p:nvSpPr>
          <p:cNvPr id="10" name="Rectangle 53">
            <a:extLst>
              <a:ext uri="{FF2B5EF4-FFF2-40B4-BE49-F238E27FC236}">
                <a16:creationId xmlns:a16="http://schemas.microsoft.com/office/drawing/2014/main" id="{F8B2A139-5250-722A-5987-76DE055D9F94}"/>
              </a:ext>
            </a:extLst>
          </p:cNvPr>
          <p:cNvSpPr/>
          <p:nvPr/>
        </p:nvSpPr>
        <p:spPr>
          <a:xfrm>
            <a:off x="4338937" y="2207068"/>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2020</a:t>
            </a:r>
            <a:endParaRPr lang="en-US" sz="1050" b="1" i="0" u="none" strike="noStrike" kern="1200" cap="none" spc="0" baseline="0">
              <a:solidFill>
                <a:srgbClr val="0F78FF"/>
              </a:solidFill>
              <a:uFillTx/>
              <a:latin typeface="Arial"/>
            </a:endParaRPr>
          </a:p>
        </p:txBody>
      </p:sp>
      <p:sp>
        <p:nvSpPr>
          <p:cNvPr id="11" name="Rectangle 55">
            <a:extLst>
              <a:ext uri="{FF2B5EF4-FFF2-40B4-BE49-F238E27FC236}">
                <a16:creationId xmlns:a16="http://schemas.microsoft.com/office/drawing/2014/main" id="{63DC0919-ED08-7D14-DC55-95D5831E6F50}"/>
              </a:ext>
            </a:extLst>
          </p:cNvPr>
          <p:cNvSpPr/>
          <p:nvPr/>
        </p:nvSpPr>
        <p:spPr>
          <a:xfrm>
            <a:off x="6422882" y="2207068"/>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2019</a:t>
            </a:r>
            <a:endParaRPr lang="en-US" sz="1050" b="1" i="0" u="none" strike="noStrike" kern="1200" cap="none" spc="0" baseline="0">
              <a:solidFill>
                <a:srgbClr val="0F78FF"/>
              </a:solidFill>
              <a:uFillTx/>
              <a:latin typeface="Arial"/>
            </a:endParaRPr>
          </a:p>
        </p:txBody>
      </p:sp>
      <p:sp>
        <p:nvSpPr>
          <p:cNvPr id="12" name="Rectangle 57">
            <a:extLst>
              <a:ext uri="{FF2B5EF4-FFF2-40B4-BE49-F238E27FC236}">
                <a16:creationId xmlns:a16="http://schemas.microsoft.com/office/drawing/2014/main" id="{F9494D77-8893-34D2-FCAC-9C8A448E3C00}"/>
              </a:ext>
            </a:extLst>
          </p:cNvPr>
          <p:cNvSpPr/>
          <p:nvPr/>
        </p:nvSpPr>
        <p:spPr>
          <a:xfrm>
            <a:off x="8435788" y="2207068"/>
            <a:ext cx="2083945" cy="35548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95000"/>
              </a:lnSpc>
              <a:spcBef>
                <a:spcPts val="400"/>
              </a:spcBef>
              <a:spcAft>
                <a:spcPts val="400"/>
              </a:spcAft>
              <a:buNone/>
              <a:tabLst/>
              <a:defRPr sz="1800" b="0" i="0" u="none" strike="noStrike" kern="0" cap="none" spc="0" baseline="0">
                <a:solidFill>
                  <a:srgbClr val="000000"/>
                </a:solidFill>
                <a:uFillTx/>
              </a:defRPr>
            </a:pPr>
            <a:r>
              <a:rPr lang="en-US" sz="1800" b="1" i="0" u="none" strike="noStrike" kern="1200" cap="none" spc="0" baseline="0">
                <a:solidFill>
                  <a:srgbClr val="0F78FF"/>
                </a:solidFill>
                <a:uFillTx/>
                <a:latin typeface="Arial"/>
              </a:rPr>
              <a:t>2018</a:t>
            </a:r>
            <a:endParaRPr lang="en-US" sz="1050" b="1" i="0" u="none" strike="noStrike" kern="1200" cap="none" spc="0" baseline="0">
              <a:solidFill>
                <a:srgbClr val="0F78FF"/>
              </a:solidFill>
              <a:uFillTx/>
              <a:latin typeface="Arial"/>
            </a:endParaRPr>
          </a:p>
        </p:txBody>
      </p:sp>
      <p:cxnSp>
        <p:nvCxnSpPr>
          <p:cNvPr id="13" name="Straight Connector 32">
            <a:extLst>
              <a:ext uri="{FF2B5EF4-FFF2-40B4-BE49-F238E27FC236}">
                <a16:creationId xmlns:a16="http://schemas.microsoft.com/office/drawing/2014/main" id="{30AF26C6-84D1-AC43-F3B5-87D43E879AEE}"/>
              </a:ext>
            </a:extLst>
          </p:cNvPr>
          <p:cNvCxnSpPr>
            <a:stCxn id="20" idx="1"/>
          </p:cNvCxnSpPr>
          <p:nvPr/>
        </p:nvCxnSpPr>
        <p:spPr>
          <a:xfrm>
            <a:off x="1764754" y="3428999"/>
            <a:ext cx="9966705" cy="1"/>
          </a:xfrm>
          <a:prstGeom prst="straightConnector1">
            <a:avLst/>
          </a:prstGeom>
          <a:noFill/>
          <a:ln w="12701" cap="flat">
            <a:solidFill>
              <a:srgbClr val="0F78FF">
                <a:alpha val="50000"/>
              </a:srgbClr>
            </a:solidFill>
            <a:custDash>
              <a:ds d="100000" sp="100000"/>
            </a:custDash>
            <a:miter/>
            <a:tailEnd type="arrow"/>
          </a:ln>
        </p:spPr>
      </p:cxnSp>
      <p:sp>
        <p:nvSpPr>
          <p:cNvPr id="14" name="Oval 30">
            <a:extLst>
              <a:ext uri="{FF2B5EF4-FFF2-40B4-BE49-F238E27FC236}">
                <a16:creationId xmlns:a16="http://schemas.microsoft.com/office/drawing/2014/main" id="{D9EE4FB9-967A-DE54-560B-5A8E004FFBD0}"/>
              </a:ext>
            </a:extLst>
          </p:cNvPr>
          <p:cNvSpPr/>
          <p:nvPr/>
        </p:nvSpPr>
        <p:spPr>
          <a:xfrm>
            <a:off x="8990591" y="2913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5B9BD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15" name="Straight Connector 58">
            <a:extLst>
              <a:ext uri="{FF2B5EF4-FFF2-40B4-BE49-F238E27FC236}">
                <a16:creationId xmlns:a16="http://schemas.microsoft.com/office/drawing/2014/main" id="{7375E350-82DD-56CB-CA4F-4E530BD187E4}"/>
              </a:ext>
            </a:extLst>
          </p:cNvPr>
          <p:cNvCxnSpPr/>
          <p:nvPr/>
        </p:nvCxnSpPr>
        <p:spPr>
          <a:xfrm flipV="1">
            <a:off x="9477765" y="2721501"/>
            <a:ext cx="0" cy="192243"/>
          </a:xfrm>
          <a:prstGeom prst="straightConnector1">
            <a:avLst/>
          </a:prstGeom>
          <a:noFill/>
          <a:ln w="12701" cap="flat">
            <a:solidFill>
              <a:srgbClr val="2E75B6"/>
            </a:solidFill>
            <a:custDash>
              <a:ds d="100000" sp="100000"/>
            </a:custDash>
            <a:miter/>
          </a:ln>
        </p:spPr>
      </p:cxnSp>
      <p:grpSp>
        <p:nvGrpSpPr>
          <p:cNvPr id="16" name="Group 80">
            <a:extLst>
              <a:ext uri="{FF2B5EF4-FFF2-40B4-BE49-F238E27FC236}">
                <a16:creationId xmlns:a16="http://schemas.microsoft.com/office/drawing/2014/main" id="{28AEE04B-0514-3CFD-215C-D38BED922707}"/>
              </a:ext>
            </a:extLst>
          </p:cNvPr>
          <p:cNvGrpSpPr/>
          <p:nvPr/>
        </p:nvGrpSpPr>
        <p:grpSpPr>
          <a:xfrm>
            <a:off x="4862413" y="2721501"/>
            <a:ext cx="1030510" cy="1222753"/>
            <a:chOff x="4862413" y="2721501"/>
            <a:chExt cx="1030510" cy="1222753"/>
          </a:xfrm>
        </p:grpSpPr>
        <p:sp>
          <p:nvSpPr>
            <p:cNvPr id="17" name="Oval 26">
              <a:extLst>
                <a:ext uri="{FF2B5EF4-FFF2-40B4-BE49-F238E27FC236}">
                  <a16:creationId xmlns:a16="http://schemas.microsoft.com/office/drawing/2014/main" id="{2CCB9B8B-3C54-3421-7456-E2F41795F732}"/>
                </a:ext>
              </a:extLst>
            </p:cNvPr>
            <p:cNvSpPr/>
            <p:nvPr/>
          </p:nvSpPr>
          <p:spPr>
            <a:xfrm>
              <a:off x="4862413" y="2913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6F9CEB"/>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18" name="Straight Connector 54">
              <a:extLst>
                <a:ext uri="{FF2B5EF4-FFF2-40B4-BE49-F238E27FC236}">
                  <a16:creationId xmlns:a16="http://schemas.microsoft.com/office/drawing/2014/main" id="{CCC6175D-7096-150F-1074-20DB8703DE53}"/>
                </a:ext>
              </a:extLst>
            </p:cNvPr>
            <p:cNvCxnSpPr/>
            <p:nvPr/>
          </p:nvCxnSpPr>
          <p:spPr>
            <a:xfrm flipV="1">
              <a:off x="5380905" y="2721501"/>
              <a:ext cx="0" cy="192243"/>
            </a:xfrm>
            <a:prstGeom prst="straightConnector1">
              <a:avLst/>
            </a:prstGeom>
            <a:noFill/>
            <a:ln w="12701" cap="flat">
              <a:solidFill>
                <a:srgbClr val="2368E0"/>
              </a:solidFill>
              <a:custDash>
                <a:ds d="100000" sp="100000"/>
              </a:custDash>
              <a:miter/>
            </a:ln>
            <a:effectLst>
              <a:outerShdw dist="38103" dir="5400000" algn="tl">
                <a:srgbClr val="000000">
                  <a:alpha val="10000"/>
                </a:srgbClr>
              </a:outerShdw>
            </a:effectLst>
          </p:spPr>
        </p:cxnSp>
      </p:grpSp>
      <p:grpSp>
        <p:nvGrpSpPr>
          <p:cNvPr id="19" name="Group 78">
            <a:extLst>
              <a:ext uri="{FF2B5EF4-FFF2-40B4-BE49-F238E27FC236}">
                <a16:creationId xmlns:a16="http://schemas.microsoft.com/office/drawing/2014/main" id="{17492FED-B64B-667A-4131-70240161C205}"/>
              </a:ext>
            </a:extLst>
          </p:cNvPr>
          <p:cNvGrpSpPr/>
          <p:nvPr/>
        </p:nvGrpSpPr>
        <p:grpSpPr>
          <a:xfrm>
            <a:off x="734244" y="2721501"/>
            <a:ext cx="1030510" cy="1222753"/>
            <a:chOff x="734244" y="2721501"/>
            <a:chExt cx="1030510" cy="1222753"/>
          </a:xfrm>
        </p:grpSpPr>
        <p:sp>
          <p:nvSpPr>
            <p:cNvPr id="20" name="Oval 17">
              <a:extLst>
                <a:ext uri="{FF2B5EF4-FFF2-40B4-BE49-F238E27FC236}">
                  <a16:creationId xmlns:a16="http://schemas.microsoft.com/office/drawing/2014/main" id="{0BA1545B-9250-BCD2-43F0-8D3E854683CB}"/>
                </a:ext>
              </a:extLst>
            </p:cNvPr>
            <p:cNvSpPr/>
            <p:nvPr/>
          </p:nvSpPr>
          <p:spPr>
            <a:xfrm>
              <a:off x="734244" y="2913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21" name="Straight Connector 49">
              <a:extLst>
                <a:ext uri="{FF2B5EF4-FFF2-40B4-BE49-F238E27FC236}">
                  <a16:creationId xmlns:a16="http://schemas.microsoft.com/office/drawing/2014/main" id="{08C11449-B736-3D96-FF07-0DBF5DB77DF2}"/>
                </a:ext>
              </a:extLst>
            </p:cNvPr>
            <p:cNvCxnSpPr/>
            <p:nvPr/>
          </p:nvCxnSpPr>
          <p:spPr>
            <a:xfrm flipV="1">
              <a:off x="1249500" y="2721501"/>
              <a:ext cx="0" cy="192243"/>
            </a:xfrm>
            <a:prstGeom prst="straightConnector1">
              <a:avLst/>
            </a:prstGeom>
            <a:noFill/>
            <a:ln w="12701" cap="flat">
              <a:solidFill>
                <a:srgbClr val="0059CB"/>
              </a:solidFill>
              <a:custDash>
                <a:ds d="100000" sp="100000"/>
              </a:custDash>
              <a:miter/>
            </a:ln>
            <a:effectLst>
              <a:outerShdw dist="38103" dir="5400000" algn="tl">
                <a:srgbClr val="000000">
                  <a:alpha val="10000"/>
                </a:srgbClr>
              </a:outerShdw>
            </a:effectLst>
          </p:spPr>
        </p:cxnSp>
        <p:sp>
          <p:nvSpPr>
            <p:cNvPr id="22" name="AutoShape 195">
              <a:extLst>
                <a:ext uri="{FF2B5EF4-FFF2-40B4-BE49-F238E27FC236}">
                  <a16:creationId xmlns:a16="http://schemas.microsoft.com/office/drawing/2014/main" id="{3159AC74-D4FE-CDF5-D2AF-37FDE37CBB4F}"/>
                </a:ext>
              </a:extLst>
            </p:cNvPr>
            <p:cNvSpPr/>
            <p:nvPr/>
          </p:nvSpPr>
          <p:spPr>
            <a:xfrm>
              <a:off x="1313005" y="3378900"/>
              <a:ext cx="15023" cy="649"/>
            </a:xfrm>
            <a:custGeom>
              <a:avLst/>
              <a:gdLst>
                <a:gd name="f0" fmla="val 10800000"/>
                <a:gd name="f1" fmla="val 5400000"/>
                <a:gd name="f2" fmla="val 180"/>
                <a:gd name="f3" fmla="val w"/>
                <a:gd name="f4" fmla="val h"/>
                <a:gd name="f5" fmla="val 0"/>
                <a:gd name="f6" fmla="val 21600"/>
                <a:gd name="f7" fmla="val 16007"/>
                <a:gd name="f8" fmla="val 16818"/>
                <a:gd name="f9" fmla="val 8457"/>
                <a:gd name="f10" fmla="val 9069"/>
                <a:gd name="f11" fmla="val 6420"/>
                <a:gd name="f12" fmla="val 10388"/>
                <a:gd name="f13" fmla="val 13700"/>
                <a:gd name="f14" fmla="val 17478"/>
                <a:gd name="f15" fmla="+- 0 0 -90"/>
                <a:gd name="f16" fmla="*/ f3 1 21600"/>
                <a:gd name="f17" fmla="*/ f4 1 21600"/>
                <a:gd name="f18" fmla="+- f6 0 f5"/>
                <a:gd name="f19" fmla="*/ f15 f0 1"/>
                <a:gd name="f20" fmla="*/ f18 1 21600"/>
                <a:gd name="f21" fmla="*/ 0 f18 1"/>
                <a:gd name="f22" fmla="*/ f19 1 f2"/>
                <a:gd name="f23" fmla="*/ f21 1 21600"/>
                <a:gd name="f24" fmla="*/ 0 1 f20"/>
                <a:gd name="f25" fmla="*/ f6 1 f20"/>
                <a:gd name="f26" fmla="+- f22 0 f1"/>
                <a:gd name="f27" fmla="*/ f23 1 f20"/>
                <a:gd name="f28" fmla="*/ f24 f16 1"/>
                <a:gd name="f29" fmla="*/ f25 f16 1"/>
                <a:gd name="f30" fmla="*/ f25 f17 1"/>
                <a:gd name="f31" fmla="*/ f24 f17 1"/>
                <a:gd name="f32" fmla="*/ f27 f16 1"/>
                <a:gd name="f33" fmla="*/ f27 f17 1"/>
              </a:gdLst>
              <a:ahLst/>
              <a:cxnLst>
                <a:cxn ang="3cd4">
                  <a:pos x="hc" y="t"/>
                </a:cxn>
                <a:cxn ang="0">
                  <a:pos x="r" y="vc"/>
                </a:cxn>
                <a:cxn ang="cd4">
                  <a:pos x="hc" y="b"/>
                </a:cxn>
                <a:cxn ang="cd2">
                  <a:pos x="l" y="vc"/>
                </a:cxn>
                <a:cxn ang="f26">
                  <a:pos x="f32" y="f33"/>
                </a:cxn>
                <a:cxn ang="f26">
                  <a:pos x="f32" y="f33"/>
                </a:cxn>
                <a:cxn ang="f26">
                  <a:pos x="f32" y="f33"/>
                </a:cxn>
                <a:cxn ang="f26">
                  <a:pos x="f32" y="f33"/>
                </a:cxn>
              </a:cxnLst>
              <a:rect l="f28" t="f31" r="f29" b="f30"/>
              <a:pathLst>
                <a:path w="21600" h="21600">
                  <a:moveTo>
                    <a:pt x="f6" y="f6"/>
                  </a:moveTo>
                  <a:cubicBezTo>
                    <a:pt x="f7" y="f8"/>
                    <a:pt x="f9" y="f10"/>
                    <a:pt x="f5" y="f5"/>
                  </a:cubicBezTo>
                  <a:cubicBezTo>
                    <a:pt x="f11" y="f12"/>
                    <a:pt x="f13" y="f14"/>
                    <a:pt x="f6" y="f6"/>
                  </a:cubicBezTo>
                  <a:close/>
                  <a:moveTo>
                    <a:pt x="f6" y="f6"/>
                  </a:moveTo>
                  <a:lnTo>
                    <a:pt x="f6" y="f6"/>
                  </a:lnTo>
                </a:path>
              </a:pathLst>
            </a:custGeom>
            <a:noFill/>
            <a:ln cap="flat">
              <a:noFill/>
              <a:prstDash val="solid"/>
            </a:ln>
            <a:effectLst>
              <a:outerShdw dist="38103" dir="5400000" algn="tl">
                <a:srgbClr val="000000">
                  <a:alpha val="10000"/>
                </a:srgbClr>
              </a:outerShdw>
            </a:effectLst>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grpSp>
      <p:grpSp>
        <p:nvGrpSpPr>
          <p:cNvPr id="23" name="Group 81">
            <a:extLst>
              <a:ext uri="{FF2B5EF4-FFF2-40B4-BE49-F238E27FC236}">
                <a16:creationId xmlns:a16="http://schemas.microsoft.com/office/drawing/2014/main" id="{659FE8DA-77C3-FD7C-DF23-A24D1BAE9D73}"/>
              </a:ext>
            </a:extLst>
          </p:cNvPr>
          <p:cNvGrpSpPr/>
          <p:nvPr/>
        </p:nvGrpSpPr>
        <p:grpSpPr>
          <a:xfrm>
            <a:off x="6926506" y="2721501"/>
            <a:ext cx="1030510" cy="1222753"/>
            <a:chOff x="6926506" y="2721501"/>
            <a:chExt cx="1030510" cy="1222753"/>
          </a:xfrm>
        </p:grpSpPr>
        <p:sp>
          <p:nvSpPr>
            <p:cNvPr id="24" name="Oval 28">
              <a:extLst>
                <a:ext uri="{FF2B5EF4-FFF2-40B4-BE49-F238E27FC236}">
                  <a16:creationId xmlns:a16="http://schemas.microsoft.com/office/drawing/2014/main" id="{F65FD80C-08B5-2AA8-F9F9-94DE7AADB706}"/>
                </a:ext>
              </a:extLst>
            </p:cNvPr>
            <p:cNvSpPr/>
            <p:nvPr/>
          </p:nvSpPr>
          <p:spPr>
            <a:xfrm>
              <a:off x="6926506" y="2913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8B9F2"/>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25" name="Straight Connector 56">
              <a:extLst>
                <a:ext uri="{FF2B5EF4-FFF2-40B4-BE49-F238E27FC236}">
                  <a16:creationId xmlns:a16="http://schemas.microsoft.com/office/drawing/2014/main" id="{299F1E57-05A1-07CB-46CB-0FADC1461AEB}"/>
                </a:ext>
              </a:extLst>
            </p:cNvPr>
            <p:cNvCxnSpPr/>
            <p:nvPr/>
          </p:nvCxnSpPr>
          <p:spPr>
            <a:xfrm flipV="1">
              <a:off x="7464859" y="2721501"/>
              <a:ext cx="0" cy="192243"/>
            </a:xfrm>
            <a:prstGeom prst="straightConnector1">
              <a:avLst/>
            </a:prstGeom>
            <a:noFill/>
            <a:ln w="12701" cap="flat">
              <a:solidFill>
                <a:srgbClr val="417EE7"/>
              </a:solidFill>
              <a:custDash>
                <a:ds d="100000" sp="100000"/>
              </a:custDash>
              <a:miter/>
            </a:ln>
            <a:effectLst>
              <a:outerShdw dist="38103" dir="5400000" algn="tl">
                <a:srgbClr val="000000">
                  <a:alpha val="10000"/>
                </a:srgbClr>
              </a:outerShdw>
            </a:effectLst>
          </p:spPr>
        </p:cxnSp>
      </p:grpSp>
      <p:grpSp>
        <p:nvGrpSpPr>
          <p:cNvPr id="26" name="Group 79">
            <a:extLst>
              <a:ext uri="{FF2B5EF4-FFF2-40B4-BE49-F238E27FC236}">
                <a16:creationId xmlns:a16="http://schemas.microsoft.com/office/drawing/2014/main" id="{32475A15-5476-2A3F-D8CC-02DE05AFB6B6}"/>
              </a:ext>
            </a:extLst>
          </p:cNvPr>
          <p:cNvGrpSpPr/>
          <p:nvPr/>
        </p:nvGrpSpPr>
        <p:grpSpPr>
          <a:xfrm>
            <a:off x="2798329" y="2721501"/>
            <a:ext cx="1030510" cy="1222753"/>
            <a:chOff x="2798329" y="2721501"/>
            <a:chExt cx="1030510" cy="1222753"/>
          </a:xfrm>
        </p:grpSpPr>
        <p:sp>
          <p:nvSpPr>
            <p:cNvPr id="27" name="Oval 24">
              <a:extLst>
                <a:ext uri="{FF2B5EF4-FFF2-40B4-BE49-F238E27FC236}">
                  <a16:creationId xmlns:a16="http://schemas.microsoft.com/office/drawing/2014/main" id="{72FB5421-92C0-2628-788A-DD5E7652542C}"/>
                </a:ext>
              </a:extLst>
            </p:cNvPr>
            <p:cNvSpPr/>
            <p:nvPr/>
          </p:nvSpPr>
          <p:spPr>
            <a:xfrm>
              <a:off x="2798329" y="2913744"/>
              <a:ext cx="1030510" cy="103051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306BAC"/>
            </a:solidFill>
            <a:ln cap="flat">
              <a:noFill/>
              <a:prstDash val="solid"/>
            </a:ln>
            <a:effectLst>
              <a:outerShdw dist="38103" dir="5400000" algn="tl">
                <a:srgbClr val="000000">
                  <a:alpha val="1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32323"/>
                </a:solidFill>
                <a:uFillTx/>
                <a:latin typeface="Arial"/>
              </a:endParaRPr>
            </a:p>
          </p:txBody>
        </p:sp>
        <p:cxnSp>
          <p:nvCxnSpPr>
            <p:cNvPr id="28" name="Straight Connector 52">
              <a:extLst>
                <a:ext uri="{FF2B5EF4-FFF2-40B4-BE49-F238E27FC236}">
                  <a16:creationId xmlns:a16="http://schemas.microsoft.com/office/drawing/2014/main" id="{8542033D-CDA5-1A97-989F-4B39DA8D82C5}"/>
                </a:ext>
              </a:extLst>
            </p:cNvPr>
            <p:cNvCxnSpPr/>
            <p:nvPr/>
          </p:nvCxnSpPr>
          <p:spPr>
            <a:xfrm flipV="1">
              <a:off x="3296960" y="2721501"/>
              <a:ext cx="0" cy="192243"/>
            </a:xfrm>
            <a:prstGeom prst="straightConnector1">
              <a:avLst/>
            </a:prstGeom>
            <a:noFill/>
            <a:ln w="12701" cap="flat">
              <a:solidFill>
                <a:srgbClr val="245081"/>
              </a:solidFill>
              <a:custDash>
                <a:ds d="100000" sp="100000"/>
              </a:custDash>
              <a:miter/>
            </a:ln>
            <a:effectLst>
              <a:outerShdw dist="38103" dir="5400000" algn="tl">
                <a:srgbClr val="000000">
                  <a:alpha val="10000"/>
                </a:srgbClr>
              </a:outerShdw>
            </a:effectLst>
          </p:spPr>
        </p:cxnSp>
      </p:grpSp>
      <p:sp>
        <p:nvSpPr>
          <p:cNvPr id="29" name="Título 1">
            <a:extLst>
              <a:ext uri="{FF2B5EF4-FFF2-40B4-BE49-F238E27FC236}">
                <a16:creationId xmlns:a16="http://schemas.microsoft.com/office/drawing/2014/main" id="{B8B7D449-BC06-133F-4FBA-8F5B99139C8A}"/>
              </a:ext>
            </a:extLst>
          </p:cNvPr>
          <p:cNvSpPr txBox="1"/>
          <p:nvPr/>
        </p:nvSpPr>
        <p:spPr>
          <a:xfrm>
            <a:off x="479429" y="743827"/>
            <a:ext cx="4962905" cy="792355"/>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4400" b="1" i="0" u="none" strike="noStrike" kern="1200" cap="none" spc="0" baseline="0">
                <a:solidFill>
                  <a:srgbClr val="000000"/>
                </a:solidFill>
                <a:uFillTx/>
                <a:latin typeface="Arial" pitchFamily="34"/>
                <a:cs typeface="Arial" pitchFamily="34"/>
              </a:rPr>
              <a:t>Timeline slide</a:t>
            </a:r>
          </a:p>
        </p:txBody>
      </p:sp>
      <p:sp>
        <p:nvSpPr>
          <p:cNvPr id="30" name="Forma libre 33">
            <a:extLst>
              <a:ext uri="{FF2B5EF4-FFF2-40B4-BE49-F238E27FC236}">
                <a16:creationId xmlns:a16="http://schemas.microsoft.com/office/drawing/2014/main" id="{39A6B1CD-AE95-A2E3-E4AB-740EF9599C4C}"/>
              </a:ext>
            </a:extLst>
          </p:cNvPr>
          <p:cNvSpPr/>
          <p:nvPr/>
        </p:nvSpPr>
        <p:spPr>
          <a:xfrm>
            <a:off x="9338474" y="3268998"/>
            <a:ext cx="352281" cy="285512"/>
          </a:xfrm>
          <a:custGeom>
            <a:avLst/>
            <a:gdLst>
              <a:gd name="f0" fmla="val 10800000"/>
              <a:gd name="f1" fmla="val 5400000"/>
              <a:gd name="f2" fmla="val 180"/>
              <a:gd name="f3" fmla="val w"/>
              <a:gd name="f4" fmla="val h"/>
              <a:gd name="f5" fmla="val 0"/>
              <a:gd name="f6" fmla="val 5829300"/>
              <a:gd name="f7" fmla="val 4724400"/>
              <a:gd name="f8" fmla="val 5481095"/>
              <a:gd name="f9" fmla="val 355444"/>
              <a:gd name="f10" fmla="val 156658"/>
              <a:gd name="f11" fmla="val 3995461"/>
              <a:gd name="f12" fmla="val 4002700"/>
              <a:gd name="f13" fmla="val 4009939"/>
              <a:gd name="f14" fmla="val 4016521"/>
              <a:gd name="f15" fmla="val 4400274"/>
              <a:gd name="f16" fmla="val 4578001"/>
              <a:gd name="f17" fmla="val 149419"/>
              <a:gd name="f18" fmla="val 4727419"/>
              <a:gd name="f19" fmla="val 327146"/>
              <a:gd name="f20" fmla="val 2715863"/>
              <a:gd name="f21" fmla="val 2794197"/>
              <a:gd name="f22" fmla="val 2858043"/>
              <a:gd name="f23" fmla="val 4699111"/>
              <a:gd name="f24" fmla="val 2914650"/>
              <a:gd name="f25" fmla="val 4656335"/>
              <a:gd name="f26" fmla="val 2971257"/>
              <a:gd name="f27" fmla="val 4699121"/>
              <a:gd name="f28" fmla="val 3035760"/>
              <a:gd name="f29" fmla="val 3113437"/>
              <a:gd name="f30" fmla="val 5502821"/>
              <a:gd name="f31" fmla="val 5680548"/>
              <a:gd name="f32" fmla="val 5829967"/>
              <a:gd name="f33" fmla="val 3994804"/>
              <a:gd name="f34" fmla="val 354787"/>
              <a:gd name="f35" fmla="val 5836539"/>
              <a:gd name="f36" fmla="val 156000"/>
              <a:gd name="f37" fmla="val 5680539"/>
              <a:gd name="f38" fmla="val 2786958"/>
              <a:gd name="f39" fmla="val 4393035"/>
              <a:gd name="f40" fmla="val 4428582"/>
              <a:gd name="f41" fmla="val 2758650"/>
              <a:gd name="f42" fmla="val 4456881"/>
              <a:gd name="f43" fmla="val 2723112"/>
              <a:gd name="f44" fmla="val 334385"/>
              <a:gd name="f45" fmla="val 298837"/>
              <a:gd name="f46" fmla="val 270539"/>
              <a:gd name="f47" fmla="val 4428573"/>
              <a:gd name="f48" fmla="val 4123163"/>
              <a:gd name="f49" fmla="val 3859864"/>
              <a:gd name="f50" fmla="val 270529"/>
              <a:gd name="f51" fmla="val 305419"/>
              <a:gd name="f52" fmla="val 313315"/>
              <a:gd name="f53" fmla="val 263290"/>
              <a:gd name="f54" fmla="val 362683"/>
              <a:gd name="f55" fmla="val 2786948"/>
              <a:gd name="f56" fmla="val 5573907"/>
              <a:gd name="f57" fmla="val 5545598"/>
              <a:gd name="f58" fmla="val 5510060"/>
              <a:gd name="f59" fmla="val 3121333"/>
              <a:gd name="f60" fmla="val 3085786"/>
              <a:gd name="f61" fmla="val 3057487"/>
              <a:gd name="f62" fmla="val 3050248"/>
              <a:gd name="f63" fmla="val 262633"/>
              <a:gd name="f64" fmla="val 5481752"/>
              <a:gd name="f65" fmla="val 5531777"/>
              <a:gd name="f66" fmla="val 5076282"/>
              <a:gd name="f67" fmla="val 1691650"/>
              <a:gd name="f68" fmla="val 1762735"/>
              <a:gd name="f69" fmla="val 5019675"/>
              <a:gd name="f70" fmla="val 1819351"/>
              <a:gd name="f71" fmla="val 4948590"/>
              <a:gd name="f72" fmla="val 3661743"/>
              <a:gd name="f73" fmla="val 3590658"/>
              <a:gd name="f74" fmla="val 3534042"/>
              <a:gd name="f75" fmla="val 1762744"/>
              <a:gd name="f76" fmla="val 1620564"/>
              <a:gd name="f77" fmla="val 3590649"/>
              <a:gd name="f78" fmla="val 1563957"/>
              <a:gd name="f79" fmla="val 5019018"/>
              <a:gd name="f80" fmla="val 2402539"/>
              <a:gd name="f81" fmla="val 2473623"/>
              <a:gd name="f82" fmla="val 2530240"/>
              <a:gd name="f83" fmla="val 2473633"/>
              <a:gd name="f84" fmla="val 2331444"/>
              <a:gd name="f85" fmla="val 2274837"/>
              <a:gd name="f86" fmla="val 2274846"/>
              <a:gd name="f87" fmla="val 2331453"/>
              <a:gd name="f88" fmla="val 3141736"/>
              <a:gd name="f89" fmla="val 3212821"/>
              <a:gd name="f90" fmla="val 3269437"/>
              <a:gd name="f91" fmla="val 3212830"/>
              <a:gd name="f92" fmla="val 3070651"/>
              <a:gd name="f93" fmla="val 3014034"/>
              <a:gd name="f94" fmla="val 3014043"/>
              <a:gd name="f95" fmla="val 966940"/>
              <a:gd name="f96" fmla="val 1038025"/>
              <a:gd name="f97" fmla="val 1094632"/>
              <a:gd name="f98" fmla="val 895855"/>
              <a:gd name="f99" fmla="val 839238"/>
              <a:gd name="f100" fmla="val 831342"/>
              <a:gd name="f101" fmla="val 888606"/>
              <a:gd name="f102" fmla="val 746436"/>
              <a:gd name="f103" fmla="val 803043"/>
              <a:gd name="f104" fmla="val 874138"/>
              <a:gd name="f105" fmla="val 2160985"/>
              <a:gd name="f106" fmla="val 2232070"/>
              <a:gd name="f107" fmla="val 2288686"/>
              <a:gd name="f108" fmla="val 2232079"/>
              <a:gd name="f109" fmla="val 874786"/>
              <a:gd name="f110" fmla="val 803700"/>
              <a:gd name="f111" fmla="val 1826590"/>
              <a:gd name="f112" fmla="val 1769983"/>
              <a:gd name="f113" fmla="val 2537479"/>
              <a:gd name="f114" fmla="val 3070641"/>
              <a:gd name="f115" fmla="val 3277333"/>
              <a:gd name="f116" fmla="val 3220069"/>
              <a:gd name="f117" fmla="val 895845"/>
              <a:gd name="f118" fmla="+- 0 0 -90"/>
              <a:gd name="f119" fmla="*/ f3 1 5829300"/>
              <a:gd name="f120" fmla="*/ f4 1 4724400"/>
              <a:gd name="f121" fmla="+- f7 0 f5"/>
              <a:gd name="f122" fmla="+- f6 0 f5"/>
              <a:gd name="f123" fmla="*/ f118 f0 1"/>
              <a:gd name="f124" fmla="*/ f122 1 5829300"/>
              <a:gd name="f125" fmla="*/ f121 1 4724400"/>
              <a:gd name="f126" fmla="*/ 5481095 f122 1"/>
              <a:gd name="f127" fmla="*/ 0 f121 1"/>
              <a:gd name="f128" fmla="*/ 355444 f122 1"/>
              <a:gd name="f129" fmla="*/ 0 f122 1"/>
              <a:gd name="f130" fmla="*/ 355444 f121 1"/>
              <a:gd name="f131" fmla="*/ 3995461 f121 1"/>
              <a:gd name="f132" fmla="*/ 4016521 f121 1"/>
              <a:gd name="f133" fmla="*/ 4400274 f121 1"/>
              <a:gd name="f134" fmla="*/ 327146 f122 1"/>
              <a:gd name="f135" fmla="*/ 4727419 f121 1"/>
              <a:gd name="f136" fmla="*/ 2715863 f122 1"/>
              <a:gd name="f137" fmla="*/ 2914650 f122 1"/>
              <a:gd name="f138" fmla="*/ 4656335 f121 1"/>
              <a:gd name="f139" fmla="*/ 3113437 f122 1"/>
              <a:gd name="f140" fmla="*/ 5502821 f122 1"/>
              <a:gd name="f141" fmla="*/ 5829967 f122 1"/>
              <a:gd name="f142" fmla="*/ 3994804 f121 1"/>
              <a:gd name="f143" fmla="*/ 354787 f121 1"/>
              <a:gd name="f144" fmla="*/ 2786958 f122 1"/>
              <a:gd name="f145" fmla="*/ 4393035 f121 1"/>
              <a:gd name="f146" fmla="*/ 2723112 f122 1"/>
              <a:gd name="f147" fmla="*/ 4456881 f121 1"/>
              <a:gd name="f148" fmla="*/ 334385 f122 1"/>
              <a:gd name="f149" fmla="*/ 270539 f122 1"/>
              <a:gd name="f150" fmla="*/ 4123163 f121 1"/>
              <a:gd name="f151" fmla="*/ 3859864 f121 1"/>
              <a:gd name="f152" fmla="*/ 270529 f122 1"/>
              <a:gd name="f153" fmla="*/ 362683 f122 1"/>
              <a:gd name="f154" fmla="*/ 263290 f121 1"/>
              <a:gd name="f155" fmla="*/ 2786948 f122 1"/>
              <a:gd name="f156" fmla="*/ 5573907 f122 1"/>
              <a:gd name="f157" fmla="*/ 5510060 f122 1"/>
              <a:gd name="f158" fmla="*/ 3121333 f122 1"/>
              <a:gd name="f159" fmla="*/ 3057487 f122 1"/>
              <a:gd name="f160" fmla="*/ 3050248 f122 1"/>
              <a:gd name="f161" fmla="*/ 262633 f121 1"/>
              <a:gd name="f162" fmla="*/ 5481752 f122 1"/>
              <a:gd name="f163" fmla="*/ 5076282 f122 1"/>
              <a:gd name="f164" fmla="*/ 1691650 f121 1"/>
              <a:gd name="f165" fmla="*/ 4948590 f122 1"/>
              <a:gd name="f166" fmla="*/ 1819351 f121 1"/>
              <a:gd name="f167" fmla="*/ 3661743 f122 1"/>
              <a:gd name="f168" fmla="*/ 3534042 f122 1"/>
              <a:gd name="f169" fmla="*/ 1563957 f121 1"/>
              <a:gd name="f170" fmla="*/ 2402539 f121 1"/>
              <a:gd name="f171" fmla="*/ 2530240 f121 1"/>
              <a:gd name="f172" fmla="*/ 2274837 f121 1"/>
              <a:gd name="f173" fmla="*/ 3141736 f121 1"/>
              <a:gd name="f174" fmla="*/ 3269437 f121 1"/>
              <a:gd name="f175" fmla="*/ 3014034 f121 1"/>
              <a:gd name="f176" fmla="*/ 966940 f121 1"/>
              <a:gd name="f177" fmla="*/ 1094632 f121 1"/>
              <a:gd name="f178" fmla="*/ 839238 f121 1"/>
              <a:gd name="f179" fmla="*/ 746436 f122 1"/>
              <a:gd name="f180" fmla="*/ 874138 f122 1"/>
              <a:gd name="f181" fmla="*/ 2160985 f122 1"/>
              <a:gd name="f182" fmla="*/ 2288686 f122 1"/>
              <a:gd name="f183" fmla="*/ 874786 f122 1"/>
              <a:gd name="f184" fmla="*/ f123 1 f2"/>
              <a:gd name="f185" fmla="*/ f126 1 5829300"/>
              <a:gd name="f186" fmla="*/ f127 1 4724400"/>
              <a:gd name="f187" fmla="*/ f128 1 5829300"/>
              <a:gd name="f188" fmla="*/ f129 1 5829300"/>
              <a:gd name="f189" fmla="*/ f130 1 4724400"/>
              <a:gd name="f190" fmla="*/ f131 1 4724400"/>
              <a:gd name="f191" fmla="*/ f132 1 4724400"/>
              <a:gd name="f192" fmla="*/ f133 1 4724400"/>
              <a:gd name="f193" fmla="*/ f134 1 5829300"/>
              <a:gd name="f194" fmla="*/ f135 1 4724400"/>
              <a:gd name="f195" fmla="*/ f136 1 5829300"/>
              <a:gd name="f196" fmla="*/ f137 1 5829300"/>
              <a:gd name="f197" fmla="*/ f138 1 4724400"/>
              <a:gd name="f198" fmla="*/ f139 1 5829300"/>
              <a:gd name="f199" fmla="*/ f140 1 5829300"/>
              <a:gd name="f200" fmla="*/ f141 1 5829300"/>
              <a:gd name="f201" fmla="*/ f142 1 4724400"/>
              <a:gd name="f202" fmla="*/ f143 1 4724400"/>
              <a:gd name="f203" fmla="*/ f144 1 5829300"/>
              <a:gd name="f204" fmla="*/ f145 1 4724400"/>
              <a:gd name="f205" fmla="*/ f146 1 5829300"/>
              <a:gd name="f206" fmla="*/ f147 1 4724400"/>
              <a:gd name="f207" fmla="*/ f148 1 5829300"/>
              <a:gd name="f208" fmla="*/ f149 1 5829300"/>
              <a:gd name="f209" fmla="*/ f150 1 4724400"/>
              <a:gd name="f210" fmla="*/ f151 1 4724400"/>
              <a:gd name="f211" fmla="*/ f152 1 5829300"/>
              <a:gd name="f212" fmla="*/ f153 1 5829300"/>
              <a:gd name="f213" fmla="*/ f154 1 4724400"/>
              <a:gd name="f214" fmla="*/ f155 1 5829300"/>
              <a:gd name="f215" fmla="*/ f156 1 5829300"/>
              <a:gd name="f216" fmla="*/ f157 1 5829300"/>
              <a:gd name="f217" fmla="*/ f158 1 5829300"/>
              <a:gd name="f218" fmla="*/ f159 1 5829300"/>
              <a:gd name="f219" fmla="*/ f160 1 5829300"/>
              <a:gd name="f220" fmla="*/ f161 1 4724400"/>
              <a:gd name="f221" fmla="*/ f162 1 5829300"/>
              <a:gd name="f222" fmla="*/ f163 1 5829300"/>
              <a:gd name="f223" fmla="*/ f164 1 4724400"/>
              <a:gd name="f224" fmla="*/ f165 1 5829300"/>
              <a:gd name="f225" fmla="*/ f166 1 4724400"/>
              <a:gd name="f226" fmla="*/ f167 1 5829300"/>
              <a:gd name="f227" fmla="*/ f168 1 5829300"/>
              <a:gd name="f228" fmla="*/ f169 1 4724400"/>
              <a:gd name="f229" fmla="*/ f170 1 4724400"/>
              <a:gd name="f230" fmla="*/ f171 1 4724400"/>
              <a:gd name="f231" fmla="*/ f172 1 4724400"/>
              <a:gd name="f232" fmla="*/ f173 1 4724400"/>
              <a:gd name="f233" fmla="*/ f174 1 4724400"/>
              <a:gd name="f234" fmla="*/ f175 1 4724400"/>
              <a:gd name="f235" fmla="*/ f176 1 4724400"/>
              <a:gd name="f236" fmla="*/ f177 1 4724400"/>
              <a:gd name="f237" fmla="*/ f178 1 4724400"/>
              <a:gd name="f238" fmla="*/ f179 1 5829300"/>
              <a:gd name="f239" fmla="*/ f180 1 5829300"/>
              <a:gd name="f240" fmla="*/ f181 1 5829300"/>
              <a:gd name="f241" fmla="*/ f182 1 5829300"/>
              <a:gd name="f242" fmla="*/ f183 1 5829300"/>
              <a:gd name="f243" fmla="*/ f5 1 f124"/>
              <a:gd name="f244" fmla="*/ f6 1 f124"/>
              <a:gd name="f245" fmla="*/ f5 1 f125"/>
              <a:gd name="f246" fmla="*/ f7 1 f125"/>
              <a:gd name="f247" fmla="+- f184 0 f1"/>
              <a:gd name="f248" fmla="*/ f185 1 f124"/>
              <a:gd name="f249" fmla="*/ f186 1 f125"/>
              <a:gd name="f250" fmla="*/ f187 1 f124"/>
              <a:gd name="f251" fmla="*/ f188 1 f124"/>
              <a:gd name="f252" fmla="*/ f189 1 f125"/>
              <a:gd name="f253" fmla="*/ f190 1 f125"/>
              <a:gd name="f254" fmla="*/ f191 1 f125"/>
              <a:gd name="f255" fmla="*/ f192 1 f125"/>
              <a:gd name="f256" fmla="*/ f193 1 f124"/>
              <a:gd name="f257" fmla="*/ f194 1 f125"/>
              <a:gd name="f258" fmla="*/ f195 1 f124"/>
              <a:gd name="f259" fmla="*/ f196 1 f124"/>
              <a:gd name="f260" fmla="*/ f197 1 f125"/>
              <a:gd name="f261" fmla="*/ f198 1 f124"/>
              <a:gd name="f262" fmla="*/ f199 1 f124"/>
              <a:gd name="f263" fmla="*/ f200 1 f124"/>
              <a:gd name="f264" fmla="*/ f201 1 f125"/>
              <a:gd name="f265" fmla="*/ f202 1 f125"/>
              <a:gd name="f266" fmla="*/ f203 1 f124"/>
              <a:gd name="f267" fmla="*/ f204 1 f125"/>
              <a:gd name="f268" fmla="*/ f205 1 f124"/>
              <a:gd name="f269" fmla="*/ f206 1 f125"/>
              <a:gd name="f270" fmla="*/ f207 1 f124"/>
              <a:gd name="f271" fmla="*/ f208 1 f124"/>
              <a:gd name="f272" fmla="*/ f209 1 f125"/>
              <a:gd name="f273" fmla="*/ f210 1 f125"/>
              <a:gd name="f274" fmla="*/ f211 1 f124"/>
              <a:gd name="f275" fmla="*/ f212 1 f124"/>
              <a:gd name="f276" fmla="*/ f213 1 f125"/>
              <a:gd name="f277" fmla="*/ f214 1 f124"/>
              <a:gd name="f278" fmla="*/ f215 1 f124"/>
              <a:gd name="f279" fmla="*/ f216 1 f124"/>
              <a:gd name="f280" fmla="*/ f217 1 f124"/>
              <a:gd name="f281" fmla="*/ f218 1 f124"/>
              <a:gd name="f282" fmla="*/ f219 1 f124"/>
              <a:gd name="f283" fmla="*/ f220 1 f125"/>
              <a:gd name="f284" fmla="*/ f221 1 f124"/>
              <a:gd name="f285" fmla="*/ f222 1 f124"/>
              <a:gd name="f286" fmla="*/ f223 1 f125"/>
              <a:gd name="f287" fmla="*/ f224 1 f124"/>
              <a:gd name="f288" fmla="*/ f225 1 f125"/>
              <a:gd name="f289" fmla="*/ f226 1 f124"/>
              <a:gd name="f290" fmla="*/ f227 1 f124"/>
              <a:gd name="f291" fmla="*/ f228 1 f125"/>
              <a:gd name="f292" fmla="*/ f229 1 f125"/>
              <a:gd name="f293" fmla="*/ f230 1 f125"/>
              <a:gd name="f294" fmla="*/ f231 1 f125"/>
              <a:gd name="f295" fmla="*/ f232 1 f125"/>
              <a:gd name="f296" fmla="*/ f233 1 f125"/>
              <a:gd name="f297" fmla="*/ f234 1 f125"/>
              <a:gd name="f298" fmla="*/ f235 1 f125"/>
              <a:gd name="f299" fmla="*/ f236 1 f125"/>
              <a:gd name="f300" fmla="*/ f237 1 f125"/>
              <a:gd name="f301" fmla="*/ f238 1 f124"/>
              <a:gd name="f302" fmla="*/ f239 1 f124"/>
              <a:gd name="f303" fmla="*/ f240 1 f124"/>
              <a:gd name="f304" fmla="*/ f241 1 f124"/>
              <a:gd name="f305" fmla="*/ f242 1 f124"/>
              <a:gd name="f306" fmla="*/ f243 f119 1"/>
              <a:gd name="f307" fmla="*/ f244 f119 1"/>
              <a:gd name="f308" fmla="*/ f246 f120 1"/>
              <a:gd name="f309" fmla="*/ f245 f120 1"/>
              <a:gd name="f310" fmla="*/ f248 f119 1"/>
              <a:gd name="f311" fmla="*/ f249 f120 1"/>
              <a:gd name="f312" fmla="*/ f250 f119 1"/>
              <a:gd name="f313" fmla="*/ f251 f119 1"/>
              <a:gd name="f314" fmla="*/ f252 f120 1"/>
              <a:gd name="f315" fmla="*/ f253 f120 1"/>
              <a:gd name="f316" fmla="*/ f254 f120 1"/>
              <a:gd name="f317" fmla="*/ f255 f120 1"/>
              <a:gd name="f318" fmla="*/ f256 f119 1"/>
              <a:gd name="f319" fmla="*/ f257 f120 1"/>
              <a:gd name="f320" fmla="*/ f258 f119 1"/>
              <a:gd name="f321" fmla="*/ f259 f119 1"/>
              <a:gd name="f322" fmla="*/ f260 f120 1"/>
              <a:gd name="f323" fmla="*/ f261 f119 1"/>
              <a:gd name="f324" fmla="*/ f262 f119 1"/>
              <a:gd name="f325" fmla="*/ f263 f119 1"/>
              <a:gd name="f326" fmla="*/ f264 f120 1"/>
              <a:gd name="f327" fmla="*/ f265 f120 1"/>
              <a:gd name="f328" fmla="*/ f266 f119 1"/>
              <a:gd name="f329" fmla="*/ f267 f120 1"/>
              <a:gd name="f330" fmla="*/ f268 f119 1"/>
              <a:gd name="f331" fmla="*/ f269 f120 1"/>
              <a:gd name="f332" fmla="*/ f270 f119 1"/>
              <a:gd name="f333" fmla="*/ f271 f119 1"/>
              <a:gd name="f334" fmla="*/ f272 f120 1"/>
              <a:gd name="f335" fmla="*/ f273 f120 1"/>
              <a:gd name="f336" fmla="*/ f274 f119 1"/>
              <a:gd name="f337" fmla="*/ f275 f119 1"/>
              <a:gd name="f338" fmla="*/ f276 f120 1"/>
              <a:gd name="f339" fmla="*/ f277 f119 1"/>
              <a:gd name="f340" fmla="*/ f278 f119 1"/>
              <a:gd name="f341" fmla="*/ f279 f119 1"/>
              <a:gd name="f342" fmla="*/ f280 f119 1"/>
              <a:gd name="f343" fmla="*/ f281 f119 1"/>
              <a:gd name="f344" fmla="*/ f282 f119 1"/>
              <a:gd name="f345" fmla="*/ f283 f120 1"/>
              <a:gd name="f346" fmla="*/ f284 f119 1"/>
              <a:gd name="f347" fmla="*/ f285 f119 1"/>
              <a:gd name="f348" fmla="*/ f286 f120 1"/>
              <a:gd name="f349" fmla="*/ f287 f119 1"/>
              <a:gd name="f350" fmla="*/ f288 f120 1"/>
              <a:gd name="f351" fmla="*/ f289 f119 1"/>
              <a:gd name="f352" fmla="*/ f290 f119 1"/>
              <a:gd name="f353" fmla="*/ f291 f120 1"/>
              <a:gd name="f354" fmla="*/ f292 f120 1"/>
              <a:gd name="f355" fmla="*/ f293 f120 1"/>
              <a:gd name="f356" fmla="*/ f294 f120 1"/>
              <a:gd name="f357" fmla="*/ f295 f120 1"/>
              <a:gd name="f358" fmla="*/ f296 f120 1"/>
              <a:gd name="f359" fmla="*/ f297 f120 1"/>
              <a:gd name="f360" fmla="*/ f298 f120 1"/>
              <a:gd name="f361" fmla="*/ f299 f120 1"/>
              <a:gd name="f362" fmla="*/ f300 f120 1"/>
              <a:gd name="f363" fmla="*/ f301 f119 1"/>
              <a:gd name="f364" fmla="*/ f302 f119 1"/>
              <a:gd name="f365" fmla="*/ f303 f119 1"/>
              <a:gd name="f366" fmla="*/ f304 f119 1"/>
              <a:gd name="f367" fmla="*/ f305 f119 1"/>
            </a:gdLst>
            <a:ahLst/>
            <a:cxnLst>
              <a:cxn ang="3cd4">
                <a:pos x="hc" y="t"/>
              </a:cxn>
              <a:cxn ang="0">
                <a:pos x="r" y="vc"/>
              </a:cxn>
              <a:cxn ang="cd4">
                <a:pos x="hc" y="b"/>
              </a:cxn>
              <a:cxn ang="cd2">
                <a:pos x="l" y="vc"/>
              </a:cxn>
              <a:cxn ang="f247">
                <a:pos x="f310" y="f311"/>
              </a:cxn>
              <a:cxn ang="f247">
                <a:pos x="f312" y="f311"/>
              </a:cxn>
              <a:cxn ang="f247">
                <a:pos x="f313" y="f314"/>
              </a:cxn>
              <a:cxn ang="f247">
                <a:pos x="f313" y="f315"/>
              </a:cxn>
              <a:cxn ang="f247">
                <a:pos x="f313" y="f316"/>
              </a:cxn>
              <a:cxn ang="f247">
                <a:pos x="f313" y="f317"/>
              </a:cxn>
              <a:cxn ang="f247">
                <a:pos x="f318" y="f319"/>
              </a:cxn>
              <a:cxn ang="f247">
                <a:pos x="f320" y="f319"/>
              </a:cxn>
              <a:cxn ang="f247">
                <a:pos x="f321" y="f322"/>
              </a:cxn>
              <a:cxn ang="f247">
                <a:pos x="f323" y="f319"/>
              </a:cxn>
              <a:cxn ang="f247">
                <a:pos x="f324" y="f319"/>
              </a:cxn>
              <a:cxn ang="f247">
                <a:pos x="f325" y="f317"/>
              </a:cxn>
              <a:cxn ang="f247">
                <a:pos x="f325" y="f326"/>
              </a:cxn>
              <a:cxn ang="f247">
                <a:pos x="f325" y="f327"/>
              </a:cxn>
              <a:cxn ang="f247">
                <a:pos x="f310" y="f311"/>
              </a:cxn>
              <a:cxn ang="f247">
                <a:pos x="f328" y="f329"/>
              </a:cxn>
              <a:cxn ang="f247">
                <a:pos x="f330" y="f331"/>
              </a:cxn>
              <a:cxn ang="f247">
                <a:pos x="f332" y="f331"/>
              </a:cxn>
              <a:cxn ang="f247">
                <a:pos x="f333" y="f329"/>
              </a:cxn>
              <a:cxn ang="f247">
                <a:pos x="f333" y="f334"/>
              </a:cxn>
              <a:cxn ang="f247">
                <a:pos x="f328" y="f334"/>
              </a:cxn>
              <a:cxn ang="f247">
                <a:pos x="f328" y="f329"/>
              </a:cxn>
              <a:cxn ang="f247">
                <a:pos x="f328" y="f329"/>
              </a:cxn>
              <a:cxn ang="f247">
                <a:pos x="f328" y="f335"/>
              </a:cxn>
              <a:cxn ang="f247">
                <a:pos x="f336" y="f335"/>
              </a:cxn>
              <a:cxn ang="f247">
                <a:pos x="f336" y="f314"/>
              </a:cxn>
              <a:cxn ang="f247">
                <a:pos x="f337" y="f338"/>
              </a:cxn>
              <a:cxn ang="f247">
                <a:pos x="f339" y="f338"/>
              </a:cxn>
              <a:cxn ang="f247">
                <a:pos x="f328" y="f335"/>
              </a:cxn>
              <a:cxn ang="f247">
                <a:pos x="f328" y="f335"/>
              </a:cxn>
              <a:cxn ang="f247">
                <a:pos x="f340" y="f329"/>
              </a:cxn>
              <a:cxn ang="f247">
                <a:pos x="f341" y="f331"/>
              </a:cxn>
              <a:cxn ang="f247">
                <a:pos x="f342" y="f331"/>
              </a:cxn>
              <a:cxn ang="f247">
                <a:pos x="f343" y="f329"/>
              </a:cxn>
              <a:cxn ang="f247">
                <a:pos x="f343" y="f334"/>
              </a:cxn>
              <a:cxn ang="f247">
                <a:pos x="f340" y="f334"/>
              </a:cxn>
              <a:cxn ang="f247">
                <a:pos x="f340" y="f329"/>
              </a:cxn>
              <a:cxn ang="f247">
                <a:pos x="f340" y="f335"/>
              </a:cxn>
              <a:cxn ang="f247">
                <a:pos x="f344" y="f335"/>
              </a:cxn>
              <a:cxn ang="f247">
                <a:pos x="f344" y="f345"/>
              </a:cxn>
              <a:cxn ang="f247">
                <a:pos x="f346" y="f345"/>
              </a:cxn>
              <a:cxn ang="f247">
                <a:pos x="f340" y="f327"/>
              </a:cxn>
              <a:cxn ang="f247">
                <a:pos x="f340" y="f335"/>
              </a:cxn>
              <a:cxn ang="f247">
                <a:pos x="f340" y="f335"/>
              </a:cxn>
              <a:cxn ang="f247">
                <a:pos x="f347" y="f348"/>
              </a:cxn>
              <a:cxn ang="f247">
                <a:pos x="f349" y="f350"/>
              </a:cxn>
              <a:cxn ang="f247">
                <a:pos x="f351" y="f350"/>
              </a:cxn>
              <a:cxn ang="f247">
                <a:pos x="f352" y="f348"/>
              </a:cxn>
              <a:cxn ang="f247">
                <a:pos x="f351" y="f353"/>
              </a:cxn>
              <a:cxn ang="f247">
                <a:pos x="f349" y="f353"/>
              </a:cxn>
              <a:cxn ang="f247">
                <a:pos x="f347" y="f348"/>
              </a:cxn>
              <a:cxn ang="f247">
                <a:pos x="f347" y="f354"/>
              </a:cxn>
              <a:cxn ang="f247">
                <a:pos x="f349" y="f355"/>
              </a:cxn>
              <a:cxn ang="f247">
                <a:pos x="f351" y="f355"/>
              </a:cxn>
              <a:cxn ang="f247">
                <a:pos x="f352" y="f354"/>
              </a:cxn>
              <a:cxn ang="f247">
                <a:pos x="f351" y="f356"/>
              </a:cxn>
              <a:cxn ang="f247">
                <a:pos x="f349" y="f356"/>
              </a:cxn>
              <a:cxn ang="f247">
                <a:pos x="f347" y="f354"/>
              </a:cxn>
              <a:cxn ang="f247">
                <a:pos x="f347" y="f357"/>
              </a:cxn>
              <a:cxn ang="f247">
                <a:pos x="f349" y="f358"/>
              </a:cxn>
              <a:cxn ang="f247">
                <a:pos x="f351" y="f358"/>
              </a:cxn>
              <a:cxn ang="f247">
                <a:pos x="f352" y="f357"/>
              </a:cxn>
              <a:cxn ang="f247">
                <a:pos x="f351" y="f359"/>
              </a:cxn>
              <a:cxn ang="f247">
                <a:pos x="f349" y="f359"/>
              </a:cxn>
              <a:cxn ang="f247">
                <a:pos x="f347" y="f357"/>
              </a:cxn>
              <a:cxn ang="f247">
                <a:pos x="f347" y="f360"/>
              </a:cxn>
              <a:cxn ang="f247">
                <a:pos x="f349" y="f361"/>
              </a:cxn>
              <a:cxn ang="f247">
                <a:pos x="f351" y="f361"/>
              </a:cxn>
              <a:cxn ang="f247">
                <a:pos x="f352" y="f360"/>
              </a:cxn>
              <a:cxn ang="f247">
                <a:pos x="f351" y="f362"/>
              </a:cxn>
              <a:cxn ang="f247">
                <a:pos x="f349" y="f362"/>
              </a:cxn>
              <a:cxn ang="f247">
                <a:pos x="f347" y="f360"/>
              </a:cxn>
              <a:cxn ang="f247">
                <a:pos x="f363" y="f348"/>
              </a:cxn>
              <a:cxn ang="f247">
                <a:pos x="f364" y="f353"/>
              </a:cxn>
              <a:cxn ang="f247">
                <a:pos x="f365" y="f353"/>
              </a:cxn>
              <a:cxn ang="f247">
                <a:pos x="f366" y="f348"/>
              </a:cxn>
              <a:cxn ang="f247">
                <a:pos x="f365" y="f350"/>
              </a:cxn>
              <a:cxn ang="f247">
                <a:pos x="f367" y="f350"/>
              </a:cxn>
              <a:cxn ang="f247">
                <a:pos x="f363" y="f348"/>
              </a:cxn>
              <a:cxn ang="f247">
                <a:pos x="f363" y="f354"/>
              </a:cxn>
              <a:cxn ang="f247">
                <a:pos x="f364" y="f356"/>
              </a:cxn>
              <a:cxn ang="f247">
                <a:pos x="f365" y="f356"/>
              </a:cxn>
              <a:cxn ang="f247">
                <a:pos x="f366" y="f354"/>
              </a:cxn>
              <a:cxn ang="f247">
                <a:pos x="f365" y="f355"/>
              </a:cxn>
              <a:cxn ang="f247">
                <a:pos x="f367" y="f355"/>
              </a:cxn>
              <a:cxn ang="f247">
                <a:pos x="f363" y="f354"/>
              </a:cxn>
              <a:cxn ang="f247">
                <a:pos x="f363" y="f357"/>
              </a:cxn>
              <a:cxn ang="f247">
                <a:pos x="f364" y="f359"/>
              </a:cxn>
              <a:cxn ang="f247">
                <a:pos x="f365" y="f359"/>
              </a:cxn>
              <a:cxn ang="f247">
                <a:pos x="f366" y="f357"/>
              </a:cxn>
              <a:cxn ang="f247">
                <a:pos x="f365" y="f358"/>
              </a:cxn>
              <a:cxn ang="f247">
                <a:pos x="f367" y="f358"/>
              </a:cxn>
              <a:cxn ang="f247">
                <a:pos x="f363" y="f357"/>
              </a:cxn>
              <a:cxn ang="f247">
                <a:pos x="f363" y="f360"/>
              </a:cxn>
              <a:cxn ang="f247">
                <a:pos x="f364" y="f362"/>
              </a:cxn>
              <a:cxn ang="f247">
                <a:pos x="f365" y="f362"/>
              </a:cxn>
              <a:cxn ang="f247">
                <a:pos x="f366" y="f360"/>
              </a:cxn>
              <a:cxn ang="f247">
                <a:pos x="f365" y="f361"/>
              </a:cxn>
              <a:cxn ang="f247">
                <a:pos x="f367" y="f361"/>
              </a:cxn>
              <a:cxn ang="f247">
                <a:pos x="f363" y="f360"/>
              </a:cxn>
            </a:cxnLst>
            <a:rect l="f306" t="f309" r="f307" b="f308"/>
            <a:pathLst>
              <a:path w="5829300" h="4724400">
                <a:moveTo>
                  <a:pt x="f8" y="f5"/>
                </a:moveTo>
                <a:lnTo>
                  <a:pt x="f9" y="f5"/>
                </a:lnTo>
                <a:cubicBezTo>
                  <a:pt x="f10" y="f5"/>
                  <a:pt x="f5" y="f10"/>
                  <a:pt x="f5" y="f9"/>
                </a:cubicBezTo>
                <a:lnTo>
                  <a:pt x="f5" y="f11"/>
                </a:lnTo>
                <a:cubicBezTo>
                  <a:pt x="f5" y="f12"/>
                  <a:pt x="f5" y="f13"/>
                  <a:pt x="f5" y="f14"/>
                </a:cubicBezTo>
                <a:lnTo>
                  <a:pt x="f5" y="f15"/>
                </a:lnTo>
                <a:cubicBezTo>
                  <a:pt x="f5" y="f16"/>
                  <a:pt x="f17" y="f18"/>
                  <a:pt x="f19" y="f18"/>
                </a:cubicBezTo>
                <a:lnTo>
                  <a:pt x="f20" y="f18"/>
                </a:lnTo>
                <a:cubicBezTo>
                  <a:pt x="f21" y="f18"/>
                  <a:pt x="f22" y="f23"/>
                  <a:pt x="f24" y="f25"/>
                </a:cubicBezTo>
                <a:cubicBezTo>
                  <a:pt x="f26" y="f27"/>
                  <a:pt x="f28" y="f18"/>
                  <a:pt x="f29" y="f18"/>
                </a:cubicBezTo>
                <a:lnTo>
                  <a:pt x="f30" y="f18"/>
                </a:lnTo>
                <a:cubicBezTo>
                  <a:pt x="f31" y="f18"/>
                  <a:pt x="f32" y="f16"/>
                  <a:pt x="f32" y="f15"/>
                </a:cubicBezTo>
                <a:lnTo>
                  <a:pt x="f32" y="f33"/>
                </a:lnTo>
                <a:lnTo>
                  <a:pt x="f32" y="f34"/>
                </a:lnTo>
                <a:cubicBezTo>
                  <a:pt x="f35" y="f36"/>
                  <a:pt x="f37" y="f5"/>
                  <a:pt x="f8" y="f5"/>
                </a:cubicBezTo>
                <a:close/>
                <a:moveTo>
                  <a:pt x="f38" y="f39"/>
                </a:moveTo>
                <a:cubicBezTo>
                  <a:pt x="f38" y="f40"/>
                  <a:pt x="f41" y="f42"/>
                  <a:pt x="f43" y="f42"/>
                </a:cubicBezTo>
                <a:lnTo>
                  <a:pt x="f44" y="f42"/>
                </a:lnTo>
                <a:cubicBezTo>
                  <a:pt x="f45" y="f42"/>
                  <a:pt x="f46" y="f47"/>
                  <a:pt x="f46" y="f39"/>
                </a:cubicBezTo>
                <a:lnTo>
                  <a:pt x="f46" y="f48"/>
                </a:lnTo>
                <a:lnTo>
                  <a:pt x="f38" y="f48"/>
                </a:lnTo>
                <a:lnTo>
                  <a:pt x="f38" y="f39"/>
                </a:lnTo>
                <a:lnTo>
                  <a:pt x="f38" y="f39"/>
                </a:lnTo>
                <a:close/>
                <a:moveTo>
                  <a:pt x="f38" y="f49"/>
                </a:moveTo>
                <a:lnTo>
                  <a:pt x="f50" y="f49"/>
                </a:lnTo>
                <a:lnTo>
                  <a:pt x="f50" y="f9"/>
                </a:lnTo>
                <a:cubicBezTo>
                  <a:pt x="f50" y="f51"/>
                  <a:pt x="f52" y="f53"/>
                  <a:pt x="f54" y="f53"/>
                </a:cubicBezTo>
                <a:lnTo>
                  <a:pt x="f55" y="f53"/>
                </a:lnTo>
                <a:lnTo>
                  <a:pt x="f38" y="f49"/>
                </a:lnTo>
                <a:lnTo>
                  <a:pt x="f38" y="f49"/>
                </a:lnTo>
                <a:close/>
                <a:moveTo>
                  <a:pt x="f56" y="f39"/>
                </a:moveTo>
                <a:cubicBezTo>
                  <a:pt x="f56" y="f40"/>
                  <a:pt x="f57" y="f42"/>
                  <a:pt x="f58" y="f42"/>
                </a:cubicBezTo>
                <a:lnTo>
                  <a:pt x="f59" y="f42"/>
                </a:lnTo>
                <a:cubicBezTo>
                  <a:pt x="f60" y="f42"/>
                  <a:pt x="f61" y="f47"/>
                  <a:pt x="f61" y="f39"/>
                </a:cubicBezTo>
                <a:lnTo>
                  <a:pt x="f61" y="f48"/>
                </a:lnTo>
                <a:lnTo>
                  <a:pt x="f56" y="f48"/>
                </a:lnTo>
                <a:lnTo>
                  <a:pt x="f56" y="f39"/>
                </a:lnTo>
                <a:close/>
                <a:moveTo>
                  <a:pt x="f56" y="f49"/>
                </a:moveTo>
                <a:lnTo>
                  <a:pt x="f62" y="f49"/>
                </a:lnTo>
                <a:lnTo>
                  <a:pt x="f62" y="f63"/>
                </a:lnTo>
                <a:lnTo>
                  <a:pt x="f64" y="f63"/>
                </a:lnTo>
                <a:cubicBezTo>
                  <a:pt x="f65" y="f63"/>
                  <a:pt x="f56" y="f51"/>
                  <a:pt x="f56" y="f34"/>
                </a:cubicBezTo>
                <a:lnTo>
                  <a:pt x="f56" y="f49"/>
                </a:lnTo>
                <a:lnTo>
                  <a:pt x="f56" y="f49"/>
                </a:lnTo>
                <a:close/>
                <a:moveTo>
                  <a:pt x="f66" y="f67"/>
                </a:moveTo>
                <a:cubicBezTo>
                  <a:pt x="f66" y="f68"/>
                  <a:pt x="f69" y="f70"/>
                  <a:pt x="f71" y="f70"/>
                </a:cubicBezTo>
                <a:lnTo>
                  <a:pt x="f72" y="f70"/>
                </a:lnTo>
                <a:cubicBezTo>
                  <a:pt x="f73" y="f70"/>
                  <a:pt x="f74" y="f75"/>
                  <a:pt x="f74" y="f67"/>
                </a:cubicBezTo>
                <a:cubicBezTo>
                  <a:pt x="f74" y="f76"/>
                  <a:pt x="f77" y="f78"/>
                  <a:pt x="f72" y="f78"/>
                </a:cubicBezTo>
                <a:lnTo>
                  <a:pt x="f71" y="f78"/>
                </a:lnTo>
                <a:cubicBezTo>
                  <a:pt x="f79" y="f78"/>
                  <a:pt x="f66" y="f76"/>
                  <a:pt x="f66" y="f67"/>
                </a:cubicBezTo>
                <a:close/>
                <a:moveTo>
                  <a:pt x="f66" y="f80"/>
                </a:moveTo>
                <a:cubicBezTo>
                  <a:pt x="f66" y="f81"/>
                  <a:pt x="f69" y="f82"/>
                  <a:pt x="f71" y="f82"/>
                </a:cubicBezTo>
                <a:lnTo>
                  <a:pt x="f72" y="f82"/>
                </a:lnTo>
                <a:cubicBezTo>
                  <a:pt x="f73" y="f82"/>
                  <a:pt x="f74" y="f83"/>
                  <a:pt x="f74" y="f80"/>
                </a:cubicBezTo>
                <a:cubicBezTo>
                  <a:pt x="f74" y="f84"/>
                  <a:pt x="f77" y="f85"/>
                  <a:pt x="f72" y="f85"/>
                </a:cubicBezTo>
                <a:lnTo>
                  <a:pt x="f71" y="f85"/>
                </a:lnTo>
                <a:cubicBezTo>
                  <a:pt x="f79" y="f86"/>
                  <a:pt x="f66" y="f87"/>
                  <a:pt x="f66" y="f80"/>
                </a:cubicBezTo>
                <a:close/>
                <a:moveTo>
                  <a:pt x="f66" y="f88"/>
                </a:moveTo>
                <a:cubicBezTo>
                  <a:pt x="f66" y="f89"/>
                  <a:pt x="f69" y="f90"/>
                  <a:pt x="f71" y="f90"/>
                </a:cubicBezTo>
                <a:lnTo>
                  <a:pt x="f72" y="f90"/>
                </a:lnTo>
                <a:cubicBezTo>
                  <a:pt x="f73" y="f90"/>
                  <a:pt x="f74" y="f91"/>
                  <a:pt x="f74" y="f88"/>
                </a:cubicBezTo>
                <a:cubicBezTo>
                  <a:pt x="f74" y="f92"/>
                  <a:pt x="f77" y="f93"/>
                  <a:pt x="f72" y="f93"/>
                </a:cubicBezTo>
                <a:lnTo>
                  <a:pt x="f71" y="f93"/>
                </a:lnTo>
                <a:cubicBezTo>
                  <a:pt x="f79" y="f94"/>
                  <a:pt x="f66" y="f92"/>
                  <a:pt x="f66" y="f88"/>
                </a:cubicBezTo>
                <a:close/>
                <a:moveTo>
                  <a:pt x="f66" y="f95"/>
                </a:moveTo>
                <a:cubicBezTo>
                  <a:pt x="f66" y="f96"/>
                  <a:pt x="f69" y="f97"/>
                  <a:pt x="f71" y="f97"/>
                </a:cubicBezTo>
                <a:lnTo>
                  <a:pt x="f72" y="f97"/>
                </a:lnTo>
                <a:cubicBezTo>
                  <a:pt x="f73" y="f97"/>
                  <a:pt x="f74" y="f96"/>
                  <a:pt x="f74" y="f95"/>
                </a:cubicBezTo>
                <a:cubicBezTo>
                  <a:pt x="f74" y="f98"/>
                  <a:pt x="f77" y="f99"/>
                  <a:pt x="f72" y="f99"/>
                </a:cubicBezTo>
                <a:lnTo>
                  <a:pt x="f71" y="f99"/>
                </a:lnTo>
                <a:cubicBezTo>
                  <a:pt x="f79" y="f100"/>
                  <a:pt x="f66" y="f101"/>
                  <a:pt x="f66" y="f95"/>
                </a:cubicBezTo>
                <a:close/>
                <a:moveTo>
                  <a:pt x="f102" y="f67"/>
                </a:moveTo>
                <a:cubicBezTo>
                  <a:pt x="f102" y="f76"/>
                  <a:pt x="f103" y="f78"/>
                  <a:pt x="f104" y="f78"/>
                </a:cubicBezTo>
                <a:lnTo>
                  <a:pt x="f105" y="f78"/>
                </a:lnTo>
                <a:cubicBezTo>
                  <a:pt x="f106" y="f78"/>
                  <a:pt x="f107" y="f76"/>
                  <a:pt x="f107" y="f67"/>
                </a:cubicBezTo>
                <a:cubicBezTo>
                  <a:pt x="f107" y="f68"/>
                  <a:pt x="f108" y="f70"/>
                  <a:pt x="f105" y="f70"/>
                </a:cubicBezTo>
                <a:lnTo>
                  <a:pt x="f109" y="f70"/>
                </a:lnTo>
                <a:cubicBezTo>
                  <a:pt x="f110" y="f111"/>
                  <a:pt x="f102" y="f112"/>
                  <a:pt x="f102" y="f67"/>
                </a:cubicBezTo>
                <a:close/>
                <a:moveTo>
                  <a:pt x="f102" y="f80"/>
                </a:moveTo>
                <a:cubicBezTo>
                  <a:pt x="f102" y="f87"/>
                  <a:pt x="f103" y="f85"/>
                  <a:pt x="f104" y="f85"/>
                </a:cubicBezTo>
                <a:lnTo>
                  <a:pt x="f105" y="f85"/>
                </a:lnTo>
                <a:cubicBezTo>
                  <a:pt x="f106" y="f85"/>
                  <a:pt x="f107" y="f84"/>
                  <a:pt x="f107" y="f80"/>
                </a:cubicBezTo>
                <a:cubicBezTo>
                  <a:pt x="f107" y="f83"/>
                  <a:pt x="f108" y="f82"/>
                  <a:pt x="f105" y="f82"/>
                </a:cubicBezTo>
                <a:lnTo>
                  <a:pt x="f109" y="f82"/>
                </a:lnTo>
                <a:cubicBezTo>
                  <a:pt x="f110" y="f113"/>
                  <a:pt x="f102" y="f83"/>
                  <a:pt x="f102" y="f80"/>
                </a:cubicBezTo>
                <a:close/>
                <a:moveTo>
                  <a:pt x="f102" y="f88"/>
                </a:moveTo>
                <a:cubicBezTo>
                  <a:pt x="f102" y="f92"/>
                  <a:pt x="f103" y="f93"/>
                  <a:pt x="f104" y="f93"/>
                </a:cubicBezTo>
                <a:lnTo>
                  <a:pt x="f105" y="f93"/>
                </a:lnTo>
                <a:cubicBezTo>
                  <a:pt x="f106" y="f93"/>
                  <a:pt x="f107" y="f114"/>
                  <a:pt x="f107" y="f88"/>
                </a:cubicBezTo>
                <a:cubicBezTo>
                  <a:pt x="f107" y="f89"/>
                  <a:pt x="f108" y="f90"/>
                  <a:pt x="f105" y="f90"/>
                </a:cubicBezTo>
                <a:lnTo>
                  <a:pt x="f109" y="f90"/>
                </a:lnTo>
                <a:cubicBezTo>
                  <a:pt x="f110" y="f115"/>
                  <a:pt x="f102" y="f116"/>
                  <a:pt x="f102" y="f88"/>
                </a:cubicBezTo>
                <a:close/>
                <a:moveTo>
                  <a:pt x="f102" y="f95"/>
                </a:moveTo>
                <a:cubicBezTo>
                  <a:pt x="f102" y="f98"/>
                  <a:pt x="f103" y="f99"/>
                  <a:pt x="f104" y="f99"/>
                </a:cubicBezTo>
                <a:lnTo>
                  <a:pt x="f105" y="f99"/>
                </a:lnTo>
                <a:cubicBezTo>
                  <a:pt x="f106" y="f99"/>
                  <a:pt x="f107" y="f117"/>
                  <a:pt x="f107" y="f95"/>
                </a:cubicBezTo>
                <a:cubicBezTo>
                  <a:pt x="f107" y="f96"/>
                  <a:pt x="f108" y="f97"/>
                  <a:pt x="f105" y="f97"/>
                </a:cubicBezTo>
                <a:lnTo>
                  <a:pt x="f109" y="f97"/>
                </a:lnTo>
                <a:cubicBezTo>
                  <a:pt x="f110" y="f97"/>
                  <a:pt x="f102" y="f96"/>
                  <a:pt x="f102" y="f95"/>
                </a:cubicBezTo>
                <a:close/>
              </a:path>
            </a:pathLst>
          </a:custGeom>
          <a:solidFill>
            <a:srgbClr val="191919"/>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orma libre 35">
            <a:extLst>
              <a:ext uri="{FF2B5EF4-FFF2-40B4-BE49-F238E27FC236}">
                <a16:creationId xmlns:a16="http://schemas.microsoft.com/office/drawing/2014/main" id="{100D113E-6277-CE96-13C6-BB32A6C9542D}"/>
              </a:ext>
            </a:extLst>
          </p:cNvPr>
          <p:cNvSpPr/>
          <p:nvPr/>
        </p:nvSpPr>
        <p:spPr>
          <a:xfrm>
            <a:off x="3146697" y="3234141"/>
            <a:ext cx="351138" cy="356890"/>
          </a:xfrm>
          <a:custGeom>
            <a:avLst/>
            <a:gdLst>
              <a:gd name="f0" fmla="val 10800000"/>
              <a:gd name="f1" fmla="val 5400000"/>
              <a:gd name="f2" fmla="val 180"/>
              <a:gd name="f3" fmla="val w"/>
              <a:gd name="f4" fmla="val h"/>
              <a:gd name="f5" fmla="val 0"/>
              <a:gd name="f6" fmla="val 5810403"/>
              <a:gd name="f7" fmla="val 5905499"/>
              <a:gd name="f8" fmla="val 1030743"/>
              <a:gd name="f9" fmla="val 2643998"/>
              <a:gd name="f10" fmla="val 1022783"/>
              <a:gd name="f11" fmla="val 303796"/>
              <a:gd name="f12" fmla="val 272690"/>
              <a:gd name="f13" fmla="val 139602"/>
              <a:gd name="f14" fmla="val 2636039"/>
              <a:gd name="f15" fmla="val 61480"/>
              <a:gd name="f16" fmla="val 2526820"/>
              <a:gd name="f17" fmla="val 30374"/>
              <a:gd name="f18" fmla="val 2479805"/>
              <a:gd name="f19" fmla="+- 0 0 8682"/>
              <a:gd name="f20" fmla="val 2401683"/>
              <a:gd name="f21" fmla="val 22424"/>
              <a:gd name="f22" fmla="val 2292464"/>
              <a:gd name="f23" fmla="val 287886"/>
              <a:gd name="f24" fmla="val 1253762"/>
              <a:gd name="f25" fmla="val 912842"/>
              <a:gd name="f26" fmla="val 542725"/>
              <a:gd name="f27" fmla="val 1874145"/>
              <a:gd name="f28" fmla="val 199150"/>
              <a:gd name="f29" fmla="val 3045945"/>
              <a:gd name="f30" fmla="+- 0 0 222556"/>
              <a:gd name="f31" fmla="val 4131663"/>
              <a:gd name="f32" fmla="val 26987"/>
              <a:gd name="f33" fmla="val 5053910"/>
              <a:gd name="f34" fmla="val 933324"/>
              <a:gd name="f35" fmla="val 5444510"/>
              <a:gd name="f36" fmla="val 558644"/>
              <a:gd name="f37" fmla="val 5475616"/>
              <a:gd name="f38" fmla="val 535497"/>
              <a:gd name="f39" fmla="val 5545779"/>
              <a:gd name="f40" fmla="val 472572"/>
              <a:gd name="f41" fmla="val 5631850"/>
              <a:gd name="f42" fmla="val 5702012"/>
              <a:gd name="f43" fmla="val 5819191"/>
              <a:gd name="f44" fmla="val 519588"/>
              <a:gd name="f45" fmla="val 691018"/>
              <a:gd name="f46" fmla="val 2393733"/>
              <a:gd name="f47" fmla="val 2518870"/>
              <a:gd name="f48" fmla="val 5733118"/>
              <a:gd name="f49" fmla="val 2620139"/>
              <a:gd name="f50" fmla="val 5600744"/>
              <a:gd name="f51" fmla="val 2644008"/>
              <a:gd name="f52" fmla="val 5592785"/>
              <a:gd name="f53" fmla="val 5577597"/>
              <a:gd name="f54" fmla="val 5569638"/>
              <a:gd name="f55" fmla="val 3882110"/>
              <a:gd name="f56" fmla="val 3874151"/>
              <a:gd name="f57" fmla="val 3866201"/>
              <a:gd name="f58" fmla="val 3827144"/>
              <a:gd name="f59" fmla="val 2636048"/>
              <a:gd name="f60" fmla="val 3702007"/>
              <a:gd name="f61" fmla="val 2620862"/>
              <a:gd name="f62" fmla="val 3662941"/>
              <a:gd name="f63" fmla="val 2503684"/>
              <a:gd name="f64" fmla="val 3647031"/>
              <a:gd name="f65" fmla="val 2456668"/>
              <a:gd name="f66" fmla="val 3631835"/>
              <a:gd name="f67" fmla="val 2370586"/>
              <a:gd name="f68" fmla="val 3725144"/>
              <a:gd name="f69" fmla="val 2277277"/>
              <a:gd name="f70" fmla="val 4138890"/>
              <a:gd name="f71" fmla="val 1855571"/>
              <a:gd name="f72" fmla="val 3764210"/>
              <a:gd name="f73" fmla="val 1449062"/>
              <a:gd name="f74" fmla="val 3310675"/>
              <a:gd name="f75" fmla="val 1261722"/>
              <a:gd name="f76" fmla="val 2794947"/>
              <a:gd name="f77" fmla="val 1300778"/>
              <a:gd name="f78" fmla="val 2083909"/>
              <a:gd name="f79" fmla="val 1362981"/>
              <a:gd name="f80" fmla="val 1607237"/>
              <a:gd name="f81" fmla="val 1722484"/>
              <a:gd name="f82" fmla="val 1341775"/>
              <a:gd name="f83" fmla="val 2410365"/>
              <a:gd name="f84" fmla="val 1265108"/>
              <a:gd name="f85" fmla="val 2589746"/>
              <a:gd name="f86" fmla="val 1132734"/>
              <a:gd name="f87" fmla="val 312478"/>
              <a:gd name="f88" fmla="val 2355390"/>
              <a:gd name="f89" fmla="val 1031466"/>
              <a:gd name="f90" fmla="val 1039425"/>
              <a:gd name="f91" fmla="val 1054612"/>
              <a:gd name="f92" fmla="val 2347430"/>
              <a:gd name="f93" fmla="val 1078481"/>
              <a:gd name="f94" fmla="val 2308374"/>
              <a:gd name="f95" fmla="val 1383000"/>
              <a:gd name="f96" fmla="val 1527174"/>
              <a:gd name="f97" fmla="val 1960940"/>
              <a:gd name="f98" fmla="val 1089559"/>
              <a:gd name="f99" fmla="val 2773969"/>
              <a:gd name="f100" fmla="val 1027356"/>
              <a:gd name="f101" fmla="val 3430030"/>
              <a:gd name="f102" fmla="val 972381"/>
              <a:gd name="f103" fmla="val 4000734"/>
              <a:gd name="f104" fmla="val 1230615"/>
              <a:gd name="f105" fmla="val 4453537"/>
              <a:gd name="f106" fmla="val 1785409"/>
              <a:gd name="f107" fmla="val 4500552"/>
              <a:gd name="f108" fmla="val 1840385"/>
              <a:gd name="f109" fmla="val 4492593"/>
              <a:gd name="f110" fmla="val 1925734"/>
              <a:gd name="f111" fmla="val 4445577"/>
              <a:gd name="f112" fmla="val 1980709"/>
              <a:gd name="f113" fmla="val 4062937"/>
              <a:gd name="f114" fmla="val 2363349"/>
              <a:gd name="f115" fmla="val 5524068"/>
              <a:gd name="f116" fmla="val 878349"/>
              <a:gd name="f117" fmla="val 5156614"/>
              <a:gd name="f118" fmla="val 1237843"/>
              <a:gd name="f119" fmla="val 5125508"/>
              <a:gd name="f120" fmla="val 1260989"/>
              <a:gd name="f121" fmla="val 5086452"/>
              <a:gd name="f122" fmla="val 1276899"/>
              <a:gd name="f123" fmla="val 5055346"/>
              <a:gd name="f124" fmla="val 5016290"/>
              <a:gd name="f125" fmla="val 4977224"/>
              <a:gd name="f126" fmla="val 4954078"/>
              <a:gd name="f127" fmla="val 1229883"/>
              <a:gd name="f128" fmla="val 4085370"/>
              <a:gd name="f129" fmla="val 324278"/>
              <a:gd name="f130" fmla="val 3077774"/>
              <a:gd name="f131" fmla="val 66053"/>
              <a:gd name="f132" fmla="val 1976136"/>
              <a:gd name="f133" fmla="val 464603"/>
              <a:gd name="f134" fmla="val 1108865"/>
              <a:gd name="f135" fmla="val 777081"/>
              <a:gd name="f136" fmla="val 554071"/>
              <a:gd name="f137" fmla="val 1417956"/>
              <a:gd name="f138" fmla="val 2866555"/>
              <a:gd name="f139" fmla="val 5909835"/>
              <a:gd name="f140" fmla="val 2108501"/>
              <a:gd name="f141" fmla="val 1405423"/>
              <a:gd name="f142" fmla="val 5597357"/>
              <a:gd name="f143" fmla="val 765281"/>
              <a:gd name="f144" fmla="val 4972402"/>
              <a:gd name="f145" fmla="val 374681"/>
              <a:gd name="f146" fmla="val 5347082"/>
              <a:gd name="f147" fmla="val 343575"/>
              <a:gd name="f148" fmla="val 5370229"/>
              <a:gd name="f149" fmla="val 273412"/>
              <a:gd name="f150" fmla="val 5433163"/>
              <a:gd name="f151" fmla="val 187340"/>
              <a:gd name="f152" fmla="val 117178"/>
              <a:gd name="f153" fmla="val 5386148"/>
              <a:gd name="f154" fmla="val 5214717"/>
              <a:gd name="f155" fmla="val 3519230"/>
              <a:gd name="f156" fmla="val 3394092"/>
              <a:gd name="f157" fmla="val 86072"/>
              <a:gd name="f158" fmla="val 3292824"/>
              <a:gd name="f159" fmla="val 218446"/>
              <a:gd name="f160" fmla="val 3268955"/>
              <a:gd name="f161" fmla="val 226406"/>
              <a:gd name="f162" fmla="val 241593"/>
              <a:gd name="f163" fmla="val 249553"/>
              <a:gd name="f164" fmla="val 1929121"/>
              <a:gd name="f165" fmla="val 1937080"/>
              <a:gd name="f166" fmla="val 1945030"/>
              <a:gd name="f167" fmla="val 1984086"/>
              <a:gd name="f168" fmla="val 3276914"/>
              <a:gd name="f169" fmla="val 2109224"/>
              <a:gd name="f170" fmla="val 3292101"/>
              <a:gd name="f171" fmla="val 2148290"/>
              <a:gd name="f172" fmla="val 3409279"/>
              <a:gd name="f173" fmla="val 2164199"/>
              <a:gd name="f174" fmla="val 3456295"/>
              <a:gd name="f175" fmla="val 2179396"/>
              <a:gd name="f176" fmla="val 3542376"/>
              <a:gd name="f177" fmla="val 2086087"/>
              <a:gd name="f178" fmla="val 3635685"/>
              <a:gd name="f179" fmla="val 1672341"/>
              <a:gd name="f180" fmla="val 4057391"/>
              <a:gd name="f181" fmla="val 2047021"/>
              <a:gd name="f182" fmla="val 4463901"/>
              <a:gd name="f183" fmla="val 2500556"/>
              <a:gd name="f184" fmla="val 4651241"/>
              <a:gd name="f185" fmla="val 3016284"/>
              <a:gd name="f186" fmla="val 4612185"/>
              <a:gd name="f187" fmla="val 3727322"/>
              <a:gd name="f188" fmla="val 4549982"/>
              <a:gd name="f189" fmla="val 4203994"/>
              <a:gd name="f190" fmla="val 4190488"/>
              <a:gd name="f191" fmla="val 4469456"/>
              <a:gd name="f192" fmla="val 3502597"/>
              <a:gd name="f193" fmla="val 3494638"/>
              <a:gd name="f194" fmla="val 4477415"/>
              <a:gd name="f195" fmla="val 4547577"/>
              <a:gd name="f196" fmla="val 3330444"/>
              <a:gd name="f197" fmla="val 4688625"/>
              <a:gd name="f198" fmla="val 3276191"/>
              <a:gd name="f199" fmla="val 4781934"/>
              <a:gd name="f200" fmla="val 5508158"/>
              <a:gd name="f201" fmla="val 5539264"/>
              <a:gd name="f202" fmla="val 5672352"/>
              <a:gd name="f203" fmla="val 3284151"/>
              <a:gd name="f204" fmla="val 5750474"/>
              <a:gd name="f205" fmla="val 3393370"/>
              <a:gd name="f206" fmla="val 5781580"/>
              <a:gd name="f207" fmla="val 3440385"/>
              <a:gd name="f208" fmla="val 5820636"/>
              <a:gd name="f209" fmla="val 3518507"/>
              <a:gd name="f210" fmla="val 5789530"/>
              <a:gd name="f211" fmla="val 3627725"/>
              <a:gd name="f212" fmla="val 4674387"/>
              <a:gd name="f213" fmla="val 4907072"/>
              <a:gd name="f214" fmla="val 5377465"/>
              <a:gd name="f215" fmla="val 3945759"/>
              <a:gd name="f216" fmla="val 5729000"/>
              <a:gd name="f217" fmla="val 3585551"/>
              <a:gd name="f218" fmla="val 5846910"/>
              <a:gd name="f219" fmla="val 3218098"/>
              <a:gd name="f220" fmla="val 773240"/>
              <a:gd name="f221" fmla="val 4628095"/>
              <a:gd name="f222" fmla="val 812296"/>
              <a:gd name="f223" fmla="val 851362"/>
              <a:gd name="f224" fmla="val 4644004"/>
              <a:gd name="f225" fmla="val 874509"/>
              <a:gd name="f226" fmla="val 4675110"/>
              <a:gd name="f227" fmla="val 1741780"/>
              <a:gd name="f228" fmla="val 5581438"/>
              <a:gd name="f229" fmla="val 2749377"/>
              <a:gd name="f230" fmla="val 5838950"/>
              <a:gd name="f231" fmla="val 3851014"/>
              <a:gd name="f232" fmla="val 5441113"/>
              <a:gd name="f233" fmla="val 4710326"/>
              <a:gd name="f234" fmla="val 5128635"/>
              <a:gd name="f235" fmla="val 5273079"/>
              <a:gd name="f236" fmla="val 4495720"/>
              <a:gd name="f237" fmla="val 5514672"/>
              <a:gd name="f238" fmla="val 3550326"/>
              <a:gd name="f239" fmla="val 4795685"/>
              <a:gd name="f240" fmla="val 4772538"/>
              <a:gd name="f241" fmla="val 3558286"/>
              <a:gd name="f242" fmla="val 4756628"/>
              <a:gd name="f243" fmla="val 3597342"/>
              <a:gd name="f244" fmla="val 4444151"/>
              <a:gd name="f245" fmla="val 4378542"/>
              <a:gd name="f246" fmla="val 3874170"/>
              <a:gd name="f247" fmla="val 4808198"/>
              <a:gd name="f248" fmla="val 3061141"/>
              <a:gd name="f249" fmla="val 4878360"/>
              <a:gd name="f250" fmla="val 2405079"/>
              <a:gd name="f251" fmla="val 4933336"/>
              <a:gd name="f252" fmla="val 1834376"/>
              <a:gd name="f253" fmla="val 4675101"/>
              <a:gd name="f254" fmla="val 1381573"/>
              <a:gd name="f255" fmla="val 4120307"/>
              <a:gd name="f256" fmla="val 1334557"/>
              <a:gd name="f257" fmla="val 4065332"/>
              <a:gd name="f258" fmla="val 1342517"/>
              <a:gd name="f259" fmla="val 3979982"/>
              <a:gd name="f260" fmla="val 1389533"/>
              <a:gd name="f261" fmla="val 3925007"/>
              <a:gd name="f262" fmla="val 1772173"/>
              <a:gd name="f263" fmla="val 3542367"/>
              <a:gd name="f264" fmla="val 311033"/>
              <a:gd name="f265" fmla="val 5018685"/>
              <a:gd name="f266" fmla="val 678486"/>
              <a:gd name="f267" fmla="val 4659191"/>
              <a:gd name="f268" fmla="val 703078"/>
              <a:gd name="f269" fmla="val 734184"/>
              <a:gd name="f270" fmla="+- 0 0 -90"/>
              <a:gd name="f271" fmla="*/ f3 1 5810403"/>
              <a:gd name="f272" fmla="*/ f4 1 5905499"/>
              <a:gd name="f273" fmla="+- f7 0 f5"/>
              <a:gd name="f274" fmla="+- f6 0 f5"/>
              <a:gd name="f275" fmla="*/ f270 f0 1"/>
              <a:gd name="f276" fmla="*/ f274 1 5810403"/>
              <a:gd name="f277" fmla="*/ f273 1 5905499"/>
              <a:gd name="f278" fmla="*/ 1030743 f274 1"/>
              <a:gd name="f279" fmla="*/ 2643998 f273 1"/>
              <a:gd name="f280" fmla="*/ 1022783 f274 1"/>
              <a:gd name="f281" fmla="*/ 303796 f274 1"/>
              <a:gd name="f282" fmla="*/ 61480 f274 1"/>
              <a:gd name="f283" fmla="*/ 2526820 f273 1"/>
              <a:gd name="f284" fmla="*/ 22424 f274 1"/>
              <a:gd name="f285" fmla="*/ 2292464 f273 1"/>
              <a:gd name="f286" fmla="*/ 1874145 f274 1"/>
              <a:gd name="f287" fmla="*/ 199150 f273 1"/>
              <a:gd name="f288" fmla="*/ 5053910 f274 1"/>
              <a:gd name="f289" fmla="*/ 933324 f273 1"/>
              <a:gd name="f290" fmla="*/ 5444510 f274 1"/>
              <a:gd name="f291" fmla="*/ 558644 f273 1"/>
              <a:gd name="f292" fmla="*/ 5631850 f274 1"/>
              <a:gd name="f293" fmla="*/ 472572 f273 1"/>
              <a:gd name="f294" fmla="*/ 5819191 f274 1"/>
              <a:gd name="f295" fmla="*/ 691018 f273 1"/>
              <a:gd name="f296" fmla="*/ 2393733 f273 1"/>
              <a:gd name="f297" fmla="*/ 5600744 f274 1"/>
              <a:gd name="f298" fmla="*/ 2644008 f273 1"/>
              <a:gd name="f299" fmla="*/ 5569638 f274 1"/>
              <a:gd name="f300" fmla="*/ 3882110 f274 1"/>
              <a:gd name="f301" fmla="*/ 3866201 f274 1"/>
              <a:gd name="f302" fmla="*/ 3662941 f274 1"/>
              <a:gd name="f303" fmla="*/ 2503684 f273 1"/>
              <a:gd name="f304" fmla="*/ 3725144 f274 1"/>
              <a:gd name="f305" fmla="*/ 2277277 f273 1"/>
              <a:gd name="f306" fmla="*/ 4138890 f274 1"/>
              <a:gd name="f307" fmla="*/ 1855571 f273 1"/>
              <a:gd name="f308" fmla="*/ 2794947 f274 1"/>
              <a:gd name="f309" fmla="*/ 1300778 f273 1"/>
              <a:gd name="f310" fmla="*/ 1341775 f274 1"/>
              <a:gd name="f311" fmla="*/ 2410365 f273 1"/>
              <a:gd name="f312" fmla="*/ 312478 f274 1"/>
              <a:gd name="f313" fmla="*/ 2355390 f273 1"/>
              <a:gd name="f314" fmla="*/ 1031466 f274 1"/>
              <a:gd name="f315" fmla="*/ 1078481 f274 1"/>
              <a:gd name="f316" fmla="*/ 2308374 f273 1"/>
              <a:gd name="f317" fmla="*/ 2773969 f274 1"/>
              <a:gd name="f318" fmla="*/ 1027356 f273 1"/>
              <a:gd name="f319" fmla="*/ 4453537 f274 1"/>
              <a:gd name="f320" fmla="*/ 1785409 f273 1"/>
              <a:gd name="f321" fmla="*/ 4445577 f274 1"/>
              <a:gd name="f322" fmla="*/ 1980709 f273 1"/>
              <a:gd name="f323" fmla="*/ 4062937 f274 1"/>
              <a:gd name="f324" fmla="*/ 2363349 f273 1"/>
              <a:gd name="f325" fmla="*/ 5524068 f274 1"/>
              <a:gd name="f326" fmla="*/ 878349 f273 1"/>
              <a:gd name="f327" fmla="*/ 5156614 f274 1"/>
              <a:gd name="f328" fmla="*/ 1237843 f273 1"/>
              <a:gd name="f329" fmla="*/ 5055346 f274 1"/>
              <a:gd name="f330" fmla="*/ 1276899 f273 1"/>
              <a:gd name="f331" fmla="*/ 4954078 f274 1"/>
              <a:gd name="f332" fmla="*/ 1229883 f273 1"/>
              <a:gd name="f333" fmla="*/ 1976136 f274 1"/>
              <a:gd name="f334" fmla="*/ 464603 f273 1"/>
              <a:gd name="f335" fmla="*/ 2866555 f274 1"/>
              <a:gd name="f336" fmla="*/ 5909835 f273 1"/>
              <a:gd name="f337" fmla="*/ 765281 f274 1"/>
              <a:gd name="f338" fmla="*/ 4972402 f273 1"/>
              <a:gd name="f339" fmla="*/ 374681 f274 1"/>
              <a:gd name="f340" fmla="*/ 5347082 f273 1"/>
              <a:gd name="f341" fmla="*/ 187340 f274 1"/>
              <a:gd name="f342" fmla="*/ 5433163 f273 1"/>
              <a:gd name="f343" fmla="*/ 0 f274 1"/>
              <a:gd name="f344" fmla="*/ 5214717 f273 1"/>
              <a:gd name="f345" fmla="*/ 3519230 f273 1"/>
              <a:gd name="f346" fmla="*/ 218446 f274 1"/>
              <a:gd name="f347" fmla="*/ 3268955 f273 1"/>
              <a:gd name="f348" fmla="*/ 249553 f274 1"/>
              <a:gd name="f349" fmla="*/ 1929121 f274 1"/>
              <a:gd name="f350" fmla="*/ 1945030 f274 1"/>
              <a:gd name="f351" fmla="*/ 2148290 f274 1"/>
              <a:gd name="f352" fmla="*/ 3409279 f273 1"/>
              <a:gd name="f353" fmla="*/ 2086087 f274 1"/>
              <a:gd name="f354" fmla="*/ 3635685 f273 1"/>
              <a:gd name="f355" fmla="*/ 1672341 f274 1"/>
              <a:gd name="f356" fmla="*/ 4057391 f273 1"/>
              <a:gd name="f357" fmla="*/ 3016284 f274 1"/>
              <a:gd name="f358" fmla="*/ 4612185 f273 1"/>
              <a:gd name="f359" fmla="*/ 4469456 f274 1"/>
              <a:gd name="f360" fmla="*/ 3502597 f273 1"/>
              <a:gd name="f361" fmla="*/ 4477415 f274 1"/>
              <a:gd name="f362" fmla="*/ 3494638 f273 1"/>
              <a:gd name="f363" fmla="*/ 4781934 f274 1"/>
              <a:gd name="f364" fmla="*/ 3276191 f273 1"/>
              <a:gd name="f365" fmla="*/ 5508158 f274 1"/>
              <a:gd name="f366" fmla="*/ 5750474 f274 1"/>
              <a:gd name="f367" fmla="*/ 3393370 f273 1"/>
              <a:gd name="f368" fmla="*/ 5789530 f274 1"/>
              <a:gd name="f369" fmla="*/ 3627725 f273 1"/>
              <a:gd name="f370" fmla="*/ 3945759 f274 1"/>
              <a:gd name="f371" fmla="*/ 5729000 f273 1"/>
              <a:gd name="f372" fmla="*/ 773240 f274 1"/>
              <a:gd name="f373" fmla="*/ 4628095 f273 1"/>
              <a:gd name="f374" fmla="*/ 874509 f274 1"/>
              <a:gd name="f375" fmla="*/ 4675110 f273 1"/>
              <a:gd name="f376" fmla="*/ 3851014 f274 1"/>
              <a:gd name="f377" fmla="*/ 5441113 f273 1"/>
              <a:gd name="f378" fmla="*/ 5514672 f274 1"/>
              <a:gd name="f379" fmla="*/ 3550326 f273 1"/>
              <a:gd name="f380" fmla="*/ 4795685 f274 1"/>
              <a:gd name="f381" fmla="*/ 4756628 f274 1"/>
              <a:gd name="f382" fmla="*/ 3597342 f273 1"/>
              <a:gd name="f383" fmla="*/ 3061141 f274 1"/>
              <a:gd name="f384" fmla="*/ 4878360 f273 1"/>
              <a:gd name="f385" fmla="*/ 1381573 f274 1"/>
              <a:gd name="f386" fmla="*/ 4120307 f273 1"/>
              <a:gd name="f387" fmla="*/ 1389533 f274 1"/>
              <a:gd name="f388" fmla="*/ 3925007 f273 1"/>
              <a:gd name="f389" fmla="*/ 1772173 f274 1"/>
              <a:gd name="f390" fmla="*/ 3542367 f273 1"/>
              <a:gd name="f391" fmla="*/ 311033 f274 1"/>
              <a:gd name="f392" fmla="*/ 5018685 f273 1"/>
              <a:gd name="f393" fmla="*/ 678486 f274 1"/>
              <a:gd name="f394" fmla="*/ 4659191 f273 1"/>
              <a:gd name="f395" fmla="*/ f275 1 f2"/>
              <a:gd name="f396" fmla="*/ f278 1 5810403"/>
              <a:gd name="f397" fmla="*/ f279 1 5905499"/>
              <a:gd name="f398" fmla="*/ f280 1 5810403"/>
              <a:gd name="f399" fmla="*/ f281 1 5810403"/>
              <a:gd name="f400" fmla="*/ f282 1 5810403"/>
              <a:gd name="f401" fmla="*/ f283 1 5905499"/>
              <a:gd name="f402" fmla="*/ f284 1 5810403"/>
              <a:gd name="f403" fmla="*/ f285 1 5905499"/>
              <a:gd name="f404" fmla="*/ f286 1 5810403"/>
              <a:gd name="f405" fmla="*/ f287 1 5905499"/>
              <a:gd name="f406" fmla="*/ f288 1 5810403"/>
              <a:gd name="f407" fmla="*/ f289 1 5905499"/>
              <a:gd name="f408" fmla="*/ f290 1 5810403"/>
              <a:gd name="f409" fmla="*/ f291 1 5905499"/>
              <a:gd name="f410" fmla="*/ f292 1 5810403"/>
              <a:gd name="f411" fmla="*/ f293 1 5905499"/>
              <a:gd name="f412" fmla="*/ f294 1 5810403"/>
              <a:gd name="f413" fmla="*/ f295 1 5905499"/>
              <a:gd name="f414" fmla="*/ f296 1 5905499"/>
              <a:gd name="f415" fmla="*/ f297 1 5810403"/>
              <a:gd name="f416" fmla="*/ f298 1 5905499"/>
              <a:gd name="f417" fmla="*/ f299 1 5810403"/>
              <a:gd name="f418" fmla="*/ f300 1 5810403"/>
              <a:gd name="f419" fmla="*/ f301 1 5810403"/>
              <a:gd name="f420" fmla="*/ f302 1 5810403"/>
              <a:gd name="f421" fmla="*/ f303 1 5905499"/>
              <a:gd name="f422" fmla="*/ f304 1 5810403"/>
              <a:gd name="f423" fmla="*/ f305 1 5905499"/>
              <a:gd name="f424" fmla="*/ f306 1 5810403"/>
              <a:gd name="f425" fmla="*/ f307 1 5905499"/>
              <a:gd name="f426" fmla="*/ f308 1 5810403"/>
              <a:gd name="f427" fmla="*/ f309 1 5905499"/>
              <a:gd name="f428" fmla="*/ f310 1 5810403"/>
              <a:gd name="f429" fmla="*/ f311 1 5905499"/>
              <a:gd name="f430" fmla="*/ f312 1 5810403"/>
              <a:gd name="f431" fmla="*/ f313 1 5905499"/>
              <a:gd name="f432" fmla="*/ f314 1 5810403"/>
              <a:gd name="f433" fmla="*/ f315 1 5810403"/>
              <a:gd name="f434" fmla="*/ f316 1 5905499"/>
              <a:gd name="f435" fmla="*/ f317 1 5810403"/>
              <a:gd name="f436" fmla="*/ f318 1 5905499"/>
              <a:gd name="f437" fmla="*/ f319 1 5810403"/>
              <a:gd name="f438" fmla="*/ f320 1 5905499"/>
              <a:gd name="f439" fmla="*/ f321 1 5810403"/>
              <a:gd name="f440" fmla="*/ f322 1 5905499"/>
              <a:gd name="f441" fmla="*/ f323 1 5810403"/>
              <a:gd name="f442" fmla="*/ f324 1 5905499"/>
              <a:gd name="f443" fmla="*/ f325 1 5810403"/>
              <a:gd name="f444" fmla="*/ f326 1 5905499"/>
              <a:gd name="f445" fmla="*/ f327 1 5810403"/>
              <a:gd name="f446" fmla="*/ f328 1 5905499"/>
              <a:gd name="f447" fmla="*/ f329 1 5810403"/>
              <a:gd name="f448" fmla="*/ f330 1 5905499"/>
              <a:gd name="f449" fmla="*/ f331 1 5810403"/>
              <a:gd name="f450" fmla="*/ f332 1 5905499"/>
              <a:gd name="f451" fmla="*/ f333 1 5810403"/>
              <a:gd name="f452" fmla="*/ f334 1 5905499"/>
              <a:gd name="f453" fmla="*/ f335 1 5810403"/>
              <a:gd name="f454" fmla="*/ f336 1 5905499"/>
              <a:gd name="f455" fmla="*/ f337 1 5810403"/>
              <a:gd name="f456" fmla="*/ f338 1 5905499"/>
              <a:gd name="f457" fmla="*/ f339 1 5810403"/>
              <a:gd name="f458" fmla="*/ f340 1 5905499"/>
              <a:gd name="f459" fmla="*/ f341 1 5810403"/>
              <a:gd name="f460" fmla="*/ f342 1 5905499"/>
              <a:gd name="f461" fmla="*/ f343 1 5810403"/>
              <a:gd name="f462" fmla="*/ f344 1 5905499"/>
              <a:gd name="f463" fmla="*/ f345 1 5905499"/>
              <a:gd name="f464" fmla="*/ f346 1 5810403"/>
              <a:gd name="f465" fmla="*/ f347 1 5905499"/>
              <a:gd name="f466" fmla="*/ f348 1 5810403"/>
              <a:gd name="f467" fmla="*/ f349 1 5810403"/>
              <a:gd name="f468" fmla="*/ f350 1 5810403"/>
              <a:gd name="f469" fmla="*/ f351 1 5810403"/>
              <a:gd name="f470" fmla="*/ f352 1 5905499"/>
              <a:gd name="f471" fmla="*/ f353 1 5810403"/>
              <a:gd name="f472" fmla="*/ f354 1 5905499"/>
              <a:gd name="f473" fmla="*/ f355 1 5810403"/>
              <a:gd name="f474" fmla="*/ f356 1 5905499"/>
              <a:gd name="f475" fmla="*/ f357 1 5810403"/>
              <a:gd name="f476" fmla="*/ f358 1 5905499"/>
              <a:gd name="f477" fmla="*/ f359 1 5810403"/>
              <a:gd name="f478" fmla="*/ f360 1 5905499"/>
              <a:gd name="f479" fmla="*/ f361 1 5810403"/>
              <a:gd name="f480" fmla="*/ f362 1 5905499"/>
              <a:gd name="f481" fmla="*/ f363 1 5810403"/>
              <a:gd name="f482" fmla="*/ f364 1 5905499"/>
              <a:gd name="f483" fmla="*/ f365 1 5810403"/>
              <a:gd name="f484" fmla="*/ f366 1 5810403"/>
              <a:gd name="f485" fmla="*/ f367 1 5905499"/>
              <a:gd name="f486" fmla="*/ f368 1 5810403"/>
              <a:gd name="f487" fmla="*/ f369 1 5905499"/>
              <a:gd name="f488" fmla="*/ f370 1 5810403"/>
              <a:gd name="f489" fmla="*/ f371 1 5905499"/>
              <a:gd name="f490" fmla="*/ f372 1 5810403"/>
              <a:gd name="f491" fmla="*/ f373 1 5905499"/>
              <a:gd name="f492" fmla="*/ f374 1 5810403"/>
              <a:gd name="f493" fmla="*/ f375 1 5905499"/>
              <a:gd name="f494" fmla="*/ f376 1 5810403"/>
              <a:gd name="f495" fmla="*/ f377 1 5905499"/>
              <a:gd name="f496" fmla="*/ f378 1 5810403"/>
              <a:gd name="f497" fmla="*/ f379 1 5905499"/>
              <a:gd name="f498" fmla="*/ f380 1 5810403"/>
              <a:gd name="f499" fmla="*/ f381 1 5810403"/>
              <a:gd name="f500" fmla="*/ f382 1 5905499"/>
              <a:gd name="f501" fmla="*/ f383 1 5810403"/>
              <a:gd name="f502" fmla="*/ f384 1 5905499"/>
              <a:gd name="f503" fmla="*/ f385 1 5810403"/>
              <a:gd name="f504" fmla="*/ f386 1 5905499"/>
              <a:gd name="f505" fmla="*/ f387 1 5810403"/>
              <a:gd name="f506" fmla="*/ f388 1 5905499"/>
              <a:gd name="f507" fmla="*/ f389 1 5810403"/>
              <a:gd name="f508" fmla="*/ f390 1 5905499"/>
              <a:gd name="f509" fmla="*/ f391 1 5810403"/>
              <a:gd name="f510" fmla="*/ f392 1 5905499"/>
              <a:gd name="f511" fmla="*/ f393 1 5810403"/>
              <a:gd name="f512" fmla="*/ f394 1 5905499"/>
              <a:gd name="f513" fmla="*/ f5 1 f276"/>
              <a:gd name="f514" fmla="*/ f6 1 f276"/>
              <a:gd name="f515" fmla="*/ f5 1 f277"/>
              <a:gd name="f516" fmla="*/ f7 1 f277"/>
              <a:gd name="f517" fmla="+- f395 0 f1"/>
              <a:gd name="f518" fmla="*/ f396 1 f276"/>
              <a:gd name="f519" fmla="*/ f397 1 f277"/>
              <a:gd name="f520" fmla="*/ f398 1 f276"/>
              <a:gd name="f521" fmla="*/ f399 1 f276"/>
              <a:gd name="f522" fmla="*/ f400 1 f276"/>
              <a:gd name="f523" fmla="*/ f401 1 f277"/>
              <a:gd name="f524" fmla="*/ f402 1 f276"/>
              <a:gd name="f525" fmla="*/ f403 1 f277"/>
              <a:gd name="f526" fmla="*/ f404 1 f276"/>
              <a:gd name="f527" fmla="*/ f405 1 f277"/>
              <a:gd name="f528" fmla="*/ f406 1 f276"/>
              <a:gd name="f529" fmla="*/ f407 1 f277"/>
              <a:gd name="f530" fmla="*/ f408 1 f276"/>
              <a:gd name="f531" fmla="*/ f409 1 f277"/>
              <a:gd name="f532" fmla="*/ f410 1 f276"/>
              <a:gd name="f533" fmla="*/ f411 1 f277"/>
              <a:gd name="f534" fmla="*/ f412 1 f276"/>
              <a:gd name="f535" fmla="*/ f413 1 f277"/>
              <a:gd name="f536" fmla="*/ f414 1 f277"/>
              <a:gd name="f537" fmla="*/ f415 1 f276"/>
              <a:gd name="f538" fmla="*/ f416 1 f277"/>
              <a:gd name="f539" fmla="*/ f417 1 f276"/>
              <a:gd name="f540" fmla="*/ f418 1 f276"/>
              <a:gd name="f541" fmla="*/ f419 1 f276"/>
              <a:gd name="f542" fmla="*/ f420 1 f276"/>
              <a:gd name="f543" fmla="*/ f421 1 f277"/>
              <a:gd name="f544" fmla="*/ f422 1 f276"/>
              <a:gd name="f545" fmla="*/ f423 1 f277"/>
              <a:gd name="f546" fmla="*/ f424 1 f276"/>
              <a:gd name="f547" fmla="*/ f425 1 f277"/>
              <a:gd name="f548" fmla="*/ f426 1 f276"/>
              <a:gd name="f549" fmla="*/ f427 1 f277"/>
              <a:gd name="f550" fmla="*/ f428 1 f276"/>
              <a:gd name="f551" fmla="*/ f429 1 f277"/>
              <a:gd name="f552" fmla="*/ f430 1 f276"/>
              <a:gd name="f553" fmla="*/ f431 1 f277"/>
              <a:gd name="f554" fmla="*/ f432 1 f276"/>
              <a:gd name="f555" fmla="*/ f433 1 f276"/>
              <a:gd name="f556" fmla="*/ f434 1 f277"/>
              <a:gd name="f557" fmla="*/ f435 1 f276"/>
              <a:gd name="f558" fmla="*/ f436 1 f277"/>
              <a:gd name="f559" fmla="*/ f437 1 f276"/>
              <a:gd name="f560" fmla="*/ f438 1 f277"/>
              <a:gd name="f561" fmla="*/ f439 1 f276"/>
              <a:gd name="f562" fmla="*/ f440 1 f277"/>
              <a:gd name="f563" fmla="*/ f441 1 f276"/>
              <a:gd name="f564" fmla="*/ f442 1 f277"/>
              <a:gd name="f565" fmla="*/ f443 1 f276"/>
              <a:gd name="f566" fmla="*/ f444 1 f277"/>
              <a:gd name="f567" fmla="*/ f445 1 f276"/>
              <a:gd name="f568" fmla="*/ f446 1 f277"/>
              <a:gd name="f569" fmla="*/ f447 1 f276"/>
              <a:gd name="f570" fmla="*/ f448 1 f277"/>
              <a:gd name="f571" fmla="*/ f449 1 f276"/>
              <a:gd name="f572" fmla="*/ f450 1 f277"/>
              <a:gd name="f573" fmla="*/ f451 1 f276"/>
              <a:gd name="f574" fmla="*/ f452 1 f277"/>
              <a:gd name="f575" fmla="*/ f453 1 f276"/>
              <a:gd name="f576" fmla="*/ f454 1 f277"/>
              <a:gd name="f577" fmla="*/ f455 1 f276"/>
              <a:gd name="f578" fmla="*/ f456 1 f277"/>
              <a:gd name="f579" fmla="*/ f457 1 f276"/>
              <a:gd name="f580" fmla="*/ f458 1 f277"/>
              <a:gd name="f581" fmla="*/ f459 1 f276"/>
              <a:gd name="f582" fmla="*/ f460 1 f277"/>
              <a:gd name="f583" fmla="*/ f461 1 f276"/>
              <a:gd name="f584" fmla="*/ f462 1 f277"/>
              <a:gd name="f585" fmla="*/ f463 1 f277"/>
              <a:gd name="f586" fmla="*/ f464 1 f276"/>
              <a:gd name="f587" fmla="*/ f465 1 f277"/>
              <a:gd name="f588" fmla="*/ f466 1 f276"/>
              <a:gd name="f589" fmla="*/ f467 1 f276"/>
              <a:gd name="f590" fmla="*/ f468 1 f276"/>
              <a:gd name="f591" fmla="*/ f469 1 f276"/>
              <a:gd name="f592" fmla="*/ f470 1 f277"/>
              <a:gd name="f593" fmla="*/ f471 1 f276"/>
              <a:gd name="f594" fmla="*/ f472 1 f277"/>
              <a:gd name="f595" fmla="*/ f473 1 f276"/>
              <a:gd name="f596" fmla="*/ f474 1 f277"/>
              <a:gd name="f597" fmla="*/ f475 1 f276"/>
              <a:gd name="f598" fmla="*/ f476 1 f277"/>
              <a:gd name="f599" fmla="*/ f477 1 f276"/>
              <a:gd name="f600" fmla="*/ f478 1 f277"/>
              <a:gd name="f601" fmla="*/ f479 1 f276"/>
              <a:gd name="f602" fmla="*/ f480 1 f277"/>
              <a:gd name="f603" fmla="*/ f481 1 f276"/>
              <a:gd name="f604" fmla="*/ f482 1 f277"/>
              <a:gd name="f605" fmla="*/ f483 1 f276"/>
              <a:gd name="f606" fmla="*/ f484 1 f276"/>
              <a:gd name="f607" fmla="*/ f485 1 f277"/>
              <a:gd name="f608" fmla="*/ f486 1 f276"/>
              <a:gd name="f609" fmla="*/ f487 1 f277"/>
              <a:gd name="f610" fmla="*/ f488 1 f276"/>
              <a:gd name="f611" fmla="*/ f489 1 f277"/>
              <a:gd name="f612" fmla="*/ f490 1 f276"/>
              <a:gd name="f613" fmla="*/ f491 1 f277"/>
              <a:gd name="f614" fmla="*/ f492 1 f276"/>
              <a:gd name="f615" fmla="*/ f493 1 f277"/>
              <a:gd name="f616" fmla="*/ f494 1 f276"/>
              <a:gd name="f617" fmla="*/ f495 1 f277"/>
              <a:gd name="f618" fmla="*/ f496 1 f276"/>
              <a:gd name="f619" fmla="*/ f497 1 f277"/>
              <a:gd name="f620" fmla="*/ f498 1 f276"/>
              <a:gd name="f621" fmla="*/ f499 1 f276"/>
              <a:gd name="f622" fmla="*/ f500 1 f277"/>
              <a:gd name="f623" fmla="*/ f501 1 f276"/>
              <a:gd name="f624" fmla="*/ f502 1 f277"/>
              <a:gd name="f625" fmla="*/ f503 1 f276"/>
              <a:gd name="f626" fmla="*/ f504 1 f277"/>
              <a:gd name="f627" fmla="*/ f505 1 f276"/>
              <a:gd name="f628" fmla="*/ f506 1 f277"/>
              <a:gd name="f629" fmla="*/ f507 1 f276"/>
              <a:gd name="f630" fmla="*/ f508 1 f277"/>
              <a:gd name="f631" fmla="*/ f509 1 f276"/>
              <a:gd name="f632" fmla="*/ f510 1 f277"/>
              <a:gd name="f633" fmla="*/ f511 1 f276"/>
              <a:gd name="f634" fmla="*/ f512 1 f277"/>
              <a:gd name="f635" fmla="*/ f513 f271 1"/>
              <a:gd name="f636" fmla="*/ f514 f271 1"/>
              <a:gd name="f637" fmla="*/ f516 f272 1"/>
              <a:gd name="f638" fmla="*/ f515 f272 1"/>
              <a:gd name="f639" fmla="*/ f518 f271 1"/>
              <a:gd name="f640" fmla="*/ f519 f272 1"/>
              <a:gd name="f641" fmla="*/ f520 f271 1"/>
              <a:gd name="f642" fmla="*/ f521 f271 1"/>
              <a:gd name="f643" fmla="*/ f522 f271 1"/>
              <a:gd name="f644" fmla="*/ f523 f272 1"/>
              <a:gd name="f645" fmla="*/ f524 f271 1"/>
              <a:gd name="f646" fmla="*/ f525 f272 1"/>
              <a:gd name="f647" fmla="*/ f526 f271 1"/>
              <a:gd name="f648" fmla="*/ f527 f272 1"/>
              <a:gd name="f649" fmla="*/ f528 f271 1"/>
              <a:gd name="f650" fmla="*/ f529 f272 1"/>
              <a:gd name="f651" fmla="*/ f530 f271 1"/>
              <a:gd name="f652" fmla="*/ f531 f272 1"/>
              <a:gd name="f653" fmla="*/ f532 f271 1"/>
              <a:gd name="f654" fmla="*/ f533 f272 1"/>
              <a:gd name="f655" fmla="*/ f534 f271 1"/>
              <a:gd name="f656" fmla="*/ f535 f272 1"/>
              <a:gd name="f657" fmla="*/ f536 f272 1"/>
              <a:gd name="f658" fmla="*/ f537 f271 1"/>
              <a:gd name="f659" fmla="*/ f538 f272 1"/>
              <a:gd name="f660" fmla="*/ f539 f271 1"/>
              <a:gd name="f661" fmla="*/ f540 f271 1"/>
              <a:gd name="f662" fmla="*/ f541 f271 1"/>
              <a:gd name="f663" fmla="*/ f542 f271 1"/>
              <a:gd name="f664" fmla="*/ f543 f272 1"/>
              <a:gd name="f665" fmla="*/ f544 f271 1"/>
              <a:gd name="f666" fmla="*/ f545 f272 1"/>
              <a:gd name="f667" fmla="*/ f546 f271 1"/>
              <a:gd name="f668" fmla="*/ f547 f272 1"/>
              <a:gd name="f669" fmla="*/ f548 f271 1"/>
              <a:gd name="f670" fmla="*/ f549 f272 1"/>
              <a:gd name="f671" fmla="*/ f550 f271 1"/>
              <a:gd name="f672" fmla="*/ f551 f272 1"/>
              <a:gd name="f673" fmla="*/ f552 f271 1"/>
              <a:gd name="f674" fmla="*/ f553 f272 1"/>
              <a:gd name="f675" fmla="*/ f554 f271 1"/>
              <a:gd name="f676" fmla="*/ f555 f271 1"/>
              <a:gd name="f677" fmla="*/ f556 f272 1"/>
              <a:gd name="f678" fmla="*/ f557 f271 1"/>
              <a:gd name="f679" fmla="*/ f558 f272 1"/>
              <a:gd name="f680" fmla="*/ f559 f271 1"/>
              <a:gd name="f681" fmla="*/ f560 f272 1"/>
              <a:gd name="f682" fmla="*/ f561 f271 1"/>
              <a:gd name="f683" fmla="*/ f562 f272 1"/>
              <a:gd name="f684" fmla="*/ f563 f271 1"/>
              <a:gd name="f685" fmla="*/ f564 f272 1"/>
              <a:gd name="f686" fmla="*/ f565 f271 1"/>
              <a:gd name="f687" fmla="*/ f566 f272 1"/>
              <a:gd name="f688" fmla="*/ f567 f271 1"/>
              <a:gd name="f689" fmla="*/ f568 f272 1"/>
              <a:gd name="f690" fmla="*/ f569 f271 1"/>
              <a:gd name="f691" fmla="*/ f570 f272 1"/>
              <a:gd name="f692" fmla="*/ f571 f271 1"/>
              <a:gd name="f693" fmla="*/ f572 f272 1"/>
              <a:gd name="f694" fmla="*/ f573 f271 1"/>
              <a:gd name="f695" fmla="*/ f574 f272 1"/>
              <a:gd name="f696" fmla="*/ f575 f271 1"/>
              <a:gd name="f697" fmla="*/ f576 f272 1"/>
              <a:gd name="f698" fmla="*/ f577 f271 1"/>
              <a:gd name="f699" fmla="*/ f578 f272 1"/>
              <a:gd name="f700" fmla="*/ f579 f271 1"/>
              <a:gd name="f701" fmla="*/ f580 f272 1"/>
              <a:gd name="f702" fmla="*/ f581 f271 1"/>
              <a:gd name="f703" fmla="*/ f582 f272 1"/>
              <a:gd name="f704" fmla="*/ f583 f271 1"/>
              <a:gd name="f705" fmla="*/ f584 f272 1"/>
              <a:gd name="f706" fmla="*/ f585 f272 1"/>
              <a:gd name="f707" fmla="*/ f586 f271 1"/>
              <a:gd name="f708" fmla="*/ f587 f272 1"/>
              <a:gd name="f709" fmla="*/ f588 f271 1"/>
              <a:gd name="f710" fmla="*/ f589 f271 1"/>
              <a:gd name="f711" fmla="*/ f590 f271 1"/>
              <a:gd name="f712" fmla="*/ f591 f271 1"/>
              <a:gd name="f713" fmla="*/ f592 f272 1"/>
              <a:gd name="f714" fmla="*/ f593 f271 1"/>
              <a:gd name="f715" fmla="*/ f594 f272 1"/>
              <a:gd name="f716" fmla="*/ f595 f271 1"/>
              <a:gd name="f717" fmla="*/ f596 f272 1"/>
              <a:gd name="f718" fmla="*/ f597 f271 1"/>
              <a:gd name="f719" fmla="*/ f598 f272 1"/>
              <a:gd name="f720" fmla="*/ f599 f271 1"/>
              <a:gd name="f721" fmla="*/ f600 f272 1"/>
              <a:gd name="f722" fmla="*/ f601 f271 1"/>
              <a:gd name="f723" fmla="*/ f602 f272 1"/>
              <a:gd name="f724" fmla="*/ f603 f271 1"/>
              <a:gd name="f725" fmla="*/ f604 f272 1"/>
              <a:gd name="f726" fmla="*/ f605 f271 1"/>
              <a:gd name="f727" fmla="*/ f606 f271 1"/>
              <a:gd name="f728" fmla="*/ f607 f272 1"/>
              <a:gd name="f729" fmla="*/ f608 f271 1"/>
              <a:gd name="f730" fmla="*/ f609 f272 1"/>
              <a:gd name="f731" fmla="*/ f610 f271 1"/>
              <a:gd name="f732" fmla="*/ f611 f272 1"/>
              <a:gd name="f733" fmla="*/ f612 f271 1"/>
              <a:gd name="f734" fmla="*/ f613 f272 1"/>
              <a:gd name="f735" fmla="*/ f614 f271 1"/>
              <a:gd name="f736" fmla="*/ f615 f272 1"/>
              <a:gd name="f737" fmla="*/ f616 f271 1"/>
              <a:gd name="f738" fmla="*/ f617 f272 1"/>
              <a:gd name="f739" fmla="*/ f618 f271 1"/>
              <a:gd name="f740" fmla="*/ f619 f272 1"/>
              <a:gd name="f741" fmla="*/ f620 f271 1"/>
              <a:gd name="f742" fmla="*/ f621 f271 1"/>
              <a:gd name="f743" fmla="*/ f622 f272 1"/>
              <a:gd name="f744" fmla="*/ f623 f271 1"/>
              <a:gd name="f745" fmla="*/ f624 f272 1"/>
              <a:gd name="f746" fmla="*/ f625 f271 1"/>
              <a:gd name="f747" fmla="*/ f626 f272 1"/>
              <a:gd name="f748" fmla="*/ f627 f271 1"/>
              <a:gd name="f749" fmla="*/ f628 f272 1"/>
              <a:gd name="f750" fmla="*/ f629 f271 1"/>
              <a:gd name="f751" fmla="*/ f630 f272 1"/>
              <a:gd name="f752" fmla="*/ f631 f271 1"/>
              <a:gd name="f753" fmla="*/ f632 f272 1"/>
              <a:gd name="f754" fmla="*/ f633 f271 1"/>
              <a:gd name="f755" fmla="*/ f634 f272 1"/>
            </a:gdLst>
            <a:ahLst/>
            <a:cxnLst>
              <a:cxn ang="3cd4">
                <a:pos x="hc" y="t"/>
              </a:cxn>
              <a:cxn ang="0">
                <a:pos x="r" y="vc"/>
              </a:cxn>
              <a:cxn ang="cd4">
                <a:pos x="hc" y="b"/>
              </a:cxn>
              <a:cxn ang="cd2">
                <a:pos x="l" y="vc"/>
              </a:cxn>
              <a:cxn ang="f517">
                <a:pos x="f639" y="f640"/>
              </a:cxn>
              <a:cxn ang="f517">
                <a:pos x="f641" y="f640"/>
              </a:cxn>
              <a:cxn ang="f517">
                <a:pos x="f642" y="f640"/>
              </a:cxn>
              <a:cxn ang="f517">
                <a:pos x="f643" y="f644"/>
              </a:cxn>
              <a:cxn ang="f517">
                <a:pos x="f645" y="f646"/>
              </a:cxn>
              <a:cxn ang="f517">
                <a:pos x="f647" y="f648"/>
              </a:cxn>
              <a:cxn ang="f517">
                <a:pos x="f649" y="f650"/>
              </a:cxn>
              <a:cxn ang="f517">
                <a:pos x="f651" y="f652"/>
              </a:cxn>
              <a:cxn ang="f517">
                <a:pos x="f653" y="f654"/>
              </a:cxn>
              <a:cxn ang="f517">
                <a:pos x="f655" y="f656"/>
              </a:cxn>
              <a:cxn ang="f517">
                <a:pos x="f655" y="f657"/>
              </a:cxn>
              <a:cxn ang="f517">
                <a:pos x="f658" y="f659"/>
              </a:cxn>
              <a:cxn ang="f517">
                <a:pos x="f660" y="f659"/>
              </a:cxn>
              <a:cxn ang="f517">
                <a:pos x="f661" y="f659"/>
              </a:cxn>
              <a:cxn ang="f517">
                <a:pos x="f662" y="f659"/>
              </a:cxn>
              <a:cxn ang="f517">
                <a:pos x="f663" y="f664"/>
              </a:cxn>
              <a:cxn ang="f517">
                <a:pos x="f665" y="f666"/>
              </a:cxn>
              <a:cxn ang="f517">
                <a:pos x="f667" y="f668"/>
              </a:cxn>
              <a:cxn ang="f517">
                <a:pos x="f669" y="f670"/>
              </a:cxn>
              <a:cxn ang="f517">
                <a:pos x="f671" y="f672"/>
              </a:cxn>
              <a:cxn ang="f517">
                <a:pos x="f639" y="f640"/>
              </a:cxn>
              <a:cxn ang="f517">
                <a:pos x="f673" y="f674"/>
              </a:cxn>
              <a:cxn ang="f517">
                <a:pos x="f673" y="f674"/>
              </a:cxn>
              <a:cxn ang="f517">
                <a:pos x="f675" y="f674"/>
              </a:cxn>
              <a:cxn ang="f517">
                <a:pos x="f676" y="f677"/>
              </a:cxn>
              <a:cxn ang="f517">
                <a:pos x="f678" y="f679"/>
              </a:cxn>
              <a:cxn ang="f517">
                <a:pos x="f680" y="f681"/>
              </a:cxn>
              <a:cxn ang="f517">
                <a:pos x="f682" y="f683"/>
              </a:cxn>
              <a:cxn ang="f517">
                <a:pos x="f684" y="f685"/>
              </a:cxn>
              <a:cxn ang="f517">
                <a:pos x="f686" y="f685"/>
              </a:cxn>
              <a:cxn ang="f517">
                <a:pos x="f686" y="f687"/>
              </a:cxn>
              <a:cxn ang="f517">
                <a:pos x="f688" y="f689"/>
              </a:cxn>
              <a:cxn ang="f517">
                <a:pos x="f690" y="f691"/>
              </a:cxn>
              <a:cxn ang="f517">
                <a:pos x="f692" y="f693"/>
              </a:cxn>
              <a:cxn ang="f517">
                <a:pos x="f694" y="f695"/>
              </a:cxn>
              <a:cxn ang="f517">
                <a:pos x="f673" y="f674"/>
              </a:cxn>
              <a:cxn ang="f517">
                <a:pos x="f696" y="f697"/>
              </a:cxn>
              <a:cxn ang="f517">
                <a:pos x="f698" y="f699"/>
              </a:cxn>
              <a:cxn ang="f517">
                <a:pos x="f700" y="f701"/>
              </a:cxn>
              <a:cxn ang="f517">
                <a:pos x="f702" y="f703"/>
              </a:cxn>
              <a:cxn ang="f517">
                <a:pos x="f702" y="f703"/>
              </a:cxn>
              <a:cxn ang="f517">
                <a:pos x="f704" y="f705"/>
              </a:cxn>
              <a:cxn ang="f517">
                <a:pos x="f704" y="f706"/>
              </a:cxn>
              <a:cxn ang="f517">
                <a:pos x="f707" y="f708"/>
              </a:cxn>
              <a:cxn ang="f517">
                <a:pos x="f709" y="f708"/>
              </a:cxn>
              <a:cxn ang="f517">
                <a:pos x="f710" y="f708"/>
              </a:cxn>
              <a:cxn ang="f517">
                <a:pos x="f711" y="f708"/>
              </a:cxn>
              <a:cxn ang="f517">
                <a:pos x="f712" y="f713"/>
              </a:cxn>
              <a:cxn ang="f517">
                <a:pos x="f714" y="f715"/>
              </a:cxn>
              <a:cxn ang="f517">
                <a:pos x="f716" y="f717"/>
              </a:cxn>
              <a:cxn ang="f517">
                <a:pos x="f718" y="f719"/>
              </a:cxn>
              <a:cxn ang="f517">
                <a:pos x="f720" y="f721"/>
              </a:cxn>
              <a:cxn ang="f517">
                <a:pos x="f722" y="f723"/>
              </a:cxn>
              <a:cxn ang="f517">
                <a:pos x="f724" y="f725"/>
              </a:cxn>
              <a:cxn ang="f517">
                <a:pos x="f726" y="f725"/>
              </a:cxn>
              <a:cxn ang="f517">
                <a:pos x="f727" y="f728"/>
              </a:cxn>
              <a:cxn ang="f517">
                <a:pos x="f729" y="f730"/>
              </a:cxn>
              <a:cxn ang="f517">
                <a:pos x="f731" y="f732"/>
              </a:cxn>
              <a:cxn ang="f517">
                <a:pos x="f696" y="f697"/>
              </a:cxn>
              <a:cxn ang="f517">
                <a:pos x="f733" y="f734"/>
              </a:cxn>
              <a:cxn ang="f517">
                <a:pos x="f733" y="f734"/>
              </a:cxn>
              <a:cxn ang="f517">
                <a:pos x="f735" y="f736"/>
              </a:cxn>
              <a:cxn ang="f517">
                <a:pos x="f737" y="f738"/>
              </a:cxn>
              <a:cxn ang="f517">
                <a:pos x="f739" y="f740"/>
              </a:cxn>
              <a:cxn ang="f517">
                <a:pos x="f739" y="f740"/>
              </a:cxn>
              <a:cxn ang="f517">
                <a:pos x="f741" y="f740"/>
              </a:cxn>
              <a:cxn ang="f517">
                <a:pos x="f742" y="f743"/>
              </a:cxn>
              <a:cxn ang="f517">
                <a:pos x="f742" y="f743"/>
              </a:cxn>
              <a:cxn ang="f517">
                <a:pos x="f744" y="f745"/>
              </a:cxn>
              <a:cxn ang="f517">
                <a:pos x="f746" y="f747"/>
              </a:cxn>
              <a:cxn ang="f517">
                <a:pos x="f748" y="f749"/>
              </a:cxn>
              <a:cxn ang="f517">
                <a:pos x="f750" y="f751"/>
              </a:cxn>
              <a:cxn ang="f517">
                <a:pos x="f752" y="f751"/>
              </a:cxn>
              <a:cxn ang="f517">
                <a:pos x="f752" y="f753"/>
              </a:cxn>
              <a:cxn ang="f517">
                <a:pos x="f754" y="f755"/>
              </a:cxn>
              <a:cxn ang="f517">
                <a:pos x="f733" y="f734"/>
              </a:cxn>
            </a:cxnLst>
            <a:rect l="f635" t="f638" r="f636" b="f637"/>
            <a:pathLst>
              <a:path w="5810403" h="5905499">
                <a:moveTo>
                  <a:pt x="f8" y="f9"/>
                </a:moveTo>
                <a:lnTo>
                  <a:pt x="f10" y="f9"/>
                </a:lnTo>
                <a:lnTo>
                  <a:pt x="f11" y="f9"/>
                </a:lnTo>
                <a:cubicBezTo>
                  <a:pt x="f12" y="f9"/>
                  <a:pt x="f13" y="f14"/>
                  <a:pt x="f15" y="f16"/>
                </a:cubicBezTo>
                <a:cubicBezTo>
                  <a:pt x="f17" y="f18"/>
                  <a:pt x="f19" y="f20"/>
                  <a:pt x="f21" y="f22"/>
                </a:cubicBezTo>
                <a:cubicBezTo>
                  <a:pt x="f23" y="f24"/>
                  <a:pt x="f25" y="f26"/>
                  <a:pt x="f27" y="f28"/>
                </a:cubicBezTo>
                <a:cubicBezTo>
                  <a:pt x="f29" y="f30"/>
                  <a:pt x="f31" y="f32"/>
                  <a:pt x="f33" y="f34"/>
                </a:cubicBezTo>
                <a:lnTo>
                  <a:pt x="f35" y="f36"/>
                </a:lnTo>
                <a:cubicBezTo>
                  <a:pt x="f37" y="f38"/>
                  <a:pt x="f39" y="f40"/>
                  <a:pt x="f41" y="f40"/>
                </a:cubicBezTo>
                <a:cubicBezTo>
                  <a:pt x="f42" y="f40"/>
                  <a:pt x="f43" y="f44"/>
                  <a:pt x="f43" y="f45"/>
                </a:cubicBezTo>
                <a:lnTo>
                  <a:pt x="f43" y="f46"/>
                </a:lnTo>
                <a:cubicBezTo>
                  <a:pt x="f43" y="f47"/>
                  <a:pt x="f48" y="f49"/>
                  <a:pt x="f50" y="f51"/>
                </a:cubicBezTo>
                <a:cubicBezTo>
                  <a:pt x="f52" y="f51"/>
                  <a:pt x="f53" y="f51"/>
                  <a:pt x="f54" y="f51"/>
                </a:cubicBezTo>
                <a:lnTo>
                  <a:pt x="f55" y="f51"/>
                </a:lnTo>
                <a:cubicBezTo>
                  <a:pt x="f56" y="f51"/>
                  <a:pt x="f56" y="f51"/>
                  <a:pt x="f57" y="f51"/>
                </a:cubicBezTo>
                <a:cubicBezTo>
                  <a:pt x="f58" y="f59"/>
                  <a:pt x="f60" y="f61"/>
                  <a:pt x="f62" y="f63"/>
                </a:cubicBezTo>
                <a:cubicBezTo>
                  <a:pt x="f64" y="f65"/>
                  <a:pt x="f66" y="f67"/>
                  <a:pt x="f68" y="f69"/>
                </a:cubicBezTo>
                <a:lnTo>
                  <a:pt x="f70" y="f71"/>
                </a:lnTo>
                <a:cubicBezTo>
                  <a:pt x="f72" y="f73"/>
                  <a:pt x="f74" y="f75"/>
                  <a:pt x="f76" y="f77"/>
                </a:cubicBezTo>
                <a:cubicBezTo>
                  <a:pt x="f78" y="f79"/>
                  <a:pt x="f80" y="f81"/>
                  <a:pt x="f82" y="f83"/>
                </a:cubicBezTo>
                <a:cubicBezTo>
                  <a:pt x="f84" y="f85"/>
                  <a:pt x="f86" y="f9"/>
                  <a:pt x="f8" y="f9"/>
                </a:cubicBezTo>
                <a:close/>
                <a:moveTo>
                  <a:pt x="f87" y="f88"/>
                </a:moveTo>
                <a:lnTo>
                  <a:pt x="f87" y="f88"/>
                </a:lnTo>
                <a:lnTo>
                  <a:pt x="f89" y="f88"/>
                </a:lnTo>
                <a:cubicBezTo>
                  <a:pt x="f90" y="f88"/>
                  <a:pt x="f91" y="f92"/>
                  <a:pt x="f93" y="f94"/>
                </a:cubicBezTo>
                <a:cubicBezTo>
                  <a:pt x="f95" y="f96"/>
                  <a:pt x="f97" y="f98"/>
                  <a:pt x="f99" y="f100"/>
                </a:cubicBezTo>
                <a:cubicBezTo>
                  <a:pt x="f101" y="f102"/>
                  <a:pt x="f103" y="f104"/>
                  <a:pt x="f105" y="f106"/>
                </a:cubicBezTo>
                <a:cubicBezTo>
                  <a:pt x="f107" y="f108"/>
                  <a:pt x="f109" y="f110"/>
                  <a:pt x="f111" y="f112"/>
                </a:cubicBezTo>
                <a:lnTo>
                  <a:pt x="f113" y="f114"/>
                </a:lnTo>
                <a:lnTo>
                  <a:pt x="f115" y="f114"/>
                </a:lnTo>
                <a:lnTo>
                  <a:pt x="f115" y="f116"/>
                </a:lnTo>
                <a:lnTo>
                  <a:pt x="f117" y="f118"/>
                </a:lnTo>
                <a:cubicBezTo>
                  <a:pt x="f119" y="f120"/>
                  <a:pt x="f121" y="f122"/>
                  <a:pt x="f123" y="f122"/>
                </a:cubicBezTo>
                <a:cubicBezTo>
                  <a:pt x="f124" y="f122"/>
                  <a:pt x="f125" y="f120"/>
                  <a:pt x="f126" y="f127"/>
                </a:cubicBezTo>
                <a:cubicBezTo>
                  <a:pt x="f128" y="f129"/>
                  <a:pt x="f130" y="f131"/>
                  <a:pt x="f132" y="f133"/>
                </a:cubicBezTo>
                <a:cubicBezTo>
                  <a:pt x="f134" y="f135"/>
                  <a:pt x="f136" y="f137"/>
                  <a:pt x="f87" y="f88"/>
                </a:cubicBezTo>
                <a:close/>
                <a:moveTo>
                  <a:pt x="f138" y="f139"/>
                </a:moveTo>
                <a:cubicBezTo>
                  <a:pt x="f140" y="f139"/>
                  <a:pt x="f141" y="f142"/>
                  <a:pt x="f143" y="f144"/>
                </a:cubicBezTo>
                <a:lnTo>
                  <a:pt x="f145" y="f146"/>
                </a:lnTo>
                <a:cubicBezTo>
                  <a:pt x="f147" y="f148"/>
                  <a:pt x="f149" y="f150"/>
                  <a:pt x="f151" y="f150"/>
                </a:cubicBezTo>
                <a:lnTo>
                  <a:pt x="f151" y="f150"/>
                </a:lnTo>
                <a:cubicBezTo>
                  <a:pt x="f152" y="f150"/>
                  <a:pt x="f5" y="f153"/>
                  <a:pt x="f5" y="f154"/>
                </a:cubicBezTo>
                <a:lnTo>
                  <a:pt x="f5" y="f155"/>
                </a:lnTo>
                <a:cubicBezTo>
                  <a:pt x="f5" y="f156"/>
                  <a:pt x="f157" y="f158"/>
                  <a:pt x="f159" y="f160"/>
                </a:cubicBezTo>
                <a:cubicBezTo>
                  <a:pt x="f161" y="f160"/>
                  <a:pt x="f162" y="f160"/>
                  <a:pt x="f163" y="f160"/>
                </a:cubicBezTo>
                <a:lnTo>
                  <a:pt x="f164" y="f160"/>
                </a:lnTo>
                <a:cubicBezTo>
                  <a:pt x="f165" y="f160"/>
                  <a:pt x="f165" y="f160"/>
                  <a:pt x="f166" y="f160"/>
                </a:cubicBezTo>
                <a:cubicBezTo>
                  <a:pt x="f167" y="f168"/>
                  <a:pt x="f169" y="f170"/>
                  <a:pt x="f171" y="f172"/>
                </a:cubicBezTo>
                <a:cubicBezTo>
                  <a:pt x="f173" y="f174"/>
                  <a:pt x="f175" y="f176"/>
                  <a:pt x="f177" y="f178"/>
                </a:cubicBezTo>
                <a:lnTo>
                  <a:pt x="f179" y="f180"/>
                </a:lnTo>
                <a:cubicBezTo>
                  <a:pt x="f181" y="f182"/>
                  <a:pt x="f183" y="f184"/>
                  <a:pt x="f185" y="f186"/>
                </a:cubicBezTo>
                <a:cubicBezTo>
                  <a:pt x="f187" y="f188"/>
                  <a:pt x="f189" y="f190"/>
                  <a:pt x="f191" y="f192"/>
                </a:cubicBezTo>
                <a:cubicBezTo>
                  <a:pt x="f191" y="f192"/>
                  <a:pt x="f191" y="f193"/>
                  <a:pt x="f194" y="f193"/>
                </a:cubicBezTo>
                <a:cubicBezTo>
                  <a:pt x="f195" y="f196"/>
                  <a:pt x="f197" y="f198"/>
                  <a:pt x="f199" y="f198"/>
                </a:cubicBezTo>
                <a:lnTo>
                  <a:pt x="f200" y="f198"/>
                </a:lnTo>
                <a:cubicBezTo>
                  <a:pt x="f201" y="f198"/>
                  <a:pt x="f202" y="f203"/>
                  <a:pt x="f204" y="f205"/>
                </a:cubicBezTo>
                <a:cubicBezTo>
                  <a:pt x="f206" y="f207"/>
                  <a:pt x="f208" y="f209"/>
                  <a:pt x="f210" y="f211"/>
                </a:cubicBezTo>
                <a:cubicBezTo>
                  <a:pt x="f115" y="f212"/>
                  <a:pt x="f213" y="f214"/>
                  <a:pt x="f215" y="f216"/>
                </a:cubicBezTo>
                <a:cubicBezTo>
                  <a:pt x="f217" y="f218"/>
                  <a:pt x="f219" y="f139"/>
                  <a:pt x="f138" y="f139"/>
                </a:cubicBezTo>
                <a:close/>
                <a:moveTo>
                  <a:pt x="f220" y="f221"/>
                </a:moveTo>
                <a:lnTo>
                  <a:pt x="f220" y="f221"/>
                </a:lnTo>
                <a:cubicBezTo>
                  <a:pt x="f222" y="f221"/>
                  <a:pt x="f223" y="f224"/>
                  <a:pt x="f225" y="f226"/>
                </a:cubicBezTo>
                <a:cubicBezTo>
                  <a:pt x="f227" y="f228"/>
                  <a:pt x="f229" y="f230"/>
                  <a:pt x="f231" y="f232"/>
                </a:cubicBezTo>
                <a:cubicBezTo>
                  <a:pt x="f233" y="f234"/>
                  <a:pt x="f235" y="f236"/>
                  <a:pt x="f237" y="f238"/>
                </a:cubicBezTo>
                <a:lnTo>
                  <a:pt x="f237" y="f238"/>
                </a:lnTo>
                <a:lnTo>
                  <a:pt x="f239" y="f238"/>
                </a:lnTo>
                <a:cubicBezTo>
                  <a:pt x="f239" y="f238"/>
                  <a:pt x="f240" y="f241"/>
                  <a:pt x="f242" y="f243"/>
                </a:cubicBezTo>
                <a:lnTo>
                  <a:pt x="f242" y="f243"/>
                </a:lnTo>
                <a:cubicBezTo>
                  <a:pt x="f244" y="f245"/>
                  <a:pt x="f246" y="f247"/>
                  <a:pt x="f248" y="f249"/>
                </a:cubicBezTo>
                <a:cubicBezTo>
                  <a:pt x="f250" y="f251"/>
                  <a:pt x="f252" y="f253"/>
                  <a:pt x="f254" y="f255"/>
                </a:cubicBezTo>
                <a:cubicBezTo>
                  <a:pt x="f256" y="f257"/>
                  <a:pt x="f258" y="f259"/>
                  <a:pt x="f260" y="f261"/>
                </a:cubicBezTo>
                <a:lnTo>
                  <a:pt x="f262" y="f263"/>
                </a:lnTo>
                <a:lnTo>
                  <a:pt x="f264" y="f263"/>
                </a:lnTo>
                <a:lnTo>
                  <a:pt x="f264" y="f265"/>
                </a:lnTo>
                <a:lnTo>
                  <a:pt x="f266" y="f267"/>
                </a:lnTo>
                <a:cubicBezTo>
                  <a:pt x="f268" y="f224"/>
                  <a:pt x="f269" y="f221"/>
                  <a:pt x="f220" y="f221"/>
                </a:cubicBezTo>
                <a:close/>
              </a:path>
            </a:pathLst>
          </a:custGeom>
          <a:solidFill>
            <a:srgbClr val="191919"/>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orma libre 36">
            <a:extLst>
              <a:ext uri="{FF2B5EF4-FFF2-40B4-BE49-F238E27FC236}">
                <a16:creationId xmlns:a16="http://schemas.microsoft.com/office/drawing/2014/main" id="{D44593F2-9215-A2F3-B1E5-1B1BAA516321}"/>
              </a:ext>
            </a:extLst>
          </p:cNvPr>
          <p:cNvSpPr/>
          <p:nvPr/>
        </p:nvSpPr>
        <p:spPr>
          <a:xfrm>
            <a:off x="1084441" y="3225738"/>
            <a:ext cx="351705" cy="351705"/>
          </a:xfrm>
          <a:custGeom>
            <a:avLst/>
            <a:gdLst>
              <a:gd name="f0" fmla="val 10800000"/>
              <a:gd name="f1" fmla="val 5400000"/>
              <a:gd name="f2" fmla="val 180"/>
              <a:gd name="f3" fmla="val w"/>
              <a:gd name="f4" fmla="val h"/>
              <a:gd name="f5" fmla="val 0"/>
              <a:gd name="f6" fmla="val 5819790"/>
              <a:gd name="f7" fmla="val 2910247"/>
              <a:gd name="f8" fmla="val 1302768"/>
              <a:gd name="f9" fmla="val 4517727"/>
              <a:gd name="f10" fmla="val 5827550"/>
              <a:gd name="f11" fmla="val 5820495"/>
              <a:gd name="f12" fmla="val 4524783"/>
              <a:gd name="f13" fmla="val 2917303"/>
              <a:gd name="f14" fmla="val 1309824"/>
              <a:gd name="f15" fmla="val 5545414"/>
              <a:gd name="f16" fmla="val 1462879"/>
              <a:gd name="f17" fmla="val 282136"/>
              <a:gd name="f18" fmla="val 4364672"/>
              <a:gd name="f19" fmla="val 1469935"/>
              <a:gd name="f20" fmla="val 281433"/>
              <a:gd name="f21" fmla="val 4357616"/>
              <a:gd name="f22" fmla="val 5538358"/>
              <a:gd name="f23" fmla="val 1462175"/>
              <a:gd name="f24" fmla="val 2909544"/>
              <a:gd name="f25" fmla="val 4356912"/>
              <a:gd name="f26" fmla="val 4265916"/>
              <a:gd name="f27" fmla="val 2977964"/>
              <a:gd name="f28" fmla="val 2985724"/>
              <a:gd name="f29" fmla="val 4258157"/>
              <a:gd name="f30" fmla="val 4250397"/>
              <a:gd name="f31" fmla="val 2993484"/>
              <a:gd name="f32" fmla="val 3001243"/>
              <a:gd name="f33" fmla="val 4242637"/>
              <a:gd name="f34" fmla="val 3008299"/>
              <a:gd name="f35" fmla="val 3191680"/>
              <a:gd name="f36" fmla="val 4059256"/>
              <a:gd name="f37" fmla="val 3161354"/>
              <a:gd name="f38" fmla="val 4089582"/>
              <a:gd name="f39" fmla="val 3131019"/>
              <a:gd name="f40" fmla="val 4097342"/>
              <a:gd name="f41" fmla="val 3092933"/>
              <a:gd name="f42" fmla="val 3054848"/>
              <a:gd name="f43" fmla="val 3024513"/>
              <a:gd name="f44" fmla="val 4081822"/>
              <a:gd name="f45" fmla="val 2994187"/>
              <a:gd name="f46" fmla="val 2940582"/>
              <a:gd name="f47" fmla="val 4005652"/>
              <a:gd name="f48" fmla="val 3914665"/>
              <a:gd name="f49" fmla="val 3861051"/>
              <a:gd name="f50" fmla="val 3801807"/>
              <a:gd name="f51" fmla="val 3053431"/>
              <a:gd name="f52" fmla="val 1569385"/>
              <a:gd name="f53" fmla="val 1493204"/>
              <a:gd name="f54" fmla="val 1432543"/>
              <a:gd name="f55" fmla="val 2992770"/>
              <a:gd name="f56" fmla="val 2916590"/>
              <a:gd name="f57" fmla="val 2840410"/>
              <a:gd name="f58" fmla="val 2779749"/>
              <a:gd name="f59" fmla="val 3801094"/>
              <a:gd name="f60" fmla="val 3001937"/>
              <a:gd name="f61" fmla="val 1980593"/>
              <a:gd name="f62" fmla="val 2948333"/>
              <a:gd name="f63" fmla="val 1926988"/>
              <a:gd name="f64" fmla="val 1836001"/>
              <a:gd name="f65" fmla="val 1782387"/>
              <a:gd name="f66" fmla="val 3055542"/>
              <a:gd name="f67" fmla="val 1728782"/>
              <a:gd name="f68" fmla="val 3146529"/>
              <a:gd name="f69" fmla="val 3200143"/>
              <a:gd name="f70" fmla="val 4235590"/>
              <a:gd name="f71" fmla="val 2818538"/>
              <a:gd name="f72" fmla="val 4243350"/>
              <a:gd name="f73" fmla="val 2826298"/>
              <a:gd name="f74" fmla="val 4251110"/>
              <a:gd name="f75" fmla="val 2834057"/>
              <a:gd name="f76" fmla="val 2841113"/>
              <a:gd name="f77" fmla="val 4258870"/>
              <a:gd name="f78" fmla="val 2848873"/>
              <a:gd name="f79" fmla="val 2856633"/>
              <a:gd name="f80" fmla="val 4266629"/>
              <a:gd name="f81" fmla="val 2864393"/>
              <a:gd name="f82" fmla="val 2872152"/>
              <a:gd name="f83" fmla="val 4274389"/>
              <a:gd name="f84" fmla="val 2879912"/>
              <a:gd name="f85" fmla="val 2887672"/>
              <a:gd name="f86" fmla="val 2895432"/>
              <a:gd name="f87" fmla="val 2910951"/>
              <a:gd name="f88" fmla="val 2933517"/>
              <a:gd name="f89" fmla="val 2949036"/>
              <a:gd name="f90" fmla="val 2956796"/>
              <a:gd name="f91" fmla="val 2964556"/>
              <a:gd name="f92" fmla="val 4273676"/>
              <a:gd name="f93" fmla="val 2970908"/>
              <a:gd name="f94" fmla="+- 0 0 -90"/>
              <a:gd name="f95" fmla="*/ f3 1 5819790"/>
              <a:gd name="f96" fmla="*/ f4 1 5819790"/>
              <a:gd name="f97" fmla="+- f6 0 f5"/>
              <a:gd name="f98" fmla="*/ f94 f0 1"/>
              <a:gd name="f99" fmla="*/ f97 1 5819790"/>
              <a:gd name="f100" fmla="*/ 2910247 f97 1"/>
              <a:gd name="f101" fmla="*/ 0 f97 1"/>
              <a:gd name="f102" fmla="*/ 5827550 f97 1"/>
              <a:gd name="f103" fmla="*/ 5820495 f97 1"/>
              <a:gd name="f104" fmla="*/ 2917303 f97 1"/>
              <a:gd name="f105" fmla="*/ 5545414 f97 1"/>
              <a:gd name="f106" fmla="*/ 282136 f97 1"/>
              <a:gd name="f107" fmla="*/ 281433 f97 1"/>
              <a:gd name="f108" fmla="*/ 5538358 f97 1"/>
              <a:gd name="f109" fmla="*/ 2909544 f97 1"/>
              <a:gd name="f110" fmla="*/ 4265916 f97 1"/>
              <a:gd name="f111" fmla="*/ 2977964 f97 1"/>
              <a:gd name="f112" fmla="*/ 4258157 f97 1"/>
              <a:gd name="f113" fmla="*/ 2985724 f97 1"/>
              <a:gd name="f114" fmla="*/ 4242637 f97 1"/>
              <a:gd name="f115" fmla="*/ 3008299 f97 1"/>
              <a:gd name="f116" fmla="*/ 3191680 f97 1"/>
              <a:gd name="f117" fmla="*/ 4059256 f97 1"/>
              <a:gd name="f118" fmla="*/ 3092933 f97 1"/>
              <a:gd name="f119" fmla="*/ 4097342 f97 1"/>
              <a:gd name="f120" fmla="*/ 2994187 f97 1"/>
              <a:gd name="f121" fmla="*/ 3861051 f97 1"/>
              <a:gd name="f122" fmla="*/ 3801807 f97 1"/>
              <a:gd name="f123" fmla="*/ 3053431 f97 1"/>
              <a:gd name="f124" fmla="*/ 1569385 f97 1"/>
              <a:gd name="f125" fmla="*/ 1432543 f97 1"/>
              <a:gd name="f126" fmla="*/ 2916590 f97 1"/>
              <a:gd name="f127" fmla="*/ 2779749 f97 1"/>
              <a:gd name="f128" fmla="*/ 3801094 f97 1"/>
              <a:gd name="f129" fmla="*/ 3001937 f97 1"/>
              <a:gd name="f130" fmla="*/ 1980593 f97 1"/>
              <a:gd name="f131" fmla="*/ 1782387 f97 1"/>
              <a:gd name="f132" fmla="*/ 3200143 f97 1"/>
              <a:gd name="f133" fmla="*/ 4235590 f97 1"/>
              <a:gd name="f134" fmla="*/ 2818538 f97 1"/>
              <a:gd name="f135" fmla="*/ 4251110 f97 1"/>
              <a:gd name="f136" fmla="*/ 2841113 f97 1"/>
              <a:gd name="f137" fmla="*/ 4258870 f97 1"/>
              <a:gd name="f138" fmla="*/ 2848873 f97 1"/>
              <a:gd name="f139" fmla="*/ 4266629 f97 1"/>
              <a:gd name="f140" fmla="*/ 2864393 f97 1"/>
              <a:gd name="f141" fmla="*/ 4274389 f97 1"/>
              <a:gd name="f142" fmla="*/ 2879912 f97 1"/>
              <a:gd name="f143" fmla="*/ 2895432 f97 1"/>
              <a:gd name="f144" fmla="*/ 2949036 f97 1"/>
              <a:gd name="f145" fmla="*/ 2964556 f97 1"/>
              <a:gd name="f146" fmla="*/ f98 1 f2"/>
              <a:gd name="f147" fmla="*/ f100 1 5819790"/>
              <a:gd name="f148" fmla="*/ f101 1 5819790"/>
              <a:gd name="f149" fmla="*/ f102 1 5819790"/>
              <a:gd name="f150" fmla="*/ f103 1 5819790"/>
              <a:gd name="f151" fmla="*/ f104 1 5819790"/>
              <a:gd name="f152" fmla="*/ f105 1 5819790"/>
              <a:gd name="f153" fmla="*/ f106 1 5819790"/>
              <a:gd name="f154" fmla="*/ f107 1 5819790"/>
              <a:gd name="f155" fmla="*/ f108 1 5819790"/>
              <a:gd name="f156" fmla="*/ f109 1 5819790"/>
              <a:gd name="f157" fmla="*/ f110 1 5819790"/>
              <a:gd name="f158" fmla="*/ f111 1 5819790"/>
              <a:gd name="f159" fmla="*/ f112 1 5819790"/>
              <a:gd name="f160" fmla="*/ f113 1 5819790"/>
              <a:gd name="f161" fmla="*/ f114 1 5819790"/>
              <a:gd name="f162" fmla="*/ f115 1 5819790"/>
              <a:gd name="f163" fmla="*/ f116 1 5819790"/>
              <a:gd name="f164" fmla="*/ f117 1 5819790"/>
              <a:gd name="f165" fmla="*/ f118 1 5819790"/>
              <a:gd name="f166" fmla="*/ f119 1 5819790"/>
              <a:gd name="f167" fmla="*/ f120 1 5819790"/>
              <a:gd name="f168" fmla="*/ f121 1 5819790"/>
              <a:gd name="f169" fmla="*/ f122 1 5819790"/>
              <a:gd name="f170" fmla="*/ f123 1 5819790"/>
              <a:gd name="f171" fmla="*/ f124 1 5819790"/>
              <a:gd name="f172" fmla="*/ f125 1 5819790"/>
              <a:gd name="f173" fmla="*/ f126 1 5819790"/>
              <a:gd name="f174" fmla="*/ f127 1 5819790"/>
              <a:gd name="f175" fmla="*/ f128 1 5819790"/>
              <a:gd name="f176" fmla="*/ f129 1 5819790"/>
              <a:gd name="f177" fmla="*/ f130 1 5819790"/>
              <a:gd name="f178" fmla="*/ f131 1 5819790"/>
              <a:gd name="f179" fmla="*/ f132 1 5819790"/>
              <a:gd name="f180" fmla="*/ f133 1 5819790"/>
              <a:gd name="f181" fmla="*/ f134 1 5819790"/>
              <a:gd name="f182" fmla="*/ f135 1 5819790"/>
              <a:gd name="f183" fmla="*/ f136 1 5819790"/>
              <a:gd name="f184" fmla="*/ f137 1 5819790"/>
              <a:gd name="f185" fmla="*/ f138 1 5819790"/>
              <a:gd name="f186" fmla="*/ f139 1 5819790"/>
              <a:gd name="f187" fmla="*/ f140 1 5819790"/>
              <a:gd name="f188" fmla="*/ f141 1 5819790"/>
              <a:gd name="f189" fmla="*/ f142 1 5819790"/>
              <a:gd name="f190" fmla="*/ f143 1 5819790"/>
              <a:gd name="f191" fmla="*/ f144 1 5819790"/>
              <a:gd name="f192" fmla="*/ f145 1 5819790"/>
              <a:gd name="f193" fmla="*/ f5 1 f99"/>
              <a:gd name="f194" fmla="*/ f6 1 f99"/>
              <a:gd name="f195" fmla="+- f146 0 f1"/>
              <a:gd name="f196" fmla="*/ f147 1 f99"/>
              <a:gd name="f197" fmla="*/ f148 1 f99"/>
              <a:gd name="f198" fmla="*/ f149 1 f99"/>
              <a:gd name="f199" fmla="*/ f150 1 f99"/>
              <a:gd name="f200" fmla="*/ f151 1 f99"/>
              <a:gd name="f201" fmla="*/ f152 1 f99"/>
              <a:gd name="f202" fmla="*/ f153 1 f99"/>
              <a:gd name="f203" fmla="*/ f154 1 f99"/>
              <a:gd name="f204" fmla="*/ f155 1 f99"/>
              <a:gd name="f205" fmla="*/ f156 1 f99"/>
              <a:gd name="f206" fmla="*/ f157 1 f99"/>
              <a:gd name="f207" fmla="*/ f158 1 f99"/>
              <a:gd name="f208" fmla="*/ f159 1 f99"/>
              <a:gd name="f209" fmla="*/ f160 1 f99"/>
              <a:gd name="f210" fmla="*/ f161 1 f99"/>
              <a:gd name="f211" fmla="*/ f162 1 f99"/>
              <a:gd name="f212" fmla="*/ f163 1 f99"/>
              <a:gd name="f213" fmla="*/ f164 1 f99"/>
              <a:gd name="f214" fmla="*/ f165 1 f99"/>
              <a:gd name="f215" fmla="*/ f166 1 f99"/>
              <a:gd name="f216" fmla="*/ f167 1 f99"/>
              <a:gd name="f217" fmla="*/ f168 1 f99"/>
              <a:gd name="f218" fmla="*/ f169 1 f99"/>
              <a:gd name="f219" fmla="*/ f170 1 f99"/>
              <a:gd name="f220" fmla="*/ f171 1 f99"/>
              <a:gd name="f221" fmla="*/ f172 1 f99"/>
              <a:gd name="f222" fmla="*/ f173 1 f99"/>
              <a:gd name="f223" fmla="*/ f174 1 f99"/>
              <a:gd name="f224" fmla="*/ f175 1 f99"/>
              <a:gd name="f225" fmla="*/ f176 1 f99"/>
              <a:gd name="f226" fmla="*/ f177 1 f99"/>
              <a:gd name="f227" fmla="*/ f178 1 f99"/>
              <a:gd name="f228" fmla="*/ f179 1 f99"/>
              <a:gd name="f229" fmla="*/ f180 1 f99"/>
              <a:gd name="f230" fmla="*/ f181 1 f99"/>
              <a:gd name="f231" fmla="*/ f182 1 f99"/>
              <a:gd name="f232" fmla="*/ f183 1 f99"/>
              <a:gd name="f233" fmla="*/ f184 1 f99"/>
              <a:gd name="f234" fmla="*/ f185 1 f99"/>
              <a:gd name="f235" fmla="*/ f186 1 f99"/>
              <a:gd name="f236" fmla="*/ f187 1 f99"/>
              <a:gd name="f237" fmla="*/ f188 1 f99"/>
              <a:gd name="f238" fmla="*/ f189 1 f99"/>
              <a:gd name="f239" fmla="*/ f190 1 f99"/>
              <a:gd name="f240" fmla="*/ f191 1 f99"/>
              <a:gd name="f241" fmla="*/ f192 1 f99"/>
              <a:gd name="f242" fmla="*/ f193 f95 1"/>
              <a:gd name="f243" fmla="*/ f194 f95 1"/>
              <a:gd name="f244" fmla="*/ f194 f96 1"/>
              <a:gd name="f245" fmla="*/ f193 f96 1"/>
              <a:gd name="f246" fmla="*/ f196 f95 1"/>
              <a:gd name="f247" fmla="*/ f197 f96 1"/>
              <a:gd name="f248" fmla="*/ f197 f95 1"/>
              <a:gd name="f249" fmla="*/ f196 f96 1"/>
              <a:gd name="f250" fmla="*/ f198 f96 1"/>
              <a:gd name="f251" fmla="*/ f199 f95 1"/>
              <a:gd name="f252" fmla="*/ f200 f96 1"/>
              <a:gd name="f253" fmla="*/ f201 f96 1"/>
              <a:gd name="f254" fmla="*/ f202 f95 1"/>
              <a:gd name="f255" fmla="*/ f203 f96 1"/>
              <a:gd name="f256" fmla="*/ f204 f95 1"/>
              <a:gd name="f257" fmla="*/ f205 f96 1"/>
              <a:gd name="f258" fmla="*/ f206 f95 1"/>
              <a:gd name="f259" fmla="*/ f207 f96 1"/>
              <a:gd name="f260" fmla="*/ f208 f95 1"/>
              <a:gd name="f261" fmla="*/ f209 f96 1"/>
              <a:gd name="f262" fmla="*/ f210 f95 1"/>
              <a:gd name="f263" fmla="*/ f211 f96 1"/>
              <a:gd name="f264" fmla="*/ f212 f95 1"/>
              <a:gd name="f265" fmla="*/ f213 f96 1"/>
              <a:gd name="f266" fmla="*/ f214 f95 1"/>
              <a:gd name="f267" fmla="*/ f215 f96 1"/>
              <a:gd name="f268" fmla="*/ f216 f95 1"/>
              <a:gd name="f269" fmla="*/ f217 f96 1"/>
              <a:gd name="f270" fmla="*/ f218 f95 1"/>
              <a:gd name="f271" fmla="*/ f219 f96 1"/>
              <a:gd name="f272" fmla="*/ f220 f95 1"/>
              <a:gd name="f273" fmla="*/ f221 f95 1"/>
              <a:gd name="f274" fmla="*/ f222 f96 1"/>
              <a:gd name="f275" fmla="*/ f223 f96 1"/>
              <a:gd name="f276" fmla="*/ f224 f95 1"/>
              <a:gd name="f277" fmla="*/ f225 f95 1"/>
              <a:gd name="f278" fmla="*/ f226 f96 1"/>
              <a:gd name="f279" fmla="*/ f227 f96 1"/>
              <a:gd name="f280" fmla="*/ f228 f95 1"/>
              <a:gd name="f281" fmla="*/ f229 f95 1"/>
              <a:gd name="f282" fmla="*/ f230 f96 1"/>
              <a:gd name="f283" fmla="*/ f231 f95 1"/>
              <a:gd name="f284" fmla="*/ f232 f96 1"/>
              <a:gd name="f285" fmla="*/ f233 f95 1"/>
              <a:gd name="f286" fmla="*/ f234 f96 1"/>
              <a:gd name="f287" fmla="*/ f235 f95 1"/>
              <a:gd name="f288" fmla="*/ f236 f96 1"/>
              <a:gd name="f289" fmla="*/ f237 f95 1"/>
              <a:gd name="f290" fmla="*/ f238 f96 1"/>
              <a:gd name="f291" fmla="*/ f239 f96 1"/>
              <a:gd name="f292" fmla="*/ f240 f96 1"/>
              <a:gd name="f293" fmla="*/ f241 f96 1"/>
            </a:gdLst>
            <a:ahLst/>
            <a:cxnLst>
              <a:cxn ang="3cd4">
                <a:pos x="hc" y="t"/>
              </a:cxn>
              <a:cxn ang="0">
                <a:pos x="r" y="vc"/>
              </a:cxn>
              <a:cxn ang="cd4">
                <a:pos x="hc" y="b"/>
              </a:cxn>
              <a:cxn ang="cd2">
                <a:pos x="l" y="vc"/>
              </a:cxn>
              <a:cxn ang="f195">
                <a:pos x="f246" y="f247"/>
              </a:cxn>
              <a:cxn ang="f195">
                <a:pos x="f248" y="f249"/>
              </a:cxn>
              <a:cxn ang="f195">
                <a:pos x="f246" y="f250"/>
              </a:cxn>
              <a:cxn ang="f195">
                <a:pos x="f251" y="f252"/>
              </a:cxn>
              <a:cxn ang="f195">
                <a:pos x="f246" y="f247"/>
              </a:cxn>
              <a:cxn ang="f195">
                <a:pos x="f246" y="f253"/>
              </a:cxn>
              <a:cxn ang="f195">
                <a:pos x="f254" y="f252"/>
              </a:cxn>
              <a:cxn ang="f195">
                <a:pos x="f246" y="f255"/>
              </a:cxn>
              <a:cxn ang="f195">
                <a:pos x="f256" y="f257"/>
              </a:cxn>
              <a:cxn ang="f195">
                <a:pos x="f246" y="f253"/>
              </a:cxn>
              <a:cxn ang="f195">
                <a:pos x="f258" y="f259"/>
              </a:cxn>
              <a:cxn ang="f195">
                <a:pos x="f260" y="f261"/>
              </a:cxn>
              <a:cxn ang="f195">
                <a:pos x="f262" y="f263"/>
              </a:cxn>
              <a:cxn ang="f195">
                <a:pos x="f264" y="f265"/>
              </a:cxn>
              <a:cxn ang="f195">
                <a:pos x="f266" y="f267"/>
              </a:cxn>
              <a:cxn ang="f195">
                <a:pos x="f268" y="f265"/>
              </a:cxn>
              <a:cxn ang="f195">
                <a:pos x="f268" y="f269"/>
              </a:cxn>
              <a:cxn ang="f195">
                <a:pos x="f270" y="f271"/>
              </a:cxn>
              <a:cxn ang="f195">
                <a:pos x="f272" y="f271"/>
              </a:cxn>
              <a:cxn ang="f195">
                <a:pos x="f273" y="f274"/>
              </a:cxn>
              <a:cxn ang="f195">
                <a:pos x="f272" y="f275"/>
              </a:cxn>
              <a:cxn ang="f195">
                <a:pos x="f276" y="f275"/>
              </a:cxn>
              <a:cxn ang="f195">
                <a:pos x="f277" y="f278"/>
              </a:cxn>
              <a:cxn ang="f195">
                <a:pos x="f277" y="f279"/>
              </a:cxn>
              <a:cxn ang="f195">
                <a:pos x="f280" y="f279"/>
              </a:cxn>
              <a:cxn ang="f195">
                <a:pos x="f281" y="f282"/>
              </a:cxn>
              <a:cxn ang="f195">
                <a:pos x="f283" y="f284"/>
              </a:cxn>
              <a:cxn ang="f195">
                <a:pos x="f285" y="f286"/>
              </a:cxn>
              <a:cxn ang="f195">
                <a:pos x="f287" y="f288"/>
              </a:cxn>
              <a:cxn ang="f195">
                <a:pos x="f289" y="f290"/>
              </a:cxn>
              <a:cxn ang="f195">
                <a:pos x="f289" y="f291"/>
              </a:cxn>
              <a:cxn ang="f195">
                <a:pos x="f289" y="f292"/>
              </a:cxn>
              <a:cxn ang="f195">
                <a:pos x="f289" y="f293"/>
              </a:cxn>
              <a:cxn ang="f195">
                <a:pos x="f258" y="f259"/>
              </a:cxn>
              <a:cxn ang="f195">
                <a:pos x="f258" y="f259"/>
              </a:cxn>
            </a:cxnLst>
            <a:rect l="f242" t="f245" r="f243" b="f244"/>
            <a:pathLst>
              <a:path w="5819790" h="5819790">
                <a:moveTo>
                  <a:pt x="f7" y="f5"/>
                </a:moveTo>
                <a:cubicBezTo>
                  <a:pt x="f8" y="f5"/>
                  <a:pt x="f5" y="f8"/>
                  <a:pt x="f5" y="f7"/>
                </a:cubicBezTo>
                <a:cubicBezTo>
                  <a:pt x="f5" y="f9"/>
                  <a:pt x="f8" y="f10"/>
                  <a:pt x="f7" y="f10"/>
                </a:cubicBezTo>
                <a:cubicBezTo>
                  <a:pt x="f9" y="f10"/>
                  <a:pt x="f11" y="f12"/>
                  <a:pt x="f11" y="f13"/>
                </a:cubicBezTo>
                <a:cubicBezTo>
                  <a:pt x="f11" y="f14"/>
                  <a:pt x="f9" y="f5"/>
                  <a:pt x="f7" y="f5"/>
                </a:cubicBezTo>
                <a:close/>
                <a:moveTo>
                  <a:pt x="f7" y="f15"/>
                </a:moveTo>
                <a:cubicBezTo>
                  <a:pt x="f16" y="f15"/>
                  <a:pt x="f17" y="f18"/>
                  <a:pt x="f17" y="f13"/>
                </a:cubicBezTo>
                <a:cubicBezTo>
                  <a:pt x="f17" y="f19"/>
                  <a:pt x="f16" y="f20"/>
                  <a:pt x="f7" y="f20"/>
                </a:cubicBezTo>
                <a:cubicBezTo>
                  <a:pt x="f21" y="f20"/>
                  <a:pt x="f22" y="f23"/>
                  <a:pt x="f22" y="f24"/>
                </a:cubicBezTo>
                <a:cubicBezTo>
                  <a:pt x="f22" y="f25"/>
                  <a:pt x="f21" y="f15"/>
                  <a:pt x="f7" y="f15"/>
                </a:cubicBezTo>
                <a:close/>
                <a:moveTo>
                  <a:pt x="f26" y="f27"/>
                </a:moveTo>
                <a:cubicBezTo>
                  <a:pt x="f26" y="f27"/>
                  <a:pt x="f26" y="f28"/>
                  <a:pt x="f29" y="f28"/>
                </a:cubicBezTo>
                <a:cubicBezTo>
                  <a:pt x="f30" y="f31"/>
                  <a:pt x="f30" y="f32"/>
                  <a:pt x="f33" y="f34"/>
                </a:cubicBezTo>
                <a:lnTo>
                  <a:pt x="f35" y="f36"/>
                </a:lnTo>
                <a:cubicBezTo>
                  <a:pt x="f37" y="f38"/>
                  <a:pt x="f39" y="f40"/>
                  <a:pt x="f41" y="f40"/>
                </a:cubicBezTo>
                <a:cubicBezTo>
                  <a:pt x="f42" y="f40"/>
                  <a:pt x="f43" y="f44"/>
                  <a:pt x="f45" y="f36"/>
                </a:cubicBezTo>
                <a:cubicBezTo>
                  <a:pt x="f46" y="f47"/>
                  <a:pt x="f46" y="f48"/>
                  <a:pt x="f45" y="f49"/>
                </a:cubicBezTo>
                <a:lnTo>
                  <a:pt x="f50" y="f51"/>
                </a:lnTo>
                <a:lnTo>
                  <a:pt x="f52" y="f51"/>
                </a:lnTo>
                <a:cubicBezTo>
                  <a:pt x="f53" y="f51"/>
                  <a:pt x="f54" y="f55"/>
                  <a:pt x="f54" y="f56"/>
                </a:cubicBezTo>
                <a:cubicBezTo>
                  <a:pt x="f54" y="f57"/>
                  <a:pt x="f53" y="f58"/>
                  <a:pt x="f52" y="f58"/>
                </a:cubicBezTo>
                <a:lnTo>
                  <a:pt x="f59" y="f58"/>
                </a:lnTo>
                <a:lnTo>
                  <a:pt x="f60" y="f61"/>
                </a:lnTo>
                <a:cubicBezTo>
                  <a:pt x="f62" y="f63"/>
                  <a:pt x="f62" y="f64"/>
                  <a:pt x="f60" y="f65"/>
                </a:cubicBezTo>
                <a:cubicBezTo>
                  <a:pt x="f66" y="f67"/>
                  <a:pt x="f68" y="f67"/>
                  <a:pt x="f69" y="f65"/>
                </a:cubicBezTo>
                <a:lnTo>
                  <a:pt x="f70" y="f71"/>
                </a:lnTo>
                <a:cubicBezTo>
                  <a:pt x="f72" y="f73"/>
                  <a:pt x="f74" y="f75"/>
                  <a:pt x="f74" y="f76"/>
                </a:cubicBezTo>
                <a:lnTo>
                  <a:pt x="f77" y="f78"/>
                </a:lnTo>
                <a:cubicBezTo>
                  <a:pt x="f77" y="f79"/>
                  <a:pt x="f80" y="f79"/>
                  <a:pt x="f80" y="f81"/>
                </a:cubicBezTo>
                <a:cubicBezTo>
                  <a:pt x="f80" y="f82"/>
                  <a:pt x="f80" y="f82"/>
                  <a:pt x="f83" y="f84"/>
                </a:cubicBezTo>
                <a:cubicBezTo>
                  <a:pt x="f83" y="f85"/>
                  <a:pt x="f83" y="f85"/>
                  <a:pt x="f83" y="f86"/>
                </a:cubicBezTo>
                <a:cubicBezTo>
                  <a:pt x="f83" y="f87"/>
                  <a:pt x="f83" y="f88"/>
                  <a:pt x="f83" y="f89"/>
                </a:cubicBezTo>
                <a:cubicBezTo>
                  <a:pt x="f83" y="f90"/>
                  <a:pt x="f83" y="f90"/>
                  <a:pt x="f83" y="f91"/>
                </a:cubicBezTo>
                <a:cubicBezTo>
                  <a:pt x="f92" y="f93"/>
                  <a:pt x="f92" y="f93"/>
                  <a:pt x="f26" y="f27"/>
                </a:cubicBezTo>
                <a:cubicBezTo>
                  <a:pt x="f26" y="f93"/>
                  <a:pt x="f26" y="f27"/>
                  <a:pt x="f26" y="f27"/>
                </a:cubicBezTo>
                <a:close/>
              </a:path>
            </a:pathLst>
          </a:custGeom>
          <a:solidFill>
            <a:srgbClr val="191919"/>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orma libre 37">
            <a:extLst>
              <a:ext uri="{FF2B5EF4-FFF2-40B4-BE49-F238E27FC236}">
                <a16:creationId xmlns:a16="http://schemas.microsoft.com/office/drawing/2014/main" id="{1FC277BA-417F-CD99-C14C-CA5EBB02CC68}"/>
              </a:ext>
            </a:extLst>
          </p:cNvPr>
          <p:cNvSpPr/>
          <p:nvPr/>
        </p:nvSpPr>
        <p:spPr>
          <a:xfrm>
            <a:off x="5201820" y="3275170"/>
            <a:ext cx="351705" cy="327528"/>
          </a:xfrm>
          <a:custGeom>
            <a:avLst/>
            <a:gdLst>
              <a:gd name="f0" fmla="val 10800000"/>
              <a:gd name="f1" fmla="val 5400000"/>
              <a:gd name="f2" fmla="val 180"/>
              <a:gd name="f3" fmla="val w"/>
              <a:gd name="f4" fmla="val h"/>
              <a:gd name="f5" fmla="val 0"/>
              <a:gd name="f6" fmla="val 5819775"/>
              <a:gd name="f7" fmla="val 5419725"/>
              <a:gd name="f8" fmla="val 5579212"/>
              <a:gd name="f9" fmla="val 249479"/>
              <a:gd name="f10" fmla="val 111357"/>
              <a:gd name="f11" fmla="val 111957"/>
              <a:gd name="f12" fmla="val 808682"/>
              <a:gd name="f13" fmla="val 946804"/>
              <a:gd name="f14" fmla="val 1058161"/>
              <a:gd name="f15" fmla="val 295723"/>
              <a:gd name="f16" fmla="val 1695850"/>
              <a:gd name="f17" fmla="val 5113106"/>
              <a:gd name="f18" fmla="val 5284089"/>
              <a:gd name="f19" fmla="val 440541"/>
              <a:gd name="f20" fmla="val 5428298"/>
              <a:gd name="f21" fmla="val 610914"/>
              <a:gd name="f22" fmla="val 2300069"/>
              <a:gd name="f23" fmla="val 3548682"/>
              <a:gd name="f24" fmla="val 5224463"/>
              <a:gd name="f25" fmla="val 5395446"/>
              <a:gd name="f26" fmla="val 5539655"/>
              <a:gd name="f27" fmla="val 5283480"/>
              <a:gd name="f28" fmla="val 1498702"/>
              <a:gd name="f29" fmla="val 1471927"/>
              <a:gd name="f30" fmla="val 5579202"/>
              <a:gd name="f31" fmla="val 5717325"/>
              <a:gd name="f32" fmla="val 5828681"/>
              <a:gd name="f33" fmla="val 946204"/>
              <a:gd name="f34" fmla="val 250088"/>
              <a:gd name="f35" fmla="val 5822604"/>
              <a:gd name="f36" fmla="val 5717334"/>
              <a:gd name="f37" fmla="val 2175339"/>
              <a:gd name="f38" fmla="val 5184905"/>
              <a:gd name="f39" fmla="val 611534"/>
              <a:gd name="f40" fmla="val 571986"/>
              <a:gd name="f41" fmla="val 539125"/>
              <a:gd name="f42" fmla="val 5152044"/>
              <a:gd name="f43" fmla="val 5112496"/>
              <a:gd name="f44" fmla="val 4337285"/>
              <a:gd name="f45" fmla="val 2175348"/>
              <a:gd name="f46" fmla="val 3423952"/>
              <a:gd name="f47" fmla="val 2418121"/>
              <a:gd name="f48" fmla="val 2983402"/>
              <a:gd name="f49" fmla="val 2970019"/>
              <a:gd name="f50" fmla="val 2431504"/>
              <a:gd name="f51" fmla="val 2963932"/>
              <a:gd name="f52" fmla="val 2437590"/>
              <a:gd name="f53" fmla="val 3397177"/>
              <a:gd name="f54" fmla="val 3410560"/>
              <a:gd name="f55" fmla="val 3416646"/>
              <a:gd name="f56" fmla="val 2977315"/>
              <a:gd name="f57" fmla="val 5290185"/>
              <a:gd name="f58" fmla="val 5152654"/>
              <a:gd name="f59" fmla="val 5257324"/>
              <a:gd name="f60" fmla="val 5185515"/>
              <a:gd name="f61" fmla="val 5217776"/>
              <a:gd name="f62" fmla="val 3666735"/>
              <a:gd name="f63" fmla="val 4416390"/>
              <a:gd name="f64" fmla="val 5296262"/>
              <a:gd name="f65" fmla="val 4172998"/>
              <a:gd name="f66" fmla="val 3666744"/>
              <a:gd name="f67" fmla="val 2838584"/>
              <a:gd name="f68" fmla="val 3548701"/>
              <a:gd name="f69" fmla="val 2720531"/>
              <a:gd name="f70" fmla="val 3403883"/>
              <a:gd name="f71" fmla="val 2438210"/>
              <a:gd name="f72" fmla="val 2293392"/>
              <a:gd name="f73" fmla="val 2838574"/>
              <a:gd name="f74" fmla="val 4094502"/>
              <a:gd name="f75" fmla="val 538515"/>
              <a:gd name="f76" fmla="val 2149174"/>
              <a:gd name="f77" fmla="val 545211"/>
              <a:gd name="f78" fmla="val 2155870"/>
              <a:gd name="f79" fmla="val 558594"/>
              <a:gd name="f80" fmla="val 2169252"/>
              <a:gd name="f81" fmla="val 578072"/>
              <a:gd name="f82" fmla="val 597541"/>
              <a:gd name="f83" fmla="val 2182035"/>
              <a:gd name="f84" fmla="val 604237"/>
              <a:gd name="f85" fmla="val 610924"/>
              <a:gd name="f86" fmla="val 2188731"/>
              <a:gd name="f87" fmla="val 630393"/>
              <a:gd name="f88" fmla="val 2195427"/>
              <a:gd name="f89" fmla="val 650472"/>
              <a:gd name="f90" fmla="val 2208200"/>
              <a:gd name="f91" fmla="val 676637"/>
              <a:gd name="f92" fmla="val 2214896"/>
              <a:gd name="f93" fmla="val 683333"/>
              <a:gd name="f94" fmla="val 702802"/>
              <a:gd name="f95" fmla="val 2221592"/>
              <a:gd name="f96" fmla="val 722881"/>
              <a:gd name="f97" fmla="val 2228279"/>
              <a:gd name="f98" fmla="val 742360"/>
              <a:gd name="f99" fmla="val 749056"/>
              <a:gd name="f100" fmla="val 755742"/>
              <a:gd name="f101" fmla="val 761829"/>
              <a:gd name="f102" fmla="val 787994"/>
              <a:gd name="f103" fmla="val 808072"/>
              <a:gd name="f104" fmla="val 2234975"/>
              <a:gd name="f105" fmla="val 834238"/>
              <a:gd name="f106" fmla="val 853707"/>
              <a:gd name="f107" fmla="val 873785"/>
              <a:gd name="f108" fmla="val 893264"/>
              <a:gd name="f109" fmla="val 1038082"/>
              <a:gd name="f110" fmla="val 1162822"/>
              <a:gd name="f111" fmla="val 2143087"/>
              <a:gd name="f112" fmla="val 1248013"/>
              <a:gd name="f113" fmla="val 2037826"/>
              <a:gd name="f114" fmla="val 1333205"/>
              <a:gd name="f115" fmla="val 2143097"/>
              <a:gd name="f116" fmla="val 1458554"/>
              <a:gd name="f117" fmla="val 2215506"/>
              <a:gd name="f118" fmla="val 1602762"/>
              <a:gd name="f119" fmla="val 1622231"/>
              <a:gd name="f120" fmla="val 1642310"/>
              <a:gd name="f121" fmla="val 1661789"/>
              <a:gd name="f122" fmla="val 1681267"/>
              <a:gd name="f123" fmla="val 1701336"/>
              <a:gd name="f124" fmla="val 1720815"/>
              <a:gd name="f125" fmla="val 1865633"/>
              <a:gd name="f126" fmla="val 1990373"/>
              <a:gd name="f127" fmla="val 2075564"/>
              <a:gd name="f128" fmla="val 2160756"/>
              <a:gd name="f129" fmla="val 2286105"/>
              <a:gd name="f130" fmla="val 2430313"/>
              <a:gd name="f131" fmla="val 2449783"/>
              <a:gd name="f132" fmla="val 2469861"/>
              <a:gd name="f133" fmla="val 2489340"/>
              <a:gd name="f134" fmla="val 2508809"/>
              <a:gd name="f135" fmla="val 2528888"/>
              <a:gd name="f136" fmla="val 2548366"/>
              <a:gd name="f137" fmla="val 2693184"/>
              <a:gd name="f138" fmla="val 2817924"/>
              <a:gd name="f139" fmla="val 2903115"/>
              <a:gd name="f140" fmla="val 2988307"/>
              <a:gd name="f141" fmla="val 3113656"/>
              <a:gd name="f142" fmla="val 3257864"/>
              <a:gd name="f143" fmla="val 3277334"/>
              <a:gd name="f144" fmla="val 3297412"/>
              <a:gd name="f145" fmla="val 3316891"/>
              <a:gd name="f146" fmla="val 3336369"/>
              <a:gd name="f147" fmla="val 3356439"/>
              <a:gd name="f148" fmla="val 3375917"/>
              <a:gd name="f149" fmla="val 3520736"/>
              <a:gd name="f150" fmla="val 3645475"/>
              <a:gd name="f151" fmla="val 3730666"/>
              <a:gd name="f152" fmla="val 3815858"/>
              <a:gd name="f153" fmla="val 3941207"/>
              <a:gd name="f154" fmla="val 4085416"/>
              <a:gd name="f155" fmla="val 4104885"/>
              <a:gd name="f156" fmla="val 4124963"/>
              <a:gd name="f157" fmla="val 4144442"/>
              <a:gd name="f158" fmla="val 4163911"/>
              <a:gd name="f159" fmla="val 4183990"/>
              <a:gd name="f160" fmla="val 4203468"/>
              <a:gd name="f161" fmla="val 4348287"/>
              <a:gd name="f162" fmla="val 4473026"/>
              <a:gd name="f163" fmla="val 4558218"/>
              <a:gd name="f164" fmla="val 4643409"/>
              <a:gd name="f165" fmla="val 4768758"/>
              <a:gd name="f166" fmla="val 4912967"/>
              <a:gd name="f167" fmla="val 4932436"/>
              <a:gd name="f168" fmla="val 4952514"/>
              <a:gd name="f169" fmla="val 4971993"/>
              <a:gd name="f170" fmla="val 4998159"/>
              <a:gd name="f171" fmla="val 5024323"/>
              <a:gd name="f172" fmla="val 5044402"/>
              <a:gd name="f173" fmla="val 5051098"/>
              <a:gd name="f174" fmla="val 5057785"/>
              <a:gd name="f175" fmla="val 5063871"/>
              <a:gd name="f176" fmla="val 5090037"/>
              <a:gd name="f177" fmla="val 2221583"/>
              <a:gd name="f178" fmla="val 5110115"/>
              <a:gd name="f179" fmla="val 5136280"/>
              <a:gd name="f180" fmla="val 2208810"/>
              <a:gd name="f181" fmla="val 5142976"/>
              <a:gd name="f182" fmla="val 5162446"/>
              <a:gd name="f183" fmla="val 2202113"/>
              <a:gd name="f184" fmla="val 5182524"/>
              <a:gd name="f185" fmla="val 5202003"/>
              <a:gd name="f186" fmla="val 2182644"/>
              <a:gd name="f187" fmla="val 5208699"/>
              <a:gd name="f188" fmla="val 2175948"/>
              <a:gd name="f189" fmla="val 5215385"/>
              <a:gd name="f190" fmla="val 5234855"/>
              <a:gd name="f191" fmla="val 2162566"/>
              <a:gd name="f192" fmla="val 5254933"/>
              <a:gd name="f193" fmla="val 2156479"/>
              <a:gd name="f194" fmla="val 5274412"/>
              <a:gd name="f195" fmla="val 4173607"/>
              <a:gd name="f196" fmla="val 5290233"/>
              <a:gd name="f197" fmla="val 1064847"/>
              <a:gd name="f198" fmla="val 1123274"/>
              <a:gd name="f199" fmla="val 1813893"/>
              <a:gd name="f200" fmla="val 1050865"/>
              <a:gd name="f201" fmla="val 1919164"/>
              <a:gd name="f202" fmla="val 945594"/>
              <a:gd name="f203" fmla="val 1965408"/>
              <a:gd name="f204" fmla="val 912733"/>
              <a:gd name="f205" fmla="val 1978790"/>
              <a:gd name="f206" fmla="val 873185"/>
              <a:gd name="f207" fmla="val 1991573"/>
              <a:gd name="f208" fmla="val 833628"/>
              <a:gd name="f209" fmla="val 794080"/>
              <a:gd name="f210" fmla="val 754523"/>
              <a:gd name="f211" fmla="val 1984877"/>
              <a:gd name="f212" fmla="val 721662"/>
              <a:gd name="f213" fmla="val 1925860"/>
              <a:gd name="f214" fmla="val 1820590"/>
              <a:gd name="f215" fmla="val 1366657"/>
              <a:gd name="f216" fmla="val 1951415"/>
              <a:gd name="f217" fmla="val 1879006"/>
              <a:gd name="f218" fmla="val 1773736"/>
              <a:gd name="f219" fmla="val 1740875"/>
              <a:gd name="f220" fmla="val 1701327"/>
              <a:gd name="f221" fmla="val 1661770"/>
              <a:gd name="f222" fmla="val 1622212"/>
              <a:gd name="f223" fmla="val 1582665"/>
              <a:gd name="f224" fmla="val 1549803"/>
              <a:gd name="f225" fmla="val 1439075"/>
              <a:gd name="f226" fmla="val 2194808"/>
              <a:gd name="f227" fmla="val 2779567"/>
              <a:gd name="f228" fmla="val 2707158"/>
              <a:gd name="f229" fmla="val 2601887"/>
              <a:gd name="f230" fmla="val 2569026"/>
              <a:gd name="f231" fmla="val 2529478"/>
              <a:gd name="f232" fmla="val 2489930"/>
              <a:gd name="f233" fmla="val 2450383"/>
              <a:gd name="f234" fmla="val 2410825"/>
              <a:gd name="f235" fmla="val 2377964"/>
              <a:gd name="f236" fmla="val 2273913"/>
              <a:gd name="f237" fmla="val 3029655"/>
              <a:gd name="f238" fmla="val 3614414"/>
              <a:gd name="f239" fmla="val 3542005"/>
              <a:gd name="f240" fmla="val 3436735"/>
              <a:gd name="f241" fmla="val 3403873"/>
              <a:gd name="f242" fmla="val 3364325"/>
              <a:gd name="f243" fmla="val 3324768"/>
              <a:gd name="f244" fmla="val 3285211"/>
              <a:gd name="f245" fmla="val 3245663"/>
              <a:gd name="f246" fmla="val 3212802"/>
              <a:gd name="f247" fmla="val 3101454"/>
              <a:gd name="f248" fmla="val 3857196"/>
              <a:gd name="f249" fmla="val 4441955"/>
              <a:gd name="f250" fmla="val 4369546"/>
              <a:gd name="f251" fmla="val 4264276"/>
              <a:gd name="f252" fmla="val 4231415"/>
              <a:gd name="f253" fmla="val 4191867"/>
              <a:gd name="f254" fmla="val 4152319"/>
              <a:gd name="f255" fmla="val 4112771"/>
              <a:gd name="f256" fmla="val 4073214"/>
              <a:gd name="f257" fmla="val 4040353"/>
              <a:gd name="f258" fmla="val 3936302"/>
              <a:gd name="f259" fmla="val 4692034"/>
              <a:gd name="f260" fmla="val 5276793"/>
              <a:gd name="f261" fmla="val 1400127"/>
              <a:gd name="f262" fmla="val 5204384"/>
              <a:gd name="f263" fmla="val 5099114"/>
              <a:gd name="f264" fmla="val 5066253"/>
              <a:gd name="f265" fmla="val 5026704"/>
              <a:gd name="f266" fmla="val 4987157"/>
              <a:gd name="f267" fmla="val 4947609"/>
              <a:gd name="f268" fmla="val 4908052"/>
              <a:gd name="f269" fmla="val 4875190"/>
              <a:gd name="f270" fmla="val 4764453"/>
              <a:gd name="f271" fmla="val 808673"/>
              <a:gd name="f272" fmla="val 814759"/>
              <a:gd name="f273" fmla="val 256175"/>
              <a:gd name="f274" fmla="val 243392"/>
              <a:gd name="f275" fmla="+- 0 0 -90"/>
              <a:gd name="f276" fmla="*/ f3 1 5819775"/>
              <a:gd name="f277" fmla="*/ f4 1 5419725"/>
              <a:gd name="f278" fmla="+- f7 0 f5"/>
              <a:gd name="f279" fmla="+- f6 0 f5"/>
              <a:gd name="f280" fmla="*/ f275 f0 1"/>
              <a:gd name="f281" fmla="*/ f279 1 5819775"/>
              <a:gd name="f282" fmla="*/ f278 1 5419725"/>
              <a:gd name="f283" fmla="*/ 5579212 f279 1"/>
              <a:gd name="f284" fmla="*/ 0 f278 1"/>
              <a:gd name="f285" fmla="*/ 249479 f279 1"/>
              <a:gd name="f286" fmla="*/ 0 f279 1"/>
              <a:gd name="f287" fmla="*/ 249479 f278 1"/>
              <a:gd name="f288" fmla="*/ 808682 f278 1"/>
              <a:gd name="f289" fmla="*/ 1058161 f278 1"/>
              <a:gd name="f290" fmla="*/ 295723 f279 1"/>
              <a:gd name="f291" fmla="*/ 1695850 f278 1"/>
              <a:gd name="f292" fmla="*/ 5113106 f278 1"/>
              <a:gd name="f293" fmla="*/ 610914 f279 1"/>
              <a:gd name="f294" fmla="*/ 5428298 f278 1"/>
              <a:gd name="f295" fmla="*/ 2300069 f279 1"/>
              <a:gd name="f296" fmla="*/ 3548682 f279 1"/>
              <a:gd name="f297" fmla="*/ 5224463 f279 1"/>
              <a:gd name="f298" fmla="*/ 5539655 f279 1"/>
              <a:gd name="f299" fmla="*/ 1498702 f278 1"/>
              <a:gd name="f300" fmla="*/ 1471927 f278 1"/>
              <a:gd name="f301" fmla="*/ 5579202 f279 1"/>
              <a:gd name="f302" fmla="*/ 5828681 f279 1"/>
              <a:gd name="f303" fmla="*/ 250088 f278 1"/>
              <a:gd name="f304" fmla="*/ 2175339 f279 1"/>
              <a:gd name="f305" fmla="*/ 5184905 f278 1"/>
              <a:gd name="f306" fmla="*/ 611534 f279 1"/>
              <a:gd name="f307" fmla="*/ 539125 f279 1"/>
              <a:gd name="f308" fmla="*/ 5112496 f278 1"/>
              <a:gd name="f309" fmla="*/ 4337285 f278 1"/>
              <a:gd name="f310" fmla="*/ 2175348 f279 1"/>
              <a:gd name="f311" fmla="*/ 3423952 f279 1"/>
              <a:gd name="f312" fmla="*/ 2418121 f279 1"/>
              <a:gd name="f313" fmla="*/ 2983402 f278 1"/>
              <a:gd name="f314" fmla="*/ 2437590 f279 1"/>
              <a:gd name="f315" fmla="*/ 2963932 f278 1"/>
              <a:gd name="f316" fmla="*/ 3397177 f279 1"/>
              <a:gd name="f317" fmla="*/ 3416646 f279 1"/>
              <a:gd name="f318" fmla="*/ 5290185 f279 1"/>
              <a:gd name="f319" fmla="*/ 5217776 f279 1"/>
              <a:gd name="f320" fmla="*/ 5185515 f278 1"/>
              <a:gd name="f321" fmla="*/ 3666735 f279 1"/>
              <a:gd name="f322" fmla="*/ 4416390 f278 1"/>
              <a:gd name="f323" fmla="*/ 5296262 f279 1"/>
              <a:gd name="f324" fmla="*/ 4172998 f278 1"/>
              <a:gd name="f325" fmla="*/ 3666744 f279 1"/>
              <a:gd name="f326" fmla="*/ 3403883 f279 1"/>
              <a:gd name="f327" fmla="*/ 2720531 f278 1"/>
              <a:gd name="f328" fmla="*/ 2438210 f279 1"/>
              <a:gd name="f329" fmla="*/ 4094502 f278 1"/>
              <a:gd name="f330" fmla="*/ 538515 f279 1"/>
              <a:gd name="f331" fmla="*/ 2149174 f278 1"/>
              <a:gd name="f332" fmla="*/ 545211 f279 1"/>
              <a:gd name="f333" fmla="*/ 2155870 f278 1"/>
              <a:gd name="f334" fmla="*/ 597541 f279 1"/>
              <a:gd name="f335" fmla="*/ 2182035 f278 1"/>
              <a:gd name="f336" fmla="*/ 610924 f279 1"/>
              <a:gd name="f337" fmla="*/ 2188731 f278 1"/>
              <a:gd name="f338" fmla="*/ 676637 f279 1"/>
              <a:gd name="f339" fmla="*/ 2214896 f278 1"/>
              <a:gd name="f340" fmla="*/ 683333 f279 1"/>
              <a:gd name="f341" fmla="*/ 742360 f279 1"/>
              <a:gd name="f342" fmla="*/ 2228279 f278 1"/>
              <a:gd name="f343" fmla="*/ 761829 f279 1"/>
              <a:gd name="f344" fmla="*/ 834238 f279 1"/>
              <a:gd name="f345" fmla="*/ 2234975 f278 1"/>
              <a:gd name="f346" fmla="*/ 893264 f279 1"/>
              <a:gd name="f347" fmla="*/ 1248013 f279 1"/>
              <a:gd name="f348" fmla="*/ 2037826 f278 1"/>
              <a:gd name="f349" fmla="*/ 1602762 f279 1"/>
              <a:gd name="f350" fmla="*/ 1661789 f279 1"/>
              <a:gd name="f351" fmla="*/ 1720815 f279 1"/>
              <a:gd name="f352" fmla="*/ 2075564 f279 1"/>
              <a:gd name="f353" fmla="*/ 2430313 f279 1"/>
              <a:gd name="f354" fmla="*/ 2489340 f279 1"/>
              <a:gd name="f355" fmla="*/ 2548366 f279 1"/>
              <a:gd name="f356" fmla="*/ 2903115 f279 1"/>
              <a:gd name="f357" fmla="*/ 3257864 f279 1"/>
              <a:gd name="f358" fmla="*/ 3316891 f279 1"/>
              <a:gd name="f359" fmla="*/ 3375917 f279 1"/>
              <a:gd name="f360" fmla="*/ 3730666 f279 1"/>
              <a:gd name="f361" fmla="*/ 4085416 f279 1"/>
              <a:gd name="f362" fmla="*/ 4144442 f279 1"/>
              <a:gd name="f363" fmla="*/ 4203468 f279 1"/>
              <a:gd name="f364" fmla="*/ 4558218 f279 1"/>
              <a:gd name="f365" fmla="*/ 4912967 f279 1"/>
              <a:gd name="f366" fmla="*/ 4971993 f279 1"/>
              <a:gd name="f367" fmla="*/ 5044402 f279 1"/>
              <a:gd name="f368" fmla="*/ 5063871 f279 1"/>
              <a:gd name="f369" fmla="*/ 5136280 f279 1"/>
              <a:gd name="f370" fmla="*/ 2208810 f278 1"/>
              <a:gd name="f371" fmla="*/ 5142976 f279 1"/>
              <a:gd name="f372" fmla="*/ 5202003 f279 1"/>
              <a:gd name="f373" fmla="*/ 2182644 f278 1"/>
              <a:gd name="f374" fmla="*/ 5215385 f279 1"/>
              <a:gd name="f375" fmla="*/ 2175948 f278 1"/>
              <a:gd name="f376" fmla="*/ 5274412 f279 1"/>
              <a:gd name="f377" fmla="*/ 2143087 f278 1"/>
              <a:gd name="f378" fmla="*/ 4173607 f278 1"/>
              <a:gd name="f379" fmla="*/ 5290233 f279 1"/>
              <a:gd name="f380" fmla="*/ 1064847 f278 1"/>
              <a:gd name="f381" fmla="*/ 1123274 f279 1"/>
              <a:gd name="f382" fmla="*/ 945594 f279 1"/>
              <a:gd name="f383" fmla="*/ 1965408 f278 1"/>
              <a:gd name="f384" fmla="*/ 833628 f279 1"/>
              <a:gd name="f385" fmla="*/ 1991573 f278 1"/>
              <a:gd name="f386" fmla="*/ 721662 f279 1"/>
              <a:gd name="f387" fmla="*/ 1366657 f279 1"/>
              <a:gd name="f388" fmla="*/ 1951415 f279 1"/>
              <a:gd name="f389" fmla="*/ 1773736 f279 1"/>
              <a:gd name="f390" fmla="*/ 1661770 f279 1"/>
              <a:gd name="f391" fmla="*/ 1549803 f279 1"/>
              <a:gd name="f392" fmla="*/ 2194808 f279 1"/>
              <a:gd name="f393" fmla="*/ 2779567 f279 1"/>
              <a:gd name="f394" fmla="*/ 2601887 f279 1"/>
              <a:gd name="f395" fmla="*/ 2489930 f279 1"/>
              <a:gd name="f396" fmla="*/ 2377964 f279 1"/>
              <a:gd name="f397" fmla="*/ 3029655 f279 1"/>
              <a:gd name="f398" fmla="*/ 3614414 f279 1"/>
              <a:gd name="f399" fmla="*/ 3436735 f279 1"/>
              <a:gd name="f400" fmla="*/ 3324768 f279 1"/>
              <a:gd name="f401" fmla="*/ 3212802 f279 1"/>
              <a:gd name="f402" fmla="*/ 3857196 f279 1"/>
              <a:gd name="f403" fmla="*/ 4441955 f279 1"/>
              <a:gd name="f404" fmla="*/ 4264276 f279 1"/>
              <a:gd name="f405" fmla="*/ 4152319 f279 1"/>
              <a:gd name="f406" fmla="*/ 4040353 f279 1"/>
              <a:gd name="f407" fmla="*/ 4692034 f279 1"/>
              <a:gd name="f408" fmla="*/ 5276793 f279 1"/>
              <a:gd name="f409" fmla="*/ 1400127 f278 1"/>
              <a:gd name="f410" fmla="*/ 5099114 f279 1"/>
              <a:gd name="f411" fmla="*/ 4987157 f279 1"/>
              <a:gd name="f412" fmla="*/ 4875190 f279 1"/>
              <a:gd name="f413" fmla="*/ 808673 f278 1"/>
              <a:gd name="f414" fmla="*/ 256175 f279 1"/>
              <a:gd name="f415" fmla="*/ 243392 f278 1"/>
              <a:gd name="f416" fmla="*/ f280 1 f2"/>
              <a:gd name="f417" fmla="*/ f283 1 5819775"/>
              <a:gd name="f418" fmla="*/ f284 1 5419725"/>
              <a:gd name="f419" fmla="*/ f285 1 5819775"/>
              <a:gd name="f420" fmla="*/ f286 1 5819775"/>
              <a:gd name="f421" fmla="*/ f287 1 5419725"/>
              <a:gd name="f422" fmla="*/ f288 1 5419725"/>
              <a:gd name="f423" fmla="*/ f289 1 5419725"/>
              <a:gd name="f424" fmla="*/ f290 1 5819775"/>
              <a:gd name="f425" fmla="*/ f291 1 5419725"/>
              <a:gd name="f426" fmla="*/ f292 1 5419725"/>
              <a:gd name="f427" fmla="*/ f293 1 5819775"/>
              <a:gd name="f428" fmla="*/ f294 1 5419725"/>
              <a:gd name="f429" fmla="*/ f295 1 5819775"/>
              <a:gd name="f430" fmla="*/ f296 1 5819775"/>
              <a:gd name="f431" fmla="*/ f297 1 5819775"/>
              <a:gd name="f432" fmla="*/ f298 1 5819775"/>
              <a:gd name="f433" fmla="*/ f299 1 5419725"/>
              <a:gd name="f434" fmla="*/ f300 1 5419725"/>
              <a:gd name="f435" fmla="*/ f301 1 5819775"/>
              <a:gd name="f436" fmla="*/ f302 1 5819775"/>
              <a:gd name="f437" fmla="*/ f303 1 5419725"/>
              <a:gd name="f438" fmla="*/ f304 1 5819775"/>
              <a:gd name="f439" fmla="*/ f305 1 5419725"/>
              <a:gd name="f440" fmla="*/ f306 1 5819775"/>
              <a:gd name="f441" fmla="*/ f307 1 5819775"/>
              <a:gd name="f442" fmla="*/ f308 1 5419725"/>
              <a:gd name="f443" fmla="*/ f309 1 5419725"/>
              <a:gd name="f444" fmla="*/ f310 1 5819775"/>
              <a:gd name="f445" fmla="*/ f311 1 5819775"/>
              <a:gd name="f446" fmla="*/ f312 1 5819775"/>
              <a:gd name="f447" fmla="*/ f313 1 5419725"/>
              <a:gd name="f448" fmla="*/ f314 1 5819775"/>
              <a:gd name="f449" fmla="*/ f315 1 5419725"/>
              <a:gd name="f450" fmla="*/ f316 1 5819775"/>
              <a:gd name="f451" fmla="*/ f317 1 5819775"/>
              <a:gd name="f452" fmla="*/ f318 1 5819775"/>
              <a:gd name="f453" fmla="*/ f319 1 5819775"/>
              <a:gd name="f454" fmla="*/ f320 1 5419725"/>
              <a:gd name="f455" fmla="*/ f321 1 5819775"/>
              <a:gd name="f456" fmla="*/ f322 1 5419725"/>
              <a:gd name="f457" fmla="*/ f323 1 5819775"/>
              <a:gd name="f458" fmla="*/ f324 1 5419725"/>
              <a:gd name="f459" fmla="*/ f325 1 5819775"/>
              <a:gd name="f460" fmla="*/ f326 1 5819775"/>
              <a:gd name="f461" fmla="*/ f327 1 5419725"/>
              <a:gd name="f462" fmla="*/ f328 1 5819775"/>
              <a:gd name="f463" fmla="*/ f329 1 5419725"/>
              <a:gd name="f464" fmla="*/ f330 1 5819775"/>
              <a:gd name="f465" fmla="*/ f331 1 5419725"/>
              <a:gd name="f466" fmla="*/ f332 1 5819775"/>
              <a:gd name="f467" fmla="*/ f333 1 5419725"/>
              <a:gd name="f468" fmla="*/ f334 1 5819775"/>
              <a:gd name="f469" fmla="*/ f335 1 5419725"/>
              <a:gd name="f470" fmla="*/ f336 1 5819775"/>
              <a:gd name="f471" fmla="*/ f337 1 5419725"/>
              <a:gd name="f472" fmla="*/ f338 1 5819775"/>
              <a:gd name="f473" fmla="*/ f339 1 5419725"/>
              <a:gd name="f474" fmla="*/ f340 1 5819775"/>
              <a:gd name="f475" fmla="*/ f341 1 5819775"/>
              <a:gd name="f476" fmla="*/ f342 1 5419725"/>
              <a:gd name="f477" fmla="*/ f343 1 5819775"/>
              <a:gd name="f478" fmla="*/ f344 1 5819775"/>
              <a:gd name="f479" fmla="*/ f345 1 5419725"/>
              <a:gd name="f480" fmla="*/ f346 1 5819775"/>
              <a:gd name="f481" fmla="*/ f347 1 5819775"/>
              <a:gd name="f482" fmla="*/ f348 1 5419725"/>
              <a:gd name="f483" fmla="*/ f349 1 5819775"/>
              <a:gd name="f484" fmla="*/ f350 1 5819775"/>
              <a:gd name="f485" fmla="*/ f351 1 5819775"/>
              <a:gd name="f486" fmla="*/ f352 1 5819775"/>
              <a:gd name="f487" fmla="*/ f353 1 5819775"/>
              <a:gd name="f488" fmla="*/ f354 1 5819775"/>
              <a:gd name="f489" fmla="*/ f355 1 5819775"/>
              <a:gd name="f490" fmla="*/ f356 1 5819775"/>
              <a:gd name="f491" fmla="*/ f357 1 5819775"/>
              <a:gd name="f492" fmla="*/ f358 1 5819775"/>
              <a:gd name="f493" fmla="*/ f359 1 5819775"/>
              <a:gd name="f494" fmla="*/ f360 1 5819775"/>
              <a:gd name="f495" fmla="*/ f361 1 5819775"/>
              <a:gd name="f496" fmla="*/ f362 1 5819775"/>
              <a:gd name="f497" fmla="*/ f363 1 5819775"/>
              <a:gd name="f498" fmla="*/ f364 1 5819775"/>
              <a:gd name="f499" fmla="*/ f365 1 5819775"/>
              <a:gd name="f500" fmla="*/ f366 1 5819775"/>
              <a:gd name="f501" fmla="*/ f367 1 5819775"/>
              <a:gd name="f502" fmla="*/ f368 1 5819775"/>
              <a:gd name="f503" fmla="*/ f369 1 5819775"/>
              <a:gd name="f504" fmla="*/ f370 1 5419725"/>
              <a:gd name="f505" fmla="*/ f371 1 5819775"/>
              <a:gd name="f506" fmla="*/ f372 1 5819775"/>
              <a:gd name="f507" fmla="*/ f373 1 5419725"/>
              <a:gd name="f508" fmla="*/ f374 1 5819775"/>
              <a:gd name="f509" fmla="*/ f375 1 5419725"/>
              <a:gd name="f510" fmla="*/ f376 1 5819775"/>
              <a:gd name="f511" fmla="*/ f377 1 5419725"/>
              <a:gd name="f512" fmla="*/ f378 1 5419725"/>
              <a:gd name="f513" fmla="*/ f379 1 5819775"/>
              <a:gd name="f514" fmla="*/ f380 1 5419725"/>
              <a:gd name="f515" fmla="*/ f381 1 5819775"/>
              <a:gd name="f516" fmla="*/ f382 1 5819775"/>
              <a:gd name="f517" fmla="*/ f383 1 5419725"/>
              <a:gd name="f518" fmla="*/ f384 1 5819775"/>
              <a:gd name="f519" fmla="*/ f385 1 5419725"/>
              <a:gd name="f520" fmla="*/ f386 1 5819775"/>
              <a:gd name="f521" fmla="*/ f387 1 5819775"/>
              <a:gd name="f522" fmla="*/ f388 1 5819775"/>
              <a:gd name="f523" fmla="*/ f389 1 5819775"/>
              <a:gd name="f524" fmla="*/ f390 1 5819775"/>
              <a:gd name="f525" fmla="*/ f391 1 5819775"/>
              <a:gd name="f526" fmla="*/ f392 1 5819775"/>
              <a:gd name="f527" fmla="*/ f393 1 5819775"/>
              <a:gd name="f528" fmla="*/ f394 1 5819775"/>
              <a:gd name="f529" fmla="*/ f395 1 5819775"/>
              <a:gd name="f530" fmla="*/ f396 1 5819775"/>
              <a:gd name="f531" fmla="*/ f397 1 5819775"/>
              <a:gd name="f532" fmla="*/ f398 1 5819775"/>
              <a:gd name="f533" fmla="*/ f399 1 5819775"/>
              <a:gd name="f534" fmla="*/ f400 1 5819775"/>
              <a:gd name="f535" fmla="*/ f401 1 5819775"/>
              <a:gd name="f536" fmla="*/ f402 1 5819775"/>
              <a:gd name="f537" fmla="*/ f403 1 5819775"/>
              <a:gd name="f538" fmla="*/ f404 1 5819775"/>
              <a:gd name="f539" fmla="*/ f405 1 5819775"/>
              <a:gd name="f540" fmla="*/ f406 1 5819775"/>
              <a:gd name="f541" fmla="*/ f407 1 5819775"/>
              <a:gd name="f542" fmla="*/ f408 1 5819775"/>
              <a:gd name="f543" fmla="*/ f409 1 5419725"/>
              <a:gd name="f544" fmla="*/ f410 1 5819775"/>
              <a:gd name="f545" fmla="*/ f411 1 5819775"/>
              <a:gd name="f546" fmla="*/ f412 1 5819775"/>
              <a:gd name="f547" fmla="*/ f413 1 5419725"/>
              <a:gd name="f548" fmla="*/ f414 1 5819775"/>
              <a:gd name="f549" fmla="*/ f415 1 5419725"/>
              <a:gd name="f550" fmla="*/ f5 1 f281"/>
              <a:gd name="f551" fmla="*/ f6 1 f281"/>
              <a:gd name="f552" fmla="*/ f5 1 f282"/>
              <a:gd name="f553" fmla="*/ f7 1 f282"/>
              <a:gd name="f554" fmla="+- f416 0 f1"/>
              <a:gd name="f555" fmla="*/ f417 1 f281"/>
              <a:gd name="f556" fmla="*/ f418 1 f282"/>
              <a:gd name="f557" fmla="*/ f419 1 f281"/>
              <a:gd name="f558" fmla="*/ f420 1 f281"/>
              <a:gd name="f559" fmla="*/ f421 1 f282"/>
              <a:gd name="f560" fmla="*/ f422 1 f282"/>
              <a:gd name="f561" fmla="*/ f423 1 f282"/>
              <a:gd name="f562" fmla="*/ f424 1 f281"/>
              <a:gd name="f563" fmla="*/ f425 1 f282"/>
              <a:gd name="f564" fmla="*/ f426 1 f282"/>
              <a:gd name="f565" fmla="*/ f427 1 f281"/>
              <a:gd name="f566" fmla="*/ f428 1 f282"/>
              <a:gd name="f567" fmla="*/ f429 1 f281"/>
              <a:gd name="f568" fmla="*/ f430 1 f281"/>
              <a:gd name="f569" fmla="*/ f431 1 f281"/>
              <a:gd name="f570" fmla="*/ f432 1 f281"/>
              <a:gd name="f571" fmla="*/ f433 1 f282"/>
              <a:gd name="f572" fmla="*/ f434 1 f282"/>
              <a:gd name="f573" fmla="*/ f435 1 f281"/>
              <a:gd name="f574" fmla="*/ f436 1 f281"/>
              <a:gd name="f575" fmla="*/ f437 1 f282"/>
              <a:gd name="f576" fmla="*/ f438 1 f281"/>
              <a:gd name="f577" fmla="*/ f439 1 f282"/>
              <a:gd name="f578" fmla="*/ f440 1 f281"/>
              <a:gd name="f579" fmla="*/ f441 1 f281"/>
              <a:gd name="f580" fmla="*/ f442 1 f282"/>
              <a:gd name="f581" fmla="*/ f443 1 f282"/>
              <a:gd name="f582" fmla="*/ f444 1 f281"/>
              <a:gd name="f583" fmla="*/ f445 1 f281"/>
              <a:gd name="f584" fmla="*/ f446 1 f281"/>
              <a:gd name="f585" fmla="*/ f447 1 f282"/>
              <a:gd name="f586" fmla="*/ f448 1 f281"/>
              <a:gd name="f587" fmla="*/ f449 1 f282"/>
              <a:gd name="f588" fmla="*/ f450 1 f281"/>
              <a:gd name="f589" fmla="*/ f451 1 f281"/>
              <a:gd name="f590" fmla="*/ f452 1 f281"/>
              <a:gd name="f591" fmla="*/ f453 1 f281"/>
              <a:gd name="f592" fmla="*/ f454 1 f282"/>
              <a:gd name="f593" fmla="*/ f455 1 f281"/>
              <a:gd name="f594" fmla="*/ f456 1 f282"/>
              <a:gd name="f595" fmla="*/ f457 1 f281"/>
              <a:gd name="f596" fmla="*/ f458 1 f282"/>
              <a:gd name="f597" fmla="*/ f459 1 f281"/>
              <a:gd name="f598" fmla="*/ f460 1 f281"/>
              <a:gd name="f599" fmla="*/ f461 1 f282"/>
              <a:gd name="f600" fmla="*/ f462 1 f281"/>
              <a:gd name="f601" fmla="*/ f463 1 f282"/>
              <a:gd name="f602" fmla="*/ f464 1 f281"/>
              <a:gd name="f603" fmla="*/ f465 1 f282"/>
              <a:gd name="f604" fmla="*/ f466 1 f281"/>
              <a:gd name="f605" fmla="*/ f467 1 f282"/>
              <a:gd name="f606" fmla="*/ f468 1 f281"/>
              <a:gd name="f607" fmla="*/ f469 1 f282"/>
              <a:gd name="f608" fmla="*/ f470 1 f281"/>
              <a:gd name="f609" fmla="*/ f471 1 f282"/>
              <a:gd name="f610" fmla="*/ f472 1 f281"/>
              <a:gd name="f611" fmla="*/ f473 1 f282"/>
              <a:gd name="f612" fmla="*/ f474 1 f281"/>
              <a:gd name="f613" fmla="*/ f475 1 f281"/>
              <a:gd name="f614" fmla="*/ f476 1 f282"/>
              <a:gd name="f615" fmla="*/ f477 1 f281"/>
              <a:gd name="f616" fmla="*/ f478 1 f281"/>
              <a:gd name="f617" fmla="*/ f479 1 f282"/>
              <a:gd name="f618" fmla="*/ f480 1 f281"/>
              <a:gd name="f619" fmla="*/ f481 1 f281"/>
              <a:gd name="f620" fmla="*/ f482 1 f282"/>
              <a:gd name="f621" fmla="*/ f483 1 f281"/>
              <a:gd name="f622" fmla="*/ f484 1 f281"/>
              <a:gd name="f623" fmla="*/ f485 1 f281"/>
              <a:gd name="f624" fmla="*/ f486 1 f281"/>
              <a:gd name="f625" fmla="*/ f487 1 f281"/>
              <a:gd name="f626" fmla="*/ f488 1 f281"/>
              <a:gd name="f627" fmla="*/ f489 1 f281"/>
              <a:gd name="f628" fmla="*/ f490 1 f281"/>
              <a:gd name="f629" fmla="*/ f491 1 f281"/>
              <a:gd name="f630" fmla="*/ f492 1 f281"/>
              <a:gd name="f631" fmla="*/ f493 1 f281"/>
              <a:gd name="f632" fmla="*/ f494 1 f281"/>
              <a:gd name="f633" fmla="*/ f495 1 f281"/>
              <a:gd name="f634" fmla="*/ f496 1 f281"/>
              <a:gd name="f635" fmla="*/ f497 1 f281"/>
              <a:gd name="f636" fmla="*/ f498 1 f281"/>
              <a:gd name="f637" fmla="*/ f499 1 f281"/>
              <a:gd name="f638" fmla="*/ f500 1 f281"/>
              <a:gd name="f639" fmla="*/ f501 1 f281"/>
              <a:gd name="f640" fmla="*/ f502 1 f281"/>
              <a:gd name="f641" fmla="*/ f503 1 f281"/>
              <a:gd name="f642" fmla="*/ f504 1 f282"/>
              <a:gd name="f643" fmla="*/ f505 1 f281"/>
              <a:gd name="f644" fmla="*/ f506 1 f281"/>
              <a:gd name="f645" fmla="*/ f507 1 f282"/>
              <a:gd name="f646" fmla="*/ f508 1 f281"/>
              <a:gd name="f647" fmla="*/ f509 1 f282"/>
              <a:gd name="f648" fmla="*/ f510 1 f281"/>
              <a:gd name="f649" fmla="*/ f511 1 f282"/>
              <a:gd name="f650" fmla="*/ f512 1 f282"/>
              <a:gd name="f651" fmla="*/ f513 1 f281"/>
              <a:gd name="f652" fmla="*/ f514 1 f282"/>
              <a:gd name="f653" fmla="*/ f515 1 f281"/>
              <a:gd name="f654" fmla="*/ f516 1 f281"/>
              <a:gd name="f655" fmla="*/ f517 1 f282"/>
              <a:gd name="f656" fmla="*/ f518 1 f281"/>
              <a:gd name="f657" fmla="*/ f519 1 f282"/>
              <a:gd name="f658" fmla="*/ f520 1 f281"/>
              <a:gd name="f659" fmla="*/ f521 1 f281"/>
              <a:gd name="f660" fmla="*/ f522 1 f281"/>
              <a:gd name="f661" fmla="*/ f523 1 f281"/>
              <a:gd name="f662" fmla="*/ f524 1 f281"/>
              <a:gd name="f663" fmla="*/ f525 1 f281"/>
              <a:gd name="f664" fmla="*/ f526 1 f281"/>
              <a:gd name="f665" fmla="*/ f527 1 f281"/>
              <a:gd name="f666" fmla="*/ f528 1 f281"/>
              <a:gd name="f667" fmla="*/ f529 1 f281"/>
              <a:gd name="f668" fmla="*/ f530 1 f281"/>
              <a:gd name="f669" fmla="*/ f531 1 f281"/>
              <a:gd name="f670" fmla="*/ f532 1 f281"/>
              <a:gd name="f671" fmla="*/ f533 1 f281"/>
              <a:gd name="f672" fmla="*/ f534 1 f281"/>
              <a:gd name="f673" fmla="*/ f535 1 f281"/>
              <a:gd name="f674" fmla="*/ f536 1 f281"/>
              <a:gd name="f675" fmla="*/ f537 1 f281"/>
              <a:gd name="f676" fmla="*/ f538 1 f281"/>
              <a:gd name="f677" fmla="*/ f539 1 f281"/>
              <a:gd name="f678" fmla="*/ f540 1 f281"/>
              <a:gd name="f679" fmla="*/ f541 1 f281"/>
              <a:gd name="f680" fmla="*/ f542 1 f281"/>
              <a:gd name="f681" fmla="*/ f543 1 f282"/>
              <a:gd name="f682" fmla="*/ f544 1 f281"/>
              <a:gd name="f683" fmla="*/ f545 1 f281"/>
              <a:gd name="f684" fmla="*/ f546 1 f281"/>
              <a:gd name="f685" fmla="*/ f547 1 f282"/>
              <a:gd name="f686" fmla="*/ f548 1 f281"/>
              <a:gd name="f687" fmla="*/ f549 1 f282"/>
              <a:gd name="f688" fmla="*/ f550 f276 1"/>
              <a:gd name="f689" fmla="*/ f551 f276 1"/>
              <a:gd name="f690" fmla="*/ f553 f277 1"/>
              <a:gd name="f691" fmla="*/ f552 f277 1"/>
              <a:gd name="f692" fmla="*/ f555 f276 1"/>
              <a:gd name="f693" fmla="*/ f556 f277 1"/>
              <a:gd name="f694" fmla="*/ f557 f276 1"/>
              <a:gd name="f695" fmla="*/ f558 f276 1"/>
              <a:gd name="f696" fmla="*/ f559 f277 1"/>
              <a:gd name="f697" fmla="*/ f560 f277 1"/>
              <a:gd name="f698" fmla="*/ f561 f277 1"/>
              <a:gd name="f699" fmla="*/ f562 f276 1"/>
              <a:gd name="f700" fmla="*/ f563 f277 1"/>
              <a:gd name="f701" fmla="*/ f564 f277 1"/>
              <a:gd name="f702" fmla="*/ f565 f276 1"/>
              <a:gd name="f703" fmla="*/ f566 f277 1"/>
              <a:gd name="f704" fmla="*/ f567 f276 1"/>
              <a:gd name="f705" fmla="*/ f568 f276 1"/>
              <a:gd name="f706" fmla="*/ f569 f276 1"/>
              <a:gd name="f707" fmla="*/ f570 f276 1"/>
              <a:gd name="f708" fmla="*/ f571 f277 1"/>
              <a:gd name="f709" fmla="*/ f572 f277 1"/>
              <a:gd name="f710" fmla="*/ f573 f276 1"/>
              <a:gd name="f711" fmla="*/ f574 f276 1"/>
              <a:gd name="f712" fmla="*/ f575 f277 1"/>
              <a:gd name="f713" fmla="*/ f576 f276 1"/>
              <a:gd name="f714" fmla="*/ f577 f277 1"/>
              <a:gd name="f715" fmla="*/ f578 f276 1"/>
              <a:gd name="f716" fmla="*/ f579 f276 1"/>
              <a:gd name="f717" fmla="*/ f580 f277 1"/>
              <a:gd name="f718" fmla="*/ f581 f277 1"/>
              <a:gd name="f719" fmla="*/ f582 f276 1"/>
              <a:gd name="f720" fmla="*/ f583 f276 1"/>
              <a:gd name="f721" fmla="*/ f584 f276 1"/>
              <a:gd name="f722" fmla="*/ f585 f277 1"/>
              <a:gd name="f723" fmla="*/ f586 f276 1"/>
              <a:gd name="f724" fmla="*/ f587 f277 1"/>
              <a:gd name="f725" fmla="*/ f588 f276 1"/>
              <a:gd name="f726" fmla="*/ f589 f276 1"/>
              <a:gd name="f727" fmla="*/ f590 f276 1"/>
              <a:gd name="f728" fmla="*/ f591 f276 1"/>
              <a:gd name="f729" fmla="*/ f592 f277 1"/>
              <a:gd name="f730" fmla="*/ f593 f276 1"/>
              <a:gd name="f731" fmla="*/ f594 f277 1"/>
              <a:gd name="f732" fmla="*/ f595 f276 1"/>
              <a:gd name="f733" fmla="*/ f596 f277 1"/>
              <a:gd name="f734" fmla="*/ f597 f276 1"/>
              <a:gd name="f735" fmla="*/ f598 f276 1"/>
              <a:gd name="f736" fmla="*/ f599 f277 1"/>
              <a:gd name="f737" fmla="*/ f600 f276 1"/>
              <a:gd name="f738" fmla="*/ f601 f277 1"/>
              <a:gd name="f739" fmla="*/ f602 f276 1"/>
              <a:gd name="f740" fmla="*/ f603 f277 1"/>
              <a:gd name="f741" fmla="*/ f604 f276 1"/>
              <a:gd name="f742" fmla="*/ f605 f277 1"/>
              <a:gd name="f743" fmla="*/ f606 f276 1"/>
              <a:gd name="f744" fmla="*/ f607 f277 1"/>
              <a:gd name="f745" fmla="*/ f608 f276 1"/>
              <a:gd name="f746" fmla="*/ f609 f277 1"/>
              <a:gd name="f747" fmla="*/ f610 f276 1"/>
              <a:gd name="f748" fmla="*/ f611 f277 1"/>
              <a:gd name="f749" fmla="*/ f612 f276 1"/>
              <a:gd name="f750" fmla="*/ f613 f276 1"/>
              <a:gd name="f751" fmla="*/ f614 f277 1"/>
              <a:gd name="f752" fmla="*/ f615 f276 1"/>
              <a:gd name="f753" fmla="*/ f616 f276 1"/>
              <a:gd name="f754" fmla="*/ f617 f277 1"/>
              <a:gd name="f755" fmla="*/ f618 f276 1"/>
              <a:gd name="f756" fmla="*/ f619 f276 1"/>
              <a:gd name="f757" fmla="*/ f620 f277 1"/>
              <a:gd name="f758" fmla="*/ f621 f276 1"/>
              <a:gd name="f759" fmla="*/ f622 f276 1"/>
              <a:gd name="f760" fmla="*/ f623 f276 1"/>
              <a:gd name="f761" fmla="*/ f624 f276 1"/>
              <a:gd name="f762" fmla="*/ f625 f276 1"/>
              <a:gd name="f763" fmla="*/ f626 f276 1"/>
              <a:gd name="f764" fmla="*/ f627 f276 1"/>
              <a:gd name="f765" fmla="*/ f628 f276 1"/>
              <a:gd name="f766" fmla="*/ f629 f276 1"/>
              <a:gd name="f767" fmla="*/ f630 f276 1"/>
              <a:gd name="f768" fmla="*/ f631 f276 1"/>
              <a:gd name="f769" fmla="*/ f632 f276 1"/>
              <a:gd name="f770" fmla="*/ f633 f276 1"/>
              <a:gd name="f771" fmla="*/ f634 f276 1"/>
              <a:gd name="f772" fmla="*/ f635 f276 1"/>
              <a:gd name="f773" fmla="*/ f636 f276 1"/>
              <a:gd name="f774" fmla="*/ f637 f276 1"/>
              <a:gd name="f775" fmla="*/ f638 f276 1"/>
              <a:gd name="f776" fmla="*/ f639 f276 1"/>
              <a:gd name="f777" fmla="*/ f640 f276 1"/>
              <a:gd name="f778" fmla="*/ f641 f276 1"/>
              <a:gd name="f779" fmla="*/ f642 f277 1"/>
              <a:gd name="f780" fmla="*/ f643 f276 1"/>
              <a:gd name="f781" fmla="*/ f644 f276 1"/>
              <a:gd name="f782" fmla="*/ f645 f277 1"/>
              <a:gd name="f783" fmla="*/ f646 f276 1"/>
              <a:gd name="f784" fmla="*/ f647 f277 1"/>
              <a:gd name="f785" fmla="*/ f648 f276 1"/>
              <a:gd name="f786" fmla="*/ f649 f277 1"/>
              <a:gd name="f787" fmla="*/ f650 f277 1"/>
              <a:gd name="f788" fmla="*/ f651 f276 1"/>
              <a:gd name="f789" fmla="*/ f652 f277 1"/>
              <a:gd name="f790" fmla="*/ f653 f276 1"/>
              <a:gd name="f791" fmla="*/ f654 f276 1"/>
              <a:gd name="f792" fmla="*/ f655 f277 1"/>
              <a:gd name="f793" fmla="*/ f656 f276 1"/>
              <a:gd name="f794" fmla="*/ f657 f277 1"/>
              <a:gd name="f795" fmla="*/ f658 f276 1"/>
              <a:gd name="f796" fmla="*/ f659 f276 1"/>
              <a:gd name="f797" fmla="*/ f660 f276 1"/>
              <a:gd name="f798" fmla="*/ f661 f276 1"/>
              <a:gd name="f799" fmla="*/ f662 f276 1"/>
              <a:gd name="f800" fmla="*/ f663 f276 1"/>
              <a:gd name="f801" fmla="*/ f664 f276 1"/>
              <a:gd name="f802" fmla="*/ f665 f276 1"/>
              <a:gd name="f803" fmla="*/ f666 f276 1"/>
              <a:gd name="f804" fmla="*/ f667 f276 1"/>
              <a:gd name="f805" fmla="*/ f668 f276 1"/>
              <a:gd name="f806" fmla="*/ f669 f276 1"/>
              <a:gd name="f807" fmla="*/ f670 f276 1"/>
              <a:gd name="f808" fmla="*/ f671 f276 1"/>
              <a:gd name="f809" fmla="*/ f672 f276 1"/>
              <a:gd name="f810" fmla="*/ f673 f276 1"/>
              <a:gd name="f811" fmla="*/ f674 f276 1"/>
              <a:gd name="f812" fmla="*/ f675 f276 1"/>
              <a:gd name="f813" fmla="*/ f676 f276 1"/>
              <a:gd name="f814" fmla="*/ f677 f276 1"/>
              <a:gd name="f815" fmla="*/ f678 f276 1"/>
              <a:gd name="f816" fmla="*/ f679 f276 1"/>
              <a:gd name="f817" fmla="*/ f680 f276 1"/>
              <a:gd name="f818" fmla="*/ f681 f277 1"/>
              <a:gd name="f819" fmla="*/ f682 f276 1"/>
              <a:gd name="f820" fmla="*/ f683 f276 1"/>
              <a:gd name="f821" fmla="*/ f684 f276 1"/>
              <a:gd name="f822" fmla="*/ f685 f277 1"/>
              <a:gd name="f823" fmla="*/ f686 f276 1"/>
              <a:gd name="f824" fmla="*/ f687 f277 1"/>
            </a:gdLst>
            <a:ahLst/>
            <a:cxnLst>
              <a:cxn ang="3cd4">
                <a:pos x="hc" y="t"/>
              </a:cxn>
              <a:cxn ang="0">
                <a:pos x="r" y="vc"/>
              </a:cxn>
              <a:cxn ang="cd4">
                <a:pos x="hc" y="b"/>
              </a:cxn>
              <a:cxn ang="cd2">
                <a:pos x="l" y="vc"/>
              </a:cxn>
              <a:cxn ang="f554">
                <a:pos x="f692" y="f693"/>
              </a:cxn>
              <a:cxn ang="f554">
                <a:pos x="f694" y="f693"/>
              </a:cxn>
              <a:cxn ang="f554">
                <a:pos x="f695" y="f696"/>
              </a:cxn>
              <a:cxn ang="f554">
                <a:pos x="f695" y="f697"/>
              </a:cxn>
              <a:cxn ang="f554">
                <a:pos x="f694" y="f698"/>
              </a:cxn>
              <a:cxn ang="f554">
                <a:pos x="f699" y="f698"/>
              </a:cxn>
              <a:cxn ang="f554">
                <a:pos x="f699" y="f700"/>
              </a:cxn>
              <a:cxn ang="f554">
                <a:pos x="f699" y="f700"/>
              </a:cxn>
              <a:cxn ang="f554">
                <a:pos x="f699" y="f701"/>
              </a:cxn>
              <a:cxn ang="f554">
                <a:pos x="f702" y="f703"/>
              </a:cxn>
              <a:cxn ang="f554">
                <a:pos x="f704" y="f703"/>
              </a:cxn>
              <a:cxn ang="f554">
                <a:pos x="f705" y="f703"/>
              </a:cxn>
              <a:cxn ang="f554">
                <a:pos x="f706" y="f703"/>
              </a:cxn>
              <a:cxn ang="f554">
                <a:pos x="f707" y="f701"/>
              </a:cxn>
              <a:cxn ang="f554">
                <a:pos x="f707" y="f708"/>
              </a:cxn>
              <a:cxn ang="f554">
                <a:pos x="f707" y="f709"/>
              </a:cxn>
              <a:cxn ang="f554">
                <a:pos x="f707" y="f698"/>
              </a:cxn>
              <a:cxn ang="f554">
                <a:pos x="f710" y="f698"/>
              </a:cxn>
              <a:cxn ang="f554">
                <a:pos x="f711" y="f697"/>
              </a:cxn>
              <a:cxn ang="f554">
                <a:pos x="f711" y="f712"/>
              </a:cxn>
              <a:cxn ang="f554">
                <a:pos x="f692" y="f693"/>
              </a:cxn>
              <a:cxn ang="f554">
                <a:pos x="f713" y="f714"/>
              </a:cxn>
              <a:cxn ang="f554">
                <a:pos x="f715" y="f714"/>
              </a:cxn>
              <a:cxn ang="f554">
                <a:pos x="f716" y="f717"/>
              </a:cxn>
              <a:cxn ang="f554">
                <a:pos x="f716" y="f718"/>
              </a:cxn>
              <a:cxn ang="f554">
                <a:pos x="f719" y="f718"/>
              </a:cxn>
              <a:cxn ang="f554">
                <a:pos x="f719" y="f714"/>
              </a:cxn>
              <a:cxn ang="f554">
                <a:pos x="f713" y="f714"/>
              </a:cxn>
              <a:cxn ang="f554">
                <a:pos x="f720" y="f714"/>
              </a:cxn>
              <a:cxn ang="f554">
                <a:pos x="f721" y="f714"/>
              </a:cxn>
              <a:cxn ang="f554">
                <a:pos x="f721" y="f722"/>
              </a:cxn>
              <a:cxn ang="f554">
                <a:pos x="f723" y="f724"/>
              </a:cxn>
              <a:cxn ang="f554">
                <a:pos x="f725" y="f724"/>
              </a:cxn>
              <a:cxn ang="f554">
                <a:pos x="f726" y="f722"/>
              </a:cxn>
              <a:cxn ang="f554">
                <a:pos x="f726" y="f714"/>
              </a:cxn>
              <a:cxn ang="f554">
                <a:pos x="f720" y="f714"/>
              </a:cxn>
              <a:cxn ang="f554">
                <a:pos x="f727" y="f701"/>
              </a:cxn>
              <a:cxn ang="f554">
                <a:pos x="f728" y="f729"/>
              </a:cxn>
              <a:cxn ang="f554">
                <a:pos x="f730" y="f729"/>
              </a:cxn>
              <a:cxn ang="f554">
                <a:pos x="f730" y="f731"/>
              </a:cxn>
              <a:cxn ang="f554">
                <a:pos x="f732" y="f731"/>
              </a:cxn>
              <a:cxn ang="f554">
                <a:pos x="f732" y="f701"/>
              </a:cxn>
              <a:cxn ang="f554">
                <a:pos x="f727" y="f701"/>
              </a:cxn>
              <a:cxn ang="f554">
                <a:pos x="f727" y="f733"/>
              </a:cxn>
              <a:cxn ang="f554">
                <a:pos x="f734" y="f733"/>
              </a:cxn>
              <a:cxn ang="f554">
                <a:pos x="f734" y="f722"/>
              </a:cxn>
              <a:cxn ang="f554">
                <a:pos x="f735" y="f736"/>
              </a:cxn>
              <a:cxn ang="f554">
                <a:pos x="f737" y="f736"/>
              </a:cxn>
              <a:cxn ang="f554">
                <a:pos x="f713" y="f722"/>
              </a:cxn>
              <a:cxn ang="f554">
                <a:pos x="f713" y="f738"/>
              </a:cxn>
              <a:cxn ang="f554">
                <a:pos x="f739" y="f738"/>
              </a:cxn>
              <a:cxn ang="f554">
                <a:pos x="f739" y="f740"/>
              </a:cxn>
              <a:cxn ang="f554">
                <a:pos x="f741" y="f742"/>
              </a:cxn>
              <a:cxn ang="f554">
                <a:pos x="f743" y="f744"/>
              </a:cxn>
              <a:cxn ang="f554">
                <a:pos x="f745" y="f746"/>
              </a:cxn>
              <a:cxn ang="f554">
                <a:pos x="f747" y="f748"/>
              </a:cxn>
              <a:cxn ang="f554">
                <a:pos x="f749" y="f748"/>
              </a:cxn>
              <a:cxn ang="f554">
                <a:pos x="f750" y="f751"/>
              </a:cxn>
              <a:cxn ang="f554">
                <a:pos x="f752" y="f751"/>
              </a:cxn>
              <a:cxn ang="f554">
                <a:pos x="f753" y="f754"/>
              </a:cxn>
              <a:cxn ang="f554">
                <a:pos x="f755" y="f751"/>
              </a:cxn>
              <a:cxn ang="f554">
                <a:pos x="f756" y="f757"/>
              </a:cxn>
              <a:cxn ang="f554">
                <a:pos x="f758" y="f751"/>
              </a:cxn>
              <a:cxn ang="f554">
                <a:pos x="f759" y="f754"/>
              </a:cxn>
              <a:cxn ang="f554">
                <a:pos x="f760" y="f751"/>
              </a:cxn>
              <a:cxn ang="f554">
                <a:pos x="f761" y="f757"/>
              </a:cxn>
              <a:cxn ang="f554">
                <a:pos x="f762" y="f751"/>
              </a:cxn>
              <a:cxn ang="f554">
                <a:pos x="f763" y="f754"/>
              </a:cxn>
              <a:cxn ang="f554">
                <a:pos x="f764" y="f751"/>
              </a:cxn>
              <a:cxn ang="f554">
                <a:pos x="f765" y="f757"/>
              </a:cxn>
              <a:cxn ang="f554">
                <a:pos x="f766" y="f751"/>
              </a:cxn>
              <a:cxn ang="f554">
                <a:pos x="f767" y="f754"/>
              </a:cxn>
              <a:cxn ang="f554">
                <a:pos x="f768" y="f751"/>
              </a:cxn>
              <a:cxn ang="f554">
                <a:pos x="f769" y="f757"/>
              </a:cxn>
              <a:cxn ang="f554">
                <a:pos x="f770" y="f751"/>
              </a:cxn>
              <a:cxn ang="f554">
                <a:pos x="f771" y="f754"/>
              </a:cxn>
              <a:cxn ang="f554">
                <a:pos x="f772" y="f751"/>
              </a:cxn>
              <a:cxn ang="f554">
                <a:pos x="f773" y="f757"/>
              </a:cxn>
              <a:cxn ang="f554">
                <a:pos x="f774" y="f751"/>
              </a:cxn>
              <a:cxn ang="f554">
                <a:pos x="f775" y="f754"/>
              </a:cxn>
              <a:cxn ang="f554">
                <a:pos x="f776" y="f751"/>
              </a:cxn>
              <a:cxn ang="f554">
                <a:pos x="f777" y="f751"/>
              </a:cxn>
              <a:cxn ang="f554">
                <a:pos x="f778" y="f779"/>
              </a:cxn>
              <a:cxn ang="f554">
                <a:pos x="f780" y="f779"/>
              </a:cxn>
              <a:cxn ang="f554">
                <a:pos x="f781" y="f782"/>
              </a:cxn>
              <a:cxn ang="f554">
                <a:pos x="f783" y="f784"/>
              </a:cxn>
              <a:cxn ang="f554">
                <a:pos x="f785" y="f786"/>
              </a:cxn>
              <a:cxn ang="f554">
                <a:pos x="f785" y="f786"/>
              </a:cxn>
              <a:cxn ang="f554">
                <a:pos x="f785" y="f787"/>
              </a:cxn>
              <a:cxn ang="f554">
                <a:pos x="f788" y="f787"/>
              </a:cxn>
              <a:cxn ang="f554">
                <a:pos x="f788" y="f733"/>
              </a:cxn>
              <a:cxn ang="f554">
                <a:pos x="f739" y="f700"/>
              </a:cxn>
              <a:cxn ang="f554">
                <a:pos x="f739" y="f789"/>
              </a:cxn>
              <a:cxn ang="f554">
                <a:pos x="f790" y="f789"/>
              </a:cxn>
              <a:cxn ang="f554">
                <a:pos x="f790" y="f700"/>
              </a:cxn>
              <a:cxn ang="f554">
                <a:pos x="f791" y="f792"/>
              </a:cxn>
              <a:cxn ang="f554">
                <a:pos x="f793" y="f794"/>
              </a:cxn>
              <a:cxn ang="f554">
                <a:pos x="f795" y="f792"/>
              </a:cxn>
              <a:cxn ang="f554">
                <a:pos x="f739" y="f700"/>
              </a:cxn>
              <a:cxn ang="f554">
                <a:pos x="f796" y="f700"/>
              </a:cxn>
              <a:cxn ang="f554">
                <a:pos x="f796" y="f789"/>
              </a:cxn>
              <a:cxn ang="f554">
                <a:pos x="f797" y="f789"/>
              </a:cxn>
              <a:cxn ang="f554">
                <a:pos x="f797" y="f700"/>
              </a:cxn>
              <a:cxn ang="f554">
                <a:pos x="f798" y="f792"/>
              </a:cxn>
              <a:cxn ang="f554">
                <a:pos x="f799" y="f794"/>
              </a:cxn>
              <a:cxn ang="f554">
                <a:pos x="f800" y="f792"/>
              </a:cxn>
              <a:cxn ang="f554">
                <a:pos x="f796" y="f700"/>
              </a:cxn>
              <a:cxn ang="f554">
                <a:pos x="f801" y="f700"/>
              </a:cxn>
              <a:cxn ang="f554">
                <a:pos x="f801" y="f789"/>
              </a:cxn>
              <a:cxn ang="f554">
                <a:pos x="f802" y="f789"/>
              </a:cxn>
              <a:cxn ang="f554">
                <a:pos x="f802" y="f700"/>
              </a:cxn>
              <a:cxn ang="f554">
                <a:pos x="f803" y="f792"/>
              </a:cxn>
              <a:cxn ang="f554">
                <a:pos x="f804" y="f794"/>
              </a:cxn>
              <a:cxn ang="f554">
                <a:pos x="f805" y="f792"/>
              </a:cxn>
              <a:cxn ang="f554">
                <a:pos x="f801" y="f700"/>
              </a:cxn>
              <a:cxn ang="f554">
                <a:pos x="f806" y="f700"/>
              </a:cxn>
              <a:cxn ang="f554">
                <a:pos x="f806" y="f789"/>
              </a:cxn>
              <a:cxn ang="f554">
                <a:pos x="f807" y="f789"/>
              </a:cxn>
              <a:cxn ang="f554">
                <a:pos x="f807" y="f700"/>
              </a:cxn>
              <a:cxn ang="f554">
                <a:pos x="f808" y="f792"/>
              </a:cxn>
              <a:cxn ang="f554">
                <a:pos x="f809" y="f794"/>
              </a:cxn>
              <a:cxn ang="f554">
                <a:pos x="f810" y="f792"/>
              </a:cxn>
              <a:cxn ang="f554">
                <a:pos x="f806" y="f700"/>
              </a:cxn>
              <a:cxn ang="f554">
                <a:pos x="f811" y="f700"/>
              </a:cxn>
              <a:cxn ang="f554">
                <a:pos x="f811" y="f789"/>
              </a:cxn>
              <a:cxn ang="f554">
                <a:pos x="f812" y="f789"/>
              </a:cxn>
              <a:cxn ang="f554">
                <a:pos x="f812" y="f700"/>
              </a:cxn>
              <a:cxn ang="f554">
                <a:pos x="f813" y="f792"/>
              </a:cxn>
              <a:cxn ang="f554">
                <a:pos x="f814" y="f794"/>
              </a:cxn>
              <a:cxn ang="f554">
                <a:pos x="f815" y="f792"/>
              </a:cxn>
              <a:cxn ang="f554">
                <a:pos x="f811" y="f700"/>
              </a:cxn>
              <a:cxn ang="f554">
                <a:pos x="f816" y="f700"/>
              </a:cxn>
              <a:cxn ang="f554">
                <a:pos x="f816" y="f789"/>
              </a:cxn>
              <a:cxn ang="f554">
                <a:pos x="f817" y="f789"/>
              </a:cxn>
              <a:cxn ang="f554">
                <a:pos x="f817" y="f818"/>
              </a:cxn>
              <a:cxn ang="f554">
                <a:pos x="f817" y="f700"/>
              </a:cxn>
              <a:cxn ang="f554">
                <a:pos x="f819" y="f792"/>
              </a:cxn>
              <a:cxn ang="f554">
                <a:pos x="f820" y="f794"/>
              </a:cxn>
              <a:cxn ang="f554">
                <a:pos x="f821" y="f792"/>
              </a:cxn>
              <a:cxn ang="f554">
                <a:pos x="f816" y="f700"/>
              </a:cxn>
              <a:cxn ang="f554">
                <a:pos x="f692" y="f822"/>
              </a:cxn>
              <a:cxn ang="f554">
                <a:pos x="f692" y="f822"/>
              </a:cxn>
              <a:cxn ang="f554">
                <a:pos x="f694" y="f822"/>
              </a:cxn>
              <a:cxn ang="f554">
                <a:pos x="f823" y="f824"/>
              </a:cxn>
              <a:cxn ang="f554">
                <a:pos x="f692" y="f712"/>
              </a:cxn>
              <a:cxn ang="f554">
                <a:pos x="f692" y="f822"/>
              </a:cxn>
            </a:cxnLst>
            <a:rect l="f688" t="f691" r="f689" b="f690"/>
            <a:pathLst>
              <a:path w="5819775" h="5419725">
                <a:moveTo>
                  <a:pt x="f8" y="f5"/>
                </a:moveTo>
                <a:lnTo>
                  <a:pt x="f9" y="f5"/>
                </a:lnTo>
                <a:cubicBezTo>
                  <a:pt x="f10" y="f5"/>
                  <a:pt x="f5" y="f11"/>
                  <a:pt x="f5" y="f9"/>
                </a:cubicBezTo>
                <a:lnTo>
                  <a:pt x="f5" y="f12"/>
                </a:lnTo>
                <a:cubicBezTo>
                  <a:pt x="f5" y="f13"/>
                  <a:pt x="f11" y="f14"/>
                  <a:pt x="f9" y="f14"/>
                </a:cubicBezTo>
                <a:lnTo>
                  <a:pt x="f15" y="f14"/>
                </a:lnTo>
                <a:lnTo>
                  <a:pt x="f15" y="f16"/>
                </a:lnTo>
                <a:lnTo>
                  <a:pt x="f15" y="f16"/>
                </a:lnTo>
                <a:lnTo>
                  <a:pt x="f15" y="f17"/>
                </a:lnTo>
                <a:cubicBezTo>
                  <a:pt x="f15" y="f18"/>
                  <a:pt x="f19" y="f20"/>
                  <a:pt x="f21" y="f20"/>
                </a:cubicBezTo>
                <a:lnTo>
                  <a:pt x="f22" y="f20"/>
                </a:lnTo>
                <a:lnTo>
                  <a:pt x="f23" y="f20"/>
                </a:lnTo>
                <a:lnTo>
                  <a:pt x="f24" y="f20"/>
                </a:lnTo>
                <a:cubicBezTo>
                  <a:pt x="f25" y="f20"/>
                  <a:pt x="f26" y="f27"/>
                  <a:pt x="f26" y="f17"/>
                </a:cubicBezTo>
                <a:lnTo>
                  <a:pt x="f26" y="f28"/>
                </a:lnTo>
                <a:lnTo>
                  <a:pt x="f26" y="f29"/>
                </a:lnTo>
                <a:lnTo>
                  <a:pt x="f26" y="f14"/>
                </a:lnTo>
                <a:lnTo>
                  <a:pt x="f30" y="f14"/>
                </a:lnTo>
                <a:cubicBezTo>
                  <a:pt x="f31" y="f14"/>
                  <a:pt x="f32" y="f33"/>
                  <a:pt x="f32" y="f12"/>
                </a:cubicBezTo>
                <a:lnTo>
                  <a:pt x="f32" y="f34"/>
                </a:lnTo>
                <a:cubicBezTo>
                  <a:pt x="f35" y="f11"/>
                  <a:pt x="f36" y="f5"/>
                  <a:pt x="f8" y="f5"/>
                </a:cubicBezTo>
                <a:close/>
                <a:moveTo>
                  <a:pt x="f37" y="f38"/>
                </a:moveTo>
                <a:lnTo>
                  <a:pt x="f39" y="f38"/>
                </a:lnTo>
                <a:cubicBezTo>
                  <a:pt x="f40" y="f38"/>
                  <a:pt x="f41" y="f42"/>
                  <a:pt x="f41" y="f43"/>
                </a:cubicBezTo>
                <a:lnTo>
                  <a:pt x="f41" y="f44"/>
                </a:lnTo>
                <a:lnTo>
                  <a:pt x="f45" y="f44"/>
                </a:lnTo>
                <a:lnTo>
                  <a:pt x="f45" y="f38"/>
                </a:lnTo>
                <a:lnTo>
                  <a:pt x="f37" y="f38"/>
                </a:lnTo>
                <a:close/>
                <a:moveTo>
                  <a:pt x="f46" y="f38"/>
                </a:moveTo>
                <a:lnTo>
                  <a:pt x="f47" y="f38"/>
                </a:lnTo>
                <a:lnTo>
                  <a:pt x="f47" y="f48"/>
                </a:lnTo>
                <a:cubicBezTo>
                  <a:pt x="f47" y="f49"/>
                  <a:pt x="f50" y="f51"/>
                  <a:pt x="f52" y="f51"/>
                </a:cubicBezTo>
                <a:lnTo>
                  <a:pt x="f53" y="f51"/>
                </a:lnTo>
                <a:cubicBezTo>
                  <a:pt x="f54" y="f51"/>
                  <a:pt x="f55" y="f56"/>
                  <a:pt x="f55" y="f48"/>
                </a:cubicBezTo>
                <a:lnTo>
                  <a:pt x="f55" y="f38"/>
                </a:lnTo>
                <a:lnTo>
                  <a:pt x="f46" y="f38"/>
                </a:lnTo>
                <a:close/>
                <a:moveTo>
                  <a:pt x="f57" y="f17"/>
                </a:moveTo>
                <a:cubicBezTo>
                  <a:pt x="f57" y="f58"/>
                  <a:pt x="f59" y="f60"/>
                  <a:pt x="f61" y="f60"/>
                </a:cubicBezTo>
                <a:lnTo>
                  <a:pt x="f62" y="f60"/>
                </a:lnTo>
                <a:lnTo>
                  <a:pt x="f62" y="f63"/>
                </a:lnTo>
                <a:lnTo>
                  <a:pt x="f64" y="f63"/>
                </a:lnTo>
                <a:lnTo>
                  <a:pt x="f64" y="f17"/>
                </a:lnTo>
                <a:lnTo>
                  <a:pt x="f57" y="f17"/>
                </a:lnTo>
                <a:close/>
                <a:moveTo>
                  <a:pt x="f57" y="f65"/>
                </a:moveTo>
                <a:lnTo>
                  <a:pt x="f66" y="f65"/>
                </a:lnTo>
                <a:lnTo>
                  <a:pt x="f66" y="f48"/>
                </a:lnTo>
                <a:cubicBezTo>
                  <a:pt x="f66" y="f67"/>
                  <a:pt x="f68" y="f69"/>
                  <a:pt x="f70" y="f69"/>
                </a:cubicBezTo>
                <a:lnTo>
                  <a:pt x="f71" y="f69"/>
                </a:lnTo>
                <a:cubicBezTo>
                  <a:pt x="f72" y="f69"/>
                  <a:pt x="f37" y="f73"/>
                  <a:pt x="f37" y="f48"/>
                </a:cubicBezTo>
                <a:lnTo>
                  <a:pt x="f37" y="f74"/>
                </a:lnTo>
                <a:lnTo>
                  <a:pt x="f75" y="f74"/>
                </a:lnTo>
                <a:lnTo>
                  <a:pt x="f75" y="f76"/>
                </a:lnTo>
                <a:cubicBezTo>
                  <a:pt x="f75" y="f76"/>
                  <a:pt x="f77" y="f76"/>
                  <a:pt x="f77" y="f78"/>
                </a:cubicBezTo>
                <a:cubicBezTo>
                  <a:pt x="f79" y="f80"/>
                  <a:pt x="f81" y="f37"/>
                  <a:pt x="f82" y="f83"/>
                </a:cubicBezTo>
                <a:cubicBezTo>
                  <a:pt x="f84" y="f83"/>
                  <a:pt x="f85" y="f86"/>
                  <a:pt x="f85" y="f86"/>
                </a:cubicBezTo>
                <a:cubicBezTo>
                  <a:pt x="f87" y="f88"/>
                  <a:pt x="f89" y="f90"/>
                  <a:pt x="f91" y="f92"/>
                </a:cubicBezTo>
                <a:lnTo>
                  <a:pt x="f93" y="f92"/>
                </a:lnTo>
                <a:cubicBezTo>
                  <a:pt x="f94" y="f95"/>
                  <a:pt x="f96" y="f97"/>
                  <a:pt x="f98" y="f97"/>
                </a:cubicBezTo>
                <a:cubicBezTo>
                  <a:pt x="f99" y="f97"/>
                  <a:pt x="f100" y="f97"/>
                  <a:pt x="f101" y="f97"/>
                </a:cubicBezTo>
                <a:cubicBezTo>
                  <a:pt x="f102" y="f97"/>
                  <a:pt x="f103" y="f104"/>
                  <a:pt x="f105" y="f104"/>
                </a:cubicBezTo>
                <a:cubicBezTo>
                  <a:pt x="f106" y="f104"/>
                  <a:pt x="f107" y="f104"/>
                  <a:pt x="f108" y="f97"/>
                </a:cubicBezTo>
                <a:cubicBezTo>
                  <a:pt x="f109" y="f92"/>
                  <a:pt x="f110" y="f111"/>
                  <a:pt x="f112" y="f113"/>
                </a:cubicBezTo>
                <a:cubicBezTo>
                  <a:pt x="f114" y="f115"/>
                  <a:pt x="f116" y="f117"/>
                  <a:pt x="f118" y="f97"/>
                </a:cubicBezTo>
                <a:cubicBezTo>
                  <a:pt x="f119" y="f97"/>
                  <a:pt x="f120" y="f104"/>
                  <a:pt x="f121" y="f104"/>
                </a:cubicBezTo>
                <a:cubicBezTo>
                  <a:pt x="f122" y="f104"/>
                  <a:pt x="f123" y="f104"/>
                  <a:pt x="f124" y="f97"/>
                </a:cubicBezTo>
                <a:cubicBezTo>
                  <a:pt x="f125" y="f92"/>
                  <a:pt x="f126" y="f111"/>
                  <a:pt x="f127" y="f113"/>
                </a:cubicBezTo>
                <a:cubicBezTo>
                  <a:pt x="f128" y="f115"/>
                  <a:pt x="f129" y="f117"/>
                  <a:pt x="f130" y="f97"/>
                </a:cubicBezTo>
                <a:cubicBezTo>
                  <a:pt x="f131" y="f97"/>
                  <a:pt x="f132" y="f104"/>
                  <a:pt x="f133" y="f104"/>
                </a:cubicBezTo>
                <a:cubicBezTo>
                  <a:pt x="f134" y="f104"/>
                  <a:pt x="f135" y="f104"/>
                  <a:pt x="f136" y="f97"/>
                </a:cubicBezTo>
                <a:cubicBezTo>
                  <a:pt x="f137" y="f92"/>
                  <a:pt x="f138" y="f111"/>
                  <a:pt x="f139" y="f113"/>
                </a:cubicBezTo>
                <a:cubicBezTo>
                  <a:pt x="f140" y="f115"/>
                  <a:pt x="f141" y="f117"/>
                  <a:pt x="f142" y="f97"/>
                </a:cubicBezTo>
                <a:cubicBezTo>
                  <a:pt x="f143" y="f97"/>
                  <a:pt x="f144" y="f104"/>
                  <a:pt x="f145" y="f104"/>
                </a:cubicBezTo>
                <a:cubicBezTo>
                  <a:pt x="f146" y="f104"/>
                  <a:pt x="f147" y="f104"/>
                  <a:pt x="f148" y="f97"/>
                </a:cubicBezTo>
                <a:cubicBezTo>
                  <a:pt x="f149" y="f92"/>
                  <a:pt x="f150" y="f111"/>
                  <a:pt x="f151" y="f113"/>
                </a:cubicBezTo>
                <a:cubicBezTo>
                  <a:pt x="f152" y="f115"/>
                  <a:pt x="f153" y="f117"/>
                  <a:pt x="f154" y="f97"/>
                </a:cubicBezTo>
                <a:cubicBezTo>
                  <a:pt x="f155" y="f97"/>
                  <a:pt x="f156" y="f104"/>
                  <a:pt x="f157" y="f104"/>
                </a:cubicBezTo>
                <a:cubicBezTo>
                  <a:pt x="f158" y="f104"/>
                  <a:pt x="f159" y="f104"/>
                  <a:pt x="f160" y="f97"/>
                </a:cubicBezTo>
                <a:cubicBezTo>
                  <a:pt x="f161" y="f92"/>
                  <a:pt x="f162" y="f111"/>
                  <a:pt x="f163" y="f113"/>
                </a:cubicBezTo>
                <a:cubicBezTo>
                  <a:pt x="f164" y="f115"/>
                  <a:pt x="f165" y="f117"/>
                  <a:pt x="f166" y="f97"/>
                </a:cubicBezTo>
                <a:cubicBezTo>
                  <a:pt x="f167" y="f97"/>
                  <a:pt x="f168" y="f104"/>
                  <a:pt x="f169" y="f104"/>
                </a:cubicBezTo>
                <a:cubicBezTo>
                  <a:pt x="f170" y="f104"/>
                  <a:pt x="f171" y="f104"/>
                  <a:pt x="f172" y="f97"/>
                </a:cubicBezTo>
                <a:cubicBezTo>
                  <a:pt x="f173" y="f97"/>
                  <a:pt x="f174" y="f97"/>
                  <a:pt x="f175" y="f97"/>
                </a:cubicBezTo>
                <a:cubicBezTo>
                  <a:pt x="f176" y="f177"/>
                  <a:pt x="f178" y="f177"/>
                  <a:pt x="f179" y="f180"/>
                </a:cubicBezTo>
                <a:lnTo>
                  <a:pt x="f181" y="f180"/>
                </a:lnTo>
                <a:cubicBezTo>
                  <a:pt x="f182" y="f183"/>
                  <a:pt x="f184" y="f88"/>
                  <a:pt x="f185" y="f186"/>
                </a:cubicBezTo>
                <a:cubicBezTo>
                  <a:pt x="f187" y="f186"/>
                  <a:pt x="f187" y="f188"/>
                  <a:pt x="f189" y="f188"/>
                </a:cubicBezTo>
                <a:cubicBezTo>
                  <a:pt x="f190" y="f191"/>
                  <a:pt x="f192" y="f193"/>
                  <a:pt x="f194" y="f111"/>
                </a:cubicBezTo>
                <a:lnTo>
                  <a:pt x="f194" y="f111"/>
                </a:lnTo>
                <a:lnTo>
                  <a:pt x="f194" y="f195"/>
                </a:lnTo>
                <a:lnTo>
                  <a:pt x="f196" y="f195"/>
                </a:lnTo>
                <a:lnTo>
                  <a:pt x="f196" y="f65"/>
                </a:lnTo>
                <a:close/>
                <a:moveTo>
                  <a:pt x="f75" y="f16"/>
                </a:moveTo>
                <a:lnTo>
                  <a:pt x="f75" y="f197"/>
                </a:lnTo>
                <a:lnTo>
                  <a:pt x="f198" y="f197"/>
                </a:lnTo>
                <a:lnTo>
                  <a:pt x="f198" y="f16"/>
                </a:lnTo>
                <a:cubicBezTo>
                  <a:pt x="f198" y="f199"/>
                  <a:pt x="f200" y="f201"/>
                  <a:pt x="f202" y="f203"/>
                </a:cubicBezTo>
                <a:cubicBezTo>
                  <a:pt x="f204" y="f205"/>
                  <a:pt x="f206" y="f207"/>
                  <a:pt x="f208" y="f207"/>
                </a:cubicBezTo>
                <a:cubicBezTo>
                  <a:pt x="f209" y="f207"/>
                  <a:pt x="f210" y="f211"/>
                  <a:pt x="f212" y="f203"/>
                </a:cubicBezTo>
                <a:cubicBezTo>
                  <a:pt x="f85" y="f213"/>
                  <a:pt x="f75" y="f214"/>
                  <a:pt x="f75" y="f16"/>
                </a:cubicBezTo>
                <a:close/>
                <a:moveTo>
                  <a:pt x="f215" y="f16"/>
                </a:moveTo>
                <a:lnTo>
                  <a:pt x="f215" y="f197"/>
                </a:lnTo>
                <a:lnTo>
                  <a:pt x="f216" y="f197"/>
                </a:lnTo>
                <a:lnTo>
                  <a:pt x="f216" y="f16"/>
                </a:lnTo>
                <a:cubicBezTo>
                  <a:pt x="f216" y="f199"/>
                  <a:pt x="f217" y="f201"/>
                  <a:pt x="f218" y="f203"/>
                </a:cubicBezTo>
                <a:cubicBezTo>
                  <a:pt x="f219" y="f205"/>
                  <a:pt x="f220" y="f207"/>
                  <a:pt x="f221" y="f207"/>
                </a:cubicBezTo>
                <a:cubicBezTo>
                  <a:pt x="f222" y="f207"/>
                  <a:pt x="f223" y="f211"/>
                  <a:pt x="f224" y="f203"/>
                </a:cubicBezTo>
                <a:cubicBezTo>
                  <a:pt x="f225" y="f213"/>
                  <a:pt x="f215" y="f214"/>
                  <a:pt x="f215" y="f16"/>
                </a:cubicBezTo>
                <a:close/>
                <a:moveTo>
                  <a:pt x="f226" y="f16"/>
                </a:moveTo>
                <a:lnTo>
                  <a:pt x="f226" y="f197"/>
                </a:lnTo>
                <a:lnTo>
                  <a:pt x="f227" y="f197"/>
                </a:lnTo>
                <a:lnTo>
                  <a:pt x="f227" y="f16"/>
                </a:lnTo>
                <a:cubicBezTo>
                  <a:pt x="f227" y="f199"/>
                  <a:pt x="f228" y="f201"/>
                  <a:pt x="f229" y="f203"/>
                </a:cubicBezTo>
                <a:cubicBezTo>
                  <a:pt x="f230" y="f205"/>
                  <a:pt x="f231" y="f207"/>
                  <a:pt x="f232" y="f207"/>
                </a:cubicBezTo>
                <a:cubicBezTo>
                  <a:pt x="f233" y="f207"/>
                  <a:pt x="f234" y="f211"/>
                  <a:pt x="f235" y="f203"/>
                </a:cubicBezTo>
                <a:cubicBezTo>
                  <a:pt x="f236" y="f213"/>
                  <a:pt x="f226" y="f214"/>
                  <a:pt x="f226" y="f16"/>
                </a:cubicBezTo>
                <a:close/>
                <a:moveTo>
                  <a:pt x="f237" y="f16"/>
                </a:moveTo>
                <a:lnTo>
                  <a:pt x="f237" y="f197"/>
                </a:lnTo>
                <a:lnTo>
                  <a:pt x="f238" y="f197"/>
                </a:lnTo>
                <a:lnTo>
                  <a:pt x="f238" y="f16"/>
                </a:lnTo>
                <a:cubicBezTo>
                  <a:pt x="f238" y="f199"/>
                  <a:pt x="f239" y="f201"/>
                  <a:pt x="f240" y="f203"/>
                </a:cubicBezTo>
                <a:cubicBezTo>
                  <a:pt x="f241" y="f205"/>
                  <a:pt x="f242" y="f207"/>
                  <a:pt x="f243" y="f207"/>
                </a:cubicBezTo>
                <a:cubicBezTo>
                  <a:pt x="f244" y="f207"/>
                  <a:pt x="f245" y="f211"/>
                  <a:pt x="f246" y="f203"/>
                </a:cubicBezTo>
                <a:cubicBezTo>
                  <a:pt x="f247" y="f213"/>
                  <a:pt x="f237" y="f214"/>
                  <a:pt x="f237" y="f16"/>
                </a:cubicBezTo>
                <a:close/>
                <a:moveTo>
                  <a:pt x="f248" y="f16"/>
                </a:moveTo>
                <a:lnTo>
                  <a:pt x="f248" y="f197"/>
                </a:lnTo>
                <a:lnTo>
                  <a:pt x="f249" y="f197"/>
                </a:lnTo>
                <a:lnTo>
                  <a:pt x="f249" y="f16"/>
                </a:lnTo>
                <a:cubicBezTo>
                  <a:pt x="f249" y="f199"/>
                  <a:pt x="f250" y="f201"/>
                  <a:pt x="f251" y="f203"/>
                </a:cubicBezTo>
                <a:cubicBezTo>
                  <a:pt x="f252" y="f205"/>
                  <a:pt x="f253" y="f207"/>
                  <a:pt x="f254" y="f207"/>
                </a:cubicBezTo>
                <a:cubicBezTo>
                  <a:pt x="f255" y="f207"/>
                  <a:pt x="f256" y="f211"/>
                  <a:pt x="f257" y="f203"/>
                </a:cubicBezTo>
                <a:cubicBezTo>
                  <a:pt x="f258" y="f213"/>
                  <a:pt x="f248" y="f214"/>
                  <a:pt x="f248" y="f16"/>
                </a:cubicBezTo>
                <a:close/>
                <a:moveTo>
                  <a:pt x="f259" y="f16"/>
                </a:moveTo>
                <a:lnTo>
                  <a:pt x="f259" y="f197"/>
                </a:lnTo>
                <a:lnTo>
                  <a:pt x="f260" y="f197"/>
                </a:lnTo>
                <a:lnTo>
                  <a:pt x="f260" y="f261"/>
                </a:lnTo>
                <a:lnTo>
                  <a:pt x="f260" y="f16"/>
                </a:lnTo>
                <a:cubicBezTo>
                  <a:pt x="f260" y="f199"/>
                  <a:pt x="f262" y="f201"/>
                  <a:pt x="f263" y="f203"/>
                </a:cubicBezTo>
                <a:cubicBezTo>
                  <a:pt x="f264" y="f205"/>
                  <a:pt x="f265" y="f207"/>
                  <a:pt x="f266" y="f207"/>
                </a:cubicBezTo>
                <a:cubicBezTo>
                  <a:pt x="f267" y="f207"/>
                  <a:pt x="f268" y="f211"/>
                  <a:pt x="f269" y="f203"/>
                </a:cubicBezTo>
                <a:cubicBezTo>
                  <a:pt x="f270" y="f213"/>
                  <a:pt x="f259" y="f214"/>
                  <a:pt x="f259" y="f16"/>
                </a:cubicBezTo>
                <a:close/>
                <a:moveTo>
                  <a:pt x="f8" y="f271"/>
                </a:moveTo>
                <a:cubicBezTo>
                  <a:pt x="f8" y="f272"/>
                  <a:pt x="f8" y="f272"/>
                  <a:pt x="f8" y="f271"/>
                </a:cubicBezTo>
                <a:lnTo>
                  <a:pt x="f9" y="f271"/>
                </a:lnTo>
                <a:lnTo>
                  <a:pt x="f273" y="f274"/>
                </a:lnTo>
                <a:lnTo>
                  <a:pt x="f8" y="f34"/>
                </a:lnTo>
                <a:lnTo>
                  <a:pt x="f8" y="f271"/>
                </a:lnTo>
                <a:close/>
              </a:path>
            </a:pathLst>
          </a:custGeom>
          <a:solidFill>
            <a:srgbClr val="191919"/>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orma libre 38">
            <a:extLst>
              <a:ext uri="{FF2B5EF4-FFF2-40B4-BE49-F238E27FC236}">
                <a16:creationId xmlns:a16="http://schemas.microsoft.com/office/drawing/2014/main" id="{31EE0C09-43AC-C86C-ED17-F24A1ED9E628}"/>
              </a:ext>
            </a:extLst>
          </p:cNvPr>
          <p:cNvSpPr/>
          <p:nvPr/>
        </p:nvSpPr>
        <p:spPr>
          <a:xfrm>
            <a:off x="7271546" y="3273021"/>
            <a:ext cx="351705" cy="281479"/>
          </a:xfrm>
          <a:custGeom>
            <a:avLst/>
            <a:gdLst>
              <a:gd name="f0" fmla="val 10800000"/>
              <a:gd name="f1" fmla="val 5400000"/>
              <a:gd name="f2" fmla="val 180"/>
              <a:gd name="f3" fmla="val w"/>
              <a:gd name="f4" fmla="val h"/>
              <a:gd name="f5" fmla="val 0"/>
              <a:gd name="f6" fmla="val 5819775"/>
              <a:gd name="f7" fmla="val 4657725"/>
              <a:gd name="f8" fmla="val 5293491"/>
              <a:gd name="f9" fmla="val 867346"/>
              <a:gd name="f10" fmla="val 4828166"/>
              <a:gd name="f11" fmla="val 4158568"/>
              <a:gd name="f12" fmla="val 3968649"/>
              <a:gd name="f13" fmla="val 359597"/>
              <a:gd name="f14" fmla="val 162506"/>
              <a:gd name="f15" fmla="val 3806800"/>
              <a:gd name="f16" fmla="val 3609051"/>
              <a:gd name="f17" fmla="val 2220906"/>
              <a:gd name="f18" fmla="val 2023815"/>
              <a:gd name="f19" fmla="val 1861309"/>
              <a:gd name="f20" fmla="val 161849"/>
              <a:gd name="f21" fmla="val 1670742"/>
              <a:gd name="f22" fmla="val 1001144"/>
              <a:gd name="f23" fmla="val 535810"/>
              <a:gd name="f24" fmla="val 239516"/>
              <a:gd name="f25" fmla="val 1106862"/>
              <a:gd name="f26" fmla="val 1403156"/>
              <a:gd name="f27" fmla="val 4123325"/>
              <a:gd name="f28" fmla="val 4419619"/>
              <a:gd name="f29" fmla="val 4659135"/>
              <a:gd name="f30" fmla="val 1001135"/>
              <a:gd name="f31" fmla="val 1670733"/>
              <a:gd name="f32" fmla="val 4158558"/>
              <a:gd name="f33" fmla="val 4828156"/>
              <a:gd name="f34" fmla="val 5293481"/>
              <a:gd name="f35" fmla="val 5589775"/>
              <a:gd name="f36" fmla="val 5829291"/>
              <a:gd name="f37" fmla="val 1395327"/>
              <a:gd name="f38" fmla="val 5822118"/>
              <a:gd name="f39" fmla="val 5582603"/>
              <a:gd name="f40" fmla="val 874528"/>
              <a:gd name="f41" fmla="val 4398731"/>
              <a:gd name="f42" fmla="val 387658"/>
              <a:gd name="f43" fmla="val 261052"/>
              <a:gd name="f44" fmla="val 4278649"/>
              <a:gd name="f45" fmla="val 4123973"/>
              <a:gd name="f46" fmla="val 1395975"/>
              <a:gd name="f47" fmla="val 1247823"/>
              <a:gd name="f48" fmla="val 381133"/>
              <a:gd name="f49" fmla="val 1121216"/>
              <a:gd name="f50" fmla="val 873871"/>
              <a:gd name="f51" fmla="val 1536944"/>
              <a:gd name="f52" fmla="val 1128398"/>
              <a:gd name="f53" fmla="val 1127751"/>
              <a:gd name="f54" fmla="val 2115179"/>
              <a:gd name="f55" fmla="val 303467"/>
              <a:gd name="f56" fmla="val 2157603"/>
              <a:gd name="f57" fmla="val 2213724"/>
              <a:gd name="f58" fmla="val 3602526"/>
              <a:gd name="f59" fmla="val 3658657"/>
              <a:gd name="f60" fmla="val 3701072"/>
              <a:gd name="f61" fmla="val 303476"/>
              <a:gd name="f62" fmla="val 4024779"/>
              <a:gd name="f63" fmla="val 1797996"/>
              <a:gd name="f64" fmla="val 1988563"/>
              <a:gd name="f65" fmla="val 3835508"/>
              <a:gd name="f66" fmla="val 4026075"/>
              <a:gd name="f67" fmla="val 4398741"/>
              <a:gd name="f68" fmla="val 4694377"/>
              <a:gd name="f69" fmla="val 4285831"/>
              <a:gd name="f70" fmla="val 5561724"/>
              <a:gd name="f71" fmla="val 4271477"/>
              <a:gd name="f72" fmla="val 5441643"/>
              <a:gd name="f73" fmla="val 4398083"/>
              <a:gd name="f74" fmla="val 5286966"/>
              <a:gd name="f75" fmla="val 4955429"/>
              <a:gd name="f76" fmla="val 5568249"/>
              <a:gd name="f77" fmla="val 1247832"/>
              <a:gd name="f78" fmla="val 1402509"/>
              <a:gd name="f79" fmla="+- 0 0 -90"/>
              <a:gd name="f80" fmla="*/ f3 1 5819775"/>
              <a:gd name="f81" fmla="*/ f4 1 4657725"/>
              <a:gd name="f82" fmla="+- f7 0 f5"/>
              <a:gd name="f83" fmla="+- f6 0 f5"/>
              <a:gd name="f84" fmla="*/ f79 f0 1"/>
              <a:gd name="f85" fmla="*/ f83 1 5819775"/>
              <a:gd name="f86" fmla="*/ f82 1 4657725"/>
              <a:gd name="f87" fmla="*/ 5293491 f83 1"/>
              <a:gd name="f88" fmla="*/ 867346 f82 1"/>
              <a:gd name="f89" fmla="*/ 4828166 f83 1"/>
              <a:gd name="f90" fmla="*/ 4158568 f83 1"/>
              <a:gd name="f91" fmla="*/ 3968649 f83 1"/>
              <a:gd name="f92" fmla="*/ 359597 f82 1"/>
              <a:gd name="f93" fmla="*/ 3609051 f83 1"/>
              <a:gd name="f94" fmla="*/ 0 f82 1"/>
              <a:gd name="f95" fmla="*/ 2220906 f83 1"/>
              <a:gd name="f96" fmla="*/ 1861309 f83 1"/>
              <a:gd name="f97" fmla="*/ 1670742 f83 1"/>
              <a:gd name="f98" fmla="*/ 1001144 f83 1"/>
              <a:gd name="f99" fmla="*/ 535810 f83 1"/>
              <a:gd name="f100" fmla="*/ 0 f83 1"/>
              <a:gd name="f101" fmla="*/ 1403156 f82 1"/>
              <a:gd name="f102" fmla="*/ 4123325 f82 1"/>
              <a:gd name="f103" fmla="*/ 4659135 f82 1"/>
              <a:gd name="f104" fmla="*/ 1001135 f83 1"/>
              <a:gd name="f105" fmla="*/ 1670733 f83 1"/>
              <a:gd name="f106" fmla="*/ 4158558 f83 1"/>
              <a:gd name="f107" fmla="*/ 4828156 f83 1"/>
              <a:gd name="f108" fmla="*/ 5293481 f83 1"/>
              <a:gd name="f109" fmla="*/ 5829291 f83 1"/>
              <a:gd name="f110" fmla="*/ 1395327 f82 1"/>
              <a:gd name="f111" fmla="*/ 874528 f83 1"/>
              <a:gd name="f112" fmla="*/ 4398731 f82 1"/>
              <a:gd name="f113" fmla="*/ 261052 f83 1"/>
              <a:gd name="f114" fmla="*/ 4123973 f82 1"/>
              <a:gd name="f115" fmla="*/ 1395975 f82 1"/>
              <a:gd name="f116" fmla="*/ 1121216 f82 1"/>
              <a:gd name="f117" fmla="*/ 873871 f83 1"/>
              <a:gd name="f118" fmla="*/ 1536944 f83 1"/>
              <a:gd name="f119" fmla="*/ 1128398 f83 1"/>
              <a:gd name="f120" fmla="*/ 1127751 f82 1"/>
              <a:gd name="f121" fmla="*/ 2115179 f83 1"/>
              <a:gd name="f122" fmla="*/ 2213724 f83 1"/>
              <a:gd name="f123" fmla="*/ 261052 f82 1"/>
              <a:gd name="f124" fmla="*/ 3602526 f83 1"/>
              <a:gd name="f125" fmla="*/ 3701072 f83 1"/>
              <a:gd name="f126" fmla="*/ 4024779 f83 1"/>
              <a:gd name="f127" fmla="*/ 1797996 f83 1"/>
              <a:gd name="f128" fmla="*/ 1988563 f83 1"/>
              <a:gd name="f129" fmla="*/ 3835508 f83 1"/>
              <a:gd name="f130" fmla="*/ 4026075 f83 1"/>
              <a:gd name="f131" fmla="*/ 4398741 f82 1"/>
              <a:gd name="f132" fmla="*/ 4694377 f83 1"/>
              <a:gd name="f133" fmla="*/ 4285831 f83 1"/>
              <a:gd name="f134" fmla="*/ 5561724 f83 1"/>
              <a:gd name="f135" fmla="*/ 5286966 f83 1"/>
              <a:gd name="f136" fmla="*/ 4398083 f82 1"/>
              <a:gd name="f137" fmla="*/ 4955429 f83 1"/>
              <a:gd name="f138" fmla="*/ 5568249 f83 1"/>
              <a:gd name="f139" fmla="*/ 1402509 f82 1"/>
              <a:gd name="f140" fmla="*/ f84 1 f2"/>
              <a:gd name="f141" fmla="*/ f87 1 5819775"/>
              <a:gd name="f142" fmla="*/ f88 1 4657725"/>
              <a:gd name="f143" fmla="*/ f89 1 5819775"/>
              <a:gd name="f144" fmla="*/ f90 1 5819775"/>
              <a:gd name="f145" fmla="*/ f91 1 5819775"/>
              <a:gd name="f146" fmla="*/ f92 1 4657725"/>
              <a:gd name="f147" fmla="*/ f93 1 5819775"/>
              <a:gd name="f148" fmla="*/ f94 1 4657725"/>
              <a:gd name="f149" fmla="*/ f95 1 5819775"/>
              <a:gd name="f150" fmla="*/ f96 1 5819775"/>
              <a:gd name="f151" fmla="*/ f97 1 5819775"/>
              <a:gd name="f152" fmla="*/ f98 1 5819775"/>
              <a:gd name="f153" fmla="*/ f99 1 5819775"/>
              <a:gd name="f154" fmla="*/ f100 1 5819775"/>
              <a:gd name="f155" fmla="*/ f101 1 4657725"/>
              <a:gd name="f156" fmla="*/ f102 1 4657725"/>
              <a:gd name="f157" fmla="*/ f103 1 4657725"/>
              <a:gd name="f158" fmla="*/ f104 1 5819775"/>
              <a:gd name="f159" fmla="*/ f105 1 5819775"/>
              <a:gd name="f160" fmla="*/ f106 1 5819775"/>
              <a:gd name="f161" fmla="*/ f107 1 5819775"/>
              <a:gd name="f162" fmla="*/ f108 1 5819775"/>
              <a:gd name="f163" fmla="*/ f109 1 5819775"/>
              <a:gd name="f164" fmla="*/ f110 1 4657725"/>
              <a:gd name="f165" fmla="*/ f111 1 5819775"/>
              <a:gd name="f166" fmla="*/ f112 1 4657725"/>
              <a:gd name="f167" fmla="*/ f113 1 5819775"/>
              <a:gd name="f168" fmla="*/ f114 1 4657725"/>
              <a:gd name="f169" fmla="*/ f115 1 4657725"/>
              <a:gd name="f170" fmla="*/ f116 1 4657725"/>
              <a:gd name="f171" fmla="*/ f117 1 5819775"/>
              <a:gd name="f172" fmla="*/ f118 1 5819775"/>
              <a:gd name="f173" fmla="*/ f119 1 5819775"/>
              <a:gd name="f174" fmla="*/ f120 1 4657725"/>
              <a:gd name="f175" fmla="*/ f121 1 5819775"/>
              <a:gd name="f176" fmla="*/ f122 1 5819775"/>
              <a:gd name="f177" fmla="*/ f123 1 4657725"/>
              <a:gd name="f178" fmla="*/ f124 1 5819775"/>
              <a:gd name="f179" fmla="*/ f125 1 5819775"/>
              <a:gd name="f180" fmla="*/ f126 1 5819775"/>
              <a:gd name="f181" fmla="*/ f127 1 5819775"/>
              <a:gd name="f182" fmla="*/ f128 1 5819775"/>
              <a:gd name="f183" fmla="*/ f129 1 5819775"/>
              <a:gd name="f184" fmla="*/ f130 1 5819775"/>
              <a:gd name="f185" fmla="*/ f131 1 4657725"/>
              <a:gd name="f186" fmla="*/ f132 1 5819775"/>
              <a:gd name="f187" fmla="*/ f133 1 5819775"/>
              <a:gd name="f188" fmla="*/ f134 1 5819775"/>
              <a:gd name="f189" fmla="*/ f135 1 5819775"/>
              <a:gd name="f190" fmla="*/ f136 1 4657725"/>
              <a:gd name="f191" fmla="*/ f137 1 5819775"/>
              <a:gd name="f192" fmla="*/ f138 1 5819775"/>
              <a:gd name="f193" fmla="*/ f139 1 4657725"/>
              <a:gd name="f194" fmla="*/ f5 1 f85"/>
              <a:gd name="f195" fmla="*/ f6 1 f85"/>
              <a:gd name="f196" fmla="*/ f5 1 f86"/>
              <a:gd name="f197" fmla="*/ f7 1 f86"/>
              <a:gd name="f198" fmla="+- f140 0 f1"/>
              <a:gd name="f199" fmla="*/ f141 1 f85"/>
              <a:gd name="f200" fmla="*/ f142 1 f86"/>
              <a:gd name="f201" fmla="*/ f143 1 f85"/>
              <a:gd name="f202" fmla="*/ f144 1 f85"/>
              <a:gd name="f203" fmla="*/ f145 1 f85"/>
              <a:gd name="f204" fmla="*/ f146 1 f86"/>
              <a:gd name="f205" fmla="*/ f147 1 f85"/>
              <a:gd name="f206" fmla="*/ f148 1 f86"/>
              <a:gd name="f207" fmla="*/ f149 1 f85"/>
              <a:gd name="f208" fmla="*/ f150 1 f85"/>
              <a:gd name="f209" fmla="*/ f151 1 f85"/>
              <a:gd name="f210" fmla="*/ f152 1 f85"/>
              <a:gd name="f211" fmla="*/ f153 1 f85"/>
              <a:gd name="f212" fmla="*/ f154 1 f85"/>
              <a:gd name="f213" fmla="*/ f155 1 f86"/>
              <a:gd name="f214" fmla="*/ f156 1 f86"/>
              <a:gd name="f215" fmla="*/ f157 1 f86"/>
              <a:gd name="f216" fmla="*/ f158 1 f85"/>
              <a:gd name="f217" fmla="*/ f159 1 f85"/>
              <a:gd name="f218" fmla="*/ f160 1 f85"/>
              <a:gd name="f219" fmla="*/ f161 1 f85"/>
              <a:gd name="f220" fmla="*/ f162 1 f85"/>
              <a:gd name="f221" fmla="*/ f163 1 f85"/>
              <a:gd name="f222" fmla="*/ f164 1 f86"/>
              <a:gd name="f223" fmla="*/ f165 1 f85"/>
              <a:gd name="f224" fmla="*/ f166 1 f86"/>
              <a:gd name="f225" fmla="*/ f167 1 f85"/>
              <a:gd name="f226" fmla="*/ f168 1 f86"/>
              <a:gd name="f227" fmla="*/ f169 1 f86"/>
              <a:gd name="f228" fmla="*/ f170 1 f86"/>
              <a:gd name="f229" fmla="*/ f171 1 f85"/>
              <a:gd name="f230" fmla="*/ f172 1 f85"/>
              <a:gd name="f231" fmla="*/ f173 1 f85"/>
              <a:gd name="f232" fmla="*/ f174 1 f86"/>
              <a:gd name="f233" fmla="*/ f175 1 f85"/>
              <a:gd name="f234" fmla="*/ f176 1 f85"/>
              <a:gd name="f235" fmla="*/ f177 1 f86"/>
              <a:gd name="f236" fmla="*/ f178 1 f85"/>
              <a:gd name="f237" fmla="*/ f179 1 f85"/>
              <a:gd name="f238" fmla="*/ f180 1 f85"/>
              <a:gd name="f239" fmla="*/ f181 1 f85"/>
              <a:gd name="f240" fmla="*/ f182 1 f85"/>
              <a:gd name="f241" fmla="*/ f183 1 f85"/>
              <a:gd name="f242" fmla="*/ f184 1 f85"/>
              <a:gd name="f243" fmla="*/ f185 1 f86"/>
              <a:gd name="f244" fmla="*/ f186 1 f85"/>
              <a:gd name="f245" fmla="*/ f187 1 f85"/>
              <a:gd name="f246" fmla="*/ f188 1 f85"/>
              <a:gd name="f247" fmla="*/ f189 1 f85"/>
              <a:gd name="f248" fmla="*/ f190 1 f86"/>
              <a:gd name="f249" fmla="*/ f191 1 f85"/>
              <a:gd name="f250" fmla="*/ f192 1 f85"/>
              <a:gd name="f251" fmla="*/ f193 1 f86"/>
              <a:gd name="f252" fmla="*/ f194 f80 1"/>
              <a:gd name="f253" fmla="*/ f195 f80 1"/>
              <a:gd name="f254" fmla="*/ f197 f81 1"/>
              <a:gd name="f255" fmla="*/ f196 f81 1"/>
              <a:gd name="f256" fmla="*/ f199 f80 1"/>
              <a:gd name="f257" fmla="*/ f200 f81 1"/>
              <a:gd name="f258" fmla="*/ f201 f80 1"/>
              <a:gd name="f259" fmla="*/ f202 f80 1"/>
              <a:gd name="f260" fmla="*/ f203 f80 1"/>
              <a:gd name="f261" fmla="*/ f204 f81 1"/>
              <a:gd name="f262" fmla="*/ f205 f80 1"/>
              <a:gd name="f263" fmla="*/ f206 f81 1"/>
              <a:gd name="f264" fmla="*/ f207 f80 1"/>
              <a:gd name="f265" fmla="*/ f208 f80 1"/>
              <a:gd name="f266" fmla="*/ f209 f80 1"/>
              <a:gd name="f267" fmla="*/ f210 f80 1"/>
              <a:gd name="f268" fmla="*/ f211 f80 1"/>
              <a:gd name="f269" fmla="*/ f212 f80 1"/>
              <a:gd name="f270" fmla="*/ f213 f81 1"/>
              <a:gd name="f271" fmla="*/ f214 f81 1"/>
              <a:gd name="f272" fmla="*/ f215 f81 1"/>
              <a:gd name="f273" fmla="*/ f216 f80 1"/>
              <a:gd name="f274" fmla="*/ f217 f80 1"/>
              <a:gd name="f275" fmla="*/ f218 f80 1"/>
              <a:gd name="f276" fmla="*/ f219 f80 1"/>
              <a:gd name="f277" fmla="*/ f220 f80 1"/>
              <a:gd name="f278" fmla="*/ f221 f80 1"/>
              <a:gd name="f279" fmla="*/ f222 f81 1"/>
              <a:gd name="f280" fmla="*/ f223 f80 1"/>
              <a:gd name="f281" fmla="*/ f224 f81 1"/>
              <a:gd name="f282" fmla="*/ f225 f80 1"/>
              <a:gd name="f283" fmla="*/ f226 f81 1"/>
              <a:gd name="f284" fmla="*/ f227 f81 1"/>
              <a:gd name="f285" fmla="*/ f228 f81 1"/>
              <a:gd name="f286" fmla="*/ f229 f80 1"/>
              <a:gd name="f287" fmla="*/ f230 f80 1"/>
              <a:gd name="f288" fmla="*/ f231 f80 1"/>
              <a:gd name="f289" fmla="*/ f232 f81 1"/>
              <a:gd name="f290" fmla="*/ f233 f80 1"/>
              <a:gd name="f291" fmla="*/ f234 f80 1"/>
              <a:gd name="f292" fmla="*/ f235 f81 1"/>
              <a:gd name="f293" fmla="*/ f236 f80 1"/>
              <a:gd name="f294" fmla="*/ f237 f80 1"/>
              <a:gd name="f295" fmla="*/ f238 f80 1"/>
              <a:gd name="f296" fmla="*/ f239 f80 1"/>
              <a:gd name="f297" fmla="*/ f240 f80 1"/>
              <a:gd name="f298" fmla="*/ f241 f80 1"/>
              <a:gd name="f299" fmla="*/ f242 f80 1"/>
              <a:gd name="f300" fmla="*/ f243 f81 1"/>
              <a:gd name="f301" fmla="*/ f244 f80 1"/>
              <a:gd name="f302" fmla="*/ f245 f80 1"/>
              <a:gd name="f303" fmla="*/ f246 f80 1"/>
              <a:gd name="f304" fmla="*/ f247 f80 1"/>
              <a:gd name="f305" fmla="*/ f248 f81 1"/>
              <a:gd name="f306" fmla="*/ f249 f80 1"/>
              <a:gd name="f307" fmla="*/ f250 f80 1"/>
              <a:gd name="f308" fmla="*/ f251 f81 1"/>
            </a:gdLst>
            <a:ahLst/>
            <a:cxnLst>
              <a:cxn ang="3cd4">
                <a:pos x="hc" y="t"/>
              </a:cxn>
              <a:cxn ang="0">
                <a:pos x="r" y="vc"/>
              </a:cxn>
              <a:cxn ang="cd4">
                <a:pos x="hc" y="b"/>
              </a:cxn>
              <a:cxn ang="cd2">
                <a:pos x="l" y="vc"/>
              </a:cxn>
              <a:cxn ang="f198">
                <a:pos x="f256" y="f257"/>
              </a:cxn>
              <a:cxn ang="f198">
                <a:pos x="f258" y="f257"/>
              </a:cxn>
              <a:cxn ang="f198">
                <a:pos x="f259" y="f257"/>
              </a:cxn>
              <a:cxn ang="f198">
                <a:pos x="f260" y="f257"/>
              </a:cxn>
              <a:cxn ang="f198">
                <a:pos x="f260" y="f261"/>
              </a:cxn>
              <a:cxn ang="f198">
                <a:pos x="f262" y="f263"/>
              </a:cxn>
              <a:cxn ang="f198">
                <a:pos x="f264" y="f263"/>
              </a:cxn>
              <a:cxn ang="f198">
                <a:pos x="f265" y="f261"/>
              </a:cxn>
              <a:cxn ang="f198">
                <a:pos x="f265" y="f257"/>
              </a:cxn>
              <a:cxn ang="f198">
                <a:pos x="f266" y="f257"/>
              </a:cxn>
              <a:cxn ang="f198">
                <a:pos x="f267" y="f257"/>
              </a:cxn>
              <a:cxn ang="f198">
                <a:pos x="f268" y="f257"/>
              </a:cxn>
              <a:cxn ang="f198">
                <a:pos x="f269" y="f270"/>
              </a:cxn>
              <a:cxn ang="f198">
                <a:pos x="f269" y="f271"/>
              </a:cxn>
              <a:cxn ang="f198">
                <a:pos x="f268" y="f272"/>
              </a:cxn>
              <a:cxn ang="f198">
                <a:pos x="f273" y="f272"/>
              </a:cxn>
              <a:cxn ang="f198">
                <a:pos x="f274" y="f272"/>
              </a:cxn>
              <a:cxn ang="f198">
                <a:pos x="f275" y="f272"/>
              </a:cxn>
              <a:cxn ang="f198">
                <a:pos x="f276" y="f272"/>
              </a:cxn>
              <a:cxn ang="f198">
                <a:pos x="f277" y="f272"/>
              </a:cxn>
              <a:cxn ang="f198">
                <a:pos x="f278" y="f271"/>
              </a:cxn>
              <a:cxn ang="f198">
                <a:pos x="f278" y="f279"/>
              </a:cxn>
              <a:cxn ang="f198">
                <a:pos x="f256" y="f257"/>
              </a:cxn>
              <a:cxn ang="f198">
                <a:pos x="f280" y="f281"/>
              </a:cxn>
              <a:cxn ang="f198">
                <a:pos x="f268" y="f281"/>
              </a:cxn>
              <a:cxn ang="f198">
                <a:pos x="f282" y="f283"/>
              </a:cxn>
              <a:cxn ang="f198">
                <a:pos x="f282" y="f284"/>
              </a:cxn>
              <a:cxn ang="f198">
                <a:pos x="f268" y="f285"/>
              </a:cxn>
              <a:cxn ang="f198">
                <a:pos x="f286" y="f285"/>
              </a:cxn>
              <a:cxn ang="f198">
                <a:pos x="f286" y="f281"/>
              </a:cxn>
              <a:cxn ang="f198">
                <a:pos x="f280" y="f281"/>
              </a:cxn>
              <a:cxn ang="f198">
                <a:pos x="f287" y="f281"/>
              </a:cxn>
              <a:cxn ang="f198">
                <a:pos x="f288" y="f281"/>
              </a:cxn>
              <a:cxn ang="f198">
                <a:pos x="f288" y="f289"/>
              </a:cxn>
              <a:cxn ang="f198">
                <a:pos x="f287" y="f289"/>
              </a:cxn>
              <a:cxn ang="f198">
                <a:pos x="f287" y="f281"/>
              </a:cxn>
              <a:cxn ang="f198">
                <a:pos x="f290" y="f261"/>
              </a:cxn>
              <a:cxn ang="f198">
                <a:pos x="f291" y="f292"/>
              </a:cxn>
              <a:cxn ang="f198">
                <a:pos x="f293" y="f292"/>
              </a:cxn>
              <a:cxn ang="f198">
                <a:pos x="f294" y="f261"/>
              </a:cxn>
              <a:cxn ang="f198">
                <a:pos x="f294" y="f257"/>
              </a:cxn>
              <a:cxn ang="f198">
                <a:pos x="f290" y="f257"/>
              </a:cxn>
              <a:cxn ang="f198">
                <a:pos x="f290" y="f261"/>
              </a:cxn>
              <a:cxn ang="f198">
                <a:pos x="f295" y="f281"/>
              </a:cxn>
              <a:cxn ang="f198">
                <a:pos x="f296" y="f281"/>
              </a:cxn>
              <a:cxn ang="f198">
                <a:pos x="f296" y="f289"/>
              </a:cxn>
              <a:cxn ang="f198">
                <a:pos x="f297" y="f289"/>
              </a:cxn>
              <a:cxn ang="f198">
                <a:pos x="f298" y="f289"/>
              </a:cxn>
              <a:cxn ang="f198">
                <a:pos x="f299" y="f289"/>
              </a:cxn>
              <a:cxn ang="f198">
                <a:pos x="f299" y="f300"/>
              </a:cxn>
              <a:cxn ang="f198">
                <a:pos x="f295" y="f300"/>
              </a:cxn>
              <a:cxn ang="f198">
                <a:pos x="f301" y="f281"/>
              </a:cxn>
              <a:cxn ang="f198">
                <a:pos x="f302" y="f281"/>
              </a:cxn>
              <a:cxn ang="f198">
                <a:pos x="f302" y="f289"/>
              </a:cxn>
              <a:cxn ang="f198">
                <a:pos x="f301" y="f289"/>
              </a:cxn>
              <a:cxn ang="f198">
                <a:pos x="f301" y="f281"/>
              </a:cxn>
              <a:cxn ang="f198">
                <a:pos x="f303" y="f271"/>
              </a:cxn>
              <a:cxn ang="f198">
                <a:pos x="f304" y="f305"/>
              </a:cxn>
              <a:cxn ang="f198">
                <a:pos x="f306" y="f305"/>
              </a:cxn>
              <a:cxn ang="f198">
                <a:pos x="f306" y="f289"/>
              </a:cxn>
              <a:cxn ang="f198">
                <a:pos x="f256" y="f289"/>
              </a:cxn>
              <a:cxn ang="f198">
                <a:pos x="f307" y="f308"/>
              </a:cxn>
              <a:cxn ang="f198">
                <a:pos x="f307" y="f271"/>
              </a:cxn>
              <a:cxn ang="f198">
                <a:pos x="f303" y="f271"/>
              </a:cxn>
            </a:cxnLst>
            <a:rect l="f252" t="f255" r="f253" b="f254"/>
            <a:pathLst>
              <a:path w="5819775" h="4657725">
                <a:moveTo>
                  <a:pt x="f8" y="f9"/>
                </a:moveTo>
                <a:lnTo>
                  <a:pt x="f10" y="f9"/>
                </a:lnTo>
                <a:lnTo>
                  <a:pt x="f11" y="f9"/>
                </a:lnTo>
                <a:lnTo>
                  <a:pt x="f12" y="f9"/>
                </a:lnTo>
                <a:lnTo>
                  <a:pt x="f12" y="f13"/>
                </a:lnTo>
                <a:cubicBezTo>
                  <a:pt x="f12" y="f14"/>
                  <a:pt x="f15" y="f5"/>
                  <a:pt x="f16" y="f5"/>
                </a:cubicBezTo>
                <a:lnTo>
                  <a:pt x="f17" y="f5"/>
                </a:lnTo>
                <a:cubicBezTo>
                  <a:pt x="f18" y="f5"/>
                  <a:pt x="f19" y="f20"/>
                  <a:pt x="f19" y="f13"/>
                </a:cubicBezTo>
                <a:lnTo>
                  <a:pt x="f19" y="f9"/>
                </a:lnTo>
                <a:lnTo>
                  <a:pt x="f21" y="f9"/>
                </a:lnTo>
                <a:lnTo>
                  <a:pt x="f22" y="f9"/>
                </a:lnTo>
                <a:lnTo>
                  <a:pt x="f23" y="f9"/>
                </a:lnTo>
                <a:cubicBezTo>
                  <a:pt x="f24" y="f9"/>
                  <a:pt x="f5" y="f25"/>
                  <a:pt x="f5" y="f26"/>
                </a:cubicBezTo>
                <a:lnTo>
                  <a:pt x="f5" y="f27"/>
                </a:lnTo>
                <a:cubicBezTo>
                  <a:pt x="f5" y="f28"/>
                  <a:pt x="f24" y="f29"/>
                  <a:pt x="f23" y="f29"/>
                </a:cubicBezTo>
                <a:lnTo>
                  <a:pt x="f30" y="f29"/>
                </a:lnTo>
                <a:lnTo>
                  <a:pt x="f31" y="f29"/>
                </a:lnTo>
                <a:lnTo>
                  <a:pt x="f32" y="f29"/>
                </a:lnTo>
                <a:lnTo>
                  <a:pt x="f33" y="f29"/>
                </a:lnTo>
                <a:lnTo>
                  <a:pt x="f34" y="f29"/>
                </a:lnTo>
                <a:cubicBezTo>
                  <a:pt x="f35" y="f29"/>
                  <a:pt x="f36" y="f28"/>
                  <a:pt x="f36" y="f27"/>
                </a:cubicBezTo>
                <a:lnTo>
                  <a:pt x="f36" y="f37"/>
                </a:lnTo>
                <a:cubicBezTo>
                  <a:pt x="f38" y="f25"/>
                  <a:pt x="f39" y="f9"/>
                  <a:pt x="f8" y="f9"/>
                </a:cubicBezTo>
                <a:close/>
                <a:moveTo>
                  <a:pt x="f40" y="f41"/>
                </a:moveTo>
                <a:lnTo>
                  <a:pt x="f23" y="f41"/>
                </a:lnTo>
                <a:cubicBezTo>
                  <a:pt x="f42" y="f41"/>
                  <a:pt x="f43" y="f44"/>
                  <a:pt x="f43" y="f45"/>
                </a:cubicBezTo>
                <a:lnTo>
                  <a:pt x="f43" y="f46"/>
                </a:lnTo>
                <a:cubicBezTo>
                  <a:pt x="f43" y="f47"/>
                  <a:pt x="f48" y="f49"/>
                  <a:pt x="f23" y="f49"/>
                </a:cubicBezTo>
                <a:lnTo>
                  <a:pt x="f50" y="f49"/>
                </a:lnTo>
                <a:lnTo>
                  <a:pt x="f50" y="f41"/>
                </a:lnTo>
                <a:lnTo>
                  <a:pt x="f40" y="f41"/>
                </a:lnTo>
                <a:close/>
                <a:moveTo>
                  <a:pt x="f51" y="f41"/>
                </a:moveTo>
                <a:lnTo>
                  <a:pt x="f52" y="f41"/>
                </a:lnTo>
                <a:lnTo>
                  <a:pt x="f52" y="f53"/>
                </a:lnTo>
                <a:lnTo>
                  <a:pt x="f51" y="f53"/>
                </a:lnTo>
                <a:lnTo>
                  <a:pt x="f51" y="f41"/>
                </a:lnTo>
                <a:close/>
                <a:moveTo>
                  <a:pt x="f54" y="f13"/>
                </a:moveTo>
                <a:cubicBezTo>
                  <a:pt x="f54" y="f55"/>
                  <a:pt x="f56" y="f43"/>
                  <a:pt x="f57" y="f43"/>
                </a:cubicBezTo>
                <a:lnTo>
                  <a:pt x="f58" y="f43"/>
                </a:lnTo>
                <a:cubicBezTo>
                  <a:pt x="f59" y="f43"/>
                  <a:pt x="f60" y="f61"/>
                  <a:pt x="f60" y="f13"/>
                </a:cubicBezTo>
                <a:lnTo>
                  <a:pt x="f60" y="f9"/>
                </a:lnTo>
                <a:lnTo>
                  <a:pt x="f54" y="f9"/>
                </a:lnTo>
                <a:lnTo>
                  <a:pt x="f54" y="f13"/>
                </a:lnTo>
                <a:close/>
                <a:moveTo>
                  <a:pt x="f62" y="f41"/>
                </a:moveTo>
                <a:lnTo>
                  <a:pt x="f63" y="f41"/>
                </a:lnTo>
                <a:lnTo>
                  <a:pt x="f63" y="f53"/>
                </a:lnTo>
                <a:lnTo>
                  <a:pt x="f64" y="f53"/>
                </a:lnTo>
                <a:lnTo>
                  <a:pt x="f65" y="f53"/>
                </a:lnTo>
                <a:lnTo>
                  <a:pt x="f66" y="f53"/>
                </a:lnTo>
                <a:lnTo>
                  <a:pt x="f66" y="f67"/>
                </a:lnTo>
                <a:lnTo>
                  <a:pt x="f62" y="f67"/>
                </a:lnTo>
                <a:close/>
                <a:moveTo>
                  <a:pt x="f68" y="f41"/>
                </a:moveTo>
                <a:lnTo>
                  <a:pt x="f69" y="f41"/>
                </a:lnTo>
                <a:lnTo>
                  <a:pt x="f69" y="f53"/>
                </a:lnTo>
                <a:lnTo>
                  <a:pt x="f68" y="f53"/>
                </a:lnTo>
                <a:lnTo>
                  <a:pt x="f68" y="f41"/>
                </a:lnTo>
                <a:close/>
                <a:moveTo>
                  <a:pt x="f70" y="f27"/>
                </a:moveTo>
                <a:cubicBezTo>
                  <a:pt x="f70" y="f71"/>
                  <a:pt x="f72" y="f73"/>
                  <a:pt x="f74" y="f73"/>
                </a:cubicBezTo>
                <a:lnTo>
                  <a:pt x="f75" y="f73"/>
                </a:lnTo>
                <a:lnTo>
                  <a:pt x="f75" y="f53"/>
                </a:lnTo>
                <a:lnTo>
                  <a:pt x="f8" y="f53"/>
                </a:lnTo>
                <a:cubicBezTo>
                  <a:pt x="f72" y="f53"/>
                  <a:pt x="f76" y="f77"/>
                  <a:pt x="f76" y="f78"/>
                </a:cubicBezTo>
                <a:lnTo>
                  <a:pt x="f76" y="f27"/>
                </a:lnTo>
                <a:lnTo>
                  <a:pt x="f70" y="f27"/>
                </a:lnTo>
                <a:close/>
              </a:path>
            </a:pathLst>
          </a:custGeom>
          <a:solidFill>
            <a:srgbClr val="191919"/>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35" name="Grupo 48">
            <a:extLst>
              <a:ext uri="{FF2B5EF4-FFF2-40B4-BE49-F238E27FC236}">
                <a16:creationId xmlns:a16="http://schemas.microsoft.com/office/drawing/2014/main" id="{ABEDF6BF-F1DE-28F4-131F-744340E6358B}"/>
              </a:ext>
            </a:extLst>
          </p:cNvPr>
          <p:cNvGrpSpPr/>
          <p:nvPr/>
        </p:nvGrpSpPr>
        <p:grpSpPr>
          <a:xfrm>
            <a:off x="10718797" y="5391146"/>
            <a:ext cx="1268409" cy="1331915"/>
            <a:chOff x="10718797" y="5391146"/>
            <a:chExt cx="1268409" cy="1331915"/>
          </a:xfrm>
        </p:grpSpPr>
        <p:sp>
          <p:nvSpPr>
            <p:cNvPr id="36" name="Freeform 4">
              <a:extLst>
                <a:ext uri="{FF2B5EF4-FFF2-40B4-BE49-F238E27FC236}">
                  <a16:creationId xmlns:a16="http://schemas.microsoft.com/office/drawing/2014/main" id="{A1A24358-A98F-5F34-DB9F-7C9A2DB07BD8}"/>
                </a:ext>
              </a:extLst>
            </p:cNvPr>
            <p:cNvSpPr/>
            <p:nvPr/>
          </p:nvSpPr>
          <p:spPr>
            <a:xfrm>
              <a:off x="10718797" y="5391146"/>
              <a:ext cx="1177920" cy="1323978"/>
            </a:xfrm>
            <a:custGeom>
              <a:avLst/>
              <a:gdLst>
                <a:gd name="f0" fmla="val 10800000"/>
                <a:gd name="f1" fmla="val 5400000"/>
                <a:gd name="f2" fmla="val 180"/>
                <a:gd name="f3" fmla="val w"/>
                <a:gd name="f4" fmla="val h"/>
                <a:gd name="f5" fmla="val 0"/>
                <a:gd name="f6" fmla="val 310"/>
                <a:gd name="f7" fmla="val 349"/>
                <a:gd name="f8" fmla="val 41"/>
                <a:gd name="f9" fmla="val 341"/>
                <a:gd name="f10" fmla="val 329"/>
                <a:gd name="f11" fmla="val 318"/>
                <a:gd name="f12" fmla="val 306"/>
                <a:gd name="f13" fmla="val 213"/>
                <a:gd name="f14" fmla="val 120"/>
                <a:gd name="f15" fmla="val 27"/>
                <a:gd name="f16" fmla="val 6"/>
                <a:gd name="f17" fmla="val 47"/>
                <a:gd name="f18" fmla="val 69"/>
                <a:gd name="f19" fmla="val 127"/>
                <a:gd name="f20" fmla="val 186"/>
                <a:gd name="f21" fmla="val 244"/>
                <a:gd name="f22" fmla="val 262"/>
                <a:gd name="f23" fmla="val 270"/>
                <a:gd name="f24" fmla="val 7"/>
                <a:gd name="f25" fmla="val 25"/>
                <a:gd name="f26" fmla="val 124"/>
                <a:gd name="f27" fmla="val 224"/>
                <a:gd name="f28" fmla="val 323"/>
                <a:gd name="f29" fmla="val 268"/>
                <a:gd name="f30" fmla="val 334"/>
                <a:gd name="f31" fmla="val 267"/>
                <a:gd name="f32" fmla="val 278"/>
                <a:gd name="f33" fmla="val 290"/>
                <a:gd name="f34" fmla="val 340"/>
                <a:gd name="f35" fmla="val 301"/>
                <a:gd name="f36" fmla="val 304"/>
                <a:gd name="f37" fmla="val 307"/>
                <a:gd name="f38" fmla="val 343"/>
                <a:gd name="f39" fmla="val 345"/>
                <a:gd name="f40" fmla="val 346"/>
                <a:gd name="f41" fmla="val 348"/>
                <a:gd name="f42" fmla="val 302"/>
                <a:gd name="f43" fmla="val 204"/>
                <a:gd name="f44" fmla="val 106"/>
                <a:gd name="f45" fmla="val 9"/>
                <a:gd name="f46" fmla="val 3"/>
                <a:gd name="f47" fmla="val 344"/>
                <a:gd name="f48" fmla="val 20"/>
                <a:gd name="f49" fmla="val 32"/>
                <a:gd name="f50" fmla="val 247"/>
                <a:gd name="f51" fmla="val 293"/>
                <a:gd name="f52" fmla="val 210"/>
                <a:gd name="f53" fmla="val 128"/>
                <a:gd name="f54" fmla="val 46"/>
                <a:gd name="f55" fmla="val 63"/>
                <a:gd name="f56" fmla="val 129"/>
                <a:gd name="f57" fmla="val 211"/>
                <a:gd name="f58" fmla="val 125"/>
                <a:gd name="f59" fmla="val 155"/>
                <a:gd name="f60" fmla="val 327"/>
                <a:gd name="f61" fmla="val 162"/>
                <a:gd name="f62" fmla="val 168"/>
                <a:gd name="f63" fmla="val 175"/>
                <a:gd name="f64" fmla="val 177"/>
                <a:gd name="f65" fmla="val 326"/>
                <a:gd name="f66" fmla="val 179"/>
                <a:gd name="f67" fmla="val 324"/>
                <a:gd name="f68" fmla="val 181"/>
                <a:gd name="f69" fmla="val 322"/>
                <a:gd name="f70" fmla="val 320"/>
                <a:gd name="f71" fmla="val 178"/>
                <a:gd name="f72" fmla="val 316"/>
                <a:gd name="f73" fmla="val 176"/>
                <a:gd name="f74" fmla="val 315"/>
                <a:gd name="f75" fmla="val 148"/>
                <a:gd name="f76" fmla="val 134"/>
                <a:gd name="f77" fmla="val 132"/>
                <a:gd name="f78" fmla="val 131"/>
                <a:gd name="f79" fmla="val 319"/>
                <a:gd name="f80" fmla="val 321"/>
                <a:gd name="f81" fmla="val 133"/>
                <a:gd name="f82" fmla="val 135"/>
                <a:gd name="f83" fmla="val 142"/>
                <a:gd name="f84" fmla="val 23"/>
                <a:gd name="f85" fmla="val 167"/>
                <a:gd name="f86" fmla="val 16"/>
                <a:gd name="f87" fmla="val 113"/>
                <a:gd name="f88" fmla="val 107"/>
                <a:gd name="f89" fmla="val 130"/>
                <a:gd name="f90" fmla="val 152"/>
                <a:gd name="f91" fmla="+- 0 0 -90"/>
                <a:gd name="f92" fmla="*/ f3 1 310"/>
                <a:gd name="f93" fmla="*/ f4 1 349"/>
                <a:gd name="f94" fmla="+- f7 0 f5"/>
                <a:gd name="f95" fmla="+- f6 0 f5"/>
                <a:gd name="f96" fmla="*/ f91 f0 1"/>
                <a:gd name="f97" fmla="*/ f95 1 310"/>
                <a:gd name="f98" fmla="*/ f94 1 349"/>
                <a:gd name="f99" fmla="*/ 41 f95 1"/>
                <a:gd name="f100" fmla="*/ 341 f94 1"/>
                <a:gd name="f101" fmla="*/ 306 f94 1"/>
                <a:gd name="f102" fmla="*/ 27 f94 1"/>
                <a:gd name="f103" fmla="*/ 69 f95 1"/>
                <a:gd name="f104" fmla="*/ 0 f94 1"/>
                <a:gd name="f105" fmla="*/ 244 f95 1"/>
                <a:gd name="f106" fmla="*/ 270 f95 1"/>
                <a:gd name="f107" fmla="*/ 25 f94 1"/>
                <a:gd name="f108" fmla="*/ 323 f94 1"/>
                <a:gd name="f109" fmla="*/ 267 f95 1"/>
                <a:gd name="f110" fmla="*/ 301 f95 1"/>
                <a:gd name="f111" fmla="*/ 310 f95 1"/>
                <a:gd name="f112" fmla="*/ 345 f94 1"/>
                <a:gd name="f113" fmla="*/ 302 f95 1"/>
                <a:gd name="f114" fmla="*/ 348 f94 1"/>
                <a:gd name="f115" fmla="*/ 9 f95 1"/>
                <a:gd name="f116" fmla="*/ 0 f95 1"/>
                <a:gd name="f117" fmla="*/ 247 f95 1"/>
                <a:gd name="f118" fmla="*/ 293 f94 1"/>
                <a:gd name="f119" fmla="*/ 46 f94 1"/>
                <a:gd name="f120" fmla="*/ 63 f95 1"/>
                <a:gd name="f121" fmla="*/ 155 f95 1"/>
                <a:gd name="f122" fmla="*/ 327 f94 1"/>
                <a:gd name="f123" fmla="*/ 175 f95 1"/>
                <a:gd name="f124" fmla="*/ 181 f95 1"/>
                <a:gd name="f125" fmla="*/ 322 f94 1"/>
                <a:gd name="f126" fmla="*/ 176 f95 1"/>
                <a:gd name="f127" fmla="*/ 315 f94 1"/>
                <a:gd name="f128" fmla="*/ 134 f95 1"/>
                <a:gd name="f129" fmla="*/ 129 f95 1"/>
                <a:gd name="f130" fmla="*/ 321 f94 1"/>
                <a:gd name="f131" fmla="*/ 135 f95 1"/>
                <a:gd name="f132" fmla="*/ 177 f95 1"/>
                <a:gd name="f133" fmla="*/ 23 f94 1"/>
                <a:gd name="f134" fmla="*/ 107 f95 1"/>
                <a:gd name="f135" fmla="*/ f96 1 f2"/>
                <a:gd name="f136" fmla="*/ f99 1 310"/>
                <a:gd name="f137" fmla="*/ f100 1 349"/>
                <a:gd name="f138" fmla="*/ f101 1 349"/>
                <a:gd name="f139" fmla="*/ f102 1 349"/>
                <a:gd name="f140" fmla="*/ f103 1 310"/>
                <a:gd name="f141" fmla="*/ f104 1 349"/>
                <a:gd name="f142" fmla="*/ f105 1 310"/>
                <a:gd name="f143" fmla="*/ f106 1 310"/>
                <a:gd name="f144" fmla="*/ f107 1 349"/>
                <a:gd name="f145" fmla="*/ f108 1 349"/>
                <a:gd name="f146" fmla="*/ f109 1 310"/>
                <a:gd name="f147" fmla="*/ f110 1 310"/>
                <a:gd name="f148" fmla="*/ f111 1 310"/>
                <a:gd name="f149" fmla="*/ f112 1 349"/>
                <a:gd name="f150" fmla="*/ f113 1 310"/>
                <a:gd name="f151" fmla="*/ f114 1 349"/>
                <a:gd name="f152" fmla="*/ f115 1 310"/>
                <a:gd name="f153" fmla="*/ f116 1 310"/>
                <a:gd name="f154" fmla="*/ f117 1 310"/>
                <a:gd name="f155" fmla="*/ f118 1 349"/>
                <a:gd name="f156" fmla="*/ f119 1 349"/>
                <a:gd name="f157" fmla="*/ f120 1 310"/>
                <a:gd name="f158" fmla="*/ f121 1 310"/>
                <a:gd name="f159" fmla="*/ f122 1 349"/>
                <a:gd name="f160" fmla="*/ f123 1 310"/>
                <a:gd name="f161" fmla="*/ f124 1 310"/>
                <a:gd name="f162" fmla="*/ f125 1 349"/>
                <a:gd name="f163" fmla="*/ f126 1 310"/>
                <a:gd name="f164" fmla="*/ f127 1 349"/>
                <a:gd name="f165" fmla="*/ f128 1 310"/>
                <a:gd name="f166" fmla="*/ f129 1 310"/>
                <a:gd name="f167" fmla="*/ f130 1 349"/>
                <a:gd name="f168" fmla="*/ f131 1 310"/>
                <a:gd name="f169" fmla="*/ f132 1 310"/>
                <a:gd name="f170" fmla="*/ f133 1 349"/>
                <a:gd name="f171" fmla="*/ f134 1 310"/>
                <a:gd name="f172" fmla="*/ 0 1 f97"/>
                <a:gd name="f173" fmla="*/ f6 1 f97"/>
                <a:gd name="f174" fmla="*/ 0 1 f98"/>
                <a:gd name="f175" fmla="*/ f7 1 f98"/>
                <a:gd name="f176" fmla="+- f135 0 f1"/>
                <a:gd name="f177" fmla="*/ f136 1 f97"/>
                <a:gd name="f178" fmla="*/ f137 1 f98"/>
                <a:gd name="f179" fmla="*/ f138 1 f98"/>
                <a:gd name="f180" fmla="*/ f139 1 f98"/>
                <a:gd name="f181" fmla="*/ f140 1 f97"/>
                <a:gd name="f182" fmla="*/ f141 1 f98"/>
                <a:gd name="f183" fmla="*/ f142 1 f97"/>
                <a:gd name="f184" fmla="*/ f143 1 f97"/>
                <a:gd name="f185" fmla="*/ f144 1 f98"/>
                <a:gd name="f186" fmla="*/ f145 1 f98"/>
                <a:gd name="f187" fmla="*/ f146 1 f97"/>
                <a:gd name="f188" fmla="*/ f147 1 f97"/>
                <a:gd name="f189" fmla="*/ f148 1 f97"/>
                <a:gd name="f190" fmla="*/ f149 1 f98"/>
                <a:gd name="f191" fmla="*/ f150 1 f97"/>
                <a:gd name="f192" fmla="*/ f151 1 f98"/>
                <a:gd name="f193" fmla="*/ f152 1 f97"/>
                <a:gd name="f194" fmla="*/ f153 1 f97"/>
                <a:gd name="f195" fmla="*/ f154 1 f97"/>
                <a:gd name="f196" fmla="*/ f155 1 f98"/>
                <a:gd name="f197" fmla="*/ f156 1 f98"/>
                <a:gd name="f198" fmla="*/ f157 1 f97"/>
                <a:gd name="f199" fmla="*/ f158 1 f97"/>
                <a:gd name="f200" fmla="*/ f159 1 f98"/>
                <a:gd name="f201" fmla="*/ f160 1 f97"/>
                <a:gd name="f202" fmla="*/ f161 1 f97"/>
                <a:gd name="f203" fmla="*/ f162 1 f98"/>
                <a:gd name="f204" fmla="*/ f163 1 f97"/>
                <a:gd name="f205" fmla="*/ f164 1 f98"/>
                <a:gd name="f206" fmla="*/ f165 1 f97"/>
                <a:gd name="f207" fmla="*/ f166 1 f97"/>
                <a:gd name="f208" fmla="*/ f167 1 f98"/>
                <a:gd name="f209" fmla="*/ f168 1 f97"/>
                <a:gd name="f210" fmla="*/ f169 1 f97"/>
                <a:gd name="f211" fmla="*/ f170 1 f98"/>
                <a:gd name="f212" fmla="*/ f171 1 f97"/>
                <a:gd name="f213" fmla="*/ f172 f92 1"/>
                <a:gd name="f214" fmla="*/ f173 f92 1"/>
                <a:gd name="f215" fmla="*/ f175 f93 1"/>
                <a:gd name="f216" fmla="*/ f174 f93 1"/>
                <a:gd name="f217" fmla="*/ f177 f92 1"/>
                <a:gd name="f218" fmla="*/ f178 f93 1"/>
                <a:gd name="f219" fmla="*/ f179 f93 1"/>
                <a:gd name="f220" fmla="*/ f180 f93 1"/>
                <a:gd name="f221" fmla="*/ f181 f92 1"/>
                <a:gd name="f222" fmla="*/ f182 f93 1"/>
                <a:gd name="f223" fmla="*/ f183 f92 1"/>
                <a:gd name="f224" fmla="*/ f184 f92 1"/>
                <a:gd name="f225" fmla="*/ f185 f93 1"/>
                <a:gd name="f226" fmla="*/ f186 f93 1"/>
                <a:gd name="f227" fmla="*/ f187 f92 1"/>
                <a:gd name="f228" fmla="*/ f188 f92 1"/>
                <a:gd name="f229" fmla="*/ f189 f92 1"/>
                <a:gd name="f230" fmla="*/ f190 f93 1"/>
                <a:gd name="f231" fmla="*/ f191 f92 1"/>
                <a:gd name="f232" fmla="*/ f192 f93 1"/>
                <a:gd name="f233" fmla="*/ f193 f92 1"/>
                <a:gd name="f234" fmla="*/ f194 f92 1"/>
                <a:gd name="f235" fmla="*/ f195 f92 1"/>
                <a:gd name="f236" fmla="*/ f196 f93 1"/>
                <a:gd name="f237" fmla="*/ f197 f93 1"/>
                <a:gd name="f238" fmla="*/ f198 f92 1"/>
                <a:gd name="f239" fmla="*/ f199 f92 1"/>
                <a:gd name="f240" fmla="*/ f200 f93 1"/>
                <a:gd name="f241" fmla="*/ f201 f92 1"/>
                <a:gd name="f242" fmla="*/ f202 f92 1"/>
                <a:gd name="f243" fmla="*/ f203 f93 1"/>
                <a:gd name="f244" fmla="*/ f204 f92 1"/>
                <a:gd name="f245" fmla="*/ f205 f93 1"/>
                <a:gd name="f246" fmla="*/ f206 f92 1"/>
                <a:gd name="f247" fmla="*/ f207 f92 1"/>
                <a:gd name="f248" fmla="*/ f208 f93 1"/>
                <a:gd name="f249" fmla="*/ f209 f92 1"/>
                <a:gd name="f250" fmla="*/ f210 f92 1"/>
                <a:gd name="f251" fmla="*/ f211 f93 1"/>
                <a:gd name="f252" fmla="*/ f212 f92 1"/>
              </a:gdLst>
              <a:ahLst/>
              <a:cxnLst>
                <a:cxn ang="3cd4">
                  <a:pos x="hc" y="t"/>
                </a:cxn>
                <a:cxn ang="0">
                  <a:pos x="r" y="vc"/>
                </a:cxn>
                <a:cxn ang="cd4">
                  <a:pos x="hc" y="b"/>
                </a:cxn>
                <a:cxn ang="cd2">
                  <a:pos x="l" y="vc"/>
                </a:cxn>
                <a:cxn ang="f176">
                  <a:pos x="f217" y="f218"/>
                </a:cxn>
                <a:cxn ang="f176">
                  <a:pos x="f217" y="f219"/>
                </a:cxn>
                <a:cxn ang="f176">
                  <a:pos x="f217" y="f220"/>
                </a:cxn>
                <a:cxn ang="f176">
                  <a:pos x="f221" y="f222"/>
                </a:cxn>
                <a:cxn ang="f176">
                  <a:pos x="f223" y="f222"/>
                </a:cxn>
                <a:cxn ang="f176">
                  <a:pos x="f224" y="f225"/>
                </a:cxn>
                <a:cxn ang="f176">
                  <a:pos x="f224" y="f226"/>
                </a:cxn>
                <a:cxn ang="f176">
                  <a:pos x="f227" y="f218"/>
                </a:cxn>
                <a:cxn ang="f176">
                  <a:pos x="f228" y="f218"/>
                </a:cxn>
                <a:cxn ang="f176">
                  <a:pos x="f229" y="f230"/>
                </a:cxn>
                <a:cxn ang="f176">
                  <a:pos x="f231" y="f232"/>
                </a:cxn>
                <a:cxn ang="f176">
                  <a:pos x="f233" y="f232"/>
                </a:cxn>
                <a:cxn ang="f176">
                  <a:pos x="f234" y="f230"/>
                </a:cxn>
                <a:cxn ang="f176">
                  <a:pos x="f233" y="f218"/>
                </a:cxn>
                <a:cxn ang="f176">
                  <a:pos x="f217" y="f218"/>
                </a:cxn>
                <a:cxn ang="f176">
                  <a:pos x="f235" y="f236"/>
                </a:cxn>
                <a:cxn ang="f176">
                  <a:pos x="f235" y="f237"/>
                </a:cxn>
                <a:cxn ang="f176">
                  <a:pos x="f238" y="f237"/>
                </a:cxn>
                <a:cxn ang="f176">
                  <a:pos x="f238" y="f236"/>
                </a:cxn>
                <a:cxn ang="f176">
                  <a:pos x="f235" y="f236"/>
                </a:cxn>
                <a:cxn ang="f176">
                  <a:pos x="f239" y="f240"/>
                </a:cxn>
                <a:cxn ang="f176">
                  <a:pos x="f241" y="f240"/>
                </a:cxn>
                <a:cxn ang="f176">
                  <a:pos x="f242" y="f243"/>
                </a:cxn>
                <a:cxn ang="f176">
                  <a:pos x="f244" y="f245"/>
                </a:cxn>
                <a:cxn ang="f176">
                  <a:pos x="f246" y="f245"/>
                </a:cxn>
                <a:cxn ang="f176">
                  <a:pos x="f247" y="f248"/>
                </a:cxn>
                <a:cxn ang="f176">
                  <a:pos x="f249" y="f240"/>
                </a:cxn>
                <a:cxn ang="f176">
                  <a:pos x="f239" y="f240"/>
                </a:cxn>
                <a:cxn ang="f176">
                  <a:pos x="f250" y="f251"/>
                </a:cxn>
                <a:cxn ang="f176">
                  <a:pos x="f252" y="f251"/>
                </a:cxn>
                <a:cxn ang="f176">
                  <a:pos x="f250" y="f251"/>
                </a:cxn>
              </a:cxnLst>
              <a:rect l="f213" t="f216" r="f214" b="f215"/>
              <a:pathLst>
                <a:path w="310" h="349">
                  <a:moveTo>
                    <a:pt x="f8" y="f9"/>
                  </a:moveTo>
                  <a:cubicBezTo>
                    <a:pt x="f8" y="f10"/>
                    <a:pt x="f8" y="f11"/>
                    <a:pt x="f8" y="f12"/>
                  </a:cubicBezTo>
                  <a:cubicBezTo>
                    <a:pt x="f8" y="f13"/>
                    <a:pt x="f8" y="f14"/>
                    <a:pt x="f8" y="f15"/>
                  </a:cubicBezTo>
                  <a:cubicBezTo>
                    <a:pt x="f8" y="f16"/>
                    <a:pt x="f17" y="f5"/>
                    <a:pt x="f18" y="f5"/>
                  </a:cubicBezTo>
                  <a:cubicBezTo>
                    <a:pt x="f19" y="f5"/>
                    <a:pt x="f20" y="f5"/>
                    <a:pt x="f21" y="f5"/>
                  </a:cubicBezTo>
                  <a:cubicBezTo>
                    <a:pt x="f22" y="f5"/>
                    <a:pt x="f23" y="f24"/>
                    <a:pt x="f23" y="f25"/>
                  </a:cubicBezTo>
                  <a:cubicBezTo>
                    <a:pt x="f23" y="f26"/>
                    <a:pt x="f23" y="f27"/>
                    <a:pt x="f23" y="f28"/>
                  </a:cubicBezTo>
                  <a:cubicBezTo>
                    <a:pt x="f23" y="f10"/>
                    <a:pt x="f29" y="f30"/>
                    <a:pt x="f31" y="f9"/>
                  </a:cubicBezTo>
                  <a:cubicBezTo>
                    <a:pt x="f32" y="f9"/>
                    <a:pt x="f33" y="f34"/>
                    <a:pt x="f35" y="f9"/>
                  </a:cubicBezTo>
                  <a:cubicBezTo>
                    <a:pt x="f36" y="f9"/>
                    <a:pt x="f37" y="f38"/>
                    <a:pt x="f6" y="f39"/>
                  </a:cubicBezTo>
                  <a:cubicBezTo>
                    <a:pt x="f37" y="f40"/>
                    <a:pt x="f36" y="f41"/>
                    <a:pt x="f42" y="f41"/>
                  </a:cubicBezTo>
                  <a:cubicBezTo>
                    <a:pt x="f43" y="f7"/>
                    <a:pt x="f44" y="f7"/>
                    <a:pt x="f45" y="f41"/>
                  </a:cubicBezTo>
                  <a:cubicBezTo>
                    <a:pt x="f16" y="f41"/>
                    <a:pt x="f46" y="f40"/>
                    <a:pt x="f5" y="f39"/>
                  </a:cubicBezTo>
                  <a:cubicBezTo>
                    <a:pt x="f46" y="f47"/>
                    <a:pt x="f16" y="f9"/>
                    <a:pt x="f45" y="f9"/>
                  </a:cubicBezTo>
                  <a:cubicBezTo>
                    <a:pt x="f48" y="f34"/>
                    <a:pt x="f49" y="f9"/>
                    <a:pt x="f8" y="f9"/>
                  </a:cubicBezTo>
                  <a:close/>
                  <a:moveTo>
                    <a:pt x="f50" y="f51"/>
                  </a:moveTo>
                  <a:cubicBezTo>
                    <a:pt x="f50" y="f52"/>
                    <a:pt x="f50" y="f53"/>
                    <a:pt x="f50" y="f54"/>
                  </a:cubicBezTo>
                  <a:cubicBezTo>
                    <a:pt x="f20" y="f54"/>
                    <a:pt x="f26" y="f54"/>
                    <a:pt x="f55" y="f54"/>
                  </a:cubicBezTo>
                  <a:cubicBezTo>
                    <a:pt x="f55" y="f56"/>
                    <a:pt x="f55" y="f57"/>
                    <a:pt x="f55" y="f51"/>
                  </a:cubicBezTo>
                  <a:cubicBezTo>
                    <a:pt x="f58" y="f51"/>
                    <a:pt x="f20" y="f51"/>
                    <a:pt x="f50" y="f51"/>
                  </a:cubicBezTo>
                  <a:close/>
                  <a:moveTo>
                    <a:pt x="f59" y="f60"/>
                  </a:moveTo>
                  <a:cubicBezTo>
                    <a:pt x="f61" y="f60"/>
                    <a:pt x="f62" y="f60"/>
                    <a:pt x="f63" y="f60"/>
                  </a:cubicBezTo>
                  <a:cubicBezTo>
                    <a:pt x="f64" y="f65"/>
                    <a:pt x="f66" y="f67"/>
                    <a:pt x="f68" y="f69"/>
                  </a:cubicBezTo>
                  <a:cubicBezTo>
                    <a:pt x="f2" y="f70"/>
                    <a:pt x="f71" y="f72"/>
                    <a:pt x="f73" y="f74"/>
                  </a:cubicBezTo>
                  <a:cubicBezTo>
                    <a:pt x="f61" y="f74"/>
                    <a:pt x="f75" y="f74"/>
                    <a:pt x="f76" y="f74"/>
                  </a:cubicBezTo>
                  <a:cubicBezTo>
                    <a:pt x="f77" y="f74"/>
                    <a:pt x="f78" y="f79"/>
                    <a:pt x="f56" y="f80"/>
                  </a:cubicBezTo>
                  <a:cubicBezTo>
                    <a:pt x="f78" y="f28"/>
                    <a:pt x="f81" y="f65"/>
                    <a:pt x="f82" y="f60"/>
                  </a:cubicBezTo>
                  <a:cubicBezTo>
                    <a:pt x="f83" y="f60"/>
                    <a:pt x="f75" y="f60"/>
                    <a:pt x="f59" y="f60"/>
                  </a:cubicBezTo>
                  <a:close/>
                  <a:moveTo>
                    <a:pt x="f64" y="f84"/>
                  </a:moveTo>
                  <a:cubicBezTo>
                    <a:pt x="f85" y="f86"/>
                    <a:pt x="f87" y="f86"/>
                    <a:pt x="f88" y="f84"/>
                  </a:cubicBezTo>
                  <a:cubicBezTo>
                    <a:pt x="f89" y="f84"/>
                    <a:pt x="f90" y="f84"/>
                    <a:pt x="f64" y="f84"/>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5">
              <a:extLst>
                <a:ext uri="{FF2B5EF4-FFF2-40B4-BE49-F238E27FC236}">
                  <a16:creationId xmlns:a16="http://schemas.microsoft.com/office/drawing/2014/main" id="{1C189916-D51A-E509-79EC-643259C6FEC9}"/>
                </a:ext>
              </a:extLst>
            </p:cNvPr>
            <p:cNvSpPr/>
            <p:nvPr/>
          </p:nvSpPr>
          <p:spPr>
            <a:xfrm>
              <a:off x="11926884" y="6684958"/>
              <a:ext cx="60322" cy="38103"/>
            </a:xfrm>
            <a:custGeom>
              <a:avLst/>
              <a:gdLst>
                <a:gd name="f0" fmla="val 10800000"/>
                <a:gd name="f1" fmla="val 5400000"/>
                <a:gd name="f2" fmla="val 180"/>
                <a:gd name="f3" fmla="val w"/>
                <a:gd name="f4" fmla="val h"/>
                <a:gd name="f5" fmla="val 0"/>
                <a:gd name="f6" fmla="val 16"/>
                <a:gd name="f7" fmla="val 10"/>
                <a:gd name="f8" fmla="val 8"/>
                <a:gd name="f9" fmla="val 4"/>
                <a:gd name="f10" fmla="val 7"/>
                <a:gd name="f11" fmla="val 2"/>
                <a:gd name="f12" fmla="val 5"/>
                <a:gd name="f13" fmla="val 11"/>
                <a:gd name="f14" fmla="val 13"/>
                <a:gd name="f15" fmla="+- 0 0 -90"/>
                <a:gd name="f16" fmla="*/ f3 1 16"/>
                <a:gd name="f17" fmla="*/ f4 1 10"/>
                <a:gd name="f18" fmla="+- f7 0 f5"/>
                <a:gd name="f19" fmla="+- f6 0 f5"/>
                <a:gd name="f20" fmla="*/ f15 f0 1"/>
                <a:gd name="f21" fmla="*/ f18 1 10"/>
                <a:gd name="f22" fmla="*/ f19 1 16"/>
                <a:gd name="f23" fmla="*/ 8 f19 1"/>
                <a:gd name="f24" fmla="*/ 10 f18 1"/>
                <a:gd name="f25" fmla="*/ 0 f19 1"/>
                <a:gd name="f26" fmla="*/ 4 f18 1"/>
                <a:gd name="f27" fmla="*/ 0 f18 1"/>
                <a:gd name="f28" fmla="*/ 16 f19 1"/>
                <a:gd name="f29" fmla="*/ f20 1 f2"/>
                <a:gd name="f30" fmla="*/ f23 1 16"/>
                <a:gd name="f31" fmla="*/ f24 1 10"/>
                <a:gd name="f32" fmla="*/ f25 1 16"/>
                <a:gd name="f33" fmla="*/ f26 1 10"/>
                <a:gd name="f34" fmla="*/ f27 1 10"/>
                <a:gd name="f35" fmla="*/ f28 1 16"/>
                <a:gd name="f36" fmla="*/ 0 1 f22"/>
                <a:gd name="f37" fmla="*/ f6 1 f22"/>
                <a:gd name="f38" fmla="*/ 0 1 f21"/>
                <a:gd name="f39" fmla="*/ f7 1 f21"/>
                <a:gd name="f40" fmla="+- f29 0 f1"/>
                <a:gd name="f41" fmla="*/ f30 1 f22"/>
                <a:gd name="f42" fmla="*/ f31 1 f21"/>
                <a:gd name="f43" fmla="*/ f32 1 f22"/>
                <a:gd name="f44" fmla="*/ f33 1 f21"/>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7 1"/>
                <a:gd name="f56" fmla="*/ f46 f16 1"/>
              </a:gdLst>
              <a:ahLst/>
              <a:cxnLst>
                <a:cxn ang="3cd4">
                  <a:pos x="hc" y="t"/>
                </a:cxn>
                <a:cxn ang="0">
                  <a:pos x="r" y="vc"/>
                </a:cxn>
                <a:cxn ang="cd4">
                  <a:pos x="hc" y="b"/>
                </a:cxn>
                <a:cxn ang="cd2">
                  <a:pos x="l" y="vc"/>
                </a:cxn>
                <a:cxn ang="f40">
                  <a:pos x="f51" y="f52"/>
                </a:cxn>
                <a:cxn ang="f40">
                  <a:pos x="f53" y="f54"/>
                </a:cxn>
                <a:cxn ang="f40">
                  <a:pos x="f51" y="f55"/>
                </a:cxn>
                <a:cxn ang="f40">
                  <a:pos x="f56" y="f54"/>
                </a:cxn>
                <a:cxn ang="f40">
                  <a:pos x="f51" y="f52"/>
                </a:cxn>
              </a:cxnLst>
              <a:rect l="f47" t="f50" r="f48" b="f49"/>
              <a:pathLst>
                <a:path w="16" h="10">
                  <a:moveTo>
                    <a:pt x="f8" y="f7"/>
                  </a:moveTo>
                  <a:cubicBezTo>
                    <a:pt x="f9" y="f10"/>
                    <a:pt x="f11" y="f12"/>
                    <a:pt x="f5" y="f9"/>
                  </a:cubicBezTo>
                  <a:cubicBezTo>
                    <a:pt x="f11" y="f11"/>
                    <a:pt x="f12" y="f5"/>
                    <a:pt x="f8" y="f5"/>
                  </a:cubicBezTo>
                  <a:cubicBezTo>
                    <a:pt x="f13" y="f5"/>
                    <a:pt x="f14" y="f11"/>
                    <a:pt x="f6" y="f9"/>
                  </a:cubicBezTo>
                  <a:cubicBezTo>
                    <a:pt x="f14" y="f12"/>
                    <a:pt x="f13" y="f1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6">
              <a:extLst>
                <a:ext uri="{FF2B5EF4-FFF2-40B4-BE49-F238E27FC236}">
                  <a16:creationId xmlns:a16="http://schemas.microsoft.com/office/drawing/2014/main" id="{43EC0C07-6F8A-7AF4-3574-8A89B0986229}"/>
                </a:ext>
              </a:extLst>
            </p:cNvPr>
            <p:cNvSpPr/>
            <p:nvPr/>
          </p:nvSpPr>
          <p:spPr>
            <a:xfrm>
              <a:off x="11075990" y="5997577"/>
              <a:ext cx="471492" cy="357192"/>
            </a:xfrm>
            <a:custGeom>
              <a:avLst/>
              <a:gdLst>
                <a:gd name="f0" fmla="val 10800000"/>
                <a:gd name="f1" fmla="val 5400000"/>
                <a:gd name="f2" fmla="val 180"/>
                <a:gd name="f3" fmla="val w"/>
                <a:gd name="f4" fmla="val h"/>
                <a:gd name="f5" fmla="val 0"/>
                <a:gd name="f6" fmla="val 124"/>
                <a:gd name="f7" fmla="val 94"/>
                <a:gd name="f8" fmla="val 62"/>
                <a:gd name="f9" fmla="val 80"/>
                <a:gd name="f10" fmla="val 97"/>
                <a:gd name="f11" fmla="val 115"/>
                <a:gd name="f12" fmla="val 121"/>
                <a:gd name="f13" fmla="val 2"/>
                <a:gd name="f14" fmla="val 8"/>
                <a:gd name="f15" fmla="val 34"/>
                <a:gd name="f16" fmla="val 60"/>
                <a:gd name="f17" fmla="val 85"/>
                <a:gd name="f18" fmla="val 92"/>
                <a:gd name="f19" fmla="val 93"/>
                <a:gd name="f20" fmla="val 44"/>
                <a:gd name="f21" fmla="val 9"/>
                <a:gd name="f22" fmla="val 3"/>
                <a:gd name="f23" fmla="val 91"/>
                <a:gd name="f24" fmla="val 84"/>
                <a:gd name="f25" fmla="val 59"/>
                <a:gd name="f26" fmla="val 1"/>
                <a:gd name="f27" fmla="val 27"/>
                <a:gd name="f28" fmla="val 45"/>
                <a:gd name="f29" fmla="val 38"/>
                <a:gd name="f30" fmla="val 65"/>
                <a:gd name="f31" fmla="val 54"/>
                <a:gd name="f32" fmla="val 49"/>
                <a:gd name="f33" fmla="val 55"/>
                <a:gd name="f34" fmla="val 36"/>
                <a:gd name="f35" fmla="val 56"/>
                <a:gd name="f36" fmla="val 33"/>
                <a:gd name="f37" fmla="val 31"/>
                <a:gd name="f38" fmla="val 61"/>
                <a:gd name="f39" fmla="val 29"/>
                <a:gd name="f40" fmla="val 63"/>
                <a:gd name="f41" fmla="val 66"/>
                <a:gd name="f42" fmla="val 67"/>
                <a:gd name="f43" fmla="val 73"/>
                <a:gd name="f44" fmla="val 78"/>
                <a:gd name="f45" fmla="val 64"/>
                <a:gd name="f46" fmla="val 87"/>
                <a:gd name="f47" fmla="val 58"/>
                <a:gd name="f48" fmla="val 89"/>
                <a:gd name="f49" fmla="val 50"/>
                <a:gd name="f50" fmla="val 47"/>
                <a:gd name="f51" fmla="val 100"/>
                <a:gd name="f52" fmla="val 41"/>
                <a:gd name="f53" fmla="val 102"/>
                <a:gd name="f54" fmla="val 105"/>
                <a:gd name="f55" fmla="val 108"/>
                <a:gd name="f56" fmla="val 110"/>
                <a:gd name="f57" fmla="val 53"/>
                <a:gd name="f58" fmla="val 112"/>
                <a:gd name="f59" fmla="val 42"/>
                <a:gd name="f60" fmla="val 25"/>
                <a:gd name="f61" fmla="val 79"/>
                <a:gd name="f62" fmla="val 71"/>
                <a:gd name="f63" fmla="val 13"/>
                <a:gd name="f64" fmla="val 17"/>
                <a:gd name="f65" fmla="val 20"/>
                <a:gd name="f66" fmla="val 23"/>
                <a:gd name="f67" fmla="val 48"/>
                <a:gd name="f68" fmla="val 26"/>
                <a:gd name="f69" fmla="val 52"/>
                <a:gd name="f70" fmla="val 32"/>
                <a:gd name="f71" fmla="+- 0 0 -90"/>
                <a:gd name="f72" fmla="*/ f3 1 124"/>
                <a:gd name="f73" fmla="*/ f4 1 94"/>
                <a:gd name="f74" fmla="+- f7 0 f5"/>
                <a:gd name="f75" fmla="+- f6 0 f5"/>
                <a:gd name="f76" fmla="*/ f71 f0 1"/>
                <a:gd name="f77" fmla="*/ f75 1 124"/>
                <a:gd name="f78" fmla="*/ f74 1 94"/>
                <a:gd name="f79" fmla="*/ 62 f75 1"/>
                <a:gd name="f80" fmla="*/ 0 f74 1"/>
                <a:gd name="f81" fmla="*/ 115 f75 1"/>
                <a:gd name="f82" fmla="*/ 124 f75 1"/>
                <a:gd name="f83" fmla="*/ 8 f74 1"/>
                <a:gd name="f84" fmla="*/ 85 f74 1"/>
                <a:gd name="f85" fmla="*/ 94 f74 1"/>
                <a:gd name="f86" fmla="*/ 9 f75 1"/>
                <a:gd name="f87" fmla="*/ 0 f75 1"/>
                <a:gd name="f88" fmla="*/ 84 f74 1"/>
                <a:gd name="f89" fmla="*/ 9 f74 1"/>
                <a:gd name="f90" fmla="*/ 38 f75 1"/>
                <a:gd name="f91" fmla="*/ 65 f74 1"/>
                <a:gd name="f92" fmla="*/ 55 f75 1"/>
                <a:gd name="f93" fmla="*/ 36 f74 1"/>
                <a:gd name="f94" fmla="*/ 61 f75 1"/>
                <a:gd name="f95" fmla="*/ 29 f74 1"/>
                <a:gd name="f96" fmla="*/ 67 f75 1"/>
                <a:gd name="f97" fmla="*/ 84 f75 1"/>
                <a:gd name="f98" fmla="*/ 64 f74 1"/>
                <a:gd name="f99" fmla="*/ 92 f75 1"/>
                <a:gd name="f100" fmla="*/ 50 f74 1"/>
                <a:gd name="f101" fmla="*/ 100 f75 1"/>
                <a:gd name="f102" fmla="*/ 41 f74 1"/>
                <a:gd name="f103" fmla="*/ 108 f75 1"/>
                <a:gd name="f104" fmla="*/ 62 f74 1"/>
                <a:gd name="f105" fmla="*/ 71 f74 1"/>
                <a:gd name="f106" fmla="*/ 20 f75 1"/>
                <a:gd name="f107" fmla="*/ 53 f74 1"/>
                <a:gd name="f108" fmla="*/ 29 f75 1"/>
                <a:gd name="f109" fmla="*/ 52 f74 1"/>
                <a:gd name="f110" fmla="*/ f76 1 f2"/>
                <a:gd name="f111" fmla="*/ f79 1 124"/>
                <a:gd name="f112" fmla="*/ f80 1 94"/>
                <a:gd name="f113" fmla="*/ f81 1 124"/>
                <a:gd name="f114" fmla="*/ f82 1 124"/>
                <a:gd name="f115" fmla="*/ f83 1 94"/>
                <a:gd name="f116" fmla="*/ f84 1 94"/>
                <a:gd name="f117" fmla="*/ f85 1 94"/>
                <a:gd name="f118" fmla="*/ f86 1 124"/>
                <a:gd name="f119" fmla="*/ f87 1 124"/>
                <a:gd name="f120" fmla="*/ f88 1 94"/>
                <a:gd name="f121" fmla="*/ f89 1 94"/>
                <a:gd name="f122" fmla="*/ f90 1 124"/>
                <a:gd name="f123" fmla="*/ f91 1 94"/>
                <a:gd name="f124" fmla="*/ f92 1 124"/>
                <a:gd name="f125" fmla="*/ f93 1 94"/>
                <a:gd name="f126" fmla="*/ f94 1 124"/>
                <a:gd name="f127" fmla="*/ f95 1 94"/>
                <a:gd name="f128" fmla="*/ f96 1 124"/>
                <a:gd name="f129" fmla="*/ f97 1 124"/>
                <a:gd name="f130" fmla="*/ f98 1 94"/>
                <a:gd name="f131" fmla="*/ f99 1 124"/>
                <a:gd name="f132" fmla="*/ f100 1 94"/>
                <a:gd name="f133" fmla="*/ f101 1 124"/>
                <a:gd name="f134" fmla="*/ f102 1 94"/>
                <a:gd name="f135" fmla="*/ f103 1 124"/>
                <a:gd name="f136" fmla="*/ f104 1 94"/>
                <a:gd name="f137" fmla="*/ f105 1 94"/>
                <a:gd name="f138" fmla="*/ f106 1 124"/>
                <a:gd name="f139" fmla="*/ f107 1 94"/>
                <a:gd name="f140" fmla="*/ f108 1 124"/>
                <a:gd name="f141" fmla="*/ f109 1 94"/>
                <a:gd name="f142" fmla="*/ 0 1 f77"/>
                <a:gd name="f143" fmla="*/ f6 1 f77"/>
                <a:gd name="f144" fmla="*/ 0 1 f78"/>
                <a:gd name="f145" fmla="*/ f7 1 f78"/>
                <a:gd name="f146" fmla="+- f110 0 f1"/>
                <a:gd name="f147" fmla="*/ f111 1 f77"/>
                <a:gd name="f148" fmla="*/ f112 1 f78"/>
                <a:gd name="f149" fmla="*/ f113 1 f77"/>
                <a:gd name="f150" fmla="*/ f114 1 f77"/>
                <a:gd name="f151" fmla="*/ f115 1 f78"/>
                <a:gd name="f152" fmla="*/ f116 1 f78"/>
                <a:gd name="f153" fmla="*/ f117 1 f78"/>
                <a:gd name="f154" fmla="*/ f118 1 f77"/>
                <a:gd name="f155" fmla="*/ f119 1 f77"/>
                <a:gd name="f156" fmla="*/ f120 1 f78"/>
                <a:gd name="f157" fmla="*/ f121 1 f78"/>
                <a:gd name="f158" fmla="*/ f122 1 f77"/>
                <a:gd name="f159" fmla="*/ f123 1 f78"/>
                <a:gd name="f160" fmla="*/ f124 1 f77"/>
                <a:gd name="f161" fmla="*/ f125 1 f78"/>
                <a:gd name="f162" fmla="*/ f126 1 f77"/>
                <a:gd name="f163" fmla="*/ f127 1 f78"/>
                <a:gd name="f164" fmla="*/ f128 1 f77"/>
                <a:gd name="f165" fmla="*/ f129 1 f77"/>
                <a:gd name="f166" fmla="*/ f130 1 f78"/>
                <a:gd name="f167" fmla="*/ f131 1 f77"/>
                <a:gd name="f168" fmla="*/ f132 1 f78"/>
                <a:gd name="f169" fmla="*/ f133 1 f77"/>
                <a:gd name="f170" fmla="*/ f134 1 f78"/>
                <a:gd name="f171" fmla="*/ f135 1 f77"/>
                <a:gd name="f172" fmla="*/ f136 1 f78"/>
                <a:gd name="f173" fmla="*/ f137 1 f78"/>
                <a:gd name="f174" fmla="*/ f138 1 f77"/>
                <a:gd name="f175" fmla="*/ f139 1 f78"/>
                <a:gd name="f176" fmla="*/ f140 1 f77"/>
                <a:gd name="f177" fmla="*/ f141 1 f78"/>
                <a:gd name="f178" fmla="*/ f142 f72 1"/>
                <a:gd name="f179" fmla="*/ f143 f72 1"/>
                <a:gd name="f180" fmla="*/ f145 f73 1"/>
                <a:gd name="f181" fmla="*/ f144 f73 1"/>
                <a:gd name="f182" fmla="*/ f147 f72 1"/>
                <a:gd name="f183" fmla="*/ f148 f73 1"/>
                <a:gd name="f184" fmla="*/ f149 f72 1"/>
                <a:gd name="f185" fmla="*/ f150 f72 1"/>
                <a:gd name="f186" fmla="*/ f151 f73 1"/>
                <a:gd name="f187" fmla="*/ f152 f73 1"/>
                <a:gd name="f188" fmla="*/ f153 f73 1"/>
                <a:gd name="f189" fmla="*/ f154 f72 1"/>
                <a:gd name="f190" fmla="*/ f155 f72 1"/>
                <a:gd name="f191" fmla="*/ f156 f73 1"/>
                <a:gd name="f192" fmla="*/ f157 f73 1"/>
                <a:gd name="f193" fmla="*/ f158 f72 1"/>
                <a:gd name="f194" fmla="*/ f159 f73 1"/>
                <a:gd name="f195" fmla="*/ f160 f72 1"/>
                <a:gd name="f196" fmla="*/ f161 f73 1"/>
                <a:gd name="f197" fmla="*/ f162 f72 1"/>
                <a:gd name="f198" fmla="*/ f163 f73 1"/>
                <a:gd name="f199" fmla="*/ f164 f72 1"/>
                <a:gd name="f200" fmla="*/ f165 f72 1"/>
                <a:gd name="f201" fmla="*/ f166 f73 1"/>
                <a:gd name="f202" fmla="*/ f167 f72 1"/>
                <a:gd name="f203" fmla="*/ f168 f73 1"/>
                <a:gd name="f204" fmla="*/ f169 f72 1"/>
                <a:gd name="f205" fmla="*/ f170 f73 1"/>
                <a:gd name="f206" fmla="*/ f171 f72 1"/>
                <a:gd name="f207" fmla="*/ f172 f73 1"/>
                <a:gd name="f208" fmla="*/ f173 f73 1"/>
                <a:gd name="f209" fmla="*/ f174 f72 1"/>
                <a:gd name="f210" fmla="*/ f175 f73 1"/>
                <a:gd name="f211" fmla="*/ f176 f72 1"/>
                <a:gd name="f212" fmla="*/ f177 f73 1"/>
              </a:gdLst>
              <a:ahLst/>
              <a:cxnLst>
                <a:cxn ang="3cd4">
                  <a:pos x="hc" y="t"/>
                </a:cxn>
                <a:cxn ang="0">
                  <a:pos x="r" y="vc"/>
                </a:cxn>
                <a:cxn ang="cd4">
                  <a:pos x="hc" y="b"/>
                </a:cxn>
                <a:cxn ang="cd2">
                  <a:pos x="l" y="vc"/>
                </a:cxn>
                <a:cxn ang="f146">
                  <a:pos x="f182" y="f183"/>
                </a:cxn>
                <a:cxn ang="f146">
                  <a:pos x="f184" y="f183"/>
                </a:cxn>
                <a:cxn ang="f146">
                  <a:pos x="f185" y="f186"/>
                </a:cxn>
                <a:cxn ang="f146">
                  <a:pos x="f185" y="f187"/>
                </a:cxn>
                <a:cxn ang="f146">
                  <a:pos x="f184" y="f188"/>
                </a:cxn>
                <a:cxn ang="f146">
                  <a:pos x="f189" y="f188"/>
                </a:cxn>
                <a:cxn ang="f146">
                  <a:pos x="f190" y="f191"/>
                </a:cxn>
                <a:cxn ang="f146">
                  <a:pos x="f190" y="f192"/>
                </a:cxn>
                <a:cxn ang="f146">
                  <a:pos x="f189" y="f183"/>
                </a:cxn>
                <a:cxn ang="f146">
                  <a:pos x="f182" y="f183"/>
                </a:cxn>
                <a:cxn ang="f146">
                  <a:pos x="f182" y="f183"/>
                </a:cxn>
                <a:cxn ang="f146">
                  <a:pos x="f193" y="f194"/>
                </a:cxn>
                <a:cxn ang="f146">
                  <a:pos x="f195" y="f196"/>
                </a:cxn>
                <a:cxn ang="f146">
                  <a:pos x="f197" y="f198"/>
                </a:cxn>
                <a:cxn ang="f146">
                  <a:pos x="f199" y="f196"/>
                </a:cxn>
                <a:cxn ang="f146">
                  <a:pos x="f200" y="f201"/>
                </a:cxn>
                <a:cxn ang="f146">
                  <a:pos x="f202" y="f203"/>
                </a:cxn>
                <a:cxn ang="f146">
                  <a:pos x="f204" y="f205"/>
                </a:cxn>
                <a:cxn ang="f146">
                  <a:pos x="f206" y="f203"/>
                </a:cxn>
                <a:cxn ang="f146">
                  <a:pos x="f184" y="f207"/>
                </a:cxn>
                <a:cxn ang="f146">
                  <a:pos x="f184" y="f186"/>
                </a:cxn>
                <a:cxn ang="f146">
                  <a:pos x="f189" y="f186"/>
                </a:cxn>
                <a:cxn ang="f146">
                  <a:pos x="f189" y="f208"/>
                </a:cxn>
                <a:cxn ang="f146">
                  <a:pos x="f209" y="f210"/>
                </a:cxn>
                <a:cxn ang="f146">
                  <a:pos x="f211" y="f212"/>
                </a:cxn>
                <a:cxn ang="f146">
                  <a:pos x="f193" y="f194"/>
                </a:cxn>
              </a:cxnLst>
              <a:rect l="f178" t="f181" r="f179" b="f180"/>
              <a:pathLst>
                <a:path w="124" h="94">
                  <a:moveTo>
                    <a:pt x="f8" y="f5"/>
                  </a:moveTo>
                  <a:cubicBezTo>
                    <a:pt x="f9" y="f5"/>
                    <a:pt x="f10" y="f5"/>
                    <a:pt x="f11" y="f5"/>
                  </a:cubicBezTo>
                  <a:cubicBezTo>
                    <a:pt x="f12" y="f5"/>
                    <a:pt x="f6" y="f13"/>
                    <a:pt x="f6" y="f14"/>
                  </a:cubicBezTo>
                  <a:cubicBezTo>
                    <a:pt x="f6" y="f15"/>
                    <a:pt x="f6" y="f16"/>
                    <a:pt x="f6" y="f17"/>
                  </a:cubicBezTo>
                  <a:cubicBezTo>
                    <a:pt x="f6" y="f18"/>
                    <a:pt x="f12" y="f7"/>
                    <a:pt x="f11" y="f7"/>
                  </a:cubicBezTo>
                  <a:cubicBezTo>
                    <a:pt x="f9" y="f19"/>
                    <a:pt x="f20" y="f19"/>
                    <a:pt x="f21" y="f7"/>
                  </a:cubicBezTo>
                  <a:cubicBezTo>
                    <a:pt x="f22" y="f7"/>
                    <a:pt x="f5" y="f23"/>
                    <a:pt x="f5" y="f24"/>
                  </a:cubicBezTo>
                  <a:cubicBezTo>
                    <a:pt x="f5" y="f25"/>
                    <a:pt x="f5" y="f15"/>
                    <a:pt x="f5" y="f21"/>
                  </a:cubicBezTo>
                  <a:cubicBezTo>
                    <a:pt x="f5" y="f26"/>
                    <a:pt x="f22" y="f5"/>
                    <a:pt x="f21" y="f5"/>
                  </a:cubicBezTo>
                  <a:cubicBezTo>
                    <a:pt x="f27" y="f5"/>
                    <a:pt x="f28" y="f5"/>
                    <a:pt x="f8" y="f5"/>
                  </a:cubicBezTo>
                  <a:cubicBezTo>
                    <a:pt x="f8" y="f5"/>
                    <a:pt x="f8" y="f5"/>
                    <a:pt x="f8" y="f5"/>
                  </a:cubicBezTo>
                  <a:close/>
                  <a:moveTo>
                    <a:pt x="f29" y="f30"/>
                  </a:moveTo>
                  <a:cubicBezTo>
                    <a:pt x="f20" y="f31"/>
                    <a:pt x="f32" y="f28"/>
                    <a:pt x="f33" y="f34"/>
                  </a:cubicBezTo>
                  <a:cubicBezTo>
                    <a:pt x="f35" y="f36"/>
                    <a:pt x="f25" y="f37"/>
                    <a:pt x="f38" y="f39"/>
                  </a:cubicBezTo>
                  <a:cubicBezTo>
                    <a:pt x="f40" y="f37"/>
                    <a:pt x="f41" y="f36"/>
                    <a:pt x="f42" y="f34"/>
                  </a:cubicBezTo>
                  <a:cubicBezTo>
                    <a:pt x="f43" y="f20"/>
                    <a:pt x="f44" y="f31"/>
                    <a:pt x="f24" y="f45"/>
                  </a:cubicBezTo>
                  <a:cubicBezTo>
                    <a:pt x="f46" y="f47"/>
                    <a:pt x="f48" y="f31"/>
                    <a:pt x="f18" y="f49"/>
                  </a:cubicBezTo>
                  <a:cubicBezTo>
                    <a:pt x="f7" y="f50"/>
                    <a:pt x="f10" y="f20"/>
                    <a:pt x="f51" y="f52"/>
                  </a:cubicBezTo>
                  <a:cubicBezTo>
                    <a:pt x="f53" y="f20"/>
                    <a:pt x="f54" y="f50"/>
                    <a:pt x="f55" y="f49"/>
                  </a:cubicBezTo>
                  <a:cubicBezTo>
                    <a:pt x="f56" y="f57"/>
                    <a:pt x="f58" y="f35"/>
                    <a:pt x="f11" y="f8"/>
                  </a:cubicBezTo>
                  <a:cubicBezTo>
                    <a:pt x="f11" y="f59"/>
                    <a:pt x="f11" y="f60"/>
                    <a:pt x="f11" y="f14"/>
                  </a:cubicBezTo>
                  <a:cubicBezTo>
                    <a:pt x="f61" y="f14"/>
                    <a:pt x="f20" y="f14"/>
                    <a:pt x="f21" y="f14"/>
                  </a:cubicBezTo>
                  <a:cubicBezTo>
                    <a:pt x="f21" y="f39"/>
                    <a:pt x="f21" y="f32"/>
                    <a:pt x="f21" y="f62"/>
                  </a:cubicBezTo>
                  <a:cubicBezTo>
                    <a:pt x="f63" y="f45"/>
                    <a:pt x="f64" y="f47"/>
                    <a:pt x="f65" y="f57"/>
                  </a:cubicBezTo>
                  <a:cubicBezTo>
                    <a:pt x="f66" y="f67"/>
                    <a:pt x="f68" y="f67"/>
                    <a:pt x="f39" y="f69"/>
                  </a:cubicBezTo>
                  <a:cubicBezTo>
                    <a:pt x="f70" y="f35"/>
                    <a:pt x="f15" y="f16"/>
                    <a:pt x="f29" y="f3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7">
              <a:extLst>
                <a:ext uri="{FF2B5EF4-FFF2-40B4-BE49-F238E27FC236}">
                  <a16:creationId xmlns:a16="http://schemas.microsoft.com/office/drawing/2014/main" id="{4CA24D0C-AEE9-A993-2341-99C50406B4E6}"/>
                </a:ext>
              </a:extLst>
            </p:cNvPr>
            <p:cNvSpPr/>
            <p:nvPr/>
          </p:nvSpPr>
          <p:spPr>
            <a:xfrm>
              <a:off x="11160123" y="5762621"/>
              <a:ext cx="471492" cy="169858"/>
            </a:xfrm>
            <a:custGeom>
              <a:avLst/>
              <a:gdLst>
                <a:gd name="f0" fmla="val 10800000"/>
                <a:gd name="f1" fmla="val 5400000"/>
                <a:gd name="f2" fmla="val 180"/>
                <a:gd name="f3" fmla="val w"/>
                <a:gd name="f4" fmla="val h"/>
                <a:gd name="f5" fmla="val 0"/>
                <a:gd name="f6" fmla="val 124"/>
                <a:gd name="f7" fmla="val 45"/>
                <a:gd name="f8" fmla="val 1"/>
                <a:gd name="f9" fmla="val 41"/>
                <a:gd name="f10" fmla="val 28"/>
                <a:gd name="f11" fmla="val 17"/>
                <a:gd name="f12" fmla="val 5"/>
                <a:gd name="f13" fmla="val 3"/>
                <a:gd name="f14" fmla="val 7"/>
                <a:gd name="f15" fmla="val 75"/>
                <a:gd name="f16" fmla="val 110"/>
                <a:gd name="f17" fmla="val 116"/>
                <a:gd name="f18" fmla="val 120"/>
                <a:gd name="f19" fmla="val 10"/>
                <a:gd name="f20" fmla="val 93"/>
                <a:gd name="f21" fmla="val 63"/>
                <a:gd name="f22" fmla="val 32"/>
                <a:gd name="f23" fmla="+- 0 0 -90"/>
                <a:gd name="f24" fmla="*/ f3 1 124"/>
                <a:gd name="f25" fmla="*/ f4 1 45"/>
                <a:gd name="f26" fmla="+- f7 0 f5"/>
                <a:gd name="f27" fmla="+- f6 0 f5"/>
                <a:gd name="f28" fmla="*/ f23 f0 1"/>
                <a:gd name="f29" fmla="*/ f27 1 124"/>
                <a:gd name="f30" fmla="*/ f26 1 45"/>
                <a:gd name="f31" fmla="*/ 1 f27 1"/>
                <a:gd name="f32" fmla="*/ 41 f26 1"/>
                <a:gd name="f33" fmla="*/ 5 f26 1"/>
                <a:gd name="f34" fmla="*/ 7 f27 1"/>
                <a:gd name="f35" fmla="*/ 0 f26 1"/>
                <a:gd name="f36" fmla="*/ 110 f27 1"/>
                <a:gd name="f37" fmla="*/ 120 f27 1"/>
                <a:gd name="f38" fmla="*/ 10 f26 1"/>
                <a:gd name="f39" fmla="*/ 93 f27 1"/>
                <a:gd name="f40" fmla="*/ f28 1 f2"/>
                <a:gd name="f41" fmla="*/ f31 1 124"/>
                <a:gd name="f42" fmla="*/ f32 1 45"/>
                <a:gd name="f43" fmla="*/ f33 1 45"/>
                <a:gd name="f44" fmla="*/ f34 1 124"/>
                <a:gd name="f45" fmla="*/ f35 1 45"/>
                <a:gd name="f46" fmla="*/ f36 1 124"/>
                <a:gd name="f47" fmla="*/ f37 1 124"/>
                <a:gd name="f48" fmla="*/ f38 1 45"/>
                <a:gd name="f49" fmla="*/ f39 1 124"/>
                <a:gd name="f50" fmla="*/ 0 1 f29"/>
                <a:gd name="f51" fmla="*/ f6 1 f29"/>
                <a:gd name="f52" fmla="*/ 0 1 f30"/>
                <a:gd name="f53" fmla="*/ f7 1 f30"/>
                <a:gd name="f54" fmla="+- f40 0 f1"/>
                <a:gd name="f55" fmla="*/ f41 1 f29"/>
                <a:gd name="f56" fmla="*/ f42 1 f30"/>
                <a:gd name="f57" fmla="*/ f43 1 f30"/>
                <a:gd name="f58" fmla="*/ f44 1 f29"/>
                <a:gd name="f59" fmla="*/ f45 1 f30"/>
                <a:gd name="f60" fmla="*/ f46 1 f29"/>
                <a:gd name="f61" fmla="*/ f47 1 f29"/>
                <a:gd name="f62" fmla="*/ f48 1 f30"/>
                <a:gd name="f63" fmla="*/ f49 1 f29"/>
                <a:gd name="f64" fmla="*/ f50 f24 1"/>
                <a:gd name="f65" fmla="*/ f51 f24 1"/>
                <a:gd name="f66" fmla="*/ f53 f25 1"/>
                <a:gd name="f67" fmla="*/ f52 f25 1"/>
                <a:gd name="f68" fmla="*/ f55 f24 1"/>
                <a:gd name="f69" fmla="*/ f56 f25 1"/>
                <a:gd name="f70" fmla="*/ f57 f25 1"/>
                <a:gd name="f71" fmla="*/ f58 f24 1"/>
                <a:gd name="f72" fmla="*/ f59 f25 1"/>
                <a:gd name="f73" fmla="*/ f60 f24 1"/>
                <a:gd name="f74" fmla="*/ f61 f24 1"/>
                <a:gd name="f75" fmla="*/ f62 f25 1"/>
                <a:gd name="f76" fmla="*/ f63 f24 1"/>
              </a:gdLst>
              <a:ahLst/>
              <a:cxnLst>
                <a:cxn ang="3cd4">
                  <a:pos x="hc" y="t"/>
                </a:cxn>
                <a:cxn ang="0">
                  <a:pos x="r" y="vc"/>
                </a:cxn>
                <a:cxn ang="cd4">
                  <a:pos x="hc" y="b"/>
                </a:cxn>
                <a:cxn ang="cd2">
                  <a:pos x="l" y="vc"/>
                </a:cxn>
                <a:cxn ang="f54">
                  <a:pos x="f68" y="f69"/>
                </a:cxn>
                <a:cxn ang="f54">
                  <a:pos x="f68" y="f70"/>
                </a:cxn>
                <a:cxn ang="f54">
                  <a:pos x="f71" y="f72"/>
                </a:cxn>
                <a:cxn ang="f54">
                  <a:pos x="f73" y="f72"/>
                </a:cxn>
                <a:cxn ang="f54">
                  <a:pos x="f74" y="f75"/>
                </a:cxn>
                <a:cxn ang="f54">
                  <a:pos x="f76" y="f69"/>
                </a:cxn>
                <a:cxn ang="f54">
                  <a:pos x="f68" y="f69"/>
                </a:cxn>
              </a:cxnLst>
              <a:rect l="f64" t="f67" r="f65" b="f66"/>
              <a:pathLst>
                <a:path w="124" h="45">
                  <a:moveTo>
                    <a:pt x="f8" y="f9"/>
                  </a:moveTo>
                  <a:cubicBezTo>
                    <a:pt x="f8" y="f10"/>
                    <a:pt x="f5" y="f11"/>
                    <a:pt x="f8" y="f12"/>
                  </a:cubicBezTo>
                  <a:cubicBezTo>
                    <a:pt x="f8" y="f13"/>
                    <a:pt x="f12" y="f5"/>
                    <a:pt x="f14" y="f5"/>
                  </a:cubicBezTo>
                  <a:cubicBezTo>
                    <a:pt x="f9" y="f5"/>
                    <a:pt x="f15" y="f5"/>
                    <a:pt x="f16" y="f5"/>
                  </a:cubicBezTo>
                  <a:cubicBezTo>
                    <a:pt x="f17" y="f5"/>
                    <a:pt x="f18" y="f13"/>
                    <a:pt x="f18" y="f19"/>
                  </a:cubicBezTo>
                  <a:cubicBezTo>
                    <a:pt x="f18" y="f7"/>
                    <a:pt x="f6" y="f9"/>
                    <a:pt x="f20" y="f9"/>
                  </a:cubicBezTo>
                  <a:cubicBezTo>
                    <a:pt x="f21" y="f9"/>
                    <a:pt x="f22" y="f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8">
              <a:extLst>
                <a:ext uri="{FF2B5EF4-FFF2-40B4-BE49-F238E27FC236}">
                  <a16:creationId xmlns:a16="http://schemas.microsoft.com/office/drawing/2014/main" id="{C2D7A5A3-28E5-4E84-47DA-D8433679EDD3}"/>
                </a:ext>
              </a:extLst>
            </p:cNvPr>
            <p:cNvSpPr/>
            <p:nvPr/>
          </p:nvSpPr>
          <p:spPr>
            <a:xfrm>
              <a:off x="10977564" y="5762621"/>
              <a:ext cx="158748" cy="155576"/>
            </a:xfrm>
            <a:custGeom>
              <a:avLst/>
              <a:gdLst>
                <a:gd name="f0" fmla="val 10800000"/>
                <a:gd name="f1" fmla="val 5400000"/>
                <a:gd name="f2" fmla="val 180"/>
                <a:gd name="f3" fmla="val w"/>
                <a:gd name="f4" fmla="val h"/>
                <a:gd name="f5" fmla="val 0"/>
                <a:gd name="f6" fmla="val 42"/>
                <a:gd name="f7" fmla="val 41"/>
                <a:gd name="f8" fmla="val 32"/>
                <a:gd name="f9" fmla="val 22"/>
                <a:gd name="f10" fmla="val 13"/>
                <a:gd name="f11" fmla="val 12"/>
                <a:gd name="f12" fmla="val 10"/>
                <a:gd name="f13" fmla="val 40"/>
                <a:gd name="f14" fmla="val 30"/>
                <a:gd name="f15" fmla="val 5"/>
                <a:gd name="f16" fmla="val 18"/>
                <a:gd name="f17" fmla="val 7"/>
                <a:gd name="f18" fmla="val 26"/>
                <a:gd name="f19" fmla="val 34"/>
                <a:gd name="f20" fmla="val 14"/>
                <a:gd name="f21" fmla="val 27"/>
                <a:gd name="f22" fmla="val 37"/>
                <a:gd name="f23" fmla="val 31"/>
                <a:gd name="f24" fmla="val 20"/>
                <a:gd name="f25" fmla="val 28"/>
                <a:gd name="f26" fmla="val 15"/>
                <a:gd name="f27" fmla="val 23"/>
                <a:gd name="f28" fmla="val 16"/>
                <a:gd name="f29" fmla="val 19"/>
                <a:gd name="f30" fmla="val 21"/>
                <a:gd name="f31" fmla="val 25"/>
                <a:gd name="f32" fmla="val 29"/>
                <a:gd name="f33" fmla="+- 0 0 -90"/>
                <a:gd name="f34" fmla="*/ f3 1 42"/>
                <a:gd name="f35" fmla="*/ f4 1 41"/>
                <a:gd name="f36" fmla="+- f7 0 f5"/>
                <a:gd name="f37" fmla="+- f6 0 f5"/>
                <a:gd name="f38" fmla="*/ f33 f0 1"/>
                <a:gd name="f39" fmla="*/ f37 1 42"/>
                <a:gd name="f40" fmla="*/ f36 1 41"/>
                <a:gd name="f41" fmla="*/ 42 f37 1"/>
                <a:gd name="f42" fmla="*/ 41 f36 1"/>
                <a:gd name="f43" fmla="*/ 13 f37 1"/>
                <a:gd name="f44" fmla="*/ 10 f37 1"/>
                <a:gd name="f45" fmla="*/ 40 f36 1"/>
                <a:gd name="f46" fmla="*/ 5 f37 1"/>
                <a:gd name="f47" fmla="*/ 7 f36 1"/>
                <a:gd name="f48" fmla="*/ 18 f37 1"/>
                <a:gd name="f49" fmla="*/ 0 f36 1"/>
                <a:gd name="f50" fmla="*/ 37 f37 1"/>
                <a:gd name="f51" fmla="*/ 34 f36 1"/>
                <a:gd name="f52" fmla="*/ 28 f37 1"/>
                <a:gd name="f53" fmla="*/ 15 f36 1"/>
                <a:gd name="f54" fmla="*/ 20 f37 1"/>
                <a:gd name="f55" fmla="*/ 12 f36 1"/>
                <a:gd name="f56" fmla="*/ 15 f37 1"/>
                <a:gd name="f57" fmla="*/ 19 f36 1"/>
                <a:gd name="f58" fmla="*/ 26 f36 1"/>
                <a:gd name="f59" fmla="*/ f38 1 f2"/>
                <a:gd name="f60" fmla="*/ f41 1 42"/>
                <a:gd name="f61" fmla="*/ f42 1 41"/>
                <a:gd name="f62" fmla="*/ f43 1 42"/>
                <a:gd name="f63" fmla="*/ f44 1 42"/>
                <a:gd name="f64" fmla="*/ f45 1 41"/>
                <a:gd name="f65" fmla="*/ f46 1 42"/>
                <a:gd name="f66" fmla="*/ f47 1 41"/>
                <a:gd name="f67" fmla="*/ f48 1 42"/>
                <a:gd name="f68" fmla="*/ f49 1 41"/>
                <a:gd name="f69" fmla="*/ f50 1 42"/>
                <a:gd name="f70" fmla="*/ f51 1 41"/>
                <a:gd name="f71" fmla="*/ f52 1 42"/>
                <a:gd name="f72" fmla="*/ f53 1 41"/>
                <a:gd name="f73" fmla="*/ f54 1 42"/>
                <a:gd name="f74" fmla="*/ f55 1 41"/>
                <a:gd name="f75" fmla="*/ f56 1 42"/>
                <a:gd name="f76" fmla="*/ f57 1 41"/>
                <a:gd name="f77" fmla="*/ f58 1 41"/>
                <a:gd name="f78" fmla="*/ 0 1 f39"/>
                <a:gd name="f79" fmla="*/ f6 1 f39"/>
                <a:gd name="f80" fmla="*/ 0 1 f40"/>
                <a:gd name="f81" fmla="*/ f7 1 f40"/>
                <a:gd name="f82" fmla="+- f59 0 f1"/>
                <a:gd name="f83" fmla="*/ f60 1 f39"/>
                <a:gd name="f84" fmla="*/ f61 1 f40"/>
                <a:gd name="f85" fmla="*/ f62 1 f39"/>
                <a:gd name="f86" fmla="*/ f63 1 f39"/>
                <a:gd name="f87" fmla="*/ f64 1 f40"/>
                <a:gd name="f88" fmla="*/ f65 1 f39"/>
                <a:gd name="f89" fmla="*/ f66 1 f40"/>
                <a:gd name="f90" fmla="*/ f67 1 f39"/>
                <a:gd name="f91" fmla="*/ f68 1 f40"/>
                <a:gd name="f92" fmla="*/ f69 1 f39"/>
                <a:gd name="f93" fmla="*/ f70 1 f40"/>
                <a:gd name="f94" fmla="*/ f71 1 f39"/>
                <a:gd name="f95" fmla="*/ f72 1 f40"/>
                <a:gd name="f96" fmla="*/ f73 1 f39"/>
                <a:gd name="f97" fmla="*/ f74 1 f40"/>
                <a:gd name="f98" fmla="*/ f75 1 f39"/>
                <a:gd name="f99" fmla="*/ f76 1 f40"/>
                <a:gd name="f100" fmla="*/ f77 1 f40"/>
                <a:gd name="f101" fmla="*/ f78 f34 1"/>
                <a:gd name="f102" fmla="*/ f79 f34 1"/>
                <a:gd name="f103" fmla="*/ f81 f35 1"/>
                <a:gd name="f104" fmla="*/ f80 f35 1"/>
                <a:gd name="f105" fmla="*/ f83 f34 1"/>
                <a:gd name="f106" fmla="*/ f84 f35 1"/>
                <a:gd name="f107" fmla="*/ f85 f34 1"/>
                <a:gd name="f108" fmla="*/ f86 f34 1"/>
                <a:gd name="f109" fmla="*/ f87 f35 1"/>
                <a:gd name="f110" fmla="*/ f88 f34 1"/>
                <a:gd name="f111" fmla="*/ f89 f35 1"/>
                <a:gd name="f112" fmla="*/ f90 f34 1"/>
                <a:gd name="f113" fmla="*/ f91 f35 1"/>
                <a:gd name="f114" fmla="*/ f92 f34 1"/>
                <a:gd name="f115" fmla="*/ f93 f35 1"/>
                <a:gd name="f116" fmla="*/ f94 f34 1"/>
                <a:gd name="f117" fmla="*/ f95 f35 1"/>
                <a:gd name="f118" fmla="*/ f96 f34 1"/>
                <a:gd name="f119" fmla="*/ f97 f35 1"/>
                <a:gd name="f120" fmla="*/ f98 f34 1"/>
                <a:gd name="f121" fmla="*/ f99 f35 1"/>
                <a:gd name="f122" fmla="*/ f100 f35 1"/>
              </a:gdLst>
              <a:ahLst/>
              <a:cxnLst>
                <a:cxn ang="3cd4">
                  <a:pos x="hc" y="t"/>
                </a:cxn>
                <a:cxn ang="0">
                  <a:pos x="r" y="vc"/>
                </a:cxn>
                <a:cxn ang="cd4">
                  <a:pos x="hc" y="b"/>
                </a:cxn>
                <a:cxn ang="cd2">
                  <a:pos x="l" y="vc"/>
                </a:cxn>
                <a:cxn ang="f82">
                  <a:pos x="f105" y="f106"/>
                </a:cxn>
                <a:cxn ang="f82">
                  <a:pos x="f107" y="f106"/>
                </a:cxn>
                <a:cxn ang="f82">
                  <a:pos x="f108" y="f109"/>
                </a:cxn>
                <a:cxn ang="f82">
                  <a:pos x="f110" y="f111"/>
                </a:cxn>
                <a:cxn ang="f82">
                  <a:pos x="f112" y="f113"/>
                </a:cxn>
                <a:cxn ang="f82">
                  <a:pos x="f105" y="f113"/>
                </a:cxn>
                <a:cxn ang="f82">
                  <a:pos x="f105" y="f106"/>
                </a:cxn>
                <a:cxn ang="f82">
                  <a:pos x="f114" y="f115"/>
                </a:cxn>
                <a:cxn ang="f82">
                  <a:pos x="f116" y="f117"/>
                </a:cxn>
                <a:cxn ang="f82">
                  <a:pos x="f118" y="f119"/>
                </a:cxn>
                <a:cxn ang="f82">
                  <a:pos x="f120" y="f121"/>
                </a:cxn>
                <a:cxn ang="f82">
                  <a:pos x="f112" y="f122"/>
                </a:cxn>
                <a:cxn ang="f82">
                  <a:pos x="f114" y="f115"/>
                </a:cxn>
              </a:cxnLst>
              <a:rect l="f101" t="f104" r="f102" b="f103"/>
              <a:pathLst>
                <a:path w="42" h="41">
                  <a:moveTo>
                    <a:pt x="f6" y="f7"/>
                  </a:moveTo>
                  <a:cubicBezTo>
                    <a:pt x="f8" y="f7"/>
                    <a:pt x="f9" y="f7"/>
                    <a:pt x="f10" y="f7"/>
                  </a:cubicBezTo>
                  <a:cubicBezTo>
                    <a:pt x="f11" y="f7"/>
                    <a:pt x="f12" y="f7"/>
                    <a:pt x="f12" y="f13"/>
                  </a:cubicBezTo>
                  <a:cubicBezTo>
                    <a:pt x="f5" y="f14"/>
                    <a:pt x="f15" y="f16"/>
                    <a:pt x="f15" y="f17"/>
                  </a:cubicBezTo>
                  <a:cubicBezTo>
                    <a:pt x="f15" y="f5"/>
                    <a:pt x="f11" y="f5"/>
                    <a:pt x="f16" y="f5"/>
                  </a:cubicBezTo>
                  <a:cubicBezTo>
                    <a:pt x="f18" y="f5"/>
                    <a:pt x="f19" y="f5"/>
                    <a:pt x="f6" y="f5"/>
                  </a:cubicBezTo>
                  <a:cubicBezTo>
                    <a:pt x="f6" y="f20"/>
                    <a:pt x="f6" y="f21"/>
                    <a:pt x="f6" y="f7"/>
                  </a:cubicBezTo>
                  <a:close/>
                  <a:moveTo>
                    <a:pt x="f22" y="f19"/>
                  </a:moveTo>
                  <a:cubicBezTo>
                    <a:pt x="f19" y="f18"/>
                    <a:pt x="f23" y="f24"/>
                    <a:pt x="f25" y="f26"/>
                  </a:cubicBezTo>
                  <a:cubicBezTo>
                    <a:pt x="f21" y="f10"/>
                    <a:pt x="f27" y="f11"/>
                    <a:pt x="f24" y="f11"/>
                  </a:cubicBezTo>
                  <a:cubicBezTo>
                    <a:pt x="f16" y="f10"/>
                    <a:pt x="f26" y="f28"/>
                    <a:pt x="f26" y="f29"/>
                  </a:cubicBezTo>
                  <a:cubicBezTo>
                    <a:pt x="f26" y="f30"/>
                    <a:pt x="f28" y="f31"/>
                    <a:pt x="f16" y="f18"/>
                  </a:cubicBezTo>
                  <a:cubicBezTo>
                    <a:pt x="f27" y="f32"/>
                    <a:pt x="f32" y="f23"/>
                    <a:pt x="f22" y="f1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9">
              <a:extLst>
                <a:ext uri="{FF2B5EF4-FFF2-40B4-BE49-F238E27FC236}">
                  <a16:creationId xmlns:a16="http://schemas.microsoft.com/office/drawing/2014/main" id="{84338D47-929E-3CAC-52EC-C9B784914622}"/>
                </a:ext>
              </a:extLst>
            </p:cNvPr>
            <p:cNvSpPr/>
            <p:nvPr/>
          </p:nvSpPr>
          <p:spPr>
            <a:xfrm>
              <a:off x="11018840" y="6415092"/>
              <a:ext cx="608011" cy="34920"/>
            </a:xfrm>
            <a:custGeom>
              <a:avLst/>
              <a:gdLst>
                <a:gd name="f0" fmla="val 10800000"/>
                <a:gd name="f1" fmla="val 5400000"/>
                <a:gd name="f2" fmla="val 180"/>
                <a:gd name="f3" fmla="val w"/>
                <a:gd name="f4" fmla="val h"/>
                <a:gd name="f5" fmla="val 0"/>
                <a:gd name="f6" fmla="val 160"/>
                <a:gd name="f7" fmla="val 9"/>
                <a:gd name="f8" fmla="val 80"/>
                <a:gd name="f9" fmla="val 1"/>
                <a:gd name="f10" fmla="val 104"/>
                <a:gd name="f11" fmla="val 128"/>
                <a:gd name="f12" fmla="val 151"/>
                <a:gd name="f13" fmla="val 154"/>
                <a:gd name="f14" fmla="val 157"/>
                <a:gd name="f15" fmla="val 3"/>
                <a:gd name="f16" fmla="val 5"/>
                <a:gd name="f17" fmla="val 6"/>
                <a:gd name="f18" fmla="val 8"/>
                <a:gd name="f19" fmla="val 103"/>
                <a:gd name="f20" fmla="val 56"/>
                <a:gd name="f21" fmla="val 2"/>
                <a:gd name="f22" fmla="val 4"/>
                <a:gd name="f23" fmla="val 32"/>
                <a:gd name="f24" fmla="+- 0 0 -90"/>
                <a:gd name="f25" fmla="*/ f3 1 160"/>
                <a:gd name="f26" fmla="*/ f4 1 9"/>
                <a:gd name="f27" fmla="+- f7 0 f5"/>
                <a:gd name="f28" fmla="+- f6 0 f5"/>
                <a:gd name="f29" fmla="*/ f24 f0 1"/>
                <a:gd name="f30" fmla="*/ f28 1 160"/>
                <a:gd name="f31" fmla="*/ f27 1 9"/>
                <a:gd name="f32" fmla="*/ 80 f28 1"/>
                <a:gd name="f33" fmla="*/ 1 f27 1"/>
                <a:gd name="f34" fmla="*/ 151 f28 1"/>
                <a:gd name="f35" fmla="*/ 160 f28 1"/>
                <a:gd name="f36" fmla="*/ 5 f27 1"/>
                <a:gd name="f37" fmla="*/ 8 f27 1"/>
                <a:gd name="f38" fmla="*/ 8 f28 1"/>
                <a:gd name="f39" fmla="*/ 0 f28 1"/>
                <a:gd name="f40" fmla="*/ 4 f27 1"/>
                <a:gd name="f41" fmla="*/ f29 1 f2"/>
                <a:gd name="f42" fmla="*/ f32 1 160"/>
                <a:gd name="f43" fmla="*/ f33 1 9"/>
                <a:gd name="f44" fmla="*/ f34 1 160"/>
                <a:gd name="f45" fmla="*/ f35 1 160"/>
                <a:gd name="f46" fmla="*/ f36 1 9"/>
                <a:gd name="f47" fmla="*/ f37 1 9"/>
                <a:gd name="f48" fmla="*/ f38 1 160"/>
                <a:gd name="f49" fmla="*/ f39 1 160"/>
                <a:gd name="f50" fmla="*/ f40 1 9"/>
                <a:gd name="f51" fmla="*/ 0 1 f30"/>
                <a:gd name="f52" fmla="*/ f6 1 f30"/>
                <a:gd name="f53" fmla="*/ 0 1 f31"/>
                <a:gd name="f54" fmla="*/ f7 1 f31"/>
                <a:gd name="f55" fmla="+- f41 0 f1"/>
                <a:gd name="f56" fmla="*/ f42 1 f30"/>
                <a:gd name="f57" fmla="*/ f43 1 f31"/>
                <a:gd name="f58" fmla="*/ f44 1 f30"/>
                <a:gd name="f59" fmla="*/ f45 1 f30"/>
                <a:gd name="f60" fmla="*/ f46 1 f31"/>
                <a:gd name="f61" fmla="*/ f47 1 f31"/>
                <a:gd name="f62" fmla="*/ f48 1 f30"/>
                <a:gd name="f63" fmla="*/ f49 1 f30"/>
                <a:gd name="f64" fmla="*/ f50 1 f31"/>
                <a:gd name="f65" fmla="*/ f51 f25 1"/>
                <a:gd name="f66" fmla="*/ f52 f25 1"/>
                <a:gd name="f67" fmla="*/ f54 f26 1"/>
                <a:gd name="f68" fmla="*/ f53 f26 1"/>
                <a:gd name="f69" fmla="*/ f56 f25 1"/>
                <a:gd name="f70" fmla="*/ f57 f26 1"/>
                <a:gd name="f71" fmla="*/ f58 f25 1"/>
                <a:gd name="f72" fmla="*/ f59 f25 1"/>
                <a:gd name="f73" fmla="*/ f60 f26 1"/>
                <a:gd name="f74" fmla="*/ f61 f26 1"/>
                <a:gd name="f75" fmla="*/ f62 f25 1"/>
                <a:gd name="f76" fmla="*/ f63 f25 1"/>
                <a:gd name="f77" fmla="*/ f64 f26 1"/>
              </a:gdLst>
              <a:ahLst/>
              <a:cxnLst>
                <a:cxn ang="3cd4">
                  <a:pos x="hc" y="t"/>
                </a:cxn>
                <a:cxn ang="0">
                  <a:pos x="r" y="vc"/>
                </a:cxn>
                <a:cxn ang="cd4">
                  <a:pos x="hc" y="b"/>
                </a:cxn>
                <a:cxn ang="cd2">
                  <a:pos x="l" y="vc"/>
                </a:cxn>
                <a:cxn ang="f55">
                  <a:pos x="f69" y="f70"/>
                </a:cxn>
                <a:cxn ang="f55">
                  <a:pos x="f71" y="f70"/>
                </a:cxn>
                <a:cxn ang="f55">
                  <a:pos x="f72" y="f73"/>
                </a:cxn>
                <a:cxn ang="f55">
                  <a:pos x="f71" y="f74"/>
                </a:cxn>
                <a:cxn ang="f55">
                  <a:pos x="f75" y="f74"/>
                </a:cxn>
                <a:cxn ang="f55">
                  <a:pos x="f76" y="f77"/>
                </a:cxn>
                <a:cxn ang="f55">
                  <a:pos x="f75" y="f70"/>
                </a:cxn>
                <a:cxn ang="f55">
                  <a:pos x="f69" y="f70"/>
                </a:cxn>
              </a:cxnLst>
              <a:rect l="f65" t="f68" r="f66" b="f67"/>
              <a:pathLst>
                <a:path w="160" h="9">
                  <a:moveTo>
                    <a:pt x="f8" y="f9"/>
                  </a:moveTo>
                  <a:cubicBezTo>
                    <a:pt x="f10" y="f9"/>
                    <a:pt x="f11" y="f5"/>
                    <a:pt x="f12" y="f9"/>
                  </a:cubicBezTo>
                  <a:cubicBezTo>
                    <a:pt x="f13" y="f9"/>
                    <a:pt x="f14" y="f15"/>
                    <a:pt x="f6" y="f16"/>
                  </a:cubicBezTo>
                  <a:cubicBezTo>
                    <a:pt x="f14" y="f17"/>
                    <a:pt x="f13" y="f18"/>
                    <a:pt x="f12" y="f18"/>
                  </a:cubicBezTo>
                  <a:cubicBezTo>
                    <a:pt x="f19" y="f7"/>
                    <a:pt x="f20" y="f7"/>
                    <a:pt x="f18" y="f18"/>
                  </a:cubicBezTo>
                  <a:cubicBezTo>
                    <a:pt x="f16" y="f18"/>
                    <a:pt x="f21" y="f17"/>
                    <a:pt x="f5" y="f22"/>
                  </a:cubicBezTo>
                  <a:cubicBezTo>
                    <a:pt x="f21" y="f15"/>
                    <a:pt x="f16" y="f9"/>
                    <a:pt x="f18" y="f9"/>
                  </a:cubicBezTo>
                  <a:cubicBezTo>
                    <a:pt x="f23" y="f5"/>
                    <a:pt x="f20" y="f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10">
              <a:extLst>
                <a:ext uri="{FF2B5EF4-FFF2-40B4-BE49-F238E27FC236}">
                  <a16:creationId xmlns:a16="http://schemas.microsoft.com/office/drawing/2014/main" id="{ACD24441-4AB0-061B-AAC9-1463129FE2B9}"/>
                </a:ext>
              </a:extLst>
            </p:cNvPr>
            <p:cNvSpPr/>
            <p:nvPr/>
          </p:nvSpPr>
          <p:spPr>
            <a:xfrm>
              <a:off x="10999783" y="5599108"/>
              <a:ext cx="160340" cy="30166"/>
            </a:xfrm>
            <a:custGeom>
              <a:avLst/>
              <a:gdLst>
                <a:gd name="f0" fmla="val 10800000"/>
                <a:gd name="f1" fmla="val 5400000"/>
                <a:gd name="f2" fmla="val 180"/>
                <a:gd name="f3" fmla="val w"/>
                <a:gd name="f4" fmla="val h"/>
                <a:gd name="f5" fmla="val 0"/>
                <a:gd name="f6" fmla="val 42"/>
                <a:gd name="f7" fmla="val 8"/>
                <a:gd name="f8" fmla="val 21"/>
                <a:gd name="f9" fmla="val 26"/>
                <a:gd name="f10" fmla="val 32"/>
                <a:gd name="f11" fmla="val 37"/>
                <a:gd name="f12" fmla="val 39"/>
                <a:gd name="f13" fmla="val 1"/>
                <a:gd name="f14" fmla="val 40"/>
                <a:gd name="f15" fmla="val 3"/>
                <a:gd name="f16" fmla="val 4"/>
                <a:gd name="f17" fmla="val 5"/>
                <a:gd name="f18" fmla="val 27"/>
                <a:gd name="f19" fmla="val 16"/>
                <a:gd name="f20" fmla="val 2"/>
                <a:gd name="f21" fmla="val 10"/>
                <a:gd name="f22" fmla="+- 0 0 -90"/>
                <a:gd name="f23" fmla="*/ f3 1 42"/>
                <a:gd name="f24" fmla="*/ f4 1 8"/>
                <a:gd name="f25" fmla="+- f7 0 f5"/>
                <a:gd name="f26" fmla="+- f6 0 f5"/>
                <a:gd name="f27" fmla="*/ f22 f0 1"/>
                <a:gd name="f28" fmla="*/ f25 1 8"/>
                <a:gd name="f29" fmla="*/ f26 1 42"/>
                <a:gd name="f30" fmla="*/ 21 f26 1"/>
                <a:gd name="f31" fmla="*/ 0 f25 1"/>
                <a:gd name="f32" fmla="*/ 37 f26 1"/>
                <a:gd name="f33" fmla="*/ 42 f26 1"/>
                <a:gd name="f34" fmla="*/ 4 f25 1"/>
                <a:gd name="f35" fmla="*/ 8 f25 1"/>
                <a:gd name="f36" fmla="*/ 5 f26 1"/>
                <a:gd name="f37" fmla="*/ 0 f26 1"/>
                <a:gd name="f38" fmla="*/ f27 1 f2"/>
                <a:gd name="f39" fmla="*/ f30 1 42"/>
                <a:gd name="f40" fmla="*/ f31 1 8"/>
                <a:gd name="f41" fmla="*/ f32 1 42"/>
                <a:gd name="f42" fmla="*/ f33 1 42"/>
                <a:gd name="f43" fmla="*/ f34 1 8"/>
                <a:gd name="f44" fmla="*/ f35 1 8"/>
                <a:gd name="f45" fmla="*/ f36 1 42"/>
                <a:gd name="f46" fmla="*/ f37 1 42"/>
                <a:gd name="f47" fmla="*/ 0 1 f29"/>
                <a:gd name="f48" fmla="*/ f6 1 f29"/>
                <a:gd name="f49" fmla="*/ 0 1 f28"/>
                <a:gd name="f50" fmla="*/ f7 1 f28"/>
                <a:gd name="f51" fmla="+- f38 0 f1"/>
                <a:gd name="f52" fmla="*/ f39 1 f29"/>
                <a:gd name="f53" fmla="*/ f40 1 f28"/>
                <a:gd name="f54" fmla="*/ f41 1 f29"/>
                <a:gd name="f55" fmla="*/ f42 1 f29"/>
                <a:gd name="f56" fmla="*/ f43 1 f28"/>
                <a:gd name="f57" fmla="*/ f44 1 f28"/>
                <a:gd name="f58" fmla="*/ f45 1 f29"/>
                <a:gd name="f59" fmla="*/ f46 1 f29"/>
                <a:gd name="f60" fmla="*/ f47 f23 1"/>
                <a:gd name="f61" fmla="*/ f48 f23 1"/>
                <a:gd name="f62" fmla="*/ f50 f24 1"/>
                <a:gd name="f63" fmla="*/ f49 f24 1"/>
                <a:gd name="f64" fmla="*/ f52 f23 1"/>
                <a:gd name="f65" fmla="*/ f53 f24 1"/>
                <a:gd name="f66" fmla="*/ f54 f23 1"/>
                <a:gd name="f67" fmla="*/ f55 f23 1"/>
                <a:gd name="f68" fmla="*/ f56 f24 1"/>
                <a:gd name="f69" fmla="*/ f57 f24 1"/>
                <a:gd name="f70" fmla="*/ f58 f23 1"/>
                <a:gd name="f71" fmla="*/ f59 f23 1"/>
              </a:gdLst>
              <a:ahLst/>
              <a:cxnLst>
                <a:cxn ang="3cd4">
                  <a:pos x="hc" y="t"/>
                </a:cxn>
                <a:cxn ang="0">
                  <a:pos x="r" y="vc"/>
                </a:cxn>
                <a:cxn ang="cd4">
                  <a:pos x="hc" y="b"/>
                </a:cxn>
                <a:cxn ang="cd2">
                  <a:pos x="l" y="vc"/>
                </a:cxn>
                <a:cxn ang="f51">
                  <a:pos x="f64" y="f65"/>
                </a:cxn>
                <a:cxn ang="f51">
                  <a:pos x="f66" y="f65"/>
                </a:cxn>
                <a:cxn ang="f51">
                  <a:pos x="f67" y="f68"/>
                </a:cxn>
                <a:cxn ang="f51">
                  <a:pos x="f66" y="f69"/>
                </a:cxn>
                <a:cxn ang="f51">
                  <a:pos x="f70" y="f69"/>
                </a:cxn>
                <a:cxn ang="f51">
                  <a:pos x="f71" y="f68"/>
                </a:cxn>
                <a:cxn ang="f51">
                  <a:pos x="f70" y="f65"/>
                </a:cxn>
                <a:cxn ang="f51">
                  <a:pos x="f64" y="f65"/>
                </a:cxn>
              </a:cxnLst>
              <a:rect l="f60" t="f63" r="f61" b="f62"/>
              <a:pathLst>
                <a:path w="42" h="8">
                  <a:moveTo>
                    <a:pt x="f8" y="f5"/>
                  </a:moveTo>
                  <a:cubicBezTo>
                    <a:pt x="f9" y="f5"/>
                    <a:pt x="f10" y="f5"/>
                    <a:pt x="f11" y="f5"/>
                  </a:cubicBezTo>
                  <a:cubicBezTo>
                    <a:pt x="f12" y="f13"/>
                    <a:pt x="f14" y="f15"/>
                    <a:pt x="f6" y="f16"/>
                  </a:cubicBezTo>
                  <a:cubicBezTo>
                    <a:pt x="f14" y="f17"/>
                    <a:pt x="f12" y="f7"/>
                    <a:pt x="f11" y="f7"/>
                  </a:cubicBezTo>
                  <a:cubicBezTo>
                    <a:pt x="f18" y="f7"/>
                    <a:pt x="f19" y="f7"/>
                    <a:pt x="f17" y="f7"/>
                  </a:cubicBezTo>
                  <a:cubicBezTo>
                    <a:pt x="f15" y="f7"/>
                    <a:pt x="f20" y="f17"/>
                    <a:pt x="f5" y="f16"/>
                  </a:cubicBezTo>
                  <a:cubicBezTo>
                    <a:pt x="f20" y="f15"/>
                    <a:pt x="f16" y="f13"/>
                    <a:pt x="f17" y="f5"/>
                  </a:cubicBezTo>
                  <a:cubicBezTo>
                    <a:pt x="f21" y="f5"/>
                    <a:pt x="f19" y="f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11">
              <a:extLst>
                <a:ext uri="{FF2B5EF4-FFF2-40B4-BE49-F238E27FC236}">
                  <a16:creationId xmlns:a16="http://schemas.microsoft.com/office/drawing/2014/main" id="{E5B3DA43-B556-AA64-C078-F55B83622779}"/>
                </a:ext>
              </a:extLst>
            </p:cNvPr>
            <p:cNvSpPr/>
            <p:nvPr/>
          </p:nvSpPr>
          <p:spPr>
            <a:xfrm>
              <a:off x="10999783" y="5640384"/>
              <a:ext cx="160340" cy="31747"/>
            </a:xfrm>
            <a:custGeom>
              <a:avLst/>
              <a:gdLst>
                <a:gd name="f0" fmla="val 10800000"/>
                <a:gd name="f1" fmla="val 5400000"/>
                <a:gd name="f2" fmla="val 180"/>
                <a:gd name="f3" fmla="val w"/>
                <a:gd name="f4" fmla="val h"/>
                <a:gd name="f5" fmla="val 0"/>
                <a:gd name="f6" fmla="val 42"/>
                <a:gd name="f7" fmla="val 8"/>
                <a:gd name="f8" fmla="val 20"/>
                <a:gd name="f9" fmla="val 26"/>
                <a:gd name="f10" fmla="val 32"/>
                <a:gd name="f11" fmla="val 37"/>
                <a:gd name="f12" fmla="val 39"/>
                <a:gd name="f13" fmla="val 40"/>
                <a:gd name="f14" fmla="val 3"/>
                <a:gd name="f15" fmla="val 4"/>
                <a:gd name="f16" fmla="val 5"/>
                <a:gd name="f17" fmla="val 16"/>
                <a:gd name="f18" fmla="val 2"/>
                <a:gd name="f19" fmla="val 6"/>
                <a:gd name="f20" fmla="val 11"/>
                <a:gd name="f21" fmla="+- 0 0 -90"/>
                <a:gd name="f22" fmla="*/ f3 1 42"/>
                <a:gd name="f23" fmla="*/ f4 1 8"/>
                <a:gd name="f24" fmla="+- f7 0 f5"/>
                <a:gd name="f25" fmla="+- f6 0 f5"/>
                <a:gd name="f26" fmla="*/ f21 f0 1"/>
                <a:gd name="f27" fmla="*/ f24 1 8"/>
                <a:gd name="f28" fmla="*/ f25 1 42"/>
                <a:gd name="f29" fmla="*/ 20 f25 1"/>
                <a:gd name="f30" fmla="*/ 0 f24 1"/>
                <a:gd name="f31" fmla="*/ 37 f25 1"/>
                <a:gd name="f32" fmla="*/ 42 f25 1"/>
                <a:gd name="f33" fmla="*/ 4 f24 1"/>
                <a:gd name="f34" fmla="*/ 8 f24 1"/>
                <a:gd name="f35" fmla="*/ 5 f25 1"/>
                <a:gd name="f36" fmla="*/ 0 f25 1"/>
                <a:gd name="f37" fmla="*/ 6 f25 1"/>
                <a:gd name="f38" fmla="*/ f26 1 f2"/>
                <a:gd name="f39" fmla="*/ f29 1 42"/>
                <a:gd name="f40" fmla="*/ f30 1 8"/>
                <a:gd name="f41" fmla="*/ f31 1 42"/>
                <a:gd name="f42" fmla="*/ f32 1 42"/>
                <a:gd name="f43" fmla="*/ f33 1 8"/>
                <a:gd name="f44" fmla="*/ f34 1 8"/>
                <a:gd name="f45" fmla="*/ f35 1 42"/>
                <a:gd name="f46" fmla="*/ f36 1 42"/>
                <a:gd name="f47" fmla="*/ f37 1 42"/>
                <a:gd name="f48" fmla="*/ 0 1 f28"/>
                <a:gd name="f49" fmla="*/ f6 1 f28"/>
                <a:gd name="f50" fmla="*/ 0 1 f27"/>
                <a:gd name="f51" fmla="*/ f7 1 f27"/>
                <a:gd name="f52" fmla="+- f38 0 f1"/>
                <a:gd name="f53" fmla="*/ f39 1 f28"/>
                <a:gd name="f54" fmla="*/ f40 1 f27"/>
                <a:gd name="f55" fmla="*/ f41 1 f28"/>
                <a:gd name="f56" fmla="*/ f42 1 f28"/>
                <a:gd name="f57" fmla="*/ f43 1 f27"/>
                <a:gd name="f58" fmla="*/ f44 1 f27"/>
                <a:gd name="f59" fmla="*/ f45 1 f28"/>
                <a:gd name="f60" fmla="*/ f46 1 f28"/>
                <a:gd name="f61" fmla="*/ f47 1 f28"/>
                <a:gd name="f62" fmla="*/ f48 f22 1"/>
                <a:gd name="f63" fmla="*/ f49 f22 1"/>
                <a:gd name="f64" fmla="*/ f51 f23 1"/>
                <a:gd name="f65" fmla="*/ f50 f23 1"/>
                <a:gd name="f66" fmla="*/ f53 f22 1"/>
                <a:gd name="f67" fmla="*/ f54 f23 1"/>
                <a:gd name="f68" fmla="*/ f55 f22 1"/>
                <a:gd name="f69" fmla="*/ f56 f22 1"/>
                <a:gd name="f70" fmla="*/ f57 f23 1"/>
                <a:gd name="f71" fmla="*/ f58 f23 1"/>
                <a:gd name="f72" fmla="*/ f59 f22 1"/>
                <a:gd name="f73" fmla="*/ f60 f22 1"/>
                <a:gd name="f74" fmla="*/ f61 f22 1"/>
              </a:gdLst>
              <a:ahLst/>
              <a:cxnLst>
                <a:cxn ang="3cd4">
                  <a:pos x="hc" y="t"/>
                </a:cxn>
                <a:cxn ang="0">
                  <a:pos x="r" y="vc"/>
                </a:cxn>
                <a:cxn ang="cd4">
                  <a:pos x="hc" y="b"/>
                </a:cxn>
                <a:cxn ang="cd2">
                  <a:pos x="l" y="vc"/>
                </a:cxn>
                <a:cxn ang="f52">
                  <a:pos x="f66" y="f67"/>
                </a:cxn>
                <a:cxn ang="f52">
                  <a:pos x="f68" y="f67"/>
                </a:cxn>
                <a:cxn ang="f52">
                  <a:pos x="f69" y="f70"/>
                </a:cxn>
                <a:cxn ang="f52">
                  <a:pos x="f68" y="f71"/>
                </a:cxn>
                <a:cxn ang="f52">
                  <a:pos x="f72" y="f71"/>
                </a:cxn>
                <a:cxn ang="f52">
                  <a:pos x="f73" y="f70"/>
                </a:cxn>
                <a:cxn ang="f52">
                  <a:pos x="f74" y="f67"/>
                </a:cxn>
                <a:cxn ang="f52">
                  <a:pos x="f66" y="f67"/>
                </a:cxn>
                <a:cxn ang="f52">
                  <a:pos x="f66" y="f67"/>
                </a:cxn>
              </a:cxnLst>
              <a:rect l="f62" t="f65" r="f63" b="f64"/>
              <a:pathLst>
                <a:path w="42" h="8">
                  <a:moveTo>
                    <a:pt x="f8" y="f5"/>
                  </a:moveTo>
                  <a:cubicBezTo>
                    <a:pt x="f9" y="f5"/>
                    <a:pt x="f10" y="f5"/>
                    <a:pt x="f11" y="f5"/>
                  </a:cubicBezTo>
                  <a:cubicBezTo>
                    <a:pt x="f12" y="f5"/>
                    <a:pt x="f13" y="f14"/>
                    <a:pt x="f6" y="f15"/>
                  </a:cubicBezTo>
                  <a:cubicBezTo>
                    <a:pt x="f13" y="f16"/>
                    <a:pt x="f12" y="f7"/>
                    <a:pt x="f11" y="f7"/>
                  </a:cubicBezTo>
                  <a:cubicBezTo>
                    <a:pt x="f9" y="f7"/>
                    <a:pt x="f17" y="f7"/>
                    <a:pt x="f16" y="f7"/>
                  </a:cubicBezTo>
                  <a:cubicBezTo>
                    <a:pt x="f15" y="f7"/>
                    <a:pt x="f18" y="f16"/>
                    <a:pt x="f5" y="f15"/>
                  </a:cubicBezTo>
                  <a:cubicBezTo>
                    <a:pt x="f18" y="f14"/>
                    <a:pt x="f15" y="f5"/>
                    <a:pt x="f19" y="f5"/>
                  </a:cubicBezTo>
                  <a:cubicBezTo>
                    <a:pt x="f20" y="f5"/>
                    <a:pt x="f17" y="f5"/>
                    <a:pt x="f8" y="f5"/>
                  </a:cubicBezTo>
                  <a:cubicBezTo>
                    <a:pt x="f8" y="f5"/>
                    <a:pt x="f8" y="f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12">
              <a:extLst>
                <a:ext uri="{FF2B5EF4-FFF2-40B4-BE49-F238E27FC236}">
                  <a16:creationId xmlns:a16="http://schemas.microsoft.com/office/drawing/2014/main" id="{B8BFC880-20D4-DF95-5AEE-E0B18DA29C5D}"/>
                </a:ext>
              </a:extLst>
            </p:cNvPr>
            <p:cNvSpPr/>
            <p:nvPr/>
          </p:nvSpPr>
          <p:spPr>
            <a:xfrm>
              <a:off x="10999783" y="5683252"/>
              <a:ext cx="106363" cy="25402"/>
            </a:xfrm>
            <a:custGeom>
              <a:avLst/>
              <a:gdLst>
                <a:gd name="f0" fmla="val 10800000"/>
                <a:gd name="f1" fmla="val 5400000"/>
                <a:gd name="f2" fmla="val 180"/>
                <a:gd name="f3" fmla="val w"/>
                <a:gd name="f4" fmla="val h"/>
                <a:gd name="f5" fmla="val 0"/>
                <a:gd name="f6" fmla="val 28"/>
                <a:gd name="f7" fmla="val 7"/>
                <a:gd name="f8" fmla="val 8"/>
                <a:gd name="f9" fmla="val 16"/>
                <a:gd name="f10" fmla="val 24"/>
                <a:gd name="f11" fmla="val 25"/>
                <a:gd name="f12" fmla="val 1"/>
                <a:gd name="f13" fmla="val 27"/>
                <a:gd name="f14" fmla="val 2"/>
                <a:gd name="f15" fmla="val 3"/>
                <a:gd name="f16" fmla="val 4"/>
                <a:gd name="f17" fmla="val 26"/>
                <a:gd name="f18" fmla="val 18"/>
                <a:gd name="f19" fmla="val 10"/>
                <a:gd name="f20" fmla="val 6"/>
                <a:gd name="f21" fmla="+- 0 0 -90"/>
                <a:gd name="f22" fmla="*/ f3 1 28"/>
                <a:gd name="f23" fmla="*/ f4 1 7"/>
                <a:gd name="f24" fmla="+- f7 0 f5"/>
                <a:gd name="f25" fmla="+- f6 0 f5"/>
                <a:gd name="f26" fmla="*/ f21 f0 1"/>
                <a:gd name="f27" fmla="*/ f25 1 28"/>
                <a:gd name="f28" fmla="*/ f24 1 7"/>
                <a:gd name="f29" fmla="*/ 0 f25 1"/>
                <a:gd name="f30" fmla="*/ 0 f24 1"/>
                <a:gd name="f31" fmla="*/ 24 f25 1"/>
                <a:gd name="f32" fmla="*/ 28 f25 1"/>
                <a:gd name="f33" fmla="*/ 3 f24 1"/>
                <a:gd name="f34" fmla="*/ 26 f25 1"/>
                <a:gd name="f35" fmla="*/ 7 f24 1"/>
                <a:gd name="f36" fmla="*/ 1 f25 1"/>
                <a:gd name="f37" fmla="*/ 6 f24 1"/>
                <a:gd name="f38" fmla="*/ f26 1 f2"/>
                <a:gd name="f39" fmla="*/ f29 1 28"/>
                <a:gd name="f40" fmla="*/ f30 1 7"/>
                <a:gd name="f41" fmla="*/ f31 1 28"/>
                <a:gd name="f42" fmla="*/ f32 1 28"/>
                <a:gd name="f43" fmla="*/ f33 1 7"/>
                <a:gd name="f44" fmla="*/ f34 1 28"/>
                <a:gd name="f45" fmla="*/ f35 1 7"/>
                <a:gd name="f46" fmla="*/ f36 1 28"/>
                <a:gd name="f47" fmla="*/ f37 1 7"/>
                <a:gd name="f48" fmla="*/ 0 1 f27"/>
                <a:gd name="f49" fmla="*/ f6 1 f27"/>
                <a:gd name="f50" fmla="*/ 0 1 f28"/>
                <a:gd name="f51" fmla="*/ f7 1 f28"/>
                <a:gd name="f52" fmla="+- f38 0 f1"/>
                <a:gd name="f53" fmla="*/ f39 1 f27"/>
                <a:gd name="f54" fmla="*/ f40 1 f28"/>
                <a:gd name="f55" fmla="*/ f41 1 f27"/>
                <a:gd name="f56" fmla="*/ f42 1 f27"/>
                <a:gd name="f57" fmla="*/ f43 1 f28"/>
                <a:gd name="f58" fmla="*/ f44 1 f27"/>
                <a:gd name="f59" fmla="*/ f45 1 f28"/>
                <a:gd name="f60" fmla="*/ f46 1 f27"/>
                <a:gd name="f61" fmla="*/ f47 1 f28"/>
                <a:gd name="f62" fmla="*/ f48 f22 1"/>
                <a:gd name="f63" fmla="*/ f49 f22 1"/>
                <a:gd name="f64" fmla="*/ f51 f23 1"/>
                <a:gd name="f65" fmla="*/ f50 f23 1"/>
                <a:gd name="f66" fmla="*/ f53 f22 1"/>
                <a:gd name="f67" fmla="*/ f54 f23 1"/>
                <a:gd name="f68" fmla="*/ f55 f22 1"/>
                <a:gd name="f69" fmla="*/ f56 f22 1"/>
                <a:gd name="f70" fmla="*/ f57 f23 1"/>
                <a:gd name="f71" fmla="*/ f58 f22 1"/>
                <a:gd name="f72" fmla="*/ f59 f23 1"/>
                <a:gd name="f73" fmla="*/ f60 f22 1"/>
                <a:gd name="f74" fmla="*/ f61 f23 1"/>
              </a:gdLst>
              <a:ahLst/>
              <a:cxnLst>
                <a:cxn ang="3cd4">
                  <a:pos x="hc" y="t"/>
                </a:cxn>
                <a:cxn ang="0">
                  <a:pos x="r" y="vc"/>
                </a:cxn>
                <a:cxn ang="cd4">
                  <a:pos x="hc" y="b"/>
                </a:cxn>
                <a:cxn ang="cd2">
                  <a:pos x="l" y="vc"/>
                </a:cxn>
                <a:cxn ang="f52">
                  <a:pos x="f66" y="f67"/>
                </a:cxn>
                <a:cxn ang="f52">
                  <a:pos x="f68" y="f67"/>
                </a:cxn>
                <a:cxn ang="f52">
                  <a:pos x="f69" y="f70"/>
                </a:cxn>
                <a:cxn ang="f52">
                  <a:pos x="f71" y="f72"/>
                </a:cxn>
                <a:cxn ang="f52">
                  <a:pos x="f73" y="f74"/>
                </a:cxn>
                <a:cxn ang="f52">
                  <a:pos x="f66" y="f67"/>
                </a:cxn>
              </a:cxnLst>
              <a:rect l="f62" t="f65" r="f63" b="f64"/>
              <a:pathLst>
                <a:path w="28" h="7">
                  <a:moveTo>
                    <a:pt x="f5" y="f5"/>
                  </a:moveTo>
                  <a:cubicBezTo>
                    <a:pt x="f8" y="f5"/>
                    <a:pt x="f9" y="f5"/>
                    <a:pt x="f10" y="f5"/>
                  </a:cubicBezTo>
                  <a:cubicBezTo>
                    <a:pt x="f11" y="f12"/>
                    <a:pt x="f13" y="f14"/>
                    <a:pt x="f6" y="f15"/>
                  </a:cubicBezTo>
                  <a:cubicBezTo>
                    <a:pt x="f6" y="f16"/>
                    <a:pt x="f13" y="f7"/>
                    <a:pt x="f17" y="f7"/>
                  </a:cubicBezTo>
                  <a:cubicBezTo>
                    <a:pt x="f18" y="f7"/>
                    <a:pt x="f19" y="f7"/>
                    <a:pt x="f12" y="f20"/>
                  </a:cubicBezTo>
                  <a:cubicBezTo>
                    <a:pt x="f12" y="f20"/>
                    <a:pt x="f12" y="f15"/>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13">
              <a:extLst>
                <a:ext uri="{FF2B5EF4-FFF2-40B4-BE49-F238E27FC236}">
                  <a16:creationId xmlns:a16="http://schemas.microsoft.com/office/drawing/2014/main" id="{90F9E1EE-30DB-7C77-2399-89788AAC97A9}"/>
                </a:ext>
              </a:extLst>
            </p:cNvPr>
            <p:cNvSpPr/>
            <p:nvPr/>
          </p:nvSpPr>
          <p:spPr>
            <a:xfrm>
              <a:off x="11174416" y="6076946"/>
              <a:ext cx="73023" cy="68259"/>
            </a:xfrm>
            <a:custGeom>
              <a:avLst/>
              <a:gdLst>
                <a:gd name="f0" fmla="val 10800000"/>
                <a:gd name="f1" fmla="val 5400000"/>
                <a:gd name="f2" fmla="val 180"/>
                <a:gd name="f3" fmla="val w"/>
                <a:gd name="f4" fmla="val h"/>
                <a:gd name="f5" fmla="val 0"/>
                <a:gd name="f6" fmla="val 19"/>
                <a:gd name="f7" fmla="val 18"/>
                <a:gd name="f8" fmla="val 12"/>
                <a:gd name="f9" fmla="val 15"/>
                <a:gd name="f10" fmla="val 14"/>
                <a:gd name="f11" fmla="val 11"/>
                <a:gd name="f12" fmla="val 8"/>
                <a:gd name="f13" fmla="val 17"/>
                <a:gd name="f14" fmla="val 5"/>
                <a:gd name="f15" fmla="val 9"/>
                <a:gd name="f16" fmla="val 1"/>
                <a:gd name="f17" fmla="val 6"/>
                <a:gd name="f18" fmla="val 16"/>
                <a:gd name="f19" fmla="val 7"/>
                <a:gd name="f20" fmla="val 10"/>
                <a:gd name="f21" fmla="+- 0 0 -90"/>
                <a:gd name="f22" fmla="*/ f3 1 19"/>
                <a:gd name="f23" fmla="*/ f4 1 18"/>
                <a:gd name="f24" fmla="+- f7 0 f5"/>
                <a:gd name="f25" fmla="+- f6 0 f5"/>
                <a:gd name="f26" fmla="*/ f21 f0 1"/>
                <a:gd name="f27" fmla="*/ f25 1 19"/>
                <a:gd name="f28" fmla="*/ f24 1 18"/>
                <a:gd name="f29" fmla="*/ 19 f25 1"/>
                <a:gd name="f30" fmla="*/ 12 f24 1"/>
                <a:gd name="f31" fmla="*/ 8 f25 1"/>
                <a:gd name="f32" fmla="*/ 17 f24 1"/>
                <a:gd name="f33" fmla="*/ 0 f25 1"/>
                <a:gd name="f34" fmla="*/ 9 f24 1"/>
                <a:gd name="f35" fmla="*/ 9 f25 1"/>
                <a:gd name="f36" fmla="*/ 0 f24 1"/>
                <a:gd name="f37" fmla="*/ 7 f24 1"/>
                <a:gd name="f38" fmla="*/ f26 1 f2"/>
                <a:gd name="f39" fmla="*/ f29 1 19"/>
                <a:gd name="f40" fmla="*/ f30 1 18"/>
                <a:gd name="f41" fmla="*/ f31 1 19"/>
                <a:gd name="f42" fmla="*/ f32 1 18"/>
                <a:gd name="f43" fmla="*/ f33 1 19"/>
                <a:gd name="f44" fmla="*/ f34 1 18"/>
                <a:gd name="f45" fmla="*/ f35 1 19"/>
                <a:gd name="f46" fmla="*/ f36 1 18"/>
                <a:gd name="f47" fmla="*/ f37 1 18"/>
                <a:gd name="f48" fmla="*/ 0 1 f27"/>
                <a:gd name="f49" fmla="*/ f6 1 f27"/>
                <a:gd name="f50" fmla="*/ 0 1 f28"/>
                <a:gd name="f51" fmla="*/ f7 1 f28"/>
                <a:gd name="f52" fmla="+- f38 0 f1"/>
                <a:gd name="f53" fmla="*/ f39 1 f27"/>
                <a:gd name="f54" fmla="*/ f40 1 f28"/>
                <a:gd name="f55" fmla="*/ f41 1 f27"/>
                <a:gd name="f56" fmla="*/ f42 1 f28"/>
                <a:gd name="f57" fmla="*/ f43 1 f27"/>
                <a:gd name="f58" fmla="*/ f44 1 f28"/>
                <a:gd name="f59" fmla="*/ f45 1 f27"/>
                <a:gd name="f60" fmla="*/ f46 1 f28"/>
                <a:gd name="f61" fmla="*/ f47 1 f28"/>
                <a:gd name="f62" fmla="*/ f48 f22 1"/>
                <a:gd name="f63" fmla="*/ f49 f22 1"/>
                <a:gd name="f64" fmla="*/ f51 f23 1"/>
                <a:gd name="f65" fmla="*/ f50 f23 1"/>
                <a:gd name="f66" fmla="*/ f53 f22 1"/>
                <a:gd name="f67" fmla="*/ f54 f23 1"/>
                <a:gd name="f68" fmla="*/ f55 f22 1"/>
                <a:gd name="f69" fmla="*/ f56 f23 1"/>
                <a:gd name="f70" fmla="*/ f57 f22 1"/>
                <a:gd name="f71" fmla="*/ f58 f23 1"/>
                <a:gd name="f72" fmla="*/ f59 f22 1"/>
                <a:gd name="f73" fmla="*/ f60 f23 1"/>
                <a:gd name="f74" fmla="*/ f61 f23 1"/>
              </a:gdLst>
              <a:ahLst/>
              <a:cxnLst>
                <a:cxn ang="3cd4">
                  <a:pos x="hc" y="t"/>
                </a:cxn>
                <a:cxn ang="0">
                  <a:pos x="r" y="vc"/>
                </a:cxn>
                <a:cxn ang="cd4">
                  <a:pos x="hc" y="b"/>
                </a:cxn>
                <a:cxn ang="cd2">
                  <a:pos x="l" y="vc"/>
                </a:cxn>
                <a:cxn ang="f52">
                  <a:pos x="f66" y="f67"/>
                </a:cxn>
                <a:cxn ang="f52">
                  <a:pos x="f68" y="f69"/>
                </a:cxn>
                <a:cxn ang="f52">
                  <a:pos x="f70" y="f71"/>
                </a:cxn>
                <a:cxn ang="f52">
                  <a:pos x="f72" y="f73"/>
                </a:cxn>
                <a:cxn ang="f52">
                  <a:pos x="f66" y="f74"/>
                </a:cxn>
                <a:cxn ang="f52">
                  <a:pos x="f66" y="f67"/>
                </a:cxn>
              </a:cxnLst>
              <a:rect l="f62" t="f65" r="f63" b="f64"/>
              <a:pathLst>
                <a:path w="19" h="18">
                  <a:moveTo>
                    <a:pt x="f6" y="f8"/>
                  </a:moveTo>
                  <a:cubicBezTo>
                    <a:pt x="f9" y="f10"/>
                    <a:pt x="f11" y="f7"/>
                    <a:pt x="f12" y="f13"/>
                  </a:cubicBezTo>
                  <a:cubicBezTo>
                    <a:pt x="f14" y="f13"/>
                    <a:pt x="f5" y="f11"/>
                    <a:pt x="f5" y="f15"/>
                  </a:cubicBezTo>
                  <a:cubicBezTo>
                    <a:pt x="f16" y="f14"/>
                    <a:pt x="f17" y="f5"/>
                    <a:pt x="f15" y="f5"/>
                  </a:cubicBezTo>
                  <a:cubicBezTo>
                    <a:pt x="f8" y="f5"/>
                    <a:pt x="f18" y="f14"/>
                    <a:pt x="f6" y="f19"/>
                  </a:cubicBezTo>
                  <a:cubicBezTo>
                    <a:pt x="f6" y="f15"/>
                    <a:pt x="f6" y="f20"/>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46" name="Rectángulo 50">
            <a:extLst>
              <a:ext uri="{FF2B5EF4-FFF2-40B4-BE49-F238E27FC236}">
                <a16:creationId xmlns:a16="http://schemas.microsoft.com/office/drawing/2014/main" id="{7B632A71-86CA-4BD1-1598-9B720DAFF192}"/>
              </a:ext>
            </a:extLst>
          </p:cNvPr>
          <p:cNvSpPr/>
          <p:nvPr/>
        </p:nvSpPr>
        <p:spPr>
          <a:xfrm>
            <a:off x="344070" y="6622596"/>
            <a:ext cx="11723915" cy="115214"/>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name="Slide975">
    <p:spTree>
      <p:nvGrpSpPr>
        <p:cNvPr id="1" name=""/>
        <p:cNvGrpSpPr/>
        <p:nvPr/>
      </p:nvGrpSpPr>
      <p:grpSpPr>
        <a:xfrm>
          <a:off x="0" y="0"/>
          <a:ext cx="0" cy="0"/>
          <a:chOff x="0" y="0"/>
          <a:chExt cx="0" cy="0"/>
        </a:xfrm>
      </p:grpSpPr>
      <p:pic>
        <p:nvPicPr>
          <p:cNvPr id="2" name="Picture 2" descr="creer, lograr, tener éxito y repetir cita">
            <a:extLst>
              <a:ext uri="{FF2B5EF4-FFF2-40B4-BE49-F238E27FC236}">
                <a16:creationId xmlns:a16="http://schemas.microsoft.com/office/drawing/2014/main" id="{D46363C5-175A-DEAD-7F25-DA3B5D7CA1F7}"/>
              </a:ext>
            </a:extLst>
          </p:cNvPr>
          <p:cNvPicPr>
            <a:picLocks noGrp="1" noChangeAspect="1"/>
          </p:cNvPicPr>
          <p:nvPr>
            <p:ph type="pic" idx="4294967295"/>
          </p:nvPr>
        </p:nvPicPr>
        <p:blipFill>
          <a:blip r:embed="rId2"/>
          <a:srcRect t="19409" b="19409"/>
          <a:stretch>
            <a:fillRect/>
          </a:stretch>
        </p:blipFill>
        <p:spPr>
          <a:xfrm>
            <a:off x="6085487" y="563563"/>
            <a:ext cx="5606067" cy="5731724"/>
          </a:xfrm>
        </p:spPr>
      </p:pic>
      <p:sp>
        <p:nvSpPr>
          <p:cNvPr id="3" name="Rectángulo 6">
            <a:extLst>
              <a:ext uri="{FF2B5EF4-FFF2-40B4-BE49-F238E27FC236}">
                <a16:creationId xmlns:a16="http://schemas.microsoft.com/office/drawing/2014/main" id="{5F5A3B8C-877F-B547-2246-D6B3A28E3A4F}"/>
              </a:ext>
            </a:extLst>
          </p:cNvPr>
          <p:cNvSpPr/>
          <p:nvPr/>
        </p:nvSpPr>
        <p:spPr>
          <a:xfrm>
            <a:off x="468922" y="562712"/>
            <a:ext cx="5616573"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4" name="CuadroTexto 11">
            <a:extLst>
              <a:ext uri="{FF2B5EF4-FFF2-40B4-BE49-F238E27FC236}">
                <a16:creationId xmlns:a16="http://schemas.microsoft.com/office/drawing/2014/main" id="{FF294DE0-4FB9-9238-A586-578E65AA917C}"/>
              </a:ext>
            </a:extLst>
          </p:cNvPr>
          <p:cNvSpPr txBox="1"/>
          <p:nvPr/>
        </p:nvSpPr>
        <p:spPr>
          <a:xfrm>
            <a:off x="1502203" y="3993898"/>
            <a:ext cx="3386224" cy="3616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 000 000 000</a:t>
            </a:r>
          </a:p>
        </p:txBody>
      </p:sp>
      <p:sp>
        <p:nvSpPr>
          <p:cNvPr id="5" name="CuadroTexto 14">
            <a:extLst>
              <a:ext uri="{FF2B5EF4-FFF2-40B4-BE49-F238E27FC236}">
                <a16:creationId xmlns:a16="http://schemas.microsoft.com/office/drawing/2014/main" id="{4F2298A9-E9FD-EB96-707A-A6E0AED25ED0}"/>
              </a:ext>
            </a:extLst>
          </p:cNvPr>
          <p:cNvSpPr txBox="1"/>
          <p:nvPr/>
        </p:nvSpPr>
        <p:spPr>
          <a:xfrm>
            <a:off x="853747" y="1144691"/>
            <a:ext cx="4509820" cy="140038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508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FFFFFF"/>
                </a:solidFill>
                <a:uFillTx/>
                <a:latin typeface="Arial"/>
              </a:rPr>
              <a:t>Meet our </a:t>
            </a:r>
            <a:r>
              <a:rPr lang="es-ES" sz="5400" b="1" i="0" u="none" strike="noStrike" kern="1200" cap="none" spc="0" baseline="0">
                <a:solidFill>
                  <a:srgbClr val="0F78FF"/>
                </a:solidFill>
                <a:uFillTx/>
                <a:latin typeface="Arial"/>
              </a:rPr>
              <a:t>team</a:t>
            </a:r>
          </a:p>
        </p:txBody>
      </p:sp>
      <p:sp>
        <p:nvSpPr>
          <p:cNvPr id="6" name="CuadroTexto 16">
            <a:extLst>
              <a:ext uri="{FF2B5EF4-FFF2-40B4-BE49-F238E27FC236}">
                <a16:creationId xmlns:a16="http://schemas.microsoft.com/office/drawing/2014/main" id="{A422E693-D008-3A4A-E00E-FCD3AD0A84B7}"/>
              </a:ext>
            </a:extLst>
          </p:cNvPr>
          <p:cNvSpPr txBox="1"/>
          <p:nvPr/>
        </p:nvSpPr>
        <p:spPr>
          <a:xfrm>
            <a:off x="1584097" y="3160733"/>
            <a:ext cx="3386224" cy="3616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johndoe@email.com</a:t>
            </a:r>
          </a:p>
        </p:txBody>
      </p:sp>
      <p:sp>
        <p:nvSpPr>
          <p:cNvPr id="7" name="CuadroTexto 20">
            <a:extLst>
              <a:ext uri="{FF2B5EF4-FFF2-40B4-BE49-F238E27FC236}">
                <a16:creationId xmlns:a16="http://schemas.microsoft.com/office/drawing/2014/main" id="{A9EA2901-6BBA-2FF5-2628-1040CFF6D185}"/>
              </a:ext>
            </a:extLst>
          </p:cNvPr>
          <p:cNvSpPr txBox="1"/>
          <p:nvPr/>
        </p:nvSpPr>
        <p:spPr>
          <a:xfrm>
            <a:off x="1584097" y="4794958"/>
            <a:ext cx="3386224" cy="9002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San Francisco</a:t>
            </a:r>
          </a:p>
          <a:p>
            <a:pPr marL="0" marR="0" lvl="0" indent="0" algn="l" defTabSz="914400" rtl="0" fontAlgn="auto" hangingPunct="1">
              <a:lnSpc>
                <a:spcPts val="20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Lorem ipsum dolor sit amet, consectetur adipiscing elit. </a:t>
            </a:r>
            <a:endParaRPr lang="es-ES" sz="1400" b="0" i="0" u="none" strike="noStrike" kern="1200" cap="none" spc="0" baseline="0">
              <a:solidFill>
                <a:srgbClr val="FFFFFF"/>
              </a:solidFill>
              <a:uFillTx/>
              <a:latin typeface="Arial"/>
            </a:endParaRPr>
          </a:p>
        </p:txBody>
      </p:sp>
      <p:sp>
        <p:nvSpPr>
          <p:cNvPr id="8" name="Forma libre 10">
            <a:extLst>
              <a:ext uri="{FF2B5EF4-FFF2-40B4-BE49-F238E27FC236}">
                <a16:creationId xmlns:a16="http://schemas.microsoft.com/office/drawing/2014/main" id="{D711D913-F008-9A95-75E1-B7B5F6B36B0D}"/>
              </a:ext>
            </a:extLst>
          </p:cNvPr>
          <p:cNvSpPr/>
          <p:nvPr/>
        </p:nvSpPr>
        <p:spPr>
          <a:xfrm>
            <a:off x="965414" y="3251313"/>
            <a:ext cx="356442" cy="249859"/>
          </a:xfrm>
          <a:custGeom>
            <a:avLst/>
            <a:gdLst>
              <a:gd name="f0" fmla="val 10800000"/>
              <a:gd name="f1" fmla="val 5400000"/>
              <a:gd name="f2" fmla="val 180"/>
              <a:gd name="f3" fmla="val w"/>
              <a:gd name="f4" fmla="val h"/>
              <a:gd name="f5" fmla="val 0"/>
              <a:gd name="f6" fmla="val 5829300"/>
              <a:gd name="f7" fmla="val 4086225"/>
              <a:gd name="f8" fmla="val 5830005"/>
              <a:gd name="f9" fmla="val 390287"/>
              <a:gd name="f10" fmla="val 367617"/>
              <a:gd name="f11" fmla="val 283331"/>
              <a:gd name="f12" fmla="val 5791753"/>
              <a:gd name="f13" fmla="val 184166"/>
              <a:gd name="f14" fmla="val 5723049"/>
              <a:gd name="f15" fmla="val 115462"/>
              <a:gd name="f16" fmla="val 5715257"/>
              <a:gd name="f17" fmla="val 107671"/>
              <a:gd name="f18" fmla="val 5707466"/>
              <a:gd name="f19" fmla="val 99879"/>
              <a:gd name="f20" fmla="val 5691883"/>
              <a:gd name="f21" fmla="val 84296"/>
              <a:gd name="f22" fmla="val 5677005"/>
              <a:gd name="f23" fmla="val 77210"/>
              <a:gd name="f24" fmla="val 5661431"/>
              <a:gd name="f25" fmla="val 61627"/>
              <a:gd name="f26" fmla="val 5653640"/>
              <a:gd name="f27" fmla="val 53835"/>
              <a:gd name="f28" fmla="val 5645849"/>
              <a:gd name="f29" fmla="val 5630266"/>
              <a:gd name="f30" fmla="val 46044"/>
              <a:gd name="f31" fmla="val 5607596"/>
              <a:gd name="f32" fmla="val 38252"/>
              <a:gd name="f33" fmla="val 5592014"/>
              <a:gd name="f34" fmla="val 31166"/>
              <a:gd name="f35" fmla="val 5584222"/>
              <a:gd name="f36" fmla="val 23374"/>
              <a:gd name="f37" fmla="val 5576431"/>
              <a:gd name="f38" fmla="val 5553761"/>
              <a:gd name="f39" fmla="val 15583"/>
              <a:gd name="f40" fmla="val 5530396"/>
              <a:gd name="f41" fmla="val 7791"/>
              <a:gd name="f42" fmla="val 5507727"/>
              <a:gd name="f43" fmla="val 5499935"/>
              <a:gd name="f44" fmla="val 5492144"/>
              <a:gd name="f45" fmla="val 5469475"/>
              <a:gd name="f46" fmla="val 5438318"/>
              <a:gd name="f47" fmla="val 5407857"/>
              <a:gd name="f48" fmla="val 413642"/>
              <a:gd name="f49" fmla="val 383181"/>
              <a:gd name="f50" fmla="val 352730"/>
              <a:gd name="f51" fmla="val 321564"/>
              <a:gd name="f52" fmla="val 313773"/>
              <a:gd name="f53" fmla="val 305981"/>
              <a:gd name="f54" fmla="val 298895"/>
              <a:gd name="f55" fmla="val 276225"/>
              <a:gd name="f56" fmla="val 252851"/>
              <a:gd name="f57" fmla="val 237982"/>
              <a:gd name="f58" fmla="val 230191"/>
              <a:gd name="f59" fmla="val 38957"/>
              <a:gd name="f60" fmla="val 222399"/>
              <a:gd name="f61" fmla="val 206816"/>
              <a:gd name="f62" fmla="val 46749"/>
              <a:gd name="f63" fmla="val 184147"/>
              <a:gd name="f64" fmla="val 54540"/>
              <a:gd name="f65" fmla="val 168564"/>
              <a:gd name="f66" fmla="val 160772"/>
              <a:gd name="f67" fmla="val 69418"/>
              <a:gd name="f68" fmla="val 145190"/>
              <a:gd name="f69" fmla="val 130312"/>
              <a:gd name="f70" fmla="val 92088"/>
              <a:gd name="f71" fmla="val 114729"/>
              <a:gd name="f72" fmla="val 106937"/>
              <a:gd name="f73" fmla="val 99146"/>
              <a:gd name="f74" fmla="val 92059"/>
              <a:gd name="f75" fmla="val 122549"/>
              <a:gd name="f76" fmla="val 183471"/>
              <a:gd name="f77" fmla="val 252879"/>
              <a:gd name="f78" fmla="val 329375"/>
              <a:gd name="f79" fmla="val 337166"/>
              <a:gd name="f80" fmla="val 344957"/>
              <a:gd name="f81" fmla="val 3749040"/>
              <a:gd name="f82" fmla="val 3756832"/>
              <a:gd name="f83" fmla="val 3764623"/>
              <a:gd name="f84" fmla="val 3871579"/>
              <a:gd name="f85" fmla="val 68704"/>
              <a:gd name="f86" fmla="val 3963657"/>
              <a:gd name="f87" fmla="val 145199"/>
              <a:gd name="f88" fmla="val 4016778"/>
              <a:gd name="f89" fmla="val 213903"/>
              <a:gd name="f90" fmla="val 4062813"/>
              <a:gd name="f91" fmla="val 298190"/>
              <a:gd name="f92" fmla="val 4093274"/>
              <a:gd name="f93" fmla="val 397354"/>
              <a:gd name="f94" fmla="val 5423440"/>
              <a:gd name="f95" fmla="val 5431232"/>
              <a:gd name="f96" fmla="val 5453901"/>
              <a:gd name="f97" fmla="val 5485057"/>
              <a:gd name="f98" fmla="val 4085482"/>
              <a:gd name="f99" fmla="val 5515518"/>
              <a:gd name="f100" fmla="val 5523310"/>
              <a:gd name="f101" fmla="val 5545979"/>
              <a:gd name="f102" fmla="val 4077691"/>
              <a:gd name="f103" fmla="val 5569353"/>
              <a:gd name="f104" fmla="val 4069900"/>
              <a:gd name="f105" fmla="val 5760587"/>
              <a:gd name="f106" fmla="val 4008987"/>
              <a:gd name="f107" fmla="val 5829291"/>
              <a:gd name="f108" fmla="val 3863073"/>
              <a:gd name="f109" fmla="val 3725666"/>
              <a:gd name="f110" fmla="val 3702996"/>
              <a:gd name="f111" fmla="val 3695205"/>
              <a:gd name="f112" fmla="val 3687413"/>
              <a:gd name="f113" fmla="val 412956"/>
              <a:gd name="f114" fmla="val 405165"/>
              <a:gd name="f115" fmla="val 397373"/>
              <a:gd name="f116" fmla="val 398078"/>
              <a:gd name="f117" fmla="val 5340573"/>
              <a:gd name="f118" fmla="val 283340"/>
              <a:gd name="f119" fmla="val 2930938"/>
              <a:gd name="f120" fmla="val 2631348"/>
              <a:gd name="f121" fmla="val 2379879"/>
              <a:gd name="f122" fmla="val 2095871"/>
              <a:gd name="f123" fmla="val 490147"/>
              <a:gd name="f124" fmla="val 282626"/>
              <a:gd name="f125" fmla="val 284026"/>
              <a:gd name="f126" fmla="val 3656962"/>
              <a:gd name="f127" fmla="val 474583"/>
              <a:gd name="f128" fmla="val 2066106"/>
              <a:gd name="f129" fmla="val 2187959"/>
              <a:gd name="f130" fmla="val 2854442"/>
              <a:gd name="f131" fmla="val 3817039"/>
              <a:gd name="f132" fmla="val 536181"/>
              <a:gd name="f133" fmla="val 2272932"/>
              <a:gd name="f134" fmla="val 2394071"/>
              <a:gd name="f135" fmla="val 2831068"/>
              <a:gd name="f136" fmla="val 2937339"/>
              <a:gd name="f137" fmla="val 2853738"/>
              <a:gd name="f138" fmla="val 2960008"/>
              <a:gd name="f139" fmla="val 2877112"/>
              <a:gd name="f140" fmla="val 2967800"/>
              <a:gd name="f141" fmla="val 2899772"/>
              <a:gd name="f142" fmla="val 2975591"/>
              <a:gd name="f143" fmla="val 2907564"/>
              <a:gd name="f144" fmla="val 2915355"/>
              <a:gd name="f145" fmla="val 2923146"/>
              <a:gd name="f146" fmla="val 2938729"/>
              <a:gd name="f147" fmla="val 2946521"/>
              <a:gd name="f148" fmla="val 2969190"/>
              <a:gd name="f149" fmla="val 3000347"/>
              <a:gd name="f150" fmla="val 3015225"/>
              <a:gd name="f151" fmla="val 3542910"/>
              <a:gd name="f152" fmla="val 2424532"/>
              <a:gd name="f153" fmla="val 5286737"/>
              <a:gd name="f154" fmla="val 3817049"/>
              <a:gd name="f155" fmla="val 5546684"/>
              <a:gd name="f156" fmla="val 3664048"/>
              <a:gd name="f157" fmla="val 3756822"/>
              <a:gd name="f158" fmla="val 2218411"/>
              <a:gd name="f159" fmla="val 474574"/>
              <a:gd name="f160" fmla="+- 0 0 -90"/>
              <a:gd name="f161" fmla="*/ f3 1 5829300"/>
              <a:gd name="f162" fmla="*/ f4 1 4086225"/>
              <a:gd name="f163" fmla="+- f7 0 f5"/>
              <a:gd name="f164" fmla="+- f6 0 f5"/>
              <a:gd name="f165" fmla="*/ f160 f0 1"/>
              <a:gd name="f166" fmla="*/ f164 1 5829300"/>
              <a:gd name="f167" fmla="*/ f163 1 4086225"/>
              <a:gd name="f168" fmla="*/ 5830005 f164 1"/>
              <a:gd name="f169" fmla="*/ 390287 f163 1"/>
              <a:gd name="f170" fmla="*/ 367617 f163 1"/>
              <a:gd name="f171" fmla="*/ 5723049 f164 1"/>
              <a:gd name="f172" fmla="*/ 115462 f163 1"/>
              <a:gd name="f173" fmla="*/ 5715257 f164 1"/>
              <a:gd name="f174" fmla="*/ 107671 f163 1"/>
              <a:gd name="f175" fmla="*/ 5707466 f164 1"/>
              <a:gd name="f176" fmla="*/ 99879 f163 1"/>
              <a:gd name="f177" fmla="*/ 5661431 f164 1"/>
              <a:gd name="f178" fmla="*/ 61627 f163 1"/>
              <a:gd name="f179" fmla="*/ 5645849 f164 1"/>
              <a:gd name="f180" fmla="*/ 53835 f163 1"/>
              <a:gd name="f181" fmla="*/ 5592014 f164 1"/>
              <a:gd name="f182" fmla="*/ 31166 f163 1"/>
              <a:gd name="f183" fmla="*/ 5576431 f164 1"/>
              <a:gd name="f184" fmla="*/ 23374 f163 1"/>
              <a:gd name="f185" fmla="*/ 5507727 f164 1"/>
              <a:gd name="f186" fmla="*/ 7791 f163 1"/>
              <a:gd name="f187" fmla="*/ 5492144 f164 1"/>
              <a:gd name="f188" fmla="*/ 5407857 f164 1"/>
              <a:gd name="f189" fmla="*/ 0 f163 1"/>
              <a:gd name="f190" fmla="*/ 413642 f164 1"/>
              <a:gd name="f191" fmla="*/ 321564 f164 1"/>
              <a:gd name="f192" fmla="*/ 298895 f164 1"/>
              <a:gd name="f193" fmla="*/ 15583 f163 1"/>
              <a:gd name="f194" fmla="*/ 237982 f164 1"/>
              <a:gd name="f195" fmla="*/ 222399 f164 1"/>
              <a:gd name="f196" fmla="*/ 38957 f163 1"/>
              <a:gd name="f197" fmla="*/ 168564 f164 1"/>
              <a:gd name="f198" fmla="*/ 160772 f164 1"/>
              <a:gd name="f199" fmla="*/ 69418 f163 1"/>
              <a:gd name="f200" fmla="*/ 114729 f164 1"/>
              <a:gd name="f201" fmla="*/ 92059 f164 1"/>
              <a:gd name="f202" fmla="*/ 122549 f163 1"/>
              <a:gd name="f203" fmla="*/ 0 f164 1"/>
              <a:gd name="f204" fmla="*/ 329375 f163 1"/>
              <a:gd name="f205" fmla="*/ 344957 f163 1"/>
              <a:gd name="f206" fmla="*/ 3749040 f163 1"/>
              <a:gd name="f207" fmla="*/ 3764623 f163 1"/>
              <a:gd name="f208" fmla="*/ 145199 f164 1"/>
              <a:gd name="f209" fmla="*/ 4016778 f163 1"/>
              <a:gd name="f210" fmla="*/ 397354 f164 1"/>
              <a:gd name="f211" fmla="*/ 4093274 f163 1"/>
              <a:gd name="f212" fmla="*/ 5423440 f164 1"/>
              <a:gd name="f213" fmla="*/ 5431232 f164 1"/>
              <a:gd name="f214" fmla="*/ 4085482 f163 1"/>
              <a:gd name="f215" fmla="*/ 5523310 f164 1"/>
              <a:gd name="f216" fmla="*/ 5584222 f164 1"/>
              <a:gd name="f217" fmla="*/ 4069900 f163 1"/>
              <a:gd name="f218" fmla="*/ 5829291 f164 1"/>
              <a:gd name="f219" fmla="*/ 3725666 f163 1"/>
              <a:gd name="f220" fmla="*/ 3702996 f163 1"/>
              <a:gd name="f221" fmla="*/ 3695205 f163 1"/>
              <a:gd name="f222" fmla="*/ 3687413 f163 1"/>
              <a:gd name="f223" fmla="*/ 412956 f163 1"/>
              <a:gd name="f224" fmla="*/ 397373 f163 1"/>
              <a:gd name="f225" fmla="*/ 5340573 f164 1"/>
              <a:gd name="f226" fmla="*/ 283340 f163 1"/>
              <a:gd name="f227" fmla="*/ 2930938 f164 1"/>
              <a:gd name="f228" fmla="*/ 2631348 f163 1"/>
              <a:gd name="f229" fmla="*/ 2379879 f164 1"/>
              <a:gd name="f230" fmla="*/ 2095871 f163 1"/>
              <a:gd name="f231" fmla="*/ 490147 f164 1"/>
              <a:gd name="f232" fmla="*/ 282626 f163 1"/>
              <a:gd name="f233" fmla="*/ 284026 f164 1"/>
              <a:gd name="f234" fmla="*/ 3656962 f163 1"/>
              <a:gd name="f235" fmla="*/ 474583 f163 1"/>
              <a:gd name="f236" fmla="*/ 2066106 f164 1"/>
              <a:gd name="f237" fmla="*/ 2187959 f163 1"/>
              <a:gd name="f238" fmla="*/ 2854442 f164 1"/>
              <a:gd name="f239" fmla="*/ 3817039 f163 1"/>
              <a:gd name="f240" fmla="*/ 536181 f164 1"/>
              <a:gd name="f241" fmla="*/ 2272932 f164 1"/>
              <a:gd name="f242" fmla="*/ 2394071 f163 1"/>
              <a:gd name="f243" fmla="*/ 2831068 f164 1"/>
              <a:gd name="f244" fmla="*/ 2937339 f163 1"/>
              <a:gd name="f245" fmla="*/ 2899772 f164 1"/>
              <a:gd name="f246" fmla="*/ 2975591 f163 1"/>
              <a:gd name="f247" fmla="*/ 2907564 f164 1"/>
              <a:gd name="f248" fmla="*/ 2923146 f164 1"/>
              <a:gd name="f249" fmla="*/ 2938729 f164 1"/>
              <a:gd name="f250" fmla="*/ 2946521 f164 1"/>
              <a:gd name="f251" fmla="*/ 3015225 f164 1"/>
              <a:gd name="f252" fmla="*/ 3542910 f164 1"/>
              <a:gd name="f253" fmla="*/ 2424532 f163 1"/>
              <a:gd name="f254" fmla="*/ 5286737 f164 1"/>
              <a:gd name="f255" fmla="*/ 3817049 f163 1"/>
              <a:gd name="f256" fmla="*/ 5546684 f164 1"/>
              <a:gd name="f257" fmla="*/ 3664048 f163 1"/>
              <a:gd name="f258" fmla="*/ 3756822 f164 1"/>
              <a:gd name="f259" fmla="*/ 2218411 f163 1"/>
              <a:gd name="f260" fmla="*/ 474574 f163 1"/>
              <a:gd name="f261" fmla="*/ f165 1 f2"/>
              <a:gd name="f262" fmla="*/ f168 1 5829300"/>
              <a:gd name="f263" fmla="*/ f169 1 4086225"/>
              <a:gd name="f264" fmla="*/ f170 1 4086225"/>
              <a:gd name="f265" fmla="*/ f171 1 5829300"/>
              <a:gd name="f266" fmla="*/ f172 1 4086225"/>
              <a:gd name="f267" fmla="*/ f173 1 5829300"/>
              <a:gd name="f268" fmla="*/ f174 1 4086225"/>
              <a:gd name="f269" fmla="*/ f175 1 5829300"/>
              <a:gd name="f270" fmla="*/ f176 1 4086225"/>
              <a:gd name="f271" fmla="*/ f177 1 5829300"/>
              <a:gd name="f272" fmla="*/ f178 1 4086225"/>
              <a:gd name="f273" fmla="*/ f179 1 5829300"/>
              <a:gd name="f274" fmla="*/ f180 1 4086225"/>
              <a:gd name="f275" fmla="*/ f181 1 5829300"/>
              <a:gd name="f276" fmla="*/ f182 1 4086225"/>
              <a:gd name="f277" fmla="*/ f183 1 5829300"/>
              <a:gd name="f278" fmla="*/ f184 1 4086225"/>
              <a:gd name="f279" fmla="*/ f185 1 5829300"/>
              <a:gd name="f280" fmla="*/ f186 1 4086225"/>
              <a:gd name="f281" fmla="*/ f187 1 5829300"/>
              <a:gd name="f282" fmla="*/ f188 1 5829300"/>
              <a:gd name="f283" fmla="*/ f189 1 4086225"/>
              <a:gd name="f284" fmla="*/ f190 1 5829300"/>
              <a:gd name="f285" fmla="*/ f191 1 5829300"/>
              <a:gd name="f286" fmla="*/ f192 1 5829300"/>
              <a:gd name="f287" fmla="*/ f193 1 4086225"/>
              <a:gd name="f288" fmla="*/ f194 1 5829300"/>
              <a:gd name="f289" fmla="*/ f195 1 5829300"/>
              <a:gd name="f290" fmla="*/ f196 1 4086225"/>
              <a:gd name="f291" fmla="*/ f197 1 5829300"/>
              <a:gd name="f292" fmla="*/ f198 1 5829300"/>
              <a:gd name="f293" fmla="*/ f199 1 4086225"/>
              <a:gd name="f294" fmla="*/ f200 1 5829300"/>
              <a:gd name="f295" fmla="*/ f201 1 5829300"/>
              <a:gd name="f296" fmla="*/ f202 1 4086225"/>
              <a:gd name="f297" fmla="*/ f203 1 5829300"/>
              <a:gd name="f298" fmla="*/ f204 1 4086225"/>
              <a:gd name="f299" fmla="*/ f205 1 4086225"/>
              <a:gd name="f300" fmla="*/ f206 1 4086225"/>
              <a:gd name="f301" fmla="*/ f207 1 4086225"/>
              <a:gd name="f302" fmla="*/ f208 1 5829300"/>
              <a:gd name="f303" fmla="*/ f209 1 4086225"/>
              <a:gd name="f304" fmla="*/ f210 1 5829300"/>
              <a:gd name="f305" fmla="*/ f211 1 4086225"/>
              <a:gd name="f306" fmla="*/ f212 1 5829300"/>
              <a:gd name="f307" fmla="*/ f213 1 5829300"/>
              <a:gd name="f308" fmla="*/ f214 1 4086225"/>
              <a:gd name="f309" fmla="*/ f215 1 5829300"/>
              <a:gd name="f310" fmla="*/ f216 1 5829300"/>
              <a:gd name="f311" fmla="*/ f217 1 4086225"/>
              <a:gd name="f312" fmla="*/ f218 1 5829300"/>
              <a:gd name="f313" fmla="*/ f219 1 4086225"/>
              <a:gd name="f314" fmla="*/ f220 1 4086225"/>
              <a:gd name="f315" fmla="*/ f221 1 4086225"/>
              <a:gd name="f316" fmla="*/ f222 1 4086225"/>
              <a:gd name="f317" fmla="*/ f223 1 4086225"/>
              <a:gd name="f318" fmla="*/ f224 1 4086225"/>
              <a:gd name="f319" fmla="*/ f225 1 5829300"/>
              <a:gd name="f320" fmla="*/ f226 1 4086225"/>
              <a:gd name="f321" fmla="*/ f227 1 5829300"/>
              <a:gd name="f322" fmla="*/ f228 1 4086225"/>
              <a:gd name="f323" fmla="*/ f229 1 5829300"/>
              <a:gd name="f324" fmla="*/ f230 1 4086225"/>
              <a:gd name="f325" fmla="*/ f231 1 5829300"/>
              <a:gd name="f326" fmla="*/ f232 1 4086225"/>
              <a:gd name="f327" fmla="*/ f233 1 5829300"/>
              <a:gd name="f328" fmla="*/ f234 1 4086225"/>
              <a:gd name="f329" fmla="*/ f235 1 4086225"/>
              <a:gd name="f330" fmla="*/ f236 1 5829300"/>
              <a:gd name="f331" fmla="*/ f237 1 4086225"/>
              <a:gd name="f332" fmla="*/ f238 1 5829300"/>
              <a:gd name="f333" fmla="*/ f239 1 4086225"/>
              <a:gd name="f334" fmla="*/ f240 1 5829300"/>
              <a:gd name="f335" fmla="*/ f241 1 5829300"/>
              <a:gd name="f336" fmla="*/ f242 1 4086225"/>
              <a:gd name="f337" fmla="*/ f243 1 5829300"/>
              <a:gd name="f338" fmla="*/ f244 1 4086225"/>
              <a:gd name="f339" fmla="*/ f245 1 5829300"/>
              <a:gd name="f340" fmla="*/ f246 1 4086225"/>
              <a:gd name="f341" fmla="*/ f247 1 5829300"/>
              <a:gd name="f342" fmla="*/ f248 1 5829300"/>
              <a:gd name="f343" fmla="*/ f249 1 5829300"/>
              <a:gd name="f344" fmla="*/ f250 1 5829300"/>
              <a:gd name="f345" fmla="*/ f251 1 5829300"/>
              <a:gd name="f346" fmla="*/ f252 1 5829300"/>
              <a:gd name="f347" fmla="*/ f253 1 4086225"/>
              <a:gd name="f348" fmla="*/ f254 1 5829300"/>
              <a:gd name="f349" fmla="*/ f255 1 4086225"/>
              <a:gd name="f350" fmla="*/ f256 1 5829300"/>
              <a:gd name="f351" fmla="*/ f257 1 4086225"/>
              <a:gd name="f352" fmla="*/ f258 1 5829300"/>
              <a:gd name="f353" fmla="*/ f259 1 4086225"/>
              <a:gd name="f354" fmla="*/ f260 1 4086225"/>
              <a:gd name="f355" fmla="*/ f5 1 f166"/>
              <a:gd name="f356" fmla="*/ f6 1 f166"/>
              <a:gd name="f357" fmla="*/ f5 1 f167"/>
              <a:gd name="f358" fmla="*/ f7 1 f167"/>
              <a:gd name="f359" fmla="+- f261 0 f1"/>
              <a:gd name="f360" fmla="*/ f262 1 f166"/>
              <a:gd name="f361" fmla="*/ f263 1 f167"/>
              <a:gd name="f362" fmla="*/ f264 1 f167"/>
              <a:gd name="f363" fmla="*/ f265 1 f166"/>
              <a:gd name="f364" fmla="*/ f266 1 f167"/>
              <a:gd name="f365" fmla="*/ f267 1 f166"/>
              <a:gd name="f366" fmla="*/ f268 1 f167"/>
              <a:gd name="f367" fmla="*/ f269 1 f166"/>
              <a:gd name="f368" fmla="*/ f270 1 f167"/>
              <a:gd name="f369" fmla="*/ f271 1 f166"/>
              <a:gd name="f370" fmla="*/ f272 1 f167"/>
              <a:gd name="f371" fmla="*/ f273 1 f166"/>
              <a:gd name="f372" fmla="*/ f274 1 f167"/>
              <a:gd name="f373" fmla="*/ f275 1 f166"/>
              <a:gd name="f374" fmla="*/ f276 1 f167"/>
              <a:gd name="f375" fmla="*/ f277 1 f166"/>
              <a:gd name="f376" fmla="*/ f278 1 f167"/>
              <a:gd name="f377" fmla="*/ f279 1 f166"/>
              <a:gd name="f378" fmla="*/ f280 1 f167"/>
              <a:gd name="f379" fmla="*/ f281 1 f166"/>
              <a:gd name="f380" fmla="*/ f282 1 f166"/>
              <a:gd name="f381" fmla="*/ f283 1 f167"/>
              <a:gd name="f382" fmla="*/ f284 1 f166"/>
              <a:gd name="f383" fmla="*/ f285 1 f166"/>
              <a:gd name="f384" fmla="*/ f286 1 f166"/>
              <a:gd name="f385" fmla="*/ f287 1 f167"/>
              <a:gd name="f386" fmla="*/ f288 1 f166"/>
              <a:gd name="f387" fmla="*/ f289 1 f166"/>
              <a:gd name="f388" fmla="*/ f290 1 f167"/>
              <a:gd name="f389" fmla="*/ f291 1 f166"/>
              <a:gd name="f390" fmla="*/ f292 1 f166"/>
              <a:gd name="f391" fmla="*/ f293 1 f167"/>
              <a:gd name="f392" fmla="*/ f294 1 f166"/>
              <a:gd name="f393" fmla="*/ f295 1 f166"/>
              <a:gd name="f394" fmla="*/ f296 1 f167"/>
              <a:gd name="f395" fmla="*/ f297 1 f166"/>
              <a:gd name="f396" fmla="*/ f298 1 f167"/>
              <a:gd name="f397" fmla="*/ f299 1 f167"/>
              <a:gd name="f398" fmla="*/ f300 1 f167"/>
              <a:gd name="f399" fmla="*/ f301 1 f167"/>
              <a:gd name="f400" fmla="*/ f302 1 f166"/>
              <a:gd name="f401" fmla="*/ f303 1 f167"/>
              <a:gd name="f402" fmla="*/ f304 1 f166"/>
              <a:gd name="f403" fmla="*/ f305 1 f167"/>
              <a:gd name="f404" fmla="*/ f306 1 f166"/>
              <a:gd name="f405" fmla="*/ f307 1 f166"/>
              <a:gd name="f406" fmla="*/ f308 1 f167"/>
              <a:gd name="f407" fmla="*/ f309 1 f166"/>
              <a:gd name="f408" fmla="*/ f310 1 f166"/>
              <a:gd name="f409" fmla="*/ f311 1 f167"/>
              <a:gd name="f410" fmla="*/ f312 1 f166"/>
              <a:gd name="f411" fmla="*/ f313 1 f167"/>
              <a:gd name="f412" fmla="*/ f314 1 f167"/>
              <a:gd name="f413" fmla="*/ f315 1 f167"/>
              <a:gd name="f414" fmla="*/ f316 1 f167"/>
              <a:gd name="f415" fmla="*/ f317 1 f167"/>
              <a:gd name="f416" fmla="*/ f318 1 f167"/>
              <a:gd name="f417" fmla="*/ f319 1 f166"/>
              <a:gd name="f418" fmla="*/ f320 1 f167"/>
              <a:gd name="f419" fmla="*/ f321 1 f166"/>
              <a:gd name="f420" fmla="*/ f322 1 f167"/>
              <a:gd name="f421" fmla="*/ f323 1 f166"/>
              <a:gd name="f422" fmla="*/ f324 1 f167"/>
              <a:gd name="f423" fmla="*/ f325 1 f166"/>
              <a:gd name="f424" fmla="*/ f326 1 f167"/>
              <a:gd name="f425" fmla="*/ f327 1 f166"/>
              <a:gd name="f426" fmla="*/ f328 1 f167"/>
              <a:gd name="f427" fmla="*/ f329 1 f167"/>
              <a:gd name="f428" fmla="*/ f330 1 f166"/>
              <a:gd name="f429" fmla="*/ f331 1 f167"/>
              <a:gd name="f430" fmla="*/ f332 1 f166"/>
              <a:gd name="f431" fmla="*/ f333 1 f167"/>
              <a:gd name="f432" fmla="*/ f334 1 f166"/>
              <a:gd name="f433" fmla="*/ f335 1 f166"/>
              <a:gd name="f434" fmla="*/ f336 1 f167"/>
              <a:gd name="f435" fmla="*/ f337 1 f166"/>
              <a:gd name="f436" fmla="*/ f338 1 f167"/>
              <a:gd name="f437" fmla="*/ f339 1 f166"/>
              <a:gd name="f438" fmla="*/ f340 1 f167"/>
              <a:gd name="f439" fmla="*/ f341 1 f166"/>
              <a:gd name="f440" fmla="*/ f342 1 f166"/>
              <a:gd name="f441" fmla="*/ f343 1 f166"/>
              <a:gd name="f442" fmla="*/ f344 1 f166"/>
              <a:gd name="f443" fmla="*/ f345 1 f166"/>
              <a:gd name="f444" fmla="*/ f346 1 f166"/>
              <a:gd name="f445" fmla="*/ f347 1 f167"/>
              <a:gd name="f446" fmla="*/ f348 1 f166"/>
              <a:gd name="f447" fmla="*/ f349 1 f167"/>
              <a:gd name="f448" fmla="*/ f350 1 f166"/>
              <a:gd name="f449" fmla="*/ f351 1 f167"/>
              <a:gd name="f450" fmla="*/ f352 1 f166"/>
              <a:gd name="f451" fmla="*/ f353 1 f167"/>
              <a:gd name="f452" fmla="*/ f354 1 f167"/>
              <a:gd name="f453" fmla="*/ f355 f161 1"/>
              <a:gd name="f454" fmla="*/ f356 f161 1"/>
              <a:gd name="f455" fmla="*/ f358 f162 1"/>
              <a:gd name="f456" fmla="*/ f357 f162 1"/>
              <a:gd name="f457" fmla="*/ f360 f161 1"/>
              <a:gd name="f458" fmla="*/ f361 f162 1"/>
              <a:gd name="f459" fmla="*/ f362 f162 1"/>
              <a:gd name="f460" fmla="*/ f363 f161 1"/>
              <a:gd name="f461" fmla="*/ f364 f162 1"/>
              <a:gd name="f462" fmla="*/ f365 f161 1"/>
              <a:gd name="f463" fmla="*/ f366 f162 1"/>
              <a:gd name="f464" fmla="*/ f367 f161 1"/>
              <a:gd name="f465" fmla="*/ f368 f162 1"/>
              <a:gd name="f466" fmla="*/ f369 f161 1"/>
              <a:gd name="f467" fmla="*/ f370 f162 1"/>
              <a:gd name="f468" fmla="*/ f371 f161 1"/>
              <a:gd name="f469" fmla="*/ f372 f162 1"/>
              <a:gd name="f470" fmla="*/ f373 f161 1"/>
              <a:gd name="f471" fmla="*/ f374 f162 1"/>
              <a:gd name="f472" fmla="*/ f375 f161 1"/>
              <a:gd name="f473" fmla="*/ f376 f162 1"/>
              <a:gd name="f474" fmla="*/ f377 f161 1"/>
              <a:gd name="f475" fmla="*/ f378 f162 1"/>
              <a:gd name="f476" fmla="*/ f379 f161 1"/>
              <a:gd name="f477" fmla="*/ f380 f161 1"/>
              <a:gd name="f478" fmla="*/ f381 f162 1"/>
              <a:gd name="f479" fmla="*/ f382 f161 1"/>
              <a:gd name="f480" fmla="*/ f383 f161 1"/>
              <a:gd name="f481" fmla="*/ f384 f161 1"/>
              <a:gd name="f482" fmla="*/ f385 f162 1"/>
              <a:gd name="f483" fmla="*/ f386 f161 1"/>
              <a:gd name="f484" fmla="*/ f387 f161 1"/>
              <a:gd name="f485" fmla="*/ f388 f162 1"/>
              <a:gd name="f486" fmla="*/ f389 f161 1"/>
              <a:gd name="f487" fmla="*/ f390 f161 1"/>
              <a:gd name="f488" fmla="*/ f391 f162 1"/>
              <a:gd name="f489" fmla="*/ f392 f161 1"/>
              <a:gd name="f490" fmla="*/ f393 f161 1"/>
              <a:gd name="f491" fmla="*/ f394 f162 1"/>
              <a:gd name="f492" fmla="*/ f395 f161 1"/>
              <a:gd name="f493" fmla="*/ f396 f162 1"/>
              <a:gd name="f494" fmla="*/ f397 f162 1"/>
              <a:gd name="f495" fmla="*/ f398 f162 1"/>
              <a:gd name="f496" fmla="*/ f399 f162 1"/>
              <a:gd name="f497" fmla="*/ f400 f161 1"/>
              <a:gd name="f498" fmla="*/ f401 f162 1"/>
              <a:gd name="f499" fmla="*/ f402 f161 1"/>
              <a:gd name="f500" fmla="*/ f403 f162 1"/>
              <a:gd name="f501" fmla="*/ f404 f161 1"/>
              <a:gd name="f502" fmla="*/ f405 f161 1"/>
              <a:gd name="f503" fmla="*/ f406 f162 1"/>
              <a:gd name="f504" fmla="*/ f407 f161 1"/>
              <a:gd name="f505" fmla="*/ f408 f161 1"/>
              <a:gd name="f506" fmla="*/ f409 f162 1"/>
              <a:gd name="f507" fmla="*/ f410 f161 1"/>
              <a:gd name="f508" fmla="*/ f411 f162 1"/>
              <a:gd name="f509" fmla="*/ f412 f162 1"/>
              <a:gd name="f510" fmla="*/ f413 f162 1"/>
              <a:gd name="f511" fmla="*/ f414 f162 1"/>
              <a:gd name="f512" fmla="*/ f415 f162 1"/>
              <a:gd name="f513" fmla="*/ f416 f162 1"/>
              <a:gd name="f514" fmla="*/ f417 f161 1"/>
              <a:gd name="f515" fmla="*/ f418 f162 1"/>
              <a:gd name="f516" fmla="*/ f419 f161 1"/>
              <a:gd name="f517" fmla="*/ f420 f162 1"/>
              <a:gd name="f518" fmla="*/ f421 f161 1"/>
              <a:gd name="f519" fmla="*/ f422 f162 1"/>
              <a:gd name="f520" fmla="*/ f423 f161 1"/>
              <a:gd name="f521" fmla="*/ f424 f162 1"/>
              <a:gd name="f522" fmla="*/ f425 f161 1"/>
              <a:gd name="f523" fmla="*/ f426 f162 1"/>
              <a:gd name="f524" fmla="*/ f427 f162 1"/>
              <a:gd name="f525" fmla="*/ f428 f161 1"/>
              <a:gd name="f526" fmla="*/ f429 f162 1"/>
              <a:gd name="f527" fmla="*/ f430 f161 1"/>
              <a:gd name="f528" fmla="*/ f431 f162 1"/>
              <a:gd name="f529" fmla="*/ f432 f161 1"/>
              <a:gd name="f530" fmla="*/ f433 f161 1"/>
              <a:gd name="f531" fmla="*/ f434 f162 1"/>
              <a:gd name="f532" fmla="*/ f435 f161 1"/>
              <a:gd name="f533" fmla="*/ f436 f162 1"/>
              <a:gd name="f534" fmla="*/ f437 f161 1"/>
              <a:gd name="f535" fmla="*/ f438 f162 1"/>
              <a:gd name="f536" fmla="*/ f439 f161 1"/>
              <a:gd name="f537" fmla="*/ f440 f161 1"/>
              <a:gd name="f538" fmla="*/ f441 f161 1"/>
              <a:gd name="f539" fmla="*/ f442 f161 1"/>
              <a:gd name="f540" fmla="*/ f443 f161 1"/>
              <a:gd name="f541" fmla="*/ f444 f161 1"/>
              <a:gd name="f542" fmla="*/ f445 f162 1"/>
              <a:gd name="f543" fmla="*/ f446 f161 1"/>
              <a:gd name="f544" fmla="*/ f447 f162 1"/>
              <a:gd name="f545" fmla="*/ f448 f161 1"/>
              <a:gd name="f546" fmla="*/ f449 f162 1"/>
              <a:gd name="f547" fmla="*/ f450 f161 1"/>
              <a:gd name="f548" fmla="*/ f451 f162 1"/>
              <a:gd name="f549" fmla="*/ f452 f162 1"/>
            </a:gdLst>
            <a:ahLst/>
            <a:cxnLst>
              <a:cxn ang="3cd4">
                <a:pos x="hc" y="t"/>
              </a:cxn>
              <a:cxn ang="0">
                <a:pos x="r" y="vc"/>
              </a:cxn>
              <a:cxn ang="cd4">
                <a:pos x="hc" y="b"/>
              </a:cxn>
              <a:cxn ang="cd2">
                <a:pos x="l" y="vc"/>
              </a:cxn>
              <a:cxn ang="f359">
                <a:pos x="f457" y="f458"/>
              </a:cxn>
              <a:cxn ang="f359">
                <a:pos x="f457" y="f459"/>
              </a:cxn>
              <a:cxn ang="f359">
                <a:pos x="f460" y="f461"/>
              </a:cxn>
              <a:cxn ang="f359">
                <a:pos x="f462" y="f463"/>
              </a:cxn>
              <a:cxn ang="f359">
                <a:pos x="f464" y="f465"/>
              </a:cxn>
              <a:cxn ang="f359">
                <a:pos x="f466" y="f467"/>
              </a:cxn>
              <a:cxn ang="f359">
                <a:pos x="f468" y="f469"/>
              </a:cxn>
              <a:cxn ang="f359">
                <a:pos x="f470" y="f471"/>
              </a:cxn>
              <a:cxn ang="f359">
                <a:pos x="f472" y="f473"/>
              </a:cxn>
              <a:cxn ang="f359">
                <a:pos x="f474" y="f475"/>
              </a:cxn>
              <a:cxn ang="f359">
                <a:pos x="f476" y="f475"/>
              </a:cxn>
              <a:cxn ang="f359">
                <a:pos x="f477" y="f478"/>
              </a:cxn>
              <a:cxn ang="f359">
                <a:pos x="f479" y="f478"/>
              </a:cxn>
              <a:cxn ang="f359">
                <a:pos x="f480" y="f475"/>
              </a:cxn>
              <a:cxn ang="f359">
                <a:pos x="f481" y="f482"/>
              </a:cxn>
              <a:cxn ang="f359">
                <a:pos x="f483" y="f471"/>
              </a:cxn>
              <a:cxn ang="f359">
                <a:pos x="f484" y="f485"/>
              </a:cxn>
              <a:cxn ang="f359">
                <a:pos x="f486" y="f467"/>
              </a:cxn>
              <a:cxn ang="f359">
                <a:pos x="f487" y="f488"/>
              </a:cxn>
              <a:cxn ang="f359">
                <a:pos x="f489" y="f465"/>
              </a:cxn>
              <a:cxn ang="f359">
                <a:pos x="f490" y="f491"/>
              </a:cxn>
              <a:cxn ang="f359">
                <a:pos x="f492" y="f493"/>
              </a:cxn>
              <a:cxn ang="f359">
                <a:pos x="f492" y="f494"/>
              </a:cxn>
              <a:cxn ang="f359">
                <a:pos x="f492" y="f495"/>
              </a:cxn>
              <a:cxn ang="f359">
                <a:pos x="f492" y="f496"/>
              </a:cxn>
              <a:cxn ang="f359">
                <a:pos x="f497" y="f498"/>
              </a:cxn>
              <a:cxn ang="f359">
                <a:pos x="f499" y="f500"/>
              </a:cxn>
              <a:cxn ang="f359">
                <a:pos x="f501" y="f500"/>
              </a:cxn>
              <a:cxn ang="f359">
                <a:pos x="f502" y="f500"/>
              </a:cxn>
              <a:cxn ang="f359">
                <a:pos x="f502" y="f500"/>
              </a:cxn>
              <a:cxn ang="f359">
                <a:pos x="f474" y="f503"/>
              </a:cxn>
              <a:cxn ang="f359">
                <a:pos x="f504" y="f503"/>
              </a:cxn>
              <a:cxn ang="f359">
                <a:pos x="f505" y="f506"/>
              </a:cxn>
              <a:cxn ang="f359">
                <a:pos x="f470" y="f506"/>
              </a:cxn>
              <a:cxn ang="f359">
                <a:pos x="f507" y="f508"/>
              </a:cxn>
              <a:cxn ang="f359">
                <a:pos x="f507" y="f509"/>
              </a:cxn>
              <a:cxn ang="f359">
                <a:pos x="f507" y="f510"/>
              </a:cxn>
              <a:cxn ang="f359">
                <a:pos x="f507" y="f511"/>
              </a:cxn>
              <a:cxn ang="f359">
                <a:pos x="f507" y="f512"/>
              </a:cxn>
              <a:cxn ang="f359">
                <a:pos x="f507" y="f513"/>
              </a:cxn>
              <a:cxn ang="f359">
                <a:pos x="f457" y="f458"/>
              </a:cxn>
              <a:cxn ang="f359">
                <a:pos x="f514" y="f515"/>
              </a:cxn>
              <a:cxn ang="f359">
                <a:pos x="f516" y="f517"/>
              </a:cxn>
              <a:cxn ang="f359">
                <a:pos x="f518" y="f519"/>
              </a:cxn>
              <a:cxn ang="f359">
                <a:pos x="f518" y="f519"/>
              </a:cxn>
              <a:cxn ang="f359">
                <a:pos x="f520" y="f521"/>
              </a:cxn>
              <a:cxn ang="f359">
                <a:pos x="f514" y="f521"/>
              </a:cxn>
              <a:cxn ang="f359">
                <a:pos x="f514" y="f515"/>
              </a:cxn>
              <a:cxn ang="f359">
                <a:pos x="f522" y="f523"/>
              </a:cxn>
              <a:cxn ang="f359">
                <a:pos x="f522" y="f524"/>
              </a:cxn>
              <a:cxn ang="f359">
                <a:pos x="f525" y="f526"/>
              </a:cxn>
              <a:cxn ang="f359">
                <a:pos x="f522" y="f523"/>
              </a:cxn>
              <a:cxn ang="f359">
                <a:pos x="f527" y="f528"/>
              </a:cxn>
              <a:cxn ang="f359">
                <a:pos x="f529" y="f528"/>
              </a:cxn>
              <a:cxn ang="f359">
                <a:pos x="f530" y="f531"/>
              </a:cxn>
              <a:cxn ang="f359">
                <a:pos x="f532" y="f533"/>
              </a:cxn>
              <a:cxn ang="f359">
                <a:pos x="f534" y="f535"/>
              </a:cxn>
              <a:cxn ang="f359">
                <a:pos x="f536" y="f535"/>
              </a:cxn>
              <a:cxn ang="f359">
                <a:pos x="f537" y="f535"/>
              </a:cxn>
              <a:cxn ang="f359">
                <a:pos x="f537" y="f535"/>
              </a:cxn>
              <a:cxn ang="f359">
                <a:pos x="f538" y="f535"/>
              </a:cxn>
              <a:cxn ang="f359">
                <a:pos x="f539" y="f535"/>
              </a:cxn>
              <a:cxn ang="f359">
                <a:pos x="f540" y="f533"/>
              </a:cxn>
              <a:cxn ang="f359">
                <a:pos x="f541" y="f542"/>
              </a:cxn>
              <a:cxn ang="f359">
                <a:pos x="f543" y="f544"/>
              </a:cxn>
              <a:cxn ang="f359">
                <a:pos x="f527" y="f544"/>
              </a:cxn>
              <a:cxn ang="f359">
                <a:pos x="f545" y="f546"/>
              </a:cxn>
              <a:cxn ang="f359">
                <a:pos x="f547" y="f548"/>
              </a:cxn>
              <a:cxn ang="f359">
                <a:pos x="f545" y="f549"/>
              </a:cxn>
              <a:cxn ang="f359">
                <a:pos x="f545" y="f546"/>
              </a:cxn>
            </a:cxnLst>
            <a:rect l="f453" t="f456" r="f454" b="f455"/>
            <a:pathLst>
              <a:path w="5829300" h="4086225">
                <a:moveTo>
                  <a:pt x="f8" y="f9"/>
                </a:moveTo>
                <a:lnTo>
                  <a:pt x="f8" y="f10"/>
                </a:lnTo>
                <a:cubicBezTo>
                  <a:pt x="f8" y="f11"/>
                  <a:pt x="f12" y="f13"/>
                  <a:pt x="f14" y="f15"/>
                </a:cubicBezTo>
                <a:lnTo>
                  <a:pt x="f16" y="f17"/>
                </a:lnTo>
                <a:cubicBezTo>
                  <a:pt x="f16" y="f17"/>
                  <a:pt x="f18" y="f17"/>
                  <a:pt x="f18" y="f19"/>
                </a:cubicBezTo>
                <a:cubicBezTo>
                  <a:pt x="f20" y="f21"/>
                  <a:pt x="f22" y="f23"/>
                  <a:pt x="f24" y="f25"/>
                </a:cubicBezTo>
                <a:cubicBezTo>
                  <a:pt x="f26" y="f25"/>
                  <a:pt x="f26" y="f27"/>
                  <a:pt x="f28" y="f27"/>
                </a:cubicBezTo>
                <a:cubicBezTo>
                  <a:pt x="f29" y="f30"/>
                  <a:pt x="f31" y="f32"/>
                  <a:pt x="f33" y="f34"/>
                </a:cubicBezTo>
                <a:cubicBezTo>
                  <a:pt x="f35" y="f34"/>
                  <a:pt x="f35" y="f36"/>
                  <a:pt x="f37" y="f36"/>
                </a:cubicBezTo>
                <a:cubicBezTo>
                  <a:pt x="f38" y="f39"/>
                  <a:pt x="f40" y="f41"/>
                  <a:pt x="f42" y="f41"/>
                </a:cubicBezTo>
                <a:cubicBezTo>
                  <a:pt x="f43" y="f41"/>
                  <a:pt x="f43" y="f41"/>
                  <a:pt x="f44" y="f41"/>
                </a:cubicBezTo>
                <a:cubicBezTo>
                  <a:pt x="f45" y="f41"/>
                  <a:pt x="f46" y="f5"/>
                  <a:pt x="f47" y="f5"/>
                </a:cubicBezTo>
                <a:lnTo>
                  <a:pt x="f48" y="f5"/>
                </a:lnTo>
                <a:cubicBezTo>
                  <a:pt x="f49" y="f5"/>
                  <a:pt x="f50" y="f5"/>
                  <a:pt x="f51" y="f41"/>
                </a:cubicBezTo>
                <a:cubicBezTo>
                  <a:pt x="f52" y="f41"/>
                  <a:pt x="f53" y="f41"/>
                  <a:pt x="f54" y="f39"/>
                </a:cubicBezTo>
                <a:cubicBezTo>
                  <a:pt x="f55" y="f36"/>
                  <a:pt x="f56" y="f36"/>
                  <a:pt x="f57" y="f34"/>
                </a:cubicBezTo>
                <a:cubicBezTo>
                  <a:pt x="f58" y="f34"/>
                  <a:pt x="f58" y="f59"/>
                  <a:pt x="f60" y="f59"/>
                </a:cubicBezTo>
                <a:cubicBezTo>
                  <a:pt x="f61" y="f62"/>
                  <a:pt x="f63" y="f64"/>
                  <a:pt x="f65" y="f25"/>
                </a:cubicBezTo>
                <a:lnTo>
                  <a:pt x="f66" y="f67"/>
                </a:lnTo>
                <a:cubicBezTo>
                  <a:pt x="f68" y="f23"/>
                  <a:pt x="f69" y="f70"/>
                  <a:pt x="f71" y="f19"/>
                </a:cubicBezTo>
                <a:cubicBezTo>
                  <a:pt x="f72" y="f17"/>
                  <a:pt x="f73" y="f15"/>
                  <a:pt x="f74" y="f75"/>
                </a:cubicBezTo>
                <a:cubicBezTo>
                  <a:pt x="f32" y="f76"/>
                  <a:pt x="f41" y="f77"/>
                  <a:pt x="f5" y="f78"/>
                </a:cubicBezTo>
                <a:cubicBezTo>
                  <a:pt x="f5" y="f79"/>
                  <a:pt x="f5" y="f79"/>
                  <a:pt x="f5" y="f80"/>
                </a:cubicBezTo>
                <a:lnTo>
                  <a:pt x="f5" y="f81"/>
                </a:lnTo>
                <a:cubicBezTo>
                  <a:pt x="f5" y="f82"/>
                  <a:pt x="f5" y="f82"/>
                  <a:pt x="f5" y="f83"/>
                </a:cubicBezTo>
                <a:cubicBezTo>
                  <a:pt x="f39" y="f84"/>
                  <a:pt x="f85" y="f86"/>
                  <a:pt x="f87" y="f88"/>
                </a:cubicBezTo>
                <a:cubicBezTo>
                  <a:pt x="f89" y="f90"/>
                  <a:pt x="f91" y="f92"/>
                  <a:pt x="f93" y="f92"/>
                </a:cubicBezTo>
                <a:lnTo>
                  <a:pt x="f94" y="f92"/>
                </a:lnTo>
                <a:cubicBezTo>
                  <a:pt x="f94" y="f92"/>
                  <a:pt x="f94" y="f92"/>
                  <a:pt x="f95" y="f92"/>
                </a:cubicBezTo>
                <a:lnTo>
                  <a:pt x="f95" y="f92"/>
                </a:lnTo>
                <a:cubicBezTo>
                  <a:pt x="f96" y="f92"/>
                  <a:pt x="f97" y="f92"/>
                  <a:pt x="f42" y="f98"/>
                </a:cubicBezTo>
                <a:cubicBezTo>
                  <a:pt x="f99" y="f98"/>
                  <a:pt x="f99" y="f98"/>
                  <a:pt x="f100" y="f98"/>
                </a:cubicBezTo>
                <a:cubicBezTo>
                  <a:pt x="f101" y="f102"/>
                  <a:pt x="f103" y="f102"/>
                  <a:pt x="f35" y="f104"/>
                </a:cubicBezTo>
                <a:lnTo>
                  <a:pt x="f33" y="f104"/>
                </a:lnTo>
                <a:cubicBezTo>
                  <a:pt x="f105" y="f106"/>
                  <a:pt x="f107" y="f108"/>
                  <a:pt x="f107" y="f109"/>
                </a:cubicBezTo>
                <a:lnTo>
                  <a:pt x="f107" y="f110"/>
                </a:lnTo>
                <a:lnTo>
                  <a:pt x="f107" y="f111"/>
                </a:lnTo>
                <a:lnTo>
                  <a:pt x="f107" y="f112"/>
                </a:lnTo>
                <a:lnTo>
                  <a:pt x="f107" y="f113"/>
                </a:lnTo>
                <a:cubicBezTo>
                  <a:pt x="f107" y="f114"/>
                  <a:pt x="f107" y="f114"/>
                  <a:pt x="f107" y="f115"/>
                </a:cubicBezTo>
                <a:cubicBezTo>
                  <a:pt x="f8" y="f116"/>
                  <a:pt x="f8" y="f116"/>
                  <a:pt x="f8" y="f9"/>
                </a:cubicBezTo>
                <a:close/>
                <a:moveTo>
                  <a:pt x="f117" y="f118"/>
                </a:moveTo>
                <a:lnTo>
                  <a:pt x="f119" y="f120"/>
                </a:lnTo>
                <a:lnTo>
                  <a:pt x="f121" y="f122"/>
                </a:lnTo>
                <a:lnTo>
                  <a:pt x="f121" y="f122"/>
                </a:lnTo>
                <a:lnTo>
                  <a:pt x="f123" y="f124"/>
                </a:lnTo>
                <a:lnTo>
                  <a:pt x="f117" y="f124"/>
                </a:lnTo>
                <a:lnTo>
                  <a:pt x="f117" y="f118"/>
                </a:lnTo>
                <a:close/>
                <a:moveTo>
                  <a:pt x="f125" y="f126"/>
                </a:moveTo>
                <a:lnTo>
                  <a:pt x="f125" y="f127"/>
                </a:lnTo>
                <a:lnTo>
                  <a:pt x="f128" y="f129"/>
                </a:lnTo>
                <a:lnTo>
                  <a:pt x="f125" y="f126"/>
                </a:lnTo>
                <a:close/>
                <a:moveTo>
                  <a:pt x="f130" y="f131"/>
                </a:moveTo>
                <a:lnTo>
                  <a:pt x="f132" y="f131"/>
                </a:lnTo>
                <a:lnTo>
                  <a:pt x="f133" y="f134"/>
                </a:lnTo>
                <a:lnTo>
                  <a:pt x="f135" y="f136"/>
                </a:lnTo>
                <a:cubicBezTo>
                  <a:pt x="f137" y="f138"/>
                  <a:pt x="f139" y="f140"/>
                  <a:pt x="f141" y="f142"/>
                </a:cubicBezTo>
                <a:lnTo>
                  <a:pt x="f143" y="f142"/>
                </a:lnTo>
                <a:cubicBezTo>
                  <a:pt x="f144" y="f142"/>
                  <a:pt x="f144" y="f142"/>
                  <a:pt x="f145" y="f142"/>
                </a:cubicBezTo>
                <a:lnTo>
                  <a:pt x="f145" y="f142"/>
                </a:lnTo>
                <a:cubicBezTo>
                  <a:pt x="f119" y="f142"/>
                  <a:pt x="f146" y="f142"/>
                  <a:pt x="f146" y="f142"/>
                </a:cubicBezTo>
                <a:lnTo>
                  <a:pt x="f147" y="f142"/>
                </a:lnTo>
                <a:cubicBezTo>
                  <a:pt x="f148" y="f140"/>
                  <a:pt x="f149" y="f138"/>
                  <a:pt x="f150" y="f136"/>
                </a:cubicBezTo>
                <a:lnTo>
                  <a:pt x="f151" y="f152"/>
                </a:lnTo>
                <a:lnTo>
                  <a:pt x="f153" y="f154"/>
                </a:lnTo>
                <a:lnTo>
                  <a:pt x="f130" y="f154"/>
                </a:lnTo>
                <a:close/>
                <a:moveTo>
                  <a:pt x="f155" y="f156"/>
                </a:moveTo>
                <a:lnTo>
                  <a:pt x="f157" y="f158"/>
                </a:lnTo>
                <a:lnTo>
                  <a:pt x="f155" y="f159"/>
                </a:lnTo>
                <a:lnTo>
                  <a:pt x="f155" y="f156"/>
                </a:ln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orma libre 13">
            <a:extLst>
              <a:ext uri="{FF2B5EF4-FFF2-40B4-BE49-F238E27FC236}">
                <a16:creationId xmlns:a16="http://schemas.microsoft.com/office/drawing/2014/main" id="{8DF5A922-2274-5BF5-C927-2EB33960C4DA}"/>
              </a:ext>
            </a:extLst>
          </p:cNvPr>
          <p:cNvSpPr/>
          <p:nvPr/>
        </p:nvSpPr>
        <p:spPr>
          <a:xfrm>
            <a:off x="960641" y="4023469"/>
            <a:ext cx="356442" cy="289462"/>
          </a:xfrm>
          <a:custGeom>
            <a:avLst/>
            <a:gdLst>
              <a:gd name="f0" fmla="val 10800000"/>
              <a:gd name="f1" fmla="val 5400000"/>
              <a:gd name="f2" fmla="val 180"/>
              <a:gd name="f3" fmla="val w"/>
              <a:gd name="f4" fmla="val h"/>
              <a:gd name="f5" fmla="val 0"/>
              <a:gd name="f6" fmla="val 5829300"/>
              <a:gd name="f7" fmla="val 4733925"/>
              <a:gd name="f8" fmla="val 5152521"/>
              <a:gd name="f9" fmla="val 676780"/>
              <a:gd name="f10" fmla="val 303476"/>
              <a:gd name="f11" fmla="val 302819"/>
              <a:gd name="f12" fmla="val 676770"/>
              <a:gd name="f13" fmla="val 3362344"/>
              <a:gd name="f14" fmla="val 3735648"/>
              <a:gd name="f15" fmla="val 4039124"/>
              <a:gd name="f16" fmla="val 1149287"/>
              <a:gd name="f17" fmla="val 1565015"/>
              <a:gd name="f18" fmla="val 4595822"/>
              <a:gd name="f19" fmla="val 1593075"/>
              <a:gd name="f20" fmla="val 4631065"/>
              <a:gd name="f21" fmla="val 1685096"/>
              <a:gd name="f22" fmla="val 4736792"/>
              <a:gd name="f23" fmla="val 1826066"/>
              <a:gd name="f24" fmla="val 1889369"/>
              <a:gd name="f25" fmla="val 1987915"/>
              <a:gd name="f26" fmla="val 4708732"/>
              <a:gd name="f27" fmla="val 2079936"/>
              <a:gd name="f28" fmla="val 4588640"/>
              <a:gd name="f29" fmla="val 2495664"/>
              <a:gd name="f30" fmla="val 5153178"/>
              <a:gd name="f31" fmla="val 5526482"/>
              <a:gd name="f32" fmla="val 5829957"/>
              <a:gd name="f33" fmla="val 3736305"/>
              <a:gd name="f34" fmla="val 683304"/>
              <a:gd name="f35" fmla="val 5828653"/>
              <a:gd name="f36" fmla="val 309991"/>
              <a:gd name="f37" fmla="val 5525824"/>
              <a:gd name="f38" fmla="val 5568249"/>
              <a:gd name="f39" fmla="val 3368878"/>
              <a:gd name="f40" fmla="val 3601212"/>
              <a:gd name="f41" fmla="val 5377682"/>
              <a:gd name="f42" fmla="val 3784606"/>
              <a:gd name="f43" fmla="val 2424522"/>
              <a:gd name="f44" fmla="val 2382098"/>
              <a:gd name="f45" fmla="val 2346855"/>
              <a:gd name="f46" fmla="val 3805495"/>
              <a:gd name="f47" fmla="val 2318795"/>
              <a:gd name="f48" fmla="val 3834203"/>
              <a:gd name="f49" fmla="val 1867824"/>
              <a:gd name="f50" fmla="val 4440498"/>
              <a:gd name="f51" fmla="val 1839763"/>
              <a:gd name="f52" fmla="val 4475741"/>
              <a:gd name="f53" fmla="val 1825400"/>
              <a:gd name="f54" fmla="val 4482922"/>
              <a:gd name="f55" fmla="val 1818218"/>
              <a:gd name="f56" fmla="val 1790157"/>
              <a:gd name="f57" fmla="val 4462034"/>
              <a:gd name="f58" fmla="val 1775803"/>
              <a:gd name="f59" fmla="val 1324832"/>
              <a:gd name="f60" fmla="val 1303944"/>
              <a:gd name="f61" fmla="val 3798961"/>
              <a:gd name="f62" fmla="val 1261529"/>
              <a:gd name="f63" fmla="val 1219105"/>
              <a:gd name="f64" fmla="val 450971"/>
              <a:gd name="f65" fmla="val 267576"/>
              <a:gd name="f66" fmla="val 3594040"/>
              <a:gd name="f67" fmla="val 458143"/>
              <a:gd name="f68" fmla="val 5159045"/>
              <a:gd name="f69" fmla="val 5391379"/>
              <a:gd name="f70" fmla="val 5574773"/>
              <a:gd name="f71" fmla="val 4750499"/>
              <a:gd name="f72" fmla="val 2050561"/>
              <a:gd name="f73" fmla="val 2121046"/>
              <a:gd name="f74" fmla="val 4694377"/>
              <a:gd name="f75" fmla="val 2177168"/>
              <a:gd name="f76" fmla="val 4623892"/>
              <a:gd name="f77" fmla="val 1191054"/>
              <a:gd name="f78" fmla="val 1120569"/>
              <a:gd name="f79" fmla="val 1064447"/>
              <a:gd name="f80" fmla="val 1980076"/>
              <a:gd name="f81" fmla="val 1120578"/>
              <a:gd name="f82" fmla="val 1923955"/>
              <a:gd name="f83" fmla="val 1916773"/>
              <a:gd name="f84" fmla="val 1973551"/>
              <a:gd name="f85" fmla="val 2833069"/>
              <a:gd name="f86" fmla="val 2903553"/>
              <a:gd name="f87" fmla="val 2959675"/>
              <a:gd name="f88" fmla="val 2903544"/>
              <a:gd name="f89" fmla="val 2762593"/>
              <a:gd name="f90" fmla="val 2706462"/>
              <a:gd name="f91" fmla="val 2699280"/>
              <a:gd name="f92" fmla="val 2755402"/>
              <a:gd name="f93" fmla="val 1057266"/>
              <a:gd name="f94" fmla="val 1275236"/>
              <a:gd name="f95" fmla="val 1204751"/>
              <a:gd name="f96" fmla="val 1113396"/>
              <a:gd name="f97" fmla="val 1148629"/>
              <a:gd name="f98" fmla="val 1183872"/>
              <a:gd name="f99" fmla="val 3248797"/>
              <a:gd name="f100" fmla="val 3319282"/>
              <a:gd name="f101" fmla="val 3375403"/>
              <a:gd name="f102" fmla="val 1204760"/>
              <a:gd name="f103" fmla="val 1345711"/>
              <a:gd name="f104" fmla="val 3319272"/>
              <a:gd name="f105" fmla="val 1401842"/>
              <a:gd name="f106" fmla="val 1409681"/>
              <a:gd name="f107" fmla="val 1345721"/>
              <a:gd name="f108" fmla="+- 0 0 -90"/>
              <a:gd name="f109" fmla="*/ f3 1 5829300"/>
              <a:gd name="f110" fmla="*/ f4 1 4733925"/>
              <a:gd name="f111" fmla="+- f7 0 f5"/>
              <a:gd name="f112" fmla="+- f6 0 f5"/>
              <a:gd name="f113" fmla="*/ f108 f0 1"/>
              <a:gd name="f114" fmla="*/ f112 1 5829300"/>
              <a:gd name="f115" fmla="*/ f111 1 4733925"/>
              <a:gd name="f116" fmla="*/ 5152521 f112 1"/>
              <a:gd name="f117" fmla="*/ 0 f111 1"/>
              <a:gd name="f118" fmla="*/ 676780 f112 1"/>
              <a:gd name="f119" fmla="*/ 0 f112 1"/>
              <a:gd name="f120" fmla="*/ 676770 f111 1"/>
              <a:gd name="f121" fmla="*/ 3362344 f111 1"/>
              <a:gd name="f122" fmla="*/ 4039124 f111 1"/>
              <a:gd name="f123" fmla="*/ 1149287 f112 1"/>
              <a:gd name="f124" fmla="*/ 1565015 f112 1"/>
              <a:gd name="f125" fmla="*/ 4595822 f111 1"/>
              <a:gd name="f126" fmla="*/ 1826066 f112 1"/>
              <a:gd name="f127" fmla="*/ 4736792 f111 1"/>
              <a:gd name="f128" fmla="*/ 2079936 f112 1"/>
              <a:gd name="f129" fmla="*/ 4588640 f111 1"/>
              <a:gd name="f130" fmla="*/ 2495664 f112 1"/>
              <a:gd name="f131" fmla="*/ 5153178 f112 1"/>
              <a:gd name="f132" fmla="*/ 5829957 f112 1"/>
              <a:gd name="f133" fmla="*/ 683304 f111 1"/>
              <a:gd name="f134" fmla="*/ 5568249 f112 1"/>
              <a:gd name="f135" fmla="*/ 3368878 f111 1"/>
              <a:gd name="f136" fmla="*/ 3784606 f111 1"/>
              <a:gd name="f137" fmla="*/ 2424522 f112 1"/>
              <a:gd name="f138" fmla="*/ 2318795 f112 1"/>
              <a:gd name="f139" fmla="*/ 3834203 f111 1"/>
              <a:gd name="f140" fmla="*/ 1867824 f112 1"/>
              <a:gd name="f141" fmla="*/ 4440498 f111 1"/>
              <a:gd name="f142" fmla="*/ 1825400 f112 1"/>
              <a:gd name="f143" fmla="*/ 4482922 f111 1"/>
              <a:gd name="f144" fmla="*/ 1775803 f112 1"/>
              <a:gd name="f145" fmla="*/ 1324832 f112 1"/>
              <a:gd name="f146" fmla="*/ 1219105 f112 1"/>
              <a:gd name="f147" fmla="*/ 683304 f112 1"/>
              <a:gd name="f148" fmla="*/ 267576 f112 1"/>
              <a:gd name="f149" fmla="*/ 267576 f111 1"/>
              <a:gd name="f150" fmla="*/ 5159045 f112 1"/>
              <a:gd name="f151" fmla="*/ 5574773 f112 1"/>
              <a:gd name="f152" fmla="*/ 4750499 f112 1"/>
              <a:gd name="f153" fmla="*/ 2050561 f111 1"/>
              <a:gd name="f154" fmla="*/ 4623892 f112 1"/>
              <a:gd name="f155" fmla="*/ 2177168 f111 1"/>
              <a:gd name="f156" fmla="*/ 1191054 f112 1"/>
              <a:gd name="f157" fmla="*/ 1064447 f112 1"/>
              <a:gd name="f158" fmla="*/ 1923955 f111 1"/>
              <a:gd name="f159" fmla="*/ 2833069 f111 1"/>
              <a:gd name="f160" fmla="*/ 2959675 f111 1"/>
              <a:gd name="f161" fmla="*/ 2706462 f111 1"/>
              <a:gd name="f162" fmla="*/ 1057266 f112 1"/>
              <a:gd name="f163" fmla="*/ 1275236 f111 1"/>
              <a:gd name="f164" fmla="*/ 1183872 f112 1"/>
              <a:gd name="f165" fmla="*/ 1148629 f111 1"/>
              <a:gd name="f166" fmla="*/ 3248797 f112 1"/>
              <a:gd name="f167" fmla="*/ 3375403 f112 1"/>
              <a:gd name="f168" fmla="*/ 1401842 f111 1"/>
              <a:gd name="f169" fmla="*/ f113 1 f2"/>
              <a:gd name="f170" fmla="*/ f116 1 5829300"/>
              <a:gd name="f171" fmla="*/ f117 1 4733925"/>
              <a:gd name="f172" fmla="*/ f118 1 5829300"/>
              <a:gd name="f173" fmla="*/ f119 1 5829300"/>
              <a:gd name="f174" fmla="*/ f120 1 4733925"/>
              <a:gd name="f175" fmla="*/ f121 1 4733925"/>
              <a:gd name="f176" fmla="*/ f122 1 4733925"/>
              <a:gd name="f177" fmla="*/ f123 1 5829300"/>
              <a:gd name="f178" fmla="*/ f124 1 5829300"/>
              <a:gd name="f179" fmla="*/ f125 1 4733925"/>
              <a:gd name="f180" fmla="*/ f126 1 5829300"/>
              <a:gd name="f181" fmla="*/ f127 1 4733925"/>
              <a:gd name="f182" fmla="*/ f128 1 5829300"/>
              <a:gd name="f183" fmla="*/ f129 1 4733925"/>
              <a:gd name="f184" fmla="*/ f130 1 5829300"/>
              <a:gd name="f185" fmla="*/ f131 1 5829300"/>
              <a:gd name="f186" fmla="*/ f132 1 5829300"/>
              <a:gd name="f187" fmla="*/ f133 1 4733925"/>
              <a:gd name="f188" fmla="*/ f134 1 5829300"/>
              <a:gd name="f189" fmla="*/ f135 1 4733925"/>
              <a:gd name="f190" fmla="*/ f136 1 4733925"/>
              <a:gd name="f191" fmla="*/ f137 1 5829300"/>
              <a:gd name="f192" fmla="*/ f138 1 5829300"/>
              <a:gd name="f193" fmla="*/ f139 1 4733925"/>
              <a:gd name="f194" fmla="*/ f140 1 5829300"/>
              <a:gd name="f195" fmla="*/ f141 1 4733925"/>
              <a:gd name="f196" fmla="*/ f142 1 5829300"/>
              <a:gd name="f197" fmla="*/ f143 1 4733925"/>
              <a:gd name="f198" fmla="*/ f144 1 5829300"/>
              <a:gd name="f199" fmla="*/ f145 1 5829300"/>
              <a:gd name="f200" fmla="*/ f146 1 5829300"/>
              <a:gd name="f201" fmla="*/ f147 1 5829300"/>
              <a:gd name="f202" fmla="*/ f148 1 5829300"/>
              <a:gd name="f203" fmla="*/ f149 1 4733925"/>
              <a:gd name="f204" fmla="*/ f150 1 5829300"/>
              <a:gd name="f205" fmla="*/ f151 1 5829300"/>
              <a:gd name="f206" fmla="*/ f152 1 5829300"/>
              <a:gd name="f207" fmla="*/ f153 1 4733925"/>
              <a:gd name="f208" fmla="*/ f154 1 5829300"/>
              <a:gd name="f209" fmla="*/ f155 1 4733925"/>
              <a:gd name="f210" fmla="*/ f156 1 5829300"/>
              <a:gd name="f211" fmla="*/ f157 1 5829300"/>
              <a:gd name="f212" fmla="*/ f158 1 4733925"/>
              <a:gd name="f213" fmla="*/ f159 1 4733925"/>
              <a:gd name="f214" fmla="*/ f160 1 4733925"/>
              <a:gd name="f215" fmla="*/ f161 1 4733925"/>
              <a:gd name="f216" fmla="*/ f162 1 5829300"/>
              <a:gd name="f217" fmla="*/ f163 1 4733925"/>
              <a:gd name="f218" fmla="*/ f164 1 5829300"/>
              <a:gd name="f219" fmla="*/ f165 1 4733925"/>
              <a:gd name="f220" fmla="*/ f166 1 5829300"/>
              <a:gd name="f221" fmla="*/ f167 1 5829300"/>
              <a:gd name="f222" fmla="*/ f168 1 4733925"/>
              <a:gd name="f223" fmla="*/ f5 1 f114"/>
              <a:gd name="f224" fmla="*/ f6 1 f114"/>
              <a:gd name="f225" fmla="*/ f5 1 f115"/>
              <a:gd name="f226" fmla="*/ f7 1 f115"/>
              <a:gd name="f227" fmla="+- f169 0 f1"/>
              <a:gd name="f228" fmla="*/ f170 1 f114"/>
              <a:gd name="f229" fmla="*/ f171 1 f115"/>
              <a:gd name="f230" fmla="*/ f172 1 f114"/>
              <a:gd name="f231" fmla="*/ f173 1 f114"/>
              <a:gd name="f232" fmla="*/ f174 1 f115"/>
              <a:gd name="f233" fmla="*/ f175 1 f115"/>
              <a:gd name="f234" fmla="*/ f176 1 f115"/>
              <a:gd name="f235" fmla="*/ f177 1 f114"/>
              <a:gd name="f236" fmla="*/ f178 1 f114"/>
              <a:gd name="f237" fmla="*/ f179 1 f115"/>
              <a:gd name="f238" fmla="*/ f180 1 f114"/>
              <a:gd name="f239" fmla="*/ f181 1 f115"/>
              <a:gd name="f240" fmla="*/ f182 1 f114"/>
              <a:gd name="f241" fmla="*/ f183 1 f115"/>
              <a:gd name="f242" fmla="*/ f184 1 f114"/>
              <a:gd name="f243" fmla="*/ f185 1 f114"/>
              <a:gd name="f244" fmla="*/ f186 1 f114"/>
              <a:gd name="f245" fmla="*/ f187 1 f115"/>
              <a:gd name="f246" fmla="*/ f188 1 f114"/>
              <a:gd name="f247" fmla="*/ f189 1 f115"/>
              <a:gd name="f248" fmla="*/ f190 1 f115"/>
              <a:gd name="f249" fmla="*/ f191 1 f114"/>
              <a:gd name="f250" fmla="*/ f192 1 f114"/>
              <a:gd name="f251" fmla="*/ f193 1 f115"/>
              <a:gd name="f252" fmla="*/ f194 1 f114"/>
              <a:gd name="f253" fmla="*/ f195 1 f115"/>
              <a:gd name="f254" fmla="*/ f196 1 f114"/>
              <a:gd name="f255" fmla="*/ f197 1 f115"/>
              <a:gd name="f256" fmla="*/ f198 1 f114"/>
              <a:gd name="f257" fmla="*/ f199 1 f114"/>
              <a:gd name="f258" fmla="*/ f200 1 f114"/>
              <a:gd name="f259" fmla="*/ f201 1 f114"/>
              <a:gd name="f260" fmla="*/ f202 1 f114"/>
              <a:gd name="f261" fmla="*/ f203 1 f115"/>
              <a:gd name="f262" fmla="*/ f204 1 f114"/>
              <a:gd name="f263" fmla="*/ f205 1 f114"/>
              <a:gd name="f264" fmla="*/ f206 1 f114"/>
              <a:gd name="f265" fmla="*/ f207 1 f115"/>
              <a:gd name="f266" fmla="*/ f208 1 f114"/>
              <a:gd name="f267" fmla="*/ f209 1 f115"/>
              <a:gd name="f268" fmla="*/ f210 1 f114"/>
              <a:gd name="f269" fmla="*/ f211 1 f114"/>
              <a:gd name="f270" fmla="*/ f212 1 f115"/>
              <a:gd name="f271" fmla="*/ f213 1 f115"/>
              <a:gd name="f272" fmla="*/ f214 1 f115"/>
              <a:gd name="f273" fmla="*/ f215 1 f115"/>
              <a:gd name="f274" fmla="*/ f216 1 f114"/>
              <a:gd name="f275" fmla="*/ f217 1 f115"/>
              <a:gd name="f276" fmla="*/ f218 1 f114"/>
              <a:gd name="f277" fmla="*/ f219 1 f115"/>
              <a:gd name="f278" fmla="*/ f220 1 f114"/>
              <a:gd name="f279" fmla="*/ f221 1 f114"/>
              <a:gd name="f280" fmla="*/ f222 1 f115"/>
              <a:gd name="f281" fmla="*/ f223 f109 1"/>
              <a:gd name="f282" fmla="*/ f224 f109 1"/>
              <a:gd name="f283" fmla="*/ f226 f110 1"/>
              <a:gd name="f284" fmla="*/ f225 f110 1"/>
              <a:gd name="f285" fmla="*/ f228 f109 1"/>
              <a:gd name="f286" fmla="*/ f229 f110 1"/>
              <a:gd name="f287" fmla="*/ f230 f109 1"/>
              <a:gd name="f288" fmla="*/ f231 f109 1"/>
              <a:gd name="f289" fmla="*/ f232 f110 1"/>
              <a:gd name="f290" fmla="*/ f233 f110 1"/>
              <a:gd name="f291" fmla="*/ f234 f110 1"/>
              <a:gd name="f292" fmla="*/ f235 f109 1"/>
              <a:gd name="f293" fmla="*/ f236 f109 1"/>
              <a:gd name="f294" fmla="*/ f237 f110 1"/>
              <a:gd name="f295" fmla="*/ f238 f109 1"/>
              <a:gd name="f296" fmla="*/ f239 f110 1"/>
              <a:gd name="f297" fmla="*/ f240 f109 1"/>
              <a:gd name="f298" fmla="*/ f241 f110 1"/>
              <a:gd name="f299" fmla="*/ f242 f109 1"/>
              <a:gd name="f300" fmla="*/ f243 f109 1"/>
              <a:gd name="f301" fmla="*/ f244 f109 1"/>
              <a:gd name="f302" fmla="*/ f245 f110 1"/>
              <a:gd name="f303" fmla="*/ f246 f109 1"/>
              <a:gd name="f304" fmla="*/ f247 f110 1"/>
              <a:gd name="f305" fmla="*/ f248 f110 1"/>
              <a:gd name="f306" fmla="*/ f249 f109 1"/>
              <a:gd name="f307" fmla="*/ f250 f109 1"/>
              <a:gd name="f308" fmla="*/ f251 f110 1"/>
              <a:gd name="f309" fmla="*/ f252 f109 1"/>
              <a:gd name="f310" fmla="*/ f253 f110 1"/>
              <a:gd name="f311" fmla="*/ f254 f109 1"/>
              <a:gd name="f312" fmla="*/ f255 f110 1"/>
              <a:gd name="f313" fmla="*/ f256 f109 1"/>
              <a:gd name="f314" fmla="*/ f257 f109 1"/>
              <a:gd name="f315" fmla="*/ f258 f109 1"/>
              <a:gd name="f316" fmla="*/ f259 f109 1"/>
              <a:gd name="f317" fmla="*/ f260 f109 1"/>
              <a:gd name="f318" fmla="*/ f261 f110 1"/>
              <a:gd name="f319" fmla="*/ f262 f109 1"/>
              <a:gd name="f320" fmla="*/ f263 f109 1"/>
              <a:gd name="f321" fmla="*/ f264 f109 1"/>
              <a:gd name="f322" fmla="*/ f265 f110 1"/>
              <a:gd name="f323" fmla="*/ f266 f109 1"/>
              <a:gd name="f324" fmla="*/ f267 f110 1"/>
              <a:gd name="f325" fmla="*/ f268 f109 1"/>
              <a:gd name="f326" fmla="*/ f269 f109 1"/>
              <a:gd name="f327" fmla="*/ f270 f110 1"/>
              <a:gd name="f328" fmla="*/ f271 f110 1"/>
              <a:gd name="f329" fmla="*/ f272 f110 1"/>
              <a:gd name="f330" fmla="*/ f273 f110 1"/>
              <a:gd name="f331" fmla="*/ f274 f109 1"/>
              <a:gd name="f332" fmla="*/ f275 f110 1"/>
              <a:gd name="f333" fmla="*/ f276 f109 1"/>
              <a:gd name="f334" fmla="*/ f277 f110 1"/>
              <a:gd name="f335" fmla="*/ f278 f109 1"/>
              <a:gd name="f336" fmla="*/ f279 f109 1"/>
              <a:gd name="f337" fmla="*/ f280 f110 1"/>
            </a:gdLst>
            <a:ahLst/>
            <a:cxnLst>
              <a:cxn ang="3cd4">
                <a:pos x="hc" y="t"/>
              </a:cxn>
              <a:cxn ang="0">
                <a:pos x="r" y="vc"/>
              </a:cxn>
              <a:cxn ang="cd4">
                <a:pos x="hc" y="b"/>
              </a:cxn>
              <a:cxn ang="cd2">
                <a:pos x="l" y="vc"/>
              </a:cxn>
              <a:cxn ang="f227">
                <a:pos x="f285" y="f286"/>
              </a:cxn>
              <a:cxn ang="f227">
                <a:pos x="f287" y="f286"/>
              </a:cxn>
              <a:cxn ang="f227">
                <a:pos x="f288" y="f289"/>
              </a:cxn>
              <a:cxn ang="f227">
                <a:pos x="f288" y="f290"/>
              </a:cxn>
              <a:cxn ang="f227">
                <a:pos x="f287" y="f291"/>
              </a:cxn>
              <a:cxn ang="f227">
                <a:pos x="f292" y="f291"/>
              </a:cxn>
              <a:cxn ang="f227">
                <a:pos x="f293" y="f294"/>
              </a:cxn>
              <a:cxn ang="f227">
                <a:pos x="f295" y="f296"/>
              </a:cxn>
              <a:cxn ang="f227">
                <a:pos x="f297" y="f298"/>
              </a:cxn>
              <a:cxn ang="f227">
                <a:pos x="f299" y="f291"/>
              </a:cxn>
              <a:cxn ang="f227">
                <a:pos x="f300" y="f291"/>
              </a:cxn>
              <a:cxn ang="f227">
                <a:pos x="f301" y="f290"/>
              </a:cxn>
              <a:cxn ang="f227">
                <a:pos x="f301" y="f302"/>
              </a:cxn>
              <a:cxn ang="f227">
                <a:pos x="f285" y="f286"/>
              </a:cxn>
              <a:cxn ang="f227">
                <a:pos x="f303" y="f304"/>
              </a:cxn>
              <a:cxn ang="f227">
                <a:pos x="f285" y="f305"/>
              </a:cxn>
              <a:cxn ang="f227">
                <a:pos x="f306" y="f305"/>
              </a:cxn>
              <a:cxn ang="f227">
                <a:pos x="f307" y="f308"/>
              </a:cxn>
              <a:cxn ang="f227">
                <a:pos x="f309" y="f310"/>
              </a:cxn>
              <a:cxn ang="f227">
                <a:pos x="f311" y="f312"/>
              </a:cxn>
              <a:cxn ang="f227">
                <a:pos x="f313" y="f310"/>
              </a:cxn>
              <a:cxn ang="f227">
                <a:pos x="f314" y="f308"/>
              </a:cxn>
              <a:cxn ang="f227">
                <a:pos x="f315" y="f305"/>
              </a:cxn>
              <a:cxn ang="f227">
                <a:pos x="f316" y="f305"/>
              </a:cxn>
              <a:cxn ang="f227">
                <a:pos x="f317" y="f304"/>
              </a:cxn>
              <a:cxn ang="f227">
                <a:pos x="f317" y="f302"/>
              </a:cxn>
              <a:cxn ang="f227">
                <a:pos x="f316" y="f318"/>
              </a:cxn>
              <a:cxn ang="f227">
                <a:pos x="f319" y="f318"/>
              </a:cxn>
              <a:cxn ang="f227">
                <a:pos x="f320" y="f302"/>
              </a:cxn>
              <a:cxn ang="f227">
                <a:pos x="f320" y="f304"/>
              </a:cxn>
              <a:cxn ang="f227">
                <a:pos x="f303" y="f304"/>
              </a:cxn>
              <a:cxn ang="f227">
                <a:pos x="f321" y="f322"/>
              </a:cxn>
              <a:cxn ang="f227">
                <a:pos x="f323" y="f324"/>
              </a:cxn>
              <a:cxn ang="f227">
                <a:pos x="f325" y="f324"/>
              </a:cxn>
              <a:cxn ang="f227">
                <a:pos x="f326" y="f322"/>
              </a:cxn>
              <a:cxn ang="f227">
                <a:pos x="f325" y="f327"/>
              </a:cxn>
              <a:cxn ang="f227">
                <a:pos x="f323" y="f327"/>
              </a:cxn>
              <a:cxn ang="f227">
                <a:pos x="f321" y="f322"/>
              </a:cxn>
              <a:cxn ang="f227">
                <a:pos x="f321" y="f328"/>
              </a:cxn>
              <a:cxn ang="f227">
                <a:pos x="f323" y="f329"/>
              </a:cxn>
              <a:cxn ang="f227">
                <a:pos x="f325" y="f329"/>
              </a:cxn>
              <a:cxn ang="f227">
                <a:pos x="f326" y="f328"/>
              </a:cxn>
              <a:cxn ang="f227">
                <a:pos x="f325" y="f330"/>
              </a:cxn>
              <a:cxn ang="f227">
                <a:pos x="f323" y="f330"/>
              </a:cxn>
              <a:cxn ang="f227">
                <a:pos x="f321" y="f328"/>
              </a:cxn>
              <a:cxn ang="f227">
                <a:pos x="f331" y="f332"/>
              </a:cxn>
              <a:cxn ang="f227">
                <a:pos x="f333" y="f334"/>
              </a:cxn>
              <a:cxn ang="f227">
                <a:pos x="f335" y="f334"/>
              </a:cxn>
              <a:cxn ang="f227">
                <a:pos x="f336" y="f332"/>
              </a:cxn>
              <a:cxn ang="f227">
                <a:pos x="f335" y="f337"/>
              </a:cxn>
              <a:cxn ang="f227">
                <a:pos x="f325" y="f337"/>
              </a:cxn>
              <a:cxn ang="f227">
                <a:pos x="f331" y="f332"/>
              </a:cxn>
            </a:cxnLst>
            <a:rect l="f281" t="f284" r="f282" b="f283"/>
            <a:pathLst>
              <a:path w="5829300" h="4733925">
                <a:moveTo>
                  <a:pt x="f8" y="f5"/>
                </a:moveTo>
                <a:lnTo>
                  <a:pt x="f9" y="f5"/>
                </a:lnTo>
                <a:cubicBezTo>
                  <a:pt x="f10" y="f5"/>
                  <a:pt x="f5" y="f11"/>
                  <a:pt x="f5" y="f12"/>
                </a:cubicBezTo>
                <a:lnTo>
                  <a:pt x="f5" y="f13"/>
                </a:lnTo>
                <a:cubicBezTo>
                  <a:pt x="f5" y="f14"/>
                  <a:pt x="f11" y="f15"/>
                  <a:pt x="f9" y="f15"/>
                </a:cubicBezTo>
                <a:lnTo>
                  <a:pt x="f16" y="f15"/>
                </a:lnTo>
                <a:lnTo>
                  <a:pt x="f17" y="f18"/>
                </a:lnTo>
                <a:cubicBezTo>
                  <a:pt x="f19" y="f20"/>
                  <a:pt x="f21" y="f22"/>
                  <a:pt x="f23" y="f22"/>
                </a:cubicBezTo>
                <a:cubicBezTo>
                  <a:pt x="f24" y="f22"/>
                  <a:pt x="f25" y="f26"/>
                  <a:pt x="f27" y="f28"/>
                </a:cubicBezTo>
                <a:lnTo>
                  <a:pt x="f29" y="f15"/>
                </a:lnTo>
                <a:lnTo>
                  <a:pt x="f30" y="f15"/>
                </a:lnTo>
                <a:cubicBezTo>
                  <a:pt x="f31" y="f15"/>
                  <a:pt x="f32" y="f33"/>
                  <a:pt x="f32" y="f13"/>
                </a:cubicBezTo>
                <a:lnTo>
                  <a:pt x="f32" y="f34"/>
                </a:lnTo>
                <a:cubicBezTo>
                  <a:pt x="f35" y="f36"/>
                  <a:pt x="f37" y="f5"/>
                  <a:pt x="f8" y="f5"/>
                </a:cubicBezTo>
                <a:close/>
                <a:moveTo>
                  <a:pt x="f38" y="f39"/>
                </a:moveTo>
                <a:cubicBezTo>
                  <a:pt x="f38" y="f40"/>
                  <a:pt x="f41" y="f42"/>
                  <a:pt x="f8" y="f42"/>
                </a:cubicBezTo>
                <a:lnTo>
                  <a:pt x="f43" y="f42"/>
                </a:lnTo>
                <a:cubicBezTo>
                  <a:pt x="f44" y="f42"/>
                  <a:pt x="f45" y="f46"/>
                  <a:pt x="f47" y="f48"/>
                </a:cubicBezTo>
                <a:lnTo>
                  <a:pt x="f49" y="f50"/>
                </a:lnTo>
                <a:cubicBezTo>
                  <a:pt x="f51" y="f52"/>
                  <a:pt x="f53" y="f54"/>
                  <a:pt x="f53" y="f54"/>
                </a:cubicBezTo>
                <a:cubicBezTo>
                  <a:pt x="f55" y="f54"/>
                  <a:pt x="f56" y="f57"/>
                  <a:pt x="f58" y="f50"/>
                </a:cubicBezTo>
                <a:lnTo>
                  <a:pt x="f59" y="f48"/>
                </a:lnTo>
                <a:cubicBezTo>
                  <a:pt x="f60" y="f61"/>
                  <a:pt x="f62" y="f42"/>
                  <a:pt x="f63" y="f42"/>
                </a:cubicBezTo>
                <a:lnTo>
                  <a:pt x="f34" y="f42"/>
                </a:lnTo>
                <a:cubicBezTo>
                  <a:pt x="f64" y="f42"/>
                  <a:pt x="f65" y="f66"/>
                  <a:pt x="f65" y="f39"/>
                </a:cubicBezTo>
                <a:lnTo>
                  <a:pt x="f65" y="f34"/>
                </a:lnTo>
                <a:cubicBezTo>
                  <a:pt x="f65" y="f64"/>
                  <a:pt x="f67" y="f65"/>
                  <a:pt x="f34" y="f65"/>
                </a:cubicBezTo>
                <a:lnTo>
                  <a:pt x="f68" y="f65"/>
                </a:lnTo>
                <a:cubicBezTo>
                  <a:pt x="f69" y="f65"/>
                  <a:pt x="f70" y="f67"/>
                  <a:pt x="f70" y="f34"/>
                </a:cubicBezTo>
                <a:lnTo>
                  <a:pt x="f70" y="f39"/>
                </a:lnTo>
                <a:lnTo>
                  <a:pt x="f38" y="f39"/>
                </a:lnTo>
                <a:close/>
                <a:moveTo>
                  <a:pt x="f71" y="f72"/>
                </a:moveTo>
                <a:cubicBezTo>
                  <a:pt x="f71" y="f73"/>
                  <a:pt x="f74" y="f75"/>
                  <a:pt x="f76" y="f75"/>
                </a:cubicBezTo>
                <a:lnTo>
                  <a:pt x="f77" y="f75"/>
                </a:lnTo>
                <a:cubicBezTo>
                  <a:pt x="f78" y="f75"/>
                  <a:pt x="f79" y="f73"/>
                  <a:pt x="f79" y="f72"/>
                </a:cubicBezTo>
                <a:cubicBezTo>
                  <a:pt x="f79" y="f80"/>
                  <a:pt x="f81" y="f82"/>
                  <a:pt x="f77" y="f82"/>
                </a:cubicBezTo>
                <a:lnTo>
                  <a:pt x="f76" y="f82"/>
                </a:lnTo>
                <a:cubicBezTo>
                  <a:pt x="f74" y="f83"/>
                  <a:pt x="f71" y="f84"/>
                  <a:pt x="f71" y="f72"/>
                </a:cubicBezTo>
                <a:close/>
                <a:moveTo>
                  <a:pt x="f71" y="f85"/>
                </a:moveTo>
                <a:cubicBezTo>
                  <a:pt x="f71" y="f86"/>
                  <a:pt x="f74" y="f87"/>
                  <a:pt x="f76" y="f87"/>
                </a:cubicBezTo>
                <a:lnTo>
                  <a:pt x="f77" y="f87"/>
                </a:lnTo>
                <a:cubicBezTo>
                  <a:pt x="f78" y="f87"/>
                  <a:pt x="f79" y="f88"/>
                  <a:pt x="f79" y="f85"/>
                </a:cubicBezTo>
                <a:cubicBezTo>
                  <a:pt x="f79" y="f89"/>
                  <a:pt x="f81" y="f90"/>
                  <a:pt x="f77" y="f90"/>
                </a:cubicBezTo>
                <a:lnTo>
                  <a:pt x="f76" y="f90"/>
                </a:lnTo>
                <a:cubicBezTo>
                  <a:pt x="f74" y="f91"/>
                  <a:pt x="f71" y="f92"/>
                  <a:pt x="f71" y="f85"/>
                </a:cubicBezTo>
                <a:close/>
                <a:moveTo>
                  <a:pt x="f93" y="f94"/>
                </a:moveTo>
                <a:cubicBezTo>
                  <a:pt x="f93" y="f95"/>
                  <a:pt x="f96" y="f97"/>
                  <a:pt x="f98" y="f97"/>
                </a:cubicBezTo>
                <a:lnTo>
                  <a:pt x="f99" y="f97"/>
                </a:lnTo>
                <a:cubicBezTo>
                  <a:pt x="f100" y="f97"/>
                  <a:pt x="f101" y="f102"/>
                  <a:pt x="f101" y="f94"/>
                </a:cubicBezTo>
                <a:cubicBezTo>
                  <a:pt x="f101" y="f103"/>
                  <a:pt x="f104" y="f105"/>
                  <a:pt x="f99" y="f105"/>
                </a:cubicBezTo>
                <a:lnTo>
                  <a:pt x="f77" y="f105"/>
                </a:lnTo>
                <a:cubicBezTo>
                  <a:pt x="f78" y="f106"/>
                  <a:pt x="f93" y="f107"/>
                  <a:pt x="f93" y="f94"/>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orma libre 15">
            <a:extLst>
              <a:ext uri="{FF2B5EF4-FFF2-40B4-BE49-F238E27FC236}">
                <a16:creationId xmlns:a16="http://schemas.microsoft.com/office/drawing/2014/main" id="{72774371-4E95-433B-E1EE-1624881E033C}"/>
              </a:ext>
            </a:extLst>
          </p:cNvPr>
          <p:cNvSpPr/>
          <p:nvPr/>
        </p:nvSpPr>
        <p:spPr>
          <a:xfrm>
            <a:off x="1015505" y="4757129"/>
            <a:ext cx="255510" cy="362852"/>
          </a:xfrm>
          <a:custGeom>
            <a:avLst/>
            <a:gdLst>
              <a:gd name="f0" fmla="val 10800000"/>
              <a:gd name="f1" fmla="val 5400000"/>
              <a:gd name="f2" fmla="val 180"/>
              <a:gd name="f3" fmla="val w"/>
              <a:gd name="f4" fmla="val h"/>
              <a:gd name="f5" fmla="val 0"/>
              <a:gd name="f6" fmla="val 4823113"/>
              <a:gd name="f7" fmla="val 6849340"/>
              <a:gd name="f8" fmla="val 4773515"/>
              <a:gd name="f9" fmla="val 1936441"/>
              <a:gd name="f10" fmla="val 4537365"/>
              <a:gd name="f11" fmla="val 793294"/>
              <a:gd name="f12" fmla="val 3564776"/>
              <a:gd name="f13" fmla="val 2421628"/>
              <a:gd name="f14" fmla="val 2260699"/>
              <a:gd name="f15" fmla="val 2100636"/>
              <a:gd name="f16" fmla="val 19240"/>
              <a:gd name="f17" fmla="val 1939707"/>
              <a:gd name="f18" fmla="val 47227"/>
              <a:gd name="f19" fmla="val 1306467"/>
              <a:gd name="f20" fmla="val 169675"/>
              <a:gd name="f21" fmla="val 768573"/>
              <a:gd name="f22" fmla="val 529157"/>
              <a:gd name="f23" fmla="val 409100"/>
              <a:gd name="f24" fmla="val 1067051"/>
              <a:gd name="f25" fmla="val 50501"/>
              <a:gd name="f26" fmla="val 1605828"/>
              <a:gd name="f27" fmla="+- 0 0 82442"/>
              <a:gd name="f28" fmla="val 2247805"/>
              <a:gd name="f29" fmla="val 2889790"/>
              <a:gd name="f30" fmla="val 135343"/>
              <a:gd name="f31" fmla="val 3314865"/>
              <a:gd name="f32" fmla="val 305892"/>
              <a:gd name="f33" fmla="val 3711945"/>
              <a:gd name="f34" fmla="val 465955"/>
              <a:gd name="f35" fmla="val 4042557"/>
              <a:gd name="f36" fmla="val 777328"/>
              <a:gd name="f37" fmla="val 4703783"/>
              <a:gd name="f38" fmla="val 1184028"/>
              <a:gd name="f39" fmla="val 5374620"/>
              <a:gd name="f40" fmla="val 1741171"/>
              <a:gd name="f41" fmla="val 6167914"/>
              <a:gd name="f42" fmla="val 1863619"/>
              <a:gd name="f43" fmla="val 6337598"/>
              <a:gd name="f44" fmla="val 1986942"/>
              <a:gd name="f45" fmla="val 6508147"/>
              <a:gd name="f46" fmla="val 2119010"/>
              <a:gd name="f47" fmla="val 6677822"/>
              <a:gd name="f48" fmla="val 6687442"/>
              <a:gd name="f49" fmla="val 2146997"/>
              <a:gd name="f50" fmla="val 6725049"/>
              <a:gd name="f51" fmla="val 2156617"/>
              <a:gd name="f52" fmla="val 6734669"/>
              <a:gd name="f53" fmla="val 2223093"/>
              <a:gd name="f54" fmla="val 6819511"/>
              <a:gd name="f55" fmla="val 2317546"/>
              <a:gd name="f56" fmla="val 6857117"/>
              <a:gd name="f57" fmla="val 2412008"/>
              <a:gd name="f58" fmla="val 2478484"/>
              <a:gd name="f59" fmla="val 2591312"/>
              <a:gd name="f60" fmla="val 6829131"/>
              <a:gd name="f61" fmla="val 2695386"/>
              <a:gd name="f62" fmla="val 6705808"/>
              <a:gd name="f63" fmla="val 3073225"/>
              <a:gd name="f64" fmla="val 6214266"/>
              <a:gd name="f65" fmla="val 3394218"/>
              <a:gd name="f66" fmla="val 5733219"/>
              <a:gd name="f67" fmla="val 3696844"/>
              <a:gd name="f68" fmla="val 5251297"/>
              <a:gd name="f69" fmla="val 4037077"/>
              <a:gd name="f70" fmla="val 4703774"/>
              <a:gd name="f71" fmla="val 4452532"/>
              <a:gd name="f72" fmla="val 3976081"/>
              <a:gd name="f73" fmla="val 4707923"/>
              <a:gd name="f74" fmla="val 3163547"/>
              <a:gd name="f75" fmla="val 4839117"/>
              <a:gd name="f76" fmla="val 2748101"/>
              <a:gd name="f77" fmla="val 4858357"/>
              <a:gd name="f78" fmla="val 2332647"/>
              <a:gd name="f79" fmla="val 4366816"/>
              <a:gd name="f80" fmla="val 3060339"/>
              <a:gd name="f81" fmla="val 4121044"/>
              <a:gd name="f82" fmla="val 3835267"/>
              <a:gd name="f83" fmla="val 3715210"/>
              <a:gd name="f84" fmla="val 4534099"/>
              <a:gd name="f85" fmla="val 3394226"/>
              <a:gd name="f86" fmla="val 5063248"/>
              <a:gd name="f87" fmla="val 3101220"/>
              <a:gd name="f88" fmla="val 5535549"/>
              <a:gd name="f89" fmla="val 2780236"/>
              <a:gd name="f90" fmla="val 5998230"/>
              <a:gd name="f91" fmla="val 2421637"/>
              <a:gd name="f92" fmla="val 6480152"/>
              <a:gd name="f93" fmla="val 6489772"/>
              <a:gd name="f94" fmla="val 2412017"/>
              <a:gd name="f95" fmla="val 2402396"/>
              <a:gd name="f96" fmla="val 6470532"/>
              <a:gd name="f97" fmla="val 6460912"/>
              <a:gd name="f98" fmla="val 2392776"/>
              <a:gd name="f99" fmla="val 2270328"/>
              <a:gd name="f100" fmla="val 6291237"/>
              <a:gd name="f101" fmla="val 2147005"/>
              <a:gd name="f102" fmla="val 6120678"/>
              <a:gd name="f103" fmla="val 2024557"/>
              <a:gd name="f104" fmla="val 5951004"/>
              <a:gd name="f105" fmla="val 1477034"/>
              <a:gd name="f106" fmla="val 5176076"/>
              <a:gd name="f107" fmla="val 1079954"/>
              <a:gd name="f108" fmla="val 4524479"/>
              <a:gd name="f109" fmla="val 3882494"/>
              <a:gd name="f110" fmla="val 626019"/>
              <a:gd name="f111" fmla="val 3571122"/>
              <a:gd name="f112" fmla="val 3202028"/>
              <a:gd name="f113" fmla="val 389868"/>
              <a:gd name="f114" fmla="val 2805823"/>
              <a:gd name="f115" fmla="val 276165"/>
              <a:gd name="f116" fmla="val 2258300"/>
              <a:gd name="f117" fmla="val 1700282"/>
              <a:gd name="f118" fmla="val 692495"/>
              <a:gd name="f119" fmla="val 1247230"/>
              <a:gd name="f120" fmla="val 995121"/>
              <a:gd name="f121" fmla="val 794177"/>
              <a:gd name="f122" fmla="val 1467423"/>
              <a:gd name="f123" fmla="val 481922"/>
              <a:gd name="f124" fmla="val 2005316"/>
              <a:gd name="f125" fmla="val 377848"/>
              <a:gd name="f126" fmla="val 349862"/>
              <a:gd name="f127" fmla="val 2279074"/>
              <a:gd name="f128" fmla="val 340242"/>
              <a:gd name="f129" fmla="val 2420771"/>
              <a:gd name="f130" fmla="val 3402989"/>
              <a:gd name="f131" fmla="val 4225144"/>
              <a:gd name="f132" fmla="val 1020708"/>
              <a:gd name="f133" fmla="val 4432425"/>
              <a:gd name="f134" fmla="val 2002917"/>
              <a:gd name="f135" fmla="val 4508504"/>
              <a:gd name="f136" fmla="val 2342267"/>
              <a:gd name="f137" fmla="val 4480518"/>
              <a:gd name="f138" fmla="val 2700866"/>
              <a:gd name="f139" fmla="val 2392768"/>
              <a:gd name="f140" fmla="val 1265596"/>
              <a:gd name="f141" fmla="val 1778777"/>
              <a:gd name="f142" fmla="val 1278481"/>
              <a:gd name="f143" fmla="val 1765883"/>
              <a:gd name="f144" fmla="val 2379882"/>
              <a:gd name="f145" fmla="val 2993881"/>
              <a:gd name="f146" fmla="val 1778769"/>
              <a:gd name="f147" fmla="val 3494168"/>
              <a:gd name="f148" fmla="val 3006767"/>
              <a:gd name="f149" fmla="val 3507054"/>
              <a:gd name="f150" fmla="val 3006758"/>
              <a:gd name="f151" fmla="val 3145181"/>
              <a:gd name="f152" fmla="val 1967693"/>
              <a:gd name="f153" fmla="val 1627460"/>
              <a:gd name="f154" fmla="val 2804948"/>
              <a:gd name="f155" fmla="val 2379873"/>
              <a:gd name="f156" fmla="val 1954799"/>
              <a:gd name="f157" fmla="val 1614565"/>
              <a:gd name="f158" fmla="val 2817843"/>
              <a:gd name="f159" fmla="val 3158075"/>
              <a:gd name="f160" fmla="val 2817834"/>
              <a:gd name="f161" fmla="+- 0 0 -90"/>
              <a:gd name="f162" fmla="*/ f3 1 4823113"/>
              <a:gd name="f163" fmla="*/ f4 1 6849340"/>
              <a:gd name="f164" fmla="+- f7 0 f5"/>
              <a:gd name="f165" fmla="+- f6 0 f5"/>
              <a:gd name="f166" fmla="*/ f161 f0 1"/>
              <a:gd name="f167" fmla="*/ f165 1 4823113"/>
              <a:gd name="f168" fmla="*/ f164 1 6849340"/>
              <a:gd name="f169" fmla="*/ 4773515 f165 1"/>
              <a:gd name="f170" fmla="*/ 1936441 f164 1"/>
              <a:gd name="f171" fmla="*/ 2421628 f165 1"/>
              <a:gd name="f172" fmla="*/ 0 f164 1"/>
              <a:gd name="f173" fmla="*/ 1939707 f165 1"/>
              <a:gd name="f174" fmla="*/ 47227 f164 1"/>
              <a:gd name="f175" fmla="*/ 409100 f165 1"/>
              <a:gd name="f176" fmla="*/ 1067051 f164 1"/>
              <a:gd name="f177" fmla="*/ 50501 f165 1"/>
              <a:gd name="f178" fmla="*/ 2889790 f164 1"/>
              <a:gd name="f179" fmla="*/ 465955 f165 1"/>
              <a:gd name="f180" fmla="*/ 4042557 f164 1"/>
              <a:gd name="f181" fmla="*/ 1741171 f165 1"/>
              <a:gd name="f182" fmla="*/ 6167914 f164 1"/>
              <a:gd name="f183" fmla="*/ 2119010 f165 1"/>
              <a:gd name="f184" fmla="*/ 6677822 f164 1"/>
              <a:gd name="f185" fmla="*/ 6687442 f164 1"/>
              <a:gd name="f186" fmla="*/ 2146997 f165 1"/>
              <a:gd name="f187" fmla="*/ 6725049 f164 1"/>
              <a:gd name="f188" fmla="*/ 2156617 f165 1"/>
              <a:gd name="f189" fmla="*/ 6734669 f164 1"/>
              <a:gd name="f190" fmla="*/ 2412008 f165 1"/>
              <a:gd name="f191" fmla="*/ 6857117 f164 1"/>
              <a:gd name="f192" fmla="*/ 2695386 f165 1"/>
              <a:gd name="f193" fmla="*/ 6705808 f164 1"/>
              <a:gd name="f194" fmla="*/ 3696844 f165 1"/>
              <a:gd name="f195" fmla="*/ 5251297 f164 1"/>
              <a:gd name="f196" fmla="*/ 4707923 f165 1"/>
              <a:gd name="f197" fmla="*/ 3163547 f164 1"/>
              <a:gd name="f198" fmla="*/ 4366816 f165 1"/>
              <a:gd name="f199" fmla="*/ 3060339 f164 1"/>
              <a:gd name="f200" fmla="*/ 3394226 f165 1"/>
              <a:gd name="f201" fmla="*/ 5063248 f164 1"/>
              <a:gd name="f202" fmla="*/ 2421637 f165 1"/>
              <a:gd name="f203" fmla="*/ 6480152 f164 1"/>
              <a:gd name="f204" fmla="*/ 2412017 f165 1"/>
              <a:gd name="f205" fmla="*/ 6489772 f164 1"/>
              <a:gd name="f206" fmla="*/ 2402396 f165 1"/>
              <a:gd name="f207" fmla="*/ 6470532 f164 1"/>
              <a:gd name="f208" fmla="*/ 2392776 f165 1"/>
              <a:gd name="f209" fmla="*/ 6460912 f164 1"/>
              <a:gd name="f210" fmla="*/ 2024557 f165 1"/>
              <a:gd name="f211" fmla="*/ 5951004 f164 1"/>
              <a:gd name="f212" fmla="*/ 777328 f165 1"/>
              <a:gd name="f213" fmla="*/ 3882494 f164 1"/>
              <a:gd name="f214" fmla="*/ 389868 f165 1"/>
              <a:gd name="f215" fmla="*/ 2805823 f164 1"/>
              <a:gd name="f216" fmla="*/ 692495 f165 1"/>
              <a:gd name="f217" fmla="*/ 1247230 f164 1"/>
              <a:gd name="f218" fmla="*/ 2005316 f165 1"/>
              <a:gd name="f219" fmla="*/ 377848 f164 1"/>
              <a:gd name="f220" fmla="*/ 2420771 f165 1"/>
              <a:gd name="f221" fmla="*/ 340242 f164 1"/>
              <a:gd name="f222" fmla="*/ 4432425 f165 1"/>
              <a:gd name="f223" fmla="*/ 2002917 f164 1"/>
              <a:gd name="f224" fmla="*/ 2392768 f165 1"/>
              <a:gd name="f225" fmla="*/ 1265596 f164 1"/>
              <a:gd name="f226" fmla="*/ 1278481 f165 1"/>
              <a:gd name="f227" fmla="*/ 2379882 f164 1"/>
              <a:gd name="f228" fmla="*/ 3494168 f164 1"/>
              <a:gd name="f229" fmla="*/ 3507054 f165 1"/>
              <a:gd name="f230" fmla="*/ 3145181 f164 1"/>
              <a:gd name="f231" fmla="*/ 1627460 f165 1"/>
              <a:gd name="f232" fmla="*/ 2379873 f164 1"/>
              <a:gd name="f233" fmla="*/ 1614565 f164 1"/>
              <a:gd name="f234" fmla="*/ 3158075 f165 1"/>
              <a:gd name="f235" fmla="*/ f166 1 f2"/>
              <a:gd name="f236" fmla="*/ f169 1 4823113"/>
              <a:gd name="f237" fmla="*/ f170 1 6849340"/>
              <a:gd name="f238" fmla="*/ f171 1 4823113"/>
              <a:gd name="f239" fmla="*/ f172 1 6849340"/>
              <a:gd name="f240" fmla="*/ f173 1 4823113"/>
              <a:gd name="f241" fmla="*/ f174 1 6849340"/>
              <a:gd name="f242" fmla="*/ f175 1 4823113"/>
              <a:gd name="f243" fmla="*/ f176 1 6849340"/>
              <a:gd name="f244" fmla="*/ f177 1 4823113"/>
              <a:gd name="f245" fmla="*/ f178 1 6849340"/>
              <a:gd name="f246" fmla="*/ f179 1 4823113"/>
              <a:gd name="f247" fmla="*/ f180 1 6849340"/>
              <a:gd name="f248" fmla="*/ f181 1 4823113"/>
              <a:gd name="f249" fmla="*/ f182 1 6849340"/>
              <a:gd name="f250" fmla="*/ f183 1 4823113"/>
              <a:gd name="f251" fmla="*/ f184 1 6849340"/>
              <a:gd name="f252" fmla="*/ f185 1 6849340"/>
              <a:gd name="f253" fmla="*/ f186 1 4823113"/>
              <a:gd name="f254" fmla="*/ f187 1 6849340"/>
              <a:gd name="f255" fmla="*/ f188 1 4823113"/>
              <a:gd name="f256" fmla="*/ f189 1 6849340"/>
              <a:gd name="f257" fmla="*/ f190 1 4823113"/>
              <a:gd name="f258" fmla="*/ f191 1 6849340"/>
              <a:gd name="f259" fmla="*/ f192 1 4823113"/>
              <a:gd name="f260" fmla="*/ f193 1 6849340"/>
              <a:gd name="f261" fmla="*/ f194 1 4823113"/>
              <a:gd name="f262" fmla="*/ f195 1 6849340"/>
              <a:gd name="f263" fmla="*/ f196 1 4823113"/>
              <a:gd name="f264" fmla="*/ f197 1 6849340"/>
              <a:gd name="f265" fmla="*/ f198 1 4823113"/>
              <a:gd name="f266" fmla="*/ f199 1 6849340"/>
              <a:gd name="f267" fmla="*/ f200 1 4823113"/>
              <a:gd name="f268" fmla="*/ f201 1 6849340"/>
              <a:gd name="f269" fmla="*/ f202 1 4823113"/>
              <a:gd name="f270" fmla="*/ f203 1 6849340"/>
              <a:gd name="f271" fmla="*/ f204 1 4823113"/>
              <a:gd name="f272" fmla="*/ f205 1 6849340"/>
              <a:gd name="f273" fmla="*/ f206 1 4823113"/>
              <a:gd name="f274" fmla="*/ f207 1 6849340"/>
              <a:gd name="f275" fmla="*/ f208 1 4823113"/>
              <a:gd name="f276" fmla="*/ f209 1 6849340"/>
              <a:gd name="f277" fmla="*/ f210 1 4823113"/>
              <a:gd name="f278" fmla="*/ f211 1 6849340"/>
              <a:gd name="f279" fmla="*/ f212 1 4823113"/>
              <a:gd name="f280" fmla="*/ f213 1 6849340"/>
              <a:gd name="f281" fmla="*/ f214 1 4823113"/>
              <a:gd name="f282" fmla="*/ f215 1 6849340"/>
              <a:gd name="f283" fmla="*/ f216 1 4823113"/>
              <a:gd name="f284" fmla="*/ f217 1 6849340"/>
              <a:gd name="f285" fmla="*/ f218 1 4823113"/>
              <a:gd name="f286" fmla="*/ f219 1 6849340"/>
              <a:gd name="f287" fmla="*/ f220 1 4823113"/>
              <a:gd name="f288" fmla="*/ f221 1 6849340"/>
              <a:gd name="f289" fmla="*/ f222 1 4823113"/>
              <a:gd name="f290" fmla="*/ f223 1 6849340"/>
              <a:gd name="f291" fmla="*/ f224 1 4823113"/>
              <a:gd name="f292" fmla="*/ f225 1 6849340"/>
              <a:gd name="f293" fmla="*/ f226 1 4823113"/>
              <a:gd name="f294" fmla="*/ f227 1 6849340"/>
              <a:gd name="f295" fmla="*/ f228 1 6849340"/>
              <a:gd name="f296" fmla="*/ f229 1 4823113"/>
              <a:gd name="f297" fmla="*/ f230 1 6849340"/>
              <a:gd name="f298" fmla="*/ f231 1 4823113"/>
              <a:gd name="f299" fmla="*/ f232 1 6849340"/>
              <a:gd name="f300" fmla="*/ f233 1 6849340"/>
              <a:gd name="f301" fmla="*/ f234 1 4823113"/>
              <a:gd name="f302" fmla="*/ f5 1 f167"/>
              <a:gd name="f303" fmla="*/ f6 1 f167"/>
              <a:gd name="f304" fmla="*/ f5 1 f168"/>
              <a:gd name="f305" fmla="*/ f7 1 f168"/>
              <a:gd name="f306" fmla="+- f235 0 f1"/>
              <a:gd name="f307" fmla="*/ f236 1 f167"/>
              <a:gd name="f308" fmla="*/ f237 1 f168"/>
              <a:gd name="f309" fmla="*/ f238 1 f167"/>
              <a:gd name="f310" fmla="*/ f239 1 f168"/>
              <a:gd name="f311" fmla="*/ f240 1 f167"/>
              <a:gd name="f312" fmla="*/ f241 1 f168"/>
              <a:gd name="f313" fmla="*/ f242 1 f167"/>
              <a:gd name="f314" fmla="*/ f243 1 f168"/>
              <a:gd name="f315" fmla="*/ f244 1 f167"/>
              <a:gd name="f316" fmla="*/ f245 1 f168"/>
              <a:gd name="f317" fmla="*/ f246 1 f167"/>
              <a:gd name="f318" fmla="*/ f247 1 f168"/>
              <a:gd name="f319" fmla="*/ f248 1 f167"/>
              <a:gd name="f320" fmla="*/ f249 1 f168"/>
              <a:gd name="f321" fmla="*/ f250 1 f167"/>
              <a:gd name="f322" fmla="*/ f251 1 f168"/>
              <a:gd name="f323" fmla="*/ f252 1 f168"/>
              <a:gd name="f324" fmla="*/ f253 1 f167"/>
              <a:gd name="f325" fmla="*/ f254 1 f168"/>
              <a:gd name="f326" fmla="*/ f255 1 f167"/>
              <a:gd name="f327" fmla="*/ f256 1 f168"/>
              <a:gd name="f328" fmla="*/ f257 1 f167"/>
              <a:gd name="f329" fmla="*/ f258 1 f168"/>
              <a:gd name="f330" fmla="*/ f259 1 f167"/>
              <a:gd name="f331" fmla="*/ f260 1 f168"/>
              <a:gd name="f332" fmla="*/ f261 1 f167"/>
              <a:gd name="f333" fmla="*/ f262 1 f168"/>
              <a:gd name="f334" fmla="*/ f263 1 f167"/>
              <a:gd name="f335" fmla="*/ f264 1 f168"/>
              <a:gd name="f336" fmla="*/ f265 1 f167"/>
              <a:gd name="f337" fmla="*/ f266 1 f168"/>
              <a:gd name="f338" fmla="*/ f267 1 f167"/>
              <a:gd name="f339" fmla="*/ f268 1 f168"/>
              <a:gd name="f340" fmla="*/ f269 1 f167"/>
              <a:gd name="f341" fmla="*/ f270 1 f168"/>
              <a:gd name="f342" fmla="*/ f271 1 f167"/>
              <a:gd name="f343" fmla="*/ f272 1 f168"/>
              <a:gd name="f344" fmla="*/ f273 1 f167"/>
              <a:gd name="f345" fmla="*/ f274 1 f168"/>
              <a:gd name="f346" fmla="*/ f275 1 f167"/>
              <a:gd name="f347" fmla="*/ f276 1 f168"/>
              <a:gd name="f348" fmla="*/ f277 1 f167"/>
              <a:gd name="f349" fmla="*/ f278 1 f168"/>
              <a:gd name="f350" fmla="*/ f279 1 f167"/>
              <a:gd name="f351" fmla="*/ f280 1 f168"/>
              <a:gd name="f352" fmla="*/ f281 1 f167"/>
              <a:gd name="f353" fmla="*/ f282 1 f168"/>
              <a:gd name="f354" fmla="*/ f283 1 f167"/>
              <a:gd name="f355" fmla="*/ f284 1 f168"/>
              <a:gd name="f356" fmla="*/ f285 1 f167"/>
              <a:gd name="f357" fmla="*/ f286 1 f168"/>
              <a:gd name="f358" fmla="*/ f287 1 f167"/>
              <a:gd name="f359" fmla="*/ f288 1 f168"/>
              <a:gd name="f360" fmla="*/ f289 1 f167"/>
              <a:gd name="f361" fmla="*/ f290 1 f168"/>
              <a:gd name="f362" fmla="*/ f291 1 f167"/>
              <a:gd name="f363" fmla="*/ f292 1 f168"/>
              <a:gd name="f364" fmla="*/ f293 1 f167"/>
              <a:gd name="f365" fmla="*/ f294 1 f168"/>
              <a:gd name="f366" fmla="*/ f295 1 f168"/>
              <a:gd name="f367" fmla="*/ f296 1 f167"/>
              <a:gd name="f368" fmla="*/ f297 1 f168"/>
              <a:gd name="f369" fmla="*/ f298 1 f167"/>
              <a:gd name="f370" fmla="*/ f299 1 f168"/>
              <a:gd name="f371" fmla="*/ f300 1 f168"/>
              <a:gd name="f372" fmla="*/ f301 1 f167"/>
              <a:gd name="f373" fmla="*/ f302 f162 1"/>
              <a:gd name="f374" fmla="*/ f303 f162 1"/>
              <a:gd name="f375" fmla="*/ f305 f163 1"/>
              <a:gd name="f376" fmla="*/ f304 f163 1"/>
              <a:gd name="f377" fmla="*/ f307 f162 1"/>
              <a:gd name="f378" fmla="*/ f308 f163 1"/>
              <a:gd name="f379" fmla="*/ f309 f162 1"/>
              <a:gd name="f380" fmla="*/ f310 f163 1"/>
              <a:gd name="f381" fmla="*/ f311 f162 1"/>
              <a:gd name="f382" fmla="*/ f312 f163 1"/>
              <a:gd name="f383" fmla="*/ f313 f162 1"/>
              <a:gd name="f384" fmla="*/ f314 f163 1"/>
              <a:gd name="f385" fmla="*/ f315 f162 1"/>
              <a:gd name="f386" fmla="*/ f316 f163 1"/>
              <a:gd name="f387" fmla="*/ f317 f162 1"/>
              <a:gd name="f388" fmla="*/ f318 f163 1"/>
              <a:gd name="f389" fmla="*/ f319 f162 1"/>
              <a:gd name="f390" fmla="*/ f320 f163 1"/>
              <a:gd name="f391" fmla="*/ f321 f162 1"/>
              <a:gd name="f392" fmla="*/ f322 f163 1"/>
              <a:gd name="f393" fmla="*/ f323 f163 1"/>
              <a:gd name="f394" fmla="*/ f324 f162 1"/>
              <a:gd name="f395" fmla="*/ f325 f163 1"/>
              <a:gd name="f396" fmla="*/ f326 f162 1"/>
              <a:gd name="f397" fmla="*/ f327 f163 1"/>
              <a:gd name="f398" fmla="*/ f328 f162 1"/>
              <a:gd name="f399" fmla="*/ f329 f163 1"/>
              <a:gd name="f400" fmla="*/ f330 f162 1"/>
              <a:gd name="f401" fmla="*/ f331 f163 1"/>
              <a:gd name="f402" fmla="*/ f332 f162 1"/>
              <a:gd name="f403" fmla="*/ f333 f163 1"/>
              <a:gd name="f404" fmla="*/ f334 f162 1"/>
              <a:gd name="f405" fmla="*/ f335 f163 1"/>
              <a:gd name="f406" fmla="*/ f336 f162 1"/>
              <a:gd name="f407" fmla="*/ f337 f163 1"/>
              <a:gd name="f408" fmla="*/ f338 f162 1"/>
              <a:gd name="f409" fmla="*/ f339 f163 1"/>
              <a:gd name="f410" fmla="*/ f340 f162 1"/>
              <a:gd name="f411" fmla="*/ f341 f163 1"/>
              <a:gd name="f412" fmla="*/ f342 f162 1"/>
              <a:gd name="f413" fmla="*/ f343 f163 1"/>
              <a:gd name="f414" fmla="*/ f344 f162 1"/>
              <a:gd name="f415" fmla="*/ f345 f163 1"/>
              <a:gd name="f416" fmla="*/ f346 f162 1"/>
              <a:gd name="f417" fmla="*/ f347 f163 1"/>
              <a:gd name="f418" fmla="*/ f348 f162 1"/>
              <a:gd name="f419" fmla="*/ f349 f163 1"/>
              <a:gd name="f420" fmla="*/ f350 f162 1"/>
              <a:gd name="f421" fmla="*/ f351 f163 1"/>
              <a:gd name="f422" fmla="*/ f352 f162 1"/>
              <a:gd name="f423" fmla="*/ f353 f163 1"/>
              <a:gd name="f424" fmla="*/ f354 f162 1"/>
              <a:gd name="f425" fmla="*/ f355 f163 1"/>
              <a:gd name="f426" fmla="*/ f356 f162 1"/>
              <a:gd name="f427" fmla="*/ f357 f163 1"/>
              <a:gd name="f428" fmla="*/ f358 f162 1"/>
              <a:gd name="f429" fmla="*/ f359 f163 1"/>
              <a:gd name="f430" fmla="*/ f360 f162 1"/>
              <a:gd name="f431" fmla="*/ f361 f163 1"/>
              <a:gd name="f432" fmla="*/ f362 f162 1"/>
              <a:gd name="f433" fmla="*/ f363 f163 1"/>
              <a:gd name="f434" fmla="*/ f364 f162 1"/>
              <a:gd name="f435" fmla="*/ f365 f163 1"/>
              <a:gd name="f436" fmla="*/ f366 f163 1"/>
              <a:gd name="f437" fmla="*/ f367 f162 1"/>
              <a:gd name="f438" fmla="*/ f368 f163 1"/>
              <a:gd name="f439" fmla="*/ f369 f162 1"/>
              <a:gd name="f440" fmla="*/ f370 f163 1"/>
              <a:gd name="f441" fmla="*/ f371 f163 1"/>
              <a:gd name="f442" fmla="*/ f372 f162 1"/>
            </a:gdLst>
            <a:ahLst/>
            <a:cxnLst>
              <a:cxn ang="3cd4">
                <a:pos x="hc" y="t"/>
              </a:cxn>
              <a:cxn ang="0">
                <a:pos x="r" y="vc"/>
              </a:cxn>
              <a:cxn ang="cd4">
                <a:pos x="hc" y="b"/>
              </a:cxn>
              <a:cxn ang="cd2">
                <a:pos x="l" y="vc"/>
              </a:cxn>
              <a:cxn ang="f306">
                <a:pos x="f377" y="f378"/>
              </a:cxn>
              <a:cxn ang="f306">
                <a:pos x="f379" y="f380"/>
              </a:cxn>
              <a:cxn ang="f306">
                <a:pos x="f381" y="f382"/>
              </a:cxn>
              <a:cxn ang="f306">
                <a:pos x="f383" y="f384"/>
              </a:cxn>
              <a:cxn ang="f306">
                <a:pos x="f385" y="f386"/>
              </a:cxn>
              <a:cxn ang="f306">
                <a:pos x="f387" y="f388"/>
              </a:cxn>
              <a:cxn ang="f306">
                <a:pos x="f389" y="f390"/>
              </a:cxn>
              <a:cxn ang="f306">
                <a:pos x="f391" y="f392"/>
              </a:cxn>
              <a:cxn ang="f306">
                <a:pos x="f391" y="f393"/>
              </a:cxn>
              <a:cxn ang="f306">
                <a:pos x="f394" y="f395"/>
              </a:cxn>
              <a:cxn ang="f306">
                <a:pos x="f396" y="f397"/>
              </a:cxn>
              <a:cxn ang="f306">
                <a:pos x="f398" y="f399"/>
              </a:cxn>
              <a:cxn ang="f306">
                <a:pos x="f400" y="f401"/>
              </a:cxn>
              <a:cxn ang="f306">
                <a:pos x="f402" y="f403"/>
              </a:cxn>
              <a:cxn ang="f306">
                <a:pos x="f404" y="f405"/>
              </a:cxn>
              <a:cxn ang="f306">
                <a:pos x="f377" y="f378"/>
              </a:cxn>
              <a:cxn ang="f306">
                <a:pos x="f406" y="f407"/>
              </a:cxn>
              <a:cxn ang="f306">
                <a:pos x="f408" y="f409"/>
              </a:cxn>
              <a:cxn ang="f306">
                <a:pos x="f410" y="f411"/>
              </a:cxn>
              <a:cxn ang="f306">
                <a:pos x="f412" y="f413"/>
              </a:cxn>
              <a:cxn ang="f306">
                <a:pos x="f414" y="f415"/>
              </a:cxn>
              <a:cxn ang="f306">
                <a:pos x="f416" y="f417"/>
              </a:cxn>
              <a:cxn ang="f306">
                <a:pos x="f416" y="f417"/>
              </a:cxn>
              <a:cxn ang="f306">
                <a:pos x="f418" y="f419"/>
              </a:cxn>
              <a:cxn ang="f306">
                <a:pos x="f420" y="f421"/>
              </a:cxn>
              <a:cxn ang="f306">
                <a:pos x="f422" y="f423"/>
              </a:cxn>
              <a:cxn ang="f306">
                <a:pos x="f424" y="f425"/>
              </a:cxn>
              <a:cxn ang="f306">
                <a:pos x="f426" y="f427"/>
              </a:cxn>
              <a:cxn ang="f306">
                <a:pos x="f428" y="f429"/>
              </a:cxn>
              <a:cxn ang="f306">
                <a:pos x="f430" y="f431"/>
              </a:cxn>
              <a:cxn ang="f306">
                <a:pos x="f406" y="f407"/>
              </a:cxn>
              <a:cxn ang="f306">
                <a:pos x="f432" y="f433"/>
              </a:cxn>
              <a:cxn ang="f306">
                <a:pos x="f434" y="f435"/>
              </a:cxn>
              <a:cxn ang="f306">
                <a:pos x="f432" y="f436"/>
              </a:cxn>
              <a:cxn ang="f306">
                <a:pos x="f437" y="f435"/>
              </a:cxn>
              <a:cxn ang="f306">
                <a:pos x="f432" y="f433"/>
              </a:cxn>
              <a:cxn ang="f306">
                <a:pos x="f432" y="f438"/>
              </a:cxn>
              <a:cxn ang="f306">
                <a:pos x="f439" y="f440"/>
              </a:cxn>
              <a:cxn ang="f306">
                <a:pos x="f432" y="f441"/>
              </a:cxn>
              <a:cxn ang="f306">
                <a:pos x="f442" y="f440"/>
              </a:cxn>
              <a:cxn ang="f306">
                <a:pos x="f432" y="f438"/>
              </a:cxn>
            </a:cxnLst>
            <a:rect l="f373" t="f376" r="f374" b="f375"/>
            <a:pathLst>
              <a:path w="4823113" h="6849340">
                <a:moveTo>
                  <a:pt x="f8" y="f9"/>
                </a:moveTo>
                <a:cubicBezTo>
                  <a:pt x="f10" y="f11"/>
                  <a:pt x="f12" y="f5"/>
                  <a:pt x="f13" y="f5"/>
                </a:cubicBezTo>
                <a:cubicBezTo>
                  <a:pt x="f14" y="f5"/>
                  <a:pt x="f15" y="f16"/>
                  <a:pt x="f17" y="f18"/>
                </a:cubicBezTo>
                <a:cubicBezTo>
                  <a:pt x="f19" y="f20"/>
                  <a:pt x="f21" y="f22"/>
                  <a:pt x="f23" y="f24"/>
                </a:cubicBezTo>
                <a:cubicBezTo>
                  <a:pt x="f25" y="f26"/>
                  <a:pt x="f27" y="f28"/>
                  <a:pt x="f25" y="f29"/>
                </a:cubicBezTo>
                <a:cubicBezTo>
                  <a:pt x="f30" y="f31"/>
                  <a:pt x="f32" y="f33"/>
                  <a:pt x="f34" y="f35"/>
                </a:cubicBezTo>
                <a:cubicBezTo>
                  <a:pt x="f36" y="f37"/>
                  <a:pt x="f38" y="f39"/>
                  <a:pt x="f40" y="f41"/>
                </a:cubicBezTo>
                <a:cubicBezTo>
                  <a:pt x="f42" y="f43"/>
                  <a:pt x="f44" y="f45"/>
                  <a:pt x="f46" y="f47"/>
                </a:cubicBezTo>
                <a:cubicBezTo>
                  <a:pt x="f46" y="f47"/>
                  <a:pt x="f46" y="f47"/>
                  <a:pt x="f46" y="f48"/>
                </a:cubicBezTo>
                <a:lnTo>
                  <a:pt x="f49" y="f50"/>
                </a:lnTo>
                <a:lnTo>
                  <a:pt x="f51" y="f52"/>
                </a:lnTo>
                <a:cubicBezTo>
                  <a:pt x="f53" y="f54"/>
                  <a:pt x="f55" y="f56"/>
                  <a:pt x="f57" y="f56"/>
                </a:cubicBezTo>
                <a:cubicBezTo>
                  <a:pt x="f58" y="f56"/>
                  <a:pt x="f59" y="f60"/>
                  <a:pt x="f61" y="f62"/>
                </a:cubicBezTo>
                <a:cubicBezTo>
                  <a:pt x="f63" y="f64"/>
                  <a:pt x="f65" y="f66"/>
                  <a:pt x="f67" y="f68"/>
                </a:cubicBezTo>
                <a:cubicBezTo>
                  <a:pt x="f69" y="f70"/>
                  <a:pt x="f71" y="f72"/>
                  <a:pt x="f73" y="f74"/>
                </a:cubicBezTo>
                <a:cubicBezTo>
                  <a:pt x="f75" y="f76"/>
                  <a:pt x="f77" y="f78"/>
                  <a:pt x="f8" y="f9"/>
                </a:cubicBezTo>
                <a:close/>
                <a:moveTo>
                  <a:pt x="f79" y="f80"/>
                </a:moveTo>
                <a:cubicBezTo>
                  <a:pt x="f81" y="f82"/>
                  <a:pt x="f83" y="f84"/>
                  <a:pt x="f85" y="f86"/>
                </a:cubicBezTo>
                <a:cubicBezTo>
                  <a:pt x="f87" y="f88"/>
                  <a:pt x="f89" y="f90"/>
                  <a:pt x="f91" y="f92"/>
                </a:cubicBezTo>
                <a:cubicBezTo>
                  <a:pt x="f91" y="f92"/>
                  <a:pt x="f91" y="f93"/>
                  <a:pt x="f94" y="f93"/>
                </a:cubicBezTo>
                <a:lnTo>
                  <a:pt x="f95" y="f96"/>
                </a:lnTo>
                <a:cubicBezTo>
                  <a:pt x="f95" y="f96"/>
                  <a:pt x="f95" y="f97"/>
                  <a:pt x="f98" y="f97"/>
                </a:cubicBezTo>
                <a:lnTo>
                  <a:pt x="f98" y="f97"/>
                </a:lnTo>
                <a:cubicBezTo>
                  <a:pt x="f99" y="f100"/>
                  <a:pt x="f101" y="f102"/>
                  <a:pt x="f103" y="f104"/>
                </a:cubicBezTo>
                <a:cubicBezTo>
                  <a:pt x="f105" y="f106"/>
                  <a:pt x="f107" y="f108"/>
                  <a:pt x="f36" y="f109"/>
                </a:cubicBezTo>
                <a:cubicBezTo>
                  <a:pt x="f110" y="f111"/>
                  <a:pt x="f34" y="f112"/>
                  <a:pt x="f113" y="f114"/>
                </a:cubicBezTo>
                <a:cubicBezTo>
                  <a:pt x="f115" y="f116"/>
                  <a:pt x="f113" y="f117"/>
                  <a:pt x="f118" y="f119"/>
                </a:cubicBezTo>
                <a:cubicBezTo>
                  <a:pt x="f120" y="f121"/>
                  <a:pt x="f122" y="f123"/>
                  <a:pt x="f124" y="f125"/>
                </a:cubicBezTo>
                <a:cubicBezTo>
                  <a:pt x="f101" y="f126"/>
                  <a:pt x="f127" y="f128"/>
                  <a:pt x="f129" y="f128"/>
                </a:cubicBezTo>
                <a:cubicBezTo>
                  <a:pt x="f130" y="f128"/>
                  <a:pt x="f131" y="f132"/>
                  <a:pt x="f133" y="f134"/>
                </a:cubicBezTo>
                <a:cubicBezTo>
                  <a:pt x="f135" y="f136"/>
                  <a:pt x="f137" y="f138"/>
                  <a:pt x="f79" y="f80"/>
                </a:cubicBezTo>
                <a:close/>
                <a:moveTo>
                  <a:pt x="f139" y="f140"/>
                </a:moveTo>
                <a:cubicBezTo>
                  <a:pt x="f141" y="f140"/>
                  <a:pt x="f142" y="f143"/>
                  <a:pt x="f142" y="f144"/>
                </a:cubicBezTo>
                <a:cubicBezTo>
                  <a:pt x="f142" y="f145"/>
                  <a:pt x="f146" y="f147"/>
                  <a:pt x="f139" y="f147"/>
                </a:cubicBezTo>
                <a:cubicBezTo>
                  <a:pt x="f148" y="f147"/>
                  <a:pt x="f149" y="f145"/>
                  <a:pt x="f149" y="f144"/>
                </a:cubicBezTo>
                <a:cubicBezTo>
                  <a:pt x="f149" y="f143"/>
                  <a:pt x="f150" y="f140"/>
                  <a:pt x="f139" y="f140"/>
                </a:cubicBezTo>
                <a:close/>
                <a:moveTo>
                  <a:pt x="f139" y="f151"/>
                </a:moveTo>
                <a:cubicBezTo>
                  <a:pt x="f152" y="f151"/>
                  <a:pt x="f153" y="f154"/>
                  <a:pt x="f153" y="f155"/>
                </a:cubicBezTo>
                <a:cubicBezTo>
                  <a:pt x="f153" y="f156"/>
                  <a:pt x="f152" y="f157"/>
                  <a:pt x="f139" y="f157"/>
                </a:cubicBezTo>
                <a:cubicBezTo>
                  <a:pt x="f158" y="f157"/>
                  <a:pt x="f159" y="f156"/>
                  <a:pt x="f159" y="f155"/>
                </a:cubicBezTo>
                <a:cubicBezTo>
                  <a:pt x="f159" y="f154"/>
                  <a:pt x="f160" y="f151"/>
                  <a:pt x="f139" y="f151"/>
                </a:cubicBezTo>
                <a:close/>
              </a:path>
            </a:pathLst>
          </a:custGeom>
          <a:solidFill>
            <a:srgbClr val="0F78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37">
            <a:extLst>
              <a:ext uri="{FF2B5EF4-FFF2-40B4-BE49-F238E27FC236}">
                <a16:creationId xmlns:a16="http://schemas.microsoft.com/office/drawing/2014/main" id="{E0E517B5-D79E-60FF-ECF9-19AE79B37121}"/>
              </a:ext>
            </a:extLst>
          </p:cNvPr>
          <p:cNvSpPr/>
          <p:nvPr/>
        </p:nvSpPr>
        <p:spPr>
          <a:xfrm>
            <a:off x="11207416" y="6258693"/>
            <a:ext cx="912379" cy="599306"/>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12" name="Grupo 1">
            <a:extLst>
              <a:ext uri="{FF2B5EF4-FFF2-40B4-BE49-F238E27FC236}">
                <a16:creationId xmlns:a16="http://schemas.microsoft.com/office/drawing/2014/main" id="{726502EA-013C-E802-35E8-760CB441373B}"/>
              </a:ext>
            </a:extLst>
          </p:cNvPr>
          <p:cNvGrpSpPr/>
          <p:nvPr/>
        </p:nvGrpSpPr>
        <p:grpSpPr>
          <a:xfrm>
            <a:off x="0" y="6210303"/>
            <a:ext cx="12192005" cy="647696"/>
            <a:chOff x="0" y="6210303"/>
            <a:chExt cx="12192005" cy="647696"/>
          </a:xfrm>
        </p:grpSpPr>
        <p:sp>
          <p:nvSpPr>
            <p:cNvPr id="13" name="Rectangle 36">
              <a:extLst>
                <a:ext uri="{FF2B5EF4-FFF2-40B4-BE49-F238E27FC236}">
                  <a16:creationId xmlns:a16="http://schemas.microsoft.com/office/drawing/2014/main" id="{23F6D615-008B-16F2-5287-A1A108C3AFCB}"/>
                </a:ext>
              </a:extLst>
            </p:cNvPr>
            <p:cNvSpPr/>
            <p:nvPr/>
          </p:nvSpPr>
          <p:spPr>
            <a:xfrm>
              <a:off x="0" y="6801700"/>
              <a:ext cx="11204188" cy="56299"/>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38">
              <a:extLst>
                <a:ext uri="{FF2B5EF4-FFF2-40B4-BE49-F238E27FC236}">
                  <a16:creationId xmlns:a16="http://schemas.microsoft.com/office/drawing/2014/main" id="{EDBD89EF-8311-29DC-7D65-AEC65560B517}"/>
                </a:ext>
              </a:extLst>
            </p:cNvPr>
            <p:cNvSpPr/>
            <p:nvPr/>
          </p:nvSpPr>
          <p:spPr>
            <a:xfrm>
              <a:off x="11154088" y="6210303"/>
              <a:ext cx="1037917" cy="647696"/>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Google Shape;1851;p63">
            <a:extLst>
              <a:ext uri="{FF2B5EF4-FFF2-40B4-BE49-F238E27FC236}">
                <a16:creationId xmlns:a16="http://schemas.microsoft.com/office/drawing/2014/main" id="{ACDDD367-8C94-B61B-BCFB-2ADB0B4DC13D}"/>
              </a:ext>
            </a:extLst>
          </p:cNvPr>
          <p:cNvSpPr/>
          <p:nvPr/>
        </p:nvSpPr>
        <p:spPr>
          <a:xfrm>
            <a:off x="6645932" y="4030931"/>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3" name="Google Shape;1852;p63">
            <a:extLst>
              <a:ext uri="{FF2B5EF4-FFF2-40B4-BE49-F238E27FC236}">
                <a16:creationId xmlns:a16="http://schemas.microsoft.com/office/drawing/2014/main" id="{06780375-CA25-1133-C15B-3031D882F91A}"/>
              </a:ext>
            </a:extLst>
          </p:cNvPr>
          <p:cNvSpPr txBox="1">
            <a:spLocks noGrp="1"/>
          </p:cNvSpPr>
          <p:nvPr>
            <p:ph type="title"/>
          </p:nvPr>
        </p:nvSpPr>
        <p:spPr>
          <a:xfrm>
            <a:off x="6645731" y="3979733"/>
            <a:ext cx="940003" cy="1042397"/>
          </a:xfrm>
        </p:spPr>
        <p:txBody>
          <a:bodyPr lIns="121898" tIns="121898" rIns="121898" bIns="121898" anchor="ctr"/>
          <a:lstStyle/>
          <a:p>
            <a:pPr lvl="0"/>
            <a:r>
              <a:rPr lang="en-US" sz="3200">
                <a:solidFill>
                  <a:srgbClr val="FFFFFF"/>
                </a:solidFill>
              </a:rPr>
              <a:t>2</a:t>
            </a:r>
            <a:r>
              <a:rPr lang="en-US" sz="3200">
                <a:solidFill>
                  <a:srgbClr val="0599F1"/>
                </a:solidFill>
              </a:rPr>
              <a:t> </a:t>
            </a:r>
          </a:p>
        </p:txBody>
      </p:sp>
      <p:sp>
        <p:nvSpPr>
          <p:cNvPr id="4" name="Google Shape;1853;p63">
            <a:extLst>
              <a:ext uri="{FF2B5EF4-FFF2-40B4-BE49-F238E27FC236}">
                <a16:creationId xmlns:a16="http://schemas.microsoft.com/office/drawing/2014/main" id="{F57B1340-F9C2-03E5-1E24-3BDC530B28BC}"/>
              </a:ext>
            </a:extLst>
          </p:cNvPr>
          <p:cNvSpPr txBox="1">
            <a:spLocks noGrp="1"/>
          </p:cNvSpPr>
          <p:nvPr>
            <p:ph type="title" idx="4294967295"/>
          </p:nvPr>
        </p:nvSpPr>
        <p:spPr>
          <a:xfrm>
            <a:off x="963201" y="415384"/>
            <a:ext cx="10265603" cy="637601"/>
          </a:xfrm>
        </p:spPr>
        <p:txBody>
          <a:bodyPr lIns="121898" tIns="121898" rIns="121898" bIns="121898" anchor="t" anchorCtr="1">
            <a:noAutofit/>
          </a:bodyPr>
          <a:lstStyle/>
          <a:p>
            <a:pPr lvl="0" algn="ctr"/>
            <a:r>
              <a:rPr lang="en-US" b="1"/>
              <a:t>How to prepare your bike</a:t>
            </a:r>
          </a:p>
        </p:txBody>
      </p:sp>
      <p:sp>
        <p:nvSpPr>
          <p:cNvPr id="5" name="Google Shape;1887;p63">
            <a:extLst>
              <a:ext uri="{FF2B5EF4-FFF2-40B4-BE49-F238E27FC236}">
                <a16:creationId xmlns:a16="http://schemas.microsoft.com/office/drawing/2014/main" id="{A3B32093-CA1A-DA94-381F-28CE2B587B93}"/>
              </a:ext>
            </a:extLst>
          </p:cNvPr>
          <p:cNvSpPr txBox="1"/>
          <p:nvPr/>
        </p:nvSpPr>
        <p:spPr>
          <a:xfrm>
            <a:off x="7763429" y="2160233"/>
            <a:ext cx="2360002" cy="927603"/>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1200" cap="none" spc="0" baseline="0">
                <a:solidFill>
                  <a:srgbClr val="232323"/>
                </a:solidFill>
                <a:uFillTx/>
                <a:latin typeface="Kanit Light"/>
                <a:ea typeface="Kanit Light"/>
                <a:cs typeface="Kanit Light"/>
              </a:rPr>
              <a:t>Mercury is the closest planet to the Sun</a:t>
            </a:r>
          </a:p>
        </p:txBody>
      </p:sp>
      <p:sp>
        <p:nvSpPr>
          <p:cNvPr id="6" name="Google Shape;1888;p63">
            <a:extLst>
              <a:ext uri="{FF2B5EF4-FFF2-40B4-BE49-F238E27FC236}">
                <a16:creationId xmlns:a16="http://schemas.microsoft.com/office/drawing/2014/main" id="{876DCEDB-1CBB-2E81-FBB3-992A02B723C1}"/>
              </a:ext>
            </a:extLst>
          </p:cNvPr>
          <p:cNvSpPr txBox="1">
            <a:spLocks noGrp="1"/>
          </p:cNvSpPr>
          <p:nvPr>
            <p:ph type="subTitle" idx="4294967295"/>
          </p:nvPr>
        </p:nvSpPr>
        <p:spPr>
          <a:xfrm>
            <a:off x="7763429" y="1575136"/>
            <a:ext cx="2360002" cy="456404"/>
          </a:xfrm>
        </p:spPr>
        <p:txBody>
          <a:bodyPr lIns="121898" tIns="121898" rIns="121898" bIns="121898">
            <a:noAutofit/>
          </a:bodyPr>
          <a:lstStyle/>
          <a:p>
            <a:pPr marL="0" lvl="0" indent="0">
              <a:spcBef>
                <a:spcPts val="0"/>
              </a:spcBef>
              <a:spcAft>
                <a:spcPts val="2135"/>
              </a:spcAft>
              <a:buNone/>
            </a:pPr>
            <a:r>
              <a:rPr lang="en-US" sz="2933">
                <a:solidFill>
                  <a:srgbClr val="092242"/>
                </a:solidFill>
                <a:latin typeface="Bree Serif"/>
              </a:rPr>
              <a:t>Saddle area</a:t>
            </a:r>
          </a:p>
        </p:txBody>
      </p:sp>
      <p:cxnSp>
        <p:nvCxnSpPr>
          <p:cNvPr id="7" name="Google Shape;1889;p63">
            <a:extLst>
              <a:ext uri="{FF2B5EF4-FFF2-40B4-BE49-F238E27FC236}">
                <a16:creationId xmlns:a16="http://schemas.microsoft.com/office/drawing/2014/main" id="{D1ACE26C-CDFF-CA44-F35E-F42BD08D79E8}"/>
              </a:ext>
            </a:extLst>
          </p:cNvPr>
          <p:cNvCxnSpPr>
            <a:endCxn id="9" idx="1"/>
          </p:cNvCxnSpPr>
          <p:nvPr/>
        </p:nvCxnSpPr>
        <p:spPr>
          <a:xfrm flipV="1">
            <a:off x="5680673" y="2277029"/>
            <a:ext cx="965058" cy="701555"/>
          </a:xfrm>
          <a:prstGeom prst="straightConnector1">
            <a:avLst/>
          </a:prstGeom>
          <a:noFill/>
          <a:ln w="9528" cap="flat">
            <a:solidFill>
              <a:srgbClr val="232323"/>
            </a:solidFill>
            <a:prstDash val="solid"/>
            <a:round/>
            <a:tailEnd type="arrow"/>
          </a:ln>
        </p:spPr>
      </p:cxnSp>
      <p:sp>
        <p:nvSpPr>
          <p:cNvPr id="8" name="Google Shape;1891;p63">
            <a:extLst>
              <a:ext uri="{FF2B5EF4-FFF2-40B4-BE49-F238E27FC236}">
                <a16:creationId xmlns:a16="http://schemas.microsoft.com/office/drawing/2014/main" id="{A75D6ADB-CE69-392E-C229-49CF085C0A62}"/>
              </a:ext>
            </a:extLst>
          </p:cNvPr>
          <p:cNvSpPr/>
          <p:nvPr/>
        </p:nvSpPr>
        <p:spPr>
          <a:xfrm>
            <a:off x="6645932" y="1807037"/>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9" name="Google Shape;1890;p63">
            <a:extLst>
              <a:ext uri="{FF2B5EF4-FFF2-40B4-BE49-F238E27FC236}">
                <a16:creationId xmlns:a16="http://schemas.microsoft.com/office/drawing/2014/main" id="{D30D1FB0-F97A-404D-0249-61FD5AC5C0B4}"/>
              </a:ext>
            </a:extLst>
          </p:cNvPr>
          <p:cNvSpPr txBox="1">
            <a:spLocks noGrp="1"/>
          </p:cNvSpPr>
          <p:nvPr>
            <p:ph type="title" idx="4294967295"/>
          </p:nvPr>
        </p:nvSpPr>
        <p:spPr>
          <a:xfrm>
            <a:off x="6645731" y="1755830"/>
            <a:ext cx="940003" cy="1042397"/>
          </a:xfrm>
        </p:spPr>
        <p:txBody>
          <a:bodyPr lIns="121898" tIns="121898" rIns="121898" bIns="121898" anchorCtr="1">
            <a:noAutofit/>
          </a:bodyPr>
          <a:lstStyle/>
          <a:p>
            <a:pPr lvl="0" algn="ctr"/>
            <a:r>
              <a:rPr lang="en-US" sz="3200">
                <a:solidFill>
                  <a:srgbClr val="FFFFFF"/>
                </a:solidFill>
              </a:rPr>
              <a:t>1</a:t>
            </a:r>
            <a:r>
              <a:rPr lang="en-US" sz="3200">
                <a:solidFill>
                  <a:srgbClr val="0599F1"/>
                </a:solidFill>
              </a:rPr>
              <a:t> </a:t>
            </a:r>
          </a:p>
        </p:txBody>
      </p:sp>
      <p:sp>
        <p:nvSpPr>
          <p:cNvPr id="10" name="Google Shape;1892;p63">
            <a:extLst>
              <a:ext uri="{FF2B5EF4-FFF2-40B4-BE49-F238E27FC236}">
                <a16:creationId xmlns:a16="http://schemas.microsoft.com/office/drawing/2014/main" id="{00483ABF-61BF-FF53-C493-AF575F31EAE4}"/>
              </a:ext>
            </a:extLst>
          </p:cNvPr>
          <p:cNvSpPr txBox="1"/>
          <p:nvPr/>
        </p:nvSpPr>
        <p:spPr>
          <a:xfrm>
            <a:off x="7763429" y="4384136"/>
            <a:ext cx="2360002" cy="927603"/>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1200" cap="none" spc="0" baseline="0">
                <a:solidFill>
                  <a:srgbClr val="232323"/>
                </a:solidFill>
                <a:uFillTx/>
                <a:latin typeface="Kanit Light"/>
                <a:ea typeface="Kanit Light"/>
                <a:cs typeface="Kanit Light"/>
              </a:rPr>
              <a:t>Venus has a beautiful name, but it’s very hot</a:t>
            </a:r>
          </a:p>
        </p:txBody>
      </p:sp>
      <p:sp>
        <p:nvSpPr>
          <p:cNvPr id="11" name="Google Shape;1893;p63">
            <a:extLst>
              <a:ext uri="{FF2B5EF4-FFF2-40B4-BE49-F238E27FC236}">
                <a16:creationId xmlns:a16="http://schemas.microsoft.com/office/drawing/2014/main" id="{61F84BCF-5C5B-AA23-9EB5-04E220C9CF68}"/>
              </a:ext>
            </a:extLst>
          </p:cNvPr>
          <p:cNvSpPr txBox="1">
            <a:spLocks noGrp="1"/>
          </p:cNvSpPr>
          <p:nvPr>
            <p:ph type="subTitle" idx="4294967295"/>
          </p:nvPr>
        </p:nvSpPr>
        <p:spPr>
          <a:xfrm>
            <a:off x="7763429" y="3799030"/>
            <a:ext cx="2360002" cy="456404"/>
          </a:xfrm>
        </p:spPr>
        <p:txBody>
          <a:bodyPr lIns="121898" tIns="121898" rIns="121898" bIns="121898">
            <a:noAutofit/>
          </a:bodyPr>
          <a:lstStyle/>
          <a:p>
            <a:pPr marL="0" lvl="0" indent="0">
              <a:spcBef>
                <a:spcPts val="0"/>
              </a:spcBef>
              <a:spcAft>
                <a:spcPts val="2135"/>
              </a:spcAft>
              <a:buNone/>
            </a:pPr>
            <a:r>
              <a:rPr lang="en-US" sz="2933">
                <a:solidFill>
                  <a:srgbClr val="092242"/>
                </a:solidFill>
                <a:latin typeface="Bree Serif"/>
              </a:rPr>
              <a:t>Wheels</a:t>
            </a:r>
          </a:p>
        </p:txBody>
      </p:sp>
      <p:cxnSp>
        <p:nvCxnSpPr>
          <p:cNvPr id="12" name="Google Shape;1894;p63">
            <a:extLst>
              <a:ext uri="{FF2B5EF4-FFF2-40B4-BE49-F238E27FC236}">
                <a16:creationId xmlns:a16="http://schemas.microsoft.com/office/drawing/2014/main" id="{477B9B32-C3FB-FCBB-26B3-BAF801D578B1}"/>
              </a:ext>
            </a:extLst>
          </p:cNvPr>
          <p:cNvCxnSpPr/>
          <p:nvPr/>
        </p:nvCxnSpPr>
        <p:spPr>
          <a:xfrm flipV="1">
            <a:off x="5680673" y="4500932"/>
            <a:ext cx="965058" cy="254185"/>
          </a:xfrm>
          <a:prstGeom prst="straightConnector1">
            <a:avLst/>
          </a:prstGeom>
          <a:noFill/>
          <a:ln w="9528" cap="flat">
            <a:solidFill>
              <a:srgbClr val="232323"/>
            </a:solidFill>
            <a:prstDash val="solid"/>
            <a:round/>
            <a:tailEnd type="arrow"/>
          </a:ln>
        </p:spPr>
      </p:cxnSp>
      <p:sp>
        <p:nvSpPr>
          <p:cNvPr id="13" name="Freeform 5">
            <a:extLst>
              <a:ext uri="{FF2B5EF4-FFF2-40B4-BE49-F238E27FC236}">
                <a16:creationId xmlns:a16="http://schemas.microsoft.com/office/drawing/2014/main" id="{6289FFD6-C84B-F843-778F-9ABE617DD784}"/>
              </a:ext>
            </a:extLst>
          </p:cNvPr>
          <p:cNvSpPr/>
          <p:nvPr/>
        </p:nvSpPr>
        <p:spPr>
          <a:xfrm>
            <a:off x="2579686" y="2366960"/>
            <a:ext cx="639759" cy="3338510"/>
          </a:xfrm>
          <a:custGeom>
            <a:avLst/>
            <a:gdLst>
              <a:gd name="f0" fmla="val 10800000"/>
              <a:gd name="f1" fmla="val 5400000"/>
              <a:gd name="f2" fmla="val 180"/>
              <a:gd name="f3" fmla="val w"/>
              <a:gd name="f4" fmla="val h"/>
              <a:gd name="f5" fmla="val 0"/>
              <a:gd name="f6" fmla="val 555"/>
              <a:gd name="f7" fmla="val 2893"/>
              <a:gd name="f8" fmla="val 551"/>
              <a:gd name="f9" fmla="val 463"/>
              <a:gd name="f10" fmla="val 375"/>
              <a:gd name="f11" fmla="val 287"/>
              <a:gd name="f12" fmla="val 125"/>
              <a:gd name="f13" fmla="val 2892"/>
              <a:gd name="f14" fmla="val 1"/>
              <a:gd name="f15" fmla="val 2768"/>
              <a:gd name="f16" fmla="val 2605"/>
              <a:gd name="f17" fmla="val 2057"/>
              <a:gd name="f18" fmla="val 1509"/>
              <a:gd name="f19" fmla="val 962"/>
              <a:gd name="f20" fmla="val 740"/>
              <a:gd name="f21" fmla="val 518"/>
              <a:gd name="f22" fmla="val 296"/>
              <a:gd name="f23" fmla="val 225"/>
              <a:gd name="f24" fmla="val 20"/>
              <a:gd name="f25" fmla="val 161"/>
              <a:gd name="f26" fmla="val 66"/>
              <a:gd name="f27" fmla="val 106"/>
              <a:gd name="f28" fmla="val 115"/>
              <a:gd name="f29" fmla="val 49"/>
              <a:gd name="f30" fmla="val 175"/>
              <a:gd name="f31" fmla="val 13"/>
              <a:gd name="f32" fmla="val 251"/>
              <a:gd name="f33" fmla="val 7"/>
              <a:gd name="f34" fmla="val 349"/>
              <a:gd name="f35" fmla="val 447"/>
              <a:gd name="f36" fmla="val 4"/>
              <a:gd name="f37" fmla="val 544"/>
              <a:gd name="f38" fmla="val 5"/>
              <a:gd name="f39" fmla="val 554"/>
              <a:gd name="f40" fmla="val 8"/>
              <a:gd name="f41" fmla="val 553"/>
              <a:gd name="f42" fmla="val 16"/>
              <a:gd name="f43" fmla="val 23"/>
              <a:gd name="f44" fmla="val 152"/>
              <a:gd name="f45" fmla="val 282"/>
              <a:gd name="f46" fmla="val 411"/>
              <a:gd name="f47" fmla="val 419"/>
              <a:gd name="f48" fmla="val 552"/>
              <a:gd name="f49" fmla="val 426"/>
              <a:gd name="f50" fmla="val 545"/>
              <a:gd name="f51" fmla="val 432"/>
              <a:gd name="f52" fmla="val 528"/>
              <a:gd name="f53" fmla="val 520"/>
              <a:gd name="f54" fmla="val 467"/>
              <a:gd name="f55" fmla="val 519"/>
              <a:gd name="f56" fmla="val 488"/>
              <a:gd name="f57" fmla="val 514"/>
              <a:gd name="f58" fmla="val 566"/>
              <a:gd name="f59" fmla="val 516"/>
              <a:gd name="f60" fmla="val 643"/>
              <a:gd name="f61" fmla="val 517"/>
              <a:gd name="f62" fmla="val 720"/>
              <a:gd name="f63" fmla="val 741"/>
              <a:gd name="f64" fmla="val 764"/>
              <a:gd name="f65" fmla="val 535"/>
              <a:gd name="f66" fmla="val 778"/>
              <a:gd name="f67" fmla="val 793"/>
              <a:gd name="f68" fmla="val 810"/>
              <a:gd name="f69" fmla="val 829"/>
              <a:gd name="f70" fmla="val 842"/>
              <a:gd name="f71" fmla="val 854"/>
              <a:gd name="f72" fmla="val 867"/>
              <a:gd name="f73" fmla="val 876"/>
              <a:gd name="f74" fmla="val 883"/>
              <a:gd name="f75" fmla="val 890"/>
              <a:gd name="f76" fmla="val 902"/>
              <a:gd name="f77" fmla="val 521"/>
              <a:gd name="f78" fmla="val 919"/>
              <a:gd name="f79" fmla="val 939"/>
              <a:gd name="f80" fmla="val 512"/>
              <a:gd name="f81" fmla="val 1017"/>
              <a:gd name="f82" fmla="val 515"/>
              <a:gd name="f83" fmla="val 1096"/>
              <a:gd name="f84" fmla="val 1174"/>
              <a:gd name="f85" fmla="val 1196"/>
              <a:gd name="f86" fmla="val 1222"/>
              <a:gd name="f87" fmla="val 1238"/>
              <a:gd name="f88" fmla="val 1252"/>
              <a:gd name="f89" fmla="val 1267"/>
              <a:gd name="f90" fmla="val 1285"/>
              <a:gd name="f91" fmla="val 1359"/>
              <a:gd name="f92" fmla="val 1432"/>
              <a:gd name="f93" fmla="val 1505"/>
              <a:gd name="f94" fmla="val 1699"/>
              <a:gd name="f95" fmla="val 1893"/>
              <a:gd name="f96" fmla="val 2088"/>
              <a:gd name="f97" fmla="val 2298"/>
              <a:gd name="f98" fmla="val 2507"/>
              <a:gd name="f99" fmla="val 2717"/>
              <a:gd name="f100" fmla="val 2776"/>
              <a:gd name="f101" fmla="val 2834"/>
              <a:gd name="f102" fmla="+- 0 0 -90"/>
              <a:gd name="f103" fmla="*/ f3 1 555"/>
              <a:gd name="f104" fmla="*/ f4 1 2893"/>
              <a:gd name="f105" fmla="+- f7 0 f5"/>
              <a:gd name="f106" fmla="+- f6 0 f5"/>
              <a:gd name="f107" fmla="*/ f102 f0 1"/>
              <a:gd name="f108" fmla="*/ f106 1 555"/>
              <a:gd name="f109" fmla="*/ f105 1 2893"/>
              <a:gd name="f110" fmla="*/ 551 f106 1"/>
              <a:gd name="f111" fmla="*/ 2893 f105 1"/>
              <a:gd name="f112" fmla="*/ 287 f106 1"/>
              <a:gd name="f113" fmla="*/ 1 f106 1"/>
              <a:gd name="f114" fmla="*/ 2605 f105 1"/>
              <a:gd name="f115" fmla="*/ 962 f105 1"/>
              <a:gd name="f116" fmla="*/ 296 f105 1"/>
              <a:gd name="f117" fmla="*/ 66 f106 1"/>
              <a:gd name="f118" fmla="*/ 106 f105 1"/>
              <a:gd name="f119" fmla="*/ 251 f106 1"/>
              <a:gd name="f120" fmla="*/ 7 f105 1"/>
              <a:gd name="f121" fmla="*/ 544 f106 1"/>
              <a:gd name="f122" fmla="*/ 5 f105 1"/>
              <a:gd name="f123" fmla="*/ 553 f106 1"/>
              <a:gd name="f124" fmla="*/ 23 f105 1"/>
              <a:gd name="f125" fmla="*/ 411 f105 1"/>
              <a:gd name="f126" fmla="*/ 545 f106 1"/>
              <a:gd name="f127" fmla="*/ 432 f105 1"/>
              <a:gd name="f128" fmla="*/ 519 f106 1"/>
              <a:gd name="f129" fmla="*/ 488 f105 1"/>
              <a:gd name="f130" fmla="*/ 517 f106 1"/>
              <a:gd name="f131" fmla="*/ 720 f105 1"/>
              <a:gd name="f132" fmla="*/ 535 f106 1"/>
              <a:gd name="f133" fmla="*/ 778 f105 1"/>
              <a:gd name="f134" fmla="*/ 552 f106 1"/>
              <a:gd name="f135" fmla="*/ 829 f105 1"/>
              <a:gd name="f136" fmla="*/ 867 f105 1"/>
              <a:gd name="f137" fmla="*/ 890 f105 1"/>
              <a:gd name="f138" fmla="*/ 939 f105 1"/>
              <a:gd name="f139" fmla="*/ 1174 f105 1"/>
              <a:gd name="f140" fmla="*/ 1238 f105 1"/>
              <a:gd name="f141" fmla="*/ 1285 f105 1"/>
              <a:gd name="f142" fmla="*/ 1505 f105 1"/>
              <a:gd name="f143" fmla="*/ 2088 f105 1"/>
              <a:gd name="f144" fmla="*/ 2717 f105 1"/>
              <a:gd name="f145" fmla="*/ f107 1 f2"/>
              <a:gd name="f146" fmla="*/ f110 1 555"/>
              <a:gd name="f147" fmla="*/ f111 1 2893"/>
              <a:gd name="f148" fmla="*/ f112 1 555"/>
              <a:gd name="f149" fmla="*/ f113 1 555"/>
              <a:gd name="f150" fmla="*/ f114 1 2893"/>
              <a:gd name="f151" fmla="*/ f115 1 2893"/>
              <a:gd name="f152" fmla="*/ f116 1 2893"/>
              <a:gd name="f153" fmla="*/ f117 1 555"/>
              <a:gd name="f154" fmla="*/ f118 1 2893"/>
              <a:gd name="f155" fmla="*/ f119 1 555"/>
              <a:gd name="f156" fmla="*/ f120 1 2893"/>
              <a:gd name="f157" fmla="*/ f121 1 555"/>
              <a:gd name="f158" fmla="*/ f122 1 2893"/>
              <a:gd name="f159" fmla="*/ f123 1 555"/>
              <a:gd name="f160" fmla="*/ f124 1 2893"/>
              <a:gd name="f161" fmla="*/ f125 1 2893"/>
              <a:gd name="f162" fmla="*/ f126 1 555"/>
              <a:gd name="f163" fmla="*/ f127 1 2893"/>
              <a:gd name="f164" fmla="*/ f128 1 555"/>
              <a:gd name="f165" fmla="*/ f129 1 2893"/>
              <a:gd name="f166" fmla="*/ f130 1 555"/>
              <a:gd name="f167" fmla="*/ f131 1 2893"/>
              <a:gd name="f168" fmla="*/ f132 1 555"/>
              <a:gd name="f169" fmla="*/ f133 1 2893"/>
              <a:gd name="f170" fmla="*/ f134 1 555"/>
              <a:gd name="f171" fmla="*/ f135 1 2893"/>
              <a:gd name="f172" fmla="*/ f136 1 2893"/>
              <a:gd name="f173" fmla="*/ f137 1 2893"/>
              <a:gd name="f174" fmla="*/ f138 1 2893"/>
              <a:gd name="f175" fmla="*/ f139 1 2893"/>
              <a:gd name="f176" fmla="*/ f140 1 2893"/>
              <a:gd name="f177" fmla="*/ f141 1 2893"/>
              <a:gd name="f178" fmla="*/ f142 1 2893"/>
              <a:gd name="f179" fmla="*/ f143 1 2893"/>
              <a:gd name="f180" fmla="*/ f144 1 2893"/>
              <a:gd name="f181" fmla="*/ 0 1 f108"/>
              <a:gd name="f182" fmla="*/ f6 1 f108"/>
              <a:gd name="f183" fmla="*/ 0 1 f109"/>
              <a:gd name="f184" fmla="*/ f7 1 f109"/>
              <a:gd name="f185" fmla="+- f145 0 f1"/>
              <a:gd name="f186" fmla="*/ f146 1 f108"/>
              <a:gd name="f187" fmla="*/ f147 1 f109"/>
              <a:gd name="f188" fmla="*/ f148 1 f108"/>
              <a:gd name="f189" fmla="*/ f149 1 f108"/>
              <a:gd name="f190" fmla="*/ f150 1 f109"/>
              <a:gd name="f191" fmla="*/ f151 1 f109"/>
              <a:gd name="f192" fmla="*/ f152 1 f109"/>
              <a:gd name="f193" fmla="*/ f153 1 f108"/>
              <a:gd name="f194" fmla="*/ f154 1 f109"/>
              <a:gd name="f195" fmla="*/ f155 1 f108"/>
              <a:gd name="f196" fmla="*/ f156 1 f109"/>
              <a:gd name="f197" fmla="*/ f157 1 f108"/>
              <a:gd name="f198" fmla="*/ f158 1 f109"/>
              <a:gd name="f199" fmla="*/ f159 1 f108"/>
              <a:gd name="f200" fmla="*/ f160 1 f109"/>
              <a:gd name="f201" fmla="*/ f161 1 f109"/>
              <a:gd name="f202" fmla="*/ f162 1 f108"/>
              <a:gd name="f203" fmla="*/ f163 1 f109"/>
              <a:gd name="f204" fmla="*/ f164 1 f108"/>
              <a:gd name="f205" fmla="*/ f165 1 f109"/>
              <a:gd name="f206" fmla="*/ f166 1 f108"/>
              <a:gd name="f207" fmla="*/ f167 1 f109"/>
              <a:gd name="f208" fmla="*/ f168 1 f108"/>
              <a:gd name="f209" fmla="*/ f169 1 f109"/>
              <a:gd name="f210" fmla="*/ f170 1 f108"/>
              <a:gd name="f211" fmla="*/ f171 1 f109"/>
              <a:gd name="f212" fmla="*/ f172 1 f109"/>
              <a:gd name="f213" fmla="*/ f173 1 f109"/>
              <a:gd name="f214" fmla="*/ f174 1 f109"/>
              <a:gd name="f215" fmla="*/ f175 1 f109"/>
              <a:gd name="f216" fmla="*/ f176 1 f109"/>
              <a:gd name="f217" fmla="*/ f177 1 f109"/>
              <a:gd name="f218" fmla="*/ f178 1 f109"/>
              <a:gd name="f219" fmla="*/ f179 1 f109"/>
              <a:gd name="f220" fmla="*/ f180 1 f109"/>
              <a:gd name="f221" fmla="*/ f181 f103 1"/>
              <a:gd name="f222" fmla="*/ f182 f103 1"/>
              <a:gd name="f223" fmla="*/ f184 f104 1"/>
              <a:gd name="f224" fmla="*/ f183 f104 1"/>
              <a:gd name="f225" fmla="*/ f186 f103 1"/>
              <a:gd name="f226" fmla="*/ f187 f104 1"/>
              <a:gd name="f227" fmla="*/ f188 f103 1"/>
              <a:gd name="f228" fmla="*/ f189 f103 1"/>
              <a:gd name="f229" fmla="*/ f190 f104 1"/>
              <a:gd name="f230" fmla="*/ f191 f104 1"/>
              <a:gd name="f231" fmla="*/ f192 f104 1"/>
              <a:gd name="f232" fmla="*/ f193 f103 1"/>
              <a:gd name="f233" fmla="*/ f194 f104 1"/>
              <a:gd name="f234" fmla="*/ f195 f103 1"/>
              <a:gd name="f235" fmla="*/ f196 f104 1"/>
              <a:gd name="f236" fmla="*/ f197 f103 1"/>
              <a:gd name="f237" fmla="*/ f198 f104 1"/>
              <a:gd name="f238" fmla="*/ f199 f103 1"/>
              <a:gd name="f239" fmla="*/ f200 f104 1"/>
              <a:gd name="f240" fmla="*/ f201 f104 1"/>
              <a:gd name="f241" fmla="*/ f202 f103 1"/>
              <a:gd name="f242" fmla="*/ f203 f104 1"/>
              <a:gd name="f243" fmla="*/ f204 f103 1"/>
              <a:gd name="f244" fmla="*/ f205 f104 1"/>
              <a:gd name="f245" fmla="*/ f206 f103 1"/>
              <a:gd name="f246" fmla="*/ f207 f104 1"/>
              <a:gd name="f247" fmla="*/ f208 f103 1"/>
              <a:gd name="f248" fmla="*/ f209 f104 1"/>
              <a:gd name="f249" fmla="*/ f210 f103 1"/>
              <a:gd name="f250" fmla="*/ f211 f104 1"/>
              <a:gd name="f251" fmla="*/ f212 f104 1"/>
              <a:gd name="f252" fmla="*/ f213 f104 1"/>
              <a:gd name="f253" fmla="*/ f214 f104 1"/>
              <a:gd name="f254" fmla="*/ f215 f104 1"/>
              <a:gd name="f255" fmla="*/ f216 f104 1"/>
              <a:gd name="f256" fmla="*/ f217 f104 1"/>
              <a:gd name="f257" fmla="*/ f218 f104 1"/>
              <a:gd name="f258" fmla="*/ f219 f104 1"/>
              <a:gd name="f259" fmla="*/ f220 f104 1"/>
            </a:gdLst>
            <a:ahLst/>
            <a:cxnLst>
              <a:cxn ang="3cd4">
                <a:pos x="hc" y="t"/>
              </a:cxn>
              <a:cxn ang="0">
                <a:pos x="r" y="vc"/>
              </a:cxn>
              <a:cxn ang="cd4">
                <a:pos x="hc" y="b"/>
              </a:cxn>
              <a:cxn ang="cd2">
                <a:pos x="l" y="vc"/>
              </a:cxn>
              <a:cxn ang="f185">
                <a:pos x="f225" y="f226"/>
              </a:cxn>
              <a:cxn ang="f185">
                <a:pos x="f227" y="f226"/>
              </a:cxn>
              <a:cxn ang="f185">
                <a:pos x="f228" y="f229"/>
              </a:cxn>
              <a:cxn ang="f185">
                <a:pos x="f228" y="f230"/>
              </a:cxn>
              <a:cxn ang="f185">
                <a:pos x="f228" y="f231"/>
              </a:cxn>
              <a:cxn ang="f185">
                <a:pos x="f232" y="f233"/>
              </a:cxn>
              <a:cxn ang="f185">
                <a:pos x="f234" y="f235"/>
              </a:cxn>
              <a:cxn ang="f185">
                <a:pos x="f236" y="f237"/>
              </a:cxn>
              <a:cxn ang="f185">
                <a:pos x="f238" y="f239"/>
              </a:cxn>
              <a:cxn ang="f185">
                <a:pos x="f238" y="f240"/>
              </a:cxn>
              <a:cxn ang="f185">
                <a:pos x="f241" y="f242"/>
              </a:cxn>
              <a:cxn ang="f185">
                <a:pos x="f243" y="f244"/>
              </a:cxn>
              <a:cxn ang="f185">
                <a:pos x="f245" y="f246"/>
              </a:cxn>
              <a:cxn ang="f185">
                <a:pos x="f247" y="f248"/>
              </a:cxn>
              <a:cxn ang="f185">
                <a:pos x="f249" y="f250"/>
              </a:cxn>
              <a:cxn ang="f185">
                <a:pos x="f238" y="f251"/>
              </a:cxn>
              <a:cxn ang="f185">
                <a:pos x="f236" y="f252"/>
              </a:cxn>
              <a:cxn ang="f185">
                <a:pos x="f243" y="f253"/>
              </a:cxn>
              <a:cxn ang="f185">
                <a:pos x="f245" y="f254"/>
              </a:cxn>
              <a:cxn ang="f185">
                <a:pos x="f247" y="f255"/>
              </a:cxn>
              <a:cxn ang="f185">
                <a:pos x="f238" y="f256"/>
              </a:cxn>
              <a:cxn ang="f185">
                <a:pos x="f249" y="f257"/>
              </a:cxn>
              <a:cxn ang="f185">
                <a:pos x="f249" y="f258"/>
              </a:cxn>
              <a:cxn ang="f185">
                <a:pos x="f249" y="f259"/>
              </a:cxn>
              <a:cxn ang="f185">
                <a:pos x="f225" y="f226"/>
              </a:cxn>
            </a:cxnLst>
            <a:rect l="f221" t="f224" r="f222" b="f223"/>
            <a:pathLst>
              <a:path w="555" h="2893">
                <a:moveTo>
                  <a:pt x="f8" y="f7"/>
                </a:moveTo>
                <a:cubicBezTo>
                  <a:pt x="f9" y="f7"/>
                  <a:pt x="f10" y="f7"/>
                  <a:pt x="f11" y="f7"/>
                </a:cubicBezTo>
                <a:cubicBezTo>
                  <a:pt x="f12" y="f13"/>
                  <a:pt x="f14" y="f15"/>
                  <a:pt x="f14" y="f16"/>
                </a:cubicBezTo>
                <a:cubicBezTo>
                  <a:pt x="f14" y="f17"/>
                  <a:pt x="f14" y="f18"/>
                  <a:pt x="f14" y="f19"/>
                </a:cubicBezTo>
                <a:cubicBezTo>
                  <a:pt x="f5" y="f20"/>
                  <a:pt x="f5" y="f21"/>
                  <a:pt x="f14" y="f22"/>
                </a:cubicBezTo>
                <a:cubicBezTo>
                  <a:pt x="f14" y="f23"/>
                  <a:pt x="f24" y="f25"/>
                  <a:pt x="f26" y="f27"/>
                </a:cubicBezTo>
                <a:cubicBezTo>
                  <a:pt x="f28" y="f29"/>
                  <a:pt x="f30" y="f31"/>
                  <a:pt x="f32" y="f33"/>
                </a:cubicBezTo>
                <a:cubicBezTo>
                  <a:pt x="f34" y="f5"/>
                  <a:pt x="f35" y="f36"/>
                  <a:pt x="f37" y="f38"/>
                </a:cubicBezTo>
                <a:cubicBezTo>
                  <a:pt x="f39" y="f40"/>
                  <a:pt x="f41" y="f42"/>
                  <a:pt x="f41" y="f43"/>
                </a:cubicBezTo>
                <a:cubicBezTo>
                  <a:pt x="f41" y="f44"/>
                  <a:pt x="f41" y="f45"/>
                  <a:pt x="f41" y="f46"/>
                </a:cubicBezTo>
                <a:cubicBezTo>
                  <a:pt x="f41" y="f47"/>
                  <a:pt x="f48" y="f49"/>
                  <a:pt x="f50" y="f51"/>
                </a:cubicBezTo>
                <a:cubicBezTo>
                  <a:pt x="f52" y="f35"/>
                  <a:pt x="f53" y="f54"/>
                  <a:pt x="f55" y="f56"/>
                </a:cubicBezTo>
                <a:cubicBezTo>
                  <a:pt x="f57" y="f58"/>
                  <a:pt x="f59" y="f60"/>
                  <a:pt x="f61" y="f62"/>
                </a:cubicBezTo>
                <a:cubicBezTo>
                  <a:pt x="f61" y="f63"/>
                  <a:pt x="f55" y="f64"/>
                  <a:pt x="f65" y="f66"/>
                </a:cubicBezTo>
                <a:cubicBezTo>
                  <a:pt x="f8" y="f67"/>
                  <a:pt x="f41" y="f68"/>
                  <a:pt x="f48" y="f69"/>
                </a:cubicBezTo>
                <a:cubicBezTo>
                  <a:pt x="f48" y="f70"/>
                  <a:pt x="f48" y="f71"/>
                  <a:pt x="f41" y="f72"/>
                </a:cubicBezTo>
                <a:cubicBezTo>
                  <a:pt x="f39" y="f73"/>
                  <a:pt x="f8" y="f74"/>
                  <a:pt x="f37" y="f75"/>
                </a:cubicBezTo>
                <a:cubicBezTo>
                  <a:pt x="f52" y="f76"/>
                  <a:pt x="f77" y="f78"/>
                  <a:pt x="f55" y="f79"/>
                </a:cubicBezTo>
                <a:cubicBezTo>
                  <a:pt x="f80" y="f81"/>
                  <a:pt x="f82" y="f83"/>
                  <a:pt x="f61" y="f84"/>
                </a:cubicBezTo>
                <a:cubicBezTo>
                  <a:pt x="f61" y="f85"/>
                  <a:pt x="f21" y="f86"/>
                  <a:pt x="f65" y="f87"/>
                </a:cubicBezTo>
                <a:cubicBezTo>
                  <a:pt x="f48" y="f88"/>
                  <a:pt x="f41" y="f89"/>
                  <a:pt x="f41" y="f90"/>
                </a:cubicBezTo>
                <a:cubicBezTo>
                  <a:pt x="f41" y="f91"/>
                  <a:pt x="f41" y="f92"/>
                  <a:pt x="f48" y="f93"/>
                </a:cubicBezTo>
                <a:cubicBezTo>
                  <a:pt x="f48" y="f94"/>
                  <a:pt x="f48" y="f95"/>
                  <a:pt x="f48" y="f96"/>
                </a:cubicBezTo>
                <a:cubicBezTo>
                  <a:pt x="f48" y="f97"/>
                  <a:pt x="f41" y="f98"/>
                  <a:pt x="f48" y="f99"/>
                </a:cubicBezTo>
                <a:cubicBezTo>
                  <a:pt x="f48" y="f100"/>
                  <a:pt x="f6" y="f101"/>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6">
            <a:extLst>
              <a:ext uri="{FF2B5EF4-FFF2-40B4-BE49-F238E27FC236}">
                <a16:creationId xmlns:a16="http://schemas.microsoft.com/office/drawing/2014/main" id="{94E9F73D-A4F8-6842-0C02-E15F497B7467}"/>
              </a:ext>
            </a:extLst>
          </p:cNvPr>
          <p:cNvSpPr/>
          <p:nvPr/>
        </p:nvSpPr>
        <p:spPr>
          <a:xfrm>
            <a:off x="5259391" y="2368552"/>
            <a:ext cx="660397" cy="3336929"/>
          </a:xfrm>
          <a:custGeom>
            <a:avLst/>
            <a:gdLst>
              <a:gd name="f0" fmla="val 10800000"/>
              <a:gd name="f1" fmla="val 5400000"/>
              <a:gd name="f2" fmla="val 180"/>
              <a:gd name="f3" fmla="val w"/>
              <a:gd name="f4" fmla="val h"/>
              <a:gd name="f5" fmla="val 0"/>
              <a:gd name="f6" fmla="val 572"/>
              <a:gd name="f7" fmla="val 2892"/>
              <a:gd name="f8" fmla="val 30"/>
              <a:gd name="f9" fmla="val 3"/>
              <a:gd name="f10" fmla="val 121"/>
              <a:gd name="f11" fmla="val 212"/>
              <a:gd name="f12" fmla="val 303"/>
              <a:gd name="f13" fmla="val 443"/>
              <a:gd name="f14" fmla="val 9"/>
              <a:gd name="f15" fmla="val 551"/>
              <a:gd name="f16" fmla="val 566"/>
              <a:gd name="f17" fmla="val 247"/>
              <a:gd name="f18" fmla="val 296"/>
              <a:gd name="f19" fmla="val 569"/>
              <a:gd name="f20" fmla="val 346"/>
              <a:gd name="f21" fmla="val 395"/>
              <a:gd name="f22" fmla="val 973"/>
              <a:gd name="f23" fmla="val 1552"/>
              <a:gd name="f24" fmla="val 2130"/>
              <a:gd name="f25" fmla="val 2290"/>
              <a:gd name="f26" fmla="val 2449"/>
              <a:gd name="f27" fmla="val 2608"/>
              <a:gd name="f28" fmla="val 2746"/>
              <a:gd name="f29" fmla="val 471"/>
              <a:gd name="f30" fmla="val 2863"/>
              <a:gd name="f31" fmla="val 335"/>
              <a:gd name="f32" fmla="val 2888"/>
              <a:gd name="f33" fmla="val 320"/>
              <a:gd name="f34" fmla="val 2890"/>
              <a:gd name="f35" fmla="val 306"/>
              <a:gd name="f36" fmla="val 291"/>
              <a:gd name="f37" fmla="val 204"/>
              <a:gd name="f38" fmla="val 117"/>
              <a:gd name="f39" fmla="val 29"/>
              <a:gd name="f40" fmla="val 2884"/>
              <a:gd name="f41" fmla="val 28"/>
              <a:gd name="f42" fmla="val 2877"/>
              <a:gd name="f43" fmla="val 2870"/>
              <a:gd name="f44" fmla="val 2822"/>
              <a:gd name="f45" fmla="val 2774"/>
              <a:gd name="f46" fmla="val 2726"/>
              <a:gd name="f47" fmla="val 2719"/>
              <a:gd name="f48" fmla="val 2711"/>
              <a:gd name="f49" fmla="val 20"/>
              <a:gd name="f50" fmla="val 2708"/>
              <a:gd name="f51" fmla="val 2"/>
              <a:gd name="f52" fmla="val 2702"/>
              <a:gd name="f53" fmla="val 2687"/>
              <a:gd name="f54" fmla="val 2672"/>
              <a:gd name="f55" fmla="val 2667"/>
              <a:gd name="f56" fmla="val 2658"/>
              <a:gd name="f57" fmla="val 12"/>
              <a:gd name="f58" fmla="val 2660"/>
              <a:gd name="f59" fmla="val 2662"/>
              <a:gd name="f60" fmla="val 14"/>
              <a:gd name="f61" fmla="val 2669"/>
              <a:gd name="f62" fmla="val 13"/>
              <a:gd name="f63" fmla="val 2673"/>
              <a:gd name="f64" fmla="val 2676"/>
              <a:gd name="f65" fmla="val 2680"/>
              <a:gd name="f66" fmla="val 2683"/>
              <a:gd name="f67" fmla="val 2690"/>
              <a:gd name="f68" fmla="val 16"/>
              <a:gd name="f69" fmla="val 2696"/>
              <a:gd name="f70" fmla="val 23"/>
              <a:gd name="f71" fmla="val 2695"/>
              <a:gd name="f72" fmla="val 31"/>
              <a:gd name="f73" fmla="val 2688"/>
              <a:gd name="f74" fmla="val 2653"/>
              <a:gd name="f75" fmla="val 2643"/>
              <a:gd name="f76" fmla="val 6"/>
              <a:gd name="f77" fmla="val 2639"/>
              <a:gd name="f78" fmla="val 1"/>
              <a:gd name="f79" fmla="val 2633"/>
              <a:gd name="f80" fmla="val 5"/>
              <a:gd name="f81" fmla="val 2624"/>
              <a:gd name="f82" fmla="val 15"/>
              <a:gd name="f83" fmla="val 2623"/>
              <a:gd name="f84" fmla="val 2638"/>
              <a:gd name="f85" fmla="val 26"/>
              <a:gd name="f86" fmla="val 2636"/>
              <a:gd name="f87" fmla="val 27"/>
              <a:gd name="f88" fmla="val 2635"/>
              <a:gd name="f89" fmla="val 2634"/>
              <a:gd name="f90" fmla="val 2450"/>
              <a:gd name="f91" fmla="val 2268"/>
              <a:gd name="f92" fmla="val 2085"/>
              <a:gd name="f93" fmla="val 1925"/>
              <a:gd name="f94" fmla="val 1764"/>
              <a:gd name="f95" fmla="val 1604"/>
              <a:gd name="f96" fmla="val 1455"/>
              <a:gd name="f97" fmla="val 1305"/>
              <a:gd name="f98" fmla="val 1156"/>
              <a:gd name="f99" fmla="val 1148"/>
              <a:gd name="f100" fmla="val 25"/>
              <a:gd name="f101" fmla="val 1139"/>
              <a:gd name="f102" fmla="val 1133"/>
              <a:gd name="f103" fmla="val 56"/>
              <a:gd name="f104" fmla="val 1111"/>
              <a:gd name="f105" fmla="val 59"/>
              <a:gd name="f106" fmla="val 1082"/>
              <a:gd name="f107" fmla="val 1053"/>
              <a:gd name="f108" fmla="val 906"/>
              <a:gd name="f109" fmla="val 760"/>
              <a:gd name="f110" fmla="val 613"/>
              <a:gd name="f111" fmla="val 593"/>
              <a:gd name="f112" fmla="val 573"/>
              <a:gd name="f113" fmla="val 41"/>
              <a:gd name="f114" fmla="val 558"/>
              <a:gd name="f115" fmla="val 548"/>
              <a:gd name="f116" fmla="val 537"/>
              <a:gd name="f117" fmla="val 524"/>
              <a:gd name="f118" fmla="val 458"/>
              <a:gd name="f119" fmla="val 393"/>
              <a:gd name="f120" fmla="val 328"/>
              <a:gd name="f121" fmla="val 318"/>
              <a:gd name="f122" fmla="val 311"/>
              <a:gd name="f123" fmla="val 17"/>
              <a:gd name="f124" fmla="val 298"/>
              <a:gd name="f125" fmla="val 282"/>
              <a:gd name="f126" fmla="val 268"/>
              <a:gd name="f127" fmla="val 4"/>
              <a:gd name="f128" fmla="val 264"/>
              <a:gd name="f129" fmla="val 259"/>
              <a:gd name="f130" fmla="val 11"/>
              <a:gd name="f131" fmla="val 260"/>
              <a:gd name="f132" fmla="val 19"/>
              <a:gd name="f133" fmla="val 262"/>
              <a:gd name="f134" fmla="val 267"/>
              <a:gd name="f135" fmla="val 271"/>
              <a:gd name="f136" fmla="val 276"/>
              <a:gd name="f137" fmla="val 10"/>
              <a:gd name="f138" fmla="val 288"/>
              <a:gd name="f139" fmla="val 293"/>
              <a:gd name="f140" fmla="val 18"/>
              <a:gd name="f141" fmla="val 299"/>
              <a:gd name="f142" fmla="val 24"/>
              <a:gd name="f143" fmla="val 297"/>
              <a:gd name="f144" fmla="val 290"/>
              <a:gd name="f145" fmla="val 285"/>
              <a:gd name="f146" fmla="val 269"/>
              <a:gd name="f147" fmla="val 255"/>
              <a:gd name="f148" fmla="val 244"/>
              <a:gd name="f149" fmla="val 239"/>
              <a:gd name="f150" fmla="val 235"/>
              <a:gd name="f151" fmla="val 7"/>
              <a:gd name="f152" fmla="val 226"/>
              <a:gd name="f153" fmla="val 225"/>
              <a:gd name="f154" fmla="val 236"/>
              <a:gd name="f155" fmla="val 232"/>
              <a:gd name="f156" fmla="val 165"/>
              <a:gd name="f157" fmla="val 96"/>
              <a:gd name="f158" fmla="+- 0 0 -90"/>
              <a:gd name="f159" fmla="*/ f3 1 572"/>
              <a:gd name="f160" fmla="*/ f4 1 2892"/>
              <a:gd name="f161" fmla="+- f7 0 f5"/>
              <a:gd name="f162" fmla="+- f6 0 f5"/>
              <a:gd name="f163" fmla="*/ f158 f0 1"/>
              <a:gd name="f164" fmla="*/ f162 1 572"/>
              <a:gd name="f165" fmla="*/ f161 1 2892"/>
              <a:gd name="f166" fmla="*/ 30 f162 1"/>
              <a:gd name="f167" fmla="*/ 3 f161 1"/>
              <a:gd name="f168" fmla="*/ 303 f162 1"/>
              <a:gd name="f169" fmla="*/ 566 f162 1"/>
              <a:gd name="f170" fmla="*/ 247 f161 1"/>
              <a:gd name="f171" fmla="*/ 569 f162 1"/>
              <a:gd name="f172" fmla="*/ 395 f161 1"/>
              <a:gd name="f173" fmla="*/ 2130 f161 1"/>
              <a:gd name="f174" fmla="*/ 2608 f161 1"/>
              <a:gd name="f175" fmla="*/ 335 f162 1"/>
              <a:gd name="f176" fmla="*/ 2888 f161 1"/>
              <a:gd name="f177" fmla="*/ 291 f162 1"/>
              <a:gd name="f178" fmla="*/ 2892 f161 1"/>
              <a:gd name="f179" fmla="*/ 28 f162 1"/>
              <a:gd name="f180" fmla="*/ 2870 f161 1"/>
              <a:gd name="f181" fmla="*/ 2726 f161 1"/>
              <a:gd name="f182" fmla="*/ 20 f162 1"/>
              <a:gd name="f183" fmla="*/ 2708 f161 1"/>
              <a:gd name="f184" fmla="*/ 3 f162 1"/>
              <a:gd name="f185" fmla="*/ 2672 f161 1"/>
              <a:gd name="f186" fmla="*/ 12 f162 1"/>
              <a:gd name="f187" fmla="*/ 2660 f161 1"/>
              <a:gd name="f188" fmla="*/ 13 f162 1"/>
              <a:gd name="f189" fmla="*/ 2673 f161 1"/>
              <a:gd name="f190" fmla="*/ 2683 f161 1"/>
              <a:gd name="f191" fmla="*/ 23 f162 1"/>
              <a:gd name="f192" fmla="*/ 2695 f161 1"/>
              <a:gd name="f193" fmla="*/ 2643 f161 1"/>
              <a:gd name="f194" fmla="*/ 5 f162 1"/>
              <a:gd name="f195" fmla="*/ 2624 f161 1"/>
              <a:gd name="f196" fmla="*/ 26 f162 1"/>
              <a:gd name="f197" fmla="*/ 2636 f161 1"/>
              <a:gd name="f198" fmla="*/ 2633 f161 1"/>
              <a:gd name="f199" fmla="*/ 27 f162 1"/>
              <a:gd name="f200" fmla="*/ 2085 f161 1"/>
              <a:gd name="f201" fmla="*/ 1604 f161 1"/>
              <a:gd name="f202" fmla="*/ 1156 f161 1"/>
              <a:gd name="f203" fmla="*/ 31 f162 1"/>
              <a:gd name="f204" fmla="*/ 1133 f161 1"/>
              <a:gd name="f205" fmla="*/ 59 f162 1"/>
              <a:gd name="f206" fmla="*/ 1053 f161 1"/>
              <a:gd name="f207" fmla="*/ 613 f161 1"/>
              <a:gd name="f208" fmla="*/ 41 f162 1"/>
              <a:gd name="f209" fmla="*/ 558 f161 1"/>
              <a:gd name="f210" fmla="*/ 524 f161 1"/>
              <a:gd name="f211" fmla="*/ 328 f161 1"/>
              <a:gd name="f212" fmla="*/ 17 f162 1"/>
              <a:gd name="f213" fmla="*/ 306 f161 1"/>
              <a:gd name="f214" fmla="*/ 268 f161 1"/>
              <a:gd name="f215" fmla="*/ 11 f162 1"/>
              <a:gd name="f216" fmla="*/ 260 f161 1"/>
              <a:gd name="f217" fmla="*/ 14 f162 1"/>
              <a:gd name="f218" fmla="*/ 271 f161 1"/>
              <a:gd name="f219" fmla="*/ 288 f161 1"/>
              <a:gd name="f220" fmla="*/ 24 f162 1"/>
              <a:gd name="f221" fmla="*/ 297 f161 1"/>
              <a:gd name="f222" fmla="*/ 29 f162 1"/>
              <a:gd name="f223" fmla="*/ 285 f161 1"/>
              <a:gd name="f224" fmla="*/ 244 f161 1"/>
              <a:gd name="f225" fmla="*/ 7 f162 1"/>
              <a:gd name="f226" fmla="*/ 226 f161 1"/>
              <a:gd name="f227" fmla="*/ 232 f161 1"/>
              <a:gd name="f228" fmla="*/ 28 f161 1"/>
              <a:gd name="f229" fmla="*/ f163 1 f2"/>
              <a:gd name="f230" fmla="*/ f166 1 572"/>
              <a:gd name="f231" fmla="*/ f167 1 2892"/>
              <a:gd name="f232" fmla="*/ f168 1 572"/>
              <a:gd name="f233" fmla="*/ f169 1 572"/>
              <a:gd name="f234" fmla="*/ f170 1 2892"/>
              <a:gd name="f235" fmla="*/ f171 1 572"/>
              <a:gd name="f236" fmla="*/ f172 1 2892"/>
              <a:gd name="f237" fmla="*/ f173 1 2892"/>
              <a:gd name="f238" fmla="*/ f174 1 2892"/>
              <a:gd name="f239" fmla="*/ f175 1 572"/>
              <a:gd name="f240" fmla="*/ f176 1 2892"/>
              <a:gd name="f241" fmla="*/ f177 1 572"/>
              <a:gd name="f242" fmla="*/ f178 1 2892"/>
              <a:gd name="f243" fmla="*/ f179 1 572"/>
              <a:gd name="f244" fmla="*/ f180 1 2892"/>
              <a:gd name="f245" fmla="*/ f181 1 2892"/>
              <a:gd name="f246" fmla="*/ f182 1 572"/>
              <a:gd name="f247" fmla="*/ f183 1 2892"/>
              <a:gd name="f248" fmla="*/ f184 1 572"/>
              <a:gd name="f249" fmla="*/ f185 1 2892"/>
              <a:gd name="f250" fmla="*/ f186 1 572"/>
              <a:gd name="f251" fmla="*/ f187 1 2892"/>
              <a:gd name="f252" fmla="*/ f188 1 572"/>
              <a:gd name="f253" fmla="*/ f189 1 2892"/>
              <a:gd name="f254" fmla="*/ f190 1 2892"/>
              <a:gd name="f255" fmla="*/ f191 1 572"/>
              <a:gd name="f256" fmla="*/ f192 1 2892"/>
              <a:gd name="f257" fmla="*/ f193 1 2892"/>
              <a:gd name="f258" fmla="*/ f194 1 572"/>
              <a:gd name="f259" fmla="*/ f195 1 2892"/>
              <a:gd name="f260" fmla="*/ f196 1 572"/>
              <a:gd name="f261" fmla="*/ f197 1 2892"/>
              <a:gd name="f262" fmla="*/ f198 1 2892"/>
              <a:gd name="f263" fmla="*/ f199 1 572"/>
              <a:gd name="f264" fmla="*/ f200 1 2892"/>
              <a:gd name="f265" fmla="*/ f201 1 2892"/>
              <a:gd name="f266" fmla="*/ f202 1 2892"/>
              <a:gd name="f267" fmla="*/ f203 1 572"/>
              <a:gd name="f268" fmla="*/ f204 1 2892"/>
              <a:gd name="f269" fmla="*/ f205 1 572"/>
              <a:gd name="f270" fmla="*/ f206 1 2892"/>
              <a:gd name="f271" fmla="*/ f207 1 2892"/>
              <a:gd name="f272" fmla="*/ f208 1 572"/>
              <a:gd name="f273" fmla="*/ f209 1 2892"/>
              <a:gd name="f274" fmla="*/ f210 1 2892"/>
              <a:gd name="f275" fmla="*/ f211 1 2892"/>
              <a:gd name="f276" fmla="*/ f212 1 572"/>
              <a:gd name="f277" fmla="*/ f213 1 2892"/>
              <a:gd name="f278" fmla="*/ f214 1 2892"/>
              <a:gd name="f279" fmla="*/ f215 1 572"/>
              <a:gd name="f280" fmla="*/ f216 1 2892"/>
              <a:gd name="f281" fmla="*/ f217 1 572"/>
              <a:gd name="f282" fmla="*/ f218 1 2892"/>
              <a:gd name="f283" fmla="*/ f219 1 2892"/>
              <a:gd name="f284" fmla="*/ f220 1 572"/>
              <a:gd name="f285" fmla="*/ f221 1 2892"/>
              <a:gd name="f286" fmla="*/ f222 1 572"/>
              <a:gd name="f287" fmla="*/ f223 1 2892"/>
              <a:gd name="f288" fmla="*/ f224 1 2892"/>
              <a:gd name="f289" fmla="*/ f225 1 572"/>
              <a:gd name="f290" fmla="*/ f226 1 2892"/>
              <a:gd name="f291" fmla="*/ f227 1 2892"/>
              <a:gd name="f292" fmla="*/ f228 1 2892"/>
              <a:gd name="f293" fmla="*/ 0 1 f164"/>
              <a:gd name="f294" fmla="*/ f6 1 f164"/>
              <a:gd name="f295" fmla="*/ 0 1 f165"/>
              <a:gd name="f296" fmla="*/ f7 1 f165"/>
              <a:gd name="f297" fmla="+- f229 0 f1"/>
              <a:gd name="f298" fmla="*/ f230 1 f164"/>
              <a:gd name="f299" fmla="*/ f231 1 f165"/>
              <a:gd name="f300" fmla="*/ f232 1 f164"/>
              <a:gd name="f301" fmla="*/ f233 1 f164"/>
              <a:gd name="f302" fmla="*/ f234 1 f165"/>
              <a:gd name="f303" fmla="*/ f235 1 f164"/>
              <a:gd name="f304" fmla="*/ f236 1 f165"/>
              <a:gd name="f305" fmla="*/ f237 1 f165"/>
              <a:gd name="f306" fmla="*/ f238 1 f165"/>
              <a:gd name="f307" fmla="*/ f239 1 f164"/>
              <a:gd name="f308" fmla="*/ f240 1 f165"/>
              <a:gd name="f309" fmla="*/ f241 1 f164"/>
              <a:gd name="f310" fmla="*/ f242 1 f165"/>
              <a:gd name="f311" fmla="*/ f243 1 f164"/>
              <a:gd name="f312" fmla="*/ f244 1 f165"/>
              <a:gd name="f313" fmla="*/ f245 1 f165"/>
              <a:gd name="f314" fmla="*/ f246 1 f164"/>
              <a:gd name="f315" fmla="*/ f247 1 f165"/>
              <a:gd name="f316" fmla="*/ f248 1 f164"/>
              <a:gd name="f317" fmla="*/ f249 1 f165"/>
              <a:gd name="f318" fmla="*/ f250 1 f164"/>
              <a:gd name="f319" fmla="*/ f251 1 f165"/>
              <a:gd name="f320" fmla="*/ f252 1 f164"/>
              <a:gd name="f321" fmla="*/ f253 1 f165"/>
              <a:gd name="f322" fmla="*/ f254 1 f165"/>
              <a:gd name="f323" fmla="*/ f255 1 f164"/>
              <a:gd name="f324" fmla="*/ f256 1 f165"/>
              <a:gd name="f325" fmla="*/ f257 1 f165"/>
              <a:gd name="f326" fmla="*/ f258 1 f164"/>
              <a:gd name="f327" fmla="*/ f259 1 f165"/>
              <a:gd name="f328" fmla="*/ f260 1 f164"/>
              <a:gd name="f329" fmla="*/ f261 1 f165"/>
              <a:gd name="f330" fmla="*/ f262 1 f165"/>
              <a:gd name="f331" fmla="*/ f263 1 f164"/>
              <a:gd name="f332" fmla="*/ f264 1 f165"/>
              <a:gd name="f333" fmla="*/ f265 1 f165"/>
              <a:gd name="f334" fmla="*/ f266 1 f165"/>
              <a:gd name="f335" fmla="*/ f267 1 f164"/>
              <a:gd name="f336" fmla="*/ f268 1 f165"/>
              <a:gd name="f337" fmla="*/ f269 1 f164"/>
              <a:gd name="f338" fmla="*/ f270 1 f165"/>
              <a:gd name="f339" fmla="*/ f271 1 f165"/>
              <a:gd name="f340" fmla="*/ f272 1 f164"/>
              <a:gd name="f341" fmla="*/ f273 1 f165"/>
              <a:gd name="f342" fmla="*/ f274 1 f165"/>
              <a:gd name="f343" fmla="*/ f275 1 f165"/>
              <a:gd name="f344" fmla="*/ f276 1 f164"/>
              <a:gd name="f345" fmla="*/ f277 1 f165"/>
              <a:gd name="f346" fmla="*/ f278 1 f165"/>
              <a:gd name="f347" fmla="*/ f279 1 f164"/>
              <a:gd name="f348" fmla="*/ f280 1 f165"/>
              <a:gd name="f349" fmla="*/ f281 1 f164"/>
              <a:gd name="f350" fmla="*/ f282 1 f165"/>
              <a:gd name="f351" fmla="*/ f283 1 f165"/>
              <a:gd name="f352" fmla="*/ f284 1 f164"/>
              <a:gd name="f353" fmla="*/ f285 1 f165"/>
              <a:gd name="f354" fmla="*/ f286 1 f164"/>
              <a:gd name="f355" fmla="*/ f287 1 f165"/>
              <a:gd name="f356" fmla="*/ f288 1 f165"/>
              <a:gd name="f357" fmla="*/ f289 1 f164"/>
              <a:gd name="f358" fmla="*/ f290 1 f165"/>
              <a:gd name="f359" fmla="*/ f291 1 f165"/>
              <a:gd name="f360" fmla="*/ f292 1 f165"/>
              <a:gd name="f361" fmla="*/ f293 f159 1"/>
              <a:gd name="f362" fmla="*/ f294 f159 1"/>
              <a:gd name="f363" fmla="*/ f296 f160 1"/>
              <a:gd name="f364" fmla="*/ f295 f160 1"/>
              <a:gd name="f365" fmla="*/ f298 f159 1"/>
              <a:gd name="f366" fmla="*/ f299 f160 1"/>
              <a:gd name="f367" fmla="*/ f300 f159 1"/>
              <a:gd name="f368" fmla="*/ f301 f159 1"/>
              <a:gd name="f369" fmla="*/ f302 f160 1"/>
              <a:gd name="f370" fmla="*/ f303 f159 1"/>
              <a:gd name="f371" fmla="*/ f304 f160 1"/>
              <a:gd name="f372" fmla="*/ f305 f160 1"/>
              <a:gd name="f373" fmla="*/ f306 f160 1"/>
              <a:gd name="f374" fmla="*/ f307 f159 1"/>
              <a:gd name="f375" fmla="*/ f308 f160 1"/>
              <a:gd name="f376" fmla="*/ f309 f159 1"/>
              <a:gd name="f377" fmla="*/ f310 f160 1"/>
              <a:gd name="f378" fmla="*/ f311 f159 1"/>
              <a:gd name="f379" fmla="*/ f312 f160 1"/>
              <a:gd name="f380" fmla="*/ f313 f160 1"/>
              <a:gd name="f381" fmla="*/ f314 f159 1"/>
              <a:gd name="f382" fmla="*/ f315 f160 1"/>
              <a:gd name="f383" fmla="*/ f316 f159 1"/>
              <a:gd name="f384" fmla="*/ f317 f160 1"/>
              <a:gd name="f385" fmla="*/ f318 f159 1"/>
              <a:gd name="f386" fmla="*/ f319 f160 1"/>
              <a:gd name="f387" fmla="*/ f320 f159 1"/>
              <a:gd name="f388" fmla="*/ f321 f160 1"/>
              <a:gd name="f389" fmla="*/ f322 f160 1"/>
              <a:gd name="f390" fmla="*/ f323 f159 1"/>
              <a:gd name="f391" fmla="*/ f324 f160 1"/>
              <a:gd name="f392" fmla="*/ f325 f160 1"/>
              <a:gd name="f393" fmla="*/ f326 f159 1"/>
              <a:gd name="f394" fmla="*/ f327 f160 1"/>
              <a:gd name="f395" fmla="*/ f328 f159 1"/>
              <a:gd name="f396" fmla="*/ f329 f160 1"/>
              <a:gd name="f397" fmla="*/ f330 f160 1"/>
              <a:gd name="f398" fmla="*/ f331 f159 1"/>
              <a:gd name="f399" fmla="*/ f332 f160 1"/>
              <a:gd name="f400" fmla="*/ f333 f160 1"/>
              <a:gd name="f401" fmla="*/ f334 f160 1"/>
              <a:gd name="f402" fmla="*/ f335 f159 1"/>
              <a:gd name="f403" fmla="*/ f336 f160 1"/>
              <a:gd name="f404" fmla="*/ f337 f159 1"/>
              <a:gd name="f405" fmla="*/ f338 f160 1"/>
              <a:gd name="f406" fmla="*/ f339 f160 1"/>
              <a:gd name="f407" fmla="*/ f340 f159 1"/>
              <a:gd name="f408" fmla="*/ f341 f160 1"/>
              <a:gd name="f409" fmla="*/ f342 f160 1"/>
              <a:gd name="f410" fmla="*/ f343 f160 1"/>
              <a:gd name="f411" fmla="*/ f344 f159 1"/>
              <a:gd name="f412" fmla="*/ f345 f160 1"/>
              <a:gd name="f413" fmla="*/ f346 f160 1"/>
              <a:gd name="f414" fmla="*/ f347 f159 1"/>
              <a:gd name="f415" fmla="*/ f348 f160 1"/>
              <a:gd name="f416" fmla="*/ f349 f159 1"/>
              <a:gd name="f417" fmla="*/ f350 f160 1"/>
              <a:gd name="f418" fmla="*/ f351 f160 1"/>
              <a:gd name="f419" fmla="*/ f352 f159 1"/>
              <a:gd name="f420" fmla="*/ f353 f160 1"/>
              <a:gd name="f421" fmla="*/ f354 f159 1"/>
              <a:gd name="f422" fmla="*/ f355 f160 1"/>
              <a:gd name="f423" fmla="*/ f356 f160 1"/>
              <a:gd name="f424" fmla="*/ f357 f159 1"/>
              <a:gd name="f425" fmla="*/ f358 f160 1"/>
              <a:gd name="f426" fmla="*/ f359 f160 1"/>
              <a:gd name="f427" fmla="*/ f360 f160 1"/>
            </a:gdLst>
            <a:ahLst/>
            <a:cxnLst>
              <a:cxn ang="3cd4">
                <a:pos x="hc" y="t"/>
              </a:cxn>
              <a:cxn ang="0">
                <a:pos x="r" y="vc"/>
              </a:cxn>
              <a:cxn ang="cd4">
                <a:pos x="hc" y="b"/>
              </a:cxn>
              <a:cxn ang="cd2">
                <a:pos x="l" y="vc"/>
              </a:cxn>
              <a:cxn ang="f297">
                <a:pos x="f365" y="f366"/>
              </a:cxn>
              <a:cxn ang="f297">
                <a:pos x="f367" y="f366"/>
              </a:cxn>
              <a:cxn ang="f297">
                <a:pos x="f368" y="f369"/>
              </a:cxn>
              <a:cxn ang="f297">
                <a:pos x="f370" y="f371"/>
              </a:cxn>
              <a:cxn ang="f297">
                <a:pos x="f370" y="f372"/>
              </a:cxn>
              <a:cxn ang="f297">
                <a:pos x="f370" y="f373"/>
              </a:cxn>
              <a:cxn ang="f297">
                <a:pos x="f374" y="f375"/>
              </a:cxn>
              <a:cxn ang="f297">
                <a:pos x="f376" y="f377"/>
              </a:cxn>
              <a:cxn ang="f297">
                <a:pos x="f365" y="f377"/>
              </a:cxn>
              <a:cxn ang="f297">
                <a:pos x="f378" y="f379"/>
              </a:cxn>
              <a:cxn ang="f297">
                <a:pos x="f378" y="f380"/>
              </a:cxn>
              <a:cxn ang="f297">
                <a:pos x="f381" y="f382"/>
              </a:cxn>
              <a:cxn ang="f297">
                <a:pos x="f383" y="f384"/>
              </a:cxn>
              <a:cxn ang="f297">
                <a:pos x="f385" y="f386"/>
              </a:cxn>
              <a:cxn ang="f297">
                <a:pos x="f387" y="f388"/>
              </a:cxn>
              <a:cxn ang="f297">
                <a:pos x="f385" y="f389"/>
              </a:cxn>
              <a:cxn ang="f297">
                <a:pos x="f390" y="f391"/>
              </a:cxn>
              <a:cxn ang="f297">
                <a:pos x="f378" y="f389"/>
              </a:cxn>
              <a:cxn ang="f297">
                <a:pos x="f385" y="f392"/>
              </a:cxn>
              <a:cxn ang="f297">
                <a:pos x="f393" y="f394"/>
              </a:cxn>
              <a:cxn ang="f297">
                <a:pos x="f395" y="f396"/>
              </a:cxn>
              <a:cxn ang="f297">
                <a:pos x="f378" y="f397"/>
              </a:cxn>
              <a:cxn ang="f297">
                <a:pos x="f398" y="f399"/>
              </a:cxn>
              <a:cxn ang="f297">
                <a:pos x="f378" y="f400"/>
              </a:cxn>
              <a:cxn ang="f297">
                <a:pos x="f378" y="f401"/>
              </a:cxn>
              <a:cxn ang="f297">
                <a:pos x="f402" y="f403"/>
              </a:cxn>
              <a:cxn ang="f297">
                <a:pos x="f404" y="f405"/>
              </a:cxn>
              <a:cxn ang="f297">
                <a:pos x="f404" y="f406"/>
              </a:cxn>
              <a:cxn ang="f297">
                <a:pos x="f407" y="f408"/>
              </a:cxn>
              <a:cxn ang="f297">
                <a:pos x="f378" y="f409"/>
              </a:cxn>
              <a:cxn ang="f297">
                <a:pos x="f378" y="f410"/>
              </a:cxn>
              <a:cxn ang="f297">
                <a:pos x="f411" y="f412"/>
              </a:cxn>
              <a:cxn ang="f297">
                <a:pos x="f383" y="f413"/>
              </a:cxn>
              <a:cxn ang="f297">
                <a:pos x="f414" y="f415"/>
              </a:cxn>
              <a:cxn ang="f297">
                <a:pos x="f416" y="f417"/>
              </a:cxn>
              <a:cxn ang="f297">
                <a:pos x="f387" y="f418"/>
              </a:cxn>
              <a:cxn ang="f297">
                <a:pos x="f419" y="f420"/>
              </a:cxn>
              <a:cxn ang="f297">
                <a:pos x="f421" y="f422"/>
              </a:cxn>
              <a:cxn ang="f297">
                <a:pos x="f416" y="f423"/>
              </a:cxn>
              <a:cxn ang="f297">
                <a:pos x="f424" y="f425"/>
              </a:cxn>
              <a:cxn ang="f297">
                <a:pos x="f378" y="f426"/>
              </a:cxn>
              <a:cxn ang="f297">
                <a:pos x="f378" y="f427"/>
              </a:cxn>
              <a:cxn ang="f297">
                <a:pos x="f365" y="f366"/>
              </a:cxn>
            </a:cxnLst>
            <a:rect l="f361" t="f364" r="f362" b="f363"/>
            <a:pathLst>
              <a:path w="572" h="2892">
                <a:moveTo>
                  <a:pt x="f8" y="f9"/>
                </a:moveTo>
                <a:cubicBezTo>
                  <a:pt x="f10" y="f9"/>
                  <a:pt x="f11" y="f5"/>
                  <a:pt x="f12" y="f9"/>
                </a:cubicBezTo>
                <a:cubicBezTo>
                  <a:pt x="f13" y="f14"/>
                  <a:pt x="f15" y="f10"/>
                  <a:pt x="f16" y="f17"/>
                </a:cubicBezTo>
                <a:cubicBezTo>
                  <a:pt x="f6" y="f18"/>
                  <a:pt x="f19" y="f20"/>
                  <a:pt x="f19" y="f21"/>
                </a:cubicBezTo>
                <a:cubicBezTo>
                  <a:pt x="f19" y="f22"/>
                  <a:pt x="f19" y="f23"/>
                  <a:pt x="f19" y="f24"/>
                </a:cubicBezTo>
                <a:cubicBezTo>
                  <a:pt x="f19" y="f25"/>
                  <a:pt x="f19" y="f26"/>
                  <a:pt x="f19" y="f27"/>
                </a:cubicBezTo>
                <a:cubicBezTo>
                  <a:pt x="f19" y="f28"/>
                  <a:pt x="f29" y="f30"/>
                  <a:pt x="f31" y="f32"/>
                </a:cubicBezTo>
                <a:cubicBezTo>
                  <a:pt x="f33" y="f34"/>
                  <a:pt x="f35" y="f7"/>
                  <a:pt x="f36" y="f7"/>
                </a:cubicBezTo>
                <a:cubicBezTo>
                  <a:pt x="f37" y="f7"/>
                  <a:pt x="f38" y="f7"/>
                  <a:pt x="f8" y="f7"/>
                </a:cubicBezTo>
                <a:cubicBezTo>
                  <a:pt x="f39" y="f40"/>
                  <a:pt x="f41" y="f42"/>
                  <a:pt x="f41" y="f43"/>
                </a:cubicBezTo>
                <a:cubicBezTo>
                  <a:pt x="f41" y="f44"/>
                  <a:pt x="f41" y="f45"/>
                  <a:pt x="f41" y="f46"/>
                </a:cubicBezTo>
                <a:cubicBezTo>
                  <a:pt x="f41" y="f47"/>
                  <a:pt x="f8" y="f48"/>
                  <a:pt x="f49" y="f50"/>
                </a:cubicBezTo>
                <a:cubicBezTo>
                  <a:pt x="f51" y="f52"/>
                  <a:pt x="f9" y="f53"/>
                  <a:pt x="f9" y="f54"/>
                </a:cubicBezTo>
                <a:cubicBezTo>
                  <a:pt x="f9" y="f55"/>
                  <a:pt x="f9" y="f56"/>
                  <a:pt x="f57" y="f58"/>
                </a:cubicBezTo>
                <a:cubicBezTo>
                  <a:pt x="f49" y="f59"/>
                  <a:pt x="f60" y="f61"/>
                  <a:pt x="f62" y="f63"/>
                </a:cubicBezTo>
                <a:cubicBezTo>
                  <a:pt x="f57" y="f64"/>
                  <a:pt x="f57" y="f65"/>
                  <a:pt x="f57" y="f66"/>
                </a:cubicBezTo>
                <a:cubicBezTo>
                  <a:pt x="f62" y="f67"/>
                  <a:pt x="f68" y="f69"/>
                  <a:pt x="f70" y="f71"/>
                </a:cubicBezTo>
                <a:cubicBezTo>
                  <a:pt x="f72" y="f71"/>
                  <a:pt x="f41" y="f73"/>
                  <a:pt x="f41" y="f66"/>
                </a:cubicBezTo>
                <a:cubicBezTo>
                  <a:pt x="f8" y="f55"/>
                  <a:pt x="f41" y="f74"/>
                  <a:pt x="f57" y="f75"/>
                </a:cubicBezTo>
                <a:cubicBezTo>
                  <a:pt x="f76" y="f77"/>
                  <a:pt x="f78" y="f79"/>
                  <a:pt x="f80" y="f81"/>
                </a:cubicBezTo>
                <a:cubicBezTo>
                  <a:pt x="f82" y="f83"/>
                  <a:pt x="f68" y="f84"/>
                  <a:pt x="f85" y="f86"/>
                </a:cubicBezTo>
                <a:cubicBezTo>
                  <a:pt x="f87" y="f88"/>
                  <a:pt x="f41" y="f89"/>
                  <a:pt x="f41" y="f79"/>
                </a:cubicBezTo>
                <a:cubicBezTo>
                  <a:pt x="f41" y="f90"/>
                  <a:pt x="f87" y="f91"/>
                  <a:pt x="f87" y="f92"/>
                </a:cubicBezTo>
                <a:cubicBezTo>
                  <a:pt x="f87" y="f93"/>
                  <a:pt x="f41" y="f94"/>
                  <a:pt x="f41" y="f95"/>
                </a:cubicBezTo>
                <a:cubicBezTo>
                  <a:pt x="f41" y="f96"/>
                  <a:pt x="f41" y="f97"/>
                  <a:pt x="f41" y="f98"/>
                </a:cubicBezTo>
                <a:cubicBezTo>
                  <a:pt x="f41" y="f99"/>
                  <a:pt x="f100" y="f101"/>
                  <a:pt x="f72" y="f102"/>
                </a:cubicBezTo>
                <a:cubicBezTo>
                  <a:pt x="f103" y="f104"/>
                  <a:pt x="f105" y="f106"/>
                  <a:pt x="f105" y="f107"/>
                </a:cubicBezTo>
                <a:cubicBezTo>
                  <a:pt x="f105" y="f108"/>
                  <a:pt x="f105" y="f109"/>
                  <a:pt x="f105" y="f110"/>
                </a:cubicBezTo>
                <a:cubicBezTo>
                  <a:pt x="f105" y="f111"/>
                  <a:pt x="f103" y="f112"/>
                  <a:pt x="f113" y="f114"/>
                </a:cubicBezTo>
                <a:cubicBezTo>
                  <a:pt x="f72" y="f115"/>
                  <a:pt x="f41" y="f116"/>
                  <a:pt x="f41" y="f117"/>
                </a:cubicBezTo>
                <a:cubicBezTo>
                  <a:pt x="f41" y="f118"/>
                  <a:pt x="f41" y="f119"/>
                  <a:pt x="f41" y="f120"/>
                </a:cubicBezTo>
                <a:cubicBezTo>
                  <a:pt x="f41" y="f121"/>
                  <a:pt x="f87" y="f122"/>
                  <a:pt x="f123" y="f35"/>
                </a:cubicBezTo>
                <a:cubicBezTo>
                  <a:pt x="f5" y="f124"/>
                  <a:pt x="f51" y="f125"/>
                  <a:pt x="f9" y="f126"/>
                </a:cubicBezTo>
                <a:cubicBezTo>
                  <a:pt x="f127" y="f128"/>
                  <a:pt x="f76" y="f129"/>
                  <a:pt x="f130" y="f131"/>
                </a:cubicBezTo>
                <a:cubicBezTo>
                  <a:pt x="f132" y="f133"/>
                  <a:pt x="f68" y="f134"/>
                  <a:pt x="f60" y="f135"/>
                </a:cubicBezTo>
                <a:cubicBezTo>
                  <a:pt x="f130" y="f136"/>
                  <a:pt x="f137" y="f125"/>
                  <a:pt x="f62" y="f138"/>
                </a:cubicBezTo>
                <a:cubicBezTo>
                  <a:pt x="f82" y="f139"/>
                  <a:pt x="f140" y="f141"/>
                  <a:pt x="f142" y="f143"/>
                </a:cubicBezTo>
                <a:cubicBezTo>
                  <a:pt x="f8" y="f18"/>
                  <a:pt x="f41" y="f144"/>
                  <a:pt x="f39" y="f145"/>
                </a:cubicBezTo>
                <a:cubicBezTo>
                  <a:pt x="f8" y="f146"/>
                  <a:pt x="f87" y="f147"/>
                  <a:pt x="f60" y="f148"/>
                </a:cubicBezTo>
                <a:cubicBezTo>
                  <a:pt x="f14" y="f149"/>
                  <a:pt x="f78" y="f150"/>
                  <a:pt x="f151" y="f152"/>
                </a:cubicBezTo>
                <a:cubicBezTo>
                  <a:pt x="f82" y="f153"/>
                  <a:pt x="f123" y="f154"/>
                  <a:pt x="f41" y="f155"/>
                </a:cubicBezTo>
                <a:cubicBezTo>
                  <a:pt x="f41" y="f156"/>
                  <a:pt x="f41" y="f157"/>
                  <a:pt x="f41" y="f41"/>
                </a:cubicBezTo>
                <a:cubicBezTo>
                  <a:pt x="f41" y="f132"/>
                  <a:pt x="f100" y="f130"/>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7">
            <a:extLst>
              <a:ext uri="{FF2B5EF4-FFF2-40B4-BE49-F238E27FC236}">
                <a16:creationId xmlns:a16="http://schemas.microsoft.com/office/drawing/2014/main" id="{D6187F56-BFEC-EA07-95E5-049C6125B63B}"/>
              </a:ext>
            </a:extLst>
          </p:cNvPr>
          <p:cNvSpPr/>
          <p:nvPr/>
        </p:nvSpPr>
        <p:spPr>
          <a:xfrm>
            <a:off x="3170233" y="2001841"/>
            <a:ext cx="2157417" cy="4059241"/>
          </a:xfrm>
          <a:custGeom>
            <a:avLst/>
            <a:gdLst>
              <a:gd name="f0" fmla="val 10800000"/>
              <a:gd name="f1" fmla="val 5400000"/>
              <a:gd name="f2" fmla="val 180"/>
              <a:gd name="f3" fmla="val w"/>
              <a:gd name="f4" fmla="val h"/>
              <a:gd name="f5" fmla="val 0"/>
              <a:gd name="f6" fmla="val 1869"/>
              <a:gd name="f7" fmla="val 3516"/>
              <a:gd name="f8" fmla="val 1840"/>
              <a:gd name="f9" fmla="val 320"/>
              <a:gd name="f10" fmla="val 1835"/>
              <a:gd name="f11" fmla="val 328"/>
              <a:gd name="f12" fmla="val 1838"/>
              <a:gd name="f13" fmla="val 336"/>
              <a:gd name="f14" fmla="val 345"/>
              <a:gd name="f15" fmla="val 413"/>
              <a:gd name="f16" fmla="val 482"/>
              <a:gd name="f17" fmla="val 549"/>
              <a:gd name="f18" fmla="val 1827"/>
              <a:gd name="f19" fmla="val 553"/>
              <a:gd name="f20" fmla="val 1825"/>
              <a:gd name="f21" fmla="val 542"/>
              <a:gd name="f22" fmla="val 1817"/>
              <a:gd name="f23" fmla="val 543"/>
              <a:gd name="f24" fmla="val 1811"/>
              <a:gd name="f25" fmla="val 552"/>
              <a:gd name="f26" fmla="val 1819"/>
              <a:gd name="f27" fmla="val 556"/>
              <a:gd name="f28" fmla="val 1824"/>
              <a:gd name="f29" fmla="val 561"/>
              <a:gd name="f30" fmla="val 1837"/>
              <a:gd name="f31" fmla="val 572"/>
              <a:gd name="f32" fmla="val 586"/>
              <a:gd name="f33" fmla="val 1839"/>
              <a:gd name="f34" fmla="val 602"/>
              <a:gd name="f35" fmla="val 607"/>
              <a:gd name="f36" fmla="val 613"/>
              <a:gd name="f37" fmla="val 1834"/>
              <a:gd name="f38" fmla="val 614"/>
              <a:gd name="f39" fmla="val 1828"/>
              <a:gd name="f40" fmla="val 616"/>
              <a:gd name="f41" fmla="val 610"/>
              <a:gd name="f42" fmla="val 1823"/>
              <a:gd name="f43" fmla="val 605"/>
              <a:gd name="f44" fmla="val 1820"/>
              <a:gd name="f45" fmla="val 599"/>
              <a:gd name="f46" fmla="val 1821"/>
              <a:gd name="f47" fmla="val 593"/>
              <a:gd name="f48" fmla="val 588"/>
              <a:gd name="f49" fmla="val 1826"/>
              <a:gd name="f50" fmla="val 584"/>
              <a:gd name="f51" fmla="val 1829"/>
              <a:gd name="f52" fmla="val 579"/>
              <a:gd name="f53" fmla="val 577"/>
              <a:gd name="f54" fmla="val 1816"/>
              <a:gd name="f55" fmla="val 576"/>
              <a:gd name="f56" fmla="val 1814"/>
              <a:gd name="f57" fmla="val 581"/>
              <a:gd name="f58" fmla="val 1813"/>
              <a:gd name="f59" fmla="val 585"/>
              <a:gd name="f60" fmla="val 1812"/>
              <a:gd name="f61" fmla="val 1810"/>
              <a:gd name="f62" fmla="val 615"/>
              <a:gd name="f63" fmla="val 623"/>
              <a:gd name="f64" fmla="val 628"/>
              <a:gd name="f65" fmla="val 635"/>
              <a:gd name="f66" fmla="val 645"/>
              <a:gd name="f67" fmla="val 710"/>
              <a:gd name="f68" fmla="val 775"/>
              <a:gd name="f69" fmla="val 841"/>
              <a:gd name="f70" fmla="val 854"/>
              <a:gd name="f71" fmla="val 1841"/>
              <a:gd name="f72" fmla="val 865"/>
              <a:gd name="f73" fmla="val 1851"/>
              <a:gd name="f74" fmla="val 875"/>
              <a:gd name="f75" fmla="val 1866"/>
              <a:gd name="f76" fmla="val 890"/>
              <a:gd name="f77" fmla="val 910"/>
              <a:gd name="f78" fmla="val 930"/>
              <a:gd name="f79" fmla="val 1077"/>
              <a:gd name="f80" fmla="val 1223"/>
              <a:gd name="f81" fmla="val 1370"/>
              <a:gd name="f82" fmla="val 1399"/>
              <a:gd name="f83" fmla="val 1428"/>
              <a:gd name="f84" fmla="val 1450"/>
              <a:gd name="f85" fmla="val 1456"/>
              <a:gd name="f86" fmla="val 1465"/>
              <a:gd name="f87" fmla="val 1473"/>
              <a:gd name="f88" fmla="val 1622"/>
              <a:gd name="f89" fmla="val 1772"/>
              <a:gd name="f90" fmla="val 1921"/>
              <a:gd name="f91" fmla="val 2081"/>
              <a:gd name="f92" fmla="val 2242"/>
              <a:gd name="f93" fmla="val 2402"/>
              <a:gd name="f94" fmla="val 2585"/>
              <a:gd name="f95" fmla="val 2767"/>
              <a:gd name="f96" fmla="val 2950"/>
              <a:gd name="f97" fmla="val 2951"/>
              <a:gd name="f98" fmla="val 2952"/>
              <a:gd name="f99" fmla="val 1836"/>
              <a:gd name="f100" fmla="val 2953"/>
              <a:gd name="f101" fmla="val 2955"/>
              <a:gd name="f102" fmla="val 2940"/>
              <a:gd name="f103" fmla="val 1815"/>
              <a:gd name="f104" fmla="val 2941"/>
              <a:gd name="f105" fmla="val 2956"/>
              <a:gd name="f106" fmla="val 1822"/>
              <a:gd name="f107" fmla="val 2960"/>
              <a:gd name="f108" fmla="val 2970"/>
              <a:gd name="f109" fmla="val 2984"/>
              <a:gd name="f110" fmla="val 3000"/>
              <a:gd name="f111" fmla="val 3005"/>
              <a:gd name="f112" fmla="val 3012"/>
              <a:gd name="f113" fmla="val 1833"/>
              <a:gd name="f114" fmla="val 3013"/>
              <a:gd name="f115" fmla="val 3007"/>
              <a:gd name="f116" fmla="val 2997"/>
              <a:gd name="f117" fmla="val 2993"/>
              <a:gd name="f118" fmla="val 2990"/>
              <a:gd name="f119" fmla="val 2986"/>
              <a:gd name="f120" fmla="val 1830"/>
              <a:gd name="f121" fmla="val 2979"/>
              <a:gd name="f122" fmla="val 2977"/>
              <a:gd name="f123" fmla="val 2975"/>
              <a:gd name="f124" fmla="val 2989"/>
              <a:gd name="f125" fmla="val 3004"/>
              <a:gd name="f126" fmla="val 3019"/>
              <a:gd name="f127" fmla="val 3025"/>
              <a:gd name="f128" fmla="val 3028"/>
              <a:gd name="f129" fmla="val 3036"/>
              <a:gd name="f130" fmla="val 3043"/>
              <a:gd name="f131" fmla="val 3091"/>
              <a:gd name="f132" fmla="val 3139"/>
              <a:gd name="f133" fmla="val 3187"/>
              <a:gd name="f134" fmla="val 3194"/>
              <a:gd name="f135" fmla="val 3201"/>
              <a:gd name="f136" fmla="val 3209"/>
              <a:gd name="f137" fmla="val 3257"/>
              <a:gd name="f138" fmla="val 3304"/>
              <a:gd name="f139" fmla="val 3349"/>
              <a:gd name="f140" fmla="val 1767"/>
              <a:gd name="f141" fmla="val 3456"/>
              <a:gd name="f142" fmla="val 1683"/>
              <a:gd name="f143" fmla="val 3513"/>
              <a:gd name="f144" fmla="val 1566"/>
              <a:gd name="f145" fmla="val 3514"/>
              <a:gd name="f146" fmla="val 1377"/>
              <a:gd name="f147" fmla="val 1189"/>
              <a:gd name="f148" fmla="val 1000"/>
              <a:gd name="f149" fmla="val 773"/>
              <a:gd name="f150" fmla="val 546"/>
              <a:gd name="f151" fmla="val 3515"/>
              <a:gd name="f152" fmla="val 319"/>
              <a:gd name="f153" fmla="val 214"/>
              <a:gd name="f154" fmla="val 133"/>
              <a:gd name="f155" fmla="val 3470"/>
              <a:gd name="f156" fmla="val 79"/>
              <a:gd name="f157" fmla="val 3380"/>
              <a:gd name="f158" fmla="val 53"/>
              <a:gd name="f159" fmla="val 3338"/>
              <a:gd name="f160" fmla="val 39"/>
              <a:gd name="f161" fmla="val 3292"/>
              <a:gd name="f162" fmla="val 3243"/>
              <a:gd name="f163" fmla="val 3231"/>
              <a:gd name="f164" fmla="val 3220"/>
              <a:gd name="f165" fmla="val 43"/>
              <a:gd name="f166" fmla="val 3150"/>
              <a:gd name="f167" fmla="val 40"/>
              <a:gd name="f168" fmla="val 3092"/>
              <a:gd name="f169" fmla="val 3033"/>
              <a:gd name="f170" fmla="val 41"/>
              <a:gd name="f171" fmla="val 2823"/>
              <a:gd name="f172" fmla="val 2614"/>
              <a:gd name="f173" fmla="val 2404"/>
              <a:gd name="f174" fmla="val 2209"/>
              <a:gd name="f175" fmla="val 2015"/>
              <a:gd name="f176" fmla="val 1748"/>
              <a:gd name="f177" fmla="val 1675"/>
              <a:gd name="f178" fmla="val 1601"/>
              <a:gd name="f179" fmla="val 1583"/>
              <a:gd name="f180" fmla="val 1568"/>
              <a:gd name="f181" fmla="val 23"/>
              <a:gd name="f182" fmla="val 1554"/>
              <a:gd name="f183" fmla="val 6"/>
              <a:gd name="f184" fmla="val 1538"/>
              <a:gd name="f185" fmla="val 5"/>
              <a:gd name="f186" fmla="val 1512"/>
              <a:gd name="f187" fmla="val 1490"/>
              <a:gd name="f188" fmla="val 3"/>
              <a:gd name="f189" fmla="val 1412"/>
              <a:gd name="f190" fmla="val 1333"/>
              <a:gd name="f191" fmla="val 7"/>
              <a:gd name="f192" fmla="val 1255"/>
              <a:gd name="f193" fmla="val 9"/>
              <a:gd name="f194" fmla="val 1235"/>
              <a:gd name="f195" fmla="val 16"/>
              <a:gd name="f196" fmla="val 1218"/>
              <a:gd name="f197" fmla="val 32"/>
              <a:gd name="f198" fmla="val 1206"/>
              <a:gd name="f199" fmla="val 1199"/>
              <a:gd name="f200" fmla="val 42"/>
              <a:gd name="f201" fmla="val 1192"/>
              <a:gd name="f202" fmla="val 1183"/>
              <a:gd name="f203" fmla="val 1170"/>
              <a:gd name="f204" fmla="val 1158"/>
              <a:gd name="f205" fmla="val 1145"/>
              <a:gd name="f206" fmla="val 1126"/>
              <a:gd name="f207" fmla="val 1109"/>
              <a:gd name="f208" fmla="val 1094"/>
              <a:gd name="f209" fmla="val 1080"/>
              <a:gd name="f210" fmla="val 1057"/>
              <a:gd name="f211" fmla="val 1036"/>
              <a:gd name="f212" fmla="val 4"/>
              <a:gd name="f213" fmla="val 959"/>
              <a:gd name="f214" fmla="val 2"/>
              <a:gd name="f215" fmla="val 882"/>
              <a:gd name="f216" fmla="val 804"/>
              <a:gd name="f217" fmla="val 8"/>
              <a:gd name="f218" fmla="val 783"/>
              <a:gd name="f219" fmla="val 763"/>
              <a:gd name="f220" fmla="val 33"/>
              <a:gd name="f221" fmla="val 748"/>
              <a:gd name="f222" fmla="val 742"/>
              <a:gd name="f223" fmla="val 735"/>
              <a:gd name="f224" fmla="val 727"/>
              <a:gd name="f225" fmla="val 598"/>
              <a:gd name="f226" fmla="val 468"/>
              <a:gd name="f227" fmla="val 339"/>
              <a:gd name="f228" fmla="val 332"/>
              <a:gd name="f229" fmla="val 324"/>
              <a:gd name="f230" fmla="val 321"/>
              <a:gd name="f231" fmla="val 47"/>
              <a:gd name="f232" fmla="val 309"/>
              <a:gd name="f233" fmla="val 303"/>
              <a:gd name="f234" fmla="val 255"/>
              <a:gd name="f235" fmla="val 207"/>
              <a:gd name="f236" fmla="val 64"/>
              <a:gd name="f237" fmla="val 163"/>
              <a:gd name="f238" fmla="val 114"/>
              <a:gd name="f239" fmla="val 59"/>
              <a:gd name="f240" fmla="val 197"/>
              <a:gd name="f241" fmla="val 312"/>
              <a:gd name="f242" fmla="val 571"/>
              <a:gd name="f243" fmla="val 830"/>
              <a:gd name="f244" fmla="val 1089"/>
              <a:gd name="f245" fmla="val 1244"/>
              <a:gd name="f246" fmla="val 1"/>
              <a:gd name="f247" fmla="val 1555"/>
              <a:gd name="f248" fmla="val 1679"/>
              <a:gd name="f249" fmla="val 1774"/>
              <a:gd name="f250" fmla="val 175"/>
              <a:gd name="f251" fmla="val 1832"/>
              <a:gd name="f252" fmla="val 206"/>
              <a:gd name="f253" fmla="val 239"/>
              <a:gd name="f254" fmla="val 272"/>
              <a:gd name="f255" fmla="val 288"/>
              <a:gd name="f256" fmla="val 304"/>
              <a:gd name="f257" fmla="val 1757"/>
              <a:gd name="f258" fmla="val 2007"/>
              <a:gd name="f259" fmla="val 2258"/>
              <a:gd name="f260" fmla="val 2508"/>
              <a:gd name="f261" fmla="val 2750"/>
              <a:gd name="f262" fmla="val 2992"/>
              <a:gd name="f263" fmla="val 3234"/>
              <a:gd name="f264" fmla="val 3307"/>
              <a:gd name="f265" fmla="val 144"/>
              <a:gd name="f266" fmla="val 3364"/>
              <a:gd name="f267" fmla="val 203"/>
              <a:gd name="f268" fmla="val 3405"/>
              <a:gd name="f269" fmla="val 238"/>
              <a:gd name="f270" fmla="val 3429"/>
              <a:gd name="f271" fmla="val 278"/>
              <a:gd name="f272" fmla="val 3438"/>
              <a:gd name="f273" fmla="val 521"/>
              <a:gd name="f274" fmla="val 721"/>
              <a:gd name="f275" fmla="val 921"/>
              <a:gd name="f276" fmla="val 1133"/>
              <a:gd name="f277" fmla="val 1346"/>
              <a:gd name="f278" fmla="val 1559"/>
              <a:gd name="f279" fmla="val 1575"/>
              <a:gd name="f280" fmla="val 1592"/>
              <a:gd name="f281" fmla="val 3437"/>
              <a:gd name="f282" fmla="val 1608"/>
              <a:gd name="f283" fmla="val 3433"/>
              <a:gd name="f284" fmla="val 1706"/>
              <a:gd name="f285" fmla="val 3409"/>
              <a:gd name="f286" fmla="val 1766"/>
              <a:gd name="f287" fmla="val 3332"/>
              <a:gd name="f288" fmla="val 3232"/>
              <a:gd name="f289" fmla="val 2770"/>
              <a:gd name="f290" fmla="val 2309"/>
              <a:gd name="f291" fmla="val 1848"/>
              <a:gd name="f292" fmla="val 1325"/>
              <a:gd name="f293" fmla="val 803"/>
              <a:gd name="f294" fmla="val 280"/>
              <a:gd name="f295" fmla="val 216"/>
              <a:gd name="f296" fmla="val 1741"/>
              <a:gd name="f297" fmla="val 162"/>
              <a:gd name="f298" fmla="val 1690"/>
              <a:gd name="f299" fmla="val 121"/>
              <a:gd name="f300" fmla="val 1649"/>
              <a:gd name="f301" fmla="val 88"/>
              <a:gd name="f302" fmla="val 77"/>
              <a:gd name="f303" fmla="val 1549"/>
              <a:gd name="f304" fmla="val 1225"/>
              <a:gd name="f305" fmla="val 902"/>
              <a:gd name="f306" fmla="val 578"/>
              <a:gd name="f307" fmla="val 479"/>
              <a:gd name="f308" fmla="val 78"/>
              <a:gd name="f309" fmla="val 381"/>
              <a:gd name="f310" fmla="val 73"/>
              <a:gd name="f311" fmla="val 282"/>
              <a:gd name="f312" fmla="val 81"/>
              <a:gd name="f313" fmla="val 200"/>
              <a:gd name="f314" fmla="val 87"/>
              <a:gd name="f315" fmla="val 118"/>
              <a:gd name="f316" fmla="val 171"/>
              <a:gd name="f317" fmla="val 116"/>
              <a:gd name="f318" fmla="val 253"/>
              <a:gd name="f319" fmla="val 113"/>
              <a:gd name="f320" fmla="val 348"/>
              <a:gd name="f321" fmla="val 442"/>
              <a:gd name="f322" fmla="val 537"/>
              <a:gd name="f323" fmla="val 943"/>
              <a:gd name="f324" fmla="val 1350"/>
              <a:gd name="f325" fmla="+- 0 0 -90"/>
              <a:gd name="f326" fmla="*/ f3 1 1869"/>
              <a:gd name="f327" fmla="*/ f4 1 3516"/>
              <a:gd name="f328" fmla="+- f7 0 f5"/>
              <a:gd name="f329" fmla="+- f6 0 f5"/>
              <a:gd name="f330" fmla="*/ f325 f0 1"/>
              <a:gd name="f331" fmla="*/ f329 1 1869"/>
              <a:gd name="f332" fmla="*/ f328 1 3516"/>
              <a:gd name="f333" fmla="*/ 1838 f329 1"/>
              <a:gd name="f334" fmla="*/ 345 f328 1"/>
              <a:gd name="f335" fmla="*/ 1817 f329 1"/>
              <a:gd name="f336" fmla="*/ 543 f328 1"/>
              <a:gd name="f337" fmla="*/ 1839 f329 1"/>
              <a:gd name="f338" fmla="*/ 602 f328 1"/>
              <a:gd name="f339" fmla="*/ 1823 f329 1"/>
              <a:gd name="f340" fmla="*/ 605 f328 1"/>
              <a:gd name="f341" fmla="*/ 1821 f329 1"/>
              <a:gd name="f342" fmla="*/ 577 f328 1"/>
              <a:gd name="f343" fmla="*/ 1827 f329 1"/>
              <a:gd name="f344" fmla="*/ 623 f328 1"/>
              <a:gd name="f345" fmla="*/ 841 f328 1"/>
              <a:gd name="f346" fmla="*/ 1869 f329 1"/>
              <a:gd name="f347" fmla="*/ 930 f328 1"/>
              <a:gd name="f348" fmla="*/ 1841 f329 1"/>
              <a:gd name="f349" fmla="*/ 1450 f328 1"/>
              <a:gd name="f350" fmla="*/ 1921 f328 1"/>
              <a:gd name="f351" fmla="*/ 2950 f328 1"/>
              <a:gd name="f352" fmla="*/ 1815 f329 1"/>
              <a:gd name="f353" fmla="*/ 2941 f328 1"/>
              <a:gd name="f354" fmla="*/ 3000 f328 1"/>
              <a:gd name="f355" fmla="*/ 1822 f329 1"/>
              <a:gd name="f356" fmla="*/ 2977 f328 1"/>
              <a:gd name="f357" fmla="*/ 1830 f329 1"/>
              <a:gd name="f358" fmla="*/ 3025 f328 1"/>
              <a:gd name="f359" fmla="*/ 3187 f328 1"/>
              <a:gd name="f360" fmla="*/ 3349 f328 1"/>
              <a:gd name="f361" fmla="*/ 1000 f329 1"/>
              <a:gd name="f362" fmla="*/ 3514 f328 1"/>
              <a:gd name="f363" fmla="*/ 79 f329 1"/>
              <a:gd name="f364" fmla="*/ 3380 f328 1"/>
              <a:gd name="f365" fmla="*/ 39 f329 1"/>
              <a:gd name="f366" fmla="*/ 3209 f328 1"/>
              <a:gd name="f367" fmla="*/ 40 f329 1"/>
              <a:gd name="f368" fmla="*/ 2404 f328 1"/>
              <a:gd name="f369" fmla="*/ 41 f329 1"/>
              <a:gd name="f370" fmla="*/ 1601 f328 1"/>
              <a:gd name="f371" fmla="*/ 5 f329 1"/>
              <a:gd name="f372" fmla="*/ 1490 f328 1"/>
              <a:gd name="f373" fmla="*/ 32 f329 1"/>
              <a:gd name="f374" fmla="*/ 1206 f328 1"/>
              <a:gd name="f375" fmla="*/ 1145 f328 1"/>
              <a:gd name="f376" fmla="*/ 1036 f328 1"/>
              <a:gd name="f377" fmla="*/ 33 f329 1"/>
              <a:gd name="f378" fmla="*/ 748 f328 1"/>
              <a:gd name="f379" fmla="*/ 339 f328 1"/>
              <a:gd name="f380" fmla="*/ 303 f328 1"/>
              <a:gd name="f381" fmla="*/ 312 f329 1"/>
              <a:gd name="f382" fmla="*/ 2 f328 1"/>
              <a:gd name="f383" fmla="*/ 1555 f329 1"/>
              <a:gd name="f384" fmla="*/ 1 f328 1"/>
              <a:gd name="f385" fmla="*/ 272 f328 1"/>
              <a:gd name="f386" fmla="*/ 114 f329 1"/>
              <a:gd name="f387" fmla="*/ 1757 f328 1"/>
              <a:gd name="f388" fmla="*/ 3234 f328 1"/>
              <a:gd name="f389" fmla="*/ 321 f329 1"/>
              <a:gd name="f390" fmla="*/ 3438 f328 1"/>
              <a:gd name="f391" fmla="*/ 1559 f329 1"/>
              <a:gd name="f392" fmla="*/ 1766 f329 1"/>
              <a:gd name="f393" fmla="*/ 3232 f328 1"/>
              <a:gd name="f394" fmla="*/ 280 f328 1"/>
              <a:gd name="f395" fmla="*/ 1549 f329 1"/>
              <a:gd name="f396" fmla="*/ 77 f328 1"/>
              <a:gd name="f397" fmla="*/ 282 f329 1"/>
              <a:gd name="f398" fmla="*/ 81 f328 1"/>
              <a:gd name="f399" fmla="*/ 537 f328 1"/>
              <a:gd name="f400" fmla="*/ f330 1 f2"/>
              <a:gd name="f401" fmla="*/ f333 1 1869"/>
              <a:gd name="f402" fmla="*/ f334 1 3516"/>
              <a:gd name="f403" fmla="*/ f335 1 1869"/>
              <a:gd name="f404" fmla="*/ f336 1 3516"/>
              <a:gd name="f405" fmla="*/ f337 1 1869"/>
              <a:gd name="f406" fmla="*/ f338 1 3516"/>
              <a:gd name="f407" fmla="*/ f339 1 1869"/>
              <a:gd name="f408" fmla="*/ f340 1 3516"/>
              <a:gd name="f409" fmla="*/ f341 1 1869"/>
              <a:gd name="f410" fmla="*/ f342 1 3516"/>
              <a:gd name="f411" fmla="*/ f343 1 1869"/>
              <a:gd name="f412" fmla="*/ f344 1 3516"/>
              <a:gd name="f413" fmla="*/ f345 1 3516"/>
              <a:gd name="f414" fmla="*/ f346 1 1869"/>
              <a:gd name="f415" fmla="*/ f347 1 3516"/>
              <a:gd name="f416" fmla="*/ f348 1 1869"/>
              <a:gd name="f417" fmla="*/ f349 1 3516"/>
              <a:gd name="f418" fmla="*/ f350 1 3516"/>
              <a:gd name="f419" fmla="*/ f351 1 3516"/>
              <a:gd name="f420" fmla="*/ f352 1 1869"/>
              <a:gd name="f421" fmla="*/ f353 1 3516"/>
              <a:gd name="f422" fmla="*/ f354 1 3516"/>
              <a:gd name="f423" fmla="*/ f355 1 1869"/>
              <a:gd name="f424" fmla="*/ f356 1 3516"/>
              <a:gd name="f425" fmla="*/ f357 1 1869"/>
              <a:gd name="f426" fmla="*/ f358 1 3516"/>
              <a:gd name="f427" fmla="*/ f359 1 3516"/>
              <a:gd name="f428" fmla="*/ f360 1 3516"/>
              <a:gd name="f429" fmla="*/ f361 1 1869"/>
              <a:gd name="f430" fmla="*/ f362 1 3516"/>
              <a:gd name="f431" fmla="*/ f363 1 1869"/>
              <a:gd name="f432" fmla="*/ f364 1 3516"/>
              <a:gd name="f433" fmla="*/ f365 1 1869"/>
              <a:gd name="f434" fmla="*/ f366 1 3516"/>
              <a:gd name="f435" fmla="*/ f367 1 1869"/>
              <a:gd name="f436" fmla="*/ f368 1 3516"/>
              <a:gd name="f437" fmla="*/ f369 1 1869"/>
              <a:gd name="f438" fmla="*/ f370 1 3516"/>
              <a:gd name="f439" fmla="*/ f371 1 1869"/>
              <a:gd name="f440" fmla="*/ f372 1 3516"/>
              <a:gd name="f441" fmla="*/ f373 1 1869"/>
              <a:gd name="f442" fmla="*/ f374 1 3516"/>
              <a:gd name="f443" fmla="*/ f375 1 3516"/>
              <a:gd name="f444" fmla="*/ f376 1 3516"/>
              <a:gd name="f445" fmla="*/ f377 1 1869"/>
              <a:gd name="f446" fmla="*/ f378 1 3516"/>
              <a:gd name="f447" fmla="*/ f379 1 3516"/>
              <a:gd name="f448" fmla="*/ f380 1 3516"/>
              <a:gd name="f449" fmla="*/ f381 1 1869"/>
              <a:gd name="f450" fmla="*/ f382 1 3516"/>
              <a:gd name="f451" fmla="*/ f383 1 1869"/>
              <a:gd name="f452" fmla="*/ f384 1 3516"/>
              <a:gd name="f453" fmla="*/ f385 1 3516"/>
              <a:gd name="f454" fmla="*/ f386 1 1869"/>
              <a:gd name="f455" fmla="*/ f387 1 3516"/>
              <a:gd name="f456" fmla="*/ f388 1 3516"/>
              <a:gd name="f457" fmla="*/ f389 1 1869"/>
              <a:gd name="f458" fmla="*/ f390 1 3516"/>
              <a:gd name="f459" fmla="*/ f391 1 1869"/>
              <a:gd name="f460" fmla="*/ f392 1 1869"/>
              <a:gd name="f461" fmla="*/ f393 1 3516"/>
              <a:gd name="f462" fmla="*/ f394 1 3516"/>
              <a:gd name="f463" fmla="*/ f395 1 1869"/>
              <a:gd name="f464" fmla="*/ f396 1 3516"/>
              <a:gd name="f465" fmla="*/ f397 1 1869"/>
              <a:gd name="f466" fmla="*/ f398 1 3516"/>
              <a:gd name="f467" fmla="*/ f399 1 3516"/>
              <a:gd name="f468" fmla="*/ 0 1 f331"/>
              <a:gd name="f469" fmla="*/ f6 1 f331"/>
              <a:gd name="f470" fmla="*/ 0 1 f332"/>
              <a:gd name="f471" fmla="*/ f7 1 f332"/>
              <a:gd name="f472" fmla="+- f400 0 f1"/>
              <a:gd name="f473" fmla="*/ f401 1 f331"/>
              <a:gd name="f474" fmla="*/ f402 1 f332"/>
              <a:gd name="f475" fmla="*/ f403 1 f331"/>
              <a:gd name="f476" fmla="*/ f404 1 f332"/>
              <a:gd name="f477" fmla="*/ f405 1 f331"/>
              <a:gd name="f478" fmla="*/ f406 1 f332"/>
              <a:gd name="f479" fmla="*/ f407 1 f331"/>
              <a:gd name="f480" fmla="*/ f408 1 f332"/>
              <a:gd name="f481" fmla="*/ f409 1 f331"/>
              <a:gd name="f482" fmla="*/ f410 1 f332"/>
              <a:gd name="f483" fmla="*/ f411 1 f331"/>
              <a:gd name="f484" fmla="*/ f412 1 f332"/>
              <a:gd name="f485" fmla="*/ f413 1 f332"/>
              <a:gd name="f486" fmla="*/ f414 1 f331"/>
              <a:gd name="f487" fmla="*/ f415 1 f332"/>
              <a:gd name="f488" fmla="*/ f416 1 f331"/>
              <a:gd name="f489" fmla="*/ f417 1 f332"/>
              <a:gd name="f490" fmla="*/ f418 1 f332"/>
              <a:gd name="f491" fmla="*/ f419 1 f332"/>
              <a:gd name="f492" fmla="*/ f420 1 f331"/>
              <a:gd name="f493" fmla="*/ f421 1 f332"/>
              <a:gd name="f494" fmla="*/ f422 1 f332"/>
              <a:gd name="f495" fmla="*/ f423 1 f331"/>
              <a:gd name="f496" fmla="*/ f424 1 f332"/>
              <a:gd name="f497" fmla="*/ f425 1 f331"/>
              <a:gd name="f498" fmla="*/ f426 1 f332"/>
              <a:gd name="f499" fmla="*/ f427 1 f332"/>
              <a:gd name="f500" fmla="*/ f428 1 f332"/>
              <a:gd name="f501" fmla="*/ f429 1 f331"/>
              <a:gd name="f502" fmla="*/ f430 1 f332"/>
              <a:gd name="f503" fmla="*/ f431 1 f331"/>
              <a:gd name="f504" fmla="*/ f432 1 f332"/>
              <a:gd name="f505" fmla="*/ f433 1 f331"/>
              <a:gd name="f506" fmla="*/ f434 1 f332"/>
              <a:gd name="f507" fmla="*/ f435 1 f331"/>
              <a:gd name="f508" fmla="*/ f436 1 f332"/>
              <a:gd name="f509" fmla="*/ f437 1 f331"/>
              <a:gd name="f510" fmla="*/ f438 1 f332"/>
              <a:gd name="f511" fmla="*/ f439 1 f331"/>
              <a:gd name="f512" fmla="*/ f440 1 f332"/>
              <a:gd name="f513" fmla="*/ f441 1 f331"/>
              <a:gd name="f514" fmla="*/ f442 1 f332"/>
              <a:gd name="f515" fmla="*/ f443 1 f332"/>
              <a:gd name="f516" fmla="*/ f444 1 f332"/>
              <a:gd name="f517" fmla="*/ f445 1 f331"/>
              <a:gd name="f518" fmla="*/ f446 1 f332"/>
              <a:gd name="f519" fmla="*/ f447 1 f332"/>
              <a:gd name="f520" fmla="*/ f448 1 f332"/>
              <a:gd name="f521" fmla="*/ f449 1 f331"/>
              <a:gd name="f522" fmla="*/ f450 1 f332"/>
              <a:gd name="f523" fmla="*/ f451 1 f331"/>
              <a:gd name="f524" fmla="*/ f452 1 f332"/>
              <a:gd name="f525" fmla="*/ f453 1 f332"/>
              <a:gd name="f526" fmla="*/ f454 1 f331"/>
              <a:gd name="f527" fmla="*/ f455 1 f332"/>
              <a:gd name="f528" fmla="*/ f456 1 f332"/>
              <a:gd name="f529" fmla="*/ f457 1 f331"/>
              <a:gd name="f530" fmla="*/ f458 1 f332"/>
              <a:gd name="f531" fmla="*/ f459 1 f331"/>
              <a:gd name="f532" fmla="*/ f460 1 f331"/>
              <a:gd name="f533" fmla="*/ f461 1 f332"/>
              <a:gd name="f534" fmla="*/ f462 1 f332"/>
              <a:gd name="f535" fmla="*/ f463 1 f331"/>
              <a:gd name="f536" fmla="*/ f464 1 f332"/>
              <a:gd name="f537" fmla="*/ f465 1 f331"/>
              <a:gd name="f538" fmla="*/ f466 1 f332"/>
              <a:gd name="f539" fmla="*/ f467 1 f332"/>
              <a:gd name="f540" fmla="*/ f468 f326 1"/>
              <a:gd name="f541" fmla="*/ f469 f326 1"/>
              <a:gd name="f542" fmla="*/ f471 f327 1"/>
              <a:gd name="f543" fmla="*/ f470 f327 1"/>
              <a:gd name="f544" fmla="*/ f473 f326 1"/>
              <a:gd name="f545" fmla="*/ f474 f327 1"/>
              <a:gd name="f546" fmla="*/ f475 f326 1"/>
              <a:gd name="f547" fmla="*/ f476 f327 1"/>
              <a:gd name="f548" fmla="*/ f477 f326 1"/>
              <a:gd name="f549" fmla="*/ f478 f327 1"/>
              <a:gd name="f550" fmla="*/ f479 f326 1"/>
              <a:gd name="f551" fmla="*/ f480 f327 1"/>
              <a:gd name="f552" fmla="*/ f481 f326 1"/>
              <a:gd name="f553" fmla="*/ f482 f327 1"/>
              <a:gd name="f554" fmla="*/ f483 f326 1"/>
              <a:gd name="f555" fmla="*/ f484 f327 1"/>
              <a:gd name="f556" fmla="*/ f485 f327 1"/>
              <a:gd name="f557" fmla="*/ f486 f326 1"/>
              <a:gd name="f558" fmla="*/ f487 f327 1"/>
              <a:gd name="f559" fmla="*/ f488 f326 1"/>
              <a:gd name="f560" fmla="*/ f489 f327 1"/>
              <a:gd name="f561" fmla="*/ f490 f327 1"/>
              <a:gd name="f562" fmla="*/ f491 f327 1"/>
              <a:gd name="f563" fmla="*/ f492 f326 1"/>
              <a:gd name="f564" fmla="*/ f493 f327 1"/>
              <a:gd name="f565" fmla="*/ f494 f327 1"/>
              <a:gd name="f566" fmla="*/ f495 f326 1"/>
              <a:gd name="f567" fmla="*/ f496 f327 1"/>
              <a:gd name="f568" fmla="*/ f497 f326 1"/>
              <a:gd name="f569" fmla="*/ f498 f327 1"/>
              <a:gd name="f570" fmla="*/ f499 f327 1"/>
              <a:gd name="f571" fmla="*/ f500 f327 1"/>
              <a:gd name="f572" fmla="*/ f501 f326 1"/>
              <a:gd name="f573" fmla="*/ f502 f327 1"/>
              <a:gd name="f574" fmla="*/ f503 f326 1"/>
              <a:gd name="f575" fmla="*/ f504 f327 1"/>
              <a:gd name="f576" fmla="*/ f505 f326 1"/>
              <a:gd name="f577" fmla="*/ f506 f327 1"/>
              <a:gd name="f578" fmla="*/ f507 f326 1"/>
              <a:gd name="f579" fmla="*/ f508 f327 1"/>
              <a:gd name="f580" fmla="*/ f509 f326 1"/>
              <a:gd name="f581" fmla="*/ f510 f327 1"/>
              <a:gd name="f582" fmla="*/ f511 f326 1"/>
              <a:gd name="f583" fmla="*/ f512 f327 1"/>
              <a:gd name="f584" fmla="*/ f513 f326 1"/>
              <a:gd name="f585" fmla="*/ f514 f327 1"/>
              <a:gd name="f586" fmla="*/ f515 f327 1"/>
              <a:gd name="f587" fmla="*/ f516 f327 1"/>
              <a:gd name="f588" fmla="*/ f517 f326 1"/>
              <a:gd name="f589" fmla="*/ f518 f327 1"/>
              <a:gd name="f590" fmla="*/ f519 f327 1"/>
              <a:gd name="f591" fmla="*/ f520 f327 1"/>
              <a:gd name="f592" fmla="*/ f521 f326 1"/>
              <a:gd name="f593" fmla="*/ f522 f327 1"/>
              <a:gd name="f594" fmla="*/ f523 f326 1"/>
              <a:gd name="f595" fmla="*/ f524 f327 1"/>
              <a:gd name="f596" fmla="*/ f525 f327 1"/>
              <a:gd name="f597" fmla="*/ f526 f326 1"/>
              <a:gd name="f598" fmla="*/ f527 f327 1"/>
              <a:gd name="f599" fmla="*/ f528 f327 1"/>
              <a:gd name="f600" fmla="*/ f529 f326 1"/>
              <a:gd name="f601" fmla="*/ f530 f327 1"/>
              <a:gd name="f602" fmla="*/ f531 f326 1"/>
              <a:gd name="f603" fmla="*/ f532 f326 1"/>
              <a:gd name="f604" fmla="*/ f533 f327 1"/>
              <a:gd name="f605" fmla="*/ f534 f327 1"/>
              <a:gd name="f606" fmla="*/ f535 f326 1"/>
              <a:gd name="f607" fmla="*/ f536 f327 1"/>
              <a:gd name="f608" fmla="*/ f537 f326 1"/>
              <a:gd name="f609" fmla="*/ f538 f327 1"/>
              <a:gd name="f610" fmla="*/ f539 f327 1"/>
            </a:gdLst>
            <a:ahLst/>
            <a:cxnLst>
              <a:cxn ang="3cd4">
                <a:pos x="hc" y="t"/>
              </a:cxn>
              <a:cxn ang="0">
                <a:pos x="r" y="vc"/>
              </a:cxn>
              <a:cxn ang="cd4">
                <a:pos x="hc" y="b"/>
              </a:cxn>
              <a:cxn ang="cd2">
                <a:pos x="l" y="vc"/>
              </a:cxn>
              <a:cxn ang="f472">
                <a:pos x="f544" y="f545"/>
              </a:cxn>
              <a:cxn ang="f472">
                <a:pos x="f546" y="f547"/>
              </a:cxn>
              <a:cxn ang="f472">
                <a:pos x="f548" y="f549"/>
              </a:cxn>
              <a:cxn ang="f472">
                <a:pos x="f550" y="f551"/>
              </a:cxn>
              <a:cxn ang="f472">
                <a:pos x="f552" y="f553"/>
              </a:cxn>
              <a:cxn ang="f472">
                <a:pos x="f554" y="f555"/>
              </a:cxn>
              <a:cxn ang="f472">
                <a:pos x="f544" y="f556"/>
              </a:cxn>
              <a:cxn ang="f472">
                <a:pos x="f557" y="f558"/>
              </a:cxn>
              <a:cxn ang="f472">
                <a:pos x="f559" y="f560"/>
              </a:cxn>
              <a:cxn ang="f472">
                <a:pos x="f544" y="f561"/>
              </a:cxn>
              <a:cxn ang="f472">
                <a:pos x="f544" y="f562"/>
              </a:cxn>
              <a:cxn ang="f472">
                <a:pos x="f563" y="f564"/>
              </a:cxn>
              <a:cxn ang="f472">
                <a:pos x="f544" y="f565"/>
              </a:cxn>
              <a:cxn ang="f472">
                <a:pos x="f566" y="f565"/>
              </a:cxn>
              <a:cxn ang="f472">
                <a:pos x="f566" y="f567"/>
              </a:cxn>
              <a:cxn ang="f472">
                <a:pos x="f568" y="f569"/>
              </a:cxn>
              <a:cxn ang="f472">
                <a:pos x="f544" y="f570"/>
              </a:cxn>
              <a:cxn ang="f472">
                <a:pos x="f546" y="f571"/>
              </a:cxn>
              <a:cxn ang="f472">
                <a:pos x="f572" y="f573"/>
              </a:cxn>
              <a:cxn ang="f472">
                <a:pos x="f574" y="f575"/>
              </a:cxn>
              <a:cxn ang="f472">
                <a:pos x="f576" y="f577"/>
              </a:cxn>
              <a:cxn ang="f472">
                <a:pos x="f578" y="f579"/>
              </a:cxn>
              <a:cxn ang="f472">
                <a:pos x="f580" y="f581"/>
              </a:cxn>
              <a:cxn ang="f472">
                <a:pos x="f582" y="f583"/>
              </a:cxn>
              <a:cxn ang="f472">
                <a:pos x="f584" y="f585"/>
              </a:cxn>
              <a:cxn ang="f472">
                <a:pos x="f578" y="f586"/>
              </a:cxn>
              <a:cxn ang="f472">
                <a:pos x="f582" y="f587"/>
              </a:cxn>
              <a:cxn ang="f472">
                <a:pos x="f588" y="f589"/>
              </a:cxn>
              <a:cxn ang="f472">
                <a:pos x="f580" y="f590"/>
              </a:cxn>
              <a:cxn ang="f472">
                <a:pos x="f578" y="f591"/>
              </a:cxn>
              <a:cxn ang="f472">
                <a:pos x="f592" y="f593"/>
              </a:cxn>
              <a:cxn ang="f472">
                <a:pos x="f594" y="f595"/>
              </a:cxn>
              <a:cxn ang="f472">
                <a:pos x="f548" y="f596"/>
              </a:cxn>
              <a:cxn ang="f472">
                <a:pos x="f597" y="f598"/>
              </a:cxn>
              <a:cxn ang="f472">
                <a:pos x="f597" y="f599"/>
              </a:cxn>
              <a:cxn ang="f472">
                <a:pos x="f600" y="f601"/>
              </a:cxn>
              <a:cxn ang="f472">
                <a:pos x="f602" y="f601"/>
              </a:cxn>
              <a:cxn ang="f472">
                <a:pos x="f603" y="f604"/>
              </a:cxn>
              <a:cxn ang="f472">
                <a:pos x="f603" y="f605"/>
              </a:cxn>
              <a:cxn ang="f472">
                <a:pos x="f606" y="f607"/>
              </a:cxn>
              <a:cxn ang="f472">
                <a:pos x="f608" y="f609"/>
              </a:cxn>
              <a:cxn ang="f472">
                <a:pos x="f597" y="f610"/>
              </a:cxn>
            </a:cxnLst>
            <a:rect l="f540" t="f543" r="f541" b="f542"/>
            <a:pathLst>
              <a:path w="1869" h="3516">
                <a:moveTo>
                  <a:pt x="f8" y="f9"/>
                </a:moveTo>
                <a:cubicBezTo>
                  <a:pt x="f10" y="f11"/>
                  <a:pt x="f12" y="f13"/>
                  <a:pt x="f12" y="f14"/>
                </a:cubicBezTo>
                <a:cubicBezTo>
                  <a:pt x="f12" y="f15"/>
                  <a:pt x="f12" y="f16"/>
                  <a:pt x="f12" y="f17"/>
                </a:cubicBezTo>
                <a:cubicBezTo>
                  <a:pt x="f18" y="f19"/>
                  <a:pt x="f20" y="f21"/>
                  <a:pt x="f22" y="f23"/>
                </a:cubicBezTo>
                <a:cubicBezTo>
                  <a:pt x="f24" y="f25"/>
                  <a:pt x="f26" y="f27"/>
                  <a:pt x="f28" y="f29"/>
                </a:cubicBezTo>
                <a:cubicBezTo>
                  <a:pt x="f30" y="f31"/>
                  <a:pt x="f8" y="f32"/>
                  <a:pt x="f33" y="f34"/>
                </a:cubicBezTo>
                <a:cubicBezTo>
                  <a:pt x="f12" y="f35"/>
                  <a:pt x="f8" y="f36"/>
                  <a:pt x="f37" y="f38"/>
                </a:cubicBezTo>
                <a:cubicBezTo>
                  <a:pt x="f39" y="f40"/>
                  <a:pt x="f20" y="f41"/>
                  <a:pt x="f42" y="f43"/>
                </a:cubicBezTo>
                <a:cubicBezTo>
                  <a:pt x="f44" y="f45"/>
                  <a:pt x="f46" y="f47"/>
                  <a:pt x="f28" y="f48"/>
                </a:cubicBezTo>
                <a:cubicBezTo>
                  <a:pt x="f49" y="f50"/>
                  <a:pt x="f51" y="f52"/>
                  <a:pt x="f46" y="f53"/>
                </a:cubicBezTo>
                <a:cubicBezTo>
                  <a:pt x="f54" y="f55"/>
                  <a:pt x="f56" y="f57"/>
                  <a:pt x="f58" y="f59"/>
                </a:cubicBezTo>
                <a:cubicBezTo>
                  <a:pt x="f60" y="f45"/>
                  <a:pt x="f61" y="f62"/>
                  <a:pt x="f18" y="f63"/>
                </a:cubicBezTo>
                <a:cubicBezTo>
                  <a:pt x="f30" y="f64"/>
                  <a:pt x="f12" y="f65"/>
                  <a:pt x="f12" y="f66"/>
                </a:cubicBezTo>
                <a:cubicBezTo>
                  <a:pt x="f12" y="f67"/>
                  <a:pt x="f12" y="f68"/>
                  <a:pt x="f12" y="f69"/>
                </a:cubicBezTo>
                <a:cubicBezTo>
                  <a:pt x="f12" y="f70"/>
                  <a:pt x="f71" y="f72"/>
                  <a:pt x="f73" y="f74"/>
                </a:cubicBezTo>
                <a:cubicBezTo>
                  <a:pt x="f75" y="f76"/>
                  <a:pt x="f6" y="f77"/>
                  <a:pt x="f6" y="f78"/>
                </a:cubicBezTo>
                <a:cubicBezTo>
                  <a:pt x="f6" y="f79"/>
                  <a:pt x="f6" y="f80"/>
                  <a:pt x="f6" y="f81"/>
                </a:cubicBezTo>
                <a:cubicBezTo>
                  <a:pt x="f6" y="f82"/>
                  <a:pt x="f75" y="f83"/>
                  <a:pt x="f71" y="f84"/>
                </a:cubicBezTo>
                <a:cubicBezTo>
                  <a:pt x="f10" y="f85"/>
                  <a:pt x="f12" y="f86"/>
                  <a:pt x="f12" y="f87"/>
                </a:cubicBezTo>
                <a:cubicBezTo>
                  <a:pt x="f12" y="f88"/>
                  <a:pt x="f12" y="f89"/>
                  <a:pt x="f12" y="f90"/>
                </a:cubicBezTo>
                <a:cubicBezTo>
                  <a:pt x="f12" y="f91"/>
                  <a:pt x="f30" y="f92"/>
                  <a:pt x="f30" y="f93"/>
                </a:cubicBezTo>
                <a:cubicBezTo>
                  <a:pt x="f30" y="f94"/>
                  <a:pt x="f12" y="f95"/>
                  <a:pt x="f12" y="f96"/>
                </a:cubicBezTo>
                <a:cubicBezTo>
                  <a:pt x="f12" y="f97"/>
                  <a:pt x="f30" y="f98"/>
                  <a:pt x="f99" y="f100"/>
                </a:cubicBezTo>
                <a:cubicBezTo>
                  <a:pt x="f49" y="f101"/>
                  <a:pt x="f20" y="f102"/>
                  <a:pt x="f103" y="f104"/>
                </a:cubicBezTo>
                <a:cubicBezTo>
                  <a:pt x="f24" y="f96"/>
                  <a:pt x="f54" y="f105"/>
                  <a:pt x="f106" y="f107"/>
                </a:cubicBezTo>
                <a:cubicBezTo>
                  <a:pt x="f12" y="f108"/>
                  <a:pt x="f8" y="f109"/>
                  <a:pt x="f12" y="f110"/>
                </a:cubicBezTo>
                <a:cubicBezTo>
                  <a:pt x="f12" y="f111"/>
                  <a:pt x="f71" y="f112"/>
                  <a:pt x="f113" y="f112"/>
                </a:cubicBezTo>
                <a:cubicBezTo>
                  <a:pt x="f49" y="f114"/>
                  <a:pt x="f42" y="f115"/>
                  <a:pt x="f106" y="f110"/>
                </a:cubicBezTo>
                <a:cubicBezTo>
                  <a:pt x="f106" y="f116"/>
                  <a:pt x="f106" y="f117"/>
                  <a:pt x="f42" y="f118"/>
                </a:cubicBezTo>
                <a:cubicBezTo>
                  <a:pt x="f28" y="f119"/>
                  <a:pt x="f120" y="f121"/>
                  <a:pt x="f106" y="f122"/>
                </a:cubicBezTo>
                <a:cubicBezTo>
                  <a:pt x="f58" y="f123"/>
                  <a:pt x="f58" y="f109"/>
                  <a:pt x="f58" y="f124"/>
                </a:cubicBezTo>
                <a:cubicBezTo>
                  <a:pt x="f58" y="f125"/>
                  <a:pt x="f60" y="f126"/>
                  <a:pt x="f120" y="f127"/>
                </a:cubicBezTo>
                <a:cubicBezTo>
                  <a:pt x="f8" y="f128"/>
                  <a:pt x="f12" y="f129"/>
                  <a:pt x="f12" y="f130"/>
                </a:cubicBezTo>
                <a:cubicBezTo>
                  <a:pt x="f12" y="f131"/>
                  <a:pt x="f12" y="f132"/>
                  <a:pt x="f12" y="f133"/>
                </a:cubicBezTo>
                <a:cubicBezTo>
                  <a:pt x="f12" y="f134"/>
                  <a:pt x="f33" y="f135"/>
                  <a:pt x="f8" y="f136"/>
                </a:cubicBezTo>
                <a:cubicBezTo>
                  <a:pt x="f33" y="f137"/>
                  <a:pt x="f30" y="f138"/>
                  <a:pt x="f22" y="f139"/>
                </a:cubicBezTo>
                <a:cubicBezTo>
                  <a:pt x="f140" y="f141"/>
                  <a:pt x="f142" y="f143"/>
                  <a:pt x="f144" y="f145"/>
                </a:cubicBezTo>
                <a:cubicBezTo>
                  <a:pt x="f146" y="f7"/>
                  <a:pt x="f147" y="f145"/>
                  <a:pt x="f148" y="f145"/>
                </a:cubicBezTo>
                <a:cubicBezTo>
                  <a:pt x="f149" y="f145"/>
                  <a:pt x="f150" y="f151"/>
                  <a:pt x="f152" y="f145"/>
                </a:cubicBezTo>
                <a:cubicBezTo>
                  <a:pt x="f153" y="f145"/>
                  <a:pt x="f154" y="f155"/>
                  <a:pt x="f156" y="f157"/>
                </a:cubicBezTo>
                <a:cubicBezTo>
                  <a:pt x="f158" y="f159"/>
                  <a:pt x="f160" y="f161"/>
                  <a:pt x="f160" y="f162"/>
                </a:cubicBezTo>
                <a:cubicBezTo>
                  <a:pt x="f160" y="f163"/>
                  <a:pt x="f160" y="f164"/>
                  <a:pt x="f160" y="f136"/>
                </a:cubicBezTo>
                <a:cubicBezTo>
                  <a:pt x="f165" y="f166"/>
                  <a:pt x="f167" y="f168"/>
                  <a:pt x="f167" y="f169"/>
                </a:cubicBezTo>
                <a:cubicBezTo>
                  <a:pt x="f170" y="f171"/>
                  <a:pt x="f167" y="f172"/>
                  <a:pt x="f167" y="f173"/>
                </a:cubicBezTo>
                <a:cubicBezTo>
                  <a:pt x="f167" y="f174"/>
                  <a:pt x="f167" y="f175"/>
                  <a:pt x="f167" y="f46"/>
                </a:cubicBezTo>
                <a:cubicBezTo>
                  <a:pt x="f170" y="f176"/>
                  <a:pt x="f170" y="f177"/>
                  <a:pt x="f170" y="f178"/>
                </a:cubicBezTo>
                <a:cubicBezTo>
                  <a:pt x="f170" y="f179"/>
                  <a:pt x="f167" y="f180"/>
                  <a:pt x="f181" y="f182"/>
                </a:cubicBezTo>
                <a:cubicBezTo>
                  <a:pt x="f183" y="f184"/>
                  <a:pt x="f185" y="f186"/>
                  <a:pt x="f185" y="f187"/>
                </a:cubicBezTo>
                <a:cubicBezTo>
                  <a:pt x="f188" y="f189"/>
                  <a:pt x="f5" y="f190"/>
                  <a:pt x="f191" y="f192"/>
                </a:cubicBezTo>
                <a:cubicBezTo>
                  <a:pt x="f193" y="f194"/>
                  <a:pt x="f195" y="f196"/>
                  <a:pt x="f197" y="f198"/>
                </a:cubicBezTo>
                <a:cubicBezTo>
                  <a:pt x="f160" y="f199"/>
                  <a:pt x="f200" y="f201"/>
                  <a:pt x="f170" y="f202"/>
                </a:cubicBezTo>
                <a:cubicBezTo>
                  <a:pt x="f167" y="f203"/>
                  <a:pt x="f167" y="f204"/>
                  <a:pt x="f167" y="f205"/>
                </a:cubicBezTo>
                <a:cubicBezTo>
                  <a:pt x="f170" y="f206"/>
                  <a:pt x="f160" y="f207"/>
                  <a:pt x="f181" y="f208"/>
                </a:cubicBezTo>
                <a:cubicBezTo>
                  <a:pt x="f191" y="f209"/>
                  <a:pt x="f185" y="f210"/>
                  <a:pt x="f185" y="f211"/>
                </a:cubicBezTo>
                <a:cubicBezTo>
                  <a:pt x="f212" y="f213"/>
                  <a:pt x="f214" y="f215"/>
                  <a:pt x="f191" y="f216"/>
                </a:cubicBezTo>
                <a:cubicBezTo>
                  <a:pt x="f217" y="f218"/>
                  <a:pt x="f195" y="f219"/>
                  <a:pt x="f220" y="f221"/>
                </a:cubicBezTo>
                <a:cubicBezTo>
                  <a:pt x="f167" y="f222"/>
                  <a:pt x="f170" y="f223"/>
                  <a:pt x="f170" y="f224"/>
                </a:cubicBezTo>
                <a:cubicBezTo>
                  <a:pt x="f170" y="f225"/>
                  <a:pt x="f170" y="f226"/>
                  <a:pt x="f170" y="f227"/>
                </a:cubicBezTo>
                <a:cubicBezTo>
                  <a:pt x="f170" y="f228"/>
                  <a:pt x="f200" y="f229"/>
                  <a:pt x="f197" y="f230"/>
                </a:cubicBezTo>
                <a:cubicBezTo>
                  <a:pt x="f231" y="f9"/>
                  <a:pt x="f167" y="f232"/>
                  <a:pt x="f167" y="f233"/>
                </a:cubicBezTo>
                <a:cubicBezTo>
                  <a:pt x="f160" y="f234"/>
                  <a:pt x="f165" y="f235"/>
                  <a:pt x="f236" y="f237"/>
                </a:cubicBezTo>
                <a:cubicBezTo>
                  <a:pt x="f238" y="f239"/>
                  <a:pt x="f240" y="f188"/>
                  <a:pt x="f241" y="f214"/>
                </a:cubicBezTo>
                <a:cubicBezTo>
                  <a:pt x="f242" y="f5"/>
                  <a:pt x="f243" y="f214"/>
                  <a:pt x="f244" y="f214"/>
                </a:cubicBezTo>
                <a:cubicBezTo>
                  <a:pt x="f245" y="f214"/>
                  <a:pt x="f82" y="f246"/>
                  <a:pt x="f247" y="f246"/>
                </a:cubicBezTo>
                <a:cubicBezTo>
                  <a:pt x="f248" y="f246"/>
                  <a:pt x="f249" y="f236"/>
                  <a:pt x="f44" y="f250"/>
                </a:cubicBezTo>
                <a:cubicBezTo>
                  <a:pt x="f251" y="f252"/>
                  <a:pt x="f12" y="f253"/>
                  <a:pt x="f33" y="f254"/>
                </a:cubicBezTo>
                <a:cubicBezTo>
                  <a:pt x="f33" y="f255"/>
                  <a:pt x="f33" y="f256"/>
                  <a:pt x="f8" y="f9"/>
                </a:cubicBezTo>
                <a:close/>
                <a:moveTo>
                  <a:pt x="f238" y="f257"/>
                </a:moveTo>
                <a:cubicBezTo>
                  <a:pt x="f238" y="f258"/>
                  <a:pt x="f238" y="f259"/>
                  <a:pt x="f238" y="f260"/>
                </a:cubicBezTo>
                <a:cubicBezTo>
                  <a:pt x="f238" y="f261"/>
                  <a:pt x="f238" y="f262"/>
                  <a:pt x="f238" y="f263"/>
                </a:cubicBezTo>
                <a:cubicBezTo>
                  <a:pt x="f238" y="f264"/>
                  <a:pt x="f265" y="f266"/>
                  <a:pt x="f267" y="f268"/>
                </a:cubicBezTo>
                <a:cubicBezTo>
                  <a:pt x="f269" y="f270"/>
                  <a:pt x="f271" y="f272"/>
                  <a:pt x="f230" y="f272"/>
                </a:cubicBezTo>
                <a:cubicBezTo>
                  <a:pt x="f273" y="f272"/>
                  <a:pt x="f274" y="f272"/>
                  <a:pt x="f275" y="f272"/>
                </a:cubicBezTo>
                <a:cubicBezTo>
                  <a:pt x="f276" y="f272"/>
                  <a:pt x="f277" y="f272"/>
                  <a:pt x="f278" y="f272"/>
                </a:cubicBezTo>
                <a:cubicBezTo>
                  <a:pt x="f279" y="f272"/>
                  <a:pt x="f280" y="f281"/>
                  <a:pt x="f282" y="f283"/>
                </a:cubicBezTo>
                <a:cubicBezTo>
                  <a:pt x="f284" y="f285"/>
                  <a:pt x="f286" y="f287"/>
                  <a:pt x="f286" y="f288"/>
                </a:cubicBezTo>
                <a:cubicBezTo>
                  <a:pt x="f286" y="f289"/>
                  <a:pt x="f286" y="f290"/>
                  <a:pt x="f286" y="f291"/>
                </a:cubicBezTo>
                <a:cubicBezTo>
                  <a:pt x="f286" y="f292"/>
                  <a:pt x="f286" y="f293"/>
                  <a:pt x="f286" y="f294"/>
                </a:cubicBezTo>
                <a:cubicBezTo>
                  <a:pt x="f286" y="f295"/>
                  <a:pt x="f296" y="f297"/>
                  <a:pt x="f298" y="f299"/>
                </a:cubicBezTo>
                <a:cubicBezTo>
                  <a:pt x="f300" y="f301"/>
                  <a:pt x="f178" y="f302"/>
                  <a:pt x="f303" y="f302"/>
                </a:cubicBezTo>
                <a:cubicBezTo>
                  <a:pt x="f304" y="f302"/>
                  <a:pt x="f305" y="f302"/>
                  <a:pt x="f306" y="f302"/>
                </a:cubicBezTo>
                <a:cubicBezTo>
                  <a:pt x="f307" y="f308"/>
                  <a:pt x="f309" y="f310"/>
                  <a:pt x="f311" y="f312"/>
                </a:cubicBezTo>
                <a:cubicBezTo>
                  <a:pt x="f313" y="f314"/>
                  <a:pt x="f315" y="f316"/>
                  <a:pt x="f317" y="f318"/>
                </a:cubicBezTo>
                <a:cubicBezTo>
                  <a:pt x="f319" y="f320"/>
                  <a:pt x="f238" y="f321"/>
                  <a:pt x="f238" y="f322"/>
                </a:cubicBezTo>
                <a:cubicBezTo>
                  <a:pt x="f238" y="f323"/>
                  <a:pt x="f238" y="f324"/>
                  <a:pt x="f238" y="f257"/>
                </a:cubicBezTo>
                <a:close/>
              </a:path>
            </a:pathLst>
          </a:custGeom>
          <a:solidFill>
            <a:srgbClr val="0F101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8">
            <a:extLst>
              <a:ext uri="{FF2B5EF4-FFF2-40B4-BE49-F238E27FC236}">
                <a16:creationId xmlns:a16="http://schemas.microsoft.com/office/drawing/2014/main" id="{10FB8B99-57CB-4429-9C98-364D053C9B0D}"/>
              </a:ext>
            </a:extLst>
          </p:cNvPr>
          <p:cNvSpPr/>
          <p:nvPr/>
        </p:nvSpPr>
        <p:spPr>
          <a:xfrm>
            <a:off x="3300417" y="2085975"/>
            <a:ext cx="1908179" cy="3884608"/>
          </a:xfrm>
          <a:custGeom>
            <a:avLst/>
            <a:gdLst>
              <a:gd name="f0" fmla="val 10800000"/>
              <a:gd name="f1" fmla="val 5400000"/>
              <a:gd name="f2" fmla="val 180"/>
              <a:gd name="f3" fmla="val w"/>
              <a:gd name="f4" fmla="val h"/>
              <a:gd name="f5" fmla="val 0"/>
              <a:gd name="f6" fmla="val 1653"/>
              <a:gd name="f7" fmla="val 3365"/>
              <a:gd name="f8" fmla="val 207"/>
              <a:gd name="f9" fmla="val 143"/>
              <a:gd name="f10" fmla="val 1628"/>
              <a:gd name="f11" fmla="val 89"/>
              <a:gd name="f12" fmla="val 1577"/>
              <a:gd name="f13" fmla="val 48"/>
              <a:gd name="f14" fmla="val 1536"/>
              <a:gd name="f15" fmla="val 15"/>
              <a:gd name="f16" fmla="val 1488"/>
              <a:gd name="f17" fmla="val 4"/>
              <a:gd name="f18" fmla="val 1436"/>
              <a:gd name="f19" fmla="val 1112"/>
              <a:gd name="f20" fmla="val 789"/>
              <a:gd name="f21" fmla="val 465"/>
              <a:gd name="f22" fmla="val 366"/>
              <a:gd name="f23" fmla="val 5"/>
              <a:gd name="f24" fmla="val 268"/>
              <a:gd name="f25" fmla="val 169"/>
              <a:gd name="f26" fmla="val 8"/>
              <a:gd name="f27" fmla="val 87"/>
              <a:gd name="f28" fmla="val 14"/>
              <a:gd name="f29" fmla="val 98"/>
              <a:gd name="f30" fmla="val 3"/>
              <a:gd name="f31" fmla="val 275"/>
              <a:gd name="f32" fmla="val 1"/>
              <a:gd name="f33" fmla="val 369"/>
              <a:gd name="f34" fmla="val 464"/>
              <a:gd name="f35" fmla="val 870"/>
              <a:gd name="f36" fmla="val 1277"/>
              <a:gd name="f37" fmla="val 1684"/>
              <a:gd name="f38" fmla="val 1934"/>
              <a:gd name="f39" fmla="val 2185"/>
              <a:gd name="f40" fmla="val 2435"/>
              <a:gd name="f41" fmla="val 2677"/>
              <a:gd name="f42" fmla="val 2919"/>
              <a:gd name="f43" fmla="val 3161"/>
              <a:gd name="f44" fmla="val 3234"/>
              <a:gd name="f45" fmla="val 31"/>
              <a:gd name="f46" fmla="val 3291"/>
              <a:gd name="f47" fmla="val 90"/>
              <a:gd name="f48" fmla="val 3332"/>
              <a:gd name="f49" fmla="val 125"/>
              <a:gd name="f50" fmla="val 3356"/>
              <a:gd name="f51" fmla="val 165"/>
              <a:gd name="f52" fmla="val 208"/>
              <a:gd name="f53" fmla="val 408"/>
              <a:gd name="f54" fmla="val 608"/>
              <a:gd name="f55" fmla="val 808"/>
              <a:gd name="f56" fmla="val 1020"/>
              <a:gd name="f57" fmla="val 1233"/>
              <a:gd name="f58" fmla="val 1446"/>
              <a:gd name="f59" fmla="val 1462"/>
              <a:gd name="f60" fmla="val 1479"/>
              <a:gd name="f61" fmla="val 3364"/>
              <a:gd name="f62" fmla="val 1495"/>
              <a:gd name="f63" fmla="val 3360"/>
              <a:gd name="f64" fmla="val 1593"/>
              <a:gd name="f65" fmla="val 3336"/>
              <a:gd name="f66" fmla="val 3259"/>
              <a:gd name="f67" fmla="val 3159"/>
              <a:gd name="f68" fmla="val 2697"/>
              <a:gd name="f69" fmla="val 2236"/>
              <a:gd name="f70" fmla="val 1775"/>
              <a:gd name="f71" fmla="val 1252"/>
              <a:gd name="f72" fmla="val 730"/>
              <a:gd name="f73" fmla="+- 0 0 -90"/>
              <a:gd name="f74" fmla="*/ f3 1 1653"/>
              <a:gd name="f75" fmla="*/ f4 1 3365"/>
              <a:gd name="f76" fmla="+- f7 0 f5"/>
              <a:gd name="f77" fmla="+- f6 0 f5"/>
              <a:gd name="f78" fmla="*/ f73 f0 1"/>
              <a:gd name="f79" fmla="*/ f77 1 1653"/>
              <a:gd name="f80" fmla="*/ f76 1 3365"/>
              <a:gd name="f81" fmla="*/ 1653 f77 1"/>
              <a:gd name="f82" fmla="*/ 207 f76 1"/>
              <a:gd name="f83" fmla="*/ 1577 f77 1"/>
              <a:gd name="f84" fmla="*/ 48 f76 1"/>
              <a:gd name="f85" fmla="*/ 1436 f77 1"/>
              <a:gd name="f86" fmla="*/ 4 f76 1"/>
              <a:gd name="f87" fmla="*/ 465 f77 1"/>
              <a:gd name="f88" fmla="*/ 169 f77 1"/>
              <a:gd name="f89" fmla="*/ 8 f76 1"/>
              <a:gd name="f90" fmla="*/ 3 f77 1"/>
              <a:gd name="f91" fmla="*/ 180 f76 1"/>
              <a:gd name="f92" fmla="*/ 1 f77 1"/>
              <a:gd name="f93" fmla="*/ 464 f76 1"/>
              <a:gd name="f94" fmla="*/ 1684 f76 1"/>
              <a:gd name="f95" fmla="*/ 2435 f76 1"/>
              <a:gd name="f96" fmla="*/ 3161 f76 1"/>
              <a:gd name="f97" fmla="*/ 90 f77 1"/>
              <a:gd name="f98" fmla="*/ 3332 f76 1"/>
              <a:gd name="f99" fmla="*/ 208 f77 1"/>
              <a:gd name="f100" fmla="*/ 3365 f76 1"/>
              <a:gd name="f101" fmla="*/ 808 f77 1"/>
              <a:gd name="f102" fmla="*/ 1446 f77 1"/>
              <a:gd name="f103" fmla="*/ 1495 f77 1"/>
              <a:gd name="f104" fmla="*/ 3360 f76 1"/>
              <a:gd name="f105" fmla="*/ 3159 f76 1"/>
              <a:gd name="f106" fmla="*/ 1775 f76 1"/>
              <a:gd name="f107" fmla="*/ f78 1 f2"/>
              <a:gd name="f108" fmla="*/ f81 1 1653"/>
              <a:gd name="f109" fmla="*/ f82 1 3365"/>
              <a:gd name="f110" fmla="*/ f83 1 1653"/>
              <a:gd name="f111" fmla="*/ f84 1 3365"/>
              <a:gd name="f112" fmla="*/ f85 1 1653"/>
              <a:gd name="f113" fmla="*/ f86 1 3365"/>
              <a:gd name="f114" fmla="*/ f87 1 1653"/>
              <a:gd name="f115" fmla="*/ f88 1 1653"/>
              <a:gd name="f116" fmla="*/ f89 1 3365"/>
              <a:gd name="f117" fmla="*/ f90 1 1653"/>
              <a:gd name="f118" fmla="*/ f91 1 3365"/>
              <a:gd name="f119" fmla="*/ f92 1 1653"/>
              <a:gd name="f120" fmla="*/ f93 1 3365"/>
              <a:gd name="f121" fmla="*/ f94 1 3365"/>
              <a:gd name="f122" fmla="*/ f95 1 3365"/>
              <a:gd name="f123" fmla="*/ f96 1 3365"/>
              <a:gd name="f124" fmla="*/ f97 1 1653"/>
              <a:gd name="f125" fmla="*/ f98 1 3365"/>
              <a:gd name="f126" fmla="*/ f99 1 1653"/>
              <a:gd name="f127" fmla="*/ f100 1 3365"/>
              <a:gd name="f128" fmla="*/ f101 1 1653"/>
              <a:gd name="f129" fmla="*/ f102 1 1653"/>
              <a:gd name="f130" fmla="*/ f103 1 1653"/>
              <a:gd name="f131" fmla="*/ f104 1 3365"/>
              <a:gd name="f132" fmla="*/ f105 1 3365"/>
              <a:gd name="f133" fmla="*/ f106 1 3365"/>
              <a:gd name="f134" fmla="*/ 0 1 f79"/>
              <a:gd name="f135" fmla="*/ f6 1 f79"/>
              <a:gd name="f136" fmla="*/ 0 1 f80"/>
              <a:gd name="f137" fmla="*/ f7 1 f80"/>
              <a:gd name="f138" fmla="+- f107 0 f1"/>
              <a:gd name="f139" fmla="*/ f108 1 f79"/>
              <a:gd name="f140" fmla="*/ f109 1 f80"/>
              <a:gd name="f141" fmla="*/ f110 1 f79"/>
              <a:gd name="f142" fmla="*/ f111 1 f80"/>
              <a:gd name="f143" fmla="*/ f112 1 f79"/>
              <a:gd name="f144" fmla="*/ f113 1 f80"/>
              <a:gd name="f145" fmla="*/ f114 1 f79"/>
              <a:gd name="f146" fmla="*/ f115 1 f79"/>
              <a:gd name="f147" fmla="*/ f116 1 f80"/>
              <a:gd name="f148" fmla="*/ f117 1 f79"/>
              <a:gd name="f149" fmla="*/ f118 1 f80"/>
              <a:gd name="f150" fmla="*/ f119 1 f79"/>
              <a:gd name="f151" fmla="*/ f120 1 f80"/>
              <a:gd name="f152" fmla="*/ f121 1 f80"/>
              <a:gd name="f153" fmla="*/ f122 1 f80"/>
              <a:gd name="f154" fmla="*/ f123 1 f80"/>
              <a:gd name="f155" fmla="*/ f124 1 f79"/>
              <a:gd name="f156" fmla="*/ f125 1 f80"/>
              <a:gd name="f157" fmla="*/ f126 1 f79"/>
              <a:gd name="f158" fmla="*/ f127 1 f80"/>
              <a:gd name="f159" fmla="*/ f128 1 f79"/>
              <a:gd name="f160" fmla="*/ f129 1 f79"/>
              <a:gd name="f161" fmla="*/ f130 1 f79"/>
              <a:gd name="f162" fmla="*/ f131 1 f80"/>
              <a:gd name="f163" fmla="*/ f132 1 f80"/>
              <a:gd name="f164" fmla="*/ f133 1 f80"/>
              <a:gd name="f165" fmla="*/ f134 f74 1"/>
              <a:gd name="f166" fmla="*/ f135 f74 1"/>
              <a:gd name="f167" fmla="*/ f137 f75 1"/>
              <a:gd name="f168" fmla="*/ f136 f75 1"/>
              <a:gd name="f169" fmla="*/ f139 f74 1"/>
              <a:gd name="f170" fmla="*/ f140 f75 1"/>
              <a:gd name="f171" fmla="*/ f141 f74 1"/>
              <a:gd name="f172" fmla="*/ f142 f75 1"/>
              <a:gd name="f173" fmla="*/ f143 f74 1"/>
              <a:gd name="f174" fmla="*/ f144 f75 1"/>
              <a:gd name="f175" fmla="*/ f145 f74 1"/>
              <a:gd name="f176" fmla="*/ f146 f74 1"/>
              <a:gd name="f177" fmla="*/ f147 f75 1"/>
              <a:gd name="f178" fmla="*/ f148 f74 1"/>
              <a:gd name="f179" fmla="*/ f149 f75 1"/>
              <a:gd name="f180" fmla="*/ f150 f74 1"/>
              <a:gd name="f181" fmla="*/ f151 f75 1"/>
              <a:gd name="f182" fmla="*/ f152 f75 1"/>
              <a:gd name="f183" fmla="*/ f153 f75 1"/>
              <a:gd name="f184" fmla="*/ f154 f75 1"/>
              <a:gd name="f185" fmla="*/ f155 f74 1"/>
              <a:gd name="f186" fmla="*/ f156 f75 1"/>
              <a:gd name="f187" fmla="*/ f157 f74 1"/>
              <a:gd name="f188" fmla="*/ f158 f75 1"/>
              <a:gd name="f189" fmla="*/ f159 f74 1"/>
              <a:gd name="f190" fmla="*/ f160 f74 1"/>
              <a:gd name="f191" fmla="*/ f161 f74 1"/>
              <a:gd name="f192" fmla="*/ f162 f75 1"/>
              <a:gd name="f193" fmla="*/ f163 f75 1"/>
              <a:gd name="f194" fmla="*/ f164 f75 1"/>
            </a:gdLst>
            <a:ahLst/>
            <a:cxnLst>
              <a:cxn ang="3cd4">
                <a:pos x="hc" y="t"/>
              </a:cxn>
              <a:cxn ang="0">
                <a:pos x="r" y="vc"/>
              </a:cxn>
              <a:cxn ang="cd4">
                <a:pos x="hc" y="b"/>
              </a:cxn>
              <a:cxn ang="cd2">
                <a:pos x="l" y="vc"/>
              </a:cxn>
              <a:cxn ang="f138">
                <a:pos x="f169" y="f170"/>
              </a:cxn>
              <a:cxn ang="f138">
                <a:pos x="f171" y="f172"/>
              </a:cxn>
              <a:cxn ang="f138">
                <a:pos x="f173" y="f174"/>
              </a:cxn>
              <a:cxn ang="f138">
                <a:pos x="f175" y="f174"/>
              </a:cxn>
              <a:cxn ang="f138">
                <a:pos x="f176" y="f177"/>
              </a:cxn>
              <a:cxn ang="f138">
                <a:pos x="f178" y="f179"/>
              </a:cxn>
              <a:cxn ang="f138">
                <a:pos x="f180" y="f181"/>
              </a:cxn>
              <a:cxn ang="f138">
                <a:pos x="f180" y="f182"/>
              </a:cxn>
              <a:cxn ang="f138">
                <a:pos x="f180" y="f183"/>
              </a:cxn>
              <a:cxn ang="f138">
                <a:pos x="f180" y="f184"/>
              </a:cxn>
              <a:cxn ang="f138">
                <a:pos x="f185" y="f186"/>
              </a:cxn>
              <a:cxn ang="f138">
                <a:pos x="f187" y="f188"/>
              </a:cxn>
              <a:cxn ang="f138">
                <a:pos x="f189" y="f188"/>
              </a:cxn>
              <a:cxn ang="f138">
                <a:pos x="f190" y="f188"/>
              </a:cxn>
              <a:cxn ang="f138">
                <a:pos x="f191" y="f192"/>
              </a:cxn>
              <a:cxn ang="f138">
                <a:pos x="f169" y="f193"/>
              </a:cxn>
              <a:cxn ang="f138">
                <a:pos x="f169" y="f194"/>
              </a:cxn>
              <a:cxn ang="f138">
                <a:pos x="f169" y="f170"/>
              </a:cxn>
            </a:cxnLst>
            <a:rect l="f165" t="f168" r="f166" b="f167"/>
            <a:pathLst>
              <a:path w="1653" h="3365">
                <a:moveTo>
                  <a:pt x="f6" y="f8"/>
                </a:moveTo>
                <a:cubicBezTo>
                  <a:pt x="f6" y="f9"/>
                  <a:pt x="f10" y="f11"/>
                  <a:pt x="f12" y="f13"/>
                </a:cubicBezTo>
                <a:cubicBezTo>
                  <a:pt x="f14" y="f15"/>
                  <a:pt x="f16" y="f17"/>
                  <a:pt x="f18" y="f17"/>
                </a:cubicBezTo>
                <a:cubicBezTo>
                  <a:pt x="f19" y="f17"/>
                  <a:pt x="f20" y="f17"/>
                  <a:pt x="f21" y="f17"/>
                </a:cubicBezTo>
                <a:cubicBezTo>
                  <a:pt x="f22" y="f23"/>
                  <a:pt x="f24" y="f5"/>
                  <a:pt x="f25" y="f26"/>
                </a:cubicBezTo>
                <a:cubicBezTo>
                  <a:pt x="f27" y="f28"/>
                  <a:pt x="f23" y="f29"/>
                  <a:pt x="f30" y="f2"/>
                </a:cubicBezTo>
                <a:cubicBezTo>
                  <a:pt x="f5" y="f31"/>
                  <a:pt x="f32" y="f33"/>
                  <a:pt x="f32" y="f34"/>
                </a:cubicBezTo>
                <a:cubicBezTo>
                  <a:pt x="f32" y="f35"/>
                  <a:pt x="f32" y="f36"/>
                  <a:pt x="f32" y="f37"/>
                </a:cubicBezTo>
                <a:cubicBezTo>
                  <a:pt x="f32" y="f38"/>
                  <a:pt x="f32" y="f39"/>
                  <a:pt x="f32" y="f40"/>
                </a:cubicBezTo>
                <a:cubicBezTo>
                  <a:pt x="f32" y="f41"/>
                  <a:pt x="f32" y="f42"/>
                  <a:pt x="f32" y="f43"/>
                </a:cubicBezTo>
                <a:cubicBezTo>
                  <a:pt x="f32" y="f44"/>
                  <a:pt x="f45" y="f46"/>
                  <a:pt x="f47" y="f48"/>
                </a:cubicBezTo>
                <a:cubicBezTo>
                  <a:pt x="f49" y="f50"/>
                  <a:pt x="f51" y="f7"/>
                  <a:pt x="f52" y="f7"/>
                </a:cubicBezTo>
                <a:cubicBezTo>
                  <a:pt x="f53" y="f7"/>
                  <a:pt x="f54" y="f7"/>
                  <a:pt x="f55" y="f7"/>
                </a:cubicBezTo>
                <a:cubicBezTo>
                  <a:pt x="f56" y="f7"/>
                  <a:pt x="f57" y="f7"/>
                  <a:pt x="f58" y="f7"/>
                </a:cubicBezTo>
                <a:cubicBezTo>
                  <a:pt x="f59" y="f7"/>
                  <a:pt x="f60" y="f61"/>
                  <a:pt x="f62" y="f63"/>
                </a:cubicBezTo>
                <a:cubicBezTo>
                  <a:pt x="f64" y="f65"/>
                  <a:pt x="f6" y="f66"/>
                  <a:pt x="f6" y="f67"/>
                </a:cubicBezTo>
                <a:cubicBezTo>
                  <a:pt x="f6" y="f68"/>
                  <a:pt x="f6" y="f69"/>
                  <a:pt x="f6" y="f70"/>
                </a:cubicBezTo>
                <a:cubicBezTo>
                  <a:pt x="f6" y="f71"/>
                  <a:pt x="f6" y="f72"/>
                  <a:pt x="f6" y="f8"/>
                </a:cubicBezTo>
                <a:close/>
              </a:path>
            </a:pathLst>
          </a:custGeom>
          <a:solidFill>
            <a:srgbClr val="E9E9E9"/>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cxnSp>
        <p:nvCxnSpPr>
          <p:cNvPr id="17" name="Conector: angular 26">
            <a:extLst>
              <a:ext uri="{FF2B5EF4-FFF2-40B4-BE49-F238E27FC236}">
                <a16:creationId xmlns:a16="http://schemas.microsoft.com/office/drawing/2014/main" id="{DBE770B7-699E-2E98-8290-2496A9A73A9C}"/>
              </a:ext>
            </a:extLst>
          </p:cNvPr>
          <p:cNvCxnSpPr/>
          <p:nvPr/>
        </p:nvCxnSpPr>
        <p:spPr>
          <a:xfrm>
            <a:off x="736018" y="965423"/>
            <a:ext cx="3228079" cy="241978"/>
          </a:xfrm>
          <a:prstGeom prst="bentConnector3">
            <a:avLst/>
          </a:prstGeom>
          <a:noFill/>
          <a:ln w="57150" cap="flat">
            <a:solidFill>
              <a:srgbClr val="09539E"/>
            </a:solidFill>
            <a:prstDash val="solid"/>
            <a:miter/>
            <a:tailEnd type="arrow"/>
          </a:ln>
        </p:spPr>
      </p:cxnSp>
      <p:cxnSp>
        <p:nvCxnSpPr>
          <p:cNvPr id="18" name="Conector: angular 27">
            <a:extLst>
              <a:ext uri="{FF2B5EF4-FFF2-40B4-BE49-F238E27FC236}">
                <a16:creationId xmlns:a16="http://schemas.microsoft.com/office/drawing/2014/main" id="{EB71271C-20B0-A015-3201-232D05A7C587}"/>
              </a:ext>
            </a:extLst>
          </p:cNvPr>
          <p:cNvCxnSpPr/>
          <p:nvPr/>
        </p:nvCxnSpPr>
        <p:spPr>
          <a:xfrm rot="10799991">
            <a:off x="7763429" y="416197"/>
            <a:ext cx="3550890" cy="241978"/>
          </a:xfrm>
          <a:prstGeom prst="bentConnector3">
            <a:avLst/>
          </a:prstGeom>
          <a:noFill/>
          <a:ln w="57150" cap="flat">
            <a:solidFill>
              <a:srgbClr val="09539E"/>
            </a:solidFill>
            <a:prstDash val="solid"/>
            <a:miter/>
            <a:tailEnd type="arrow"/>
          </a:ln>
        </p:spPr>
      </p:cxnSp>
      <p:grpSp>
        <p:nvGrpSpPr>
          <p:cNvPr id="19" name="Grupo 2">
            <a:extLst>
              <a:ext uri="{FF2B5EF4-FFF2-40B4-BE49-F238E27FC236}">
                <a16:creationId xmlns:a16="http://schemas.microsoft.com/office/drawing/2014/main" id="{51589F52-C396-33C1-FBE8-1A4354CB0326}"/>
              </a:ext>
            </a:extLst>
          </p:cNvPr>
          <p:cNvGrpSpPr/>
          <p:nvPr/>
        </p:nvGrpSpPr>
        <p:grpSpPr>
          <a:xfrm>
            <a:off x="-14767" y="6302739"/>
            <a:ext cx="12146916" cy="555260"/>
            <a:chOff x="-14767" y="6302739"/>
            <a:chExt cx="12146916" cy="555260"/>
          </a:xfrm>
        </p:grpSpPr>
        <p:sp>
          <p:nvSpPr>
            <p:cNvPr id="20" name="Rectangle 36">
              <a:extLst>
                <a:ext uri="{FF2B5EF4-FFF2-40B4-BE49-F238E27FC236}">
                  <a16:creationId xmlns:a16="http://schemas.microsoft.com/office/drawing/2014/main" id="{F0AD9B24-C42A-94A8-2E0D-DE0DF701F79B}"/>
                </a:ext>
              </a:extLst>
            </p:cNvPr>
            <p:cNvSpPr/>
            <p:nvPr/>
          </p:nvSpPr>
          <p:spPr>
            <a:xfrm>
              <a:off x="-14767" y="6652653"/>
              <a:ext cx="11361246" cy="205346"/>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1" name="Grupo 1">
              <a:extLst>
                <a:ext uri="{FF2B5EF4-FFF2-40B4-BE49-F238E27FC236}">
                  <a16:creationId xmlns:a16="http://schemas.microsoft.com/office/drawing/2014/main" id="{A8A99791-3AAF-6317-23D9-0BF84E1C61D0}"/>
                </a:ext>
              </a:extLst>
            </p:cNvPr>
            <p:cNvGrpSpPr/>
            <p:nvPr/>
          </p:nvGrpSpPr>
          <p:grpSpPr>
            <a:xfrm>
              <a:off x="11242374" y="6302739"/>
              <a:ext cx="889775" cy="555260"/>
              <a:chOff x="11242374" y="6302739"/>
              <a:chExt cx="889775" cy="555260"/>
            </a:xfrm>
          </p:grpSpPr>
          <p:sp>
            <p:nvSpPr>
              <p:cNvPr id="22" name="Freeform 24">
                <a:extLst>
                  <a:ext uri="{FF2B5EF4-FFF2-40B4-BE49-F238E27FC236}">
                    <a16:creationId xmlns:a16="http://schemas.microsoft.com/office/drawing/2014/main" id="{BF31DFA8-94AD-53A3-7B2D-DDD073B98F33}"/>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5">
                <a:extLst>
                  <a:ext uri="{FF2B5EF4-FFF2-40B4-BE49-F238E27FC236}">
                    <a16:creationId xmlns:a16="http://schemas.microsoft.com/office/drawing/2014/main" id="{CDA0F2F2-8376-0C6D-6F3A-175CC12B2AA6}"/>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6">
                <a:extLst>
                  <a:ext uri="{FF2B5EF4-FFF2-40B4-BE49-F238E27FC236}">
                    <a16:creationId xmlns:a16="http://schemas.microsoft.com/office/drawing/2014/main" id="{4985824F-726D-907C-AB3F-7F45C7DABB35}"/>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7">
                <a:extLst>
                  <a:ext uri="{FF2B5EF4-FFF2-40B4-BE49-F238E27FC236}">
                    <a16:creationId xmlns:a16="http://schemas.microsoft.com/office/drawing/2014/main" id="{FA5343BD-666F-842D-6DEA-E5E6D0B5C67E}"/>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8">
                <a:extLst>
                  <a:ext uri="{FF2B5EF4-FFF2-40B4-BE49-F238E27FC236}">
                    <a16:creationId xmlns:a16="http://schemas.microsoft.com/office/drawing/2014/main" id="{52626262-5902-3454-2EEC-760F99DFC399}"/>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9">
                <a:extLst>
                  <a:ext uri="{FF2B5EF4-FFF2-40B4-BE49-F238E27FC236}">
                    <a16:creationId xmlns:a16="http://schemas.microsoft.com/office/drawing/2014/main" id="{1E94AE9F-B2E3-7E09-D55C-6E7808DC94CA}"/>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30">
                <a:extLst>
                  <a:ext uri="{FF2B5EF4-FFF2-40B4-BE49-F238E27FC236}">
                    <a16:creationId xmlns:a16="http://schemas.microsoft.com/office/drawing/2014/main" id="{F70AC575-1E0F-DA15-8CF3-03ACD6013CC9}"/>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31">
                <a:extLst>
                  <a:ext uri="{FF2B5EF4-FFF2-40B4-BE49-F238E27FC236}">
                    <a16:creationId xmlns:a16="http://schemas.microsoft.com/office/drawing/2014/main" id="{563D64C8-DAB8-ABEC-2D61-CE84209FB6C5}"/>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2">
                <a:extLst>
                  <a:ext uri="{FF2B5EF4-FFF2-40B4-BE49-F238E27FC236}">
                    <a16:creationId xmlns:a16="http://schemas.microsoft.com/office/drawing/2014/main" id="{2BE77491-F09F-3B6D-0619-D8629ED611C3}"/>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3">
                <a:extLst>
                  <a:ext uri="{FF2B5EF4-FFF2-40B4-BE49-F238E27FC236}">
                    <a16:creationId xmlns:a16="http://schemas.microsoft.com/office/drawing/2014/main" id="{9DD6C24E-3841-FC9E-F5E6-D2659E4480FD}"/>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4">
                <a:extLst>
                  <a:ext uri="{FF2B5EF4-FFF2-40B4-BE49-F238E27FC236}">
                    <a16:creationId xmlns:a16="http://schemas.microsoft.com/office/drawing/2014/main" id="{C6589A0A-069C-F1DD-6BA6-AE1E2A1DA77B}"/>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5">
                <a:extLst>
                  <a:ext uri="{FF2B5EF4-FFF2-40B4-BE49-F238E27FC236}">
                    <a16:creationId xmlns:a16="http://schemas.microsoft.com/office/drawing/2014/main" id="{3830B888-175A-1618-0B48-2D78EF81668E}"/>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8">
                <a:extLst>
                  <a:ext uri="{FF2B5EF4-FFF2-40B4-BE49-F238E27FC236}">
                    <a16:creationId xmlns:a16="http://schemas.microsoft.com/office/drawing/2014/main" id="{8AA8094E-0F85-188C-F80C-1BAF35DE4726}"/>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9">
                <a:extLst>
                  <a:ext uri="{FF2B5EF4-FFF2-40B4-BE49-F238E27FC236}">
                    <a16:creationId xmlns:a16="http://schemas.microsoft.com/office/drawing/2014/main" id="{88CD072E-FB9C-1C97-D1D8-77C321433137}"/>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40">
                <a:extLst>
                  <a:ext uri="{FF2B5EF4-FFF2-40B4-BE49-F238E27FC236}">
                    <a16:creationId xmlns:a16="http://schemas.microsoft.com/office/drawing/2014/main" id="{23AFE177-3071-69B2-4341-CA84E4915CC7}"/>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37" name="Freeform 37">
            <a:extLst>
              <a:ext uri="{FF2B5EF4-FFF2-40B4-BE49-F238E27FC236}">
                <a16:creationId xmlns:a16="http://schemas.microsoft.com/office/drawing/2014/main" id="{0E20D309-B8F3-627D-96F4-146D3F65F465}"/>
              </a:ext>
            </a:extLst>
          </p:cNvPr>
          <p:cNvSpPr/>
          <p:nvPr/>
        </p:nvSpPr>
        <p:spPr>
          <a:xfrm>
            <a:off x="11274835" y="6344235"/>
            <a:ext cx="782159" cy="513764"/>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Google Shape;2005;p38">
            <a:extLst>
              <a:ext uri="{FF2B5EF4-FFF2-40B4-BE49-F238E27FC236}">
                <a16:creationId xmlns:a16="http://schemas.microsoft.com/office/drawing/2014/main" id="{A7BABE5A-49C5-760A-B6DE-571CE04A9D6C}"/>
              </a:ext>
            </a:extLst>
          </p:cNvPr>
          <p:cNvSpPr txBox="1">
            <a:spLocks noGrp="1"/>
          </p:cNvSpPr>
          <p:nvPr>
            <p:ph type="title"/>
          </p:nvPr>
        </p:nvSpPr>
        <p:spPr>
          <a:xfrm>
            <a:off x="609603" y="547204"/>
            <a:ext cx="10972800" cy="763597"/>
          </a:xfrm>
        </p:spPr>
        <p:txBody>
          <a:bodyPr lIns="121898" tIns="121898" rIns="121898" bIns="121898" anchor="t" anchorCtr="1"/>
          <a:lstStyle/>
          <a:p>
            <a:pPr lvl="0" algn="ctr"/>
            <a:r>
              <a:rPr lang="en-US"/>
              <a:t>Mobile phones Infographics</a:t>
            </a:r>
            <a:endParaRPr lang="en-US" sz="3200"/>
          </a:p>
        </p:txBody>
      </p:sp>
      <p:grpSp>
        <p:nvGrpSpPr>
          <p:cNvPr id="3" name="Google Shape;2084;p38">
            <a:extLst>
              <a:ext uri="{FF2B5EF4-FFF2-40B4-BE49-F238E27FC236}">
                <a16:creationId xmlns:a16="http://schemas.microsoft.com/office/drawing/2014/main" id="{A38E2380-B30D-AB8A-3B4C-678AD2211705}"/>
              </a:ext>
            </a:extLst>
          </p:cNvPr>
          <p:cNvGrpSpPr/>
          <p:nvPr/>
        </p:nvGrpSpPr>
        <p:grpSpPr>
          <a:xfrm>
            <a:off x="1136663" y="1566504"/>
            <a:ext cx="2817595" cy="4741694"/>
            <a:chOff x="1136663" y="1566504"/>
            <a:chExt cx="2817595" cy="4741694"/>
          </a:xfrm>
        </p:grpSpPr>
        <p:sp>
          <p:nvSpPr>
            <p:cNvPr id="4" name="Google Shape;2085;p38">
              <a:extLst>
                <a:ext uri="{FF2B5EF4-FFF2-40B4-BE49-F238E27FC236}">
                  <a16:creationId xmlns:a16="http://schemas.microsoft.com/office/drawing/2014/main" id="{0DA1DC92-1AEF-563C-3E9C-49AB42A3511C}"/>
                </a:ext>
              </a:extLst>
            </p:cNvPr>
            <p:cNvSpPr txBox="1"/>
            <p:nvPr/>
          </p:nvSpPr>
          <p:spPr>
            <a:xfrm>
              <a:off x="1316681" y="1566504"/>
              <a:ext cx="2457203" cy="586002"/>
            </a:xfrm>
            <a:prstGeom prst="rect">
              <a:avLst/>
            </a:prstGeom>
            <a:noFill/>
            <a:ln cap="flat">
              <a:noFill/>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1" i="0" u="none" strike="noStrike" kern="1200" cap="none" spc="0" baseline="0">
                  <a:solidFill>
                    <a:srgbClr val="232323"/>
                  </a:solidFill>
                  <a:uFillTx/>
                  <a:latin typeface="Fira Sans Extra Condensed"/>
                  <a:ea typeface="Fira Sans Extra Condensed"/>
                  <a:cs typeface="Fira Sans Extra Condensed"/>
                </a:rPr>
                <a:t>Jupiter</a:t>
              </a:r>
            </a:p>
          </p:txBody>
        </p:sp>
        <p:sp>
          <p:nvSpPr>
            <p:cNvPr id="5" name="Google Shape;2086;p38">
              <a:extLst>
                <a:ext uri="{FF2B5EF4-FFF2-40B4-BE49-F238E27FC236}">
                  <a16:creationId xmlns:a16="http://schemas.microsoft.com/office/drawing/2014/main" id="{4419297B-078E-9C85-D478-52ECBE9EAED4}"/>
                </a:ext>
              </a:extLst>
            </p:cNvPr>
            <p:cNvSpPr/>
            <p:nvPr/>
          </p:nvSpPr>
          <p:spPr>
            <a:xfrm>
              <a:off x="1136663" y="5200997"/>
              <a:ext cx="2817595" cy="1107201"/>
            </a:xfrm>
            <a:custGeom>
              <a:avLst>
                <a:gd name="f10" fmla="val 483"/>
              </a:avLst>
              <a:gdLst>
                <a:gd name="f1" fmla="val 10800000"/>
                <a:gd name="f2" fmla="val 5400000"/>
                <a:gd name="f3" fmla="val 16200000"/>
                <a:gd name="f4" fmla="val w"/>
                <a:gd name="f5" fmla="val h"/>
                <a:gd name="f6" fmla="val ss"/>
                <a:gd name="f7" fmla="val 0"/>
                <a:gd name="f8" fmla="*/ 5419351 1 1725033"/>
                <a:gd name="f9" fmla="val 45"/>
                <a:gd name="f10" fmla="val 483"/>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09539E"/>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Roboto"/>
                  <a:ea typeface="Roboto"/>
                  <a:cs typeface="Roboto"/>
                </a:rPr>
                <a:t>Jupiter is a gas giant and the biggest planet in the Solar System</a:t>
              </a:r>
            </a:p>
          </p:txBody>
        </p:sp>
      </p:grpSp>
      <p:grpSp>
        <p:nvGrpSpPr>
          <p:cNvPr id="6" name="Google Shape;2087;p38">
            <a:extLst>
              <a:ext uri="{FF2B5EF4-FFF2-40B4-BE49-F238E27FC236}">
                <a16:creationId xmlns:a16="http://schemas.microsoft.com/office/drawing/2014/main" id="{F45CCAEC-27A5-D5B8-A88B-A595386BEED9}"/>
              </a:ext>
            </a:extLst>
          </p:cNvPr>
          <p:cNvGrpSpPr/>
          <p:nvPr/>
        </p:nvGrpSpPr>
        <p:grpSpPr>
          <a:xfrm>
            <a:off x="4687132" y="1566504"/>
            <a:ext cx="2817595" cy="4741694"/>
            <a:chOff x="4687132" y="1566504"/>
            <a:chExt cx="2817595" cy="4741694"/>
          </a:xfrm>
        </p:grpSpPr>
        <p:sp>
          <p:nvSpPr>
            <p:cNvPr id="7" name="Google Shape;2088;p38">
              <a:extLst>
                <a:ext uri="{FF2B5EF4-FFF2-40B4-BE49-F238E27FC236}">
                  <a16:creationId xmlns:a16="http://schemas.microsoft.com/office/drawing/2014/main" id="{42149331-AEB6-42AE-DF59-2556C08C5E27}"/>
                </a:ext>
              </a:extLst>
            </p:cNvPr>
            <p:cNvSpPr txBox="1"/>
            <p:nvPr/>
          </p:nvSpPr>
          <p:spPr>
            <a:xfrm>
              <a:off x="4867406" y="1566504"/>
              <a:ext cx="2457203" cy="586002"/>
            </a:xfrm>
            <a:prstGeom prst="rect">
              <a:avLst/>
            </a:prstGeom>
            <a:noFill/>
            <a:ln cap="flat">
              <a:noFill/>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1" i="0" u="none" strike="noStrike" kern="1200" cap="none" spc="0" baseline="0">
                  <a:solidFill>
                    <a:srgbClr val="232323"/>
                  </a:solidFill>
                  <a:uFillTx/>
                  <a:latin typeface="Fira Sans Extra Condensed"/>
                  <a:ea typeface="Fira Sans Extra Condensed"/>
                  <a:cs typeface="Fira Sans Extra Condensed"/>
                </a:rPr>
                <a:t>Mars</a:t>
              </a:r>
            </a:p>
          </p:txBody>
        </p:sp>
        <p:sp>
          <p:nvSpPr>
            <p:cNvPr id="8" name="Google Shape;2089;p38">
              <a:extLst>
                <a:ext uri="{FF2B5EF4-FFF2-40B4-BE49-F238E27FC236}">
                  <a16:creationId xmlns:a16="http://schemas.microsoft.com/office/drawing/2014/main" id="{8EDABAD1-76CC-DFA1-E4FC-5C68DF737A7A}"/>
                </a:ext>
              </a:extLst>
            </p:cNvPr>
            <p:cNvSpPr/>
            <p:nvPr/>
          </p:nvSpPr>
          <p:spPr>
            <a:xfrm>
              <a:off x="4687132" y="5200997"/>
              <a:ext cx="2817595" cy="1107201"/>
            </a:xfrm>
            <a:custGeom>
              <a:avLst>
                <a:gd name="f10" fmla="val 0"/>
              </a:avLst>
              <a:gdLst>
                <a:gd name="f1" fmla="val 10800000"/>
                <a:gd name="f2" fmla="val 5400000"/>
                <a:gd name="f3" fmla="val 16200000"/>
                <a:gd name="f4" fmla="val w"/>
                <a:gd name="f5" fmla="val h"/>
                <a:gd name="f6" fmla="val ss"/>
                <a:gd name="f7" fmla="val 0"/>
                <a:gd name="f8" fmla="*/ 5419351 1 1725033"/>
                <a:gd name="f9" fmla="val 45"/>
                <a:gd name="f10" fmla="val 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09539E"/>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Roboto"/>
                  <a:ea typeface="Roboto"/>
                  <a:cs typeface="Roboto"/>
                </a:rPr>
                <a:t>Despite being red, Mars is actually a cold place full of iron oxide dust</a:t>
              </a:r>
            </a:p>
          </p:txBody>
        </p:sp>
      </p:grpSp>
      <p:grpSp>
        <p:nvGrpSpPr>
          <p:cNvPr id="9" name="Google Shape;2090;p38">
            <a:extLst>
              <a:ext uri="{FF2B5EF4-FFF2-40B4-BE49-F238E27FC236}">
                <a16:creationId xmlns:a16="http://schemas.microsoft.com/office/drawing/2014/main" id="{E75893A7-002F-8F9D-66AB-49E7E6AC68EF}"/>
              </a:ext>
            </a:extLst>
          </p:cNvPr>
          <p:cNvGrpSpPr/>
          <p:nvPr/>
        </p:nvGrpSpPr>
        <p:grpSpPr>
          <a:xfrm>
            <a:off x="8237729" y="1566504"/>
            <a:ext cx="2817595" cy="4741694"/>
            <a:chOff x="8237729" y="1566504"/>
            <a:chExt cx="2817595" cy="4741694"/>
          </a:xfrm>
        </p:grpSpPr>
        <p:sp>
          <p:nvSpPr>
            <p:cNvPr id="10" name="Google Shape;2091;p38">
              <a:extLst>
                <a:ext uri="{FF2B5EF4-FFF2-40B4-BE49-F238E27FC236}">
                  <a16:creationId xmlns:a16="http://schemas.microsoft.com/office/drawing/2014/main" id="{AF0E1CA4-DCEF-81FE-2BAE-13F1E6DC7A5F}"/>
                </a:ext>
              </a:extLst>
            </p:cNvPr>
            <p:cNvSpPr txBox="1"/>
            <p:nvPr/>
          </p:nvSpPr>
          <p:spPr>
            <a:xfrm>
              <a:off x="8418103" y="1566504"/>
              <a:ext cx="2457203" cy="586002"/>
            </a:xfrm>
            <a:prstGeom prst="rect">
              <a:avLst/>
            </a:prstGeom>
            <a:noFill/>
            <a:ln cap="flat">
              <a:noFill/>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667" b="1" i="0" u="none" strike="noStrike" kern="1200" cap="none" spc="0" baseline="0">
                  <a:solidFill>
                    <a:srgbClr val="232323"/>
                  </a:solidFill>
                  <a:uFillTx/>
                  <a:latin typeface="Fira Sans Extra Condensed"/>
                  <a:ea typeface="Fira Sans Extra Condensed"/>
                  <a:cs typeface="Fira Sans Extra Condensed"/>
                </a:rPr>
                <a:t>Mercury</a:t>
              </a:r>
            </a:p>
          </p:txBody>
        </p:sp>
        <p:sp>
          <p:nvSpPr>
            <p:cNvPr id="11" name="Google Shape;2092;p38">
              <a:extLst>
                <a:ext uri="{FF2B5EF4-FFF2-40B4-BE49-F238E27FC236}">
                  <a16:creationId xmlns:a16="http://schemas.microsoft.com/office/drawing/2014/main" id="{45B589F3-C63E-AA95-78DF-36101D0AF3BF}"/>
                </a:ext>
              </a:extLst>
            </p:cNvPr>
            <p:cNvSpPr/>
            <p:nvPr/>
          </p:nvSpPr>
          <p:spPr>
            <a:xfrm>
              <a:off x="8237729" y="5200997"/>
              <a:ext cx="2817595" cy="1107201"/>
            </a:xfrm>
            <a:custGeom>
              <a:avLst>
                <a:gd name="f10" fmla="val 0"/>
              </a:avLst>
              <a:gdLst>
                <a:gd name="f1" fmla="val 10800000"/>
                <a:gd name="f2" fmla="val 5400000"/>
                <a:gd name="f3" fmla="val 16200000"/>
                <a:gd name="f4" fmla="val w"/>
                <a:gd name="f5" fmla="val h"/>
                <a:gd name="f6" fmla="val ss"/>
                <a:gd name="f7" fmla="val 0"/>
                <a:gd name="f8" fmla="*/ 5419351 1 1725033"/>
                <a:gd name="f9" fmla="val 45"/>
                <a:gd name="f10" fmla="val 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09539E"/>
            </a:solidFill>
            <a:ln cap="flat">
              <a:noFill/>
              <a:prstDash val="solid"/>
            </a:ln>
          </p:spPr>
          <p:txBody>
            <a:bodyPr vert="horz" wrap="square" lIns="121898" tIns="121898" rIns="121898" bIns="121898"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Roboto"/>
                  <a:ea typeface="Roboto"/>
                  <a:cs typeface="Roboto"/>
                </a:rPr>
                <a:t>Mercury is the closest planet to the Sun and the smallest one</a:t>
              </a:r>
            </a:p>
          </p:txBody>
        </p:sp>
      </p:grpSp>
      <p:grpSp>
        <p:nvGrpSpPr>
          <p:cNvPr id="12" name="Grupo 3">
            <a:extLst>
              <a:ext uri="{FF2B5EF4-FFF2-40B4-BE49-F238E27FC236}">
                <a16:creationId xmlns:a16="http://schemas.microsoft.com/office/drawing/2014/main" id="{0FCE40FC-48A6-3E51-8DAE-9C07274405B2}"/>
              </a:ext>
            </a:extLst>
          </p:cNvPr>
          <p:cNvGrpSpPr/>
          <p:nvPr/>
        </p:nvGrpSpPr>
        <p:grpSpPr>
          <a:xfrm>
            <a:off x="-14767" y="939436"/>
            <a:ext cx="12146916" cy="555260"/>
            <a:chOff x="-14767" y="939436"/>
            <a:chExt cx="12146916" cy="555260"/>
          </a:xfrm>
        </p:grpSpPr>
        <p:sp>
          <p:nvSpPr>
            <p:cNvPr id="13" name="Rectangle 36">
              <a:extLst>
                <a:ext uri="{FF2B5EF4-FFF2-40B4-BE49-F238E27FC236}">
                  <a16:creationId xmlns:a16="http://schemas.microsoft.com/office/drawing/2014/main" id="{72A4DF49-55E9-B630-20CC-A81044E27D4B}"/>
                </a:ext>
              </a:extLst>
            </p:cNvPr>
            <p:cNvSpPr/>
            <p:nvPr/>
          </p:nvSpPr>
          <p:spPr>
            <a:xfrm>
              <a:off x="-14767" y="1289349"/>
              <a:ext cx="11361246" cy="205346"/>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14" name="Grupo 2">
              <a:extLst>
                <a:ext uri="{FF2B5EF4-FFF2-40B4-BE49-F238E27FC236}">
                  <a16:creationId xmlns:a16="http://schemas.microsoft.com/office/drawing/2014/main" id="{5EED5494-3D35-7B44-C7D8-4FC3E20FB101}"/>
                </a:ext>
              </a:extLst>
            </p:cNvPr>
            <p:cNvGrpSpPr/>
            <p:nvPr/>
          </p:nvGrpSpPr>
          <p:grpSpPr>
            <a:xfrm>
              <a:off x="11242374" y="939436"/>
              <a:ext cx="889775" cy="555260"/>
              <a:chOff x="11242374" y="939436"/>
              <a:chExt cx="889775" cy="555260"/>
            </a:xfrm>
          </p:grpSpPr>
          <p:sp>
            <p:nvSpPr>
              <p:cNvPr id="15" name="Freeform 24">
                <a:extLst>
                  <a:ext uri="{FF2B5EF4-FFF2-40B4-BE49-F238E27FC236}">
                    <a16:creationId xmlns:a16="http://schemas.microsoft.com/office/drawing/2014/main" id="{0815F43F-4EF2-E404-8FE9-1ED71466FDCF}"/>
                  </a:ext>
                </a:extLst>
              </p:cNvPr>
              <p:cNvSpPr/>
              <p:nvPr/>
            </p:nvSpPr>
            <p:spPr>
              <a:xfrm>
                <a:off x="11648221" y="1030016"/>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25">
                <a:extLst>
                  <a:ext uri="{FF2B5EF4-FFF2-40B4-BE49-F238E27FC236}">
                    <a16:creationId xmlns:a16="http://schemas.microsoft.com/office/drawing/2014/main" id="{2FC4234B-2E80-AD3B-8632-F17787800B5D}"/>
                  </a:ext>
                </a:extLst>
              </p:cNvPr>
              <p:cNvSpPr/>
              <p:nvPr/>
            </p:nvSpPr>
            <p:spPr>
              <a:xfrm>
                <a:off x="11693941" y="1001670"/>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26">
                <a:extLst>
                  <a:ext uri="{FF2B5EF4-FFF2-40B4-BE49-F238E27FC236}">
                    <a16:creationId xmlns:a16="http://schemas.microsoft.com/office/drawing/2014/main" id="{EF01E225-316B-8F1C-EE75-68DA170CF4B2}"/>
                  </a:ext>
                </a:extLst>
              </p:cNvPr>
              <p:cNvSpPr/>
              <p:nvPr/>
            </p:nvSpPr>
            <p:spPr>
              <a:xfrm>
                <a:off x="11627117" y="1018952"/>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27">
                <a:extLst>
                  <a:ext uri="{FF2B5EF4-FFF2-40B4-BE49-F238E27FC236}">
                    <a16:creationId xmlns:a16="http://schemas.microsoft.com/office/drawing/2014/main" id="{10C2675C-4AA7-1734-AFF8-24A3BC515167}"/>
                  </a:ext>
                </a:extLst>
              </p:cNvPr>
              <p:cNvSpPr/>
              <p:nvPr/>
            </p:nvSpPr>
            <p:spPr>
              <a:xfrm>
                <a:off x="12067437" y="1049383"/>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28">
                <a:extLst>
                  <a:ext uri="{FF2B5EF4-FFF2-40B4-BE49-F238E27FC236}">
                    <a16:creationId xmlns:a16="http://schemas.microsoft.com/office/drawing/2014/main" id="{CF39C8EA-CDF4-E44D-ED67-4E6E80DB0CA2}"/>
                  </a:ext>
                </a:extLst>
              </p:cNvPr>
              <p:cNvSpPr/>
              <p:nvPr/>
            </p:nvSpPr>
            <p:spPr>
              <a:xfrm>
                <a:off x="12056181" y="1021723"/>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29">
                <a:extLst>
                  <a:ext uri="{FF2B5EF4-FFF2-40B4-BE49-F238E27FC236}">
                    <a16:creationId xmlns:a16="http://schemas.microsoft.com/office/drawing/2014/main" id="{E88C872C-4494-CD9B-5AB1-FACD803E0756}"/>
                  </a:ext>
                </a:extLst>
              </p:cNvPr>
              <p:cNvSpPr/>
              <p:nvPr/>
            </p:nvSpPr>
            <p:spPr>
              <a:xfrm>
                <a:off x="11809293" y="980922"/>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30">
                <a:extLst>
                  <a:ext uri="{FF2B5EF4-FFF2-40B4-BE49-F238E27FC236}">
                    <a16:creationId xmlns:a16="http://schemas.microsoft.com/office/drawing/2014/main" id="{3EF7EFCF-296D-4C0C-6AC2-6BF30E2711CA}"/>
                  </a:ext>
                </a:extLst>
              </p:cNvPr>
              <p:cNvSpPr/>
              <p:nvPr/>
            </p:nvSpPr>
            <p:spPr>
              <a:xfrm>
                <a:off x="11651742" y="1031406"/>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31">
                <a:extLst>
                  <a:ext uri="{FF2B5EF4-FFF2-40B4-BE49-F238E27FC236}">
                    <a16:creationId xmlns:a16="http://schemas.microsoft.com/office/drawing/2014/main" id="{2B681B94-F5DD-43E8-3BFB-E850FC9BE5DF}"/>
                  </a:ext>
                </a:extLst>
              </p:cNvPr>
              <p:cNvSpPr/>
              <p:nvPr/>
            </p:nvSpPr>
            <p:spPr>
              <a:xfrm>
                <a:off x="11288085" y="1054220"/>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32">
                <a:extLst>
                  <a:ext uri="{FF2B5EF4-FFF2-40B4-BE49-F238E27FC236}">
                    <a16:creationId xmlns:a16="http://schemas.microsoft.com/office/drawing/2014/main" id="{1A321D2B-9640-A2B3-2CD1-79202E0A4D40}"/>
                  </a:ext>
                </a:extLst>
              </p:cNvPr>
              <p:cNvSpPr/>
              <p:nvPr/>
            </p:nvSpPr>
            <p:spPr>
              <a:xfrm>
                <a:off x="11288085" y="1163473"/>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33">
                <a:extLst>
                  <a:ext uri="{FF2B5EF4-FFF2-40B4-BE49-F238E27FC236}">
                    <a16:creationId xmlns:a16="http://schemas.microsoft.com/office/drawing/2014/main" id="{5C3686BE-FAC1-2EA1-4826-B6B5EDE2D179}"/>
                  </a:ext>
                </a:extLst>
              </p:cNvPr>
              <p:cNvSpPr/>
              <p:nvPr/>
            </p:nvSpPr>
            <p:spPr>
              <a:xfrm>
                <a:off x="11310597" y="980922"/>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34">
                <a:extLst>
                  <a:ext uri="{FF2B5EF4-FFF2-40B4-BE49-F238E27FC236}">
                    <a16:creationId xmlns:a16="http://schemas.microsoft.com/office/drawing/2014/main" id="{2EECC113-9375-4450-C798-AC029E307CAC}"/>
                  </a:ext>
                </a:extLst>
              </p:cNvPr>
              <p:cNvSpPr/>
              <p:nvPr/>
            </p:nvSpPr>
            <p:spPr>
              <a:xfrm>
                <a:off x="11513877" y="980922"/>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35">
                <a:extLst>
                  <a:ext uri="{FF2B5EF4-FFF2-40B4-BE49-F238E27FC236}">
                    <a16:creationId xmlns:a16="http://schemas.microsoft.com/office/drawing/2014/main" id="{DBEA97FE-E879-04E4-CBA1-85E8F839F11A}"/>
                  </a:ext>
                </a:extLst>
              </p:cNvPr>
              <p:cNvSpPr/>
              <p:nvPr/>
            </p:nvSpPr>
            <p:spPr>
              <a:xfrm>
                <a:off x="11302861" y="1010658"/>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38">
                <a:extLst>
                  <a:ext uri="{FF2B5EF4-FFF2-40B4-BE49-F238E27FC236}">
                    <a16:creationId xmlns:a16="http://schemas.microsoft.com/office/drawing/2014/main" id="{3B97B3B1-6DCA-1EDA-17F7-23B5CCA496F6}"/>
                  </a:ext>
                </a:extLst>
              </p:cNvPr>
              <p:cNvSpPr/>
              <p:nvPr/>
            </p:nvSpPr>
            <p:spPr>
              <a:xfrm>
                <a:off x="11242374" y="939436"/>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39">
                <a:extLst>
                  <a:ext uri="{FF2B5EF4-FFF2-40B4-BE49-F238E27FC236}">
                    <a16:creationId xmlns:a16="http://schemas.microsoft.com/office/drawing/2014/main" id="{B89CEDCE-8254-D142-A91F-B2A92B44D6CF}"/>
                  </a:ext>
                </a:extLst>
              </p:cNvPr>
              <p:cNvSpPr/>
              <p:nvPr/>
            </p:nvSpPr>
            <p:spPr>
              <a:xfrm>
                <a:off x="12015389" y="987149"/>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40">
                <a:extLst>
                  <a:ext uri="{FF2B5EF4-FFF2-40B4-BE49-F238E27FC236}">
                    <a16:creationId xmlns:a16="http://schemas.microsoft.com/office/drawing/2014/main" id="{C7325283-D76B-0920-3863-228D893A835E}"/>
                  </a:ext>
                </a:extLst>
              </p:cNvPr>
              <p:cNvSpPr/>
              <p:nvPr/>
            </p:nvSpPr>
            <p:spPr>
              <a:xfrm>
                <a:off x="11288085" y="1163473"/>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30" name="Freeform 5">
            <a:extLst>
              <a:ext uri="{FF2B5EF4-FFF2-40B4-BE49-F238E27FC236}">
                <a16:creationId xmlns:a16="http://schemas.microsoft.com/office/drawing/2014/main" id="{0FC9292A-02EA-1D56-EAE8-D9D725FD819A}"/>
              </a:ext>
            </a:extLst>
          </p:cNvPr>
          <p:cNvSpPr/>
          <p:nvPr/>
        </p:nvSpPr>
        <p:spPr>
          <a:xfrm>
            <a:off x="1779513" y="2293050"/>
            <a:ext cx="1561648" cy="2767404"/>
          </a:xfrm>
          <a:custGeom>
            <a:avLst/>
            <a:gdLst>
              <a:gd name="f0" fmla="val 10800000"/>
              <a:gd name="f1" fmla="val 5400000"/>
              <a:gd name="f2" fmla="val 360"/>
              <a:gd name="f3" fmla="val 180"/>
              <a:gd name="f4" fmla="val w"/>
              <a:gd name="f5" fmla="val h"/>
              <a:gd name="f6" fmla="val 0"/>
              <a:gd name="f7" fmla="val 245"/>
              <a:gd name="f8" fmla="val 436"/>
              <a:gd name="f9" fmla="val 216"/>
              <a:gd name="f10" fmla="val 157"/>
              <a:gd name="f11" fmla="val 97"/>
              <a:gd name="f12" fmla="val 38"/>
              <a:gd name="f13" fmla="val 1"/>
              <a:gd name="f14" fmla="val 11"/>
              <a:gd name="f15" fmla="val 10"/>
              <a:gd name="f16" fmla="val 37"/>
              <a:gd name="f17" fmla="val 95"/>
              <a:gd name="f18" fmla="val 152"/>
              <a:gd name="f19" fmla="val 209"/>
              <a:gd name="f20" fmla="val 234"/>
              <a:gd name="f21" fmla="val 244"/>
              <a:gd name="f22" fmla="val 36"/>
              <a:gd name="f23" fmla="val 158"/>
              <a:gd name="f24" fmla="val 279"/>
              <a:gd name="f25" fmla="val 401"/>
              <a:gd name="f26" fmla="val 425"/>
              <a:gd name="f27" fmla="val 211"/>
              <a:gd name="f28" fmla="val 93"/>
              <a:gd name="f29" fmla="val 35"/>
              <a:gd name="f30" fmla="val 400"/>
              <a:gd name="f31" fmla="val 338"/>
              <a:gd name="f32" fmla="val 277"/>
              <a:gd name="f33" fmla="val 220"/>
              <a:gd name="f34" fmla="val 206"/>
              <a:gd name="f35" fmla="val 155"/>
              <a:gd name="f36" fmla="val 103"/>
              <a:gd name="f37" fmla="val 221"/>
              <a:gd name="f38" fmla="val 52"/>
              <a:gd name="f39" fmla="val 40"/>
              <a:gd name="f40" fmla="val 219"/>
              <a:gd name="f41" fmla="val 34"/>
              <a:gd name="f42" fmla="val 205"/>
              <a:gd name="f43" fmla="val 150"/>
              <a:gd name="f44" fmla="val 41"/>
              <a:gd name="f45" fmla="val 27"/>
              <a:gd name="f46" fmla="val 24"/>
              <a:gd name="f47" fmla="val 25"/>
              <a:gd name="f48" fmla="val 257"/>
              <a:gd name="f49" fmla="val 374"/>
              <a:gd name="f50" fmla="val 29"/>
              <a:gd name="f51" fmla="val 377"/>
              <a:gd name="f52" fmla="val 43"/>
              <a:gd name="f53" fmla="val 96"/>
              <a:gd name="f54" fmla="val 376"/>
              <a:gd name="f55" fmla="val 149"/>
              <a:gd name="f56" fmla="val 202"/>
              <a:gd name="f57" fmla="val 218"/>
              <a:gd name="f58" fmla="val 378"/>
              <a:gd name="f59" fmla="val 372"/>
              <a:gd name="f60" fmla="val 358"/>
              <a:gd name="f61" fmla="val 307"/>
              <a:gd name="f62" fmla="val 123"/>
              <a:gd name="f63" fmla="val 387"/>
              <a:gd name="f64" fmla="val 110"/>
              <a:gd name="f65" fmla="val 394"/>
              <a:gd name="f66" fmla="val 102"/>
              <a:gd name="f67" fmla="val 406"/>
              <a:gd name="f68" fmla="val 419"/>
              <a:gd name="f69" fmla="val 109"/>
              <a:gd name="f70" fmla="val 427"/>
              <a:gd name="f71" fmla="val 121"/>
              <a:gd name="f72" fmla="val 135"/>
              <a:gd name="f73" fmla="val 428"/>
              <a:gd name="f74" fmla="val 143"/>
              <a:gd name="f75" fmla="val 420"/>
              <a:gd name="f76" fmla="val 407"/>
              <a:gd name="f77" fmla="val 395"/>
              <a:gd name="f78" fmla="val 388"/>
              <a:gd name="f79" fmla="val 153"/>
              <a:gd name="f80" fmla="val 18"/>
              <a:gd name="f81" fmla="val 136"/>
              <a:gd name="f82" fmla="val 13"/>
              <a:gd name="f83" fmla="val 105"/>
              <a:gd name="f84" fmla="val 20"/>
              <a:gd name="f85" fmla="val 111"/>
              <a:gd name="f86" fmla="val 139"/>
              <a:gd name="f87" fmla="val 23"/>
              <a:gd name="f88" fmla="+- 0 0 -90"/>
              <a:gd name="f89" fmla="*/ f4 1 245"/>
              <a:gd name="f90" fmla="*/ f5 1 436"/>
              <a:gd name="f91" fmla="+- f8 0 f6"/>
              <a:gd name="f92" fmla="+- f7 0 f6"/>
              <a:gd name="f93" fmla="*/ f88 f0 1"/>
              <a:gd name="f94" fmla="*/ f92 1 245"/>
              <a:gd name="f95" fmla="*/ f91 1 436"/>
              <a:gd name="f96" fmla="*/ 0 f92 1"/>
              <a:gd name="f97" fmla="*/ 216 f91 1"/>
              <a:gd name="f98" fmla="*/ 38 f91 1"/>
              <a:gd name="f99" fmla="*/ 37 f92 1"/>
              <a:gd name="f100" fmla="*/ 1 f91 1"/>
              <a:gd name="f101" fmla="*/ 209 f92 1"/>
              <a:gd name="f102" fmla="*/ 244 f92 1"/>
              <a:gd name="f103" fmla="*/ 36 f91 1"/>
              <a:gd name="f104" fmla="*/ 401 f91 1"/>
              <a:gd name="f105" fmla="*/ 211 f92 1"/>
              <a:gd name="f106" fmla="*/ 436 f91 1"/>
              <a:gd name="f107" fmla="*/ 35 f92 1"/>
              <a:gd name="f108" fmla="*/ 400 f91 1"/>
              <a:gd name="f109" fmla="*/ 220 f92 1"/>
              <a:gd name="f110" fmla="*/ 206 f91 1"/>
              <a:gd name="f111" fmla="*/ 221 f92 1"/>
              <a:gd name="f112" fmla="*/ 52 f91 1"/>
              <a:gd name="f113" fmla="*/ 205 f92 1"/>
              <a:gd name="f114" fmla="*/ 35 f91 1"/>
              <a:gd name="f115" fmla="*/ 41 f92 1"/>
              <a:gd name="f116" fmla="*/ 24 f92 1"/>
              <a:gd name="f117" fmla="*/ 360 f91 1"/>
              <a:gd name="f118" fmla="*/ 43 f92 1"/>
              <a:gd name="f119" fmla="*/ 377 f91 1"/>
              <a:gd name="f120" fmla="*/ 202 f92 1"/>
              <a:gd name="f121" fmla="*/ 358 f91 1"/>
              <a:gd name="f122" fmla="*/ 123 f92 1"/>
              <a:gd name="f123" fmla="*/ 387 f91 1"/>
              <a:gd name="f124" fmla="*/ 102 f92 1"/>
              <a:gd name="f125" fmla="*/ 406 f91 1"/>
              <a:gd name="f126" fmla="*/ 121 f92 1"/>
              <a:gd name="f127" fmla="*/ 427 f91 1"/>
              <a:gd name="f128" fmla="*/ 143 f92 1"/>
              <a:gd name="f129" fmla="*/ 407 f91 1"/>
              <a:gd name="f130" fmla="*/ 153 f92 1"/>
              <a:gd name="f131" fmla="*/ 18 f91 1"/>
              <a:gd name="f132" fmla="*/ 93 f92 1"/>
              <a:gd name="f133" fmla="*/ 20 f91 1"/>
              <a:gd name="f134" fmla="*/ f93 1 f3"/>
              <a:gd name="f135" fmla="*/ f96 1 245"/>
              <a:gd name="f136" fmla="*/ f97 1 436"/>
              <a:gd name="f137" fmla="*/ f98 1 436"/>
              <a:gd name="f138" fmla="*/ f99 1 245"/>
              <a:gd name="f139" fmla="*/ f100 1 436"/>
              <a:gd name="f140" fmla="*/ f101 1 245"/>
              <a:gd name="f141" fmla="*/ f102 1 245"/>
              <a:gd name="f142" fmla="*/ f103 1 436"/>
              <a:gd name="f143" fmla="*/ f104 1 436"/>
              <a:gd name="f144" fmla="*/ f105 1 245"/>
              <a:gd name="f145" fmla="*/ f106 1 436"/>
              <a:gd name="f146" fmla="*/ f107 1 245"/>
              <a:gd name="f147" fmla="*/ f108 1 436"/>
              <a:gd name="f148" fmla="*/ f109 1 245"/>
              <a:gd name="f149" fmla="*/ f110 1 436"/>
              <a:gd name="f150" fmla="*/ f111 1 245"/>
              <a:gd name="f151" fmla="*/ f112 1 436"/>
              <a:gd name="f152" fmla="*/ f113 1 245"/>
              <a:gd name="f153" fmla="*/ f114 1 436"/>
              <a:gd name="f154" fmla="*/ f115 1 245"/>
              <a:gd name="f155" fmla="*/ f116 1 245"/>
              <a:gd name="f156" fmla="*/ f117 1 436"/>
              <a:gd name="f157" fmla="*/ f118 1 245"/>
              <a:gd name="f158" fmla="*/ f119 1 436"/>
              <a:gd name="f159" fmla="*/ f120 1 245"/>
              <a:gd name="f160" fmla="*/ f121 1 436"/>
              <a:gd name="f161" fmla="*/ f122 1 245"/>
              <a:gd name="f162" fmla="*/ f123 1 436"/>
              <a:gd name="f163" fmla="*/ f124 1 245"/>
              <a:gd name="f164" fmla="*/ f125 1 436"/>
              <a:gd name="f165" fmla="*/ f126 1 245"/>
              <a:gd name="f166" fmla="*/ f127 1 436"/>
              <a:gd name="f167" fmla="*/ f128 1 245"/>
              <a:gd name="f168" fmla="*/ f129 1 436"/>
              <a:gd name="f169" fmla="*/ f130 1 245"/>
              <a:gd name="f170" fmla="*/ f131 1 436"/>
              <a:gd name="f171" fmla="*/ f132 1 245"/>
              <a:gd name="f172" fmla="*/ f133 1 436"/>
              <a:gd name="f173" fmla="*/ 0 1 f94"/>
              <a:gd name="f174" fmla="*/ f7 1 f94"/>
              <a:gd name="f175" fmla="*/ 0 1 f95"/>
              <a:gd name="f176" fmla="*/ f8 1 f95"/>
              <a:gd name="f177" fmla="+- f134 0 f1"/>
              <a:gd name="f178" fmla="*/ f135 1 f94"/>
              <a:gd name="f179" fmla="*/ f136 1 f95"/>
              <a:gd name="f180" fmla="*/ f137 1 f95"/>
              <a:gd name="f181" fmla="*/ f138 1 f94"/>
              <a:gd name="f182" fmla="*/ f139 1 f95"/>
              <a:gd name="f183" fmla="*/ f140 1 f94"/>
              <a:gd name="f184" fmla="*/ f141 1 f94"/>
              <a:gd name="f185" fmla="*/ f142 1 f95"/>
              <a:gd name="f186" fmla="*/ f143 1 f95"/>
              <a:gd name="f187" fmla="*/ f144 1 f94"/>
              <a:gd name="f188" fmla="*/ f145 1 f95"/>
              <a:gd name="f189" fmla="*/ f146 1 f94"/>
              <a:gd name="f190" fmla="*/ f147 1 f95"/>
              <a:gd name="f191" fmla="*/ f148 1 f94"/>
              <a:gd name="f192" fmla="*/ f149 1 f95"/>
              <a:gd name="f193" fmla="*/ f150 1 f94"/>
              <a:gd name="f194" fmla="*/ f151 1 f95"/>
              <a:gd name="f195" fmla="*/ f152 1 f94"/>
              <a:gd name="f196" fmla="*/ f153 1 f95"/>
              <a:gd name="f197" fmla="*/ f154 1 f94"/>
              <a:gd name="f198" fmla="*/ f155 1 f94"/>
              <a:gd name="f199" fmla="*/ f156 1 f95"/>
              <a:gd name="f200" fmla="*/ f157 1 f94"/>
              <a:gd name="f201" fmla="*/ f158 1 f95"/>
              <a:gd name="f202" fmla="*/ f159 1 f94"/>
              <a:gd name="f203" fmla="*/ f160 1 f95"/>
              <a:gd name="f204" fmla="*/ f161 1 f94"/>
              <a:gd name="f205" fmla="*/ f162 1 f95"/>
              <a:gd name="f206" fmla="*/ f163 1 f94"/>
              <a:gd name="f207" fmla="*/ f164 1 f95"/>
              <a:gd name="f208" fmla="*/ f165 1 f94"/>
              <a:gd name="f209" fmla="*/ f166 1 f95"/>
              <a:gd name="f210" fmla="*/ f167 1 f94"/>
              <a:gd name="f211" fmla="*/ f168 1 f95"/>
              <a:gd name="f212" fmla="*/ f169 1 f94"/>
              <a:gd name="f213" fmla="*/ f170 1 f95"/>
              <a:gd name="f214" fmla="*/ f171 1 f94"/>
              <a:gd name="f215" fmla="*/ f172 1 f95"/>
              <a:gd name="f216" fmla="*/ f173 f89 1"/>
              <a:gd name="f217" fmla="*/ f174 f89 1"/>
              <a:gd name="f218" fmla="*/ f176 f90 1"/>
              <a:gd name="f219" fmla="*/ f175 f90 1"/>
              <a:gd name="f220" fmla="*/ f178 f89 1"/>
              <a:gd name="f221" fmla="*/ f179 f90 1"/>
              <a:gd name="f222" fmla="*/ f180 f90 1"/>
              <a:gd name="f223" fmla="*/ f181 f89 1"/>
              <a:gd name="f224" fmla="*/ f182 f90 1"/>
              <a:gd name="f225" fmla="*/ f183 f89 1"/>
              <a:gd name="f226" fmla="*/ f184 f89 1"/>
              <a:gd name="f227" fmla="*/ f185 f90 1"/>
              <a:gd name="f228" fmla="*/ f186 f90 1"/>
              <a:gd name="f229" fmla="*/ f187 f89 1"/>
              <a:gd name="f230" fmla="*/ f188 f90 1"/>
              <a:gd name="f231" fmla="*/ f189 f89 1"/>
              <a:gd name="f232" fmla="*/ f190 f90 1"/>
              <a:gd name="f233" fmla="*/ f191 f89 1"/>
              <a:gd name="f234" fmla="*/ f192 f90 1"/>
              <a:gd name="f235" fmla="*/ f193 f89 1"/>
              <a:gd name="f236" fmla="*/ f194 f90 1"/>
              <a:gd name="f237" fmla="*/ f195 f89 1"/>
              <a:gd name="f238" fmla="*/ f196 f90 1"/>
              <a:gd name="f239" fmla="*/ f197 f89 1"/>
              <a:gd name="f240" fmla="*/ f198 f89 1"/>
              <a:gd name="f241" fmla="*/ f199 f90 1"/>
              <a:gd name="f242" fmla="*/ f200 f89 1"/>
              <a:gd name="f243" fmla="*/ f201 f90 1"/>
              <a:gd name="f244" fmla="*/ f202 f89 1"/>
              <a:gd name="f245" fmla="*/ f203 f90 1"/>
              <a:gd name="f246" fmla="*/ f204 f89 1"/>
              <a:gd name="f247" fmla="*/ f205 f90 1"/>
              <a:gd name="f248" fmla="*/ f206 f89 1"/>
              <a:gd name="f249" fmla="*/ f207 f90 1"/>
              <a:gd name="f250" fmla="*/ f208 f89 1"/>
              <a:gd name="f251" fmla="*/ f209 f90 1"/>
              <a:gd name="f252" fmla="*/ f210 f89 1"/>
              <a:gd name="f253" fmla="*/ f211 f90 1"/>
              <a:gd name="f254" fmla="*/ f212 f89 1"/>
              <a:gd name="f255" fmla="*/ f213 f90 1"/>
              <a:gd name="f256" fmla="*/ f214 f89 1"/>
              <a:gd name="f257" fmla="*/ f215 f90 1"/>
            </a:gdLst>
            <a:ahLst/>
            <a:cxnLst>
              <a:cxn ang="3cd4">
                <a:pos x="hc" y="t"/>
              </a:cxn>
              <a:cxn ang="0">
                <a:pos x="r" y="vc"/>
              </a:cxn>
              <a:cxn ang="cd4">
                <a:pos x="hc" y="b"/>
              </a:cxn>
              <a:cxn ang="cd2">
                <a:pos x="l" y="vc"/>
              </a:cxn>
              <a:cxn ang="f177">
                <a:pos x="f220" y="f221"/>
              </a:cxn>
              <a:cxn ang="f177">
                <a:pos x="f220" y="f222"/>
              </a:cxn>
              <a:cxn ang="f177">
                <a:pos x="f223" y="f224"/>
              </a:cxn>
              <a:cxn ang="f177">
                <a:pos x="f225" y="f224"/>
              </a:cxn>
              <a:cxn ang="f177">
                <a:pos x="f226" y="f227"/>
              </a:cxn>
              <a:cxn ang="f177">
                <a:pos x="f226" y="f228"/>
              </a:cxn>
              <a:cxn ang="f177">
                <a:pos x="f229" y="f230"/>
              </a:cxn>
              <a:cxn ang="f177">
                <a:pos x="f231" y="f230"/>
              </a:cxn>
              <a:cxn ang="f177">
                <a:pos x="f220" y="f232"/>
              </a:cxn>
              <a:cxn ang="f177">
                <a:pos x="f220" y="f221"/>
              </a:cxn>
              <a:cxn ang="f177">
                <a:pos x="f233" y="f234"/>
              </a:cxn>
              <a:cxn ang="f177">
                <a:pos x="f235" y="f236"/>
              </a:cxn>
              <a:cxn ang="f177">
                <a:pos x="f237" y="f238"/>
              </a:cxn>
              <a:cxn ang="f177">
                <a:pos x="f239" y="f238"/>
              </a:cxn>
              <a:cxn ang="f177">
                <a:pos x="f240" y="f236"/>
              </a:cxn>
              <a:cxn ang="f177">
                <a:pos x="f240" y="f241"/>
              </a:cxn>
              <a:cxn ang="f177">
                <a:pos x="f242" y="f243"/>
              </a:cxn>
              <a:cxn ang="f177">
                <a:pos x="f244" y="f243"/>
              </a:cxn>
              <a:cxn ang="f177">
                <a:pos x="f235" y="f245"/>
              </a:cxn>
              <a:cxn ang="f177">
                <a:pos x="f233" y="f234"/>
              </a:cxn>
              <a:cxn ang="f177">
                <a:pos x="f246" y="f247"/>
              </a:cxn>
              <a:cxn ang="f177">
                <a:pos x="f248" y="f249"/>
              </a:cxn>
              <a:cxn ang="f177">
                <a:pos x="f250" y="f251"/>
              </a:cxn>
              <a:cxn ang="f177">
                <a:pos x="f252" y="f253"/>
              </a:cxn>
              <a:cxn ang="f177">
                <a:pos x="f246" y="f247"/>
              </a:cxn>
              <a:cxn ang="f177">
                <a:pos x="f254" y="f255"/>
              </a:cxn>
              <a:cxn ang="f177">
                <a:pos x="f256" y="f257"/>
              </a:cxn>
              <a:cxn ang="f177">
                <a:pos x="f254" y="f255"/>
              </a:cxn>
            </a:cxnLst>
            <a:rect l="f216" t="f219" r="f217" b="f218"/>
            <a:pathLst>
              <a:path w="245" h="436">
                <a:moveTo>
                  <a:pt x="f6" y="f9"/>
                </a:moveTo>
                <a:cubicBezTo>
                  <a:pt x="f6" y="f10"/>
                  <a:pt x="f6" y="f11"/>
                  <a:pt x="f6" y="f12"/>
                </a:cubicBezTo>
                <a:cubicBezTo>
                  <a:pt x="f13" y="f14"/>
                  <a:pt x="f15" y="f13"/>
                  <a:pt x="f16" y="f13"/>
                </a:cubicBezTo>
                <a:cubicBezTo>
                  <a:pt x="f17" y="f6"/>
                  <a:pt x="f18" y="f6"/>
                  <a:pt x="f19" y="f13"/>
                </a:cubicBezTo>
                <a:cubicBezTo>
                  <a:pt x="f20" y="f13"/>
                  <a:pt x="f21" y="f14"/>
                  <a:pt x="f21" y="f22"/>
                </a:cubicBezTo>
                <a:cubicBezTo>
                  <a:pt x="f7" y="f23"/>
                  <a:pt x="f7" y="f24"/>
                  <a:pt x="f21" y="f25"/>
                </a:cubicBezTo>
                <a:cubicBezTo>
                  <a:pt x="f21" y="f26"/>
                  <a:pt x="f20" y="f8"/>
                  <a:pt x="f27" y="f8"/>
                </a:cubicBezTo>
                <a:cubicBezTo>
                  <a:pt x="f18" y="f8"/>
                  <a:pt x="f28" y="f8"/>
                  <a:pt x="f29" y="f8"/>
                </a:cubicBezTo>
                <a:cubicBezTo>
                  <a:pt x="f15" y="f8"/>
                  <a:pt x="f13" y="f26"/>
                  <a:pt x="f6" y="f30"/>
                </a:cubicBezTo>
                <a:cubicBezTo>
                  <a:pt x="f6" y="f31"/>
                  <a:pt x="f6" y="f32"/>
                  <a:pt x="f6" y="f9"/>
                </a:cubicBezTo>
                <a:close/>
                <a:moveTo>
                  <a:pt x="f33" y="f34"/>
                </a:moveTo>
                <a:cubicBezTo>
                  <a:pt x="f33" y="f35"/>
                  <a:pt x="f33" y="f36"/>
                  <a:pt x="f37" y="f38"/>
                </a:cubicBezTo>
                <a:cubicBezTo>
                  <a:pt x="f37" y="f39"/>
                  <a:pt x="f40" y="f41"/>
                  <a:pt x="f42" y="f29"/>
                </a:cubicBezTo>
                <a:cubicBezTo>
                  <a:pt x="f43" y="f29"/>
                  <a:pt x="f17" y="f29"/>
                  <a:pt x="f44" y="f29"/>
                </a:cubicBezTo>
                <a:cubicBezTo>
                  <a:pt x="f45" y="f41"/>
                  <a:pt x="f46" y="f39"/>
                  <a:pt x="f46" y="f38"/>
                </a:cubicBezTo>
                <a:cubicBezTo>
                  <a:pt x="f47" y="f35"/>
                  <a:pt x="f47" y="f48"/>
                  <a:pt x="f46" y="f2"/>
                </a:cubicBezTo>
                <a:cubicBezTo>
                  <a:pt x="f46" y="f49"/>
                  <a:pt x="f50" y="f51"/>
                  <a:pt x="f52" y="f51"/>
                </a:cubicBezTo>
                <a:cubicBezTo>
                  <a:pt x="f53" y="f54"/>
                  <a:pt x="f55" y="f54"/>
                  <a:pt x="f56" y="f51"/>
                </a:cubicBezTo>
                <a:cubicBezTo>
                  <a:pt x="f57" y="f58"/>
                  <a:pt x="f37" y="f59"/>
                  <a:pt x="f37" y="f60"/>
                </a:cubicBezTo>
                <a:cubicBezTo>
                  <a:pt x="f33" y="f61"/>
                  <a:pt x="f33" y="f48"/>
                  <a:pt x="f33" y="f34"/>
                </a:cubicBezTo>
                <a:close/>
                <a:moveTo>
                  <a:pt x="f62" y="f63"/>
                </a:moveTo>
                <a:cubicBezTo>
                  <a:pt x="f64" y="f63"/>
                  <a:pt x="f36" y="f65"/>
                  <a:pt x="f66" y="f67"/>
                </a:cubicBezTo>
                <a:cubicBezTo>
                  <a:pt x="f66" y="f68"/>
                  <a:pt x="f69" y="f70"/>
                  <a:pt x="f71" y="f70"/>
                </a:cubicBezTo>
                <a:cubicBezTo>
                  <a:pt x="f72" y="f73"/>
                  <a:pt x="f74" y="f75"/>
                  <a:pt x="f74" y="f76"/>
                </a:cubicBezTo>
                <a:cubicBezTo>
                  <a:pt x="f74" y="f77"/>
                  <a:pt x="f72" y="f78"/>
                  <a:pt x="f62" y="f63"/>
                </a:cubicBezTo>
                <a:close/>
                <a:moveTo>
                  <a:pt x="f79" y="f80"/>
                </a:moveTo>
                <a:cubicBezTo>
                  <a:pt x="f81" y="f82"/>
                  <a:pt x="f83" y="f82"/>
                  <a:pt x="f28" y="f84"/>
                </a:cubicBezTo>
                <a:cubicBezTo>
                  <a:pt x="f85" y="f46"/>
                  <a:pt x="f86" y="f87"/>
                  <a:pt x="f79" y="f8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9">
            <a:extLst>
              <a:ext uri="{FF2B5EF4-FFF2-40B4-BE49-F238E27FC236}">
                <a16:creationId xmlns:a16="http://schemas.microsoft.com/office/drawing/2014/main" id="{1A3CBC70-622C-FEC8-624E-AA005FFCCEB0}"/>
              </a:ext>
            </a:extLst>
          </p:cNvPr>
          <p:cNvSpPr/>
          <p:nvPr/>
        </p:nvSpPr>
        <p:spPr>
          <a:xfrm>
            <a:off x="2220382" y="3028721"/>
            <a:ext cx="820664" cy="1099529"/>
          </a:xfrm>
          <a:custGeom>
            <a:avLst/>
            <a:gdLst>
              <a:gd name="f0" fmla="val 10800000"/>
              <a:gd name="f1" fmla="val 5400000"/>
              <a:gd name="f2" fmla="val 180"/>
              <a:gd name="f3" fmla="val w"/>
              <a:gd name="f4" fmla="val h"/>
              <a:gd name="f5" fmla="val 0"/>
              <a:gd name="f6" fmla="val 129"/>
              <a:gd name="f7" fmla="val 173"/>
              <a:gd name="f8" fmla="val 1"/>
              <a:gd name="f9" fmla="val 55"/>
              <a:gd name="f10" fmla="val 39"/>
              <a:gd name="f11" fmla="val 4"/>
              <a:gd name="f12" fmla="val 28"/>
              <a:gd name="f13" fmla="val 12"/>
              <a:gd name="f14" fmla="val 20"/>
              <a:gd name="f15" fmla="val 19"/>
              <a:gd name="f16" fmla="val 11"/>
              <a:gd name="f17" fmla="val 42"/>
              <a:gd name="f18" fmla="val 7"/>
              <a:gd name="f19" fmla="val 54"/>
              <a:gd name="f20" fmla="val 13"/>
              <a:gd name="f21" fmla="val 60"/>
              <a:gd name="f22" fmla="val 38"/>
              <a:gd name="f23" fmla="val 51"/>
              <a:gd name="f24" fmla="val 49"/>
              <a:gd name="f25" fmla="val 37"/>
              <a:gd name="f26" fmla="val 67"/>
              <a:gd name="f27" fmla="val 47"/>
              <a:gd name="f28" fmla="val 81"/>
              <a:gd name="f29" fmla="val 56"/>
              <a:gd name="f30" fmla="val 94"/>
              <a:gd name="f31" fmla="val 65"/>
              <a:gd name="f32" fmla="val 108"/>
              <a:gd name="f33" fmla="val 72"/>
              <a:gd name="f34" fmla="val 125"/>
              <a:gd name="f35" fmla="val 95"/>
              <a:gd name="f36" fmla="val 120"/>
              <a:gd name="f37" fmla="val 114"/>
              <a:gd name="f38" fmla="val 116"/>
              <a:gd name="f39" fmla="val 133"/>
              <a:gd name="f40" fmla="val 146"/>
              <a:gd name="f41" fmla="val 159"/>
              <a:gd name="f42" fmla="val 117"/>
              <a:gd name="f43" fmla="val 163"/>
              <a:gd name="f44" fmla="val 166"/>
              <a:gd name="f45" fmla="val 90"/>
              <a:gd name="f46" fmla="val 64"/>
              <a:gd name="f47" fmla="val 168"/>
              <a:gd name="f48" fmla="val 53"/>
              <a:gd name="f49" fmla="val 152"/>
              <a:gd name="f50" fmla="val 34"/>
              <a:gd name="f51" fmla="val 126"/>
              <a:gd name="f52" fmla="val 17"/>
              <a:gd name="f53" fmla="val 98"/>
              <a:gd name="f54" fmla="val 68"/>
              <a:gd name="f55" fmla="val 63"/>
              <a:gd name="f56" fmla="val 57"/>
              <a:gd name="f57" fmla="+- 0 0 -90"/>
              <a:gd name="f58" fmla="*/ f3 1 129"/>
              <a:gd name="f59" fmla="*/ f4 1 173"/>
              <a:gd name="f60" fmla="+- f7 0 f5"/>
              <a:gd name="f61" fmla="+- f6 0 f5"/>
              <a:gd name="f62" fmla="*/ f57 f0 1"/>
              <a:gd name="f63" fmla="*/ f61 1 129"/>
              <a:gd name="f64" fmla="*/ f60 1 173"/>
              <a:gd name="f65" fmla="*/ 1 f61 1"/>
              <a:gd name="f66" fmla="*/ 55 f60 1"/>
              <a:gd name="f67" fmla="*/ 12 f61 1"/>
              <a:gd name="f68" fmla="*/ 20 f60 1"/>
              <a:gd name="f69" fmla="*/ 42 f61 1"/>
              <a:gd name="f70" fmla="*/ 7 f60 1"/>
              <a:gd name="f71" fmla="*/ 51 f61 1"/>
              <a:gd name="f72" fmla="*/ 49 f60 1"/>
              <a:gd name="f73" fmla="*/ 56 f61 1"/>
              <a:gd name="f74" fmla="*/ 94 f60 1"/>
              <a:gd name="f75" fmla="*/ 95 f61 1"/>
              <a:gd name="f76" fmla="*/ 120 f60 1"/>
              <a:gd name="f77" fmla="*/ 125 f61 1"/>
              <a:gd name="f78" fmla="*/ 146 f60 1"/>
              <a:gd name="f79" fmla="*/ 108 f61 1"/>
              <a:gd name="f80" fmla="*/ 166 f60 1"/>
              <a:gd name="f81" fmla="*/ 53 f61 1"/>
              <a:gd name="f82" fmla="*/ 152 f60 1"/>
              <a:gd name="f83" fmla="*/ 4 f61 1"/>
              <a:gd name="f84" fmla="*/ 68 f60 1"/>
              <a:gd name="f85" fmla="*/ f62 1 f2"/>
              <a:gd name="f86" fmla="*/ f65 1 129"/>
              <a:gd name="f87" fmla="*/ f66 1 173"/>
              <a:gd name="f88" fmla="*/ f67 1 129"/>
              <a:gd name="f89" fmla="*/ f68 1 173"/>
              <a:gd name="f90" fmla="*/ f69 1 129"/>
              <a:gd name="f91" fmla="*/ f70 1 173"/>
              <a:gd name="f92" fmla="*/ f71 1 129"/>
              <a:gd name="f93" fmla="*/ f72 1 173"/>
              <a:gd name="f94" fmla="*/ f73 1 129"/>
              <a:gd name="f95" fmla="*/ f74 1 173"/>
              <a:gd name="f96" fmla="*/ f75 1 129"/>
              <a:gd name="f97" fmla="*/ f76 1 173"/>
              <a:gd name="f98" fmla="*/ f77 1 129"/>
              <a:gd name="f99" fmla="*/ f78 1 173"/>
              <a:gd name="f100" fmla="*/ f79 1 129"/>
              <a:gd name="f101" fmla="*/ f80 1 173"/>
              <a:gd name="f102" fmla="*/ f81 1 129"/>
              <a:gd name="f103" fmla="*/ f82 1 173"/>
              <a:gd name="f104" fmla="*/ f83 1 129"/>
              <a:gd name="f105" fmla="*/ f84 1 173"/>
              <a:gd name="f106" fmla="*/ 0 1 f63"/>
              <a:gd name="f107" fmla="*/ f6 1 f63"/>
              <a:gd name="f108" fmla="*/ 0 1 f64"/>
              <a:gd name="f109" fmla="*/ f7 1 f64"/>
              <a:gd name="f110" fmla="+- f85 0 f1"/>
              <a:gd name="f111" fmla="*/ f86 1 f63"/>
              <a:gd name="f112" fmla="*/ f87 1 f64"/>
              <a:gd name="f113" fmla="*/ f88 1 f63"/>
              <a:gd name="f114" fmla="*/ f89 1 f64"/>
              <a:gd name="f115" fmla="*/ f90 1 f63"/>
              <a:gd name="f116" fmla="*/ f91 1 f64"/>
              <a:gd name="f117" fmla="*/ f92 1 f63"/>
              <a:gd name="f118" fmla="*/ f93 1 f64"/>
              <a:gd name="f119" fmla="*/ f94 1 f63"/>
              <a:gd name="f120" fmla="*/ f95 1 f64"/>
              <a:gd name="f121" fmla="*/ f96 1 f63"/>
              <a:gd name="f122" fmla="*/ f97 1 f64"/>
              <a:gd name="f123" fmla="*/ f98 1 f63"/>
              <a:gd name="f124" fmla="*/ f99 1 f64"/>
              <a:gd name="f125" fmla="*/ f100 1 f63"/>
              <a:gd name="f126" fmla="*/ f101 1 f64"/>
              <a:gd name="f127" fmla="*/ f102 1 f63"/>
              <a:gd name="f128" fmla="*/ f103 1 f64"/>
              <a:gd name="f129" fmla="*/ f104 1 f63"/>
              <a:gd name="f130" fmla="*/ f105 1 f64"/>
              <a:gd name="f131" fmla="*/ f106 f58 1"/>
              <a:gd name="f132" fmla="*/ f107 f58 1"/>
              <a:gd name="f133" fmla="*/ f109 f59 1"/>
              <a:gd name="f134" fmla="*/ f108 f59 1"/>
              <a:gd name="f135" fmla="*/ f111 f58 1"/>
              <a:gd name="f136" fmla="*/ f112 f59 1"/>
              <a:gd name="f137" fmla="*/ f113 f58 1"/>
              <a:gd name="f138" fmla="*/ f114 f59 1"/>
              <a:gd name="f139" fmla="*/ f115 f58 1"/>
              <a:gd name="f140" fmla="*/ f116 f59 1"/>
              <a:gd name="f141" fmla="*/ f117 f58 1"/>
              <a:gd name="f142" fmla="*/ f118 f59 1"/>
              <a:gd name="f143" fmla="*/ f119 f58 1"/>
              <a:gd name="f144" fmla="*/ f120 f59 1"/>
              <a:gd name="f145" fmla="*/ f121 f58 1"/>
              <a:gd name="f146" fmla="*/ f122 f59 1"/>
              <a:gd name="f147" fmla="*/ f123 f58 1"/>
              <a:gd name="f148" fmla="*/ f124 f59 1"/>
              <a:gd name="f149" fmla="*/ f125 f58 1"/>
              <a:gd name="f150" fmla="*/ f126 f59 1"/>
              <a:gd name="f151" fmla="*/ f127 f58 1"/>
              <a:gd name="f152" fmla="*/ f128 f59 1"/>
              <a:gd name="f153" fmla="*/ f129 f58 1"/>
              <a:gd name="f154" fmla="*/ f130 f59 1"/>
            </a:gdLst>
            <a:ahLst/>
            <a:cxnLst>
              <a:cxn ang="3cd4">
                <a:pos x="hc" y="t"/>
              </a:cxn>
              <a:cxn ang="0">
                <a:pos x="r" y="vc"/>
              </a:cxn>
              <a:cxn ang="cd4">
                <a:pos x="hc" y="b"/>
              </a:cxn>
              <a:cxn ang="cd2">
                <a:pos x="l" y="vc"/>
              </a:cxn>
              <a:cxn ang="f110">
                <a:pos x="f135" y="f136"/>
              </a:cxn>
              <a:cxn ang="f110">
                <a:pos x="f137" y="f138"/>
              </a:cxn>
              <a:cxn ang="f110">
                <a:pos x="f139" y="f140"/>
              </a:cxn>
              <a:cxn ang="f110">
                <a:pos x="f141" y="f142"/>
              </a:cxn>
              <a:cxn ang="f110">
                <a:pos x="f143" y="f144"/>
              </a:cxn>
              <a:cxn ang="f110">
                <a:pos x="f145" y="f146"/>
              </a:cxn>
              <a:cxn ang="f110">
                <a:pos x="f147" y="f148"/>
              </a:cxn>
              <a:cxn ang="f110">
                <a:pos x="f149" y="f150"/>
              </a:cxn>
              <a:cxn ang="f110">
                <a:pos x="f151" y="f152"/>
              </a:cxn>
              <a:cxn ang="f110">
                <a:pos x="f153" y="f154"/>
              </a:cxn>
              <a:cxn ang="f110">
                <a:pos x="f135" y="f136"/>
              </a:cxn>
            </a:cxnLst>
            <a:rect l="f131" t="f134" r="f132" b="f133"/>
            <a:pathLst>
              <a:path w="129" h="173">
                <a:moveTo>
                  <a:pt x="f8" y="f9"/>
                </a:moveTo>
                <a:cubicBezTo>
                  <a:pt x="f5" y="f10"/>
                  <a:pt x="f11" y="f12"/>
                  <a:pt x="f13" y="f14"/>
                </a:cubicBezTo>
                <a:cubicBezTo>
                  <a:pt x="f15" y="f16"/>
                  <a:pt x="f12" y="f5"/>
                  <a:pt x="f17" y="f18"/>
                </a:cubicBezTo>
                <a:cubicBezTo>
                  <a:pt x="f19" y="f20"/>
                  <a:pt x="f21" y="f22"/>
                  <a:pt x="f23" y="f24"/>
                </a:cubicBezTo>
                <a:cubicBezTo>
                  <a:pt x="f25" y="f26"/>
                  <a:pt x="f27" y="f28"/>
                  <a:pt x="f29" y="f30"/>
                </a:cubicBezTo>
                <a:cubicBezTo>
                  <a:pt x="f31" y="f32"/>
                  <a:pt x="f33" y="f34"/>
                  <a:pt x="f35" y="f36"/>
                </a:cubicBezTo>
                <a:cubicBezTo>
                  <a:pt x="f37" y="f38"/>
                  <a:pt x="f36" y="f39"/>
                  <a:pt x="f34" y="f40"/>
                </a:cubicBezTo>
                <a:cubicBezTo>
                  <a:pt x="f6" y="f41"/>
                  <a:pt x="f42" y="f43"/>
                  <a:pt x="f32" y="f44"/>
                </a:cubicBezTo>
                <a:cubicBezTo>
                  <a:pt x="f45" y="f7"/>
                  <a:pt x="f46" y="f47"/>
                  <a:pt x="f48" y="f49"/>
                </a:cubicBezTo>
                <a:cubicBezTo>
                  <a:pt x="f50" y="f51"/>
                  <a:pt x="f52" y="f53"/>
                  <a:pt x="f11" y="f54"/>
                </a:cubicBezTo>
                <a:cubicBezTo>
                  <a:pt x="f8" y="f55"/>
                  <a:pt x="f8" y="f56"/>
                  <a:pt x="f8" y="f9"/>
                </a:cubicBezTo>
                <a:close/>
              </a:path>
            </a:pathLst>
          </a:custGeom>
          <a:solidFill>
            <a:srgbClr val="F3B52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13">
            <a:extLst>
              <a:ext uri="{FF2B5EF4-FFF2-40B4-BE49-F238E27FC236}">
                <a16:creationId xmlns:a16="http://schemas.microsoft.com/office/drawing/2014/main" id="{32BB12B0-DD2C-F5FF-59D3-FBF4DED6EDA1}"/>
              </a:ext>
            </a:extLst>
          </p:cNvPr>
          <p:cNvSpPr/>
          <p:nvPr/>
        </p:nvSpPr>
        <p:spPr>
          <a:xfrm>
            <a:off x="5977213" y="2504852"/>
            <a:ext cx="1527139" cy="1517519"/>
          </a:xfrm>
          <a:custGeom>
            <a:avLst/>
            <a:gdLst>
              <a:gd name="f0" fmla="val 10800000"/>
              <a:gd name="f1" fmla="val 5400000"/>
              <a:gd name="f2" fmla="val 180"/>
              <a:gd name="f3" fmla="val w"/>
              <a:gd name="f4" fmla="val h"/>
              <a:gd name="f5" fmla="val 0"/>
              <a:gd name="f6" fmla="val 232"/>
              <a:gd name="f7" fmla="val 231"/>
              <a:gd name="f8" fmla="val 126"/>
              <a:gd name="f9" fmla="val 150"/>
              <a:gd name="f10" fmla="val 7"/>
              <a:gd name="f11" fmla="val 174"/>
              <a:gd name="f12" fmla="val 14"/>
              <a:gd name="f13" fmla="val 192"/>
              <a:gd name="f14" fmla="val 33"/>
              <a:gd name="f15" fmla="val 222"/>
              <a:gd name="f16" fmla="val 63"/>
              <a:gd name="f17" fmla="val 99"/>
              <a:gd name="f18" fmla="val 220"/>
              <a:gd name="f19" fmla="val 139"/>
              <a:gd name="f20" fmla="val 209"/>
              <a:gd name="f21" fmla="val 181"/>
              <a:gd name="f22" fmla="val 205"/>
              <a:gd name="f23" fmla="val 214"/>
              <a:gd name="f24" fmla="val 135"/>
              <a:gd name="f25" fmla="val 215"/>
              <a:gd name="f26" fmla="val 130"/>
              <a:gd name="f27" fmla="val 127"/>
              <a:gd name="f28" fmla="val 219"/>
              <a:gd name="f29" fmla="val 118"/>
              <a:gd name="f30" fmla="val 216"/>
              <a:gd name="f31" fmla="val 110"/>
              <a:gd name="f32" fmla="val 101"/>
              <a:gd name="f33" fmla="val 86"/>
              <a:gd name="f34" fmla="val 208"/>
              <a:gd name="f35" fmla="val 74"/>
              <a:gd name="f36" fmla="val 62"/>
              <a:gd name="f37" fmla="val 225"/>
              <a:gd name="f38" fmla="val 58"/>
              <a:gd name="f39" fmla="val 227"/>
              <a:gd name="f40" fmla="val 54"/>
              <a:gd name="f41" fmla="val 49"/>
              <a:gd name="f42" fmla="val 228"/>
              <a:gd name="f43" fmla="val 46"/>
              <a:gd name="f44" fmla="val 226"/>
              <a:gd name="f45" fmla="val 47"/>
              <a:gd name="f46" fmla="val 221"/>
              <a:gd name="f47" fmla="val 60"/>
              <a:gd name="f48" fmla="val 203"/>
              <a:gd name="f49" fmla="val 50"/>
              <a:gd name="f50" fmla="val 194"/>
              <a:gd name="f51" fmla="val 39"/>
              <a:gd name="f52" fmla="val 184"/>
              <a:gd name="f53" fmla="val 5"/>
              <a:gd name="f54" fmla="val 149"/>
              <a:gd name="f55" fmla="val 93"/>
              <a:gd name="f56" fmla="val 26"/>
              <a:gd name="f57" fmla="val 51"/>
              <a:gd name="f58" fmla="val 44"/>
              <a:gd name="f59" fmla="val 23"/>
              <a:gd name="f60" fmla="val 71"/>
              <a:gd name="f61" fmla="val 10"/>
              <a:gd name="f62" fmla="val 2"/>
              <a:gd name="f63" fmla="val 3"/>
              <a:gd name="f64" fmla="val 160"/>
              <a:gd name="f65" fmla="val 102"/>
              <a:gd name="f66" fmla="val 155"/>
              <a:gd name="f67" fmla="val 103"/>
              <a:gd name="f68" fmla="val 153"/>
              <a:gd name="f69" fmla="val 106"/>
              <a:gd name="f70" fmla="val 154"/>
              <a:gd name="f71" fmla="val 114"/>
              <a:gd name="f72" fmla="val 157"/>
              <a:gd name="f73" fmla="val 116"/>
              <a:gd name="f74" fmla="val 161"/>
              <a:gd name="f75" fmla="val 165"/>
              <a:gd name="f76" fmla="val 168"/>
              <a:gd name="f77" fmla="val 113"/>
              <a:gd name="f78" fmla="val 108"/>
              <a:gd name="f79" fmla="val 167"/>
              <a:gd name="f80" fmla="val 104"/>
              <a:gd name="f81" fmla="val 164"/>
              <a:gd name="f82" fmla="val 72"/>
              <a:gd name="f83" fmla="val 69"/>
              <a:gd name="f84" fmla="val 66"/>
              <a:gd name="f85" fmla="val 67"/>
              <a:gd name="f86" fmla="val 111"/>
              <a:gd name="f87" fmla="val 68"/>
              <a:gd name="f88" fmla="val 115"/>
              <a:gd name="f89" fmla="val 117"/>
              <a:gd name="f90" fmla="val 76"/>
              <a:gd name="f91" fmla="val 79"/>
              <a:gd name="f92" fmla="val 82"/>
              <a:gd name="f93" fmla="val 81"/>
              <a:gd name="f94" fmla="val 109"/>
              <a:gd name="f95" fmla="val 80"/>
              <a:gd name="f96" fmla="val 105"/>
              <a:gd name="f97" fmla="val 78"/>
              <a:gd name="f98" fmla="+- 0 0 -90"/>
              <a:gd name="f99" fmla="*/ f3 1 232"/>
              <a:gd name="f100" fmla="*/ f4 1 231"/>
              <a:gd name="f101" fmla="+- f7 0 f5"/>
              <a:gd name="f102" fmla="+- f6 0 f5"/>
              <a:gd name="f103" fmla="*/ f98 f0 1"/>
              <a:gd name="f104" fmla="*/ f102 1 232"/>
              <a:gd name="f105" fmla="*/ f101 1 231"/>
              <a:gd name="f106" fmla="*/ 126 f102 1"/>
              <a:gd name="f107" fmla="*/ 0 f101 1"/>
              <a:gd name="f108" fmla="*/ 192 f102 1"/>
              <a:gd name="f109" fmla="*/ 33 f101 1"/>
              <a:gd name="f110" fmla="*/ 220 f102 1"/>
              <a:gd name="f111" fmla="*/ 139 f101 1"/>
              <a:gd name="f112" fmla="*/ 139 f102 1"/>
              <a:gd name="f113" fmla="*/ 214 f101 1"/>
              <a:gd name="f114" fmla="*/ 127 f102 1"/>
              <a:gd name="f115" fmla="*/ 219 f101 1"/>
              <a:gd name="f116" fmla="*/ 101 f102 1"/>
              <a:gd name="f117" fmla="*/ 62 f102 1"/>
              <a:gd name="f118" fmla="*/ 225 f101 1"/>
              <a:gd name="f119" fmla="*/ 49 f102 1"/>
              <a:gd name="f120" fmla="*/ 228 f101 1"/>
              <a:gd name="f121" fmla="*/ 39 f102 1"/>
              <a:gd name="f122" fmla="*/ 184 f101 1"/>
              <a:gd name="f123" fmla="*/ 26 f102 1"/>
              <a:gd name="f124" fmla="*/ 51 f101 1"/>
              <a:gd name="f125" fmla="*/ 160 f102 1"/>
              <a:gd name="f126" fmla="*/ 102 f101 1"/>
              <a:gd name="f127" fmla="*/ 154 f102 1"/>
              <a:gd name="f128" fmla="*/ 110 f101 1"/>
              <a:gd name="f129" fmla="*/ 161 f102 1"/>
              <a:gd name="f130" fmla="*/ 116 f101 1"/>
              <a:gd name="f131" fmla="*/ 168 f102 1"/>
              <a:gd name="f132" fmla="*/ 108 f101 1"/>
              <a:gd name="f133" fmla="*/ 72 f102 1"/>
              <a:gd name="f134" fmla="*/ 103 f101 1"/>
              <a:gd name="f135" fmla="*/ 67 f102 1"/>
              <a:gd name="f136" fmla="*/ 111 f101 1"/>
              <a:gd name="f137" fmla="*/ 76 f102 1"/>
              <a:gd name="f138" fmla="*/ 81 f102 1"/>
              <a:gd name="f139" fmla="*/ 109 f101 1"/>
              <a:gd name="f140" fmla="*/ f103 1 f2"/>
              <a:gd name="f141" fmla="*/ f106 1 232"/>
              <a:gd name="f142" fmla="*/ f107 1 231"/>
              <a:gd name="f143" fmla="*/ f108 1 232"/>
              <a:gd name="f144" fmla="*/ f109 1 231"/>
              <a:gd name="f145" fmla="*/ f110 1 232"/>
              <a:gd name="f146" fmla="*/ f111 1 231"/>
              <a:gd name="f147" fmla="*/ f112 1 232"/>
              <a:gd name="f148" fmla="*/ f113 1 231"/>
              <a:gd name="f149" fmla="*/ f114 1 232"/>
              <a:gd name="f150" fmla="*/ f115 1 231"/>
              <a:gd name="f151" fmla="*/ f116 1 232"/>
              <a:gd name="f152" fmla="*/ f117 1 232"/>
              <a:gd name="f153" fmla="*/ f118 1 231"/>
              <a:gd name="f154" fmla="*/ f119 1 232"/>
              <a:gd name="f155" fmla="*/ f120 1 231"/>
              <a:gd name="f156" fmla="*/ f121 1 232"/>
              <a:gd name="f157" fmla="*/ f122 1 231"/>
              <a:gd name="f158" fmla="*/ f123 1 232"/>
              <a:gd name="f159" fmla="*/ f124 1 231"/>
              <a:gd name="f160" fmla="*/ f125 1 232"/>
              <a:gd name="f161" fmla="*/ f126 1 231"/>
              <a:gd name="f162" fmla="*/ f127 1 232"/>
              <a:gd name="f163" fmla="*/ f128 1 231"/>
              <a:gd name="f164" fmla="*/ f129 1 232"/>
              <a:gd name="f165" fmla="*/ f130 1 231"/>
              <a:gd name="f166" fmla="*/ f131 1 232"/>
              <a:gd name="f167" fmla="*/ f132 1 231"/>
              <a:gd name="f168" fmla="*/ f133 1 232"/>
              <a:gd name="f169" fmla="*/ f134 1 231"/>
              <a:gd name="f170" fmla="*/ f135 1 232"/>
              <a:gd name="f171" fmla="*/ f136 1 231"/>
              <a:gd name="f172" fmla="*/ f137 1 232"/>
              <a:gd name="f173" fmla="*/ f138 1 232"/>
              <a:gd name="f174" fmla="*/ f139 1 231"/>
              <a:gd name="f175" fmla="*/ 0 1 f104"/>
              <a:gd name="f176" fmla="*/ f6 1 f104"/>
              <a:gd name="f177" fmla="*/ 0 1 f105"/>
              <a:gd name="f178" fmla="*/ f7 1 f105"/>
              <a:gd name="f179" fmla="+- f140 0 f1"/>
              <a:gd name="f180" fmla="*/ f141 1 f104"/>
              <a:gd name="f181" fmla="*/ f142 1 f105"/>
              <a:gd name="f182" fmla="*/ f143 1 f104"/>
              <a:gd name="f183" fmla="*/ f144 1 f105"/>
              <a:gd name="f184" fmla="*/ f145 1 f104"/>
              <a:gd name="f185" fmla="*/ f146 1 f105"/>
              <a:gd name="f186" fmla="*/ f147 1 f104"/>
              <a:gd name="f187" fmla="*/ f148 1 f105"/>
              <a:gd name="f188" fmla="*/ f149 1 f104"/>
              <a:gd name="f189" fmla="*/ f150 1 f105"/>
              <a:gd name="f190" fmla="*/ f151 1 f104"/>
              <a:gd name="f191" fmla="*/ f152 1 f104"/>
              <a:gd name="f192" fmla="*/ f153 1 f105"/>
              <a:gd name="f193" fmla="*/ f154 1 f104"/>
              <a:gd name="f194" fmla="*/ f155 1 f105"/>
              <a:gd name="f195" fmla="*/ f156 1 f104"/>
              <a:gd name="f196" fmla="*/ f157 1 f105"/>
              <a:gd name="f197" fmla="*/ f158 1 f104"/>
              <a:gd name="f198" fmla="*/ f159 1 f105"/>
              <a:gd name="f199" fmla="*/ f160 1 f104"/>
              <a:gd name="f200" fmla="*/ f161 1 f105"/>
              <a:gd name="f201" fmla="*/ f162 1 f104"/>
              <a:gd name="f202" fmla="*/ f163 1 f105"/>
              <a:gd name="f203" fmla="*/ f164 1 f104"/>
              <a:gd name="f204" fmla="*/ f165 1 f105"/>
              <a:gd name="f205" fmla="*/ f166 1 f104"/>
              <a:gd name="f206" fmla="*/ f167 1 f105"/>
              <a:gd name="f207" fmla="*/ f168 1 f104"/>
              <a:gd name="f208" fmla="*/ f169 1 f105"/>
              <a:gd name="f209" fmla="*/ f170 1 f104"/>
              <a:gd name="f210" fmla="*/ f171 1 f105"/>
              <a:gd name="f211" fmla="*/ f172 1 f104"/>
              <a:gd name="f212" fmla="*/ f173 1 f104"/>
              <a:gd name="f213" fmla="*/ f174 1 f105"/>
              <a:gd name="f214" fmla="*/ f175 f99 1"/>
              <a:gd name="f215" fmla="*/ f176 f99 1"/>
              <a:gd name="f216" fmla="*/ f178 f100 1"/>
              <a:gd name="f217" fmla="*/ f177 f100 1"/>
              <a:gd name="f218" fmla="*/ f180 f99 1"/>
              <a:gd name="f219" fmla="*/ f181 f100 1"/>
              <a:gd name="f220" fmla="*/ f182 f99 1"/>
              <a:gd name="f221" fmla="*/ f183 f100 1"/>
              <a:gd name="f222" fmla="*/ f184 f99 1"/>
              <a:gd name="f223" fmla="*/ f185 f100 1"/>
              <a:gd name="f224" fmla="*/ f186 f99 1"/>
              <a:gd name="f225" fmla="*/ f187 f100 1"/>
              <a:gd name="f226" fmla="*/ f188 f99 1"/>
              <a:gd name="f227" fmla="*/ f189 f100 1"/>
              <a:gd name="f228" fmla="*/ f190 f99 1"/>
              <a:gd name="f229" fmla="*/ f191 f99 1"/>
              <a:gd name="f230" fmla="*/ f192 f100 1"/>
              <a:gd name="f231" fmla="*/ f193 f99 1"/>
              <a:gd name="f232" fmla="*/ f194 f100 1"/>
              <a:gd name="f233" fmla="*/ f195 f99 1"/>
              <a:gd name="f234" fmla="*/ f196 f100 1"/>
              <a:gd name="f235" fmla="*/ f197 f99 1"/>
              <a:gd name="f236" fmla="*/ f198 f100 1"/>
              <a:gd name="f237" fmla="*/ f199 f99 1"/>
              <a:gd name="f238" fmla="*/ f200 f100 1"/>
              <a:gd name="f239" fmla="*/ f201 f99 1"/>
              <a:gd name="f240" fmla="*/ f202 f100 1"/>
              <a:gd name="f241" fmla="*/ f203 f99 1"/>
              <a:gd name="f242" fmla="*/ f204 f100 1"/>
              <a:gd name="f243" fmla="*/ f205 f99 1"/>
              <a:gd name="f244" fmla="*/ f206 f100 1"/>
              <a:gd name="f245" fmla="*/ f207 f99 1"/>
              <a:gd name="f246" fmla="*/ f208 f100 1"/>
              <a:gd name="f247" fmla="*/ f209 f99 1"/>
              <a:gd name="f248" fmla="*/ f210 f100 1"/>
              <a:gd name="f249" fmla="*/ f211 f99 1"/>
              <a:gd name="f250" fmla="*/ f212 f99 1"/>
              <a:gd name="f251" fmla="*/ f213 f100 1"/>
            </a:gdLst>
            <a:ahLst/>
            <a:cxnLst>
              <a:cxn ang="3cd4">
                <a:pos x="hc" y="t"/>
              </a:cxn>
              <a:cxn ang="0">
                <a:pos x="r" y="vc"/>
              </a:cxn>
              <a:cxn ang="cd4">
                <a:pos x="hc" y="b"/>
              </a:cxn>
              <a:cxn ang="cd2">
                <a:pos x="l" y="vc"/>
              </a:cxn>
              <a:cxn ang="f179">
                <a:pos x="f218" y="f219"/>
              </a:cxn>
              <a:cxn ang="f179">
                <a:pos x="f220" y="f221"/>
              </a:cxn>
              <a:cxn ang="f179">
                <a:pos x="f222" y="f223"/>
              </a:cxn>
              <a:cxn ang="f179">
                <a:pos x="f224" y="f225"/>
              </a:cxn>
              <a:cxn ang="f179">
                <a:pos x="f226" y="f227"/>
              </a:cxn>
              <a:cxn ang="f179">
                <a:pos x="f228" y="f227"/>
              </a:cxn>
              <a:cxn ang="f179">
                <a:pos x="f229" y="f230"/>
              </a:cxn>
              <a:cxn ang="f179">
                <a:pos x="f231" y="f232"/>
              </a:cxn>
              <a:cxn ang="f179">
                <a:pos x="f231" y="f227"/>
              </a:cxn>
              <a:cxn ang="f179">
                <a:pos x="f233" y="f234"/>
              </a:cxn>
              <a:cxn ang="f179">
                <a:pos x="f235" y="f236"/>
              </a:cxn>
              <a:cxn ang="f179">
                <a:pos x="f228" y="f219"/>
              </a:cxn>
              <a:cxn ang="f179">
                <a:pos x="f218" y="f219"/>
              </a:cxn>
              <a:cxn ang="f179">
                <a:pos x="f237" y="f238"/>
              </a:cxn>
              <a:cxn ang="f179">
                <a:pos x="f239" y="f240"/>
              </a:cxn>
              <a:cxn ang="f179">
                <a:pos x="f241" y="f242"/>
              </a:cxn>
              <a:cxn ang="f179">
                <a:pos x="f243" y="f244"/>
              </a:cxn>
              <a:cxn ang="f179">
                <a:pos x="f237" y="f238"/>
              </a:cxn>
              <a:cxn ang="f179">
                <a:pos x="f245" y="f246"/>
              </a:cxn>
              <a:cxn ang="f179">
                <a:pos x="f247" y="f248"/>
              </a:cxn>
              <a:cxn ang="f179">
                <a:pos x="f249" y="f242"/>
              </a:cxn>
              <a:cxn ang="f179">
                <a:pos x="f250" y="f251"/>
              </a:cxn>
              <a:cxn ang="f179">
                <a:pos x="f245" y="f246"/>
              </a:cxn>
            </a:cxnLst>
            <a:rect l="f214" t="f217" r="f215" b="f216"/>
            <a:pathLst>
              <a:path w="232" h="231">
                <a:moveTo>
                  <a:pt x="f8" y="f5"/>
                </a:moveTo>
                <a:cubicBezTo>
                  <a:pt x="f9" y="f10"/>
                  <a:pt x="f11" y="f12"/>
                  <a:pt x="f13" y="f14"/>
                </a:cubicBezTo>
                <a:cubicBezTo>
                  <a:pt x="f15" y="f16"/>
                  <a:pt x="f6" y="f17"/>
                  <a:pt x="f18" y="f19"/>
                </a:cubicBezTo>
                <a:cubicBezTo>
                  <a:pt x="f20" y="f2"/>
                  <a:pt x="f21" y="f22"/>
                  <a:pt x="f19" y="f23"/>
                </a:cubicBezTo>
                <a:cubicBezTo>
                  <a:pt x="f24" y="f25"/>
                  <a:pt x="f26" y="f25"/>
                  <a:pt x="f27" y="f28"/>
                </a:cubicBezTo>
                <a:cubicBezTo>
                  <a:pt x="f29" y="f30"/>
                  <a:pt x="f31" y="f30"/>
                  <a:pt x="f32" y="f28"/>
                </a:cubicBezTo>
                <a:cubicBezTo>
                  <a:pt x="f33" y="f34"/>
                  <a:pt x="f35" y="f25"/>
                  <a:pt x="f36" y="f37"/>
                </a:cubicBezTo>
                <a:cubicBezTo>
                  <a:pt x="f38" y="f39"/>
                  <a:pt x="f40" y="f7"/>
                  <a:pt x="f41" y="f42"/>
                </a:cubicBezTo>
                <a:cubicBezTo>
                  <a:pt x="f43" y="f44"/>
                  <a:pt x="f45" y="f46"/>
                  <a:pt x="f41" y="f28"/>
                </a:cubicBezTo>
                <a:cubicBezTo>
                  <a:pt x="f47" y="f48"/>
                  <a:pt x="f49" y="f50"/>
                  <a:pt x="f51" y="f52"/>
                </a:cubicBezTo>
                <a:cubicBezTo>
                  <a:pt x="f53" y="f54"/>
                  <a:pt x="f5" y="f55"/>
                  <a:pt x="f56" y="f57"/>
                </a:cubicBezTo>
                <a:cubicBezTo>
                  <a:pt x="f58" y="f59"/>
                  <a:pt x="f60" y="f61"/>
                  <a:pt x="f32" y="f5"/>
                </a:cubicBezTo>
                <a:cubicBezTo>
                  <a:pt x="f31" y="f62"/>
                  <a:pt x="f29" y="f63"/>
                  <a:pt x="f8" y="f5"/>
                </a:cubicBezTo>
                <a:close/>
                <a:moveTo>
                  <a:pt x="f64" y="f65"/>
                </a:moveTo>
                <a:cubicBezTo>
                  <a:pt x="f66" y="f67"/>
                  <a:pt x="f68" y="f69"/>
                  <a:pt x="f70" y="f31"/>
                </a:cubicBezTo>
                <a:cubicBezTo>
                  <a:pt x="f70" y="f71"/>
                  <a:pt x="f72" y="f73"/>
                  <a:pt x="f74" y="f73"/>
                </a:cubicBezTo>
                <a:cubicBezTo>
                  <a:pt x="f75" y="f73"/>
                  <a:pt x="f76" y="f77"/>
                  <a:pt x="f76" y="f78"/>
                </a:cubicBezTo>
                <a:cubicBezTo>
                  <a:pt x="f79" y="f80"/>
                  <a:pt x="f81" y="f67"/>
                  <a:pt x="f64" y="f65"/>
                </a:cubicBezTo>
                <a:close/>
                <a:moveTo>
                  <a:pt x="f82" y="f67"/>
                </a:moveTo>
                <a:cubicBezTo>
                  <a:pt x="f83" y="f80"/>
                  <a:pt x="f84" y="f69"/>
                  <a:pt x="f85" y="f86"/>
                </a:cubicBezTo>
                <a:cubicBezTo>
                  <a:pt x="f87" y="f88"/>
                  <a:pt x="f82" y="f89"/>
                  <a:pt x="f90" y="f73"/>
                </a:cubicBezTo>
                <a:cubicBezTo>
                  <a:pt x="f91" y="f88"/>
                  <a:pt x="f92" y="f77"/>
                  <a:pt x="f93" y="f94"/>
                </a:cubicBezTo>
                <a:cubicBezTo>
                  <a:pt x="f95" y="f96"/>
                  <a:pt x="f97" y="f67"/>
                  <a:pt x="f82" y="f67"/>
                </a:cubicBezTo>
                <a:close/>
              </a:path>
            </a:pathLst>
          </a:custGeom>
          <a:solidFill>
            <a:srgbClr val="F3B52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14">
            <a:extLst>
              <a:ext uri="{FF2B5EF4-FFF2-40B4-BE49-F238E27FC236}">
                <a16:creationId xmlns:a16="http://schemas.microsoft.com/office/drawing/2014/main" id="{E69AC523-660B-FEEF-077B-621BD7AFE13F}"/>
              </a:ext>
            </a:extLst>
          </p:cNvPr>
          <p:cNvSpPr/>
          <p:nvPr/>
        </p:nvSpPr>
        <p:spPr>
          <a:xfrm>
            <a:off x="5192484" y="2183651"/>
            <a:ext cx="1621377" cy="2858085"/>
          </a:xfrm>
          <a:custGeom>
            <a:avLst/>
            <a:gdLst>
              <a:gd name="f0" fmla="val 10800000"/>
              <a:gd name="f1" fmla="val 5400000"/>
              <a:gd name="f2" fmla="val 180"/>
              <a:gd name="f3" fmla="val w"/>
              <a:gd name="f4" fmla="val h"/>
              <a:gd name="f5" fmla="val 0"/>
              <a:gd name="f6" fmla="val 246"/>
              <a:gd name="f7" fmla="val 435"/>
              <a:gd name="f8" fmla="val 220"/>
              <a:gd name="f9" fmla="val 268"/>
              <a:gd name="f10" fmla="val 229"/>
              <a:gd name="f11" fmla="val 265"/>
              <a:gd name="f12" fmla="val 237"/>
              <a:gd name="f13" fmla="val 245"/>
              <a:gd name="f14" fmla="val 310"/>
              <a:gd name="f15" fmla="val 352"/>
              <a:gd name="f16" fmla="val 394"/>
              <a:gd name="f17" fmla="val 426"/>
              <a:gd name="f18" fmla="val 236"/>
              <a:gd name="f19" fmla="val 205"/>
              <a:gd name="f20" fmla="val 150"/>
              <a:gd name="f21" fmla="val 95"/>
              <a:gd name="f22" fmla="val 39"/>
              <a:gd name="f23" fmla="val 9"/>
              <a:gd name="f24" fmla="val 395"/>
              <a:gd name="f25" fmla="val 277"/>
              <a:gd name="f26" fmla="val 159"/>
              <a:gd name="f27" fmla="val 40"/>
              <a:gd name="f28" fmla="val 41"/>
              <a:gd name="f29" fmla="val 92"/>
              <a:gd name="f30" fmla="val 143"/>
              <a:gd name="f31" fmla="val 195"/>
              <a:gd name="f32" fmla="val 239"/>
              <a:gd name="f33" fmla="val 244"/>
              <a:gd name="f34" fmla="val 5"/>
              <a:gd name="f35" fmla="val 49"/>
              <a:gd name="f36" fmla="val 52"/>
              <a:gd name="f37" fmla="val 51"/>
              <a:gd name="f38" fmla="val 221"/>
              <a:gd name="f39" fmla="val 38"/>
              <a:gd name="f40" fmla="val 218"/>
              <a:gd name="f41" fmla="val 34"/>
              <a:gd name="f42" fmla="val 206"/>
              <a:gd name="f43" fmla="val 94"/>
              <a:gd name="f44" fmla="val 28"/>
              <a:gd name="f45" fmla="val 25"/>
              <a:gd name="f46" fmla="val 48"/>
              <a:gd name="f47" fmla="val 152"/>
              <a:gd name="f48" fmla="val 257"/>
              <a:gd name="f49" fmla="val 362"/>
              <a:gd name="f50" fmla="val 373"/>
              <a:gd name="f51" fmla="val 377"/>
              <a:gd name="f52" fmla="val 376"/>
              <a:gd name="f53" fmla="val 217"/>
              <a:gd name="f54" fmla="val 372"/>
              <a:gd name="f55" fmla="val 361"/>
              <a:gd name="f56" fmla="val 330"/>
              <a:gd name="f57" fmla="val 299"/>
              <a:gd name="f58" fmla="val 124"/>
              <a:gd name="f59" fmla="val 427"/>
              <a:gd name="f60" fmla="val 136"/>
              <a:gd name="f61" fmla="val 425"/>
              <a:gd name="f62" fmla="val 419"/>
              <a:gd name="f63" fmla="val 142"/>
              <a:gd name="f64" fmla="val 406"/>
              <a:gd name="f65" fmla="val 135"/>
              <a:gd name="f66" fmla="val 387"/>
              <a:gd name="f67" fmla="val 123"/>
              <a:gd name="f68" fmla="val 386"/>
              <a:gd name="f69" fmla="val 109"/>
              <a:gd name="f70" fmla="val 102"/>
              <a:gd name="f71" fmla="val 103"/>
              <a:gd name="f72" fmla="val 408"/>
              <a:gd name="f73" fmla="val 420"/>
              <a:gd name="f74" fmla="val 111"/>
              <a:gd name="f75" fmla="val 20"/>
              <a:gd name="f76" fmla="val 18"/>
              <a:gd name="f77" fmla="val 17"/>
              <a:gd name="f78" fmla="val 16"/>
              <a:gd name="f79" fmla="val 132"/>
              <a:gd name="f80" fmla="val 113"/>
              <a:gd name="f81" fmla="val 93"/>
              <a:gd name="f82" fmla="+- 0 0 -90"/>
              <a:gd name="f83" fmla="*/ f3 1 246"/>
              <a:gd name="f84" fmla="*/ f4 1 435"/>
              <a:gd name="f85" fmla="+- f7 0 f5"/>
              <a:gd name="f86" fmla="+- f6 0 f5"/>
              <a:gd name="f87" fmla="*/ f82 f0 1"/>
              <a:gd name="f88" fmla="*/ f86 1 246"/>
              <a:gd name="f89" fmla="*/ f85 1 435"/>
              <a:gd name="f90" fmla="*/ 220 f86 1"/>
              <a:gd name="f91" fmla="*/ 268 f85 1"/>
              <a:gd name="f92" fmla="*/ 246 f86 1"/>
              <a:gd name="f93" fmla="*/ 245 f86 1"/>
              <a:gd name="f94" fmla="*/ 394 f85 1"/>
              <a:gd name="f95" fmla="*/ 205 f86 1"/>
              <a:gd name="f96" fmla="*/ 435 f85 1"/>
              <a:gd name="f97" fmla="*/ 39 f86 1"/>
              <a:gd name="f98" fmla="*/ 0 f86 1"/>
              <a:gd name="f99" fmla="*/ 395 f85 1"/>
              <a:gd name="f100" fmla="*/ 40 f85 1"/>
              <a:gd name="f101" fmla="*/ 41 f86 1"/>
              <a:gd name="f102" fmla="*/ 0 f85 1"/>
              <a:gd name="f103" fmla="*/ 195 f86 1"/>
              <a:gd name="f104" fmla="*/ 49 f85 1"/>
              <a:gd name="f105" fmla="*/ 206 f86 1"/>
              <a:gd name="f106" fmla="*/ 34 f85 1"/>
              <a:gd name="f107" fmla="*/ 38 f86 1"/>
              <a:gd name="f108" fmla="*/ 25 f86 1"/>
              <a:gd name="f109" fmla="*/ 48 f85 1"/>
              <a:gd name="f110" fmla="*/ 362 f85 1"/>
              <a:gd name="f111" fmla="*/ 40 f86 1"/>
              <a:gd name="f112" fmla="*/ 377 f85 1"/>
              <a:gd name="f113" fmla="*/ 361 f85 1"/>
              <a:gd name="f114" fmla="*/ 124 f86 1"/>
              <a:gd name="f115" fmla="*/ 427 f85 1"/>
              <a:gd name="f116" fmla="*/ 142 f86 1"/>
              <a:gd name="f117" fmla="*/ 406 f85 1"/>
              <a:gd name="f118" fmla="*/ 123 f86 1"/>
              <a:gd name="f119" fmla="*/ 386 f85 1"/>
              <a:gd name="f120" fmla="*/ 103 f86 1"/>
              <a:gd name="f121" fmla="*/ 408 f85 1"/>
              <a:gd name="f122" fmla="*/ 152 f86 1"/>
              <a:gd name="f123" fmla="*/ 20 f85 1"/>
              <a:gd name="f124" fmla="*/ 16 f85 1"/>
              <a:gd name="f125" fmla="*/ 93 f86 1"/>
              <a:gd name="f126" fmla="*/ f87 1 f2"/>
              <a:gd name="f127" fmla="*/ f90 1 246"/>
              <a:gd name="f128" fmla="*/ f91 1 435"/>
              <a:gd name="f129" fmla="*/ f92 1 246"/>
              <a:gd name="f130" fmla="*/ f93 1 246"/>
              <a:gd name="f131" fmla="*/ f94 1 435"/>
              <a:gd name="f132" fmla="*/ f95 1 246"/>
              <a:gd name="f133" fmla="*/ f96 1 435"/>
              <a:gd name="f134" fmla="*/ f97 1 246"/>
              <a:gd name="f135" fmla="*/ f98 1 246"/>
              <a:gd name="f136" fmla="*/ f99 1 435"/>
              <a:gd name="f137" fmla="*/ f100 1 435"/>
              <a:gd name="f138" fmla="*/ f101 1 246"/>
              <a:gd name="f139" fmla="*/ f102 1 435"/>
              <a:gd name="f140" fmla="*/ f103 1 246"/>
              <a:gd name="f141" fmla="*/ f104 1 435"/>
              <a:gd name="f142" fmla="*/ f105 1 246"/>
              <a:gd name="f143" fmla="*/ f106 1 435"/>
              <a:gd name="f144" fmla="*/ f107 1 246"/>
              <a:gd name="f145" fmla="*/ f108 1 246"/>
              <a:gd name="f146" fmla="*/ f109 1 435"/>
              <a:gd name="f147" fmla="*/ f110 1 435"/>
              <a:gd name="f148" fmla="*/ f111 1 246"/>
              <a:gd name="f149" fmla="*/ f112 1 435"/>
              <a:gd name="f150" fmla="*/ f113 1 435"/>
              <a:gd name="f151" fmla="*/ f114 1 246"/>
              <a:gd name="f152" fmla="*/ f115 1 435"/>
              <a:gd name="f153" fmla="*/ f116 1 246"/>
              <a:gd name="f154" fmla="*/ f117 1 435"/>
              <a:gd name="f155" fmla="*/ f118 1 246"/>
              <a:gd name="f156" fmla="*/ f119 1 435"/>
              <a:gd name="f157" fmla="*/ f120 1 246"/>
              <a:gd name="f158" fmla="*/ f121 1 435"/>
              <a:gd name="f159" fmla="*/ f122 1 246"/>
              <a:gd name="f160" fmla="*/ f123 1 435"/>
              <a:gd name="f161" fmla="*/ f124 1 435"/>
              <a:gd name="f162" fmla="*/ f125 1 246"/>
              <a:gd name="f163" fmla="*/ 0 1 f88"/>
              <a:gd name="f164" fmla="*/ f6 1 f88"/>
              <a:gd name="f165" fmla="*/ 0 1 f89"/>
              <a:gd name="f166" fmla="*/ f7 1 f89"/>
              <a:gd name="f167" fmla="+- f126 0 f1"/>
              <a:gd name="f168" fmla="*/ f127 1 f88"/>
              <a:gd name="f169" fmla="*/ f128 1 f89"/>
              <a:gd name="f170" fmla="*/ f129 1 f88"/>
              <a:gd name="f171" fmla="*/ f130 1 f88"/>
              <a:gd name="f172" fmla="*/ f131 1 f89"/>
              <a:gd name="f173" fmla="*/ f132 1 f88"/>
              <a:gd name="f174" fmla="*/ f133 1 f89"/>
              <a:gd name="f175" fmla="*/ f134 1 f88"/>
              <a:gd name="f176" fmla="*/ f135 1 f88"/>
              <a:gd name="f177" fmla="*/ f136 1 f89"/>
              <a:gd name="f178" fmla="*/ f137 1 f89"/>
              <a:gd name="f179" fmla="*/ f138 1 f88"/>
              <a:gd name="f180" fmla="*/ f139 1 f89"/>
              <a:gd name="f181" fmla="*/ f140 1 f88"/>
              <a:gd name="f182" fmla="*/ f141 1 f89"/>
              <a:gd name="f183" fmla="*/ f142 1 f88"/>
              <a:gd name="f184" fmla="*/ f143 1 f89"/>
              <a:gd name="f185" fmla="*/ f144 1 f88"/>
              <a:gd name="f186" fmla="*/ f145 1 f88"/>
              <a:gd name="f187" fmla="*/ f146 1 f89"/>
              <a:gd name="f188" fmla="*/ f147 1 f89"/>
              <a:gd name="f189" fmla="*/ f148 1 f88"/>
              <a:gd name="f190" fmla="*/ f149 1 f89"/>
              <a:gd name="f191" fmla="*/ f150 1 f89"/>
              <a:gd name="f192" fmla="*/ f151 1 f88"/>
              <a:gd name="f193" fmla="*/ f152 1 f89"/>
              <a:gd name="f194" fmla="*/ f153 1 f88"/>
              <a:gd name="f195" fmla="*/ f154 1 f89"/>
              <a:gd name="f196" fmla="*/ f155 1 f88"/>
              <a:gd name="f197" fmla="*/ f156 1 f89"/>
              <a:gd name="f198" fmla="*/ f157 1 f88"/>
              <a:gd name="f199" fmla="*/ f158 1 f89"/>
              <a:gd name="f200" fmla="*/ f159 1 f88"/>
              <a:gd name="f201" fmla="*/ f160 1 f89"/>
              <a:gd name="f202" fmla="*/ f161 1 f89"/>
              <a:gd name="f203" fmla="*/ f162 1 f88"/>
              <a:gd name="f204" fmla="*/ f163 f83 1"/>
              <a:gd name="f205" fmla="*/ f164 f83 1"/>
              <a:gd name="f206" fmla="*/ f166 f84 1"/>
              <a:gd name="f207" fmla="*/ f165 f84 1"/>
              <a:gd name="f208" fmla="*/ f168 f83 1"/>
              <a:gd name="f209" fmla="*/ f169 f84 1"/>
              <a:gd name="f210" fmla="*/ f170 f83 1"/>
              <a:gd name="f211" fmla="*/ f171 f83 1"/>
              <a:gd name="f212" fmla="*/ f172 f84 1"/>
              <a:gd name="f213" fmla="*/ f173 f83 1"/>
              <a:gd name="f214" fmla="*/ f174 f84 1"/>
              <a:gd name="f215" fmla="*/ f175 f83 1"/>
              <a:gd name="f216" fmla="*/ f176 f83 1"/>
              <a:gd name="f217" fmla="*/ f177 f84 1"/>
              <a:gd name="f218" fmla="*/ f178 f84 1"/>
              <a:gd name="f219" fmla="*/ f179 f83 1"/>
              <a:gd name="f220" fmla="*/ f180 f84 1"/>
              <a:gd name="f221" fmla="*/ f181 f83 1"/>
              <a:gd name="f222" fmla="*/ f182 f84 1"/>
              <a:gd name="f223" fmla="*/ f183 f83 1"/>
              <a:gd name="f224" fmla="*/ f184 f84 1"/>
              <a:gd name="f225" fmla="*/ f185 f83 1"/>
              <a:gd name="f226" fmla="*/ f186 f83 1"/>
              <a:gd name="f227" fmla="*/ f187 f84 1"/>
              <a:gd name="f228" fmla="*/ f188 f84 1"/>
              <a:gd name="f229" fmla="*/ f189 f83 1"/>
              <a:gd name="f230" fmla="*/ f190 f84 1"/>
              <a:gd name="f231" fmla="*/ f191 f84 1"/>
              <a:gd name="f232" fmla="*/ f192 f83 1"/>
              <a:gd name="f233" fmla="*/ f193 f84 1"/>
              <a:gd name="f234" fmla="*/ f194 f83 1"/>
              <a:gd name="f235" fmla="*/ f195 f84 1"/>
              <a:gd name="f236" fmla="*/ f196 f83 1"/>
              <a:gd name="f237" fmla="*/ f197 f84 1"/>
              <a:gd name="f238" fmla="*/ f198 f83 1"/>
              <a:gd name="f239" fmla="*/ f199 f84 1"/>
              <a:gd name="f240" fmla="*/ f200 f83 1"/>
              <a:gd name="f241" fmla="*/ f201 f84 1"/>
              <a:gd name="f242" fmla="*/ f202 f84 1"/>
              <a:gd name="f243" fmla="*/ f203 f83 1"/>
            </a:gdLst>
            <a:ahLst/>
            <a:cxnLst>
              <a:cxn ang="3cd4">
                <a:pos x="hc" y="t"/>
              </a:cxn>
              <a:cxn ang="0">
                <a:pos x="r" y="vc"/>
              </a:cxn>
              <a:cxn ang="cd4">
                <a:pos x="hc" y="b"/>
              </a:cxn>
              <a:cxn ang="cd2">
                <a:pos x="l" y="vc"/>
              </a:cxn>
              <a:cxn ang="f167">
                <a:pos x="f208" y="f209"/>
              </a:cxn>
              <a:cxn ang="f167">
                <a:pos x="f210" y="f209"/>
              </a:cxn>
              <a:cxn ang="f167">
                <a:pos x="f211" y="f212"/>
              </a:cxn>
              <a:cxn ang="f167">
                <a:pos x="f213" y="f214"/>
              </a:cxn>
              <a:cxn ang="f167">
                <a:pos x="f215" y="f214"/>
              </a:cxn>
              <a:cxn ang="f167">
                <a:pos x="f216" y="f217"/>
              </a:cxn>
              <a:cxn ang="f167">
                <a:pos x="f216" y="f218"/>
              </a:cxn>
              <a:cxn ang="f167">
                <a:pos x="f219" y="f220"/>
              </a:cxn>
              <a:cxn ang="f167">
                <a:pos x="f221" y="f220"/>
              </a:cxn>
              <a:cxn ang="f167">
                <a:pos x="f211" y="f222"/>
              </a:cxn>
              <a:cxn ang="f167">
                <a:pos x="f208" y="f222"/>
              </a:cxn>
              <a:cxn ang="f167">
                <a:pos x="f223" y="f224"/>
              </a:cxn>
              <a:cxn ang="f167">
                <a:pos x="f225" y="f224"/>
              </a:cxn>
              <a:cxn ang="f167">
                <a:pos x="f226" y="f227"/>
              </a:cxn>
              <a:cxn ang="f167">
                <a:pos x="f226" y="f228"/>
              </a:cxn>
              <a:cxn ang="f167">
                <a:pos x="f229" y="f230"/>
              </a:cxn>
              <a:cxn ang="f167">
                <a:pos x="f213" y="f230"/>
              </a:cxn>
              <a:cxn ang="f167">
                <a:pos x="f208" y="f231"/>
              </a:cxn>
              <a:cxn ang="f167">
                <a:pos x="f208" y="f209"/>
              </a:cxn>
              <a:cxn ang="f167">
                <a:pos x="f232" y="f233"/>
              </a:cxn>
              <a:cxn ang="f167">
                <a:pos x="f234" y="f235"/>
              </a:cxn>
              <a:cxn ang="f167">
                <a:pos x="f236" y="f237"/>
              </a:cxn>
              <a:cxn ang="f167">
                <a:pos x="f238" y="f239"/>
              </a:cxn>
              <a:cxn ang="f167">
                <a:pos x="f232" y="f233"/>
              </a:cxn>
              <a:cxn ang="f167">
                <a:pos x="f240" y="f241"/>
              </a:cxn>
              <a:cxn ang="f167">
                <a:pos x="f240" y="f242"/>
              </a:cxn>
              <a:cxn ang="f167">
                <a:pos x="f243" y="f242"/>
              </a:cxn>
              <a:cxn ang="f167">
                <a:pos x="f243" y="f241"/>
              </a:cxn>
              <a:cxn ang="f167">
                <a:pos x="f240" y="f241"/>
              </a:cxn>
            </a:cxnLst>
            <a:rect l="f204" t="f207" r="f205" b="f206"/>
            <a:pathLst>
              <a:path w="246" h="435">
                <a:moveTo>
                  <a:pt x="f8" y="f9"/>
                </a:moveTo>
                <a:cubicBezTo>
                  <a:pt x="f10" y="f11"/>
                  <a:pt x="f12" y="f11"/>
                  <a:pt x="f6" y="f9"/>
                </a:cubicBezTo>
                <a:cubicBezTo>
                  <a:pt x="f13" y="f14"/>
                  <a:pt x="f13" y="f15"/>
                  <a:pt x="f13" y="f16"/>
                </a:cubicBezTo>
                <a:cubicBezTo>
                  <a:pt x="f13" y="f17"/>
                  <a:pt x="f18" y="f7"/>
                  <a:pt x="f19" y="f7"/>
                </a:cubicBezTo>
                <a:cubicBezTo>
                  <a:pt x="f20" y="f7"/>
                  <a:pt x="f21" y="f7"/>
                  <a:pt x="f22" y="f7"/>
                </a:cubicBezTo>
                <a:cubicBezTo>
                  <a:pt x="f23" y="f7"/>
                  <a:pt x="f5" y="f17"/>
                  <a:pt x="f5" y="f24"/>
                </a:cubicBezTo>
                <a:cubicBezTo>
                  <a:pt x="f5" y="f25"/>
                  <a:pt x="f5" y="f26"/>
                  <a:pt x="f5" y="f27"/>
                </a:cubicBezTo>
                <a:cubicBezTo>
                  <a:pt x="f5" y="f23"/>
                  <a:pt x="f23" y="f5"/>
                  <a:pt x="f28" y="f5"/>
                </a:cubicBezTo>
                <a:cubicBezTo>
                  <a:pt x="f29" y="f5"/>
                  <a:pt x="f30" y="f5"/>
                  <a:pt x="f31" y="f5"/>
                </a:cubicBezTo>
                <a:cubicBezTo>
                  <a:pt x="f32" y="f5"/>
                  <a:pt x="f33" y="f34"/>
                  <a:pt x="f13" y="f35"/>
                </a:cubicBezTo>
                <a:cubicBezTo>
                  <a:pt x="f12" y="f36"/>
                  <a:pt x="f10" y="f37"/>
                  <a:pt x="f8" y="f35"/>
                </a:cubicBezTo>
                <a:cubicBezTo>
                  <a:pt x="f38" y="f39"/>
                  <a:pt x="f40" y="f41"/>
                  <a:pt x="f42" y="f41"/>
                </a:cubicBezTo>
                <a:cubicBezTo>
                  <a:pt x="f20" y="f41"/>
                  <a:pt x="f43" y="f41"/>
                  <a:pt x="f39" y="f41"/>
                </a:cubicBezTo>
                <a:cubicBezTo>
                  <a:pt x="f44" y="f41"/>
                  <a:pt x="f45" y="f39"/>
                  <a:pt x="f45" y="f46"/>
                </a:cubicBezTo>
                <a:cubicBezTo>
                  <a:pt x="f45" y="f47"/>
                  <a:pt x="f45" y="f48"/>
                  <a:pt x="f45" y="f49"/>
                </a:cubicBezTo>
                <a:cubicBezTo>
                  <a:pt x="f45" y="f50"/>
                  <a:pt x="f44" y="f51"/>
                  <a:pt x="f27" y="f51"/>
                </a:cubicBezTo>
                <a:cubicBezTo>
                  <a:pt x="f21" y="f52"/>
                  <a:pt x="f20" y="f52"/>
                  <a:pt x="f19" y="f51"/>
                </a:cubicBezTo>
                <a:cubicBezTo>
                  <a:pt x="f53" y="f51"/>
                  <a:pt x="f38" y="f54"/>
                  <a:pt x="f8" y="f55"/>
                </a:cubicBezTo>
                <a:cubicBezTo>
                  <a:pt x="f8" y="f56"/>
                  <a:pt x="f8" y="f57"/>
                  <a:pt x="f8" y="f9"/>
                </a:cubicBezTo>
                <a:close/>
                <a:moveTo>
                  <a:pt x="f58" y="f59"/>
                </a:moveTo>
                <a:cubicBezTo>
                  <a:pt x="f60" y="f61"/>
                  <a:pt x="f30" y="f62"/>
                  <a:pt x="f63" y="f64"/>
                </a:cubicBezTo>
                <a:cubicBezTo>
                  <a:pt x="f63" y="f16"/>
                  <a:pt x="f65" y="f66"/>
                  <a:pt x="f67" y="f68"/>
                </a:cubicBezTo>
                <a:cubicBezTo>
                  <a:pt x="f69" y="f68"/>
                  <a:pt x="f70" y="f16"/>
                  <a:pt x="f71" y="f72"/>
                </a:cubicBezTo>
                <a:cubicBezTo>
                  <a:pt x="f71" y="f73"/>
                  <a:pt x="f74" y="f59"/>
                  <a:pt x="f58" y="f59"/>
                </a:cubicBezTo>
                <a:close/>
                <a:moveTo>
                  <a:pt x="f47" y="f75"/>
                </a:moveTo>
                <a:cubicBezTo>
                  <a:pt x="f47" y="f76"/>
                  <a:pt x="f47" y="f77"/>
                  <a:pt x="f47" y="f78"/>
                </a:cubicBezTo>
                <a:cubicBezTo>
                  <a:pt x="f79" y="f78"/>
                  <a:pt x="f80" y="f78"/>
                  <a:pt x="f81" y="f78"/>
                </a:cubicBezTo>
                <a:cubicBezTo>
                  <a:pt x="f81" y="f77"/>
                  <a:pt x="f81" y="f76"/>
                  <a:pt x="f81" y="f75"/>
                </a:cubicBezTo>
                <a:cubicBezTo>
                  <a:pt x="f80" y="f75"/>
                  <a:pt x="f79" y="f75"/>
                  <a:pt x="f47" y="f7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16">
            <a:extLst>
              <a:ext uri="{FF2B5EF4-FFF2-40B4-BE49-F238E27FC236}">
                <a16:creationId xmlns:a16="http://schemas.microsoft.com/office/drawing/2014/main" id="{9F2F0A27-DF5C-590B-5043-ECF3C4F84E9E}"/>
              </a:ext>
            </a:extLst>
          </p:cNvPr>
          <p:cNvSpPr/>
          <p:nvPr/>
        </p:nvSpPr>
        <p:spPr>
          <a:xfrm>
            <a:off x="6985037" y="3174175"/>
            <a:ext cx="98087" cy="92317"/>
          </a:xfrm>
          <a:custGeom>
            <a:avLst/>
            <a:gdLst>
              <a:gd name="f0" fmla="val 10800000"/>
              <a:gd name="f1" fmla="val 5400000"/>
              <a:gd name="f2" fmla="val 180"/>
              <a:gd name="f3" fmla="val w"/>
              <a:gd name="f4" fmla="val h"/>
              <a:gd name="f5" fmla="val 0"/>
              <a:gd name="f6" fmla="val 15"/>
              <a:gd name="f7" fmla="val 14"/>
              <a:gd name="f8" fmla="val 7"/>
              <a:gd name="f9" fmla="val 11"/>
              <a:gd name="f10" fmla="val 1"/>
              <a:gd name="f11" fmla="val 2"/>
              <a:gd name="f12" fmla="val 6"/>
              <a:gd name="f13" fmla="val 12"/>
              <a:gd name="f14" fmla="val 8"/>
              <a:gd name="f15" fmla="val 4"/>
              <a:gd name="f16" fmla="+- 0 0 -90"/>
              <a:gd name="f17" fmla="*/ f3 1 15"/>
              <a:gd name="f18" fmla="*/ f4 1 14"/>
              <a:gd name="f19" fmla="+- f7 0 f5"/>
              <a:gd name="f20" fmla="+- f6 0 f5"/>
              <a:gd name="f21" fmla="*/ f16 f0 1"/>
              <a:gd name="f22" fmla="*/ f20 1 15"/>
              <a:gd name="f23" fmla="*/ f19 1 14"/>
              <a:gd name="f24" fmla="*/ 7 f20 1"/>
              <a:gd name="f25" fmla="*/ 0 f19 1"/>
              <a:gd name="f26" fmla="*/ 15 f20 1"/>
              <a:gd name="f27" fmla="*/ 6 f19 1"/>
              <a:gd name="f28" fmla="*/ 8 f20 1"/>
              <a:gd name="f29" fmla="*/ 14 f19 1"/>
              <a:gd name="f30" fmla="*/ 1 f20 1"/>
              <a:gd name="f31" fmla="*/ 8 f19 1"/>
              <a:gd name="f32" fmla="*/ f21 1 f2"/>
              <a:gd name="f33" fmla="*/ f24 1 15"/>
              <a:gd name="f34" fmla="*/ f25 1 14"/>
              <a:gd name="f35" fmla="*/ f26 1 15"/>
              <a:gd name="f36" fmla="*/ f27 1 14"/>
              <a:gd name="f37" fmla="*/ f28 1 15"/>
              <a:gd name="f38" fmla="*/ f29 1 14"/>
              <a:gd name="f39" fmla="*/ f30 1 15"/>
              <a:gd name="f40" fmla="*/ f31 1 14"/>
              <a:gd name="f41" fmla="*/ 0 1 f22"/>
              <a:gd name="f42" fmla="*/ f6 1 f22"/>
              <a:gd name="f43" fmla="*/ 0 1 f23"/>
              <a:gd name="f44" fmla="*/ f7 1 f23"/>
              <a:gd name="f45" fmla="+- f32 0 f1"/>
              <a:gd name="f46" fmla="*/ f33 1 f22"/>
              <a:gd name="f47" fmla="*/ f34 1 f23"/>
              <a:gd name="f48" fmla="*/ f35 1 f22"/>
              <a:gd name="f49" fmla="*/ f36 1 f23"/>
              <a:gd name="f50" fmla="*/ f37 1 f22"/>
              <a:gd name="f51" fmla="*/ f38 1 f23"/>
              <a:gd name="f52" fmla="*/ f39 1 f22"/>
              <a:gd name="f53" fmla="*/ f40 1 f23"/>
              <a:gd name="f54" fmla="*/ f41 f17 1"/>
              <a:gd name="f55" fmla="*/ f42 f17 1"/>
              <a:gd name="f56" fmla="*/ f44 f18 1"/>
              <a:gd name="f57" fmla="*/ f43 f18 1"/>
              <a:gd name="f58" fmla="*/ f46 f17 1"/>
              <a:gd name="f59" fmla="*/ f47 f18 1"/>
              <a:gd name="f60" fmla="*/ f48 f17 1"/>
              <a:gd name="f61" fmla="*/ f49 f18 1"/>
              <a:gd name="f62" fmla="*/ f50 f17 1"/>
              <a:gd name="f63" fmla="*/ f51 f18 1"/>
              <a:gd name="f64" fmla="*/ f52 f17 1"/>
              <a:gd name="f65" fmla="*/ f53 f18 1"/>
            </a:gdLst>
            <a:ahLst/>
            <a:cxnLst>
              <a:cxn ang="3cd4">
                <a:pos x="hc" y="t"/>
              </a:cxn>
              <a:cxn ang="0">
                <a:pos x="r" y="vc"/>
              </a:cxn>
              <a:cxn ang="cd4">
                <a:pos x="hc" y="b"/>
              </a:cxn>
              <a:cxn ang="cd2">
                <a:pos x="l" y="vc"/>
              </a:cxn>
              <a:cxn ang="f45">
                <a:pos x="f58" y="f59"/>
              </a:cxn>
              <a:cxn ang="f45">
                <a:pos x="f60" y="f61"/>
              </a:cxn>
              <a:cxn ang="f45">
                <a:pos x="f62" y="f63"/>
              </a:cxn>
              <a:cxn ang="f45">
                <a:pos x="f64" y="f65"/>
              </a:cxn>
              <a:cxn ang="f45">
                <a:pos x="f58" y="f59"/>
              </a:cxn>
            </a:cxnLst>
            <a:rect l="f54" t="f57" r="f55" b="f56"/>
            <a:pathLst>
              <a:path w="15" h="14">
                <a:moveTo>
                  <a:pt x="f8" y="f5"/>
                </a:moveTo>
                <a:cubicBezTo>
                  <a:pt x="f9" y="f10"/>
                  <a:pt x="f7" y="f11"/>
                  <a:pt x="f6" y="f12"/>
                </a:cubicBezTo>
                <a:cubicBezTo>
                  <a:pt x="f6" y="f9"/>
                  <a:pt x="f13" y="f7"/>
                  <a:pt x="f14" y="f7"/>
                </a:cubicBezTo>
                <a:cubicBezTo>
                  <a:pt x="f15" y="f7"/>
                  <a:pt x="f10" y="f13"/>
                  <a:pt x="f10" y="f14"/>
                </a:cubicBezTo>
                <a:cubicBezTo>
                  <a:pt x="f5" y="f15"/>
                  <a:pt x="f11" y="f10"/>
                  <a:pt x="f8" y="f5"/>
                </a:cubicBezTo>
                <a:close/>
              </a:path>
            </a:pathLst>
          </a:custGeom>
          <a:solidFill>
            <a:srgbClr val="FBFB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17">
            <a:extLst>
              <a:ext uri="{FF2B5EF4-FFF2-40B4-BE49-F238E27FC236}">
                <a16:creationId xmlns:a16="http://schemas.microsoft.com/office/drawing/2014/main" id="{E9ECF62F-CE71-A586-7869-9DD0275D54BD}"/>
              </a:ext>
            </a:extLst>
          </p:cNvPr>
          <p:cNvSpPr/>
          <p:nvPr/>
        </p:nvSpPr>
        <p:spPr>
          <a:xfrm>
            <a:off x="6411882" y="3181874"/>
            <a:ext cx="105786" cy="92317"/>
          </a:xfrm>
          <a:custGeom>
            <a:avLst/>
            <a:gdLst>
              <a:gd name="f0" fmla="val 10800000"/>
              <a:gd name="f1" fmla="val 5400000"/>
              <a:gd name="f2" fmla="val 180"/>
              <a:gd name="f3" fmla="val w"/>
              <a:gd name="f4" fmla="val h"/>
              <a:gd name="f5" fmla="val 0"/>
              <a:gd name="f6" fmla="val 16"/>
              <a:gd name="f7" fmla="val 14"/>
              <a:gd name="f8" fmla="val 6"/>
              <a:gd name="f9" fmla="val 12"/>
              <a:gd name="f10" fmla="val 2"/>
              <a:gd name="f11" fmla="val 15"/>
              <a:gd name="f12" fmla="val 10"/>
              <a:gd name="f13" fmla="val 13"/>
              <a:gd name="f14" fmla="val 1"/>
              <a:gd name="f15" fmla="val 8"/>
              <a:gd name="f16" fmla="val 3"/>
              <a:gd name="f17" fmla="+- 0 0 -90"/>
              <a:gd name="f18" fmla="*/ f3 1 16"/>
              <a:gd name="f19" fmla="*/ f4 1 14"/>
              <a:gd name="f20" fmla="+- f7 0 f5"/>
              <a:gd name="f21" fmla="+- f6 0 f5"/>
              <a:gd name="f22" fmla="*/ f17 f0 1"/>
              <a:gd name="f23" fmla="*/ f21 1 16"/>
              <a:gd name="f24" fmla="*/ f20 1 14"/>
              <a:gd name="f25" fmla="*/ 6 f21 1"/>
              <a:gd name="f26" fmla="*/ 0 f20 1"/>
              <a:gd name="f27" fmla="*/ 15 f21 1"/>
              <a:gd name="f28" fmla="*/ 6 f20 1"/>
              <a:gd name="f29" fmla="*/ 10 f21 1"/>
              <a:gd name="f30" fmla="*/ 13 f20 1"/>
              <a:gd name="f31" fmla="*/ 1 f21 1"/>
              <a:gd name="f32" fmla="*/ 8 f20 1"/>
              <a:gd name="f33" fmla="*/ f22 1 f2"/>
              <a:gd name="f34" fmla="*/ f25 1 16"/>
              <a:gd name="f35" fmla="*/ f26 1 14"/>
              <a:gd name="f36" fmla="*/ f27 1 16"/>
              <a:gd name="f37" fmla="*/ f28 1 14"/>
              <a:gd name="f38" fmla="*/ f29 1 16"/>
              <a:gd name="f39" fmla="*/ f30 1 14"/>
              <a:gd name="f40" fmla="*/ f31 1 16"/>
              <a:gd name="f41" fmla="*/ f32 1 14"/>
              <a:gd name="f42" fmla="*/ 0 1 f23"/>
              <a:gd name="f43" fmla="*/ f6 1 f23"/>
              <a:gd name="f44" fmla="*/ 0 1 f24"/>
              <a:gd name="f45" fmla="*/ f7 1 f24"/>
              <a:gd name="f46" fmla="+- f33 0 f1"/>
              <a:gd name="f47" fmla="*/ f34 1 f23"/>
              <a:gd name="f48" fmla="*/ f35 1 f24"/>
              <a:gd name="f49" fmla="*/ f36 1 f23"/>
              <a:gd name="f50" fmla="*/ f37 1 f24"/>
              <a:gd name="f51" fmla="*/ f38 1 f23"/>
              <a:gd name="f52" fmla="*/ f39 1 f24"/>
              <a:gd name="f53" fmla="*/ f40 1 f23"/>
              <a:gd name="f54" fmla="*/ f41 1 f24"/>
              <a:gd name="f55" fmla="*/ f42 f18 1"/>
              <a:gd name="f56" fmla="*/ f43 f18 1"/>
              <a:gd name="f57" fmla="*/ f45 f19 1"/>
              <a:gd name="f58" fmla="*/ f44 f19 1"/>
              <a:gd name="f59" fmla="*/ f47 f18 1"/>
              <a:gd name="f60" fmla="*/ f48 f19 1"/>
              <a:gd name="f61" fmla="*/ f49 f18 1"/>
              <a:gd name="f62" fmla="*/ f50 f19 1"/>
              <a:gd name="f63" fmla="*/ f51 f18 1"/>
              <a:gd name="f64" fmla="*/ f52 f19 1"/>
              <a:gd name="f65" fmla="*/ f53 f18 1"/>
              <a:gd name="f66" fmla="*/ f54 f19 1"/>
            </a:gdLst>
            <a:ahLst/>
            <a:cxnLst>
              <a:cxn ang="3cd4">
                <a:pos x="hc" y="t"/>
              </a:cxn>
              <a:cxn ang="0">
                <a:pos x="r" y="vc"/>
              </a:cxn>
              <a:cxn ang="cd4">
                <a:pos x="hc" y="b"/>
              </a:cxn>
              <a:cxn ang="cd2">
                <a:pos x="l" y="vc"/>
              </a:cxn>
              <a:cxn ang="f46">
                <a:pos x="f59" y="f60"/>
              </a:cxn>
              <a:cxn ang="f46">
                <a:pos x="f61" y="f62"/>
              </a:cxn>
              <a:cxn ang="f46">
                <a:pos x="f63" y="f64"/>
              </a:cxn>
              <a:cxn ang="f46">
                <a:pos x="f65" y="f66"/>
              </a:cxn>
              <a:cxn ang="f46">
                <a:pos x="f59" y="f60"/>
              </a:cxn>
            </a:cxnLst>
            <a:rect l="f55" t="f58" r="f56" b="f57"/>
            <a:pathLst>
              <a:path w="16" h="14">
                <a:moveTo>
                  <a:pt x="f8" y="f5"/>
                </a:moveTo>
                <a:cubicBezTo>
                  <a:pt x="f9" y="f5"/>
                  <a:pt x="f7" y="f10"/>
                  <a:pt x="f11" y="f8"/>
                </a:cubicBezTo>
                <a:cubicBezTo>
                  <a:pt x="f6" y="f12"/>
                  <a:pt x="f13" y="f9"/>
                  <a:pt x="f12" y="f13"/>
                </a:cubicBezTo>
                <a:cubicBezTo>
                  <a:pt x="f8" y="f7"/>
                  <a:pt x="f10" y="f9"/>
                  <a:pt x="f14" y="f15"/>
                </a:cubicBezTo>
                <a:cubicBezTo>
                  <a:pt x="f5" y="f16"/>
                  <a:pt x="f16" y="f14"/>
                  <a:pt x="f8" y="f5"/>
                </a:cubicBezTo>
                <a:close/>
              </a:path>
            </a:pathLst>
          </a:custGeom>
          <a:solidFill>
            <a:srgbClr val="FBFBF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AutoShape 21">
            <a:extLst>
              <a:ext uri="{FF2B5EF4-FFF2-40B4-BE49-F238E27FC236}">
                <a16:creationId xmlns:a16="http://schemas.microsoft.com/office/drawing/2014/main" id="{E011A802-58E3-BDB2-5636-E97E3E2976FD}"/>
              </a:ext>
            </a:extLst>
          </p:cNvPr>
          <p:cNvSpPr/>
          <p:nvPr/>
        </p:nvSpPr>
        <p:spPr>
          <a:xfrm>
            <a:off x="8843967" y="2208211"/>
            <a:ext cx="1620838" cy="2852735"/>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23">
            <a:extLst>
              <a:ext uri="{FF2B5EF4-FFF2-40B4-BE49-F238E27FC236}">
                <a16:creationId xmlns:a16="http://schemas.microsoft.com/office/drawing/2014/main" id="{7D320201-2BAB-1A29-D7ED-A4C12A511FBC}"/>
              </a:ext>
            </a:extLst>
          </p:cNvPr>
          <p:cNvSpPr/>
          <p:nvPr/>
        </p:nvSpPr>
        <p:spPr>
          <a:xfrm>
            <a:off x="8843967" y="2201866"/>
            <a:ext cx="1614482" cy="2852735"/>
          </a:xfrm>
          <a:custGeom>
            <a:avLst/>
            <a:gdLst>
              <a:gd name="f0" fmla="val 10800000"/>
              <a:gd name="f1" fmla="val 5400000"/>
              <a:gd name="f2" fmla="val 360"/>
              <a:gd name="f3" fmla="val 180"/>
              <a:gd name="f4" fmla="val w"/>
              <a:gd name="f5" fmla="val h"/>
              <a:gd name="f6" fmla="val 0"/>
              <a:gd name="f7" fmla="val 245"/>
              <a:gd name="f8" fmla="val 435"/>
              <a:gd name="f9" fmla="val 217"/>
              <a:gd name="f10" fmla="val 276"/>
              <a:gd name="f11" fmla="val 336"/>
              <a:gd name="f12" fmla="val 244"/>
              <a:gd name="f13" fmla="val 395"/>
              <a:gd name="f14" fmla="val 427"/>
              <a:gd name="f15" fmla="val 236"/>
              <a:gd name="f16" fmla="val 204"/>
              <a:gd name="f17" fmla="val 149"/>
              <a:gd name="f18" fmla="val 95"/>
              <a:gd name="f19" fmla="val 40"/>
              <a:gd name="f20" fmla="val 10"/>
              <a:gd name="f21" fmla="val 426"/>
              <a:gd name="f22" fmla="val 396"/>
              <a:gd name="f23" fmla="val 277"/>
              <a:gd name="f24" fmla="val 159"/>
              <a:gd name="f25" fmla="val 9"/>
              <a:gd name="f26" fmla="val 39"/>
              <a:gd name="f27" fmla="val 151"/>
              <a:gd name="f28" fmla="val 207"/>
              <a:gd name="f29" fmla="val 235"/>
              <a:gd name="f30" fmla="val 37"/>
              <a:gd name="f31" fmla="val 97"/>
              <a:gd name="f32" fmla="val 157"/>
              <a:gd name="f33" fmla="val 220"/>
              <a:gd name="f34" fmla="val 206"/>
              <a:gd name="f35" fmla="val 154"/>
              <a:gd name="f36" fmla="val 102"/>
              <a:gd name="f37" fmla="val 50"/>
              <a:gd name="f38" fmla="val 34"/>
              <a:gd name="f39" fmla="val 203"/>
              <a:gd name="f40" fmla="val 94"/>
              <a:gd name="f41" fmla="val 28"/>
              <a:gd name="f42" fmla="val 24"/>
              <a:gd name="f43" fmla="val 49"/>
              <a:gd name="f44" fmla="val 153"/>
              <a:gd name="f45" fmla="val 257"/>
              <a:gd name="f46" fmla="val 361"/>
              <a:gd name="f47" fmla="val 373"/>
              <a:gd name="f48" fmla="val 27"/>
              <a:gd name="f49" fmla="val 377"/>
              <a:gd name="f50" fmla="val 309"/>
              <a:gd name="f51" fmla="val 123"/>
              <a:gd name="f52" fmla="val 135"/>
              <a:gd name="f53" fmla="val 143"/>
              <a:gd name="f54" fmla="val 419"/>
              <a:gd name="f55" fmla="val 407"/>
              <a:gd name="f56" fmla="val 142"/>
              <a:gd name="f57" fmla="val 393"/>
              <a:gd name="f58" fmla="val 386"/>
              <a:gd name="f59" fmla="val 121"/>
              <a:gd name="f60" fmla="val 109"/>
              <a:gd name="f61" fmla="val 387"/>
              <a:gd name="f62" fmla="val 103"/>
              <a:gd name="f63" fmla="val 420"/>
              <a:gd name="f64" fmla="val 110"/>
              <a:gd name="f65" fmla="val 93"/>
              <a:gd name="f66" fmla="val 16"/>
              <a:gd name="f67" fmla="val 17"/>
              <a:gd name="f68" fmla="val 19"/>
              <a:gd name="f69" fmla="val 20"/>
              <a:gd name="f70" fmla="val 113"/>
              <a:gd name="f71" fmla="val 133"/>
              <a:gd name="f72" fmla="+- 0 0 -90"/>
              <a:gd name="f73" fmla="*/ f4 1 245"/>
              <a:gd name="f74" fmla="*/ f5 1 435"/>
              <a:gd name="f75" fmla="+- f8 0 f6"/>
              <a:gd name="f76" fmla="+- f7 0 f6"/>
              <a:gd name="f77" fmla="*/ f72 f0 1"/>
              <a:gd name="f78" fmla="*/ f76 1 245"/>
              <a:gd name="f79" fmla="*/ f75 1 435"/>
              <a:gd name="f80" fmla="*/ 245 f76 1"/>
              <a:gd name="f81" fmla="*/ 217 f75 1"/>
              <a:gd name="f82" fmla="*/ 244 f76 1"/>
              <a:gd name="f83" fmla="*/ 395 f75 1"/>
              <a:gd name="f84" fmla="*/ 204 f76 1"/>
              <a:gd name="f85" fmla="*/ 435 f75 1"/>
              <a:gd name="f86" fmla="*/ 40 f76 1"/>
              <a:gd name="f87" fmla="*/ 0 f76 1"/>
              <a:gd name="f88" fmla="*/ 396 f75 1"/>
              <a:gd name="f89" fmla="*/ 40 f75 1"/>
              <a:gd name="f90" fmla="*/ 39 f76 1"/>
              <a:gd name="f91" fmla="*/ 0 f75 1"/>
              <a:gd name="f92" fmla="*/ 207 f76 1"/>
              <a:gd name="f93" fmla="*/ 37 f75 1"/>
              <a:gd name="f94" fmla="*/ 220 f76 1"/>
              <a:gd name="f95" fmla="*/ 206 f75 1"/>
              <a:gd name="f96" fmla="*/ 50 f75 1"/>
              <a:gd name="f97" fmla="*/ 203 f76 1"/>
              <a:gd name="f98" fmla="*/ 34 f75 1"/>
              <a:gd name="f99" fmla="*/ 24 f76 1"/>
              <a:gd name="f100" fmla="*/ 49 f75 1"/>
              <a:gd name="f101" fmla="*/ 361 f75 1"/>
              <a:gd name="f102" fmla="*/ 377 f75 1"/>
              <a:gd name="f103" fmla="*/ 360 f75 1"/>
              <a:gd name="f104" fmla="*/ 123 f76 1"/>
              <a:gd name="f105" fmla="*/ 427 f75 1"/>
              <a:gd name="f106" fmla="*/ 143 f76 1"/>
              <a:gd name="f107" fmla="*/ 407 f75 1"/>
              <a:gd name="f108" fmla="*/ 121 f76 1"/>
              <a:gd name="f109" fmla="*/ 386 f75 1"/>
              <a:gd name="f110" fmla="*/ 103 f76 1"/>
              <a:gd name="f111" fmla="*/ 93 f76 1"/>
              <a:gd name="f112" fmla="*/ 16 f75 1"/>
              <a:gd name="f113" fmla="*/ 20 f75 1"/>
              <a:gd name="f114" fmla="*/ 153 f76 1"/>
              <a:gd name="f115" fmla="*/ f77 1 f3"/>
              <a:gd name="f116" fmla="*/ f80 1 245"/>
              <a:gd name="f117" fmla="*/ f81 1 435"/>
              <a:gd name="f118" fmla="*/ f82 1 245"/>
              <a:gd name="f119" fmla="*/ f83 1 435"/>
              <a:gd name="f120" fmla="*/ f84 1 245"/>
              <a:gd name="f121" fmla="*/ f85 1 435"/>
              <a:gd name="f122" fmla="*/ f86 1 245"/>
              <a:gd name="f123" fmla="*/ f87 1 245"/>
              <a:gd name="f124" fmla="*/ f88 1 435"/>
              <a:gd name="f125" fmla="*/ f89 1 435"/>
              <a:gd name="f126" fmla="*/ f90 1 245"/>
              <a:gd name="f127" fmla="*/ f91 1 435"/>
              <a:gd name="f128" fmla="*/ f92 1 245"/>
              <a:gd name="f129" fmla="*/ f93 1 435"/>
              <a:gd name="f130" fmla="*/ f94 1 245"/>
              <a:gd name="f131" fmla="*/ f95 1 435"/>
              <a:gd name="f132" fmla="*/ f96 1 435"/>
              <a:gd name="f133" fmla="*/ f97 1 245"/>
              <a:gd name="f134" fmla="*/ f98 1 435"/>
              <a:gd name="f135" fmla="*/ f99 1 245"/>
              <a:gd name="f136" fmla="*/ f100 1 435"/>
              <a:gd name="f137" fmla="*/ f101 1 435"/>
              <a:gd name="f138" fmla="*/ f102 1 435"/>
              <a:gd name="f139" fmla="*/ f103 1 435"/>
              <a:gd name="f140" fmla="*/ f104 1 245"/>
              <a:gd name="f141" fmla="*/ f105 1 435"/>
              <a:gd name="f142" fmla="*/ f106 1 245"/>
              <a:gd name="f143" fmla="*/ f107 1 435"/>
              <a:gd name="f144" fmla="*/ f108 1 245"/>
              <a:gd name="f145" fmla="*/ f109 1 435"/>
              <a:gd name="f146" fmla="*/ f110 1 245"/>
              <a:gd name="f147" fmla="*/ f111 1 245"/>
              <a:gd name="f148" fmla="*/ f112 1 435"/>
              <a:gd name="f149" fmla="*/ f113 1 435"/>
              <a:gd name="f150" fmla="*/ f114 1 245"/>
              <a:gd name="f151" fmla="*/ 0 1 f78"/>
              <a:gd name="f152" fmla="*/ f7 1 f78"/>
              <a:gd name="f153" fmla="*/ 0 1 f79"/>
              <a:gd name="f154" fmla="*/ f8 1 f79"/>
              <a:gd name="f155" fmla="+- f115 0 f1"/>
              <a:gd name="f156" fmla="*/ f116 1 f78"/>
              <a:gd name="f157" fmla="*/ f117 1 f79"/>
              <a:gd name="f158" fmla="*/ f118 1 f78"/>
              <a:gd name="f159" fmla="*/ f119 1 f79"/>
              <a:gd name="f160" fmla="*/ f120 1 f78"/>
              <a:gd name="f161" fmla="*/ f121 1 f79"/>
              <a:gd name="f162" fmla="*/ f122 1 f78"/>
              <a:gd name="f163" fmla="*/ f123 1 f78"/>
              <a:gd name="f164" fmla="*/ f124 1 f79"/>
              <a:gd name="f165" fmla="*/ f125 1 f79"/>
              <a:gd name="f166" fmla="*/ f126 1 f78"/>
              <a:gd name="f167" fmla="*/ f127 1 f79"/>
              <a:gd name="f168" fmla="*/ f128 1 f78"/>
              <a:gd name="f169" fmla="*/ f129 1 f79"/>
              <a:gd name="f170" fmla="*/ f130 1 f78"/>
              <a:gd name="f171" fmla="*/ f131 1 f79"/>
              <a:gd name="f172" fmla="*/ f132 1 f79"/>
              <a:gd name="f173" fmla="*/ f133 1 f78"/>
              <a:gd name="f174" fmla="*/ f134 1 f79"/>
              <a:gd name="f175" fmla="*/ f135 1 f78"/>
              <a:gd name="f176" fmla="*/ f136 1 f79"/>
              <a:gd name="f177" fmla="*/ f137 1 f79"/>
              <a:gd name="f178" fmla="*/ f138 1 f79"/>
              <a:gd name="f179" fmla="*/ f139 1 f79"/>
              <a:gd name="f180" fmla="*/ f140 1 f78"/>
              <a:gd name="f181" fmla="*/ f141 1 f79"/>
              <a:gd name="f182" fmla="*/ f142 1 f78"/>
              <a:gd name="f183" fmla="*/ f143 1 f79"/>
              <a:gd name="f184" fmla="*/ f144 1 f78"/>
              <a:gd name="f185" fmla="*/ f145 1 f79"/>
              <a:gd name="f186" fmla="*/ f146 1 f78"/>
              <a:gd name="f187" fmla="*/ f147 1 f78"/>
              <a:gd name="f188" fmla="*/ f148 1 f79"/>
              <a:gd name="f189" fmla="*/ f149 1 f79"/>
              <a:gd name="f190" fmla="*/ f150 1 f78"/>
              <a:gd name="f191" fmla="*/ f151 f73 1"/>
              <a:gd name="f192" fmla="*/ f152 f73 1"/>
              <a:gd name="f193" fmla="*/ f154 f74 1"/>
              <a:gd name="f194" fmla="*/ f153 f74 1"/>
              <a:gd name="f195" fmla="*/ f156 f73 1"/>
              <a:gd name="f196" fmla="*/ f157 f74 1"/>
              <a:gd name="f197" fmla="*/ f158 f73 1"/>
              <a:gd name="f198" fmla="*/ f159 f74 1"/>
              <a:gd name="f199" fmla="*/ f160 f73 1"/>
              <a:gd name="f200" fmla="*/ f161 f74 1"/>
              <a:gd name="f201" fmla="*/ f162 f73 1"/>
              <a:gd name="f202" fmla="*/ f163 f73 1"/>
              <a:gd name="f203" fmla="*/ f164 f74 1"/>
              <a:gd name="f204" fmla="*/ f165 f74 1"/>
              <a:gd name="f205" fmla="*/ f166 f73 1"/>
              <a:gd name="f206" fmla="*/ f167 f74 1"/>
              <a:gd name="f207" fmla="*/ f168 f73 1"/>
              <a:gd name="f208" fmla="*/ f169 f74 1"/>
              <a:gd name="f209" fmla="*/ f170 f73 1"/>
              <a:gd name="f210" fmla="*/ f171 f74 1"/>
              <a:gd name="f211" fmla="*/ f172 f74 1"/>
              <a:gd name="f212" fmla="*/ f173 f73 1"/>
              <a:gd name="f213" fmla="*/ f174 f74 1"/>
              <a:gd name="f214" fmla="*/ f175 f73 1"/>
              <a:gd name="f215" fmla="*/ f176 f74 1"/>
              <a:gd name="f216" fmla="*/ f177 f74 1"/>
              <a:gd name="f217" fmla="*/ f178 f74 1"/>
              <a:gd name="f218" fmla="*/ f179 f74 1"/>
              <a:gd name="f219" fmla="*/ f180 f73 1"/>
              <a:gd name="f220" fmla="*/ f181 f74 1"/>
              <a:gd name="f221" fmla="*/ f182 f73 1"/>
              <a:gd name="f222" fmla="*/ f183 f74 1"/>
              <a:gd name="f223" fmla="*/ f184 f73 1"/>
              <a:gd name="f224" fmla="*/ f185 f74 1"/>
              <a:gd name="f225" fmla="*/ f186 f73 1"/>
              <a:gd name="f226" fmla="*/ f187 f73 1"/>
              <a:gd name="f227" fmla="*/ f188 f74 1"/>
              <a:gd name="f228" fmla="*/ f189 f74 1"/>
              <a:gd name="f229" fmla="*/ f190 f73 1"/>
            </a:gdLst>
            <a:ahLst/>
            <a:cxnLst>
              <a:cxn ang="3cd4">
                <a:pos x="hc" y="t"/>
              </a:cxn>
              <a:cxn ang="0">
                <a:pos x="r" y="vc"/>
              </a:cxn>
              <a:cxn ang="cd4">
                <a:pos x="hc" y="b"/>
              </a:cxn>
              <a:cxn ang="cd2">
                <a:pos x="l" y="vc"/>
              </a:cxn>
              <a:cxn ang="f155">
                <a:pos x="f195" y="f196"/>
              </a:cxn>
              <a:cxn ang="f155">
                <a:pos x="f197" y="f198"/>
              </a:cxn>
              <a:cxn ang="f155">
                <a:pos x="f199" y="f200"/>
              </a:cxn>
              <a:cxn ang="f155">
                <a:pos x="f201" y="f200"/>
              </a:cxn>
              <a:cxn ang="f155">
                <a:pos x="f202" y="f203"/>
              </a:cxn>
              <a:cxn ang="f155">
                <a:pos x="f202" y="f204"/>
              </a:cxn>
              <a:cxn ang="f155">
                <a:pos x="f205" y="f206"/>
              </a:cxn>
              <a:cxn ang="f155">
                <a:pos x="f207" y="f206"/>
              </a:cxn>
              <a:cxn ang="f155">
                <a:pos x="f197" y="f208"/>
              </a:cxn>
              <a:cxn ang="f155">
                <a:pos x="f197" y="f196"/>
              </a:cxn>
              <a:cxn ang="f155">
                <a:pos x="f195" y="f196"/>
              </a:cxn>
              <a:cxn ang="f155">
                <a:pos x="f209" y="f210"/>
              </a:cxn>
              <a:cxn ang="f155">
                <a:pos x="f209" y="f211"/>
              </a:cxn>
              <a:cxn ang="f155">
                <a:pos x="f212" y="f213"/>
              </a:cxn>
              <a:cxn ang="f155">
                <a:pos x="f201" y="f213"/>
              </a:cxn>
              <a:cxn ang="f155">
                <a:pos x="f214" y="f215"/>
              </a:cxn>
              <a:cxn ang="f155">
                <a:pos x="f214" y="f216"/>
              </a:cxn>
              <a:cxn ang="f155">
                <a:pos x="f201" y="f217"/>
              </a:cxn>
              <a:cxn ang="f155">
                <a:pos x="f212" y="f217"/>
              </a:cxn>
              <a:cxn ang="f155">
                <a:pos x="f209" y="f218"/>
              </a:cxn>
              <a:cxn ang="f155">
                <a:pos x="f209" y="f210"/>
              </a:cxn>
              <a:cxn ang="f155">
                <a:pos x="f219" y="f220"/>
              </a:cxn>
              <a:cxn ang="f155">
                <a:pos x="f221" y="f222"/>
              </a:cxn>
              <a:cxn ang="f155">
                <a:pos x="f223" y="f224"/>
              </a:cxn>
              <a:cxn ang="f155">
                <a:pos x="f225" y="f222"/>
              </a:cxn>
              <a:cxn ang="f155">
                <a:pos x="f219" y="f220"/>
              </a:cxn>
              <a:cxn ang="f155">
                <a:pos x="f226" y="f227"/>
              </a:cxn>
              <a:cxn ang="f155">
                <a:pos x="f226" y="f228"/>
              </a:cxn>
              <a:cxn ang="f155">
                <a:pos x="f229" y="f228"/>
              </a:cxn>
              <a:cxn ang="f155">
                <a:pos x="f229" y="f227"/>
              </a:cxn>
              <a:cxn ang="f155">
                <a:pos x="f226" y="f227"/>
              </a:cxn>
            </a:cxnLst>
            <a:rect l="f191" t="f194" r="f192" b="f193"/>
            <a:pathLst>
              <a:path w="245" h="435">
                <a:moveTo>
                  <a:pt x="f7" y="f9"/>
                </a:moveTo>
                <a:cubicBezTo>
                  <a:pt x="f7" y="f10"/>
                  <a:pt x="f7" y="f11"/>
                  <a:pt x="f12" y="f13"/>
                </a:cubicBezTo>
                <a:cubicBezTo>
                  <a:pt x="f12" y="f14"/>
                  <a:pt x="f15" y="f8"/>
                  <a:pt x="f16" y="f8"/>
                </a:cubicBezTo>
                <a:cubicBezTo>
                  <a:pt x="f17" y="f8"/>
                  <a:pt x="f18" y="f8"/>
                  <a:pt x="f19" y="f8"/>
                </a:cubicBezTo>
                <a:cubicBezTo>
                  <a:pt x="f20" y="f8"/>
                  <a:pt x="f6" y="f21"/>
                  <a:pt x="f6" y="f22"/>
                </a:cubicBezTo>
                <a:cubicBezTo>
                  <a:pt x="f6" y="f23"/>
                  <a:pt x="f6" y="f24"/>
                  <a:pt x="f6" y="f19"/>
                </a:cubicBezTo>
                <a:cubicBezTo>
                  <a:pt x="f6" y="f20"/>
                  <a:pt x="f25" y="f6"/>
                  <a:pt x="f26" y="f6"/>
                </a:cubicBezTo>
                <a:cubicBezTo>
                  <a:pt x="f18" y="f6"/>
                  <a:pt x="f27" y="f6"/>
                  <a:pt x="f28" y="f6"/>
                </a:cubicBezTo>
                <a:cubicBezTo>
                  <a:pt x="f29" y="f6"/>
                  <a:pt x="f12" y="f20"/>
                  <a:pt x="f12" y="f30"/>
                </a:cubicBezTo>
                <a:cubicBezTo>
                  <a:pt x="f7" y="f31"/>
                  <a:pt x="f12" y="f32"/>
                  <a:pt x="f12" y="f9"/>
                </a:cubicBezTo>
                <a:cubicBezTo>
                  <a:pt x="f12" y="f9"/>
                  <a:pt x="f7" y="f9"/>
                  <a:pt x="f7" y="f9"/>
                </a:cubicBezTo>
                <a:close/>
                <a:moveTo>
                  <a:pt x="f33" y="f34"/>
                </a:moveTo>
                <a:cubicBezTo>
                  <a:pt x="f33" y="f35"/>
                  <a:pt x="f33" y="f36"/>
                  <a:pt x="f33" y="f37"/>
                </a:cubicBezTo>
                <a:cubicBezTo>
                  <a:pt x="f33" y="f30"/>
                  <a:pt x="f9" y="f38"/>
                  <a:pt x="f39" y="f38"/>
                </a:cubicBezTo>
                <a:cubicBezTo>
                  <a:pt x="f17" y="f38"/>
                  <a:pt x="f40" y="f38"/>
                  <a:pt x="f19" y="f38"/>
                </a:cubicBezTo>
                <a:cubicBezTo>
                  <a:pt x="f41" y="f38"/>
                  <a:pt x="f42" y="f30"/>
                  <a:pt x="f42" y="f43"/>
                </a:cubicBezTo>
                <a:cubicBezTo>
                  <a:pt x="f42" y="f44"/>
                  <a:pt x="f42" y="f45"/>
                  <a:pt x="f42" y="f46"/>
                </a:cubicBezTo>
                <a:cubicBezTo>
                  <a:pt x="f42" y="f47"/>
                  <a:pt x="f48" y="f49"/>
                  <a:pt x="f19" y="f49"/>
                </a:cubicBezTo>
                <a:cubicBezTo>
                  <a:pt x="f40" y="f49"/>
                  <a:pt x="f17" y="f49"/>
                  <a:pt x="f39" y="f49"/>
                </a:cubicBezTo>
                <a:cubicBezTo>
                  <a:pt x="f9" y="f49"/>
                  <a:pt x="f33" y="f47"/>
                  <a:pt x="f33" y="f2"/>
                </a:cubicBezTo>
                <a:cubicBezTo>
                  <a:pt x="f33" y="f50"/>
                  <a:pt x="f33" y="f45"/>
                  <a:pt x="f33" y="f34"/>
                </a:cubicBezTo>
                <a:close/>
                <a:moveTo>
                  <a:pt x="f51" y="f14"/>
                </a:moveTo>
                <a:cubicBezTo>
                  <a:pt x="f52" y="f21"/>
                  <a:pt x="f53" y="f54"/>
                  <a:pt x="f53" y="f55"/>
                </a:cubicBezTo>
                <a:cubicBezTo>
                  <a:pt x="f56" y="f57"/>
                  <a:pt x="f52" y="f58"/>
                  <a:pt x="f59" y="f58"/>
                </a:cubicBezTo>
                <a:cubicBezTo>
                  <a:pt x="f60" y="f61"/>
                  <a:pt x="f36" y="f13"/>
                  <a:pt x="f62" y="f55"/>
                </a:cubicBezTo>
                <a:cubicBezTo>
                  <a:pt x="f62" y="f63"/>
                  <a:pt x="f64" y="f21"/>
                  <a:pt x="f51" y="f14"/>
                </a:cubicBezTo>
                <a:close/>
                <a:moveTo>
                  <a:pt x="f65" y="f66"/>
                </a:moveTo>
                <a:cubicBezTo>
                  <a:pt x="f65" y="f67"/>
                  <a:pt x="f65" y="f68"/>
                  <a:pt x="f65" y="f69"/>
                </a:cubicBezTo>
                <a:cubicBezTo>
                  <a:pt x="f70" y="f69"/>
                  <a:pt x="f71" y="f69"/>
                  <a:pt x="f44" y="f69"/>
                </a:cubicBezTo>
                <a:cubicBezTo>
                  <a:pt x="f44" y="f68"/>
                  <a:pt x="f44" y="f67"/>
                  <a:pt x="f44" y="f66"/>
                </a:cubicBezTo>
                <a:cubicBezTo>
                  <a:pt x="f71" y="f66"/>
                  <a:pt x="f70" y="f66"/>
                  <a:pt x="f65" y="f6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38" name="Grupo 1">
            <a:extLst>
              <a:ext uri="{FF2B5EF4-FFF2-40B4-BE49-F238E27FC236}">
                <a16:creationId xmlns:a16="http://schemas.microsoft.com/office/drawing/2014/main" id="{3B687C45-121E-25BD-F6FC-866DA35DF5DA}"/>
              </a:ext>
            </a:extLst>
          </p:cNvPr>
          <p:cNvGrpSpPr/>
          <p:nvPr/>
        </p:nvGrpSpPr>
        <p:grpSpPr>
          <a:xfrm>
            <a:off x="9080504" y="2995610"/>
            <a:ext cx="1139827" cy="898526"/>
            <a:chOff x="9080504" y="2995610"/>
            <a:chExt cx="1139827" cy="898526"/>
          </a:xfrm>
        </p:grpSpPr>
        <p:sp>
          <p:nvSpPr>
            <p:cNvPr id="39" name="Freeform 27">
              <a:extLst>
                <a:ext uri="{FF2B5EF4-FFF2-40B4-BE49-F238E27FC236}">
                  <a16:creationId xmlns:a16="http://schemas.microsoft.com/office/drawing/2014/main" id="{6278F8E3-7E9D-7B96-7417-6DAD0AFF85BB}"/>
                </a:ext>
              </a:extLst>
            </p:cNvPr>
            <p:cNvSpPr/>
            <p:nvPr/>
          </p:nvSpPr>
          <p:spPr>
            <a:xfrm>
              <a:off x="9080504" y="2995610"/>
              <a:ext cx="1139827" cy="406395"/>
            </a:xfrm>
            <a:custGeom>
              <a:avLst/>
              <a:gdLst>
                <a:gd name="f0" fmla="val 10800000"/>
                <a:gd name="f1" fmla="val 5400000"/>
                <a:gd name="f2" fmla="val 180"/>
                <a:gd name="f3" fmla="val w"/>
                <a:gd name="f4" fmla="val h"/>
                <a:gd name="f5" fmla="val 0"/>
                <a:gd name="f6" fmla="val 173"/>
                <a:gd name="f7" fmla="val 62"/>
                <a:gd name="f8" fmla="val 102"/>
                <a:gd name="f9" fmla="val 1"/>
                <a:gd name="f10" fmla="val 117"/>
                <a:gd name="f11" fmla="val 140"/>
                <a:gd name="f12" fmla="val 11"/>
                <a:gd name="f13" fmla="val 160"/>
                <a:gd name="f14" fmla="val 31"/>
                <a:gd name="f15" fmla="val 166"/>
                <a:gd name="f16" fmla="val 37"/>
                <a:gd name="f17" fmla="val 45"/>
                <a:gd name="f18" fmla="val 164"/>
                <a:gd name="f19" fmla="val 53"/>
                <a:gd name="f20" fmla="val 156"/>
                <a:gd name="f21" fmla="val 150"/>
                <a:gd name="f22" fmla="val 54"/>
                <a:gd name="f23" fmla="val 144"/>
                <a:gd name="f24" fmla="val 49"/>
                <a:gd name="f25" fmla="val 104"/>
                <a:gd name="f26" fmla="val 16"/>
                <a:gd name="f27" fmla="val 69"/>
                <a:gd name="f28" fmla="val 28"/>
                <a:gd name="f29" fmla="val 50"/>
                <a:gd name="f30" fmla="val 22"/>
                <a:gd name="f31" fmla="val 56"/>
                <a:gd name="f32" fmla="val 15"/>
                <a:gd name="f33" fmla="val 61"/>
                <a:gd name="f34" fmla="val 8"/>
                <a:gd name="f35" fmla="val 6"/>
                <a:gd name="f36" fmla="val 32"/>
                <a:gd name="f37" fmla="val 33"/>
                <a:gd name="f38" fmla="val 58"/>
                <a:gd name="f39" fmla="+- 0 0 -90"/>
                <a:gd name="f40" fmla="*/ f3 1 173"/>
                <a:gd name="f41" fmla="*/ f4 1 62"/>
                <a:gd name="f42" fmla="+- f7 0 f5"/>
                <a:gd name="f43" fmla="+- f6 0 f5"/>
                <a:gd name="f44" fmla="*/ f39 f0 1"/>
                <a:gd name="f45" fmla="*/ f43 1 173"/>
                <a:gd name="f46" fmla="*/ f42 1 62"/>
                <a:gd name="f47" fmla="*/ 102 f43 1"/>
                <a:gd name="f48" fmla="*/ 1 f42 1"/>
                <a:gd name="f49" fmla="*/ 160 f43 1"/>
                <a:gd name="f50" fmla="*/ 31 f42 1"/>
                <a:gd name="f51" fmla="*/ 164 f43 1"/>
                <a:gd name="f52" fmla="*/ 53 f42 1"/>
                <a:gd name="f53" fmla="*/ 144 f43 1"/>
                <a:gd name="f54" fmla="*/ 49 f42 1"/>
                <a:gd name="f55" fmla="*/ 28 f43 1"/>
                <a:gd name="f56" fmla="*/ 50 f42 1"/>
                <a:gd name="f57" fmla="*/ 8 f43 1"/>
                <a:gd name="f58" fmla="*/ 11 f43 1"/>
                <a:gd name="f59" fmla="*/ 32 f42 1"/>
                <a:gd name="f60" fmla="*/ f44 1 f2"/>
                <a:gd name="f61" fmla="*/ f47 1 173"/>
                <a:gd name="f62" fmla="*/ f48 1 62"/>
                <a:gd name="f63" fmla="*/ f49 1 173"/>
                <a:gd name="f64" fmla="*/ f50 1 62"/>
                <a:gd name="f65" fmla="*/ f51 1 173"/>
                <a:gd name="f66" fmla="*/ f52 1 62"/>
                <a:gd name="f67" fmla="*/ f53 1 173"/>
                <a:gd name="f68" fmla="*/ f54 1 62"/>
                <a:gd name="f69" fmla="*/ f55 1 173"/>
                <a:gd name="f70" fmla="*/ f56 1 62"/>
                <a:gd name="f71" fmla="*/ f57 1 173"/>
                <a:gd name="f72" fmla="*/ f58 1 173"/>
                <a:gd name="f73" fmla="*/ f59 1 62"/>
                <a:gd name="f74" fmla="*/ 0 1 f45"/>
                <a:gd name="f75" fmla="*/ f6 1 f45"/>
                <a:gd name="f76" fmla="*/ 0 1 f46"/>
                <a:gd name="f77" fmla="*/ f7 1 f46"/>
                <a:gd name="f78" fmla="+- f60 0 f1"/>
                <a:gd name="f79" fmla="*/ f61 1 f45"/>
                <a:gd name="f80" fmla="*/ f62 1 f46"/>
                <a:gd name="f81" fmla="*/ f63 1 f45"/>
                <a:gd name="f82" fmla="*/ f64 1 f46"/>
                <a:gd name="f83" fmla="*/ f65 1 f45"/>
                <a:gd name="f84" fmla="*/ f66 1 f46"/>
                <a:gd name="f85" fmla="*/ f67 1 f45"/>
                <a:gd name="f86" fmla="*/ f68 1 f46"/>
                <a:gd name="f87" fmla="*/ f69 1 f45"/>
                <a:gd name="f88" fmla="*/ f70 1 f46"/>
                <a:gd name="f89" fmla="*/ f71 1 f45"/>
                <a:gd name="f90" fmla="*/ f72 1 f45"/>
                <a:gd name="f91" fmla="*/ f73 1 f46"/>
                <a:gd name="f92" fmla="*/ f74 f40 1"/>
                <a:gd name="f93" fmla="*/ f75 f40 1"/>
                <a:gd name="f94" fmla="*/ f77 f41 1"/>
                <a:gd name="f95" fmla="*/ f76 f41 1"/>
                <a:gd name="f96" fmla="*/ f79 f40 1"/>
                <a:gd name="f97" fmla="*/ f80 f41 1"/>
                <a:gd name="f98" fmla="*/ f81 f40 1"/>
                <a:gd name="f99" fmla="*/ f82 f41 1"/>
                <a:gd name="f100" fmla="*/ f83 f40 1"/>
                <a:gd name="f101" fmla="*/ f84 f41 1"/>
                <a:gd name="f102" fmla="*/ f85 f40 1"/>
                <a:gd name="f103" fmla="*/ f86 f41 1"/>
                <a:gd name="f104" fmla="*/ f87 f40 1"/>
                <a:gd name="f105" fmla="*/ f88 f41 1"/>
                <a:gd name="f106" fmla="*/ f89 f40 1"/>
                <a:gd name="f107" fmla="*/ f90 f40 1"/>
                <a:gd name="f108" fmla="*/ f91 f41 1"/>
              </a:gdLst>
              <a:ahLst/>
              <a:cxnLst>
                <a:cxn ang="3cd4">
                  <a:pos x="hc" y="t"/>
                </a:cxn>
                <a:cxn ang="0">
                  <a:pos x="r" y="vc"/>
                </a:cxn>
                <a:cxn ang="cd4">
                  <a:pos x="hc" y="b"/>
                </a:cxn>
                <a:cxn ang="cd2">
                  <a:pos x="l" y="vc"/>
                </a:cxn>
                <a:cxn ang="f78">
                  <a:pos x="f96" y="f97"/>
                </a:cxn>
                <a:cxn ang="f78">
                  <a:pos x="f98" y="f99"/>
                </a:cxn>
                <a:cxn ang="f78">
                  <a:pos x="f100" y="f101"/>
                </a:cxn>
                <a:cxn ang="f78">
                  <a:pos x="f102" y="f103"/>
                </a:cxn>
                <a:cxn ang="f78">
                  <a:pos x="f104" y="f105"/>
                </a:cxn>
                <a:cxn ang="f78">
                  <a:pos x="f106" y="f101"/>
                </a:cxn>
                <a:cxn ang="f78">
                  <a:pos x="f107" y="f108"/>
                </a:cxn>
                <a:cxn ang="f78">
                  <a:pos x="f96" y="f97"/>
                </a:cxn>
              </a:cxnLst>
              <a:rect l="f92" t="f95" r="f93" b="f94"/>
              <a:pathLst>
                <a:path w="173" h="62">
                  <a:moveTo>
                    <a:pt x="f8" y="f9"/>
                  </a:moveTo>
                  <a:cubicBezTo>
                    <a:pt x="f10" y="f9"/>
                    <a:pt x="f11" y="f12"/>
                    <a:pt x="f13" y="f14"/>
                  </a:cubicBezTo>
                  <a:cubicBezTo>
                    <a:pt x="f15" y="f16"/>
                    <a:pt x="f6" y="f17"/>
                    <a:pt x="f18" y="f19"/>
                  </a:cubicBezTo>
                  <a:cubicBezTo>
                    <a:pt x="f20" y="f7"/>
                    <a:pt x="f21" y="f22"/>
                    <a:pt x="f23" y="f24"/>
                  </a:cubicBezTo>
                  <a:cubicBezTo>
                    <a:pt x="f25" y="f26"/>
                    <a:pt x="f27" y="f26"/>
                    <a:pt x="f28" y="f29"/>
                  </a:cubicBezTo>
                  <a:cubicBezTo>
                    <a:pt x="f30" y="f31"/>
                    <a:pt x="f32" y="f33"/>
                    <a:pt x="f34" y="f19"/>
                  </a:cubicBezTo>
                  <a:cubicBezTo>
                    <a:pt x="f5" y="f17"/>
                    <a:pt x="f35" y="f16"/>
                    <a:pt x="f12" y="f36"/>
                  </a:cubicBezTo>
                  <a:cubicBezTo>
                    <a:pt x="f37" y="f12"/>
                    <a:pt x="f38" y="f5"/>
                    <a:pt x="f8" y="f9"/>
                  </a:cubicBezTo>
                  <a:close/>
                </a:path>
              </a:pathLst>
            </a:custGeom>
            <a:solidFill>
              <a:srgbClr val="F3B52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28">
              <a:extLst>
                <a:ext uri="{FF2B5EF4-FFF2-40B4-BE49-F238E27FC236}">
                  <a16:creationId xmlns:a16="http://schemas.microsoft.com/office/drawing/2014/main" id="{6F309242-AA3B-F2A0-3294-91E738B8D7DE}"/>
                </a:ext>
              </a:extLst>
            </p:cNvPr>
            <p:cNvSpPr/>
            <p:nvPr/>
          </p:nvSpPr>
          <p:spPr>
            <a:xfrm>
              <a:off x="9337679" y="3322636"/>
              <a:ext cx="633414" cy="315916"/>
            </a:xfrm>
            <a:custGeom>
              <a:avLst/>
              <a:gdLst>
                <a:gd name="f0" fmla="val 10800000"/>
                <a:gd name="f1" fmla="val 5400000"/>
                <a:gd name="f2" fmla="val 180"/>
                <a:gd name="f3" fmla="val w"/>
                <a:gd name="f4" fmla="val h"/>
                <a:gd name="f5" fmla="val 0"/>
                <a:gd name="f6" fmla="val 96"/>
                <a:gd name="f7" fmla="val 48"/>
                <a:gd name="f8" fmla="val 35"/>
                <a:gd name="f9" fmla="val 40"/>
                <a:gd name="f10" fmla="val 94"/>
                <a:gd name="f11" fmla="val 44"/>
                <a:gd name="f12" fmla="val 89"/>
                <a:gd name="f13" fmla="val 46"/>
                <a:gd name="f14" fmla="val 85"/>
                <a:gd name="f15" fmla="val 80"/>
                <a:gd name="f16" fmla="val 77"/>
                <a:gd name="f17" fmla="val 58"/>
                <a:gd name="f18" fmla="val 20"/>
                <a:gd name="f19" fmla="val 39"/>
                <a:gd name="f20" fmla="val 21"/>
                <a:gd name="f21" fmla="val 19"/>
                <a:gd name="f22" fmla="val 42"/>
                <a:gd name="f23" fmla="val 15"/>
                <a:gd name="f24" fmla="val 45"/>
                <a:gd name="f25" fmla="val 10"/>
                <a:gd name="f26" fmla="val 6"/>
                <a:gd name="f27" fmla="val 1"/>
                <a:gd name="f28" fmla="val 30"/>
                <a:gd name="f29" fmla="val 4"/>
                <a:gd name="f30" fmla="val 14"/>
                <a:gd name="f31" fmla="val 29"/>
                <a:gd name="f32" fmla="val 53"/>
                <a:gd name="f33" fmla="val 2"/>
                <a:gd name="f34" fmla="val 72"/>
                <a:gd name="f35" fmla="val 3"/>
                <a:gd name="f36" fmla="val 95"/>
                <a:gd name="f37" fmla="+- 0 0 -90"/>
                <a:gd name="f38" fmla="*/ f3 1 96"/>
                <a:gd name="f39" fmla="*/ f4 1 48"/>
                <a:gd name="f40" fmla="+- f7 0 f5"/>
                <a:gd name="f41" fmla="+- f6 0 f5"/>
                <a:gd name="f42" fmla="*/ f37 f0 1"/>
                <a:gd name="f43" fmla="*/ f41 1 96"/>
                <a:gd name="f44" fmla="*/ f40 1 48"/>
                <a:gd name="f45" fmla="*/ 96 f41 1"/>
                <a:gd name="f46" fmla="*/ 35 f40 1"/>
                <a:gd name="f47" fmla="*/ 89 f41 1"/>
                <a:gd name="f48" fmla="*/ 46 f40 1"/>
                <a:gd name="f49" fmla="*/ 77 f41 1"/>
                <a:gd name="f50" fmla="*/ 44 f40 1"/>
                <a:gd name="f51" fmla="*/ 19 f41 1"/>
                <a:gd name="f52" fmla="*/ 42 f40 1"/>
                <a:gd name="f53" fmla="*/ 6 f41 1"/>
                <a:gd name="f54" fmla="*/ 1 f41 1"/>
                <a:gd name="f55" fmla="*/ 30 f40 1"/>
                <a:gd name="f56" fmla="*/ 53 f41 1"/>
                <a:gd name="f57" fmla="*/ 2 f40 1"/>
                <a:gd name="f58" fmla="*/ f42 1 f2"/>
                <a:gd name="f59" fmla="*/ f45 1 96"/>
                <a:gd name="f60" fmla="*/ f46 1 48"/>
                <a:gd name="f61" fmla="*/ f47 1 96"/>
                <a:gd name="f62" fmla="*/ f48 1 48"/>
                <a:gd name="f63" fmla="*/ f49 1 96"/>
                <a:gd name="f64" fmla="*/ f50 1 48"/>
                <a:gd name="f65" fmla="*/ f51 1 96"/>
                <a:gd name="f66" fmla="*/ f52 1 48"/>
                <a:gd name="f67" fmla="*/ f53 1 96"/>
                <a:gd name="f68" fmla="*/ f54 1 96"/>
                <a:gd name="f69" fmla="*/ f55 1 48"/>
                <a:gd name="f70" fmla="*/ f56 1 96"/>
                <a:gd name="f71" fmla="*/ f57 1 48"/>
                <a:gd name="f72" fmla="*/ 0 1 f43"/>
                <a:gd name="f73" fmla="*/ f6 1 f43"/>
                <a:gd name="f74" fmla="*/ 0 1 f44"/>
                <a:gd name="f75" fmla="*/ f7 1 f44"/>
                <a:gd name="f76" fmla="+- f58 0 f1"/>
                <a:gd name="f77" fmla="*/ f59 1 f43"/>
                <a:gd name="f78" fmla="*/ f60 1 f44"/>
                <a:gd name="f79" fmla="*/ f61 1 f43"/>
                <a:gd name="f80" fmla="*/ f62 1 f44"/>
                <a:gd name="f81" fmla="*/ f63 1 f43"/>
                <a:gd name="f82" fmla="*/ f64 1 f44"/>
                <a:gd name="f83" fmla="*/ f65 1 f43"/>
                <a:gd name="f84" fmla="*/ f66 1 f44"/>
                <a:gd name="f85" fmla="*/ f67 1 f43"/>
                <a:gd name="f86" fmla="*/ f68 1 f43"/>
                <a:gd name="f87" fmla="*/ f69 1 f44"/>
                <a:gd name="f88" fmla="*/ f70 1 f43"/>
                <a:gd name="f89" fmla="*/ f71 1 f44"/>
                <a:gd name="f90" fmla="*/ f72 f38 1"/>
                <a:gd name="f91" fmla="*/ f73 f38 1"/>
                <a:gd name="f92" fmla="*/ f75 f39 1"/>
                <a:gd name="f93" fmla="*/ f74 f39 1"/>
                <a:gd name="f94" fmla="*/ f77 f38 1"/>
                <a:gd name="f95" fmla="*/ f78 f39 1"/>
                <a:gd name="f96" fmla="*/ f79 f38 1"/>
                <a:gd name="f97" fmla="*/ f80 f39 1"/>
                <a:gd name="f98" fmla="*/ f81 f38 1"/>
                <a:gd name="f99" fmla="*/ f82 f39 1"/>
                <a:gd name="f100" fmla="*/ f83 f38 1"/>
                <a:gd name="f101" fmla="*/ f84 f39 1"/>
                <a:gd name="f102" fmla="*/ f85 f38 1"/>
                <a:gd name="f103" fmla="*/ f86 f38 1"/>
                <a:gd name="f104" fmla="*/ f87 f39 1"/>
                <a:gd name="f105" fmla="*/ f88 f38 1"/>
                <a:gd name="f106" fmla="*/ f89 f39 1"/>
              </a:gdLst>
              <a:ahLst/>
              <a:cxnLst>
                <a:cxn ang="3cd4">
                  <a:pos x="hc" y="t"/>
                </a:cxn>
                <a:cxn ang="0">
                  <a:pos x="r" y="vc"/>
                </a:cxn>
                <a:cxn ang="cd4">
                  <a:pos x="hc" y="b"/>
                </a:cxn>
                <a:cxn ang="cd2">
                  <a:pos x="l" y="vc"/>
                </a:cxn>
                <a:cxn ang="f76">
                  <a:pos x="f94" y="f95"/>
                </a:cxn>
                <a:cxn ang="f76">
                  <a:pos x="f96" y="f97"/>
                </a:cxn>
                <a:cxn ang="f76">
                  <a:pos x="f98" y="f99"/>
                </a:cxn>
                <a:cxn ang="f76">
                  <a:pos x="f100" y="f101"/>
                </a:cxn>
                <a:cxn ang="f76">
                  <a:pos x="f102" y="f101"/>
                </a:cxn>
                <a:cxn ang="f76">
                  <a:pos x="f103" y="f104"/>
                </a:cxn>
                <a:cxn ang="f76">
                  <a:pos x="f105" y="f106"/>
                </a:cxn>
                <a:cxn ang="f76">
                  <a:pos x="f94" y="f95"/>
                </a:cxn>
              </a:cxnLst>
              <a:rect l="f90" t="f93" r="f91" b="f92"/>
              <a:pathLst>
                <a:path w="96" h="48">
                  <a:moveTo>
                    <a:pt x="f6" y="f8"/>
                  </a:moveTo>
                  <a:cubicBezTo>
                    <a:pt x="f6" y="f9"/>
                    <a:pt x="f10" y="f11"/>
                    <a:pt x="f12" y="f13"/>
                  </a:cubicBezTo>
                  <a:cubicBezTo>
                    <a:pt x="f14" y="f7"/>
                    <a:pt x="f15" y="f7"/>
                    <a:pt x="f16" y="f11"/>
                  </a:cubicBezTo>
                  <a:cubicBezTo>
                    <a:pt x="f17" y="f18"/>
                    <a:pt x="f19" y="f20"/>
                    <a:pt x="f21" y="f22"/>
                  </a:cubicBezTo>
                  <a:cubicBezTo>
                    <a:pt x="f23" y="f24"/>
                    <a:pt x="f25" y="f24"/>
                    <a:pt x="f26" y="f22"/>
                  </a:cubicBezTo>
                  <a:cubicBezTo>
                    <a:pt x="f27" y="f19"/>
                    <a:pt x="f5" y="f8"/>
                    <a:pt x="f27" y="f28"/>
                  </a:cubicBezTo>
                  <a:cubicBezTo>
                    <a:pt x="f29" y="f30"/>
                    <a:pt x="f31" y="f5"/>
                    <a:pt x="f32" y="f33"/>
                  </a:cubicBezTo>
                  <a:cubicBezTo>
                    <a:pt x="f34" y="f35"/>
                    <a:pt x="f36" y="f20"/>
                    <a:pt x="f6" y="f8"/>
                  </a:cubicBezTo>
                  <a:close/>
                </a:path>
              </a:pathLst>
            </a:custGeom>
            <a:solidFill>
              <a:srgbClr val="F3B52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29">
              <a:extLst>
                <a:ext uri="{FF2B5EF4-FFF2-40B4-BE49-F238E27FC236}">
                  <a16:creationId xmlns:a16="http://schemas.microsoft.com/office/drawing/2014/main" id="{7A0439BA-BBD0-655A-86D7-F6E597D3C7CA}"/>
                </a:ext>
              </a:extLst>
            </p:cNvPr>
            <p:cNvSpPr/>
            <p:nvPr/>
          </p:nvSpPr>
          <p:spPr>
            <a:xfrm>
              <a:off x="9542458" y="3670301"/>
              <a:ext cx="217490" cy="223835"/>
            </a:xfrm>
            <a:custGeom>
              <a:avLst/>
              <a:gdLst>
                <a:gd name="f0" fmla="val 10800000"/>
                <a:gd name="f1" fmla="val 5400000"/>
                <a:gd name="f2" fmla="val 180"/>
                <a:gd name="f3" fmla="val w"/>
                <a:gd name="f4" fmla="val h"/>
                <a:gd name="f5" fmla="val 0"/>
                <a:gd name="f6" fmla="val 33"/>
                <a:gd name="f7" fmla="val 34"/>
                <a:gd name="f8" fmla="val 17"/>
                <a:gd name="f9" fmla="val 28"/>
                <a:gd name="f10" fmla="val 26"/>
                <a:gd name="f11" fmla="val 16"/>
                <a:gd name="f12" fmla="val 6"/>
                <a:gd name="f13" fmla="val 1"/>
                <a:gd name="f14" fmla="val 27"/>
                <a:gd name="f15" fmla="val 7"/>
                <a:gd name="f16" fmla="val 32"/>
                <a:gd name="f17" fmla="+- 0 0 -90"/>
                <a:gd name="f18" fmla="*/ f3 1 33"/>
                <a:gd name="f19" fmla="*/ f4 1 34"/>
                <a:gd name="f20" fmla="+- f7 0 f5"/>
                <a:gd name="f21" fmla="+- f6 0 f5"/>
                <a:gd name="f22" fmla="*/ f17 f0 1"/>
                <a:gd name="f23" fmla="*/ f21 1 33"/>
                <a:gd name="f24" fmla="*/ f20 1 34"/>
                <a:gd name="f25" fmla="*/ 33 f21 1"/>
                <a:gd name="f26" fmla="*/ 17 f20 1"/>
                <a:gd name="f27" fmla="*/ 16 f21 1"/>
                <a:gd name="f28" fmla="*/ 33 f20 1"/>
                <a:gd name="f29" fmla="*/ 0 f21 1"/>
                <a:gd name="f30" fmla="*/ 17 f21 1"/>
                <a:gd name="f31" fmla="*/ 0 f20 1"/>
                <a:gd name="f32" fmla="*/ f22 1 f2"/>
                <a:gd name="f33" fmla="*/ f25 1 33"/>
                <a:gd name="f34" fmla="*/ f26 1 34"/>
                <a:gd name="f35" fmla="*/ f27 1 33"/>
                <a:gd name="f36" fmla="*/ f28 1 34"/>
                <a:gd name="f37" fmla="*/ f29 1 33"/>
                <a:gd name="f38" fmla="*/ f30 1 33"/>
                <a:gd name="f39" fmla="*/ f31 1 34"/>
                <a:gd name="f40" fmla="*/ 0 1 f23"/>
                <a:gd name="f41" fmla="*/ f6 1 f23"/>
                <a:gd name="f42" fmla="*/ 0 1 f24"/>
                <a:gd name="f43" fmla="*/ f7 1 f24"/>
                <a:gd name="f44" fmla="+- f32 0 f1"/>
                <a:gd name="f45" fmla="*/ f33 1 f23"/>
                <a:gd name="f46" fmla="*/ f34 1 f24"/>
                <a:gd name="f47" fmla="*/ f35 1 f23"/>
                <a:gd name="f48" fmla="*/ f36 1 f24"/>
                <a:gd name="f49" fmla="*/ f37 1 f23"/>
                <a:gd name="f50" fmla="*/ f38 1 f23"/>
                <a:gd name="f51" fmla="*/ f39 1 f24"/>
                <a:gd name="f52" fmla="*/ f40 f18 1"/>
                <a:gd name="f53" fmla="*/ f41 f18 1"/>
                <a:gd name="f54" fmla="*/ f43 f19 1"/>
                <a:gd name="f55" fmla="*/ f42 f19 1"/>
                <a:gd name="f56" fmla="*/ f45 f18 1"/>
                <a:gd name="f57" fmla="*/ f46 f19 1"/>
                <a:gd name="f58" fmla="*/ f47 f18 1"/>
                <a:gd name="f59" fmla="*/ f48 f19 1"/>
                <a:gd name="f60" fmla="*/ f49 f18 1"/>
                <a:gd name="f61" fmla="*/ f50 f18 1"/>
                <a:gd name="f62" fmla="*/ f51 f19 1"/>
              </a:gdLst>
              <a:ahLst/>
              <a:cxnLst>
                <a:cxn ang="3cd4">
                  <a:pos x="hc" y="t"/>
                </a:cxn>
                <a:cxn ang="0">
                  <a:pos x="r" y="vc"/>
                </a:cxn>
                <a:cxn ang="cd4">
                  <a:pos x="hc" y="b"/>
                </a:cxn>
                <a:cxn ang="cd2">
                  <a:pos x="l" y="vc"/>
                </a:cxn>
                <a:cxn ang="f44">
                  <a:pos x="f56" y="f57"/>
                </a:cxn>
                <a:cxn ang="f44">
                  <a:pos x="f58" y="f59"/>
                </a:cxn>
                <a:cxn ang="f44">
                  <a:pos x="f60" y="f57"/>
                </a:cxn>
                <a:cxn ang="f44">
                  <a:pos x="f61" y="f62"/>
                </a:cxn>
                <a:cxn ang="f44">
                  <a:pos x="f56" y="f57"/>
                </a:cxn>
              </a:cxnLst>
              <a:rect l="f52" t="f55" r="f53" b="f54"/>
              <a:pathLst>
                <a:path w="33" h="34">
                  <a:moveTo>
                    <a:pt x="f6" y="f8"/>
                  </a:moveTo>
                  <a:cubicBezTo>
                    <a:pt x="f6" y="f9"/>
                    <a:pt x="f10" y="f6"/>
                    <a:pt x="f11" y="f6"/>
                  </a:cubicBezTo>
                  <a:cubicBezTo>
                    <a:pt x="f12" y="f7"/>
                    <a:pt x="f13" y="f14"/>
                    <a:pt x="f5" y="f8"/>
                  </a:cubicBezTo>
                  <a:cubicBezTo>
                    <a:pt x="f5" y="f12"/>
                    <a:pt x="f15" y="f5"/>
                    <a:pt x="f8" y="f5"/>
                  </a:cubicBezTo>
                  <a:cubicBezTo>
                    <a:pt x="f14" y="f5"/>
                    <a:pt x="f16" y="f15"/>
                    <a:pt x="f6" y="f8"/>
                  </a:cubicBezTo>
                  <a:close/>
                </a:path>
              </a:pathLst>
            </a:custGeom>
            <a:solidFill>
              <a:srgbClr val="F3B52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42" name="Freeform 37">
            <a:extLst>
              <a:ext uri="{FF2B5EF4-FFF2-40B4-BE49-F238E27FC236}">
                <a16:creationId xmlns:a16="http://schemas.microsoft.com/office/drawing/2014/main" id="{ACC4BF4F-CFF7-5E5E-6B4E-D37ED579B022}"/>
              </a:ext>
            </a:extLst>
          </p:cNvPr>
          <p:cNvSpPr/>
          <p:nvPr/>
        </p:nvSpPr>
        <p:spPr>
          <a:xfrm>
            <a:off x="11274835" y="980922"/>
            <a:ext cx="782159" cy="513764"/>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974">
    <p:spTree>
      <p:nvGrpSpPr>
        <p:cNvPr id="1" name=""/>
        <p:cNvGrpSpPr/>
        <p:nvPr/>
      </p:nvGrpSpPr>
      <p:grpSpPr>
        <a:xfrm>
          <a:off x="0" y="0"/>
          <a:ext cx="0" cy="0"/>
          <a:chOff x="0" y="0"/>
          <a:chExt cx="0" cy="0"/>
        </a:xfrm>
      </p:grpSpPr>
      <p:pic>
        <p:nvPicPr>
          <p:cNvPr id="2" name="Picture 2" descr="persona con chaqueta de mezclilla azul con smarthone">
            <a:extLst>
              <a:ext uri="{FF2B5EF4-FFF2-40B4-BE49-F238E27FC236}">
                <a16:creationId xmlns:a16="http://schemas.microsoft.com/office/drawing/2014/main" id="{1389886F-0055-B0CD-122F-4711DFE74C9B}"/>
              </a:ext>
            </a:extLst>
          </p:cNvPr>
          <p:cNvPicPr>
            <a:picLocks noGrp="1" noChangeAspect="1"/>
          </p:cNvPicPr>
          <p:nvPr>
            <p:ph type="pic" idx="4294967295"/>
          </p:nvPr>
        </p:nvPicPr>
        <p:blipFill>
          <a:blip r:embed="rId3"/>
          <a:srcRect t="4711" b="4711"/>
          <a:stretch>
            <a:fillRect/>
          </a:stretch>
        </p:blipFill>
        <p:spPr>
          <a:xfrm>
            <a:off x="468922" y="562712"/>
            <a:ext cx="11243654" cy="5732583"/>
          </a:xfrm>
        </p:spPr>
      </p:pic>
      <p:sp>
        <p:nvSpPr>
          <p:cNvPr id="3" name="CuadroTexto 5">
            <a:extLst>
              <a:ext uri="{FF2B5EF4-FFF2-40B4-BE49-F238E27FC236}">
                <a16:creationId xmlns:a16="http://schemas.microsoft.com/office/drawing/2014/main" id="{0C6A35CE-87E4-C6C1-01FF-9E3E6661D7D7}"/>
              </a:ext>
            </a:extLst>
          </p:cNvPr>
          <p:cNvSpPr txBox="1"/>
          <p:nvPr/>
        </p:nvSpPr>
        <p:spPr>
          <a:xfrm>
            <a:off x="-2371798" y="2924699"/>
            <a:ext cx="11212125"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7200" b="1" i="0" u="none" strike="noStrike" kern="1200" cap="none" spc="0" baseline="0">
                <a:solidFill>
                  <a:srgbClr val="FFFFFF"/>
                </a:solidFill>
                <a:uFillTx/>
                <a:latin typeface="Arial"/>
              </a:rPr>
              <a:t>Thank </a:t>
            </a:r>
            <a:r>
              <a:rPr lang="es-ES" sz="7200" b="1" i="0" u="none" strike="noStrike" kern="1200" cap="none" spc="0" baseline="0">
                <a:solidFill>
                  <a:srgbClr val="0F78FF"/>
                </a:solidFill>
                <a:uFillTx/>
                <a:latin typeface="Arial"/>
              </a:rPr>
              <a:t>you</a:t>
            </a:r>
          </a:p>
        </p:txBody>
      </p:sp>
      <p:sp>
        <p:nvSpPr>
          <p:cNvPr id="4" name="Marcador de contenido 16">
            <a:extLst>
              <a:ext uri="{FF2B5EF4-FFF2-40B4-BE49-F238E27FC236}">
                <a16:creationId xmlns:a16="http://schemas.microsoft.com/office/drawing/2014/main" id="{11D5A8BF-625D-D2E3-1EFA-EB6695184495}"/>
              </a:ext>
            </a:extLst>
          </p:cNvPr>
          <p:cNvSpPr txBox="1"/>
          <p:nvPr/>
        </p:nvSpPr>
        <p:spPr>
          <a:xfrm>
            <a:off x="720528" y="4118878"/>
            <a:ext cx="5016974"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s-ES" sz="2000" b="0" i="0" u="none" strike="noStrike" kern="1200" cap="none" spc="0" baseline="0">
                <a:solidFill>
                  <a:srgbClr val="FFFFFF"/>
                </a:solidFill>
                <a:uFillTx/>
                <a:latin typeface="Arial"/>
              </a:rPr>
              <a:t>Curabitur venenatis viverra nisi, sed eleifend dui placerat sed ut ante vitae sapien hendrerit posuere eget a risus. </a:t>
            </a:r>
          </a:p>
        </p:txBody>
      </p:sp>
      <p:sp>
        <p:nvSpPr>
          <p:cNvPr id="5" name="Google Shape;11531;p55">
            <a:extLst>
              <a:ext uri="{FF2B5EF4-FFF2-40B4-BE49-F238E27FC236}">
                <a16:creationId xmlns:a16="http://schemas.microsoft.com/office/drawing/2014/main" id="{BBA59EC9-CD3F-B386-07EC-04E6D461E936}"/>
              </a:ext>
            </a:extLst>
          </p:cNvPr>
          <p:cNvSpPr/>
          <p:nvPr/>
        </p:nvSpPr>
        <p:spPr>
          <a:xfrm>
            <a:off x="11039130" y="5677884"/>
            <a:ext cx="478478" cy="393832"/>
          </a:xfrm>
          <a:custGeom>
            <a:avLst/>
            <a:gdLst>
              <a:gd name="f0" fmla="val 180"/>
              <a:gd name="f1" fmla="val w"/>
              <a:gd name="f2" fmla="val h"/>
              <a:gd name="f3" fmla="val 0"/>
              <a:gd name="f4" fmla="val 8688"/>
              <a:gd name="f5" fmla="val 7151"/>
              <a:gd name="f6" fmla="val 5678"/>
              <a:gd name="f7" fmla="val 4639"/>
              <a:gd name="f8" fmla="val 3643"/>
              <a:gd name="f9" fmla="val 810"/>
              <a:gd name="f10" fmla="val 3652"/>
              <a:gd name="f11" fmla="val 2026"/>
              <a:gd name="f12" fmla="val 2070"/>
              <a:gd name="f13" fmla="val 3551"/>
              <a:gd name="f14" fmla="val 3219"/>
              <a:gd name="f15" fmla="val 2012"/>
              <a:gd name="f16" fmla="val 2887"/>
              <a:gd name="f17" fmla="val 1940"/>
              <a:gd name="f18" fmla="val 2570"/>
              <a:gd name="f19" fmla="val 1839"/>
              <a:gd name="f20" fmla="val 1819"/>
              <a:gd name="f21" fmla="val 1579"/>
              <a:gd name="f22" fmla="val 1155"/>
              <a:gd name="f23" fmla="val 1160"/>
              <a:gd name="f24" fmla="val 592"/>
              <a:gd name="f25" fmla="val 612"/>
              <a:gd name="f26" fmla="val 390"/>
              <a:gd name="f27" fmla="val 410"/>
              <a:gd name="f28" fmla="val 375"/>
              <a:gd name="f29" fmla="val 395"/>
              <a:gd name="f30" fmla="val 358"/>
              <a:gd name="f31" fmla="val 388"/>
              <a:gd name="f32" fmla="val 342"/>
              <a:gd name="f33" fmla="val 312"/>
              <a:gd name="f34" fmla="val 284"/>
              <a:gd name="f35" fmla="val 275"/>
              <a:gd name="f36" fmla="val 438"/>
              <a:gd name="f37" fmla="val 202"/>
              <a:gd name="f38" fmla="val 727"/>
              <a:gd name="f39" fmla="val 1492"/>
              <a:gd name="f40" fmla="val 318"/>
              <a:gd name="f41" fmla="val 2301"/>
              <a:gd name="f42" fmla="val 982"/>
              <a:gd name="f43" fmla="val 2734"/>
              <a:gd name="f44" fmla="val 852"/>
              <a:gd name="f45" fmla="val 708"/>
              <a:gd name="f46" fmla="val 2719"/>
              <a:gd name="f47" fmla="val 578"/>
              <a:gd name="f48" fmla="val 2690"/>
              <a:gd name="f49" fmla="val 332"/>
              <a:gd name="f50" fmla="val 2633"/>
              <a:gd name="f51" fmla="val 327"/>
              <a:gd name="f52" fmla="val 2631"/>
              <a:gd name="f53" fmla="val 321"/>
              <a:gd name="f54" fmla="val 2630"/>
              <a:gd name="f55" fmla="val 315"/>
              <a:gd name="f56" fmla="val 278"/>
              <a:gd name="f57" fmla="val 246"/>
              <a:gd name="f58" fmla="val 2667"/>
              <a:gd name="f59" fmla="val 2705"/>
              <a:gd name="f60" fmla="val 289"/>
              <a:gd name="f61" fmla="val 2950"/>
              <a:gd name="f62" fmla="val 3513"/>
              <a:gd name="f63" fmla="val 751"/>
              <a:gd name="f64" fmla="val 3990"/>
              <a:gd name="f65" fmla="val 1256"/>
              <a:gd name="f66" fmla="val 4221"/>
              <a:gd name="f67" fmla="val 1314"/>
              <a:gd name="f68" fmla="val 4249"/>
              <a:gd name="f69" fmla="val 1299"/>
              <a:gd name="f70" fmla="val 4336"/>
              <a:gd name="f71" fmla="val 1242"/>
              <a:gd name="f72" fmla="val 4350"/>
              <a:gd name="f73" fmla="val 967"/>
              <a:gd name="f74" fmla="val 910"/>
              <a:gd name="f75" fmla="val 4365"/>
              <a:gd name="f76" fmla="val 881"/>
              <a:gd name="f77" fmla="val 4408"/>
              <a:gd name="f78" fmla="val 4452"/>
              <a:gd name="f79" fmla="val 1040"/>
              <a:gd name="f80" fmla="val 4697"/>
              <a:gd name="f81" fmla="val 5173"/>
              <a:gd name="f82" fmla="val 1790"/>
              <a:gd name="f83" fmla="val 5491"/>
              <a:gd name="f84" fmla="val 2324"/>
              <a:gd name="f85" fmla="val 5563"/>
              <a:gd name="f86" fmla="val 2382"/>
              <a:gd name="f87" fmla="val 5577"/>
              <a:gd name="f88" fmla="val 2397"/>
              <a:gd name="f89" fmla="val 5650"/>
              <a:gd name="f90" fmla="val 2353"/>
              <a:gd name="f91" fmla="val 5693"/>
              <a:gd name="f92" fmla="val 1891"/>
              <a:gd name="f93" fmla="val 6025"/>
              <a:gd name="f94" fmla="val 1357"/>
              <a:gd name="f95" fmla="val 6256"/>
              <a:gd name="f96" fmla="val 794"/>
              <a:gd name="f97" fmla="val 6357"/>
              <a:gd name="f98" fmla="val 188"/>
              <a:gd name="f99" fmla="val 6458"/>
              <a:gd name="f100" fmla="val 116"/>
              <a:gd name="f101" fmla="val 6472"/>
              <a:gd name="f102" fmla="val 6559"/>
              <a:gd name="f103" fmla="val 174"/>
              <a:gd name="f104" fmla="val 6588"/>
              <a:gd name="f105" fmla="val 6804"/>
              <a:gd name="f106" fmla="val 1328"/>
              <a:gd name="f107" fmla="val 7035"/>
              <a:gd name="f108" fmla="val 1949"/>
              <a:gd name="f109" fmla="val 5385"/>
              <a:gd name="f110" fmla="val 7136"/>
              <a:gd name="f111" fmla="val 7680"/>
              <a:gd name="f112" fmla="val 4870"/>
              <a:gd name="f113" fmla="val 7694"/>
              <a:gd name="f114" fmla="val 2055"/>
              <a:gd name="f115" fmla="val 1983"/>
              <a:gd name="f116" fmla="val 1969"/>
              <a:gd name="f117" fmla="val 7896"/>
              <a:gd name="f118" fmla="val 8070"/>
              <a:gd name="f119" fmla="val 1680"/>
              <a:gd name="f120" fmla="val 8243"/>
              <a:gd name="f121" fmla="val 1507"/>
              <a:gd name="f122" fmla="val 8647"/>
              <a:gd name="f123" fmla="val 1088"/>
              <a:gd name="f124" fmla="val 8687"/>
              <a:gd name="f125" fmla="val 1048"/>
              <a:gd name="f126" fmla="val 8653"/>
              <a:gd name="f127" fmla="val 971"/>
              <a:gd name="f128" fmla="val 8591"/>
              <a:gd name="f129" fmla="val 8586"/>
              <a:gd name="f130" fmla="val 8580"/>
              <a:gd name="f131" fmla="val 8575"/>
              <a:gd name="f132" fmla="val 973"/>
              <a:gd name="f133" fmla="val 8012"/>
              <a:gd name="f134" fmla="val 1117"/>
              <a:gd name="f135" fmla="val 7824"/>
              <a:gd name="f136" fmla="val 1146"/>
              <a:gd name="f137" fmla="val 7820"/>
              <a:gd name="f138" fmla="val 1147"/>
              <a:gd name="f139" fmla="val 7816"/>
              <a:gd name="f140" fmla="val 7812"/>
              <a:gd name="f141" fmla="val 7761"/>
              <a:gd name="f142" fmla="val 7728"/>
              <a:gd name="f143" fmla="val 1070"/>
              <a:gd name="f144" fmla="val 7781"/>
              <a:gd name="f145" fmla="val 1030"/>
              <a:gd name="f146" fmla="val 7839"/>
              <a:gd name="f147" fmla="val 915"/>
              <a:gd name="f148" fmla="val 7954"/>
              <a:gd name="f149" fmla="val 857"/>
              <a:gd name="f150" fmla="val 8402"/>
              <a:gd name="f151" fmla="val 366"/>
              <a:gd name="f152" fmla="val 8439"/>
              <a:gd name="f153" fmla="val 329"/>
              <a:gd name="f154" fmla="val 8401"/>
              <a:gd name="f155" fmla="val 259"/>
              <a:gd name="f156" fmla="val 8353"/>
              <a:gd name="f157" fmla="val 8346"/>
              <a:gd name="f158" fmla="val 8338"/>
              <a:gd name="f159" fmla="val 261"/>
              <a:gd name="f160" fmla="val 8330"/>
              <a:gd name="f161" fmla="val 265"/>
              <a:gd name="f162" fmla="val 7709"/>
              <a:gd name="f163" fmla="val 467"/>
              <a:gd name="f164" fmla="val 7521"/>
              <a:gd name="f165" fmla="val 525"/>
              <a:gd name="f166" fmla="val 7334"/>
              <a:gd name="f167" fmla="val 583"/>
              <a:gd name="f168" fmla="val 7131"/>
              <a:gd name="f169" fmla="val 7117"/>
              <a:gd name="f170" fmla="val 7088"/>
              <a:gd name="f171" fmla="val 597"/>
              <a:gd name="f172" fmla="val 7074"/>
              <a:gd name="f173" fmla="val 6667"/>
              <a:gd name="f174" fmla="val 6168"/>
              <a:gd name="f175" fmla="*/ f1 1 8688"/>
              <a:gd name="f176" fmla="*/ f2 1 7151"/>
              <a:gd name="f177" fmla="+- f5 0 f3"/>
              <a:gd name="f178" fmla="+- f4 0 f3"/>
              <a:gd name="f179" fmla="*/ f178 1 8688"/>
              <a:gd name="f180" fmla="*/ f177 1 7151"/>
              <a:gd name="f181" fmla="*/ f3 1 f179"/>
              <a:gd name="f182" fmla="*/ f4 1 f179"/>
              <a:gd name="f183" fmla="*/ f3 1 f180"/>
              <a:gd name="f184" fmla="*/ f5 1 f180"/>
              <a:gd name="f185" fmla="*/ f181 f175 1"/>
              <a:gd name="f186" fmla="*/ f182 f175 1"/>
              <a:gd name="f187" fmla="*/ f184 f176 1"/>
              <a:gd name="f188" fmla="*/ f183 f176 1"/>
            </a:gdLst>
            <a:ahLst/>
            <a:cxnLst>
              <a:cxn ang="3cd4">
                <a:pos x="hc" y="t"/>
              </a:cxn>
              <a:cxn ang="0">
                <a:pos x="r" y="vc"/>
              </a:cxn>
              <a:cxn ang="cd4">
                <a:pos x="hc" y="b"/>
              </a:cxn>
              <a:cxn ang="cd2">
                <a:pos x="l" y="vc"/>
              </a:cxn>
            </a:cxnLst>
            <a:rect l="f185" t="f188" r="f186" b="f187"/>
            <a:pathLst>
              <a:path w="8688" h="7151">
                <a:moveTo>
                  <a:pt x="f6" y="f3"/>
                </a:moveTo>
                <a:cubicBezTo>
                  <a:pt x="f7" y="f3"/>
                  <a:pt x="f8" y="f9"/>
                  <a:pt x="f10" y="f11"/>
                </a:cubicBezTo>
                <a:lnTo>
                  <a:pt x="f10" y="f12"/>
                </a:lnTo>
                <a:lnTo>
                  <a:pt x="f13" y="f12"/>
                </a:lnTo>
                <a:cubicBezTo>
                  <a:pt x="f14" y="f15"/>
                  <a:pt x="f16" y="f17"/>
                  <a:pt x="f18" y="f19"/>
                </a:cubicBezTo>
                <a:cubicBezTo>
                  <a:pt x="f20" y="f21"/>
                  <a:pt x="f22" y="f23"/>
                  <a:pt x="f24" y="f25"/>
                </a:cubicBezTo>
                <a:lnTo>
                  <a:pt x="f26" y="f27"/>
                </a:lnTo>
                <a:cubicBezTo>
                  <a:pt x="f28" y="f29"/>
                  <a:pt x="f30" y="f31"/>
                  <a:pt x="f32" y="f31"/>
                </a:cubicBezTo>
                <a:cubicBezTo>
                  <a:pt x="f33" y="f31"/>
                  <a:pt x="f34" y="f27"/>
                  <a:pt x="f35" y="f36"/>
                </a:cubicBezTo>
                <a:lnTo>
                  <a:pt x="f37" y="f38"/>
                </a:lnTo>
                <a:cubicBezTo>
                  <a:pt x="f3" y="f39"/>
                  <a:pt x="f40" y="f41"/>
                  <a:pt x="f42" y="f43"/>
                </a:cubicBezTo>
                <a:cubicBezTo>
                  <a:pt x="f44" y="f43"/>
                  <a:pt x="f45" y="f46"/>
                  <a:pt x="f47" y="f48"/>
                </a:cubicBezTo>
                <a:lnTo>
                  <a:pt x="f49" y="f50"/>
                </a:lnTo>
                <a:cubicBezTo>
                  <a:pt x="f51" y="f52"/>
                  <a:pt x="f53" y="f54"/>
                  <a:pt x="f55" y="f54"/>
                </a:cubicBezTo>
                <a:cubicBezTo>
                  <a:pt x="f56" y="f54"/>
                  <a:pt x="f57" y="f58"/>
                  <a:pt x="f57" y="f59"/>
                </a:cubicBezTo>
                <a:lnTo>
                  <a:pt x="f60" y="f61"/>
                </a:lnTo>
                <a:cubicBezTo>
                  <a:pt x="f26" y="f62"/>
                  <a:pt x="f63" y="f64"/>
                  <a:pt x="f65" y="f66"/>
                </a:cubicBezTo>
                <a:cubicBezTo>
                  <a:pt x="f67" y="f68"/>
                  <a:pt x="f69" y="f70"/>
                  <a:pt x="f71" y="f72"/>
                </a:cubicBezTo>
                <a:lnTo>
                  <a:pt x="f73" y="f72"/>
                </a:lnTo>
                <a:cubicBezTo>
                  <a:pt x="f74" y="f75"/>
                  <a:pt x="f76" y="f77"/>
                  <a:pt x="f74" y="f78"/>
                </a:cubicBezTo>
                <a:lnTo>
                  <a:pt x="f79" y="f80"/>
                </a:lnTo>
                <a:cubicBezTo>
                  <a:pt x="f67" y="f81"/>
                  <a:pt x="f82" y="f83"/>
                  <a:pt x="f84" y="f85"/>
                </a:cubicBezTo>
                <a:cubicBezTo>
                  <a:pt x="f86" y="f87"/>
                  <a:pt x="f88" y="f89"/>
                  <a:pt x="f90" y="f91"/>
                </a:cubicBezTo>
                <a:cubicBezTo>
                  <a:pt x="f92" y="f93"/>
                  <a:pt x="f94" y="f95"/>
                  <a:pt x="f96" y="f97"/>
                </a:cubicBezTo>
                <a:lnTo>
                  <a:pt x="f98" y="f99"/>
                </a:lnTo>
                <a:cubicBezTo>
                  <a:pt x="f100" y="f101"/>
                  <a:pt x="f100" y="f102"/>
                  <a:pt x="f103" y="f104"/>
                </a:cubicBezTo>
                <a:lnTo>
                  <a:pt x="f63" y="f105"/>
                </a:lnTo>
                <a:cubicBezTo>
                  <a:pt x="f106" y="f107"/>
                  <a:pt x="f108" y="f5"/>
                  <a:pt x="f18" y="f5"/>
                </a:cubicBezTo>
                <a:cubicBezTo>
                  <a:pt x="f109" y="f110"/>
                  <a:pt x="f111" y="f112"/>
                  <a:pt x="f113" y="f114"/>
                </a:cubicBezTo>
                <a:lnTo>
                  <a:pt x="f113" y="f11"/>
                </a:lnTo>
                <a:lnTo>
                  <a:pt x="f113" y="f115"/>
                </a:lnTo>
                <a:lnTo>
                  <a:pt x="f113" y="f116"/>
                </a:lnTo>
                <a:cubicBezTo>
                  <a:pt x="f117" y="f19"/>
                  <a:pt x="f118" y="f119"/>
                  <a:pt x="f120" y="f121"/>
                </a:cubicBezTo>
                <a:lnTo>
                  <a:pt x="f122" y="f123"/>
                </a:lnTo>
                <a:cubicBezTo>
                  <a:pt x="f124" y="f125"/>
                  <a:pt x="f126" y="f127"/>
                  <a:pt x="f128" y="f127"/>
                </a:cubicBezTo>
                <a:cubicBezTo>
                  <a:pt x="f129" y="f127"/>
                  <a:pt x="f130" y="f127"/>
                  <a:pt x="f131" y="f132"/>
                </a:cubicBezTo>
                <a:lnTo>
                  <a:pt x="f133" y="f134"/>
                </a:lnTo>
                <a:lnTo>
                  <a:pt x="f135" y="f136"/>
                </a:lnTo>
                <a:cubicBezTo>
                  <a:pt x="f137" y="f138"/>
                  <a:pt x="f139" y="f138"/>
                  <a:pt x="f140" y="f138"/>
                </a:cubicBezTo>
                <a:cubicBezTo>
                  <a:pt x="f141" y="f138"/>
                  <a:pt x="f142" y="f143"/>
                  <a:pt x="f144" y="f145"/>
                </a:cubicBezTo>
                <a:cubicBezTo>
                  <a:pt x="f146" y="f132"/>
                  <a:pt x="f117" y="f147"/>
                  <a:pt x="f148" y="f149"/>
                </a:cubicBezTo>
                <a:lnTo>
                  <a:pt x="f150" y="f151"/>
                </a:lnTo>
                <a:cubicBezTo>
                  <a:pt x="f152" y="f153"/>
                  <a:pt x="f154" y="f155"/>
                  <a:pt x="f156" y="f155"/>
                </a:cubicBezTo>
                <a:cubicBezTo>
                  <a:pt x="f157" y="f155"/>
                  <a:pt x="f158" y="f159"/>
                  <a:pt x="f160" y="f161"/>
                </a:cubicBezTo>
                <a:lnTo>
                  <a:pt x="f162" y="f163"/>
                </a:lnTo>
                <a:cubicBezTo>
                  <a:pt x="f164" y="f165"/>
                  <a:pt x="f166" y="f167"/>
                  <a:pt x="f168" y="f25"/>
                </a:cubicBezTo>
                <a:cubicBezTo>
                  <a:pt x="f169" y="f25"/>
                  <a:pt x="f170" y="f171"/>
                  <a:pt x="f172" y="f167"/>
                </a:cubicBezTo>
                <a:cubicBezTo>
                  <a:pt x="f173" y="f0"/>
                  <a:pt x="f174" y="f3"/>
                  <a:pt x="f6" y="f3"/>
                </a:cubicBezTo>
                <a:close/>
              </a:path>
            </a:pathLst>
          </a:custGeom>
          <a:solidFill>
            <a:srgbClr val="E9E9E9"/>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grpSp>
        <p:nvGrpSpPr>
          <p:cNvPr id="6" name="Google Shape;11532;p55">
            <a:extLst>
              <a:ext uri="{FF2B5EF4-FFF2-40B4-BE49-F238E27FC236}">
                <a16:creationId xmlns:a16="http://schemas.microsoft.com/office/drawing/2014/main" id="{0BFA6E0D-048F-B3CA-0C09-D789F2C1F8EA}"/>
              </a:ext>
            </a:extLst>
          </p:cNvPr>
          <p:cNvGrpSpPr/>
          <p:nvPr/>
        </p:nvGrpSpPr>
        <p:grpSpPr>
          <a:xfrm>
            <a:off x="10147663" y="5677866"/>
            <a:ext cx="425058" cy="425022"/>
            <a:chOff x="10147663" y="5677866"/>
            <a:chExt cx="425058" cy="425022"/>
          </a:xfrm>
        </p:grpSpPr>
        <p:sp>
          <p:nvSpPr>
            <p:cNvPr id="7" name="Google Shape;11533;p55">
              <a:extLst>
                <a:ext uri="{FF2B5EF4-FFF2-40B4-BE49-F238E27FC236}">
                  <a16:creationId xmlns:a16="http://schemas.microsoft.com/office/drawing/2014/main" id="{4EF34395-E14A-545B-89AF-767B0AD802DB}"/>
                </a:ext>
              </a:extLst>
            </p:cNvPr>
            <p:cNvSpPr/>
            <p:nvPr/>
          </p:nvSpPr>
          <p:spPr>
            <a:xfrm>
              <a:off x="10147663" y="5677866"/>
              <a:ext cx="425058" cy="425022"/>
            </a:xfrm>
            <a:custGeom>
              <a:avLst/>
              <a:gdLst>
                <a:gd name="f0" fmla="val w"/>
                <a:gd name="f1" fmla="val h"/>
                <a:gd name="f2" fmla="val 0"/>
                <a:gd name="f3" fmla="val 12288"/>
                <a:gd name="f4" fmla="val 12287"/>
                <a:gd name="f5" fmla="val 10053"/>
                <a:gd name="f6" fmla="val 1117"/>
                <a:gd name="f7" fmla="val 10669"/>
                <a:gd name="f8" fmla="val 11171"/>
                <a:gd name="f9" fmla="val 1617"/>
                <a:gd name="f10" fmla="val 2233"/>
                <a:gd name="f11" fmla="val 11170"/>
                <a:gd name="f12" fmla="val 2850"/>
                <a:gd name="f13" fmla="val 3351"/>
                <a:gd name="f14" fmla="val 9438"/>
                <a:gd name="f15" fmla="val 8937"/>
                <a:gd name="f16" fmla="val 6144"/>
                <a:gd name="f17" fmla="val 8300"/>
                <a:gd name="f18" fmla="val 3988"/>
                <a:gd name="f19" fmla="val 8299"/>
                <a:gd name="f20" fmla="val 10054"/>
                <a:gd name="f21" fmla="val 3989"/>
                <a:gd name="f22" fmla="val 2234"/>
                <a:gd name="f23" fmla="val 3987"/>
                <a:gd name="f24" fmla="val 1675"/>
                <a:gd name="f25" fmla="val 1"/>
                <a:gd name="f26" fmla="val 752"/>
                <a:gd name="f27" fmla="val 751"/>
                <a:gd name="f28" fmla="val 1676"/>
                <a:gd name="f29" fmla="val 10611"/>
                <a:gd name="f30" fmla="val 11536"/>
                <a:gd name="f31" fmla="val 12286"/>
                <a:gd name="f32" fmla="val 10612"/>
                <a:gd name="f33" fmla="*/ f0 1 12288"/>
                <a:gd name="f34" fmla="*/ f1 1 12287"/>
                <a:gd name="f35" fmla="+- f4 0 f2"/>
                <a:gd name="f36" fmla="+- f3 0 f2"/>
                <a:gd name="f37" fmla="*/ f36 1 12288"/>
                <a:gd name="f38" fmla="*/ f35 1 12287"/>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12288" h="12287">
                  <a:moveTo>
                    <a:pt x="f5" y="f6"/>
                  </a:moveTo>
                  <a:cubicBezTo>
                    <a:pt x="f7" y="f6"/>
                    <a:pt x="f8" y="f9"/>
                    <a:pt x="f8" y="f10"/>
                  </a:cubicBezTo>
                  <a:cubicBezTo>
                    <a:pt x="f11" y="f12"/>
                    <a:pt x="f7" y="f13"/>
                    <a:pt x="f5" y="f13"/>
                  </a:cubicBezTo>
                  <a:cubicBezTo>
                    <a:pt x="f14" y="f13"/>
                    <a:pt x="f15" y="f12"/>
                    <a:pt x="f15" y="f10"/>
                  </a:cubicBezTo>
                  <a:cubicBezTo>
                    <a:pt x="f15" y="f9"/>
                    <a:pt x="f14" y="f6"/>
                    <a:pt x="f5" y="f6"/>
                  </a:cubicBezTo>
                  <a:close/>
                  <a:moveTo>
                    <a:pt x="f16" y="f10"/>
                  </a:moveTo>
                  <a:cubicBezTo>
                    <a:pt x="f17" y="f10"/>
                    <a:pt x="f5" y="f18"/>
                    <a:pt x="f5" y="f16"/>
                  </a:cubicBezTo>
                  <a:cubicBezTo>
                    <a:pt x="f5" y="f19"/>
                    <a:pt x="f17" y="f20"/>
                    <a:pt x="f16" y="f20"/>
                  </a:cubicBezTo>
                  <a:cubicBezTo>
                    <a:pt x="f21" y="f20"/>
                    <a:pt x="f22" y="f19"/>
                    <a:pt x="f22" y="f16"/>
                  </a:cubicBezTo>
                  <a:cubicBezTo>
                    <a:pt x="f22" y="f18"/>
                    <a:pt x="f23" y="f10"/>
                    <a:pt x="f16" y="f10"/>
                  </a:cubicBezTo>
                  <a:close/>
                  <a:moveTo>
                    <a:pt x="f24" y="f25"/>
                  </a:moveTo>
                  <a:cubicBezTo>
                    <a:pt x="f26" y="f25"/>
                    <a:pt x="f2" y="f27"/>
                    <a:pt x="f2" y="f28"/>
                  </a:cubicBezTo>
                  <a:lnTo>
                    <a:pt x="f2" y="f29"/>
                  </a:lnTo>
                  <a:cubicBezTo>
                    <a:pt x="f2" y="f30"/>
                    <a:pt x="f26" y="f31"/>
                    <a:pt x="f24" y="f31"/>
                  </a:cubicBezTo>
                  <a:lnTo>
                    <a:pt x="f32" y="f31"/>
                  </a:lnTo>
                  <a:cubicBezTo>
                    <a:pt x="f30" y="f31"/>
                    <a:pt x="f3" y="f30"/>
                    <a:pt x="f3" y="f29"/>
                  </a:cubicBezTo>
                  <a:lnTo>
                    <a:pt x="f3" y="f28"/>
                  </a:lnTo>
                  <a:cubicBezTo>
                    <a:pt x="f3" y="f26"/>
                    <a:pt x="f30" y="f25"/>
                    <a:pt x="f32" y="f25"/>
                  </a:cubicBezTo>
                  <a:close/>
                </a:path>
              </a:pathLst>
            </a:custGeom>
            <a:solidFill>
              <a:srgbClr val="E9E9E9"/>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8" name="Google Shape;11534;p55">
              <a:extLst>
                <a:ext uri="{FF2B5EF4-FFF2-40B4-BE49-F238E27FC236}">
                  <a16:creationId xmlns:a16="http://schemas.microsoft.com/office/drawing/2014/main" id="{5E07419F-BA77-DE06-B2DF-E273822662B9}"/>
                </a:ext>
              </a:extLst>
            </p:cNvPr>
            <p:cNvSpPr/>
            <p:nvPr/>
          </p:nvSpPr>
          <p:spPr>
            <a:xfrm>
              <a:off x="10263536" y="5793784"/>
              <a:ext cx="193295" cy="193194"/>
            </a:xfrm>
            <a:custGeom>
              <a:avLst/>
              <a:gdLst>
                <a:gd name="f0" fmla="val w"/>
                <a:gd name="f1" fmla="val h"/>
                <a:gd name="f2" fmla="val 0"/>
                <a:gd name="f3" fmla="val 5588"/>
                <a:gd name="f4" fmla="val 5585"/>
                <a:gd name="f5" fmla="val 2794"/>
                <a:gd name="f6" fmla="val 1255"/>
                <a:gd name="f7" fmla="val 1"/>
                <a:gd name="f8" fmla="val 1252"/>
                <a:gd name="f9" fmla="val 2793"/>
                <a:gd name="f10" fmla="val 4332"/>
                <a:gd name="f11" fmla="val 4333"/>
                <a:gd name="f12" fmla="val 5587"/>
                <a:gd name="f13" fmla="*/ f0 1 5588"/>
                <a:gd name="f14" fmla="*/ f1 1 5585"/>
                <a:gd name="f15" fmla="+- f4 0 f2"/>
                <a:gd name="f16" fmla="+- f3 0 f2"/>
                <a:gd name="f17" fmla="*/ f16 1 5588"/>
                <a:gd name="f18" fmla="*/ f15 1 5585"/>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5588" h="5585">
                  <a:moveTo>
                    <a:pt x="f5" y="f2"/>
                  </a:moveTo>
                  <a:cubicBezTo>
                    <a:pt x="f6" y="f2"/>
                    <a:pt x="f7" y="f8"/>
                    <a:pt x="f7" y="f9"/>
                  </a:cubicBezTo>
                  <a:cubicBezTo>
                    <a:pt x="f7" y="f10"/>
                    <a:pt x="f6" y="f4"/>
                    <a:pt x="f5" y="f4"/>
                  </a:cubicBezTo>
                  <a:cubicBezTo>
                    <a:pt x="f11" y="f4"/>
                    <a:pt x="f12" y="f10"/>
                    <a:pt x="f12" y="f9"/>
                  </a:cubicBezTo>
                  <a:cubicBezTo>
                    <a:pt x="f12" y="f8"/>
                    <a:pt x="f11" y="f2"/>
                    <a:pt x="f5" y="f2"/>
                  </a:cubicBezTo>
                  <a:close/>
                </a:path>
              </a:pathLst>
            </a:custGeom>
            <a:solidFill>
              <a:srgbClr val="E9E9E9"/>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grpSp>
      <p:sp>
        <p:nvSpPr>
          <p:cNvPr id="9" name="Google Shape;11535;p55">
            <a:extLst>
              <a:ext uri="{FF2B5EF4-FFF2-40B4-BE49-F238E27FC236}">
                <a16:creationId xmlns:a16="http://schemas.microsoft.com/office/drawing/2014/main" id="{B9ABDD59-4D94-C1C1-C3F4-0A8CF35E6DD7}"/>
              </a:ext>
            </a:extLst>
          </p:cNvPr>
          <p:cNvSpPr/>
          <p:nvPr/>
        </p:nvSpPr>
        <p:spPr>
          <a:xfrm>
            <a:off x="8277916" y="5703387"/>
            <a:ext cx="491928" cy="342808"/>
          </a:xfrm>
          <a:custGeom>
            <a:avLst/>
            <a:gdLst>
              <a:gd name="f0" fmla="val w"/>
              <a:gd name="f1" fmla="val h"/>
              <a:gd name="f2" fmla="val 0"/>
              <a:gd name="f3" fmla="val 12544"/>
              <a:gd name="f4" fmla="val 8740"/>
              <a:gd name="f5" fmla="val 1469"/>
              <a:gd name="f6" fmla="val 8373"/>
              <a:gd name="f7" fmla="val 1002"/>
              <a:gd name="f8" fmla="val 8240"/>
              <a:gd name="f9" fmla="val 701"/>
              <a:gd name="f10" fmla="val 7940"/>
              <a:gd name="f11" fmla="val 535"/>
              <a:gd name="f12" fmla="val 7473"/>
              <a:gd name="f13" fmla="val 134"/>
              <a:gd name="f14" fmla="val 6338"/>
              <a:gd name="f15" fmla="val 1"/>
              <a:gd name="f16" fmla="val 1702"/>
              <a:gd name="f17" fmla="val 768"/>
              <a:gd name="f18" fmla="val 1035"/>
              <a:gd name="f19" fmla="val 468"/>
              <a:gd name="f20" fmla="val 1402"/>
              <a:gd name="f21" fmla="val 267"/>
              <a:gd name="f22" fmla="val 1802"/>
              <a:gd name="f23" fmla="val 234"/>
              <a:gd name="f24" fmla="val 3904"/>
              <a:gd name="f25" fmla="val 10408"/>
              <a:gd name="f26" fmla="val 34"/>
              <a:gd name="f27" fmla="val 11175"/>
              <a:gd name="f28" fmla="val 301"/>
              <a:gd name="f29" fmla="val 11609"/>
              <a:gd name="f30" fmla="val 11909"/>
              <a:gd name="f31" fmla="val 734"/>
              <a:gd name="f32" fmla="val 12076"/>
              <a:gd name="f33" fmla="val 1168"/>
              <a:gd name="f34" fmla="val 12510"/>
              <a:gd name="f35" fmla="val 2336"/>
              <a:gd name="f36" fmla="val 12543"/>
              <a:gd name="f37" fmla="val 6539"/>
              <a:gd name="f38" fmla="val 12009"/>
              <a:gd name="f39" fmla="val 7639"/>
              <a:gd name="f40" fmla="val 11876"/>
              <a:gd name="f41" fmla="val 11643"/>
              <a:gd name="f42" fmla="val 8140"/>
              <a:gd name="f43" fmla="val 11376"/>
              <a:gd name="f44" fmla="val 8306"/>
              <a:gd name="f45" fmla="val 10575"/>
              <a:gd name="f46" fmla="val 2503"/>
              <a:gd name="f47" fmla="val 8707"/>
              <a:gd name="f48" fmla="val 4804"/>
              <a:gd name="f49" fmla="val 6205"/>
              <a:gd name="f50" fmla="val 6072"/>
              <a:gd name="f51" fmla="val 5538"/>
              <a:gd name="f52" fmla="val 7339"/>
              <a:gd name="f53" fmla="val 4871"/>
              <a:gd name="f54" fmla="val 8607"/>
              <a:gd name="f55" fmla="val 4237"/>
              <a:gd name="f56" fmla="val 3570"/>
              <a:gd name="f57" fmla="val 2903"/>
              <a:gd name="f58" fmla="val 2235"/>
              <a:gd name="f59" fmla="*/ f0 1 12544"/>
              <a:gd name="f60" fmla="*/ f1 1 8740"/>
              <a:gd name="f61" fmla="+- f4 0 f2"/>
              <a:gd name="f62" fmla="+- f3 0 f2"/>
              <a:gd name="f63" fmla="*/ f62 1 12544"/>
              <a:gd name="f64" fmla="*/ f61 1 8740"/>
              <a:gd name="f65" fmla="*/ f2 1 f63"/>
              <a:gd name="f66" fmla="*/ f3 1 f63"/>
              <a:gd name="f67" fmla="*/ f2 1 f64"/>
              <a:gd name="f68" fmla="*/ f4 1 f64"/>
              <a:gd name="f69" fmla="*/ f65 f59 1"/>
              <a:gd name="f70" fmla="*/ f66 f59 1"/>
              <a:gd name="f71" fmla="*/ f68 f60 1"/>
              <a:gd name="f72" fmla="*/ f67 f60 1"/>
            </a:gdLst>
            <a:ahLst/>
            <a:cxnLst>
              <a:cxn ang="3cd4">
                <a:pos x="hc" y="t"/>
              </a:cxn>
              <a:cxn ang="0">
                <a:pos x="r" y="vc"/>
              </a:cxn>
              <a:cxn ang="cd4">
                <a:pos x="hc" y="b"/>
              </a:cxn>
              <a:cxn ang="cd2">
                <a:pos x="l" y="vc"/>
              </a:cxn>
            </a:cxnLst>
            <a:rect l="f69" t="f72" r="f70" b="f71"/>
            <a:pathLst>
              <a:path w="12544" h="8740">
                <a:moveTo>
                  <a:pt x="f5" y="f6"/>
                </a:moveTo>
                <a:cubicBezTo>
                  <a:pt x="f7" y="f8"/>
                  <a:pt x="f9" y="f10"/>
                  <a:pt x="f11" y="f12"/>
                </a:cubicBezTo>
                <a:cubicBezTo>
                  <a:pt x="f13" y="f14"/>
                  <a:pt x="f15" y="f16"/>
                  <a:pt x="f17" y="f17"/>
                </a:cubicBezTo>
                <a:cubicBezTo>
                  <a:pt x="f18" y="f19"/>
                  <a:pt x="f20" y="f21"/>
                  <a:pt x="f22" y="f23"/>
                </a:cubicBezTo>
                <a:cubicBezTo>
                  <a:pt x="f24" y="f15"/>
                  <a:pt x="f25" y="f26"/>
                  <a:pt x="f27" y="f28"/>
                </a:cubicBezTo>
                <a:cubicBezTo>
                  <a:pt x="f29" y="f19"/>
                  <a:pt x="f30" y="f31"/>
                  <a:pt x="f32" y="f33"/>
                </a:cubicBezTo>
                <a:cubicBezTo>
                  <a:pt x="f34" y="f35"/>
                  <a:pt x="f36" y="f37"/>
                  <a:pt x="f38" y="f39"/>
                </a:cubicBezTo>
                <a:cubicBezTo>
                  <a:pt x="f40" y="f10"/>
                  <a:pt x="f41" y="f42"/>
                  <a:pt x="f43" y="f44"/>
                </a:cubicBezTo>
                <a:cubicBezTo>
                  <a:pt x="f45" y="f4"/>
                  <a:pt x="f46" y="f47"/>
                  <a:pt x="f5" y="f6"/>
                </a:cubicBezTo>
                <a:close/>
                <a:moveTo>
                  <a:pt x="f48" y="f49"/>
                </a:moveTo>
                <a:cubicBezTo>
                  <a:pt x="f50" y="f51"/>
                  <a:pt x="f52" y="f53"/>
                  <a:pt x="f54" y="f55"/>
                </a:cubicBezTo>
                <a:cubicBezTo>
                  <a:pt x="f52" y="f56"/>
                  <a:pt x="f50" y="f57"/>
                  <a:pt x="f48" y="f58"/>
                </a:cubicBezTo>
                <a:close/>
              </a:path>
            </a:pathLst>
          </a:custGeom>
          <a:solidFill>
            <a:srgbClr val="E9E9E9"/>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10" name="Google Shape;11536;p55">
            <a:extLst>
              <a:ext uri="{FF2B5EF4-FFF2-40B4-BE49-F238E27FC236}">
                <a16:creationId xmlns:a16="http://schemas.microsoft.com/office/drawing/2014/main" id="{AE648A41-2672-F054-DA6C-2BD2C2794F3D}"/>
              </a:ext>
            </a:extLst>
          </p:cNvPr>
          <p:cNvSpPr/>
          <p:nvPr/>
        </p:nvSpPr>
        <p:spPr>
          <a:xfrm>
            <a:off x="9232980" y="5636398"/>
            <a:ext cx="418100" cy="476786"/>
          </a:xfrm>
          <a:custGeom>
            <a:avLst/>
            <a:gdLst>
              <a:gd name="f0" fmla="val w"/>
              <a:gd name="f1" fmla="val h"/>
              <a:gd name="f2" fmla="val 0"/>
              <a:gd name="f3" fmla="val 130928"/>
              <a:gd name="f4" fmla="val 148841"/>
              <a:gd name="f5" fmla="val 70184"/>
              <a:gd name="f6" fmla="val 67749"/>
              <a:gd name="f7" fmla="val 65781"/>
              <a:gd name="f8" fmla="val 1968"/>
              <a:gd name="f9" fmla="val 4370"/>
              <a:gd name="f10" fmla="val 100105"/>
              <a:gd name="f11" fmla="val 106844"/>
              <a:gd name="f12" fmla="val 61744"/>
              <a:gd name="f13" fmla="val 112915"/>
              <a:gd name="f14" fmla="val 55507"/>
              <a:gd name="f15" fmla="val 115483"/>
              <a:gd name="f16" fmla="val 53445"/>
              <a:gd name="f17" fmla="val 116348"/>
              <a:gd name="f18" fmla="val 51279"/>
              <a:gd name="f19" fmla="val 116767"/>
              <a:gd name="f20" fmla="val 49132"/>
              <a:gd name="f21" fmla="val 44819"/>
              <a:gd name="f22" fmla="val 40578"/>
              <a:gd name="f23" fmla="val 115076"/>
              <a:gd name="f24" fmla="val 37394"/>
              <a:gd name="f25" fmla="val 111914"/>
              <a:gd name="f26" fmla="val 32624"/>
              <a:gd name="f27" fmla="val 107177"/>
              <a:gd name="f28" fmla="val 31156"/>
              <a:gd name="f29" fmla="val 100039"/>
              <a:gd name="f30" fmla="val 33691"/>
              <a:gd name="f31" fmla="val 93801"/>
              <a:gd name="f32" fmla="val 36260"/>
              <a:gd name="f33" fmla="val 87563"/>
              <a:gd name="f34" fmla="val 42297"/>
              <a:gd name="f35" fmla="val 83493"/>
              <a:gd name="f36" fmla="val 49035"/>
              <a:gd name="f37" fmla="val 83460"/>
              <a:gd name="f38" fmla="val 51437"/>
              <a:gd name="f39" fmla="val 53405"/>
              <a:gd name="f40" fmla="val 81492"/>
              <a:gd name="f41" fmla="val 79090"/>
              <a:gd name="f42" fmla="val 55740"/>
              <a:gd name="f43" fmla="val 53305"/>
              <a:gd name="f44" fmla="val 51370"/>
              <a:gd name="f45" fmla="val 21983"/>
              <a:gd name="f46" fmla="val 73253"/>
              <a:gd name="f47" fmla="val 126991"/>
              <a:gd name="f48" fmla="val 21949"/>
              <a:gd name="f49" fmla="val 148840"/>
              <a:gd name="f50" fmla="val 49002"/>
              <a:gd name="f51" fmla="val 76021"/>
              <a:gd name="f52" fmla="val 98037"/>
              <a:gd name="f53" fmla="val 57742"/>
              <a:gd name="f54" fmla="val 106751"/>
              <a:gd name="f55" fmla="val 62347"/>
              <a:gd name="f56" fmla="val 116484"/>
              <a:gd name="f57" fmla="val 64780"/>
              <a:gd name="f58" fmla="val 126356"/>
              <a:gd name="f59" fmla="val 126423"/>
              <a:gd name="f60" fmla="val 126490"/>
              <a:gd name="f61" fmla="val 126557"/>
              <a:gd name="f62" fmla="val 128959"/>
              <a:gd name="f63" fmla="val 130927"/>
              <a:gd name="f64" fmla="val 62812"/>
              <a:gd name="f65" fmla="val 60410"/>
              <a:gd name="f66" fmla="val 37094"/>
              <a:gd name="f67" fmla="val 34658"/>
              <a:gd name="f68" fmla="val 32724"/>
              <a:gd name="f69" fmla="val 110813"/>
              <a:gd name="f70" fmla="val 19981"/>
              <a:gd name="f71" fmla="val 96069"/>
              <a:gd name="f72" fmla="val 93667"/>
              <a:gd name="f73" fmla="*/ f0 1 130928"/>
              <a:gd name="f74" fmla="*/ f1 1 148841"/>
              <a:gd name="f75" fmla="+- f4 0 f2"/>
              <a:gd name="f76" fmla="+- f3 0 f2"/>
              <a:gd name="f77" fmla="*/ f76 1 130928"/>
              <a:gd name="f78" fmla="*/ f75 1 148841"/>
              <a:gd name="f79" fmla="*/ f2 1 f77"/>
              <a:gd name="f80" fmla="*/ f3 1 f77"/>
              <a:gd name="f81" fmla="*/ f2 1 f78"/>
              <a:gd name="f82" fmla="*/ f4 1 f78"/>
              <a:gd name="f83" fmla="*/ f79 f73 1"/>
              <a:gd name="f84" fmla="*/ f80 f73 1"/>
              <a:gd name="f85" fmla="*/ f82 f74 1"/>
              <a:gd name="f86" fmla="*/ f81 f74 1"/>
            </a:gdLst>
            <a:ahLst/>
            <a:cxnLst>
              <a:cxn ang="3cd4">
                <a:pos x="hc" y="t"/>
              </a:cxn>
              <a:cxn ang="0">
                <a:pos x="r" y="vc"/>
              </a:cxn>
              <a:cxn ang="cd4">
                <a:pos x="hc" y="b"/>
              </a:cxn>
              <a:cxn ang="cd2">
                <a:pos x="l" y="vc"/>
              </a:cxn>
            </a:cxnLst>
            <a:rect l="f83" t="f86" r="f84" b="f85"/>
            <a:pathLst>
              <a:path w="130928" h="148841">
                <a:moveTo>
                  <a:pt x="f5" y="f2"/>
                </a:moveTo>
                <a:cubicBezTo>
                  <a:pt x="f6" y="f2"/>
                  <a:pt x="f7" y="f8"/>
                  <a:pt x="f7" y="f9"/>
                </a:cubicBezTo>
                <a:lnTo>
                  <a:pt x="f7" y="f10"/>
                </a:lnTo>
                <a:cubicBezTo>
                  <a:pt x="f7" y="f11"/>
                  <a:pt x="f12" y="f13"/>
                  <a:pt x="f14" y="f15"/>
                </a:cubicBezTo>
                <a:cubicBezTo>
                  <a:pt x="f16" y="f17"/>
                  <a:pt x="f18" y="f19"/>
                  <a:pt x="f20" y="f19"/>
                </a:cubicBezTo>
                <a:cubicBezTo>
                  <a:pt x="f21" y="f19"/>
                  <a:pt x="f22" y="f23"/>
                  <a:pt x="f24" y="f25"/>
                </a:cubicBezTo>
                <a:cubicBezTo>
                  <a:pt x="f26" y="f27"/>
                  <a:pt x="f28" y="f29"/>
                  <a:pt x="f30" y="f31"/>
                </a:cubicBezTo>
                <a:cubicBezTo>
                  <a:pt x="f32" y="f33"/>
                  <a:pt x="f34" y="f35"/>
                  <a:pt x="f36" y="f37"/>
                </a:cubicBezTo>
                <a:cubicBezTo>
                  <a:pt x="f38" y="f37"/>
                  <a:pt x="f39" y="f40"/>
                  <a:pt x="f39" y="f41"/>
                </a:cubicBezTo>
                <a:lnTo>
                  <a:pt x="f39" y="f42"/>
                </a:lnTo>
                <a:cubicBezTo>
                  <a:pt x="f39" y="f43"/>
                  <a:pt x="f38" y="f44"/>
                  <a:pt x="f36" y="f44"/>
                </a:cubicBezTo>
                <a:cubicBezTo>
                  <a:pt x="f45" y="f44"/>
                  <a:pt x="f2" y="f46"/>
                  <a:pt x="f2" y="f10"/>
                </a:cubicBezTo>
                <a:cubicBezTo>
                  <a:pt x="f2" y="f47"/>
                  <a:pt x="f48" y="f49"/>
                  <a:pt x="f50" y="f49"/>
                </a:cubicBezTo>
                <a:cubicBezTo>
                  <a:pt x="f51" y="f49"/>
                  <a:pt x="f52" y="f47"/>
                  <a:pt x="f52" y="f10"/>
                </a:cubicBezTo>
                <a:lnTo>
                  <a:pt x="f52" y="f53"/>
                </a:lnTo>
                <a:cubicBezTo>
                  <a:pt x="f54" y="f55"/>
                  <a:pt x="f56" y="f57"/>
                  <a:pt x="f58" y="f57"/>
                </a:cubicBezTo>
                <a:cubicBezTo>
                  <a:pt x="f59" y="f57"/>
                  <a:pt x="f60" y="f57"/>
                  <a:pt x="f61" y="f57"/>
                </a:cubicBezTo>
                <a:cubicBezTo>
                  <a:pt x="f62" y="f57"/>
                  <a:pt x="f63" y="f64"/>
                  <a:pt x="f63" y="f65"/>
                </a:cubicBezTo>
                <a:lnTo>
                  <a:pt x="f63" y="f66"/>
                </a:lnTo>
                <a:cubicBezTo>
                  <a:pt x="f63" y="f67"/>
                  <a:pt x="f62" y="f68"/>
                  <a:pt x="f61" y="f68"/>
                </a:cubicBezTo>
                <a:cubicBezTo>
                  <a:pt x="f69" y="f68"/>
                  <a:pt x="f52" y="f70"/>
                  <a:pt x="f52" y="f9"/>
                </a:cubicBezTo>
                <a:cubicBezTo>
                  <a:pt x="f52" y="f8"/>
                  <a:pt x="f71" y="f2"/>
                  <a:pt x="f72" y="f2"/>
                </a:cubicBezTo>
                <a:close/>
              </a:path>
            </a:pathLst>
          </a:custGeom>
          <a:solidFill>
            <a:srgbClr val="E9E9E9"/>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12" name="Elipse 26">
            <a:extLst>
              <a:ext uri="{FF2B5EF4-FFF2-40B4-BE49-F238E27FC236}">
                <a16:creationId xmlns:a16="http://schemas.microsoft.com/office/drawing/2014/main" id="{256FA257-AAD2-6AC6-2058-A0863E387651}"/>
              </a:ext>
            </a:extLst>
          </p:cNvPr>
          <p:cNvSpPr/>
          <p:nvPr/>
        </p:nvSpPr>
        <p:spPr>
          <a:xfrm>
            <a:off x="2490907" y="906737"/>
            <a:ext cx="1731599" cy="17315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13" name="Grupo 1">
            <a:extLst>
              <a:ext uri="{FF2B5EF4-FFF2-40B4-BE49-F238E27FC236}">
                <a16:creationId xmlns:a16="http://schemas.microsoft.com/office/drawing/2014/main" id="{AB7E9AC1-7DAE-978F-1322-5E7E1EB6141F}"/>
              </a:ext>
            </a:extLst>
          </p:cNvPr>
          <p:cNvGrpSpPr/>
          <p:nvPr/>
        </p:nvGrpSpPr>
        <p:grpSpPr>
          <a:xfrm>
            <a:off x="2963478" y="905731"/>
            <a:ext cx="1144408" cy="1803727"/>
            <a:chOff x="2963478" y="905731"/>
            <a:chExt cx="1144408" cy="1803727"/>
          </a:xfrm>
        </p:grpSpPr>
        <p:sp>
          <p:nvSpPr>
            <p:cNvPr id="14" name="Freeform 8">
              <a:extLst>
                <a:ext uri="{FF2B5EF4-FFF2-40B4-BE49-F238E27FC236}">
                  <a16:creationId xmlns:a16="http://schemas.microsoft.com/office/drawing/2014/main" id="{AD3B20D0-0E8D-56BF-60BD-21CD8CDCDDC8}"/>
                </a:ext>
              </a:extLst>
            </p:cNvPr>
            <p:cNvSpPr/>
            <p:nvPr/>
          </p:nvSpPr>
          <p:spPr>
            <a:xfrm>
              <a:off x="2963478" y="905731"/>
              <a:ext cx="1100864" cy="1803727"/>
            </a:xfrm>
            <a:custGeom>
              <a:avLst/>
              <a:gdLst>
                <a:gd name="f0" fmla="val 10800000"/>
                <a:gd name="f1" fmla="val 5400000"/>
                <a:gd name="f2" fmla="val 180"/>
                <a:gd name="f3" fmla="val w"/>
                <a:gd name="f4" fmla="val h"/>
                <a:gd name="f5" fmla="val 0"/>
                <a:gd name="f6" fmla="val 382"/>
                <a:gd name="f7" fmla="val 626"/>
                <a:gd name="f8" fmla="val 35"/>
                <a:gd name="f9" fmla="val 408"/>
                <a:gd name="f10" fmla="val 68"/>
                <a:gd name="f11" fmla="val 298"/>
                <a:gd name="f12" fmla="val 100"/>
                <a:gd name="f13" fmla="val 188"/>
                <a:gd name="f14" fmla="val 133"/>
                <a:gd name="f15" fmla="val 78"/>
                <a:gd name="f16" fmla="val 137"/>
                <a:gd name="f17" fmla="val 62"/>
                <a:gd name="f18" fmla="val 144"/>
                <a:gd name="f19" fmla="val 48"/>
                <a:gd name="f20" fmla="val 145"/>
                <a:gd name="f21" fmla="val 32"/>
                <a:gd name="f22" fmla="val 158"/>
                <a:gd name="f23" fmla="val 9"/>
                <a:gd name="f24" fmla="val 176"/>
                <a:gd name="f25" fmla="val 203"/>
                <a:gd name="f26" fmla="val 3"/>
                <a:gd name="f27" fmla="val 251"/>
                <a:gd name="f28" fmla="val 7"/>
                <a:gd name="f29" fmla="val 301"/>
                <a:gd name="f30" fmla="val 350"/>
                <a:gd name="f31" fmla="val 12"/>
                <a:gd name="f32" fmla="val 364"/>
                <a:gd name="f33" fmla="val 375"/>
                <a:gd name="f34" fmla="val 17"/>
                <a:gd name="f35" fmla="val 30"/>
                <a:gd name="f36" fmla="val 374"/>
                <a:gd name="f37" fmla="val 379"/>
                <a:gd name="f38" fmla="val 42"/>
                <a:gd name="f39" fmla="val 378"/>
                <a:gd name="f40" fmla="val 49"/>
                <a:gd name="f41" fmla="val 365"/>
                <a:gd name="f42" fmla="val 112"/>
                <a:gd name="f43" fmla="val 346"/>
                <a:gd name="f44" fmla="val 175"/>
                <a:gd name="f45" fmla="val 329"/>
                <a:gd name="f46" fmla="val 237"/>
                <a:gd name="f47" fmla="val 300"/>
                <a:gd name="f48" fmla="val 344"/>
                <a:gd name="f49" fmla="val 272"/>
                <a:gd name="f50" fmla="val 450"/>
                <a:gd name="f51" fmla="val 243"/>
                <a:gd name="f52" fmla="val 556"/>
                <a:gd name="f53" fmla="val 240"/>
                <a:gd name="f54" fmla="val 565"/>
                <a:gd name="f55" fmla="val 238"/>
                <a:gd name="f56" fmla="val 574"/>
                <a:gd name="f57" fmla="val 234"/>
                <a:gd name="f58" fmla="val 582"/>
                <a:gd name="f59" fmla="val 233"/>
                <a:gd name="f60" fmla="val 583"/>
                <a:gd name="f61" fmla="val 584"/>
                <a:gd name="f62" fmla="val 235"/>
                <a:gd name="f63" fmla="val 581"/>
                <a:gd name="f64" fmla="val 577"/>
                <a:gd name="f65" fmla="val 566"/>
                <a:gd name="f66" fmla="val 249"/>
                <a:gd name="f67" fmla="val 568"/>
                <a:gd name="f68" fmla="val 254"/>
                <a:gd name="f69" fmla="val 575"/>
                <a:gd name="f70" fmla="val 579"/>
                <a:gd name="f71" fmla="val 250"/>
                <a:gd name="f72" fmla="val 599"/>
                <a:gd name="f73" fmla="val 242"/>
                <a:gd name="f74" fmla="val 616"/>
                <a:gd name="f75" fmla="val 221"/>
                <a:gd name="f76" fmla="val 622"/>
                <a:gd name="f77" fmla="val 206"/>
                <a:gd name="f78" fmla="val 192"/>
                <a:gd name="f79" fmla="val 625"/>
                <a:gd name="f80" fmla="val 178"/>
                <a:gd name="f81" fmla="val 620"/>
                <a:gd name="f82" fmla="val 136"/>
                <a:gd name="f83" fmla="val 606"/>
                <a:gd name="f84" fmla="val 96"/>
                <a:gd name="f85" fmla="val 591"/>
                <a:gd name="f86" fmla="val 54"/>
                <a:gd name="f87" fmla="val 572"/>
                <a:gd name="f88" fmla="val 38"/>
                <a:gd name="f89" fmla="val 567"/>
                <a:gd name="f90" fmla="val 5"/>
                <a:gd name="f91" fmla="val 552"/>
                <a:gd name="f92" fmla="val 541"/>
                <a:gd name="f93" fmla="val 502"/>
                <a:gd name="f94" fmla="val 6"/>
                <a:gd name="f95" fmla="val 492"/>
                <a:gd name="f96" fmla="val 483"/>
                <a:gd name="f97" fmla="val 15"/>
                <a:gd name="f98" fmla="val 476"/>
                <a:gd name="f99" fmla="val 20"/>
                <a:gd name="f100" fmla="val 453"/>
                <a:gd name="f101" fmla="val 25"/>
                <a:gd name="f102" fmla="val 429"/>
                <a:gd name="f103" fmla="+- 0 0 -90"/>
                <a:gd name="f104" fmla="*/ f3 1 382"/>
                <a:gd name="f105" fmla="*/ f4 1 626"/>
                <a:gd name="f106" fmla="+- f7 0 f5"/>
                <a:gd name="f107" fmla="+- f6 0 f5"/>
                <a:gd name="f108" fmla="*/ f103 f0 1"/>
                <a:gd name="f109" fmla="*/ f107 1 382"/>
                <a:gd name="f110" fmla="*/ f106 1 626"/>
                <a:gd name="f111" fmla="*/ 35 f107 1"/>
                <a:gd name="f112" fmla="*/ 408 f106 1"/>
                <a:gd name="f113" fmla="*/ 133 f107 1"/>
                <a:gd name="f114" fmla="*/ 78 f106 1"/>
                <a:gd name="f115" fmla="*/ 145 f107 1"/>
                <a:gd name="f116" fmla="*/ 32 f106 1"/>
                <a:gd name="f117" fmla="*/ 203 f107 1"/>
                <a:gd name="f118" fmla="*/ 3 f106 1"/>
                <a:gd name="f119" fmla="*/ 350 f107 1"/>
                <a:gd name="f120" fmla="*/ 12 f106 1"/>
                <a:gd name="f121" fmla="*/ 382 f107 1"/>
                <a:gd name="f122" fmla="*/ 30 f106 1"/>
                <a:gd name="f123" fmla="*/ 378 f107 1"/>
                <a:gd name="f124" fmla="*/ 49 f106 1"/>
                <a:gd name="f125" fmla="*/ 329 f107 1"/>
                <a:gd name="f126" fmla="*/ 237 f106 1"/>
                <a:gd name="f127" fmla="*/ 243 f107 1"/>
                <a:gd name="f128" fmla="*/ 556 f106 1"/>
                <a:gd name="f129" fmla="*/ 234 f107 1"/>
                <a:gd name="f130" fmla="*/ 582 f106 1"/>
                <a:gd name="f131" fmla="*/ 233 f107 1"/>
                <a:gd name="f132" fmla="*/ 584 f106 1"/>
                <a:gd name="f133" fmla="*/ 235 f107 1"/>
                <a:gd name="f134" fmla="*/ 581 f106 1"/>
                <a:gd name="f135" fmla="*/ 249 f107 1"/>
                <a:gd name="f136" fmla="*/ 568 f106 1"/>
                <a:gd name="f137" fmla="*/ 254 f107 1"/>
                <a:gd name="f138" fmla="*/ 579 f106 1"/>
                <a:gd name="f139" fmla="*/ 221 f107 1"/>
                <a:gd name="f140" fmla="*/ 622 f106 1"/>
                <a:gd name="f141" fmla="*/ 178 f107 1"/>
                <a:gd name="f142" fmla="*/ 620 f106 1"/>
                <a:gd name="f143" fmla="*/ 54 f107 1"/>
                <a:gd name="f144" fmla="*/ 577 f106 1"/>
                <a:gd name="f145" fmla="*/ 38 f107 1"/>
                <a:gd name="f146" fmla="*/ 567 f106 1"/>
                <a:gd name="f147" fmla="*/ 7 f107 1"/>
                <a:gd name="f148" fmla="*/ 502 f106 1"/>
                <a:gd name="f149" fmla="*/ 15 f107 1"/>
                <a:gd name="f150" fmla="*/ 476 f106 1"/>
                <a:gd name="f151" fmla="*/ f108 1 f2"/>
                <a:gd name="f152" fmla="*/ f111 1 382"/>
                <a:gd name="f153" fmla="*/ f112 1 626"/>
                <a:gd name="f154" fmla="*/ f113 1 382"/>
                <a:gd name="f155" fmla="*/ f114 1 626"/>
                <a:gd name="f156" fmla="*/ f115 1 382"/>
                <a:gd name="f157" fmla="*/ f116 1 626"/>
                <a:gd name="f158" fmla="*/ f117 1 382"/>
                <a:gd name="f159" fmla="*/ f118 1 626"/>
                <a:gd name="f160" fmla="*/ f119 1 382"/>
                <a:gd name="f161" fmla="*/ f120 1 626"/>
                <a:gd name="f162" fmla="*/ f121 1 382"/>
                <a:gd name="f163" fmla="*/ f122 1 626"/>
                <a:gd name="f164" fmla="*/ f123 1 382"/>
                <a:gd name="f165" fmla="*/ f124 1 626"/>
                <a:gd name="f166" fmla="*/ f125 1 382"/>
                <a:gd name="f167" fmla="*/ f126 1 626"/>
                <a:gd name="f168" fmla="*/ f127 1 382"/>
                <a:gd name="f169" fmla="*/ f128 1 626"/>
                <a:gd name="f170" fmla="*/ f129 1 382"/>
                <a:gd name="f171" fmla="*/ f130 1 626"/>
                <a:gd name="f172" fmla="*/ f131 1 382"/>
                <a:gd name="f173" fmla="*/ f132 1 626"/>
                <a:gd name="f174" fmla="*/ f133 1 382"/>
                <a:gd name="f175" fmla="*/ f134 1 626"/>
                <a:gd name="f176" fmla="*/ f135 1 382"/>
                <a:gd name="f177" fmla="*/ f136 1 626"/>
                <a:gd name="f178" fmla="*/ f137 1 382"/>
                <a:gd name="f179" fmla="*/ f138 1 626"/>
                <a:gd name="f180" fmla="*/ f139 1 382"/>
                <a:gd name="f181" fmla="*/ f140 1 626"/>
                <a:gd name="f182" fmla="*/ f141 1 382"/>
                <a:gd name="f183" fmla="*/ f142 1 626"/>
                <a:gd name="f184" fmla="*/ f143 1 382"/>
                <a:gd name="f185" fmla="*/ f144 1 626"/>
                <a:gd name="f186" fmla="*/ f145 1 382"/>
                <a:gd name="f187" fmla="*/ f146 1 626"/>
                <a:gd name="f188" fmla="*/ f147 1 382"/>
                <a:gd name="f189" fmla="*/ f148 1 626"/>
                <a:gd name="f190" fmla="*/ f149 1 382"/>
                <a:gd name="f191" fmla="*/ f150 1 626"/>
                <a:gd name="f192" fmla="*/ 0 1 f109"/>
                <a:gd name="f193" fmla="*/ f6 1 f109"/>
                <a:gd name="f194" fmla="*/ 0 1 f110"/>
                <a:gd name="f195" fmla="*/ f7 1 f110"/>
                <a:gd name="f196" fmla="+- f151 0 f1"/>
                <a:gd name="f197" fmla="*/ f152 1 f109"/>
                <a:gd name="f198" fmla="*/ f153 1 f110"/>
                <a:gd name="f199" fmla="*/ f154 1 f109"/>
                <a:gd name="f200" fmla="*/ f155 1 f110"/>
                <a:gd name="f201" fmla="*/ f156 1 f109"/>
                <a:gd name="f202" fmla="*/ f157 1 f110"/>
                <a:gd name="f203" fmla="*/ f158 1 f109"/>
                <a:gd name="f204" fmla="*/ f159 1 f110"/>
                <a:gd name="f205" fmla="*/ f160 1 f109"/>
                <a:gd name="f206" fmla="*/ f161 1 f110"/>
                <a:gd name="f207" fmla="*/ f162 1 f109"/>
                <a:gd name="f208" fmla="*/ f163 1 f110"/>
                <a:gd name="f209" fmla="*/ f164 1 f109"/>
                <a:gd name="f210" fmla="*/ f165 1 f110"/>
                <a:gd name="f211" fmla="*/ f166 1 f109"/>
                <a:gd name="f212" fmla="*/ f167 1 f110"/>
                <a:gd name="f213" fmla="*/ f168 1 f109"/>
                <a:gd name="f214" fmla="*/ f169 1 f110"/>
                <a:gd name="f215" fmla="*/ f170 1 f109"/>
                <a:gd name="f216" fmla="*/ f171 1 f110"/>
                <a:gd name="f217" fmla="*/ f172 1 f109"/>
                <a:gd name="f218" fmla="*/ f173 1 f110"/>
                <a:gd name="f219" fmla="*/ f174 1 f109"/>
                <a:gd name="f220" fmla="*/ f175 1 f110"/>
                <a:gd name="f221" fmla="*/ f176 1 f109"/>
                <a:gd name="f222" fmla="*/ f177 1 f110"/>
                <a:gd name="f223" fmla="*/ f178 1 f109"/>
                <a:gd name="f224" fmla="*/ f179 1 f110"/>
                <a:gd name="f225" fmla="*/ f180 1 f109"/>
                <a:gd name="f226" fmla="*/ f181 1 f110"/>
                <a:gd name="f227" fmla="*/ f182 1 f109"/>
                <a:gd name="f228" fmla="*/ f183 1 f110"/>
                <a:gd name="f229" fmla="*/ f184 1 f109"/>
                <a:gd name="f230" fmla="*/ f185 1 f110"/>
                <a:gd name="f231" fmla="*/ f186 1 f109"/>
                <a:gd name="f232" fmla="*/ f187 1 f110"/>
                <a:gd name="f233" fmla="*/ f188 1 f109"/>
                <a:gd name="f234" fmla="*/ f189 1 f110"/>
                <a:gd name="f235" fmla="*/ f190 1 f109"/>
                <a:gd name="f236" fmla="*/ f191 1 f110"/>
                <a:gd name="f237" fmla="*/ f192 f104 1"/>
                <a:gd name="f238" fmla="*/ f193 f104 1"/>
                <a:gd name="f239" fmla="*/ f195 f105 1"/>
                <a:gd name="f240" fmla="*/ f194 f105 1"/>
                <a:gd name="f241" fmla="*/ f197 f104 1"/>
                <a:gd name="f242" fmla="*/ f198 f105 1"/>
                <a:gd name="f243" fmla="*/ f199 f104 1"/>
                <a:gd name="f244" fmla="*/ f200 f105 1"/>
                <a:gd name="f245" fmla="*/ f201 f104 1"/>
                <a:gd name="f246" fmla="*/ f202 f105 1"/>
                <a:gd name="f247" fmla="*/ f203 f104 1"/>
                <a:gd name="f248" fmla="*/ f204 f105 1"/>
                <a:gd name="f249" fmla="*/ f205 f104 1"/>
                <a:gd name="f250" fmla="*/ f206 f105 1"/>
                <a:gd name="f251" fmla="*/ f207 f104 1"/>
                <a:gd name="f252" fmla="*/ f208 f105 1"/>
                <a:gd name="f253" fmla="*/ f209 f104 1"/>
                <a:gd name="f254" fmla="*/ f210 f105 1"/>
                <a:gd name="f255" fmla="*/ f211 f104 1"/>
                <a:gd name="f256" fmla="*/ f212 f105 1"/>
                <a:gd name="f257" fmla="*/ f213 f104 1"/>
                <a:gd name="f258" fmla="*/ f214 f105 1"/>
                <a:gd name="f259" fmla="*/ f215 f104 1"/>
                <a:gd name="f260" fmla="*/ f216 f105 1"/>
                <a:gd name="f261" fmla="*/ f217 f104 1"/>
                <a:gd name="f262" fmla="*/ f218 f105 1"/>
                <a:gd name="f263" fmla="*/ f219 f104 1"/>
                <a:gd name="f264" fmla="*/ f220 f105 1"/>
                <a:gd name="f265" fmla="*/ f221 f104 1"/>
                <a:gd name="f266" fmla="*/ f222 f105 1"/>
                <a:gd name="f267" fmla="*/ f223 f104 1"/>
                <a:gd name="f268" fmla="*/ f224 f105 1"/>
                <a:gd name="f269" fmla="*/ f225 f104 1"/>
                <a:gd name="f270" fmla="*/ f226 f105 1"/>
                <a:gd name="f271" fmla="*/ f227 f104 1"/>
                <a:gd name="f272" fmla="*/ f228 f105 1"/>
                <a:gd name="f273" fmla="*/ f229 f104 1"/>
                <a:gd name="f274" fmla="*/ f230 f105 1"/>
                <a:gd name="f275" fmla="*/ f231 f104 1"/>
                <a:gd name="f276" fmla="*/ f232 f105 1"/>
                <a:gd name="f277" fmla="*/ f233 f104 1"/>
                <a:gd name="f278" fmla="*/ f234 f105 1"/>
                <a:gd name="f279" fmla="*/ f235 f104 1"/>
                <a:gd name="f280" fmla="*/ f236 f105 1"/>
              </a:gdLst>
              <a:ahLst/>
              <a:cxnLst>
                <a:cxn ang="3cd4">
                  <a:pos x="hc" y="t"/>
                </a:cxn>
                <a:cxn ang="0">
                  <a:pos x="r" y="vc"/>
                </a:cxn>
                <a:cxn ang="cd4">
                  <a:pos x="hc" y="b"/>
                </a:cxn>
                <a:cxn ang="cd2">
                  <a:pos x="l" y="vc"/>
                </a:cxn>
                <a:cxn ang="f196">
                  <a:pos x="f241" y="f242"/>
                </a:cxn>
                <a:cxn ang="f196">
                  <a:pos x="f243" y="f244"/>
                </a:cxn>
                <a:cxn ang="f196">
                  <a:pos x="f245" y="f246"/>
                </a:cxn>
                <a:cxn ang="f196">
                  <a:pos x="f247" y="f248"/>
                </a:cxn>
                <a:cxn ang="f196">
                  <a:pos x="f249" y="f250"/>
                </a:cxn>
                <a:cxn ang="f196">
                  <a:pos x="f251" y="f252"/>
                </a:cxn>
                <a:cxn ang="f196">
                  <a:pos x="f253" y="f254"/>
                </a:cxn>
                <a:cxn ang="f196">
                  <a:pos x="f255" y="f256"/>
                </a:cxn>
                <a:cxn ang="f196">
                  <a:pos x="f257" y="f258"/>
                </a:cxn>
                <a:cxn ang="f196">
                  <a:pos x="f259" y="f260"/>
                </a:cxn>
                <a:cxn ang="f196">
                  <a:pos x="f261" y="f262"/>
                </a:cxn>
                <a:cxn ang="f196">
                  <a:pos x="f263" y="f264"/>
                </a:cxn>
                <a:cxn ang="f196">
                  <a:pos x="f265" y="f266"/>
                </a:cxn>
                <a:cxn ang="f196">
                  <a:pos x="f267" y="f268"/>
                </a:cxn>
                <a:cxn ang="f196">
                  <a:pos x="f269" y="f270"/>
                </a:cxn>
                <a:cxn ang="f196">
                  <a:pos x="f271" y="f272"/>
                </a:cxn>
                <a:cxn ang="f196">
                  <a:pos x="f273" y="f274"/>
                </a:cxn>
                <a:cxn ang="f196">
                  <a:pos x="f275" y="f276"/>
                </a:cxn>
                <a:cxn ang="f196">
                  <a:pos x="f277" y="f278"/>
                </a:cxn>
                <a:cxn ang="f196">
                  <a:pos x="f279" y="f280"/>
                </a:cxn>
                <a:cxn ang="f196">
                  <a:pos x="f279" y="f280"/>
                </a:cxn>
                <a:cxn ang="f196">
                  <a:pos x="f241" y="f242"/>
                </a:cxn>
              </a:cxnLst>
              <a:rect l="f237" t="f240" r="f238" b="f239"/>
              <a:pathLst>
                <a:path w="382" h="626">
                  <a:moveTo>
                    <a:pt x="f8" y="f9"/>
                  </a:moveTo>
                  <a:cubicBezTo>
                    <a:pt x="f10" y="f11"/>
                    <a:pt x="f12" y="f13"/>
                    <a:pt x="f14" y="f15"/>
                  </a:cubicBezTo>
                  <a:cubicBezTo>
                    <a:pt x="f16" y="f17"/>
                    <a:pt x="f18" y="f19"/>
                    <a:pt x="f20" y="f21"/>
                  </a:cubicBezTo>
                  <a:cubicBezTo>
                    <a:pt x="f22" y="f23"/>
                    <a:pt x="f24" y="f5"/>
                    <a:pt x="f25" y="f26"/>
                  </a:cubicBezTo>
                  <a:cubicBezTo>
                    <a:pt x="f27" y="f28"/>
                    <a:pt x="f29" y="f23"/>
                    <a:pt x="f30" y="f31"/>
                  </a:cubicBezTo>
                  <a:cubicBezTo>
                    <a:pt x="f32" y="f31"/>
                    <a:pt x="f33" y="f34"/>
                    <a:pt x="f6" y="f35"/>
                  </a:cubicBezTo>
                  <a:cubicBezTo>
                    <a:pt x="f36" y="f8"/>
                    <a:pt x="f37" y="f38"/>
                    <a:pt x="f39" y="f40"/>
                  </a:cubicBezTo>
                  <a:cubicBezTo>
                    <a:pt x="f41" y="f42"/>
                    <a:pt x="f43" y="f44"/>
                    <a:pt x="f45" y="f46"/>
                  </a:cubicBezTo>
                  <a:cubicBezTo>
                    <a:pt x="f47" y="f48"/>
                    <a:pt x="f49" y="f50"/>
                    <a:pt x="f51" y="f52"/>
                  </a:cubicBezTo>
                  <a:cubicBezTo>
                    <a:pt x="f53" y="f54"/>
                    <a:pt x="f55" y="f56"/>
                    <a:pt x="f57" y="f58"/>
                  </a:cubicBezTo>
                  <a:cubicBezTo>
                    <a:pt x="f59" y="f60"/>
                    <a:pt x="f59" y="f61"/>
                    <a:pt x="f59" y="f61"/>
                  </a:cubicBezTo>
                  <a:cubicBezTo>
                    <a:pt x="f62" y="f61"/>
                    <a:pt x="f57" y="f58"/>
                    <a:pt x="f62" y="f63"/>
                  </a:cubicBezTo>
                  <a:cubicBezTo>
                    <a:pt x="f53" y="f64"/>
                    <a:pt x="f53" y="f65"/>
                    <a:pt x="f66" y="f67"/>
                  </a:cubicBezTo>
                  <a:cubicBezTo>
                    <a:pt x="f68" y="f67"/>
                    <a:pt x="f68" y="f69"/>
                    <a:pt x="f68" y="f70"/>
                  </a:cubicBezTo>
                  <a:cubicBezTo>
                    <a:pt x="f71" y="f72"/>
                    <a:pt x="f73" y="f74"/>
                    <a:pt x="f75" y="f76"/>
                  </a:cubicBezTo>
                  <a:cubicBezTo>
                    <a:pt x="f77" y="f7"/>
                    <a:pt x="f78" y="f79"/>
                    <a:pt x="f80" y="f81"/>
                  </a:cubicBezTo>
                  <a:cubicBezTo>
                    <a:pt x="f82" y="f83"/>
                    <a:pt x="f84" y="f85"/>
                    <a:pt x="f86" y="f64"/>
                  </a:cubicBezTo>
                  <a:cubicBezTo>
                    <a:pt x="f19" y="f69"/>
                    <a:pt x="f38" y="f87"/>
                    <a:pt x="f88" y="f89"/>
                  </a:cubicBezTo>
                  <a:cubicBezTo>
                    <a:pt x="f90" y="f91"/>
                    <a:pt x="f5" y="f92"/>
                    <a:pt x="f28" y="f93"/>
                  </a:cubicBezTo>
                  <a:cubicBezTo>
                    <a:pt x="f94" y="f95"/>
                    <a:pt x="f28" y="f96"/>
                    <a:pt x="f97" y="f98"/>
                  </a:cubicBezTo>
                  <a:cubicBezTo>
                    <a:pt x="f97" y="f98"/>
                    <a:pt x="f97" y="f98"/>
                    <a:pt x="f97" y="f98"/>
                  </a:cubicBezTo>
                  <a:cubicBezTo>
                    <a:pt x="f99" y="f100"/>
                    <a:pt x="f101" y="f102"/>
                    <a:pt x="f8" y="f9"/>
                  </a:cubicBezTo>
                  <a:close/>
                </a:path>
              </a:pathLst>
            </a:custGeom>
            <a:solidFill>
              <a:srgbClr val="0E0D0C"/>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9">
              <a:extLst>
                <a:ext uri="{FF2B5EF4-FFF2-40B4-BE49-F238E27FC236}">
                  <a16:creationId xmlns:a16="http://schemas.microsoft.com/office/drawing/2014/main" id="{85C0C3C3-86B7-62BD-6868-BADCF2634ACF}"/>
                </a:ext>
              </a:extLst>
            </p:cNvPr>
            <p:cNvSpPr/>
            <p:nvPr/>
          </p:nvSpPr>
          <p:spPr>
            <a:xfrm>
              <a:off x="3632463" y="992828"/>
              <a:ext cx="475423" cy="1593232"/>
            </a:xfrm>
            <a:custGeom>
              <a:avLst/>
              <a:gdLst>
                <a:gd name="f0" fmla="val 10800000"/>
                <a:gd name="f1" fmla="val 5400000"/>
                <a:gd name="f2" fmla="val 180"/>
                <a:gd name="f3" fmla="val w"/>
                <a:gd name="f4" fmla="val h"/>
                <a:gd name="f5" fmla="val 0"/>
                <a:gd name="f6" fmla="val 165"/>
                <a:gd name="f7" fmla="val 553"/>
                <a:gd name="f8" fmla="val 142"/>
                <a:gd name="f9" fmla="val 18"/>
                <a:gd name="f10" fmla="val 141"/>
                <a:gd name="f11" fmla="val 10"/>
                <a:gd name="f12" fmla="val 3"/>
                <a:gd name="f13" fmla="val 150"/>
                <a:gd name="f14" fmla="val 17"/>
                <a:gd name="f15" fmla="val 156"/>
                <a:gd name="f16" fmla="val 35"/>
                <a:gd name="f17" fmla="val 154"/>
                <a:gd name="f18" fmla="val 52"/>
                <a:gd name="f19" fmla="val 157"/>
                <a:gd name="f20" fmla="val 58"/>
                <a:gd name="f21" fmla="val 153"/>
                <a:gd name="f22" fmla="val 62"/>
                <a:gd name="f23" fmla="val 66"/>
                <a:gd name="f24" fmla="val 145"/>
                <a:gd name="f25" fmla="val 84"/>
                <a:gd name="f26" fmla="val 139"/>
                <a:gd name="f27" fmla="val 103"/>
                <a:gd name="f28" fmla="val 134"/>
                <a:gd name="f29" fmla="val 121"/>
                <a:gd name="f30" fmla="val 136"/>
                <a:gd name="f31" fmla="val 124"/>
                <a:gd name="f32" fmla="val 127"/>
                <a:gd name="f33" fmla="val 130"/>
                <a:gd name="f34" fmla="val 135"/>
                <a:gd name="f35" fmla="val 132"/>
                <a:gd name="f36" fmla="val 148"/>
                <a:gd name="f37" fmla="val 100"/>
                <a:gd name="f38" fmla="val 272"/>
                <a:gd name="f39" fmla="val 396"/>
                <a:gd name="f40" fmla="val 33"/>
                <a:gd name="f41" fmla="val 520"/>
                <a:gd name="f42" fmla="val 31"/>
                <a:gd name="f43" fmla="val 529"/>
                <a:gd name="f44" fmla="val 29"/>
                <a:gd name="f45" fmla="val 539"/>
                <a:gd name="f46" fmla="val 24"/>
                <a:gd name="f47" fmla="val 548"/>
                <a:gd name="f48" fmla="val 22"/>
                <a:gd name="f49" fmla="val 550"/>
                <a:gd name="f50" fmla="val 20"/>
                <a:gd name="f51" fmla="val 549"/>
                <a:gd name="f52" fmla="val 546"/>
                <a:gd name="f53" fmla="val 543"/>
                <a:gd name="f54" fmla="val 12"/>
                <a:gd name="f55" fmla="val 544"/>
                <a:gd name="f56" fmla="val 551"/>
                <a:gd name="f57" fmla="val 7"/>
                <a:gd name="f58" fmla="val 547"/>
                <a:gd name="f59" fmla="val 5"/>
                <a:gd name="f60" fmla="val 540"/>
                <a:gd name="f61" fmla="val 535"/>
                <a:gd name="f62" fmla="val 46"/>
                <a:gd name="f63" fmla="val 392"/>
                <a:gd name="f64" fmla="val 83"/>
                <a:gd name="f65" fmla="val 248"/>
                <a:gd name="f66" fmla="val 123"/>
                <a:gd name="f67" fmla="val 105"/>
                <a:gd name="f68" fmla="val 131"/>
                <a:gd name="f69" fmla="val 80"/>
                <a:gd name="f70" fmla="val 137"/>
                <a:gd name="f71" fmla="val 54"/>
                <a:gd name="f72" fmla="val 144"/>
                <a:gd name="f73" fmla="val 146"/>
                <a:gd name="f74" fmla="val 21"/>
                <a:gd name="f75" fmla="+- 0 0 -90"/>
                <a:gd name="f76" fmla="*/ f3 1 165"/>
                <a:gd name="f77" fmla="*/ f4 1 553"/>
                <a:gd name="f78" fmla="+- f7 0 f5"/>
                <a:gd name="f79" fmla="+- f6 0 f5"/>
                <a:gd name="f80" fmla="*/ f75 f0 1"/>
                <a:gd name="f81" fmla="*/ f79 1 165"/>
                <a:gd name="f82" fmla="*/ f78 1 553"/>
                <a:gd name="f83" fmla="*/ 142 f79 1"/>
                <a:gd name="f84" fmla="*/ 18 f78 1"/>
                <a:gd name="f85" fmla="*/ 150 f79 1"/>
                <a:gd name="f86" fmla="*/ 0 f78 1"/>
                <a:gd name="f87" fmla="*/ 154 f79 1"/>
                <a:gd name="f88" fmla="*/ 52 f78 1"/>
                <a:gd name="f89" fmla="*/ 66 f78 1"/>
                <a:gd name="f90" fmla="*/ 134 f79 1"/>
                <a:gd name="f91" fmla="*/ 121 f78 1"/>
                <a:gd name="f92" fmla="*/ 136 f79 1"/>
                <a:gd name="f93" fmla="*/ 130 f78 1"/>
                <a:gd name="f94" fmla="*/ 132 f79 1"/>
                <a:gd name="f95" fmla="*/ 148 f78 1"/>
                <a:gd name="f96" fmla="*/ 33 f79 1"/>
                <a:gd name="f97" fmla="*/ 520 f78 1"/>
                <a:gd name="f98" fmla="*/ 24 f79 1"/>
                <a:gd name="f99" fmla="*/ 548 f78 1"/>
                <a:gd name="f100" fmla="*/ 18 f79 1"/>
                <a:gd name="f101" fmla="*/ 549 f78 1"/>
                <a:gd name="f102" fmla="*/ 17 f79 1"/>
                <a:gd name="f103" fmla="*/ 539 f78 1"/>
                <a:gd name="f104" fmla="*/ 7 f79 1"/>
                <a:gd name="f105" fmla="*/ 553 f78 1"/>
                <a:gd name="f106" fmla="*/ 535 f78 1"/>
                <a:gd name="f107" fmla="*/ 123 f79 1"/>
                <a:gd name="f108" fmla="*/ 105 f78 1"/>
                <a:gd name="f109" fmla="*/ 144 f79 1"/>
                <a:gd name="f110" fmla="*/ 29 f78 1"/>
                <a:gd name="f111" fmla="*/ f80 1 f2"/>
                <a:gd name="f112" fmla="*/ f83 1 165"/>
                <a:gd name="f113" fmla="*/ f84 1 553"/>
                <a:gd name="f114" fmla="*/ f85 1 165"/>
                <a:gd name="f115" fmla="*/ f86 1 553"/>
                <a:gd name="f116" fmla="*/ f87 1 165"/>
                <a:gd name="f117" fmla="*/ f88 1 553"/>
                <a:gd name="f118" fmla="*/ f89 1 553"/>
                <a:gd name="f119" fmla="*/ f90 1 165"/>
                <a:gd name="f120" fmla="*/ f91 1 553"/>
                <a:gd name="f121" fmla="*/ f92 1 165"/>
                <a:gd name="f122" fmla="*/ f93 1 553"/>
                <a:gd name="f123" fmla="*/ f94 1 165"/>
                <a:gd name="f124" fmla="*/ f95 1 553"/>
                <a:gd name="f125" fmla="*/ f96 1 165"/>
                <a:gd name="f126" fmla="*/ f97 1 553"/>
                <a:gd name="f127" fmla="*/ f98 1 165"/>
                <a:gd name="f128" fmla="*/ f99 1 553"/>
                <a:gd name="f129" fmla="*/ f100 1 165"/>
                <a:gd name="f130" fmla="*/ f101 1 553"/>
                <a:gd name="f131" fmla="*/ f102 1 165"/>
                <a:gd name="f132" fmla="*/ f103 1 553"/>
                <a:gd name="f133" fmla="*/ f104 1 165"/>
                <a:gd name="f134" fmla="*/ f105 1 553"/>
                <a:gd name="f135" fmla="*/ f106 1 553"/>
                <a:gd name="f136" fmla="*/ f107 1 165"/>
                <a:gd name="f137" fmla="*/ f108 1 553"/>
                <a:gd name="f138" fmla="*/ f109 1 165"/>
                <a:gd name="f139" fmla="*/ f110 1 553"/>
                <a:gd name="f140" fmla="*/ 0 1 f81"/>
                <a:gd name="f141" fmla="*/ f6 1 f81"/>
                <a:gd name="f142" fmla="*/ 0 1 f82"/>
                <a:gd name="f143" fmla="*/ f7 1 f82"/>
                <a:gd name="f144" fmla="+- f111 0 f1"/>
                <a:gd name="f145" fmla="*/ f112 1 f81"/>
                <a:gd name="f146" fmla="*/ f113 1 f82"/>
                <a:gd name="f147" fmla="*/ f114 1 f81"/>
                <a:gd name="f148" fmla="*/ f115 1 f82"/>
                <a:gd name="f149" fmla="*/ f116 1 f81"/>
                <a:gd name="f150" fmla="*/ f117 1 f82"/>
                <a:gd name="f151" fmla="*/ f118 1 f82"/>
                <a:gd name="f152" fmla="*/ f119 1 f81"/>
                <a:gd name="f153" fmla="*/ f120 1 f82"/>
                <a:gd name="f154" fmla="*/ f121 1 f81"/>
                <a:gd name="f155" fmla="*/ f122 1 f82"/>
                <a:gd name="f156" fmla="*/ f123 1 f81"/>
                <a:gd name="f157" fmla="*/ f124 1 f82"/>
                <a:gd name="f158" fmla="*/ f125 1 f81"/>
                <a:gd name="f159" fmla="*/ f126 1 f82"/>
                <a:gd name="f160" fmla="*/ f127 1 f81"/>
                <a:gd name="f161" fmla="*/ f128 1 f82"/>
                <a:gd name="f162" fmla="*/ f129 1 f81"/>
                <a:gd name="f163" fmla="*/ f130 1 f82"/>
                <a:gd name="f164" fmla="*/ f131 1 f81"/>
                <a:gd name="f165" fmla="*/ f132 1 f82"/>
                <a:gd name="f166" fmla="*/ f133 1 f81"/>
                <a:gd name="f167" fmla="*/ f134 1 f82"/>
                <a:gd name="f168" fmla="*/ f135 1 f82"/>
                <a:gd name="f169" fmla="*/ f136 1 f81"/>
                <a:gd name="f170" fmla="*/ f137 1 f82"/>
                <a:gd name="f171" fmla="*/ f138 1 f81"/>
                <a:gd name="f172" fmla="*/ f139 1 f82"/>
                <a:gd name="f173" fmla="*/ f140 f76 1"/>
                <a:gd name="f174" fmla="*/ f141 f76 1"/>
                <a:gd name="f175" fmla="*/ f143 f77 1"/>
                <a:gd name="f176" fmla="*/ f142 f77 1"/>
                <a:gd name="f177" fmla="*/ f145 f76 1"/>
                <a:gd name="f178" fmla="*/ f146 f77 1"/>
                <a:gd name="f179" fmla="*/ f147 f76 1"/>
                <a:gd name="f180" fmla="*/ f148 f77 1"/>
                <a:gd name="f181" fmla="*/ f149 f76 1"/>
                <a:gd name="f182" fmla="*/ f150 f77 1"/>
                <a:gd name="f183" fmla="*/ f151 f77 1"/>
                <a:gd name="f184" fmla="*/ f152 f76 1"/>
                <a:gd name="f185" fmla="*/ f153 f77 1"/>
                <a:gd name="f186" fmla="*/ f154 f76 1"/>
                <a:gd name="f187" fmla="*/ f155 f77 1"/>
                <a:gd name="f188" fmla="*/ f156 f76 1"/>
                <a:gd name="f189" fmla="*/ f157 f77 1"/>
                <a:gd name="f190" fmla="*/ f158 f76 1"/>
                <a:gd name="f191" fmla="*/ f159 f77 1"/>
                <a:gd name="f192" fmla="*/ f160 f76 1"/>
                <a:gd name="f193" fmla="*/ f161 f77 1"/>
                <a:gd name="f194" fmla="*/ f162 f76 1"/>
                <a:gd name="f195" fmla="*/ f163 f77 1"/>
                <a:gd name="f196" fmla="*/ f164 f76 1"/>
                <a:gd name="f197" fmla="*/ f165 f77 1"/>
                <a:gd name="f198" fmla="*/ f166 f76 1"/>
                <a:gd name="f199" fmla="*/ f167 f77 1"/>
                <a:gd name="f200" fmla="*/ f168 f77 1"/>
                <a:gd name="f201" fmla="*/ f169 f76 1"/>
                <a:gd name="f202" fmla="*/ f170 f77 1"/>
                <a:gd name="f203" fmla="*/ f171 f76 1"/>
                <a:gd name="f204" fmla="*/ f172 f77 1"/>
              </a:gdLst>
              <a:ahLst/>
              <a:cxnLst>
                <a:cxn ang="3cd4">
                  <a:pos x="hc" y="t"/>
                </a:cxn>
                <a:cxn ang="0">
                  <a:pos x="r" y="vc"/>
                </a:cxn>
                <a:cxn ang="cd4">
                  <a:pos x="hc" y="b"/>
                </a:cxn>
                <a:cxn ang="cd2">
                  <a:pos x="l" y="vc"/>
                </a:cxn>
                <a:cxn ang="f144">
                  <a:pos x="f177" y="f178"/>
                </a:cxn>
                <a:cxn ang="f144">
                  <a:pos x="f179" y="f180"/>
                </a:cxn>
                <a:cxn ang="f144">
                  <a:pos x="f181" y="f182"/>
                </a:cxn>
                <a:cxn ang="f144">
                  <a:pos x="f179" y="f183"/>
                </a:cxn>
                <a:cxn ang="f144">
                  <a:pos x="f184" y="f185"/>
                </a:cxn>
                <a:cxn ang="f144">
                  <a:pos x="f186" y="f187"/>
                </a:cxn>
                <a:cxn ang="f144">
                  <a:pos x="f188" y="f189"/>
                </a:cxn>
                <a:cxn ang="f144">
                  <a:pos x="f190" y="f191"/>
                </a:cxn>
                <a:cxn ang="f144">
                  <a:pos x="f192" y="f193"/>
                </a:cxn>
                <a:cxn ang="f144">
                  <a:pos x="f194" y="f195"/>
                </a:cxn>
                <a:cxn ang="f144">
                  <a:pos x="f196" y="f197"/>
                </a:cxn>
                <a:cxn ang="f144">
                  <a:pos x="f198" y="f199"/>
                </a:cxn>
                <a:cxn ang="f144">
                  <a:pos x="f198" y="f200"/>
                </a:cxn>
                <a:cxn ang="f144">
                  <a:pos x="f201" y="f202"/>
                </a:cxn>
                <a:cxn ang="f144">
                  <a:pos x="f203" y="f204"/>
                </a:cxn>
                <a:cxn ang="f144">
                  <a:pos x="f177" y="f178"/>
                </a:cxn>
              </a:cxnLst>
              <a:rect l="f173" t="f176" r="f174" b="f175"/>
              <a:pathLst>
                <a:path w="165" h="553">
                  <a:moveTo>
                    <a:pt x="f8" y="f9"/>
                  </a:moveTo>
                  <a:cubicBezTo>
                    <a:pt x="f10" y="f11"/>
                    <a:pt x="f10" y="f12"/>
                    <a:pt x="f13" y="f5"/>
                  </a:cubicBezTo>
                  <a:cubicBezTo>
                    <a:pt x="f6" y="f14"/>
                    <a:pt x="f15" y="f16"/>
                    <a:pt x="f17" y="f18"/>
                  </a:cubicBezTo>
                  <a:cubicBezTo>
                    <a:pt x="f19" y="f20"/>
                    <a:pt x="f21" y="f22"/>
                    <a:pt x="f13" y="f23"/>
                  </a:cubicBezTo>
                  <a:cubicBezTo>
                    <a:pt x="f24" y="f25"/>
                    <a:pt x="f26" y="f27"/>
                    <a:pt x="f28" y="f29"/>
                  </a:cubicBezTo>
                  <a:cubicBezTo>
                    <a:pt x="f30" y="f31"/>
                    <a:pt x="f30" y="f32"/>
                    <a:pt x="f30" y="f33"/>
                  </a:cubicBezTo>
                  <a:cubicBezTo>
                    <a:pt x="f34" y="f30"/>
                    <a:pt x="f28" y="f8"/>
                    <a:pt x="f35" y="f36"/>
                  </a:cubicBezTo>
                  <a:cubicBezTo>
                    <a:pt x="f37" y="f38"/>
                    <a:pt x="f23" y="f39"/>
                    <a:pt x="f40" y="f41"/>
                  </a:cubicBezTo>
                  <a:cubicBezTo>
                    <a:pt x="f42" y="f43"/>
                    <a:pt x="f44" y="f45"/>
                    <a:pt x="f46" y="f47"/>
                  </a:cubicBezTo>
                  <a:cubicBezTo>
                    <a:pt x="f48" y="f49"/>
                    <a:pt x="f50" y="f49"/>
                    <a:pt x="f9" y="f51"/>
                  </a:cubicBezTo>
                  <a:cubicBezTo>
                    <a:pt x="f14" y="f52"/>
                    <a:pt x="f14" y="f53"/>
                    <a:pt x="f14" y="f45"/>
                  </a:cubicBezTo>
                  <a:cubicBezTo>
                    <a:pt x="f54" y="f55"/>
                    <a:pt x="f54" y="f56"/>
                    <a:pt x="f57" y="f7"/>
                  </a:cubicBezTo>
                  <a:cubicBezTo>
                    <a:pt x="f5" y="f58"/>
                    <a:pt x="f59" y="f60"/>
                    <a:pt x="f57" y="f61"/>
                  </a:cubicBezTo>
                  <a:cubicBezTo>
                    <a:pt x="f62" y="f63"/>
                    <a:pt x="f64" y="f65"/>
                    <a:pt x="f66" y="f67"/>
                  </a:cubicBezTo>
                  <a:cubicBezTo>
                    <a:pt x="f68" y="f69"/>
                    <a:pt x="f70" y="f71"/>
                    <a:pt x="f72" y="f44"/>
                  </a:cubicBezTo>
                  <a:cubicBezTo>
                    <a:pt x="f24" y="f46"/>
                    <a:pt x="f73" y="f74"/>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2">
              <a:extLst>
                <a:ext uri="{FF2B5EF4-FFF2-40B4-BE49-F238E27FC236}">
                  <a16:creationId xmlns:a16="http://schemas.microsoft.com/office/drawing/2014/main" id="{07AC26C7-3FF8-71F0-87EF-11DF29D4D0D2}"/>
                </a:ext>
              </a:extLst>
            </p:cNvPr>
            <p:cNvSpPr/>
            <p:nvPr/>
          </p:nvSpPr>
          <p:spPr>
            <a:xfrm>
              <a:off x="3611898" y="1015816"/>
              <a:ext cx="452445" cy="1622264"/>
            </a:xfrm>
            <a:custGeom>
              <a:avLst/>
              <a:gdLst>
                <a:gd name="f0" fmla="val 10800000"/>
                <a:gd name="f1" fmla="val 5400000"/>
                <a:gd name="f2" fmla="val 180"/>
                <a:gd name="f3" fmla="val w"/>
                <a:gd name="f4" fmla="val h"/>
                <a:gd name="f5" fmla="val 0"/>
                <a:gd name="f6" fmla="val 157"/>
                <a:gd name="f7" fmla="val 563"/>
                <a:gd name="f8" fmla="val 149"/>
                <a:gd name="f9" fmla="val 10"/>
                <a:gd name="f10" fmla="val 151"/>
                <a:gd name="f11" fmla="val 153"/>
                <a:gd name="f12" fmla="val 156"/>
                <a:gd name="f13" fmla="val 9"/>
                <a:gd name="f14" fmla="val 14"/>
                <a:gd name="f15" fmla="val 155"/>
                <a:gd name="f16" fmla="val 21"/>
                <a:gd name="f17" fmla="val 26"/>
                <a:gd name="f18" fmla="val 118"/>
                <a:gd name="f19" fmla="val 83"/>
                <a:gd name="f20" fmla="val 284"/>
                <a:gd name="f21" fmla="val 49"/>
                <a:gd name="f22" fmla="val 412"/>
                <a:gd name="f23" fmla="val 37"/>
                <a:gd name="f24" fmla="val 457"/>
                <a:gd name="f25" fmla="val 25"/>
                <a:gd name="f26" fmla="val 501"/>
                <a:gd name="f27" fmla="val 545"/>
                <a:gd name="f28" fmla="val 8"/>
                <a:gd name="f29" fmla="val 550"/>
                <a:gd name="f30" fmla="val 7"/>
                <a:gd name="f31" fmla="val 560"/>
                <a:gd name="f32" fmla="val 381"/>
                <a:gd name="f33" fmla="val 99"/>
                <a:gd name="f34" fmla="val 198"/>
                <a:gd name="f35" fmla="val 148"/>
                <a:gd name="f36" fmla="val 16"/>
                <a:gd name="f37" fmla="val 12"/>
                <a:gd name="f38" fmla="+- 0 0 -90"/>
                <a:gd name="f39" fmla="*/ f3 1 157"/>
                <a:gd name="f40" fmla="*/ f4 1 563"/>
                <a:gd name="f41" fmla="+- f7 0 f5"/>
                <a:gd name="f42" fmla="+- f6 0 f5"/>
                <a:gd name="f43" fmla="*/ f38 f0 1"/>
                <a:gd name="f44" fmla="*/ f42 1 157"/>
                <a:gd name="f45" fmla="*/ f41 1 563"/>
                <a:gd name="f46" fmla="*/ 149 f42 1"/>
                <a:gd name="f47" fmla="*/ 10 f41 1"/>
                <a:gd name="f48" fmla="*/ 156 f42 1"/>
                <a:gd name="f49" fmla="*/ 9 f41 1"/>
                <a:gd name="f50" fmla="*/ 153 f42 1"/>
                <a:gd name="f51" fmla="*/ 26 f41 1"/>
                <a:gd name="f52" fmla="*/ 49 f42 1"/>
                <a:gd name="f53" fmla="*/ 412 f41 1"/>
                <a:gd name="f54" fmla="*/ 14 f42 1"/>
                <a:gd name="f55" fmla="*/ 545 f41 1"/>
                <a:gd name="f56" fmla="*/ 0 f42 1"/>
                <a:gd name="f57" fmla="*/ 563 f41 1"/>
                <a:gd name="f58" fmla="*/ 148 f42 1"/>
                <a:gd name="f59" fmla="*/ 16 f41 1"/>
                <a:gd name="f60" fmla="*/ f43 1 f2"/>
                <a:gd name="f61" fmla="*/ f46 1 157"/>
                <a:gd name="f62" fmla="*/ f47 1 563"/>
                <a:gd name="f63" fmla="*/ f48 1 157"/>
                <a:gd name="f64" fmla="*/ f49 1 563"/>
                <a:gd name="f65" fmla="*/ f50 1 157"/>
                <a:gd name="f66" fmla="*/ f51 1 563"/>
                <a:gd name="f67" fmla="*/ f52 1 157"/>
                <a:gd name="f68" fmla="*/ f53 1 563"/>
                <a:gd name="f69" fmla="*/ f54 1 157"/>
                <a:gd name="f70" fmla="*/ f55 1 563"/>
                <a:gd name="f71" fmla="*/ f56 1 157"/>
                <a:gd name="f72" fmla="*/ f57 1 563"/>
                <a:gd name="f73" fmla="*/ f58 1 157"/>
                <a:gd name="f74" fmla="*/ f59 1 563"/>
                <a:gd name="f75" fmla="*/ 0 1 f44"/>
                <a:gd name="f76" fmla="*/ f6 1 f44"/>
                <a:gd name="f77" fmla="*/ 0 1 f45"/>
                <a:gd name="f78" fmla="*/ f7 1 f45"/>
                <a:gd name="f79" fmla="+- f60 0 f1"/>
                <a:gd name="f80" fmla="*/ f61 1 f44"/>
                <a:gd name="f81" fmla="*/ f62 1 f45"/>
                <a:gd name="f82" fmla="*/ f63 1 f44"/>
                <a:gd name="f83" fmla="*/ f64 1 f45"/>
                <a:gd name="f84" fmla="*/ f65 1 f44"/>
                <a:gd name="f85" fmla="*/ f66 1 f45"/>
                <a:gd name="f86" fmla="*/ f67 1 f44"/>
                <a:gd name="f87" fmla="*/ f68 1 f45"/>
                <a:gd name="f88" fmla="*/ f69 1 f44"/>
                <a:gd name="f89" fmla="*/ f70 1 f45"/>
                <a:gd name="f90" fmla="*/ f71 1 f44"/>
                <a:gd name="f91" fmla="*/ f72 1 f45"/>
                <a:gd name="f92" fmla="*/ f73 1 f44"/>
                <a:gd name="f93" fmla="*/ f74 1 f45"/>
                <a:gd name="f94" fmla="*/ f75 f39 1"/>
                <a:gd name="f95" fmla="*/ f76 f39 1"/>
                <a:gd name="f96" fmla="*/ f78 f40 1"/>
                <a:gd name="f97" fmla="*/ f77 f40 1"/>
                <a:gd name="f98" fmla="*/ f80 f39 1"/>
                <a:gd name="f99" fmla="*/ f81 f40 1"/>
                <a:gd name="f100" fmla="*/ f82 f39 1"/>
                <a:gd name="f101" fmla="*/ f83 f40 1"/>
                <a:gd name="f102" fmla="*/ f84 f39 1"/>
                <a:gd name="f103" fmla="*/ f85 f40 1"/>
                <a:gd name="f104" fmla="*/ f86 f39 1"/>
                <a:gd name="f105" fmla="*/ f87 f40 1"/>
                <a:gd name="f106" fmla="*/ f88 f39 1"/>
                <a:gd name="f107" fmla="*/ f89 f40 1"/>
                <a:gd name="f108" fmla="*/ f90 f39 1"/>
                <a:gd name="f109" fmla="*/ f91 f40 1"/>
                <a:gd name="f110" fmla="*/ f92 f39 1"/>
                <a:gd name="f111" fmla="*/ f93 f40 1"/>
              </a:gdLst>
              <a:ahLst/>
              <a:cxnLst>
                <a:cxn ang="3cd4">
                  <a:pos x="hc" y="t"/>
                </a:cxn>
                <a:cxn ang="0">
                  <a:pos x="r" y="vc"/>
                </a:cxn>
                <a:cxn ang="cd4">
                  <a:pos x="hc" y="b"/>
                </a:cxn>
                <a:cxn ang="cd2">
                  <a:pos x="l" y="vc"/>
                </a:cxn>
                <a:cxn ang="f79">
                  <a:pos x="f98" y="f99"/>
                </a:cxn>
                <a:cxn ang="f79">
                  <a:pos x="f100" y="f101"/>
                </a:cxn>
                <a:cxn ang="f79">
                  <a:pos x="f102" y="f103"/>
                </a:cxn>
                <a:cxn ang="f79">
                  <a:pos x="f104" y="f105"/>
                </a:cxn>
                <a:cxn ang="f79">
                  <a:pos x="f106" y="f107"/>
                </a:cxn>
                <a:cxn ang="f79">
                  <a:pos x="f108" y="f109"/>
                </a:cxn>
                <a:cxn ang="f79">
                  <a:pos x="f110" y="f111"/>
                </a:cxn>
                <a:cxn ang="f79">
                  <a:pos x="f98" y="f99"/>
                </a:cxn>
              </a:cxnLst>
              <a:rect l="f94" t="f97" r="f95" b="f96"/>
              <a:pathLst>
                <a:path w="157" h="563">
                  <a:moveTo>
                    <a:pt x="f8" y="f9"/>
                  </a:moveTo>
                  <a:cubicBezTo>
                    <a:pt x="f10" y="f9"/>
                    <a:pt x="f11" y="f5"/>
                    <a:pt x="f12" y="f13"/>
                  </a:cubicBezTo>
                  <a:cubicBezTo>
                    <a:pt x="f6" y="f14"/>
                    <a:pt x="f15" y="f16"/>
                    <a:pt x="f11" y="f17"/>
                  </a:cubicBezTo>
                  <a:cubicBezTo>
                    <a:pt x="f18" y="f15"/>
                    <a:pt x="f19" y="f20"/>
                    <a:pt x="f21" y="f22"/>
                  </a:cubicBezTo>
                  <a:cubicBezTo>
                    <a:pt x="f23" y="f24"/>
                    <a:pt x="f25" y="f26"/>
                    <a:pt x="f14" y="f27"/>
                  </a:cubicBezTo>
                  <a:cubicBezTo>
                    <a:pt x="f28" y="f29"/>
                    <a:pt x="f30" y="f31"/>
                    <a:pt x="f5" y="f7"/>
                  </a:cubicBezTo>
                  <a:cubicBezTo>
                    <a:pt x="f21" y="f32"/>
                    <a:pt x="f33" y="f34"/>
                    <a:pt x="f35" y="f36"/>
                  </a:cubicBezTo>
                  <a:cubicBezTo>
                    <a:pt x="f35" y="f14"/>
                    <a:pt x="f35" y="f37"/>
                    <a:pt x="f8" y="f9"/>
                  </a:cubicBezTo>
                  <a:close/>
                </a:path>
              </a:pathLst>
            </a:custGeom>
            <a:solidFill>
              <a:srgbClr val="000000"/>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17" name="Freeform 11">
            <a:extLst>
              <a:ext uri="{FF2B5EF4-FFF2-40B4-BE49-F238E27FC236}">
                <a16:creationId xmlns:a16="http://schemas.microsoft.com/office/drawing/2014/main" id="{A6A01D1E-799B-6587-E17E-9CE026B37B0D}"/>
              </a:ext>
            </a:extLst>
          </p:cNvPr>
          <p:cNvSpPr/>
          <p:nvPr/>
        </p:nvSpPr>
        <p:spPr>
          <a:xfrm>
            <a:off x="2994934" y="934763"/>
            <a:ext cx="1027072" cy="1705730"/>
          </a:xfrm>
          <a:custGeom>
            <a:avLst/>
            <a:gdLst>
              <a:gd name="f0" fmla="val 10800000"/>
              <a:gd name="f1" fmla="val 5400000"/>
              <a:gd name="f2" fmla="val 180"/>
              <a:gd name="f3" fmla="val w"/>
              <a:gd name="f4" fmla="val h"/>
              <a:gd name="f5" fmla="val 0"/>
              <a:gd name="f6" fmla="val 356"/>
              <a:gd name="f7" fmla="val 592"/>
              <a:gd name="f8" fmla="val 186"/>
              <a:gd name="f9" fmla="val 5"/>
              <a:gd name="f10" fmla="val 197"/>
              <a:gd name="f11" fmla="val 7"/>
              <a:gd name="f12" fmla="val 212"/>
              <a:gd name="f13" fmla="val 218"/>
              <a:gd name="f14" fmla="val 21"/>
              <a:gd name="f15" fmla="val 220"/>
              <a:gd name="f16" fmla="val 29"/>
              <a:gd name="f17" fmla="val 276"/>
              <a:gd name="f18" fmla="val 27"/>
              <a:gd name="f19" fmla="val 283"/>
              <a:gd name="f20" fmla="val 18"/>
              <a:gd name="f21" fmla="val 287"/>
              <a:gd name="f22" fmla="val 13"/>
              <a:gd name="f23" fmla="val 291"/>
              <a:gd name="f24" fmla="val 296"/>
              <a:gd name="f25" fmla="val 308"/>
              <a:gd name="f26" fmla="val 319"/>
              <a:gd name="f27" fmla="val 14"/>
              <a:gd name="f28" fmla="val 330"/>
              <a:gd name="f29" fmla="val 350"/>
              <a:gd name="f30" fmla="val 16"/>
              <a:gd name="f31" fmla="val 24"/>
              <a:gd name="f32" fmla="val 43"/>
              <a:gd name="f33" fmla="val 333"/>
              <a:gd name="f34" fmla="val 108"/>
              <a:gd name="f35" fmla="val 316"/>
              <a:gd name="f36" fmla="val 173"/>
              <a:gd name="f37" fmla="val 298"/>
              <a:gd name="f38" fmla="val 237"/>
              <a:gd name="f39" fmla="val 269"/>
              <a:gd name="f40" fmla="val 343"/>
              <a:gd name="f41" fmla="val 241"/>
              <a:gd name="f42" fmla="val 449"/>
              <a:gd name="f43" fmla="val 554"/>
              <a:gd name="f44" fmla="val 203"/>
              <a:gd name="f45" fmla="val 586"/>
              <a:gd name="f46" fmla="val 190"/>
              <a:gd name="f47" fmla="val 159"/>
              <a:gd name="f48" fmla="val 581"/>
              <a:gd name="f49" fmla="val 117"/>
              <a:gd name="f50" fmla="val 568"/>
              <a:gd name="f51" fmla="val 76"/>
              <a:gd name="f52" fmla="val 34"/>
              <a:gd name="f53" fmla="val 540"/>
              <a:gd name="f54" fmla="val 6"/>
              <a:gd name="f55" fmla="val 531"/>
              <a:gd name="f56" fmla="val 519"/>
              <a:gd name="f57" fmla="val 8"/>
              <a:gd name="f58" fmla="val 490"/>
              <a:gd name="f59" fmla="val 44"/>
              <a:gd name="f60" fmla="val 368"/>
              <a:gd name="f61" fmla="val 80"/>
              <a:gd name="f62" fmla="val 246"/>
              <a:gd name="f63" fmla="val 116"/>
              <a:gd name="f64" fmla="val 124"/>
              <a:gd name="f65" fmla="val 94"/>
              <a:gd name="f66" fmla="val 133"/>
              <a:gd name="f67" fmla="val 65"/>
              <a:gd name="f68" fmla="val 142"/>
              <a:gd name="f69" fmla="val 36"/>
              <a:gd name="f70" fmla="val 151"/>
              <a:gd name="f71" fmla="val 153"/>
              <a:gd name="f72" fmla="val 4"/>
              <a:gd name="f73" fmla="+- 0 0 -90"/>
              <a:gd name="f74" fmla="*/ f3 1 356"/>
              <a:gd name="f75" fmla="*/ f4 1 592"/>
              <a:gd name="f76" fmla="+- f7 0 f5"/>
              <a:gd name="f77" fmla="+- f6 0 f5"/>
              <a:gd name="f78" fmla="*/ f73 f0 1"/>
              <a:gd name="f79" fmla="*/ f77 1 356"/>
              <a:gd name="f80" fmla="*/ f76 1 592"/>
              <a:gd name="f81" fmla="*/ 186 f77 1"/>
              <a:gd name="f82" fmla="*/ 5 f76 1"/>
              <a:gd name="f83" fmla="*/ 218 f77 1"/>
              <a:gd name="f84" fmla="*/ 21 f76 1"/>
              <a:gd name="f85" fmla="*/ 283 f77 1"/>
              <a:gd name="f86" fmla="*/ 18 f76 1"/>
              <a:gd name="f87" fmla="*/ 296 f77 1"/>
              <a:gd name="f88" fmla="*/ 13 f76 1"/>
              <a:gd name="f89" fmla="*/ 330 f77 1"/>
              <a:gd name="f90" fmla="*/ 14 f76 1"/>
              <a:gd name="f91" fmla="*/ 350 f77 1"/>
              <a:gd name="f92" fmla="*/ 43 f76 1"/>
              <a:gd name="f93" fmla="*/ 298 f77 1"/>
              <a:gd name="f94" fmla="*/ 237 f76 1"/>
              <a:gd name="f95" fmla="*/ 212 f77 1"/>
              <a:gd name="f96" fmla="*/ 554 f76 1"/>
              <a:gd name="f97" fmla="*/ 159 f77 1"/>
              <a:gd name="f98" fmla="*/ 581 f76 1"/>
              <a:gd name="f99" fmla="*/ 34 f77 1"/>
              <a:gd name="f100" fmla="*/ 540 f76 1"/>
              <a:gd name="f101" fmla="*/ 8 f77 1"/>
              <a:gd name="f102" fmla="*/ 490 f76 1"/>
              <a:gd name="f103" fmla="*/ 116 f77 1"/>
              <a:gd name="f104" fmla="*/ 124 f76 1"/>
              <a:gd name="f105" fmla="*/ 142 f77 1"/>
              <a:gd name="f106" fmla="*/ 36 f76 1"/>
              <a:gd name="f107" fmla="*/ f78 1 f2"/>
              <a:gd name="f108" fmla="*/ f81 1 356"/>
              <a:gd name="f109" fmla="*/ f82 1 592"/>
              <a:gd name="f110" fmla="*/ f83 1 356"/>
              <a:gd name="f111" fmla="*/ f84 1 592"/>
              <a:gd name="f112" fmla="*/ f85 1 356"/>
              <a:gd name="f113" fmla="*/ f86 1 592"/>
              <a:gd name="f114" fmla="*/ f87 1 356"/>
              <a:gd name="f115" fmla="*/ f88 1 592"/>
              <a:gd name="f116" fmla="*/ f89 1 356"/>
              <a:gd name="f117" fmla="*/ f90 1 592"/>
              <a:gd name="f118" fmla="*/ f91 1 356"/>
              <a:gd name="f119" fmla="*/ f92 1 592"/>
              <a:gd name="f120" fmla="*/ f93 1 356"/>
              <a:gd name="f121" fmla="*/ f94 1 592"/>
              <a:gd name="f122" fmla="*/ f95 1 356"/>
              <a:gd name="f123" fmla="*/ f96 1 592"/>
              <a:gd name="f124" fmla="*/ f97 1 356"/>
              <a:gd name="f125" fmla="*/ f98 1 592"/>
              <a:gd name="f126" fmla="*/ f99 1 356"/>
              <a:gd name="f127" fmla="*/ f100 1 592"/>
              <a:gd name="f128" fmla="*/ f101 1 356"/>
              <a:gd name="f129" fmla="*/ f102 1 592"/>
              <a:gd name="f130" fmla="*/ f103 1 356"/>
              <a:gd name="f131" fmla="*/ f104 1 592"/>
              <a:gd name="f132" fmla="*/ f105 1 356"/>
              <a:gd name="f133" fmla="*/ f106 1 592"/>
              <a:gd name="f134" fmla="*/ 0 1 f79"/>
              <a:gd name="f135" fmla="*/ f6 1 f79"/>
              <a:gd name="f136" fmla="*/ 0 1 f80"/>
              <a:gd name="f137" fmla="*/ f7 1 f80"/>
              <a:gd name="f138" fmla="+- f107 0 f1"/>
              <a:gd name="f139" fmla="*/ f108 1 f79"/>
              <a:gd name="f140" fmla="*/ f109 1 f80"/>
              <a:gd name="f141" fmla="*/ f110 1 f79"/>
              <a:gd name="f142" fmla="*/ f111 1 f80"/>
              <a:gd name="f143" fmla="*/ f112 1 f79"/>
              <a:gd name="f144" fmla="*/ f113 1 f80"/>
              <a:gd name="f145" fmla="*/ f114 1 f79"/>
              <a:gd name="f146" fmla="*/ f115 1 f80"/>
              <a:gd name="f147" fmla="*/ f116 1 f79"/>
              <a:gd name="f148" fmla="*/ f117 1 f80"/>
              <a:gd name="f149" fmla="*/ f118 1 f79"/>
              <a:gd name="f150" fmla="*/ f119 1 f80"/>
              <a:gd name="f151" fmla="*/ f120 1 f79"/>
              <a:gd name="f152" fmla="*/ f121 1 f80"/>
              <a:gd name="f153" fmla="*/ f122 1 f79"/>
              <a:gd name="f154" fmla="*/ f123 1 f80"/>
              <a:gd name="f155" fmla="*/ f124 1 f79"/>
              <a:gd name="f156" fmla="*/ f125 1 f80"/>
              <a:gd name="f157" fmla="*/ f126 1 f79"/>
              <a:gd name="f158" fmla="*/ f127 1 f80"/>
              <a:gd name="f159" fmla="*/ f128 1 f79"/>
              <a:gd name="f160" fmla="*/ f129 1 f80"/>
              <a:gd name="f161" fmla="*/ f130 1 f79"/>
              <a:gd name="f162" fmla="*/ f131 1 f80"/>
              <a:gd name="f163" fmla="*/ f132 1 f79"/>
              <a:gd name="f164" fmla="*/ f133 1 f80"/>
              <a:gd name="f165" fmla="*/ f134 f74 1"/>
              <a:gd name="f166" fmla="*/ f135 f74 1"/>
              <a:gd name="f167" fmla="*/ f137 f75 1"/>
              <a:gd name="f168" fmla="*/ f136 f75 1"/>
              <a:gd name="f169" fmla="*/ f139 f74 1"/>
              <a:gd name="f170" fmla="*/ f140 f75 1"/>
              <a:gd name="f171" fmla="*/ f141 f74 1"/>
              <a:gd name="f172" fmla="*/ f142 f75 1"/>
              <a:gd name="f173" fmla="*/ f143 f74 1"/>
              <a:gd name="f174" fmla="*/ f144 f75 1"/>
              <a:gd name="f175" fmla="*/ f145 f74 1"/>
              <a:gd name="f176" fmla="*/ f146 f75 1"/>
              <a:gd name="f177" fmla="*/ f147 f74 1"/>
              <a:gd name="f178" fmla="*/ f148 f75 1"/>
              <a:gd name="f179" fmla="*/ f149 f74 1"/>
              <a:gd name="f180" fmla="*/ f150 f75 1"/>
              <a:gd name="f181" fmla="*/ f151 f74 1"/>
              <a:gd name="f182" fmla="*/ f152 f75 1"/>
              <a:gd name="f183" fmla="*/ f153 f74 1"/>
              <a:gd name="f184" fmla="*/ f154 f75 1"/>
              <a:gd name="f185" fmla="*/ f155 f74 1"/>
              <a:gd name="f186" fmla="*/ f156 f75 1"/>
              <a:gd name="f187" fmla="*/ f157 f74 1"/>
              <a:gd name="f188" fmla="*/ f158 f75 1"/>
              <a:gd name="f189" fmla="*/ f159 f74 1"/>
              <a:gd name="f190" fmla="*/ f160 f75 1"/>
              <a:gd name="f191" fmla="*/ f161 f74 1"/>
              <a:gd name="f192" fmla="*/ f162 f75 1"/>
              <a:gd name="f193" fmla="*/ f163 f74 1"/>
              <a:gd name="f194" fmla="*/ f164 f75 1"/>
            </a:gdLst>
            <a:ahLst/>
            <a:cxnLst>
              <a:cxn ang="3cd4">
                <a:pos x="hc" y="t"/>
              </a:cxn>
              <a:cxn ang="0">
                <a:pos x="r" y="vc"/>
              </a:cxn>
              <a:cxn ang="cd4">
                <a:pos x="hc" y="b"/>
              </a:cxn>
              <a:cxn ang="cd2">
                <a:pos x="l" y="vc"/>
              </a:cxn>
              <a:cxn ang="f138">
                <a:pos x="f169" y="f170"/>
              </a:cxn>
              <a:cxn ang="f138">
                <a:pos x="f171" y="f172"/>
              </a:cxn>
              <a:cxn ang="f138">
                <a:pos x="f173" y="f174"/>
              </a:cxn>
              <a:cxn ang="f138">
                <a:pos x="f175" y="f176"/>
              </a:cxn>
              <a:cxn ang="f138">
                <a:pos x="f177" y="f178"/>
              </a:cxn>
              <a:cxn ang="f138">
                <a:pos x="f179" y="f180"/>
              </a:cxn>
              <a:cxn ang="f138">
                <a:pos x="f181" y="f182"/>
              </a:cxn>
              <a:cxn ang="f138">
                <a:pos x="f183" y="f184"/>
              </a:cxn>
              <a:cxn ang="f138">
                <a:pos x="f185" y="f186"/>
              </a:cxn>
              <a:cxn ang="f138">
                <a:pos x="f187" y="f188"/>
              </a:cxn>
              <a:cxn ang="f138">
                <a:pos x="f189" y="f190"/>
              </a:cxn>
              <a:cxn ang="f138">
                <a:pos x="f191" y="f192"/>
              </a:cxn>
              <a:cxn ang="f138">
                <a:pos x="f193" y="f194"/>
              </a:cxn>
              <a:cxn ang="f138">
                <a:pos x="f169" y="f170"/>
              </a:cxn>
            </a:cxnLst>
            <a:rect l="f165" t="f168" r="f166" b="f167"/>
            <a:pathLst>
              <a:path w="356" h="592">
                <a:moveTo>
                  <a:pt x="f8" y="f9"/>
                </a:moveTo>
                <a:cubicBezTo>
                  <a:pt x="f10" y="f11"/>
                  <a:pt x="f12" y="f5"/>
                  <a:pt x="f13" y="f14"/>
                </a:cubicBezTo>
                <a:cubicBezTo>
                  <a:pt x="f15" y="f16"/>
                  <a:pt x="f17" y="f18"/>
                  <a:pt x="f19" y="f20"/>
                </a:cubicBezTo>
                <a:cubicBezTo>
                  <a:pt x="f21" y="f22"/>
                  <a:pt x="f23" y="f22"/>
                  <a:pt x="f24" y="f22"/>
                </a:cubicBezTo>
                <a:cubicBezTo>
                  <a:pt x="f25" y="f22"/>
                  <a:pt x="f26" y="f27"/>
                  <a:pt x="f28" y="f27"/>
                </a:cubicBezTo>
                <a:cubicBezTo>
                  <a:pt x="f29" y="f30"/>
                  <a:pt x="f6" y="f31"/>
                  <a:pt x="f29" y="f32"/>
                </a:cubicBezTo>
                <a:cubicBezTo>
                  <a:pt x="f33" y="f34"/>
                  <a:pt x="f35" y="f36"/>
                  <a:pt x="f37" y="f38"/>
                </a:cubicBezTo>
                <a:cubicBezTo>
                  <a:pt x="f39" y="f40"/>
                  <a:pt x="f41" y="f42"/>
                  <a:pt x="f12" y="f43"/>
                </a:cubicBezTo>
                <a:cubicBezTo>
                  <a:pt x="f44" y="f45"/>
                  <a:pt x="f46" y="f7"/>
                  <a:pt x="f47" y="f48"/>
                </a:cubicBezTo>
                <a:cubicBezTo>
                  <a:pt x="f49" y="f50"/>
                  <a:pt x="f51" y="f43"/>
                  <a:pt x="f52" y="f53"/>
                </a:cubicBezTo>
                <a:cubicBezTo>
                  <a:pt x="f54" y="f55"/>
                  <a:pt x="f5" y="f56"/>
                  <a:pt x="f57" y="f58"/>
                </a:cubicBezTo>
                <a:cubicBezTo>
                  <a:pt x="f59" y="f60"/>
                  <a:pt x="f61" y="f62"/>
                  <a:pt x="f63" y="f64"/>
                </a:cubicBezTo>
                <a:cubicBezTo>
                  <a:pt x="f64" y="f65"/>
                  <a:pt x="f66" y="f67"/>
                  <a:pt x="f68" y="f69"/>
                </a:cubicBezTo>
                <a:cubicBezTo>
                  <a:pt x="f70" y="f54"/>
                  <a:pt x="f71" y="f72"/>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name="Slide7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7CD2128-A71D-8EF2-2092-2EC09AFC471D}"/>
              </a:ext>
            </a:extLst>
          </p:cNvPr>
          <p:cNvSpPr/>
          <p:nvPr/>
        </p:nvSpPr>
        <p:spPr>
          <a:xfrm>
            <a:off x="9734812" y="198150"/>
            <a:ext cx="2177177" cy="6333692"/>
          </a:xfrm>
          <a:prstGeom prst="rect">
            <a:avLst/>
          </a:prstGeom>
          <a:solidFill>
            <a:srgbClr val="F0F4F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pic>
        <p:nvPicPr>
          <p:cNvPr id="3" name="Picture 2" descr="hombre usando iPhone">
            <a:extLst>
              <a:ext uri="{FF2B5EF4-FFF2-40B4-BE49-F238E27FC236}">
                <a16:creationId xmlns:a16="http://schemas.microsoft.com/office/drawing/2014/main" id="{8225C9A6-574F-F12E-E18C-1C468739F706}"/>
              </a:ext>
            </a:extLst>
          </p:cNvPr>
          <p:cNvPicPr>
            <a:picLocks noChangeAspect="1"/>
          </p:cNvPicPr>
          <p:nvPr/>
        </p:nvPicPr>
        <p:blipFill>
          <a:blip r:embed="rId3"/>
          <a:srcRect/>
          <a:stretch>
            <a:fillRect/>
          </a:stretch>
        </p:blipFill>
        <p:spPr>
          <a:xfrm>
            <a:off x="209809" y="198150"/>
            <a:ext cx="9525003" cy="6353178"/>
          </a:xfrm>
          <a:prstGeom prst="rect">
            <a:avLst/>
          </a:prstGeom>
          <a:noFill/>
          <a:ln cap="flat">
            <a:noFill/>
          </a:ln>
        </p:spPr>
      </p:pic>
      <p:sp>
        <p:nvSpPr>
          <p:cNvPr id="4" name="Google Shape;1237;p46">
            <a:extLst>
              <a:ext uri="{FF2B5EF4-FFF2-40B4-BE49-F238E27FC236}">
                <a16:creationId xmlns:a16="http://schemas.microsoft.com/office/drawing/2014/main" id="{BEEB6B5F-7D05-A6AB-DFC1-21C39A2FB88B}"/>
              </a:ext>
            </a:extLst>
          </p:cNvPr>
          <p:cNvSpPr txBox="1">
            <a:spLocks noGrp="1"/>
          </p:cNvSpPr>
          <p:nvPr>
            <p:ph type="body" idx="4294967295"/>
          </p:nvPr>
        </p:nvSpPr>
        <p:spPr>
          <a:xfrm>
            <a:off x="6056610" y="3081838"/>
            <a:ext cx="5364419" cy="2894752"/>
          </a:xfrm>
        </p:spPr>
        <p:txBody>
          <a:bodyPr lIns="121898" tIns="121898" rIns="121898" bIns="121898" anchor="ctr">
            <a:noAutofit/>
          </a:bodyPr>
          <a:lstStyle/>
          <a:p>
            <a:pPr marL="0" lvl="0" indent="0" algn="r">
              <a:lnSpc>
                <a:spcPct val="100000"/>
              </a:lnSpc>
              <a:spcBef>
                <a:spcPts val="0"/>
              </a:spcBef>
              <a:buNone/>
            </a:pPr>
            <a:r>
              <a:rPr lang="en-US" sz="5333" b="1">
                <a:solidFill>
                  <a:srgbClr val="0F78FF"/>
                </a:solidFill>
              </a:rPr>
              <a:t>A picture is worth a thousand words</a:t>
            </a:r>
          </a:p>
        </p:txBody>
      </p:sp>
      <p:sp>
        <p:nvSpPr>
          <p:cNvPr id="5" name="AutoShape 22">
            <a:extLst>
              <a:ext uri="{FF2B5EF4-FFF2-40B4-BE49-F238E27FC236}">
                <a16:creationId xmlns:a16="http://schemas.microsoft.com/office/drawing/2014/main" id="{319D983C-2A7B-63E3-BB88-29969FA93C53}"/>
              </a:ext>
            </a:extLst>
          </p:cNvPr>
          <p:cNvSpPr/>
          <p:nvPr/>
        </p:nvSpPr>
        <p:spPr>
          <a:xfrm>
            <a:off x="10026926" y="7030227"/>
            <a:ext cx="2103814" cy="555260"/>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6" name="Grupo 3">
            <a:extLst>
              <a:ext uri="{FF2B5EF4-FFF2-40B4-BE49-F238E27FC236}">
                <a16:creationId xmlns:a16="http://schemas.microsoft.com/office/drawing/2014/main" id="{63CBCB83-5D1F-AD19-7B01-884E19088C35}"/>
              </a:ext>
            </a:extLst>
          </p:cNvPr>
          <p:cNvGrpSpPr/>
          <p:nvPr/>
        </p:nvGrpSpPr>
        <p:grpSpPr>
          <a:xfrm>
            <a:off x="-14767" y="6302739"/>
            <a:ext cx="12146916" cy="555260"/>
            <a:chOff x="-14767" y="6302739"/>
            <a:chExt cx="12146916" cy="555260"/>
          </a:xfrm>
        </p:grpSpPr>
        <p:sp>
          <p:nvSpPr>
            <p:cNvPr id="7" name="Rectangle 36">
              <a:extLst>
                <a:ext uri="{FF2B5EF4-FFF2-40B4-BE49-F238E27FC236}">
                  <a16:creationId xmlns:a16="http://schemas.microsoft.com/office/drawing/2014/main" id="{60759B40-A117-2D51-6210-BA2ECDE2FE49}"/>
                </a:ext>
              </a:extLst>
            </p:cNvPr>
            <p:cNvSpPr/>
            <p:nvPr/>
          </p:nvSpPr>
          <p:spPr>
            <a:xfrm>
              <a:off x="-14767" y="6598749"/>
              <a:ext cx="11257141" cy="259250"/>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8" name="Grupo 2">
              <a:extLst>
                <a:ext uri="{FF2B5EF4-FFF2-40B4-BE49-F238E27FC236}">
                  <a16:creationId xmlns:a16="http://schemas.microsoft.com/office/drawing/2014/main" id="{32AB23D0-5973-8853-F39C-7BF00BEFDC9D}"/>
                </a:ext>
              </a:extLst>
            </p:cNvPr>
            <p:cNvGrpSpPr/>
            <p:nvPr/>
          </p:nvGrpSpPr>
          <p:grpSpPr>
            <a:xfrm>
              <a:off x="11242374" y="6302739"/>
              <a:ext cx="889775" cy="555260"/>
              <a:chOff x="11242374" y="6302739"/>
              <a:chExt cx="889775" cy="555260"/>
            </a:xfrm>
          </p:grpSpPr>
          <p:sp>
            <p:nvSpPr>
              <p:cNvPr id="9" name="Freeform 24">
                <a:extLst>
                  <a:ext uri="{FF2B5EF4-FFF2-40B4-BE49-F238E27FC236}">
                    <a16:creationId xmlns:a16="http://schemas.microsoft.com/office/drawing/2014/main" id="{63CC1C35-9E7F-E9CD-C5C0-0A41A80414D0}"/>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25">
                <a:extLst>
                  <a:ext uri="{FF2B5EF4-FFF2-40B4-BE49-F238E27FC236}">
                    <a16:creationId xmlns:a16="http://schemas.microsoft.com/office/drawing/2014/main" id="{5729E03E-5917-1974-FD14-72FA3ECB1703}"/>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26">
                <a:extLst>
                  <a:ext uri="{FF2B5EF4-FFF2-40B4-BE49-F238E27FC236}">
                    <a16:creationId xmlns:a16="http://schemas.microsoft.com/office/drawing/2014/main" id="{8C00EB08-0DED-5DCE-852F-02F9CA45CA4D}"/>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27">
                <a:extLst>
                  <a:ext uri="{FF2B5EF4-FFF2-40B4-BE49-F238E27FC236}">
                    <a16:creationId xmlns:a16="http://schemas.microsoft.com/office/drawing/2014/main" id="{7CD9B464-F200-A2A5-A792-B9DF6625E1E9}"/>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28">
                <a:extLst>
                  <a:ext uri="{FF2B5EF4-FFF2-40B4-BE49-F238E27FC236}">
                    <a16:creationId xmlns:a16="http://schemas.microsoft.com/office/drawing/2014/main" id="{BC8971ED-AF1E-02F7-9F87-465586F92090}"/>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29">
                <a:extLst>
                  <a:ext uri="{FF2B5EF4-FFF2-40B4-BE49-F238E27FC236}">
                    <a16:creationId xmlns:a16="http://schemas.microsoft.com/office/drawing/2014/main" id="{1FEE1907-772C-8C11-BE54-36ED6D5452C0}"/>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30">
                <a:extLst>
                  <a:ext uri="{FF2B5EF4-FFF2-40B4-BE49-F238E27FC236}">
                    <a16:creationId xmlns:a16="http://schemas.microsoft.com/office/drawing/2014/main" id="{4A08AD20-0780-5E91-D3B3-31702AD326E3}"/>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1">
                <a:extLst>
                  <a:ext uri="{FF2B5EF4-FFF2-40B4-BE49-F238E27FC236}">
                    <a16:creationId xmlns:a16="http://schemas.microsoft.com/office/drawing/2014/main" id="{70E9291A-DA19-E1D2-75B1-1807680C925F}"/>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2">
                <a:extLst>
                  <a:ext uri="{FF2B5EF4-FFF2-40B4-BE49-F238E27FC236}">
                    <a16:creationId xmlns:a16="http://schemas.microsoft.com/office/drawing/2014/main" id="{BEF32C2A-54A7-D75D-A15C-4F97D67AFB97}"/>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3">
                <a:extLst>
                  <a:ext uri="{FF2B5EF4-FFF2-40B4-BE49-F238E27FC236}">
                    <a16:creationId xmlns:a16="http://schemas.microsoft.com/office/drawing/2014/main" id="{B2FF9752-DEB5-203C-2CF3-F9CE032863AE}"/>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34">
                <a:extLst>
                  <a:ext uri="{FF2B5EF4-FFF2-40B4-BE49-F238E27FC236}">
                    <a16:creationId xmlns:a16="http://schemas.microsoft.com/office/drawing/2014/main" id="{67F0FEBD-589C-6524-7F51-D8AD2B7CC728}"/>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35">
                <a:extLst>
                  <a:ext uri="{FF2B5EF4-FFF2-40B4-BE49-F238E27FC236}">
                    <a16:creationId xmlns:a16="http://schemas.microsoft.com/office/drawing/2014/main" id="{CC359710-DDD7-A4D2-87CE-9BB9A1B09D76}"/>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38">
                <a:extLst>
                  <a:ext uri="{FF2B5EF4-FFF2-40B4-BE49-F238E27FC236}">
                    <a16:creationId xmlns:a16="http://schemas.microsoft.com/office/drawing/2014/main" id="{12F1269A-5E42-270B-9442-E47C5CF17EC3}"/>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39">
                <a:extLst>
                  <a:ext uri="{FF2B5EF4-FFF2-40B4-BE49-F238E27FC236}">
                    <a16:creationId xmlns:a16="http://schemas.microsoft.com/office/drawing/2014/main" id="{EF5A7F3F-F850-E71E-8167-CC20A92039BF}"/>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40">
                <a:extLst>
                  <a:ext uri="{FF2B5EF4-FFF2-40B4-BE49-F238E27FC236}">
                    <a16:creationId xmlns:a16="http://schemas.microsoft.com/office/drawing/2014/main" id="{3F0177BB-B4CC-F742-290E-C45B9F6D38EF}"/>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24" name="Freeform 6">
            <a:extLst>
              <a:ext uri="{FF2B5EF4-FFF2-40B4-BE49-F238E27FC236}">
                <a16:creationId xmlns:a16="http://schemas.microsoft.com/office/drawing/2014/main" id="{0CC88AA5-99BF-90A3-0E51-34885577C3E5}"/>
              </a:ext>
            </a:extLst>
          </p:cNvPr>
          <p:cNvSpPr/>
          <p:nvPr/>
        </p:nvSpPr>
        <p:spPr>
          <a:xfrm>
            <a:off x="9083677" y="612776"/>
            <a:ext cx="1095378" cy="2055808"/>
          </a:xfrm>
          <a:custGeom>
            <a:avLst/>
            <a:gdLst>
              <a:gd name="f0" fmla="val 10800000"/>
              <a:gd name="f1" fmla="val 5400000"/>
              <a:gd name="f2" fmla="val 180"/>
              <a:gd name="f3" fmla="val w"/>
              <a:gd name="f4" fmla="val h"/>
              <a:gd name="f5" fmla="val 0"/>
              <a:gd name="f6" fmla="val 542"/>
              <a:gd name="f7" fmla="val 1019"/>
              <a:gd name="f8" fmla="val 510"/>
              <a:gd name="f9" fmla="val 358"/>
              <a:gd name="f10" fmla="val 206"/>
              <a:gd name="f11" fmla="val 54"/>
              <a:gd name="f12" fmla="val 17"/>
              <a:gd name="f13" fmla="val 16"/>
              <a:gd name="f14" fmla="val 53"/>
              <a:gd name="f15" fmla="val 198"/>
              <a:gd name="f16" fmla="val 342"/>
              <a:gd name="f17" fmla="val 487"/>
              <a:gd name="f18" fmla="val 526"/>
              <a:gd name="f19" fmla="val 56"/>
              <a:gd name="f20" fmla="val 248"/>
              <a:gd name="f21" fmla="val 441"/>
              <a:gd name="f22" fmla="val 633"/>
              <a:gd name="f23" fmla="val 743"/>
              <a:gd name="f24" fmla="val 854"/>
              <a:gd name="f25" fmla="val 964"/>
              <a:gd name="f26" fmla="val 1003"/>
              <a:gd name="f27" fmla="val 488"/>
              <a:gd name="f28" fmla="val 343"/>
              <a:gd name="f29" fmla="val 52"/>
              <a:gd name="f30" fmla="val 966"/>
              <a:gd name="f31" fmla="val 814"/>
              <a:gd name="f32" fmla="val 662"/>
              <a:gd name="f33" fmla="val 501"/>
              <a:gd name="f34" fmla="val 71"/>
              <a:gd name="f35" fmla="val 347"/>
              <a:gd name="f36" fmla="val 194"/>
              <a:gd name="f37" fmla="val 41"/>
              <a:gd name="f38" fmla="val 352"/>
              <a:gd name="f39" fmla="val 632"/>
              <a:gd name="f40" fmla="val 912"/>
              <a:gd name="f41" fmla="val 195"/>
              <a:gd name="f42" fmla="val 270"/>
              <a:gd name="f43" fmla="val 1000"/>
              <a:gd name="f44" fmla="val 286"/>
              <a:gd name="f45" fmla="val 300"/>
              <a:gd name="f46" fmla="val 987"/>
              <a:gd name="f47" fmla="val 971"/>
              <a:gd name="f48" fmla="val 955"/>
              <a:gd name="f49" fmla="val 287"/>
              <a:gd name="f50" fmla="val 941"/>
              <a:gd name="f51" fmla="val 271"/>
              <a:gd name="f52" fmla="val 256"/>
              <a:gd name="f53" fmla="val 242"/>
              <a:gd name="f54" fmla="val 954"/>
              <a:gd name="f55" fmla="val 970"/>
              <a:gd name="f56" fmla="val 241"/>
              <a:gd name="f57" fmla="val 986"/>
              <a:gd name="f58" fmla="val 254"/>
              <a:gd name="f59" fmla="val 46"/>
              <a:gd name="f60" fmla="val 283"/>
              <a:gd name="f61" fmla="val 296"/>
              <a:gd name="f62" fmla="val 308"/>
              <a:gd name="f63" fmla="val 311"/>
              <a:gd name="f64" fmla="val 314"/>
              <a:gd name="f65" fmla="val 42"/>
              <a:gd name="f66" fmla="val 317"/>
              <a:gd name="f67" fmla="val 40"/>
              <a:gd name="f68" fmla="val 38"/>
              <a:gd name="f69" fmla="val 33"/>
              <a:gd name="f70" fmla="val 284"/>
              <a:gd name="f71" fmla="val 32"/>
              <a:gd name="f72" fmla="val 259"/>
              <a:gd name="f73" fmla="val 234"/>
              <a:gd name="f74" fmla="val 231"/>
              <a:gd name="f75" fmla="val 228"/>
              <a:gd name="f76" fmla="val 37"/>
              <a:gd name="f77" fmla="val 225"/>
              <a:gd name="f78" fmla="val 230"/>
              <a:gd name="f79" fmla="val 233"/>
              <a:gd name="f80" fmla="val 246"/>
              <a:gd name="f81" fmla="val 258"/>
              <a:gd name="f82" fmla="+- 0 0 -90"/>
              <a:gd name="f83" fmla="*/ f3 1 542"/>
              <a:gd name="f84" fmla="*/ f4 1 1019"/>
              <a:gd name="f85" fmla="+- f7 0 f5"/>
              <a:gd name="f86" fmla="+- f6 0 f5"/>
              <a:gd name="f87" fmla="*/ f82 f0 1"/>
              <a:gd name="f88" fmla="*/ f86 1 542"/>
              <a:gd name="f89" fmla="*/ f85 1 1019"/>
              <a:gd name="f90" fmla="*/ 0 f86 1"/>
              <a:gd name="f91" fmla="*/ 510 f85 1"/>
              <a:gd name="f92" fmla="*/ 54 f85 1"/>
              <a:gd name="f93" fmla="*/ 53 f86 1"/>
              <a:gd name="f94" fmla="*/ 0 f85 1"/>
              <a:gd name="f95" fmla="*/ 487 f86 1"/>
              <a:gd name="f96" fmla="*/ 542 f86 1"/>
              <a:gd name="f97" fmla="*/ 56 f85 1"/>
              <a:gd name="f98" fmla="*/ 633 f85 1"/>
              <a:gd name="f99" fmla="*/ 964 f85 1"/>
              <a:gd name="f100" fmla="*/ 488 f86 1"/>
              <a:gd name="f101" fmla="*/ 1019 f85 1"/>
              <a:gd name="f102" fmla="*/ 52 f86 1"/>
              <a:gd name="f103" fmla="*/ 966 f85 1"/>
              <a:gd name="f104" fmla="*/ 501 f86 1"/>
              <a:gd name="f105" fmla="*/ 71 f85 1"/>
              <a:gd name="f106" fmla="*/ 41 f86 1"/>
              <a:gd name="f107" fmla="*/ 912 f85 1"/>
              <a:gd name="f108" fmla="*/ 270 f86 1"/>
              <a:gd name="f109" fmla="*/ 1000 f85 1"/>
              <a:gd name="f110" fmla="*/ 300 f86 1"/>
              <a:gd name="f111" fmla="*/ 971 f85 1"/>
              <a:gd name="f112" fmla="*/ 271 f86 1"/>
              <a:gd name="f113" fmla="*/ 941 f85 1"/>
              <a:gd name="f114" fmla="*/ 242 f86 1"/>
              <a:gd name="f115" fmla="*/ 970 f85 1"/>
              <a:gd name="f116" fmla="*/ 46 f85 1"/>
              <a:gd name="f117" fmla="*/ 308 f86 1"/>
              <a:gd name="f118" fmla="*/ 317 f86 1"/>
              <a:gd name="f119" fmla="*/ 40 f85 1"/>
              <a:gd name="f120" fmla="*/ 33 f85 1"/>
              <a:gd name="f121" fmla="*/ 234 f86 1"/>
              <a:gd name="f122" fmla="*/ 225 f86 1"/>
              <a:gd name="f123" fmla="*/ 233 f86 1"/>
              <a:gd name="f124" fmla="*/ f87 1 f2"/>
              <a:gd name="f125" fmla="*/ f90 1 542"/>
              <a:gd name="f126" fmla="*/ f91 1 1019"/>
              <a:gd name="f127" fmla="*/ f92 1 1019"/>
              <a:gd name="f128" fmla="*/ f93 1 542"/>
              <a:gd name="f129" fmla="*/ f94 1 1019"/>
              <a:gd name="f130" fmla="*/ f95 1 542"/>
              <a:gd name="f131" fmla="*/ f96 1 542"/>
              <a:gd name="f132" fmla="*/ f97 1 1019"/>
              <a:gd name="f133" fmla="*/ f98 1 1019"/>
              <a:gd name="f134" fmla="*/ f99 1 1019"/>
              <a:gd name="f135" fmla="*/ f100 1 542"/>
              <a:gd name="f136" fmla="*/ f101 1 1019"/>
              <a:gd name="f137" fmla="*/ f102 1 542"/>
              <a:gd name="f138" fmla="*/ f103 1 1019"/>
              <a:gd name="f139" fmla="*/ f104 1 542"/>
              <a:gd name="f140" fmla="*/ f105 1 1019"/>
              <a:gd name="f141" fmla="*/ f106 1 542"/>
              <a:gd name="f142" fmla="*/ f107 1 1019"/>
              <a:gd name="f143" fmla="*/ f108 1 542"/>
              <a:gd name="f144" fmla="*/ f109 1 1019"/>
              <a:gd name="f145" fmla="*/ f110 1 542"/>
              <a:gd name="f146" fmla="*/ f111 1 1019"/>
              <a:gd name="f147" fmla="*/ f112 1 542"/>
              <a:gd name="f148" fmla="*/ f113 1 1019"/>
              <a:gd name="f149" fmla="*/ f114 1 542"/>
              <a:gd name="f150" fmla="*/ f115 1 1019"/>
              <a:gd name="f151" fmla="*/ f116 1 1019"/>
              <a:gd name="f152" fmla="*/ f117 1 542"/>
              <a:gd name="f153" fmla="*/ f118 1 542"/>
              <a:gd name="f154" fmla="*/ f119 1 1019"/>
              <a:gd name="f155" fmla="*/ f120 1 1019"/>
              <a:gd name="f156" fmla="*/ f121 1 542"/>
              <a:gd name="f157" fmla="*/ f122 1 542"/>
              <a:gd name="f158" fmla="*/ f123 1 542"/>
              <a:gd name="f159" fmla="*/ 0 1 f88"/>
              <a:gd name="f160" fmla="*/ f6 1 f88"/>
              <a:gd name="f161" fmla="*/ 0 1 f89"/>
              <a:gd name="f162" fmla="*/ f7 1 f89"/>
              <a:gd name="f163" fmla="+- f124 0 f1"/>
              <a:gd name="f164" fmla="*/ f125 1 f88"/>
              <a:gd name="f165" fmla="*/ f126 1 f89"/>
              <a:gd name="f166" fmla="*/ f127 1 f89"/>
              <a:gd name="f167" fmla="*/ f128 1 f88"/>
              <a:gd name="f168" fmla="*/ f129 1 f89"/>
              <a:gd name="f169" fmla="*/ f130 1 f88"/>
              <a:gd name="f170" fmla="*/ f131 1 f88"/>
              <a:gd name="f171" fmla="*/ f132 1 f89"/>
              <a:gd name="f172" fmla="*/ f133 1 f89"/>
              <a:gd name="f173" fmla="*/ f134 1 f89"/>
              <a:gd name="f174" fmla="*/ f135 1 f88"/>
              <a:gd name="f175" fmla="*/ f136 1 f89"/>
              <a:gd name="f176" fmla="*/ f137 1 f88"/>
              <a:gd name="f177" fmla="*/ f138 1 f89"/>
              <a:gd name="f178" fmla="*/ f139 1 f88"/>
              <a:gd name="f179" fmla="*/ f140 1 f89"/>
              <a:gd name="f180" fmla="*/ f141 1 f88"/>
              <a:gd name="f181" fmla="*/ f142 1 f89"/>
              <a:gd name="f182" fmla="*/ f143 1 f88"/>
              <a:gd name="f183" fmla="*/ f144 1 f89"/>
              <a:gd name="f184" fmla="*/ f145 1 f88"/>
              <a:gd name="f185" fmla="*/ f146 1 f89"/>
              <a:gd name="f186" fmla="*/ f147 1 f88"/>
              <a:gd name="f187" fmla="*/ f148 1 f89"/>
              <a:gd name="f188" fmla="*/ f149 1 f88"/>
              <a:gd name="f189" fmla="*/ f150 1 f89"/>
              <a:gd name="f190" fmla="*/ f151 1 f89"/>
              <a:gd name="f191" fmla="*/ f152 1 f88"/>
              <a:gd name="f192" fmla="*/ f153 1 f88"/>
              <a:gd name="f193" fmla="*/ f154 1 f89"/>
              <a:gd name="f194" fmla="*/ f155 1 f89"/>
              <a:gd name="f195" fmla="*/ f156 1 f88"/>
              <a:gd name="f196" fmla="*/ f157 1 f88"/>
              <a:gd name="f197" fmla="*/ f158 1 f88"/>
              <a:gd name="f198" fmla="*/ f159 f83 1"/>
              <a:gd name="f199" fmla="*/ f160 f83 1"/>
              <a:gd name="f200" fmla="*/ f162 f84 1"/>
              <a:gd name="f201" fmla="*/ f161 f84 1"/>
              <a:gd name="f202" fmla="*/ f164 f83 1"/>
              <a:gd name="f203" fmla="*/ f165 f84 1"/>
              <a:gd name="f204" fmla="*/ f166 f84 1"/>
              <a:gd name="f205" fmla="*/ f167 f83 1"/>
              <a:gd name="f206" fmla="*/ f168 f84 1"/>
              <a:gd name="f207" fmla="*/ f169 f83 1"/>
              <a:gd name="f208" fmla="*/ f170 f83 1"/>
              <a:gd name="f209" fmla="*/ f171 f84 1"/>
              <a:gd name="f210" fmla="*/ f172 f84 1"/>
              <a:gd name="f211" fmla="*/ f173 f84 1"/>
              <a:gd name="f212" fmla="*/ f174 f83 1"/>
              <a:gd name="f213" fmla="*/ f175 f84 1"/>
              <a:gd name="f214" fmla="*/ f176 f83 1"/>
              <a:gd name="f215" fmla="*/ f177 f84 1"/>
              <a:gd name="f216" fmla="*/ f178 f83 1"/>
              <a:gd name="f217" fmla="*/ f179 f84 1"/>
              <a:gd name="f218" fmla="*/ f180 f83 1"/>
              <a:gd name="f219" fmla="*/ f181 f84 1"/>
              <a:gd name="f220" fmla="*/ f182 f83 1"/>
              <a:gd name="f221" fmla="*/ f183 f84 1"/>
              <a:gd name="f222" fmla="*/ f184 f83 1"/>
              <a:gd name="f223" fmla="*/ f185 f84 1"/>
              <a:gd name="f224" fmla="*/ f186 f83 1"/>
              <a:gd name="f225" fmla="*/ f187 f84 1"/>
              <a:gd name="f226" fmla="*/ f188 f83 1"/>
              <a:gd name="f227" fmla="*/ f189 f84 1"/>
              <a:gd name="f228" fmla="*/ f190 f84 1"/>
              <a:gd name="f229" fmla="*/ f191 f83 1"/>
              <a:gd name="f230" fmla="*/ f192 f83 1"/>
              <a:gd name="f231" fmla="*/ f193 f84 1"/>
              <a:gd name="f232" fmla="*/ f194 f84 1"/>
              <a:gd name="f233" fmla="*/ f195 f83 1"/>
              <a:gd name="f234" fmla="*/ f196 f83 1"/>
              <a:gd name="f235" fmla="*/ f197 f83 1"/>
            </a:gdLst>
            <a:ahLst/>
            <a:cxnLst>
              <a:cxn ang="3cd4">
                <a:pos x="hc" y="t"/>
              </a:cxn>
              <a:cxn ang="0">
                <a:pos x="r" y="vc"/>
              </a:cxn>
              <a:cxn ang="cd4">
                <a:pos x="hc" y="b"/>
              </a:cxn>
              <a:cxn ang="cd2">
                <a:pos x="l" y="vc"/>
              </a:cxn>
              <a:cxn ang="f163">
                <a:pos x="f202" y="f203"/>
              </a:cxn>
              <a:cxn ang="f163">
                <a:pos x="f202" y="f204"/>
              </a:cxn>
              <a:cxn ang="f163">
                <a:pos x="f205" y="f206"/>
              </a:cxn>
              <a:cxn ang="f163">
                <a:pos x="f207" y="f206"/>
              </a:cxn>
              <a:cxn ang="f163">
                <a:pos x="f208" y="f209"/>
              </a:cxn>
              <a:cxn ang="f163">
                <a:pos x="f208" y="f210"/>
              </a:cxn>
              <a:cxn ang="f163">
                <a:pos x="f208" y="f211"/>
              </a:cxn>
              <a:cxn ang="f163">
                <a:pos x="f212" y="f213"/>
              </a:cxn>
              <a:cxn ang="f163">
                <a:pos x="f214" y="f213"/>
              </a:cxn>
              <a:cxn ang="f163">
                <a:pos x="f202" y="f215"/>
              </a:cxn>
              <a:cxn ang="f163">
                <a:pos x="f202" y="f203"/>
              </a:cxn>
              <a:cxn ang="f163">
                <a:pos x="f216" y="f217"/>
              </a:cxn>
              <a:cxn ang="f163">
                <a:pos x="f218" y="f217"/>
              </a:cxn>
              <a:cxn ang="f163">
                <a:pos x="f218" y="f219"/>
              </a:cxn>
              <a:cxn ang="f163">
                <a:pos x="f216" y="f219"/>
              </a:cxn>
              <a:cxn ang="f163">
                <a:pos x="f216" y="f217"/>
              </a:cxn>
              <a:cxn ang="f163">
                <a:pos x="f220" y="f221"/>
              </a:cxn>
              <a:cxn ang="f163">
                <a:pos x="f222" y="f223"/>
              </a:cxn>
              <a:cxn ang="f163">
                <a:pos x="f224" y="f225"/>
              </a:cxn>
              <a:cxn ang="f163">
                <a:pos x="f226" y="f227"/>
              </a:cxn>
              <a:cxn ang="f163">
                <a:pos x="f220" y="f221"/>
              </a:cxn>
              <a:cxn ang="f163">
                <a:pos x="f224" y="f228"/>
              </a:cxn>
              <a:cxn ang="f163">
                <a:pos x="f229" y="f228"/>
              </a:cxn>
              <a:cxn ang="f163">
                <a:pos x="f230" y="f231"/>
              </a:cxn>
              <a:cxn ang="f163">
                <a:pos x="f229" y="f232"/>
              </a:cxn>
              <a:cxn ang="f163">
                <a:pos x="f233" y="f232"/>
              </a:cxn>
              <a:cxn ang="f163">
                <a:pos x="f234" y="f231"/>
              </a:cxn>
              <a:cxn ang="f163">
                <a:pos x="f235" y="f228"/>
              </a:cxn>
              <a:cxn ang="f163">
                <a:pos x="f224" y="f228"/>
              </a:cxn>
            </a:cxnLst>
            <a:rect l="f198" t="f201" r="f199" b="f200"/>
            <a:pathLst>
              <a:path w="542" h="1019">
                <a:moveTo>
                  <a:pt x="f5" y="f8"/>
                </a:moveTo>
                <a:cubicBezTo>
                  <a:pt x="f5" y="f9"/>
                  <a:pt x="f5" y="f10"/>
                  <a:pt x="f5" y="f11"/>
                </a:cubicBezTo>
                <a:cubicBezTo>
                  <a:pt x="f5" y="f12"/>
                  <a:pt x="f13" y="f5"/>
                  <a:pt x="f14" y="f5"/>
                </a:cubicBezTo>
                <a:cubicBezTo>
                  <a:pt x="f15" y="f5"/>
                  <a:pt x="f16" y="f5"/>
                  <a:pt x="f17" y="f5"/>
                </a:cubicBezTo>
                <a:cubicBezTo>
                  <a:pt x="f18" y="f5"/>
                  <a:pt x="f6" y="f13"/>
                  <a:pt x="f6" y="f19"/>
                </a:cubicBezTo>
                <a:cubicBezTo>
                  <a:pt x="f6" y="f20"/>
                  <a:pt x="f6" y="f21"/>
                  <a:pt x="f6" y="f22"/>
                </a:cubicBezTo>
                <a:cubicBezTo>
                  <a:pt x="f6" y="f23"/>
                  <a:pt x="f6" y="f24"/>
                  <a:pt x="f6" y="f25"/>
                </a:cubicBezTo>
                <a:cubicBezTo>
                  <a:pt x="f6" y="f26"/>
                  <a:pt x="f18" y="f7"/>
                  <a:pt x="f27" y="f7"/>
                </a:cubicBezTo>
                <a:cubicBezTo>
                  <a:pt x="f28" y="f7"/>
                  <a:pt x="f15" y="f7"/>
                  <a:pt x="f29" y="f7"/>
                </a:cubicBezTo>
                <a:cubicBezTo>
                  <a:pt x="f13" y="f7"/>
                  <a:pt x="f5" y="f26"/>
                  <a:pt x="f5" y="f30"/>
                </a:cubicBezTo>
                <a:cubicBezTo>
                  <a:pt x="f5" y="f31"/>
                  <a:pt x="f5" y="f32"/>
                  <a:pt x="f5" y="f8"/>
                </a:cubicBezTo>
                <a:close/>
                <a:moveTo>
                  <a:pt x="f33" y="f34"/>
                </a:moveTo>
                <a:cubicBezTo>
                  <a:pt x="f35" y="f34"/>
                  <a:pt x="f36" y="f34"/>
                  <a:pt x="f37" y="f34"/>
                </a:cubicBezTo>
                <a:cubicBezTo>
                  <a:pt x="f37" y="f38"/>
                  <a:pt x="f37" y="f39"/>
                  <a:pt x="f37" y="f40"/>
                </a:cubicBezTo>
                <a:cubicBezTo>
                  <a:pt x="f41" y="f40"/>
                  <a:pt x="f35" y="f40"/>
                  <a:pt x="f33" y="f40"/>
                </a:cubicBezTo>
                <a:cubicBezTo>
                  <a:pt x="f33" y="f39"/>
                  <a:pt x="f33" y="f38"/>
                  <a:pt x="f33" y="f34"/>
                </a:cubicBezTo>
                <a:close/>
                <a:moveTo>
                  <a:pt x="f42" y="f43"/>
                </a:moveTo>
                <a:cubicBezTo>
                  <a:pt x="f44" y="f43"/>
                  <a:pt x="f45" y="f46"/>
                  <a:pt x="f45" y="f47"/>
                </a:cubicBezTo>
                <a:cubicBezTo>
                  <a:pt x="f45" y="f48"/>
                  <a:pt x="f49" y="f50"/>
                  <a:pt x="f51" y="f50"/>
                </a:cubicBezTo>
                <a:cubicBezTo>
                  <a:pt x="f52" y="f50"/>
                  <a:pt x="f53" y="f54"/>
                  <a:pt x="f53" y="f55"/>
                </a:cubicBezTo>
                <a:cubicBezTo>
                  <a:pt x="f56" y="f57"/>
                  <a:pt x="f58" y="f43"/>
                  <a:pt x="f42" y="f43"/>
                </a:cubicBezTo>
                <a:close/>
                <a:moveTo>
                  <a:pt x="f51" y="f59"/>
                </a:moveTo>
                <a:cubicBezTo>
                  <a:pt x="f60" y="f59"/>
                  <a:pt x="f61" y="f59"/>
                  <a:pt x="f62" y="f59"/>
                </a:cubicBezTo>
                <a:cubicBezTo>
                  <a:pt x="f63" y="f59"/>
                  <a:pt x="f64" y="f65"/>
                  <a:pt x="f66" y="f67"/>
                </a:cubicBezTo>
                <a:cubicBezTo>
                  <a:pt x="f64" y="f68"/>
                  <a:pt x="f63" y="f69"/>
                  <a:pt x="f62" y="f69"/>
                </a:cubicBezTo>
                <a:cubicBezTo>
                  <a:pt x="f70" y="f71"/>
                  <a:pt x="f72" y="f71"/>
                  <a:pt x="f73" y="f69"/>
                </a:cubicBezTo>
                <a:cubicBezTo>
                  <a:pt x="f74" y="f69"/>
                  <a:pt x="f75" y="f76"/>
                  <a:pt x="f77" y="f67"/>
                </a:cubicBezTo>
                <a:cubicBezTo>
                  <a:pt x="f75" y="f65"/>
                  <a:pt x="f78" y="f59"/>
                  <a:pt x="f79" y="f59"/>
                </a:cubicBezTo>
                <a:cubicBezTo>
                  <a:pt x="f80" y="f59"/>
                  <a:pt x="f81" y="f59"/>
                  <a:pt x="f51" y="f59"/>
                </a:cubicBezTo>
                <a:close/>
              </a:path>
            </a:pathLst>
          </a:custGeom>
          <a:solidFill>
            <a:srgbClr val="5A5A5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grpSp>
        <p:nvGrpSpPr>
          <p:cNvPr id="2" name="Grupo 43">
            <a:extLst>
              <a:ext uri="{FF2B5EF4-FFF2-40B4-BE49-F238E27FC236}">
                <a16:creationId xmlns:a16="http://schemas.microsoft.com/office/drawing/2014/main" id="{1B1D851F-EA46-C388-FF85-0B94188FAE19}"/>
              </a:ext>
            </a:extLst>
          </p:cNvPr>
          <p:cNvGrpSpPr/>
          <p:nvPr/>
        </p:nvGrpSpPr>
        <p:grpSpPr>
          <a:xfrm>
            <a:off x="0" y="6283665"/>
            <a:ext cx="12191996" cy="593509"/>
            <a:chOff x="0" y="6283665"/>
            <a:chExt cx="12191996" cy="593509"/>
          </a:xfrm>
        </p:grpSpPr>
        <p:sp>
          <p:nvSpPr>
            <p:cNvPr id="3" name="AutoShape 22">
              <a:extLst>
                <a:ext uri="{FF2B5EF4-FFF2-40B4-BE49-F238E27FC236}">
                  <a16:creationId xmlns:a16="http://schemas.microsoft.com/office/drawing/2014/main" id="{C2D68050-FD93-92BE-74AF-6B27F9535A14}"/>
                </a:ext>
              </a:extLst>
            </p:cNvPr>
            <p:cNvSpPr/>
            <p:nvPr/>
          </p:nvSpPr>
          <p:spPr>
            <a:xfrm flipH="1">
              <a:off x="1408" y="6283665"/>
              <a:ext cx="2111623" cy="592037"/>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 name="Freeform 24">
              <a:extLst>
                <a:ext uri="{FF2B5EF4-FFF2-40B4-BE49-F238E27FC236}">
                  <a16:creationId xmlns:a16="http://schemas.microsoft.com/office/drawing/2014/main" id="{EE5E71EE-A789-6DA5-D788-6E3AEA5C06DA}"/>
                </a:ext>
              </a:extLst>
            </p:cNvPr>
            <p:cNvSpPr/>
            <p:nvPr/>
          </p:nvSpPr>
          <p:spPr>
            <a:xfrm flipH="1">
              <a:off x="482190" y="6381716"/>
              <a:ext cx="3529" cy="14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 name="Freeform 25">
              <a:extLst>
                <a:ext uri="{FF2B5EF4-FFF2-40B4-BE49-F238E27FC236}">
                  <a16:creationId xmlns:a16="http://schemas.microsoft.com/office/drawing/2014/main" id="{DDBD3F23-67EE-4421-631D-331E9AD841F9}"/>
                </a:ext>
              </a:extLst>
            </p:cNvPr>
            <p:cNvSpPr/>
            <p:nvPr/>
          </p:nvSpPr>
          <p:spPr>
            <a:xfrm flipH="1">
              <a:off x="384057" y="6351495"/>
              <a:ext cx="55769" cy="33174"/>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26">
              <a:extLst>
                <a:ext uri="{FF2B5EF4-FFF2-40B4-BE49-F238E27FC236}">
                  <a16:creationId xmlns:a16="http://schemas.microsoft.com/office/drawing/2014/main" id="{5D8005B7-2745-62CF-BED1-90ED028B363B}"/>
                </a:ext>
              </a:extLst>
            </p:cNvPr>
            <p:cNvSpPr/>
            <p:nvPr/>
          </p:nvSpPr>
          <p:spPr>
            <a:xfrm flipH="1">
              <a:off x="493492" y="6369920"/>
              <a:ext cx="13414" cy="8110"/>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27">
              <a:extLst>
                <a:ext uri="{FF2B5EF4-FFF2-40B4-BE49-F238E27FC236}">
                  <a16:creationId xmlns:a16="http://schemas.microsoft.com/office/drawing/2014/main" id="{73947F5D-6687-14B5-EAF8-70ADBCCB89A9}"/>
                </a:ext>
              </a:extLst>
            </p:cNvPr>
            <p:cNvSpPr/>
            <p:nvPr/>
          </p:nvSpPr>
          <p:spPr>
            <a:xfrm flipH="1">
              <a:off x="63541" y="6402363"/>
              <a:ext cx="1408" cy="515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28">
              <a:extLst>
                <a:ext uri="{FF2B5EF4-FFF2-40B4-BE49-F238E27FC236}">
                  <a16:creationId xmlns:a16="http://schemas.microsoft.com/office/drawing/2014/main" id="{BE1D6A9E-881C-5072-8A0A-177B20BEDBA7}"/>
                </a:ext>
              </a:extLst>
            </p:cNvPr>
            <p:cNvSpPr/>
            <p:nvPr/>
          </p:nvSpPr>
          <p:spPr>
            <a:xfrm flipH="1">
              <a:off x="72009" y="6372874"/>
              <a:ext cx="4233" cy="515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29">
              <a:extLst>
                <a:ext uri="{FF2B5EF4-FFF2-40B4-BE49-F238E27FC236}">
                  <a16:creationId xmlns:a16="http://schemas.microsoft.com/office/drawing/2014/main" id="{03B44575-716F-A116-C9CB-4311055C4DF1}"/>
                </a:ext>
              </a:extLst>
            </p:cNvPr>
            <p:cNvSpPr/>
            <p:nvPr/>
          </p:nvSpPr>
          <p:spPr>
            <a:xfrm flipH="1">
              <a:off x="234388" y="6329376"/>
              <a:ext cx="89656" cy="0"/>
            </a:xfrm>
            <a:custGeom>
              <a:avLst/>
              <a:gdLst>
                <a:gd name="f0" fmla="val 10800000"/>
                <a:gd name="f1" fmla="val 5400000"/>
                <a:gd name="f2" fmla="val 180"/>
                <a:gd name="f3" fmla="val w"/>
                <a:gd name="f4" fmla="val h"/>
                <a:gd name="f5" fmla="val ss"/>
                <a:gd name="f6" fmla="val 0"/>
                <a:gd name="f7" fmla="val 89661"/>
                <a:gd name="f8" fmla="val 61019"/>
                <a:gd name="f9" fmla="val 31132"/>
                <a:gd name="f10" fmla="val 2491"/>
                <a:gd name="f11" fmla="val 1245"/>
                <a:gd name="f12" fmla="+- 0 0 -90"/>
                <a:gd name="f13" fmla="abs f3"/>
                <a:gd name="f14" fmla="abs f4"/>
                <a:gd name="f15" fmla="abs f5"/>
                <a:gd name="f16" fmla="*/ f3 1 89661"/>
                <a:gd name="f17" fmla="val f6"/>
                <a:gd name="f18" fmla="+- f6 0 f6"/>
                <a:gd name="f19" fmla="+- f7 0 f6"/>
                <a:gd name="f20" fmla="*/ f12 f0 1"/>
                <a:gd name="f21" fmla="?: f13 f3 1"/>
                <a:gd name="f22" fmla="?: f14 f4 1"/>
                <a:gd name="f23" fmla="?: f15 f5 1"/>
                <a:gd name="f24" fmla="*/ f19 1 89661"/>
                <a:gd name="f25" fmla="*/ f18 1 0"/>
                <a:gd name="f26" fmla="*/ f20 1 f2"/>
                <a:gd name="f27" fmla="*/ f21 1 89661"/>
                <a:gd name="f28" fmla="*/ f22 1 21600"/>
                <a:gd name="f29" fmla="*/ 21600 f22 1"/>
                <a:gd name="f30" fmla="*/ 89661 1 f24"/>
                <a:gd name="f31" fmla="*/ 0 1 f25"/>
                <a:gd name="f32" fmla="*/ 249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661">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30">
              <a:extLst>
                <a:ext uri="{FF2B5EF4-FFF2-40B4-BE49-F238E27FC236}">
                  <a16:creationId xmlns:a16="http://schemas.microsoft.com/office/drawing/2014/main" id="{F292917C-1B2A-327A-2C0E-8895B0252060}"/>
                </a:ext>
              </a:extLst>
            </p:cNvPr>
            <p:cNvSpPr/>
            <p:nvPr/>
          </p:nvSpPr>
          <p:spPr>
            <a:xfrm flipH="1">
              <a:off x="469480" y="6383197"/>
              <a:ext cx="12710" cy="14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31">
              <a:extLst>
                <a:ext uri="{FF2B5EF4-FFF2-40B4-BE49-F238E27FC236}">
                  <a16:creationId xmlns:a16="http://schemas.microsoft.com/office/drawing/2014/main" id="{824E81EE-7FFA-98E8-099D-9FB27AEB8D43}"/>
                </a:ext>
              </a:extLst>
            </p:cNvPr>
            <p:cNvSpPr/>
            <p:nvPr/>
          </p:nvSpPr>
          <p:spPr>
            <a:xfrm flipH="1">
              <a:off x="847191" y="6407520"/>
              <a:ext cx="0" cy="9582"/>
            </a:xfrm>
            <a:custGeom>
              <a:avLst/>
              <a:gdLst>
                <a:gd name="f0" fmla="val 10800000"/>
                <a:gd name="f1" fmla="val 5400000"/>
                <a:gd name="f2" fmla="val 180"/>
                <a:gd name="f3" fmla="val w"/>
                <a:gd name="f4" fmla="val h"/>
                <a:gd name="f5" fmla="val ss"/>
                <a:gd name="f6" fmla="val 0"/>
                <a:gd name="f7" fmla="val 9585"/>
                <a:gd name="f8" fmla="val 6846"/>
                <a:gd name="f9" fmla="val 2739"/>
                <a:gd name="f10" fmla="+- 0 0 -90"/>
                <a:gd name="f11" fmla="abs f3"/>
                <a:gd name="f12" fmla="abs f4"/>
                <a:gd name="f13" fmla="abs f5"/>
                <a:gd name="f14" fmla="*/ f4 1 9585"/>
                <a:gd name="f15" fmla="val f6"/>
                <a:gd name="f16" fmla="+- f7 0 f6"/>
                <a:gd name="f17" fmla="+- f6 0 f6"/>
                <a:gd name="f18" fmla="*/ f10 f0 1"/>
                <a:gd name="f19" fmla="?: f11 f3 1"/>
                <a:gd name="f20" fmla="?: f12 f4 1"/>
                <a:gd name="f21" fmla="?: f13 f5 1"/>
                <a:gd name="f22" fmla="*/ f17 1 0"/>
                <a:gd name="f23" fmla="*/ f16 1 9585"/>
                <a:gd name="f24" fmla="*/ f18 1 f2"/>
                <a:gd name="f25" fmla="*/ f19 1 21600"/>
                <a:gd name="f26" fmla="*/ f20 1 9585"/>
                <a:gd name="f27" fmla="*/ 21600 f19 1"/>
                <a:gd name="f28" fmla="*/ 0 1 f22"/>
                <a:gd name="f29" fmla="*/ 9585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9585">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32">
              <a:extLst>
                <a:ext uri="{FF2B5EF4-FFF2-40B4-BE49-F238E27FC236}">
                  <a16:creationId xmlns:a16="http://schemas.microsoft.com/office/drawing/2014/main" id="{DCECF30C-3F7C-D556-7B68-B5EA4EB6C216}"/>
                </a:ext>
              </a:extLst>
            </p:cNvPr>
            <p:cNvSpPr/>
            <p:nvPr/>
          </p:nvSpPr>
          <p:spPr>
            <a:xfrm flipH="1">
              <a:off x="847191" y="6524015"/>
              <a:ext cx="0" cy="204962"/>
            </a:xfrm>
            <a:custGeom>
              <a:avLst/>
              <a:gdLst>
                <a:gd name="f0" fmla="val 10800000"/>
                <a:gd name="f1" fmla="val 5400000"/>
                <a:gd name="f2" fmla="val 180"/>
                <a:gd name="f3" fmla="val w"/>
                <a:gd name="f4" fmla="val h"/>
                <a:gd name="f5" fmla="val ss"/>
                <a:gd name="f6" fmla="val 0"/>
                <a:gd name="f7" fmla="val 204963"/>
                <a:gd name="f8" fmla="val 69191"/>
                <a:gd name="f9" fmla="val 137077"/>
                <a:gd name="f10" fmla="+- 0 0 -90"/>
                <a:gd name="f11" fmla="abs f3"/>
                <a:gd name="f12" fmla="abs f4"/>
                <a:gd name="f13" fmla="abs f5"/>
                <a:gd name="f14" fmla="*/ f4 1 204963"/>
                <a:gd name="f15" fmla="val f6"/>
                <a:gd name="f16" fmla="+- f7 0 f6"/>
                <a:gd name="f17" fmla="+- f6 0 f6"/>
                <a:gd name="f18" fmla="*/ f10 f0 1"/>
                <a:gd name="f19" fmla="?: f11 f3 1"/>
                <a:gd name="f20" fmla="?: f12 f4 1"/>
                <a:gd name="f21" fmla="?: f13 f5 1"/>
                <a:gd name="f22" fmla="*/ f17 1 0"/>
                <a:gd name="f23" fmla="*/ f16 1 204963"/>
                <a:gd name="f24" fmla="*/ f18 1 f2"/>
                <a:gd name="f25" fmla="*/ f19 1 21600"/>
                <a:gd name="f26" fmla="*/ f20 1 204963"/>
                <a:gd name="f27" fmla="*/ 21600 f19 1"/>
                <a:gd name="f28" fmla="*/ 0 1 f22"/>
                <a:gd name="f29" fmla="*/ 0 1 f23"/>
                <a:gd name="f30" fmla="*/ 20496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20496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33">
              <a:extLst>
                <a:ext uri="{FF2B5EF4-FFF2-40B4-BE49-F238E27FC236}">
                  <a16:creationId xmlns:a16="http://schemas.microsoft.com/office/drawing/2014/main" id="{BD38C618-3368-2EA5-6B26-1024D9756864}"/>
                </a:ext>
              </a:extLst>
            </p:cNvPr>
            <p:cNvSpPr/>
            <p:nvPr/>
          </p:nvSpPr>
          <p:spPr>
            <a:xfrm flipH="1">
              <a:off x="713762" y="6329376"/>
              <a:ext cx="110843" cy="30230"/>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34">
              <a:extLst>
                <a:ext uri="{FF2B5EF4-FFF2-40B4-BE49-F238E27FC236}">
                  <a16:creationId xmlns:a16="http://schemas.microsoft.com/office/drawing/2014/main" id="{4212504A-C684-53A4-072F-B75EF7647A0B}"/>
                </a:ext>
              </a:extLst>
            </p:cNvPr>
            <p:cNvSpPr/>
            <p:nvPr/>
          </p:nvSpPr>
          <p:spPr>
            <a:xfrm flipH="1">
              <a:off x="521025" y="6329376"/>
              <a:ext cx="99541" cy="30230"/>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35">
              <a:extLst>
                <a:ext uri="{FF2B5EF4-FFF2-40B4-BE49-F238E27FC236}">
                  <a16:creationId xmlns:a16="http://schemas.microsoft.com/office/drawing/2014/main" id="{0D0C13CE-1F10-4AE3-175A-F0EE2763DABE}"/>
                </a:ext>
              </a:extLst>
            </p:cNvPr>
            <p:cNvSpPr/>
            <p:nvPr/>
          </p:nvSpPr>
          <p:spPr>
            <a:xfrm flipH="1">
              <a:off x="824596" y="6361078"/>
              <a:ext cx="7763" cy="8851"/>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Rectangle 36">
              <a:extLst>
                <a:ext uri="{FF2B5EF4-FFF2-40B4-BE49-F238E27FC236}">
                  <a16:creationId xmlns:a16="http://schemas.microsoft.com/office/drawing/2014/main" id="{FA348AFB-02E4-5EC5-7945-675BC8B0D0B8}"/>
                </a:ext>
              </a:extLst>
            </p:cNvPr>
            <p:cNvSpPr/>
            <p:nvPr/>
          </p:nvSpPr>
          <p:spPr>
            <a:xfrm flipH="1">
              <a:off x="788587" y="6658231"/>
              <a:ext cx="11403409" cy="218943"/>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7">
              <a:extLst>
                <a:ext uri="{FF2B5EF4-FFF2-40B4-BE49-F238E27FC236}">
                  <a16:creationId xmlns:a16="http://schemas.microsoft.com/office/drawing/2014/main" id="{8064294C-776F-1F87-AA3C-805EDB434973}"/>
                </a:ext>
              </a:extLst>
            </p:cNvPr>
            <p:cNvSpPr/>
            <p:nvPr/>
          </p:nvSpPr>
          <p:spPr>
            <a:xfrm flipH="1">
              <a:off x="62124" y="6329376"/>
              <a:ext cx="785067" cy="547798"/>
            </a:xfrm>
            <a:custGeom>
              <a:avLst/>
              <a:gdLst>
                <a:gd name="f0" fmla="val 10800000"/>
                <a:gd name="f1" fmla="val 5400000"/>
                <a:gd name="f2" fmla="val 360"/>
                <a:gd name="f3" fmla="val 180"/>
                <a:gd name="f4" fmla="val w"/>
                <a:gd name="f5" fmla="val h"/>
                <a:gd name="f6" fmla="val 0"/>
                <a:gd name="f7" fmla="val 630"/>
                <a:gd name="f8" fmla="val 419"/>
                <a:gd name="f9" fmla="val 66"/>
                <a:gd name="f10" fmla="val 629"/>
                <a:gd name="f11" fmla="val 64"/>
                <a:gd name="f12" fmla="val 62"/>
                <a:gd name="f13" fmla="val 60"/>
                <a:gd name="f14" fmla="val 59"/>
                <a:gd name="f15" fmla="val 57"/>
                <a:gd name="f16" fmla="val 628"/>
                <a:gd name="f17" fmla="val 56"/>
                <a:gd name="f18" fmla="val 54"/>
                <a:gd name="f19" fmla="val 627"/>
                <a:gd name="f20" fmla="val 52"/>
                <a:gd name="f21" fmla="val 49"/>
                <a:gd name="f22" fmla="val 626"/>
                <a:gd name="f23" fmla="val 47"/>
                <a:gd name="f24" fmla="val 625"/>
                <a:gd name="f25" fmla="val 45"/>
                <a:gd name="f26" fmla="val 624"/>
                <a:gd name="f27" fmla="val 43"/>
                <a:gd name="f28" fmla="val 41"/>
                <a:gd name="f29" fmla="val 623"/>
                <a:gd name="f30" fmla="val 39"/>
                <a:gd name="f31" fmla="val 622"/>
                <a:gd name="f32" fmla="val 37"/>
                <a:gd name="f33" fmla="val 621"/>
                <a:gd name="f34" fmla="val 36"/>
                <a:gd name="f35" fmla="val 620"/>
                <a:gd name="f36" fmla="val 34"/>
                <a:gd name="f37" fmla="val 619"/>
                <a:gd name="f38" fmla="val 33"/>
                <a:gd name="f39" fmla="val 618"/>
                <a:gd name="f40" fmla="val 32"/>
                <a:gd name="f41" fmla="val 30"/>
                <a:gd name="f42" fmla="val 616"/>
                <a:gd name="f43" fmla="val 29"/>
                <a:gd name="f44" fmla="val 614"/>
                <a:gd name="f45" fmla="val 25"/>
                <a:gd name="f46" fmla="val 611"/>
                <a:gd name="f47" fmla="val 22"/>
                <a:gd name="f48" fmla="val 608"/>
                <a:gd name="f49" fmla="val 19"/>
                <a:gd name="f50" fmla="val 606"/>
                <a:gd name="f51" fmla="val 17"/>
                <a:gd name="f52" fmla="val 605"/>
                <a:gd name="f53" fmla="val 16"/>
                <a:gd name="f54" fmla="val 603"/>
                <a:gd name="f55" fmla="val 15"/>
                <a:gd name="f56" fmla="val 600"/>
                <a:gd name="f57" fmla="val 13"/>
                <a:gd name="f58" fmla="val 598"/>
                <a:gd name="f59" fmla="val 11"/>
                <a:gd name="f60" fmla="val 595"/>
                <a:gd name="f61" fmla="val 9"/>
                <a:gd name="f62" fmla="val 592"/>
                <a:gd name="f63" fmla="val 8"/>
                <a:gd name="f64" fmla="val 589"/>
                <a:gd name="f65" fmla="val 6"/>
                <a:gd name="f66" fmla="val 586"/>
                <a:gd name="f67" fmla="val 5"/>
                <a:gd name="f68" fmla="val 578"/>
                <a:gd name="f69" fmla="val 2"/>
                <a:gd name="f70" fmla="val 571"/>
                <a:gd name="f71" fmla="val 1"/>
                <a:gd name="f72" fmla="val 562"/>
                <a:gd name="f73" fmla="val 551"/>
                <a:gd name="f74" fmla="val 539"/>
                <a:gd name="f75" fmla="val 527"/>
                <a:gd name="f76" fmla="val 516"/>
                <a:gd name="f77" fmla="val 504"/>
                <a:gd name="f78" fmla="val 492"/>
                <a:gd name="f79" fmla="val 469"/>
                <a:gd name="f80" fmla="val 445"/>
                <a:gd name="f81" fmla="val 422"/>
                <a:gd name="f82" fmla="val 421"/>
                <a:gd name="f83" fmla="val 420"/>
                <a:gd name="f84" fmla="val 418"/>
                <a:gd name="f85" fmla="val 417"/>
                <a:gd name="f86" fmla="val 415"/>
                <a:gd name="f87" fmla="val 405"/>
                <a:gd name="f88" fmla="val 395"/>
                <a:gd name="f89" fmla="val 385"/>
                <a:gd name="f90" fmla="val 382"/>
                <a:gd name="f91" fmla="val 379"/>
                <a:gd name="f92" fmla="val 10"/>
                <a:gd name="f93" fmla="val 376"/>
                <a:gd name="f94" fmla="val 12"/>
                <a:gd name="f95" fmla="val 375"/>
                <a:gd name="f96" fmla="val 14"/>
                <a:gd name="f97" fmla="val 373"/>
                <a:gd name="f98" fmla="val 372"/>
                <a:gd name="f99" fmla="val 370"/>
                <a:gd name="f100" fmla="val 367"/>
                <a:gd name="f101" fmla="val 365"/>
                <a:gd name="f102" fmla="val 363"/>
                <a:gd name="f103" fmla="val 28"/>
                <a:gd name="f104" fmla="val 357"/>
                <a:gd name="f105" fmla="val 31"/>
                <a:gd name="f106" fmla="val 348"/>
                <a:gd name="f107" fmla="val 38"/>
                <a:gd name="f108" fmla="val 337"/>
                <a:gd name="f109" fmla="val 327"/>
                <a:gd name="f110" fmla="val 42"/>
                <a:gd name="f111" fmla="val 323"/>
                <a:gd name="f112" fmla="val 319"/>
                <a:gd name="f113" fmla="val 316"/>
                <a:gd name="f114" fmla="val 312"/>
                <a:gd name="f115" fmla="val 308"/>
                <a:gd name="f116" fmla="val 304"/>
                <a:gd name="f117" fmla="val 303"/>
                <a:gd name="f118" fmla="val 300"/>
                <a:gd name="f119" fmla="val 296"/>
                <a:gd name="f120" fmla="val 293"/>
                <a:gd name="f121" fmla="val 292"/>
                <a:gd name="f122" fmla="val 291"/>
                <a:gd name="f123" fmla="val 40"/>
                <a:gd name="f124" fmla="val 290"/>
                <a:gd name="f125" fmla="val 289"/>
                <a:gd name="f126" fmla="val 288"/>
                <a:gd name="f127" fmla="val 287"/>
                <a:gd name="f128" fmla="val 286"/>
                <a:gd name="f129" fmla="val 285"/>
                <a:gd name="f130" fmla="val 284"/>
                <a:gd name="f131" fmla="val 280"/>
                <a:gd name="f132" fmla="val 276"/>
                <a:gd name="f133" fmla="val 273"/>
                <a:gd name="f134" fmla="val 269"/>
                <a:gd name="f135" fmla="val 266"/>
                <a:gd name="f136" fmla="val 26"/>
                <a:gd name="f137" fmla="val 262"/>
                <a:gd name="f138" fmla="val 23"/>
                <a:gd name="f139" fmla="val 261"/>
                <a:gd name="f140" fmla="val 260"/>
                <a:gd name="f141" fmla="val 21"/>
                <a:gd name="f142" fmla="val 259"/>
                <a:gd name="f143" fmla="val 249"/>
                <a:gd name="f144" fmla="val 7"/>
                <a:gd name="f145" fmla="val 236"/>
                <a:gd name="f146" fmla="val 219"/>
                <a:gd name="f147" fmla="val 207"/>
                <a:gd name="f148" fmla="val 194"/>
                <a:gd name="f149" fmla="val 182"/>
                <a:gd name="f150" fmla="val 157"/>
                <a:gd name="f151" fmla="val 132"/>
                <a:gd name="f152" fmla="val 107"/>
                <a:gd name="f153" fmla="val 94"/>
                <a:gd name="f154" fmla="val 82"/>
                <a:gd name="f155" fmla="val 69"/>
                <a:gd name="f156" fmla="val 18"/>
                <a:gd name="f157" fmla="val 20"/>
                <a:gd name="f158" fmla="val 24"/>
                <a:gd name="f159" fmla="val 4"/>
                <a:gd name="f160" fmla="val 51"/>
                <a:gd name="f161" fmla="val 55"/>
                <a:gd name="f162" fmla="val 65"/>
                <a:gd name="f163" fmla="val 67"/>
                <a:gd name="f164" fmla="val 70"/>
                <a:gd name="f165" fmla="val 71"/>
                <a:gd name="f166" fmla="val 84"/>
                <a:gd name="f167" fmla="val 97"/>
                <a:gd name="f168" fmla="val 110"/>
                <a:gd name="f169" fmla="val 123"/>
                <a:gd name="f170" fmla="val 136"/>
                <a:gd name="f171" fmla="val 149"/>
                <a:gd name="f172" fmla="val 163"/>
                <a:gd name="f173" fmla="val 176"/>
                <a:gd name="f174" fmla="val 189"/>
                <a:gd name="f175" fmla="val 228"/>
                <a:gd name="f176" fmla="val 267"/>
                <a:gd name="f177" fmla="val 306"/>
                <a:gd name="f178" fmla="val 332"/>
                <a:gd name="f179" fmla="val 359"/>
                <a:gd name="f180" fmla="val 396"/>
                <a:gd name="f181" fmla="val 407"/>
                <a:gd name="f182" fmla="val 302"/>
                <a:gd name="f183" fmla="val 186"/>
                <a:gd name="f184" fmla="val 68"/>
                <a:gd name="f185" fmla="+- 0 0 -90"/>
                <a:gd name="f186" fmla="*/ f4 1 630"/>
                <a:gd name="f187" fmla="*/ f5 1 419"/>
                <a:gd name="f188" fmla="+- f8 0 f6"/>
                <a:gd name="f189" fmla="+- f7 0 f6"/>
                <a:gd name="f190" fmla="*/ f185 f0 1"/>
                <a:gd name="f191" fmla="*/ f189 1 630"/>
                <a:gd name="f192" fmla="*/ f188 1 419"/>
                <a:gd name="f193" fmla="*/ 630 f189 1"/>
                <a:gd name="f194" fmla="*/ 66 f188 1"/>
                <a:gd name="f195" fmla="*/ 629 f189 1"/>
                <a:gd name="f196" fmla="*/ 60 f188 1"/>
                <a:gd name="f197" fmla="*/ 628 f189 1"/>
                <a:gd name="f198" fmla="*/ 56 f188 1"/>
                <a:gd name="f199" fmla="*/ 627 f189 1"/>
                <a:gd name="f200" fmla="*/ 49 f188 1"/>
                <a:gd name="f201" fmla="*/ 624 f189 1"/>
                <a:gd name="f202" fmla="*/ 43 f188 1"/>
                <a:gd name="f203" fmla="*/ 622 f189 1"/>
                <a:gd name="f204" fmla="*/ 37 f188 1"/>
                <a:gd name="f205" fmla="*/ 619 f189 1"/>
                <a:gd name="f206" fmla="*/ 33 f188 1"/>
                <a:gd name="f207" fmla="*/ 616 f189 1"/>
                <a:gd name="f208" fmla="*/ 29 f188 1"/>
                <a:gd name="f209" fmla="*/ 608 f189 1"/>
                <a:gd name="f210" fmla="*/ 19 f188 1"/>
                <a:gd name="f211" fmla="*/ 603 f189 1"/>
                <a:gd name="f212" fmla="*/ 15 f188 1"/>
                <a:gd name="f213" fmla="*/ 595 f189 1"/>
                <a:gd name="f214" fmla="*/ 9 f188 1"/>
                <a:gd name="f215" fmla="*/ 586 f189 1"/>
                <a:gd name="f216" fmla="*/ 5 f188 1"/>
                <a:gd name="f217" fmla="*/ 562 f189 1"/>
                <a:gd name="f218" fmla="*/ 1 f188 1"/>
                <a:gd name="f219" fmla="*/ 527 f189 1"/>
                <a:gd name="f220" fmla="*/ 0 f188 1"/>
                <a:gd name="f221" fmla="*/ 492 f189 1"/>
                <a:gd name="f222" fmla="*/ 422 f189 1"/>
                <a:gd name="f223" fmla="*/ 420 f189 1"/>
                <a:gd name="f224" fmla="*/ 415 f189 1"/>
                <a:gd name="f225" fmla="*/ 385 f189 1"/>
                <a:gd name="f226" fmla="*/ 6 f188 1"/>
                <a:gd name="f227" fmla="*/ 376 f189 1"/>
                <a:gd name="f228" fmla="*/ 12 f188 1"/>
                <a:gd name="f229" fmla="*/ 372 f189 1"/>
                <a:gd name="f230" fmla="*/ 17 f188 1"/>
                <a:gd name="f231" fmla="*/ 365 f189 1"/>
                <a:gd name="f232" fmla="*/ 25 f188 1"/>
                <a:gd name="f233" fmla="*/ 357 f189 1"/>
                <a:gd name="f234" fmla="*/ 31 f188 1"/>
                <a:gd name="f235" fmla="*/ 327 f189 1"/>
                <a:gd name="f236" fmla="*/ 42 f188 1"/>
                <a:gd name="f237" fmla="*/ 316 f189 1"/>
                <a:gd name="f238" fmla="*/ 304 f189 1"/>
                <a:gd name="f239" fmla="*/ 303 f189 1"/>
                <a:gd name="f240" fmla="*/ 293 f189 1"/>
                <a:gd name="f241" fmla="*/ 41 f188 1"/>
                <a:gd name="f242" fmla="*/ 290 f189 1"/>
                <a:gd name="f243" fmla="*/ 40 f188 1"/>
                <a:gd name="f244" fmla="*/ 289 f189 1"/>
                <a:gd name="f245" fmla="*/ 39 f188 1"/>
                <a:gd name="f246" fmla="*/ 286 f189 1"/>
                <a:gd name="f247" fmla="*/ 284 f189 1"/>
                <a:gd name="f248" fmla="*/ 273 f189 1"/>
                <a:gd name="f249" fmla="*/ 262 f189 1"/>
                <a:gd name="f250" fmla="*/ 23 f188 1"/>
                <a:gd name="f251" fmla="*/ 259 f189 1"/>
                <a:gd name="f252" fmla="*/ 219 f189 1"/>
                <a:gd name="f253" fmla="*/ 182 f189 1"/>
                <a:gd name="f254" fmla="*/ 107 f189 1"/>
                <a:gd name="f255" fmla="*/ 69 f189 1"/>
                <a:gd name="f256" fmla="*/ 23 f189 1"/>
                <a:gd name="f257" fmla="*/ 18 f188 1"/>
                <a:gd name="f258" fmla="*/ 18 f189 1"/>
                <a:gd name="f259" fmla="*/ 24 f188 1"/>
                <a:gd name="f260" fmla="*/ 12 f189 1"/>
                <a:gd name="f261" fmla="*/ 4 f189 1"/>
                <a:gd name="f262" fmla="*/ 47 f188 1"/>
                <a:gd name="f263" fmla="*/ 0 f189 1"/>
                <a:gd name="f264" fmla="*/ 67 f188 1"/>
                <a:gd name="f265" fmla="*/ 71 f188 1"/>
                <a:gd name="f266" fmla="*/ 110 f188 1"/>
                <a:gd name="f267" fmla="*/ 149 f188 1"/>
                <a:gd name="f268" fmla="*/ 189 f188 1"/>
                <a:gd name="f269" fmla="*/ 306 f188 1"/>
                <a:gd name="f270" fmla="*/ 385 f188 1"/>
                <a:gd name="f271" fmla="*/ 419 f188 1"/>
                <a:gd name="f272" fmla="*/ 70 f188 1"/>
                <a:gd name="f273" fmla="*/ f190 1 f3"/>
                <a:gd name="f274" fmla="*/ f193 1 630"/>
                <a:gd name="f275" fmla="*/ f194 1 419"/>
                <a:gd name="f276" fmla="*/ f195 1 630"/>
                <a:gd name="f277" fmla="*/ f196 1 419"/>
                <a:gd name="f278" fmla="*/ f197 1 630"/>
                <a:gd name="f279" fmla="*/ f198 1 419"/>
                <a:gd name="f280" fmla="*/ f199 1 630"/>
                <a:gd name="f281" fmla="*/ f200 1 419"/>
                <a:gd name="f282" fmla="*/ f201 1 630"/>
                <a:gd name="f283" fmla="*/ f202 1 419"/>
                <a:gd name="f284" fmla="*/ f203 1 630"/>
                <a:gd name="f285" fmla="*/ f204 1 419"/>
                <a:gd name="f286" fmla="*/ f205 1 630"/>
                <a:gd name="f287" fmla="*/ f206 1 419"/>
                <a:gd name="f288" fmla="*/ f207 1 630"/>
                <a:gd name="f289" fmla="*/ f208 1 419"/>
                <a:gd name="f290" fmla="*/ f209 1 630"/>
                <a:gd name="f291" fmla="*/ f210 1 419"/>
                <a:gd name="f292" fmla="*/ f211 1 630"/>
                <a:gd name="f293" fmla="*/ f212 1 419"/>
                <a:gd name="f294" fmla="*/ f213 1 630"/>
                <a:gd name="f295" fmla="*/ f214 1 419"/>
                <a:gd name="f296" fmla="*/ f215 1 630"/>
                <a:gd name="f297" fmla="*/ f216 1 419"/>
                <a:gd name="f298" fmla="*/ f217 1 630"/>
                <a:gd name="f299" fmla="*/ f218 1 419"/>
                <a:gd name="f300" fmla="*/ f219 1 630"/>
                <a:gd name="f301" fmla="*/ f220 1 419"/>
                <a:gd name="f302" fmla="*/ f221 1 630"/>
                <a:gd name="f303" fmla="*/ f222 1 630"/>
                <a:gd name="f304" fmla="*/ f223 1 630"/>
                <a:gd name="f305" fmla="*/ f224 1 630"/>
                <a:gd name="f306" fmla="*/ f225 1 630"/>
                <a:gd name="f307" fmla="*/ f226 1 419"/>
                <a:gd name="f308" fmla="*/ f227 1 630"/>
                <a:gd name="f309" fmla="*/ f228 1 419"/>
                <a:gd name="f310" fmla="*/ f229 1 630"/>
                <a:gd name="f311" fmla="*/ f230 1 419"/>
                <a:gd name="f312" fmla="*/ f231 1 630"/>
                <a:gd name="f313" fmla="*/ f232 1 419"/>
                <a:gd name="f314" fmla="*/ f233 1 630"/>
                <a:gd name="f315" fmla="*/ f234 1 419"/>
                <a:gd name="f316" fmla="*/ f235 1 630"/>
                <a:gd name="f317" fmla="*/ f236 1 419"/>
                <a:gd name="f318" fmla="*/ f237 1 630"/>
                <a:gd name="f319" fmla="*/ f238 1 630"/>
                <a:gd name="f320" fmla="*/ f239 1 630"/>
                <a:gd name="f321" fmla="*/ f240 1 630"/>
                <a:gd name="f322" fmla="*/ f241 1 419"/>
                <a:gd name="f323" fmla="*/ f242 1 630"/>
                <a:gd name="f324" fmla="*/ f243 1 419"/>
                <a:gd name="f325" fmla="*/ f244 1 630"/>
                <a:gd name="f326" fmla="*/ f245 1 419"/>
                <a:gd name="f327" fmla="*/ f246 1 630"/>
                <a:gd name="f328" fmla="*/ f247 1 630"/>
                <a:gd name="f329" fmla="*/ f248 1 630"/>
                <a:gd name="f330" fmla="*/ f249 1 630"/>
                <a:gd name="f331" fmla="*/ f250 1 419"/>
                <a:gd name="f332" fmla="*/ f251 1 630"/>
                <a:gd name="f333" fmla="*/ f252 1 630"/>
                <a:gd name="f334" fmla="*/ f253 1 630"/>
                <a:gd name="f335" fmla="*/ f254 1 630"/>
                <a:gd name="f336" fmla="*/ f255 1 630"/>
                <a:gd name="f337" fmla="*/ f256 1 630"/>
                <a:gd name="f338" fmla="*/ f257 1 419"/>
                <a:gd name="f339" fmla="*/ f258 1 630"/>
                <a:gd name="f340" fmla="*/ f259 1 419"/>
                <a:gd name="f341" fmla="*/ f260 1 630"/>
                <a:gd name="f342" fmla="*/ f261 1 630"/>
                <a:gd name="f343" fmla="*/ f262 1 419"/>
                <a:gd name="f344" fmla="*/ f263 1 630"/>
                <a:gd name="f345" fmla="*/ f264 1 419"/>
                <a:gd name="f346" fmla="*/ f265 1 419"/>
                <a:gd name="f347" fmla="*/ f266 1 419"/>
                <a:gd name="f348" fmla="*/ f267 1 419"/>
                <a:gd name="f349" fmla="*/ f268 1 419"/>
                <a:gd name="f350" fmla="*/ f269 1 419"/>
                <a:gd name="f351" fmla="*/ f270 1 419"/>
                <a:gd name="f352" fmla="*/ f271 1 419"/>
                <a:gd name="f353" fmla="*/ f272 1 419"/>
                <a:gd name="f354" fmla="*/ 0 1 f191"/>
                <a:gd name="f355" fmla="*/ f7 1 f191"/>
                <a:gd name="f356" fmla="*/ 0 1 f192"/>
                <a:gd name="f357" fmla="*/ f8 1 f192"/>
                <a:gd name="f358" fmla="+- f273 0 f1"/>
                <a:gd name="f359" fmla="*/ f274 1 f191"/>
                <a:gd name="f360" fmla="*/ f275 1 f192"/>
                <a:gd name="f361" fmla="*/ f276 1 f191"/>
                <a:gd name="f362" fmla="*/ f277 1 f192"/>
                <a:gd name="f363" fmla="*/ f278 1 f191"/>
                <a:gd name="f364" fmla="*/ f279 1 f192"/>
                <a:gd name="f365" fmla="*/ f280 1 f191"/>
                <a:gd name="f366" fmla="*/ f281 1 f192"/>
                <a:gd name="f367" fmla="*/ f282 1 f191"/>
                <a:gd name="f368" fmla="*/ f283 1 f192"/>
                <a:gd name="f369" fmla="*/ f284 1 f191"/>
                <a:gd name="f370" fmla="*/ f285 1 f192"/>
                <a:gd name="f371" fmla="*/ f286 1 f191"/>
                <a:gd name="f372" fmla="*/ f287 1 f192"/>
                <a:gd name="f373" fmla="*/ f288 1 f191"/>
                <a:gd name="f374" fmla="*/ f289 1 f192"/>
                <a:gd name="f375" fmla="*/ f290 1 f191"/>
                <a:gd name="f376" fmla="*/ f291 1 f192"/>
                <a:gd name="f377" fmla="*/ f292 1 f191"/>
                <a:gd name="f378" fmla="*/ f293 1 f192"/>
                <a:gd name="f379" fmla="*/ f294 1 f191"/>
                <a:gd name="f380" fmla="*/ f295 1 f192"/>
                <a:gd name="f381" fmla="*/ f296 1 f191"/>
                <a:gd name="f382" fmla="*/ f297 1 f192"/>
                <a:gd name="f383" fmla="*/ f298 1 f191"/>
                <a:gd name="f384" fmla="*/ f299 1 f192"/>
                <a:gd name="f385" fmla="*/ f300 1 f191"/>
                <a:gd name="f386" fmla="*/ f301 1 f192"/>
                <a:gd name="f387" fmla="*/ f302 1 f191"/>
                <a:gd name="f388" fmla="*/ f303 1 f191"/>
                <a:gd name="f389" fmla="*/ f304 1 f191"/>
                <a:gd name="f390" fmla="*/ f305 1 f191"/>
                <a:gd name="f391" fmla="*/ f306 1 f191"/>
                <a:gd name="f392" fmla="*/ f307 1 f192"/>
                <a:gd name="f393" fmla="*/ f308 1 f191"/>
                <a:gd name="f394" fmla="*/ f309 1 f192"/>
                <a:gd name="f395" fmla="*/ f310 1 f191"/>
                <a:gd name="f396" fmla="*/ f311 1 f192"/>
                <a:gd name="f397" fmla="*/ f312 1 f191"/>
                <a:gd name="f398" fmla="*/ f313 1 f192"/>
                <a:gd name="f399" fmla="*/ f314 1 f191"/>
                <a:gd name="f400" fmla="*/ f315 1 f192"/>
                <a:gd name="f401" fmla="*/ f316 1 f191"/>
                <a:gd name="f402" fmla="*/ f317 1 f192"/>
                <a:gd name="f403" fmla="*/ f318 1 f191"/>
                <a:gd name="f404" fmla="*/ f319 1 f191"/>
                <a:gd name="f405" fmla="*/ f320 1 f191"/>
                <a:gd name="f406" fmla="*/ f321 1 f191"/>
                <a:gd name="f407" fmla="*/ f322 1 f192"/>
                <a:gd name="f408" fmla="*/ f323 1 f191"/>
                <a:gd name="f409" fmla="*/ f324 1 f192"/>
                <a:gd name="f410" fmla="*/ f325 1 f191"/>
                <a:gd name="f411" fmla="*/ f326 1 f192"/>
                <a:gd name="f412" fmla="*/ f327 1 f191"/>
                <a:gd name="f413" fmla="*/ f328 1 f191"/>
                <a:gd name="f414" fmla="*/ f329 1 f191"/>
                <a:gd name="f415" fmla="*/ f330 1 f191"/>
                <a:gd name="f416" fmla="*/ f331 1 f192"/>
                <a:gd name="f417" fmla="*/ f332 1 f191"/>
                <a:gd name="f418" fmla="*/ f333 1 f191"/>
                <a:gd name="f419" fmla="*/ f334 1 f191"/>
                <a:gd name="f420" fmla="*/ f335 1 f191"/>
                <a:gd name="f421" fmla="*/ f336 1 f191"/>
                <a:gd name="f422" fmla="*/ f337 1 f191"/>
                <a:gd name="f423" fmla="*/ f338 1 f192"/>
                <a:gd name="f424" fmla="*/ f339 1 f191"/>
                <a:gd name="f425" fmla="*/ f340 1 f192"/>
                <a:gd name="f426" fmla="*/ f341 1 f191"/>
                <a:gd name="f427" fmla="*/ f342 1 f191"/>
                <a:gd name="f428" fmla="*/ f343 1 f192"/>
                <a:gd name="f429" fmla="*/ f344 1 f191"/>
                <a:gd name="f430" fmla="*/ f345 1 f192"/>
                <a:gd name="f431" fmla="*/ f346 1 f192"/>
                <a:gd name="f432" fmla="*/ f347 1 f192"/>
                <a:gd name="f433" fmla="*/ f348 1 f192"/>
                <a:gd name="f434" fmla="*/ f349 1 f192"/>
                <a:gd name="f435" fmla="*/ f350 1 f192"/>
                <a:gd name="f436" fmla="*/ f351 1 f192"/>
                <a:gd name="f437" fmla="*/ f352 1 f192"/>
                <a:gd name="f438" fmla="*/ f353 1 f192"/>
                <a:gd name="f439" fmla="*/ f354 f186 1"/>
                <a:gd name="f440" fmla="*/ f355 f186 1"/>
                <a:gd name="f441" fmla="*/ f357 f187 1"/>
                <a:gd name="f442" fmla="*/ f356 f187 1"/>
                <a:gd name="f443" fmla="*/ f359 f186 1"/>
                <a:gd name="f444" fmla="*/ f360 f187 1"/>
                <a:gd name="f445" fmla="*/ f361 f186 1"/>
                <a:gd name="f446" fmla="*/ f362 f187 1"/>
                <a:gd name="f447" fmla="*/ f363 f186 1"/>
                <a:gd name="f448" fmla="*/ f364 f187 1"/>
                <a:gd name="f449" fmla="*/ f365 f186 1"/>
                <a:gd name="f450" fmla="*/ f366 f187 1"/>
                <a:gd name="f451" fmla="*/ f367 f186 1"/>
                <a:gd name="f452" fmla="*/ f368 f187 1"/>
                <a:gd name="f453" fmla="*/ f369 f186 1"/>
                <a:gd name="f454" fmla="*/ f370 f187 1"/>
                <a:gd name="f455" fmla="*/ f371 f186 1"/>
                <a:gd name="f456" fmla="*/ f372 f187 1"/>
                <a:gd name="f457" fmla="*/ f373 f186 1"/>
                <a:gd name="f458" fmla="*/ f374 f187 1"/>
                <a:gd name="f459" fmla="*/ f375 f186 1"/>
                <a:gd name="f460" fmla="*/ f376 f187 1"/>
                <a:gd name="f461" fmla="*/ f377 f186 1"/>
                <a:gd name="f462" fmla="*/ f378 f187 1"/>
                <a:gd name="f463" fmla="*/ f379 f186 1"/>
                <a:gd name="f464" fmla="*/ f380 f187 1"/>
                <a:gd name="f465" fmla="*/ f381 f186 1"/>
                <a:gd name="f466" fmla="*/ f382 f187 1"/>
                <a:gd name="f467" fmla="*/ f383 f186 1"/>
                <a:gd name="f468" fmla="*/ f384 f187 1"/>
                <a:gd name="f469" fmla="*/ f385 f186 1"/>
                <a:gd name="f470" fmla="*/ f386 f187 1"/>
                <a:gd name="f471" fmla="*/ f387 f186 1"/>
                <a:gd name="f472" fmla="*/ f388 f186 1"/>
                <a:gd name="f473" fmla="*/ f389 f186 1"/>
                <a:gd name="f474" fmla="*/ f390 f186 1"/>
                <a:gd name="f475" fmla="*/ f391 f186 1"/>
                <a:gd name="f476" fmla="*/ f392 f187 1"/>
                <a:gd name="f477" fmla="*/ f393 f186 1"/>
                <a:gd name="f478" fmla="*/ f394 f187 1"/>
                <a:gd name="f479" fmla="*/ f395 f186 1"/>
                <a:gd name="f480" fmla="*/ f396 f187 1"/>
                <a:gd name="f481" fmla="*/ f397 f186 1"/>
                <a:gd name="f482" fmla="*/ f398 f187 1"/>
                <a:gd name="f483" fmla="*/ f399 f186 1"/>
                <a:gd name="f484" fmla="*/ f400 f187 1"/>
                <a:gd name="f485" fmla="*/ f401 f186 1"/>
                <a:gd name="f486" fmla="*/ f402 f187 1"/>
                <a:gd name="f487" fmla="*/ f403 f186 1"/>
                <a:gd name="f488" fmla="*/ f404 f186 1"/>
                <a:gd name="f489" fmla="*/ f405 f186 1"/>
                <a:gd name="f490" fmla="*/ f406 f186 1"/>
                <a:gd name="f491" fmla="*/ f407 f187 1"/>
                <a:gd name="f492" fmla="*/ f408 f186 1"/>
                <a:gd name="f493" fmla="*/ f409 f187 1"/>
                <a:gd name="f494" fmla="*/ f410 f186 1"/>
                <a:gd name="f495" fmla="*/ f411 f187 1"/>
                <a:gd name="f496" fmla="*/ f412 f186 1"/>
                <a:gd name="f497" fmla="*/ f413 f186 1"/>
                <a:gd name="f498" fmla="*/ f414 f186 1"/>
                <a:gd name="f499" fmla="*/ f415 f186 1"/>
                <a:gd name="f500" fmla="*/ f416 f187 1"/>
                <a:gd name="f501" fmla="*/ f417 f186 1"/>
                <a:gd name="f502" fmla="*/ f418 f186 1"/>
                <a:gd name="f503" fmla="*/ f419 f186 1"/>
                <a:gd name="f504" fmla="*/ f420 f186 1"/>
                <a:gd name="f505" fmla="*/ f421 f186 1"/>
                <a:gd name="f506" fmla="*/ f422 f186 1"/>
                <a:gd name="f507" fmla="*/ f423 f187 1"/>
                <a:gd name="f508" fmla="*/ f424 f186 1"/>
                <a:gd name="f509" fmla="*/ f425 f187 1"/>
                <a:gd name="f510" fmla="*/ f426 f186 1"/>
                <a:gd name="f511" fmla="*/ f427 f186 1"/>
                <a:gd name="f512" fmla="*/ f428 f187 1"/>
                <a:gd name="f513" fmla="*/ f429 f186 1"/>
                <a:gd name="f514" fmla="*/ f430 f187 1"/>
                <a:gd name="f515" fmla="*/ f431 f187 1"/>
                <a:gd name="f516" fmla="*/ f432 f187 1"/>
                <a:gd name="f517" fmla="*/ f433 f187 1"/>
                <a:gd name="f518" fmla="*/ f434 f187 1"/>
                <a:gd name="f519" fmla="*/ f435 f187 1"/>
                <a:gd name="f520" fmla="*/ f436 f187 1"/>
                <a:gd name="f521" fmla="*/ f437 f187 1"/>
                <a:gd name="f522" fmla="*/ f438 f187 1"/>
              </a:gdLst>
              <a:ahLst/>
              <a:cxnLst>
                <a:cxn ang="3cd4">
                  <a:pos x="hc" y="t"/>
                </a:cxn>
                <a:cxn ang="0">
                  <a:pos x="r" y="vc"/>
                </a:cxn>
                <a:cxn ang="cd4">
                  <a:pos x="hc" y="b"/>
                </a:cxn>
                <a:cxn ang="cd2">
                  <a:pos x="l" y="vc"/>
                </a:cxn>
                <a:cxn ang="f358">
                  <a:pos x="f443" y="f444"/>
                </a:cxn>
                <a:cxn ang="f358">
                  <a:pos x="f445" y="f446"/>
                </a:cxn>
                <a:cxn ang="f358">
                  <a:pos x="f447" y="f448"/>
                </a:cxn>
                <a:cxn ang="f358">
                  <a:pos x="f449" y="f450"/>
                </a:cxn>
                <a:cxn ang="f358">
                  <a:pos x="f451" y="f452"/>
                </a:cxn>
                <a:cxn ang="f358">
                  <a:pos x="f453" y="f454"/>
                </a:cxn>
                <a:cxn ang="f358">
                  <a:pos x="f455" y="f456"/>
                </a:cxn>
                <a:cxn ang="f358">
                  <a:pos x="f457" y="f458"/>
                </a:cxn>
                <a:cxn ang="f358">
                  <a:pos x="f459" y="f460"/>
                </a:cxn>
                <a:cxn ang="f358">
                  <a:pos x="f461" y="f462"/>
                </a:cxn>
                <a:cxn ang="f358">
                  <a:pos x="f463" y="f464"/>
                </a:cxn>
                <a:cxn ang="f358">
                  <a:pos x="f465" y="f466"/>
                </a:cxn>
                <a:cxn ang="f358">
                  <a:pos x="f467" y="f468"/>
                </a:cxn>
                <a:cxn ang="f358">
                  <a:pos x="f469" y="f470"/>
                </a:cxn>
                <a:cxn ang="f358">
                  <a:pos x="f471" y="f470"/>
                </a:cxn>
                <a:cxn ang="f358">
                  <a:pos x="f472" y="f470"/>
                </a:cxn>
                <a:cxn ang="f358">
                  <a:pos x="f473" y="f470"/>
                </a:cxn>
                <a:cxn ang="f358">
                  <a:pos x="f474" y="f470"/>
                </a:cxn>
                <a:cxn ang="f358">
                  <a:pos x="f475" y="f476"/>
                </a:cxn>
                <a:cxn ang="f358">
                  <a:pos x="f477" y="f478"/>
                </a:cxn>
                <a:cxn ang="f358">
                  <a:pos x="f479" y="f480"/>
                </a:cxn>
                <a:cxn ang="f358">
                  <a:pos x="f481" y="f482"/>
                </a:cxn>
                <a:cxn ang="f358">
                  <a:pos x="f483" y="f484"/>
                </a:cxn>
                <a:cxn ang="f358">
                  <a:pos x="f485" y="f486"/>
                </a:cxn>
                <a:cxn ang="f358">
                  <a:pos x="f487" y="f486"/>
                </a:cxn>
                <a:cxn ang="f358">
                  <a:pos x="f488" y="f486"/>
                </a:cxn>
                <a:cxn ang="f358">
                  <a:pos x="f489" y="f486"/>
                </a:cxn>
                <a:cxn ang="f358">
                  <a:pos x="f490" y="f491"/>
                </a:cxn>
                <a:cxn ang="f358">
                  <a:pos x="f492" y="f493"/>
                </a:cxn>
                <a:cxn ang="f358">
                  <a:pos x="f494" y="f495"/>
                </a:cxn>
                <a:cxn ang="f358">
                  <a:pos x="f496" y="f454"/>
                </a:cxn>
                <a:cxn ang="f358">
                  <a:pos x="f497" y="f454"/>
                </a:cxn>
                <a:cxn ang="f358">
                  <a:pos x="f498" y="f484"/>
                </a:cxn>
                <a:cxn ang="f358">
                  <a:pos x="f499" y="f500"/>
                </a:cxn>
                <a:cxn ang="f358">
                  <a:pos x="f501" y="f460"/>
                </a:cxn>
                <a:cxn ang="f358">
                  <a:pos x="f502" y="f470"/>
                </a:cxn>
                <a:cxn ang="f358">
                  <a:pos x="f503" y="f470"/>
                </a:cxn>
                <a:cxn ang="f358">
                  <a:pos x="f504" y="f468"/>
                </a:cxn>
                <a:cxn ang="f358">
                  <a:pos x="f505" y="f470"/>
                </a:cxn>
                <a:cxn ang="f358">
                  <a:pos x="f506" y="f507"/>
                </a:cxn>
                <a:cxn ang="f358">
                  <a:pos x="f508" y="f500"/>
                </a:cxn>
                <a:cxn ang="f358">
                  <a:pos x="f508" y="f509"/>
                </a:cxn>
                <a:cxn ang="f358">
                  <a:pos x="f510" y="f484"/>
                </a:cxn>
                <a:cxn ang="f358">
                  <a:pos x="f511" y="f512"/>
                </a:cxn>
                <a:cxn ang="f358">
                  <a:pos x="f513" y="f446"/>
                </a:cxn>
                <a:cxn ang="f358">
                  <a:pos x="f513" y="f514"/>
                </a:cxn>
                <a:cxn ang="f358">
                  <a:pos x="f513" y="f515"/>
                </a:cxn>
                <a:cxn ang="f358">
                  <a:pos x="f513" y="f516"/>
                </a:cxn>
                <a:cxn ang="f358">
                  <a:pos x="f513" y="f517"/>
                </a:cxn>
                <a:cxn ang="f358">
                  <a:pos x="f513" y="f518"/>
                </a:cxn>
                <a:cxn ang="f358">
                  <a:pos x="f513" y="f519"/>
                </a:cxn>
                <a:cxn ang="f358">
                  <a:pos x="f513" y="f520"/>
                </a:cxn>
                <a:cxn ang="f358">
                  <a:pos x="f513" y="f521"/>
                </a:cxn>
                <a:cxn ang="f358">
                  <a:pos x="f443" y="f521"/>
                </a:cxn>
                <a:cxn ang="f358">
                  <a:pos x="f443" y="f522"/>
                </a:cxn>
                <a:cxn ang="f358">
                  <a:pos x="f443" y="f444"/>
                </a:cxn>
              </a:cxnLst>
              <a:rect l="f439" t="f442" r="f440" b="f441"/>
              <a:pathLst>
                <a:path w="630" h="419">
                  <a:moveTo>
                    <a:pt x="f7" y="f9"/>
                  </a:moveTo>
                  <a:cubicBezTo>
                    <a:pt x="f10" y="f11"/>
                    <a:pt x="f10" y="f12"/>
                    <a:pt x="f10" y="f13"/>
                  </a:cubicBezTo>
                  <a:cubicBezTo>
                    <a:pt x="f10" y="f14"/>
                    <a:pt x="f10" y="f15"/>
                    <a:pt x="f16" y="f17"/>
                  </a:cubicBezTo>
                  <a:cubicBezTo>
                    <a:pt x="f16" y="f18"/>
                    <a:pt x="f19" y="f20"/>
                    <a:pt x="f19" y="f21"/>
                  </a:cubicBezTo>
                  <a:cubicBezTo>
                    <a:pt x="f22" y="f23"/>
                    <a:pt x="f24" y="f25"/>
                    <a:pt x="f26" y="f27"/>
                  </a:cubicBezTo>
                  <a:cubicBezTo>
                    <a:pt x="f26" y="f28"/>
                    <a:pt x="f29" y="f30"/>
                    <a:pt x="f31" y="f32"/>
                  </a:cubicBezTo>
                  <a:cubicBezTo>
                    <a:pt x="f33" y="f34"/>
                    <a:pt x="f35" y="f36"/>
                    <a:pt x="f37" y="f38"/>
                  </a:cubicBezTo>
                  <a:cubicBezTo>
                    <a:pt x="f39" y="f40"/>
                    <a:pt x="f39"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1"/>
                  </a:cubicBezTo>
                  <a:cubicBezTo>
                    <a:pt x="f73" y="f71"/>
                    <a:pt x="f74" y="f6"/>
                    <a:pt x="f75" y="f6"/>
                  </a:cubicBezTo>
                  <a:cubicBezTo>
                    <a:pt x="f76" y="f6"/>
                    <a:pt x="f77" y="f6"/>
                    <a:pt x="f78" y="f6"/>
                  </a:cubicBezTo>
                  <a:cubicBezTo>
                    <a:pt x="f79" y="f6"/>
                    <a:pt x="f80" y="f6"/>
                    <a:pt x="f81" y="f6"/>
                  </a:cubicBezTo>
                  <a:cubicBezTo>
                    <a:pt x="f82" y="f6"/>
                    <a:pt x="f82" y="f6"/>
                    <a:pt x="f83" y="f6"/>
                  </a:cubicBezTo>
                  <a:cubicBezTo>
                    <a:pt x="f84" y="f6"/>
                    <a:pt x="f85" y="f6"/>
                    <a:pt x="f86" y="f6"/>
                  </a:cubicBezTo>
                  <a:cubicBezTo>
                    <a:pt x="f87" y="f71"/>
                    <a:pt x="f88" y="f69"/>
                    <a:pt x="f89" y="f65"/>
                  </a:cubicBezTo>
                  <a:cubicBezTo>
                    <a:pt x="f90" y="f63"/>
                    <a:pt x="f91" y="f92"/>
                    <a:pt x="f93" y="f94"/>
                  </a:cubicBezTo>
                  <a:cubicBezTo>
                    <a:pt x="f95" y="f96"/>
                    <a:pt x="f97" y="f55"/>
                    <a:pt x="f98" y="f51"/>
                  </a:cubicBezTo>
                  <a:cubicBezTo>
                    <a:pt x="f99" y="f49"/>
                    <a:pt x="f100" y="f47"/>
                    <a:pt x="f101" y="f45"/>
                  </a:cubicBezTo>
                  <a:cubicBezTo>
                    <a:pt x="f102" y="f103"/>
                    <a:pt x="f2" y="f41"/>
                    <a:pt x="f104" y="f105"/>
                  </a:cubicBezTo>
                  <a:cubicBezTo>
                    <a:pt x="f106" y="f107"/>
                    <a:pt x="f108" y="f28"/>
                    <a:pt x="f109" y="f110"/>
                  </a:cubicBezTo>
                  <a:cubicBezTo>
                    <a:pt x="f111" y="f110"/>
                    <a:pt x="f112" y="f110"/>
                    <a:pt x="f113" y="f110"/>
                  </a:cubicBezTo>
                  <a:cubicBezTo>
                    <a:pt x="f114" y="f110"/>
                    <a:pt x="f115" y="f110"/>
                    <a:pt x="f116" y="f110"/>
                  </a:cubicBezTo>
                  <a:cubicBezTo>
                    <a:pt x="f116" y="f110"/>
                    <a:pt x="f117" y="f110"/>
                    <a:pt x="f117" y="f110"/>
                  </a:cubicBezTo>
                  <a:cubicBezTo>
                    <a:pt x="f118" y="f110"/>
                    <a:pt x="f119" y="f110"/>
                    <a:pt x="f120" y="f28"/>
                  </a:cubicBezTo>
                  <a:cubicBezTo>
                    <a:pt x="f121" y="f28"/>
                    <a:pt x="f122" y="f123"/>
                    <a:pt x="f124" y="f123"/>
                  </a:cubicBezTo>
                  <a:cubicBezTo>
                    <a:pt x="f124" y="f123"/>
                    <a:pt x="f125" y="f30"/>
                    <a:pt x="f125" y="f30"/>
                  </a:cubicBezTo>
                  <a:cubicBezTo>
                    <a:pt x="f126" y="f30"/>
                    <a:pt x="f127" y="f107"/>
                    <a:pt x="f128" y="f32"/>
                  </a:cubicBezTo>
                  <a:cubicBezTo>
                    <a:pt x="f128" y="f32"/>
                    <a:pt x="f129" y="f32"/>
                    <a:pt x="f130" y="f32"/>
                  </a:cubicBezTo>
                  <a:cubicBezTo>
                    <a:pt x="f131" y="f32"/>
                    <a:pt x="f132" y="f36"/>
                    <a:pt x="f133" y="f105"/>
                  </a:cubicBezTo>
                  <a:cubicBezTo>
                    <a:pt x="f134" y="f43"/>
                    <a:pt x="f135" y="f136"/>
                    <a:pt x="f137" y="f138"/>
                  </a:cubicBezTo>
                  <a:cubicBezTo>
                    <a:pt x="f139" y="f47"/>
                    <a:pt x="f140" y="f141"/>
                    <a:pt x="f142" y="f49"/>
                  </a:cubicBezTo>
                  <a:cubicBezTo>
                    <a:pt x="f143" y="f144"/>
                    <a:pt x="f145" y="f6"/>
                    <a:pt x="f146" y="f6"/>
                  </a:cubicBezTo>
                  <a:cubicBezTo>
                    <a:pt x="f147" y="f6"/>
                    <a:pt x="f148" y="f6"/>
                    <a:pt x="f149" y="f6"/>
                  </a:cubicBezTo>
                  <a:cubicBezTo>
                    <a:pt x="f150" y="f6"/>
                    <a:pt x="f151" y="f71"/>
                    <a:pt x="f152" y="f71"/>
                  </a:cubicBezTo>
                  <a:cubicBezTo>
                    <a:pt x="f153" y="f71"/>
                    <a:pt x="f154" y="f6"/>
                    <a:pt x="f155" y="f6"/>
                  </a:cubicBezTo>
                  <a:cubicBezTo>
                    <a:pt x="f20" y="f6"/>
                    <a:pt x="f34" y="f144"/>
                    <a:pt x="f138" y="f156"/>
                  </a:cubicBezTo>
                  <a:cubicBezTo>
                    <a:pt x="f47" y="f157"/>
                    <a:pt x="f157" y="f141"/>
                    <a:pt x="f156" y="f138"/>
                  </a:cubicBezTo>
                  <a:cubicBezTo>
                    <a:pt x="f156" y="f138"/>
                    <a:pt x="f156" y="f158"/>
                    <a:pt x="f156" y="f158"/>
                  </a:cubicBezTo>
                  <a:cubicBezTo>
                    <a:pt x="f53" y="f136"/>
                    <a:pt x="f96" y="f43"/>
                    <a:pt x="f94" y="f105"/>
                  </a:cubicBezTo>
                  <a:cubicBezTo>
                    <a:pt x="f61" y="f34"/>
                    <a:pt x="f65" y="f28"/>
                    <a:pt x="f159" y="f23"/>
                  </a:cubicBezTo>
                  <a:cubicBezTo>
                    <a:pt x="f69" y="f160"/>
                    <a:pt x="f71" y="f161"/>
                    <a:pt x="f6" y="f13"/>
                  </a:cubicBezTo>
                  <a:cubicBezTo>
                    <a:pt x="f6" y="f12"/>
                    <a:pt x="f6" y="f162"/>
                    <a:pt x="f6" y="f163"/>
                  </a:cubicBezTo>
                  <a:cubicBezTo>
                    <a:pt x="f6" y="f155"/>
                    <a:pt x="f6" y="f164"/>
                    <a:pt x="f6" y="f165"/>
                  </a:cubicBezTo>
                  <a:cubicBezTo>
                    <a:pt x="f6" y="f166"/>
                    <a:pt x="f6" y="f167"/>
                    <a:pt x="f6" y="f168"/>
                  </a:cubicBezTo>
                  <a:cubicBezTo>
                    <a:pt x="f6" y="f169"/>
                    <a:pt x="f6" y="f170"/>
                    <a:pt x="f6" y="f171"/>
                  </a:cubicBezTo>
                  <a:cubicBezTo>
                    <a:pt x="f6" y="f172"/>
                    <a:pt x="f6" y="f173"/>
                    <a:pt x="f6" y="f174"/>
                  </a:cubicBezTo>
                  <a:cubicBezTo>
                    <a:pt x="f6" y="f175"/>
                    <a:pt x="f6" y="f176"/>
                    <a:pt x="f6" y="f177"/>
                  </a:cubicBezTo>
                  <a:cubicBezTo>
                    <a:pt x="f6" y="f178"/>
                    <a:pt x="f6" y="f179"/>
                    <a:pt x="f6" y="f89"/>
                  </a:cubicBezTo>
                  <a:cubicBezTo>
                    <a:pt x="f6" y="f180"/>
                    <a:pt x="f6" y="f181"/>
                    <a:pt x="f6" y="f8"/>
                  </a:cubicBezTo>
                  <a:cubicBezTo>
                    <a:pt x="f7" y="f8"/>
                    <a:pt x="f7" y="f8"/>
                    <a:pt x="f7" y="f8"/>
                  </a:cubicBezTo>
                  <a:cubicBezTo>
                    <a:pt x="f7" y="f182"/>
                    <a:pt x="f7" y="f183"/>
                    <a:pt x="f7" y="f164"/>
                  </a:cubicBezTo>
                  <a:cubicBezTo>
                    <a:pt x="f7" y="f155"/>
                    <a:pt x="f7" y="f184"/>
                    <a:pt x="f7" y="f9"/>
                  </a:cubicBezTo>
                  <a:close/>
                </a:path>
              </a:pathLst>
            </a:custGeom>
            <a:solidFill>
              <a:srgbClr val="F8F7F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8">
              <a:extLst>
                <a:ext uri="{FF2B5EF4-FFF2-40B4-BE49-F238E27FC236}">
                  <a16:creationId xmlns:a16="http://schemas.microsoft.com/office/drawing/2014/main" id="{B1505006-C472-6261-C47E-9B39ADB03B09}"/>
                </a:ext>
              </a:extLst>
            </p:cNvPr>
            <p:cNvSpPr/>
            <p:nvPr/>
          </p:nvSpPr>
          <p:spPr>
            <a:xfrm flipH="1">
              <a:off x="0" y="6285137"/>
              <a:ext cx="893085" cy="592037"/>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39">
              <a:extLst>
                <a:ext uri="{FF2B5EF4-FFF2-40B4-BE49-F238E27FC236}">
                  <a16:creationId xmlns:a16="http://schemas.microsoft.com/office/drawing/2014/main" id="{8C4D628C-11CC-B040-737C-1F32B8D8582E}"/>
                </a:ext>
              </a:extLst>
            </p:cNvPr>
            <p:cNvSpPr/>
            <p:nvPr/>
          </p:nvSpPr>
          <p:spPr>
            <a:xfrm flipH="1">
              <a:off x="105896" y="6336005"/>
              <a:ext cx="11292" cy="515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40">
              <a:extLst>
                <a:ext uri="{FF2B5EF4-FFF2-40B4-BE49-F238E27FC236}">
                  <a16:creationId xmlns:a16="http://schemas.microsoft.com/office/drawing/2014/main" id="{F69C0C1D-1719-90CA-F13E-7DC64C59A870}"/>
                </a:ext>
              </a:extLst>
            </p:cNvPr>
            <p:cNvSpPr/>
            <p:nvPr/>
          </p:nvSpPr>
          <p:spPr>
            <a:xfrm flipH="1">
              <a:off x="847191" y="6524015"/>
              <a:ext cx="0" cy="52349"/>
            </a:xfrm>
            <a:custGeom>
              <a:avLst/>
              <a:gdLst>
                <a:gd name="f0" fmla="val 10800000"/>
                <a:gd name="f1" fmla="val 5400000"/>
                <a:gd name="f2" fmla="val 180"/>
                <a:gd name="f3" fmla="val w"/>
                <a:gd name="f4" fmla="val h"/>
                <a:gd name="f5" fmla="val ss"/>
                <a:gd name="f6" fmla="val 0"/>
                <a:gd name="f7" fmla="val 52347"/>
                <a:gd name="f8" fmla="val 18321"/>
                <a:gd name="f9" fmla="val 35334"/>
                <a:gd name="f10" fmla="+- 0 0 -90"/>
                <a:gd name="f11" fmla="abs f3"/>
                <a:gd name="f12" fmla="abs f4"/>
                <a:gd name="f13" fmla="abs f5"/>
                <a:gd name="f14" fmla="*/ f4 1 52347"/>
                <a:gd name="f15" fmla="val f6"/>
                <a:gd name="f16" fmla="+- f7 0 f6"/>
                <a:gd name="f17" fmla="+- f6 0 f6"/>
                <a:gd name="f18" fmla="*/ f10 f0 1"/>
                <a:gd name="f19" fmla="?: f11 f3 1"/>
                <a:gd name="f20" fmla="?: f12 f4 1"/>
                <a:gd name="f21" fmla="?: f13 f5 1"/>
                <a:gd name="f22" fmla="*/ f17 1 0"/>
                <a:gd name="f23" fmla="*/ f16 1 52347"/>
                <a:gd name="f24" fmla="*/ f18 1 f2"/>
                <a:gd name="f25" fmla="*/ f19 1 21600"/>
                <a:gd name="f26" fmla="*/ f20 1 52347"/>
                <a:gd name="f27" fmla="*/ 21600 f19 1"/>
                <a:gd name="f28" fmla="*/ 0 1 f22"/>
                <a:gd name="f29" fmla="*/ 0 1 f23"/>
                <a:gd name="f30" fmla="*/ 52347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52347">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21" name="Elipse 35">
            <a:extLst>
              <a:ext uri="{FF2B5EF4-FFF2-40B4-BE49-F238E27FC236}">
                <a16:creationId xmlns:a16="http://schemas.microsoft.com/office/drawing/2014/main" id="{B23D5FC7-7F33-7667-2AF6-D8B25B69BBFC}"/>
              </a:ext>
            </a:extLst>
          </p:cNvPr>
          <p:cNvSpPr/>
          <p:nvPr/>
        </p:nvSpPr>
        <p:spPr>
          <a:xfrm>
            <a:off x="6038030" y="6295900"/>
            <a:ext cx="4105034" cy="3077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9E9E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22" name="Google Shape;263;p42">
            <a:extLst>
              <a:ext uri="{FF2B5EF4-FFF2-40B4-BE49-F238E27FC236}">
                <a16:creationId xmlns:a16="http://schemas.microsoft.com/office/drawing/2014/main" id="{CCC379BB-4F35-5171-84AF-0C6914FCAEB1}"/>
              </a:ext>
            </a:extLst>
          </p:cNvPr>
          <p:cNvSpPr txBox="1"/>
          <p:nvPr/>
        </p:nvSpPr>
        <p:spPr>
          <a:xfrm>
            <a:off x="3325828" y="400013"/>
            <a:ext cx="5424403" cy="763597"/>
          </a:xfrm>
          <a:prstGeom prst="rect">
            <a:avLst/>
          </a:prstGeom>
          <a:noFill/>
          <a:ln cap="flat">
            <a:noFill/>
          </a:ln>
        </p:spPr>
        <p:txBody>
          <a:bodyPr vert="horz" wrap="square" lIns="121898" tIns="121898" rIns="121898" bIns="121898" anchor="t" anchorCtr="1" compatLnSpc="1">
            <a:no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5867" b="0" i="0" u="none" strike="noStrike" kern="1200" cap="none" spc="0" baseline="0">
                <a:solidFill>
                  <a:srgbClr val="232323"/>
                </a:solidFill>
                <a:uFillTx/>
                <a:latin typeface="Arial (Cuerpo)"/>
                <a:ea typeface="DM Sans"/>
                <a:cs typeface="Rubik"/>
              </a:rPr>
              <a:t>FUENTE</a:t>
            </a:r>
          </a:p>
        </p:txBody>
      </p:sp>
      <p:sp>
        <p:nvSpPr>
          <p:cNvPr id="23" name="Google Shape;270;p42">
            <a:extLst>
              <a:ext uri="{FF2B5EF4-FFF2-40B4-BE49-F238E27FC236}">
                <a16:creationId xmlns:a16="http://schemas.microsoft.com/office/drawing/2014/main" id="{E70DBC71-2678-60A8-FA32-81848B967E57}"/>
              </a:ext>
            </a:extLst>
          </p:cNvPr>
          <p:cNvSpPr txBox="1"/>
          <p:nvPr/>
        </p:nvSpPr>
        <p:spPr>
          <a:xfrm>
            <a:off x="1169901" y="1991023"/>
            <a:ext cx="5543549" cy="565400"/>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2133" b="0" i="0" u="none" strike="noStrike" kern="1200" cap="none" spc="0" baseline="0" dirty="0">
                <a:solidFill>
                  <a:srgbClr val="002060"/>
                </a:solidFill>
                <a:uFillTx/>
                <a:latin typeface="Arial (Cuerpo)"/>
                <a:ea typeface="Roboto" pitchFamily="2"/>
                <a:cs typeface="Rubik"/>
              </a:rPr>
              <a:t>ELABORADO POR  : </a:t>
            </a:r>
            <a:r>
              <a:rPr lang="es-PE" sz="2133" b="0" i="0" u="none" strike="noStrike" kern="1200" cap="none" spc="0" baseline="0" dirty="0" smtClean="0">
                <a:solidFill>
                  <a:srgbClr val="232323"/>
                </a:solidFill>
                <a:uFillTx/>
                <a:latin typeface="Arial (Cuerpo)"/>
                <a:ea typeface="Roboto" pitchFamily="2"/>
                <a:cs typeface="Rubik"/>
              </a:rPr>
              <a:t/>
            </a:r>
            <a:br>
              <a:rPr lang="es-PE" sz="2133" b="0" i="0" u="none" strike="noStrike" kern="1200" cap="none" spc="0" baseline="0" dirty="0" smtClean="0">
                <a:solidFill>
                  <a:srgbClr val="232323"/>
                </a:solidFill>
                <a:uFillTx/>
                <a:latin typeface="Arial (Cuerpo)"/>
                <a:ea typeface="Roboto" pitchFamily="2"/>
                <a:cs typeface="Rubik"/>
              </a:rPr>
            </a:br>
            <a:r>
              <a:rPr lang="es-PE" sz="2133" b="0" i="0" u="none" strike="noStrike" kern="1200" cap="none" spc="0" baseline="0" dirty="0" smtClean="0">
                <a:solidFill>
                  <a:srgbClr val="232323"/>
                </a:solidFill>
                <a:uFillTx/>
                <a:latin typeface="Arial (Cuerpo)"/>
                <a:ea typeface="Roboto" pitchFamily="2"/>
                <a:cs typeface="Rubik"/>
              </a:rPr>
              <a:t>plantillaspowerpoint.org</a:t>
            </a:r>
            <a:endParaRPr lang="es-PE" sz="2133" b="0" i="0" u="none" strike="noStrike" kern="1200" cap="none" spc="0" baseline="0" dirty="0">
              <a:solidFill>
                <a:srgbClr val="232323"/>
              </a:solidFill>
              <a:uFillTx/>
              <a:latin typeface="Arial (Cuerpo)"/>
              <a:ea typeface="Roboto" pitchFamily="2"/>
              <a:cs typeface="Rubik"/>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133" b="1" i="0" u="none" strike="noStrike" kern="1200" cap="none" spc="0" baseline="0" dirty="0">
              <a:solidFill>
                <a:srgbClr val="02FFB3"/>
              </a:solidFill>
              <a:uFillTx/>
              <a:latin typeface="Arial (Cuerpo)"/>
              <a:ea typeface="Roboto" pitchFamily="2"/>
              <a:cs typeface="Rubik"/>
            </a:endParaRPr>
          </a:p>
        </p:txBody>
      </p:sp>
      <p:grpSp>
        <p:nvGrpSpPr>
          <p:cNvPr id="24" name="Grupo 3">
            <a:extLst>
              <a:ext uri="{FF2B5EF4-FFF2-40B4-BE49-F238E27FC236}">
                <a16:creationId xmlns:a16="http://schemas.microsoft.com/office/drawing/2014/main" id="{56D24AB0-8A30-898B-FEA3-215BA38FA525}"/>
              </a:ext>
            </a:extLst>
          </p:cNvPr>
          <p:cNvGrpSpPr/>
          <p:nvPr/>
        </p:nvGrpSpPr>
        <p:grpSpPr>
          <a:xfrm>
            <a:off x="1169901" y="2996863"/>
            <a:ext cx="3985576" cy="2126071"/>
            <a:chOff x="1169901" y="2996863"/>
            <a:chExt cx="3985576" cy="2126071"/>
          </a:xfrm>
        </p:grpSpPr>
        <p:sp>
          <p:nvSpPr>
            <p:cNvPr id="25" name="Google Shape;272;p42">
              <a:extLst>
                <a:ext uri="{FF2B5EF4-FFF2-40B4-BE49-F238E27FC236}">
                  <a16:creationId xmlns:a16="http://schemas.microsoft.com/office/drawing/2014/main" id="{279C21CA-DD65-BA1A-4D1E-D65F4AB83A81}"/>
                </a:ext>
              </a:extLst>
            </p:cNvPr>
            <p:cNvSpPr txBox="1"/>
            <p:nvPr/>
          </p:nvSpPr>
          <p:spPr>
            <a:xfrm>
              <a:off x="1169901" y="2996863"/>
              <a:ext cx="2822798" cy="411598"/>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2133" b="0" i="0" u="none" strike="noStrike" kern="1200" cap="none" spc="0" baseline="0">
                  <a:solidFill>
                    <a:srgbClr val="002060"/>
                  </a:solidFill>
                  <a:uFillTx/>
                  <a:latin typeface="Arial (Cuerpo)"/>
                  <a:ea typeface="Roboto" pitchFamily="2"/>
                  <a:cs typeface="Rubik"/>
                </a:rPr>
                <a:t>IMAGES :</a:t>
              </a:r>
            </a:p>
          </p:txBody>
        </p:sp>
        <p:sp>
          <p:nvSpPr>
            <p:cNvPr id="26" name="Google Shape;273;p42">
              <a:extLst>
                <a:ext uri="{FF2B5EF4-FFF2-40B4-BE49-F238E27FC236}">
                  <a16:creationId xmlns:a16="http://schemas.microsoft.com/office/drawing/2014/main" id="{683AEF14-C7B9-3096-643F-BF3482D2CE09}"/>
                </a:ext>
              </a:extLst>
            </p:cNvPr>
            <p:cNvSpPr txBox="1"/>
            <p:nvPr/>
          </p:nvSpPr>
          <p:spPr>
            <a:xfrm>
              <a:off x="1169901" y="3408361"/>
              <a:ext cx="3985576" cy="1714573"/>
            </a:xfrm>
            <a:prstGeom prst="rect">
              <a:avLst/>
            </a:prstGeom>
            <a:noFill/>
            <a:ln cap="flat">
              <a:noFill/>
            </a:ln>
          </p:spPr>
          <p:txBody>
            <a:bodyPr vert="horz" wrap="square" lIns="121898" tIns="121898" rIns="121898" bIns="121898" anchor="t" anchorCtr="0" compatLnSpc="1">
              <a:noAutofit/>
            </a:bodyPr>
            <a:lstStyle/>
            <a:p>
              <a:pPr marL="380975" marR="0" lvl="0" indent="-380975"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s-PE" sz="2000" b="0" i="0" u="none" strike="noStrike" kern="1200" cap="none" spc="0" baseline="0">
                  <a:solidFill>
                    <a:srgbClr val="232323"/>
                  </a:solidFill>
                  <a:uFillTx/>
                  <a:latin typeface="Arial (Cuerpo)"/>
                  <a:ea typeface="Roboto" pitchFamily="2"/>
                  <a:cs typeface="Rubik"/>
                </a:rPr>
                <a:t>unsplash.com</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000" b="0" i="0" u="none" strike="noStrike" kern="1200" cap="none" spc="0" baseline="0">
                <a:solidFill>
                  <a:srgbClr val="232323"/>
                </a:solidFill>
                <a:uFillTx/>
                <a:latin typeface="Arial (Cuerpo)"/>
                <a:ea typeface="Roboto" pitchFamily="2"/>
                <a:cs typeface="Rubik"/>
              </a:endParaRPr>
            </a:p>
          </p:txBody>
        </p:sp>
      </p:grpSp>
      <p:sp>
        <p:nvSpPr>
          <p:cNvPr id="27" name="Google Shape;274;p42">
            <a:extLst>
              <a:ext uri="{FF2B5EF4-FFF2-40B4-BE49-F238E27FC236}">
                <a16:creationId xmlns:a16="http://schemas.microsoft.com/office/drawing/2014/main" id="{241513B7-DF73-BE86-0BB8-838D86B837D7}"/>
              </a:ext>
            </a:extLst>
          </p:cNvPr>
          <p:cNvSpPr txBox="1"/>
          <p:nvPr/>
        </p:nvSpPr>
        <p:spPr>
          <a:xfrm>
            <a:off x="1169901" y="4264917"/>
            <a:ext cx="2822798" cy="411598"/>
          </a:xfrm>
          <a:prstGeom prst="rect">
            <a:avLst/>
          </a:prstGeom>
          <a:noFill/>
          <a:ln cap="flat">
            <a:noFill/>
          </a:ln>
        </p:spPr>
        <p:txBody>
          <a:bodyPr vert="horz" wrap="square" lIns="121898" tIns="121898" rIns="121898" bIns="121898"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133" b="0" i="0" u="none" strike="noStrike" kern="1200" cap="none" spc="0" baseline="0">
                <a:solidFill>
                  <a:srgbClr val="002060"/>
                </a:solidFill>
                <a:uFillTx/>
                <a:latin typeface="Arial (Cuerpo)"/>
                <a:ea typeface="Roboto" pitchFamily="2"/>
                <a:cs typeface="Rubik"/>
              </a:rPr>
              <a:t>FONTS :</a:t>
            </a:r>
          </a:p>
        </p:txBody>
      </p:sp>
      <p:sp>
        <p:nvSpPr>
          <p:cNvPr id="28" name="Google Shape;275;p42">
            <a:extLst>
              <a:ext uri="{FF2B5EF4-FFF2-40B4-BE49-F238E27FC236}">
                <a16:creationId xmlns:a16="http://schemas.microsoft.com/office/drawing/2014/main" id="{7842CCD5-F5F7-04AB-1ABC-35A0F4BEE2F6}"/>
              </a:ext>
            </a:extLst>
          </p:cNvPr>
          <p:cNvSpPr txBox="1"/>
          <p:nvPr/>
        </p:nvSpPr>
        <p:spPr>
          <a:xfrm>
            <a:off x="1169901" y="4676515"/>
            <a:ext cx="3775914" cy="912799"/>
          </a:xfrm>
          <a:prstGeom prst="rect">
            <a:avLst/>
          </a:prstGeom>
          <a:noFill/>
          <a:ln cap="flat">
            <a:noFill/>
          </a:ln>
        </p:spPr>
        <p:txBody>
          <a:bodyPr vert="horz" wrap="square" lIns="121898" tIns="121898" rIns="121898" bIns="121898" anchor="t" anchorCtr="0" compatLnSpc="1">
            <a:noAutofit/>
          </a:bodyPr>
          <a:lstStyle/>
          <a:p>
            <a:pPr marL="380975" marR="0" lvl="0" indent="-380975"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s-PE" sz="2000" b="0" i="0" u="none" strike="noStrike" kern="1200" cap="none" spc="0" baseline="0">
                <a:solidFill>
                  <a:srgbClr val="232323"/>
                </a:solidFill>
                <a:uFillTx/>
                <a:latin typeface="Arial (Cuerpo)"/>
                <a:ea typeface="Roboto" pitchFamily="2"/>
                <a:cs typeface="Kanit Light"/>
              </a:rPr>
              <a:t>Arial (Cuerpo)</a:t>
            </a:r>
          </a:p>
        </p:txBody>
      </p:sp>
      <p:cxnSp>
        <p:nvCxnSpPr>
          <p:cNvPr id="33" name="Conector: angular 27">
            <a:extLst>
              <a:ext uri="{FF2B5EF4-FFF2-40B4-BE49-F238E27FC236}">
                <a16:creationId xmlns:a16="http://schemas.microsoft.com/office/drawing/2014/main" id="{B5225BB7-9E1D-AD8E-74CB-5088EA78ABB9}"/>
              </a:ext>
            </a:extLst>
          </p:cNvPr>
          <p:cNvCxnSpPr/>
          <p:nvPr/>
        </p:nvCxnSpPr>
        <p:spPr>
          <a:xfrm>
            <a:off x="2581296" y="1082878"/>
            <a:ext cx="3228079" cy="241977"/>
          </a:xfrm>
          <a:prstGeom prst="bentConnector3">
            <a:avLst/>
          </a:prstGeom>
          <a:noFill/>
          <a:ln w="57150" cap="flat">
            <a:solidFill>
              <a:srgbClr val="09539E"/>
            </a:solidFill>
            <a:prstDash val="solid"/>
            <a:miter/>
            <a:tailEnd type="arrow"/>
          </a:ln>
        </p:spPr>
      </p:cxnSp>
      <p:cxnSp>
        <p:nvCxnSpPr>
          <p:cNvPr id="34" name="Conector: angular 28">
            <a:extLst>
              <a:ext uri="{FF2B5EF4-FFF2-40B4-BE49-F238E27FC236}">
                <a16:creationId xmlns:a16="http://schemas.microsoft.com/office/drawing/2014/main" id="{B7C1FC8A-2327-5A32-3C6D-75A019576B6B}"/>
              </a:ext>
            </a:extLst>
          </p:cNvPr>
          <p:cNvCxnSpPr/>
          <p:nvPr/>
        </p:nvCxnSpPr>
        <p:spPr>
          <a:xfrm rot="10799975" flipV="1">
            <a:off x="6202686" y="1024210"/>
            <a:ext cx="3080942" cy="278800"/>
          </a:xfrm>
          <a:prstGeom prst="bentConnector3">
            <a:avLst/>
          </a:prstGeom>
          <a:noFill/>
          <a:ln w="57150" cap="flat">
            <a:solidFill>
              <a:srgbClr val="09539E"/>
            </a:solidFill>
            <a:prstDash val="solid"/>
            <a:miter/>
            <a:tailEnd type="arrow"/>
          </a:ln>
        </p:spPr>
      </p:cxnSp>
      <p:sp>
        <p:nvSpPr>
          <p:cNvPr id="35" name="Lágrima 26">
            <a:extLst>
              <a:ext uri="{FF2B5EF4-FFF2-40B4-BE49-F238E27FC236}">
                <a16:creationId xmlns:a16="http://schemas.microsoft.com/office/drawing/2014/main" id="{43C6CA30-9A73-ABE1-4420-91D020D67EE4}"/>
              </a:ext>
            </a:extLst>
          </p:cNvPr>
          <p:cNvSpPr/>
          <p:nvPr/>
        </p:nvSpPr>
        <p:spPr>
          <a:xfrm>
            <a:off x="6096003" y="2020257"/>
            <a:ext cx="4275231" cy="4215786"/>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36" name="Grupo 33">
            <a:extLst>
              <a:ext uri="{FF2B5EF4-FFF2-40B4-BE49-F238E27FC236}">
                <a16:creationId xmlns:a16="http://schemas.microsoft.com/office/drawing/2014/main" id="{8749C95F-7D92-D475-E9FD-F8B5A6CD592D}"/>
              </a:ext>
            </a:extLst>
          </p:cNvPr>
          <p:cNvGrpSpPr/>
          <p:nvPr/>
        </p:nvGrpSpPr>
        <p:grpSpPr>
          <a:xfrm>
            <a:off x="7348109" y="2479441"/>
            <a:ext cx="1810155" cy="3512402"/>
            <a:chOff x="7348109" y="2479441"/>
            <a:chExt cx="1810155" cy="3512402"/>
          </a:xfrm>
        </p:grpSpPr>
        <p:sp>
          <p:nvSpPr>
            <p:cNvPr id="37" name="Freeform 6">
              <a:extLst>
                <a:ext uri="{FF2B5EF4-FFF2-40B4-BE49-F238E27FC236}">
                  <a16:creationId xmlns:a16="http://schemas.microsoft.com/office/drawing/2014/main" id="{079E9813-D86E-11BC-79AE-65D932E2EF2A}"/>
                </a:ext>
              </a:extLst>
            </p:cNvPr>
            <p:cNvSpPr/>
            <p:nvPr/>
          </p:nvSpPr>
          <p:spPr>
            <a:xfrm>
              <a:off x="7440253" y="2565522"/>
              <a:ext cx="1593131" cy="3342662"/>
            </a:xfrm>
            <a:custGeom>
              <a:avLst/>
              <a:gdLst>
                <a:gd name="f0" fmla="val 10800000"/>
                <a:gd name="f1" fmla="val 5400000"/>
                <a:gd name="f2" fmla="val 180"/>
                <a:gd name="f3" fmla="val w"/>
                <a:gd name="f4" fmla="val h"/>
                <a:gd name="f5" fmla="val 0"/>
                <a:gd name="f6" fmla="val 1460"/>
                <a:gd name="f7" fmla="val 3065"/>
                <a:gd name="f8" fmla="val 892"/>
                <a:gd name="f9" fmla="val 15"/>
                <a:gd name="f10" fmla="val 919"/>
                <a:gd name="f11" fmla="val 2"/>
                <a:gd name="f12" fmla="val 948"/>
                <a:gd name="f13" fmla="val 1"/>
                <a:gd name="f14" fmla="val 978"/>
                <a:gd name="f15" fmla="val 1085"/>
                <a:gd name="f16" fmla="val 1193"/>
                <a:gd name="f17" fmla="val 1301"/>
                <a:gd name="f18" fmla="val 1390"/>
                <a:gd name="f19" fmla="val 3"/>
                <a:gd name="f20" fmla="val 1457"/>
                <a:gd name="f21" fmla="val 73"/>
                <a:gd name="f22" fmla="val 162"/>
                <a:gd name="f23" fmla="val 901"/>
                <a:gd name="f24" fmla="val 1640"/>
                <a:gd name="f25" fmla="val 2379"/>
                <a:gd name="f26" fmla="val 2550"/>
                <a:gd name="f27" fmla="val 1455"/>
                <a:gd name="f28" fmla="val 2722"/>
                <a:gd name="f29" fmla="val 1458"/>
                <a:gd name="f30" fmla="val 2893"/>
                <a:gd name="f31" fmla="val 2985"/>
                <a:gd name="f32" fmla="val 1391"/>
                <a:gd name="f33" fmla="val 3063"/>
                <a:gd name="f34" fmla="val 1286"/>
                <a:gd name="f35" fmla="val 1115"/>
                <a:gd name="f36" fmla="val 943"/>
                <a:gd name="f37" fmla="val 772"/>
                <a:gd name="f38" fmla="val 585"/>
                <a:gd name="f39" fmla="val 399"/>
                <a:gd name="f40" fmla="val 212"/>
                <a:gd name="f41" fmla="val 3062"/>
                <a:gd name="f42" fmla="val 184"/>
                <a:gd name="f43" fmla="val 156"/>
                <a:gd name="f44" fmla="val 129"/>
                <a:gd name="f45" fmla="val 3059"/>
                <a:gd name="f46" fmla="val 63"/>
                <a:gd name="f47" fmla="val 3044"/>
                <a:gd name="f48" fmla="val 2989"/>
                <a:gd name="f49" fmla="val 2891"/>
                <a:gd name="f50" fmla="val 2611"/>
                <a:gd name="f51" fmla="val 2332"/>
                <a:gd name="f52" fmla="val 2053"/>
                <a:gd name="f53" fmla="val 1665"/>
                <a:gd name="f54" fmla="val 1277"/>
                <a:gd name="f55" fmla="val 890"/>
                <a:gd name="f56" fmla="val 648"/>
                <a:gd name="f57" fmla="val 406"/>
                <a:gd name="f58" fmla="val 164"/>
                <a:gd name="f59" fmla="val 77"/>
                <a:gd name="f60" fmla="val 161"/>
                <a:gd name="f61" fmla="val 277"/>
                <a:gd name="f62" fmla="val 393"/>
                <a:gd name="f63" fmla="val 509"/>
                <a:gd name="f64" fmla="val 547"/>
                <a:gd name="f65" fmla="val 577"/>
                <a:gd name="f66" fmla="val 17"/>
                <a:gd name="f67" fmla="val 601"/>
                <a:gd name="f68" fmla="val 45"/>
                <a:gd name="f69" fmla="val 611"/>
                <a:gd name="f70" fmla="val 56"/>
                <a:gd name="f71" fmla="val 620"/>
                <a:gd name="f72" fmla="val 65"/>
                <a:gd name="f73" fmla="val 632"/>
                <a:gd name="f74" fmla="val 72"/>
                <a:gd name="f75" fmla="val 642"/>
                <a:gd name="f76" fmla="val 80"/>
                <a:gd name="f77" fmla="val 651"/>
                <a:gd name="f78" fmla="val 86"/>
                <a:gd name="f79" fmla="val 663"/>
                <a:gd name="f80" fmla="val 85"/>
                <a:gd name="f81" fmla="val 675"/>
                <a:gd name="f82" fmla="val 97"/>
                <a:gd name="f83" fmla="val 690"/>
                <a:gd name="f84" fmla="val 96"/>
                <a:gd name="f85" fmla="val 704"/>
                <a:gd name="f86" fmla="val 713"/>
                <a:gd name="f87" fmla="val 722"/>
                <a:gd name="f88" fmla="val 731"/>
                <a:gd name="f89" fmla="val 766"/>
                <a:gd name="f90" fmla="val 100"/>
                <a:gd name="f91" fmla="val 798"/>
                <a:gd name="f92" fmla="val 93"/>
                <a:gd name="f93" fmla="val 826"/>
                <a:gd name="f94" fmla="val 834"/>
                <a:gd name="f95" fmla="val 69"/>
                <a:gd name="f96" fmla="val 840"/>
                <a:gd name="f97" fmla="val 64"/>
                <a:gd name="f98" fmla="val 845"/>
                <a:gd name="f99" fmla="val 57"/>
                <a:gd name="f100" fmla="val 854"/>
                <a:gd name="f101" fmla="val 47"/>
                <a:gd name="f102" fmla="val 862"/>
                <a:gd name="f103" fmla="val 38"/>
                <a:gd name="f104" fmla="val 871"/>
                <a:gd name="f105" fmla="val 29"/>
                <a:gd name="f106" fmla="val 878"/>
                <a:gd name="f107" fmla="val 24"/>
                <a:gd name="f108" fmla="val 885"/>
                <a:gd name="f109" fmla="val 19"/>
                <a:gd name="f110" fmla="+- 0 0 -90"/>
                <a:gd name="f111" fmla="*/ f3 1 1460"/>
                <a:gd name="f112" fmla="*/ f4 1 3065"/>
                <a:gd name="f113" fmla="+- f7 0 f5"/>
                <a:gd name="f114" fmla="+- f6 0 f5"/>
                <a:gd name="f115" fmla="*/ f110 f0 1"/>
                <a:gd name="f116" fmla="*/ f114 1 1460"/>
                <a:gd name="f117" fmla="*/ f113 1 3065"/>
                <a:gd name="f118" fmla="*/ 892 f114 1"/>
                <a:gd name="f119" fmla="*/ 15 f113 1"/>
                <a:gd name="f120" fmla="*/ 978 f114 1"/>
                <a:gd name="f121" fmla="*/ 1 f113 1"/>
                <a:gd name="f122" fmla="*/ 1301 f114 1"/>
                <a:gd name="f123" fmla="*/ 2 f113 1"/>
                <a:gd name="f124" fmla="*/ 1457 f114 1"/>
                <a:gd name="f125" fmla="*/ 162 f113 1"/>
                <a:gd name="f126" fmla="*/ 2379 f113 1"/>
                <a:gd name="f127" fmla="*/ 1458 f114 1"/>
                <a:gd name="f128" fmla="*/ 2893 f113 1"/>
                <a:gd name="f129" fmla="*/ 1286 f114 1"/>
                <a:gd name="f130" fmla="*/ 3063 f113 1"/>
                <a:gd name="f131" fmla="*/ 772 f114 1"/>
                <a:gd name="f132" fmla="*/ 212 f114 1"/>
                <a:gd name="f133" fmla="*/ 3062 f113 1"/>
                <a:gd name="f134" fmla="*/ 129 f114 1"/>
                <a:gd name="f135" fmla="*/ 3059 f113 1"/>
                <a:gd name="f136" fmla="*/ 0 f114 1"/>
                <a:gd name="f137" fmla="*/ 2891 f113 1"/>
                <a:gd name="f138" fmla="*/ 1 f114 1"/>
                <a:gd name="f139" fmla="*/ 2053 f113 1"/>
                <a:gd name="f140" fmla="*/ 890 f113 1"/>
                <a:gd name="f141" fmla="*/ 164 f113 1"/>
                <a:gd name="f142" fmla="*/ 161 f114 1"/>
                <a:gd name="f143" fmla="*/ 509 f114 1"/>
                <a:gd name="f144" fmla="*/ 601 f114 1"/>
                <a:gd name="f145" fmla="*/ 45 f113 1"/>
                <a:gd name="f146" fmla="*/ 632 f114 1"/>
                <a:gd name="f147" fmla="*/ 72 f113 1"/>
                <a:gd name="f148" fmla="*/ 663 f114 1"/>
                <a:gd name="f149" fmla="*/ 85 f113 1"/>
                <a:gd name="f150" fmla="*/ 704 f114 1"/>
                <a:gd name="f151" fmla="*/ 97 f113 1"/>
                <a:gd name="f152" fmla="*/ 731 f114 1"/>
                <a:gd name="f153" fmla="*/ 826 f114 1"/>
                <a:gd name="f154" fmla="*/ 845 f114 1"/>
                <a:gd name="f155" fmla="*/ 57 f113 1"/>
                <a:gd name="f156" fmla="*/ 871 f114 1"/>
                <a:gd name="f157" fmla="*/ 29 f113 1"/>
                <a:gd name="f158" fmla="*/ f115 1 f2"/>
                <a:gd name="f159" fmla="*/ f118 1 1460"/>
                <a:gd name="f160" fmla="*/ f119 1 3065"/>
                <a:gd name="f161" fmla="*/ f120 1 1460"/>
                <a:gd name="f162" fmla="*/ f121 1 3065"/>
                <a:gd name="f163" fmla="*/ f122 1 1460"/>
                <a:gd name="f164" fmla="*/ f123 1 3065"/>
                <a:gd name="f165" fmla="*/ f124 1 1460"/>
                <a:gd name="f166" fmla="*/ f125 1 3065"/>
                <a:gd name="f167" fmla="*/ f126 1 3065"/>
                <a:gd name="f168" fmla="*/ f127 1 1460"/>
                <a:gd name="f169" fmla="*/ f128 1 3065"/>
                <a:gd name="f170" fmla="*/ f129 1 1460"/>
                <a:gd name="f171" fmla="*/ f130 1 3065"/>
                <a:gd name="f172" fmla="*/ f131 1 1460"/>
                <a:gd name="f173" fmla="*/ f132 1 1460"/>
                <a:gd name="f174" fmla="*/ f133 1 3065"/>
                <a:gd name="f175" fmla="*/ f134 1 1460"/>
                <a:gd name="f176" fmla="*/ f135 1 3065"/>
                <a:gd name="f177" fmla="*/ f136 1 1460"/>
                <a:gd name="f178" fmla="*/ f137 1 3065"/>
                <a:gd name="f179" fmla="*/ f138 1 1460"/>
                <a:gd name="f180" fmla="*/ f139 1 3065"/>
                <a:gd name="f181" fmla="*/ f140 1 3065"/>
                <a:gd name="f182" fmla="*/ f141 1 3065"/>
                <a:gd name="f183" fmla="*/ f142 1 1460"/>
                <a:gd name="f184" fmla="*/ f143 1 1460"/>
                <a:gd name="f185" fmla="*/ f144 1 1460"/>
                <a:gd name="f186" fmla="*/ f145 1 3065"/>
                <a:gd name="f187" fmla="*/ f146 1 1460"/>
                <a:gd name="f188" fmla="*/ f147 1 3065"/>
                <a:gd name="f189" fmla="*/ f148 1 1460"/>
                <a:gd name="f190" fmla="*/ f149 1 3065"/>
                <a:gd name="f191" fmla="*/ f150 1 1460"/>
                <a:gd name="f192" fmla="*/ f151 1 3065"/>
                <a:gd name="f193" fmla="*/ f152 1 1460"/>
                <a:gd name="f194" fmla="*/ f153 1 1460"/>
                <a:gd name="f195" fmla="*/ f154 1 1460"/>
                <a:gd name="f196" fmla="*/ f155 1 3065"/>
                <a:gd name="f197" fmla="*/ f156 1 1460"/>
                <a:gd name="f198" fmla="*/ f157 1 3065"/>
                <a:gd name="f199" fmla="*/ 0 1 f116"/>
                <a:gd name="f200" fmla="*/ f6 1 f116"/>
                <a:gd name="f201" fmla="*/ 0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7"/>
                <a:gd name="f213" fmla="*/ f168 1 f116"/>
                <a:gd name="f214" fmla="*/ f169 1 f117"/>
                <a:gd name="f215" fmla="*/ f170 1 f116"/>
                <a:gd name="f216" fmla="*/ f171 1 f117"/>
                <a:gd name="f217" fmla="*/ f172 1 f116"/>
                <a:gd name="f218" fmla="*/ f173 1 f116"/>
                <a:gd name="f219" fmla="*/ f174 1 f117"/>
                <a:gd name="f220" fmla="*/ f175 1 f116"/>
                <a:gd name="f221" fmla="*/ f176 1 f117"/>
                <a:gd name="f222" fmla="*/ f177 1 f116"/>
                <a:gd name="f223" fmla="*/ f178 1 f117"/>
                <a:gd name="f224" fmla="*/ f179 1 f116"/>
                <a:gd name="f225" fmla="*/ f180 1 f117"/>
                <a:gd name="f226" fmla="*/ f181 1 f117"/>
                <a:gd name="f227" fmla="*/ f182 1 f117"/>
                <a:gd name="f228" fmla="*/ f183 1 f116"/>
                <a:gd name="f229" fmla="*/ f184 1 f116"/>
                <a:gd name="f230" fmla="*/ f185 1 f116"/>
                <a:gd name="f231" fmla="*/ f186 1 f117"/>
                <a:gd name="f232" fmla="*/ f187 1 f116"/>
                <a:gd name="f233" fmla="*/ f188 1 f117"/>
                <a:gd name="f234" fmla="*/ f189 1 f116"/>
                <a:gd name="f235" fmla="*/ f190 1 f117"/>
                <a:gd name="f236" fmla="*/ f191 1 f116"/>
                <a:gd name="f237" fmla="*/ f192 1 f117"/>
                <a:gd name="f238" fmla="*/ f193 1 f116"/>
                <a:gd name="f239" fmla="*/ f194 1 f116"/>
                <a:gd name="f240" fmla="*/ f195 1 f116"/>
                <a:gd name="f241" fmla="*/ f196 1 f117"/>
                <a:gd name="f242" fmla="*/ f197 1 f116"/>
                <a:gd name="f243" fmla="*/ f198 1 f117"/>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2 1"/>
                <a:gd name="f257" fmla="*/ f213 f111 1"/>
                <a:gd name="f258" fmla="*/ f214 f112 1"/>
                <a:gd name="f259" fmla="*/ f215 f111 1"/>
                <a:gd name="f260" fmla="*/ f216 f112 1"/>
                <a:gd name="f261" fmla="*/ f217 f111 1"/>
                <a:gd name="f262" fmla="*/ f218 f111 1"/>
                <a:gd name="f263" fmla="*/ f219 f112 1"/>
                <a:gd name="f264" fmla="*/ f220 f111 1"/>
                <a:gd name="f265" fmla="*/ f221 f112 1"/>
                <a:gd name="f266" fmla="*/ f222 f111 1"/>
                <a:gd name="f267" fmla="*/ f223 f112 1"/>
                <a:gd name="f268" fmla="*/ f224 f111 1"/>
                <a:gd name="f269" fmla="*/ f225 f112 1"/>
                <a:gd name="f270" fmla="*/ f226 f112 1"/>
                <a:gd name="f271" fmla="*/ f227 f112 1"/>
                <a:gd name="f272" fmla="*/ f228 f111 1"/>
                <a:gd name="f273" fmla="*/ f229 f111 1"/>
                <a:gd name="f274" fmla="*/ f230 f111 1"/>
                <a:gd name="f275" fmla="*/ f231 f112 1"/>
                <a:gd name="f276" fmla="*/ f232 f111 1"/>
                <a:gd name="f277" fmla="*/ f233 f112 1"/>
                <a:gd name="f278" fmla="*/ f234 f111 1"/>
                <a:gd name="f279" fmla="*/ f235 f112 1"/>
                <a:gd name="f280" fmla="*/ f236 f111 1"/>
                <a:gd name="f281" fmla="*/ f237 f112 1"/>
                <a:gd name="f282" fmla="*/ f238 f111 1"/>
                <a:gd name="f283" fmla="*/ f239 f111 1"/>
                <a:gd name="f284" fmla="*/ f240 f111 1"/>
                <a:gd name="f285" fmla="*/ f241 f112 1"/>
                <a:gd name="f286" fmla="*/ f242 f111 1"/>
                <a:gd name="f287" fmla="*/ f243 f112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4" y="f256"/>
                </a:cxn>
                <a:cxn ang="f203">
                  <a:pos x="f257" y="f258"/>
                </a:cxn>
                <a:cxn ang="f203">
                  <a:pos x="f259" y="f260"/>
                </a:cxn>
                <a:cxn ang="f203">
                  <a:pos x="f261" y="f260"/>
                </a:cxn>
                <a:cxn ang="f203">
                  <a:pos x="f262" y="f263"/>
                </a:cxn>
                <a:cxn ang="f203">
                  <a:pos x="f264" y="f265"/>
                </a:cxn>
                <a:cxn ang="f203">
                  <a:pos x="f266" y="f267"/>
                </a:cxn>
                <a:cxn ang="f203">
                  <a:pos x="f268" y="f269"/>
                </a:cxn>
                <a:cxn ang="f203">
                  <a:pos x="f268" y="f270"/>
                </a:cxn>
                <a:cxn ang="f203">
                  <a:pos x="f268" y="f271"/>
                </a:cxn>
                <a:cxn ang="f203">
                  <a:pos x="f272" y="f251"/>
                </a:cxn>
                <a:cxn ang="f203">
                  <a:pos x="f273" y="f251"/>
                </a:cxn>
                <a:cxn ang="f203">
                  <a:pos x="f274" y="f275"/>
                </a:cxn>
                <a:cxn ang="f203">
                  <a:pos x="f276" y="f277"/>
                </a:cxn>
                <a:cxn ang="f203">
                  <a:pos x="f278" y="f279"/>
                </a:cxn>
                <a:cxn ang="f203">
                  <a:pos x="f280" y="f281"/>
                </a:cxn>
                <a:cxn ang="f203">
                  <a:pos x="f282" y="f281"/>
                </a:cxn>
                <a:cxn ang="f203">
                  <a:pos x="f283" y="f277"/>
                </a:cxn>
                <a:cxn ang="f203">
                  <a:pos x="f284" y="f285"/>
                </a:cxn>
                <a:cxn ang="f203">
                  <a:pos x="f286" y="f287"/>
                </a:cxn>
                <a:cxn ang="f203">
                  <a:pos x="f248" y="f249"/>
                </a:cxn>
              </a:cxnLst>
              <a:rect l="f244" t="f247" r="f245" b="f246"/>
              <a:pathLst>
                <a:path w="1460" h="3065">
                  <a:moveTo>
                    <a:pt x="f8" y="f9"/>
                  </a:moveTo>
                  <a:cubicBezTo>
                    <a:pt x="f10" y="f11"/>
                    <a:pt x="f12" y="f13"/>
                    <a:pt x="f14" y="f13"/>
                  </a:cubicBezTo>
                  <a:cubicBezTo>
                    <a:pt x="f15" y="f13"/>
                    <a:pt x="f16" y="f5"/>
                    <a:pt x="f17" y="f11"/>
                  </a:cubicBezTo>
                  <a:cubicBezTo>
                    <a:pt x="f18" y="f19"/>
                    <a:pt x="f20" y="f21"/>
                    <a:pt x="f20" y="f22"/>
                  </a:cubicBezTo>
                  <a:cubicBezTo>
                    <a:pt x="f20" y="f23"/>
                    <a:pt x="f20" y="f24"/>
                    <a:pt x="f20" y="f25"/>
                  </a:cubicBezTo>
                  <a:cubicBezTo>
                    <a:pt x="f20" y="f26"/>
                    <a:pt x="f27" y="f28"/>
                    <a:pt x="f29" y="f30"/>
                  </a:cubicBezTo>
                  <a:cubicBezTo>
                    <a:pt x="f6" y="f31"/>
                    <a:pt x="f32" y="f33"/>
                    <a:pt x="f34" y="f33"/>
                  </a:cubicBezTo>
                  <a:cubicBezTo>
                    <a:pt x="f35" y="f33"/>
                    <a:pt x="f36" y="f33"/>
                    <a:pt x="f37" y="f33"/>
                  </a:cubicBezTo>
                  <a:cubicBezTo>
                    <a:pt x="f38" y="f33"/>
                    <a:pt x="f39" y="f33"/>
                    <a:pt x="f40" y="f41"/>
                  </a:cubicBezTo>
                  <a:cubicBezTo>
                    <a:pt x="f42" y="f41"/>
                    <a:pt x="f43" y="f7"/>
                    <a:pt x="f44" y="f45"/>
                  </a:cubicBezTo>
                  <a:cubicBezTo>
                    <a:pt x="f46" y="f47"/>
                    <a:pt x="f5" y="f48"/>
                    <a:pt x="f5" y="f49"/>
                  </a:cubicBezTo>
                  <a:cubicBezTo>
                    <a:pt x="f11" y="f50"/>
                    <a:pt x="f13" y="f51"/>
                    <a:pt x="f13" y="f52"/>
                  </a:cubicBezTo>
                  <a:cubicBezTo>
                    <a:pt x="f13" y="f53"/>
                    <a:pt x="f13" y="f54"/>
                    <a:pt x="f13" y="f55"/>
                  </a:cubicBezTo>
                  <a:cubicBezTo>
                    <a:pt x="f11" y="f56"/>
                    <a:pt x="f19" y="f57"/>
                    <a:pt x="f13" y="f58"/>
                  </a:cubicBezTo>
                  <a:cubicBezTo>
                    <a:pt x="f5" y="f21"/>
                    <a:pt x="f59" y="f13"/>
                    <a:pt x="f60" y="f13"/>
                  </a:cubicBezTo>
                  <a:cubicBezTo>
                    <a:pt x="f61" y="f13"/>
                    <a:pt x="f62" y="f13"/>
                    <a:pt x="f63" y="f13"/>
                  </a:cubicBezTo>
                  <a:cubicBezTo>
                    <a:pt x="f64" y="f13"/>
                    <a:pt x="f65" y="f66"/>
                    <a:pt x="f67" y="f68"/>
                  </a:cubicBezTo>
                  <a:cubicBezTo>
                    <a:pt x="f69" y="f70"/>
                    <a:pt x="f71" y="f72"/>
                    <a:pt x="f73" y="f74"/>
                  </a:cubicBezTo>
                  <a:cubicBezTo>
                    <a:pt x="f75" y="f76"/>
                    <a:pt x="f77" y="f78"/>
                    <a:pt x="f79" y="f80"/>
                  </a:cubicBezTo>
                  <a:cubicBezTo>
                    <a:pt x="f81" y="f82"/>
                    <a:pt x="f83" y="f84"/>
                    <a:pt x="f85" y="f82"/>
                  </a:cubicBezTo>
                  <a:cubicBezTo>
                    <a:pt x="f86" y="f82"/>
                    <a:pt x="f87" y="f82"/>
                    <a:pt x="f88" y="f82"/>
                  </a:cubicBezTo>
                  <a:cubicBezTo>
                    <a:pt x="f89" y="f90"/>
                    <a:pt x="f91" y="f92"/>
                    <a:pt x="f93" y="f74"/>
                  </a:cubicBezTo>
                  <a:cubicBezTo>
                    <a:pt x="f94" y="f95"/>
                    <a:pt x="f96" y="f97"/>
                    <a:pt x="f98" y="f99"/>
                  </a:cubicBezTo>
                  <a:cubicBezTo>
                    <a:pt x="f100" y="f101"/>
                    <a:pt x="f102" y="f103"/>
                    <a:pt x="f104" y="f105"/>
                  </a:cubicBezTo>
                  <a:cubicBezTo>
                    <a:pt x="f106" y="f107"/>
                    <a:pt x="f108" y="f10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7">
              <a:extLst>
                <a:ext uri="{FF2B5EF4-FFF2-40B4-BE49-F238E27FC236}">
                  <a16:creationId xmlns:a16="http://schemas.microsoft.com/office/drawing/2014/main" id="{3D0A91DF-AF95-7CE2-F0BC-D4C882B3E940}"/>
                </a:ext>
              </a:extLst>
            </p:cNvPr>
            <p:cNvSpPr/>
            <p:nvPr/>
          </p:nvSpPr>
          <p:spPr>
            <a:xfrm>
              <a:off x="7348109" y="2479441"/>
              <a:ext cx="1810155" cy="3512402"/>
            </a:xfrm>
            <a:custGeom>
              <a:avLst/>
              <a:gdLst>
                <a:gd name="f0" fmla="val 10800000"/>
                <a:gd name="f1" fmla="val 5400000"/>
                <a:gd name="f2" fmla="val 180"/>
                <a:gd name="f3" fmla="val w"/>
                <a:gd name="f4" fmla="val h"/>
                <a:gd name="f5" fmla="val 0"/>
                <a:gd name="f6" fmla="val 1658"/>
                <a:gd name="f7" fmla="val 3221"/>
                <a:gd name="f8" fmla="val 1657"/>
                <a:gd name="f9" fmla="val 732"/>
                <a:gd name="f10" fmla="val 1655"/>
                <a:gd name="f11" fmla="val 675"/>
                <a:gd name="f12" fmla="val 617"/>
                <a:gd name="f13" fmla="val 560"/>
                <a:gd name="f14" fmla="val 1654"/>
                <a:gd name="f15" fmla="val 538"/>
                <a:gd name="f16" fmla="val 1649"/>
                <a:gd name="f17" fmla="val 526"/>
                <a:gd name="f18" fmla="val 1630"/>
                <a:gd name="f19" fmla="val 515"/>
                <a:gd name="f20" fmla="val 1618"/>
                <a:gd name="f21" fmla="val 508"/>
                <a:gd name="f22" fmla="val 1626"/>
                <a:gd name="f23" fmla="val 490"/>
                <a:gd name="f24" fmla="val 1627"/>
                <a:gd name="f25" fmla="val 476"/>
                <a:gd name="f26" fmla="val 469"/>
                <a:gd name="f27" fmla="val 462"/>
                <a:gd name="f28" fmla="val 454"/>
                <a:gd name="f29" fmla="val 363"/>
                <a:gd name="f30" fmla="val 272"/>
                <a:gd name="f31" fmla="val 1625"/>
                <a:gd name="f32" fmla="val 79"/>
                <a:gd name="f33" fmla="val 1545"/>
                <a:gd name="f34" fmla="val 1444"/>
                <a:gd name="f35" fmla="val 1024"/>
                <a:gd name="f36" fmla="val 605"/>
                <a:gd name="f37" fmla="val 185"/>
                <a:gd name="f38" fmla="val 173"/>
                <a:gd name="f39" fmla="val 161"/>
                <a:gd name="f40" fmla="val 149"/>
                <a:gd name="f41" fmla="val 2"/>
                <a:gd name="f42" fmla="val 58"/>
                <a:gd name="f43" fmla="val 22"/>
                <a:gd name="f44" fmla="val 1"/>
                <a:gd name="f45" fmla="val 93"/>
                <a:gd name="f46" fmla="val 186"/>
                <a:gd name="f47" fmla="val 337"/>
                <a:gd name="f48" fmla="val 488"/>
                <a:gd name="f49" fmla="val 639"/>
                <a:gd name="f50" fmla="val 646"/>
                <a:gd name="f51" fmla="val 652"/>
                <a:gd name="f52" fmla="val 659"/>
                <a:gd name="f53" fmla="val 816"/>
                <a:gd name="f54" fmla="val 972"/>
                <a:gd name="f55" fmla="val 1129"/>
                <a:gd name="f56" fmla="val 1330"/>
                <a:gd name="f57" fmla="val 1532"/>
                <a:gd name="f58" fmla="val 1734"/>
                <a:gd name="f59" fmla="val 2085"/>
                <a:gd name="f60" fmla="val 2435"/>
                <a:gd name="f61" fmla="val 2785"/>
                <a:gd name="f62" fmla="val 2803"/>
                <a:gd name="f63" fmla="val 4"/>
                <a:gd name="f64" fmla="val 2820"/>
                <a:gd name="f65" fmla="val 2837"/>
                <a:gd name="f66" fmla="val 2906"/>
                <a:gd name="f67" fmla="val 2974"/>
                <a:gd name="f68" fmla="val 3043"/>
                <a:gd name="f69" fmla="val 3138"/>
                <a:gd name="f70" fmla="val 74"/>
                <a:gd name="f71" fmla="val 3213"/>
                <a:gd name="f72" fmla="val 168"/>
                <a:gd name="f73" fmla="val 370"/>
                <a:gd name="f74" fmla="val 572"/>
                <a:gd name="f75" fmla="val 774"/>
                <a:gd name="f76" fmla="val 3220"/>
                <a:gd name="f77" fmla="val 1000"/>
                <a:gd name="f78" fmla="val 1227"/>
                <a:gd name="f79" fmla="val 1453"/>
                <a:gd name="f80" fmla="val 1455"/>
                <a:gd name="f81" fmla="val 1457"/>
                <a:gd name="f82" fmla="val 1459"/>
                <a:gd name="f83" fmla="val 1556"/>
                <a:gd name="f84" fmla="val 3211"/>
                <a:gd name="f85" fmla="val 3136"/>
                <a:gd name="f86" fmla="val 3038"/>
                <a:gd name="f87" fmla="val 2971"/>
                <a:gd name="f88" fmla="val 2905"/>
                <a:gd name="f89" fmla="val 2838"/>
                <a:gd name="f90" fmla="val 2824"/>
                <a:gd name="f91" fmla="val 2809"/>
                <a:gd name="f92" fmla="val 2794"/>
                <a:gd name="f93" fmla="val 2468"/>
                <a:gd name="f94" fmla="val 2141"/>
                <a:gd name="f95" fmla="val 1815"/>
                <a:gd name="f96" fmla="val 1621"/>
                <a:gd name="f97" fmla="val 1427"/>
                <a:gd name="f98" fmla="val 1233"/>
                <a:gd name="f99" fmla="val 1085"/>
                <a:gd name="f100" fmla="val 937"/>
                <a:gd name="f101" fmla="val 789"/>
                <a:gd name="f102" fmla="val 778"/>
                <a:gd name="f103" fmla="val 768"/>
                <a:gd name="f104" fmla="val 1638"/>
                <a:gd name="f105" fmla="val 763"/>
                <a:gd name="f106" fmla="val 1653"/>
                <a:gd name="f107" fmla="val 758"/>
                <a:gd name="f108" fmla="val 746"/>
                <a:gd name="f109" fmla="val 1370"/>
                <a:gd name="f110" fmla="val 3142"/>
                <a:gd name="f111" fmla="val 1199"/>
                <a:gd name="f112" fmla="val 1027"/>
                <a:gd name="f113" fmla="val 856"/>
                <a:gd name="f114" fmla="val 669"/>
                <a:gd name="f115" fmla="val 483"/>
                <a:gd name="f116" fmla="val 296"/>
                <a:gd name="f117" fmla="val 3141"/>
                <a:gd name="f118" fmla="val 268"/>
                <a:gd name="f119" fmla="val 240"/>
                <a:gd name="f120" fmla="val 3144"/>
                <a:gd name="f121" fmla="val 213"/>
                <a:gd name="f122" fmla="val 147"/>
                <a:gd name="f123" fmla="val 3123"/>
                <a:gd name="f124" fmla="val 84"/>
                <a:gd name="f125" fmla="val 3068"/>
                <a:gd name="f126" fmla="val 2970"/>
                <a:gd name="f127" fmla="val 86"/>
                <a:gd name="f128" fmla="val 2690"/>
                <a:gd name="f129" fmla="val 85"/>
                <a:gd name="f130" fmla="val 2411"/>
                <a:gd name="f131" fmla="val 2132"/>
                <a:gd name="f132" fmla="val 1744"/>
                <a:gd name="f133" fmla="val 1356"/>
                <a:gd name="f134" fmla="val 969"/>
                <a:gd name="f135" fmla="val 727"/>
                <a:gd name="f136" fmla="val 87"/>
                <a:gd name="f137" fmla="val 485"/>
                <a:gd name="f138" fmla="val 243"/>
                <a:gd name="f139" fmla="val 152"/>
                <a:gd name="f140" fmla="val 80"/>
                <a:gd name="f141" fmla="val 245"/>
                <a:gd name="f142" fmla="val 361"/>
                <a:gd name="f143" fmla="val 477"/>
                <a:gd name="f144" fmla="val 593"/>
                <a:gd name="f145" fmla="val 631"/>
                <a:gd name="f146" fmla="val 661"/>
                <a:gd name="f147" fmla="val 96"/>
                <a:gd name="f148" fmla="val 685"/>
                <a:gd name="f149" fmla="val 124"/>
                <a:gd name="f150" fmla="val 695"/>
                <a:gd name="f151" fmla="val 135"/>
                <a:gd name="f152" fmla="val 704"/>
                <a:gd name="f153" fmla="val 144"/>
                <a:gd name="f154" fmla="val 716"/>
                <a:gd name="f155" fmla="val 151"/>
                <a:gd name="f156" fmla="val 726"/>
                <a:gd name="f157" fmla="val 159"/>
                <a:gd name="f158" fmla="val 735"/>
                <a:gd name="f159" fmla="val 165"/>
                <a:gd name="f160" fmla="val 747"/>
                <a:gd name="f161" fmla="val 164"/>
                <a:gd name="f162" fmla="val 759"/>
                <a:gd name="f163" fmla="val 176"/>
                <a:gd name="f164" fmla="val 175"/>
                <a:gd name="f165" fmla="val 788"/>
                <a:gd name="f166" fmla="val 797"/>
                <a:gd name="f167" fmla="val 806"/>
                <a:gd name="f168" fmla="val 815"/>
                <a:gd name="f169" fmla="val 850"/>
                <a:gd name="f170" fmla="val 179"/>
                <a:gd name="f171" fmla="val 882"/>
                <a:gd name="f172" fmla="val 172"/>
                <a:gd name="f173" fmla="val 910"/>
                <a:gd name="f174" fmla="val 918"/>
                <a:gd name="f175" fmla="val 148"/>
                <a:gd name="f176" fmla="val 924"/>
                <a:gd name="f177" fmla="val 143"/>
                <a:gd name="f178" fmla="val 929"/>
                <a:gd name="f179" fmla="val 136"/>
                <a:gd name="f180" fmla="val 938"/>
                <a:gd name="f181" fmla="val 126"/>
                <a:gd name="f182" fmla="val 946"/>
                <a:gd name="f183" fmla="val 117"/>
                <a:gd name="f184" fmla="val 955"/>
                <a:gd name="f185" fmla="val 108"/>
                <a:gd name="f186" fmla="val 962"/>
                <a:gd name="f187" fmla="val 103"/>
                <a:gd name="f188" fmla="val 98"/>
                <a:gd name="f189" fmla="val 976"/>
                <a:gd name="f190" fmla="val 94"/>
                <a:gd name="f191" fmla="val 974"/>
                <a:gd name="f192" fmla="val 81"/>
                <a:gd name="f193" fmla="val 965"/>
                <a:gd name="f194" fmla="val 72"/>
                <a:gd name="f195" fmla="val 957"/>
                <a:gd name="f196" fmla="val 64"/>
                <a:gd name="f197" fmla="val 1003"/>
                <a:gd name="f198" fmla="val 1032"/>
                <a:gd name="f199" fmla="val 1062"/>
                <a:gd name="f200" fmla="val 1169"/>
                <a:gd name="f201" fmla="val 1277"/>
                <a:gd name="f202" fmla="val 1385"/>
                <a:gd name="f203" fmla="val 1474"/>
                <a:gd name="f204" fmla="val 82"/>
                <a:gd name="f205" fmla="val 1541"/>
                <a:gd name="f206" fmla="val 241"/>
                <a:gd name="f207" fmla="val 980"/>
                <a:gd name="f208" fmla="val 1719"/>
                <a:gd name="f209" fmla="val 2458"/>
                <a:gd name="f210" fmla="val 2629"/>
                <a:gd name="f211" fmla="val 1539"/>
                <a:gd name="f212" fmla="val 2801"/>
                <a:gd name="f213" fmla="val 1542"/>
                <a:gd name="f214" fmla="val 2972"/>
                <a:gd name="f215" fmla="val 1544"/>
                <a:gd name="f216" fmla="val 3064"/>
                <a:gd name="f217" fmla="val 1475"/>
                <a:gd name="f218" fmla="+- 0 0 -90"/>
                <a:gd name="f219" fmla="*/ f3 1 1658"/>
                <a:gd name="f220" fmla="*/ f4 1 3221"/>
                <a:gd name="f221" fmla="+- f7 0 f5"/>
                <a:gd name="f222" fmla="+- f6 0 f5"/>
                <a:gd name="f223" fmla="*/ f218 f0 1"/>
                <a:gd name="f224" fmla="*/ f222 1 1658"/>
                <a:gd name="f225" fmla="*/ f221 1 3221"/>
                <a:gd name="f226" fmla="*/ 1657 f222 1"/>
                <a:gd name="f227" fmla="*/ 732 f221 1"/>
                <a:gd name="f228" fmla="*/ 1655 f222 1"/>
                <a:gd name="f229" fmla="*/ 560 f221 1"/>
                <a:gd name="f230" fmla="*/ 1630 f222 1"/>
                <a:gd name="f231" fmla="*/ 515 f221 1"/>
                <a:gd name="f232" fmla="*/ 1627 f222 1"/>
                <a:gd name="f233" fmla="*/ 476 f221 1"/>
                <a:gd name="f234" fmla="*/ 1626 f222 1"/>
                <a:gd name="f235" fmla="*/ 454 f221 1"/>
                <a:gd name="f236" fmla="*/ 180 f221 1"/>
                <a:gd name="f237" fmla="*/ 1444 f222 1"/>
                <a:gd name="f238" fmla="*/ 0 f221 1"/>
                <a:gd name="f239" fmla="*/ 185 f222 1"/>
                <a:gd name="f240" fmla="*/ 149 f222 1"/>
                <a:gd name="f241" fmla="*/ 2 f221 1"/>
                <a:gd name="f242" fmla="*/ 1 f222 1"/>
                <a:gd name="f243" fmla="*/ 186 f221 1"/>
                <a:gd name="f244" fmla="*/ 0 f222 1"/>
                <a:gd name="f245" fmla="*/ 639 f221 1"/>
                <a:gd name="f246" fmla="*/ 2 f222 1"/>
                <a:gd name="f247" fmla="*/ 659 f221 1"/>
                <a:gd name="f248" fmla="*/ 1129 f221 1"/>
                <a:gd name="f249" fmla="*/ 1734 f221 1"/>
                <a:gd name="f250" fmla="*/ 2785 f221 1"/>
                <a:gd name="f251" fmla="*/ 2837 f221 1"/>
                <a:gd name="f252" fmla="*/ 3043 f221 1"/>
                <a:gd name="f253" fmla="*/ 168 f222 1"/>
                <a:gd name="f254" fmla="*/ 3221 f221 1"/>
                <a:gd name="f255" fmla="*/ 774 f222 1"/>
                <a:gd name="f256" fmla="*/ 3220 f221 1"/>
                <a:gd name="f257" fmla="*/ 1453 f222 1"/>
                <a:gd name="f258" fmla="*/ 1459 f222 1"/>
                <a:gd name="f259" fmla="*/ 3038 f221 1"/>
                <a:gd name="f260" fmla="*/ 2838 f221 1"/>
                <a:gd name="f261" fmla="*/ 1625 f222 1"/>
                <a:gd name="f262" fmla="*/ 2794 f221 1"/>
                <a:gd name="f263" fmla="*/ 1815 f221 1"/>
                <a:gd name="f264" fmla="*/ 1233 f221 1"/>
                <a:gd name="f265" fmla="*/ 789 f221 1"/>
                <a:gd name="f266" fmla="*/ 1638 f222 1"/>
                <a:gd name="f267" fmla="*/ 763 f221 1"/>
                <a:gd name="f268" fmla="*/ 1370 f222 1"/>
                <a:gd name="f269" fmla="*/ 3142 f221 1"/>
                <a:gd name="f270" fmla="*/ 856 f222 1"/>
                <a:gd name="f271" fmla="*/ 296 f222 1"/>
                <a:gd name="f272" fmla="*/ 3141 f221 1"/>
                <a:gd name="f273" fmla="*/ 213 f222 1"/>
                <a:gd name="f274" fmla="*/ 3138 f221 1"/>
                <a:gd name="f275" fmla="*/ 84 f222 1"/>
                <a:gd name="f276" fmla="*/ 2970 f221 1"/>
                <a:gd name="f277" fmla="*/ 85 f222 1"/>
                <a:gd name="f278" fmla="*/ 2132 f221 1"/>
                <a:gd name="f279" fmla="*/ 969 f221 1"/>
                <a:gd name="f280" fmla="*/ 243 f221 1"/>
                <a:gd name="f281" fmla="*/ 245 f222 1"/>
                <a:gd name="f282" fmla="*/ 80 f221 1"/>
                <a:gd name="f283" fmla="*/ 593 f222 1"/>
                <a:gd name="f284" fmla="*/ 685 f222 1"/>
                <a:gd name="f285" fmla="*/ 124 f221 1"/>
                <a:gd name="f286" fmla="*/ 716 f222 1"/>
                <a:gd name="f287" fmla="*/ 151 f221 1"/>
                <a:gd name="f288" fmla="*/ 747 f222 1"/>
                <a:gd name="f289" fmla="*/ 164 f221 1"/>
                <a:gd name="f290" fmla="*/ 788 f222 1"/>
                <a:gd name="f291" fmla="*/ 176 f221 1"/>
                <a:gd name="f292" fmla="*/ 815 f222 1"/>
                <a:gd name="f293" fmla="*/ 910 f222 1"/>
                <a:gd name="f294" fmla="*/ 929 f222 1"/>
                <a:gd name="f295" fmla="*/ 136 f221 1"/>
                <a:gd name="f296" fmla="*/ 955 f222 1"/>
                <a:gd name="f297" fmla="*/ 108 f221 1"/>
                <a:gd name="f298" fmla="*/ 976 f222 1"/>
                <a:gd name="f299" fmla="*/ 94 f221 1"/>
                <a:gd name="f300" fmla="*/ 957 f222 1"/>
                <a:gd name="f301" fmla="*/ 64 f221 1"/>
                <a:gd name="f302" fmla="*/ 93 f221 1"/>
                <a:gd name="f303" fmla="*/ 1062 f222 1"/>
                <a:gd name="f304" fmla="*/ 1385 f222 1"/>
                <a:gd name="f305" fmla="*/ 81 f221 1"/>
                <a:gd name="f306" fmla="*/ 1541 f222 1"/>
                <a:gd name="f307" fmla="*/ 241 f221 1"/>
                <a:gd name="f308" fmla="*/ 2458 f221 1"/>
                <a:gd name="f309" fmla="*/ 1542 f222 1"/>
                <a:gd name="f310" fmla="*/ 2972 f221 1"/>
                <a:gd name="f311" fmla="*/ f223 1 f2"/>
                <a:gd name="f312" fmla="*/ f226 1 1658"/>
                <a:gd name="f313" fmla="*/ f227 1 3221"/>
                <a:gd name="f314" fmla="*/ f228 1 1658"/>
                <a:gd name="f315" fmla="*/ f229 1 3221"/>
                <a:gd name="f316" fmla="*/ f230 1 1658"/>
                <a:gd name="f317" fmla="*/ f231 1 3221"/>
                <a:gd name="f318" fmla="*/ f232 1 1658"/>
                <a:gd name="f319" fmla="*/ f233 1 3221"/>
                <a:gd name="f320" fmla="*/ f234 1 1658"/>
                <a:gd name="f321" fmla="*/ f235 1 3221"/>
                <a:gd name="f322" fmla="*/ f236 1 3221"/>
                <a:gd name="f323" fmla="*/ f237 1 1658"/>
                <a:gd name="f324" fmla="*/ f238 1 3221"/>
                <a:gd name="f325" fmla="*/ f239 1 1658"/>
                <a:gd name="f326" fmla="*/ f240 1 1658"/>
                <a:gd name="f327" fmla="*/ f241 1 3221"/>
                <a:gd name="f328" fmla="*/ f242 1 1658"/>
                <a:gd name="f329" fmla="*/ f243 1 3221"/>
                <a:gd name="f330" fmla="*/ f244 1 1658"/>
                <a:gd name="f331" fmla="*/ f245 1 3221"/>
                <a:gd name="f332" fmla="*/ f246 1 1658"/>
                <a:gd name="f333" fmla="*/ f247 1 3221"/>
                <a:gd name="f334" fmla="*/ f248 1 3221"/>
                <a:gd name="f335" fmla="*/ f249 1 3221"/>
                <a:gd name="f336" fmla="*/ f250 1 3221"/>
                <a:gd name="f337" fmla="*/ f251 1 3221"/>
                <a:gd name="f338" fmla="*/ f252 1 3221"/>
                <a:gd name="f339" fmla="*/ f253 1 1658"/>
                <a:gd name="f340" fmla="*/ f254 1 3221"/>
                <a:gd name="f341" fmla="*/ f255 1 1658"/>
                <a:gd name="f342" fmla="*/ f256 1 3221"/>
                <a:gd name="f343" fmla="*/ f257 1 1658"/>
                <a:gd name="f344" fmla="*/ f258 1 1658"/>
                <a:gd name="f345" fmla="*/ f259 1 3221"/>
                <a:gd name="f346" fmla="*/ f260 1 3221"/>
                <a:gd name="f347" fmla="*/ f261 1 1658"/>
                <a:gd name="f348" fmla="*/ f262 1 3221"/>
                <a:gd name="f349" fmla="*/ f263 1 3221"/>
                <a:gd name="f350" fmla="*/ f264 1 3221"/>
                <a:gd name="f351" fmla="*/ f265 1 3221"/>
                <a:gd name="f352" fmla="*/ f266 1 1658"/>
                <a:gd name="f353" fmla="*/ f267 1 3221"/>
                <a:gd name="f354" fmla="*/ f268 1 1658"/>
                <a:gd name="f355" fmla="*/ f269 1 3221"/>
                <a:gd name="f356" fmla="*/ f270 1 1658"/>
                <a:gd name="f357" fmla="*/ f271 1 1658"/>
                <a:gd name="f358" fmla="*/ f272 1 3221"/>
                <a:gd name="f359" fmla="*/ f273 1 1658"/>
                <a:gd name="f360" fmla="*/ f274 1 3221"/>
                <a:gd name="f361" fmla="*/ f275 1 1658"/>
                <a:gd name="f362" fmla="*/ f276 1 3221"/>
                <a:gd name="f363" fmla="*/ f277 1 1658"/>
                <a:gd name="f364" fmla="*/ f278 1 3221"/>
                <a:gd name="f365" fmla="*/ f279 1 3221"/>
                <a:gd name="f366" fmla="*/ f280 1 3221"/>
                <a:gd name="f367" fmla="*/ f281 1 1658"/>
                <a:gd name="f368" fmla="*/ f282 1 3221"/>
                <a:gd name="f369" fmla="*/ f283 1 1658"/>
                <a:gd name="f370" fmla="*/ f284 1 1658"/>
                <a:gd name="f371" fmla="*/ f285 1 3221"/>
                <a:gd name="f372" fmla="*/ f286 1 1658"/>
                <a:gd name="f373" fmla="*/ f287 1 3221"/>
                <a:gd name="f374" fmla="*/ f288 1 1658"/>
                <a:gd name="f375" fmla="*/ f289 1 3221"/>
                <a:gd name="f376" fmla="*/ f290 1 1658"/>
                <a:gd name="f377" fmla="*/ f291 1 3221"/>
                <a:gd name="f378" fmla="*/ f292 1 1658"/>
                <a:gd name="f379" fmla="*/ f293 1 1658"/>
                <a:gd name="f380" fmla="*/ f294 1 1658"/>
                <a:gd name="f381" fmla="*/ f295 1 3221"/>
                <a:gd name="f382" fmla="*/ f296 1 1658"/>
                <a:gd name="f383" fmla="*/ f297 1 3221"/>
                <a:gd name="f384" fmla="*/ f298 1 1658"/>
                <a:gd name="f385" fmla="*/ f299 1 3221"/>
                <a:gd name="f386" fmla="*/ f300 1 1658"/>
                <a:gd name="f387" fmla="*/ f301 1 3221"/>
                <a:gd name="f388" fmla="*/ f302 1 3221"/>
                <a:gd name="f389" fmla="*/ f303 1 1658"/>
                <a:gd name="f390" fmla="*/ f304 1 1658"/>
                <a:gd name="f391" fmla="*/ f305 1 3221"/>
                <a:gd name="f392" fmla="*/ f306 1 1658"/>
                <a:gd name="f393" fmla="*/ f307 1 3221"/>
                <a:gd name="f394" fmla="*/ f308 1 3221"/>
                <a:gd name="f395" fmla="*/ f309 1 1658"/>
                <a:gd name="f396" fmla="*/ f310 1 3221"/>
                <a:gd name="f397" fmla="*/ 0 1 f224"/>
                <a:gd name="f398" fmla="*/ f6 1 f224"/>
                <a:gd name="f399" fmla="*/ 0 1 f225"/>
                <a:gd name="f400" fmla="*/ f7 1 f225"/>
                <a:gd name="f401" fmla="+- f311 0 f1"/>
                <a:gd name="f402" fmla="*/ f312 1 f224"/>
                <a:gd name="f403" fmla="*/ f313 1 f225"/>
                <a:gd name="f404" fmla="*/ f314 1 f224"/>
                <a:gd name="f405" fmla="*/ f315 1 f225"/>
                <a:gd name="f406" fmla="*/ f316 1 f224"/>
                <a:gd name="f407" fmla="*/ f317 1 f225"/>
                <a:gd name="f408" fmla="*/ f318 1 f224"/>
                <a:gd name="f409" fmla="*/ f319 1 f225"/>
                <a:gd name="f410" fmla="*/ f320 1 f224"/>
                <a:gd name="f411" fmla="*/ f321 1 f225"/>
                <a:gd name="f412" fmla="*/ f322 1 f225"/>
                <a:gd name="f413" fmla="*/ f323 1 f224"/>
                <a:gd name="f414" fmla="*/ f324 1 f225"/>
                <a:gd name="f415" fmla="*/ f325 1 f224"/>
                <a:gd name="f416" fmla="*/ f326 1 f224"/>
                <a:gd name="f417" fmla="*/ f327 1 f225"/>
                <a:gd name="f418" fmla="*/ f328 1 f224"/>
                <a:gd name="f419" fmla="*/ f329 1 f225"/>
                <a:gd name="f420" fmla="*/ f330 1 f224"/>
                <a:gd name="f421" fmla="*/ f331 1 f225"/>
                <a:gd name="f422" fmla="*/ f332 1 f224"/>
                <a:gd name="f423" fmla="*/ f333 1 f225"/>
                <a:gd name="f424" fmla="*/ f334 1 f225"/>
                <a:gd name="f425" fmla="*/ f335 1 f225"/>
                <a:gd name="f426" fmla="*/ f336 1 f225"/>
                <a:gd name="f427" fmla="*/ f337 1 f225"/>
                <a:gd name="f428" fmla="*/ f338 1 f225"/>
                <a:gd name="f429" fmla="*/ f339 1 f224"/>
                <a:gd name="f430" fmla="*/ f340 1 f225"/>
                <a:gd name="f431" fmla="*/ f341 1 f224"/>
                <a:gd name="f432" fmla="*/ f342 1 f225"/>
                <a:gd name="f433" fmla="*/ f343 1 f224"/>
                <a:gd name="f434" fmla="*/ f344 1 f224"/>
                <a:gd name="f435" fmla="*/ f345 1 f225"/>
                <a:gd name="f436" fmla="*/ f346 1 f225"/>
                <a:gd name="f437" fmla="*/ f347 1 f224"/>
                <a:gd name="f438" fmla="*/ f348 1 f225"/>
                <a:gd name="f439" fmla="*/ f349 1 f225"/>
                <a:gd name="f440" fmla="*/ f350 1 f225"/>
                <a:gd name="f441" fmla="*/ f351 1 f225"/>
                <a:gd name="f442" fmla="*/ f352 1 f224"/>
                <a:gd name="f443" fmla="*/ f353 1 f225"/>
                <a:gd name="f444" fmla="*/ f354 1 f224"/>
                <a:gd name="f445" fmla="*/ f355 1 f225"/>
                <a:gd name="f446" fmla="*/ f356 1 f224"/>
                <a:gd name="f447" fmla="*/ f357 1 f224"/>
                <a:gd name="f448" fmla="*/ f358 1 f225"/>
                <a:gd name="f449" fmla="*/ f359 1 f224"/>
                <a:gd name="f450" fmla="*/ f360 1 f225"/>
                <a:gd name="f451" fmla="*/ f361 1 f224"/>
                <a:gd name="f452" fmla="*/ f362 1 f225"/>
                <a:gd name="f453" fmla="*/ f363 1 f224"/>
                <a:gd name="f454" fmla="*/ f364 1 f225"/>
                <a:gd name="f455" fmla="*/ f365 1 f225"/>
                <a:gd name="f456" fmla="*/ f366 1 f225"/>
                <a:gd name="f457" fmla="*/ f367 1 f224"/>
                <a:gd name="f458" fmla="*/ f368 1 f225"/>
                <a:gd name="f459" fmla="*/ f369 1 f224"/>
                <a:gd name="f460" fmla="*/ f370 1 f224"/>
                <a:gd name="f461" fmla="*/ f371 1 f225"/>
                <a:gd name="f462" fmla="*/ f372 1 f224"/>
                <a:gd name="f463" fmla="*/ f373 1 f225"/>
                <a:gd name="f464" fmla="*/ f374 1 f224"/>
                <a:gd name="f465" fmla="*/ f375 1 f225"/>
                <a:gd name="f466" fmla="*/ f376 1 f224"/>
                <a:gd name="f467" fmla="*/ f377 1 f225"/>
                <a:gd name="f468" fmla="*/ f378 1 f224"/>
                <a:gd name="f469" fmla="*/ f379 1 f224"/>
                <a:gd name="f470" fmla="*/ f380 1 f224"/>
                <a:gd name="f471" fmla="*/ f381 1 f225"/>
                <a:gd name="f472" fmla="*/ f382 1 f224"/>
                <a:gd name="f473" fmla="*/ f383 1 f225"/>
                <a:gd name="f474" fmla="*/ f384 1 f224"/>
                <a:gd name="f475" fmla="*/ f385 1 f225"/>
                <a:gd name="f476" fmla="*/ f386 1 f224"/>
                <a:gd name="f477" fmla="*/ f387 1 f225"/>
                <a:gd name="f478" fmla="*/ f388 1 f225"/>
                <a:gd name="f479" fmla="*/ f389 1 f224"/>
                <a:gd name="f480" fmla="*/ f390 1 f224"/>
                <a:gd name="f481" fmla="*/ f391 1 f225"/>
                <a:gd name="f482" fmla="*/ f392 1 f224"/>
                <a:gd name="f483" fmla="*/ f393 1 f225"/>
                <a:gd name="f484" fmla="*/ f394 1 f225"/>
                <a:gd name="f485" fmla="*/ f395 1 f224"/>
                <a:gd name="f486" fmla="*/ f396 1 f225"/>
                <a:gd name="f487" fmla="*/ f397 f219 1"/>
                <a:gd name="f488" fmla="*/ f398 f219 1"/>
                <a:gd name="f489" fmla="*/ f400 f220 1"/>
                <a:gd name="f490" fmla="*/ f399 f220 1"/>
                <a:gd name="f491" fmla="*/ f402 f219 1"/>
                <a:gd name="f492" fmla="*/ f403 f220 1"/>
                <a:gd name="f493" fmla="*/ f404 f219 1"/>
                <a:gd name="f494" fmla="*/ f405 f220 1"/>
                <a:gd name="f495" fmla="*/ f406 f219 1"/>
                <a:gd name="f496" fmla="*/ f407 f220 1"/>
                <a:gd name="f497" fmla="*/ f408 f219 1"/>
                <a:gd name="f498" fmla="*/ f409 f220 1"/>
                <a:gd name="f499" fmla="*/ f410 f219 1"/>
                <a:gd name="f500" fmla="*/ f411 f220 1"/>
                <a:gd name="f501" fmla="*/ f412 f220 1"/>
                <a:gd name="f502" fmla="*/ f413 f219 1"/>
                <a:gd name="f503" fmla="*/ f414 f220 1"/>
                <a:gd name="f504" fmla="*/ f415 f219 1"/>
                <a:gd name="f505" fmla="*/ f416 f219 1"/>
                <a:gd name="f506" fmla="*/ f417 f220 1"/>
                <a:gd name="f507" fmla="*/ f418 f219 1"/>
                <a:gd name="f508" fmla="*/ f419 f220 1"/>
                <a:gd name="f509" fmla="*/ f420 f219 1"/>
                <a:gd name="f510" fmla="*/ f421 f220 1"/>
                <a:gd name="f511" fmla="*/ f422 f219 1"/>
                <a:gd name="f512" fmla="*/ f423 f220 1"/>
                <a:gd name="f513" fmla="*/ f424 f220 1"/>
                <a:gd name="f514" fmla="*/ f425 f220 1"/>
                <a:gd name="f515" fmla="*/ f426 f220 1"/>
                <a:gd name="f516" fmla="*/ f427 f220 1"/>
                <a:gd name="f517" fmla="*/ f428 f220 1"/>
                <a:gd name="f518" fmla="*/ f429 f219 1"/>
                <a:gd name="f519" fmla="*/ f430 f220 1"/>
                <a:gd name="f520" fmla="*/ f431 f219 1"/>
                <a:gd name="f521" fmla="*/ f432 f220 1"/>
                <a:gd name="f522" fmla="*/ f433 f219 1"/>
                <a:gd name="f523" fmla="*/ f434 f219 1"/>
                <a:gd name="f524" fmla="*/ f435 f220 1"/>
                <a:gd name="f525" fmla="*/ f436 f220 1"/>
                <a:gd name="f526" fmla="*/ f437 f219 1"/>
                <a:gd name="f527" fmla="*/ f438 f220 1"/>
                <a:gd name="f528" fmla="*/ f439 f220 1"/>
                <a:gd name="f529" fmla="*/ f440 f220 1"/>
                <a:gd name="f530" fmla="*/ f441 f220 1"/>
                <a:gd name="f531" fmla="*/ f442 f219 1"/>
                <a:gd name="f532" fmla="*/ f443 f220 1"/>
                <a:gd name="f533" fmla="*/ f444 f219 1"/>
                <a:gd name="f534" fmla="*/ f445 f220 1"/>
                <a:gd name="f535" fmla="*/ f446 f219 1"/>
                <a:gd name="f536" fmla="*/ f447 f219 1"/>
                <a:gd name="f537" fmla="*/ f448 f220 1"/>
                <a:gd name="f538" fmla="*/ f449 f219 1"/>
                <a:gd name="f539" fmla="*/ f450 f220 1"/>
                <a:gd name="f540" fmla="*/ f451 f219 1"/>
                <a:gd name="f541" fmla="*/ f452 f220 1"/>
                <a:gd name="f542" fmla="*/ f453 f219 1"/>
                <a:gd name="f543" fmla="*/ f454 f220 1"/>
                <a:gd name="f544" fmla="*/ f455 f220 1"/>
                <a:gd name="f545" fmla="*/ f456 f220 1"/>
                <a:gd name="f546" fmla="*/ f457 f219 1"/>
                <a:gd name="f547" fmla="*/ f458 f220 1"/>
                <a:gd name="f548" fmla="*/ f459 f219 1"/>
                <a:gd name="f549" fmla="*/ f460 f219 1"/>
                <a:gd name="f550" fmla="*/ f461 f220 1"/>
                <a:gd name="f551" fmla="*/ f462 f219 1"/>
                <a:gd name="f552" fmla="*/ f463 f220 1"/>
                <a:gd name="f553" fmla="*/ f464 f219 1"/>
                <a:gd name="f554" fmla="*/ f465 f220 1"/>
                <a:gd name="f555" fmla="*/ f466 f219 1"/>
                <a:gd name="f556" fmla="*/ f467 f220 1"/>
                <a:gd name="f557" fmla="*/ f468 f219 1"/>
                <a:gd name="f558" fmla="*/ f469 f219 1"/>
                <a:gd name="f559" fmla="*/ f470 f219 1"/>
                <a:gd name="f560" fmla="*/ f471 f220 1"/>
                <a:gd name="f561" fmla="*/ f472 f219 1"/>
                <a:gd name="f562" fmla="*/ f473 f220 1"/>
                <a:gd name="f563" fmla="*/ f474 f219 1"/>
                <a:gd name="f564" fmla="*/ f475 f220 1"/>
                <a:gd name="f565" fmla="*/ f476 f219 1"/>
                <a:gd name="f566" fmla="*/ f477 f220 1"/>
                <a:gd name="f567" fmla="*/ f478 f220 1"/>
                <a:gd name="f568" fmla="*/ f479 f219 1"/>
                <a:gd name="f569" fmla="*/ f480 f219 1"/>
                <a:gd name="f570" fmla="*/ f481 f220 1"/>
                <a:gd name="f571" fmla="*/ f482 f219 1"/>
                <a:gd name="f572" fmla="*/ f483 f220 1"/>
                <a:gd name="f573" fmla="*/ f484 f220 1"/>
                <a:gd name="f574" fmla="*/ f485 f219 1"/>
                <a:gd name="f575" fmla="*/ f486 f220 1"/>
              </a:gdLst>
              <a:ahLst/>
              <a:cxnLst>
                <a:cxn ang="3cd4">
                  <a:pos x="hc" y="t"/>
                </a:cxn>
                <a:cxn ang="0">
                  <a:pos x="r" y="vc"/>
                </a:cxn>
                <a:cxn ang="cd4">
                  <a:pos x="hc" y="b"/>
                </a:cxn>
                <a:cxn ang="cd2">
                  <a:pos x="l" y="vc"/>
                </a:cxn>
                <a:cxn ang="f401">
                  <a:pos x="f491" y="f492"/>
                </a:cxn>
                <a:cxn ang="f401">
                  <a:pos x="f493" y="f494"/>
                </a:cxn>
                <a:cxn ang="f401">
                  <a:pos x="f495" y="f496"/>
                </a:cxn>
                <a:cxn ang="f401">
                  <a:pos x="f497" y="f498"/>
                </a:cxn>
                <a:cxn ang="f401">
                  <a:pos x="f499" y="f500"/>
                </a:cxn>
                <a:cxn ang="f401">
                  <a:pos x="f499" y="f501"/>
                </a:cxn>
                <a:cxn ang="f401">
                  <a:pos x="f502" y="f503"/>
                </a:cxn>
                <a:cxn ang="f401">
                  <a:pos x="f504" y="f503"/>
                </a:cxn>
                <a:cxn ang="f401">
                  <a:pos x="f505" y="f506"/>
                </a:cxn>
                <a:cxn ang="f401">
                  <a:pos x="f507" y="f508"/>
                </a:cxn>
                <a:cxn ang="f401">
                  <a:pos x="f509" y="f510"/>
                </a:cxn>
                <a:cxn ang="f401">
                  <a:pos x="f511" y="f512"/>
                </a:cxn>
                <a:cxn ang="f401">
                  <a:pos x="f511" y="f513"/>
                </a:cxn>
                <a:cxn ang="f401">
                  <a:pos x="f511" y="f514"/>
                </a:cxn>
                <a:cxn ang="f401">
                  <a:pos x="f511" y="f515"/>
                </a:cxn>
                <a:cxn ang="f401">
                  <a:pos x="f509" y="f516"/>
                </a:cxn>
                <a:cxn ang="f401">
                  <a:pos x="f507" y="f517"/>
                </a:cxn>
                <a:cxn ang="f401">
                  <a:pos x="f518" y="f519"/>
                </a:cxn>
                <a:cxn ang="f401">
                  <a:pos x="f520" y="f521"/>
                </a:cxn>
                <a:cxn ang="f401">
                  <a:pos x="f522" y="f521"/>
                </a:cxn>
                <a:cxn ang="f401">
                  <a:pos x="f523" y="f519"/>
                </a:cxn>
                <a:cxn ang="f401">
                  <a:pos x="f499" y="f524"/>
                </a:cxn>
                <a:cxn ang="f401">
                  <a:pos x="f499" y="f525"/>
                </a:cxn>
                <a:cxn ang="f401">
                  <a:pos x="f526" y="f527"/>
                </a:cxn>
                <a:cxn ang="f401">
                  <a:pos x="f526" y="f528"/>
                </a:cxn>
                <a:cxn ang="f401">
                  <a:pos x="f526" y="f529"/>
                </a:cxn>
                <a:cxn ang="f401">
                  <a:pos x="f526" y="f530"/>
                </a:cxn>
                <a:cxn ang="f401">
                  <a:pos x="f531" y="f532"/>
                </a:cxn>
                <a:cxn ang="f401">
                  <a:pos x="f491" y="f492"/>
                </a:cxn>
                <a:cxn ang="f401">
                  <a:pos x="f533" y="f534"/>
                </a:cxn>
                <a:cxn ang="f401">
                  <a:pos x="f535" y="f534"/>
                </a:cxn>
                <a:cxn ang="f401">
                  <a:pos x="f536" y="f537"/>
                </a:cxn>
                <a:cxn ang="f401">
                  <a:pos x="f538" y="f539"/>
                </a:cxn>
                <a:cxn ang="f401">
                  <a:pos x="f540" y="f541"/>
                </a:cxn>
                <a:cxn ang="f401">
                  <a:pos x="f542" y="f543"/>
                </a:cxn>
                <a:cxn ang="f401">
                  <a:pos x="f542" y="f544"/>
                </a:cxn>
                <a:cxn ang="f401">
                  <a:pos x="f542" y="f545"/>
                </a:cxn>
                <a:cxn ang="f401">
                  <a:pos x="f546" y="f547"/>
                </a:cxn>
                <a:cxn ang="f401">
                  <a:pos x="f548" y="f547"/>
                </a:cxn>
                <a:cxn ang="f401">
                  <a:pos x="f549" y="f550"/>
                </a:cxn>
                <a:cxn ang="f401">
                  <a:pos x="f551" y="f552"/>
                </a:cxn>
                <a:cxn ang="f401">
                  <a:pos x="f551" y="f552"/>
                </a:cxn>
                <a:cxn ang="f401">
                  <a:pos x="f553" y="f554"/>
                </a:cxn>
                <a:cxn ang="f401">
                  <a:pos x="f555" y="f556"/>
                </a:cxn>
                <a:cxn ang="f401">
                  <a:pos x="f557" y="f556"/>
                </a:cxn>
                <a:cxn ang="f401">
                  <a:pos x="f558" y="f552"/>
                </a:cxn>
                <a:cxn ang="f401">
                  <a:pos x="f559" y="f560"/>
                </a:cxn>
                <a:cxn ang="f401">
                  <a:pos x="f561" y="f562"/>
                </a:cxn>
                <a:cxn ang="f401">
                  <a:pos x="f563" y="f564"/>
                </a:cxn>
                <a:cxn ang="f401">
                  <a:pos x="f565" y="f566"/>
                </a:cxn>
                <a:cxn ang="f401">
                  <a:pos x="f563" y="f567"/>
                </a:cxn>
                <a:cxn ang="f401">
                  <a:pos x="f568" y="f547"/>
                </a:cxn>
                <a:cxn ang="f401">
                  <a:pos x="f569" y="f570"/>
                </a:cxn>
                <a:cxn ang="f401">
                  <a:pos x="f571" y="f572"/>
                </a:cxn>
                <a:cxn ang="f401">
                  <a:pos x="f571" y="f573"/>
                </a:cxn>
                <a:cxn ang="f401">
                  <a:pos x="f574" y="f575"/>
                </a:cxn>
                <a:cxn ang="f401">
                  <a:pos x="f533" y="f534"/>
                </a:cxn>
              </a:cxnLst>
              <a:rect l="f487" t="f490" r="f488" b="f489"/>
              <a:pathLst>
                <a:path w="1658" h="3221">
                  <a:moveTo>
                    <a:pt x="f8" y="f9"/>
                  </a:moveTo>
                  <a:cubicBezTo>
                    <a:pt x="f10" y="f11"/>
                    <a:pt x="f6" y="f12"/>
                    <a:pt x="f10" y="f13"/>
                  </a:cubicBezTo>
                  <a:cubicBezTo>
                    <a:pt x="f14" y="f15"/>
                    <a:pt x="f16" y="f17"/>
                    <a:pt x="f18" y="f19"/>
                  </a:cubicBezTo>
                  <a:cubicBezTo>
                    <a:pt x="f20" y="f21"/>
                    <a:pt x="f22" y="f23"/>
                    <a:pt x="f24" y="f25"/>
                  </a:cubicBezTo>
                  <a:cubicBezTo>
                    <a:pt x="f22" y="f26"/>
                    <a:pt x="f22" y="f27"/>
                    <a:pt x="f22" y="f28"/>
                  </a:cubicBezTo>
                  <a:cubicBezTo>
                    <a:pt x="f22" y="f29"/>
                    <a:pt x="f22" y="f30"/>
                    <a:pt x="f22" y="f2"/>
                  </a:cubicBezTo>
                  <a:cubicBezTo>
                    <a:pt x="f31" y="f32"/>
                    <a:pt x="f33" y="f5"/>
                    <a:pt x="f34" y="f5"/>
                  </a:cubicBezTo>
                  <a:cubicBezTo>
                    <a:pt x="f35" y="f5"/>
                    <a:pt x="f36" y="f5"/>
                    <a:pt x="f37" y="f5"/>
                  </a:cubicBezTo>
                  <a:cubicBezTo>
                    <a:pt x="f38" y="f5"/>
                    <a:pt x="f39" y="f5"/>
                    <a:pt x="f40" y="f41"/>
                  </a:cubicBezTo>
                  <a:cubicBezTo>
                    <a:pt x="f42" y="f43"/>
                    <a:pt x="f44" y="f45"/>
                    <a:pt x="f44" y="f46"/>
                  </a:cubicBezTo>
                  <a:cubicBezTo>
                    <a:pt x="f5" y="f47"/>
                    <a:pt x="f5" y="f48"/>
                    <a:pt x="f5" y="f49"/>
                  </a:cubicBezTo>
                  <a:cubicBezTo>
                    <a:pt x="f44" y="f50"/>
                    <a:pt x="f41" y="f51"/>
                    <a:pt x="f41" y="f52"/>
                  </a:cubicBezTo>
                  <a:cubicBezTo>
                    <a:pt x="f41" y="f53"/>
                    <a:pt x="f41" y="f54"/>
                    <a:pt x="f41" y="f55"/>
                  </a:cubicBezTo>
                  <a:cubicBezTo>
                    <a:pt x="f41" y="f56"/>
                    <a:pt x="f41" y="f57"/>
                    <a:pt x="f41" y="f58"/>
                  </a:cubicBezTo>
                  <a:cubicBezTo>
                    <a:pt x="f41" y="f59"/>
                    <a:pt x="f41" y="f60"/>
                    <a:pt x="f41" y="f61"/>
                  </a:cubicBezTo>
                  <a:cubicBezTo>
                    <a:pt x="f41" y="f62"/>
                    <a:pt x="f63" y="f64"/>
                    <a:pt x="f5" y="f65"/>
                  </a:cubicBezTo>
                  <a:cubicBezTo>
                    <a:pt x="f5" y="f66"/>
                    <a:pt x="f5" y="f67"/>
                    <a:pt x="f44" y="f68"/>
                  </a:cubicBezTo>
                  <a:cubicBezTo>
                    <a:pt x="f41" y="f69"/>
                    <a:pt x="f70" y="f71"/>
                    <a:pt x="f72" y="f7"/>
                  </a:cubicBezTo>
                  <a:cubicBezTo>
                    <a:pt x="f73" y="f7"/>
                    <a:pt x="f74" y="f7"/>
                    <a:pt x="f75" y="f76"/>
                  </a:cubicBezTo>
                  <a:cubicBezTo>
                    <a:pt x="f77" y="f76"/>
                    <a:pt x="f78" y="f76"/>
                    <a:pt x="f79" y="f76"/>
                  </a:cubicBezTo>
                  <a:cubicBezTo>
                    <a:pt x="f80" y="f76"/>
                    <a:pt x="f81" y="f7"/>
                    <a:pt x="f82" y="f7"/>
                  </a:cubicBezTo>
                  <a:cubicBezTo>
                    <a:pt x="f83" y="f84"/>
                    <a:pt x="f31" y="f85"/>
                    <a:pt x="f22" y="f86"/>
                  </a:cubicBezTo>
                  <a:cubicBezTo>
                    <a:pt x="f22" y="f87"/>
                    <a:pt x="f22" y="f88"/>
                    <a:pt x="f22" y="f89"/>
                  </a:cubicBezTo>
                  <a:cubicBezTo>
                    <a:pt x="f22" y="f90"/>
                    <a:pt x="f31" y="f91"/>
                    <a:pt x="f31" y="f92"/>
                  </a:cubicBezTo>
                  <a:cubicBezTo>
                    <a:pt x="f31" y="f93"/>
                    <a:pt x="f31" y="f94"/>
                    <a:pt x="f31" y="f95"/>
                  </a:cubicBezTo>
                  <a:cubicBezTo>
                    <a:pt x="f31" y="f96"/>
                    <a:pt x="f31" y="f97"/>
                    <a:pt x="f31" y="f98"/>
                  </a:cubicBezTo>
                  <a:cubicBezTo>
                    <a:pt x="f31" y="f99"/>
                    <a:pt x="f31" y="f100"/>
                    <a:pt x="f31" y="f101"/>
                  </a:cubicBezTo>
                  <a:cubicBezTo>
                    <a:pt x="f31" y="f102"/>
                    <a:pt x="f31" y="f103"/>
                    <a:pt x="f104" y="f105"/>
                  </a:cubicBezTo>
                  <a:cubicBezTo>
                    <a:pt x="f106" y="f107"/>
                    <a:pt x="f8" y="f108"/>
                    <a:pt x="f8" y="f9"/>
                  </a:cubicBezTo>
                  <a:close/>
                  <a:moveTo>
                    <a:pt x="f109" y="f110"/>
                  </a:moveTo>
                  <a:cubicBezTo>
                    <a:pt x="f111" y="f110"/>
                    <a:pt x="f112" y="f110"/>
                    <a:pt x="f113" y="f110"/>
                  </a:cubicBezTo>
                  <a:cubicBezTo>
                    <a:pt x="f114" y="f110"/>
                    <a:pt x="f115" y="f110"/>
                    <a:pt x="f116" y="f117"/>
                  </a:cubicBezTo>
                  <a:cubicBezTo>
                    <a:pt x="f118" y="f117"/>
                    <a:pt x="f119" y="f120"/>
                    <a:pt x="f121" y="f69"/>
                  </a:cubicBezTo>
                  <a:cubicBezTo>
                    <a:pt x="f122" y="f123"/>
                    <a:pt x="f124" y="f125"/>
                    <a:pt x="f124" y="f126"/>
                  </a:cubicBezTo>
                  <a:cubicBezTo>
                    <a:pt x="f127" y="f128"/>
                    <a:pt x="f129" y="f130"/>
                    <a:pt x="f129" y="f131"/>
                  </a:cubicBezTo>
                  <a:cubicBezTo>
                    <a:pt x="f129" y="f132"/>
                    <a:pt x="f129" y="f133"/>
                    <a:pt x="f129" y="f134"/>
                  </a:cubicBezTo>
                  <a:cubicBezTo>
                    <a:pt x="f127" y="f135"/>
                    <a:pt x="f136" y="f137"/>
                    <a:pt x="f129" y="f138"/>
                  </a:cubicBezTo>
                  <a:cubicBezTo>
                    <a:pt x="f124" y="f139"/>
                    <a:pt x="f39" y="f140"/>
                    <a:pt x="f141" y="f140"/>
                  </a:cubicBezTo>
                  <a:cubicBezTo>
                    <a:pt x="f142" y="f140"/>
                    <a:pt x="f143" y="f140"/>
                    <a:pt x="f144" y="f140"/>
                  </a:cubicBezTo>
                  <a:cubicBezTo>
                    <a:pt x="f145" y="f140"/>
                    <a:pt x="f146" y="f147"/>
                    <a:pt x="f148" y="f149"/>
                  </a:cubicBezTo>
                  <a:cubicBezTo>
                    <a:pt x="f150" y="f151"/>
                    <a:pt x="f152" y="f153"/>
                    <a:pt x="f154" y="f155"/>
                  </a:cubicBezTo>
                  <a:cubicBezTo>
                    <a:pt x="f154" y="f155"/>
                    <a:pt x="f154" y="f155"/>
                    <a:pt x="f154" y="f155"/>
                  </a:cubicBezTo>
                  <a:cubicBezTo>
                    <a:pt x="f156" y="f157"/>
                    <a:pt x="f158" y="f159"/>
                    <a:pt x="f160" y="f161"/>
                  </a:cubicBezTo>
                  <a:cubicBezTo>
                    <a:pt x="f162" y="f163"/>
                    <a:pt x="f75" y="f164"/>
                    <a:pt x="f165" y="f163"/>
                  </a:cubicBezTo>
                  <a:cubicBezTo>
                    <a:pt x="f166" y="f163"/>
                    <a:pt x="f167" y="f163"/>
                    <a:pt x="f168" y="f163"/>
                  </a:cubicBezTo>
                  <a:cubicBezTo>
                    <a:pt x="f169" y="f170"/>
                    <a:pt x="f171" y="f172"/>
                    <a:pt x="f173" y="f155"/>
                  </a:cubicBezTo>
                  <a:cubicBezTo>
                    <a:pt x="f174" y="f175"/>
                    <a:pt x="f176" y="f177"/>
                    <a:pt x="f178" y="f179"/>
                  </a:cubicBezTo>
                  <a:cubicBezTo>
                    <a:pt x="f180" y="f181"/>
                    <a:pt x="f182" y="f183"/>
                    <a:pt x="f184" y="f185"/>
                  </a:cubicBezTo>
                  <a:cubicBezTo>
                    <a:pt x="f186" y="f187"/>
                    <a:pt x="f134" y="f188"/>
                    <a:pt x="f189" y="f190"/>
                  </a:cubicBezTo>
                  <a:cubicBezTo>
                    <a:pt x="f191" y="f192"/>
                    <a:pt x="f193" y="f194"/>
                    <a:pt x="f195" y="f196"/>
                  </a:cubicBezTo>
                  <a:cubicBezTo>
                    <a:pt x="f193" y="f194"/>
                    <a:pt x="f191" y="f192"/>
                    <a:pt x="f189" y="f45"/>
                  </a:cubicBezTo>
                  <a:cubicBezTo>
                    <a:pt x="f197" y="f192"/>
                    <a:pt x="f198" y="f140"/>
                    <a:pt x="f199" y="f140"/>
                  </a:cubicBezTo>
                  <a:cubicBezTo>
                    <a:pt x="f200" y="f140"/>
                    <a:pt x="f201" y="f32"/>
                    <a:pt x="f202" y="f192"/>
                  </a:cubicBezTo>
                  <a:cubicBezTo>
                    <a:pt x="f203" y="f204"/>
                    <a:pt x="f205" y="f139"/>
                    <a:pt x="f205" y="f206"/>
                  </a:cubicBezTo>
                  <a:cubicBezTo>
                    <a:pt x="f205" y="f207"/>
                    <a:pt x="f205" y="f208"/>
                    <a:pt x="f205" y="f209"/>
                  </a:cubicBezTo>
                  <a:cubicBezTo>
                    <a:pt x="f205" y="f210"/>
                    <a:pt x="f211" y="f212"/>
                    <a:pt x="f213" y="f214"/>
                  </a:cubicBezTo>
                  <a:cubicBezTo>
                    <a:pt x="f215" y="f216"/>
                    <a:pt x="f217" y="f110"/>
                    <a:pt x="f109" y="f110"/>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2F04E391-9C22-9E6C-4AD7-969EE2F6C19F}"/>
              </a:ext>
            </a:extLst>
          </p:cNvPr>
          <p:cNvSpPr txBox="1">
            <a:spLocks noGrp="1"/>
          </p:cNvSpPr>
          <p:nvPr>
            <p:ph type="title"/>
          </p:nvPr>
        </p:nvSpPr>
        <p:spPr>
          <a:xfrm>
            <a:off x="318970" y="328287"/>
            <a:ext cx="4748524" cy="763597"/>
          </a:xfrm>
        </p:spPr>
        <p:txBody>
          <a:bodyPr lIns="121898" tIns="121898" rIns="121898" bIns="121898" anchor="t"/>
          <a:lstStyle/>
          <a:p>
            <a:pPr lvl="0"/>
            <a:r>
              <a:rPr lang="en-US">
                <a:solidFill>
                  <a:srgbClr val="0F78FF"/>
                </a:solidFill>
              </a:rPr>
              <a:t>RESOURCES</a:t>
            </a:r>
          </a:p>
        </p:txBody>
      </p:sp>
      <p:grpSp>
        <p:nvGrpSpPr>
          <p:cNvPr id="3" name="Grupo 43">
            <a:extLst>
              <a:ext uri="{FF2B5EF4-FFF2-40B4-BE49-F238E27FC236}">
                <a16:creationId xmlns:a16="http://schemas.microsoft.com/office/drawing/2014/main" id="{7A2FF474-37C7-EF2B-C44E-9DA31FB29E61}"/>
              </a:ext>
            </a:extLst>
          </p:cNvPr>
          <p:cNvGrpSpPr/>
          <p:nvPr/>
        </p:nvGrpSpPr>
        <p:grpSpPr>
          <a:xfrm>
            <a:off x="8203402" y="1563688"/>
            <a:ext cx="3706822" cy="3125784"/>
            <a:chOff x="8203402" y="1563688"/>
            <a:chExt cx="3706822" cy="3125784"/>
          </a:xfrm>
        </p:grpSpPr>
        <p:sp>
          <p:nvSpPr>
            <p:cNvPr id="4" name="Freeform 6">
              <a:extLst>
                <a:ext uri="{FF2B5EF4-FFF2-40B4-BE49-F238E27FC236}">
                  <a16:creationId xmlns:a16="http://schemas.microsoft.com/office/drawing/2014/main" id="{F8A83FC1-A0DA-6263-BFC4-E58EFA207BB8}"/>
                </a:ext>
              </a:extLst>
            </p:cNvPr>
            <p:cNvSpPr/>
            <p:nvPr/>
          </p:nvSpPr>
          <p:spPr>
            <a:xfrm>
              <a:off x="8203402" y="1563688"/>
              <a:ext cx="3597277" cy="2808286"/>
            </a:xfrm>
            <a:custGeom>
              <a:avLst/>
              <a:gdLst>
                <a:gd name="f0" fmla="val 10800000"/>
                <a:gd name="f1" fmla="val 5400000"/>
                <a:gd name="f2" fmla="val 180"/>
                <a:gd name="f3" fmla="val w"/>
                <a:gd name="f4" fmla="val h"/>
                <a:gd name="f5" fmla="val 0"/>
                <a:gd name="f6" fmla="val 953"/>
                <a:gd name="f7" fmla="val 744"/>
                <a:gd name="f8" fmla="val 605"/>
                <a:gd name="f9" fmla="val 6"/>
                <a:gd name="f10" fmla="val 599"/>
                <a:gd name="f11" fmla="val 10"/>
                <a:gd name="f12" fmla="val 592"/>
                <a:gd name="f13" fmla="val 16"/>
                <a:gd name="f14" fmla="val 586"/>
                <a:gd name="f15" fmla="val 221"/>
                <a:gd name="f16" fmla="val 399"/>
                <a:gd name="f17" fmla="val 426"/>
                <a:gd name="f18" fmla="val 212"/>
                <a:gd name="f19" fmla="val 631"/>
                <a:gd name="f20" fmla="val 25"/>
                <a:gd name="f21" fmla="val 652"/>
                <a:gd name="f22" fmla="val 678"/>
                <a:gd name="f23" fmla="val 706"/>
                <a:gd name="f24" fmla="val 5"/>
                <a:gd name="f25" fmla="val 781"/>
                <a:gd name="f26" fmla="val 20"/>
                <a:gd name="f27" fmla="val 855"/>
                <a:gd name="f28" fmla="val 34"/>
                <a:gd name="f29" fmla="val 930"/>
                <a:gd name="f30" fmla="val 49"/>
                <a:gd name="f31" fmla="val 934"/>
                <a:gd name="f32" fmla="val 50"/>
                <a:gd name="f33" fmla="val 938"/>
                <a:gd name="f34" fmla="val 51"/>
                <a:gd name="f35" fmla="val 942"/>
                <a:gd name="f36" fmla="val 53"/>
                <a:gd name="f37" fmla="val 951"/>
                <a:gd name="f38" fmla="val 58"/>
                <a:gd name="f39" fmla="val 67"/>
                <a:gd name="f40" fmla="val 948"/>
                <a:gd name="f41" fmla="val 76"/>
                <a:gd name="f42" fmla="val 946"/>
                <a:gd name="f43" fmla="val 80"/>
                <a:gd name="f44" fmla="val 84"/>
                <a:gd name="f45" fmla="val 939"/>
                <a:gd name="f46" fmla="val 88"/>
                <a:gd name="f47" fmla="val 721"/>
                <a:gd name="f48" fmla="val 298"/>
                <a:gd name="f49" fmla="val 504"/>
                <a:gd name="f50" fmla="val 508"/>
                <a:gd name="f51" fmla="val 287"/>
                <a:gd name="f52" fmla="val 718"/>
                <a:gd name="f53" fmla="val 264"/>
                <a:gd name="f54" fmla="val 741"/>
                <a:gd name="f55" fmla="val 241"/>
                <a:gd name="f56" fmla="val 730"/>
                <a:gd name="f57" fmla="val 149"/>
                <a:gd name="f58" fmla="val 699"/>
                <a:gd name="f59" fmla="val 85"/>
                <a:gd name="f60" fmla="val 669"/>
                <a:gd name="f61" fmla="val 22"/>
                <a:gd name="f62" fmla="val 637"/>
                <a:gd name="f63" fmla="val 13"/>
                <a:gd name="f64" fmla="val 633"/>
                <a:gd name="f65" fmla="val 7"/>
                <a:gd name="f66" fmla="val 625"/>
                <a:gd name="f67" fmla="val 619"/>
                <a:gd name="f68" fmla="val 614"/>
                <a:gd name="f69" fmla="val 610"/>
                <a:gd name="f70" fmla="val 116"/>
                <a:gd name="f71" fmla="val 536"/>
                <a:gd name="f72" fmla="val 117"/>
                <a:gd name="f73" fmla="val 537"/>
                <a:gd name="f74" fmla="val 118"/>
                <a:gd name="f75" fmla="val 119"/>
                <a:gd name="f76" fmla="val 538"/>
                <a:gd name="f77" fmla="val 187"/>
                <a:gd name="f78" fmla="val 571"/>
                <a:gd name="f79" fmla="val 255"/>
                <a:gd name="f80" fmla="val 604"/>
                <a:gd name="f81" fmla="val 323"/>
                <a:gd name="f82" fmla="val 638"/>
                <a:gd name="f83" fmla="val 329"/>
                <a:gd name="f84" fmla="val 641"/>
                <a:gd name="f85" fmla="val 332"/>
                <a:gd name="f86" fmla="val 336"/>
                <a:gd name="f87" fmla="val 634"/>
                <a:gd name="f88" fmla="val 502"/>
                <a:gd name="f89" fmla="val 474"/>
                <a:gd name="f90" fmla="val 668"/>
                <a:gd name="f91" fmla="val 313"/>
                <a:gd name="f92" fmla="val 834"/>
                <a:gd name="f93" fmla="val 153"/>
                <a:gd name="f94" fmla="val 836"/>
                <a:gd name="f95" fmla="val 150"/>
                <a:gd name="f96" fmla="val 840"/>
                <a:gd name="f97" fmla="val 843"/>
                <a:gd name="f98" fmla="val 148"/>
                <a:gd name="f99" fmla="val 838"/>
                <a:gd name="f100" fmla="val 144"/>
                <a:gd name="f101" fmla="val 143"/>
                <a:gd name="f102" fmla="val 759"/>
                <a:gd name="f103" fmla="val 126"/>
                <a:gd name="f104" fmla="val 684"/>
                <a:gd name="f105" fmla="val 109"/>
                <a:gd name="f106" fmla="val 609"/>
                <a:gd name="f107" fmla="val 92"/>
                <a:gd name="f108" fmla="val 601"/>
                <a:gd name="f109" fmla="val 90"/>
                <a:gd name="f110" fmla="val 596"/>
                <a:gd name="f111" fmla="val 590"/>
                <a:gd name="f112" fmla="val 97"/>
                <a:gd name="f113" fmla="val 467"/>
                <a:gd name="f114" fmla="val 211"/>
                <a:gd name="f115" fmla="val 345"/>
                <a:gd name="f116" fmla="val 324"/>
                <a:gd name="f117" fmla="val 223"/>
                <a:gd name="f118" fmla="val 437"/>
                <a:gd name="f119" fmla="val 469"/>
                <a:gd name="f120" fmla="val 152"/>
                <a:gd name="f121" fmla="val 140"/>
                <a:gd name="f122" fmla="val 663"/>
                <a:gd name="f123" fmla="val 160"/>
                <a:gd name="f124" fmla="val 183"/>
                <a:gd name="f125" fmla="val 643"/>
                <a:gd name="f126" fmla="val 185"/>
                <a:gd name="f127" fmla="val 623"/>
                <a:gd name="f128" fmla="val 186"/>
                <a:gd name="f129" fmla="val 607"/>
                <a:gd name="f130" fmla="val 178"/>
                <a:gd name="f131" fmla="val 600"/>
                <a:gd name="f132" fmla="val 163"/>
                <a:gd name="f133" fmla="val 145"/>
                <a:gd name="f134" fmla="val 603"/>
                <a:gd name="f135" fmla="val 125"/>
                <a:gd name="f136" fmla="val 622"/>
                <a:gd name="f137" fmla="val 122"/>
                <a:gd name="f138" fmla="val 640"/>
                <a:gd name="f139" fmla="val 120"/>
                <a:gd name="f140" fmla="val 653"/>
                <a:gd name="f141" fmla="val 127"/>
                <a:gd name="f142" fmla="val 662"/>
                <a:gd name="f143" fmla="val 780"/>
                <a:gd name="f144" fmla="val 95"/>
                <a:gd name="f145" fmla="val 785"/>
                <a:gd name="f146" fmla="val 93"/>
                <a:gd name="f147" fmla="val 786"/>
                <a:gd name="f148" fmla="val 784"/>
                <a:gd name="f149" fmla="val 83"/>
                <a:gd name="f150" fmla="val 81"/>
                <a:gd name="f151" fmla="val 779"/>
                <a:gd name="f152" fmla="val 775"/>
                <a:gd name="f153" fmla="val 771"/>
                <a:gd name="f154" fmla="val 79"/>
                <a:gd name="f155" fmla="val 753"/>
                <a:gd name="f156" fmla="val 75"/>
                <a:gd name="f157" fmla="val 735"/>
                <a:gd name="f158" fmla="val 70"/>
                <a:gd name="f159" fmla="val 717"/>
                <a:gd name="f160" fmla="val 713"/>
                <a:gd name="f161" fmla="val 66"/>
                <a:gd name="f162" fmla="val 709"/>
                <a:gd name="f163" fmla="val 705"/>
                <a:gd name="f164" fmla="val 72"/>
                <a:gd name="f165" fmla="val 707"/>
                <a:gd name="f166" fmla="val 708"/>
                <a:gd name="f167" fmla="val 711"/>
                <a:gd name="f168" fmla="val 733"/>
                <a:gd name="f169" fmla="val 87"/>
                <a:gd name="f170" fmla="val 755"/>
                <a:gd name="f171" fmla="val 91"/>
                <a:gd name="f172" fmla="+- 0 0 -90"/>
                <a:gd name="f173" fmla="*/ f3 1 953"/>
                <a:gd name="f174" fmla="*/ f4 1 744"/>
                <a:gd name="f175" fmla="+- f7 0 f5"/>
                <a:gd name="f176" fmla="+- f6 0 f5"/>
                <a:gd name="f177" fmla="*/ f172 f0 1"/>
                <a:gd name="f178" fmla="*/ f176 1 953"/>
                <a:gd name="f179" fmla="*/ f175 1 744"/>
                <a:gd name="f180" fmla="*/ 0 f176 1"/>
                <a:gd name="f181" fmla="*/ 605 f175 1"/>
                <a:gd name="f182" fmla="*/ 16 f176 1"/>
                <a:gd name="f183" fmla="*/ 586 f175 1"/>
                <a:gd name="f184" fmla="*/ 631 f176 1"/>
                <a:gd name="f185" fmla="*/ 25 f175 1"/>
                <a:gd name="f186" fmla="*/ 706 f176 1"/>
                <a:gd name="f187" fmla="*/ 5 f175 1"/>
                <a:gd name="f188" fmla="*/ 930 f176 1"/>
                <a:gd name="f189" fmla="*/ 49 f175 1"/>
                <a:gd name="f190" fmla="*/ 942 f176 1"/>
                <a:gd name="f191" fmla="*/ 53 f175 1"/>
                <a:gd name="f192" fmla="*/ 948 f176 1"/>
                <a:gd name="f193" fmla="*/ 76 f175 1"/>
                <a:gd name="f194" fmla="*/ 939 f176 1"/>
                <a:gd name="f195" fmla="*/ 88 f175 1"/>
                <a:gd name="f196" fmla="*/ 287 f176 1"/>
                <a:gd name="f197" fmla="*/ 718 f175 1"/>
                <a:gd name="f198" fmla="*/ 212 f176 1"/>
                <a:gd name="f199" fmla="*/ 730 f175 1"/>
                <a:gd name="f200" fmla="*/ 22 f176 1"/>
                <a:gd name="f201" fmla="*/ 637 f175 1"/>
                <a:gd name="f202" fmla="*/ 619 f175 1"/>
                <a:gd name="f203" fmla="*/ 116 f176 1"/>
                <a:gd name="f204" fmla="*/ 536 f175 1"/>
                <a:gd name="f205" fmla="*/ 119 f176 1"/>
                <a:gd name="f206" fmla="*/ 538 f175 1"/>
                <a:gd name="f207" fmla="*/ 323 f176 1"/>
                <a:gd name="f208" fmla="*/ 638 f175 1"/>
                <a:gd name="f209" fmla="*/ 336 f176 1"/>
                <a:gd name="f210" fmla="*/ 634 f175 1"/>
                <a:gd name="f211" fmla="*/ 834 f176 1"/>
                <a:gd name="f212" fmla="*/ 153 f175 1"/>
                <a:gd name="f213" fmla="*/ 843 f176 1"/>
                <a:gd name="f214" fmla="*/ 148 f175 1"/>
                <a:gd name="f215" fmla="*/ 143 f175 1"/>
                <a:gd name="f216" fmla="*/ 609 f176 1"/>
                <a:gd name="f217" fmla="*/ 92 f175 1"/>
                <a:gd name="f218" fmla="*/ 590 f176 1"/>
                <a:gd name="f219" fmla="*/ 97 f175 1"/>
                <a:gd name="f220" fmla="*/ 223 f176 1"/>
                <a:gd name="f221" fmla="*/ 437 f175 1"/>
                <a:gd name="f222" fmla="*/ 140 f176 1"/>
                <a:gd name="f223" fmla="*/ 663 f175 1"/>
                <a:gd name="f224" fmla="*/ 185 f176 1"/>
                <a:gd name="f225" fmla="*/ 623 f175 1"/>
                <a:gd name="f226" fmla="*/ 163 f176 1"/>
                <a:gd name="f227" fmla="*/ 601 f175 1"/>
                <a:gd name="f228" fmla="*/ 122 f176 1"/>
                <a:gd name="f229" fmla="*/ 640 f175 1"/>
                <a:gd name="f230" fmla="*/ 780 f176 1"/>
                <a:gd name="f231" fmla="*/ 786 f176 1"/>
                <a:gd name="f232" fmla="*/ 90 f175 1"/>
                <a:gd name="f233" fmla="*/ 781 f176 1"/>
                <a:gd name="f234" fmla="*/ 81 f175 1"/>
                <a:gd name="f235" fmla="*/ 771 f176 1"/>
                <a:gd name="f236" fmla="*/ 79 f175 1"/>
                <a:gd name="f237" fmla="*/ 717 f176 1"/>
                <a:gd name="f238" fmla="*/ 67 f175 1"/>
                <a:gd name="f239" fmla="*/ 705 f176 1"/>
                <a:gd name="f240" fmla="*/ 72 f175 1"/>
                <a:gd name="f241" fmla="*/ 711 f176 1"/>
                <a:gd name="f242" fmla="*/ f177 1 f2"/>
                <a:gd name="f243" fmla="*/ f180 1 953"/>
                <a:gd name="f244" fmla="*/ f181 1 744"/>
                <a:gd name="f245" fmla="*/ f182 1 953"/>
                <a:gd name="f246" fmla="*/ f183 1 744"/>
                <a:gd name="f247" fmla="*/ f184 1 953"/>
                <a:gd name="f248" fmla="*/ f185 1 744"/>
                <a:gd name="f249" fmla="*/ f186 1 953"/>
                <a:gd name="f250" fmla="*/ f187 1 744"/>
                <a:gd name="f251" fmla="*/ f188 1 953"/>
                <a:gd name="f252" fmla="*/ f189 1 744"/>
                <a:gd name="f253" fmla="*/ f190 1 953"/>
                <a:gd name="f254" fmla="*/ f191 1 744"/>
                <a:gd name="f255" fmla="*/ f192 1 953"/>
                <a:gd name="f256" fmla="*/ f193 1 744"/>
                <a:gd name="f257" fmla="*/ f194 1 953"/>
                <a:gd name="f258" fmla="*/ f195 1 744"/>
                <a:gd name="f259" fmla="*/ f196 1 953"/>
                <a:gd name="f260" fmla="*/ f197 1 744"/>
                <a:gd name="f261" fmla="*/ f198 1 953"/>
                <a:gd name="f262" fmla="*/ f199 1 744"/>
                <a:gd name="f263" fmla="*/ f200 1 953"/>
                <a:gd name="f264" fmla="*/ f201 1 744"/>
                <a:gd name="f265" fmla="*/ f202 1 744"/>
                <a:gd name="f266" fmla="*/ f203 1 953"/>
                <a:gd name="f267" fmla="*/ f204 1 744"/>
                <a:gd name="f268" fmla="*/ f205 1 953"/>
                <a:gd name="f269" fmla="*/ f206 1 744"/>
                <a:gd name="f270" fmla="*/ f207 1 953"/>
                <a:gd name="f271" fmla="*/ f208 1 744"/>
                <a:gd name="f272" fmla="*/ f209 1 953"/>
                <a:gd name="f273" fmla="*/ f210 1 744"/>
                <a:gd name="f274" fmla="*/ f211 1 953"/>
                <a:gd name="f275" fmla="*/ f212 1 744"/>
                <a:gd name="f276" fmla="*/ f213 1 953"/>
                <a:gd name="f277" fmla="*/ f214 1 744"/>
                <a:gd name="f278" fmla="*/ f215 1 744"/>
                <a:gd name="f279" fmla="*/ f216 1 953"/>
                <a:gd name="f280" fmla="*/ f217 1 744"/>
                <a:gd name="f281" fmla="*/ f218 1 953"/>
                <a:gd name="f282" fmla="*/ f219 1 744"/>
                <a:gd name="f283" fmla="*/ f220 1 953"/>
                <a:gd name="f284" fmla="*/ f221 1 744"/>
                <a:gd name="f285" fmla="*/ f222 1 953"/>
                <a:gd name="f286" fmla="*/ f223 1 744"/>
                <a:gd name="f287" fmla="*/ f224 1 953"/>
                <a:gd name="f288" fmla="*/ f225 1 744"/>
                <a:gd name="f289" fmla="*/ f226 1 953"/>
                <a:gd name="f290" fmla="*/ f227 1 744"/>
                <a:gd name="f291" fmla="*/ f228 1 953"/>
                <a:gd name="f292" fmla="*/ f229 1 744"/>
                <a:gd name="f293" fmla="*/ f230 1 953"/>
                <a:gd name="f294" fmla="*/ f231 1 953"/>
                <a:gd name="f295" fmla="*/ f232 1 744"/>
                <a:gd name="f296" fmla="*/ f233 1 953"/>
                <a:gd name="f297" fmla="*/ f234 1 744"/>
                <a:gd name="f298" fmla="*/ f235 1 953"/>
                <a:gd name="f299" fmla="*/ f236 1 744"/>
                <a:gd name="f300" fmla="*/ f237 1 953"/>
                <a:gd name="f301" fmla="*/ f238 1 744"/>
                <a:gd name="f302" fmla="*/ f239 1 953"/>
                <a:gd name="f303" fmla="*/ f240 1 744"/>
                <a:gd name="f304" fmla="*/ f241 1 953"/>
                <a:gd name="f305" fmla="*/ 0 1 f178"/>
                <a:gd name="f306" fmla="*/ f6 1 f178"/>
                <a:gd name="f307" fmla="*/ 0 1 f179"/>
                <a:gd name="f308" fmla="*/ f7 1 f179"/>
                <a:gd name="f309" fmla="+- f242 0 f1"/>
                <a:gd name="f310" fmla="*/ f243 1 f178"/>
                <a:gd name="f311" fmla="*/ f244 1 f179"/>
                <a:gd name="f312" fmla="*/ f245 1 f178"/>
                <a:gd name="f313" fmla="*/ f246 1 f179"/>
                <a:gd name="f314" fmla="*/ f247 1 f178"/>
                <a:gd name="f315" fmla="*/ f248 1 f179"/>
                <a:gd name="f316" fmla="*/ f249 1 f178"/>
                <a:gd name="f317" fmla="*/ f250 1 f179"/>
                <a:gd name="f318" fmla="*/ f251 1 f178"/>
                <a:gd name="f319" fmla="*/ f252 1 f179"/>
                <a:gd name="f320" fmla="*/ f253 1 f178"/>
                <a:gd name="f321" fmla="*/ f254 1 f179"/>
                <a:gd name="f322" fmla="*/ f255 1 f178"/>
                <a:gd name="f323" fmla="*/ f256 1 f179"/>
                <a:gd name="f324" fmla="*/ f257 1 f178"/>
                <a:gd name="f325" fmla="*/ f258 1 f179"/>
                <a:gd name="f326" fmla="*/ f259 1 f178"/>
                <a:gd name="f327" fmla="*/ f260 1 f179"/>
                <a:gd name="f328" fmla="*/ f261 1 f178"/>
                <a:gd name="f329" fmla="*/ f262 1 f179"/>
                <a:gd name="f330" fmla="*/ f263 1 f178"/>
                <a:gd name="f331" fmla="*/ f264 1 f179"/>
                <a:gd name="f332" fmla="*/ f265 1 f179"/>
                <a:gd name="f333" fmla="*/ f266 1 f178"/>
                <a:gd name="f334" fmla="*/ f267 1 f179"/>
                <a:gd name="f335" fmla="*/ f268 1 f178"/>
                <a:gd name="f336" fmla="*/ f269 1 f179"/>
                <a:gd name="f337" fmla="*/ f270 1 f178"/>
                <a:gd name="f338" fmla="*/ f271 1 f179"/>
                <a:gd name="f339" fmla="*/ f272 1 f178"/>
                <a:gd name="f340" fmla="*/ f273 1 f179"/>
                <a:gd name="f341" fmla="*/ f274 1 f178"/>
                <a:gd name="f342" fmla="*/ f275 1 f179"/>
                <a:gd name="f343" fmla="*/ f276 1 f178"/>
                <a:gd name="f344" fmla="*/ f277 1 f179"/>
                <a:gd name="f345" fmla="*/ f278 1 f179"/>
                <a:gd name="f346" fmla="*/ f279 1 f178"/>
                <a:gd name="f347" fmla="*/ f280 1 f179"/>
                <a:gd name="f348" fmla="*/ f281 1 f178"/>
                <a:gd name="f349" fmla="*/ f282 1 f179"/>
                <a:gd name="f350" fmla="*/ f283 1 f178"/>
                <a:gd name="f351" fmla="*/ f284 1 f179"/>
                <a:gd name="f352" fmla="*/ f285 1 f178"/>
                <a:gd name="f353" fmla="*/ f286 1 f179"/>
                <a:gd name="f354" fmla="*/ f287 1 f178"/>
                <a:gd name="f355" fmla="*/ f288 1 f179"/>
                <a:gd name="f356" fmla="*/ f289 1 f178"/>
                <a:gd name="f357" fmla="*/ f290 1 f179"/>
                <a:gd name="f358" fmla="*/ f291 1 f178"/>
                <a:gd name="f359" fmla="*/ f292 1 f179"/>
                <a:gd name="f360" fmla="*/ f293 1 f178"/>
                <a:gd name="f361" fmla="*/ f294 1 f178"/>
                <a:gd name="f362" fmla="*/ f295 1 f179"/>
                <a:gd name="f363" fmla="*/ f296 1 f178"/>
                <a:gd name="f364" fmla="*/ f297 1 f179"/>
                <a:gd name="f365" fmla="*/ f298 1 f178"/>
                <a:gd name="f366" fmla="*/ f299 1 f179"/>
                <a:gd name="f367" fmla="*/ f300 1 f178"/>
                <a:gd name="f368" fmla="*/ f301 1 f179"/>
                <a:gd name="f369" fmla="*/ f302 1 f178"/>
                <a:gd name="f370" fmla="*/ f303 1 f179"/>
                <a:gd name="f371" fmla="*/ f304 1 f178"/>
                <a:gd name="f372" fmla="*/ f305 f173 1"/>
                <a:gd name="f373" fmla="*/ f306 f173 1"/>
                <a:gd name="f374" fmla="*/ f308 f174 1"/>
                <a:gd name="f375" fmla="*/ f307 f174 1"/>
                <a:gd name="f376" fmla="*/ f310 f173 1"/>
                <a:gd name="f377" fmla="*/ f311 f174 1"/>
                <a:gd name="f378" fmla="*/ f312 f173 1"/>
                <a:gd name="f379" fmla="*/ f313 f174 1"/>
                <a:gd name="f380" fmla="*/ f314 f173 1"/>
                <a:gd name="f381" fmla="*/ f315 f174 1"/>
                <a:gd name="f382" fmla="*/ f316 f173 1"/>
                <a:gd name="f383" fmla="*/ f317 f174 1"/>
                <a:gd name="f384" fmla="*/ f318 f173 1"/>
                <a:gd name="f385" fmla="*/ f319 f174 1"/>
                <a:gd name="f386" fmla="*/ f320 f173 1"/>
                <a:gd name="f387" fmla="*/ f321 f174 1"/>
                <a:gd name="f388" fmla="*/ f322 f173 1"/>
                <a:gd name="f389" fmla="*/ f323 f174 1"/>
                <a:gd name="f390" fmla="*/ f324 f173 1"/>
                <a:gd name="f391" fmla="*/ f325 f174 1"/>
                <a:gd name="f392" fmla="*/ f326 f173 1"/>
                <a:gd name="f393" fmla="*/ f327 f174 1"/>
                <a:gd name="f394" fmla="*/ f328 f173 1"/>
                <a:gd name="f395" fmla="*/ f329 f174 1"/>
                <a:gd name="f396" fmla="*/ f330 f173 1"/>
                <a:gd name="f397" fmla="*/ f331 f174 1"/>
                <a:gd name="f398" fmla="*/ f332 f174 1"/>
                <a:gd name="f399" fmla="*/ f333 f173 1"/>
                <a:gd name="f400" fmla="*/ f334 f174 1"/>
                <a:gd name="f401" fmla="*/ f335 f173 1"/>
                <a:gd name="f402" fmla="*/ f336 f174 1"/>
                <a:gd name="f403" fmla="*/ f337 f173 1"/>
                <a:gd name="f404" fmla="*/ f338 f174 1"/>
                <a:gd name="f405" fmla="*/ f339 f173 1"/>
                <a:gd name="f406" fmla="*/ f340 f174 1"/>
                <a:gd name="f407" fmla="*/ f341 f173 1"/>
                <a:gd name="f408" fmla="*/ f342 f174 1"/>
                <a:gd name="f409" fmla="*/ f343 f173 1"/>
                <a:gd name="f410" fmla="*/ f344 f174 1"/>
                <a:gd name="f411" fmla="*/ f345 f174 1"/>
                <a:gd name="f412" fmla="*/ f346 f173 1"/>
                <a:gd name="f413" fmla="*/ f347 f174 1"/>
                <a:gd name="f414" fmla="*/ f348 f173 1"/>
                <a:gd name="f415" fmla="*/ f349 f174 1"/>
                <a:gd name="f416" fmla="*/ f350 f173 1"/>
                <a:gd name="f417" fmla="*/ f351 f174 1"/>
                <a:gd name="f418" fmla="*/ f352 f173 1"/>
                <a:gd name="f419" fmla="*/ f353 f174 1"/>
                <a:gd name="f420" fmla="*/ f354 f173 1"/>
                <a:gd name="f421" fmla="*/ f355 f174 1"/>
                <a:gd name="f422" fmla="*/ f356 f173 1"/>
                <a:gd name="f423" fmla="*/ f357 f174 1"/>
                <a:gd name="f424" fmla="*/ f358 f173 1"/>
                <a:gd name="f425" fmla="*/ f359 f174 1"/>
                <a:gd name="f426" fmla="*/ f360 f173 1"/>
                <a:gd name="f427" fmla="*/ f361 f173 1"/>
                <a:gd name="f428" fmla="*/ f362 f174 1"/>
                <a:gd name="f429" fmla="*/ f363 f173 1"/>
                <a:gd name="f430" fmla="*/ f364 f174 1"/>
                <a:gd name="f431" fmla="*/ f365 f173 1"/>
                <a:gd name="f432" fmla="*/ f366 f174 1"/>
                <a:gd name="f433" fmla="*/ f367 f173 1"/>
                <a:gd name="f434" fmla="*/ f368 f174 1"/>
                <a:gd name="f435" fmla="*/ f369 f173 1"/>
                <a:gd name="f436" fmla="*/ f370 f174 1"/>
                <a:gd name="f437" fmla="*/ f371 f173 1"/>
              </a:gdLst>
              <a:ahLst/>
              <a:cxnLst>
                <a:cxn ang="3cd4">
                  <a:pos x="hc" y="t"/>
                </a:cxn>
                <a:cxn ang="0">
                  <a:pos x="r" y="vc"/>
                </a:cxn>
                <a:cxn ang="cd4">
                  <a:pos x="hc" y="b"/>
                </a:cxn>
                <a:cxn ang="cd2">
                  <a:pos x="l" y="vc"/>
                </a:cxn>
                <a:cxn ang="f309">
                  <a:pos x="f376" y="f377"/>
                </a:cxn>
                <a:cxn ang="f309">
                  <a:pos x="f378" y="f379"/>
                </a:cxn>
                <a:cxn ang="f309">
                  <a:pos x="f380" y="f381"/>
                </a:cxn>
                <a:cxn ang="f309">
                  <a:pos x="f382" y="f383"/>
                </a:cxn>
                <a:cxn ang="f309">
                  <a:pos x="f384" y="f385"/>
                </a:cxn>
                <a:cxn ang="f309">
                  <a:pos x="f386" y="f387"/>
                </a:cxn>
                <a:cxn ang="f309">
                  <a:pos x="f388" y="f389"/>
                </a:cxn>
                <a:cxn ang="f309">
                  <a:pos x="f390" y="f391"/>
                </a:cxn>
                <a:cxn ang="f309">
                  <a:pos x="f392" y="f393"/>
                </a:cxn>
                <a:cxn ang="f309">
                  <a:pos x="f394" y="f395"/>
                </a:cxn>
                <a:cxn ang="f309">
                  <a:pos x="f396" y="f397"/>
                </a:cxn>
                <a:cxn ang="f309">
                  <a:pos x="f376" y="f398"/>
                </a:cxn>
                <a:cxn ang="f309">
                  <a:pos x="f376" y="f377"/>
                </a:cxn>
                <a:cxn ang="f309">
                  <a:pos x="f399" y="f400"/>
                </a:cxn>
                <a:cxn ang="f309">
                  <a:pos x="f401" y="f402"/>
                </a:cxn>
                <a:cxn ang="f309">
                  <a:pos x="f403" y="f404"/>
                </a:cxn>
                <a:cxn ang="f309">
                  <a:pos x="f405" y="f406"/>
                </a:cxn>
                <a:cxn ang="f309">
                  <a:pos x="f407" y="f408"/>
                </a:cxn>
                <a:cxn ang="f309">
                  <a:pos x="f409" y="f410"/>
                </a:cxn>
                <a:cxn ang="f309">
                  <a:pos x="f407" y="f411"/>
                </a:cxn>
                <a:cxn ang="f309">
                  <a:pos x="f412" y="f413"/>
                </a:cxn>
                <a:cxn ang="f309">
                  <a:pos x="f414" y="f415"/>
                </a:cxn>
                <a:cxn ang="f309">
                  <a:pos x="f416" y="f417"/>
                </a:cxn>
                <a:cxn ang="f309">
                  <a:pos x="f399" y="f400"/>
                </a:cxn>
                <a:cxn ang="f309">
                  <a:pos x="f418" y="f419"/>
                </a:cxn>
                <a:cxn ang="f309">
                  <a:pos x="f420" y="f421"/>
                </a:cxn>
                <a:cxn ang="f309">
                  <a:pos x="f422" y="f423"/>
                </a:cxn>
                <a:cxn ang="f309">
                  <a:pos x="f424" y="f425"/>
                </a:cxn>
                <a:cxn ang="f309">
                  <a:pos x="f418" y="f419"/>
                </a:cxn>
                <a:cxn ang="f309">
                  <a:pos x="f426" y="f415"/>
                </a:cxn>
                <a:cxn ang="f309">
                  <a:pos x="f427" y="f428"/>
                </a:cxn>
                <a:cxn ang="f309">
                  <a:pos x="f429" y="f430"/>
                </a:cxn>
                <a:cxn ang="f309">
                  <a:pos x="f431" y="f432"/>
                </a:cxn>
                <a:cxn ang="f309">
                  <a:pos x="f433" y="f434"/>
                </a:cxn>
                <a:cxn ang="f309">
                  <a:pos x="f435" y="f436"/>
                </a:cxn>
                <a:cxn ang="f309">
                  <a:pos x="f437" y="f430"/>
                </a:cxn>
                <a:cxn ang="f309">
                  <a:pos x="f426" y="f415"/>
                </a:cxn>
              </a:cxnLst>
              <a:rect l="f372" t="f375" r="f373" b="f374"/>
              <a:pathLst>
                <a:path w="953" h="744">
                  <a:moveTo>
                    <a:pt x="f5" y="f8"/>
                  </a:moveTo>
                  <a:cubicBezTo>
                    <a:pt x="f9" y="f10"/>
                    <a:pt x="f11" y="f12"/>
                    <a:pt x="f13" y="f14"/>
                  </a:cubicBezTo>
                  <a:cubicBezTo>
                    <a:pt x="f15" y="f16"/>
                    <a:pt x="f17" y="f18"/>
                    <a:pt x="f19" y="f20"/>
                  </a:cubicBezTo>
                  <a:cubicBezTo>
                    <a:pt x="f21" y="f9"/>
                    <a:pt x="f22" y="f5"/>
                    <a:pt x="f23" y="f24"/>
                  </a:cubicBezTo>
                  <a:cubicBezTo>
                    <a:pt x="f25" y="f26"/>
                    <a:pt x="f27" y="f28"/>
                    <a:pt x="f29" y="f30"/>
                  </a:cubicBezTo>
                  <a:cubicBezTo>
                    <a:pt x="f31" y="f32"/>
                    <a:pt x="f33" y="f34"/>
                    <a:pt x="f35" y="f36"/>
                  </a:cubicBezTo>
                  <a:cubicBezTo>
                    <a:pt x="f37" y="f38"/>
                    <a:pt x="f6" y="f39"/>
                    <a:pt x="f40" y="f41"/>
                  </a:cubicBezTo>
                  <a:cubicBezTo>
                    <a:pt x="f42" y="f43"/>
                    <a:pt x="f35" y="f44"/>
                    <a:pt x="f45" y="f46"/>
                  </a:cubicBezTo>
                  <a:cubicBezTo>
                    <a:pt x="f47" y="f48"/>
                    <a:pt x="f49" y="f50"/>
                    <a:pt x="f51" y="f52"/>
                  </a:cubicBezTo>
                  <a:cubicBezTo>
                    <a:pt x="f53" y="f54"/>
                    <a:pt x="f55" y="f7"/>
                    <a:pt x="f18" y="f56"/>
                  </a:cubicBezTo>
                  <a:cubicBezTo>
                    <a:pt x="f57" y="f58"/>
                    <a:pt x="f59" y="f60"/>
                    <a:pt x="f61" y="f62"/>
                  </a:cubicBezTo>
                  <a:cubicBezTo>
                    <a:pt x="f63" y="f64"/>
                    <a:pt x="f65" y="f66"/>
                    <a:pt x="f5" y="f67"/>
                  </a:cubicBezTo>
                  <a:cubicBezTo>
                    <a:pt x="f5" y="f68"/>
                    <a:pt x="f5" y="f69"/>
                    <a:pt x="f5" y="f8"/>
                  </a:cubicBezTo>
                  <a:close/>
                  <a:moveTo>
                    <a:pt x="f70" y="f71"/>
                  </a:moveTo>
                  <a:cubicBezTo>
                    <a:pt x="f72" y="f73"/>
                    <a:pt x="f74" y="f73"/>
                    <a:pt x="f75" y="f76"/>
                  </a:cubicBezTo>
                  <a:cubicBezTo>
                    <a:pt x="f77" y="f78"/>
                    <a:pt x="f79" y="f80"/>
                    <a:pt x="f81" y="f82"/>
                  </a:cubicBezTo>
                  <a:cubicBezTo>
                    <a:pt x="f83" y="f84"/>
                    <a:pt x="f85" y="f82"/>
                    <a:pt x="f86" y="f87"/>
                  </a:cubicBezTo>
                  <a:cubicBezTo>
                    <a:pt x="f88" y="f89"/>
                    <a:pt x="f90" y="f91"/>
                    <a:pt x="f92" y="f93"/>
                  </a:cubicBezTo>
                  <a:cubicBezTo>
                    <a:pt x="f94" y="f95"/>
                    <a:pt x="f96" y="f57"/>
                    <a:pt x="f97" y="f98"/>
                  </a:cubicBezTo>
                  <a:cubicBezTo>
                    <a:pt x="f99" y="f100"/>
                    <a:pt x="f94" y="f101"/>
                    <a:pt x="f92" y="f101"/>
                  </a:cubicBezTo>
                  <a:cubicBezTo>
                    <a:pt x="f102" y="f103"/>
                    <a:pt x="f104" y="f105"/>
                    <a:pt x="f106" y="f107"/>
                  </a:cubicBezTo>
                  <a:cubicBezTo>
                    <a:pt x="f108" y="f109"/>
                    <a:pt x="f110" y="f107"/>
                    <a:pt x="f111" y="f112"/>
                  </a:cubicBezTo>
                  <a:cubicBezTo>
                    <a:pt x="f113" y="f114"/>
                    <a:pt x="f115" y="f116"/>
                    <a:pt x="f117" y="f118"/>
                  </a:cubicBezTo>
                  <a:cubicBezTo>
                    <a:pt x="f77" y="f119"/>
                    <a:pt x="f120" y="f88"/>
                    <a:pt x="f70" y="f71"/>
                  </a:cubicBezTo>
                  <a:close/>
                  <a:moveTo>
                    <a:pt x="f121" y="f122"/>
                  </a:moveTo>
                  <a:cubicBezTo>
                    <a:pt x="f123" y="f122"/>
                    <a:pt x="f124" y="f125"/>
                    <a:pt x="f126" y="f127"/>
                  </a:cubicBezTo>
                  <a:cubicBezTo>
                    <a:pt x="f128" y="f129"/>
                    <a:pt x="f130" y="f131"/>
                    <a:pt x="f132" y="f108"/>
                  </a:cubicBezTo>
                  <a:cubicBezTo>
                    <a:pt x="f133" y="f134"/>
                    <a:pt x="f135" y="f136"/>
                    <a:pt x="f137" y="f138"/>
                  </a:cubicBezTo>
                  <a:cubicBezTo>
                    <a:pt x="f139" y="f140"/>
                    <a:pt x="f141" y="f142"/>
                    <a:pt x="f121" y="f122"/>
                  </a:cubicBezTo>
                  <a:close/>
                  <a:moveTo>
                    <a:pt x="f143" y="f112"/>
                  </a:moveTo>
                  <a:cubicBezTo>
                    <a:pt x="f25" y="f144"/>
                    <a:pt x="f145" y="f146"/>
                    <a:pt x="f147" y="f109"/>
                  </a:cubicBezTo>
                  <a:cubicBezTo>
                    <a:pt x="f147" y="f46"/>
                    <a:pt x="f148" y="f149"/>
                    <a:pt x="f25" y="f150"/>
                  </a:cubicBezTo>
                  <a:cubicBezTo>
                    <a:pt x="f151" y="f43"/>
                    <a:pt x="f152" y="f43"/>
                    <a:pt x="f153" y="f154"/>
                  </a:cubicBezTo>
                  <a:cubicBezTo>
                    <a:pt x="f155" y="f156"/>
                    <a:pt x="f157" y="f158"/>
                    <a:pt x="f159" y="f39"/>
                  </a:cubicBezTo>
                  <a:cubicBezTo>
                    <a:pt x="f160" y="f161"/>
                    <a:pt x="f162" y="f158"/>
                    <a:pt x="f163" y="f164"/>
                  </a:cubicBezTo>
                  <a:cubicBezTo>
                    <a:pt x="f165" y="f156"/>
                    <a:pt x="f166" y="f43"/>
                    <a:pt x="f167" y="f150"/>
                  </a:cubicBezTo>
                  <a:cubicBezTo>
                    <a:pt x="f168" y="f169"/>
                    <a:pt x="f170" y="f171"/>
                    <a:pt x="f143" y="f112"/>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 name="Freeform 7">
              <a:extLst>
                <a:ext uri="{FF2B5EF4-FFF2-40B4-BE49-F238E27FC236}">
                  <a16:creationId xmlns:a16="http://schemas.microsoft.com/office/drawing/2014/main" id="{2D1A4B16-C88F-765C-36E6-042161EBB571}"/>
                </a:ext>
              </a:extLst>
            </p:cNvPr>
            <p:cNvSpPr/>
            <p:nvPr/>
          </p:nvSpPr>
          <p:spPr>
            <a:xfrm>
              <a:off x="8238332" y="1933571"/>
              <a:ext cx="3671892" cy="2755901"/>
            </a:xfrm>
            <a:custGeom>
              <a:avLst/>
              <a:gdLst>
                <a:gd name="f0" fmla="val 10800000"/>
                <a:gd name="f1" fmla="val 5400000"/>
                <a:gd name="f2" fmla="val 180"/>
                <a:gd name="f3" fmla="val w"/>
                <a:gd name="f4" fmla="val h"/>
                <a:gd name="f5" fmla="val 0"/>
                <a:gd name="f6" fmla="val 973"/>
                <a:gd name="f7" fmla="val 730"/>
                <a:gd name="f8" fmla="val 560"/>
                <a:gd name="f9" fmla="val 36"/>
                <a:gd name="f10" fmla="val 578"/>
                <a:gd name="f11" fmla="val 71"/>
                <a:gd name="f12" fmla="val 595"/>
                <a:gd name="f13" fmla="val 106"/>
                <a:gd name="f14" fmla="val 611"/>
                <a:gd name="f15" fmla="val 136"/>
                <a:gd name="f16" fmla="val 626"/>
                <a:gd name="f17" fmla="val 167"/>
                <a:gd name="f18" fmla="val 641"/>
                <a:gd name="f19" fmla="val 197"/>
                <a:gd name="f20" fmla="val 656"/>
                <a:gd name="f21" fmla="val 230"/>
                <a:gd name="f22" fmla="val 672"/>
                <a:gd name="f23" fmla="val 262"/>
                <a:gd name="f24" fmla="val 667"/>
                <a:gd name="f25" fmla="val 288"/>
                <a:gd name="f26" fmla="val 642"/>
                <a:gd name="f27" fmla="val 395"/>
                <a:gd name="f28" fmla="val 538"/>
                <a:gd name="f29" fmla="val 501"/>
                <a:gd name="f30" fmla="val 435"/>
                <a:gd name="f31" fmla="val 608"/>
                <a:gd name="f32" fmla="val 332"/>
                <a:gd name="f33" fmla="val 718"/>
                <a:gd name="f34" fmla="val 225"/>
                <a:gd name="f35" fmla="val 828"/>
                <a:gd name="f36" fmla="val 119"/>
                <a:gd name="f37" fmla="val 938"/>
                <a:gd name="f38" fmla="val 13"/>
                <a:gd name="f39" fmla="val 942"/>
                <a:gd name="f40" fmla="val 8"/>
                <a:gd name="f41" fmla="val 947"/>
                <a:gd name="f42" fmla="val 4"/>
                <a:gd name="f43" fmla="val 952"/>
                <a:gd name="f44" fmla="val 34"/>
                <a:gd name="f45" fmla="val 971"/>
                <a:gd name="f46" fmla="val 57"/>
                <a:gd name="f47" fmla="val 940"/>
                <a:gd name="f48" fmla="val 87"/>
                <a:gd name="f49" fmla="val 724"/>
                <a:gd name="f50" fmla="val 294"/>
                <a:gd name="f51" fmla="val 508"/>
                <a:gd name="f52" fmla="val 502"/>
                <a:gd name="f53" fmla="val 292"/>
                <a:gd name="f54" fmla="val 710"/>
                <a:gd name="f55" fmla="val 280"/>
                <a:gd name="f56" fmla="val 721"/>
                <a:gd name="f57" fmla="val 267"/>
                <a:gd name="f58" fmla="val 250"/>
                <a:gd name="f59" fmla="val 728"/>
                <a:gd name="f60" fmla="val 244"/>
                <a:gd name="f61" fmla="val 727"/>
                <a:gd name="f62" fmla="val 237"/>
                <a:gd name="f63" fmla="val 726"/>
                <a:gd name="f64" fmla="val 232"/>
                <a:gd name="f65" fmla="val 723"/>
                <a:gd name="f66" fmla="val 166"/>
                <a:gd name="f67" fmla="val 687"/>
                <a:gd name="f68" fmla="val 101"/>
                <a:gd name="f69" fmla="val 650"/>
                <a:gd name="f70" fmla="val 35"/>
                <a:gd name="f71" fmla="val 613"/>
                <a:gd name="f72" fmla="val 16"/>
                <a:gd name="f73" fmla="val 602"/>
                <a:gd name="f74" fmla="val 584"/>
                <a:gd name="f75" fmla="+- 0 0 -90"/>
                <a:gd name="f76" fmla="*/ f3 1 973"/>
                <a:gd name="f77" fmla="*/ f4 1 730"/>
                <a:gd name="f78" fmla="+- f7 0 f5"/>
                <a:gd name="f79" fmla="+- f6 0 f5"/>
                <a:gd name="f80" fmla="*/ f75 f0 1"/>
                <a:gd name="f81" fmla="*/ f79 1 973"/>
                <a:gd name="f82" fmla="*/ f78 1 730"/>
                <a:gd name="f83" fmla="*/ 0 f79 1"/>
                <a:gd name="f84" fmla="*/ 560 f78 1"/>
                <a:gd name="f85" fmla="*/ 106 f79 1"/>
                <a:gd name="f86" fmla="*/ 611 f78 1"/>
                <a:gd name="f87" fmla="*/ 197 f79 1"/>
                <a:gd name="f88" fmla="*/ 656 f78 1"/>
                <a:gd name="f89" fmla="*/ 288 f79 1"/>
                <a:gd name="f90" fmla="*/ 642 f78 1"/>
                <a:gd name="f91" fmla="*/ 608 f79 1"/>
                <a:gd name="f92" fmla="*/ 332 f78 1"/>
                <a:gd name="f93" fmla="*/ 938 f79 1"/>
                <a:gd name="f94" fmla="*/ 13 f78 1"/>
                <a:gd name="f95" fmla="*/ 952 f79 1"/>
                <a:gd name="f96" fmla="*/ 0 f78 1"/>
                <a:gd name="f97" fmla="*/ 940 f79 1"/>
                <a:gd name="f98" fmla="*/ 87 f78 1"/>
                <a:gd name="f99" fmla="*/ 292 f79 1"/>
                <a:gd name="f100" fmla="*/ 710 f78 1"/>
                <a:gd name="f101" fmla="*/ 250 f79 1"/>
                <a:gd name="f102" fmla="*/ 728 f78 1"/>
                <a:gd name="f103" fmla="*/ 232 f79 1"/>
                <a:gd name="f104" fmla="*/ 723 f78 1"/>
                <a:gd name="f105" fmla="*/ 35 f79 1"/>
                <a:gd name="f106" fmla="*/ 613 f78 1"/>
                <a:gd name="f107" fmla="*/ f80 1 f2"/>
                <a:gd name="f108" fmla="*/ f83 1 973"/>
                <a:gd name="f109" fmla="*/ f84 1 730"/>
                <a:gd name="f110" fmla="*/ f85 1 973"/>
                <a:gd name="f111" fmla="*/ f86 1 730"/>
                <a:gd name="f112" fmla="*/ f87 1 973"/>
                <a:gd name="f113" fmla="*/ f88 1 730"/>
                <a:gd name="f114" fmla="*/ f89 1 973"/>
                <a:gd name="f115" fmla="*/ f90 1 730"/>
                <a:gd name="f116" fmla="*/ f91 1 973"/>
                <a:gd name="f117" fmla="*/ f92 1 730"/>
                <a:gd name="f118" fmla="*/ f93 1 973"/>
                <a:gd name="f119" fmla="*/ f94 1 730"/>
                <a:gd name="f120" fmla="*/ f95 1 973"/>
                <a:gd name="f121" fmla="*/ f96 1 730"/>
                <a:gd name="f122" fmla="*/ f97 1 973"/>
                <a:gd name="f123" fmla="*/ f98 1 730"/>
                <a:gd name="f124" fmla="*/ f99 1 973"/>
                <a:gd name="f125" fmla="*/ f100 1 730"/>
                <a:gd name="f126" fmla="*/ f101 1 973"/>
                <a:gd name="f127" fmla="*/ f102 1 730"/>
                <a:gd name="f128" fmla="*/ f103 1 973"/>
                <a:gd name="f129" fmla="*/ f104 1 730"/>
                <a:gd name="f130" fmla="*/ f105 1 973"/>
                <a:gd name="f131" fmla="*/ f106 1 730"/>
                <a:gd name="f132" fmla="*/ 0 1 f81"/>
                <a:gd name="f133" fmla="*/ f6 1 f81"/>
                <a:gd name="f134" fmla="*/ 0 1 f82"/>
                <a:gd name="f135" fmla="*/ f7 1 f82"/>
                <a:gd name="f136" fmla="+- f107 0 f1"/>
                <a:gd name="f137" fmla="*/ f108 1 f81"/>
                <a:gd name="f138" fmla="*/ f109 1 f82"/>
                <a:gd name="f139" fmla="*/ f110 1 f81"/>
                <a:gd name="f140" fmla="*/ f111 1 f82"/>
                <a:gd name="f141" fmla="*/ f112 1 f81"/>
                <a:gd name="f142" fmla="*/ f113 1 f82"/>
                <a:gd name="f143" fmla="*/ f114 1 f81"/>
                <a:gd name="f144" fmla="*/ f115 1 f82"/>
                <a:gd name="f145" fmla="*/ f116 1 f81"/>
                <a:gd name="f146" fmla="*/ f117 1 f82"/>
                <a:gd name="f147" fmla="*/ f118 1 f81"/>
                <a:gd name="f148" fmla="*/ f119 1 f82"/>
                <a:gd name="f149" fmla="*/ f120 1 f81"/>
                <a:gd name="f150" fmla="*/ f121 1 f82"/>
                <a:gd name="f151" fmla="*/ f122 1 f81"/>
                <a:gd name="f152" fmla="*/ f123 1 f82"/>
                <a:gd name="f153" fmla="*/ f124 1 f81"/>
                <a:gd name="f154" fmla="*/ f125 1 f82"/>
                <a:gd name="f155" fmla="*/ f126 1 f81"/>
                <a:gd name="f156" fmla="*/ f127 1 f82"/>
                <a:gd name="f157" fmla="*/ f128 1 f81"/>
                <a:gd name="f158" fmla="*/ f129 1 f82"/>
                <a:gd name="f159" fmla="*/ f130 1 f81"/>
                <a:gd name="f160" fmla="*/ f131 1 f82"/>
                <a:gd name="f161" fmla="*/ f132 f76 1"/>
                <a:gd name="f162" fmla="*/ f133 f76 1"/>
                <a:gd name="f163" fmla="*/ f135 f77 1"/>
                <a:gd name="f164" fmla="*/ f134 f77 1"/>
                <a:gd name="f165" fmla="*/ f137 f76 1"/>
                <a:gd name="f166" fmla="*/ f138 f77 1"/>
                <a:gd name="f167" fmla="*/ f139 f76 1"/>
                <a:gd name="f168" fmla="*/ f140 f77 1"/>
                <a:gd name="f169" fmla="*/ f141 f76 1"/>
                <a:gd name="f170" fmla="*/ f142 f77 1"/>
                <a:gd name="f171" fmla="*/ f143 f76 1"/>
                <a:gd name="f172" fmla="*/ f144 f77 1"/>
                <a:gd name="f173" fmla="*/ f145 f76 1"/>
                <a:gd name="f174" fmla="*/ f146 f77 1"/>
                <a:gd name="f175" fmla="*/ f147 f76 1"/>
                <a:gd name="f176" fmla="*/ f148 f77 1"/>
                <a:gd name="f177" fmla="*/ f149 f76 1"/>
                <a:gd name="f178" fmla="*/ f150 f77 1"/>
                <a:gd name="f179" fmla="*/ f151 f76 1"/>
                <a:gd name="f180" fmla="*/ f152 f77 1"/>
                <a:gd name="f181" fmla="*/ f153 f76 1"/>
                <a:gd name="f182" fmla="*/ f154 f77 1"/>
                <a:gd name="f183" fmla="*/ f155 f76 1"/>
                <a:gd name="f184" fmla="*/ f156 f77 1"/>
                <a:gd name="f185" fmla="*/ f157 f76 1"/>
                <a:gd name="f186" fmla="*/ f158 f77 1"/>
                <a:gd name="f187" fmla="*/ f159 f76 1"/>
                <a:gd name="f188" fmla="*/ f160 f77 1"/>
              </a:gdLst>
              <a:ahLst/>
              <a:cxnLst>
                <a:cxn ang="3cd4">
                  <a:pos x="hc" y="t"/>
                </a:cxn>
                <a:cxn ang="0">
                  <a:pos x="r" y="vc"/>
                </a:cxn>
                <a:cxn ang="cd4">
                  <a:pos x="hc" y="b"/>
                </a:cxn>
                <a:cxn ang="cd2">
                  <a:pos x="l" y="vc"/>
                </a:cxn>
                <a:cxn ang="f136">
                  <a:pos x="f165" y="f166"/>
                </a:cxn>
                <a:cxn ang="f136">
                  <a:pos x="f167" y="f168"/>
                </a:cxn>
                <a:cxn ang="f136">
                  <a:pos x="f169" y="f170"/>
                </a:cxn>
                <a:cxn ang="f136">
                  <a:pos x="f171" y="f172"/>
                </a:cxn>
                <a:cxn ang="f136">
                  <a:pos x="f173" y="f174"/>
                </a:cxn>
                <a:cxn ang="f136">
                  <a:pos x="f175" y="f176"/>
                </a:cxn>
                <a:cxn ang="f136">
                  <a:pos x="f177" y="f178"/>
                </a:cxn>
                <a:cxn ang="f136">
                  <a:pos x="f179" y="f180"/>
                </a:cxn>
                <a:cxn ang="f136">
                  <a:pos x="f181" y="f182"/>
                </a:cxn>
                <a:cxn ang="f136">
                  <a:pos x="f183" y="f184"/>
                </a:cxn>
                <a:cxn ang="f136">
                  <a:pos x="f185" y="f186"/>
                </a:cxn>
                <a:cxn ang="f136">
                  <a:pos x="f187" y="f188"/>
                </a:cxn>
                <a:cxn ang="f136">
                  <a:pos x="f165" y="f166"/>
                </a:cxn>
              </a:cxnLst>
              <a:rect l="f161" t="f164" r="f162" b="f163"/>
              <a:pathLst>
                <a:path w="973" h="730">
                  <a:moveTo>
                    <a:pt x="f5"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5"/>
                  </a:cubicBezTo>
                  <a:cubicBezTo>
                    <a:pt x="f6" y="f44"/>
                    <a:pt x="f45" y="f46"/>
                    <a:pt x="f47" y="f48"/>
                  </a:cubicBezTo>
                  <a:cubicBezTo>
                    <a:pt x="f49" y="f50"/>
                    <a:pt x="f51" y="f52"/>
                    <a:pt x="f53" y="f54"/>
                  </a:cubicBezTo>
                  <a:cubicBezTo>
                    <a:pt x="f55" y="f56"/>
                    <a:pt x="f57" y="f7"/>
                    <a:pt x="f58" y="f59"/>
                  </a:cubicBezTo>
                  <a:cubicBezTo>
                    <a:pt x="f60" y="f61"/>
                    <a:pt x="f62" y="f63"/>
                    <a:pt x="f64" y="f65"/>
                  </a:cubicBezTo>
                  <a:cubicBezTo>
                    <a:pt x="f66" y="f67"/>
                    <a:pt x="f68" y="f69"/>
                    <a:pt x="f70" y="f71"/>
                  </a:cubicBezTo>
                  <a:cubicBezTo>
                    <a:pt x="f72" y="f73"/>
                    <a:pt x="f42" y="f74"/>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8">
              <a:extLst>
                <a:ext uri="{FF2B5EF4-FFF2-40B4-BE49-F238E27FC236}">
                  <a16:creationId xmlns:a16="http://schemas.microsoft.com/office/drawing/2014/main" id="{CF71A4E3-8359-170B-37A0-C87B08BA120C}"/>
                </a:ext>
              </a:extLst>
            </p:cNvPr>
            <p:cNvSpPr/>
            <p:nvPr/>
          </p:nvSpPr>
          <p:spPr>
            <a:xfrm>
              <a:off x="8657429" y="3827458"/>
              <a:ext cx="249238" cy="238128"/>
            </a:xfrm>
            <a:custGeom>
              <a:avLst/>
              <a:gdLst>
                <a:gd name="f0" fmla="val 10800000"/>
                <a:gd name="f1" fmla="val 5400000"/>
                <a:gd name="f2" fmla="val 180"/>
                <a:gd name="f3" fmla="val w"/>
                <a:gd name="f4" fmla="val h"/>
                <a:gd name="f5" fmla="val 0"/>
                <a:gd name="f6" fmla="val 66"/>
                <a:gd name="f7" fmla="val 63"/>
                <a:gd name="f8" fmla="val 20"/>
                <a:gd name="f9" fmla="val 7"/>
                <a:gd name="f10" fmla="val 62"/>
                <a:gd name="f11" fmla="val 53"/>
                <a:gd name="f12" fmla="val 2"/>
                <a:gd name="f13" fmla="val 40"/>
                <a:gd name="f14" fmla="val 5"/>
                <a:gd name="f15" fmla="val 22"/>
                <a:gd name="f16" fmla="val 25"/>
                <a:gd name="f17" fmla="val 3"/>
                <a:gd name="f18" fmla="val 43"/>
                <a:gd name="f19" fmla="val 1"/>
                <a:gd name="f20" fmla="val 58"/>
                <a:gd name="f21" fmla="val 65"/>
                <a:gd name="f22" fmla="val 23"/>
                <a:gd name="f23" fmla="+- 0 0 -90"/>
                <a:gd name="f24" fmla="*/ f3 1 66"/>
                <a:gd name="f25" fmla="*/ f4 1 63"/>
                <a:gd name="f26" fmla="+- f7 0 f5"/>
                <a:gd name="f27" fmla="+- f6 0 f5"/>
                <a:gd name="f28" fmla="*/ f23 f0 1"/>
                <a:gd name="f29" fmla="*/ f27 1 66"/>
                <a:gd name="f30" fmla="*/ f26 1 63"/>
                <a:gd name="f31" fmla="*/ 20 f27 1"/>
                <a:gd name="f32" fmla="*/ 63 f26 1"/>
                <a:gd name="f33" fmla="*/ 2 f27 1"/>
                <a:gd name="f34" fmla="*/ 40 f26 1"/>
                <a:gd name="f35" fmla="*/ 43 f27 1"/>
                <a:gd name="f36" fmla="*/ 1 f26 1"/>
                <a:gd name="f37" fmla="*/ 65 f27 1"/>
                <a:gd name="f38" fmla="*/ 23 f26 1"/>
                <a:gd name="f39" fmla="*/ f28 1 f2"/>
                <a:gd name="f40" fmla="*/ f31 1 66"/>
                <a:gd name="f41" fmla="*/ f32 1 63"/>
                <a:gd name="f42" fmla="*/ f33 1 66"/>
                <a:gd name="f43" fmla="*/ f34 1 63"/>
                <a:gd name="f44" fmla="*/ f35 1 66"/>
                <a:gd name="f45" fmla="*/ f36 1 63"/>
                <a:gd name="f46" fmla="*/ f37 1 66"/>
                <a:gd name="f47" fmla="*/ f38 1 63"/>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9" y="f70"/>
                </a:cxn>
                <a:cxn ang="f52">
                  <a:pos x="f71" y="f72"/>
                </a:cxn>
                <a:cxn ang="f52">
                  <a:pos x="f65" y="f66"/>
                </a:cxn>
              </a:cxnLst>
              <a:rect l="f61" t="f64" r="f62" b="f63"/>
              <a:pathLst>
                <a:path w="66" h="63">
                  <a:moveTo>
                    <a:pt x="f8" y="f7"/>
                  </a:moveTo>
                  <a:cubicBezTo>
                    <a:pt x="f9" y="f10"/>
                    <a:pt x="f5" y="f11"/>
                    <a:pt x="f12" y="f13"/>
                  </a:cubicBezTo>
                  <a:cubicBezTo>
                    <a:pt x="f14" y="f15"/>
                    <a:pt x="f16" y="f17"/>
                    <a:pt x="f18" y="f19"/>
                  </a:cubicBezTo>
                  <a:cubicBezTo>
                    <a:pt x="f20" y="f5"/>
                    <a:pt x="f6" y="f9"/>
                    <a:pt x="f21" y="f22"/>
                  </a:cubicBezTo>
                  <a:cubicBezTo>
                    <a:pt x="f7" y="f18"/>
                    <a:pt x="f13"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9">
              <a:extLst>
                <a:ext uri="{FF2B5EF4-FFF2-40B4-BE49-F238E27FC236}">
                  <a16:creationId xmlns:a16="http://schemas.microsoft.com/office/drawing/2014/main" id="{C46A8A4B-1B55-F578-CEFB-350E2D848725}"/>
                </a:ext>
              </a:extLst>
            </p:cNvPr>
            <p:cNvSpPr/>
            <p:nvPr/>
          </p:nvSpPr>
          <p:spPr>
            <a:xfrm>
              <a:off x="10865641" y="1812926"/>
              <a:ext cx="304796" cy="115891"/>
            </a:xfrm>
            <a:custGeom>
              <a:avLst/>
              <a:gdLst>
                <a:gd name="f0" fmla="val 10800000"/>
                <a:gd name="f1" fmla="val 5400000"/>
                <a:gd name="f2" fmla="val 180"/>
                <a:gd name="f3" fmla="val w"/>
                <a:gd name="f4" fmla="val h"/>
                <a:gd name="f5" fmla="val 0"/>
                <a:gd name="f6" fmla="val 81"/>
                <a:gd name="f7" fmla="val 31"/>
                <a:gd name="f8" fmla="val 75"/>
                <a:gd name="f9" fmla="val 50"/>
                <a:gd name="f10" fmla="val 25"/>
                <a:gd name="f11" fmla="val 28"/>
                <a:gd name="f12" fmla="val 21"/>
                <a:gd name="f13" fmla="val 6"/>
                <a:gd name="f14" fmla="val 15"/>
                <a:gd name="f15" fmla="val 3"/>
                <a:gd name="f16" fmla="val 14"/>
                <a:gd name="f17" fmla="val 2"/>
                <a:gd name="f18" fmla="val 9"/>
                <a:gd name="f19" fmla="val 4"/>
                <a:gd name="f20" fmla="val 8"/>
                <a:gd name="f21" fmla="val 12"/>
                <a:gd name="f22" fmla="val 1"/>
                <a:gd name="f23" fmla="val 30"/>
                <a:gd name="f24" fmla="val 48"/>
                <a:gd name="f25" fmla="val 66"/>
                <a:gd name="f26" fmla="val 13"/>
                <a:gd name="f27" fmla="val 70"/>
                <a:gd name="f28" fmla="val 74"/>
                <a:gd name="f29" fmla="val 76"/>
                <a:gd name="f30" fmla="val 79"/>
                <a:gd name="f31" fmla="val 17"/>
                <a:gd name="f32" fmla="val 22"/>
                <a:gd name="f33" fmla="val 24"/>
                <a:gd name="f34" fmla="val 80"/>
                <a:gd name="f35" fmla="val 27"/>
                <a:gd name="f36" fmla="val 29"/>
                <a:gd name="f37" fmla="+- 0 0 -90"/>
                <a:gd name="f38" fmla="*/ f3 1 81"/>
                <a:gd name="f39" fmla="*/ f4 1 31"/>
                <a:gd name="f40" fmla="+- f7 0 f5"/>
                <a:gd name="f41" fmla="+- f6 0 f5"/>
                <a:gd name="f42" fmla="*/ f37 f0 1"/>
                <a:gd name="f43" fmla="*/ f41 1 81"/>
                <a:gd name="f44" fmla="*/ f40 1 31"/>
                <a:gd name="f45" fmla="*/ 75 f41 1"/>
                <a:gd name="f46" fmla="*/ 31 f40 1"/>
                <a:gd name="f47" fmla="*/ 6 f41 1"/>
                <a:gd name="f48" fmla="*/ 15 f40 1"/>
                <a:gd name="f49" fmla="*/ 0 f41 1"/>
                <a:gd name="f50" fmla="*/ 6 f40 1"/>
                <a:gd name="f51" fmla="*/ 12 f41 1"/>
                <a:gd name="f52" fmla="*/ 1 f40 1"/>
                <a:gd name="f53" fmla="*/ 66 f41 1"/>
                <a:gd name="f54" fmla="*/ 13 f40 1"/>
                <a:gd name="f55" fmla="*/ 76 f41 1"/>
                <a:gd name="f56" fmla="*/ 81 f41 1"/>
                <a:gd name="f57" fmla="*/ 24 f40 1"/>
                <a:gd name="f58" fmla="*/ f42 1 f2"/>
                <a:gd name="f59" fmla="*/ f45 1 81"/>
                <a:gd name="f60" fmla="*/ f46 1 31"/>
                <a:gd name="f61" fmla="*/ f47 1 81"/>
                <a:gd name="f62" fmla="*/ f48 1 31"/>
                <a:gd name="f63" fmla="*/ f49 1 81"/>
                <a:gd name="f64" fmla="*/ f50 1 31"/>
                <a:gd name="f65" fmla="*/ f51 1 81"/>
                <a:gd name="f66" fmla="*/ f52 1 31"/>
                <a:gd name="f67" fmla="*/ f53 1 81"/>
                <a:gd name="f68" fmla="*/ f54 1 31"/>
                <a:gd name="f69" fmla="*/ f55 1 81"/>
                <a:gd name="f70" fmla="*/ f56 1 81"/>
                <a:gd name="f71" fmla="*/ f57 1 31"/>
                <a:gd name="f72" fmla="*/ 0 1 f43"/>
                <a:gd name="f73" fmla="*/ f6 1 f43"/>
                <a:gd name="f74" fmla="*/ 0 1 f44"/>
                <a:gd name="f75" fmla="*/ f7 1 f44"/>
                <a:gd name="f76" fmla="+- f58 0 f1"/>
                <a:gd name="f77" fmla="*/ f59 1 f43"/>
                <a:gd name="f78" fmla="*/ f60 1 f44"/>
                <a:gd name="f79" fmla="*/ f61 1 f43"/>
                <a:gd name="f80" fmla="*/ f62 1 f44"/>
                <a:gd name="f81" fmla="*/ f63 1 f43"/>
                <a:gd name="f82" fmla="*/ f64 1 f44"/>
                <a:gd name="f83" fmla="*/ f65 1 f43"/>
                <a:gd name="f84" fmla="*/ f66 1 f44"/>
                <a:gd name="f85" fmla="*/ f67 1 f43"/>
                <a:gd name="f86" fmla="*/ f68 1 f44"/>
                <a:gd name="f87" fmla="*/ f69 1 f43"/>
                <a:gd name="f88" fmla="*/ f70 1 f43"/>
                <a:gd name="f89" fmla="*/ f71 1 f44"/>
                <a:gd name="f90" fmla="*/ f72 f38 1"/>
                <a:gd name="f91" fmla="*/ f73 f38 1"/>
                <a:gd name="f92" fmla="*/ f75 f39 1"/>
                <a:gd name="f93" fmla="*/ f74 f39 1"/>
                <a:gd name="f94" fmla="*/ f77 f38 1"/>
                <a:gd name="f95" fmla="*/ f78 f39 1"/>
                <a:gd name="f96" fmla="*/ f79 f38 1"/>
                <a:gd name="f97" fmla="*/ f80 f39 1"/>
                <a:gd name="f98" fmla="*/ f81 f38 1"/>
                <a:gd name="f99" fmla="*/ f82 f39 1"/>
                <a:gd name="f100" fmla="*/ f83 f38 1"/>
                <a:gd name="f101" fmla="*/ f84 f39 1"/>
                <a:gd name="f102" fmla="*/ f85 f38 1"/>
                <a:gd name="f103" fmla="*/ f86 f39 1"/>
                <a:gd name="f104" fmla="*/ f87 f38 1"/>
                <a:gd name="f105" fmla="*/ f88 f38 1"/>
                <a:gd name="f106" fmla="*/ f89 f39 1"/>
              </a:gdLst>
              <a:ahLst/>
              <a:cxnLst>
                <a:cxn ang="3cd4">
                  <a:pos x="hc" y="t"/>
                </a:cxn>
                <a:cxn ang="0">
                  <a:pos x="r" y="vc"/>
                </a:cxn>
                <a:cxn ang="cd4">
                  <a:pos x="hc" y="b"/>
                </a:cxn>
                <a:cxn ang="cd2">
                  <a:pos x="l" y="vc"/>
                </a:cxn>
                <a:cxn ang="f76">
                  <a:pos x="f94" y="f95"/>
                </a:cxn>
                <a:cxn ang="f76">
                  <a:pos x="f96" y="f97"/>
                </a:cxn>
                <a:cxn ang="f76">
                  <a:pos x="f98" y="f99"/>
                </a:cxn>
                <a:cxn ang="f76">
                  <a:pos x="f100" y="f101"/>
                </a:cxn>
                <a:cxn ang="f76">
                  <a:pos x="f102" y="f103"/>
                </a:cxn>
                <a:cxn ang="f76">
                  <a:pos x="f104" y="f97"/>
                </a:cxn>
                <a:cxn ang="f76">
                  <a:pos x="f105" y="f106"/>
                </a:cxn>
                <a:cxn ang="f76">
                  <a:pos x="f94" y="f95"/>
                </a:cxn>
              </a:cxnLst>
              <a:rect l="f90" t="f93" r="f91" b="f92"/>
              <a:pathLst>
                <a:path w="81" h="31">
                  <a:moveTo>
                    <a:pt x="f8" y="f7"/>
                  </a:moveTo>
                  <a:cubicBezTo>
                    <a:pt x="f9" y="f10"/>
                    <a:pt x="f11" y="f12"/>
                    <a:pt x="f13" y="f14"/>
                  </a:cubicBezTo>
                  <a:cubicBezTo>
                    <a:pt x="f15" y="f16"/>
                    <a:pt x="f17" y="f18"/>
                    <a:pt x="f5" y="f13"/>
                  </a:cubicBezTo>
                  <a:cubicBezTo>
                    <a:pt x="f19" y="f19"/>
                    <a:pt x="f20" y="f5"/>
                    <a:pt x="f21" y="f22"/>
                  </a:cubicBezTo>
                  <a:cubicBezTo>
                    <a:pt x="f23" y="f19"/>
                    <a:pt x="f24" y="f18"/>
                    <a:pt x="f25" y="f26"/>
                  </a:cubicBezTo>
                  <a:cubicBezTo>
                    <a:pt x="f27" y="f16"/>
                    <a:pt x="f28" y="f16"/>
                    <a:pt x="f29" y="f14"/>
                  </a:cubicBezTo>
                  <a:cubicBezTo>
                    <a:pt x="f30" y="f31"/>
                    <a:pt x="f6" y="f32"/>
                    <a:pt x="f6" y="f33"/>
                  </a:cubicBezTo>
                  <a:cubicBezTo>
                    <a:pt x="f34" y="f35"/>
                    <a:pt x="f29" y="f36"/>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10">
              <a:extLst>
                <a:ext uri="{FF2B5EF4-FFF2-40B4-BE49-F238E27FC236}">
                  <a16:creationId xmlns:a16="http://schemas.microsoft.com/office/drawing/2014/main" id="{9EFF9FFD-718E-334E-17F8-8EA39BF63D3F}"/>
                </a:ext>
              </a:extLst>
            </p:cNvPr>
            <p:cNvSpPr/>
            <p:nvPr/>
          </p:nvSpPr>
          <p:spPr>
            <a:xfrm>
              <a:off x="9525798" y="2774947"/>
              <a:ext cx="403222" cy="249238"/>
            </a:xfrm>
            <a:custGeom>
              <a:avLst/>
              <a:gdLst>
                <a:gd name="f0" fmla="val 10800000"/>
                <a:gd name="f1" fmla="val 5400000"/>
                <a:gd name="f2" fmla="val 180"/>
                <a:gd name="f3" fmla="val w"/>
                <a:gd name="f4" fmla="val h"/>
                <a:gd name="f5" fmla="val 0"/>
                <a:gd name="f6" fmla="val 107"/>
                <a:gd name="f7" fmla="val 66"/>
                <a:gd name="f8" fmla="val 73"/>
                <a:gd name="f9" fmla="val 18"/>
                <a:gd name="f10" fmla="val 81"/>
                <a:gd name="f11" fmla="val 21"/>
                <a:gd name="f12" fmla="val 90"/>
                <a:gd name="f13" fmla="val 24"/>
                <a:gd name="f14" fmla="val 99"/>
                <a:gd name="f15" fmla="val 27"/>
                <a:gd name="f16" fmla="val 106"/>
                <a:gd name="f17" fmla="val 30"/>
                <a:gd name="f18" fmla="val 33"/>
                <a:gd name="f19" fmla="val 101"/>
                <a:gd name="f20" fmla="val 38"/>
                <a:gd name="f21" fmla="val 92"/>
                <a:gd name="f22" fmla="val 46"/>
                <a:gd name="f23" fmla="val 83"/>
                <a:gd name="f24" fmla="val 55"/>
                <a:gd name="f25" fmla="val 62"/>
                <a:gd name="f26" fmla="val 68"/>
                <a:gd name="f27" fmla="val 65"/>
                <a:gd name="f28" fmla="val 60"/>
                <a:gd name="f29" fmla="val 39"/>
                <a:gd name="f30" fmla="val 54"/>
                <a:gd name="f31" fmla="val 8"/>
                <a:gd name="f32" fmla="val 48"/>
                <a:gd name="f33" fmla="val 45"/>
                <a:gd name="f34" fmla="val 42"/>
                <a:gd name="f35" fmla="val 6"/>
                <a:gd name="f36" fmla="val 36"/>
                <a:gd name="f37" fmla="val 26"/>
                <a:gd name="f38" fmla="val 16"/>
                <a:gd name="f39" fmla="val 50"/>
                <a:gd name="f40" fmla="val 1"/>
                <a:gd name="f41" fmla="val 72"/>
                <a:gd name="f42" fmla="val 74"/>
                <a:gd name="f43" fmla="val 10"/>
                <a:gd name="f44" fmla="val 14"/>
                <a:gd name="f45" fmla="+- 0 0 -90"/>
                <a:gd name="f46" fmla="*/ f3 1 107"/>
                <a:gd name="f47" fmla="*/ f4 1 66"/>
                <a:gd name="f48" fmla="+- f7 0 f5"/>
                <a:gd name="f49" fmla="+- f6 0 f5"/>
                <a:gd name="f50" fmla="*/ f45 f0 1"/>
                <a:gd name="f51" fmla="*/ f49 1 107"/>
                <a:gd name="f52" fmla="*/ f48 1 66"/>
                <a:gd name="f53" fmla="*/ 73 f49 1"/>
                <a:gd name="f54" fmla="*/ 18 f48 1"/>
                <a:gd name="f55" fmla="*/ 99 f49 1"/>
                <a:gd name="f56" fmla="*/ 27 f48 1"/>
                <a:gd name="f57" fmla="*/ 101 f49 1"/>
                <a:gd name="f58" fmla="*/ 38 f48 1"/>
                <a:gd name="f59" fmla="*/ 62 f48 1"/>
                <a:gd name="f60" fmla="*/ 55 f49 1"/>
                <a:gd name="f61" fmla="*/ 65 f48 1"/>
                <a:gd name="f62" fmla="*/ 8 f49 1"/>
                <a:gd name="f63" fmla="*/ 48 f48 1"/>
                <a:gd name="f64" fmla="*/ 6 f49 1"/>
                <a:gd name="f65" fmla="*/ 36 f48 1"/>
                <a:gd name="f66" fmla="*/ 42 f49 1"/>
                <a:gd name="f67" fmla="*/ 6 f48 1"/>
                <a:gd name="f68" fmla="*/ 72 f49 1"/>
                <a:gd name="f69" fmla="*/ 8 f48 1"/>
                <a:gd name="f70" fmla="*/ f50 1 f2"/>
                <a:gd name="f71" fmla="*/ f53 1 107"/>
                <a:gd name="f72" fmla="*/ f54 1 66"/>
                <a:gd name="f73" fmla="*/ f55 1 107"/>
                <a:gd name="f74" fmla="*/ f56 1 66"/>
                <a:gd name="f75" fmla="*/ f57 1 107"/>
                <a:gd name="f76" fmla="*/ f58 1 66"/>
                <a:gd name="f77" fmla="*/ f59 1 66"/>
                <a:gd name="f78" fmla="*/ f60 1 107"/>
                <a:gd name="f79" fmla="*/ f61 1 66"/>
                <a:gd name="f80" fmla="*/ f62 1 107"/>
                <a:gd name="f81" fmla="*/ f63 1 66"/>
                <a:gd name="f82" fmla="*/ f64 1 107"/>
                <a:gd name="f83" fmla="*/ f65 1 66"/>
                <a:gd name="f84" fmla="*/ f66 1 107"/>
                <a:gd name="f85" fmla="*/ f67 1 66"/>
                <a:gd name="f86" fmla="*/ f68 1 107"/>
                <a:gd name="f87" fmla="*/ f69 1 66"/>
                <a:gd name="f88" fmla="*/ 0 1 f51"/>
                <a:gd name="f89" fmla="*/ f6 1 f51"/>
                <a:gd name="f90" fmla="*/ 0 1 f52"/>
                <a:gd name="f91" fmla="*/ f7 1 f52"/>
                <a:gd name="f92" fmla="+- f70 0 f1"/>
                <a:gd name="f93" fmla="*/ f71 1 f51"/>
                <a:gd name="f94" fmla="*/ f72 1 f52"/>
                <a:gd name="f95" fmla="*/ f73 1 f51"/>
                <a:gd name="f96" fmla="*/ f74 1 f52"/>
                <a:gd name="f97" fmla="*/ f75 1 f51"/>
                <a:gd name="f98" fmla="*/ f76 1 f52"/>
                <a:gd name="f99" fmla="*/ f77 1 f52"/>
                <a:gd name="f100" fmla="*/ f78 1 f51"/>
                <a:gd name="f101" fmla="*/ f79 1 f52"/>
                <a:gd name="f102" fmla="*/ f80 1 f51"/>
                <a:gd name="f103" fmla="*/ f81 1 f52"/>
                <a:gd name="f104" fmla="*/ f82 1 f51"/>
                <a:gd name="f105" fmla="*/ f83 1 f52"/>
                <a:gd name="f106" fmla="*/ f84 1 f51"/>
                <a:gd name="f107" fmla="*/ f85 1 f52"/>
                <a:gd name="f108" fmla="*/ f86 1 f51"/>
                <a:gd name="f109" fmla="*/ f87 1 f52"/>
                <a:gd name="f110" fmla="*/ f88 f46 1"/>
                <a:gd name="f111" fmla="*/ f89 f46 1"/>
                <a:gd name="f112" fmla="*/ f91 f47 1"/>
                <a:gd name="f113" fmla="*/ f90 f47 1"/>
                <a:gd name="f114" fmla="*/ f93 f46 1"/>
                <a:gd name="f115" fmla="*/ f94 f47 1"/>
                <a:gd name="f116" fmla="*/ f95 f46 1"/>
                <a:gd name="f117" fmla="*/ f96 f47 1"/>
                <a:gd name="f118" fmla="*/ f97 f46 1"/>
                <a:gd name="f119" fmla="*/ f98 f47 1"/>
                <a:gd name="f120" fmla="*/ f99 f47 1"/>
                <a:gd name="f121" fmla="*/ f100 f46 1"/>
                <a:gd name="f122" fmla="*/ f101 f47 1"/>
                <a:gd name="f123" fmla="*/ f102 f46 1"/>
                <a:gd name="f124" fmla="*/ f103 f47 1"/>
                <a:gd name="f125" fmla="*/ f104 f46 1"/>
                <a:gd name="f126" fmla="*/ f105 f47 1"/>
                <a:gd name="f127" fmla="*/ f106 f46 1"/>
                <a:gd name="f128" fmla="*/ f107 f47 1"/>
                <a:gd name="f129" fmla="*/ f108 f46 1"/>
                <a:gd name="f130" fmla="*/ f109 f47 1"/>
              </a:gdLst>
              <a:ahLst/>
              <a:cxnLst>
                <a:cxn ang="3cd4">
                  <a:pos x="hc" y="t"/>
                </a:cxn>
                <a:cxn ang="0">
                  <a:pos x="r" y="vc"/>
                </a:cxn>
                <a:cxn ang="cd4">
                  <a:pos x="hc" y="b"/>
                </a:cxn>
                <a:cxn ang="cd2">
                  <a:pos x="l" y="vc"/>
                </a:cxn>
                <a:cxn ang="f92">
                  <a:pos x="f114" y="f115"/>
                </a:cxn>
                <a:cxn ang="f92">
                  <a:pos x="f116" y="f117"/>
                </a:cxn>
                <a:cxn ang="f92">
                  <a:pos x="f118" y="f119"/>
                </a:cxn>
                <a:cxn ang="f92">
                  <a:pos x="f114" y="f120"/>
                </a:cxn>
                <a:cxn ang="f92">
                  <a:pos x="f121" y="f122"/>
                </a:cxn>
                <a:cxn ang="f92">
                  <a:pos x="f123" y="f124"/>
                </a:cxn>
                <a:cxn ang="f92">
                  <a:pos x="f125" y="f126"/>
                </a:cxn>
                <a:cxn ang="f92">
                  <a:pos x="f127" y="f128"/>
                </a:cxn>
                <a:cxn ang="f92">
                  <a:pos x="f129" y="f130"/>
                </a:cxn>
                <a:cxn ang="f92">
                  <a:pos x="f114" y="f115"/>
                </a:cxn>
              </a:cxnLst>
              <a:rect l="f110" t="f113" r="f111" b="f112"/>
              <a:pathLst>
                <a:path w="107" h="66">
                  <a:moveTo>
                    <a:pt x="f8" y="f9"/>
                  </a:moveTo>
                  <a:cubicBezTo>
                    <a:pt x="f10" y="f11"/>
                    <a:pt x="f12" y="f13"/>
                    <a:pt x="f14" y="f15"/>
                  </a:cubicBezTo>
                  <a:cubicBezTo>
                    <a:pt x="f16" y="f17"/>
                    <a:pt x="f6" y="f18"/>
                    <a:pt x="f19" y="f20"/>
                  </a:cubicBezTo>
                  <a:cubicBezTo>
                    <a:pt x="f21" y="f22"/>
                    <a:pt x="f23" y="f24"/>
                    <a:pt x="f8" y="f25"/>
                  </a:cubicBezTo>
                  <a:cubicBezTo>
                    <a:pt x="f26" y="f27"/>
                    <a:pt x="f28" y="f7"/>
                    <a:pt x="f24" y="f27"/>
                  </a:cubicBezTo>
                  <a:cubicBezTo>
                    <a:pt x="f29" y="f28"/>
                    <a:pt x="f13" y="f30"/>
                    <a:pt x="f31" y="f32"/>
                  </a:cubicBezTo>
                  <a:cubicBezTo>
                    <a:pt x="f5" y="f33"/>
                    <a:pt x="f5" y="f34"/>
                    <a:pt x="f35" y="f36"/>
                  </a:cubicBezTo>
                  <a:cubicBezTo>
                    <a:pt x="f9" y="f37"/>
                    <a:pt x="f17" y="f38"/>
                    <a:pt x="f34" y="f35"/>
                  </a:cubicBezTo>
                  <a:cubicBezTo>
                    <a:pt x="f39" y="f5"/>
                    <a:pt x="f7" y="f40"/>
                    <a:pt x="f41" y="f31"/>
                  </a:cubicBezTo>
                  <a:cubicBezTo>
                    <a:pt x="f42" y="f43"/>
                    <a:pt x="f8" y="f44"/>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11">
              <a:extLst>
                <a:ext uri="{FF2B5EF4-FFF2-40B4-BE49-F238E27FC236}">
                  <a16:creationId xmlns:a16="http://schemas.microsoft.com/office/drawing/2014/main" id="{232E2E24-394F-C72A-483C-DDF208CB1934}"/>
                </a:ext>
              </a:extLst>
            </p:cNvPr>
            <p:cNvSpPr/>
            <p:nvPr/>
          </p:nvSpPr>
          <p:spPr>
            <a:xfrm>
              <a:off x="10356055" y="2035170"/>
              <a:ext cx="350836" cy="222254"/>
            </a:xfrm>
            <a:custGeom>
              <a:avLst/>
              <a:gdLst>
                <a:gd name="f0" fmla="val 10800000"/>
                <a:gd name="f1" fmla="val 5400000"/>
                <a:gd name="f2" fmla="val 180"/>
                <a:gd name="f3" fmla="val w"/>
                <a:gd name="f4" fmla="val h"/>
                <a:gd name="f5" fmla="val 0"/>
                <a:gd name="f6" fmla="val 93"/>
                <a:gd name="f7" fmla="val 59"/>
                <a:gd name="f8" fmla="val 7"/>
                <a:gd name="f9" fmla="val 5"/>
                <a:gd name="f10" fmla="val 49"/>
                <a:gd name="f11" fmla="val 2"/>
                <a:gd name="f12" fmla="val 40"/>
                <a:gd name="f13" fmla="val 1"/>
                <a:gd name="f14" fmla="val 31"/>
                <a:gd name="f15" fmla="val 27"/>
                <a:gd name="f16" fmla="val 20"/>
                <a:gd name="f17" fmla="val 17"/>
                <a:gd name="f18" fmla="val 14"/>
                <a:gd name="f19" fmla="val 42"/>
                <a:gd name="f20" fmla="val 51"/>
                <a:gd name="f21" fmla="val 54"/>
                <a:gd name="f22" fmla="val 4"/>
                <a:gd name="f23" fmla="val 58"/>
                <a:gd name="f24" fmla="val 15"/>
                <a:gd name="f25" fmla="val 64"/>
                <a:gd name="f26" fmla="val 71"/>
                <a:gd name="f27" fmla="val 13"/>
                <a:gd name="f28" fmla="val 77"/>
                <a:gd name="f29" fmla="val 82"/>
                <a:gd name="f30" fmla="val 90"/>
                <a:gd name="f31" fmla="val 91"/>
                <a:gd name="f32" fmla="val 21"/>
                <a:gd name="f33" fmla="val 24"/>
                <a:gd name="f34" fmla="val 32"/>
                <a:gd name="f35" fmla="val 87"/>
                <a:gd name="f36" fmla="val 35"/>
                <a:gd name="f37" fmla="val 79"/>
                <a:gd name="f38" fmla="val 41"/>
                <a:gd name="f39" fmla="val 47"/>
                <a:gd name="f40" fmla="val 62"/>
                <a:gd name="f41" fmla="val 46"/>
                <a:gd name="f42" fmla="val 29"/>
                <a:gd name="f43" fmla="val 56"/>
                <a:gd name="f44" fmla="val 12"/>
                <a:gd name="f45" fmla="val 11"/>
                <a:gd name="f46" fmla="val 9"/>
                <a:gd name="f47" fmla="+- 0 0 -90"/>
                <a:gd name="f48" fmla="*/ f3 1 93"/>
                <a:gd name="f49" fmla="*/ f4 1 59"/>
                <a:gd name="f50" fmla="+- f7 0 f5"/>
                <a:gd name="f51" fmla="+- f6 0 f5"/>
                <a:gd name="f52" fmla="*/ f47 f0 1"/>
                <a:gd name="f53" fmla="*/ f51 1 93"/>
                <a:gd name="f54" fmla="*/ f50 1 59"/>
                <a:gd name="f55" fmla="*/ 7 f51 1"/>
                <a:gd name="f56" fmla="*/ 59 f50 1"/>
                <a:gd name="f57" fmla="*/ 1 f51 1"/>
                <a:gd name="f58" fmla="*/ 31 f50 1"/>
                <a:gd name="f59" fmla="*/ 5 f51 1"/>
                <a:gd name="f60" fmla="*/ 17 f50 1"/>
                <a:gd name="f61" fmla="*/ 42 f51 1"/>
                <a:gd name="f62" fmla="*/ 0 f50 1"/>
                <a:gd name="f63" fmla="*/ 58 f51 1"/>
                <a:gd name="f64" fmla="*/ 15 f50 1"/>
                <a:gd name="f65" fmla="*/ 77 f51 1"/>
                <a:gd name="f66" fmla="*/ 13 f50 1"/>
                <a:gd name="f67" fmla="*/ 91 f51 1"/>
                <a:gd name="f68" fmla="*/ 21 f50 1"/>
                <a:gd name="f69" fmla="*/ 87 f51 1"/>
                <a:gd name="f70" fmla="*/ 35 f50 1"/>
                <a:gd name="f71" fmla="*/ 62 f51 1"/>
                <a:gd name="f72" fmla="*/ 49 f50 1"/>
                <a:gd name="f73" fmla="*/ 12 f51 1"/>
                <a:gd name="f74" fmla="*/ f52 1 f2"/>
                <a:gd name="f75" fmla="*/ f55 1 93"/>
                <a:gd name="f76" fmla="*/ f56 1 59"/>
                <a:gd name="f77" fmla="*/ f57 1 93"/>
                <a:gd name="f78" fmla="*/ f58 1 59"/>
                <a:gd name="f79" fmla="*/ f59 1 93"/>
                <a:gd name="f80" fmla="*/ f60 1 59"/>
                <a:gd name="f81" fmla="*/ f61 1 93"/>
                <a:gd name="f82" fmla="*/ f62 1 59"/>
                <a:gd name="f83" fmla="*/ f63 1 93"/>
                <a:gd name="f84" fmla="*/ f64 1 59"/>
                <a:gd name="f85" fmla="*/ f65 1 93"/>
                <a:gd name="f86" fmla="*/ f66 1 59"/>
                <a:gd name="f87" fmla="*/ f67 1 93"/>
                <a:gd name="f88" fmla="*/ f68 1 59"/>
                <a:gd name="f89" fmla="*/ f69 1 93"/>
                <a:gd name="f90" fmla="*/ f70 1 59"/>
                <a:gd name="f91" fmla="*/ f71 1 93"/>
                <a:gd name="f92" fmla="*/ f72 1 59"/>
                <a:gd name="f93" fmla="*/ f73 1 93"/>
                <a:gd name="f94" fmla="*/ 0 1 f53"/>
                <a:gd name="f95" fmla="*/ f6 1 f53"/>
                <a:gd name="f96" fmla="*/ 0 1 f54"/>
                <a:gd name="f97" fmla="*/ f7 1 f54"/>
                <a:gd name="f98" fmla="+- f74 0 f1"/>
                <a:gd name="f99" fmla="*/ f75 1 f53"/>
                <a:gd name="f100" fmla="*/ f76 1 f54"/>
                <a:gd name="f101" fmla="*/ f77 1 f53"/>
                <a:gd name="f102" fmla="*/ f78 1 f54"/>
                <a:gd name="f103" fmla="*/ f79 1 f53"/>
                <a:gd name="f104" fmla="*/ f80 1 f54"/>
                <a:gd name="f105" fmla="*/ f81 1 f53"/>
                <a:gd name="f106" fmla="*/ f82 1 f54"/>
                <a:gd name="f107" fmla="*/ f83 1 f53"/>
                <a:gd name="f108" fmla="*/ f84 1 f54"/>
                <a:gd name="f109" fmla="*/ f85 1 f53"/>
                <a:gd name="f110" fmla="*/ f86 1 f54"/>
                <a:gd name="f111" fmla="*/ f87 1 f53"/>
                <a:gd name="f112" fmla="*/ f88 1 f54"/>
                <a:gd name="f113" fmla="*/ f89 1 f53"/>
                <a:gd name="f114" fmla="*/ f90 1 f54"/>
                <a:gd name="f115" fmla="*/ f91 1 f53"/>
                <a:gd name="f116" fmla="*/ f92 1 f54"/>
                <a:gd name="f117" fmla="*/ f93 1 f53"/>
                <a:gd name="f118" fmla="*/ f94 f48 1"/>
                <a:gd name="f119" fmla="*/ f95 f48 1"/>
                <a:gd name="f120" fmla="*/ f97 f49 1"/>
                <a:gd name="f121" fmla="*/ f96 f49 1"/>
                <a:gd name="f122" fmla="*/ f99 f48 1"/>
                <a:gd name="f123" fmla="*/ f100 f49 1"/>
                <a:gd name="f124" fmla="*/ f101 f48 1"/>
                <a:gd name="f125" fmla="*/ f102 f49 1"/>
                <a:gd name="f126" fmla="*/ f103 f48 1"/>
                <a:gd name="f127" fmla="*/ f104 f49 1"/>
                <a:gd name="f128" fmla="*/ f105 f48 1"/>
                <a:gd name="f129" fmla="*/ f106 f49 1"/>
                <a:gd name="f130" fmla="*/ f107 f48 1"/>
                <a:gd name="f131" fmla="*/ f108 f49 1"/>
                <a:gd name="f132" fmla="*/ f109 f48 1"/>
                <a:gd name="f133" fmla="*/ f110 f49 1"/>
                <a:gd name="f134" fmla="*/ f111 f48 1"/>
                <a:gd name="f135" fmla="*/ f112 f49 1"/>
                <a:gd name="f136" fmla="*/ f113 f48 1"/>
                <a:gd name="f137" fmla="*/ f114 f49 1"/>
                <a:gd name="f138" fmla="*/ f115 f48 1"/>
                <a:gd name="f139" fmla="*/ f116 f49 1"/>
                <a:gd name="f140" fmla="*/ f117 f48 1"/>
              </a:gdLst>
              <a:ahLst/>
              <a:cxnLst>
                <a:cxn ang="3cd4">
                  <a:pos x="hc" y="t"/>
                </a:cxn>
                <a:cxn ang="0">
                  <a:pos x="r" y="vc"/>
                </a:cxn>
                <a:cxn ang="cd4">
                  <a:pos x="hc" y="b"/>
                </a:cxn>
                <a:cxn ang="cd2">
                  <a:pos x="l" y="vc"/>
                </a:cxn>
                <a:cxn ang="f98">
                  <a:pos x="f122" y="f123"/>
                </a:cxn>
                <a:cxn ang="f98">
                  <a:pos x="f124" y="f125"/>
                </a:cxn>
                <a:cxn ang="f98">
                  <a:pos x="f126" y="f127"/>
                </a:cxn>
                <a:cxn ang="f98">
                  <a:pos x="f128" y="f129"/>
                </a:cxn>
                <a:cxn ang="f98">
                  <a:pos x="f130" y="f131"/>
                </a:cxn>
                <a:cxn ang="f98">
                  <a:pos x="f132" y="f133"/>
                </a:cxn>
                <a:cxn ang="f98">
                  <a:pos x="f134" y="f135"/>
                </a:cxn>
                <a:cxn ang="f98">
                  <a:pos x="f136" y="f137"/>
                </a:cxn>
                <a:cxn ang="f98">
                  <a:pos x="f138" y="f139"/>
                </a:cxn>
                <a:cxn ang="f98">
                  <a:pos x="f140" y="f123"/>
                </a:cxn>
                <a:cxn ang="f98">
                  <a:pos x="f122" y="f123"/>
                </a:cxn>
              </a:cxnLst>
              <a:rect l="f118" t="f121" r="f119" b="f120"/>
              <a:pathLst>
                <a:path w="93" h="59">
                  <a:moveTo>
                    <a:pt x="f8" y="f7"/>
                  </a:moveTo>
                  <a:cubicBezTo>
                    <a:pt x="f9" y="f10"/>
                    <a:pt x="f11" y="f12"/>
                    <a:pt x="f13" y="f14"/>
                  </a:cubicBezTo>
                  <a:cubicBezTo>
                    <a:pt x="f5" y="f15"/>
                    <a:pt x="f11" y="f16"/>
                    <a:pt x="f9" y="f17"/>
                  </a:cubicBezTo>
                  <a:cubicBezTo>
                    <a:pt x="f18" y="f9"/>
                    <a:pt x="f15" y="f5"/>
                    <a:pt x="f19" y="f5"/>
                  </a:cubicBezTo>
                  <a:cubicBezTo>
                    <a:pt x="f20" y="f13"/>
                    <a:pt x="f21" y="f22"/>
                    <a:pt x="f23" y="f24"/>
                  </a:cubicBezTo>
                  <a:cubicBezTo>
                    <a:pt x="f25" y="f18"/>
                    <a:pt x="f26" y="f27"/>
                    <a:pt x="f28" y="f27"/>
                  </a:cubicBezTo>
                  <a:cubicBezTo>
                    <a:pt x="f29" y="f18"/>
                    <a:pt x="f30" y="f17"/>
                    <a:pt x="f31" y="f32"/>
                  </a:cubicBezTo>
                  <a:cubicBezTo>
                    <a:pt x="f6" y="f33"/>
                    <a:pt x="f30" y="f34"/>
                    <a:pt x="f35" y="f36"/>
                  </a:cubicBezTo>
                  <a:cubicBezTo>
                    <a:pt x="f37" y="f38"/>
                    <a:pt x="f26" y="f39"/>
                    <a:pt x="f40" y="f10"/>
                  </a:cubicBezTo>
                  <a:cubicBezTo>
                    <a:pt x="f41" y="f21"/>
                    <a:pt x="f42" y="f43"/>
                    <a:pt x="f44" y="f7"/>
                  </a:cubicBezTo>
                  <a:cubicBezTo>
                    <a:pt x="f45" y="f7"/>
                    <a:pt x="f46"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12">
              <a:extLst>
                <a:ext uri="{FF2B5EF4-FFF2-40B4-BE49-F238E27FC236}">
                  <a16:creationId xmlns:a16="http://schemas.microsoft.com/office/drawing/2014/main" id="{6E479C18-7EDB-8298-E262-3E75428D8A39}"/>
                </a:ext>
              </a:extLst>
            </p:cNvPr>
            <p:cNvSpPr/>
            <p:nvPr/>
          </p:nvSpPr>
          <p:spPr>
            <a:xfrm>
              <a:off x="10725948" y="2114549"/>
              <a:ext cx="406395" cy="274640"/>
            </a:xfrm>
            <a:custGeom>
              <a:avLst/>
              <a:gdLst>
                <a:gd name="f0" fmla="val 10800000"/>
                <a:gd name="f1" fmla="val 5400000"/>
                <a:gd name="f2" fmla="val 180"/>
                <a:gd name="f3" fmla="val w"/>
                <a:gd name="f4" fmla="val h"/>
                <a:gd name="f5" fmla="val 0"/>
                <a:gd name="f6" fmla="val 108"/>
                <a:gd name="f7" fmla="val 73"/>
                <a:gd name="f8" fmla="val 36"/>
                <a:gd name="f9" fmla="val 55"/>
                <a:gd name="f10" fmla="val 24"/>
                <a:gd name="f11" fmla="val 57"/>
                <a:gd name="f12" fmla="val 13"/>
                <a:gd name="f13" fmla="val 58"/>
                <a:gd name="f14" fmla="val 1"/>
                <a:gd name="f15" fmla="val 60"/>
                <a:gd name="f16" fmla="val 59"/>
                <a:gd name="f17" fmla="val 7"/>
                <a:gd name="f18" fmla="val 47"/>
                <a:gd name="f19" fmla="val 20"/>
                <a:gd name="f20" fmla="val 45"/>
                <a:gd name="f21" fmla="val 29"/>
                <a:gd name="f22" fmla="val 27"/>
                <a:gd name="f23" fmla="val 32"/>
                <a:gd name="f24" fmla="val 26"/>
                <a:gd name="f25" fmla="val 28"/>
                <a:gd name="f26" fmla="val 21"/>
                <a:gd name="f27" fmla="val 17"/>
                <a:gd name="f28" fmla="val 33"/>
                <a:gd name="f29" fmla="val 14"/>
                <a:gd name="f30" fmla="val 35"/>
                <a:gd name="f31" fmla="val 51"/>
                <a:gd name="f32" fmla="val 23"/>
                <a:gd name="f33" fmla="val 64"/>
                <a:gd name="f34" fmla="val 18"/>
                <a:gd name="f35" fmla="val 76"/>
                <a:gd name="f36" fmla="val 8"/>
                <a:gd name="f37" fmla="val 81"/>
                <a:gd name="f38" fmla="val 5"/>
                <a:gd name="f39" fmla="val 85"/>
                <a:gd name="f40" fmla="val 93"/>
                <a:gd name="f41" fmla="val 89"/>
                <a:gd name="f42" fmla="val 12"/>
                <a:gd name="f43" fmla="val 19"/>
                <a:gd name="f44" fmla="val 30"/>
                <a:gd name="f45" fmla="val 97"/>
                <a:gd name="f46" fmla="val 103"/>
                <a:gd name="f47" fmla="val 39"/>
                <a:gd name="f48" fmla="val 101"/>
                <a:gd name="f49" fmla="val 41"/>
                <a:gd name="f50" fmla="val 98"/>
                <a:gd name="f51" fmla="val 42"/>
                <a:gd name="f52" fmla="val 94"/>
                <a:gd name="f53" fmla="val 44"/>
                <a:gd name="f54" fmla="val 72"/>
                <a:gd name="f55" fmla="val 52"/>
                <a:gd name="f56" fmla="val 63"/>
                <a:gd name="f57" fmla="val 67"/>
                <a:gd name="f58" fmla="val 70"/>
                <a:gd name="f59" fmla="val 48"/>
                <a:gd name="f60" fmla="val 69"/>
                <a:gd name="f61" fmla="val 66"/>
                <a:gd name="f62" fmla="val 40"/>
                <a:gd name="f63" fmla="val 62"/>
                <a:gd name="f64" fmla="val 38"/>
                <a:gd name="f65" fmla="+- 0 0 -90"/>
                <a:gd name="f66" fmla="*/ f3 1 108"/>
                <a:gd name="f67" fmla="*/ f4 1 73"/>
                <a:gd name="f68" fmla="+- f7 0 f5"/>
                <a:gd name="f69" fmla="+- f6 0 f5"/>
                <a:gd name="f70" fmla="*/ f65 f0 1"/>
                <a:gd name="f71" fmla="*/ f69 1 108"/>
                <a:gd name="f72" fmla="*/ f68 1 73"/>
                <a:gd name="f73" fmla="*/ 36 f69 1"/>
                <a:gd name="f74" fmla="*/ 55 f68 1"/>
                <a:gd name="f75" fmla="*/ 1 f69 1"/>
                <a:gd name="f76" fmla="*/ 60 f68 1"/>
                <a:gd name="f77" fmla="*/ 0 f69 1"/>
                <a:gd name="f78" fmla="*/ 57 f68 1"/>
                <a:gd name="f79" fmla="*/ 29 f69 1"/>
                <a:gd name="f80" fmla="*/ 36 f68 1"/>
                <a:gd name="f81" fmla="*/ 24 f69 1"/>
                <a:gd name="f82" fmla="*/ 24 f68 1"/>
                <a:gd name="f83" fmla="*/ 32 f69 1"/>
                <a:gd name="f84" fmla="*/ 13 f68 1"/>
                <a:gd name="f85" fmla="*/ 14 f68 1"/>
                <a:gd name="f86" fmla="*/ 76 f69 1"/>
                <a:gd name="f87" fmla="*/ 8 f68 1"/>
                <a:gd name="f88" fmla="*/ 93 f69 1"/>
                <a:gd name="f89" fmla="*/ 5 f68 1"/>
                <a:gd name="f90" fmla="*/ 81 f69 1"/>
                <a:gd name="f91" fmla="*/ 27 f68 1"/>
                <a:gd name="f92" fmla="*/ 108 f69 1"/>
                <a:gd name="f93" fmla="*/ 98 f69 1"/>
                <a:gd name="f94" fmla="*/ 42 f68 1"/>
                <a:gd name="f95" fmla="*/ 85 f69 1"/>
                <a:gd name="f96" fmla="*/ 45 f68 1"/>
                <a:gd name="f97" fmla="*/ 58 f69 1"/>
                <a:gd name="f98" fmla="*/ 63 f68 1"/>
                <a:gd name="f99" fmla="*/ 48 f69 1"/>
                <a:gd name="f100" fmla="*/ 73 f68 1"/>
                <a:gd name="f101" fmla="*/ 40 f69 1"/>
                <a:gd name="f102" fmla="*/ 62 f68 1"/>
                <a:gd name="f103" fmla="*/ f70 1 f2"/>
                <a:gd name="f104" fmla="*/ f73 1 108"/>
                <a:gd name="f105" fmla="*/ f74 1 73"/>
                <a:gd name="f106" fmla="*/ f75 1 108"/>
                <a:gd name="f107" fmla="*/ f76 1 73"/>
                <a:gd name="f108" fmla="*/ f77 1 108"/>
                <a:gd name="f109" fmla="*/ f78 1 73"/>
                <a:gd name="f110" fmla="*/ f79 1 108"/>
                <a:gd name="f111" fmla="*/ f80 1 73"/>
                <a:gd name="f112" fmla="*/ f81 1 108"/>
                <a:gd name="f113" fmla="*/ f82 1 73"/>
                <a:gd name="f114" fmla="*/ f83 1 108"/>
                <a:gd name="f115" fmla="*/ f84 1 73"/>
                <a:gd name="f116" fmla="*/ f85 1 73"/>
                <a:gd name="f117" fmla="*/ f86 1 108"/>
                <a:gd name="f118" fmla="*/ f87 1 73"/>
                <a:gd name="f119" fmla="*/ f88 1 108"/>
                <a:gd name="f120" fmla="*/ f89 1 73"/>
                <a:gd name="f121" fmla="*/ f90 1 108"/>
                <a:gd name="f122" fmla="*/ f91 1 73"/>
                <a:gd name="f123" fmla="*/ f92 1 108"/>
                <a:gd name="f124" fmla="*/ f93 1 108"/>
                <a:gd name="f125" fmla="*/ f94 1 73"/>
                <a:gd name="f126" fmla="*/ f95 1 108"/>
                <a:gd name="f127" fmla="*/ f96 1 73"/>
                <a:gd name="f128" fmla="*/ f97 1 108"/>
                <a:gd name="f129" fmla="*/ f98 1 73"/>
                <a:gd name="f130" fmla="*/ f99 1 108"/>
                <a:gd name="f131" fmla="*/ f100 1 73"/>
                <a:gd name="f132" fmla="*/ f101 1 108"/>
                <a:gd name="f133" fmla="*/ f102 1 73"/>
                <a:gd name="f134" fmla="*/ 0 1 f71"/>
                <a:gd name="f135" fmla="*/ f6 1 f71"/>
                <a:gd name="f136" fmla="*/ 0 1 f72"/>
                <a:gd name="f137" fmla="*/ f7 1 f72"/>
                <a:gd name="f138" fmla="+- f103 0 f1"/>
                <a:gd name="f139" fmla="*/ f104 1 f71"/>
                <a:gd name="f140" fmla="*/ f105 1 f72"/>
                <a:gd name="f141" fmla="*/ f106 1 f71"/>
                <a:gd name="f142" fmla="*/ f107 1 f72"/>
                <a:gd name="f143" fmla="*/ f108 1 f71"/>
                <a:gd name="f144" fmla="*/ f109 1 f72"/>
                <a:gd name="f145" fmla="*/ f110 1 f71"/>
                <a:gd name="f146" fmla="*/ f111 1 f72"/>
                <a:gd name="f147" fmla="*/ f112 1 f71"/>
                <a:gd name="f148" fmla="*/ f113 1 f72"/>
                <a:gd name="f149" fmla="*/ f114 1 f71"/>
                <a:gd name="f150" fmla="*/ f115 1 f72"/>
                <a:gd name="f151" fmla="*/ f116 1 f72"/>
                <a:gd name="f152" fmla="*/ f117 1 f71"/>
                <a:gd name="f153" fmla="*/ f118 1 f72"/>
                <a:gd name="f154" fmla="*/ f119 1 f71"/>
                <a:gd name="f155" fmla="*/ f120 1 f72"/>
                <a:gd name="f156" fmla="*/ f121 1 f71"/>
                <a:gd name="f157" fmla="*/ f122 1 f72"/>
                <a:gd name="f158" fmla="*/ f123 1 f71"/>
                <a:gd name="f159" fmla="*/ f124 1 f71"/>
                <a:gd name="f160" fmla="*/ f125 1 f72"/>
                <a:gd name="f161" fmla="*/ f126 1 f71"/>
                <a:gd name="f162" fmla="*/ f127 1 f72"/>
                <a:gd name="f163" fmla="*/ f128 1 f71"/>
                <a:gd name="f164" fmla="*/ f129 1 f72"/>
                <a:gd name="f165" fmla="*/ f130 1 f71"/>
                <a:gd name="f166" fmla="*/ f131 1 f72"/>
                <a:gd name="f167" fmla="*/ f132 1 f71"/>
                <a:gd name="f168" fmla="*/ f133 1 f72"/>
                <a:gd name="f169" fmla="*/ f134 f66 1"/>
                <a:gd name="f170" fmla="*/ f135 f66 1"/>
                <a:gd name="f171" fmla="*/ f137 f67 1"/>
                <a:gd name="f172" fmla="*/ f136 f67 1"/>
                <a:gd name="f173" fmla="*/ f139 f66 1"/>
                <a:gd name="f174" fmla="*/ f140 f67 1"/>
                <a:gd name="f175" fmla="*/ f141 f66 1"/>
                <a:gd name="f176" fmla="*/ f142 f67 1"/>
                <a:gd name="f177" fmla="*/ f143 f66 1"/>
                <a:gd name="f178" fmla="*/ f144 f67 1"/>
                <a:gd name="f179" fmla="*/ f145 f66 1"/>
                <a:gd name="f180" fmla="*/ f146 f67 1"/>
                <a:gd name="f181" fmla="*/ f147 f66 1"/>
                <a:gd name="f182" fmla="*/ f148 f67 1"/>
                <a:gd name="f183" fmla="*/ f149 f66 1"/>
                <a:gd name="f184" fmla="*/ f150 f67 1"/>
                <a:gd name="f185" fmla="*/ f151 f67 1"/>
                <a:gd name="f186" fmla="*/ f152 f66 1"/>
                <a:gd name="f187" fmla="*/ f153 f67 1"/>
                <a:gd name="f188" fmla="*/ f154 f66 1"/>
                <a:gd name="f189" fmla="*/ f155 f67 1"/>
                <a:gd name="f190" fmla="*/ f156 f66 1"/>
                <a:gd name="f191" fmla="*/ f157 f67 1"/>
                <a:gd name="f192" fmla="*/ f158 f66 1"/>
                <a:gd name="f193" fmla="*/ f159 f66 1"/>
                <a:gd name="f194" fmla="*/ f160 f67 1"/>
                <a:gd name="f195" fmla="*/ f161 f66 1"/>
                <a:gd name="f196" fmla="*/ f162 f67 1"/>
                <a:gd name="f197" fmla="*/ f163 f66 1"/>
                <a:gd name="f198" fmla="*/ f164 f67 1"/>
                <a:gd name="f199" fmla="*/ f165 f66 1"/>
                <a:gd name="f200" fmla="*/ f166 f67 1"/>
                <a:gd name="f201" fmla="*/ f167 f66 1"/>
                <a:gd name="f202" fmla="*/ f168 f67 1"/>
              </a:gdLst>
              <a:ahLst/>
              <a:cxnLst>
                <a:cxn ang="3cd4">
                  <a:pos x="hc" y="t"/>
                </a:cxn>
                <a:cxn ang="0">
                  <a:pos x="r" y="vc"/>
                </a:cxn>
                <a:cxn ang="cd4">
                  <a:pos x="hc" y="b"/>
                </a:cxn>
                <a:cxn ang="cd2">
                  <a:pos x="l" y="vc"/>
                </a:cxn>
                <a:cxn ang="f138">
                  <a:pos x="f173" y="f174"/>
                </a:cxn>
                <a:cxn ang="f138">
                  <a:pos x="f175" y="f176"/>
                </a:cxn>
                <a:cxn ang="f138">
                  <a:pos x="f177" y="f178"/>
                </a:cxn>
                <a:cxn ang="f138">
                  <a:pos x="f179" y="f180"/>
                </a:cxn>
                <a:cxn ang="f138">
                  <a:pos x="f181" y="f182"/>
                </a:cxn>
                <a:cxn ang="f138">
                  <a:pos x="f183" y="f184"/>
                </a:cxn>
                <a:cxn ang="f138">
                  <a:pos x="f173" y="f185"/>
                </a:cxn>
                <a:cxn ang="f138">
                  <a:pos x="f186" y="f187"/>
                </a:cxn>
                <a:cxn ang="f138">
                  <a:pos x="f188" y="f189"/>
                </a:cxn>
                <a:cxn ang="f138">
                  <a:pos x="f190" y="f191"/>
                </a:cxn>
                <a:cxn ang="f138">
                  <a:pos x="f192" y="f180"/>
                </a:cxn>
                <a:cxn ang="f138">
                  <a:pos x="f193" y="f194"/>
                </a:cxn>
                <a:cxn ang="f138">
                  <a:pos x="f195" y="f196"/>
                </a:cxn>
                <a:cxn ang="f138">
                  <a:pos x="f197" y="f198"/>
                </a:cxn>
                <a:cxn ang="f138">
                  <a:pos x="f199" y="f200"/>
                </a:cxn>
                <a:cxn ang="f138">
                  <a:pos x="f201" y="f202"/>
                </a:cxn>
                <a:cxn ang="f138">
                  <a:pos x="f173" y="f174"/>
                </a:cxn>
              </a:cxnLst>
              <a:rect l="f169" t="f172" r="f170" b="f171"/>
              <a:pathLst>
                <a:path w="108" h="73">
                  <a:moveTo>
                    <a:pt x="f8" y="f9"/>
                  </a:moveTo>
                  <a:cubicBezTo>
                    <a:pt x="f10" y="f11"/>
                    <a:pt x="f12" y="f13"/>
                    <a:pt x="f14" y="f15"/>
                  </a:cubicBezTo>
                  <a:cubicBezTo>
                    <a:pt x="f14" y="f16"/>
                    <a:pt x="f14" y="f13"/>
                    <a:pt x="f5" y="f11"/>
                  </a:cubicBezTo>
                  <a:cubicBezTo>
                    <a:pt x="f17" y="f18"/>
                    <a:pt x="f19" y="f20"/>
                    <a:pt x="f21" y="f8"/>
                  </a:cubicBezTo>
                  <a:cubicBezTo>
                    <a:pt x="f22" y="f23"/>
                    <a:pt x="f24" y="f25"/>
                    <a:pt x="f10" y="f10"/>
                  </a:cubicBezTo>
                  <a:cubicBezTo>
                    <a:pt x="f26" y="f27"/>
                    <a:pt x="f10" y="f12"/>
                    <a:pt x="f23" y="f12"/>
                  </a:cubicBezTo>
                  <a:cubicBezTo>
                    <a:pt x="f28" y="f29"/>
                    <a:pt x="f30" y="f29"/>
                    <a:pt x="f8" y="f29"/>
                  </a:cubicBezTo>
                  <a:cubicBezTo>
                    <a:pt x="f31" y="f32"/>
                    <a:pt x="f33" y="f34"/>
                    <a:pt x="f35" y="f36"/>
                  </a:cubicBezTo>
                  <a:cubicBezTo>
                    <a:pt x="f37" y="f38"/>
                    <a:pt x="f39" y="f5"/>
                    <a:pt x="f40" y="f38"/>
                  </a:cubicBezTo>
                  <a:cubicBezTo>
                    <a:pt x="f41" y="f42"/>
                    <a:pt x="f39" y="f43"/>
                    <a:pt x="f37" y="f22"/>
                  </a:cubicBezTo>
                  <a:cubicBezTo>
                    <a:pt x="f41" y="f44"/>
                    <a:pt x="f45" y="f23"/>
                    <a:pt x="f6" y="f8"/>
                  </a:cubicBezTo>
                  <a:cubicBezTo>
                    <a:pt x="f46" y="f47"/>
                    <a:pt x="f48" y="f49"/>
                    <a:pt x="f50" y="f51"/>
                  </a:cubicBezTo>
                  <a:cubicBezTo>
                    <a:pt x="f52" y="f53"/>
                    <a:pt x="f41" y="f20"/>
                    <a:pt x="f39" y="f20"/>
                  </a:cubicBezTo>
                  <a:cubicBezTo>
                    <a:pt x="f54" y="f20"/>
                    <a:pt x="f33" y="f55"/>
                    <a:pt x="f13" y="f56"/>
                  </a:cubicBezTo>
                  <a:cubicBezTo>
                    <a:pt x="f11" y="f57"/>
                    <a:pt x="f31" y="f58"/>
                    <a:pt x="f59" y="f7"/>
                  </a:cubicBezTo>
                  <a:cubicBezTo>
                    <a:pt x="f20" y="f60"/>
                    <a:pt x="f51" y="f61"/>
                    <a:pt x="f62" y="f63"/>
                  </a:cubicBezTo>
                  <a:cubicBezTo>
                    <a:pt x="f64" y="f15"/>
                    <a:pt x="f64" y="f13"/>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3">
              <a:extLst>
                <a:ext uri="{FF2B5EF4-FFF2-40B4-BE49-F238E27FC236}">
                  <a16:creationId xmlns:a16="http://schemas.microsoft.com/office/drawing/2014/main" id="{EB4EE4C1-21E9-21FD-D69A-488F8AECBAE2}"/>
                </a:ext>
              </a:extLst>
            </p:cNvPr>
            <p:cNvSpPr/>
            <p:nvPr/>
          </p:nvSpPr>
          <p:spPr>
            <a:xfrm>
              <a:off x="9929021" y="2922586"/>
              <a:ext cx="403222" cy="255583"/>
            </a:xfrm>
            <a:custGeom>
              <a:avLst/>
              <a:gdLst>
                <a:gd name="f0" fmla="val 10800000"/>
                <a:gd name="f1" fmla="val 5400000"/>
                <a:gd name="f2" fmla="val 180"/>
                <a:gd name="f3" fmla="val w"/>
                <a:gd name="f4" fmla="val h"/>
                <a:gd name="f5" fmla="val 0"/>
                <a:gd name="f6" fmla="val 107"/>
                <a:gd name="f7" fmla="val 68"/>
                <a:gd name="f8" fmla="val 52"/>
                <a:gd name="f9" fmla="val 3"/>
                <a:gd name="f10" fmla="val 48"/>
                <a:gd name="f11" fmla="val 5"/>
                <a:gd name="f12" fmla="val 46"/>
                <a:gd name="f13" fmla="val 7"/>
                <a:gd name="f14" fmla="val 44"/>
                <a:gd name="f15" fmla="val 21"/>
                <a:gd name="f16" fmla="val 32"/>
                <a:gd name="f17" fmla="val 35"/>
                <a:gd name="f18" fmla="val 20"/>
                <a:gd name="f19" fmla="val 49"/>
                <a:gd name="f20" fmla="val 55"/>
                <a:gd name="f21" fmla="val 2"/>
                <a:gd name="f22" fmla="val 61"/>
                <a:gd name="f23" fmla="val 69"/>
                <a:gd name="f24" fmla="val 79"/>
                <a:gd name="f25" fmla="val 90"/>
                <a:gd name="f26" fmla="val 10"/>
                <a:gd name="f27" fmla="val 100"/>
                <a:gd name="f28" fmla="val 13"/>
                <a:gd name="f29" fmla="val 106"/>
                <a:gd name="f30" fmla="val 15"/>
                <a:gd name="f31" fmla="val 19"/>
                <a:gd name="f32" fmla="val 102"/>
                <a:gd name="f33" fmla="val 23"/>
                <a:gd name="f34" fmla="val 86"/>
                <a:gd name="f35" fmla="val 37"/>
                <a:gd name="f36" fmla="val 70"/>
                <a:gd name="f37" fmla="val 51"/>
                <a:gd name="f38" fmla="val 54"/>
                <a:gd name="f39" fmla="val 64"/>
                <a:gd name="f40" fmla="val 66"/>
                <a:gd name="f41" fmla="val 45"/>
                <a:gd name="f42" fmla="val 67"/>
                <a:gd name="f43" fmla="val 30"/>
                <a:gd name="f44" fmla="val 63"/>
                <a:gd name="f45" fmla="val 16"/>
                <a:gd name="f46" fmla="val 58"/>
                <a:gd name="f47" fmla="val 22"/>
                <a:gd name="f48" fmla="val 40"/>
                <a:gd name="f49" fmla="val 33"/>
                <a:gd name="f50" fmla="val 43"/>
                <a:gd name="f51" fmla="val 53"/>
                <a:gd name="f52" fmla="val 59"/>
                <a:gd name="f53" fmla="val 71"/>
                <a:gd name="f54" fmla="val 41"/>
                <a:gd name="f55" fmla="val 82"/>
                <a:gd name="f56" fmla="val 31"/>
                <a:gd name="f57" fmla="val 94"/>
                <a:gd name="f58" fmla="val 83"/>
                <a:gd name="f59" fmla="val 74"/>
                <a:gd name="f60" fmla="val 65"/>
                <a:gd name="f61" fmla="val 62"/>
                <a:gd name="f62" fmla="val 9"/>
                <a:gd name="f63" fmla="val 57"/>
                <a:gd name="f64" fmla="val 12"/>
                <a:gd name="f65" fmla="val 34"/>
                <a:gd name="f66" fmla="+- 0 0 -90"/>
                <a:gd name="f67" fmla="*/ f3 1 107"/>
                <a:gd name="f68" fmla="*/ f4 1 68"/>
                <a:gd name="f69" fmla="+- f7 0 f5"/>
                <a:gd name="f70" fmla="+- f6 0 f5"/>
                <a:gd name="f71" fmla="*/ f66 f0 1"/>
                <a:gd name="f72" fmla="*/ f70 1 107"/>
                <a:gd name="f73" fmla="*/ f69 1 68"/>
                <a:gd name="f74" fmla="*/ 0 f70 1"/>
                <a:gd name="f75" fmla="*/ 52 f69 1"/>
                <a:gd name="f76" fmla="*/ 7 f70 1"/>
                <a:gd name="f77" fmla="*/ 44 f69 1"/>
                <a:gd name="f78" fmla="*/ 49 f70 1"/>
                <a:gd name="f79" fmla="*/ 7 f69 1"/>
                <a:gd name="f80" fmla="*/ 69 f70 1"/>
                <a:gd name="f81" fmla="*/ 3 f69 1"/>
                <a:gd name="f82" fmla="*/ 100 f70 1"/>
                <a:gd name="f83" fmla="*/ 13 f69 1"/>
                <a:gd name="f84" fmla="*/ 102 f70 1"/>
                <a:gd name="f85" fmla="*/ 23 f69 1"/>
                <a:gd name="f86" fmla="*/ 54 f70 1"/>
                <a:gd name="f87" fmla="*/ 64 f69 1"/>
                <a:gd name="f88" fmla="*/ 45 f70 1"/>
                <a:gd name="f89" fmla="*/ 67 f69 1"/>
                <a:gd name="f90" fmla="*/ 22 f70 1"/>
                <a:gd name="f91" fmla="*/ 40 f69 1"/>
                <a:gd name="f92" fmla="*/ 53 f70 1"/>
                <a:gd name="f93" fmla="*/ 51 f69 1"/>
                <a:gd name="f94" fmla="*/ 59 f70 1"/>
                <a:gd name="f95" fmla="*/ 94 f70 1"/>
                <a:gd name="f96" fmla="*/ 20 f69 1"/>
                <a:gd name="f97" fmla="*/ 65 f70 1"/>
                <a:gd name="f98" fmla="*/ 10 f69 1"/>
                <a:gd name="f99" fmla="*/ 55 f70 1"/>
                <a:gd name="f100" fmla="*/ 12 f69 1"/>
                <a:gd name="f101" fmla="*/ f71 1 f2"/>
                <a:gd name="f102" fmla="*/ f74 1 107"/>
                <a:gd name="f103" fmla="*/ f75 1 68"/>
                <a:gd name="f104" fmla="*/ f76 1 107"/>
                <a:gd name="f105" fmla="*/ f77 1 68"/>
                <a:gd name="f106" fmla="*/ f78 1 107"/>
                <a:gd name="f107" fmla="*/ f79 1 68"/>
                <a:gd name="f108" fmla="*/ f80 1 107"/>
                <a:gd name="f109" fmla="*/ f81 1 68"/>
                <a:gd name="f110" fmla="*/ f82 1 107"/>
                <a:gd name="f111" fmla="*/ f83 1 68"/>
                <a:gd name="f112" fmla="*/ f84 1 107"/>
                <a:gd name="f113" fmla="*/ f85 1 68"/>
                <a:gd name="f114" fmla="*/ f86 1 107"/>
                <a:gd name="f115" fmla="*/ f87 1 68"/>
                <a:gd name="f116" fmla="*/ f88 1 107"/>
                <a:gd name="f117" fmla="*/ f89 1 68"/>
                <a:gd name="f118" fmla="*/ f90 1 107"/>
                <a:gd name="f119" fmla="*/ f91 1 68"/>
                <a:gd name="f120" fmla="*/ f92 1 107"/>
                <a:gd name="f121" fmla="*/ f93 1 68"/>
                <a:gd name="f122" fmla="*/ f94 1 107"/>
                <a:gd name="f123" fmla="*/ f95 1 107"/>
                <a:gd name="f124" fmla="*/ f96 1 68"/>
                <a:gd name="f125" fmla="*/ f97 1 107"/>
                <a:gd name="f126" fmla="*/ f98 1 68"/>
                <a:gd name="f127" fmla="*/ f99 1 107"/>
                <a:gd name="f128" fmla="*/ f100 1 68"/>
                <a:gd name="f129" fmla="*/ 0 1 f72"/>
                <a:gd name="f130" fmla="*/ f6 1 f72"/>
                <a:gd name="f131" fmla="*/ 0 1 f73"/>
                <a:gd name="f132" fmla="*/ f7 1 f73"/>
                <a:gd name="f133" fmla="+- f101 0 f1"/>
                <a:gd name="f134" fmla="*/ f102 1 f72"/>
                <a:gd name="f135" fmla="*/ f103 1 f73"/>
                <a:gd name="f136" fmla="*/ f104 1 f72"/>
                <a:gd name="f137" fmla="*/ f105 1 f73"/>
                <a:gd name="f138" fmla="*/ f106 1 f72"/>
                <a:gd name="f139" fmla="*/ f107 1 f73"/>
                <a:gd name="f140" fmla="*/ f108 1 f72"/>
                <a:gd name="f141" fmla="*/ f109 1 f73"/>
                <a:gd name="f142" fmla="*/ f110 1 f72"/>
                <a:gd name="f143" fmla="*/ f111 1 f73"/>
                <a:gd name="f144" fmla="*/ f112 1 f72"/>
                <a:gd name="f145" fmla="*/ f113 1 f73"/>
                <a:gd name="f146" fmla="*/ f114 1 f72"/>
                <a:gd name="f147" fmla="*/ f115 1 f73"/>
                <a:gd name="f148" fmla="*/ f116 1 f72"/>
                <a:gd name="f149" fmla="*/ f117 1 f73"/>
                <a:gd name="f150" fmla="*/ f118 1 f72"/>
                <a:gd name="f151" fmla="*/ f119 1 f73"/>
                <a:gd name="f152" fmla="*/ f120 1 f72"/>
                <a:gd name="f153" fmla="*/ f121 1 f73"/>
                <a:gd name="f154" fmla="*/ f122 1 f72"/>
                <a:gd name="f155" fmla="*/ f123 1 f72"/>
                <a:gd name="f156" fmla="*/ f124 1 f73"/>
                <a:gd name="f157" fmla="*/ f125 1 f72"/>
                <a:gd name="f158" fmla="*/ f126 1 f73"/>
                <a:gd name="f159" fmla="*/ f127 1 f72"/>
                <a:gd name="f160" fmla="*/ f128 1 f73"/>
                <a:gd name="f161" fmla="*/ f129 f67 1"/>
                <a:gd name="f162" fmla="*/ f130 f67 1"/>
                <a:gd name="f163" fmla="*/ f132 f68 1"/>
                <a:gd name="f164" fmla="*/ f131 f68 1"/>
                <a:gd name="f165" fmla="*/ f134 f67 1"/>
                <a:gd name="f166" fmla="*/ f135 f68 1"/>
                <a:gd name="f167" fmla="*/ f136 f67 1"/>
                <a:gd name="f168" fmla="*/ f137 f68 1"/>
                <a:gd name="f169" fmla="*/ f138 f67 1"/>
                <a:gd name="f170" fmla="*/ f139 f68 1"/>
                <a:gd name="f171" fmla="*/ f140 f67 1"/>
                <a:gd name="f172" fmla="*/ f141 f68 1"/>
                <a:gd name="f173" fmla="*/ f142 f67 1"/>
                <a:gd name="f174" fmla="*/ f143 f68 1"/>
                <a:gd name="f175" fmla="*/ f144 f67 1"/>
                <a:gd name="f176" fmla="*/ f145 f68 1"/>
                <a:gd name="f177" fmla="*/ f146 f67 1"/>
                <a:gd name="f178" fmla="*/ f147 f68 1"/>
                <a:gd name="f179" fmla="*/ f148 f67 1"/>
                <a:gd name="f180" fmla="*/ f149 f68 1"/>
                <a:gd name="f181" fmla="*/ f150 f67 1"/>
                <a:gd name="f182" fmla="*/ f151 f68 1"/>
                <a:gd name="f183" fmla="*/ f152 f67 1"/>
                <a:gd name="f184" fmla="*/ f153 f68 1"/>
                <a:gd name="f185" fmla="*/ f154 f67 1"/>
                <a:gd name="f186" fmla="*/ f155 f67 1"/>
                <a:gd name="f187" fmla="*/ f156 f68 1"/>
                <a:gd name="f188" fmla="*/ f157 f67 1"/>
                <a:gd name="f189" fmla="*/ f158 f68 1"/>
                <a:gd name="f190" fmla="*/ f159 f67 1"/>
                <a:gd name="f191" fmla="*/ f160 f68 1"/>
              </a:gdLst>
              <a:ahLst/>
              <a:cxnLst>
                <a:cxn ang="3cd4">
                  <a:pos x="hc" y="t"/>
                </a:cxn>
                <a:cxn ang="0">
                  <a:pos x="r" y="vc"/>
                </a:cxn>
                <a:cxn ang="cd4">
                  <a:pos x="hc" y="b"/>
                </a:cxn>
                <a:cxn ang="cd2">
                  <a:pos x="l" y="vc"/>
                </a:cxn>
                <a:cxn ang="f133">
                  <a:pos x="f165" y="f166"/>
                </a:cxn>
                <a:cxn ang="f133">
                  <a:pos x="f167" y="f168"/>
                </a:cxn>
                <a:cxn ang="f133">
                  <a:pos x="f169" y="f170"/>
                </a:cxn>
                <a:cxn ang="f133">
                  <a:pos x="f171" y="f172"/>
                </a:cxn>
                <a:cxn ang="f133">
                  <a:pos x="f173" y="f174"/>
                </a:cxn>
                <a:cxn ang="f133">
                  <a:pos x="f175" y="f176"/>
                </a:cxn>
                <a:cxn ang="f133">
                  <a:pos x="f177" y="f178"/>
                </a:cxn>
                <a:cxn ang="f133">
                  <a:pos x="f179" y="f180"/>
                </a:cxn>
                <a:cxn ang="f133">
                  <a:pos x="f165" y="f166"/>
                </a:cxn>
                <a:cxn ang="f133">
                  <a:pos x="f181" y="f182"/>
                </a:cxn>
                <a:cxn ang="f133">
                  <a:pos x="f183" y="f184"/>
                </a:cxn>
                <a:cxn ang="f133">
                  <a:pos x="f185" y="f184"/>
                </a:cxn>
                <a:cxn ang="f133">
                  <a:pos x="f186" y="f187"/>
                </a:cxn>
                <a:cxn ang="f133">
                  <a:pos x="f188" y="f189"/>
                </a:cxn>
                <a:cxn ang="f133">
                  <a:pos x="f190" y="f191"/>
                </a:cxn>
                <a:cxn ang="f133">
                  <a:pos x="f181" y="f182"/>
                </a:cxn>
              </a:cxnLst>
              <a:rect l="f161" t="f164" r="f162" b="f163"/>
              <a:pathLst>
                <a:path w="107" h="68">
                  <a:moveTo>
                    <a:pt x="f5" y="f8"/>
                  </a:moveTo>
                  <a:cubicBezTo>
                    <a:pt x="f9" y="f10"/>
                    <a:pt x="f11" y="f12"/>
                    <a:pt x="f13" y="f14"/>
                  </a:cubicBezTo>
                  <a:cubicBezTo>
                    <a:pt x="f15" y="f16"/>
                    <a:pt x="f17" y="f18"/>
                    <a:pt x="f19" y="f13"/>
                  </a:cubicBezTo>
                  <a:cubicBezTo>
                    <a:pt x="f20" y="f21"/>
                    <a:pt x="f22" y="f5"/>
                    <a:pt x="f23" y="f9"/>
                  </a:cubicBezTo>
                  <a:cubicBezTo>
                    <a:pt x="f24" y="f13"/>
                    <a:pt x="f25" y="f26"/>
                    <a:pt x="f27" y="f28"/>
                  </a:cubicBezTo>
                  <a:cubicBezTo>
                    <a:pt x="f29" y="f30"/>
                    <a:pt x="f6" y="f31"/>
                    <a:pt x="f32" y="f33"/>
                  </a:cubicBezTo>
                  <a:cubicBezTo>
                    <a:pt x="f34" y="f35"/>
                    <a:pt x="f36" y="f37"/>
                    <a:pt x="f38" y="f39"/>
                  </a:cubicBezTo>
                  <a:cubicBezTo>
                    <a:pt x="f8" y="f40"/>
                    <a:pt x="f10" y="f7"/>
                    <a:pt x="f41" y="f42"/>
                  </a:cubicBezTo>
                  <a:cubicBezTo>
                    <a:pt x="f43" y="f44"/>
                    <a:pt x="f45" y="f46"/>
                    <a:pt x="f5" y="f8"/>
                  </a:cubicBezTo>
                  <a:close/>
                  <a:moveTo>
                    <a:pt x="f47" y="f48"/>
                  </a:moveTo>
                  <a:cubicBezTo>
                    <a:pt x="f49" y="f14"/>
                    <a:pt x="f50" y="f10"/>
                    <a:pt x="f51" y="f37"/>
                  </a:cubicBezTo>
                  <a:cubicBezTo>
                    <a:pt x="f20" y="f8"/>
                    <a:pt x="f46" y="f8"/>
                    <a:pt x="f52" y="f37"/>
                  </a:cubicBezTo>
                  <a:cubicBezTo>
                    <a:pt x="f53" y="f54"/>
                    <a:pt x="f55" y="f56"/>
                    <a:pt x="f57" y="f18"/>
                  </a:cubicBezTo>
                  <a:cubicBezTo>
                    <a:pt x="f58" y="f45"/>
                    <a:pt x="f59" y="f28"/>
                    <a:pt x="f60" y="f26"/>
                  </a:cubicBezTo>
                  <a:cubicBezTo>
                    <a:pt x="f61" y="f62"/>
                    <a:pt x="f63" y="f26"/>
                    <a:pt x="f20" y="f64"/>
                  </a:cubicBezTo>
                  <a:cubicBezTo>
                    <a:pt x="f14" y="f15"/>
                    <a:pt x="f65" y="f43"/>
                    <a:pt x="f47" y="f4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4">
              <a:extLst>
                <a:ext uri="{FF2B5EF4-FFF2-40B4-BE49-F238E27FC236}">
                  <a16:creationId xmlns:a16="http://schemas.microsoft.com/office/drawing/2014/main" id="{9D4AE13C-7CF4-DEC6-BBF0-4C3C0B0E3624}"/>
                </a:ext>
              </a:extLst>
            </p:cNvPr>
            <p:cNvSpPr/>
            <p:nvPr/>
          </p:nvSpPr>
          <p:spPr>
            <a:xfrm>
              <a:off x="10306842" y="2559048"/>
              <a:ext cx="384176" cy="193679"/>
            </a:xfrm>
            <a:custGeom>
              <a:avLst/>
              <a:gdLst>
                <a:gd name="f0" fmla="val 10800000"/>
                <a:gd name="f1" fmla="val 5400000"/>
                <a:gd name="f2" fmla="val 180"/>
                <a:gd name="f3" fmla="val w"/>
                <a:gd name="f4" fmla="val h"/>
                <a:gd name="f5" fmla="val 0"/>
                <a:gd name="f6" fmla="val 102"/>
                <a:gd name="f7" fmla="val 51"/>
                <a:gd name="f8" fmla="val 11"/>
                <a:gd name="f9" fmla="val 89"/>
                <a:gd name="f10" fmla="val 23"/>
                <a:gd name="f11" fmla="val 77"/>
                <a:gd name="f12" fmla="val 35"/>
                <a:gd name="f13" fmla="val 65"/>
                <a:gd name="f14" fmla="val 45"/>
                <a:gd name="f15" fmla="val 61"/>
                <a:gd name="f16" fmla="val 48"/>
                <a:gd name="f17" fmla="val 54"/>
                <a:gd name="f18" fmla="val 49"/>
                <a:gd name="f19" fmla="val 47"/>
                <a:gd name="f20" fmla="val 44"/>
                <a:gd name="f21" fmla="val 46"/>
                <a:gd name="f22" fmla="val 43"/>
                <a:gd name="f23" fmla="val 40"/>
                <a:gd name="f24" fmla="val 37"/>
                <a:gd name="f25" fmla="val 57"/>
                <a:gd name="f26" fmla="val 33"/>
                <a:gd name="f27" fmla="val 62"/>
                <a:gd name="f28" fmla="val 70"/>
                <a:gd name="f29" fmla="val 74"/>
                <a:gd name="f30" fmla="val 29"/>
                <a:gd name="f31" fmla="val 79"/>
                <a:gd name="f32" fmla="val 72"/>
                <a:gd name="f33" fmla="val 21"/>
                <a:gd name="f34" fmla="val 19"/>
                <a:gd name="f35" fmla="val 58"/>
                <a:gd name="f36" fmla="val 18"/>
                <a:gd name="f37" fmla="val 56"/>
                <a:gd name="f38" fmla="val 17"/>
                <a:gd name="f39" fmla="val 52"/>
                <a:gd name="f40" fmla="val 50"/>
                <a:gd name="f41" fmla="val 42"/>
                <a:gd name="f42" fmla="val 28"/>
                <a:gd name="f43" fmla="val 36"/>
                <a:gd name="f44" fmla="val 27"/>
                <a:gd name="f45" fmla="val 13"/>
                <a:gd name="f46" fmla="val 6"/>
                <a:gd name="f47" fmla="val 4"/>
                <a:gd name="f48" fmla="val 1"/>
                <a:gd name="f49" fmla="val 3"/>
                <a:gd name="f50" fmla="val 41"/>
                <a:gd name="f51" fmla="val 8"/>
                <a:gd name="f52" fmla="val 38"/>
                <a:gd name="f53" fmla="val 14"/>
                <a:gd name="f54" fmla="val 26"/>
                <a:gd name="f55" fmla="val 30"/>
                <a:gd name="f56" fmla="val 32"/>
                <a:gd name="f57" fmla="val 34"/>
                <a:gd name="f58" fmla="val 20"/>
                <a:gd name="f59" fmla="val 12"/>
                <a:gd name="f60" fmla="val 5"/>
                <a:gd name="f61" fmla="val 60"/>
                <a:gd name="f62" fmla="val 67"/>
                <a:gd name="f63" fmla="val 78"/>
                <a:gd name="f64" fmla="val 7"/>
                <a:gd name="f65" fmla="+- 0 0 -90"/>
                <a:gd name="f66" fmla="*/ f3 1 102"/>
                <a:gd name="f67" fmla="*/ f4 1 51"/>
                <a:gd name="f68" fmla="+- f7 0 f5"/>
                <a:gd name="f69" fmla="+- f6 0 f5"/>
                <a:gd name="f70" fmla="*/ f65 f0 1"/>
                <a:gd name="f71" fmla="*/ f69 1 102"/>
                <a:gd name="f72" fmla="*/ f68 1 51"/>
                <a:gd name="f73" fmla="*/ 102 f69 1"/>
                <a:gd name="f74" fmla="*/ 11 f68 1"/>
                <a:gd name="f75" fmla="*/ 65 f69 1"/>
                <a:gd name="f76" fmla="*/ 45 f68 1"/>
                <a:gd name="f77" fmla="*/ 49 f69 1"/>
                <a:gd name="f78" fmla="*/ 49 f68 1"/>
                <a:gd name="f79" fmla="*/ 44 f69 1"/>
                <a:gd name="f80" fmla="*/ 46 f68 1"/>
                <a:gd name="f81" fmla="*/ 46 f69 1"/>
                <a:gd name="f82" fmla="*/ 40 f68 1"/>
                <a:gd name="f83" fmla="*/ 62 f69 1"/>
                <a:gd name="f84" fmla="*/ 33 f68 1"/>
                <a:gd name="f85" fmla="*/ 79 f69 1"/>
                <a:gd name="f86" fmla="*/ 23 f68 1"/>
                <a:gd name="f87" fmla="*/ 58 f69 1"/>
                <a:gd name="f88" fmla="*/ 18 f68 1"/>
                <a:gd name="f89" fmla="*/ 50 f69 1"/>
                <a:gd name="f90" fmla="*/ 21 f68 1"/>
                <a:gd name="f91" fmla="*/ 27 f69 1"/>
                <a:gd name="f92" fmla="*/ 42 f68 1"/>
                <a:gd name="f93" fmla="*/ 6 f69 1"/>
                <a:gd name="f94" fmla="*/ 50 f68 1"/>
                <a:gd name="f95" fmla="*/ 1 f69 1"/>
                <a:gd name="f96" fmla="*/ 47 f68 1"/>
                <a:gd name="f97" fmla="*/ 3 f69 1"/>
                <a:gd name="f98" fmla="*/ 41 f68 1"/>
                <a:gd name="f99" fmla="*/ 19 f69 1"/>
                <a:gd name="f100" fmla="*/ 35 f68 1"/>
                <a:gd name="f101" fmla="*/ 34 f69 1"/>
                <a:gd name="f102" fmla="*/ 28 f68 1"/>
                <a:gd name="f103" fmla="*/ 5 f68 1"/>
                <a:gd name="f104" fmla="*/ 67 f69 1"/>
                <a:gd name="f105" fmla="*/ 1 f68 1"/>
                <a:gd name="f106" fmla="*/ f70 1 f2"/>
                <a:gd name="f107" fmla="*/ f73 1 102"/>
                <a:gd name="f108" fmla="*/ f74 1 51"/>
                <a:gd name="f109" fmla="*/ f75 1 102"/>
                <a:gd name="f110" fmla="*/ f76 1 51"/>
                <a:gd name="f111" fmla="*/ f77 1 102"/>
                <a:gd name="f112" fmla="*/ f78 1 51"/>
                <a:gd name="f113" fmla="*/ f79 1 102"/>
                <a:gd name="f114" fmla="*/ f80 1 51"/>
                <a:gd name="f115" fmla="*/ f81 1 102"/>
                <a:gd name="f116" fmla="*/ f82 1 51"/>
                <a:gd name="f117" fmla="*/ f83 1 102"/>
                <a:gd name="f118" fmla="*/ f84 1 51"/>
                <a:gd name="f119" fmla="*/ f85 1 102"/>
                <a:gd name="f120" fmla="*/ f86 1 51"/>
                <a:gd name="f121" fmla="*/ f87 1 102"/>
                <a:gd name="f122" fmla="*/ f88 1 51"/>
                <a:gd name="f123" fmla="*/ f89 1 102"/>
                <a:gd name="f124" fmla="*/ f90 1 51"/>
                <a:gd name="f125" fmla="*/ f91 1 102"/>
                <a:gd name="f126" fmla="*/ f92 1 51"/>
                <a:gd name="f127" fmla="*/ f93 1 102"/>
                <a:gd name="f128" fmla="*/ f94 1 51"/>
                <a:gd name="f129" fmla="*/ f95 1 102"/>
                <a:gd name="f130" fmla="*/ f96 1 51"/>
                <a:gd name="f131" fmla="*/ f97 1 102"/>
                <a:gd name="f132" fmla="*/ f98 1 51"/>
                <a:gd name="f133" fmla="*/ f99 1 102"/>
                <a:gd name="f134" fmla="*/ f100 1 51"/>
                <a:gd name="f135" fmla="*/ f101 1 102"/>
                <a:gd name="f136" fmla="*/ f102 1 51"/>
                <a:gd name="f137" fmla="*/ f103 1 51"/>
                <a:gd name="f138" fmla="*/ f104 1 102"/>
                <a:gd name="f139" fmla="*/ f105 1 51"/>
                <a:gd name="f140" fmla="*/ 0 1 f71"/>
                <a:gd name="f141" fmla="*/ f6 1 f71"/>
                <a:gd name="f142" fmla="*/ 0 1 f72"/>
                <a:gd name="f143" fmla="*/ f7 1 f72"/>
                <a:gd name="f144" fmla="+- f106 0 f1"/>
                <a:gd name="f145" fmla="*/ f107 1 f71"/>
                <a:gd name="f146" fmla="*/ f108 1 f72"/>
                <a:gd name="f147" fmla="*/ f109 1 f71"/>
                <a:gd name="f148" fmla="*/ f110 1 f72"/>
                <a:gd name="f149" fmla="*/ f111 1 f71"/>
                <a:gd name="f150" fmla="*/ f112 1 f72"/>
                <a:gd name="f151" fmla="*/ f113 1 f71"/>
                <a:gd name="f152" fmla="*/ f114 1 f72"/>
                <a:gd name="f153" fmla="*/ f115 1 f71"/>
                <a:gd name="f154" fmla="*/ f116 1 f72"/>
                <a:gd name="f155" fmla="*/ f117 1 f71"/>
                <a:gd name="f156" fmla="*/ f118 1 f72"/>
                <a:gd name="f157" fmla="*/ f119 1 f71"/>
                <a:gd name="f158" fmla="*/ f120 1 f72"/>
                <a:gd name="f159" fmla="*/ f121 1 f71"/>
                <a:gd name="f160" fmla="*/ f122 1 f72"/>
                <a:gd name="f161" fmla="*/ f123 1 f71"/>
                <a:gd name="f162" fmla="*/ f124 1 f72"/>
                <a:gd name="f163" fmla="*/ f125 1 f71"/>
                <a:gd name="f164" fmla="*/ f126 1 f72"/>
                <a:gd name="f165" fmla="*/ f127 1 f71"/>
                <a:gd name="f166" fmla="*/ f128 1 f72"/>
                <a:gd name="f167" fmla="*/ f129 1 f71"/>
                <a:gd name="f168" fmla="*/ f130 1 f72"/>
                <a:gd name="f169" fmla="*/ f131 1 f71"/>
                <a:gd name="f170" fmla="*/ f132 1 f72"/>
                <a:gd name="f171" fmla="*/ f133 1 f71"/>
                <a:gd name="f172" fmla="*/ f134 1 f72"/>
                <a:gd name="f173" fmla="*/ f135 1 f71"/>
                <a:gd name="f174" fmla="*/ f136 1 f72"/>
                <a:gd name="f175" fmla="*/ f137 1 f72"/>
                <a:gd name="f176" fmla="*/ f138 1 f71"/>
                <a:gd name="f177" fmla="*/ f139 1 f72"/>
                <a:gd name="f178" fmla="*/ f140 f66 1"/>
                <a:gd name="f179" fmla="*/ f141 f66 1"/>
                <a:gd name="f180" fmla="*/ f143 f67 1"/>
                <a:gd name="f181" fmla="*/ f142 f67 1"/>
                <a:gd name="f182" fmla="*/ f145 f66 1"/>
                <a:gd name="f183" fmla="*/ f146 f67 1"/>
                <a:gd name="f184" fmla="*/ f147 f66 1"/>
                <a:gd name="f185" fmla="*/ f148 f67 1"/>
                <a:gd name="f186" fmla="*/ f149 f66 1"/>
                <a:gd name="f187" fmla="*/ f150 f67 1"/>
                <a:gd name="f188" fmla="*/ f151 f66 1"/>
                <a:gd name="f189" fmla="*/ f152 f67 1"/>
                <a:gd name="f190" fmla="*/ f153 f66 1"/>
                <a:gd name="f191" fmla="*/ f154 f67 1"/>
                <a:gd name="f192" fmla="*/ f155 f66 1"/>
                <a:gd name="f193" fmla="*/ f156 f67 1"/>
                <a:gd name="f194" fmla="*/ f157 f66 1"/>
                <a:gd name="f195" fmla="*/ f158 f67 1"/>
                <a:gd name="f196" fmla="*/ f159 f66 1"/>
                <a:gd name="f197" fmla="*/ f160 f67 1"/>
                <a:gd name="f198" fmla="*/ f161 f66 1"/>
                <a:gd name="f199" fmla="*/ f162 f67 1"/>
                <a:gd name="f200" fmla="*/ f163 f66 1"/>
                <a:gd name="f201" fmla="*/ f164 f67 1"/>
                <a:gd name="f202" fmla="*/ f165 f66 1"/>
                <a:gd name="f203" fmla="*/ f166 f67 1"/>
                <a:gd name="f204" fmla="*/ f167 f66 1"/>
                <a:gd name="f205" fmla="*/ f168 f67 1"/>
                <a:gd name="f206" fmla="*/ f169 f66 1"/>
                <a:gd name="f207" fmla="*/ f170 f67 1"/>
                <a:gd name="f208" fmla="*/ f171 f66 1"/>
                <a:gd name="f209" fmla="*/ f172 f67 1"/>
                <a:gd name="f210" fmla="*/ f173 f66 1"/>
                <a:gd name="f211" fmla="*/ f174 f67 1"/>
                <a:gd name="f212" fmla="*/ f175 f67 1"/>
                <a:gd name="f213" fmla="*/ f176 f66 1"/>
                <a:gd name="f214" fmla="*/ f177 f67 1"/>
              </a:gdLst>
              <a:ahLst/>
              <a:cxnLst>
                <a:cxn ang="3cd4">
                  <a:pos x="hc" y="t"/>
                </a:cxn>
                <a:cxn ang="0">
                  <a:pos x="r" y="vc"/>
                </a:cxn>
                <a:cxn ang="cd4">
                  <a:pos x="hc" y="b"/>
                </a:cxn>
                <a:cxn ang="cd2">
                  <a:pos x="l" y="vc"/>
                </a:cxn>
                <a:cxn ang="f144">
                  <a:pos x="f182" y="f183"/>
                </a:cxn>
                <a:cxn ang="f144">
                  <a:pos x="f184" y="f185"/>
                </a:cxn>
                <a:cxn ang="f144">
                  <a:pos x="f186" y="f187"/>
                </a:cxn>
                <a:cxn ang="f144">
                  <a:pos x="f188" y="f189"/>
                </a:cxn>
                <a:cxn ang="f144">
                  <a:pos x="f190" y="f191"/>
                </a:cxn>
                <a:cxn ang="f144">
                  <a:pos x="f192" y="f193"/>
                </a:cxn>
                <a:cxn ang="f144">
                  <a:pos x="f194" y="f195"/>
                </a:cxn>
                <a:cxn ang="f144">
                  <a:pos x="f196" y="f197"/>
                </a:cxn>
                <a:cxn ang="f144">
                  <a:pos x="f198" y="f199"/>
                </a:cxn>
                <a:cxn ang="f144">
                  <a:pos x="f200" y="f201"/>
                </a:cxn>
                <a:cxn ang="f144">
                  <a:pos x="f202" y="f203"/>
                </a:cxn>
                <a:cxn ang="f144">
                  <a:pos x="f204" y="f205"/>
                </a:cxn>
                <a:cxn ang="f144">
                  <a:pos x="f206" y="f207"/>
                </a:cxn>
                <a:cxn ang="f144">
                  <a:pos x="f208" y="f209"/>
                </a:cxn>
                <a:cxn ang="f144">
                  <a:pos x="f210" y="f211"/>
                </a:cxn>
                <a:cxn ang="f144">
                  <a:pos x="f196" y="f212"/>
                </a:cxn>
                <a:cxn ang="f144">
                  <a:pos x="f213" y="f214"/>
                </a:cxn>
                <a:cxn ang="f144">
                  <a:pos x="f182" y="f183"/>
                </a:cxn>
              </a:cxnLst>
              <a:rect l="f178" t="f181" r="f179" b="f180"/>
              <a:pathLst>
                <a:path w="102" h="51">
                  <a:moveTo>
                    <a:pt x="f6" y="f8"/>
                  </a:moveTo>
                  <a:cubicBezTo>
                    <a:pt x="f9" y="f10"/>
                    <a:pt x="f11" y="f12"/>
                    <a:pt x="f13" y="f14"/>
                  </a:cubicBezTo>
                  <a:cubicBezTo>
                    <a:pt x="f15" y="f16"/>
                    <a:pt x="f17" y="f16"/>
                    <a:pt x="f18" y="f18"/>
                  </a:cubicBezTo>
                  <a:cubicBezTo>
                    <a:pt x="f19" y="f18"/>
                    <a:pt x="f20" y="f19"/>
                    <a:pt x="f20" y="f21"/>
                  </a:cubicBezTo>
                  <a:cubicBezTo>
                    <a:pt x="f22" y="f20"/>
                    <a:pt x="f20" y="f23"/>
                    <a:pt x="f21" y="f23"/>
                  </a:cubicBezTo>
                  <a:cubicBezTo>
                    <a:pt x="f7" y="f24"/>
                    <a:pt x="f25" y="f26"/>
                    <a:pt x="f27" y="f26"/>
                  </a:cubicBezTo>
                  <a:cubicBezTo>
                    <a:pt x="f28" y="f26"/>
                    <a:pt x="f29" y="f30"/>
                    <a:pt x="f31" y="f10"/>
                  </a:cubicBezTo>
                  <a:cubicBezTo>
                    <a:pt x="f32" y="f33"/>
                    <a:pt x="f13" y="f34"/>
                    <a:pt x="f35" y="f36"/>
                  </a:cubicBezTo>
                  <a:cubicBezTo>
                    <a:pt x="f37" y="f38"/>
                    <a:pt x="f39" y="f34"/>
                    <a:pt x="f40" y="f33"/>
                  </a:cubicBezTo>
                  <a:cubicBezTo>
                    <a:pt x="f41" y="f42"/>
                    <a:pt x="f43" y="f43"/>
                    <a:pt x="f44" y="f41"/>
                  </a:cubicBezTo>
                  <a:cubicBezTo>
                    <a:pt x="f33" y="f21"/>
                    <a:pt x="f45" y="f16"/>
                    <a:pt x="f46" y="f40"/>
                  </a:cubicBezTo>
                  <a:cubicBezTo>
                    <a:pt x="f47" y="f7"/>
                    <a:pt x="f48" y="f18"/>
                    <a:pt x="f48" y="f19"/>
                  </a:cubicBezTo>
                  <a:cubicBezTo>
                    <a:pt x="f5" y="f14"/>
                    <a:pt x="f48" y="f41"/>
                    <a:pt x="f49" y="f50"/>
                  </a:cubicBezTo>
                  <a:cubicBezTo>
                    <a:pt x="f51" y="f52"/>
                    <a:pt x="f53" y="f12"/>
                    <a:pt x="f34" y="f12"/>
                  </a:cubicBezTo>
                  <a:cubicBezTo>
                    <a:pt x="f54" y="f12"/>
                    <a:pt x="f55" y="f56"/>
                    <a:pt x="f57" y="f42"/>
                  </a:cubicBezTo>
                  <a:cubicBezTo>
                    <a:pt x="f50" y="f58"/>
                    <a:pt x="f18" y="f59"/>
                    <a:pt x="f35" y="f60"/>
                  </a:cubicBezTo>
                  <a:cubicBezTo>
                    <a:pt x="f61" y="f49"/>
                    <a:pt x="f13" y="f5"/>
                    <a:pt x="f62" y="f48"/>
                  </a:cubicBezTo>
                  <a:cubicBezTo>
                    <a:pt x="f63" y="f49"/>
                    <a:pt x="f9" y="f64"/>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5">
              <a:extLst>
                <a:ext uri="{FF2B5EF4-FFF2-40B4-BE49-F238E27FC236}">
                  <a16:creationId xmlns:a16="http://schemas.microsoft.com/office/drawing/2014/main" id="{B251181F-B6E7-15D5-F5C9-5B620949417C}"/>
                </a:ext>
              </a:extLst>
            </p:cNvPr>
            <p:cNvSpPr/>
            <p:nvPr/>
          </p:nvSpPr>
          <p:spPr>
            <a:xfrm>
              <a:off x="10113172" y="2405064"/>
              <a:ext cx="257175" cy="150811"/>
            </a:xfrm>
            <a:custGeom>
              <a:avLst/>
              <a:gdLst>
                <a:gd name="f0" fmla="val 10800000"/>
                <a:gd name="f1" fmla="val 5400000"/>
                <a:gd name="f2" fmla="val 180"/>
                <a:gd name="f3" fmla="val w"/>
                <a:gd name="f4" fmla="val h"/>
                <a:gd name="f5" fmla="val 0"/>
                <a:gd name="f6" fmla="val 68"/>
                <a:gd name="f7" fmla="val 40"/>
                <a:gd name="f8" fmla="val 24"/>
                <a:gd name="f9" fmla="val 48"/>
                <a:gd name="f10" fmla="val 29"/>
                <a:gd name="f11" fmla="val 34"/>
                <a:gd name="f12" fmla="val 9"/>
                <a:gd name="f13" fmla="val 39"/>
                <a:gd name="f14" fmla="val 8"/>
                <a:gd name="f15" fmla="val 3"/>
                <a:gd name="f16" fmla="val 37"/>
                <a:gd name="f17" fmla="val 36"/>
                <a:gd name="f18" fmla="val 2"/>
                <a:gd name="f19" fmla="val 25"/>
                <a:gd name="f20" fmla="val 1"/>
                <a:gd name="f21" fmla="val 13"/>
                <a:gd name="f22" fmla="val 7"/>
                <a:gd name="f23" fmla="val 46"/>
                <a:gd name="f24" fmla="val 14"/>
                <a:gd name="f25" fmla="val 67"/>
                <a:gd name="f26" fmla="val 21"/>
                <a:gd name="f27" fmla="val 22"/>
                <a:gd name="f28" fmla="val 23"/>
                <a:gd name="f29" fmla="+- 0 0 -90"/>
                <a:gd name="f30" fmla="*/ f3 1 68"/>
                <a:gd name="f31" fmla="*/ f4 1 40"/>
                <a:gd name="f32" fmla="+- f7 0 f5"/>
                <a:gd name="f33" fmla="+- f6 0 f5"/>
                <a:gd name="f34" fmla="*/ f29 f0 1"/>
                <a:gd name="f35" fmla="*/ f33 1 68"/>
                <a:gd name="f36" fmla="*/ f32 1 40"/>
                <a:gd name="f37" fmla="*/ 68 f33 1"/>
                <a:gd name="f38" fmla="*/ 24 f32 1"/>
                <a:gd name="f39" fmla="*/ 9 f33 1"/>
                <a:gd name="f40" fmla="*/ 39 f32 1"/>
                <a:gd name="f41" fmla="*/ 3 f33 1"/>
                <a:gd name="f42" fmla="*/ 36 f32 1"/>
                <a:gd name="f43" fmla="*/ 0 f33 1"/>
                <a:gd name="f44" fmla="*/ 0 f32 1"/>
                <a:gd name="f45" fmla="*/ 67 f33 1"/>
                <a:gd name="f46" fmla="*/ 21 f32 1"/>
                <a:gd name="f47" fmla="*/ f34 1 f2"/>
                <a:gd name="f48" fmla="*/ f37 1 68"/>
                <a:gd name="f49" fmla="*/ f38 1 40"/>
                <a:gd name="f50" fmla="*/ f39 1 68"/>
                <a:gd name="f51" fmla="*/ f40 1 40"/>
                <a:gd name="f52" fmla="*/ f41 1 68"/>
                <a:gd name="f53" fmla="*/ f42 1 40"/>
                <a:gd name="f54" fmla="*/ f43 1 68"/>
                <a:gd name="f55" fmla="*/ f44 1 40"/>
                <a:gd name="f56" fmla="*/ f45 1 68"/>
                <a:gd name="f57" fmla="*/ f46 1 40"/>
                <a:gd name="f58" fmla="*/ 0 1 f35"/>
                <a:gd name="f59" fmla="*/ f6 1 f35"/>
                <a:gd name="f60" fmla="*/ 0 1 f36"/>
                <a:gd name="f61" fmla="*/ f7 1 f36"/>
                <a:gd name="f62" fmla="+- f47 0 f1"/>
                <a:gd name="f63" fmla="*/ f48 1 f35"/>
                <a:gd name="f64" fmla="*/ f49 1 f36"/>
                <a:gd name="f65" fmla="*/ f50 1 f35"/>
                <a:gd name="f66" fmla="*/ f51 1 f36"/>
                <a:gd name="f67" fmla="*/ f52 1 f35"/>
                <a:gd name="f68" fmla="*/ f53 1 f36"/>
                <a:gd name="f69" fmla="*/ f54 1 f35"/>
                <a:gd name="f70" fmla="*/ f55 1 f36"/>
                <a:gd name="f71" fmla="*/ f56 1 f35"/>
                <a:gd name="f72" fmla="*/ f57 1 f36"/>
                <a:gd name="f73" fmla="*/ f58 f30 1"/>
                <a:gd name="f74" fmla="*/ f59 f30 1"/>
                <a:gd name="f75" fmla="*/ f61 f31 1"/>
                <a:gd name="f76" fmla="*/ f60 f31 1"/>
                <a:gd name="f77" fmla="*/ f63 f30 1"/>
                <a:gd name="f78" fmla="*/ f64 f31 1"/>
                <a:gd name="f79" fmla="*/ f65 f30 1"/>
                <a:gd name="f80" fmla="*/ f66 f31 1"/>
                <a:gd name="f81" fmla="*/ f67 f30 1"/>
                <a:gd name="f82" fmla="*/ f68 f31 1"/>
                <a:gd name="f83" fmla="*/ f69 f30 1"/>
                <a:gd name="f84" fmla="*/ f70 f31 1"/>
                <a:gd name="f85" fmla="*/ f71 f30 1"/>
                <a:gd name="f86" fmla="*/ f72 f31 1"/>
              </a:gdLst>
              <a:ahLst/>
              <a:cxnLst>
                <a:cxn ang="3cd4">
                  <a:pos x="hc" y="t"/>
                </a:cxn>
                <a:cxn ang="0">
                  <a:pos x="r" y="vc"/>
                </a:cxn>
                <a:cxn ang="cd4">
                  <a:pos x="hc" y="b"/>
                </a:cxn>
                <a:cxn ang="cd2">
                  <a:pos x="l" y="vc"/>
                </a:cxn>
                <a:cxn ang="f62">
                  <a:pos x="f77" y="f78"/>
                </a:cxn>
                <a:cxn ang="f62">
                  <a:pos x="f79" y="f80"/>
                </a:cxn>
                <a:cxn ang="f62">
                  <a:pos x="f81" y="f82"/>
                </a:cxn>
                <a:cxn ang="f62">
                  <a:pos x="f83" y="f84"/>
                </a:cxn>
                <a:cxn ang="f62">
                  <a:pos x="f85" y="f86"/>
                </a:cxn>
                <a:cxn ang="f62">
                  <a:pos x="f77" y="f78"/>
                </a:cxn>
              </a:cxnLst>
              <a:rect l="f73" t="f76" r="f74" b="f75"/>
              <a:pathLst>
                <a:path w="68" h="40">
                  <a:moveTo>
                    <a:pt x="f6" y="f8"/>
                  </a:moveTo>
                  <a:cubicBezTo>
                    <a:pt x="f9" y="f10"/>
                    <a:pt x="f10" y="f11"/>
                    <a:pt x="f12" y="f13"/>
                  </a:cubicBezTo>
                  <a:cubicBezTo>
                    <a:pt x="f14" y="f7"/>
                    <a:pt x="f15" y="f16"/>
                    <a:pt x="f15" y="f17"/>
                  </a:cubicBezTo>
                  <a:cubicBezTo>
                    <a:pt x="f18" y="f19"/>
                    <a:pt x="f20" y="f21"/>
                    <a:pt x="f5" y="f5"/>
                  </a:cubicBezTo>
                  <a:cubicBezTo>
                    <a:pt x="f8" y="f22"/>
                    <a:pt x="f23" y="f24"/>
                    <a:pt x="f25" y="f26"/>
                  </a:cubicBezTo>
                  <a:cubicBezTo>
                    <a:pt x="f25" y="f27"/>
                    <a:pt x="f25" y="f28"/>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6">
              <a:extLst>
                <a:ext uri="{FF2B5EF4-FFF2-40B4-BE49-F238E27FC236}">
                  <a16:creationId xmlns:a16="http://schemas.microsoft.com/office/drawing/2014/main" id="{7FA6B044-3ED9-6F61-23D2-EFA18A93429C}"/>
                </a:ext>
              </a:extLst>
            </p:cNvPr>
            <p:cNvSpPr/>
            <p:nvPr/>
          </p:nvSpPr>
          <p:spPr>
            <a:xfrm>
              <a:off x="9936958" y="2536829"/>
              <a:ext cx="252410" cy="131765"/>
            </a:xfrm>
            <a:custGeom>
              <a:avLst/>
              <a:gdLst>
                <a:gd name="f0" fmla="val 10800000"/>
                <a:gd name="f1" fmla="val 5400000"/>
                <a:gd name="f2" fmla="val 180"/>
                <a:gd name="f3" fmla="val w"/>
                <a:gd name="f4" fmla="val h"/>
                <a:gd name="f5" fmla="val 0"/>
                <a:gd name="f6" fmla="val 67"/>
                <a:gd name="f7" fmla="val 35"/>
                <a:gd name="f8" fmla="val 12"/>
                <a:gd name="f9" fmla="val 13"/>
                <a:gd name="f10" fmla="val 8"/>
                <a:gd name="f11" fmla="val 26"/>
                <a:gd name="f12" fmla="val 4"/>
                <a:gd name="f13" fmla="val 40"/>
                <a:gd name="f14" fmla="val 44"/>
                <a:gd name="f15" fmla="val 16"/>
                <a:gd name="f16" fmla="val 55"/>
                <a:gd name="f17" fmla="val 9"/>
                <a:gd name="f18" fmla="val 66"/>
                <a:gd name="f19" fmla="val 17"/>
                <a:gd name="f20" fmla="val 25"/>
                <a:gd name="f21" fmla="val 27"/>
                <a:gd name="f22" fmla="val 22"/>
                <a:gd name="f23" fmla="val 21"/>
                <a:gd name="f24" fmla="val 14"/>
                <a:gd name="f25" fmla="+- 0 0 -90"/>
                <a:gd name="f26" fmla="*/ f3 1 67"/>
                <a:gd name="f27" fmla="*/ f4 1 35"/>
                <a:gd name="f28" fmla="+- f7 0 f5"/>
                <a:gd name="f29" fmla="+- f6 0 f5"/>
                <a:gd name="f30" fmla="*/ f25 f0 1"/>
                <a:gd name="f31" fmla="*/ f29 1 67"/>
                <a:gd name="f32" fmla="*/ f28 1 35"/>
                <a:gd name="f33" fmla="*/ 0 f29 1"/>
                <a:gd name="f34" fmla="*/ 12 f28 1"/>
                <a:gd name="f35" fmla="*/ 40 f29 1"/>
                <a:gd name="f36" fmla="*/ 0 f28 1"/>
                <a:gd name="f37" fmla="*/ 66 f29 1"/>
                <a:gd name="f38" fmla="*/ 8 f28 1"/>
                <a:gd name="f39" fmla="*/ 67 f29 1"/>
                <a:gd name="f40" fmla="*/ 35 f28 1"/>
                <a:gd name="f41" fmla="*/ 14 f28 1"/>
                <a:gd name="f42" fmla="*/ f30 1 f2"/>
                <a:gd name="f43" fmla="*/ f33 1 67"/>
                <a:gd name="f44" fmla="*/ f34 1 35"/>
                <a:gd name="f45" fmla="*/ f35 1 67"/>
                <a:gd name="f46" fmla="*/ f36 1 35"/>
                <a:gd name="f47" fmla="*/ f37 1 67"/>
                <a:gd name="f48" fmla="*/ f38 1 35"/>
                <a:gd name="f49" fmla="*/ f39 1 67"/>
                <a:gd name="f50" fmla="*/ f40 1 35"/>
                <a:gd name="f51" fmla="*/ f41 1 35"/>
                <a:gd name="f52" fmla="*/ 0 1 f31"/>
                <a:gd name="f53" fmla="*/ f6 1 f31"/>
                <a:gd name="f54" fmla="*/ 0 1 f32"/>
                <a:gd name="f55" fmla="*/ f7 1 f32"/>
                <a:gd name="f56" fmla="+- f42 0 f1"/>
                <a:gd name="f57" fmla="*/ f43 1 f31"/>
                <a:gd name="f58" fmla="*/ f44 1 f32"/>
                <a:gd name="f59" fmla="*/ f45 1 f31"/>
                <a:gd name="f60" fmla="*/ f46 1 f32"/>
                <a:gd name="f61" fmla="*/ f47 1 f31"/>
                <a:gd name="f62" fmla="*/ f48 1 f32"/>
                <a:gd name="f63" fmla="*/ f49 1 f31"/>
                <a:gd name="f64" fmla="*/ f50 1 f32"/>
                <a:gd name="f65" fmla="*/ f51 1 f32"/>
                <a:gd name="f66" fmla="*/ f52 f26 1"/>
                <a:gd name="f67" fmla="*/ f53 f26 1"/>
                <a:gd name="f68" fmla="*/ f55 f27 1"/>
                <a:gd name="f69" fmla="*/ f54 f27 1"/>
                <a:gd name="f70" fmla="*/ f57 f26 1"/>
                <a:gd name="f71" fmla="*/ f58 f27 1"/>
                <a:gd name="f72" fmla="*/ f59 f26 1"/>
                <a:gd name="f73" fmla="*/ f60 f27 1"/>
                <a:gd name="f74" fmla="*/ f61 f26 1"/>
                <a:gd name="f75" fmla="*/ f62 f27 1"/>
                <a:gd name="f76" fmla="*/ f63 f26 1"/>
                <a:gd name="f77" fmla="*/ f64 f27 1"/>
                <a:gd name="f78" fmla="*/ f65 f27 1"/>
              </a:gdLst>
              <a:ahLst/>
              <a:cxnLst>
                <a:cxn ang="3cd4">
                  <a:pos x="hc" y="t"/>
                </a:cxn>
                <a:cxn ang="0">
                  <a:pos x="r" y="vc"/>
                </a:cxn>
                <a:cxn ang="cd4">
                  <a:pos x="hc" y="b"/>
                </a:cxn>
                <a:cxn ang="cd2">
                  <a:pos x="l" y="vc"/>
                </a:cxn>
                <a:cxn ang="f56">
                  <a:pos x="f70" y="f71"/>
                </a:cxn>
                <a:cxn ang="f56">
                  <a:pos x="f72" y="f73"/>
                </a:cxn>
                <a:cxn ang="f56">
                  <a:pos x="f74" y="f75"/>
                </a:cxn>
                <a:cxn ang="f56">
                  <a:pos x="f76" y="f77"/>
                </a:cxn>
                <a:cxn ang="f56">
                  <a:pos x="f70" y="f78"/>
                </a:cxn>
                <a:cxn ang="f56">
                  <a:pos x="f70" y="f71"/>
                </a:cxn>
              </a:cxnLst>
              <a:rect l="f66" t="f69" r="f67" b="f68"/>
              <a:pathLst>
                <a:path w="67" h="35">
                  <a:moveTo>
                    <a:pt x="f5" y="f8"/>
                  </a:moveTo>
                  <a:cubicBezTo>
                    <a:pt x="f9" y="f10"/>
                    <a:pt x="f11" y="f12"/>
                    <a:pt x="f13" y="f5"/>
                  </a:cubicBezTo>
                  <a:cubicBezTo>
                    <a:pt x="f14" y="f15"/>
                    <a:pt x="f16" y="f17"/>
                    <a:pt x="f18" y="f10"/>
                  </a:cubicBezTo>
                  <a:cubicBezTo>
                    <a:pt x="f18" y="f19"/>
                    <a:pt x="f6" y="f20"/>
                    <a:pt x="f6" y="f7"/>
                  </a:cubicBezTo>
                  <a:cubicBezTo>
                    <a:pt x="f14" y="f21"/>
                    <a:pt x="f22" y="f23"/>
                    <a:pt x="f5" y="f24"/>
                  </a:cubicBezTo>
                  <a:cubicBezTo>
                    <a:pt x="f5" y="f9"/>
                    <a:pt x="f5" y="f8"/>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7">
              <a:extLst>
                <a:ext uri="{FF2B5EF4-FFF2-40B4-BE49-F238E27FC236}">
                  <a16:creationId xmlns:a16="http://schemas.microsoft.com/office/drawing/2014/main" id="{C9B45F56-75F5-1CF4-5C11-486B4C371FB2}"/>
                </a:ext>
              </a:extLst>
            </p:cNvPr>
            <p:cNvSpPr/>
            <p:nvPr/>
          </p:nvSpPr>
          <p:spPr>
            <a:xfrm>
              <a:off x="9932194" y="2424110"/>
              <a:ext cx="155576" cy="134938"/>
            </a:xfrm>
            <a:custGeom>
              <a:avLst/>
              <a:gdLst>
                <a:gd name="f0" fmla="val 10800000"/>
                <a:gd name="f1" fmla="val 5400000"/>
                <a:gd name="f2" fmla="val 180"/>
                <a:gd name="f3" fmla="val w"/>
                <a:gd name="f4" fmla="val h"/>
                <a:gd name="f5" fmla="val 0"/>
                <a:gd name="f6" fmla="val 41"/>
                <a:gd name="f7" fmla="val 36"/>
                <a:gd name="f8" fmla="val 34"/>
                <a:gd name="f9" fmla="val 12"/>
                <a:gd name="f10" fmla="val 23"/>
                <a:gd name="f11" fmla="val 24"/>
                <a:gd name="f12" fmla="val 11"/>
                <a:gd name="f13" fmla="val 37"/>
                <a:gd name="f14" fmla="val 38"/>
                <a:gd name="f15" fmla="val 39"/>
                <a:gd name="f16" fmla="val 40"/>
                <a:gd name="f17" fmla="val 8"/>
                <a:gd name="f18" fmla="val 15"/>
                <a:gd name="f19" fmla="val 22"/>
                <a:gd name="f20" fmla="val 26"/>
                <a:gd name="f21" fmla="val 25"/>
                <a:gd name="f22" fmla="val 30"/>
                <a:gd name="f23" fmla="val 13"/>
                <a:gd name="f24" fmla="val 33"/>
                <a:gd name="f25" fmla="val 1"/>
                <a:gd name="f26" fmla="val 35"/>
                <a:gd name="f27" fmla="+- 0 0 -90"/>
                <a:gd name="f28" fmla="*/ f3 1 41"/>
                <a:gd name="f29" fmla="*/ f4 1 36"/>
                <a:gd name="f30" fmla="+- f7 0 f5"/>
                <a:gd name="f31" fmla="+- f6 0 f5"/>
                <a:gd name="f32" fmla="*/ f27 f0 1"/>
                <a:gd name="f33" fmla="*/ f31 1 41"/>
                <a:gd name="f34" fmla="*/ f30 1 36"/>
                <a:gd name="f35" fmla="*/ 0 f31 1"/>
                <a:gd name="f36" fmla="*/ 34 f30 1"/>
                <a:gd name="f37" fmla="*/ 37 f31 1"/>
                <a:gd name="f38" fmla="*/ 0 f30 1"/>
                <a:gd name="f39" fmla="*/ 40 f31 1"/>
                <a:gd name="f40" fmla="*/ 41 f31 1"/>
                <a:gd name="f41" fmla="*/ 22 f30 1"/>
                <a:gd name="f42" fmla="*/ 26 f30 1"/>
                <a:gd name="f43" fmla="*/ 1 f31 1"/>
                <a:gd name="f44" fmla="*/ 36 f30 1"/>
                <a:gd name="f45" fmla="*/ f32 1 f2"/>
                <a:gd name="f46" fmla="*/ f35 1 41"/>
                <a:gd name="f47" fmla="*/ f36 1 36"/>
                <a:gd name="f48" fmla="*/ f37 1 41"/>
                <a:gd name="f49" fmla="*/ f38 1 36"/>
                <a:gd name="f50" fmla="*/ f39 1 41"/>
                <a:gd name="f51" fmla="*/ f40 1 41"/>
                <a:gd name="f52" fmla="*/ f41 1 36"/>
                <a:gd name="f53" fmla="*/ f42 1 36"/>
                <a:gd name="f54" fmla="*/ f43 1 41"/>
                <a:gd name="f55" fmla="*/ f44 1 36"/>
                <a:gd name="f56" fmla="*/ 0 1 f33"/>
                <a:gd name="f57" fmla="*/ f6 1 f33"/>
                <a:gd name="f58" fmla="*/ 0 1 f34"/>
                <a:gd name="f59" fmla="*/ f7 1 f34"/>
                <a:gd name="f60" fmla="+- f45 0 f1"/>
                <a:gd name="f61" fmla="*/ f46 1 f33"/>
                <a:gd name="f62" fmla="*/ f47 1 f34"/>
                <a:gd name="f63" fmla="*/ f48 1 f33"/>
                <a:gd name="f64" fmla="*/ f49 1 f34"/>
                <a:gd name="f65" fmla="*/ f50 1 f33"/>
                <a:gd name="f66" fmla="*/ f51 1 f33"/>
                <a:gd name="f67" fmla="*/ f52 1 f34"/>
                <a:gd name="f68" fmla="*/ f53 1 f34"/>
                <a:gd name="f69" fmla="*/ f54 1 f33"/>
                <a:gd name="f70" fmla="*/ f55 1 f34"/>
                <a:gd name="f71" fmla="*/ f56 f28 1"/>
                <a:gd name="f72" fmla="*/ f57 f28 1"/>
                <a:gd name="f73" fmla="*/ f59 f29 1"/>
                <a:gd name="f74" fmla="*/ f58 f29 1"/>
                <a:gd name="f75" fmla="*/ f61 f28 1"/>
                <a:gd name="f76" fmla="*/ f62 f29 1"/>
                <a:gd name="f77" fmla="*/ f63 f28 1"/>
                <a:gd name="f78" fmla="*/ f64 f29 1"/>
                <a:gd name="f79" fmla="*/ f65 f28 1"/>
                <a:gd name="f80" fmla="*/ f66 f28 1"/>
                <a:gd name="f81" fmla="*/ f67 f29 1"/>
                <a:gd name="f82" fmla="*/ f68 f29 1"/>
                <a:gd name="f83" fmla="*/ f69 f28 1"/>
                <a:gd name="f84" fmla="*/ f70 f29 1"/>
              </a:gdLst>
              <a:ahLst/>
              <a:cxnLst>
                <a:cxn ang="3cd4">
                  <a:pos x="hc" y="t"/>
                </a:cxn>
                <a:cxn ang="0">
                  <a:pos x="r" y="vc"/>
                </a:cxn>
                <a:cxn ang="cd4">
                  <a:pos x="hc" y="b"/>
                </a:cxn>
                <a:cxn ang="cd2">
                  <a:pos x="l" y="vc"/>
                </a:cxn>
                <a:cxn ang="f60">
                  <a:pos x="f75" y="f76"/>
                </a:cxn>
                <a:cxn ang="f60">
                  <a:pos x="f77" y="f78"/>
                </a:cxn>
                <a:cxn ang="f60">
                  <a:pos x="f79" y="f78"/>
                </a:cxn>
                <a:cxn ang="f60">
                  <a:pos x="f80" y="f81"/>
                </a:cxn>
                <a:cxn ang="f60">
                  <a:pos x="f77" y="f82"/>
                </a:cxn>
                <a:cxn ang="f60">
                  <a:pos x="f83" y="f84"/>
                </a:cxn>
                <a:cxn ang="f60">
                  <a:pos x="f75" y="f76"/>
                </a:cxn>
              </a:cxnLst>
              <a:rect l="f71" t="f74" r="f72" b="f73"/>
              <a:pathLst>
                <a:path w="41" h="36">
                  <a:moveTo>
                    <a:pt x="f5" y="f8"/>
                  </a:moveTo>
                  <a:cubicBezTo>
                    <a:pt x="f9" y="f10"/>
                    <a:pt x="f11" y="f12"/>
                    <a:pt x="f13" y="f5"/>
                  </a:cubicBezTo>
                  <a:cubicBezTo>
                    <a:pt x="f14" y="f5"/>
                    <a:pt x="f15" y="f5"/>
                    <a:pt x="f16" y="f5"/>
                  </a:cubicBezTo>
                  <a:cubicBezTo>
                    <a:pt x="f16" y="f17"/>
                    <a:pt x="f6" y="f18"/>
                    <a:pt x="f6" y="f19"/>
                  </a:cubicBezTo>
                  <a:cubicBezTo>
                    <a:pt x="f6" y="f11"/>
                    <a:pt x="f15" y="f20"/>
                    <a:pt x="f13" y="f20"/>
                  </a:cubicBezTo>
                  <a:cubicBezTo>
                    <a:pt x="f21" y="f22"/>
                    <a:pt x="f23" y="f24"/>
                    <a:pt x="f25" y="f7"/>
                  </a:cubicBezTo>
                  <a:cubicBezTo>
                    <a:pt x="f25" y="f7"/>
                    <a:pt x="f5" y="f26"/>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8">
              <a:extLst>
                <a:ext uri="{FF2B5EF4-FFF2-40B4-BE49-F238E27FC236}">
                  <a16:creationId xmlns:a16="http://schemas.microsoft.com/office/drawing/2014/main" id="{B7B1B174-4478-D958-53BE-11586E0AEF1E}"/>
                </a:ext>
              </a:extLst>
            </p:cNvPr>
            <p:cNvSpPr/>
            <p:nvPr/>
          </p:nvSpPr>
          <p:spPr>
            <a:xfrm>
              <a:off x="10216353" y="2514600"/>
              <a:ext cx="153984" cy="142875"/>
            </a:xfrm>
            <a:custGeom>
              <a:avLst/>
              <a:gdLst>
                <a:gd name="f0" fmla="val 10800000"/>
                <a:gd name="f1" fmla="val 5400000"/>
                <a:gd name="f2" fmla="val 180"/>
                <a:gd name="f3" fmla="val w"/>
                <a:gd name="f4" fmla="val h"/>
                <a:gd name="f5" fmla="val 0"/>
                <a:gd name="f6" fmla="val 41"/>
                <a:gd name="f7" fmla="val 38"/>
                <a:gd name="f8" fmla="val 11"/>
                <a:gd name="f9" fmla="val 14"/>
                <a:gd name="f10" fmla="val 7"/>
                <a:gd name="f11" fmla="val 27"/>
                <a:gd name="f12" fmla="val 4"/>
                <a:gd name="f13" fmla="val 39"/>
                <a:gd name="f14" fmla="val 40"/>
                <a:gd name="f15" fmla="val 1"/>
                <a:gd name="f16" fmla="val 2"/>
                <a:gd name="f17" fmla="val 3"/>
                <a:gd name="f18" fmla="val 29"/>
                <a:gd name="f19" fmla="val 16"/>
                <a:gd name="f20" fmla="val 25"/>
                <a:gd name="f21" fmla="val 20"/>
                <a:gd name="f22" fmla="+- 0 0 -90"/>
                <a:gd name="f23" fmla="*/ f3 1 41"/>
                <a:gd name="f24" fmla="*/ f4 1 38"/>
                <a:gd name="f25" fmla="+- f7 0 f5"/>
                <a:gd name="f26" fmla="+- f6 0 f5"/>
                <a:gd name="f27" fmla="*/ f22 f0 1"/>
                <a:gd name="f28" fmla="*/ f26 1 41"/>
                <a:gd name="f29" fmla="*/ f25 1 38"/>
                <a:gd name="f30" fmla="*/ 0 f26 1"/>
                <a:gd name="f31" fmla="*/ 11 f25 1"/>
                <a:gd name="f32" fmla="*/ 39 f26 1"/>
                <a:gd name="f33" fmla="*/ 0 f25 1"/>
                <a:gd name="f34" fmla="*/ 41 f26 1"/>
                <a:gd name="f35" fmla="*/ 3 f25 1"/>
                <a:gd name="f36" fmla="*/ 2 f26 1"/>
                <a:gd name="f37" fmla="*/ 38 f25 1"/>
                <a:gd name="f38" fmla="*/ f27 1 f2"/>
                <a:gd name="f39" fmla="*/ f30 1 41"/>
                <a:gd name="f40" fmla="*/ f31 1 38"/>
                <a:gd name="f41" fmla="*/ f32 1 41"/>
                <a:gd name="f42" fmla="*/ f33 1 38"/>
                <a:gd name="f43" fmla="*/ f34 1 41"/>
                <a:gd name="f44" fmla="*/ f35 1 38"/>
                <a:gd name="f45" fmla="*/ f36 1 41"/>
                <a:gd name="f46" fmla="*/ f37 1 38"/>
                <a:gd name="f47" fmla="*/ 0 1 f28"/>
                <a:gd name="f48" fmla="*/ f6 1 f28"/>
                <a:gd name="f49" fmla="*/ 0 1 f29"/>
                <a:gd name="f50" fmla="*/ f7 1 f29"/>
                <a:gd name="f51" fmla="+- f38 0 f1"/>
                <a:gd name="f52" fmla="*/ f39 1 f28"/>
                <a:gd name="f53" fmla="*/ f40 1 f29"/>
                <a:gd name="f54" fmla="*/ f41 1 f28"/>
                <a:gd name="f55" fmla="*/ f42 1 f29"/>
                <a:gd name="f56" fmla="*/ f43 1 f28"/>
                <a:gd name="f57" fmla="*/ f44 1 f29"/>
                <a:gd name="f58" fmla="*/ f45 1 f28"/>
                <a:gd name="f59" fmla="*/ f46 1 f29"/>
                <a:gd name="f60" fmla="*/ f47 f23 1"/>
                <a:gd name="f61" fmla="*/ f48 f23 1"/>
                <a:gd name="f62" fmla="*/ f50 f24 1"/>
                <a:gd name="f63" fmla="*/ f49 f24 1"/>
                <a:gd name="f64" fmla="*/ f52 f23 1"/>
                <a:gd name="f65" fmla="*/ f53 f24 1"/>
                <a:gd name="f66" fmla="*/ f54 f23 1"/>
                <a:gd name="f67" fmla="*/ f55 f24 1"/>
                <a:gd name="f68" fmla="*/ f56 f23 1"/>
                <a:gd name="f69" fmla="*/ f57 f24 1"/>
                <a:gd name="f70" fmla="*/ f58 f23 1"/>
                <a:gd name="f71" fmla="*/ f59 f24 1"/>
              </a:gdLst>
              <a:ahLst/>
              <a:cxnLst>
                <a:cxn ang="3cd4">
                  <a:pos x="hc" y="t"/>
                </a:cxn>
                <a:cxn ang="0">
                  <a:pos x="r" y="vc"/>
                </a:cxn>
                <a:cxn ang="cd4">
                  <a:pos x="hc" y="b"/>
                </a:cxn>
                <a:cxn ang="cd2">
                  <a:pos x="l" y="vc"/>
                </a:cxn>
                <a:cxn ang="f51">
                  <a:pos x="f64" y="f65"/>
                </a:cxn>
                <a:cxn ang="f51">
                  <a:pos x="f66" y="f67"/>
                </a:cxn>
                <a:cxn ang="f51">
                  <a:pos x="f68" y="f69"/>
                </a:cxn>
                <a:cxn ang="f51">
                  <a:pos x="f70" y="f71"/>
                </a:cxn>
                <a:cxn ang="f51">
                  <a:pos x="f64" y="f65"/>
                </a:cxn>
              </a:cxnLst>
              <a:rect l="f60" t="f63" r="f61" b="f62"/>
              <a:pathLst>
                <a:path w="41" h="38">
                  <a:moveTo>
                    <a:pt x="f5" y="f8"/>
                  </a:moveTo>
                  <a:cubicBezTo>
                    <a:pt x="f9" y="f10"/>
                    <a:pt x="f11" y="f12"/>
                    <a:pt x="f13" y="f5"/>
                  </a:cubicBezTo>
                  <a:cubicBezTo>
                    <a:pt x="f14" y="f15"/>
                    <a:pt x="f14" y="f16"/>
                    <a:pt x="f6" y="f17"/>
                  </a:cubicBezTo>
                  <a:cubicBezTo>
                    <a:pt x="f18" y="f9"/>
                    <a:pt x="f19" y="f20"/>
                    <a:pt x="f16" y="f7"/>
                  </a:cubicBezTo>
                  <a:cubicBezTo>
                    <a:pt x="f15" y="f11"/>
                    <a:pt x="f5" y="f21"/>
                    <a:pt x="f5"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9">
              <a:extLst>
                <a:ext uri="{FF2B5EF4-FFF2-40B4-BE49-F238E27FC236}">
                  <a16:creationId xmlns:a16="http://schemas.microsoft.com/office/drawing/2014/main" id="{2BBD9306-EBD7-EC66-80A7-492205D0F1EE}"/>
                </a:ext>
              </a:extLst>
            </p:cNvPr>
            <p:cNvSpPr/>
            <p:nvPr/>
          </p:nvSpPr>
          <p:spPr>
            <a:xfrm>
              <a:off x="10011573" y="2955926"/>
              <a:ext cx="271467" cy="161921"/>
            </a:xfrm>
            <a:custGeom>
              <a:avLst/>
              <a:gdLst>
                <a:gd name="f0" fmla="val 10800000"/>
                <a:gd name="f1" fmla="val 5400000"/>
                <a:gd name="f2" fmla="val 180"/>
                <a:gd name="f3" fmla="val w"/>
                <a:gd name="f4" fmla="val h"/>
                <a:gd name="f5" fmla="val 0"/>
                <a:gd name="f6" fmla="val 72"/>
                <a:gd name="f7" fmla="val 43"/>
                <a:gd name="f8" fmla="val 31"/>
                <a:gd name="f9" fmla="val 12"/>
                <a:gd name="f10" fmla="val 21"/>
                <a:gd name="f11" fmla="val 22"/>
                <a:gd name="f12" fmla="val 33"/>
                <a:gd name="f13" fmla="val 3"/>
                <a:gd name="f14" fmla="val 35"/>
                <a:gd name="f15" fmla="val 1"/>
                <a:gd name="f16" fmla="val 40"/>
                <a:gd name="f17" fmla="val 52"/>
                <a:gd name="f18" fmla="val 4"/>
                <a:gd name="f19" fmla="val 61"/>
                <a:gd name="f20" fmla="val 7"/>
                <a:gd name="f21" fmla="val 11"/>
                <a:gd name="f22" fmla="val 60"/>
                <a:gd name="f23" fmla="val 49"/>
                <a:gd name="f24" fmla="val 32"/>
                <a:gd name="f25" fmla="val 37"/>
                <a:gd name="f26" fmla="val 42"/>
                <a:gd name="f27" fmla="val 36"/>
                <a:gd name="f28" fmla="val 39"/>
                <a:gd name="f29" fmla="val 26"/>
                <a:gd name="f30" fmla="val 47"/>
                <a:gd name="f31" fmla="val 17"/>
                <a:gd name="f32" fmla="val 38"/>
                <a:gd name="f33" fmla="val 20"/>
                <a:gd name="f34" fmla="val 27"/>
                <a:gd name="f35" fmla="val 24"/>
                <a:gd name="f36" fmla="val 18"/>
                <a:gd name="f37" fmla="val 14"/>
                <a:gd name="f38" fmla="val 6"/>
                <a:gd name="f39" fmla="val 30"/>
                <a:gd name="f40" fmla="val 16"/>
                <a:gd name="f41" fmla="val 34"/>
                <a:gd name="f42" fmla="+- 0 0 -90"/>
                <a:gd name="f43" fmla="*/ f3 1 72"/>
                <a:gd name="f44" fmla="*/ f4 1 43"/>
                <a:gd name="f45" fmla="+- f7 0 f5"/>
                <a:gd name="f46" fmla="+- f6 0 f5"/>
                <a:gd name="f47" fmla="*/ f42 f0 1"/>
                <a:gd name="f48" fmla="*/ f46 1 72"/>
                <a:gd name="f49" fmla="*/ f45 1 43"/>
                <a:gd name="f50" fmla="*/ 0 f46 1"/>
                <a:gd name="f51" fmla="*/ 31 f45 1"/>
                <a:gd name="f52" fmla="*/ 33 f46 1"/>
                <a:gd name="f53" fmla="*/ 3 f45 1"/>
                <a:gd name="f54" fmla="*/ 43 f46 1"/>
                <a:gd name="f55" fmla="*/ 1 f45 1"/>
                <a:gd name="f56" fmla="*/ 72 f46 1"/>
                <a:gd name="f57" fmla="*/ 11 f45 1"/>
                <a:gd name="f58" fmla="*/ 37 f46 1"/>
                <a:gd name="f59" fmla="*/ 42 f45 1"/>
                <a:gd name="f60" fmla="*/ 31 f46 1"/>
                <a:gd name="f61" fmla="*/ 36 f46 1"/>
                <a:gd name="f62" fmla="*/ 40 f45 1"/>
                <a:gd name="f63" fmla="*/ 47 f46 1"/>
                <a:gd name="f64" fmla="*/ 17 f45 1"/>
                <a:gd name="f65" fmla="*/ 27 f46 1"/>
                <a:gd name="f66" fmla="*/ 24 f45 1"/>
                <a:gd name="f67" fmla="*/ 6 f46 1"/>
                <a:gd name="f68" fmla="*/ 30 f45 1"/>
                <a:gd name="f69" fmla="*/ f47 1 f2"/>
                <a:gd name="f70" fmla="*/ f50 1 72"/>
                <a:gd name="f71" fmla="*/ f51 1 43"/>
                <a:gd name="f72" fmla="*/ f52 1 72"/>
                <a:gd name="f73" fmla="*/ f53 1 43"/>
                <a:gd name="f74" fmla="*/ f54 1 72"/>
                <a:gd name="f75" fmla="*/ f55 1 43"/>
                <a:gd name="f76" fmla="*/ f56 1 72"/>
                <a:gd name="f77" fmla="*/ f57 1 43"/>
                <a:gd name="f78" fmla="*/ f58 1 72"/>
                <a:gd name="f79" fmla="*/ f59 1 43"/>
                <a:gd name="f80" fmla="*/ f60 1 72"/>
                <a:gd name="f81" fmla="*/ f61 1 72"/>
                <a:gd name="f82" fmla="*/ f62 1 43"/>
                <a:gd name="f83" fmla="*/ f63 1 72"/>
                <a:gd name="f84" fmla="*/ f64 1 43"/>
                <a:gd name="f85" fmla="*/ f65 1 72"/>
                <a:gd name="f86" fmla="*/ f66 1 43"/>
                <a:gd name="f87" fmla="*/ f67 1 72"/>
                <a:gd name="f88" fmla="*/ f68 1 43"/>
                <a:gd name="f89" fmla="*/ 0 1 f48"/>
                <a:gd name="f90" fmla="*/ f6 1 f48"/>
                <a:gd name="f91" fmla="*/ 0 1 f49"/>
                <a:gd name="f92" fmla="*/ f7 1 f49"/>
                <a:gd name="f93" fmla="+- f69 0 f1"/>
                <a:gd name="f94" fmla="*/ f70 1 f48"/>
                <a:gd name="f95" fmla="*/ f71 1 f49"/>
                <a:gd name="f96" fmla="*/ f72 1 f48"/>
                <a:gd name="f97" fmla="*/ f73 1 f49"/>
                <a:gd name="f98" fmla="*/ f74 1 f48"/>
                <a:gd name="f99" fmla="*/ f75 1 f49"/>
                <a:gd name="f100" fmla="*/ f76 1 f48"/>
                <a:gd name="f101" fmla="*/ f77 1 f49"/>
                <a:gd name="f102" fmla="*/ f78 1 f48"/>
                <a:gd name="f103" fmla="*/ f79 1 f49"/>
                <a:gd name="f104" fmla="*/ f80 1 f48"/>
                <a:gd name="f105" fmla="*/ f81 1 f48"/>
                <a:gd name="f106" fmla="*/ f82 1 f49"/>
                <a:gd name="f107" fmla="*/ f83 1 f48"/>
                <a:gd name="f108" fmla="*/ f84 1 f49"/>
                <a:gd name="f109" fmla="*/ f85 1 f48"/>
                <a:gd name="f110" fmla="*/ f86 1 f49"/>
                <a:gd name="f111" fmla="*/ f87 1 f48"/>
                <a:gd name="f112" fmla="*/ f88 1 f49"/>
                <a:gd name="f113" fmla="*/ f89 f43 1"/>
                <a:gd name="f114" fmla="*/ f90 f43 1"/>
                <a:gd name="f115" fmla="*/ f92 f44 1"/>
                <a:gd name="f116" fmla="*/ f91 f44 1"/>
                <a:gd name="f117" fmla="*/ f94 f43 1"/>
                <a:gd name="f118" fmla="*/ f95 f44 1"/>
                <a:gd name="f119" fmla="*/ f96 f43 1"/>
                <a:gd name="f120" fmla="*/ f97 f44 1"/>
                <a:gd name="f121" fmla="*/ f98 f43 1"/>
                <a:gd name="f122" fmla="*/ f99 f44 1"/>
                <a:gd name="f123" fmla="*/ f100 f43 1"/>
                <a:gd name="f124" fmla="*/ f101 f44 1"/>
                <a:gd name="f125" fmla="*/ f102 f43 1"/>
                <a:gd name="f126" fmla="*/ f103 f44 1"/>
                <a:gd name="f127" fmla="*/ f104 f43 1"/>
                <a:gd name="f128" fmla="*/ f105 f43 1"/>
                <a:gd name="f129" fmla="*/ f106 f44 1"/>
                <a:gd name="f130" fmla="*/ f107 f43 1"/>
                <a:gd name="f131" fmla="*/ f108 f44 1"/>
                <a:gd name="f132" fmla="*/ f109 f43 1"/>
                <a:gd name="f133" fmla="*/ f110 f44 1"/>
                <a:gd name="f134" fmla="*/ f111 f43 1"/>
                <a:gd name="f135" fmla="*/ f112 f44 1"/>
              </a:gdLst>
              <a:ahLst/>
              <a:cxnLst>
                <a:cxn ang="3cd4">
                  <a:pos x="hc" y="t"/>
                </a:cxn>
                <a:cxn ang="0">
                  <a:pos x="r" y="vc"/>
                </a:cxn>
                <a:cxn ang="cd4">
                  <a:pos x="hc" y="b"/>
                </a:cxn>
                <a:cxn ang="cd2">
                  <a:pos x="l" y="vc"/>
                </a:cxn>
                <a:cxn ang="f93">
                  <a:pos x="f117" y="f118"/>
                </a:cxn>
                <a:cxn ang="f93">
                  <a:pos x="f119" y="f120"/>
                </a:cxn>
                <a:cxn ang="f93">
                  <a:pos x="f121" y="f122"/>
                </a:cxn>
                <a:cxn ang="f93">
                  <a:pos x="f123" y="f124"/>
                </a:cxn>
                <a:cxn ang="f93">
                  <a:pos x="f125" y="f126"/>
                </a:cxn>
                <a:cxn ang="f93">
                  <a:pos x="f127" y="f126"/>
                </a:cxn>
                <a:cxn ang="f93">
                  <a:pos x="f117" y="f118"/>
                </a:cxn>
                <a:cxn ang="f93">
                  <a:pos x="f128" y="f129"/>
                </a:cxn>
                <a:cxn ang="f93">
                  <a:pos x="f130" y="f131"/>
                </a:cxn>
                <a:cxn ang="f93">
                  <a:pos x="f132" y="f133"/>
                </a:cxn>
                <a:cxn ang="f93">
                  <a:pos x="f134" y="f135"/>
                </a:cxn>
                <a:cxn ang="f93">
                  <a:pos x="f128" y="f129"/>
                </a:cxn>
              </a:cxnLst>
              <a:rect l="f113" t="f116" r="f114" b="f115"/>
              <a:pathLst>
                <a:path w="72" h="43">
                  <a:moveTo>
                    <a:pt x="f5" y="f8"/>
                  </a:moveTo>
                  <a:cubicBezTo>
                    <a:pt x="f9" y="f10"/>
                    <a:pt x="f11" y="f9"/>
                    <a:pt x="f12" y="f13"/>
                  </a:cubicBezTo>
                  <a:cubicBezTo>
                    <a:pt x="f14" y="f15"/>
                    <a:pt x="f16" y="f5"/>
                    <a:pt x="f7" y="f15"/>
                  </a:cubicBezTo>
                  <a:cubicBezTo>
                    <a:pt x="f17" y="f18"/>
                    <a:pt x="f19" y="f20"/>
                    <a:pt x="f6" y="f21"/>
                  </a:cubicBezTo>
                  <a:cubicBezTo>
                    <a:pt x="f22" y="f11"/>
                    <a:pt x="f23" y="f24"/>
                    <a:pt x="f25" y="f26"/>
                  </a:cubicBezTo>
                  <a:cubicBezTo>
                    <a:pt x="f27" y="f7"/>
                    <a:pt x="f12" y="f7"/>
                    <a:pt x="f8" y="f26"/>
                  </a:cubicBezTo>
                  <a:cubicBezTo>
                    <a:pt x="f10" y="f28"/>
                    <a:pt x="f21" y="f14"/>
                    <a:pt x="f5" y="f8"/>
                  </a:cubicBezTo>
                  <a:close/>
                  <a:moveTo>
                    <a:pt x="f27" y="f16"/>
                  </a:moveTo>
                  <a:cubicBezTo>
                    <a:pt x="f28" y="f12"/>
                    <a:pt x="f26" y="f29"/>
                    <a:pt x="f30" y="f31"/>
                  </a:cubicBezTo>
                  <a:cubicBezTo>
                    <a:pt x="f32" y="f33"/>
                    <a:pt x="f24" y="f29"/>
                    <a:pt x="f34" y="f35"/>
                  </a:cubicBezTo>
                  <a:cubicBezTo>
                    <a:pt x="f36" y="f10"/>
                    <a:pt x="f37" y="f34"/>
                    <a:pt x="f38" y="f39"/>
                  </a:cubicBezTo>
                  <a:cubicBezTo>
                    <a:pt x="f40" y="f41"/>
                    <a:pt x="f29" y="f25"/>
                    <a:pt x="f27" y="f1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20">
              <a:extLst>
                <a:ext uri="{FF2B5EF4-FFF2-40B4-BE49-F238E27FC236}">
                  <a16:creationId xmlns:a16="http://schemas.microsoft.com/office/drawing/2014/main" id="{5D9622A6-986A-162D-82E9-D8AC694ACD95}"/>
                </a:ext>
              </a:extLst>
            </p:cNvPr>
            <p:cNvSpPr/>
            <p:nvPr/>
          </p:nvSpPr>
          <p:spPr>
            <a:xfrm>
              <a:off x="10035384" y="3021013"/>
              <a:ext cx="153984" cy="85725"/>
            </a:xfrm>
            <a:custGeom>
              <a:avLst/>
              <a:gdLst>
                <a:gd name="f0" fmla="val 10800000"/>
                <a:gd name="f1" fmla="val 5400000"/>
                <a:gd name="f2" fmla="val 180"/>
                <a:gd name="f3" fmla="val w"/>
                <a:gd name="f4" fmla="val h"/>
                <a:gd name="f5" fmla="val 0"/>
                <a:gd name="f6" fmla="val 41"/>
                <a:gd name="f7" fmla="val 23"/>
                <a:gd name="f8" fmla="val 30"/>
                <a:gd name="f9" fmla="val 20"/>
                <a:gd name="f10" fmla="val 10"/>
                <a:gd name="f11" fmla="val 17"/>
                <a:gd name="f12" fmla="val 13"/>
                <a:gd name="f13" fmla="val 8"/>
                <a:gd name="f14" fmla="val 12"/>
                <a:gd name="f15" fmla="val 4"/>
                <a:gd name="f16" fmla="val 21"/>
                <a:gd name="f17" fmla="val 7"/>
                <a:gd name="f18" fmla="val 26"/>
                <a:gd name="f19" fmla="val 9"/>
                <a:gd name="f20" fmla="val 32"/>
                <a:gd name="f21" fmla="val 3"/>
                <a:gd name="f22" fmla="val 36"/>
                <a:gd name="f23" fmla="val 33"/>
                <a:gd name="f24" fmla="val 16"/>
                <a:gd name="f25" fmla="+- 0 0 -90"/>
                <a:gd name="f26" fmla="*/ f3 1 41"/>
                <a:gd name="f27" fmla="*/ f4 1 23"/>
                <a:gd name="f28" fmla="+- f7 0 f5"/>
                <a:gd name="f29" fmla="+- f6 0 f5"/>
                <a:gd name="f30" fmla="*/ f25 f0 1"/>
                <a:gd name="f31" fmla="*/ f29 1 41"/>
                <a:gd name="f32" fmla="*/ f28 1 23"/>
                <a:gd name="f33" fmla="*/ 30 f29 1"/>
                <a:gd name="f34" fmla="*/ 23 f28 1"/>
                <a:gd name="f35" fmla="*/ 0 f29 1"/>
                <a:gd name="f36" fmla="*/ 13 f28 1"/>
                <a:gd name="f37" fmla="*/ 21 f29 1"/>
                <a:gd name="f38" fmla="*/ 7 f28 1"/>
                <a:gd name="f39" fmla="*/ 41 f29 1"/>
                <a:gd name="f40" fmla="*/ 0 f28 1"/>
                <a:gd name="f41" fmla="*/ f30 1 f2"/>
                <a:gd name="f42" fmla="*/ f33 1 41"/>
                <a:gd name="f43" fmla="*/ f34 1 23"/>
                <a:gd name="f44" fmla="*/ f35 1 41"/>
                <a:gd name="f45" fmla="*/ f36 1 23"/>
                <a:gd name="f46" fmla="*/ f37 1 41"/>
                <a:gd name="f47" fmla="*/ f38 1 23"/>
                <a:gd name="f48" fmla="*/ f39 1 41"/>
                <a:gd name="f49" fmla="*/ f40 1 23"/>
                <a:gd name="f50" fmla="*/ 0 1 f31"/>
                <a:gd name="f51" fmla="*/ f6 1 f31"/>
                <a:gd name="f52" fmla="*/ 0 1 f32"/>
                <a:gd name="f53" fmla="*/ f7 1 f32"/>
                <a:gd name="f54" fmla="+- f41 0 f1"/>
                <a:gd name="f55" fmla="*/ f42 1 f31"/>
                <a:gd name="f56" fmla="*/ f43 1 f32"/>
                <a:gd name="f57" fmla="*/ f44 1 f31"/>
                <a:gd name="f58" fmla="*/ f45 1 f32"/>
                <a:gd name="f59" fmla="*/ f46 1 f31"/>
                <a:gd name="f60" fmla="*/ f47 1 f32"/>
                <a:gd name="f61" fmla="*/ f48 1 f31"/>
                <a:gd name="f62" fmla="*/ f49 1 f32"/>
                <a:gd name="f63" fmla="*/ f50 f26 1"/>
                <a:gd name="f64" fmla="*/ f51 f26 1"/>
                <a:gd name="f65" fmla="*/ f53 f27 1"/>
                <a:gd name="f66" fmla="*/ f52 f27 1"/>
                <a:gd name="f67" fmla="*/ f55 f26 1"/>
                <a:gd name="f68" fmla="*/ f56 f27 1"/>
                <a:gd name="f69" fmla="*/ f57 f26 1"/>
                <a:gd name="f70" fmla="*/ f58 f27 1"/>
                <a:gd name="f71" fmla="*/ f59 f26 1"/>
                <a:gd name="f72" fmla="*/ f60 f27 1"/>
                <a:gd name="f73" fmla="*/ f61 f26 1"/>
                <a:gd name="f74" fmla="*/ f62 f27 1"/>
              </a:gdLst>
              <a:ahLst/>
              <a:cxnLst>
                <a:cxn ang="3cd4">
                  <a:pos x="hc" y="t"/>
                </a:cxn>
                <a:cxn ang="0">
                  <a:pos x="r" y="vc"/>
                </a:cxn>
                <a:cxn ang="cd4">
                  <a:pos x="hc" y="b"/>
                </a:cxn>
                <a:cxn ang="cd2">
                  <a:pos x="l" y="vc"/>
                </a:cxn>
                <a:cxn ang="f54">
                  <a:pos x="f67" y="f68"/>
                </a:cxn>
                <a:cxn ang="f54">
                  <a:pos x="f69" y="f70"/>
                </a:cxn>
                <a:cxn ang="f54">
                  <a:pos x="f71" y="f72"/>
                </a:cxn>
                <a:cxn ang="f54">
                  <a:pos x="f73" y="f74"/>
                </a:cxn>
                <a:cxn ang="f54">
                  <a:pos x="f67" y="f68"/>
                </a:cxn>
              </a:cxnLst>
              <a:rect l="f63" t="f66" r="f64" b="f65"/>
              <a:pathLst>
                <a:path w="41" h="23">
                  <a:moveTo>
                    <a:pt x="f8" y="f7"/>
                  </a:moveTo>
                  <a:cubicBezTo>
                    <a:pt x="f9" y="f9"/>
                    <a:pt x="f10" y="f11"/>
                    <a:pt x="f5" y="f12"/>
                  </a:cubicBezTo>
                  <a:cubicBezTo>
                    <a:pt x="f13" y="f10"/>
                    <a:pt x="f14" y="f15"/>
                    <a:pt x="f16" y="f17"/>
                  </a:cubicBezTo>
                  <a:cubicBezTo>
                    <a:pt x="f18" y="f19"/>
                    <a:pt x="f20" y="f21"/>
                    <a:pt x="f6" y="f5"/>
                  </a:cubicBezTo>
                  <a:cubicBezTo>
                    <a:pt x="f22" y="f19"/>
                    <a:pt x="f23" y="f24"/>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19" name="Freeform 24">
            <a:extLst>
              <a:ext uri="{FF2B5EF4-FFF2-40B4-BE49-F238E27FC236}">
                <a16:creationId xmlns:a16="http://schemas.microsoft.com/office/drawing/2014/main" id="{07DFC465-73BB-A2D2-236B-72F182BF95C1}"/>
              </a:ext>
            </a:extLst>
          </p:cNvPr>
          <p:cNvSpPr/>
          <p:nvPr/>
        </p:nvSpPr>
        <p:spPr>
          <a:xfrm>
            <a:off x="2365379" y="5211759"/>
            <a:ext cx="812801" cy="1001716"/>
          </a:xfrm>
          <a:custGeom>
            <a:avLst/>
            <a:gdLst>
              <a:gd name="f0" fmla="val 10800000"/>
              <a:gd name="f1" fmla="val 5400000"/>
              <a:gd name="f2" fmla="val 180"/>
              <a:gd name="f3" fmla="val w"/>
              <a:gd name="f4" fmla="val h"/>
              <a:gd name="f5" fmla="val 0"/>
              <a:gd name="f6" fmla="val 133"/>
              <a:gd name="f7" fmla="val 164"/>
              <a:gd name="f8" fmla="val 109"/>
              <a:gd name="f9" fmla="val 55"/>
              <a:gd name="f10" fmla="val 44"/>
              <a:gd name="f11" fmla="val 88"/>
              <a:gd name="f12" fmla="val 54"/>
              <a:gd name="f13" fmla="val 90"/>
              <a:gd name="f14" fmla="val 46"/>
              <a:gd name="f15" fmla="+- 0 0 -90"/>
              <a:gd name="f16" fmla="*/ f3 1 133"/>
              <a:gd name="f17" fmla="*/ f4 1 164"/>
              <a:gd name="f18" fmla="+- f7 0 f5"/>
              <a:gd name="f19" fmla="+- f6 0 f5"/>
              <a:gd name="f20" fmla="*/ f15 f0 1"/>
              <a:gd name="f21" fmla="*/ f19 1 133"/>
              <a:gd name="f22" fmla="*/ f18 1 164"/>
              <a:gd name="f23" fmla="*/ 0 f19 1"/>
              <a:gd name="f24" fmla="*/ 164 f18 1"/>
              <a:gd name="f25" fmla="*/ 0 f18 1"/>
              <a:gd name="f26" fmla="*/ 133 f19 1"/>
              <a:gd name="f27" fmla="*/ f20 1 f2"/>
              <a:gd name="f28" fmla="*/ f23 1 133"/>
              <a:gd name="f29" fmla="*/ f24 1 164"/>
              <a:gd name="f30" fmla="*/ f25 1 164"/>
              <a:gd name="f31" fmla="*/ f26 1 133"/>
              <a:gd name="f32" fmla="*/ 0 1 f21"/>
              <a:gd name="f33" fmla="*/ f6 1 f21"/>
              <a:gd name="f34" fmla="*/ 0 1 f22"/>
              <a:gd name="f35" fmla="*/ f7 1 f22"/>
              <a:gd name="f36" fmla="+- f27 0 f1"/>
              <a:gd name="f37" fmla="*/ f28 1 f21"/>
              <a:gd name="f38" fmla="*/ f29 1 f22"/>
              <a:gd name="f39" fmla="*/ f30 1 f22"/>
              <a:gd name="f40" fmla="*/ f31 1 f21"/>
              <a:gd name="f41" fmla="*/ f32 f16 1"/>
              <a:gd name="f42" fmla="*/ f33 f16 1"/>
              <a:gd name="f43" fmla="*/ f35 f17 1"/>
              <a:gd name="f44" fmla="*/ f34 f17 1"/>
              <a:gd name="f45" fmla="*/ f37 f16 1"/>
              <a:gd name="f46" fmla="*/ f38 f17 1"/>
              <a:gd name="f47" fmla="*/ f39 f17 1"/>
              <a:gd name="f48" fmla="*/ f40 f16 1"/>
            </a:gdLst>
            <a:ahLst/>
            <a:cxnLst>
              <a:cxn ang="3cd4">
                <a:pos x="hc" y="t"/>
              </a:cxn>
              <a:cxn ang="0">
                <a:pos x="r" y="vc"/>
              </a:cxn>
              <a:cxn ang="cd4">
                <a:pos x="hc" y="b"/>
              </a:cxn>
              <a:cxn ang="cd2">
                <a:pos x="l" y="vc"/>
              </a:cxn>
              <a:cxn ang="f36">
                <a:pos x="f45" y="f46"/>
              </a:cxn>
              <a:cxn ang="f36">
                <a:pos x="f45" y="f47"/>
              </a:cxn>
              <a:cxn ang="f36">
                <a:pos x="f48" y="f47"/>
              </a:cxn>
              <a:cxn ang="f36">
                <a:pos x="f48" y="f46"/>
              </a:cxn>
              <a:cxn ang="f36">
                <a:pos x="f45" y="f46"/>
              </a:cxn>
            </a:cxnLst>
            <a:rect l="f41" t="f44" r="f42" b="f43"/>
            <a:pathLst>
              <a:path w="133" h="164">
                <a:moveTo>
                  <a:pt x="f5" y="f7"/>
                </a:moveTo>
                <a:cubicBezTo>
                  <a:pt x="f5" y="f8"/>
                  <a:pt x="f5" y="f9"/>
                  <a:pt x="f5" y="f5"/>
                </a:cubicBezTo>
                <a:cubicBezTo>
                  <a:pt x="f10" y="f5"/>
                  <a:pt x="f11" y="f5"/>
                  <a:pt x="f6" y="f5"/>
                </a:cubicBezTo>
                <a:cubicBezTo>
                  <a:pt x="f6" y="f12"/>
                  <a:pt x="f6" y="f8"/>
                  <a:pt x="f6" y="f7"/>
                </a:cubicBezTo>
                <a:cubicBezTo>
                  <a:pt x="f13" y="f7"/>
                  <a:pt x="f14"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25">
            <a:extLst>
              <a:ext uri="{FF2B5EF4-FFF2-40B4-BE49-F238E27FC236}">
                <a16:creationId xmlns:a16="http://schemas.microsoft.com/office/drawing/2014/main" id="{66918297-998B-FF33-4F44-01E53A244995}"/>
              </a:ext>
            </a:extLst>
          </p:cNvPr>
          <p:cNvSpPr/>
          <p:nvPr/>
        </p:nvSpPr>
        <p:spPr>
          <a:xfrm>
            <a:off x="4149730" y="3568702"/>
            <a:ext cx="715966" cy="965204"/>
          </a:xfrm>
          <a:custGeom>
            <a:avLst/>
            <a:gdLst>
              <a:gd name="f0" fmla="val 10800000"/>
              <a:gd name="f1" fmla="val 5400000"/>
              <a:gd name="f2" fmla="val 180"/>
              <a:gd name="f3" fmla="val w"/>
              <a:gd name="f4" fmla="val h"/>
              <a:gd name="f5" fmla="val 0"/>
              <a:gd name="f6" fmla="val 117"/>
              <a:gd name="f7" fmla="val 158"/>
              <a:gd name="f8" fmla="val 40"/>
              <a:gd name="f9" fmla="val 78"/>
              <a:gd name="f10" fmla="val 53"/>
              <a:gd name="f11" fmla="val 104"/>
              <a:gd name="f12" fmla="val 79"/>
              <a:gd name="f13" fmla="val 106"/>
              <a:gd name="f14" fmla="val 54"/>
              <a:gd name="f15" fmla="+- 0 0 -90"/>
              <a:gd name="f16" fmla="*/ f3 1 117"/>
              <a:gd name="f17" fmla="*/ f4 1 158"/>
              <a:gd name="f18" fmla="+- f7 0 f5"/>
              <a:gd name="f19" fmla="+- f6 0 f5"/>
              <a:gd name="f20" fmla="*/ f15 f0 1"/>
              <a:gd name="f21" fmla="*/ f19 1 117"/>
              <a:gd name="f22" fmla="*/ f18 1 158"/>
              <a:gd name="f23" fmla="*/ 0 f19 1"/>
              <a:gd name="f24" fmla="*/ 0 f18 1"/>
              <a:gd name="f25" fmla="*/ 117 f19 1"/>
              <a:gd name="f26" fmla="*/ 158 f18 1"/>
              <a:gd name="f27" fmla="*/ f20 1 f2"/>
              <a:gd name="f28" fmla="*/ f23 1 117"/>
              <a:gd name="f29" fmla="*/ f24 1 158"/>
              <a:gd name="f30" fmla="*/ f25 1 117"/>
              <a:gd name="f31" fmla="*/ f26 1 158"/>
              <a:gd name="f32" fmla="*/ 0 1 f21"/>
              <a:gd name="f33" fmla="*/ f6 1 f21"/>
              <a:gd name="f34" fmla="*/ 0 1 f22"/>
              <a:gd name="f35" fmla="*/ f7 1 f22"/>
              <a:gd name="f36" fmla="+- f27 0 f1"/>
              <a:gd name="f37" fmla="*/ f28 1 f21"/>
              <a:gd name="f38" fmla="*/ f29 1 f22"/>
              <a:gd name="f39" fmla="*/ f30 1 f21"/>
              <a:gd name="f40" fmla="*/ f31 1 f22"/>
              <a:gd name="f41" fmla="*/ f32 f16 1"/>
              <a:gd name="f42" fmla="*/ f33 f16 1"/>
              <a:gd name="f43" fmla="*/ f35 f17 1"/>
              <a:gd name="f44" fmla="*/ f34 f17 1"/>
              <a:gd name="f45" fmla="*/ f37 f16 1"/>
              <a:gd name="f46" fmla="*/ f38 f17 1"/>
              <a:gd name="f47" fmla="*/ f39 f16 1"/>
              <a:gd name="f48" fmla="*/ f40 f17 1"/>
            </a:gdLst>
            <a:ahLst/>
            <a:cxnLst>
              <a:cxn ang="3cd4">
                <a:pos x="hc" y="t"/>
              </a:cxn>
              <a:cxn ang="0">
                <a:pos x="r" y="vc"/>
              </a:cxn>
              <a:cxn ang="cd4">
                <a:pos x="hc" y="b"/>
              </a:cxn>
              <a:cxn ang="cd2">
                <a:pos x="l" y="vc"/>
              </a:cxn>
              <a:cxn ang="f36">
                <a:pos x="f45" y="f46"/>
              </a:cxn>
              <a:cxn ang="f36">
                <a:pos x="f47" y="f46"/>
              </a:cxn>
              <a:cxn ang="f36">
                <a:pos x="f47" y="f48"/>
              </a:cxn>
              <a:cxn ang="f36">
                <a:pos x="f45" y="f48"/>
              </a:cxn>
              <a:cxn ang="f36">
                <a:pos x="f45" y="f46"/>
              </a:cxn>
            </a:cxnLst>
            <a:rect l="f41" t="f44" r="f42" b="f43"/>
            <a:pathLst>
              <a:path w="117" h="158">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6">
            <a:extLst>
              <a:ext uri="{FF2B5EF4-FFF2-40B4-BE49-F238E27FC236}">
                <a16:creationId xmlns:a16="http://schemas.microsoft.com/office/drawing/2014/main" id="{6FD21730-FB8B-1A6C-07C5-1E7205C62E19}"/>
              </a:ext>
            </a:extLst>
          </p:cNvPr>
          <p:cNvSpPr/>
          <p:nvPr/>
        </p:nvSpPr>
        <p:spPr>
          <a:xfrm>
            <a:off x="630241" y="1608136"/>
            <a:ext cx="823910" cy="1428750"/>
          </a:xfrm>
          <a:custGeom>
            <a:avLst/>
            <a:gdLst>
              <a:gd name="f0" fmla="val 10800000"/>
              <a:gd name="f1" fmla="val 5400000"/>
              <a:gd name="f2" fmla="val 180"/>
              <a:gd name="f3" fmla="val w"/>
              <a:gd name="f4" fmla="val h"/>
              <a:gd name="f5" fmla="val 0"/>
              <a:gd name="f6" fmla="val 135"/>
              <a:gd name="f7" fmla="val 234"/>
              <a:gd name="f8" fmla="val 45"/>
              <a:gd name="f9" fmla="val 89"/>
              <a:gd name="f10" fmla="val 78"/>
              <a:gd name="f11" fmla="val 156"/>
              <a:gd name="f12" fmla="val 79"/>
              <a:gd name="f13" fmla="val 116"/>
              <a:gd name="f14" fmla="val 29"/>
              <a:gd name="f15" fmla="val 83"/>
              <a:gd name="f16" fmla="val 51"/>
              <a:gd name="f17" fmla="val 20"/>
              <a:gd name="f18" fmla="val 147"/>
              <a:gd name="f19" fmla="val 206"/>
              <a:gd name="f20" fmla="val 52"/>
              <a:gd name="f21" fmla="val 88"/>
              <a:gd name="f22" fmla="+- 0 0 -90"/>
              <a:gd name="f23" fmla="*/ f3 1 135"/>
              <a:gd name="f24" fmla="*/ f4 1 234"/>
              <a:gd name="f25" fmla="+- f7 0 f5"/>
              <a:gd name="f26" fmla="+- f6 0 f5"/>
              <a:gd name="f27" fmla="*/ f22 f0 1"/>
              <a:gd name="f28" fmla="*/ f26 1 135"/>
              <a:gd name="f29" fmla="*/ f25 1 234"/>
              <a:gd name="f30" fmla="*/ 0 f26 1"/>
              <a:gd name="f31" fmla="*/ 0 f25 1"/>
              <a:gd name="f32" fmla="*/ 135 f26 1"/>
              <a:gd name="f33" fmla="*/ 234 f25 1"/>
              <a:gd name="f34" fmla="*/ 116 f26 1"/>
              <a:gd name="f35" fmla="*/ 29 f25 1"/>
              <a:gd name="f36" fmla="*/ 20 f26 1"/>
              <a:gd name="f37" fmla="*/ 206 f25 1"/>
              <a:gd name="f38" fmla="*/ f27 1 f2"/>
              <a:gd name="f39" fmla="*/ f30 1 135"/>
              <a:gd name="f40" fmla="*/ f31 1 234"/>
              <a:gd name="f41" fmla="*/ f32 1 135"/>
              <a:gd name="f42" fmla="*/ f33 1 234"/>
              <a:gd name="f43" fmla="*/ f34 1 135"/>
              <a:gd name="f44" fmla="*/ f35 1 234"/>
              <a:gd name="f45" fmla="*/ f36 1 135"/>
              <a:gd name="f46" fmla="*/ f37 1 234"/>
              <a:gd name="f47" fmla="*/ 0 1 f28"/>
              <a:gd name="f48" fmla="*/ f6 1 f28"/>
              <a:gd name="f49" fmla="*/ 0 1 f29"/>
              <a:gd name="f50" fmla="*/ f7 1 f29"/>
              <a:gd name="f51" fmla="+- f38 0 f1"/>
              <a:gd name="f52" fmla="*/ f39 1 f28"/>
              <a:gd name="f53" fmla="*/ f40 1 f29"/>
              <a:gd name="f54" fmla="*/ f41 1 f28"/>
              <a:gd name="f55" fmla="*/ f42 1 f29"/>
              <a:gd name="f56" fmla="*/ f43 1 f28"/>
              <a:gd name="f57" fmla="*/ f44 1 f29"/>
              <a:gd name="f58" fmla="*/ f45 1 f28"/>
              <a:gd name="f59" fmla="*/ f46 1 f29"/>
              <a:gd name="f60" fmla="*/ f47 f23 1"/>
              <a:gd name="f61" fmla="*/ f48 f23 1"/>
              <a:gd name="f62" fmla="*/ f50 f24 1"/>
              <a:gd name="f63" fmla="*/ f49 f24 1"/>
              <a:gd name="f64" fmla="*/ f52 f23 1"/>
              <a:gd name="f65" fmla="*/ f53 f24 1"/>
              <a:gd name="f66" fmla="*/ f54 f23 1"/>
              <a:gd name="f67" fmla="*/ f55 f24 1"/>
              <a:gd name="f68" fmla="*/ f56 f23 1"/>
              <a:gd name="f69" fmla="*/ f57 f24 1"/>
              <a:gd name="f70" fmla="*/ f58 f23 1"/>
              <a:gd name="f71" fmla="*/ f59 f24 1"/>
            </a:gdLst>
            <a:ahLst/>
            <a:cxnLst>
              <a:cxn ang="3cd4">
                <a:pos x="hc" y="t"/>
              </a:cxn>
              <a:cxn ang="0">
                <a:pos x="r" y="vc"/>
              </a:cxn>
              <a:cxn ang="cd4">
                <a:pos x="hc" y="b"/>
              </a:cxn>
              <a:cxn ang="cd2">
                <a:pos x="l" y="vc"/>
              </a:cxn>
              <a:cxn ang="f51">
                <a:pos x="f64" y="f65"/>
              </a:cxn>
              <a:cxn ang="f51">
                <a:pos x="f66" y="f65"/>
              </a:cxn>
              <a:cxn ang="f51">
                <a:pos x="f66" y="f67"/>
              </a:cxn>
              <a:cxn ang="f51">
                <a:pos x="f64" y="f67"/>
              </a:cxn>
              <a:cxn ang="f51">
                <a:pos x="f64" y="f65"/>
              </a:cxn>
              <a:cxn ang="f51">
                <a:pos x="f68" y="f69"/>
              </a:cxn>
              <a:cxn ang="f51">
                <a:pos x="f70" y="f69"/>
              </a:cxn>
              <a:cxn ang="f51">
                <a:pos x="f70" y="f71"/>
              </a:cxn>
              <a:cxn ang="f51">
                <a:pos x="f68" y="f71"/>
              </a:cxn>
              <a:cxn ang="f51">
                <a:pos x="f68" y="f69"/>
              </a:cxn>
            </a:cxnLst>
            <a:rect l="f60" t="f63" r="f61" b="f62"/>
            <a:pathLst>
              <a:path w="135" h="234">
                <a:moveTo>
                  <a:pt x="f5" y="f5"/>
                </a:moveTo>
                <a:cubicBezTo>
                  <a:pt x="f8" y="f5"/>
                  <a:pt x="f9" y="f5"/>
                  <a:pt x="f6" y="f5"/>
                </a:cubicBezTo>
                <a:cubicBezTo>
                  <a:pt x="f6" y="f10"/>
                  <a:pt x="f6" y="f11"/>
                  <a:pt x="f6" y="f7"/>
                </a:cubicBezTo>
                <a:cubicBezTo>
                  <a:pt x="f9" y="f7"/>
                  <a:pt x="f8" y="f7"/>
                  <a:pt x="f5" y="f7"/>
                </a:cubicBezTo>
                <a:cubicBezTo>
                  <a:pt x="f5" y="f11"/>
                  <a:pt x="f5" y="f12"/>
                  <a:pt x="f5" y="f5"/>
                </a:cubicBezTo>
                <a:close/>
                <a:moveTo>
                  <a:pt x="f13" y="f14"/>
                </a:moveTo>
                <a:cubicBezTo>
                  <a:pt x="f15" y="f14"/>
                  <a:pt x="f16" y="f14"/>
                  <a:pt x="f17" y="f14"/>
                </a:cubicBezTo>
                <a:cubicBezTo>
                  <a:pt x="f17" y="f9"/>
                  <a:pt x="f17" y="f18"/>
                  <a:pt x="f17" y="f19"/>
                </a:cubicBezTo>
                <a:cubicBezTo>
                  <a:pt x="f20" y="f19"/>
                  <a:pt x="f15" y="f19"/>
                  <a:pt x="f13" y="f19"/>
                </a:cubicBezTo>
                <a:cubicBezTo>
                  <a:pt x="f13" y="f18"/>
                  <a:pt x="f13" y="f21"/>
                  <a:pt x="f13" y="f14"/>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7">
            <a:extLst>
              <a:ext uri="{FF2B5EF4-FFF2-40B4-BE49-F238E27FC236}">
                <a16:creationId xmlns:a16="http://schemas.microsoft.com/office/drawing/2014/main" id="{FE770DA0-AE37-5970-CFA0-7F45896091E6}"/>
              </a:ext>
            </a:extLst>
          </p:cNvPr>
          <p:cNvSpPr/>
          <p:nvPr/>
        </p:nvSpPr>
        <p:spPr>
          <a:xfrm>
            <a:off x="617540" y="5053010"/>
            <a:ext cx="849313" cy="1465261"/>
          </a:xfrm>
          <a:custGeom>
            <a:avLst/>
            <a:gdLst>
              <a:gd name="f0" fmla="val 10800000"/>
              <a:gd name="f1" fmla="val 5400000"/>
              <a:gd name="f2" fmla="val 180"/>
              <a:gd name="f3" fmla="val w"/>
              <a:gd name="f4" fmla="val h"/>
              <a:gd name="f5" fmla="val 0"/>
              <a:gd name="f6" fmla="val 139"/>
              <a:gd name="f7" fmla="val 240"/>
              <a:gd name="f8" fmla="val 120"/>
              <a:gd name="f9" fmla="val 86"/>
              <a:gd name="f10" fmla="val 1"/>
              <a:gd name="f11" fmla="val 52"/>
              <a:gd name="f12" fmla="val 18"/>
              <a:gd name="f13" fmla="val 4"/>
              <a:gd name="f14" fmla="val 5"/>
              <a:gd name="f15" fmla="val 19"/>
              <a:gd name="f16" fmla="val 53"/>
              <a:gd name="f17" fmla="val 88"/>
              <a:gd name="f18" fmla="val 122"/>
              <a:gd name="f19" fmla="val 134"/>
              <a:gd name="f20" fmla="val 16"/>
              <a:gd name="f21" fmla="val 85"/>
              <a:gd name="f22" fmla="val 154"/>
              <a:gd name="f23" fmla="val 223"/>
              <a:gd name="f24" fmla="val 235"/>
              <a:gd name="f25" fmla="val 135"/>
              <a:gd name="f26" fmla="val 239"/>
              <a:gd name="f27" fmla="val 123"/>
              <a:gd name="f28" fmla="val 87"/>
              <a:gd name="f29" fmla="val 17"/>
              <a:gd name="f30" fmla="val 3"/>
              <a:gd name="f31" fmla="val 234"/>
              <a:gd name="f32" fmla="val 222"/>
              <a:gd name="f33" fmla="val 188"/>
              <a:gd name="f34" fmla="val 14"/>
              <a:gd name="f35" fmla="val 24"/>
              <a:gd name="f36" fmla="val 146"/>
              <a:gd name="f37" fmla="val 207"/>
              <a:gd name="f38" fmla="val 125"/>
              <a:gd name="f39" fmla="val 145"/>
              <a:gd name="f40" fmla="+- 0 0 -90"/>
              <a:gd name="f41" fmla="*/ f3 1 139"/>
              <a:gd name="f42" fmla="*/ f4 1 240"/>
              <a:gd name="f43" fmla="+- f7 0 f5"/>
              <a:gd name="f44" fmla="+- f6 0 f5"/>
              <a:gd name="f45" fmla="*/ f40 f0 1"/>
              <a:gd name="f46" fmla="*/ f44 1 139"/>
              <a:gd name="f47" fmla="*/ f43 1 240"/>
              <a:gd name="f48" fmla="*/ 0 f44 1"/>
              <a:gd name="f49" fmla="*/ 120 f43 1"/>
              <a:gd name="f50" fmla="*/ 18 f43 1"/>
              <a:gd name="f51" fmla="*/ 19 f44 1"/>
              <a:gd name="f52" fmla="*/ 0 f43 1"/>
              <a:gd name="f53" fmla="*/ 122 f44 1"/>
              <a:gd name="f54" fmla="*/ 139 f44 1"/>
              <a:gd name="f55" fmla="*/ 16 f43 1"/>
              <a:gd name="f56" fmla="*/ 223 f43 1"/>
              <a:gd name="f57" fmla="*/ 123 f44 1"/>
              <a:gd name="f58" fmla="*/ 239 f43 1"/>
              <a:gd name="f59" fmla="*/ 17 f44 1"/>
              <a:gd name="f60" fmla="*/ 222 f43 1"/>
              <a:gd name="f61" fmla="*/ 14 f44 1"/>
              <a:gd name="f62" fmla="*/ 24 f43 1"/>
              <a:gd name="f63" fmla="*/ 207 f43 1"/>
              <a:gd name="f64" fmla="*/ 125 f44 1"/>
              <a:gd name="f65" fmla="*/ f45 1 f2"/>
              <a:gd name="f66" fmla="*/ f48 1 139"/>
              <a:gd name="f67" fmla="*/ f49 1 240"/>
              <a:gd name="f68" fmla="*/ f50 1 240"/>
              <a:gd name="f69" fmla="*/ f51 1 139"/>
              <a:gd name="f70" fmla="*/ f52 1 240"/>
              <a:gd name="f71" fmla="*/ f53 1 139"/>
              <a:gd name="f72" fmla="*/ f54 1 139"/>
              <a:gd name="f73" fmla="*/ f55 1 240"/>
              <a:gd name="f74" fmla="*/ f56 1 240"/>
              <a:gd name="f75" fmla="*/ f57 1 139"/>
              <a:gd name="f76" fmla="*/ f58 1 240"/>
              <a:gd name="f77" fmla="*/ f59 1 139"/>
              <a:gd name="f78" fmla="*/ f60 1 240"/>
              <a:gd name="f79" fmla="*/ f61 1 139"/>
              <a:gd name="f80" fmla="*/ f62 1 240"/>
              <a:gd name="f81" fmla="*/ f63 1 240"/>
              <a:gd name="f82" fmla="*/ f64 1 139"/>
              <a:gd name="f83" fmla="*/ 0 1 f46"/>
              <a:gd name="f84" fmla="*/ f6 1 f46"/>
              <a:gd name="f85" fmla="*/ 0 1 f47"/>
              <a:gd name="f86" fmla="*/ f7 1 f47"/>
              <a:gd name="f87" fmla="+- f65 0 f1"/>
              <a:gd name="f88" fmla="*/ f66 1 f46"/>
              <a:gd name="f89" fmla="*/ f67 1 f47"/>
              <a:gd name="f90" fmla="*/ f68 1 f47"/>
              <a:gd name="f91" fmla="*/ f69 1 f46"/>
              <a:gd name="f92" fmla="*/ f70 1 f47"/>
              <a:gd name="f93" fmla="*/ f71 1 f46"/>
              <a:gd name="f94" fmla="*/ f72 1 f46"/>
              <a:gd name="f95" fmla="*/ f73 1 f47"/>
              <a:gd name="f96" fmla="*/ f74 1 f47"/>
              <a:gd name="f97" fmla="*/ f75 1 f46"/>
              <a:gd name="f98" fmla="*/ f76 1 f47"/>
              <a:gd name="f99" fmla="*/ f77 1 f46"/>
              <a:gd name="f100" fmla="*/ f78 1 f47"/>
              <a:gd name="f101" fmla="*/ f79 1 f46"/>
              <a:gd name="f102" fmla="*/ f80 1 f47"/>
              <a:gd name="f103" fmla="*/ f81 1 f47"/>
              <a:gd name="f104" fmla="*/ f82 1 f46"/>
              <a:gd name="f105" fmla="*/ f83 f41 1"/>
              <a:gd name="f106" fmla="*/ f84 f41 1"/>
              <a:gd name="f107" fmla="*/ f86 f42 1"/>
              <a:gd name="f108" fmla="*/ f85 f42 1"/>
              <a:gd name="f109" fmla="*/ f88 f41 1"/>
              <a:gd name="f110" fmla="*/ f89 f42 1"/>
              <a:gd name="f111" fmla="*/ f90 f42 1"/>
              <a:gd name="f112" fmla="*/ f91 f41 1"/>
              <a:gd name="f113" fmla="*/ f92 f42 1"/>
              <a:gd name="f114" fmla="*/ f93 f41 1"/>
              <a:gd name="f115" fmla="*/ f94 f41 1"/>
              <a:gd name="f116" fmla="*/ f95 f42 1"/>
              <a:gd name="f117" fmla="*/ f96 f42 1"/>
              <a:gd name="f118" fmla="*/ f97 f41 1"/>
              <a:gd name="f119" fmla="*/ f98 f42 1"/>
              <a:gd name="f120" fmla="*/ f99 f41 1"/>
              <a:gd name="f121" fmla="*/ f100 f42 1"/>
              <a:gd name="f122" fmla="*/ f101 f41 1"/>
              <a:gd name="f123" fmla="*/ f102 f42 1"/>
              <a:gd name="f124" fmla="*/ f103 f42 1"/>
              <a:gd name="f125" fmla="*/ f104 f41 1"/>
            </a:gdLst>
            <a:ahLst/>
            <a:cxnLst>
              <a:cxn ang="3cd4">
                <a:pos x="hc" y="t"/>
              </a:cxn>
              <a:cxn ang="0">
                <a:pos x="r" y="vc"/>
              </a:cxn>
              <a:cxn ang="cd4">
                <a:pos x="hc" y="b"/>
              </a:cxn>
              <a:cxn ang="cd2">
                <a:pos x="l" y="vc"/>
              </a:cxn>
              <a:cxn ang="f87">
                <a:pos x="f109" y="f110"/>
              </a:cxn>
              <a:cxn ang="f87">
                <a:pos x="f109" y="f111"/>
              </a:cxn>
              <a:cxn ang="f87">
                <a:pos x="f112" y="f113"/>
              </a:cxn>
              <a:cxn ang="f87">
                <a:pos x="f114" y="f113"/>
              </a:cxn>
              <a:cxn ang="f87">
                <a:pos x="f115" y="f116"/>
              </a:cxn>
              <a:cxn ang="f87">
                <a:pos x="f115" y="f117"/>
              </a:cxn>
              <a:cxn ang="f87">
                <a:pos x="f118" y="f119"/>
              </a:cxn>
              <a:cxn ang="f87">
                <a:pos x="f120" y="f119"/>
              </a:cxn>
              <a:cxn ang="f87">
                <a:pos x="f109" y="f121"/>
              </a:cxn>
              <a:cxn ang="f87">
                <a:pos x="f109" y="f110"/>
              </a:cxn>
              <a:cxn ang="f87">
                <a:pos x="f122" y="f123"/>
              </a:cxn>
              <a:cxn ang="f87">
                <a:pos x="f122" y="f124"/>
              </a:cxn>
              <a:cxn ang="f87">
                <a:pos x="f125" y="f124"/>
              </a:cxn>
              <a:cxn ang="f87">
                <a:pos x="f125" y="f123"/>
              </a:cxn>
              <a:cxn ang="f87">
                <a:pos x="f122" y="f123"/>
              </a:cxn>
            </a:cxnLst>
            <a:rect l="f105" t="f108" r="f106" b="f107"/>
            <a:pathLst>
              <a:path w="139" h="240">
                <a:moveTo>
                  <a:pt x="f5" y="f8"/>
                </a:moveTo>
                <a:cubicBezTo>
                  <a:pt x="f5" y="f9"/>
                  <a:pt x="f10" y="f11"/>
                  <a:pt x="f5" y="f12"/>
                </a:cubicBezTo>
                <a:cubicBezTo>
                  <a:pt x="f5" y="f13"/>
                  <a:pt x="f14" y="f5"/>
                  <a:pt x="f15" y="f5"/>
                </a:cubicBezTo>
                <a:cubicBezTo>
                  <a:pt x="f16" y="f10"/>
                  <a:pt x="f17" y="f10"/>
                  <a:pt x="f18" y="f5"/>
                </a:cubicBezTo>
                <a:cubicBezTo>
                  <a:pt x="f19" y="f5"/>
                  <a:pt x="f6" y="f13"/>
                  <a:pt x="f6" y="f20"/>
                </a:cubicBezTo>
                <a:cubicBezTo>
                  <a:pt x="f6" y="f21"/>
                  <a:pt x="f6" y="f22"/>
                  <a:pt x="f6" y="f23"/>
                </a:cubicBezTo>
                <a:cubicBezTo>
                  <a:pt x="f6" y="f24"/>
                  <a:pt x="f25" y="f26"/>
                  <a:pt x="f27" y="f26"/>
                </a:cubicBezTo>
                <a:cubicBezTo>
                  <a:pt x="f28" y="f26"/>
                  <a:pt x="f11" y="f26"/>
                  <a:pt x="f29" y="f26"/>
                </a:cubicBezTo>
                <a:cubicBezTo>
                  <a:pt x="f30" y="f7"/>
                  <a:pt x="f5" y="f31"/>
                  <a:pt x="f5" y="f32"/>
                </a:cubicBezTo>
                <a:cubicBezTo>
                  <a:pt x="f10" y="f33"/>
                  <a:pt x="f5" y="f22"/>
                  <a:pt x="f5" y="f8"/>
                </a:cubicBezTo>
                <a:close/>
                <a:moveTo>
                  <a:pt x="f34" y="f35"/>
                </a:moveTo>
                <a:cubicBezTo>
                  <a:pt x="f34" y="f9"/>
                  <a:pt x="f34" y="f36"/>
                  <a:pt x="f34" y="f37"/>
                </a:cubicBezTo>
                <a:cubicBezTo>
                  <a:pt x="f11" y="f37"/>
                  <a:pt x="f17" y="f37"/>
                  <a:pt x="f38" y="f37"/>
                </a:cubicBezTo>
                <a:cubicBezTo>
                  <a:pt x="f38" y="f39"/>
                  <a:pt x="f38" y="f21"/>
                  <a:pt x="f38" y="f35"/>
                </a:cubicBezTo>
                <a:cubicBezTo>
                  <a:pt x="f28" y="f35"/>
                  <a:pt x="f11" y="f35"/>
                  <a:pt x="f34" y="f3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8">
            <a:extLst>
              <a:ext uri="{FF2B5EF4-FFF2-40B4-BE49-F238E27FC236}">
                <a16:creationId xmlns:a16="http://schemas.microsoft.com/office/drawing/2014/main" id="{3B5182D4-4133-F6DE-7D69-A8FA2FED33C1}"/>
              </a:ext>
            </a:extLst>
          </p:cNvPr>
          <p:cNvSpPr/>
          <p:nvPr/>
        </p:nvSpPr>
        <p:spPr>
          <a:xfrm>
            <a:off x="2341558" y="3317872"/>
            <a:ext cx="873123" cy="1466853"/>
          </a:xfrm>
          <a:custGeom>
            <a:avLst/>
            <a:gdLst>
              <a:gd name="f0" fmla="val 10800000"/>
              <a:gd name="f1" fmla="val 5400000"/>
              <a:gd name="f2" fmla="val 180"/>
              <a:gd name="f3" fmla="val w"/>
              <a:gd name="f4" fmla="val h"/>
              <a:gd name="f5" fmla="val 0"/>
              <a:gd name="f6" fmla="val 143"/>
              <a:gd name="f7" fmla="val 240"/>
              <a:gd name="f8" fmla="val 142"/>
              <a:gd name="f9" fmla="val 122"/>
              <a:gd name="f10" fmla="val 148"/>
              <a:gd name="f11" fmla="val 174"/>
              <a:gd name="f12" fmla="val 200"/>
              <a:gd name="f13" fmla="val 227"/>
              <a:gd name="f14" fmla="val 129"/>
              <a:gd name="f15" fmla="val 101"/>
              <a:gd name="f16" fmla="val 81"/>
              <a:gd name="f17" fmla="val 60"/>
              <a:gd name="f18" fmla="val 39"/>
              <a:gd name="f19" fmla="val 15"/>
              <a:gd name="f20" fmla="val 1"/>
              <a:gd name="f21" fmla="val 228"/>
              <a:gd name="f22" fmla="val 204"/>
              <a:gd name="f23" fmla="val 92"/>
              <a:gd name="f24" fmla="val 36"/>
              <a:gd name="f25" fmla="val 13"/>
              <a:gd name="f26" fmla="val 38"/>
              <a:gd name="f27" fmla="val 102"/>
              <a:gd name="f28" fmla="val 128"/>
              <a:gd name="f29" fmla="val 14"/>
              <a:gd name="f30" fmla="val 40"/>
              <a:gd name="f31" fmla="val 67"/>
              <a:gd name="f32" fmla="val 94"/>
              <a:gd name="f33" fmla="val 126"/>
              <a:gd name="f34" fmla="val 119"/>
              <a:gd name="f35" fmla="val 97"/>
              <a:gd name="f36" fmla="val 75"/>
              <a:gd name="f37" fmla="val 125"/>
              <a:gd name="f38" fmla="val 53"/>
              <a:gd name="f39" fmla="val 31"/>
              <a:gd name="f40" fmla="val 116"/>
              <a:gd name="f41" fmla="val 23"/>
              <a:gd name="f42" fmla="val 95"/>
              <a:gd name="f43" fmla="val 22"/>
              <a:gd name="f44" fmla="val 78"/>
              <a:gd name="f45" fmla="val 21"/>
              <a:gd name="f46" fmla="val 61"/>
              <a:gd name="f47" fmla="val 45"/>
              <a:gd name="f48" fmla="val 27"/>
              <a:gd name="f49" fmla="val 17"/>
              <a:gd name="f50" fmla="val 32"/>
              <a:gd name="f51" fmla="val 50"/>
              <a:gd name="f52" fmla="val 96"/>
              <a:gd name="f53" fmla="val 190"/>
              <a:gd name="f54" fmla="val 208"/>
              <a:gd name="f55" fmla="val 28"/>
              <a:gd name="f56" fmla="val 218"/>
              <a:gd name="f57" fmla="val 46"/>
              <a:gd name="f58" fmla="val 62"/>
              <a:gd name="f59" fmla="val 219"/>
              <a:gd name="f60" fmla="val 209"/>
              <a:gd name="f61" fmla="val 187"/>
              <a:gd name="f62" fmla="val 164"/>
              <a:gd name="f63" fmla="val 141"/>
              <a:gd name="f64" fmla="+- 0 0 -90"/>
              <a:gd name="f65" fmla="*/ f3 1 143"/>
              <a:gd name="f66" fmla="*/ f4 1 240"/>
              <a:gd name="f67" fmla="+- f7 0 f5"/>
              <a:gd name="f68" fmla="+- f6 0 f5"/>
              <a:gd name="f69" fmla="*/ f64 f0 1"/>
              <a:gd name="f70" fmla="*/ f68 1 143"/>
              <a:gd name="f71" fmla="*/ f67 1 240"/>
              <a:gd name="f72" fmla="*/ 142 f68 1"/>
              <a:gd name="f73" fmla="*/ 122 f67 1"/>
              <a:gd name="f74" fmla="*/ 200 f67 1"/>
              <a:gd name="f75" fmla="*/ 101 f68 1"/>
              <a:gd name="f76" fmla="*/ 240 f67 1"/>
              <a:gd name="f77" fmla="*/ 39 f68 1"/>
              <a:gd name="f78" fmla="*/ 1 f68 1"/>
              <a:gd name="f79" fmla="*/ 204 f67 1"/>
              <a:gd name="f80" fmla="*/ 36 f67 1"/>
              <a:gd name="f81" fmla="*/ 38 f68 1"/>
              <a:gd name="f82" fmla="*/ 0 f67 1"/>
              <a:gd name="f83" fmla="*/ 102 f68 1"/>
              <a:gd name="f84" fmla="*/ 40 f67 1"/>
              <a:gd name="f85" fmla="*/ 126 f68 1"/>
              <a:gd name="f86" fmla="*/ 119 f67 1"/>
              <a:gd name="f87" fmla="*/ 125 f68 1"/>
              <a:gd name="f88" fmla="*/ 53 f67 1"/>
              <a:gd name="f89" fmla="*/ 95 f68 1"/>
              <a:gd name="f90" fmla="*/ 22 f67 1"/>
              <a:gd name="f91" fmla="*/ 45 f68 1"/>
              <a:gd name="f92" fmla="*/ 17 f68 1"/>
              <a:gd name="f93" fmla="*/ 50 f67 1"/>
              <a:gd name="f94" fmla="*/ 190 f67 1"/>
              <a:gd name="f95" fmla="*/ 46 f68 1"/>
              <a:gd name="f96" fmla="*/ 218 f67 1"/>
              <a:gd name="f97" fmla="*/ 94 f68 1"/>
              <a:gd name="f98" fmla="*/ 219 f67 1"/>
              <a:gd name="f99" fmla="*/ 187 f67 1"/>
              <a:gd name="f100" fmla="*/ f69 1 f2"/>
              <a:gd name="f101" fmla="*/ f72 1 143"/>
              <a:gd name="f102" fmla="*/ f73 1 240"/>
              <a:gd name="f103" fmla="*/ f74 1 240"/>
              <a:gd name="f104" fmla="*/ f75 1 143"/>
              <a:gd name="f105" fmla="*/ f76 1 240"/>
              <a:gd name="f106" fmla="*/ f77 1 143"/>
              <a:gd name="f107" fmla="*/ f78 1 143"/>
              <a:gd name="f108" fmla="*/ f79 1 240"/>
              <a:gd name="f109" fmla="*/ f80 1 240"/>
              <a:gd name="f110" fmla="*/ f81 1 143"/>
              <a:gd name="f111" fmla="*/ f82 1 240"/>
              <a:gd name="f112" fmla="*/ f83 1 143"/>
              <a:gd name="f113" fmla="*/ f84 1 240"/>
              <a:gd name="f114" fmla="*/ f85 1 143"/>
              <a:gd name="f115" fmla="*/ f86 1 240"/>
              <a:gd name="f116" fmla="*/ f87 1 143"/>
              <a:gd name="f117" fmla="*/ f88 1 240"/>
              <a:gd name="f118" fmla="*/ f89 1 143"/>
              <a:gd name="f119" fmla="*/ f90 1 240"/>
              <a:gd name="f120" fmla="*/ f91 1 143"/>
              <a:gd name="f121" fmla="*/ f92 1 143"/>
              <a:gd name="f122" fmla="*/ f93 1 240"/>
              <a:gd name="f123" fmla="*/ f94 1 240"/>
              <a:gd name="f124" fmla="*/ f95 1 143"/>
              <a:gd name="f125" fmla="*/ f96 1 240"/>
              <a:gd name="f126" fmla="*/ f97 1 143"/>
              <a:gd name="f127" fmla="*/ f98 1 240"/>
              <a:gd name="f128" fmla="*/ f99 1 240"/>
              <a:gd name="f129" fmla="*/ 0 1 f70"/>
              <a:gd name="f130" fmla="*/ f6 1 f70"/>
              <a:gd name="f131" fmla="*/ 0 1 f71"/>
              <a:gd name="f132" fmla="*/ f7 1 f71"/>
              <a:gd name="f133" fmla="+- f100 0 f1"/>
              <a:gd name="f134" fmla="*/ f101 1 f70"/>
              <a:gd name="f135" fmla="*/ f102 1 f71"/>
              <a:gd name="f136" fmla="*/ f103 1 f71"/>
              <a:gd name="f137" fmla="*/ f104 1 f70"/>
              <a:gd name="f138" fmla="*/ f105 1 f71"/>
              <a:gd name="f139" fmla="*/ f106 1 f70"/>
              <a:gd name="f140" fmla="*/ f107 1 f70"/>
              <a:gd name="f141" fmla="*/ f108 1 f71"/>
              <a:gd name="f142" fmla="*/ f109 1 f71"/>
              <a:gd name="f143" fmla="*/ f110 1 f70"/>
              <a:gd name="f144" fmla="*/ f111 1 f71"/>
              <a:gd name="f145" fmla="*/ f112 1 f70"/>
              <a:gd name="f146" fmla="*/ f113 1 f71"/>
              <a:gd name="f147" fmla="*/ f114 1 f70"/>
              <a:gd name="f148" fmla="*/ f115 1 f71"/>
              <a:gd name="f149" fmla="*/ f116 1 f70"/>
              <a:gd name="f150" fmla="*/ f117 1 f71"/>
              <a:gd name="f151" fmla="*/ f118 1 f70"/>
              <a:gd name="f152" fmla="*/ f119 1 f71"/>
              <a:gd name="f153" fmla="*/ f120 1 f70"/>
              <a:gd name="f154" fmla="*/ f121 1 f70"/>
              <a:gd name="f155" fmla="*/ f122 1 f71"/>
              <a:gd name="f156" fmla="*/ f123 1 f71"/>
              <a:gd name="f157" fmla="*/ f124 1 f70"/>
              <a:gd name="f158" fmla="*/ f125 1 f71"/>
              <a:gd name="f159" fmla="*/ f126 1 f70"/>
              <a:gd name="f160" fmla="*/ f127 1 f71"/>
              <a:gd name="f161" fmla="*/ f128 1 f71"/>
              <a:gd name="f162" fmla="*/ f129 f65 1"/>
              <a:gd name="f163" fmla="*/ f130 f65 1"/>
              <a:gd name="f164" fmla="*/ f132 f66 1"/>
              <a:gd name="f165" fmla="*/ f131 f66 1"/>
              <a:gd name="f166" fmla="*/ f134 f65 1"/>
              <a:gd name="f167" fmla="*/ f135 f66 1"/>
              <a:gd name="f168" fmla="*/ f136 f66 1"/>
              <a:gd name="f169" fmla="*/ f137 f65 1"/>
              <a:gd name="f170" fmla="*/ f138 f66 1"/>
              <a:gd name="f171" fmla="*/ f139 f65 1"/>
              <a:gd name="f172" fmla="*/ f140 f65 1"/>
              <a:gd name="f173" fmla="*/ f141 f66 1"/>
              <a:gd name="f174" fmla="*/ f142 f66 1"/>
              <a:gd name="f175" fmla="*/ f143 f65 1"/>
              <a:gd name="f176" fmla="*/ f144 f66 1"/>
              <a:gd name="f177" fmla="*/ f145 f65 1"/>
              <a:gd name="f178" fmla="*/ f146 f66 1"/>
              <a:gd name="f179" fmla="*/ f147 f65 1"/>
              <a:gd name="f180" fmla="*/ f148 f66 1"/>
              <a:gd name="f181" fmla="*/ f149 f65 1"/>
              <a:gd name="f182" fmla="*/ f150 f66 1"/>
              <a:gd name="f183" fmla="*/ f151 f65 1"/>
              <a:gd name="f184" fmla="*/ f152 f66 1"/>
              <a:gd name="f185" fmla="*/ f153 f65 1"/>
              <a:gd name="f186" fmla="*/ f154 f65 1"/>
              <a:gd name="f187" fmla="*/ f155 f66 1"/>
              <a:gd name="f188" fmla="*/ f156 f66 1"/>
              <a:gd name="f189" fmla="*/ f157 f65 1"/>
              <a:gd name="f190" fmla="*/ f158 f66 1"/>
              <a:gd name="f191" fmla="*/ f159 f65 1"/>
              <a:gd name="f192" fmla="*/ f160 f66 1"/>
              <a:gd name="f193" fmla="*/ f161 f66 1"/>
            </a:gdLst>
            <a:ahLst/>
            <a:cxnLst>
              <a:cxn ang="3cd4">
                <a:pos x="hc" y="t"/>
              </a:cxn>
              <a:cxn ang="0">
                <a:pos x="r" y="vc"/>
              </a:cxn>
              <a:cxn ang="cd4">
                <a:pos x="hc" y="b"/>
              </a:cxn>
              <a:cxn ang="cd2">
                <a:pos x="l" y="vc"/>
              </a:cxn>
              <a:cxn ang="f133">
                <a:pos x="f166" y="f167"/>
              </a:cxn>
              <a:cxn ang="f133">
                <a:pos x="f166" y="f168"/>
              </a:cxn>
              <a:cxn ang="f133">
                <a:pos x="f169" y="f170"/>
              </a:cxn>
              <a:cxn ang="f133">
                <a:pos x="f171" y="f170"/>
              </a:cxn>
              <a:cxn ang="f133">
                <a:pos x="f172" y="f173"/>
              </a:cxn>
              <a:cxn ang="f133">
                <a:pos x="f172" y="f174"/>
              </a:cxn>
              <a:cxn ang="f133">
                <a:pos x="f175" y="f176"/>
              </a:cxn>
              <a:cxn ang="f133">
                <a:pos x="f177" y="f176"/>
              </a:cxn>
              <a:cxn ang="f133">
                <a:pos x="f166" y="f178"/>
              </a:cxn>
              <a:cxn ang="f133">
                <a:pos x="f166" y="f167"/>
              </a:cxn>
              <a:cxn ang="f133">
                <a:pos x="f179" y="f180"/>
              </a:cxn>
              <a:cxn ang="f133">
                <a:pos x="f181" y="f182"/>
              </a:cxn>
              <a:cxn ang="f133">
                <a:pos x="f183" y="f184"/>
              </a:cxn>
              <a:cxn ang="f133">
                <a:pos x="f185" y="f184"/>
              </a:cxn>
              <a:cxn ang="f133">
                <a:pos x="f186" y="f187"/>
              </a:cxn>
              <a:cxn ang="f133">
                <a:pos x="f186" y="f188"/>
              </a:cxn>
              <a:cxn ang="f133">
                <a:pos x="f189" y="f190"/>
              </a:cxn>
              <a:cxn ang="f133">
                <a:pos x="f191" y="f192"/>
              </a:cxn>
              <a:cxn ang="f133">
                <a:pos x="f181" y="f193"/>
              </a:cxn>
              <a:cxn ang="f133">
                <a:pos x="f179" y="f180"/>
              </a:cxn>
            </a:cxnLst>
            <a:rect l="f162" t="f165" r="f163" b="f164"/>
            <a:pathLst>
              <a:path w="143" h="240">
                <a:moveTo>
                  <a:pt x="f8" y="f9"/>
                </a:moveTo>
                <a:cubicBezTo>
                  <a:pt x="f8" y="f10"/>
                  <a:pt x="f6" y="f11"/>
                  <a:pt x="f8" y="f12"/>
                </a:cubicBezTo>
                <a:cubicBezTo>
                  <a:pt x="f8" y="f13"/>
                  <a:pt x="f14" y="f7"/>
                  <a:pt x="f15" y="f7"/>
                </a:cubicBezTo>
                <a:cubicBezTo>
                  <a:pt x="f16" y="f7"/>
                  <a:pt x="f17" y="f7"/>
                  <a:pt x="f18" y="f7"/>
                </a:cubicBezTo>
                <a:cubicBezTo>
                  <a:pt x="f19" y="f7"/>
                  <a:pt x="f20" y="f21"/>
                  <a:pt x="f20" y="f22"/>
                </a:cubicBezTo>
                <a:cubicBezTo>
                  <a:pt x="f5" y="f10"/>
                  <a:pt x="f5" y="f23"/>
                  <a:pt x="f20" y="f24"/>
                </a:cubicBezTo>
                <a:cubicBezTo>
                  <a:pt x="f20" y="f25"/>
                  <a:pt x="f19" y="f20"/>
                  <a:pt x="f26" y="f5"/>
                </a:cubicBezTo>
                <a:cubicBezTo>
                  <a:pt x="f17" y="f5"/>
                  <a:pt x="f16" y="f5"/>
                  <a:pt x="f27" y="f5"/>
                </a:cubicBezTo>
                <a:cubicBezTo>
                  <a:pt x="f28" y="f20"/>
                  <a:pt x="f8" y="f29"/>
                  <a:pt x="f8" y="f30"/>
                </a:cubicBezTo>
                <a:cubicBezTo>
                  <a:pt x="f6" y="f31"/>
                  <a:pt x="f8" y="f32"/>
                  <a:pt x="f8" y="f9"/>
                </a:cubicBezTo>
                <a:close/>
                <a:moveTo>
                  <a:pt x="f33" y="f34"/>
                </a:moveTo>
                <a:cubicBezTo>
                  <a:pt x="f33" y="f35"/>
                  <a:pt x="f33" y="f36"/>
                  <a:pt x="f37" y="f38"/>
                </a:cubicBezTo>
                <a:cubicBezTo>
                  <a:pt x="f37" y="f39"/>
                  <a:pt x="f40" y="f41"/>
                  <a:pt x="f42" y="f43"/>
                </a:cubicBezTo>
                <a:cubicBezTo>
                  <a:pt x="f44" y="f45"/>
                  <a:pt x="f46" y="f45"/>
                  <a:pt x="f47" y="f43"/>
                </a:cubicBezTo>
                <a:cubicBezTo>
                  <a:pt x="f48" y="f41"/>
                  <a:pt x="f49" y="f50"/>
                  <a:pt x="f49" y="f51"/>
                </a:cubicBezTo>
                <a:cubicBezTo>
                  <a:pt x="f49" y="f52"/>
                  <a:pt x="f49" y="f6"/>
                  <a:pt x="f49" y="f53"/>
                </a:cubicBezTo>
                <a:cubicBezTo>
                  <a:pt x="f49" y="f54"/>
                  <a:pt x="f55" y="f56"/>
                  <a:pt x="f57" y="f56"/>
                </a:cubicBezTo>
                <a:cubicBezTo>
                  <a:pt x="f58" y="f59"/>
                  <a:pt x="f44" y="f59"/>
                  <a:pt x="f32" y="f59"/>
                </a:cubicBezTo>
                <a:cubicBezTo>
                  <a:pt x="f40" y="f56"/>
                  <a:pt x="f37" y="f60"/>
                  <a:pt x="f37" y="f61"/>
                </a:cubicBezTo>
                <a:cubicBezTo>
                  <a:pt x="f33" y="f62"/>
                  <a:pt x="f33" y="f63"/>
                  <a:pt x="f33" y="f34"/>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9">
            <a:extLst>
              <a:ext uri="{FF2B5EF4-FFF2-40B4-BE49-F238E27FC236}">
                <a16:creationId xmlns:a16="http://schemas.microsoft.com/office/drawing/2014/main" id="{762E18EC-2D67-3360-DCAA-EF3E99912D72}"/>
              </a:ext>
            </a:extLst>
          </p:cNvPr>
          <p:cNvSpPr/>
          <p:nvPr/>
        </p:nvSpPr>
        <p:spPr>
          <a:xfrm>
            <a:off x="647696" y="3330573"/>
            <a:ext cx="795335" cy="1441451"/>
          </a:xfrm>
          <a:custGeom>
            <a:avLst/>
            <a:gdLst>
              <a:gd name="f0" fmla="val 10800000"/>
              <a:gd name="f1" fmla="val 5400000"/>
              <a:gd name="f2" fmla="val 180"/>
              <a:gd name="f3" fmla="val w"/>
              <a:gd name="f4" fmla="val h"/>
              <a:gd name="f5" fmla="val 0"/>
              <a:gd name="f6" fmla="val 130"/>
              <a:gd name="f7" fmla="val 236"/>
              <a:gd name="f8" fmla="val 158"/>
              <a:gd name="f9" fmla="val 79"/>
              <a:gd name="f10" fmla="val 43"/>
              <a:gd name="f11" fmla="val 86"/>
              <a:gd name="f12" fmla="val 78"/>
              <a:gd name="f13" fmla="val 156"/>
              <a:gd name="f14" fmla="val 88"/>
              <a:gd name="f15" fmla="val 45"/>
              <a:gd name="f16" fmla="val 12"/>
              <a:gd name="f17" fmla="val 27"/>
              <a:gd name="f18" fmla="val 89"/>
              <a:gd name="f19" fmla="val 149"/>
              <a:gd name="f20" fmla="val 209"/>
              <a:gd name="f21" fmla="val 48"/>
              <a:gd name="f22" fmla="val 83"/>
              <a:gd name="f23" fmla="val 118"/>
              <a:gd name="f24" fmla="val 147"/>
              <a:gd name="f25" fmla="val 87"/>
              <a:gd name="f26" fmla="val 82"/>
              <a:gd name="f27" fmla="+- 0 0 -90"/>
              <a:gd name="f28" fmla="*/ f3 1 130"/>
              <a:gd name="f29" fmla="*/ f4 1 236"/>
              <a:gd name="f30" fmla="+- f7 0 f5"/>
              <a:gd name="f31" fmla="+- f6 0 f5"/>
              <a:gd name="f32" fmla="*/ f27 f0 1"/>
              <a:gd name="f33" fmla="*/ f31 1 130"/>
              <a:gd name="f34" fmla="*/ f30 1 236"/>
              <a:gd name="f35" fmla="*/ 0 f31 1"/>
              <a:gd name="f36" fmla="*/ 236 f30 1"/>
              <a:gd name="f37" fmla="*/ 0 f30 1"/>
              <a:gd name="f38" fmla="*/ 130 f31 1"/>
              <a:gd name="f39" fmla="*/ 12 f31 1"/>
              <a:gd name="f40" fmla="*/ 27 f30 1"/>
              <a:gd name="f41" fmla="*/ 209 f30 1"/>
              <a:gd name="f42" fmla="*/ 118 f31 1"/>
              <a:gd name="f43" fmla="*/ f32 1 f2"/>
              <a:gd name="f44" fmla="*/ f35 1 130"/>
              <a:gd name="f45" fmla="*/ f36 1 236"/>
              <a:gd name="f46" fmla="*/ f37 1 236"/>
              <a:gd name="f47" fmla="*/ f38 1 130"/>
              <a:gd name="f48" fmla="*/ f39 1 130"/>
              <a:gd name="f49" fmla="*/ f40 1 236"/>
              <a:gd name="f50" fmla="*/ f41 1 236"/>
              <a:gd name="f51" fmla="*/ f42 1 130"/>
              <a:gd name="f52" fmla="*/ 0 1 f33"/>
              <a:gd name="f53" fmla="*/ f6 1 f33"/>
              <a:gd name="f54" fmla="*/ 0 1 f34"/>
              <a:gd name="f55" fmla="*/ f7 1 f34"/>
              <a:gd name="f56" fmla="+- f43 0 f1"/>
              <a:gd name="f57" fmla="*/ f44 1 f33"/>
              <a:gd name="f58" fmla="*/ f45 1 f34"/>
              <a:gd name="f59" fmla="*/ f46 1 f34"/>
              <a:gd name="f60" fmla="*/ f47 1 f33"/>
              <a:gd name="f61" fmla="*/ f48 1 f33"/>
              <a:gd name="f62" fmla="*/ f49 1 f34"/>
              <a:gd name="f63" fmla="*/ f50 1 f34"/>
              <a:gd name="f64" fmla="*/ f51 1 f33"/>
              <a:gd name="f65" fmla="*/ f52 f28 1"/>
              <a:gd name="f66" fmla="*/ f53 f28 1"/>
              <a:gd name="f67" fmla="*/ f55 f29 1"/>
              <a:gd name="f68" fmla="*/ f54 f29 1"/>
              <a:gd name="f69" fmla="*/ f57 f28 1"/>
              <a:gd name="f70" fmla="*/ f58 f29 1"/>
              <a:gd name="f71" fmla="*/ f59 f29 1"/>
              <a:gd name="f72" fmla="*/ f60 f28 1"/>
              <a:gd name="f73" fmla="*/ f61 f28 1"/>
              <a:gd name="f74" fmla="*/ f62 f29 1"/>
              <a:gd name="f75" fmla="*/ f63 f29 1"/>
              <a:gd name="f76" fmla="*/ f64 f28 1"/>
            </a:gdLst>
            <a:ahLst/>
            <a:cxnLst>
              <a:cxn ang="3cd4">
                <a:pos x="hc" y="t"/>
              </a:cxn>
              <a:cxn ang="0">
                <a:pos x="r" y="vc"/>
              </a:cxn>
              <a:cxn ang="cd4">
                <a:pos x="hc" y="b"/>
              </a:cxn>
              <a:cxn ang="cd2">
                <a:pos x="l" y="vc"/>
              </a:cxn>
              <a:cxn ang="f56">
                <a:pos x="f69" y="f70"/>
              </a:cxn>
              <a:cxn ang="f56">
                <a:pos x="f69" y="f71"/>
              </a:cxn>
              <a:cxn ang="f56">
                <a:pos x="f72" y="f71"/>
              </a:cxn>
              <a:cxn ang="f56">
                <a:pos x="f72" y="f70"/>
              </a:cxn>
              <a:cxn ang="f56">
                <a:pos x="f69" y="f70"/>
              </a:cxn>
              <a:cxn ang="f56">
                <a:pos x="f73" y="f74"/>
              </a:cxn>
              <a:cxn ang="f56">
                <a:pos x="f73" y="f75"/>
              </a:cxn>
              <a:cxn ang="f56">
                <a:pos x="f76" y="f75"/>
              </a:cxn>
              <a:cxn ang="f56">
                <a:pos x="f76" y="f74"/>
              </a:cxn>
              <a:cxn ang="f56">
                <a:pos x="f73" y="f74"/>
              </a:cxn>
            </a:cxnLst>
            <a:rect l="f65" t="f68" r="f66" b="f67"/>
            <a:pathLst>
              <a:path w="130" h="236">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moveTo>
                  <a:pt x="f16" y="f17"/>
                </a:moveTo>
                <a:cubicBezTo>
                  <a:pt x="f16" y="f18"/>
                  <a:pt x="f16" y="f19"/>
                  <a:pt x="f16" y="f20"/>
                </a:cubicBezTo>
                <a:cubicBezTo>
                  <a:pt x="f21" y="f20"/>
                  <a:pt x="f22" y="f20"/>
                  <a:pt x="f23" y="f20"/>
                </a:cubicBezTo>
                <a:cubicBezTo>
                  <a:pt x="f23" y="f24"/>
                  <a:pt x="f23" y="f25"/>
                  <a:pt x="f23" y="f17"/>
                </a:cubicBezTo>
                <a:cubicBezTo>
                  <a:pt x="f26" y="f17"/>
                  <a:pt x="f21" y="f17"/>
                  <a:pt x="f16" y="f1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30">
            <a:extLst>
              <a:ext uri="{FF2B5EF4-FFF2-40B4-BE49-F238E27FC236}">
                <a16:creationId xmlns:a16="http://schemas.microsoft.com/office/drawing/2014/main" id="{81DF0EE1-BD7A-4F60-D6FC-537BD67F85A9}"/>
              </a:ext>
            </a:extLst>
          </p:cNvPr>
          <p:cNvSpPr/>
          <p:nvPr/>
        </p:nvSpPr>
        <p:spPr>
          <a:xfrm>
            <a:off x="4089397" y="1584326"/>
            <a:ext cx="842967" cy="1471607"/>
          </a:xfrm>
          <a:custGeom>
            <a:avLst/>
            <a:gdLst>
              <a:gd name="f0" fmla="val 10800000"/>
              <a:gd name="f1" fmla="val 5400000"/>
              <a:gd name="f2" fmla="val 180"/>
              <a:gd name="f3" fmla="val w"/>
              <a:gd name="f4" fmla="val h"/>
              <a:gd name="f5" fmla="val 0"/>
              <a:gd name="f6" fmla="val 138"/>
              <a:gd name="f7" fmla="val 241"/>
              <a:gd name="f8" fmla="val 137"/>
              <a:gd name="f9" fmla="val 121"/>
              <a:gd name="f10" fmla="val 154"/>
              <a:gd name="f11" fmla="val 187"/>
              <a:gd name="f12" fmla="val 221"/>
              <a:gd name="f13" fmla="val 235"/>
              <a:gd name="f14" fmla="val 132"/>
              <a:gd name="f15" fmla="val 117"/>
              <a:gd name="f16" fmla="val 240"/>
              <a:gd name="f17" fmla="val 85"/>
              <a:gd name="f18" fmla="val 52"/>
              <a:gd name="f19" fmla="val 19"/>
              <a:gd name="f20" fmla="val 6"/>
              <a:gd name="f21" fmla="val 236"/>
              <a:gd name="f22" fmla="val 222"/>
              <a:gd name="f23" fmla="val 87"/>
              <a:gd name="f24" fmla="val 20"/>
              <a:gd name="f25" fmla="val 1"/>
              <a:gd name="f26" fmla="val 84"/>
              <a:gd name="f27" fmla="val 131"/>
              <a:gd name="f28" fmla="val 21"/>
              <a:gd name="f29" fmla="val 54"/>
              <a:gd name="f30" fmla="val 9"/>
              <a:gd name="f31" fmla="val 108"/>
              <a:gd name="f32" fmla="val 133"/>
              <a:gd name="f33" fmla="val 158"/>
              <a:gd name="f34" fmla="val 8"/>
              <a:gd name="f35" fmla="val 184"/>
              <a:gd name="f36" fmla="val 195"/>
              <a:gd name="f37" fmla="val 12"/>
              <a:gd name="f38" fmla="val 201"/>
              <a:gd name="f39" fmla="val 24"/>
              <a:gd name="f40" fmla="val 83"/>
              <a:gd name="f41" fmla="val 112"/>
              <a:gd name="f42" fmla="val 124"/>
              <a:gd name="f43" fmla="val 129"/>
              <a:gd name="f44" fmla="val 197"/>
              <a:gd name="f45" fmla="val 185"/>
              <a:gd name="f46" fmla="val 134"/>
              <a:gd name="f47" fmla="val 33"/>
              <a:gd name="f48" fmla="val 15"/>
              <a:gd name="f49" fmla="val 111"/>
              <a:gd name="f50" fmla="val 16"/>
              <a:gd name="f51" fmla="val 55"/>
              <a:gd name="f52" fmla="val 27"/>
              <a:gd name="f53" fmla="val 14"/>
              <a:gd name="f54" fmla="val 34"/>
              <a:gd name="f55" fmla="val 59"/>
              <a:gd name="f56" fmla="+- 0 0 -90"/>
              <a:gd name="f57" fmla="*/ f3 1 138"/>
              <a:gd name="f58" fmla="*/ f4 1 241"/>
              <a:gd name="f59" fmla="+- f7 0 f5"/>
              <a:gd name="f60" fmla="+- f6 0 f5"/>
              <a:gd name="f61" fmla="*/ f56 f0 1"/>
              <a:gd name="f62" fmla="*/ f60 1 138"/>
              <a:gd name="f63" fmla="*/ f59 1 241"/>
              <a:gd name="f64" fmla="*/ 137 f60 1"/>
              <a:gd name="f65" fmla="*/ 121 f59 1"/>
              <a:gd name="f66" fmla="*/ 221 f59 1"/>
              <a:gd name="f67" fmla="*/ 117 f60 1"/>
              <a:gd name="f68" fmla="*/ 240 f59 1"/>
              <a:gd name="f69" fmla="*/ 19 f60 1"/>
              <a:gd name="f70" fmla="*/ 0 f60 1"/>
              <a:gd name="f71" fmla="*/ 222 f59 1"/>
              <a:gd name="f72" fmla="*/ 20 f59 1"/>
              <a:gd name="f73" fmla="*/ 1 f59 1"/>
              <a:gd name="f74" fmla="*/ 21 f59 1"/>
              <a:gd name="f75" fmla="*/ 9 f60 1"/>
              <a:gd name="f76" fmla="*/ 108 f59 1"/>
              <a:gd name="f77" fmla="*/ 8 f60 1"/>
              <a:gd name="f78" fmla="*/ 184 f59 1"/>
              <a:gd name="f79" fmla="*/ 24 f60 1"/>
              <a:gd name="f80" fmla="*/ 201 f59 1"/>
              <a:gd name="f81" fmla="*/ 112 f60 1"/>
              <a:gd name="f82" fmla="*/ 129 f60 1"/>
              <a:gd name="f83" fmla="*/ 185 f59 1"/>
              <a:gd name="f84" fmla="*/ 33 f59 1"/>
              <a:gd name="f85" fmla="*/ 111 f60 1"/>
              <a:gd name="f86" fmla="*/ 16 f59 1"/>
              <a:gd name="f87" fmla="*/ 27 f60 1"/>
              <a:gd name="f88" fmla="*/ 34 f59 1"/>
              <a:gd name="f89" fmla="*/ f61 1 f2"/>
              <a:gd name="f90" fmla="*/ f64 1 138"/>
              <a:gd name="f91" fmla="*/ f65 1 241"/>
              <a:gd name="f92" fmla="*/ f66 1 241"/>
              <a:gd name="f93" fmla="*/ f67 1 138"/>
              <a:gd name="f94" fmla="*/ f68 1 241"/>
              <a:gd name="f95" fmla="*/ f69 1 138"/>
              <a:gd name="f96" fmla="*/ f70 1 138"/>
              <a:gd name="f97" fmla="*/ f71 1 241"/>
              <a:gd name="f98" fmla="*/ f72 1 241"/>
              <a:gd name="f99" fmla="*/ f73 1 241"/>
              <a:gd name="f100" fmla="*/ f74 1 241"/>
              <a:gd name="f101" fmla="*/ f75 1 138"/>
              <a:gd name="f102" fmla="*/ f76 1 241"/>
              <a:gd name="f103" fmla="*/ f77 1 138"/>
              <a:gd name="f104" fmla="*/ f78 1 241"/>
              <a:gd name="f105" fmla="*/ f79 1 138"/>
              <a:gd name="f106" fmla="*/ f80 1 241"/>
              <a:gd name="f107" fmla="*/ f81 1 138"/>
              <a:gd name="f108" fmla="*/ f82 1 138"/>
              <a:gd name="f109" fmla="*/ f83 1 241"/>
              <a:gd name="f110" fmla="*/ f84 1 241"/>
              <a:gd name="f111" fmla="*/ f85 1 138"/>
              <a:gd name="f112" fmla="*/ f86 1 241"/>
              <a:gd name="f113" fmla="*/ f87 1 138"/>
              <a:gd name="f114" fmla="*/ f88 1 241"/>
              <a:gd name="f115" fmla="*/ 0 1 f62"/>
              <a:gd name="f116" fmla="*/ f6 1 f62"/>
              <a:gd name="f117" fmla="*/ 0 1 f63"/>
              <a:gd name="f118" fmla="*/ f7 1 f63"/>
              <a:gd name="f119" fmla="+- f89 0 f1"/>
              <a:gd name="f120" fmla="*/ f90 1 f62"/>
              <a:gd name="f121" fmla="*/ f91 1 f63"/>
              <a:gd name="f122" fmla="*/ f92 1 f63"/>
              <a:gd name="f123" fmla="*/ f93 1 f62"/>
              <a:gd name="f124" fmla="*/ f94 1 f63"/>
              <a:gd name="f125" fmla="*/ f95 1 f62"/>
              <a:gd name="f126" fmla="*/ f96 1 f62"/>
              <a:gd name="f127" fmla="*/ f97 1 f63"/>
              <a:gd name="f128" fmla="*/ f98 1 f63"/>
              <a:gd name="f129" fmla="*/ f99 1 f63"/>
              <a:gd name="f130" fmla="*/ f100 1 f63"/>
              <a:gd name="f131" fmla="*/ f101 1 f62"/>
              <a:gd name="f132" fmla="*/ f102 1 f63"/>
              <a:gd name="f133" fmla="*/ f103 1 f62"/>
              <a:gd name="f134" fmla="*/ f104 1 f63"/>
              <a:gd name="f135" fmla="*/ f105 1 f62"/>
              <a:gd name="f136" fmla="*/ f106 1 f63"/>
              <a:gd name="f137" fmla="*/ f107 1 f62"/>
              <a:gd name="f138" fmla="*/ f108 1 f62"/>
              <a:gd name="f139" fmla="*/ f109 1 f63"/>
              <a:gd name="f140" fmla="*/ f110 1 f63"/>
              <a:gd name="f141" fmla="*/ f111 1 f62"/>
              <a:gd name="f142" fmla="*/ f112 1 f63"/>
              <a:gd name="f143" fmla="*/ f113 1 f62"/>
              <a:gd name="f144" fmla="*/ f114 1 f63"/>
              <a:gd name="f145" fmla="*/ f115 f57 1"/>
              <a:gd name="f146" fmla="*/ f116 f57 1"/>
              <a:gd name="f147" fmla="*/ f118 f58 1"/>
              <a:gd name="f148" fmla="*/ f117 f58 1"/>
              <a:gd name="f149" fmla="*/ f120 f57 1"/>
              <a:gd name="f150" fmla="*/ f121 f58 1"/>
              <a:gd name="f151" fmla="*/ f122 f58 1"/>
              <a:gd name="f152" fmla="*/ f123 f57 1"/>
              <a:gd name="f153" fmla="*/ f124 f58 1"/>
              <a:gd name="f154" fmla="*/ f125 f57 1"/>
              <a:gd name="f155" fmla="*/ f126 f57 1"/>
              <a:gd name="f156" fmla="*/ f127 f58 1"/>
              <a:gd name="f157" fmla="*/ f128 f58 1"/>
              <a:gd name="f158" fmla="*/ f129 f58 1"/>
              <a:gd name="f159" fmla="*/ f130 f58 1"/>
              <a:gd name="f160" fmla="*/ f131 f57 1"/>
              <a:gd name="f161" fmla="*/ f132 f58 1"/>
              <a:gd name="f162" fmla="*/ f133 f57 1"/>
              <a:gd name="f163" fmla="*/ f134 f58 1"/>
              <a:gd name="f164" fmla="*/ f135 f57 1"/>
              <a:gd name="f165" fmla="*/ f136 f58 1"/>
              <a:gd name="f166" fmla="*/ f137 f57 1"/>
              <a:gd name="f167" fmla="*/ f138 f57 1"/>
              <a:gd name="f168" fmla="*/ f139 f58 1"/>
              <a:gd name="f169" fmla="*/ f140 f58 1"/>
              <a:gd name="f170" fmla="*/ f141 f57 1"/>
              <a:gd name="f171" fmla="*/ f142 f58 1"/>
              <a:gd name="f172" fmla="*/ f143 f57 1"/>
              <a:gd name="f173" fmla="*/ f144 f58 1"/>
            </a:gdLst>
            <a:ahLst/>
            <a:cxnLst>
              <a:cxn ang="3cd4">
                <a:pos x="hc" y="t"/>
              </a:cxn>
              <a:cxn ang="0">
                <a:pos x="r" y="vc"/>
              </a:cxn>
              <a:cxn ang="cd4">
                <a:pos x="hc" y="b"/>
              </a:cxn>
              <a:cxn ang="cd2">
                <a:pos x="l" y="vc"/>
              </a:cxn>
              <a:cxn ang="f119">
                <a:pos x="f149" y="f150"/>
              </a:cxn>
              <a:cxn ang="f119">
                <a:pos x="f149" y="f151"/>
              </a:cxn>
              <a:cxn ang="f119">
                <a:pos x="f152" y="f153"/>
              </a:cxn>
              <a:cxn ang="f119">
                <a:pos x="f154" y="f153"/>
              </a:cxn>
              <a:cxn ang="f119">
                <a:pos x="f155" y="f156"/>
              </a:cxn>
              <a:cxn ang="f119">
                <a:pos x="f155" y="f157"/>
              </a:cxn>
              <a:cxn ang="f119">
                <a:pos x="f154" y="f158"/>
              </a:cxn>
              <a:cxn ang="f119">
                <a:pos x="f152" y="f158"/>
              </a:cxn>
              <a:cxn ang="f119">
                <a:pos x="f149" y="f159"/>
              </a:cxn>
              <a:cxn ang="f119">
                <a:pos x="f149" y="f150"/>
              </a:cxn>
              <a:cxn ang="f119">
                <a:pos x="f160" y="f161"/>
              </a:cxn>
              <a:cxn ang="f119">
                <a:pos x="f162" y="f163"/>
              </a:cxn>
              <a:cxn ang="f119">
                <a:pos x="f164" y="f165"/>
              </a:cxn>
              <a:cxn ang="f119">
                <a:pos x="f166" y="f165"/>
              </a:cxn>
              <a:cxn ang="f119">
                <a:pos x="f167" y="f168"/>
              </a:cxn>
              <a:cxn ang="f119">
                <a:pos x="f167" y="f169"/>
              </a:cxn>
              <a:cxn ang="f119">
                <a:pos x="f170" y="f171"/>
              </a:cxn>
              <a:cxn ang="f119">
                <a:pos x="f172" y="f171"/>
              </a:cxn>
              <a:cxn ang="f119">
                <a:pos x="f162" y="f173"/>
              </a:cxn>
              <a:cxn ang="f119">
                <a:pos x="f160" y="f161"/>
              </a:cxn>
            </a:cxnLst>
            <a:rect l="f145" t="f148" r="f146" b="f147"/>
            <a:pathLst>
              <a:path w="138" h="241">
                <a:moveTo>
                  <a:pt x="f8" y="f9"/>
                </a:moveTo>
                <a:cubicBezTo>
                  <a:pt x="f8" y="f10"/>
                  <a:pt x="f8" y="f11"/>
                  <a:pt x="f8" y="f12"/>
                </a:cubicBezTo>
                <a:cubicBezTo>
                  <a:pt x="f6" y="f13"/>
                  <a:pt x="f14" y="f7"/>
                  <a:pt x="f15" y="f16"/>
                </a:cubicBezTo>
                <a:cubicBezTo>
                  <a:pt x="f17" y="f16"/>
                  <a:pt x="f18" y="f16"/>
                  <a:pt x="f19" y="f16"/>
                </a:cubicBezTo>
                <a:cubicBezTo>
                  <a:pt x="f20" y="f7"/>
                  <a:pt x="f5" y="f21"/>
                  <a:pt x="f5" y="f22"/>
                </a:cubicBezTo>
                <a:cubicBezTo>
                  <a:pt x="f5" y="f10"/>
                  <a:pt x="f5" y="f23"/>
                  <a:pt x="f5" y="f24"/>
                </a:cubicBezTo>
                <a:cubicBezTo>
                  <a:pt x="f5" y="f20"/>
                  <a:pt x="f20" y="f25"/>
                  <a:pt x="f19" y="f25"/>
                </a:cubicBezTo>
                <a:cubicBezTo>
                  <a:pt x="f18" y="f25"/>
                  <a:pt x="f26" y="f25"/>
                  <a:pt x="f15" y="f25"/>
                </a:cubicBezTo>
                <a:cubicBezTo>
                  <a:pt x="f27" y="f5"/>
                  <a:pt x="f6" y="f20"/>
                  <a:pt x="f8" y="f28"/>
                </a:cubicBezTo>
                <a:cubicBezTo>
                  <a:pt x="f8" y="f29"/>
                  <a:pt x="f8" y="f23"/>
                  <a:pt x="f8" y="f9"/>
                </a:cubicBezTo>
                <a:close/>
                <a:moveTo>
                  <a:pt x="f30" y="f31"/>
                </a:moveTo>
                <a:cubicBezTo>
                  <a:pt x="f30" y="f32"/>
                  <a:pt x="f30" y="f33"/>
                  <a:pt x="f34" y="f35"/>
                </a:cubicBezTo>
                <a:cubicBezTo>
                  <a:pt x="f34" y="f36"/>
                  <a:pt x="f37" y="f38"/>
                  <a:pt x="f39" y="f38"/>
                </a:cubicBezTo>
                <a:cubicBezTo>
                  <a:pt x="f29" y="f38"/>
                  <a:pt x="f40" y="f38"/>
                  <a:pt x="f41" y="f38"/>
                </a:cubicBezTo>
                <a:cubicBezTo>
                  <a:pt x="f42" y="f38"/>
                  <a:pt x="f43" y="f44"/>
                  <a:pt x="f43" y="f45"/>
                </a:cubicBezTo>
                <a:cubicBezTo>
                  <a:pt x="f43" y="f46"/>
                  <a:pt x="f43" y="f26"/>
                  <a:pt x="f43" y="f47"/>
                </a:cubicBezTo>
                <a:cubicBezTo>
                  <a:pt x="f43" y="f24"/>
                  <a:pt x="f42" y="f48"/>
                  <a:pt x="f49" y="f50"/>
                </a:cubicBezTo>
                <a:cubicBezTo>
                  <a:pt x="f40" y="f50"/>
                  <a:pt x="f51" y="f50"/>
                  <a:pt x="f52" y="f50"/>
                </a:cubicBezTo>
                <a:cubicBezTo>
                  <a:pt x="f53" y="f48"/>
                  <a:pt x="f34" y="f24"/>
                  <a:pt x="f34" y="f54"/>
                </a:cubicBezTo>
                <a:cubicBezTo>
                  <a:pt x="f30" y="f55"/>
                  <a:pt x="f30" y="f40"/>
                  <a:pt x="f30" y="f31"/>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31">
            <a:extLst>
              <a:ext uri="{FF2B5EF4-FFF2-40B4-BE49-F238E27FC236}">
                <a16:creationId xmlns:a16="http://schemas.microsoft.com/office/drawing/2014/main" id="{EF1C9EDC-F10E-2F4C-4E4E-01B06CDCBE38}"/>
              </a:ext>
            </a:extLst>
          </p:cNvPr>
          <p:cNvSpPr/>
          <p:nvPr/>
        </p:nvSpPr>
        <p:spPr>
          <a:xfrm>
            <a:off x="2298701" y="1584326"/>
            <a:ext cx="946147" cy="1465261"/>
          </a:xfrm>
          <a:custGeom>
            <a:avLst/>
            <a:gdLst>
              <a:gd name="f0" fmla="val 10800000"/>
              <a:gd name="f1" fmla="val 5400000"/>
              <a:gd name="f2" fmla="val 180"/>
              <a:gd name="f3" fmla="val w"/>
              <a:gd name="f4" fmla="val h"/>
              <a:gd name="f5" fmla="val 0"/>
              <a:gd name="f6" fmla="val 155"/>
              <a:gd name="f7" fmla="val 240"/>
              <a:gd name="f8" fmla="val 1"/>
              <a:gd name="f9" fmla="val 122"/>
              <a:gd name="f10" fmla="val 90"/>
              <a:gd name="f11" fmla="val 2"/>
              <a:gd name="f12" fmla="val 58"/>
              <a:gd name="f13" fmla="val 26"/>
              <a:gd name="f14" fmla="val 7"/>
              <a:gd name="f15" fmla="val 8"/>
              <a:gd name="f16" fmla="val 40"/>
              <a:gd name="f17" fmla="val 4"/>
              <a:gd name="f18" fmla="val 55"/>
              <a:gd name="f19" fmla="val 70"/>
              <a:gd name="f20" fmla="val 86"/>
              <a:gd name="f21" fmla="val 101"/>
              <a:gd name="f22" fmla="val 117"/>
              <a:gd name="f23" fmla="val 124"/>
              <a:gd name="f24" fmla="val 132"/>
              <a:gd name="f25" fmla="val 138"/>
              <a:gd name="f26" fmla="val 3"/>
              <a:gd name="f27" fmla="val 145"/>
              <a:gd name="f28" fmla="val 6"/>
              <a:gd name="f29" fmla="val 154"/>
              <a:gd name="f30" fmla="val 13"/>
              <a:gd name="f31" fmla="val 18"/>
              <a:gd name="f32" fmla="val 223"/>
              <a:gd name="f33" fmla="val 235"/>
              <a:gd name="f34" fmla="val 148"/>
              <a:gd name="f35" fmla="val 137"/>
              <a:gd name="f36" fmla="val 98"/>
              <a:gd name="f37" fmla="val 59"/>
              <a:gd name="f38" fmla="val 239"/>
              <a:gd name="f39" fmla="val 19"/>
              <a:gd name="f40" fmla="val 5"/>
              <a:gd name="f41" fmla="val 233"/>
              <a:gd name="f42" fmla="val 220"/>
              <a:gd name="f43" fmla="val 187"/>
              <a:gd name="f44" fmla="val 108"/>
              <a:gd name="f45" fmla="val 134"/>
              <a:gd name="f46" fmla="val 160"/>
              <a:gd name="f47" fmla="val 186"/>
              <a:gd name="f48" fmla="val 198"/>
              <a:gd name="f49" fmla="val 16"/>
              <a:gd name="f50" fmla="val 205"/>
              <a:gd name="f51" fmla="val 29"/>
              <a:gd name="f52" fmla="val 62"/>
              <a:gd name="f53" fmla="val 204"/>
              <a:gd name="f54" fmla="val 95"/>
              <a:gd name="f55" fmla="val 127"/>
              <a:gd name="f56" fmla="val 139"/>
              <a:gd name="f57" fmla="val 144"/>
              <a:gd name="f58" fmla="val 200"/>
              <a:gd name="f59" fmla="val 188"/>
              <a:gd name="f60" fmla="val 136"/>
              <a:gd name="f61" fmla="val 84"/>
              <a:gd name="f62" fmla="val 32"/>
              <a:gd name="f63" fmla="val 20"/>
              <a:gd name="f64" fmla="val 15"/>
              <a:gd name="f65" fmla="val 126"/>
              <a:gd name="f66" fmla="val 94"/>
              <a:gd name="f67" fmla="val 30"/>
              <a:gd name="f68" fmla="val 17"/>
              <a:gd name="f69" fmla="val 12"/>
              <a:gd name="f70" fmla="val 33"/>
              <a:gd name="f71" fmla="val 83"/>
              <a:gd name="f72" fmla="val 53"/>
              <a:gd name="f73" fmla="val 217"/>
              <a:gd name="f74" fmla="val 66"/>
              <a:gd name="f75" fmla="val 231"/>
              <a:gd name="f76" fmla="val 93"/>
              <a:gd name="f77" fmla="val 230"/>
              <a:gd name="f78" fmla="val 100"/>
              <a:gd name="f79" fmla="val 85"/>
              <a:gd name="f80" fmla="+- 0 0 -90"/>
              <a:gd name="f81" fmla="*/ f3 1 155"/>
              <a:gd name="f82" fmla="*/ f4 1 240"/>
              <a:gd name="f83" fmla="+- f7 0 f5"/>
              <a:gd name="f84" fmla="+- f6 0 f5"/>
              <a:gd name="f85" fmla="*/ f80 f0 1"/>
              <a:gd name="f86" fmla="*/ f84 1 155"/>
              <a:gd name="f87" fmla="*/ f83 1 240"/>
              <a:gd name="f88" fmla="*/ 1 f84 1"/>
              <a:gd name="f89" fmla="*/ 122 f83 1"/>
              <a:gd name="f90" fmla="*/ 26 f83 1"/>
              <a:gd name="f91" fmla="*/ 26 f84 1"/>
              <a:gd name="f92" fmla="*/ 2 f83 1"/>
              <a:gd name="f93" fmla="*/ 70 f84 1"/>
              <a:gd name="f94" fmla="*/ 8 f83 1"/>
              <a:gd name="f95" fmla="*/ 117 f84 1"/>
              <a:gd name="f96" fmla="*/ 138 f84 1"/>
              <a:gd name="f97" fmla="*/ 3 f83 1"/>
              <a:gd name="f98" fmla="*/ 154 f84 1"/>
              <a:gd name="f99" fmla="*/ 18 f83 1"/>
              <a:gd name="f100" fmla="*/ 155 f84 1"/>
              <a:gd name="f101" fmla="*/ 223 f83 1"/>
              <a:gd name="f102" fmla="*/ 137 f84 1"/>
              <a:gd name="f103" fmla="*/ 240 f83 1"/>
              <a:gd name="f104" fmla="*/ 19 f84 1"/>
              <a:gd name="f105" fmla="*/ 220 f83 1"/>
              <a:gd name="f106" fmla="*/ 13 f84 1"/>
              <a:gd name="f107" fmla="*/ 108 f83 1"/>
              <a:gd name="f108" fmla="*/ 186 f83 1"/>
              <a:gd name="f109" fmla="*/ 29 f84 1"/>
              <a:gd name="f110" fmla="*/ 205 f83 1"/>
              <a:gd name="f111" fmla="*/ 127 f84 1"/>
              <a:gd name="f112" fmla="*/ 144 f84 1"/>
              <a:gd name="f113" fmla="*/ 188 f83 1"/>
              <a:gd name="f114" fmla="*/ 32 f83 1"/>
              <a:gd name="f115" fmla="*/ 126 f84 1"/>
              <a:gd name="f116" fmla="*/ 15 f83 1"/>
              <a:gd name="f117" fmla="*/ 30 f84 1"/>
              <a:gd name="f118" fmla="*/ 33 f83 1"/>
              <a:gd name="f119" fmla="*/ 53 f84 1"/>
              <a:gd name="f120" fmla="*/ 217 f83 1"/>
              <a:gd name="f121" fmla="*/ 100 f84 1"/>
              <a:gd name="f122" fmla="*/ f85 1 f2"/>
              <a:gd name="f123" fmla="*/ f88 1 155"/>
              <a:gd name="f124" fmla="*/ f89 1 240"/>
              <a:gd name="f125" fmla="*/ f90 1 240"/>
              <a:gd name="f126" fmla="*/ f91 1 155"/>
              <a:gd name="f127" fmla="*/ f92 1 240"/>
              <a:gd name="f128" fmla="*/ f93 1 155"/>
              <a:gd name="f129" fmla="*/ f94 1 240"/>
              <a:gd name="f130" fmla="*/ f95 1 155"/>
              <a:gd name="f131" fmla="*/ f96 1 155"/>
              <a:gd name="f132" fmla="*/ f97 1 240"/>
              <a:gd name="f133" fmla="*/ f98 1 155"/>
              <a:gd name="f134" fmla="*/ f99 1 240"/>
              <a:gd name="f135" fmla="*/ f100 1 155"/>
              <a:gd name="f136" fmla="*/ f101 1 240"/>
              <a:gd name="f137" fmla="*/ f102 1 155"/>
              <a:gd name="f138" fmla="*/ f103 1 240"/>
              <a:gd name="f139" fmla="*/ f104 1 155"/>
              <a:gd name="f140" fmla="*/ f105 1 240"/>
              <a:gd name="f141" fmla="*/ f106 1 155"/>
              <a:gd name="f142" fmla="*/ f107 1 240"/>
              <a:gd name="f143" fmla="*/ f108 1 240"/>
              <a:gd name="f144" fmla="*/ f109 1 155"/>
              <a:gd name="f145" fmla="*/ f110 1 240"/>
              <a:gd name="f146" fmla="*/ f111 1 155"/>
              <a:gd name="f147" fmla="*/ f112 1 155"/>
              <a:gd name="f148" fmla="*/ f113 1 240"/>
              <a:gd name="f149" fmla="*/ f114 1 240"/>
              <a:gd name="f150" fmla="*/ f115 1 155"/>
              <a:gd name="f151" fmla="*/ f116 1 240"/>
              <a:gd name="f152" fmla="*/ f117 1 155"/>
              <a:gd name="f153" fmla="*/ f118 1 240"/>
              <a:gd name="f154" fmla="*/ f119 1 155"/>
              <a:gd name="f155" fmla="*/ f120 1 240"/>
              <a:gd name="f156" fmla="*/ f121 1 155"/>
              <a:gd name="f157" fmla="*/ 0 1 f86"/>
              <a:gd name="f158" fmla="*/ f6 1 f86"/>
              <a:gd name="f159" fmla="*/ 0 1 f87"/>
              <a:gd name="f160" fmla="*/ f7 1 f87"/>
              <a:gd name="f161" fmla="+- f122 0 f1"/>
              <a:gd name="f162" fmla="*/ f123 1 f86"/>
              <a:gd name="f163" fmla="*/ f124 1 f87"/>
              <a:gd name="f164" fmla="*/ f125 1 f87"/>
              <a:gd name="f165" fmla="*/ f126 1 f86"/>
              <a:gd name="f166" fmla="*/ f127 1 f87"/>
              <a:gd name="f167" fmla="*/ f128 1 f86"/>
              <a:gd name="f168" fmla="*/ f129 1 f87"/>
              <a:gd name="f169" fmla="*/ f130 1 f86"/>
              <a:gd name="f170" fmla="*/ f131 1 f86"/>
              <a:gd name="f171" fmla="*/ f132 1 f87"/>
              <a:gd name="f172" fmla="*/ f133 1 f86"/>
              <a:gd name="f173" fmla="*/ f134 1 f87"/>
              <a:gd name="f174" fmla="*/ f135 1 f86"/>
              <a:gd name="f175" fmla="*/ f136 1 f87"/>
              <a:gd name="f176" fmla="*/ f137 1 f86"/>
              <a:gd name="f177" fmla="*/ f138 1 f87"/>
              <a:gd name="f178" fmla="*/ f139 1 f86"/>
              <a:gd name="f179" fmla="*/ f140 1 f87"/>
              <a:gd name="f180" fmla="*/ f141 1 f86"/>
              <a:gd name="f181" fmla="*/ f142 1 f87"/>
              <a:gd name="f182" fmla="*/ f143 1 f87"/>
              <a:gd name="f183" fmla="*/ f144 1 f86"/>
              <a:gd name="f184" fmla="*/ f145 1 f87"/>
              <a:gd name="f185" fmla="*/ f146 1 f86"/>
              <a:gd name="f186" fmla="*/ f147 1 f86"/>
              <a:gd name="f187" fmla="*/ f148 1 f87"/>
              <a:gd name="f188" fmla="*/ f149 1 f87"/>
              <a:gd name="f189" fmla="*/ f150 1 f86"/>
              <a:gd name="f190" fmla="*/ f151 1 f87"/>
              <a:gd name="f191" fmla="*/ f152 1 f86"/>
              <a:gd name="f192" fmla="*/ f153 1 f87"/>
              <a:gd name="f193" fmla="*/ f154 1 f86"/>
              <a:gd name="f194" fmla="*/ f155 1 f87"/>
              <a:gd name="f195" fmla="*/ f156 1 f86"/>
              <a:gd name="f196" fmla="*/ f157 f81 1"/>
              <a:gd name="f197" fmla="*/ f158 f81 1"/>
              <a:gd name="f198" fmla="*/ f160 f82 1"/>
              <a:gd name="f199" fmla="*/ f159 f82 1"/>
              <a:gd name="f200" fmla="*/ f162 f81 1"/>
              <a:gd name="f201" fmla="*/ f163 f82 1"/>
              <a:gd name="f202" fmla="*/ f164 f82 1"/>
              <a:gd name="f203" fmla="*/ f165 f81 1"/>
              <a:gd name="f204" fmla="*/ f166 f82 1"/>
              <a:gd name="f205" fmla="*/ f167 f81 1"/>
              <a:gd name="f206" fmla="*/ f168 f82 1"/>
              <a:gd name="f207" fmla="*/ f169 f81 1"/>
              <a:gd name="f208" fmla="*/ f170 f81 1"/>
              <a:gd name="f209" fmla="*/ f171 f82 1"/>
              <a:gd name="f210" fmla="*/ f172 f81 1"/>
              <a:gd name="f211" fmla="*/ f173 f82 1"/>
              <a:gd name="f212" fmla="*/ f174 f81 1"/>
              <a:gd name="f213" fmla="*/ f175 f82 1"/>
              <a:gd name="f214" fmla="*/ f176 f81 1"/>
              <a:gd name="f215" fmla="*/ f177 f82 1"/>
              <a:gd name="f216" fmla="*/ f178 f81 1"/>
              <a:gd name="f217" fmla="*/ f179 f82 1"/>
              <a:gd name="f218" fmla="*/ f180 f81 1"/>
              <a:gd name="f219" fmla="*/ f181 f82 1"/>
              <a:gd name="f220" fmla="*/ f182 f82 1"/>
              <a:gd name="f221" fmla="*/ f183 f81 1"/>
              <a:gd name="f222" fmla="*/ f184 f82 1"/>
              <a:gd name="f223" fmla="*/ f185 f81 1"/>
              <a:gd name="f224" fmla="*/ f186 f81 1"/>
              <a:gd name="f225" fmla="*/ f187 f82 1"/>
              <a:gd name="f226" fmla="*/ f188 f82 1"/>
              <a:gd name="f227" fmla="*/ f189 f81 1"/>
              <a:gd name="f228" fmla="*/ f190 f82 1"/>
              <a:gd name="f229" fmla="*/ f191 f81 1"/>
              <a:gd name="f230" fmla="*/ f192 f82 1"/>
              <a:gd name="f231" fmla="*/ f193 f81 1"/>
              <a:gd name="f232" fmla="*/ f194 f82 1"/>
              <a:gd name="f233" fmla="*/ f195 f81 1"/>
            </a:gdLst>
            <a:ahLst/>
            <a:cxnLst>
              <a:cxn ang="3cd4">
                <a:pos x="hc" y="t"/>
              </a:cxn>
              <a:cxn ang="0">
                <a:pos x="r" y="vc"/>
              </a:cxn>
              <a:cxn ang="cd4">
                <a:pos x="hc" y="b"/>
              </a:cxn>
              <a:cxn ang="cd2">
                <a:pos x="l" y="vc"/>
              </a:cxn>
              <a:cxn ang="f161">
                <a:pos x="f200" y="f201"/>
              </a:cxn>
              <a:cxn ang="f161">
                <a:pos x="f200" y="f202"/>
              </a:cxn>
              <a:cxn ang="f161">
                <a:pos x="f203" y="f204"/>
              </a:cxn>
              <a:cxn ang="f161">
                <a:pos x="f205" y="f206"/>
              </a:cxn>
              <a:cxn ang="f161">
                <a:pos x="f207" y="f204"/>
              </a:cxn>
              <a:cxn ang="f161">
                <a:pos x="f208" y="f209"/>
              </a:cxn>
              <a:cxn ang="f161">
                <a:pos x="f210" y="f211"/>
              </a:cxn>
              <a:cxn ang="f161">
                <a:pos x="f212" y="f213"/>
              </a:cxn>
              <a:cxn ang="f161">
                <a:pos x="f214" y="f215"/>
              </a:cxn>
              <a:cxn ang="f161">
                <a:pos x="f216" y="f215"/>
              </a:cxn>
              <a:cxn ang="f161">
                <a:pos x="f200" y="f217"/>
              </a:cxn>
              <a:cxn ang="f161">
                <a:pos x="f200" y="f201"/>
              </a:cxn>
              <a:cxn ang="f161">
                <a:pos x="f218" y="f219"/>
              </a:cxn>
              <a:cxn ang="f161">
                <a:pos x="f218" y="f220"/>
              </a:cxn>
              <a:cxn ang="f161">
                <a:pos x="f221" y="f222"/>
              </a:cxn>
              <a:cxn ang="f161">
                <a:pos x="f223" y="f222"/>
              </a:cxn>
              <a:cxn ang="f161">
                <a:pos x="f224" y="f225"/>
              </a:cxn>
              <a:cxn ang="f161">
                <a:pos x="f224" y="f226"/>
              </a:cxn>
              <a:cxn ang="f161">
                <a:pos x="f227" y="f228"/>
              </a:cxn>
              <a:cxn ang="f161">
                <a:pos x="f229" y="f228"/>
              </a:cxn>
              <a:cxn ang="f161">
                <a:pos x="f218" y="f230"/>
              </a:cxn>
              <a:cxn ang="f161">
                <a:pos x="f218" y="f219"/>
              </a:cxn>
              <a:cxn ang="f161">
                <a:pos x="f231" y="f232"/>
              </a:cxn>
              <a:cxn ang="f161">
                <a:pos x="f233" y="f232"/>
              </a:cxn>
              <a:cxn ang="f161">
                <a:pos x="f231" y="f232"/>
              </a:cxn>
            </a:cxnLst>
            <a:rect l="f196" t="f199" r="f197" b="f198"/>
            <a:pathLst>
              <a:path w="155" h="240">
                <a:moveTo>
                  <a:pt x="f8" y="f9"/>
                </a:moveTo>
                <a:cubicBezTo>
                  <a:pt x="f8" y="f10"/>
                  <a:pt x="f11" y="f12"/>
                  <a:pt x="f8" y="f13"/>
                </a:cubicBezTo>
                <a:cubicBezTo>
                  <a:pt x="f5" y="f14"/>
                  <a:pt x="f15" y="f5"/>
                  <a:pt x="f13" y="f11"/>
                </a:cubicBezTo>
                <a:cubicBezTo>
                  <a:pt x="f16" y="f17"/>
                  <a:pt x="f18" y="f15"/>
                  <a:pt x="f19" y="f15"/>
                </a:cubicBezTo>
                <a:cubicBezTo>
                  <a:pt x="f20" y="f15"/>
                  <a:pt x="f21" y="f17"/>
                  <a:pt x="f22" y="f11"/>
                </a:cubicBezTo>
                <a:cubicBezTo>
                  <a:pt x="f23" y="f11"/>
                  <a:pt x="f24" y="f5"/>
                  <a:pt x="f25" y="f26"/>
                </a:cubicBezTo>
                <a:cubicBezTo>
                  <a:pt x="f27" y="f28"/>
                  <a:pt x="f29" y="f30"/>
                  <a:pt x="f29" y="f31"/>
                </a:cubicBezTo>
                <a:cubicBezTo>
                  <a:pt x="f6" y="f20"/>
                  <a:pt x="f6" y="f6"/>
                  <a:pt x="f6" y="f32"/>
                </a:cubicBezTo>
                <a:cubicBezTo>
                  <a:pt x="f6" y="f33"/>
                  <a:pt x="f34" y="f7"/>
                  <a:pt x="f35" y="f7"/>
                </a:cubicBezTo>
                <a:cubicBezTo>
                  <a:pt x="f36" y="f7"/>
                  <a:pt x="f37" y="f38"/>
                  <a:pt x="f39" y="f7"/>
                </a:cubicBezTo>
                <a:cubicBezTo>
                  <a:pt x="f40" y="f7"/>
                  <a:pt x="f8" y="f41"/>
                  <a:pt x="f8" y="f42"/>
                </a:cubicBezTo>
                <a:cubicBezTo>
                  <a:pt x="f11" y="f43"/>
                  <a:pt x="f8" y="f29"/>
                  <a:pt x="f8" y="f9"/>
                </a:cubicBezTo>
                <a:close/>
                <a:moveTo>
                  <a:pt x="f30" y="f44"/>
                </a:moveTo>
                <a:cubicBezTo>
                  <a:pt x="f30" y="f45"/>
                  <a:pt x="f30" y="f46"/>
                  <a:pt x="f30" y="f47"/>
                </a:cubicBezTo>
                <a:cubicBezTo>
                  <a:pt x="f30" y="f48"/>
                  <a:pt x="f49" y="f50"/>
                  <a:pt x="f51" y="f50"/>
                </a:cubicBezTo>
                <a:cubicBezTo>
                  <a:pt x="f52" y="f53"/>
                  <a:pt x="f54" y="f53"/>
                  <a:pt x="f55" y="f50"/>
                </a:cubicBezTo>
                <a:cubicBezTo>
                  <a:pt x="f56" y="f50"/>
                  <a:pt x="f57" y="f58"/>
                  <a:pt x="f57" y="f59"/>
                </a:cubicBezTo>
                <a:cubicBezTo>
                  <a:pt x="f57" y="f60"/>
                  <a:pt x="f57" y="f61"/>
                  <a:pt x="f57" y="f62"/>
                </a:cubicBezTo>
                <a:cubicBezTo>
                  <a:pt x="f57" y="f63"/>
                  <a:pt x="f56" y="f64"/>
                  <a:pt x="f65" y="f64"/>
                </a:cubicBezTo>
                <a:cubicBezTo>
                  <a:pt x="f66" y="f49"/>
                  <a:pt x="f52" y="f49"/>
                  <a:pt x="f67" y="f64"/>
                </a:cubicBezTo>
                <a:cubicBezTo>
                  <a:pt x="f68" y="f64"/>
                  <a:pt x="f69" y="f63"/>
                  <a:pt x="f30" y="f70"/>
                </a:cubicBezTo>
                <a:cubicBezTo>
                  <a:pt x="f30" y="f12"/>
                  <a:pt x="f30" y="f71"/>
                  <a:pt x="f30" y="f44"/>
                </a:cubicBezTo>
                <a:close/>
                <a:moveTo>
                  <a:pt x="f72" y="f73"/>
                </a:moveTo>
                <a:cubicBezTo>
                  <a:pt x="f74" y="f75"/>
                  <a:pt x="f76" y="f77"/>
                  <a:pt x="f78" y="f73"/>
                </a:cubicBezTo>
                <a:cubicBezTo>
                  <a:pt x="f79" y="f73"/>
                  <a:pt x="f19" y="f73"/>
                  <a:pt x="f72" y="f73"/>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32">
            <a:extLst>
              <a:ext uri="{FF2B5EF4-FFF2-40B4-BE49-F238E27FC236}">
                <a16:creationId xmlns:a16="http://schemas.microsoft.com/office/drawing/2014/main" id="{36F2613C-6BCD-2119-91B5-07D090467234}"/>
              </a:ext>
            </a:extLst>
          </p:cNvPr>
          <p:cNvSpPr/>
          <p:nvPr/>
        </p:nvSpPr>
        <p:spPr>
          <a:xfrm>
            <a:off x="4138610" y="5059366"/>
            <a:ext cx="738185" cy="1446215"/>
          </a:xfrm>
          <a:custGeom>
            <a:avLst/>
            <a:gdLst>
              <a:gd name="f0" fmla="val 10800000"/>
              <a:gd name="f1" fmla="val 5400000"/>
              <a:gd name="f2" fmla="val 180"/>
              <a:gd name="f3" fmla="val w"/>
              <a:gd name="f4" fmla="val h"/>
              <a:gd name="f5" fmla="val 0"/>
              <a:gd name="f6" fmla="val 121"/>
              <a:gd name="f7" fmla="val 237"/>
              <a:gd name="f8" fmla="val 41"/>
              <a:gd name="f9" fmla="val 80"/>
              <a:gd name="f10" fmla="val 79"/>
              <a:gd name="f11" fmla="val 158"/>
              <a:gd name="f12" fmla="val 81"/>
              <a:gd name="f13" fmla="val 159"/>
              <a:gd name="f14" fmla="val 6"/>
              <a:gd name="f15" fmla="val 11"/>
              <a:gd name="f16" fmla="val 84"/>
              <a:gd name="f17" fmla="val 155"/>
              <a:gd name="f18" fmla="val 226"/>
              <a:gd name="f19" fmla="val 43"/>
              <a:gd name="f20" fmla="val 115"/>
              <a:gd name="f21" fmla="val 154"/>
              <a:gd name="f22" fmla="val 82"/>
              <a:gd name="f23" fmla="val 78"/>
              <a:gd name="f24" fmla="val 42"/>
              <a:gd name="f25" fmla="+- 0 0 -90"/>
              <a:gd name="f26" fmla="*/ f3 1 121"/>
              <a:gd name="f27" fmla="*/ f4 1 237"/>
              <a:gd name="f28" fmla="+- f7 0 f5"/>
              <a:gd name="f29" fmla="+- f6 0 f5"/>
              <a:gd name="f30" fmla="*/ f25 f0 1"/>
              <a:gd name="f31" fmla="*/ f29 1 121"/>
              <a:gd name="f32" fmla="*/ f28 1 237"/>
              <a:gd name="f33" fmla="*/ 0 f29 1"/>
              <a:gd name="f34" fmla="*/ 0 f28 1"/>
              <a:gd name="f35" fmla="*/ 121 f29 1"/>
              <a:gd name="f36" fmla="*/ 237 f28 1"/>
              <a:gd name="f37" fmla="*/ 6 f29 1"/>
              <a:gd name="f38" fmla="*/ 11 f28 1"/>
              <a:gd name="f39" fmla="*/ 226 f28 1"/>
              <a:gd name="f40" fmla="*/ 115 f29 1"/>
              <a:gd name="f41" fmla="*/ f30 1 f2"/>
              <a:gd name="f42" fmla="*/ f33 1 121"/>
              <a:gd name="f43" fmla="*/ f34 1 237"/>
              <a:gd name="f44" fmla="*/ f35 1 121"/>
              <a:gd name="f45" fmla="*/ f36 1 237"/>
              <a:gd name="f46" fmla="*/ f37 1 121"/>
              <a:gd name="f47" fmla="*/ f38 1 237"/>
              <a:gd name="f48" fmla="*/ f39 1 237"/>
              <a:gd name="f49" fmla="*/ f40 1 121"/>
              <a:gd name="f50" fmla="*/ 0 1 f31"/>
              <a:gd name="f51" fmla="*/ f6 1 f31"/>
              <a:gd name="f52" fmla="*/ 0 1 f32"/>
              <a:gd name="f53" fmla="*/ f7 1 f32"/>
              <a:gd name="f54" fmla="+- f41 0 f1"/>
              <a:gd name="f55" fmla="*/ f42 1 f31"/>
              <a:gd name="f56" fmla="*/ f43 1 f32"/>
              <a:gd name="f57" fmla="*/ f44 1 f31"/>
              <a:gd name="f58" fmla="*/ f45 1 f32"/>
              <a:gd name="f59" fmla="*/ f46 1 f31"/>
              <a:gd name="f60" fmla="*/ f47 1 f32"/>
              <a:gd name="f61" fmla="*/ f48 1 f32"/>
              <a:gd name="f62" fmla="*/ f49 1 f31"/>
              <a:gd name="f63" fmla="*/ f50 f26 1"/>
              <a:gd name="f64" fmla="*/ f51 f26 1"/>
              <a:gd name="f65" fmla="*/ f53 f27 1"/>
              <a:gd name="f66" fmla="*/ f52 f27 1"/>
              <a:gd name="f67" fmla="*/ f55 f26 1"/>
              <a:gd name="f68" fmla="*/ f56 f27 1"/>
              <a:gd name="f69" fmla="*/ f57 f26 1"/>
              <a:gd name="f70" fmla="*/ f58 f27 1"/>
              <a:gd name="f71" fmla="*/ f59 f26 1"/>
              <a:gd name="f72" fmla="*/ f60 f27 1"/>
              <a:gd name="f73" fmla="*/ f61 f27 1"/>
              <a:gd name="f74" fmla="*/ f62 f26 1"/>
            </a:gdLst>
            <a:ahLst/>
            <a:cxnLst>
              <a:cxn ang="3cd4">
                <a:pos x="hc" y="t"/>
              </a:cxn>
              <a:cxn ang="0">
                <a:pos x="r" y="vc"/>
              </a:cxn>
              <a:cxn ang="cd4">
                <a:pos x="hc" y="b"/>
              </a:cxn>
              <a:cxn ang="cd2">
                <a:pos x="l" y="vc"/>
              </a:cxn>
              <a:cxn ang="f54">
                <a:pos x="f67" y="f68"/>
              </a:cxn>
              <a:cxn ang="f54">
                <a:pos x="f69" y="f68"/>
              </a:cxn>
              <a:cxn ang="f54">
                <a:pos x="f69" y="f70"/>
              </a:cxn>
              <a:cxn ang="f54">
                <a:pos x="f67" y="f70"/>
              </a:cxn>
              <a:cxn ang="f54">
                <a:pos x="f67" y="f68"/>
              </a:cxn>
              <a:cxn ang="f54">
                <a:pos x="f71" y="f72"/>
              </a:cxn>
              <a:cxn ang="f54">
                <a:pos x="f71" y="f73"/>
              </a:cxn>
              <a:cxn ang="f54">
                <a:pos x="f74" y="f73"/>
              </a:cxn>
              <a:cxn ang="f54">
                <a:pos x="f74" y="f72"/>
              </a:cxn>
              <a:cxn ang="f54">
                <a:pos x="f71" y="f72"/>
              </a:cxn>
            </a:cxnLst>
            <a:rect l="f63" t="f66" r="f64" b="f65"/>
            <a:pathLst>
              <a:path w="121" h="237">
                <a:moveTo>
                  <a:pt x="f5" y="f5"/>
                </a:moveTo>
                <a:cubicBezTo>
                  <a:pt x="f8" y="f5"/>
                  <a:pt x="f9" y="f5"/>
                  <a:pt x="f6" y="f5"/>
                </a:cubicBezTo>
                <a:cubicBezTo>
                  <a:pt x="f6" y="f10"/>
                  <a:pt x="f6" y="f11"/>
                  <a:pt x="f6" y="f7"/>
                </a:cubicBezTo>
                <a:cubicBezTo>
                  <a:pt x="f12" y="f7"/>
                  <a:pt x="f8" y="f7"/>
                  <a:pt x="f5" y="f7"/>
                </a:cubicBezTo>
                <a:cubicBezTo>
                  <a:pt x="f5" y="f13"/>
                  <a:pt x="f5" y="f9"/>
                  <a:pt x="f5" y="f5"/>
                </a:cubicBezTo>
                <a:close/>
                <a:moveTo>
                  <a:pt x="f14" y="f15"/>
                </a:moveTo>
                <a:cubicBezTo>
                  <a:pt x="f14" y="f16"/>
                  <a:pt x="f14" y="f17"/>
                  <a:pt x="f14" y="f18"/>
                </a:cubicBezTo>
                <a:cubicBezTo>
                  <a:pt x="f19" y="f18"/>
                  <a:pt x="f10" y="f18"/>
                  <a:pt x="f20" y="f18"/>
                </a:cubicBezTo>
                <a:cubicBezTo>
                  <a:pt x="f20" y="f21"/>
                  <a:pt x="f20" y="f22"/>
                  <a:pt x="f20" y="f15"/>
                </a:cubicBezTo>
                <a:cubicBezTo>
                  <a:pt x="f23" y="f15"/>
                  <a:pt x="f24" y="f15"/>
                  <a:pt x="f14" y="f1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33">
            <a:extLst>
              <a:ext uri="{FF2B5EF4-FFF2-40B4-BE49-F238E27FC236}">
                <a16:creationId xmlns:a16="http://schemas.microsoft.com/office/drawing/2014/main" id="{3E725B15-A8EA-F9E4-6507-99A55D148B8E}"/>
              </a:ext>
            </a:extLst>
          </p:cNvPr>
          <p:cNvSpPr/>
          <p:nvPr/>
        </p:nvSpPr>
        <p:spPr>
          <a:xfrm>
            <a:off x="2341558" y="6280154"/>
            <a:ext cx="866778" cy="238128"/>
          </a:xfrm>
          <a:custGeom>
            <a:avLst/>
            <a:gdLst>
              <a:gd name="f0" fmla="val 10800000"/>
              <a:gd name="f1" fmla="val 5400000"/>
              <a:gd name="f2" fmla="val 180"/>
              <a:gd name="f3" fmla="val w"/>
              <a:gd name="f4" fmla="val h"/>
              <a:gd name="f5" fmla="val 0"/>
              <a:gd name="f6" fmla="val 142"/>
              <a:gd name="f7" fmla="val 39"/>
              <a:gd name="f8" fmla="val 137"/>
              <a:gd name="f9" fmla="val 37"/>
              <a:gd name="f10" fmla="val 140"/>
              <a:gd name="f11" fmla="val 38"/>
              <a:gd name="f12" fmla="val 105"/>
              <a:gd name="f13" fmla="val 82"/>
              <a:gd name="f14" fmla="val 60"/>
              <a:gd name="f15" fmla="val 2"/>
              <a:gd name="f16" fmla="val 36"/>
              <a:gd name="f17" fmla="val 5"/>
              <a:gd name="f18" fmla="val 49"/>
              <a:gd name="f19" fmla="val 92"/>
              <a:gd name="f20" fmla="+- 0 0 -90"/>
              <a:gd name="f21" fmla="*/ f3 1 142"/>
              <a:gd name="f22" fmla="*/ f4 1 39"/>
              <a:gd name="f23" fmla="+- f7 0 f5"/>
              <a:gd name="f24" fmla="+- f6 0 f5"/>
              <a:gd name="f25" fmla="*/ f20 f0 1"/>
              <a:gd name="f26" fmla="*/ f24 1 142"/>
              <a:gd name="f27" fmla="*/ f23 1 39"/>
              <a:gd name="f28" fmla="*/ 137 f24 1"/>
              <a:gd name="f29" fmla="*/ 0 f23 1"/>
              <a:gd name="f30" fmla="*/ 105 f24 1"/>
              <a:gd name="f31" fmla="*/ 38 f23 1"/>
              <a:gd name="f32" fmla="*/ 37 f24 1"/>
              <a:gd name="f33" fmla="*/ 5 f24 1"/>
              <a:gd name="f34" fmla="*/ f25 1 f2"/>
              <a:gd name="f35" fmla="*/ f28 1 142"/>
              <a:gd name="f36" fmla="*/ f29 1 39"/>
              <a:gd name="f37" fmla="*/ f30 1 142"/>
              <a:gd name="f38" fmla="*/ f31 1 39"/>
              <a:gd name="f39" fmla="*/ f32 1 142"/>
              <a:gd name="f40" fmla="*/ f33 1 142"/>
              <a:gd name="f41" fmla="*/ 0 1 f26"/>
              <a:gd name="f42" fmla="*/ f6 1 f26"/>
              <a:gd name="f43" fmla="*/ 0 1 f27"/>
              <a:gd name="f44" fmla="*/ f7 1 f27"/>
              <a:gd name="f45" fmla="+- f34 0 f1"/>
              <a:gd name="f46" fmla="*/ f35 1 f26"/>
              <a:gd name="f47" fmla="*/ f36 1 f27"/>
              <a:gd name="f48" fmla="*/ f37 1 f26"/>
              <a:gd name="f49" fmla="*/ f38 1 f27"/>
              <a:gd name="f50" fmla="*/ f39 1 f26"/>
              <a:gd name="f51" fmla="*/ f40 1 f26"/>
              <a:gd name="f52" fmla="*/ f41 f21 1"/>
              <a:gd name="f53" fmla="*/ f42 f21 1"/>
              <a:gd name="f54" fmla="*/ f44 f22 1"/>
              <a:gd name="f55" fmla="*/ f43 f22 1"/>
              <a:gd name="f56" fmla="*/ f46 f21 1"/>
              <a:gd name="f57" fmla="*/ f47 f22 1"/>
              <a:gd name="f58" fmla="*/ f48 f21 1"/>
              <a:gd name="f59" fmla="*/ f49 f22 1"/>
              <a:gd name="f60" fmla="*/ f50 f21 1"/>
              <a:gd name="f61" fmla="*/ f51 f21 1"/>
            </a:gdLst>
            <a:ahLst/>
            <a:cxnLst>
              <a:cxn ang="3cd4">
                <a:pos x="hc" y="t"/>
              </a:cxn>
              <a:cxn ang="0">
                <a:pos x="r" y="vc"/>
              </a:cxn>
              <a:cxn ang="cd4">
                <a:pos x="hc" y="b"/>
              </a:cxn>
              <a:cxn ang="cd2">
                <a:pos x="l" y="vc"/>
              </a:cxn>
              <a:cxn ang="f45">
                <a:pos x="f56" y="f57"/>
              </a:cxn>
              <a:cxn ang="f45">
                <a:pos x="f58" y="f59"/>
              </a:cxn>
              <a:cxn ang="f45">
                <a:pos x="f60" y="f59"/>
              </a:cxn>
              <a:cxn ang="f45">
                <a:pos x="f61" y="f57"/>
              </a:cxn>
              <a:cxn ang="f45">
                <a:pos x="f56" y="f57"/>
              </a:cxn>
            </a:cxnLst>
            <a:rect l="f52" t="f55" r="f53" b="f54"/>
            <a:pathLst>
              <a:path w="142" h="39">
                <a:moveTo>
                  <a:pt x="f8" y="f5"/>
                </a:moveTo>
                <a:cubicBezTo>
                  <a:pt x="f6" y="f9"/>
                  <a:pt x="f10" y="f11"/>
                  <a:pt x="f12" y="f11"/>
                </a:cubicBezTo>
                <a:cubicBezTo>
                  <a:pt x="f13" y="f7"/>
                  <a:pt x="f14" y="f11"/>
                  <a:pt x="f9" y="f11"/>
                </a:cubicBezTo>
                <a:cubicBezTo>
                  <a:pt x="f15" y="f11"/>
                  <a:pt x="f5" y="f16"/>
                  <a:pt x="f17" y="f5"/>
                </a:cubicBezTo>
                <a:cubicBezTo>
                  <a:pt x="f18" y="f5"/>
                  <a:pt x="f19" y="f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34">
            <a:extLst>
              <a:ext uri="{FF2B5EF4-FFF2-40B4-BE49-F238E27FC236}">
                <a16:creationId xmlns:a16="http://schemas.microsoft.com/office/drawing/2014/main" id="{7ADFB8BF-AC37-BF09-13E0-87909BDD1B39}"/>
              </a:ext>
            </a:extLst>
          </p:cNvPr>
          <p:cNvSpPr/>
          <p:nvPr/>
        </p:nvSpPr>
        <p:spPr>
          <a:xfrm>
            <a:off x="4138610" y="4594229"/>
            <a:ext cx="744541" cy="190496"/>
          </a:xfrm>
          <a:custGeom>
            <a:avLst/>
            <a:gdLst>
              <a:gd name="f0" fmla="val 10800000"/>
              <a:gd name="f1" fmla="val 5400000"/>
              <a:gd name="f2" fmla="val 180"/>
              <a:gd name="f3" fmla="val w"/>
              <a:gd name="f4" fmla="val h"/>
              <a:gd name="f5" fmla="val 0"/>
              <a:gd name="f6" fmla="val 122"/>
              <a:gd name="f7" fmla="val 31"/>
              <a:gd name="f8" fmla="val 2"/>
              <a:gd name="f9" fmla="val 42"/>
              <a:gd name="f10" fmla="val 80"/>
              <a:gd name="f11" fmla="val 118"/>
              <a:gd name="f12" fmla="val 26"/>
              <a:gd name="f13" fmla="val 30"/>
              <a:gd name="f14" fmla="val 95"/>
              <a:gd name="f15" fmla="val 72"/>
              <a:gd name="f16" fmla="val 50"/>
              <a:gd name="f17" fmla="val 27"/>
              <a:gd name="f18" fmla="val 3"/>
              <a:gd name="f19" fmla="+- 0 0 -90"/>
              <a:gd name="f20" fmla="*/ f3 1 122"/>
              <a:gd name="f21" fmla="*/ f4 1 31"/>
              <a:gd name="f22" fmla="+- f7 0 f5"/>
              <a:gd name="f23" fmla="+- f6 0 f5"/>
              <a:gd name="f24" fmla="*/ f19 f0 1"/>
              <a:gd name="f25" fmla="*/ f23 1 122"/>
              <a:gd name="f26" fmla="*/ f22 1 31"/>
              <a:gd name="f27" fmla="*/ 2 f23 1"/>
              <a:gd name="f28" fmla="*/ 0 f22 1"/>
              <a:gd name="f29" fmla="*/ 118 f23 1"/>
              <a:gd name="f30" fmla="*/ 95 f23 1"/>
              <a:gd name="f31" fmla="*/ 30 f22 1"/>
              <a:gd name="f32" fmla="*/ 27 f23 1"/>
              <a:gd name="f33" fmla="*/ f24 1 f2"/>
              <a:gd name="f34" fmla="*/ f27 1 122"/>
              <a:gd name="f35" fmla="*/ f28 1 31"/>
              <a:gd name="f36" fmla="*/ f29 1 122"/>
              <a:gd name="f37" fmla="*/ f30 1 122"/>
              <a:gd name="f38" fmla="*/ f31 1 31"/>
              <a:gd name="f39" fmla="*/ f32 1 122"/>
              <a:gd name="f40" fmla="*/ 0 1 f25"/>
              <a:gd name="f41" fmla="*/ f6 1 f25"/>
              <a:gd name="f42" fmla="*/ 0 1 f26"/>
              <a:gd name="f43" fmla="*/ f7 1 f26"/>
              <a:gd name="f44" fmla="+- f33 0 f1"/>
              <a:gd name="f45" fmla="*/ f34 1 f25"/>
              <a:gd name="f46" fmla="*/ f35 1 f26"/>
              <a:gd name="f47" fmla="*/ f36 1 f25"/>
              <a:gd name="f48" fmla="*/ f37 1 f25"/>
              <a:gd name="f49" fmla="*/ f38 1 f26"/>
              <a:gd name="f50" fmla="*/ f39 1 f25"/>
              <a:gd name="f51" fmla="*/ f40 f20 1"/>
              <a:gd name="f52" fmla="*/ f41 f20 1"/>
              <a:gd name="f53" fmla="*/ f43 f21 1"/>
              <a:gd name="f54" fmla="*/ f42 f21 1"/>
              <a:gd name="f55" fmla="*/ f45 f20 1"/>
              <a:gd name="f56" fmla="*/ f46 f21 1"/>
              <a:gd name="f57" fmla="*/ f47 f20 1"/>
              <a:gd name="f58" fmla="*/ f48 f20 1"/>
              <a:gd name="f59" fmla="*/ f49 f21 1"/>
              <a:gd name="f60" fmla="*/ f50 f20 1"/>
            </a:gdLst>
            <a:ahLst/>
            <a:cxnLst>
              <a:cxn ang="3cd4">
                <a:pos x="hc" y="t"/>
              </a:cxn>
              <a:cxn ang="0">
                <a:pos x="r" y="vc"/>
              </a:cxn>
              <a:cxn ang="cd4">
                <a:pos x="hc" y="b"/>
              </a:cxn>
              <a:cxn ang="cd2">
                <a:pos x="l" y="vc"/>
              </a:cxn>
              <a:cxn ang="f44">
                <a:pos x="f55" y="f56"/>
              </a:cxn>
              <a:cxn ang="f44">
                <a:pos x="f57" y="f56"/>
              </a:cxn>
              <a:cxn ang="f44">
                <a:pos x="f58" y="f59"/>
              </a:cxn>
              <a:cxn ang="f44">
                <a:pos x="f60" y="f59"/>
              </a:cxn>
              <a:cxn ang="f44">
                <a:pos x="f55" y="f56"/>
              </a:cxn>
            </a:cxnLst>
            <a:rect l="f51" t="f54" r="f52" b="f53"/>
            <a:pathLst>
              <a:path w="122" h="31">
                <a:moveTo>
                  <a:pt x="f8" y="f5"/>
                </a:moveTo>
                <a:cubicBezTo>
                  <a:pt x="f9" y="f5"/>
                  <a:pt x="f10" y="f5"/>
                  <a:pt x="f11" y="f5"/>
                </a:cubicBezTo>
                <a:cubicBezTo>
                  <a:pt x="f6" y="f12"/>
                  <a:pt x="f11" y="f13"/>
                  <a:pt x="f14" y="f13"/>
                </a:cubicBezTo>
                <a:cubicBezTo>
                  <a:pt x="f15" y="f7"/>
                  <a:pt x="f16" y="f7"/>
                  <a:pt x="f17" y="f13"/>
                </a:cubicBezTo>
                <a:cubicBezTo>
                  <a:pt x="f18" y="f13"/>
                  <a:pt x="f5" y="f17"/>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5">
            <a:extLst>
              <a:ext uri="{FF2B5EF4-FFF2-40B4-BE49-F238E27FC236}">
                <a16:creationId xmlns:a16="http://schemas.microsoft.com/office/drawing/2014/main" id="{74CB02E8-BCD0-4C9A-7664-CFBD2465999D}"/>
              </a:ext>
            </a:extLst>
          </p:cNvPr>
          <p:cNvSpPr/>
          <p:nvPr/>
        </p:nvSpPr>
        <p:spPr>
          <a:xfrm>
            <a:off x="4138610" y="3324228"/>
            <a:ext cx="738185" cy="182559"/>
          </a:xfrm>
          <a:custGeom>
            <a:avLst/>
            <a:gdLst>
              <a:gd name="f0" fmla="val 10800000"/>
              <a:gd name="f1" fmla="val 5400000"/>
              <a:gd name="f2" fmla="val 180"/>
              <a:gd name="f3" fmla="val w"/>
              <a:gd name="f4" fmla="val h"/>
              <a:gd name="f5" fmla="val 0"/>
              <a:gd name="f6" fmla="val 121"/>
              <a:gd name="f7" fmla="val 30"/>
              <a:gd name="f8" fmla="val 119"/>
              <a:gd name="f9" fmla="val 79"/>
              <a:gd name="f10" fmla="val 41"/>
              <a:gd name="f11" fmla="val 3"/>
              <a:gd name="f12" fmla="val 4"/>
              <a:gd name="f13" fmla="val 27"/>
              <a:gd name="f14" fmla="val 49"/>
              <a:gd name="f15" fmla="val 72"/>
              <a:gd name="f16" fmla="val 94"/>
              <a:gd name="f17" fmla="val 118"/>
              <a:gd name="f18" fmla="+- 0 0 -90"/>
              <a:gd name="f19" fmla="*/ f3 1 121"/>
              <a:gd name="f20" fmla="*/ f4 1 30"/>
              <a:gd name="f21" fmla="+- f7 0 f5"/>
              <a:gd name="f22" fmla="+- f6 0 f5"/>
              <a:gd name="f23" fmla="*/ f18 f0 1"/>
              <a:gd name="f24" fmla="*/ f22 1 121"/>
              <a:gd name="f25" fmla="*/ f21 1 30"/>
              <a:gd name="f26" fmla="*/ 119 f22 1"/>
              <a:gd name="f27" fmla="*/ 30 f21 1"/>
              <a:gd name="f28" fmla="*/ 3 f22 1"/>
              <a:gd name="f29" fmla="*/ 27 f22 1"/>
              <a:gd name="f30" fmla="*/ 0 f21 1"/>
              <a:gd name="f31" fmla="*/ 94 f22 1"/>
              <a:gd name="f32" fmla="*/ f23 1 f2"/>
              <a:gd name="f33" fmla="*/ f26 1 121"/>
              <a:gd name="f34" fmla="*/ f27 1 30"/>
              <a:gd name="f35" fmla="*/ f28 1 121"/>
              <a:gd name="f36" fmla="*/ f29 1 121"/>
              <a:gd name="f37" fmla="*/ f30 1 30"/>
              <a:gd name="f38" fmla="*/ f31 1 121"/>
              <a:gd name="f39" fmla="*/ 0 1 f24"/>
              <a:gd name="f40" fmla="*/ f6 1 f24"/>
              <a:gd name="f41" fmla="*/ 0 1 f25"/>
              <a:gd name="f42" fmla="*/ f7 1 f25"/>
              <a:gd name="f43" fmla="+- f32 0 f1"/>
              <a:gd name="f44" fmla="*/ f33 1 f24"/>
              <a:gd name="f45" fmla="*/ f34 1 f25"/>
              <a:gd name="f46" fmla="*/ f35 1 f24"/>
              <a:gd name="f47" fmla="*/ f36 1 f24"/>
              <a:gd name="f48" fmla="*/ f37 1 f25"/>
              <a:gd name="f49" fmla="*/ f38 1 f24"/>
              <a:gd name="f50" fmla="*/ f39 f19 1"/>
              <a:gd name="f51" fmla="*/ f40 f19 1"/>
              <a:gd name="f52" fmla="*/ f42 f20 1"/>
              <a:gd name="f53" fmla="*/ f41 f20 1"/>
              <a:gd name="f54" fmla="*/ f44 f19 1"/>
              <a:gd name="f55" fmla="*/ f45 f20 1"/>
              <a:gd name="f56" fmla="*/ f46 f19 1"/>
              <a:gd name="f57" fmla="*/ f47 f19 1"/>
              <a:gd name="f58" fmla="*/ f48 f20 1"/>
              <a:gd name="f59" fmla="*/ f49 f19 1"/>
            </a:gdLst>
            <a:ahLst/>
            <a:cxnLst>
              <a:cxn ang="3cd4">
                <a:pos x="hc" y="t"/>
              </a:cxn>
              <a:cxn ang="0">
                <a:pos x="r" y="vc"/>
              </a:cxn>
              <a:cxn ang="cd4">
                <a:pos x="hc" y="b"/>
              </a:cxn>
              <a:cxn ang="cd2">
                <a:pos x="l" y="vc"/>
              </a:cxn>
              <a:cxn ang="f43">
                <a:pos x="f54" y="f55"/>
              </a:cxn>
              <a:cxn ang="f43">
                <a:pos x="f56" y="f55"/>
              </a:cxn>
              <a:cxn ang="f43">
                <a:pos x="f57" y="f58"/>
              </a:cxn>
              <a:cxn ang="f43">
                <a:pos x="f59" y="f58"/>
              </a:cxn>
              <a:cxn ang="f43">
                <a:pos x="f54" y="f55"/>
              </a:cxn>
            </a:cxnLst>
            <a:rect l="f50" t="f53" r="f51" b="f52"/>
            <a:pathLst>
              <a:path w="121" h="30">
                <a:moveTo>
                  <a:pt x="f8" y="f7"/>
                </a:moveTo>
                <a:cubicBezTo>
                  <a:pt x="f9" y="f7"/>
                  <a:pt x="f10" y="f7"/>
                  <a:pt x="f11" y="f7"/>
                </a:cubicBezTo>
                <a:cubicBezTo>
                  <a:pt x="f5" y="f12"/>
                  <a:pt x="f11" y="f5"/>
                  <a:pt x="f13" y="f5"/>
                </a:cubicBezTo>
                <a:cubicBezTo>
                  <a:pt x="f14" y="f5"/>
                  <a:pt x="f15" y="f5"/>
                  <a:pt x="f16" y="f5"/>
                </a:cubicBezTo>
                <a:cubicBezTo>
                  <a:pt x="f17" y="f5"/>
                  <a:pt x="f6" y="f12"/>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6">
            <a:extLst>
              <a:ext uri="{FF2B5EF4-FFF2-40B4-BE49-F238E27FC236}">
                <a16:creationId xmlns:a16="http://schemas.microsoft.com/office/drawing/2014/main" id="{676F8383-D10A-6A50-052C-D94A966BC122}"/>
              </a:ext>
            </a:extLst>
          </p:cNvPr>
          <p:cNvSpPr/>
          <p:nvPr/>
        </p:nvSpPr>
        <p:spPr>
          <a:xfrm>
            <a:off x="2352678" y="5053010"/>
            <a:ext cx="849313" cy="109535"/>
          </a:xfrm>
          <a:custGeom>
            <a:avLst/>
            <a:gdLst>
              <a:gd name="f0" fmla="val 10800000"/>
              <a:gd name="f1" fmla="val 5400000"/>
              <a:gd name="f2" fmla="val 180"/>
              <a:gd name="f3" fmla="val w"/>
              <a:gd name="f4" fmla="val h"/>
              <a:gd name="f5" fmla="val 0"/>
              <a:gd name="f6" fmla="val 139"/>
              <a:gd name="f7" fmla="val 18"/>
              <a:gd name="f8" fmla="val 135"/>
              <a:gd name="f9" fmla="val 91"/>
              <a:gd name="f10" fmla="val 47"/>
              <a:gd name="f11" fmla="val 3"/>
              <a:gd name="f12" fmla="val 2"/>
              <a:gd name="f13" fmla="val 16"/>
              <a:gd name="f14" fmla="val 1"/>
              <a:gd name="f15" fmla="val 14"/>
              <a:gd name="f16" fmla="val 12"/>
              <a:gd name="f17" fmla="val 6"/>
              <a:gd name="f18" fmla="val 8"/>
              <a:gd name="f19" fmla="val 19"/>
              <a:gd name="f20" fmla="val 53"/>
              <a:gd name="f21" fmla="val 86"/>
              <a:gd name="f22" fmla="val 120"/>
              <a:gd name="f23" fmla="val 126"/>
              <a:gd name="f24" fmla="val 132"/>
              <a:gd name="f25" fmla="val 7"/>
              <a:gd name="f26" fmla="val 11"/>
              <a:gd name="f27" fmla="val 137"/>
              <a:gd name="f28" fmla="val 13"/>
              <a:gd name="f29" fmla="val 136"/>
              <a:gd name="f30" fmla="val 15"/>
              <a:gd name="f31" fmla="+- 0 0 -90"/>
              <a:gd name="f32" fmla="*/ f3 1 139"/>
              <a:gd name="f33" fmla="*/ f4 1 18"/>
              <a:gd name="f34" fmla="+- f7 0 f5"/>
              <a:gd name="f35" fmla="+- f6 0 f5"/>
              <a:gd name="f36" fmla="*/ f31 f0 1"/>
              <a:gd name="f37" fmla="*/ f35 1 139"/>
              <a:gd name="f38" fmla="*/ f34 1 18"/>
              <a:gd name="f39" fmla="*/ 135 f35 1"/>
              <a:gd name="f40" fmla="*/ 18 f34 1"/>
              <a:gd name="f41" fmla="*/ 3 f35 1"/>
              <a:gd name="f42" fmla="*/ 0 f35 1"/>
              <a:gd name="f43" fmla="*/ 12 f34 1"/>
              <a:gd name="f44" fmla="*/ 19 f35 1"/>
              <a:gd name="f45" fmla="*/ 1 f34 1"/>
              <a:gd name="f46" fmla="*/ 120 f35 1"/>
              <a:gd name="f47" fmla="*/ 139 f35 1"/>
              <a:gd name="f48" fmla="*/ 11 f34 1"/>
              <a:gd name="f49" fmla="*/ f36 1 f2"/>
              <a:gd name="f50" fmla="*/ f39 1 139"/>
              <a:gd name="f51" fmla="*/ f40 1 18"/>
              <a:gd name="f52" fmla="*/ f41 1 139"/>
              <a:gd name="f53" fmla="*/ f42 1 139"/>
              <a:gd name="f54" fmla="*/ f43 1 18"/>
              <a:gd name="f55" fmla="*/ f44 1 139"/>
              <a:gd name="f56" fmla="*/ f45 1 18"/>
              <a:gd name="f57" fmla="*/ f46 1 139"/>
              <a:gd name="f58" fmla="*/ f47 1 139"/>
              <a:gd name="f59" fmla="*/ f48 1 18"/>
              <a:gd name="f60" fmla="*/ 0 1 f37"/>
              <a:gd name="f61" fmla="*/ f6 1 f37"/>
              <a:gd name="f62" fmla="*/ 0 1 f38"/>
              <a:gd name="f63" fmla="*/ f7 1 f38"/>
              <a:gd name="f64" fmla="+- f49 0 f1"/>
              <a:gd name="f65" fmla="*/ f50 1 f37"/>
              <a:gd name="f66" fmla="*/ f51 1 f38"/>
              <a:gd name="f67" fmla="*/ f52 1 f37"/>
              <a:gd name="f68" fmla="*/ f53 1 f37"/>
              <a:gd name="f69" fmla="*/ f54 1 f38"/>
              <a:gd name="f70" fmla="*/ f55 1 f37"/>
              <a:gd name="f71" fmla="*/ f56 1 f38"/>
              <a:gd name="f72" fmla="*/ f57 1 f37"/>
              <a:gd name="f73" fmla="*/ f58 1 f37"/>
              <a:gd name="f74" fmla="*/ f59 1 f38"/>
              <a:gd name="f75" fmla="*/ f60 f32 1"/>
              <a:gd name="f76" fmla="*/ f61 f32 1"/>
              <a:gd name="f77" fmla="*/ f63 f33 1"/>
              <a:gd name="f78" fmla="*/ f62 f33 1"/>
              <a:gd name="f79" fmla="*/ f65 f32 1"/>
              <a:gd name="f80" fmla="*/ f66 f33 1"/>
              <a:gd name="f81" fmla="*/ f67 f32 1"/>
              <a:gd name="f82" fmla="*/ f68 f32 1"/>
              <a:gd name="f83" fmla="*/ f69 f33 1"/>
              <a:gd name="f84" fmla="*/ f70 f32 1"/>
              <a:gd name="f85" fmla="*/ f71 f33 1"/>
              <a:gd name="f86" fmla="*/ f72 f32 1"/>
              <a:gd name="f87" fmla="*/ f73 f32 1"/>
              <a:gd name="f88" fmla="*/ f74 f33 1"/>
            </a:gdLst>
            <a:ahLst/>
            <a:cxnLst>
              <a:cxn ang="3cd4">
                <a:pos x="hc" y="t"/>
              </a:cxn>
              <a:cxn ang="0">
                <a:pos x="r" y="vc"/>
              </a:cxn>
              <a:cxn ang="cd4">
                <a:pos x="hc" y="b"/>
              </a:cxn>
              <a:cxn ang="cd2">
                <a:pos x="l" y="vc"/>
              </a:cxn>
              <a:cxn ang="f64">
                <a:pos x="f79" y="f80"/>
              </a:cxn>
              <a:cxn ang="f64">
                <a:pos x="f81" y="f80"/>
              </a:cxn>
              <a:cxn ang="f64">
                <a:pos x="f82" y="f83"/>
              </a:cxn>
              <a:cxn ang="f64">
                <a:pos x="f84" y="f85"/>
              </a:cxn>
              <a:cxn ang="f64">
                <a:pos x="f86" y="f85"/>
              </a:cxn>
              <a:cxn ang="f64">
                <a:pos x="f87" y="f88"/>
              </a:cxn>
              <a:cxn ang="f64">
                <a:pos x="f79" y="f80"/>
              </a:cxn>
            </a:cxnLst>
            <a:rect l="f75" t="f78" r="f76" b="f77"/>
            <a:pathLst>
              <a:path w="139" h="18">
                <a:moveTo>
                  <a:pt x="f8" y="f7"/>
                </a:moveTo>
                <a:cubicBezTo>
                  <a:pt x="f9" y="f7"/>
                  <a:pt x="f10" y="f7"/>
                  <a:pt x="f11" y="f7"/>
                </a:cubicBezTo>
                <a:cubicBezTo>
                  <a:pt x="f12" y="f13"/>
                  <a:pt x="f14" y="f15"/>
                  <a:pt x="f5" y="f16"/>
                </a:cubicBezTo>
                <a:cubicBezTo>
                  <a:pt x="f17" y="f18"/>
                  <a:pt x="f16" y="f14"/>
                  <a:pt x="f19" y="f14"/>
                </a:cubicBezTo>
                <a:cubicBezTo>
                  <a:pt x="f20" y="f5"/>
                  <a:pt x="f21" y="f5"/>
                  <a:pt x="f22" y="f14"/>
                </a:cubicBezTo>
                <a:cubicBezTo>
                  <a:pt x="f23" y="f14"/>
                  <a:pt x="f24" y="f25"/>
                  <a:pt x="f6" y="f26"/>
                </a:cubicBezTo>
                <a:cubicBezTo>
                  <a:pt x="f27" y="f28"/>
                  <a:pt x="f29" y="f3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40">
            <a:extLst>
              <a:ext uri="{FF2B5EF4-FFF2-40B4-BE49-F238E27FC236}">
                <a16:creationId xmlns:a16="http://schemas.microsoft.com/office/drawing/2014/main" id="{12D8A4F1-A779-7269-C018-73EC0AA34C27}"/>
              </a:ext>
            </a:extLst>
          </p:cNvPr>
          <p:cNvSpPr/>
          <p:nvPr/>
        </p:nvSpPr>
        <p:spPr>
          <a:xfrm>
            <a:off x="5565779" y="1325614"/>
            <a:ext cx="2049463" cy="3846515"/>
          </a:xfrm>
          <a:custGeom>
            <a:avLst/>
            <a:gdLst>
              <a:gd name="f0" fmla="val 10800000"/>
              <a:gd name="f1" fmla="val 5400000"/>
              <a:gd name="f2" fmla="val 180"/>
              <a:gd name="f3" fmla="val w"/>
              <a:gd name="f4" fmla="val h"/>
              <a:gd name="f5" fmla="val 0"/>
              <a:gd name="f6" fmla="val 542"/>
              <a:gd name="f7" fmla="val 1019"/>
              <a:gd name="f8" fmla="val 510"/>
              <a:gd name="f9" fmla="val 358"/>
              <a:gd name="f10" fmla="val 206"/>
              <a:gd name="f11" fmla="val 54"/>
              <a:gd name="f12" fmla="val 17"/>
              <a:gd name="f13" fmla="val 16"/>
              <a:gd name="f14" fmla="val 53"/>
              <a:gd name="f15" fmla="val 198"/>
              <a:gd name="f16" fmla="val 342"/>
              <a:gd name="f17" fmla="val 487"/>
              <a:gd name="f18" fmla="val 526"/>
              <a:gd name="f19" fmla="val 56"/>
              <a:gd name="f20" fmla="val 248"/>
              <a:gd name="f21" fmla="val 441"/>
              <a:gd name="f22" fmla="val 633"/>
              <a:gd name="f23" fmla="val 743"/>
              <a:gd name="f24" fmla="val 854"/>
              <a:gd name="f25" fmla="val 964"/>
              <a:gd name="f26" fmla="val 1003"/>
              <a:gd name="f27" fmla="val 488"/>
              <a:gd name="f28" fmla="val 343"/>
              <a:gd name="f29" fmla="val 52"/>
              <a:gd name="f30" fmla="val 966"/>
              <a:gd name="f31" fmla="val 814"/>
              <a:gd name="f32" fmla="val 662"/>
              <a:gd name="f33" fmla="val 501"/>
              <a:gd name="f34" fmla="val 71"/>
              <a:gd name="f35" fmla="val 347"/>
              <a:gd name="f36" fmla="val 194"/>
              <a:gd name="f37" fmla="val 41"/>
              <a:gd name="f38" fmla="val 352"/>
              <a:gd name="f39" fmla="val 632"/>
              <a:gd name="f40" fmla="val 912"/>
              <a:gd name="f41" fmla="val 195"/>
              <a:gd name="f42" fmla="val 270"/>
              <a:gd name="f43" fmla="val 1000"/>
              <a:gd name="f44" fmla="val 286"/>
              <a:gd name="f45" fmla="val 300"/>
              <a:gd name="f46" fmla="val 987"/>
              <a:gd name="f47" fmla="val 971"/>
              <a:gd name="f48" fmla="val 955"/>
              <a:gd name="f49" fmla="val 287"/>
              <a:gd name="f50" fmla="val 941"/>
              <a:gd name="f51" fmla="val 271"/>
              <a:gd name="f52" fmla="val 256"/>
              <a:gd name="f53" fmla="val 242"/>
              <a:gd name="f54" fmla="val 954"/>
              <a:gd name="f55" fmla="val 970"/>
              <a:gd name="f56" fmla="val 241"/>
              <a:gd name="f57" fmla="val 986"/>
              <a:gd name="f58" fmla="val 254"/>
              <a:gd name="f59" fmla="val 46"/>
              <a:gd name="f60" fmla="val 283"/>
              <a:gd name="f61" fmla="val 296"/>
              <a:gd name="f62" fmla="val 308"/>
              <a:gd name="f63" fmla="val 311"/>
              <a:gd name="f64" fmla="val 314"/>
              <a:gd name="f65" fmla="val 42"/>
              <a:gd name="f66" fmla="val 317"/>
              <a:gd name="f67" fmla="val 40"/>
              <a:gd name="f68" fmla="val 38"/>
              <a:gd name="f69" fmla="val 33"/>
              <a:gd name="f70" fmla="val 284"/>
              <a:gd name="f71" fmla="val 32"/>
              <a:gd name="f72" fmla="val 259"/>
              <a:gd name="f73" fmla="val 234"/>
              <a:gd name="f74" fmla="val 231"/>
              <a:gd name="f75" fmla="val 228"/>
              <a:gd name="f76" fmla="val 37"/>
              <a:gd name="f77" fmla="val 225"/>
              <a:gd name="f78" fmla="val 230"/>
              <a:gd name="f79" fmla="val 233"/>
              <a:gd name="f80" fmla="val 246"/>
              <a:gd name="f81" fmla="val 258"/>
              <a:gd name="f82" fmla="+- 0 0 -90"/>
              <a:gd name="f83" fmla="*/ f3 1 542"/>
              <a:gd name="f84" fmla="*/ f4 1 1019"/>
              <a:gd name="f85" fmla="+- f7 0 f5"/>
              <a:gd name="f86" fmla="+- f6 0 f5"/>
              <a:gd name="f87" fmla="*/ f82 f0 1"/>
              <a:gd name="f88" fmla="*/ f86 1 542"/>
              <a:gd name="f89" fmla="*/ f85 1 1019"/>
              <a:gd name="f90" fmla="*/ 0 f86 1"/>
              <a:gd name="f91" fmla="*/ 510 f85 1"/>
              <a:gd name="f92" fmla="*/ 54 f85 1"/>
              <a:gd name="f93" fmla="*/ 53 f86 1"/>
              <a:gd name="f94" fmla="*/ 0 f85 1"/>
              <a:gd name="f95" fmla="*/ 487 f86 1"/>
              <a:gd name="f96" fmla="*/ 542 f86 1"/>
              <a:gd name="f97" fmla="*/ 56 f85 1"/>
              <a:gd name="f98" fmla="*/ 633 f85 1"/>
              <a:gd name="f99" fmla="*/ 964 f85 1"/>
              <a:gd name="f100" fmla="*/ 488 f86 1"/>
              <a:gd name="f101" fmla="*/ 1019 f85 1"/>
              <a:gd name="f102" fmla="*/ 52 f86 1"/>
              <a:gd name="f103" fmla="*/ 966 f85 1"/>
              <a:gd name="f104" fmla="*/ 501 f86 1"/>
              <a:gd name="f105" fmla="*/ 71 f85 1"/>
              <a:gd name="f106" fmla="*/ 41 f86 1"/>
              <a:gd name="f107" fmla="*/ 912 f85 1"/>
              <a:gd name="f108" fmla="*/ 270 f86 1"/>
              <a:gd name="f109" fmla="*/ 1000 f85 1"/>
              <a:gd name="f110" fmla="*/ 300 f86 1"/>
              <a:gd name="f111" fmla="*/ 971 f85 1"/>
              <a:gd name="f112" fmla="*/ 271 f86 1"/>
              <a:gd name="f113" fmla="*/ 941 f85 1"/>
              <a:gd name="f114" fmla="*/ 242 f86 1"/>
              <a:gd name="f115" fmla="*/ 970 f85 1"/>
              <a:gd name="f116" fmla="*/ 46 f85 1"/>
              <a:gd name="f117" fmla="*/ 308 f86 1"/>
              <a:gd name="f118" fmla="*/ 317 f86 1"/>
              <a:gd name="f119" fmla="*/ 40 f85 1"/>
              <a:gd name="f120" fmla="*/ 33 f85 1"/>
              <a:gd name="f121" fmla="*/ 234 f86 1"/>
              <a:gd name="f122" fmla="*/ 225 f86 1"/>
              <a:gd name="f123" fmla="*/ 233 f86 1"/>
              <a:gd name="f124" fmla="*/ f87 1 f2"/>
              <a:gd name="f125" fmla="*/ f90 1 542"/>
              <a:gd name="f126" fmla="*/ f91 1 1019"/>
              <a:gd name="f127" fmla="*/ f92 1 1019"/>
              <a:gd name="f128" fmla="*/ f93 1 542"/>
              <a:gd name="f129" fmla="*/ f94 1 1019"/>
              <a:gd name="f130" fmla="*/ f95 1 542"/>
              <a:gd name="f131" fmla="*/ f96 1 542"/>
              <a:gd name="f132" fmla="*/ f97 1 1019"/>
              <a:gd name="f133" fmla="*/ f98 1 1019"/>
              <a:gd name="f134" fmla="*/ f99 1 1019"/>
              <a:gd name="f135" fmla="*/ f100 1 542"/>
              <a:gd name="f136" fmla="*/ f101 1 1019"/>
              <a:gd name="f137" fmla="*/ f102 1 542"/>
              <a:gd name="f138" fmla="*/ f103 1 1019"/>
              <a:gd name="f139" fmla="*/ f104 1 542"/>
              <a:gd name="f140" fmla="*/ f105 1 1019"/>
              <a:gd name="f141" fmla="*/ f106 1 542"/>
              <a:gd name="f142" fmla="*/ f107 1 1019"/>
              <a:gd name="f143" fmla="*/ f108 1 542"/>
              <a:gd name="f144" fmla="*/ f109 1 1019"/>
              <a:gd name="f145" fmla="*/ f110 1 542"/>
              <a:gd name="f146" fmla="*/ f111 1 1019"/>
              <a:gd name="f147" fmla="*/ f112 1 542"/>
              <a:gd name="f148" fmla="*/ f113 1 1019"/>
              <a:gd name="f149" fmla="*/ f114 1 542"/>
              <a:gd name="f150" fmla="*/ f115 1 1019"/>
              <a:gd name="f151" fmla="*/ f116 1 1019"/>
              <a:gd name="f152" fmla="*/ f117 1 542"/>
              <a:gd name="f153" fmla="*/ f118 1 542"/>
              <a:gd name="f154" fmla="*/ f119 1 1019"/>
              <a:gd name="f155" fmla="*/ f120 1 1019"/>
              <a:gd name="f156" fmla="*/ f121 1 542"/>
              <a:gd name="f157" fmla="*/ f122 1 542"/>
              <a:gd name="f158" fmla="*/ f123 1 542"/>
              <a:gd name="f159" fmla="*/ 0 1 f88"/>
              <a:gd name="f160" fmla="*/ f6 1 f88"/>
              <a:gd name="f161" fmla="*/ 0 1 f89"/>
              <a:gd name="f162" fmla="*/ f7 1 f89"/>
              <a:gd name="f163" fmla="+- f124 0 f1"/>
              <a:gd name="f164" fmla="*/ f125 1 f88"/>
              <a:gd name="f165" fmla="*/ f126 1 f89"/>
              <a:gd name="f166" fmla="*/ f127 1 f89"/>
              <a:gd name="f167" fmla="*/ f128 1 f88"/>
              <a:gd name="f168" fmla="*/ f129 1 f89"/>
              <a:gd name="f169" fmla="*/ f130 1 f88"/>
              <a:gd name="f170" fmla="*/ f131 1 f88"/>
              <a:gd name="f171" fmla="*/ f132 1 f89"/>
              <a:gd name="f172" fmla="*/ f133 1 f89"/>
              <a:gd name="f173" fmla="*/ f134 1 f89"/>
              <a:gd name="f174" fmla="*/ f135 1 f88"/>
              <a:gd name="f175" fmla="*/ f136 1 f89"/>
              <a:gd name="f176" fmla="*/ f137 1 f88"/>
              <a:gd name="f177" fmla="*/ f138 1 f89"/>
              <a:gd name="f178" fmla="*/ f139 1 f88"/>
              <a:gd name="f179" fmla="*/ f140 1 f89"/>
              <a:gd name="f180" fmla="*/ f141 1 f88"/>
              <a:gd name="f181" fmla="*/ f142 1 f89"/>
              <a:gd name="f182" fmla="*/ f143 1 f88"/>
              <a:gd name="f183" fmla="*/ f144 1 f89"/>
              <a:gd name="f184" fmla="*/ f145 1 f88"/>
              <a:gd name="f185" fmla="*/ f146 1 f89"/>
              <a:gd name="f186" fmla="*/ f147 1 f88"/>
              <a:gd name="f187" fmla="*/ f148 1 f89"/>
              <a:gd name="f188" fmla="*/ f149 1 f88"/>
              <a:gd name="f189" fmla="*/ f150 1 f89"/>
              <a:gd name="f190" fmla="*/ f151 1 f89"/>
              <a:gd name="f191" fmla="*/ f152 1 f88"/>
              <a:gd name="f192" fmla="*/ f153 1 f88"/>
              <a:gd name="f193" fmla="*/ f154 1 f89"/>
              <a:gd name="f194" fmla="*/ f155 1 f89"/>
              <a:gd name="f195" fmla="*/ f156 1 f88"/>
              <a:gd name="f196" fmla="*/ f157 1 f88"/>
              <a:gd name="f197" fmla="*/ f158 1 f88"/>
              <a:gd name="f198" fmla="*/ f159 f83 1"/>
              <a:gd name="f199" fmla="*/ f160 f83 1"/>
              <a:gd name="f200" fmla="*/ f162 f84 1"/>
              <a:gd name="f201" fmla="*/ f161 f84 1"/>
              <a:gd name="f202" fmla="*/ f164 f83 1"/>
              <a:gd name="f203" fmla="*/ f165 f84 1"/>
              <a:gd name="f204" fmla="*/ f166 f84 1"/>
              <a:gd name="f205" fmla="*/ f167 f83 1"/>
              <a:gd name="f206" fmla="*/ f168 f84 1"/>
              <a:gd name="f207" fmla="*/ f169 f83 1"/>
              <a:gd name="f208" fmla="*/ f170 f83 1"/>
              <a:gd name="f209" fmla="*/ f171 f84 1"/>
              <a:gd name="f210" fmla="*/ f172 f84 1"/>
              <a:gd name="f211" fmla="*/ f173 f84 1"/>
              <a:gd name="f212" fmla="*/ f174 f83 1"/>
              <a:gd name="f213" fmla="*/ f175 f84 1"/>
              <a:gd name="f214" fmla="*/ f176 f83 1"/>
              <a:gd name="f215" fmla="*/ f177 f84 1"/>
              <a:gd name="f216" fmla="*/ f178 f83 1"/>
              <a:gd name="f217" fmla="*/ f179 f84 1"/>
              <a:gd name="f218" fmla="*/ f180 f83 1"/>
              <a:gd name="f219" fmla="*/ f181 f84 1"/>
              <a:gd name="f220" fmla="*/ f182 f83 1"/>
              <a:gd name="f221" fmla="*/ f183 f84 1"/>
              <a:gd name="f222" fmla="*/ f184 f83 1"/>
              <a:gd name="f223" fmla="*/ f185 f84 1"/>
              <a:gd name="f224" fmla="*/ f186 f83 1"/>
              <a:gd name="f225" fmla="*/ f187 f84 1"/>
              <a:gd name="f226" fmla="*/ f188 f83 1"/>
              <a:gd name="f227" fmla="*/ f189 f84 1"/>
              <a:gd name="f228" fmla="*/ f190 f84 1"/>
              <a:gd name="f229" fmla="*/ f191 f83 1"/>
              <a:gd name="f230" fmla="*/ f192 f83 1"/>
              <a:gd name="f231" fmla="*/ f193 f84 1"/>
              <a:gd name="f232" fmla="*/ f194 f84 1"/>
              <a:gd name="f233" fmla="*/ f195 f83 1"/>
              <a:gd name="f234" fmla="*/ f196 f83 1"/>
              <a:gd name="f235" fmla="*/ f197 f83 1"/>
            </a:gdLst>
            <a:ahLst/>
            <a:cxnLst>
              <a:cxn ang="3cd4">
                <a:pos x="hc" y="t"/>
              </a:cxn>
              <a:cxn ang="0">
                <a:pos x="r" y="vc"/>
              </a:cxn>
              <a:cxn ang="cd4">
                <a:pos x="hc" y="b"/>
              </a:cxn>
              <a:cxn ang="cd2">
                <a:pos x="l" y="vc"/>
              </a:cxn>
              <a:cxn ang="f163">
                <a:pos x="f202" y="f203"/>
              </a:cxn>
              <a:cxn ang="f163">
                <a:pos x="f202" y="f204"/>
              </a:cxn>
              <a:cxn ang="f163">
                <a:pos x="f205" y="f206"/>
              </a:cxn>
              <a:cxn ang="f163">
                <a:pos x="f207" y="f206"/>
              </a:cxn>
              <a:cxn ang="f163">
                <a:pos x="f208" y="f209"/>
              </a:cxn>
              <a:cxn ang="f163">
                <a:pos x="f208" y="f210"/>
              </a:cxn>
              <a:cxn ang="f163">
                <a:pos x="f208" y="f211"/>
              </a:cxn>
              <a:cxn ang="f163">
                <a:pos x="f212" y="f213"/>
              </a:cxn>
              <a:cxn ang="f163">
                <a:pos x="f214" y="f213"/>
              </a:cxn>
              <a:cxn ang="f163">
                <a:pos x="f202" y="f215"/>
              </a:cxn>
              <a:cxn ang="f163">
                <a:pos x="f202" y="f203"/>
              </a:cxn>
              <a:cxn ang="f163">
                <a:pos x="f216" y="f217"/>
              </a:cxn>
              <a:cxn ang="f163">
                <a:pos x="f218" y="f217"/>
              </a:cxn>
              <a:cxn ang="f163">
                <a:pos x="f218" y="f219"/>
              </a:cxn>
              <a:cxn ang="f163">
                <a:pos x="f216" y="f219"/>
              </a:cxn>
              <a:cxn ang="f163">
                <a:pos x="f216" y="f217"/>
              </a:cxn>
              <a:cxn ang="f163">
                <a:pos x="f220" y="f221"/>
              </a:cxn>
              <a:cxn ang="f163">
                <a:pos x="f222" y="f223"/>
              </a:cxn>
              <a:cxn ang="f163">
                <a:pos x="f224" y="f225"/>
              </a:cxn>
              <a:cxn ang="f163">
                <a:pos x="f226" y="f227"/>
              </a:cxn>
              <a:cxn ang="f163">
                <a:pos x="f220" y="f221"/>
              </a:cxn>
              <a:cxn ang="f163">
                <a:pos x="f224" y="f228"/>
              </a:cxn>
              <a:cxn ang="f163">
                <a:pos x="f229" y="f228"/>
              </a:cxn>
              <a:cxn ang="f163">
                <a:pos x="f230" y="f231"/>
              </a:cxn>
              <a:cxn ang="f163">
                <a:pos x="f229" y="f232"/>
              </a:cxn>
              <a:cxn ang="f163">
                <a:pos x="f233" y="f232"/>
              </a:cxn>
              <a:cxn ang="f163">
                <a:pos x="f234" y="f231"/>
              </a:cxn>
              <a:cxn ang="f163">
                <a:pos x="f235" y="f228"/>
              </a:cxn>
              <a:cxn ang="f163">
                <a:pos x="f224" y="f228"/>
              </a:cxn>
            </a:cxnLst>
            <a:rect l="f198" t="f201" r="f199" b="f200"/>
            <a:pathLst>
              <a:path w="542" h="1019">
                <a:moveTo>
                  <a:pt x="f5" y="f8"/>
                </a:moveTo>
                <a:cubicBezTo>
                  <a:pt x="f5" y="f9"/>
                  <a:pt x="f5" y="f10"/>
                  <a:pt x="f5" y="f11"/>
                </a:cubicBezTo>
                <a:cubicBezTo>
                  <a:pt x="f5" y="f12"/>
                  <a:pt x="f13" y="f5"/>
                  <a:pt x="f14" y="f5"/>
                </a:cubicBezTo>
                <a:cubicBezTo>
                  <a:pt x="f15" y="f5"/>
                  <a:pt x="f16" y="f5"/>
                  <a:pt x="f17" y="f5"/>
                </a:cubicBezTo>
                <a:cubicBezTo>
                  <a:pt x="f18" y="f5"/>
                  <a:pt x="f6" y="f13"/>
                  <a:pt x="f6" y="f19"/>
                </a:cubicBezTo>
                <a:cubicBezTo>
                  <a:pt x="f6" y="f20"/>
                  <a:pt x="f6" y="f21"/>
                  <a:pt x="f6" y="f22"/>
                </a:cubicBezTo>
                <a:cubicBezTo>
                  <a:pt x="f6" y="f23"/>
                  <a:pt x="f6" y="f24"/>
                  <a:pt x="f6" y="f25"/>
                </a:cubicBezTo>
                <a:cubicBezTo>
                  <a:pt x="f6" y="f26"/>
                  <a:pt x="f18" y="f7"/>
                  <a:pt x="f27" y="f7"/>
                </a:cubicBezTo>
                <a:cubicBezTo>
                  <a:pt x="f28" y="f7"/>
                  <a:pt x="f15" y="f7"/>
                  <a:pt x="f29" y="f7"/>
                </a:cubicBezTo>
                <a:cubicBezTo>
                  <a:pt x="f13" y="f7"/>
                  <a:pt x="f5" y="f26"/>
                  <a:pt x="f5" y="f30"/>
                </a:cubicBezTo>
                <a:cubicBezTo>
                  <a:pt x="f5" y="f31"/>
                  <a:pt x="f5" y="f32"/>
                  <a:pt x="f5" y="f8"/>
                </a:cubicBezTo>
                <a:close/>
                <a:moveTo>
                  <a:pt x="f33" y="f34"/>
                </a:moveTo>
                <a:cubicBezTo>
                  <a:pt x="f35" y="f34"/>
                  <a:pt x="f36" y="f34"/>
                  <a:pt x="f37" y="f34"/>
                </a:cubicBezTo>
                <a:cubicBezTo>
                  <a:pt x="f37" y="f38"/>
                  <a:pt x="f37" y="f39"/>
                  <a:pt x="f37" y="f40"/>
                </a:cubicBezTo>
                <a:cubicBezTo>
                  <a:pt x="f41" y="f40"/>
                  <a:pt x="f35" y="f40"/>
                  <a:pt x="f33" y="f40"/>
                </a:cubicBezTo>
                <a:cubicBezTo>
                  <a:pt x="f33" y="f39"/>
                  <a:pt x="f33" y="f38"/>
                  <a:pt x="f33" y="f34"/>
                </a:cubicBezTo>
                <a:close/>
                <a:moveTo>
                  <a:pt x="f42" y="f43"/>
                </a:moveTo>
                <a:cubicBezTo>
                  <a:pt x="f44" y="f43"/>
                  <a:pt x="f45" y="f46"/>
                  <a:pt x="f45" y="f47"/>
                </a:cubicBezTo>
                <a:cubicBezTo>
                  <a:pt x="f45" y="f48"/>
                  <a:pt x="f49" y="f50"/>
                  <a:pt x="f51" y="f50"/>
                </a:cubicBezTo>
                <a:cubicBezTo>
                  <a:pt x="f52" y="f50"/>
                  <a:pt x="f53" y="f54"/>
                  <a:pt x="f53" y="f55"/>
                </a:cubicBezTo>
                <a:cubicBezTo>
                  <a:pt x="f56" y="f57"/>
                  <a:pt x="f58" y="f43"/>
                  <a:pt x="f42" y="f43"/>
                </a:cubicBezTo>
                <a:close/>
                <a:moveTo>
                  <a:pt x="f51" y="f59"/>
                </a:moveTo>
                <a:cubicBezTo>
                  <a:pt x="f60" y="f59"/>
                  <a:pt x="f61" y="f59"/>
                  <a:pt x="f62" y="f59"/>
                </a:cubicBezTo>
                <a:cubicBezTo>
                  <a:pt x="f63" y="f59"/>
                  <a:pt x="f64" y="f65"/>
                  <a:pt x="f66" y="f67"/>
                </a:cubicBezTo>
                <a:cubicBezTo>
                  <a:pt x="f64" y="f68"/>
                  <a:pt x="f63" y="f69"/>
                  <a:pt x="f62" y="f69"/>
                </a:cubicBezTo>
                <a:cubicBezTo>
                  <a:pt x="f70" y="f71"/>
                  <a:pt x="f72" y="f71"/>
                  <a:pt x="f73" y="f69"/>
                </a:cubicBezTo>
                <a:cubicBezTo>
                  <a:pt x="f74" y="f69"/>
                  <a:pt x="f75" y="f76"/>
                  <a:pt x="f77" y="f67"/>
                </a:cubicBezTo>
                <a:cubicBezTo>
                  <a:pt x="f75" y="f65"/>
                  <a:pt x="f78" y="f59"/>
                  <a:pt x="f79" y="f59"/>
                </a:cubicBezTo>
                <a:cubicBezTo>
                  <a:pt x="f80" y="f59"/>
                  <a:pt x="f81" y="f59"/>
                  <a:pt x="f51" y="f5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44">
            <a:extLst>
              <a:ext uri="{FF2B5EF4-FFF2-40B4-BE49-F238E27FC236}">
                <a16:creationId xmlns:a16="http://schemas.microsoft.com/office/drawing/2014/main" id="{8D628F4C-83F0-DDE3-3238-6305C49CFA5E}"/>
              </a:ext>
            </a:extLst>
          </p:cNvPr>
          <p:cNvSpPr/>
          <p:nvPr/>
        </p:nvSpPr>
        <p:spPr>
          <a:xfrm>
            <a:off x="10353678" y="3838578"/>
            <a:ext cx="1466853" cy="2752728"/>
          </a:xfrm>
          <a:custGeom>
            <a:avLst/>
            <a:gdLst>
              <a:gd name="f0" fmla="val 10800000"/>
              <a:gd name="f1" fmla="val 5400000"/>
              <a:gd name="f2" fmla="val 180"/>
              <a:gd name="f3" fmla="val w"/>
              <a:gd name="f4" fmla="val h"/>
              <a:gd name="f5" fmla="val 0"/>
              <a:gd name="f6" fmla="val 542"/>
              <a:gd name="f7" fmla="val 1020"/>
              <a:gd name="f8" fmla="val 511"/>
              <a:gd name="f9" fmla="val 358"/>
              <a:gd name="f10" fmla="val 206"/>
              <a:gd name="f11" fmla="val 53"/>
              <a:gd name="f12" fmla="val 17"/>
              <a:gd name="f13" fmla="val 198"/>
              <a:gd name="f14" fmla="val 343"/>
              <a:gd name="f15" fmla="val 488"/>
              <a:gd name="f16" fmla="val 526"/>
              <a:gd name="f17" fmla="val 54"/>
              <a:gd name="f18" fmla="val 661"/>
              <a:gd name="f19" fmla="val 964"/>
              <a:gd name="f20" fmla="val 1004"/>
              <a:gd name="f21" fmla="val 486"/>
              <a:gd name="f22" fmla="val 342"/>
              <a:gd name="f23" fmla="val 15"/>
              <a:gd name="f24" fmla="val 965"/>
              <a:gd name="f25" fmla="val 813"/>
              <a:gd name="f26" fmla="val 662"/>
              <a:gd name="f27" fmla="val 62"/>
              <a:gd name="f28" fmla="val 119"/>
              <a:gd name="f29" fmla="val 339"/>
              <a:gd name="f30" fmla="val 557"/>
              <a:gd name="f31" fmla="val 776"/>
              <a:gd name="f32" fmla="val 202"/>
              <a:gd name="f33" fmla="val 341"/>
              <a:gd name="f34" fmla="val 479"/>
              <a:gd name="f35" fmla="val 556"/>
              <a:gd name="f36" fmla="val 338"/>
              <a:gd name="f37" fmla="val 340"/>
              <a:gd name="f38" fmla="val 335"/>
              <a:gd name="f39" fmla="val 907"/>
              <a:gd name="f40" fmla="val 871"/>
              <a:gd name="f41" fmla="val 307"/>
              <a:gd name="f42" fmla="val 842"/>
              <a:gd name="f43" fmla="val 271"/>
              <a:gd name="f44" fmla="val 235"/>
              <a:gd name="f45" fmla="val 207"/>
              <a:gd name="f46" fmla="val 943"/>
              <a:gd name="f47" fmla="val 236"/>
              <a:gd name="f48" fmla="val 972"/>
              <a:gd name="f49" fmla="val 971"/>
              <a:gd name="f50" fmla="val 942"/>
              <a:gd name="f51" fmla="val 269"/>
              <a:gd name="f52" fmla="val 46"/>
              <a:gd name="f53" fmla="val 282"/>
              <a:gd name="f54" fmla="val 295"/>
              <a:gd name="f55" fmla="val 47"/>
              <a:gd name="f56" fmla="val 308"/>
              <a:gd name="f57" fmla="val 311"/>
              <a:gd name="f58" fmla="val 314"/>
              <a:gd name="f59" fmla="val 42"/>
              <a:gd name="f60" fmla="val 317"/>
              <a:gd name="f61" fmla="val 40"/>
              <a:gd name="f62" fmla="val 38"/>
              <a:gd name="f63" fmla="val 33"/>
              <a:gd name="f64" fmla="val 283"/>
              <a:gd name="f65" fmla="val 32"/>
              <a:gd name="f66" fmla="val 258"/>
              <a:gd name="f67" fmla="val 233"/>
              <a:gd name="f68" fmla="val 230"/>
              <a:gd name="f69" fmla="val 228"/>
              <a:gd name="f70" fmla="val 225"/>
              <a:gd name="f71" fmla="val 231"/>
              <a:gd name="f72" fmla="val 234"/>
              <a:gd name="f73" fmla="val 245"/>
              <a:gd name="f74" fmla="val 257"/>
              <a:gd name="f75" fmla="+- 0 0 -90"/>
              <a:gd name="f76" fmla="*/ f3 1 542"/>
              <a:gd name="f77" fmla="*/ f4 1 1020"/>
              <a:gd name="f78" fmla="+- f7 0 f5"/>
              <a:gd name="f79" fmla="+- f6 0 f5"/>
              <a:gd name="f80" fmla="*/ f75 f0 1"/>
              <a:gd name="f81" fmla="*/ f79 1 542"/>
              <a:gd name="f82" fmla="*/ f78 1 1020"/>
              <a:gd name="f83" fmla="*/ 0 f79 1"/>
              <a:gd name="f84" fmla="*/ 511 f78 1"/>
              <a:gd name="f85" fmla="*/ 53 f78 1"/>
              <a:gd name="f86" fmla="*/ 53 f79 1"/>
              <a:gd name="f87" fmla="*/ 0 f78 1"/>
              <a:gd name="f88" fmla="*/ 488 f79 1"/>
              <a:gd name="f89" fmla="*/ 542 f79 1"/>
              <a:gd name="f90" fmla="*/ 54 f78 1"/>
              <a:gd name="f91" fmla="*/ 964 f78 1"/>
              <a:gd name="f92" fmla="*/ 486 f79 1"/>
              <a:gd name="f93" fmla="*/ 1020 f78 1"/>
              <a:gd name="f94" fmla="*/ 54 f79 1"/>
              <a:gd name="f95" fmla="*/ 965 f78 1"/>
              <a:gd name="f96" fmla="*/ 62 f79 1"/>
              <a:gd name="f97" fmla="*/ 119 f78 1"/>
              <a:gd name="f98" fmla="*/ 776 f78 1"/>
              <a:gd name="f99" fmla="*/ 479 f79 1"/>
              <a:gd name="f100" fmla="*/ 335 f79 1"/>
              <a:gd name="f101" fmla="*/ 907 f78 1"/>
              <a:gd name="f102" fmla="*/ 271 f79 1"/>
              <a:gd name="f103" fmla="*/ 842 f78 1"/>
              <a:gd name="f104" fmla="*/ 207 f79 1"/>
              <a:gd name="f105" fmla="*/ 971 f78 1"/>
              <a:gd name="f106" fmla="*/ 269 f79 1"/>
              <a:gd name="f107" fmla="*/ 46 f78 1"/>
              <a:gd name="f108" fmla="*/ 308 f79 1"/>
              <a:gd name="f109" fmla="*/ 317 f79 1"/>
              <a:gd name="f110" fmla="*/ 40 f78 1"/>
              <a:gd name="f111" fmla="*/ 33 f78 1"/>
              <a:gd name="f112" fmla="*/ 233 f79 1"/>
              <a:gd name="f113" fmla="*/ 225 f79 1"/>
              <a:gd name="f114" fmla="*/ 234 f79 1"/>
              <a:gd name="f115" fmla="*/ f80 1 f2"/>
              <a:gd name="f116" fmla="*/ f83 1 542"/>
              <a:gd name="f117" fmla="*/ f84 1 1020"/>
              <a:gd name="f118" fmla="*/ f85 1 1020"/>
              <a:gd name="f119" fmla="*/ f86 1 542"/>
              <a:gd name="f120" fmla="*/ f87 1 1020"/>
              <a:gd name="f121" fmla="*/ f88 1 542"/>
              <a:gd name="f122" fmla="*/ f89 1 542"/>
              <a:gd name="f123" fmla="*/ f90 1 1020"/>
              <a:gd name="f124" fmla="*/ f91 1 1020"/>
              <a:gd name="f125" fmla="*/ f92 1 542"/>
              <a:gd name="f126" fmla="*/ f93 1 1020"/>
              <a:gd name="f127" fmla="*/ f94 1 542"/>
              <a:gd name="f128" fmla="*/ f95 1 1020"/>
              <a:gd name="f129" fmla="*/ f96 1 542"/>
              <a:gd name="f130" fmla="*/ f97 1 1020"/>
              <a:gd name="f131" fmla="*/ f98 1 1020"/>
              <a:gd name="f132" fmla="*/ f99 1 542"/>
              <a:gd name="f133" fmla="*/ f100 1 542"/>
              <a:gd name="f134" fmla="*/ f101 1 1020"/>
              <a:gd name="f135" fmla="*/ f102 1 542"/>
              <a:gd name="f136" fmla="*/ f103 1 1020"/>
              <a:gd name="f137" fmla="*/ f104 1 542"/>
              <a:gd name="f138" fmla="*/ f105 1 1020"/>
              <a:gd name="f139" fmla="*/ f106 1 542"/>
              <a:gd name="f140" fmla="*/ f107 1 1020"/>
              <a:gd name="f141" fmla="*/ f108 1 542"/>
              <a:gd name="f142" fmla="*/ f109 1 542"/>
              <a:gd name="f143" fmla="*/ f110 1 1020"/>
              <a:gd name="f144" fmla="*/ f111 1 1020"/>
              <a:gd name="f145" fmla="*/ f112 1 542"/>
              <a:gd name="f146" fmla="*/ f113 1 542"/>
              <a:gd name="f147" fmla="*/ f114 1 542"/>
              <a:gd name="f148" fmla="*/ 0 1 f81"/>
              <a:gd name="f149" fmla="*/ f6 1 f81"/>
              <a:gd name="f150" fmla="*/ 0 1 f82"/>
              <a:gd name="f151" fmla="*/ f7 1 f82"/>
              <a:gd name="f152" fmla="+- f115 0 f1"/>
              <a:gd name="f153" fmla="*/ f116 1 f81"/>
              <a:gd name="f154" fmla="*/ f117 1 f82"/>
              <a:gd name="f155" fmla="*/ f118 1 f82"/>
              <a:gd name="f156" fmla="*/ f119 1 f81"/>
              <a:gd name="f157" fmla="*/ f120 1 f82"/>
              <a:gd name="f158" fmla="*/ f121 1 f81"/>
              <a:gd name="f159" fmla="*/ f122 1 f81"/>
              <a:gd name="f160" fmla="*/ f123 1 f82"/>
              <a:gd name="f161" fmla="*/ f124 1 f82"/>
              <a:gd name="f162" fmla="*/ f125 1 f81"/>
              <a:gd name="f163" fmla="*/ f126 1 f82"/>
              <a:gd name="f164" fmla="*/ f127 1 f81"/>
              <a:gd name="f165" fmla="*/ f128 1 f82"/>
              <a:gd name="f166" fmla="*/ f129 1 f81"/>
              <a:gd name="f167" fmla="*/ f130 1 f82"/>
              <a:gd name="f168" fmla="*/ f131 1 f82"/>
              <a:gd name="f169" fmla="*/ f132 1 f81"/>
              <a:gd name="f170" fmla="*/ f133 1 f81"/>
              <a:gd name="f171" fmla="*/ f134 1 f82"/>
              <a:gd name="f172" fmla="*/ f135 1 f81"/>
              <a:gd name="f173" fmla="*/ f136 1 f82"/>
              <a:gd name="f174" fmla="*/ f137 1 f81"/>
              <a:gd name="f175" fmla="*/ f138 1 f82"/>
              <a:gd name="f176" fmla="*/ f139 1 f81"/>
              <a:gd name="f177" fmla="*/ f140 1 f82"/>
              <a:gd name="f178" fmla="*/ f141 1 f81"/>
              <a:gd name="f179" fmla="*/ f142 1 f81"/>
              <a:gd name="f180" fmla="*/ f143 1 f82"/>
              <a:gd name="f181" fmla="*/ f144 1 f82"/>
              <a:gd name="f182" fmla="*/ f145 1 f81"/>
              <a:gd name="f183" fmla="*/ f146 1 f81"/>
              <a:gd name="f184" fmla="*/ f147 1 f81"/>
              <a:gd name="f185" fmla="*/ f148 f76 1"/>
              <a:gd name="f186" fmla="*/ f149 f76 1"/>
              <a:gd name="f187" fmla="*/ f151 f77 1"/>
              <a:gd name="f188" fmla="*/ f150 f77 1"/>
              <a:gd name="f189" fmla="*/ f153 f76 1"/>
              <a:gd name="f190" fmla="*/ f154 f77 1"/>
              <a:gd name="f191" fmla="*/ f155 f77 1"/>
              <a:gd name="f192" fmla="*/ f156 f76 1"/>
              <a:gd name="f193" fmla="*/ f157 f77 1"/>
              <a:gd name="f194" fmla="*/ f158 f76 1"/>
              <a:gd name="f195" fmla="*/ f159 f76 1"/>
              <a:gd name="f196" fmla="*/ f160 f77 1"/>
              <a:gd name="f197" fmla="*/ f161 f77 1"/>
              <a:gd name="f198" fmla="*/ f162 f76 1"/>
              <a:gd name="f199" fmla="*/ f163 f77 1"/>
              <a:gd name="f200" fmla="*/ f164 f76 1"/>
              <a:gd name="f201" fmla="*/ f165 f77 1"/>
              <a:gd name="f202" fmla="*/ f166 f76 1"/>
              <a:gd name="f203" fmla="*/ f167 f77 1"/>
              <a:gd name="f204" fmla="*/ f168 f77 1"/>
              <a:gd name="f205" fmla="*/ f169 f76 1"/>
              <a:gd name="f206" fmla="*/ f170 f76 1"/>
              <a:gd name="f207" fmla="*/ f171 f77 1"/>
              <a:gd name="f208" fmla="*/ f172 f76 1"/>
              <a:gd name="f209" fmla="*/ f173 f77 1"/>
              <a:gd name="f210" fmla="*/ f174 f76 1"/>
              <a:gd name="f211" fmla="*/ f175 f77 1"/>
              <a:gd name="f212" fmla="*/ f176 f76 1"/>
              <a:gd name="f213" fmla="*/ f177 f77 1"/>
              <a:gd name="f214" fmla="*/ f178 f76 1"/>
              <a:gd name="f215" fmla="*/ f179 f76 1"/>
              <a:gd name="f216" fmla="*/ f180 f77 1"/>
              <a:gd name="f217" fmla="*/ f181 f77 1"/>
              <a:gd name="f218" fmla="*/ f182 f76 1"/>
              <a:gd name="f219" fmla="*/ f183 f76 1"/>
              <a:gd name="f220" fmla="*/ f184 f76 1"/>
            </a:gdLst>
            <a:ahLst/>
            <a:cxnLst>
              <a:cxn ang="3cd4">
                <a:pos x="hc" y="t"/>
              </a:cxn>
              <a:cxn ang="0">
                <a:pos x="r" y="vc"/>
              </a:cxn>
              <a:cxn ang="cd4">
                <a:pos x="hc" y="b"/>
              </a:cxn>
              <a:cxn ang="cd2">
                <a:pos x="l" y="vc"/>
              </a:cxn>
              <a:cxn ang="f152">
                <a:pos x="f189" y="f190"/>
              </a:cxn>
              <a:cxn ang="f152">
                <a:pos x="f189" y="f191"/>
              </a:cxn>
              <a:cxn ang="f152">
                <a:pos x="f192" y="f193"/>
              </a:cxn>
              <a:cxn ang="f152">
                <a:pos x="f194" y="f193"/>
              </a:cxn>
              <a:cxn ang="f152">
                <a:pos x="f195" y="f196"/>
              </a:cxn>
              <a:cxn ang="f152">
                <a:pos x="f195" y="f197"/>
              </a:cxn>
              <a:cxn ang="f152">
                <a:pos x="f198" y="f199"/>
              </a:cxn>
              <a:cxn ang="f152">
                <a:pos x="f200" y="f199"/>
              </a:cxn>
              <a:cxn ang="f152">
                <a:pos x="f189" y="f201"/>
              </a:cxn>
              <a:cxn ang="f152">
                <a:pos x="f189" y="f190"/>
              </a:cxn>
              <a:cxn ang="f152">
                <a:pos x="f189" y="f190"/>
              </a:cxn>
              <a:cxn ang="f152">
                <a:pos x="f202" y="f203"/>
              </a:cxn>
              <a:cxn ang="f152">
                <a:pos x="f202" y="f204"/>
              </a:cxn>
              <a:cxn ang="f152">
                <a:pos x="f205" y="f204"/>
              </a:cxn>
              <a:cxn ang="f152">
                <a:pos x="f205" y="f203"/>
              </a:cxn>
              <a:cxn ang="f152">
                <a:pos x="f202" y="f203"/>
              </a:cxn>
              <a:cxn ang="f152">
                <a:pos x="f206" y="f207"/>
              </a:cxn>
              <a:cxn ang="f152">
                <a:pos x="f208" y="f209"/>
              </a:cxn>
              <a:cxn ang="f152">
                <a:pos x="f210" y="f207"/>
              </a:cxn>
              <a:cxn ang="f152">
                <a:pos x="f208" y="f211"/>
              </a:cxn>
              <a:cxn ang="f152">
                <a:pos x="f206" y="f207"/>
              </a:cxn>
              <a:cxn ang="f152">
                <a:pos x="f212" y="f213"/>
              </a:cxn>
              <a:cxn ang="f152">
                <a:pos x="f214" y="f213"/>
              </a:cxn>
              <a:cxn ang="f152">
                <a:pos x="f215" y="f216"/>
              </a:cxn>
              <a:cxn ang="f152">
                <a:pos x="f214" y="f217"/>
              </a:cxn>
              <a:cxn ang="f152">
                <a:pos x="f218" y="f217"/>
              </a:cxn>
              <a:cxn ang="f152">
                <a:pos x="f219" y="f216"/>
              </a:cxn>
              <a:cxn ang="f152">
                <a:pos x="f220" y="f213"/>
              </a:cxn>
              <a:cxn ang="f152">
                <a:pos x="f212" y="f213"/>
              </a:cxn>
            </a:cxnLst>
            <a:rect l="f185" t="f188" r="f186" b="f187"/>
            <a:pathLst>
              <a:path w="542" h="1020">
                <a:moveTo>
                  <a:pt x="f5" y="f8"/>
                </a:moveTo>
                <a:cubicBezTo>
                  <a:pt x="f5" y="f9"/>
                  <a:pt x="f5" y="f10"/>
                  <a:pt x="f5" y="f11"/>
                </a:cubicBezTo>
                <a:cubicBezTo>
                  <a:pt x="f5" y="f12"/>
                  <a:pt x="f12" y="f5"/>
                  <a:pt x="f11" y="f5"/>
                </a:cubicBezTo>
                <a:cubicBezTo>
                  <a:pt x="f13" y="f5"/>
                  <a:pt x="f14" y="f5"/>
                  <a:pt x="f15" y="f5"/>
                </a:cubicBezTo>
                <a:cubicBezTo>
                  <a:pt x="f16" y="f5"/>
                  <a:pt x="f6" y="f12"/>
                  <a:pt x="f6" y="f17"/>
                </a:cubicBezTo>
                <a:cubicBezTo>
                  <a:pt x="f6" y="f9"/>
                  <a:pt x="f6" y="f18"/>
                  <a:pt x="f6" y="f19"/>
                </a:cubicBezTo>
                <a:cubicBezTo>
                  <a:pt x="f6" y="f20"/>
                  <a:pt x="f16" y="f7"/>
                  <a:pt x="f21" y="f7"/>
                </a:cubicBezTo>
                <a:cubicBezTo>
                  <a:pt x="f22" y="f7"/>
                  <a:pt x="f13" y="f7"/>
                  <a:pt x="f17" y="f7"/>
                </a:cubicBezTo>
                <a:cubicBezTo>
                  <a:pt x="f23" y="f7"/>
                  <a:pt x="f5" y="f20"/>
                  <a:pt x="f5" y="f24"/>
                </a:cubicBezTo>
                <a:cubicBezTo>
                  <a:pt x="f5" y="f25"/>
                  <a:pt x="f5" y="f26"/>
                  <a:pt x="f5" y="f8"/>
                </a:cubicBezTo>
                <a:cubicBezTo>
                  <a:pt x="f5" y="f8"/>
                  <a:pt x="f5" y="f8"/>
                  <a:pt x="f5" y="f8"/>
                </a:cubicBezTo>
                <a:close/>
                <a:moveTo>
                  <a:pt x="f27" y="f28"/>
                </a:moveTo>
                <a:cubicBezTo>
                  <a:pt x="f27" y="f29"/>
                  <a:pt x="f27" y="f30"/>
                  <a:pt x="f27" y="f31"/>
                </a:cubicBezTo>
                <a:cubicBezTo>
                  <a:pt x="f32" y="f31"/>
                  <a:pt x="f33" y="f31"/>
                  <a:pt x="f34" y="f31"/>
                </a:cubicBezTo>
                <a:cubicBezTo>
                  <a:pt x="f34" y="f35"/>
                  <a:pt x="f34" y="f36"/>
                  <a:pt x="f34" y="f28"/>
                </a:cubicBezTo>
                <a:cubicBezTo>
                  <a:pt x="f37" y="f28"/>
                  <a:pt x="f32" y="f28"/>
                  <a:pt x="f27" y="f28"/>
                </a:cubicBezTo>
                <a:close/>
                <a:moveTo>
                  <a:pt x="f38" y="f39"/>
                </a:moveTo>
                <a:cubicBezTo>
                  <a:pt x="f38" y="f40"/>
                  <a:pt x="f41" y="f42"/>
                  <a:pt x="f43" y="f42"/>
                </a:cubicBezTo>
                <a:cubicBezTo>
                  <a:pt x="f44" y="f42"/>
                  <a:pt x="f45" y="f40"/>
                  <a:pt x="f45" y="f39"/>
                </a:cubicBezTo>
                <a:cubicBezTo>
                  <a:pt x="f45" y="f46"/>
                  <a:pt x="f47" y="f48"/>
                  <a:pt x="f43" y="f49"/>
                </a:cubicBezTo>
                <a:cubicBezTo>
                  <a:pt x="f41" y="f49"/>
                  <a:pt x="f38" y="f50"/>
                  <a:pt x="f38" y="f39"/>
                </a:cubicBezTo>
                <a:close/>
                <a:moveTo>
                  <a:pt x="f51" y="f52"/>
                </a:moveTo>
                <a:cubicBezTo>
                  <a:pt x="f53" y="f52"/>
                  <a:pt x="f54" y="f55"/>
                  <a:pt x="f56" y="f52"/>
                </a:cubicBezTo>
                <a:cubicBezTo>
                  <a:pt x="f57" y="f52"/>
                  <a:pt x="f58" y="f59"/>
                  <a:pt x="f60" y="f61"/>
                </a:cubicBezTo>
                <a:cubicBezTo>
                  <a:pt x="f58" y="f62"/>
                  <a:pt x="f57" y="f63"/>
                  <a:pt x="f56" y="f63"/>
                </a:cubicBezTo>
                <a:cubicBezTo>
                  <a:pt x="f64" y="f65"/>
                  <a:pt x="f66" y="f65"/>
                  <a:pt x="f67" y="f63"/>
                </a:cubicBezTo>
                <a:cubicBezTo>
                  <a:pt x="f68" y="f63"/>
                  <a:pt x="f69" y="f62"/>
                  <a:pt x="f70" y="f61"/>
                </a:cubicBezTo>
                <a:cubicBezTo>
                  <a:pt x="f69" y="f59"/>
                  <a:pt x="f71" y="f52"/>
                  <a:pt x="f72" y="f52"/>
                </a:cubicBezTo>
                <a:cubicBezTo>
                  <a:pt x="f73" y="f55"/>
                  <a:pt x="f74" y="f52"/>
                  <a:pt x="f51" y="f52"/>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48">
            <a:extLst>
              <a:ext uri="{FF2B5EF4-FFF2-40B4-BE49-F238E27FC236}">
                <a16:creationId xmlns:a16="http://schemas.microsoft.com/office/drawing/2014/main" id="{30C305A5-C3FB-B208-7AD4-3803F3F5F9F4}"/>
              </a:ext>
            </a:extLst>
          </p:cNvPr>
          <p:cNvSpPr/>
          <p:nvPr/>
        </p:nvSpPr>
        <p:spPr>
          <a:xfrm>
            <a:off x="5729292" y="5402266"/>
            <a:ext cx="865186" cy="1044573"/>
          </a:xfrm>
          <a:custGeom>
            <a:avLst/>
            <a:gdLst>
              <a:gd name="f0" fmla="val 10800000"/>
              <a:gd name="f1" fmla="val 5400000"/>
              <a:gd name="f2" fmla="val 360"/>
              <a:gd name="f3" fmla="val 180"/>
              <a:gd name="f4" fmla="val w"/>
              <a:gd name="f5" fmla="val h"/>
              <a:gd name="f6" fmla="val 0"/>
              <a:gd name="f7" fmla="val 375"/>
              <a:gd name="f8" fmla="val 451"/>
              <a:gd name="f9" fmla="val 39"/>
              <a:gd name="f10" fmla="val 435"/>
              <a:gd name="f11" fmla="val 41"/>
              <a:gd name="f12" fmla="val 415"/>
              <a:gd name="f13" fmla="val 43"/>
              <a:gd name="f14" fmla="val 397"/>
              <a:gd name="f15" fmla="val 44"/>
              <a:gd name="f16" fmla="val 378"/>
              <a:gd name="f17" fmla="val 48"/>
              <a:gd name="f18" fmla="val 343"/>
              <a:gd name="f19" fmla="val 56"/>
              <a:gd name="f20" fmla="val 328"/>
              <a:gd name="f21" fmla="val 46"/>
              <a:gd name="f22" fmla="val 341"/>
              <a:gd name="f23" fmla="val 357"/>
              <a:gd name="f24" fmla="val 40"/>
              <a:gd name="f25" fmla="val 374"/>
              <a:gd name="f26" fmla="val 390"/>
              <a:gd name="f27" fmla="val 406"/>
              <a:gd name="f28" fmla="val 36"/>
              <a:gd name="f29" fmla="val 421"/>
              <a:gd name="f30" fmla="val 35"/>
              <a:gd name="f31" fmla="val 429"/>
              <a:gd name="f32" fmla="val 31"/>
              <a:gd name="f33" fmla="val 437"/>
              <a:gd name="f34" fmla="val 26"/>
              <a:gd name="f35" fmla="val 444"/>
              <a:gd name="f36" fmla="val 20"/>
              <a:gd name="f37" fmla="val 12"/>
              <a:gd name="f38" fmla="val 449"/>
              <a:gd name="f39" fmla="val 9"/>
              <a:gd name="f40" fmla="val 440"/>
              <a:gd name="f41" fmla="val 7"/>
              <a:gd name="f42" fmla="val 428"/>
              <a:gd name="f43" fmla="val 422"/>
              <a:gd name="f44" fmla="val 5"/>
              <a:gd name="f45" fmla="val 403"/>
              <a:gd name="f46" fmla="val 384"/>
              <a:gd name="f47" fmla="val 2"/>
              <a:gd name="f48" fmla="val 365"/>
              <a:gd name="f49" fmla="val 1"/>
              <a:gd name="f50" fmla="val 353"/>
              <a:gd name="f51" fmla="val 340"/>
              <a:gd name="f52" fmla="val 6"/>
              <a:gd name="f53" fmla="val 330"/>
              <a:gd name="f54" fmla="val 23"/>
              <a:gd name="f55" fmla="val 297"/>
              <a:gd name="f56" fmla="val 264"/>
              <a:gd name="f57" fmla="val 61"/>
              <a:gd name="f58" fmla="val 233"/>
              <a:gd name="f59" fmla="val 67"/>
              <a:gd name="f60" fmla="val 223"/>
              <a:gd name="f61" fmla="val 80"/>
              <a:gd name="f62" fmla="val 217"/>
              <a:gd name="f63" fmla="val 91"/>
              <a:gd name="f64" fmla="val 211"/>
              <a:gd name="f65" fmla="val 109"/>
              <a:gd name="f66" fmla="val 204"/>
              <a:gd name="f67" fmla="val 127"/>
              <a:gd name="f68" fmla="val 198"/>
              <a:gd name="f69" fmla="val 145"/>
              <a:gd name="f70" fmla="val 193"/>
              <a:gd name="f71" fmla="val 175"/>
              <a:gd name="f72" fmla="val 183"/>
              <a:gd name="f73" fmla="val 202"/>
              <a:gd name="f74" fmla="val 166"/>
              <a:gd name="f75" fmla="val 227"/>
              <a:gd name="f76" fmla="val 144"/>
              <a:gd name="f77" fmla="val 224"/>
              <a:gd name="f78" fmla="val 140"/>
              <a:gd name="f79" fmla="val 222"/>
              <a:gd name="f80" fmla="val 137"/>
              <a:gd name="f81" fmla="val 219"/>
              <a:gd name="f82" fmla="val 132"/>
              <a:gd name="f83" fmla="val 271"/>
              <a:gd name="f84" fmla="val 88"/>
              <a:gd name="f85" fmla="val 322"/>
              <a:gd name="f86" fmla="val 3"/>
              <a:gd name="f87" fmla="val 8"/>
              <a:gd name="f88" fmla="val 57"/>
              <a:gd name="f89" fmla="val 105"/>
              <a:gd name="f90" fmla="val 154"/>
              <a:gd name="f91" fmla="val 159"/>
              <a:gd name="f92" fmla="val 373"/>
              <a:gd name="f93" fmla="val 162"/>
              <a:gd name="f94" fmla="val 369"/>
              <a:gd name="f95" fmla="val 185"/>
              <a:gd name="f96" fmla="val 313"/>
              <a:gd name="f97" fmla="val 205"/>
              <a:gd name="f98" fmla="val 285"/>
              <a:gd name="f99" fmla="val 225"/>
              <a:gd name="f100" fmla="val 282"/>
              <a:gd name="f101" fmla="val 280"/>
              <a:gd name="f102" fmla="val 277"/>
              <a:gd name="f103" fmla="val 216"/>
              <a:gd name="f104" fmla="val 259"/>
              <a:gd name="f105" fmla="val 226"/>
              <a:gd name="f106" fmla="val 246"/>
              <a:gd name="f107" fmla="val 239"/>
              <a:gd name="f108" fmla="val 236"/>
              <a:gd name="f109" fmla="val 257"/>
              <a:gd name="f110" fmla="val 298"/>
              <a:gd name="f111" fmla="val 199"/>
              <a:gd name="f112" fmla="val 319"/>
              <a:gd name="f113" fmla="val 194"/>
              <a:gd name="f114" fmla="val 191"/>
              <a:gd name="f115" fmla="val 338"/>
              <a:gd name="f116" fmla="val 187"/>
              <a:gd name="f117" fmla="val 347"/>
              <a:gd name="f118" fmla="val 366"/>
              <a:gd name="f119" fmla="val 172"/>
              <a:gd name="f120" fmla="val 372"/>
              <a:gd name="f121" fmla="val 158"/>
              <a:gd name="f122" fmla="val 371"/>
              <a:gd name="f123" fmla="val 364"/>
              <a:gd name="f124" fmla="val 346"/>
              <a:gd name="f125" fmla="val 155"/>
              <a:gd name="f126" fmla="val 333"/>
              <a:gd name="f127" fmla="val 157"/>
              <a:gd name="f128" fmla="val 312"/>
              <a:gd name="f129" fmla="val 305"/>
              <a:gd name="f130" fmla="val 160"/>
              <a:gd name="f131" fmla="val 161"/>
              <a:gd name="f132" fmla="val 289"/>
              <a:gd name="f133" fmla="val 281"/>
              <a:gd name="f134" fmla="val 153"/>
              <a:gd name="f135" fmla="val 276"/>
              <a:gd name="f136" fmla="val 272"/>
              <a:gd name="f137" fmla="val 130"/>
              <a:gd name="f138" fmla="val 99"/>
              <a:gd name="f139" fmla="val 295"/>
              <a:gd name="f140" fmla="val 81"/>
              <a:gd name="f141" fmla="val 321"/>
              <a:gd name="f142" fmla="val 359"/>
              <a:gd name="f143" fmla="val 78"/>
              <a:gd name="f144" fmla="val 75"/>
              <a:gd name="f145" fmla="val 74"/>
              <a:gd name="f146" fmla="val 70"/>
              <a:gd name="f147" fmla="val 409"/>
              <a:gd name="f148" fmla="val 63"/>
              <a:gd name="f149" fmla="val 408"/>
              <a:gd name="f150" fmla="val 65"/>
              <a:gd name="f151" fmla="val 361"/>
              <a:gd name="f152" fmla="val 69"/>
              <a:gd name="f153" fmla="val 68"/>
              <a:gd name="f154" fmla="val 66"/>
              <a:gd name="f155" fmla="val 337"/>
              <a:gd name="f156" fmla="val 344"/>
              <a:gd name="f157" fmla="val 351"/>
              <a:gd name="f158" fmla="val 358"/>
              <a:gd name="f159" fmla="val 58"/>
              <a:gd name="f160" fmla="val 407"/>
              <a:gd name="f161" fmla="val 52"/>
              <a:gd name="f162" fmla="val 423"/>
              <a:gd name="f163" fmla="val 430"/>
              <a:gd name="f164" fmla="val 433"/>
              <a:gd name="f165" fmla="val 434"/>
              <a:gd name="f166" fmla="+- 0 0 -90"/>
              <a:gd name="f167" fmla="*/ f4 1 375"/>
              <a:gd name="f168" fmla="*/ f5 1 451"/>
              <a:gd name="f169" fmla="+- f8 0 f6"/>
              <a:gd name="f170" fmla="+- f7 0 f6"/>
              <a:gd name="f171" fmla="*/ f166 f0 1"/>
              <a:gd name="f172" fmla="*/ f170 1 375"/>
              <a:gd name="f173" fmla="*/ f169 1 451"/>
              <a:gd name="f174" fmla="*/ 39 f170 1"/>
              <a:gd name="f175" fmla="*/ 435 f169 1"/>
              <a:gd name="f176" fmla="*/ 44 f170 1"/>
              <a:gd name="f177" fmla="*/ 378 f169 1"/>
              <a:gd name="f178" fmla="*/ 56 f170 1"/>
              <a:gd name="f179" fmla="*/ 328 f169 1"/>
              <a:gd name="f180" fmla="*/ 40 f170 1"/>
              <a:gd name="f181" fmla="*/ 374 f169 1"/>
              <a:gd name="f182" fmla="*/ 36 f170 1"/>
              <a:gd name="f183" fmla="*/ 421 f169 1"/>
              <a:gd name="f184" fmla="*/ 26 f170 1"/>
              <a:gd name="f185" fmla="*/ 444 f169 1"/>
              <a:gd name="f186" fmla="*/ 9 f170 1"/>
              <a:gd name="f187" fmla="*/ 440 f169 1"/>
              <a:gd name="f188" fmla="*/ 7 f170 1"/>
              <a:gd name="f189" fmla="*/ 422 f169 1"/>
              <a:gd name="f190" fmla="*/ 2 f170 1"/>
              <a:gd name="f191" fmla="*/ 365 f169 1"/>
              <a:gd name="f192" fmla="*/ 6 f170 1"/>
              <a:gd name="f193" fmla="*/ 330 f169 1"/>
              <a:gd name="f194" fmla="*/ 61 f170 1"/>
              <a:gd name="f195" fmla="*/ 233 f169 1"/>
              <a:gd name="f196" fmla="*/ 91 f170 1"/>
              <a:gd name="f197" fmla="*/ 211 f169 1"/>
              <a:gd name="f198" fmla="*/ 145 f170 1"/>
              <a:gd name="f199" fmla="*/ 193 f169 1"/>
              <a:gd name="f200" fmla="*/ 227 f170 1"/>
              <a:gd name="f201" fmla="*/ 144 f169 1"/>
              <a:gd name="f202" fmla="*/ 219 f170 1"/>
              <a:gd name="f203" fmla="*/ 132 f169 1"/>
              <a:gd name="f204" fmla="*/ 374 f170 1"/>
              <a:gd name="f205" fmla="*/ 0 f169 1"/>
              <a:gd name="f206" fmla="*/ 375 f170 1"/>
              <a:gd name="f207" fmla="*/ 8 f169 1"/>
              <a:gd name="f208" fmla="*/ 154 f169 1"/>
              <a:gd name="f209" fmla="*/ 369 f170 1"/>
              <a:gd name="f210" fmla="*/ 166 f169 1"/>
              <a:gd name="f211" fmla="*/ 285 f170 1"/>
              <a:gd name="f212" fmla="*/ 225 f169 1"/>
              <a:gd name="f213" fmla="*/ 277 f170 1"/>
              <a:gd name="f214" fmla="*/ 216 f169 1"/>
              <a:gd name="f215" fmla="*/ 236 f170 1"/>
              <a:gd name="f216" fmla="*/ 257 f169 1"/>
              <a:gd name="f217" fmla="*/ 199 f170 1"/>
              <a:gd name="f218" fmla="*/ 319 f169 1"/>
              <a:gd name="f219" fmla="*/ 187 f170 1"/>
              <a:gd name="f220" fmla="*/ 347 f169 1"/>
              <a:gd name="f221" fmla="*/ 175 f170 1"/>
              <a:gd name="f222" fmla="*/ 366 f169 1"/>
              <a:gd name="f223" fmla="*/ 162 f170 1"/>
              <a:gd name="f224" fmla="*/ 372 f169 1"/>
              <a:gd name="f225" fmla="*/ 154 f170 1"/>
              <a:gd name="f226" fmla="*/ 360 f169 1"/>
              <a:gd name="f227" fmla="*/ 157 f170 1"/>
              <a:gd name="f228" fmla="*/ 160 f170 1"/>
              <a:gd name="f229" fmla="*/ 297 f169 1"/>
              <a:gd name="f230" fmla="*/ 153 f170 1"/>
              <a:gd name="f231" fmla="*/ 276 f169 1"/>
              <a:gd name="f232" fmla="*/ 130 f170 1"/>
              <a:gd name="f233" fmla="*/ 81 f170 1"/>
              <a:gd name="f234" fmla="*/ 359 f169 1"/>
              <a:gd name="f235" fmla="*/ 75 f170 1"/>
              <a:gd name="f236" fmla="*/ 397 f169 1"/>
              <a:gd name="f237" fmla="*/ 63 f170 1"/>
              <a:gd name="f238" fmla="*/ 408 f169 1"/>
              <a:gd name="f239" fmla="*/ 69 f170 1"/>
              <a:gd name="f240" fmla="*/ 338 f169 1"/>
              <a:gd name="f241" fmla="*/ 66 f170 1"/>
              <a:gd name="f242" fmla="*/ 337 f169 1"/>
              <a:gd name="f243" fmla="*/ 358 f169 1"/>
              <a:gd name="f244" fmla="*/ 58 f170 1"/>
              <a:gd name="f245" fmla="*/ 407 f169 1"/>
              <a:gd name="f246" fmla="*/ 48 f170 1"/>
              <a:gd name="f247" fmla="*/ 430 f169 1"/>
              <a:gd name="f248" fmla="*/ f171 1 f3"/>
              <a:gd name="f249" fmla="*/ f174 1 375"/>
              <a:gd name="f250" fmla="*/ f175 1 451"/>
              <a:gd name="f251" fmla="*/ f176 1 375"/>
              <a:gd name="f252" fmla="*/ f177 1 451"/>
              <a:gd name="f253" fmla="*/ f178 1 375"/>
              <a:gd name="f254" fmla="*/ f179 1 451"/>
              <a:gd name="f255" fmla="*/ f180 1 375"/>
              <a:gd name="f256" fmla="*/ f181 1 451"/>
              <a:gd name="f257" fmla="*/ f182 1 375"/>
              <a:gd name="f258" fmla="*/ f183 1 451"/>
              <a:gd name="f259" fmla="*/ f184 1 375"/>
              <a:gd name="f260" fmla="*/ f185 1 451"/>
              <a:gd name="f261" fmla="*/ f186 1 375"/>
              <a:gd name="f262" fmla="*/ f187 1 451"/>
              <a:gd name="f263" fmla="*/ f188 1 375"/>
              <a:gd name="f264" fmla="*/ f189 1 451"/>
              <a:gd name="f265" fmla="*/ f190 1 375"/>
              <a:gd name="f266" fmla="*/ f191 1 451"/>
              <a:gd name="f267" fmla="*/ f192 1 375"/>
              <a:gd name="f268" fmla="*/ f193 1 451"/>
              <a:gd name="f269" fmla="*/ f194 1 375"/>
              <a:gd name="f270" fmla="*/ f195 1 451"/>
              <a:gd name="f271" fmla="*/ f196 1 375"/>
              <a:gd name="f272" fmla="*/ f197 1 451"/>
              <a:gd name="f273" fmla="*/ f198 1 375"/>
              <a:gd name="f274" fmla="*/ f199 1 451"/>
              <a:gd name="f275" fmla="*/ f200 1 375"/>
              <a:gd name="f276" fmla="*/ f201 1 451"/>
              <a:gd name="f277" fmla="*/ f202 1 375"/>
              <a:gd name="f278" fmla="*/ f203 1 451"/>
              <a:gd name="f279" fmla="*/ f204 1 375"/>
              <a:gd name="f280" fmla="*/ f205 1 451"/>
              <a:gd name="f281" fmla="*/ f206 1 375"/>
              <a:gd name="f282" fmla="*/ f207 1 451"/>
              <a:gd name="f283" fmla="*/ f208 1 451"/>
              <a:gd name="f284" fmla="*/ f209 1 375"/>
              <a:gd name="f285" fmla="*/ f210 1 451"/>
              <a:gd name="f286" fmla="*/ f211 1 375"/>
              <a:gd name="f287" fmla="*/ f212 1 451"/>
              <a:gd name="f288" fmla="*/ f213 1 375"/>
              <a:gd name="f289" fmla="*/ f214 1 451"/>
              <a:gd name="f290" fmla="*/ f215 1 375"/>
              <a:gd name="f291" fmla="*/ f216 1 451"/>
              <a:gd name="f292" fmla="*/ f217 1 375"/>
              <a:gd name="f293" fmla="*/ f218 1 451"/>
              <a:gd name="f294" fmla="*/ f219 1 375"/>
              <a:gd name="f295" fmla="*/ f220 1 451"/>
              <a:gd name="f296" fmla="*/ f221 1 375"/>
              <a:gd name="f297" fmla="*/ f222 1 451"/>
              <a:gd name="f298" fmla="*/ f223 1 375"/>
              <a:gd name="f299" fmla="*/ f224 1 451"/>
              <a:gd name="f300" fmla="*/ f225 1 375"/>
              <a:gd name="f301" fmla="*/ f226 1 451"/>
              <a:gd name="f302" fmla="*/ f227 1 375"/>
              <a:gd name="f303" fmla="*/ f228 1 375"/>
              <a:gd name="f304" fmla="*/ f229 1 451"/>
              <a:gd name="f305" fmla="*/ f230 1 375"/>
              <a:gd name="f306" fmla="*/ f231 1 451"/>
              <a:gd name="f307" fmla="*/ f232 1 375"/>
              <a:gd name="f308" fmla="*/ f233 1 375"/>
              <a:gd name="f309" fmla="*/ f234 1 451"/>
              <a:gd name="f310" fmla="*/ f235 1 375"/>
              <a:gd name="f311" fmla="*/ f236 1 451"/>
              <a:gd name="f312" fmla="*/ f237 1 375"/>
              <a:gd name="f313" fmla="*/ f238 1 451"/>
              <a:gd name="f314" fmla="*/ f239 1 375"/>
              <a:gd name="f315" fmla="*/ f240 1 451"/>
              <a:gd name="f316" fmla="*/ f241 1 375"/>
              <a:gd name="f317" fmla="*/ f242 1 451"/>
              <a:gd name="f318" fmla="*/ f243 1 451"/>
              <a:gd name="f319" fmla="*/ f244 1 375"/>
              <a:gd name="f320" fmla="*/ f245 1 451"/>
              <a:gd name="f321" fmla="*/ f246 1 375"/>
              <a:gd name="f322" fmla="*/ f247 1 451"/>
              <a:gd name="f323" fmla="*/ 0 1 f172"/>
              <a:gd name="f324" fmla="*/ f7 1 f172"/>
              <a:gd name="f325" fmla="*/ 0 1 f173"/>
              <a:gd name="f326" fmla="*/ f8 1 f173"/>
              <a:gd name="f327" fmla="+- f248 0 f1"/>
              <a:gd name="f328" fmla="*/ f249 1 f172"/>
              <a:gd name="f329" fmla="*/ f250 1 f173"/>
              <a:gd name="f330" fmla="*/ f251 1 f172"/>
              <a:gd name="f331" fmla="*/ f252 1 f173"/>
              <a:gd name="f332" fmla="*/ f253 1 f172"/>
              <a:gd name="f333" fmla="*/ f254 1 f173"/>
              <a:gd name="f334" fmla="*/ f255 1 f172"/>
              <a:gd name="f335" fmla="*/ f256 1 f173"/>
              <a:gd name="f336" fmla="*/ f257 1 f172"/>
              <a:gd name="f337" fmla="*/ f258 1 f173"/>
              <a:gd name="f338" fmla="*/ f259 1 f172"/>
              <a:gd name="f339" fmla="*/ f260 1 f173"/>
              <a:gd name="f340" fmla="*/ f261 1 f172"/>
              <a:gd name="f341" fmla="*/ f262 1 f173"/>
              <a:gd name="f342" fmla="*/ f263 1 f172"/>
              <a:gd name="f343" fmla="*/ f264 1 f173"/>
              <a:gd name="f344" fmla="*/ f265 1 f172"/>
              <a:gd name="f345" fmla="*/ f266 1 f173"/>
              <a:gd name="f346" fmla="*/ f267 1 f172"/>
              <a:gd name="f347" fmla="*/ f268 1 f173"/>
              <a:gd name="f348" fmla="*/ f269 1 f172"/>
              <a:gd name="f349" fmla="*/ f270 1 f173"/>
              <a:gd name="f350" fmla="*/ f271 1 f172"/>
              <a:gd name="f351" fmla="*/ f272 1 f173"/>
              <a:gd name="f352" fmla="*/ f273 1 f172"/>
              <a:gd name="f353" fmla="*/ f274 1 f173"/>
              <a:gd name="f354" fmla="*/ f275 1 f172"/>
              <a:gd name="f355" fmla="*/ f276 1 f173"/>
              <a:gd name="f356" fmla="*/ f277 1 f172"/>
              <a:gd name="f357" fmla="*/ f278 1 f173"/>
              <a:gd name="f358" fmla="*/ f279 1 f172"/>
              <a:gd name="f359" fmla="*/ f280 1 f173"/>
              <a:gd name="f360" fmla="*/ f281 1 f172"/>
              <a:gd name="f361" fmla="*/ f282 1 f173"/>
              <a:gd name="f362" fmla="*/ f283 1 f173"/>
              <a:gd name="f363" fmla="*/ f284 1 f172"/>
              <a:gd name="f364" fmla="*/ f285 1 f173"/>
              <a:gd name="f365" fmla="*/ f286 1 f172"/>
              <a:gd name="f366" fmla="*/ f287 1 f173"/>
              <a:gd name="f367" fmla="*/ f288 1 f172"/>
              <a:gd name="f368" fmla="*/ f289 1 f173"/>
              <a:gd name="f369" fmla="*/ f290 1 f172"/>
              <a:gd name="f370" fmla="*/ f291 1 f173"/>
              <a:gd name="f371" fmla="*/ f292 1 f172"/>
              <a:gd name="f372" fmla="*/ f293 1 f173"/>
              <a:gd name="f373" fmla="*/ f294 1 f172"/>
              <a:gd name="f374" fmla="*/ f295 1 f173"/>
              <a:gd name="f375" fmla="*/ f296 1 f172"/>
              <a:gd name="f376" fmla="*/ f297 1 f173"/>
              <a:gd name="f377" fmla="*/ f298 1 f172"/>
              <a:gd name="f378" fmla="*/ f299 1 f173"/>
              <a:gd name="f379" fmla="*/ f300 1 f172"/>
              <a:gd name="f380" fmla="*/ f301 1 f173"/>
              <a:gd name="f381" fmla="*/ f302 1 f172"/>
              <a:gd name="f382" fmla="*/ f303 1 f172"/>
              <a:gd name="f383" fmla="*/ f304 1 f173"/>
              <a:gd name="f384" fmla="*/ f305 1 f172"/>
              <a:gd name="f385" fmla="*/ f306 1 f173"/>
              <a:gd name="f386" fmla="*/ f307 1 f172"/>
              <a:gd name="f387" fmla="*/ f308 1 f172"/>
              <a:gd name="f388" fmla="*/ f309 1 f173"/>
              <a:gd name="f389" fmla="*/ f310 1 f172"/>
              <a:gd name="f390" fmla="*/ f311 1 f173"/>
              <a:gd name="f391" fmla="*/ f312 1 f172"/>
              <a:gd name="f392" fmla="*/ f313 1 f173"/>
              <a:gd name="f393" fmla="*/ f314 1 f172"/>
              <a:gd name="f394" fmla="*/ f315 1 f173"/>
              <a:gd name="f395" fmla="*/ f316 1 f172"/>
              <a:gd name="f396" fmla="*/ f317 1 f173"/>
              <a:gd name="f397" fmla="*/ f318 1 f173"/>
              <a:gd name="f398" fmla="*/ f319 1 f172"/>
              <a:gd name="f399" fmla="*/ f320 1 f173"/>
              <a:gd name="f400" fmla="*/ f321 1 f172"/>
              <a:gd name="f401" fmla="*/ f322 1 f173"/>
              <a:gd name="f402" fmla="*/ f323 f167 1"/>
              <a:gd name="f403" fmla="*/ f324 f167 1"/>
              <a:gd name="f404" fmla="*/ f326 f168 1"/>
              <a:gd name="f405" fmla="*/ f325 f168 1"/>
              <a:gd name="f406" fmla="*/ f328 f167 1"/>
              <a:gd name="f407" fmla="*/ f329 f168 1"/>
              <a:gd name="f408" fmla="*/ f330 f167 1"/>
              <a:gd name="f409" fmla="*/ f331 f168 1"/>
              <a:gd name="f410" fmla="*/ f332 f167 1"/>
              <a:gd name="f411" fmla="*/ f333 f168 1"/>
              <a:gd name="f412" fmla="*/ f334 f167 1"/>
              <a:gd name="f413" fmla="*/ f335 f168 1"/>
              <a:gd name="f414" fmla="*/ f336 f167 1"/>
              <a:gd name="f415" fmla="*/ f337 f168 1"/>
              <a:gd name="f416" fmla="*/ f338 f167 1"/>
              <a:gd name="f417" fmla="*/ f339 f168 1"/>
              <a:gd name="f418" fmla="*/ f340 f167 1"/>
              <a:gd name="f419" fmla="*/ f341 f168 1"/>
              <a:gd name="f420" fmla="*/ f342 f167 1"/>
              <a:gd name="f421" fmla="*/ f343 f168 1"/>
              <a:gd name="f422" fmla="*/ f344 f167 1"/>
              <a:gd name="f423" fmla="*/ f345 f168 1"/>
              <a:gd name="f424" fmla="*/ f346 f167 1"/>
              <a:gd name="f425" fmla="*/ f347 f168 1"/>
              <a:gd name="f426" fmla="*/ f348 f167 1"/>
              <a:gd name="f427" fmla="*/ f349 f168 1"/>
              <a:gd name="f428" fmla="*/ f350 f167 1"/>
              <a:gd name="f429" fmla="*/ f351 f168 1"/>
              <a:gd name="f430" fmla="*/ f352 f167 1"/>
              <a:gd name="f431" fmla="*/ f353 f168 1"/>
              <a:gd name="f432" fmla="*/ f354 f167 1"/>
              <a:gd name="f433" fmla="*/ f355 f168 1"/>
              <a:gd name="f434" fmla="*/ f356 f167 1"/>
              <a:gd name="f435" fmla="*/ f357 f168 1"/>
              <a:gd name="f436" fmla="*/ f358 f167 1"/>
              <a:gd name="f437" fmla="*/ f359 f168 1"/>
              <a:gd name="f438" fmla="*/ f360 f167 1"/>
              <a:gd name="f439" fmla="*/ f361 f168 1"/>
              <a:gd name="f440" fmla="*/ f362 f168 1"/>
              <a:gd name="f441" fmla="*/ f363 f167 1"/>
              <a:gd name="f442" fmla="*/ f364 f168 1"/>
              <a:gd name="f443" fmla="*/ f365 f167 1"/>
              <a:gd name="f444" fmla="*/ f366 f168 1"/>
              <a:gd name="f445" fmla="*/ f367 f167 1"/>
              <a:gd name="f446" fmla="*/ f368 f168 1"/>
              <a:gd name="f447" fmla="*/ f369 f167 1"/>
              <a:gd name="f448" fmla="*/ f370 f168 1"/>
              <a:gd name="f449" fmla="*/ f371 f167 1"/>
              <a:gd name="f450" fmla="*/ f372 f168 1"/>
              <a:gd name="f451" fmla="*/ f373 f167 1"/>
              <a:gd name="f452" fmla="*/ f374 f168 1"/>
              <a:gd name="f453" fmla="*/ f375 f167 1"/>
              <a:gd name="f454" fmla="*/ f376 f168 1"/>
              <a:gd name="f455" fmla="*/ f377 f167 1"/>
              <a:gd name="f456" fmla="*/ f378 f168 1"/>
              <a:gd name="f457" fmla="*/ f379 f167 1"/>
              <a:gd name="f458" fmla="*/ f380 f168 1"/>
              <a:gd name="f459" fmla="*/ f381 f167 1"/>
              <a:gd name="f460" fmla="*/ f382 f167 1"/>
              <a:gd name="f461" fmla="*/ f383 f168 1"/>
              <a:gd name="f462" fmla="*/ f384 f167 1"/>
              <a:gd name="f463" fmla="*/ f385 f168 1"/>
              <a:gd name="f464" fmla="*/ f386 f167 1"/>
              <a:gd name="f465" fmla="*/ f387 f167 1"/>
              <a:gd name="f466" fmla="*/ f388 f168 1"/>
              <a:gd name="f467" fmla="*/ f389 f167 1"/>
              <a:gd name="f468" fmla="*/ f390 f168 1"/>
              <a:gd name="f469" fmla="*/ f391 f167 1"/>
              <a:gd name="f470" fmla="*/ f392 f168 1"/>
              <a:gd name="f471" fmla="*/ f393 f167 1"/>
              <a:gd name="f472" fmla="*/ f394 f168 1"/>
              <a:gd name="f473" fmla="*/ f395 f167 1"/>
              <a:gd name="f474" fmla="*/ f396 f168 1"/>
              <a:gd name="f475" fmla="*/ f397 f168 1"/>
              <a:gd name="f476" fmla="*/ f398 f167 1"/>
              <a:gd name="f477" fmla="*/ f399 f168 1"/>
              <a:gd name="f478" fmla="*/ f400 f167 1"/>
              <a:gd name="f479" fmla="*/ f401 f168 1"/>
            </a:gdLst>
            <a:ahLst/>
            <a:cxnLst>
              <a:cxn ang="3cd4">
                <a:pos x="hc" y="t"/>
              </a:cxn>
              <a:cxn ang="0">
                <a:pos x="r" y="vc"/>
              </a:cxn>
              <a:cxn ang="cd4">
                <a:pos x="hc" y="b"/>
              </a:cxn>
              <a:cxn ang="cd2">
                <a:pos x="l" y="vc"/>
              </a:cxn>
              <a:cxn ang="f327">
                <a:pos x="f406" y="f407"/>
              </a:cxn>
              <a:cxn ang="f327">
                <a:pos x="f408" y="f409"/>
              </a:cxn>
              <a:cxn ang="f327">
                <a:pos x="f410" y="f411"/>
              </a:cxn>
              <a:cxn ang="f327">
                <a:pos x="f412" y="f413"/>
              </a:cxn>
              <a:cxn ang="f327">
                <a:pos x="f414" y="f415"/>
              </a:cxn>
              <a:cxn ang="f327">
                <a:pos x="f416" y="f417"/>
              </a:cxn>
              <a:cxn ang="f327">
                <a:pos x="f418" y="f419"/>
              </a:cxn>
              <a:cxn ang="f327">
                <a:pos x="f420" y="f421"/>
              </a:cxn>
              <a:cxn ang="f327">
                <a:pos x="f422" y="f423"/>
              </a:cxn>
              <a:cxn ang="f327">
                <a:pos x="f424" y="f425"/>
              </a:cxn>
              <a:cxn ang="f327">
                <a:pos x="f426" y="f427"/>
              </a:cxn>
              <a:cxn ang="f327">
                <a:pos x="f428" y="f429"/>
              </a:cxn>
              <a:cxn ang="f327">
                <a:pos x="f430" y="f431"/>
              </a:cxn>
              <a:cxn ang="f327">
                <a:pos x="f432" y="f433"/>
              </a:cxn>
              <a:cxn ang="f327">
                <a:pos x="f434" y="f435"/>
              </a:cxn>
              <a:cxn ang="f327">
                <a:pos x="f436" y="f437"/>
              </a:cxn>
              <a:cxn ang="f327">
                <a:pos x="f438" y="f439"/>
              </a:cxn>
              <a:cxn ang="f327">
                <a:pos x="f438" y="f440"/>
              </a:cxn>
              <a:cxn ang="f327">
                <a:pos x="f441" y="f442"/>
              </a:cxn>
              <a:cxn ang="f327">
                <a:pos x="f443" y="f444"/>
              </a:cxn>
              <a:cxn ang="f327">
                <a:pos x="f445" y="f446"/>
              </a:cxn>
              <a:cxn ang="f327">
                <a:pos x="f447" y="f448"/>
              </a:cxn>
              <a:cxn ang="f327">
                <a:pos x="f449" y="f450"/>
              </a:cxn>
              <a:cxn ang="f327">
                <a:pos x="f451" y="f452"/>
              </a:cxn>
              <a:cxn ang="f327">
                <a:pos x="f453" y="f454"/>
              </a:cxn>
              <a:cxn ang="f327">
                <a:pos x="f455" y="f456"/>
              </a:cxn>
              <a:cxn ang="f327">
                <a:pos x="f457" y="f458"/>
              </a:cxn>
              <a:cxn ang="f327">
                <a:pos x="f459" y="f450"/>
              </a:cxn>
              <a:cxn ang="f327">
                <a:pos x="f460" y="f461"/>
              </a:cxn>
              <a:cxn ang="f327">
                <a:pos x="f462" y="f463"/>
              </a:cxn>
              <a:cxn ang="f327">
                <a:pos x="f464" y="f463"/>
              </a:cxn>
              <a:cxn ang="f327">
                <a:pos x="f465" y="f466"/>
              </a:cxn>
              <a:cxn ang="f327">
                <a:pos x="f467" y="f468"/>
              </a:cxn>
              <a:cxn ang="f327">
                <a:pos x="f469" y="f470"/>
              </a:cxn>
              <a:cxn ang="f327">
                <a:pos x="f471" y="f472"/>
              </a:cxn>
              <a:cxn ang="f327">
                <a:pos x="f473" y="f474"/>
              </a:cxn>
              <a:cxn ang="f327">
                <a:pos x="f469" y="f475"/>
              </a:cxn>
              <a:cxn ang="f327">
                <a:pos x="f476" y="f477"/>
              </a:cxn>
              <a:cxn ang="f327">
                <a:pos x="f478" y="f479"/>
              </a:cxn>
              <a:cxn ang="f327">
                <a:pos x="f406" y="f407"/>
              </a:cxn>
            </a:cxnLst>
            <a:rect l="f402" t="f405" r="f403" b="f404"/>
            <a:pathLst>
              <a:path w="375" h="451">
                <a:moveTo>
                  <a:pt x="f9" y="f10"/>
                </a:moveTo>
                <a:cubicBezTo>
                  <a:pt x="f11" y="f12"/>
                  <a:pt x="f13" y="f14"/>
                  <a:pt x="f15" y="f16"/>
                </a:cubicBezTo>
                <a:cubicBezTo>
                  <a:pt x="f15" y="f2"/>
                  <a:pt x="f17" y="f18"/>
                  <a:pt x="f19" y="f20"/>
                </a:cubicBezTo>
                <a:cubicBezTo>
                  <a:pt x="f21" y="f22"/>
                  <a:pt x="f11" y="f23"/>
                  <a:pt x="f24" y="f25"/>
                </a:cubicBezTo>
                <a:cubicBezTo>
                  <a:pt x="f9" y="f26"/>
                  <a:pt x="f9" y="f27"/>
                  <a:pt x="f28" y="f29"/>
                </a:cubicBezTo>
                <a:cubicBezTo>
                  <a:pt x="f30" y="f31"/>
                  <a:pt x="f32" y="f33"/>
                  <a:pt x="f34" y="f35"/>
                </a:cubicBezTo>
                <a:cubicBezTo>
                  <a:pt x="f36" y="f8"/>
                  <a:pt x="f37" y="f38"/>
                  <a:pt x="f39" y="f40"/>
                </a:cubicBezTo>
                <a:cubicBezTo>
                  <a:pt x="f41" y="f10"/>
                  <a:pt x="f41" y="f42"/>
                  <a:pt x="f41" y="f43"/>
                </a:cubicBezTo>
                <a:cubicBezTo>
                  <a:pt x="f44" y="f45"/>
                  <a:pt x="f44" y="f46"/>
                  <a:pt x="f47" y="f48"/>
                </a:cubicBezTo>
                <a:cubicBezTo>
                  <a:pt x="f49" y="f50"/>
                  <a:pt x="f6" y="f51"/>
                  <a:pt x="f52" y="f53"/>
                </a:cubicBezTo>
                <a:cubicBezTo>
                  <a:pt x="f54" y="f55"/>
                  <a:pt x="f11" y="f56"/>
                  <a:pt x="f57" y="f58"/>
                </a:cubicBezTo>
                <a:cubicBezTo>
                  <a:pt x="f59" y="f60"/>
                  <a:pt x="f61" y="f62"/>
                  <a:pt x="f63" y="f64"/>
                </a:cubicBezTo>
                <a:cubicBezTo>
                  <a:pt x="f65" y="f66"/>
                  <a:pt x="f67" y="f68"/>
                  <a:pt x="f69" y="f70"/>
                </a:cubicBezTo>
                <a:cubicBezTo>
                  <a:pt x="f71" y="f72"/>
                  <a:pt x="f73" y="f74"/>
                  <a:pt x="f75" y="f76"/>
                </a:cubicBezTo>
                <a:cubicBezTo>
                  <a:pt x="f77" y="f78"/>
                  <a:pt x="f79" y="f80"/>
                  <a:pt x="f81" y="f82"/>
                </a:cubicBezTo>
                <a:cubicBezTo>
                  <a:pt x="f83" y="f84"/>
                  <a:pt x="f85" y="f15"/>
                  <a:pt x="f25" y="f6"/>
                </a:cubicBezTo>
                <a:cubicBezTo>
                  <a:pt x="f7" y="f86"/>
                  <a:pt x="f7" y="f52"/>
                  <a:pt x="f7" y="f87"/>
                </a:cubicBezTo>
                <a:cubicBezTo>
                  <a:pt x="f7" y="f88"/>
                  <a:pt x="f7" y="f89"/>
                  <a:pt x="f7" y="f90"/>
                </a:cubicBezTo>
                <a:cubicBezTo>
                  <a:pt x="f7" y="f91"/>
                  <a:pt x="f92" y="f93"/>
                  <a:pt x="f94" y="f74"/>
                </a:cubicBezTo>
                <a:cubicBezTo>
                  <a:pt x="f22" y="f95"/>
                  <a:pt x="f96" y="f97"/>
                  <a:pt x="f98" y="f99"/>
                </a:cubicBezTo>
                <a:cubicBezTo>
                  <a:pt x="f100" y="f79"/>
                  <a:pt x="f101" y="f81"/>
                  <a:pt x="f102" y="f103"/>
                </a:cubicBezTo>
                <a:cubicBezTo>
                  <a:pt x="f104" y="f105"/>
                  <a:pt x="f106" y="f107"/>
                  <a:pt x="f108" y="f109"/>
                </a:cubicBezTo>
                <a:cubicBezTo>
                  <a:pt x="f77" y="f102"/>
                  <a:pt x="f64" y="f110"/>
                  <a:pt x="f111" y="f112"/>
                </a:cubicBezTo>
                <a:cubicBezTo>
                  <a:pt x="f113" y="f20"/>
                  <a:pt x="f114" y="f115"/>
                  <a:pt x="f116" y="f117"/>
                </a:cubicBezTo>
                <a:cubicBezTo>
                  <a:pt x="f72" y="f50"/>
                  <a:pt x="f3" y="f2"/>
                  <a:pt x="f71" y="f118"/>
                </a:cubicBezTo>
                <a:cubicBezTo>
                  <a:pt x="f119" y="f94"/>
                  <a:pt x="f74" y="f92"/>
                  <a:pt x="f93" y="f120"/>
                </a:cubicBezTo>
                <a:cubicBezTo>
                  <a:pt x="f121" y="f122"/>
                  <a:pt x="f90" y="f123"/>
                  <a:pt x="f90" y="f2"/>
                </a:cubicBezTo>
                <a:cubicBezTo>
                  <a:pt x="f90" y="f124"/>
                  <a:pt x="f125" y="f126"/>
                  <a:pt x="f127" y="f112"/>
                </a:cubicBezTo>
                <a:cubicBezTo>
                  <a:pt x="f127" y="f128"/>
                  <a:pt x="f91" y="f129"/>
                  <a:pt x="f130" y="f55"/>
                </a:cubicBezTo>
                <a:cubicBezTo>
                  <a:pt x="f131" y="f132"/>
                  <a:pt x="f130" y="f133"/>
                  <a:pt x="f134" y="f135"/>
                </a:cubicBezTo>
                <a:cubicBezTo>
                  <a:pt x="f69" y="f83"/>
                  <a:pt x="f80" y="f136"/>
                  <a:pt x="f137" y="f135"/>
                </a:cubicBezTo>
                <a:cubicBezTo>
                  <a:pt x="f138" y="f139"/>
                  <a:pt x="f140" y="f141"/>
                  <a:pt x="f140" y="f142"/>
                </a:cubicBezTo>
                <a:cubicBezTo>
                  <a:pt x="f140" y="f120"/>
                  <a:pt x="f143" y="f46"/>
                  <a:pt x="f144" y="f14"/>
                </a:cubicBezTo>
                <a:cubicBezTo>
                  <a:pt x="f145" y="f45"/>
                  <a:pt x="f146" y="f147"/>
                  <a:pt x="f148" y="f149"/>
                </a:cubicBezTo>
                <a:cubicBezTo>
                  <a:pt x="f150" y="f46"/>
                  <a:pt x="f59" y="f151"/>
                  <a:pt x="f152" y="f115"/>
                </a:cubicBezTo>
                <a:cubicBezTo>
                  <a:pt x="f153" y="f115"/>
                  <a:pt x="f59" y="f115"/>
                  <a:pt x="f154" y="f155"/>
                </a:cubicBezTo>
                <a:cubicBezTo>
                  <a:pt x="f150" y="f156"/>
                  <a:pt x="f148" y="f157"/>
                  <a:pt x="f148" y="f158"/>
                </a:cubicBezTo>
                <a:cubicBezTo>
                  <a:pt x="f57" y="f25"/>
                  <a:pt x="f57" y="f26"/>
                  <a:pt x="f159" y="f160"/>
                </a:cubicBezTo>
                <a:cubicBezTo>
                  <a:pt x="f88" y="f12"/>
                  <a:pt x="f161" y="f162"/>
                  <a:pt x="f17" y="f163"/>
                </a:cubicBezTo>
                <a:cubicBezTo>
                  <a:pt x="f21" y="f164"/>
                  <a:pt x="f11" y="f165"/>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49">
            <a:extLst>
              <a:ext uri="{FF2B5EF4-FFF2-40B4-BE49-F238E27FC236}">
                <a16:creationId xmlns:a16="http://schemas.microsoft.com/office/drawing/2014/main" id="{C7B8375B-E194-C149-F828-37BDFD91A023}"/>
              </a:ext>
            </a:extLst>
          </p:cNvPr>
          <p:cNvSpPr/>
          <p:nvPr/>
        </p:nvSpPr>
        <p:spPr>
          <a:xfrm>
            <a:off x="6845298" y="6280154"/>
            <a:ext cx="1065211" cy="311152"/>
          </a:xfrm>
          <a:custGeom>
            <a:avLst/>
            <a:gdLst>
              <a:gd name="f0" fmla="val 10800000"/>
              <a:gd name="f1" fmla="val 5400000"/>
              <a:gd name="f2" fmla="val 360"/>
              <a:gd name="f3" fmla="val 180"/>
              <a:gd name="f4" fmla="val w"/>
              <a:gd name="f5" fmla="val h"/>
              <a:gd name="f6" fmla="val 0"/>
              <a:gd name="f7" fmla="val 462"/>
              <a:gd name="f8" fmla="val 134"/>
              <a:gd name="f9" fmla="val 81"/>
              <a:gd name="f10" fmla="val 112"/>
              <a:gd name="f11" fmla="val 182"/>
              <a:gd name="f12" fmla="val 282"/>
              <a:gd name="f13" fmla="val 383"/>
              <a:gd name="f14" fmla="val 382"/>
              <a:gd name="f15" fmla="val 109"/>
              <a:gd name="f16" fmla="val 381"/>
              <a:gd name="f17" fmla="val 106"/>
              <a:gd name="f18" fmla="val 380"/>
              <a:gd name="f19" fmla="val 103"/>
              <a:gd name="f20" fmla="val 370"/>
              <a:gd name="f21" fmla="val 75"/>
              <a:gd name="f22" fmla="val 47"/>
              <a:gd name="f23" fmla="val 351"/>
              <a:gd name="f24" fmla="val 18"/>
              <a:gd name="f25" fmla="val 348"/>
              <a:gd name="f26" fmla="val 11"/>
              <a:gd name="f27" fmla="val 345"/>
              <a:gd name="f28" fmla="val 9"/>
              <a:gd name="f29" fmla="val 338"/>
              <a:gd name="f30" fmla="val 302"/>
              <a:gd name="f31" fmla="val 266"/>
              <a:gd name="f32" fmla="val 231"/>
              <a:gd name="f33" fmla="val 228"/>
              <a:gd name="f34" fmla="val 224"/>
              <a:gd name="f35" fmla="val 221"/>
              <a:gd name="f36" fmla="val 6"/>
              <a:gd name="f37" fmla="val 222"/>
              <a:gd name="f38" fmla="val 3"/>
              <a:gd name="f39" fmla="val 1"/>
              <a:gd name="f40" fmla="val 223"/>
              <a:gd name="f41" fmla="val 271"/>
              <a:gd name="f42" fmla="val 318"/>
              <a:gd name="f43" fmla="val 365"/>
              <a:gd name="f44" fmla="val 376"/>
              <a:gd name="f45" fmla="val 388"/>
              <a:gd name="f46" fmla="val 398"/>
              <a:gd name="f47" fmla="val 8"/>
              <a:gd name="f48" fmla="val 406"/>
              <a:gd name="f49" fmla="val 12"/>
              <a:gd name="f50" fmla="val 414"/>
              <a:gd name="f51" fmla="val 20"/>
              <a:gd name="f52" fmla="val 419"/>
              <a:gd name="f53" fmla="val 29"/>
              <a:gd name="f54" fmla="val 433"/>
              <a:gd name="f55" fmla="val 52"/>
              <a:gd name="f56" fmla="val 444"/>
              <a:gd name="f57" fmla="val 76"/>
              <a:gd name="f58" fmla="val 457"/>
              <a:gd name="f59" fmla="val 100"/>
              <a:gd name="f60" fmla="val 110"/>
              <a:gd name="f61" fmla="val 460"/>
              <a:gd name="f62" fmla="val 116"/>
              <a:gd name="f63" fmla="val 452"/>
              <a:gd name="f64" fmla="val 123"/>
              <a:gd name="f65" fmla="val 442"/>
              <a:gd name="f66" fmla="val 131"/>
              <a:gd name="f67" fmla="val 431"/>
              <a:gd name="f68" fmla="val 418"/>
              <a:gd name="f69" fmla="val 306"/>
              <a:gd name="f70" fmla="val 193"/>
              <a:gd name="f71" fmla="val 67"/>
              <a:gd name="f72" fmla="val 54"/>
              <a:gd name="f73" fmla="val 41"/>
              <a:gd name="f74" fmla="val 133"/>
              <a:gd name="f75" fmla="val 34"/>
              <a:gd name="f76" fmla="val 26"/>
              <a:gd name="f77" fmla="val 132"/>
              <a:gd name="f78" fmla="val 129"/>
              <a:gd name="f79" fmla="val 122"/>
              <a:gd name="f80" fmla="val 96"/>
              <a:gd name="f81" fmla="val 19"/>
              <a:gd name="f82" fmla="val 30"/>
              <a:gd name="f83" fmla="val 55"/>
              <a:gd name="f84" fmla="val 40"/>
              <a:gd name="f85" fmla="val 50"/>
              <a:gd name="f86" fmla="val 69"/>
              <a:gd name="f87" fmla="val 93"/>
              <a:gd name="f88" fmla="val 120"/>
              <a:gd name="f89" fmla="val 147"/>
              <a:gd name="f90" fmla="val 174"/>
              <a:gd name="f91" fmla="val 183"/>
              <a:gd name="f92" fmla="val 2"/>
              <a:gd name="f93" fmla="val 163"/>
              <a:gd name="f94" fmla="val 146"/>
              <a:gd name="f95" fmla="val 10"/>
              <a:gd name="f96" fmla="val 130"/>
              <a:gd name="f97" fmla="val 119"/>
              <a:gd name="f98" fmla="val 114"/>
              <a:gd name="f99" fmla="val 111"/>
              <a:gd name="f100" fmla="val 21"/>
              <a:gd name="f101" fmla="val 102"/>
              <a:gd name="f102" fmla="val 92"/>
              <a:gd name="f103" fmla="val 79"/>
              <a:gd name="f104" fmla="val 82"/>
              <a:gd name="f105" fmla="val 108"/>
              <a:gd name="f106" fmla="val 7"/>
              <a:gd name="f107" fmla="val 113"/>
              <a:gd name="f108" fmla="val 115"/>
              <a:gd name="f109" fmla="val 14"/>
              <a:gd name="f110" fmla="val 17"/>
              <a:gd name="f111" fmla="val 125"/>
              <a:gd name="f112" fmla="val 43"/>
              <a:gd name="f113" fmla="val 169"/>
              <a:gd name="f114" fmla="val 295"/>
              <a:gd name="f115" fmla="val 420"/>
              <a:gd name="f116" fmla="val 428"/>
              <a:gd name="f117" fmla="val 435"/>
              <a:gd name="f118" fmla="val 124"/>
              <a:gd name="f119" fmla="val 447"/>
              <a:gd name="f120" fmla="val 451"/>
              <a:gd name="f121" fmla="val 117"/>
              <a:gd name="f122" fmla="val 454"/>
              <a:gd name="f123" fmla="val 443"/>
              <a:gd name="f124" fmla="val 422"/>
              <a:gd name="f125" fmla="val 121"/>
              <a:gd name="f126" fmla="val 42"/>
              <a:gd name="f127" fmla="val 371"/>
              <a:gd name="f128" fmla="val 59"/>
              <a:gd name="f129" fmla="val 374"/>
              <a:gd name="f130" fmla="val 61"/>
              <a:gd name="f131" fmla="val 377"/>
              <a:gd name="f132" fmla="val 63"/>
              <a:gd name="f133" fmla="val 379"/>
              <a:gd name="f134" fmla="val 64"/>
              <a:gd name="f135" fmla="val 387"/>
              <a:gd name="f136" fmla="val 396"/>
              <a:gd name="f137" fmla="val 72"/>
              <a:gd name="f138" fmla="val 413"/>
              <a:gd name="f139" fmla="val 66"/>
              <a:gd name="f140" fmla="val 415"/>
              <a:gd name="f141" fmla="val 60"/>
              <a:gd name="f142" fmla="val 409"/>
              <a:gd name="f143" fmla="val 44"/>
              <a:gd name="f144" fmla="val 46"/>
              <a:gd name="f145" fmla="val 51"/>
              <a:gd name="f146" fmla="val 57"/>
              <a:gd name="f147" fmla="val 48"/>
              <a:gd name="f148" fmla="val 49"/>
              <a:gd name="f149" fmla="val 73"/>
              <a:gd name="f150" fmla="+- 0 0 -90"/>
              <a:gd name="f151" fmla="*/ f4 1 462"/>
              <a:gd name="f152" fmla="*/ f5 1 134"/>
              <a:gd name="f153" fmla="+- f8 0 f6"/>
              <a:gd name="f154" fmla="+- f7 0 f6"/>
              <a:gd name="f155" fmla="*/ f150 f0 1"/>
              <a:gd name="f156" fmla="*/ f154 1 462"/>
              <a:gd name="f157" fmla="*/ f153 1 134"/>
              <a:gd name="f158" fmla="*/ 81 f154 1"/>
              <a:gd name="f159" fmla="*/ 112 f153 1"/>
              <a:gd name="f160" fmla="*/ 383 f154 1"/>
              <a:gd name="f161" fmla="*/ 380 f154 1"/>
              <a:gd name="f162" fmla="*/ 103 f153 1"/>
              <a:gd name="f163" fmla="*/ 351 f154 1"/>
              <a:gd name="f164" fmla="*/ 18 f153 1"/>
              <a:gd name="f165" fmla="*/ 338 f154 1"/>
              <a:gd name="f166" fmla="*/ 9 f153 1"/>
              <a:gd name="f167" fmla="*/ 231 f154 1"/>
              <a:gd name="f168" fmla="*/ 221 f154 1"/>
              <a:gd name="f169" fmla="*/ 222 f154 1"/>
              <a:gd name="f170" fmla="*/ 1 f153 1"/>
              <a:gd name="f171" fmla="*/ 224 f154 1"/>
              <a:gd name="f172" fmla="*/ 0 f153 1"/>
              <a:gd name="f173" fmla="*/ 365 f154 1"/>
              <a:gd name="f174" fmla="*/ 398 f154 1"/>
              <a:gd name="f175" fmla="*/ 8 f153 1"/>
              <a:gd name="f176" fmla="*/ 419 f154 1"/>
              <a:gd name="f177" fmla="*/ 29 f153 1"/>
              <a:gd name="f178" fmla="*/ 457 f154 1"/>
              <a:gd name="f179" fmla="*/ 100 f153 1"/>
              <a:gd name="f180" fmla="*/ 452 f154 1"/>
              <a:gd name="f181" fmla="*/ 123 f153 1"/>
              <a:gd name="f182" fmla="*/ 418 f154 1"/>
              <a:gd name="f183" fmla="*/ 134 f153 1"/>
              <a:gd name="f184" fmla="*/ 41 f154 1"/>
              <a:gd name="f185" fmla="*/ 133 f153 1"/>
              <a:gd name="f186" fmla="*/ 20 f154 1"/>
              <a:gd name="f187" fmla="*/ 129 f153 1"/>
              <a:gd name="f188" fmla="*/ 8 f154 1"/>
              <a:gd name="f189" fmla="*/ 96 f153 1"/>
              <a:gd name="f190" fmla="*/ 40 f154 1"/>
              <a:gd name="f191" fmla="*/ 34 f153 1"/>
              <a:gd name="f192" fmla="*/ 93 f154 1"/>
              <a:gd name="f193" fmla="*/ 174 f154 1"/>
              <a:gd name="f194" fmla="*/ 180 f154 1"/>
              <a:gd name="f195" fmla="*/ 130 f154 1"/>
              <a:gd name="f196" fmla="*/ 111 f154 1"/>
              <a:gd name="f197" fmla="*/ 21 f153 1"/>
              <a:gd name="f198" fmla="*/ 82 f154 1"/>
              <a:gd name="f199" fmla="*/ 108 f153 1"/>
              <a:gd name="f200" fmla="*/ 9 f154 1"/>
              <a:gd name="f201" fmla="*/ 111 f153 1"/>
              <a:gd name="f202" fmla="*/ 7 f154 1"/>
              <a:gd name="f203" fmla="*/ 113 f153 1"/>
              <a:gd name="f204" fmla="*/ 17 f154 1"/>
              <a:gd name="f205" fmla="*/ 120 f153 1"/>
              <a:gd name="f206" fmla="*/ 43 f154 1"/>
              <a:gd name="f207" fmla="*/ 125 f153 1"/>
              <a:gd name="f208" fmla="*/ 420 f154 1"/>
              <a:gd name="f209" fmla="*/ 442 f154 1"/>
              <a:gd name="f210" fmla="*/ 122 f153 1"/>
              <a:gd name="f211" fmla="*/ 454 f154 1"/>
              <a:gd name="f212" fmla="*/ 114 f153 1"/>
              <a:gd name="f213" fmla="*/ 422 f154 1"/>
              <a:gd name="f214" fmla="*/ 42 f154 1"/>
              <a:gd name="f215" fmla="*/ 121 f153 1"/>
              <a:gd name="f216" fmla="*/ 371 f154 1"/>
              <a:gd name="f217" fmla="*/ 59 f153 1"/>
              <a:gd name="f218" fmla="*/ 379 f154 1"/>
              <a:gd name="f219" fmla="*/ 64 f153 1"/>
              <a:gd name="f220" fmla="*/ 406 f154 1"/>
              <a:gd name="f221" fmla="*/ 69 f153 1"/>
              <a:gd name="f222" fmla="*/ 409 f154 1"/>
              <a:gd name="f223" fmla="*/ 55 f153 1"/>
              <a:gd name="f224" fmla="*/ 61 f154 1"/>
              <a:gd name="f225" fmla="*/ 51 f153 1"/>
              <a:gd name="f226" fmla="*/ 57 f154 1"/>
              <a:gd name="f227" fmla="*/ 50 f153 1"/>
              <a:gd name="f228" fmla="*/ 47 f154 1"/>
              <a:gd name="f229" fmla="*/ 72 f153 1"/>
              <a:gd name="f230" fmla="*/ 50 f154 1"/>
              <a:gd name="f231" fmla="*/ 73 f153 1"/>
              <a:gd name="f232" fmla="*/ f155 1 f3"/>
              <a:gd name="f233" fmla="*/ f158 1 462"/>
              <a:gd name="f234" fmla="*/ f159 1 134"/>
              <a:gd name="f235" fmla="*/ f160 1 462"/>
              <a:gd name="f236" fmla="*/ f161 1 462"/>
              <a:gd name="f237" fmla="*/ f162 1 134"/>
              <a:gd name="f238" fmla="*/ f163 1 462"/>
              <a:gd name="f239" fmla="*/ f164 1 134"/>
              <a:gd name="f240" fmla="*/ f165 1 462"/>
              <a:gd name="f241" fmla="*/ f166 1 134"/>
              <a:gd name="f242" fmla="*/ f167 1 462"/>
              <a:gd name="f243" fmla="*/ f168 1 462"/>
              <a:gd name="f244" fmla="*/ f169 1 462"/>
              <a:gd name="f245" fmla="*/ f170 1 134"/>
              <a:gd name="f246" fmla="*/ f171 1 462"/>
              <a:gd name="f247" fmla="*/ f172 1 134"/>
              <a:gd name="f248" fmla="*/ f173 1 462"/>
              <a:gd name="f249" fmla="*/ f174 1 462"/>
              <a:gd name="f250" fmla="*/ f175 1 134"/>
              <a:gd name="f251" fmla="*/ f176 1 462"/>
              <a:gd name="f252" fmla="*/ f177 1 134"/>
              <a:gd name="f253" fmla="*/ f178 1 462"/>
              <a:gd name="f254" fmla="*/ f179 1 134"/>
              <a:gd name="f255" fmla="*/ f180 1 462"/>
              <a:gd name="f256" fmla="*/ f181 1 134"/>
              <a:gd name="f257" fmla="*/ f182 1 462"/>
              <a:gd name="f258" fmla="*/ f183 1 134"/>
              <a:gd name="f259" fmla="*/ f184 1 462"/>
              <a:gd name="f260" fmla="*/ f185 1 134"/>
              <a:gd name="f261" fmla="*/ f186 1 462"/>
              <a:gd name="f262" fmla="*/ f187 1 134"/>
              <a:gd name="f263" fmla="*/ f188 1 462"/>
              <a:gd name="f264" fmla="*/ f189 1 134"/>
              <a:gd name="f265" fmla="*/ f190 1 462"/>
              <a:gd name="f266" fmla="*/ f191 1 134"/>
              <a:gd name="f267" fmla="*/ f192 1 462"/>
              <a:gd name="f268" fmla="*/ f193 1 462"/>
              <a:gd name="f269" fmla="*/ f194 1 462"/>
              <a:gd name="f270" fmla="*/ f195 1 462"/>
              <a:gd name="f271" fmla="*/ f196 1 462"/>
              <a:gd name="f272" fmla="*/ f197 1 134"/>
              <a:gd name="f273" fmla="*/ f198 1 462"/>
              <a:gd name="f274" fmla="*/ f199 1 134"/>
              <a:gd name="f275" fmla="*/ f200 1 462"/>
              <a:gd name="f276" fmla="*/ f201 1 134"/>
              <a:gd name="f277" fmla="*/ f202 1 462"/>
              <a:gd name="f278" fmla="*/ f203 1 134"/>
              <a:gd name="f279" fmla="*/ f204 1 462"/>
              <a:gd name="f280" fmla="*/ f205 1 134"/>
              <a:gd name="f281" fmla="*/ f206 1 462"/>
              <a:gd name="f282" fmla="*/ f207 1 134"/>
              <a:gd name="f283" fmla="*/ f208 1 462"/>
              <a:gd name="f284" fmla="*/ f209 1 462"/>
              <a:gd name="f285" fmla="*/ f210 1 134"/>
              <a:gd name="f286" fmla="*/ f211 1 462"/>
              <a:gd name="f287" fmla="*/ f212 1 134"/>
              <a:gd name="f288" fmla="*/ f213 1 462"/>
              <a:gd name="f289" fmla="*/ f214 1 462"/>
              <a:gd name="f290" fmla="*/ f215 1 134"/>
              <a:gd name="f291" fmla="*/ f216 1 462"/>
              <a:gd name="f292" fmla="*/ f217 1 134"/>
              <a:gd name="f293" fmla="*/ f218 1 462"/>
              <a:gd name="f294" fmla="*/ f219 1 134"/>
              <a:gd name="f295" fmla="*/ f220 1 462"/>
              <a:gd name="f296" fmla="*/ f221 1 134"/>
              <a:gd name="f297" fmla="*/ f222 1 462"/>
              <a:gd name="f298" fmla="*/ f223 1 134"/>
              <a:gd name="f299" fmla="*/ f224 1 462"/>
              <a:gd name="f300" fmla="*/ f225 1 134"/>
              <a:gd name="f301" fmla="*/ f226 1 462"/>
              <a:gd name="f302" fmla="*/ f227 1 134"/>
              <a:gd name="f303" fmla="*/ f228 1 462"/>
              <a:gd name="f304" fmla="*/ f229 1 134"/>
              <a:gd name="f305" fmla="*/ f230 1 462"/>
              <a:gd name="f306" fmla="*/ f231 1 134"/>
              <a:gd name="f307" fmla="*/ 0 1 f156"/>
              <a:gd name="f308" fmla="*/ f7 1 f156"/>
              <a:gd name="f309" fmla="*/ 0 1 f157"/>
              <a:gd name="f310" fmla="*/ f8 1 f157"/>
              <a:gd name="f311" fmla="+- f232 0 f1"/>
              <a:gd name="f312" fmla="*/ f233 1 f156"/>
              <a:gd name="f313" fmla="*/ f234 1 f157"/>
              <a:gd name="f314" fmla="*/ f235 1 f156"/>
              <a:gd name="f315" fmla="*/ f236 1 f156"/>
              <a:gd name="f316" fmla="*/ f237 1 f157"/>
              <a:gd name="f317" fmla="*/ f238 1 f156"/>
              <a:gd name="f318" fmla="*/ f239 1 f157"/>
              <a:gd name="f319" fmla="*/ f240 1 f156"/>
              <a:gd name="f320" fmla="*/ f241 1 f157"/>
              <a:gd name="f321" fmla="*/ f242 1 f156"/>
              <a:gd name="f322" fmla="*/ f243 1 f156"/>
              <a:gd name="f323" fmla="*/ f244 1 f156"/>
              <a:gd name="f324" fmla="*/ f245 1 f157"/>
              <a:gd name="f325" fmla="*/ f246 1 f156"/>
              <a:gd name="f326" fmla="*/ f247 1 f157"/>
              <a:gd name="f327" fmla="*/ f248 1 f156"/>
              <a:gd name="f328" fmla="*/ f249 1 f156"/>
              <a:gd name="f329" fmla="*/ f250 1 f157"/>
              <a:gd name="f330" fmla="*/ f251 1 f156"/>
              <a:gd name="f331" fmla="*/ f252 1 f157"/>
              <a:gd name="f332" fmla="*/ f253 1 f156"/>
              <a:gd name="f333" fmla="*/ f254 1 f157"/>
              <a:gd name="f334" fmla="*/ f255 1 f156"/>
              <a:gd name="f335" fmla="*/ f256 1 f157"/>
              <a:gd name="f336" fmla="*/ f257 1 f156"/>
              <a:gd name="f337" fmla="*/ f258 1 f157"/>
              <a:gd name="f338" fmla="*/ f259 1 f156"/>
              <a:gd name="f339" fmla="*/ f260 1 f157"/>
              <a:gd name="f340" fmla="*/ f261 1 f156"/>
              <a:gd name="f341" fmla="*/ f262 1 f157"/>
              <a:gd name="f342" fmla="*/ f263 1 f156"/>
              <a:gd name="f343" fmla="*/ f264 1 f157"/>
              <a:gd name="f344" fmla="*/ f265 1 f156"/>
              <a:gd name="f345" fmla="*/ f266 1 f157"/>
              <a:gd name="f346" fmla="*/ f267 1 f156"/>
              <a:gd name="f347" fmla="*/ f268 1 f156"/>
              <a:gd name="f348" fmla="*/ f269 1 f156"/>
              <a:gd name="f349" fmla="*/ f270 1 f156"/>
              <a:gd name="f350" fmla="*/ f271 1 f156"/>
              <a:gd name="f351" fmla="*/ f272 1 f157"/>
              <a:gd name="f352" fmla="*/ f273 1 f156"/>
              <a:gd name="f353" fmla="*/ f274 1 f157"/>
              <a:gd name="f354" fmla="*/ f275 1 f156"/>
              <a:gd name="f355" fmla="*/ f276 1 f157"/>
              <a:gd name="f356" fmla="*/ f277 1 f156"/>
              <a:gd name="f357" fmla="*/ f278 1 f157"/>
              <a:gd name="f358" fmla="*/ f279 1 f156"/>
              <a:gd name="f359" fmla="*/ f280 1 f157"/>
              <a:gd name="f360" fmla="*/ f281 1 f156"/>
              <a:gd name="f361" fmla="*/ f282 1 f157"/>
              <a:gd name="f362" fmla="*/ f283 1 f156"/>
              <a:gd name="f363" fmla="*/ f284 1 f156"/>
              <a:gd name="f364" fmla="*/ f285 1 f157"/>
              <a:gd name="f365" fmla="*/ f286 1 f156"/>
              <a:gd name="f366" fmla="*/ f287 1 f157"/>
              <a:gd name="f367" fmla="*/ f288 1 f156"/>
              <a:gd name="f368" fmla="*/ f289 1 f156"/>
              <a:gd name="f369" fmla="*/ f290 1 f157"/>
              <a:gd name="f370" fmla="*/ f291 1 f156"/>
              <a:gd name="f371" fmla="*/ f292 1 f157"/>
              <a:gd name="f372" fmla="*/ f293 1 f156"/>
              <a:gd name="f373" fmla="*/ f294 1 f157"/>
              <a:gd name="f374" fmla="*/ f295 1 f156"/>
              <a:gd name="f375" fmla="*/ f296 1 f157"/>
              <a:gd name="f376" fmla="*/ f297 1 f156"/>
              <a:gd name="f377" fmla="*/ f298 1 f157"/>
              <a:gd name="f378" fmla="*/ f299 1 f156"/>
              <a:gd name="f379" fmla="*/ f300 1 f157"/>
              <a:gd name="f380" fmla="*/ f301 1 f156"/>
              <a:gd name="f381" fmla="*/ f302 1 f157"/>
              <a:gd name="f382" fmla="*/ f303 1 f156"/>
              <a:gd name="f383" fmla="*/ f304 1 f157"/>
              <a:gd name="f384" fmla="*/ f305 1 f156"/>
              <a:gd name="f385" fmla="*/ f306 1 f157"/>
              <a:gd name="f386" fmla="*/ f307 f151 1"/>
              <a:gd name="f387" fmla="*/ f308 f151 1"/>
              <a:gd name="f388" fmla="*/ f310 f152 1"/>
              <a:gd name="f389" fmla="*/ f309 f152 1"/>
              <a:gd name="f390" fmla="*/ f312 f151 1"/>
              <a:gd name="f391" fmla="*/ f313 f152 1"/>
              <a:gd name="f392" fmla="*/ f314 f151 1"/>
              <a:gd name="f393" fmla="*/ f315 f151 1"/>
              <a:gd name="f394" fmla="*/ f316 f152 1"/>
              <a:gd name="f395" fmla="*/ f317 f151 1"/>
              <a:gd name="f396" fmla="*/ f318 f152 1"/>
              <a:gd name="f397" fmla="*/ f319 f151 1"/>
              <a:gd name="f398" fmla="*/ f320 f152 1"/>
              <a:gd name="f399" fmla="*/ f321 f151 1"/>
              <a:gd name="f400" fmla="*/ f322 f151 1"/>
              <a:gd name="f401" fmla="*/ f323 f151 1"/>
              <a:gd name="f402" fmla="*/ f324 f152 1"/>
              <a:gd name="f403" fmla="*/ f325 f151 1"/>
              <a:gd name="f404" fmla="*/ f326 f152 1"/>
              <a:gd name="f405" fmla="*/ f327 f151 1"/>
              <a:gd name="f406" fmla="*/ f328 f151 1"/>
              <a:gd name="f407" fmla="*/ f329 f152 1"/>
              <a:gd name="f408" fmla="*/ f330 f151 1"/>
              <a:gd name="f409" fmla="*/ f331 f152 1"/>
              <a:gd name="f410" fmla="*/ f332 f151 1"/>
              <a:gd name="f411" fmla="*/ f333 f152 1"/>
              <a:gd name="f412" fmla="*/ f334 f151 1"/>
              <a:gd name="f413" fmla="*/ f335 f152 1"/>
              <a:gd name="f414" fmla="*/ f336 f151 1"/>
              <a:gd name="f415" fmla="*/ f337 f152 1"/>
              <a:gd name="f416" fmla="*/ f338 f151 1"/>
              <a:gd name="f417" fmla="*/ f339 f152 1"/>
              <a:gd name="f418" fmla="*/ f340 f151 1"/>
              <a:gd name="f419" fmla="*/ f341 f152 1"/>
              <a:gd name="f420" fmla="*/ f342 f151 1"/>
              <a:gd name="f421" fmla="*/ f343 f152 1"/>
              <a:gd name="f422" fmla="*/ f344 f151 1"/>
              <a:gd name="f423" fmla="*/ f345 f152 1"/>
              <a:gd name="f424" fmla="*/ f346 f151 1"/>
              <a:gd name="f425" fmla="*/ f347 f151 1"/>
              <a:gd name="f426" fmla="*/ f348 f151 1"/>
              <a:gd name="f427" fmla="*/ f349 f151 1"/>
              <a:gd name="f428" fmla="*/ f350 f151 1"/>
              <a:gd name="f429" fmla="*/ f351 f152 1"/>
              <a:gd name="f430" fmla="*/ f352 f151 1"/>
              <a:gd name="f431" fmla="*/ f353 f152 1"/>
              <a:gd name="f432" fmla="*/ f354 f151 1"/>
              <a:gd name="f433" fmla="*/ f355 f152 1"/>
              <a:gd name="f434" fmla="*/ f356 f151 1"/>
              <a:gd name="f435" fmla="*/ f357 f152 1"/>
              <a:gd name="f436" fmla="*/ f358 f151 1"/>
              <a:gd name="f437" fmla="*/ f359 f152 1"/>
              <a:gd name="f438" fmla="*/ f360 f151 1"/>
              <a:gd name="f439" fmla="*/ f361 f152 1"/>
              <a:gd name="f440" fmla="*/ f362 f151 1"/>
              <a:gd name="f441" fmla="*/ f363 f151 1"/>
              <a:gd name="f442" fmla="*/ f364 f152 1"/>
              <a:gd name="f443" fmla="*/ f365 f151 1"/>
              <a:gd name="f444" fmla="*/ f366 f152 1"/>
              <a:gd name="f445" fmla="*/ f367 f151 1"/>
              <a:gd name="f446" fmla="*/ f368 f151 1"/>
              <a:gd name="f447" fmla="*/ f369 f152 1"/>
              <a:gd name="f448" fmla="*/ f370 f151 1"/>
              <a:gd name="f449" fmla="*/ f371 f152 1"/>
              <a:gd name="f450" fmla="*/ f372 f151 1"/>
              <a:gd name="f451" fmla="*/ f373 f152 1"/>
              <a:gd name="f452" fmla="*/ f374 f151 1"/>
              <a:gd name="f453" fmla="*/ f375 f152 1"/>
              <a:gd name="f454" fmla="*/ f376 f151 1"/>
              <a:gd name="f455" fmla="*/ f377 f152 1"/>
              <a:gd name="f456" fmla="*/ f378 f151 1"/>
              <a:gd name="f457" fmla="*/ f379 f152 1"/>
              <a:gd name="f458" fmla="*/ f380 f151 1"/>
              <a:gd name="f459" fmla="*/ f381 f152 1"/>
              <a:gd name="f460" fmla="*/ f382 f151 1"/>
              <a:gd name="f461" fmla="*/ f383 f152 1"/>
              <a:gd name="f462" fmla="*/ f384 f151 1"/>
              <a:gd name="f463" fmla="*/ f385 f152 1"/>
            </a:gdLst>
            <a:ahLst/>
            <a:cxnLst>
              <a:cxn ang="3cd4">
                <a:pos x="hc" y="t"/>
              </a:cxn>
              <a:cxn ang="0">
                <a:pos x="r" y="vc"/>
              </a:cxn>
              <a:cxn ang="cd4">
                <a:pos x="hc" y="b"/>
              </a:cxn>
              <a:cxn ang="cd2">
                <a:pos x="l" y="vc"/>
              </a:cxn>
              <a:cxn ang="f311">
                <a:pos x="f390" y="f391"/>
              </a:cxn>
              <a:cxn ang="f311">
                <a:pos x="f392" y="f391"/>
              </a:cxn>
              <a:cxn ang="f311">
                <a:pos x="f393" y="f394"/>
              </a:cxn>
              <a:cxn ang="f311">
                <a:pos x="f395" y="f396"/>
              </a:cxn>
              <a:cxn ang="f311">
                <a:pos x="f397" y="f398"/>
              </a:cxn>
              <a:cxn ang="f311">
                <a:pos x="f399" y="f398"/>
              </a:cxn>
              <a:cxn ang="f311">
                <a:pos x="f400" y="f398"/>
              </a:cxn>
              <a:cxn ang="f311">
                <a:pos x="f401" y="f402"/>
              </a:cxn>
              <a:cxn ang="f311">
                <a:pos x="f403" y="f404"/>
              </a:cxn>
              <a:cxn ang="f311">
                <a:pos x="f405" y="f402"/>
              </a:cxn>
              <a:cxn ang="f311">
                <a:pos x="f406" y="f407"/>
              </a:cxn>
              <a:cxn ang="f311">
                <a:pos x="f408" y="f409"/>
              </a:cxn>
              <a:cxn ang="f311">
                <a:pos x="f410" y="f411"/>
              </a:cxn>
              <a:cxn ang="f311">
                <a:pos x="f412" y="f413"/>
              </a:cxn>
              <a:cxn ang="f311">
                <a:pos x="f414" y="f415"/>
              </a:cxn>
              <a:cxn ang="f311">
                <a:pos x="f390" y="f415"/>
              </a:cxn>
              <a:cxn ang="f311">
                <a:pos x="f416" y="f417"/>
              </a:cxn>
              <a:cxn ang="f311">
                <a:pos x="f418" y="f419"/>
              </a:cxn>
              <a:cxn ang="f311">
                <a:pos x="f420" y="f421"/>
              </a:cxn>
              <a:cxn ang="f311">
                <a:pos x="f422" y="f423"/>
              </a:cxn>
              <a:cxn ang="f311">
                <a:pos x="f424" y="f404"/>
              </a:cxn>
              <a:cxn ang="f311">
                <a:pos x="f425" y="f404"/>
              </a:cxn>
              <a:cxn ang="f311">
                <a:pos x="f426" y="f398"/>
              </a:cxn>
              <a:cxn ang="f311">
                <a:pos x="f427" y="f398"/>
              </a:cxn>
              <a:cxn ang="f311">
                <a:pos x="f428" y="f429"/>
              </a:cxn>
              <a:cxn ang="f311">
                <a:pos x="f430" y="f431"/>
              </a:cxn>
              <a:cxn ang="f311">
                <a:pos x="f390" y="f391"/>
              </a:cxn>
              <a:cxn ang="f311">
                <a:pos x="f432" y="f433"/>
              </a:cxn>
              <a:cxn ang="f311">
                <a:pos x="f434" y="f435"/>
              </a:cxn>
              <a:cxn ang="f311">
                <a:pos x="f436" y="f437"/>
              </a:cxn>
              <a:cxn ang="f311">
                <a:pos x="f438" y="f439"/>
              </a:cxn>
              <a:cxn ang="f311">
                <a:pos x="f440" y="f439"/>
              </a:cxn>
              <a:cxn ang="f311">
                <a:pos x="f441" y="f442"/>
              </a:cxn>
              <a:cxn ang="f311">
                <a:pos x="f443" y="f444"/>
              </a:cxn>
              <a:cxn ang="f311">
                <a:pos x="f445" y="f437"/>
              </a:cxn>
              <a:cxn ang="f311">
                <a:pos x="f446" y="f447"/>
              </a:cxn>
              <a:cxn ang="f311">
                <a:pos x="f432" y="f433"/>
              </a:cxn>
              <a:cxn ang="f311">
                <a:pos x="f448" y="f449"/>
              </a:cxn>
              <a:cxn ang="f311">
                <a:pos x="f450" y="f451"/>
              </a:cxn>
              <a:cxn ang="f311">
                <a:pos x="f452" y="f453"/>
              </a:cxn>
              <a:cxn ang="f311">
                <a:pos x="f454" y="f455"/>
              </a:cxn>
              <a:cxn ang="f311">
                <a:pos x="f448" y="f449"/>
              </a:cxn>
              <a:cxn ang="f311">
                <a:pos x="f456" y="f457"/>
              </a:cxn>
              <a:cxn ang="f311">
                <a:pos x="f458" y="f459"/>
              </a:cxn>
              <a:cxn ang="f311">
                <a:pos x="f460" y="f461"/>
              </a:cxn>
              <a:cxn ang="f311">
                <a:pos x="f462" y="f463"/>
              </a:cxn>
              <a:cxn ang="f311">
                <a:pos x="f456" y="f457"/>
              </a:cxn>
            </a:cxnLst>
            <a:rect l="f386" t="f389" r="f387" b="f388"/>
            <a:pathLst>
              <a:path w="462" h="134">
                <a:moveTo>
                  <a:pt x="f9" y="f10"/>
                </a:moveTo>
                <a:cubicBezTo>
                  <a:pt x="f11" y="f10"/>
                  <a:pt x="f12" y="f10"/>
                  <a:pt x="f13" y="f10"/>
                </a:cubicBezTo>
                <a:cubicBezTo>
                  <a:pt x="f14" y="f15"/>
                  <a:pt x="f16" y="f17"/>
                  <a:pt x="f18" y="f19"/>
                </a:cubicBezTo>
                <a:cubicBezTo>
                  <a:pt x="f20" y="f21"/>
                  <a:pt x="f2" y="f22"/>
                  <a:pt x="f23" y="f24"/>
                </a:cubicBezTo>
                <a:cubicBezTo>
                  <a:pt x="f25" y="f26"/>
                  <a:pt x="f27" y="f28"/>
                  <a:pt x="f29" y="f28"/>
                </a:cubicBezTo>
                <a:cubicBezTo>
                  <a:pt x="f30" y="f28"/>
                  <a:pt x="f31" y="f28"/>
                  <a:pt x="f32" y="f28"/>
                </a:cubicBezTo>
                <a:cubicBezTo>
                  <a:pt x="f33" y="f28"/>
                  <a:pt x="f34" y="f28"/>
                  <a:pt x="f35" y="f28"/>
                </a:cubicBezTo>
                <a:cubicBezTo>
                  <a:pt x="f35" y="f36"/>
                  <a:pt x="f37" y="f38"/>
                  <a:pt x="f37" y="f39"/>
                </a:cubicBezTo>
                <a:cubicBezTo>
                  <a:pt x="f40" y="f39"/>
                  <a:pt x="f34" y="f6"/>
                  <a:pt x="f34" y="f6"/>
                </a:cubicBezTo>
                <a:cubicBezTo>
                  <a:pt x="f41" y="f6"/>
                  <a:pt x="f42" y="f6"/>
                  <a:pt x="f43" y="f39"/>
                </a:cubicBezTo>
                <a:cubicBezTo>
                  <a:pt x="f44" y="f39"/>
                  <a:pt x="f45" y="f38"/>
                  <a:pt x="f46" y="f47"/>
                </a:cubicBezTo>
                <a:cubicBezTo>
                  <a:pt x="f48" y="f49"/>
                  <a:pt x="f50" y="f51"/>
                  <a:pt x="f52" y="f53"/>
                </a:cubicBezTo>
                <a:cubicBezTo>
                  <a:pt x="f54" y="f55"/>
                  <a:pt x="f56" y="f57"/>
                  <a:pt x="f58" y="f59"/>
                </a:cubicBezTo>
                <a:cubicBezTo>
                  <a:pt x="f7" y="f60"/>
                  <a:pt x="f61" y="f62"/>
                  <a:pt x="f63" y="f64"/>
                </a:cubicBezTo>
                <a:cubicBezTo>
                  <a:pt x="f65" y="f66"/>
                  <a:pt x="f67" y="f8"/>
                  <a:pt x="f68" y="f8"/>
                </a:cubicBezTo>
                <a:cubicBezTo>
                  <a:pt x="f69" y="f8"/>
                  <a:pt x="f70" y="f8"/>
                  <a:pt x="f9" y="f8"/>
                </a:cubicBezTo>
                <a:cubicBezTo>
                  <a:pt x="f71" y="f8"/>
                  <a:pt x="f72" y="f8"/>
                  <a:pt x="f73" y="f74"/>
                </a:cubicBezTo>
                <a:cubicBezTo>
                  <a:pt x="f75" y="f74"/>
                  <a:pt x="f76" y="f77"/>
                  <a:pt x="f51" y="f78"/>
                </a:cubicBezTo>
                <a:cubicBezTo>
                  <a:pt x="f38" y="f79"/>
                  <a:pt x="f6" y="f10"/>
                  <a:pt x="f47" y="f80"/>
                </a:cubicBezTo>
                <a:cubicBezTo>
                  <a:pt x="f81" y="f21"/>
                  <a:pt x="f82" y="f83"/>
                  <a:pt x="f84" y="f75"/>
                </a:cubicBezTo>
                <a:cubicBezTo>
                  <a:pt x="f85" y="f26"/>
                  <a:pt x="f86" y="f39"/>
                  <a:pt x="f87" y="f6"/>
                </a:cubicBezTo>
                <a:cubicBezTo>
                  <a:pt x="f88" y="f6"/>
                  <a:pt x="f89" y="f6"/>
                  <a:pt x="f90" y="f6"/>
                </a:cubicBezTo>
                <a:cubicBezTo>
                  <a:pt x="f3" y="f6"/>
                  <a:pt x="f91" y="f92"/>
                  <a:pt x="f3" y="f28"/>
                </a:cubicBezTo>
                <a:cubicBezTo>
                  <a:pt x="f93" y="f28"/>
                  <a:pt x="f94" y="f95"/>
                  <a:pt x="f96" y="f28"/>
                </a:cubicBezTo>
                <a:cubicBezTo>
                  <a:pt x="f97" y="f47"/>
                  <a:pt x="f98" y="f26"/>
                  <a:pt x="f99" y="f100"/>
                </a:cubicBezTo>
                <a:cubicBezTo>
                  <a:pt x="f101" y="f85"/>
                  <a:pt x="f102" y="f103"/>
                  <a:pt x="f104" y="f105"/>
                </a:cubicBezTo>
                <a:cubicBezTo>
                  <a:pt x="f104" y="f15"/>
                  <a:pt x="f9" y="f60"/>
                  <a:pt x="f9" y="f10"/>
                </a:cubicBezTo>
                <a:close/>
                <a:moveTo>
                  <a:pt x="f28" y="f99"/>
                </a:moveTo>
                <a:cubicBezTo>
                  <a:pt x="f28" y="f99"/>
                  <a:pt x="f47" y="f10"/>
                  <a:pt x="f106" y="f107"/>
                </a:cubicBezTo>
                <a:cubicBezTo>
                  <a:pt x="f26" y="f108"/>
                  <a:pt x="f109" y="f97"/>
                  <a:pt x="f110" y="f88"/>
                </a:cubicBezTo>
                <a:cubicBezTo>
                  <a:pt x="f76" y="f64"/>
                  <a:pt x="f75" y="f111"/>
                  <a:pt x="f112" y="f111"/>
                </a:cubicBezTo>
                <a:cubicBezTo>
                  <a:pt x="f113" y="f111"/>
                  <a:pt x="f114" y="f111"/>
                  <a:pt x="f115" y="f111"/>
                </a:cubicBezTo>
                <a:cubicBezTo>
                  <a:pt x="f116" y="f111"/>
                  <a:pt x="f117" y="f118"/>
                  <a:pt x="f65" y="f79"/>
                </a:cubicBezTo>
                <a:cubicBezTo>
                  <a:pt x="f119" y="f88"/>
                  <a:pt x="f120" y="f121"/>
                  <a:pt x="f122" y="f98"/>
                </a:cubicBezTo>
                <a:cubicBezTo>
                  <a:pt x="f123" y="f62"/>
                  <a:pt x="f54" y="f88"/>
                  <a:pt x="f124" y="f88"/>
                </a:cubicBezTo>
                <a:cubicBezTo>
                  <a:pt x="f114" y="f125"/>
                  <a:pt x="f113" y="f125"/>
                  <a:pt x="f126" y="f125"/>
                </a:cubicBezTo>
                <a:cubicBezTo>
                  <a:pt x="f82" y="f125"/>
                  <a:pt x="f81" y="f97"/>
                  <a:pt x="f28" y="f99"/>
                </a:cubicBezTo>
                <a:close/>
                <a:moveTo>
                  <a:pt x="f127" y="f128"/>
                </a:moveTo>
                <a:cubicBezTo>
                  <a:pt x="f129" y="f130"/>
                  <a:pt x="f131" y="f132"/>
                  <a:pt x="f133" y="f134"/>
                </a:cubicBezTo>
                <a:cubicBezTo>
                  <a:pt x="f135" y="f86"/>
                  <a:pt x="f136" y="f137"/>
                  <a:pt x="f48" y="f86"/>
                </a:cubicBezTo>
                <a:cubicBezTo>
                  <a:pt x="f138" y="f139"/>
                  <a:pt x="f140" y="f141"/>
                  <a:pt x="f142" y="f83"/>
                </a:cubicBezTo>
                <a:cubicBezTo>
                  <a:pt x="f46" y="f143"/>
                  <a:pt x="f18" y="f144"/>
                  <a:pt x="f127" y="f128"/>
                </a:cubicBezTo>
                <a:close/>
                <a:moveTo>
                  <a:pt x="f130" y="f145"/>
                </a:moveTo>
                <a:cubicBezTo>
                  <a:pt x="f141" y="f145"/>
                  <a:pt x="f128" y="f85"/>
                  <a:pt x="f146" y="f85"/>
                </a:cubicBezTo>
                <a:cubicBezTo>
                  <a:pt x="f72" y="f146"/>
                  <a:pt x="f85" y="f134"/>
                  <a:pt x="f22" y="f137"/>
                </a:cubicBezTo>
                <a:cubicBezTo>
                  <a:pt x="f147" y="f137"/>
                  <a:pt x="f148" y="f149"/>
                  <a:pt x="f85" y="f149"/>
                </a:cubicBezTo>
                <a:cubicBezTo>
                  <a:pt x="f72" y="f139"/>
                  <a:pt x="f146" y="f128"/>
                  <a:pt x="f130" y="f14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50">
            <a:extLst>
              <a:ext uri="{FF2B5EF4-FFF2-40B4-BE49-F238E27FC236}">
                <a16:creationId xmlns:a16="http://schemas.microsoft.com/office/drawing/2014/main" id="{9B5E1DC0-A155-6215-46D6-F5FE63023720}"/>
              </a:ext>
            </a:extLst>
          </p:cNvPr>
          <p:cNvSpPr/>
          <p:nvPr/>
        </p:nvSpPr>
        <p:spPr>
          <a:xfrm>
            <a:off x="8386767" y="6280154"/>
            <a:ext cx="1065211" cy="311152"/>
          </a:xfrm>
          <a:custGeom>
            <a:avLst/>
            <a:gdLst>
              <a:gd name="f0" fmla="val 10800000"/>
              <a:gd name="f1" fmla="val 5400000"/>
              <a:gd name="f2" fmla="val 180"/>
              <a:gd name="f3" fmla="val w"/>
              <a:gd name="f4" fmla="val h"/>
              <a:gd name="f5" fmla="val 0"/>
              <a:gd name="f6" fmla="val 462"/>
              <a:gd name="f7" fmla="val 134"/>
              <a:gd name="f8" fmla="val 207"/>
              <a:gd name="f9" fmla="val 10"/>
              <a:gd name="f10" fmla="val 197"/>
              <a:gd name="f11" fmla="val 188"/>
              <a:gd name="f12" fmla="val 178"/>
              <a:gd name="f13" fmla="val 160"/>
              <a:gd name="f14" fmla="val 141"/>
              <a:gd name="f15" fmla="val 123"/>
              <a:gd name="f16" fmla="val 120"/>
              <a:gd name="f17" fmla="val 115"/>
              <a:gd name="f18" fmla="val 12"/>
              <a:gd name="f19" fmla="val 15"/>
              <a:gd name="f20" fmla="val 103"/>
              <a:gd name="f21" fmla="val 47"/>
              <a:gd name="f22" fmla="val 92"/>
              <a:gd name="f23" fmla="val 79"/>
              <a:gd name="f24" fmla="val 81"/>
              <a:gd name="f25" fmla="val 113"/>
              <a:gd name="f26" fmla="val 182"/>
              <a:gd name="f27" fmla="val 282"/>
              <a:gd name="f28" fmla="val 383"/>
              <a:gd name="f29" fmla="val 381"/>
              <a:gd name="f30" fmla="val 105"/>
              <a:gd name="f31" fmla="val 379"/>
              <a:gd name="f32" fmla="val 98"/>
              <a:gd name="f33" fmla="val 376"/>
              <a:gd name="f34" fmla="val 91"/>
              <a:gd name="f35" fmla="val 368"/>
              <a:gd name="f36" fmla="val 67"/>
              <a:gd name="f37" fmla="val 359"/>
              <a:gd name="f38" fmla="val 43"/>
              <a:gd name="f39" fmla="val 351"/>
              <a:gd name="f40" fmla="val 18"/>
              <a:gd name="f41" fmla="val 348"/>
              <a:gd name="f42" fmla="val 11"/>
              <a:gd name="f43" fmla="val 345"/>
              <a:gd name="f44" fmla="val 9"/>
              <a:gd name="f45" fmla="val 338"/>
              <a:gd name="f46" fmla="val 318"/>
              <a:gd name="f47" fmla="val 298"/>
              <a:gd name="f48" fmla="val 278"/>
              <a:gd name="f49" fmla="val 275"/>
              <a:gd name="f50" fmla="val 272"/>
              <a:gd name="f51" fmla="val 269"/>
              <a:gd name="f52" fmla="val 2"/>
              <a:gd name="f53" fmla="val 277"/>
              <a:gd name="f54" fmla="val 284"/>
              <a:gd name="f55" fmla="val 312"/>
              <a:gd name="f56" fmla="val 341"/>
              <a:gd name="f57" fmla="val 369"/>
              <a:gd name="f58" fmla="val 1"/>
              <a:gd name="f59" fmla="val 393"/>
              <a:gd name="f60" fmla="val 412"/>
              <a:gd name="f61" fmla="val 423"/>
              <a:gd name="f62" fmla="val 33"/>
              <a:gd name="f63" fmla="val 433"/>
              <a:gd name="f64" fmla="val 56"/>
              <a:gd name="f65" fmla="val 446"/>
              <a:gd name="f66" fmla="val 77"/>
              <a:gd name="f67" fmla="val 457"/>
              <a:gd name="f68" fmla="val 99"/>
              <a:gd name="f69" fmla="val 110"/>
              <a:gd name="f70" fmla="val 461"/>
              <a:gd name="f71" fmla="val 118"/>
              <a:gd name="f72" fmla="val 451"/>
              <a:gd name="f73" fmla="val 124"/>
              <a:gd name="f74" fmla="val 442"/>
              <a:gd name="f75" fmla="val 129"/>
              <a:gd name="f76" fmla="val 431"/>
              <a:gd name="f77" fmla="val 133"/>
              <a:gd name="f78" fmla="val 421"/>
              <a:gd name="f79" fmla="val 295"/>
              <a:gd name="f80" fmla="val 168"/>
              <a:gd name="f81" fmla="val 41"/>
              <a:gd name="f82" fmla="val 35"/>
              <a:gd name="f83" fmla="val 29"/>
              <a:gd name="f84" fmla="val 132"/>
              <a:gd name="f85" fmla="val 23"/>
              <a:gd name="f86" fmla="val 130"/>
              <a:gd name="f87" fmla="val 4"/>
              <a:gd name="f88" fmla="val 95"/>
              <a:gd name="f89" fmla="val 20"/>
              <a:gd name="f90" fmla="val 75"/>
              <a:gd name="f91" fmla="val 30"/>
              <a:gd name="f92" fmla="val 40"/>
              <a:gd name="f93" fmla="val 50"/>
              <a:gd name="f94" fmla="val 69"/>
              <a:gd name="f95" fmla="val 94"/>
              <a:gd name="f96" fmla="val 128"/>
              <a:gd name="f97" fmla="val 162"/>
              <a:gd name="f98" fmla="val 195"/>
              <a:gd name="f99" fmla="val 200"/>
              <a:gd name="f100" fmla="val 204"/>
              <a:gd name="f101" fmla="val 5"/>
              <a:gd name="f102" fmla="val 208"/>
              <a:gd name="f103" fmla="val 7"/>
              <a:gd name="f104" fmla="val 8"/>
              <a:gd name="f105" fmla="val 112"/>
              <a:gd name="f106" fmla="val 114"/>
              <a:gd name="f107" fmla="val 13"/>
              <a:gd name="f108" fmla="val 117"/>
              <a:gd name="f109" fmla="val 17"/>
              <a:gd name="f110" fmla="val 121"/>
              <a:gd name="f111" fmla="val 22"/>
              <a:gd name="f112" fmla="val 122"/>
              <a:gd name="f113" fmla="val 38"/>
              <a:gd name="f114" fmla="val 125"/>
              <a:gd name="f115" fmla="val 46"/>
              <a:gd name="f116" fmla="val 136"/>
              <a:gd name="f117" fmla="val 226"/>
              <a:gd name="f118" fmla="val 316"/>
              <a:gd name="f119" fmla="val 332"/>
              <a:gd name="f120" fmla="val 349"/>
              <a:gd name="f121" fmla="val 365"/>
              <a:gd name="f122" fmla="val 387"/>
              <a:gd name="f123" fmla="val 409"/>
              <a:gd name="f124" fmla="val 440"/>
              <a:gd name="f125" fmla="val 449"/>
              <a:gd name="f126" fmla="val 455"/>
              <a:gd name="f127" fmla="val 443"/>
              <a:gd name="f128" fmla="val 418"/>
              <a:gd name="f129" fmla="val 330"/>
              <a:gd name="f130" fmla="val 242"/>
              <a:gd name="f131" fmla="val 155"/>
              <a:gd name="f132" fmla="val 80"/>
              <a:gd name="f133" fmla="val 42"/>
              <a:gd name="f134" fmla="val 31"/>
              <a:gd name="f135" fmla="val 19"/>
              <a:gd name="f136" fmla="val 372"/>
              <a:gd name="f137" fmla="val 59"/>
              <a:gd name="f138" fmla="val 382"/>
              <a:gd name="f139" fmla="val 73"/>
              <a:gd name="f140" fmla="val 406"/>
              <a:gd name="f141" fmla="val 68"/>
              <a:gd name="f142" fmla="val 414"/>
              <a:gd name="f143" fmla="val 66"/>
              <a:gd name="f144" fmla="val 415"/>
              <a:gd name="f145" fmla="val 61"/>
              <a:gd name="f146" fmla="val 410"/>
              <a:gd name="f147" fmla="val 55"/>
              <a:gd name="f148" fmla="val 399"/>
              <a:gd name="f149" fmla="val 44"/>
              <a:gd name="f150" fmla="val 71"/>
              <a:gd name="f151" fmla="val 48"/>
              <a:gd name="f152" fmla="val 72"/>
              <a:gd name="f153" fmla="val 51"/>
              <a:gd name="f154" fmla="val 54"/>
              <a:gd name="f155" fmla="val 58"/>
              <a:gd name="f156" fmla="val 60"/>
              <a:gd name="f157" fmla="val 49"/>
              <a:gd name="f158" fmla="val 57"/>
              <a:gd name="f159" fmla="val 64"/>
              <a:gd name="f160" fmla="+- 0 0 -90"/>
              <a:gd name="f161" fmla="*/ f3 1 462"/>
              <a:gd name="f162" fmla="*/ f4 1 134"/>
              <a:gd name="f163" fmla="+- f7 0 f5"/>
              <a:gd name="f164" fmla="+- f6 0 f5"/>
              <a:gd name="f165" fmla="*/ f160 f0 1"/>
              <a:gd name="f166" fmla="*/ f164 1 462"/>
              <a:gd name="f167" fmla="*/ f163 1 134"/>
              <a:gd name="f168" fmla="*/ 207 f164 1"/>
              <a:gd name="f169" fmla="*/ 10 f163 1"/>
              <a:gd name="f170" fmla="*/ 178 f164 1"/>
              <a:gd name="f171" fmla="*/ 123 f164 1"/>
              <a:gd name="f172" fmla="*/ 115 f164 1"/>
              <a:gd name="f173" fmla="*/ 15 f163 1"/>
              <a:gd name="f174" fmla="*/ 81 f164 1"/>
              <a:gd name="f175" fmla="*/ 113 f163 1"/>
              <a:gd name="f176" fmla="*/ 383 f164 1"/>
              <a:gd name="f177" fmla="*/ 376 f164 1"/>
              <a:gd name="f178" fmla="*/ 91 f163 1"/>
              <a:gd name="f179" fmla="*/ 351 f164 1"/>
              <a:gd name="f180" fmla="*/ 18 f163 1"/>
              <a:gd name="f181" fmla="*/ 338 f164 1"/>
              <a:gd name="f182" fmla="*/ 278 f164 1"/>
              <a:gd name="f183" fmla="*/ 269 f164 1"/>
              <a:gd name="f184" fmla="*/ 9 f163 1"/>
              <a:gd name="f185" fmla="*/ 284 f164 1"/>
              <a:gd name="f186" fmla="*/ 0 f163 1"/>
              <a:gd name="f187" fmla="*/ 369 f164 1"/>
              <a:gd name="f188" fmla="*/ 1 f163 1"/>
              <a:gd name="f189" fmla="*/ 423 f164 1"/>
              <a:gd name="f190" fmla="*/ 33 f163 1"/>
              <a:gd name="f191" fmla="*/ 457 f164 1"/>
              <a:gd name="f192" fmla="*/ 99 f163 1"/>
              <a:gd name="f193" fmla="*/ 451 f164 1"/>
              <a:gd name="f194" fmla="*/ 124 f163 1"/>
              <a:gd name="f195" fmla="*/ 421 f164 1"/>
              <a:gd name="f196" fmla="*/ 133 f163 1"/>
              <a:gd name="f197" fmla="*/ 41 f164 1"/>
              <a:gd name="f198" fmla="*/ 23 f164 1"/>
              <a:gd name="f199" fmla="*/ 130 f163 1"/>
              <a:gd name="f200" fmla="*/ 9 f164 1"/>
              <a:gd name="f201" fmla="*/ 95 f163 1"/>
              <a:gd name="f202" fmla="*/ 40 f164 1"/>
              <a:gd name="f203" fmla="*/ 35 f163 1"/>
              <a:gd name="f204" fmla="*/ 94 f164 1"/>
              <a:gd name="f205" fmla="*/ 195 f164 1"/>
              <a:gd name="f206" fmla="*/ 208 f164 1"/>
              <a:gd name="f207" fmla="*/ 7 f163 1"/>
              <a:gd name="f208" fmla="*/ 10 f164 1"/>
              <a:gd name="f209" fmla="*/ 112 f163 1"/>
              <a:gd name="f210" fmla="*/ 8 f164 1"/>
              <a:gd name="f211" fmla="*/ 114 f163 1"/>
              <a:gd name="f212" fmla="*/ 22 f164 1"/>
              <a:gd name="f213" fmla="*/ 122 f163 1"/>
              <a:gd name="f214" fmla="*/ 46 f164 1"/>
              <a:gd name="f215" fmla="*/ 125 f163 1"/>
              <a:gd name="f216" fmla="*/ 316 f164 1"/>
              <a:gd name="f217" fmla="*/ 365 f164 1"/>
              <a:gd name="f218" fmla="*/ 431 f164 1"/>
              <a:gd name="f219" fmla="*/ 455 f164 1"/>
              <a:gd name="f220" fmla="*/ 418 f164 1"/>
              <a:gd name="f221" fmla="*/ 121 f163 1"/>
              <a:gd name="f222" fmla="*/ 155 f164 1"/>
              <a:gd name="f223" fmla="*/ 42 f164 1"/>
              <a:gd name="f224" fmla="*/ 372 f164 1"/>
              <a:gd name="f225" fmla="*/ 59 f163 1"/>
              <a:gd name="f226" fmla="*/ 406 f164 1"/>
              <a:gd name="f227" fmla="*/ 68 f163 1"/>
              <a:gd name="f228" fmla="*/ 410 f164 1"/>
              <a:gd name="f229" fmla="*/ 55 f163 1"/>
              <a:gd name="f230" fmla="*/ 47 f164 1"/>
              <a:gd name="f231" fmla="*/ 71 f163 1"/>
              <a:gd name="f232" fmla="*/ 51 f164 1"/>
              <a:gd name="f233" fmla="*/ 73 f163 1"/>
              <a:gd name="f234" fmla="*/ 61 f164 1"/>
              <a:gd name="f235" fmla="*/ 51 f163 1"/>
              <a:gd name="f236" fmla="*/ 58 f164 1"/>
              <a:gd name="f237" fmla="*/ 49 f163 1"/>
              <a:gd name="f238" fmla="*/ f165 1 f2"/>
              <a:gd name="f239" fmla="*/ f168 1 462"/>
              <a:gd name="f240" fmla="*/ f169 1 134"/>
              <a:gd name="f241" fmla="*/ f170 1 462"/>
              <a:gd name="f242" fmla="*/ f171 1 462"/>
              <a:gd name="f243" fmla="*/ f172 1 462"/>
              <a:gd name="f244" fmla="*/ f173 1 134"/>
              <a:gd name="f245" fmla="*/ f174 1 462"/>
              <a:gd name="f246" fmla="*/ f175 1 134"/>
              <a:gd name="f247" fmla="*/ f176 1 462"/>
              <a:gd name="f248" fmla="*/ f177 1 462"/>
              <a:gd name="f249" fmla="*/ f178 1 134"/>
              <a:gd name="f250" fmla="*/ f179 1 462"/>
              <a:gd name="f251" fmla="*/ f180 1 134"/>
              <a:gd name="f252" fmla="*/ f181 1 462"/>
              <a:gd name="f253" fmla="*/ f182 1 462"/>
              <a:gd name="f254" fmla="*/ f183 1 462"/>
              <a:gd name="f255" fmla="*/ f184 1 134"/>
              <a:gd name="f256" fmla="*/ f185 1 462"/>
              <a:gd name="f257" fmla="*/ f186 1 134"/>
              <a:gd name="f258" fmla="*/ f187 1 462"/>
              <a:gd name="f259" fmla="*/ f188 1 134"/>
              <a:gd name="f260" fmla="*/ f189 1 462"/>
              <a:gd name="f261" fmla="*/ f190 1 134"/>
              <a:gd name="f262" fmla="*/ f191 1 462"/>
              <a:gd name="f263" fmla="*/ f192 1 134"/>
              <a:gd name="f264" fmla="*/ f193 1 462"/>
              <a:gd name="f265" fmla="*/ f194 1 134"/>
              <a:gd name="f266" fmla="*/ f195 1 462"/>
              <a:gd name="f267" fmla="*/ f196 1 134"/>
              <a:gd name="f268" fmla="*/ f197 1 462"/>
              <a:gd name="f269" fmla="*/ f198 1 462"/>
              <a:gd name="f270" fmla="*/ f199 1 134"/>
              <a:gd name="f271" fmla="*/ f200 1 462"/>
              <a:gd name="f272" fmla="*/ f201 1 134"/>
              <a:gd name="f273" fmla="*/ f202 1 462"/>
              <a:gd name="f274" fmla="*/ f203 1 134"/>
              <a:gd name="f275" fmla="*/ f204 1 462"/>
              <a:gd name="f276" fmla="*/ f205 1 462"/>
              <a:gd name="f277" fmla="*/ f206 1 462"/>
              <a:gd name="f278" fmla="*/ f207 1 134"/>
              <a:gd name="f279" fmla="*/ f208 1 462"/>
              <a:gd name="f280" fmla="*/ f209 1 134"/>
              <a:gd name="f281" fmla="*/ f210 1 462"/>
              <a:gd name="f282" fmla="*/ f211 1 134"/>
              <a:gd name="f283" fmla="*/ f212 1 462"/>
              <a:gd name="f284" fmla="*/ f213 1 134"/>
              <a:gd name="f285" fmla="*/ f214 1 462"/>
              <a:gd name="f286" fmla="*/ f215 1 134"/>
              <a:gd name="f287" fmla="*/ f216 1 462"/>
              <a:gd name="f288" fmla="*/ f217 1 462"/>
              <a:gd name="f289" fmla="*/ f218 1 462"/>
              <a:gd name="f290" fmla="*/ f219 1 462"/>
              <a:gd name="f291" fmla="*/ f220 1 462"/>
              <a:gd name="f292" fmla="*/ f221 1 134"/>
              <a:gd name="f293" fmla="*/ f222 1 462"/>
              <a:gd name="f294" fmla="*/ f223 1 462"/>
              <a:gd name="f295" fmla="*/ f224 1 462"/>
              <a:gd name="f296" fmla="*/ f225 1 134"/>
              <a:gd name="f297" fmla="*/ f226 1 462"/>
              <a:gd name="f298" fmla="*/ f227 1 134"/>
              <a:gd name="f299" fmla="*/ f228 1 462"/>
              <a:gd name="f300" fmla="*/ f229 1 134"/>
              <a:gd name="f301" fmla="*/ f230 1 462"/>
              <a:gd name="f302" fmla="*/ f231 1 134"/>
              <a:gd name="f303" fmla="*/ f232 1 462"/>
              <a:gd name="f304" fmla="*/ f233 1 134"/>
              <a:gd name="f305" fmla="*/ f234 1 462"/>
              <a:gd name="f306" fmla="*/ f235 1 134"/>
              <a:gd name="f307" fmla="*/ f236 1 462"/>
              <a:gd name="f308" fmla="*/ f237 1 134"/>
              <a:gd name="f309" fmla="*/ 0 1 f166"/>
              <a:gd name="f310" fmla="*/ f6 1 f166"/>
              <a:gd name="f311" fmla="*/ 0 1 f167"/>
              <a:gd name="f312" fmla="*/ f7 1 f167"/>
              <a:gd name="f313" fmla="+- f238 0 f1"/>
              <a:gd name="f314" fmla="*/ f239 1 f166"/>
              <a:gd name="f315" fmla="*/ f240 1 f167"/>
              <a:gd name="f316" fmla="*/ f241 1 f166"/>
              <a:gd name="f317" fmla="*/ f242 1 f166"/>
              <a:gd name="f318" fmla="*/ f243 1 f166"/>
              <a:gd name="f319" fmla="*/ f244 1 f167"/>
              <a:gd name="f320" fmla="*/ f245 1 f166"/>
              <a:gd name="f321" fmla="*/ f246 1 f167"/>
              <a:gd name="f322" fmla="*/ f247 1 f166"/>
              <a:gd name="f323" fmla="*/ f248 1 f166"/>
              <a:gd name="f324" fmla="*/ f249 1 f167"/>
              <a:gd name="f325" fmla="*/ f250 1 f166"/>
              <a:gd name="f326" fmla="*/ f251 1 f167"/>
              <a:gd name="f327" fmla="*/ f252 1 f166"/>
              <a:gd name="f328" fmla="*/ f253 1 f166"/>
              <a:gd name="f329" fmla="*/ f254 1 f166"/>
              <a:gd name="f330" fmla="*/ f255 1 f167"/>
              <a:gd name="f331" fmla="*/ f256 1 f166"/>
              <a:gd name="f332" fmla="*/ f257 1 f167"/>
              <a:gd name="f333" fmla="*/ f258 1 f166"/>
              <a:gd name="f334" fmla="*/ f259 1 f167"/>
              <a:gd name="f335" fmla="*/ f260 1 f166"/>
              <a:gd name="f336" fmla="*/ f261 1 f167"/>
              <a:gd name="f337" fmla="*/ f262 1 f166"/>
              <a:gd name="f338" fmla="*/ f263 1 f167"/>
              <a:gd name="f339" fmla="*/ f264 1 f166"/>
              <a:gd name="f340" fmla="*/ f265 1 f167"/>
              <a:gd name="f341" fmla="*/ f266 1 f166"/>
              <a:gd name="f342" fmla="*/ f267 1 f167"/>
              <a:gd name="f343" fmla="*/ f268 1 f166"/>
              <a:gd name="f344" fmla="*/ f269 1 f166"/>
              <a:gd name="f345" fmla="*/ f270 1 f167"/>
              <a:gd name="f346" fmla="*/ f271 1 f166"/>
              <a:gd name="f347" fmla="*/ f272 1 f167"/>
              <a:gd name="f348" fmla="*/ f273 1 f166"/>
              <a:gd name="f349" fmla="*/ f274 1 f167"/>
              <a:gd name="f350" fmla="*/ f275 1 f166"/>
              <a:gd name="f351" fmla="*/ f276 1 f166"/>
              <a:gd name="f352" fmla="*/ f277 1 f166"/>
              <a:gd name="f353" fmla="*/ f278 1 f167"/>
              <a:gd name="f354" fmla="*/ f279 1 f166"/>
              <a:gd name="f355" fmla="*/ f280 1 f167"/>
              <a:gd name="f356" fmla="*/ f281 1 f166"/>
              <a:gd name="f357" fmla="*/ f282 1 f167"/>
              <a:gd name="f358" fmla="*/ f283 1 f166"/>
              <a:gd name="f359" fmla="*/ f284 1 f167"/>
              <a:gd name="f360" fmla="*/ f285 1 f166"/>
              <a:gd name="f361" fmla="*/ f286 1 f167"/>
              <a:gd name="f362" fmla="*/ f287 1 f166"/>
              <a:gd name="f363" fmla="*/ f288 1 f166"/>
              <a:gd name="f364" fmla="*/ f289 1 f166"/>
              <a:gd name="f365" fmla="*/ f290 1 f166"/>
              <a:gd name="f366" fmla="*/ f291 1 f166"/>
              <a:gd name="f367" fmla="*/ f292 1 f167"/>
              <a:gd name="f368" fmla="*/ f293 1 f166"/>
              <a:gd name="f369" fmla="*/ f294 1 f166"/>
              <a:gd name="f370" fmla="*/ f295 1 f166"/>
              <a:gd name="f371" fmla="*/ f296 1 f167"/>
              <a:gd name="f372" fmla="*/ f297 1 f166"/>
              <a:gd name="f373" fmla="*/ f298 1 f167"/>
              <a:gd name="f374" fmla="*/ f299 1 f166"/>
              <a:gd name="f375" fmla="*/ f300 1 f167"/>
              <a:gd name="f376" fmla="*/ f301 1 f166"/>
              <a:gd name="f377" fmla="*/ f302 1 f167"/>
              <a:gd name="f378" fmla="*/ f303 1 f166"/>
              <a:gd name="f379" fmla="*/ f304 1 f167"/>
              <a:gd name="f380" fmla="*/ f305 1 f166"/>
              <a:gd name="f381" fmla="*/ f306 1 f167"/>
              <a:gd name="f382" fmla="*/ f307 1 f166"/>
              <a:gd name="f383" fmla="*/ f308 1 f167"/>
              <a:gd name="f384" fmla="*/ f309 f161 1"/>
              <a:gd name="f385" fmla="*/ f310 f161 1"/>
              <a:gd name="f386" fmla="*/ f312 f162 1"/>
              <a:gd name="f387" fmla="*/ f311 f162 1"/>
              <a:gd name="f388" fmla="*/ f314 f161 1"/>
              <a:gd name="f389" fmla="*/ f315 f162 1"/>
              <a:gd name="f390" fmla="*/ f316 f161 1"/>
              <a:gd name="f391" fmla="*/ f317 f161 1"/>
              <a:gd name="f392" fmla="*/ f318 f161 1"/>
              <a:gd name="f393" fmla="*/ f319 f162 1"/>
              <a:gd name="f394" fmla="*/ f320 f161 1"/>
              <a:gd name="f395" fmla="*/ f321 f162 1"/>
              <a:gd name="f396" fmla="*/ f322 f161 1"/>
              <a:gd name="f397" fmla="*/ f323 f161 1"/>
              <a:gd name="f398" fmla="*/ f324 f162 1"/>
              <a:gd name="f399" fmla="*/ f325 f161 1"/>
              <a:gd name="f400" fmla="*/ f326 f162 1"/>
              <a:gd name="f401" fmla="*/ f327 f161 1"/>
              <a:gd name="f402" fmla="*/ f328 f161 1"/>
              <a:gd name="f403" fmla="*/ f329 f161 1"/>
              <a:gd name="f404" fmla="*/ f330 f162 1"/>
              <a:gd name="f405" fmla="*/ f331 f161 1"/>
              <a:gd name="f406" fmla="*/ f332 f162 1"/>
              <a:gd name="f407" fmla="*/ f333 f161 1"/>
              <a:gd name="f408" fmla="*/ f334 f162 1"/>
              <a:gd name="f409" fmla="*/ f335 f161 1"/>
              <a:gd name="f410" fmla="*/ f336 f162 1"/>
              <a:gd name="f411" fmla="*/ f337 f161 1"/>
              <a:gd name="f412" fmla="*/ f338 f162 1"/>
              <a:gd name="f413" fmla="*/ f339 f161 1"/>
              <a:gd name="f414" fmla="*/ f340 f162 1"/>
              <a:gd name="f415" fmla="*/ f341 f161 1"/>
              <a:gd name="f416" fmla="*/ f342 f162 1"/>
              <a:gd name="f417" fmla="*/ f343 f161 1"/>
              <a:gd name="f418" fmla="*/ f344 f161 1"/>
              <a:gd name="f419" fmla="*/ f345 f162 1"/>
              <a:gd name="f420" fmla="*/ f346 f161 1"/>
              <a:gd name="f421" fmla="*/ f347 f162 1"/>
              <a:gd name="f422" fmla="*/ f348 f161 1"/>
              <a:gd name="f423" fmla="*/ f349 f162 1"/>
              <a:gd name="f424" fmla="*/ f350 f161 1"/>
              <a:gd name="f425" fmla="*/ f351 f161 1"/>
              <a:gd name="f426" fmla="*/ f352 f161 1"/>
              <a:gd name="f427" fmla="*/ f353 f162 1"/>
              <a:gd name="f428" fmla="*/ f354 f161 1"/>
              <a:gd name="f429" fmla="*/ f355 f162 1"/>
              <a:gd name="f430" fmla="*/ f356 f161 1"/>
              <a:gd name="f431" fmla="*/ f357 f162 1"/>
              <a:gd name="f432" fmla="*/ f358 f161 1"/>
              <a:gd name="f433" fmla="*/ f359 f162 1"/>
              <a:gd name="f434" fmla="*/ f360 f161 1"/>
              <a:gd name="f435" fmla="*/ f361 f162 1"/>
              <a:gd name="f436" fmla="*/ f362 f161 1"/>
              <a:gd name="f437" fmla="*/ f363 f161 1"/>
              <a:gd name="f438" fmla="*/ f364 f161 1"/>
              <a:gd name="f439" fmla="*/ f365 f161 1"/>
              <a:gd name="f440" fmla="*/ f366 f161 1"/>
              <a:gd name="f441" fmla="*/ f367 f162 1"/>
              <a:gd name="f442" fmla="*/ f368 f161 1"/>
              <a:gd name="f443" fmla="*/ f369 f161 1"/>
              <a:gd name="f444" fmla="*/ f370 f161 1"/>
              <a:gd name="f445" fmla="*/ f371 f162 1"/>
              <a:gd name="f446" fmla="*/ f372 f161 1"/>
              <a:gd name="f447" fmla="*/ f373 f162 1"/>
              <a:gd name="f448" fmla="*/ f374 f161 1"/>
              <a:gd name="f449" fmla="*/ f375 f162 1"/>
              <a:gd name="f450" fmla="*/ f376 f161 1"/>
              <a:gd name="f451" fmla="*/ f377 f162 1"/>
              <a:gd name="f452" fmla="*/ f378 f161 1"/>
              <a:gd name="f453" fmla="*/ f379 f162 1"/>
              <a:gd name="f454" fmla="*/ f380 f161 1"/>
              <a:gd name="f455" fmla="*/ f381 f162 1"/>
              <a:gd name="f456" fmla="*/ f382 f161 1"/>
              <a:gd name="f457" fmla="*/ f383 f162 1"/>
            </a:gdLst>
            <a:ahLst/>
            <a:cxnLst>
              <a:cxn ang="3cd4">
                <a:pos x="hc" y="t"/>
              </a:cxn>
              <a:cxn ang="0">
                <a:pos x="r" y="vc"/>
              </a:cxn>
              <a:cxn ang="cd4">
                <a:pos x="hc" y="b"/>
              </a:cxn>
              <a:cxn ang="cd2">
                <a:pos x="l" y="vc"/>
              </a:cxn>
              <a:cxn ang="f313">
                <a:pos x="f388" y="f389"/>
              </a:cxn>
              <a:cxn ang="f313">
                <a:pos x="f390" y="f389"/>
              </a:cxn>
              <a:cxn ang="f313">
                <a:pos x="f391" y="f389"/>
              </a:cxn>
              <a:cxn ang="f313">
                <a:pos x="f392" y="f393"/>
              </a:cxn>
              <a:cxn ang="f313">
                <a:pos x="f394" y="f395"/>
              </a:cxn>
              <a:cxn ang="f313">
                <a:pos x="f396" y="f395"/>
              </a:cxn>
              <a:cxn ang="f313">
                <a:pos x="f397" y="f398"/>
              </a:cxn>
              <a:cxn ang="f313">
                <a:pos x="f399" y="f400"/>
              </a:cxn>
              <a:cxn ang="f313">
                <a:pos x="f401" y="f389"/>
              </a:cxn>
              <a:cxn ang="f313">
                <a:pos x="f402" y="f389"/>
              </a:cxn>
              <a:cxn ang="f313">
                <a:pos x="f403" y="f404"/>
              </a:cxn>
              <a:cxn ang="f313">
                <a:pos x="f405" y="f406"/>
              </a:cxn>
              <a:cxn ang="f313">
                <a:pos x="f407" y="f408"/>
              </a:cxn>
              <a:cxn ang="f313">
                <a:pos x="f409" y="f410"/>
              </a:cxn>
              <a:cxn ang="f313">
                <a:pos x="f411" y="f412"/>
              </a:cxn>
              <a:cxn ang="f313">
                <a:pos x="f413" y="f414"/>
              </a:cxn>
              <a:cxn ang="f313">
                <a:pos x="f415" y="f416"/>
              </a:cxn>
              <a:cxn ang="f313">
                <a:pos x="f417" y="f416"/>
              </a:cxn>
              <a:cxn ang="f313">
                <a:pos x="f418" y="f419"/>
              </a:cxn>
              <a:cxn ang="f313">
                <a:pos x="f420" y="f421"/>
              </a:cxn>
              <a:cxn ang="f313">
                <a:pos x="f422" y="f423"/>
              </a:cxn>
              <a:cxn ang="f313">
                <a:pos x="f424" y="f406"/>
              </a:cxn>
              <a:cxn ang="f313">
                <a:pos x="f425" y="f408"/>
              </a:cxn>
              <a:cxn ang="f313">
                <a:pos x="f426" y="f427"/>
              </a:cxn>
              <a:cxn ang="f313">
                <a:pos x="f388" y="f389"/>
              </a:cxn>
              <a:cxn ang="f313">
                <a:pos x="f428" y="f429"/>
              </a:cxn>
              <a:cxn ang="f313">
                <a:pos x="f430" y="f431"/>
              </a:cxn>
              <a:cxn ang="f313">
                <a:pos x="f432" y="f433"/>
              </a:cxn>
              <a:cxn ang="f313">
                <a:pos x="f434" y="f435"/>
              </a:cxn>
              <a:cxn ang="f313">
                <a:pos x="f436" y="f435"/>
              </a:cxn>
              <a:cxn ang="f313">
                <a:pos x="f437" y="f435"/>
              </a:cxn>
              <a:cxn ang="f313">
                <a:pos x="f438" y="f414"/>
              </a:cxn>
              <a:cxn ang="f313">
                <a:pos x="f439" y="f395"/>
              </a:cxn>
              <a:cxn ang="f313">
                <a:pos x="f440" y="f441"/>
              </a:cxn>
              <a:cxn ang="f313">
                <a:pos x="f442" y="f441"/>
              </a:cxn>
              <a:cxn ang="f313">
                <a:pos x="f443" y="f441"/>
              </a:cxn>
              <a:cxn ang="f313">
                <a:pos x="f428" y="f429"/>
              </a:cxn>
              <a:cxn ang="f313">
                <a:pos x="f444" y="f445"/>
              </a:cxn>
              <a:cxn ang="f313">
                <a:pos x="f446" y="f447"/>
              </a:cxn>
              <a:cxn ang="f313">
                <a:pos x="f448" y="f449"/>
              </a:cxn>
              <a:cxn ang="f313">
                <a:pos x="f444" y="f445"/>
              </a:cxn>
              <a:cxn ang="f313">
                <a:pos x="f450" y="f451"/>
              </a:cxn>
              <a:cxn ang="f313">
                <a:pos x="f452" y="f453"/>
              </a:cxn>
              <a:cxn ang="f313">
                <a:pos x="f454" y="f455"/>
              </a:cxn>
              <a:cxn ang="f313">
                <a:pos x="f456" y="f457"/>
              </a:cxn>
              <a:cxn ang="f313">
                <a:pos x="f450" y="f451"/>
              </a:cxn>
            </a:cxnLst>
            <a:rect l="f384" t="f387" r="f385" b="f386"/>
            <a:pathLst>
              <a:path w="462" h="134">
                <a:moveTo>
                  <a:pt x="f8" y="f9"/>
                </a:moveTo>
                <a:cubicBezTo>
                  <a:pt x="f10" y="f9"/>
                  <a:pt x="f11" y="f9"/>
                  <a:pt x="f12" y="f9"/>
                </a:cubicBezTo>
                <a:cubicBezTo>
                  <a:pt x="f13" y="f9"/>
                  <a:pt x="f14" y="f9"/>
                  <a:pt x="f15" y="f9"/>
                </a:cubicBezTo>
                <a:cubicBezTo>
                  <a:pt x="f16" y="f9"/>
                  <a:pt x="f17" y="f18"/>
                  <a:pt x="f17" y="f19"/>
                </a:cubicBezTo>
                <a:cubicBezTo>
                  <a:pt x="f20" y="f21"/>
                  <a:pt x="f22" y="f23"/>
                  <a:pt x="f24" y="f25"/>
                </a:cubicBezTo>
                <a:cubicBezTo>
                  <a:pt x="f26" y="f25"/>
                  <a:pt x="f27" y="f25"/>
                  <a:pt x="f28" y="f25"/>
                </a:cubicBezTo>
                <a:cubicBezTo>
                  <a:pt x="f29" y="f30"/>
                  <a:pt x="f31" y="f32"/>
                  <a:pt x="f33" y="f34"/>
                </a:cubicBezTo>
                <a:cubicBezTo>
                  <a:pt x="f35" y="f36"/>
                  <a:pt x="f37" y="f38"/>
                  <a:pt x="f39" y="f40"/>
                </a:cubicBezTo>
                <a:cubicBezTo>
                  <a:pt x="f41" y="f42"/>
                  <a:pt x="f43" y="f44"/>
                  <a:pt x="f45" y="f9"/>
                </a:cubicBezTo>
                <a:cubicBezTo>
                  <a:pt x="f46" y="f9"/>
                  <a:pt x="f47" y="f9"/>
                  <a:pt x="f48" y="f9"/>
                </a:cubicBezTo>
                <a:cubicBezTo>
                  <a:pt x="f49" y="f9"/>
                  <a:pt x="f50" y="f44"/>
                  <a:pt x="f51" y="f44"/>
                </a:cubicBezTo>
                <a:cubicBezTo>
                  <a:pt x="f50" y="f52"/>
                  <a:pt x="f53" y="f5"/>
                  <a:pt x="f54" y="f5"/>
                </a:cubicBezTo>
                <a:cubicBezTo>
                  <a:pt x="f55" y="f5"/>
                  <a:pt x="f56" y="f5"/>
                  <a:pt x="f57" y="f58"/>
                </a:cubicBezTo>
                <a:cubicBezTo>
                  <a:pt x="f59" y="f58"/>
                  <a:pt x="f60" y="f9"/>
                  <a:pt x="f61" y="f62"/>
                </a:cubicBezTo>
                <a:cubicBezTo>
                  <a:pt x="f63" y="f64"/>
                  <a:pt x="f65" y="f66"/>
                  <a:pt x="f67" y="f68"/>
                </a:cubicBezTo>
                <a:cubicBezTo>
                  <a:pt x="f6" y="f69"/>
                  <a:pt x="f70" y="f71"/>
                  <a:pt x="f72" y="f73"/>
                </a:cubicBezTo>
                <a:cubicBezTo>
                  <a:pt x="f74" y="f75"/>
                  <a:pt x="f76" y="f77"/>
                  <a:pt x="f78" y="f77"/>
                </a:cubicBezTo>
                <a:cubicBezTo>
                  <a:pt x="f79" y="f7"/>
                  <a:pt x="f80" y="f7"/>
                  <a:pt x="f81" y="f77"/>
                </a:cubicBezTo>
                <a:cubicBezTo>
                  <a:pt x="f82" y="f77"/>
                  <a:pt x="f83" y="f84"/>
                  <a:pt x="f85" y="f86"/>
                </a:cubicBezTo>
                <a:cubicBezTo>
                  <a:pt x="f87" y="f15"/>
                  <a:pt x="f5" y="f25"/>
                  <a:pt x="f44" y="f88"/>
                </a:cubicBezTo>
                <a:cubicBezTo>
                  <a:pt x="f89" y="f90"/>
                  <a:pt x="f91" y="f64"/>
                  <a:pt x="f92" y="f82"/>
                </a:cubicBezTo>
                <a:cubicBezTo>
                  <a:pt x="f93" y="f42"/>
                  <a:pt x="f94" y="f58"/>
                  <a:pt x="f95" y="f5"/>
                </a:cubicBezTo>
                <a:cubicBezTo>
                  <a:pt x="f96" y="f5"/>
                  <a:pt x="f97" y="f5"/>
                  <a:pt x="f98" y="f58"/>
                </a:cubicBezTo>
                <a:cubicBezTo>
                  <a:pt x="f99" y="f58"/>
                  <a:pt x="f100" y="f101"/>
                  <a:pt x="f102" y="f103"/>
                </a:cubicBezTo>
                <a:cubicBezTo>
                  <a:pt x="f102" y="f104"/>
                  <a:pt x="f8" y="f44"/>
                  <a:pt x="f8" y="f9"/>
                </a:cubicBezTo>
                <a:close/>
                <a:moveTo>
                  <a:pt x="f9" y="f105"/>
                </a:moveTo>
                <a:cubicBezTo>
                  <a:pt x="f44" y="f105"/>
                  <a:pt x="f44" y="f25"/>
                  <a:pt x="f104" y="f106"/>
                </a:cubicBezTo>
                <a:cubicBezTo>
                  <a:pt x="f107" y="f108"/>
                  <a:pt x="f109" y="f110"/>
                  <a:pt x="f111" y="f112"/>
                </a:cubicBezTo>
                <a:cubicBezTo>
                  <a:pt x="f91" y="f73"/>
                  <a:pt x="f113" y="f114"/>
                  <a:pt x="f115" y="f114"/>
                </a:cubicBezTo>
                <a:cubicBezTo>
                  <a:pt x="f116" y="f114"/>
                  <a:pt x="f117" y="f114"/>
                  <a:pt x="f118" y="f114"/>
                </a:cubicBezTo>
                <a:cubicBezTo>
                  <a:pt x="f119" y="f114"/>
                  <a:pt x="f120" y="f114"/>
                  <a:pt x="f121" y="f114"/>
                </a:cubicBezTo>
                <a:cubicBezTo>
                  <a:pt x="f122" y="f114"/>
                  <a:pt x="f123" y="f114"/>
                  <a:pt x="f76" y="f73"/>
                </a:cubicBezTo>
                <a:cubicBezTo>
                  <a:pt x="f124" y="f73"/>
                  <a:pt x="f125" y="f112"/>
                  <a:pt x="f126" y="f25"/>
                </a:cubicBezTo>
                <a:cubicBezTo>
                  <a:pt x="f127" y="f16"/>
                  <a:pt x="f76" y="f110"/>
                  <a:pt x="f128" y="f110"/>
                </a:cubicBezTo>
                <a:cubicBezTo>
                  <a:pt x="f129" y="f110"/>
                  <a:pt x="f130" y="f110"/>
                  <a:pt x="f131" y="f110"/>
                </a:cubicBezTo>
                <a:cubicBezTo>
                  <a:pt x="f108" y="f110"/>
                  <a:pt x="f132" y="f110"/>
                  <a:pt x="f133" y="f110"/>
                </a:cubicBezTo>
                <a:cubicBezTo>
                  <a:pt x="f134" y="f110"/>
                  <a:pt x="f135" y="f16"/>
                  <a:pt x="f9" y="f105"/>
                </a:cubicBezTo>
                <a:close/>
                <a:moveTo>
                  <a:pt x="f136" y="f137"/>
                </a:moveTo>
                <a:cubicBezTo>
                  <a:pt x="f138" y="f36"/>
                  <a:pt x="f59" y="f139"/>
                  <a:pt x="f140" y="f141"/>
                </a:cubicBezTo>
                <a:cubicBezTo>
                  <a:pt x="f142" y="f143"/>
                  <a:pt x="f144" y="f145"/>
                  <a:pt x="f146" y="f147"/>
                </a:cubicBezTo>
                <a:cubicBezTo>
                  <a:pt x="f148" y="f149"/>
                  <a:pt x="f29" y="f115"/>
                  <a:pt x="f136" y="f137"/>
                </a:cubicBezTo>
                <a:close/>
                <a:moveTo>
                  <a:pt x="f21" y="f150"/>
                </a:moveTo>
                <a:cubicBezTo>
                  <a:pt x="f151" y="f152"/>
                  <a:pt x="f93" y="f139"/>
                  <a:pt x="f153" y="f139"/>
                </a:cubicBezTo>
                <a:cubicBezTo>
                  <a:pt x="f154" y="f143"/>
                  <a:pt x="f155" y="f137"/>
                  <a:pt x="f145" y="f153"/>
                </a:cubicBezTo>
                <a:cubicBezTo>
                  <a:pt x="f156" y="f153"/>
                  <a:pt x="f137" y="f93"/>
                  <a:pt x="f155" y="f157"/>
                </a:cubicBezTo>
                <a:cubicBezTo>
                  <a:pt x="f154" y="f158"/>
                  <a:pt x="f153" y="f159"/>
                  <a:pt x="f21" y="f15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51">
            <a:extLst>
              <a:ext uri="{FF2B5EF4-FFF2-40B4-BE49-F238E27FC236}">
                <a16:creationId xmlns:a16="http://schemas.microsoft.com/office/drawing/2014/main" id="{1D11F767-C182-1466-AD8B-67F1BCBC61A3}"/>
              </a:ext>
            </a:extLst>
          </p:cNvPr>
          <p:cNvSpPr/>
          <p:nvPr/>
        </p:nvSpPr>
        <p:spPr>
          <a:xfrm>
            <a:off x="5318122" y="6319839"/>
            <a:ext cx="993779" cy="271467"/>
          </a:xfrm>
          <a:custGeom>
            <a:avLst/>
            <a:gdLst>
              <a:gd name="f0" fmla="val 10800000"/>
              <a:gd name="f1" fmla="val 5400000"/>
              <a:gd name="f2" fmla="val 360"/>
              <a:gd name="f3" fmla="val 180"/>
              <a:gd name="f4" fmla="val w"/>
              <a:gd name="f5" fmla="val h"/>
              <a:gd name="f6" fmla="val 0"/>
              <a:gd name="f7" fmla="val 431"/>
              <a:gd name="f8" fmla="val 117"/>
              <a:gd name="f9" fmla="val 178"/>
              <a:gd name="f10" fmla="val 7"/>
              <a:gd name="f11" fmla="val 157"/>
              <a:gd name="f12" fmla="val 136"/>
              <a:gd name="f13" fmla="val 115"/>
              <a:gd name="f14" fmla="val 109"/>
              <a:gd name="f15" fmla="val 106"/>
              <a:gd name="f16" fmla="val 8"/>
              <a:gd name="f17" fmla="val 104"/>
              <a:gd name="f18" fmla="val 15"/>
              <a:gd name="f19" fmla="val 95"/>
              <a:gd name="f20" fmla="val 40"/>
              <a:gd name="f21" fmla="val 85"/>
              <a:gd name="f22" fmla="val 65"/>
              <a:gd name="f23" fmla="val 76"/>
              <a:gd name="f24" fmla="val 90"/>
              <a:gd name="f25" fmla="val 75"/>
              <a:gd name="f26" fmla="val 92"/>
              <a:gd name="f27" fmla="val 94"/>
              <a:gd name="f28" fmla="val 74"/>
              <a:gd name="f29" fmla="val 96"/>
              <a:gd name="f30" fmla="val 168"/>
              <a:gd name="f31" fmla="val 262"/>
              <a:gd name="f32" fmla="val 356"/>
              <a:gd name="f33" fmla="val 354"/>
              <a:gd name="f34" fmla="val 91"/>
              <a:gd name="f35" fmla="val 353"/>
              <a:gd name="f36" fmla="val 86"/>
              <a:gd name="f37" fmla="val 351"/>
              <a:gd name="f38" fmla="val 81"/>
              <a:gd name="f39" fmla="val 342"/>
              <a:gd name="f40" fmla="val 58"/>
              <a:gd name="f41" fmla="val 334"/>
              <a:gd name="f42" fmla="val 37"/>
              <a:gd name="f43" fmla="val 326"/>
              <a:gd name="f44" fmla="val 14"/>
              <a:gd name="f45" fmla="val 324"/>
              <a:gd name="f46" fmla="val 9"/>
              <a:gd name="f47" fmla="val 321"/>
              <a:gd name="f48" fmla="val 315"/>
              <a:gd name="f49" fmla="val 296"/>
              <a:gd name="f50" fmla="val 276"/>
              <a:gd name="f51" fmla="val 257"/>
              <a:gd name="f52" fmla="val 6"/>
              <a:gd name="f53" fmla="val 256"/>
              <a:gd name="f54" fmla="val 5"/>
              <a:gd name="f55" fmla="val 4"/>
              <a:gd name="f56" fmla="val 258"/>
              <a:gd name="f57" fmla="val 3"/>
              <a:gd name="f58" fmla="val 261"/>
              <a:gd name="f59" fmla="val 263"/>
              <a:gd name="f60" fmla="val 292"/>
              <a:gd name="f61" fmla="val 322"/>
              <a:gd name="f62" fmla="val 1"/>
              <a:gd name="f63" fmla="val 370"/>
              <a:gd name="f64" fmla="val 2"/>
              <a:gd name="f65" fmla="val 384"/>
              <a:gd name="f66" fmla="val 12"/>
              <a:gd name="f67" fmla="val 394"/>
              <a:gd name="f68" fmla="val 29"/>
              <a:gd name="f69" fmla="val 403"/>
              <a:gd name="f70" fmla="val 49"/>
              <a:gd name="f71" fmla="val 415"/>
              <a:gd name="f72" fmla="val 67"/>
              <a:gd name="f73" fmla="val 425"/>
              <a:gd name="f74" fmla="val 430"/>
              <a:gd name="f75" fmla="val 103"/>
              <a:gd name="f76" fmla="val 420"/>
              <a:gd name="f77" fmla="val 108"/>
              <a:gd name="f78" fmla="val 412"/>
              <a:gd name="f79" fmla="val 112"/>
              <a:gd name="f80" fmla="val 116"/>
              <a:gd name="f81" fmla="val 275"/>
              <a:gd name="f82" fmla="val 39"/>
              <a:gd name="f83" fmla="val 19"/>
              <a:gd name="f84" fmla="val 10"/>
              <a:gd name="f85" fmla="val 107"/>
              <a:gd name="f86" fmla="val 102"/>
              <a:gd name="f87" fmla="val 16"/>
              <a:gd name="f88" fmla="val 66"/>
              <a:gd name="f89" fmla="val 27"/>
              <a:gd name="f90" fmla="val 47"/>
              <a:gd name="f91" fmla="val 46"/>
              <a:gd name="f92" fmla="val 11"/>
              <a:gd name="f93" fmla="val 59"/>
              <a:gd name="f94" fmla="val 141"/>
              <a:gd name="f95" fmla="val 174"/>
              <a:gd name="f96" fmla="val 176"/>
              <a:gd name="f97" fmla="val 179"/>
              <a:gd name="f98" fmla="val 371"/>
              <a:gd name="f99" fmla="val 44"/>
              <a:gd name="f100" fmla="val 359"/>
              <a:gd name="f101" fmla="val 41"/>
              <a:gd name="f102" fmla="val 346"/>
              <a:gd name="f103" fmla="val 51"/>
              <a:gd name="f104" fmla="val 348"/>
              <a:gd name="f105" fmla="val 53"/>
              <a:gd name="f106" fmla="val 54"/>
              <a:gd name="f107" fmla="val 56"/>
              <a:gd name="f108" fmla="val 57"/>
              <a:gd name="f109" fmla="val 367"/>
              <a:gd name="f110" fmla="val 60"/>
              <a:gd name="f111" fmla="val 374"/>
              <a:gd name="f112" fmla="val 377"/>
              <a:gd name="f113" fmla="val 381"/>
              <a:gd name="f114" fmla="val 379"/>
              <a:gd name="f115" fmla="val 48"/>
              <a:gd name="f116" fmla="val 45"/>
              <a:gd name="f117" fmla="val 375"/>
              <a:gd name="f118" fmla="val 373"/>
              <a:gd name="f119" fmla="val 98"/>
              <a:gd name="f120" fmla="val 100"/>
              <a:gd name="f121" fmla="val 105"/>
              <a:gd name="f122" fmla="val 24"/>
              <a:gd name="f123" fmla="val 32"/>
              <a:gd name="f124" fmla="val 156"/>
              <a:gd name="f125" fmla="val 272"/>
              <a:gd name="f126" fmla="val 389"/>
              <a:gd name="f127" fmla="val 396"/>
              <a:gd name="f128" fmla="val 410"/>
              <a:gd name="f129" fmla="val 101"/>
              <a:gd name="f130" fmla="val 405"/>
              <a:gd name="f131" fmla="val 155"/>
              <a:gd name="f132" fmla="val 34"/>
              <a:gd name="f133" fmla="val 25"/>
              <a:gd name="f134" fmla="val 42"/>
              <a:gd name="f135" fmla="val 62"/>
              <a:gd name="f136" fmla="val 43"/>
              <a:gd name="f137" fmla="val 63"/>
              <a:gd name="f138" fmla="val 55"/>
              <a:gd name="f139" fmla="val 52"/>
              <a:gd name="f140" fmla="+- 0 0 -90"/>
              <a:gd name="f141" fmla="*/ f4 1 431"/>
              <a:gd name="f142" fmla="*/ f5 1 117"/>
              <a:gd name="f143" fmla="+- f8 0 f6"/>
              <a:gd name="f144" fmla="+- f7 0 f6"/>
              <a:gd name="f145" fmla="*/ f140 f0 1"/>
              <a:gd name="f146" fmla="*/ f144 1 431"/>
              <a:gd name="f147" fmla="*/ f143 1 117"/>
              <a:gd name="f148" fmla="*/ 178 f144 1"/>
              <a:gd name="f149" fmla="*/ 7 f143 1"/>
              <a:gd name="f150" fmla="*/ 115 f144 1"/>
              <a:gd name="f151" fmla="*/ 104 f144 1"/>
              <a:gd name="f152" fmla="*/ 15 f143 1"/>
              <a:gd name="f153" fmla="*/ 76 f144 1"/>
              <a:gd name="f154" fmla="*/ 90 f143 1"/>
              <a:gd name="f155" fmla="*/ 74 f144 1"/>
              <a:gd name="f156" fmla="*/ 96 f143 1"/>
              <a:gd name="f157" fmla="*/ 356 f144 1"/>
              <a:gd name="f158" fmla="*/ 351 f144 1"/>
              <a:gd name="f159" fmla="*/ 81 f143 1"/>
              <a:gd name="f160" fmla="*/ 326 f144 1"/>
              <a:gd name="f161" fmla="*/ 14 f143 1"/>
              <a:gd name="f162" fmla="*/ 315 f144 1"/>
              <a:gd name="f163" fmla="*/ 257 f144 1"/>
              <a:gd name="f164" fmla="*/ 256 f144 1"/>
              <a:gd name="f165" fmla="*/ 4 f143 1"/>
              <a:gd name="f166" fmla="*/ 263 f144 1"/>
              <a:gd name="f167" fmla="*/ 0 f143 1"/>
              <a:gd name="f168" fmla="*/ 1 f143 1"/>
              <a:gd name="f169" fmla="*/ 394 f144 1"/>
              <a:gd name="f170" fmla="*/ 29 f143 1"/>
              <a:gd name="f171" fmla="*/ 425 f144 1"/>
              <a:gd name="f172" fmla="*/ 86 f143 1"/>
              <a:gd name="f173" fmla="*/ 420 f144 1"/>
              <a:gd name="f174" fmla="*/ 108 f143 1"/>
              <a:gd name="f175" fmla="*/ 116 f143 1"/>
              <a:gd name="f176" fmla="*/ 39 f144 1"/>
              <a:gd name="f177" fmla="*/ 10 f144 1"/>
              <a:gd name="f178" fmla="*/ 107 f143 1"/>
              <a:gd name="f179" fmla="*/ 5 f144 1"/>
              <a:gd name="f180" fmla="*/ 37 f144 1"/>
              <a:gd name="f181" fmla="*/ 27 f143 1"/>
              <a:gd name="f182" fmla="*/ 2 f143 1"/>
              <a:gd name="f183" fmla="*/ 174 f144 1"/>
              <a:gd name="f184" fmla="*/ 180 f144 1"/>
              <a:gd name="f185" fmla="*/ 371 f144 1"/>
              <a:gd name="f186" fmla="*/ 44 f143 1"/>
              <a:gd name="f187" fmla="*/ 346 f144 1"/>
              <a:gd name="f188" fmla="*/ 51 f143 1"/>
              <a:gd name="f189" fmla="*/ 353 f144 1"/>
              <a:gd name="f190" fmla="*/ 56 f143 1"/>
              <a:gd name="f191" fmla="*/ 374 f144 1"/>
              <a:gd name="f192" fmla="*/ 60 f143 1"/>
              <a:gd name="f193" fmla="*/ 384 f144 1"/>
              <a:gd name="f194" fmla="*/ 54 f143 1"/>
              <a:gd name="f195" fmla="*/ 377 f144 1"/>
              <a:gd name="f196" fmla="*/ 45 f143 1"/>
              <a:gd name="f197" fmla="*/ 98 f143 1"/>
              <a:gd name="f198" fmla="*/ 16 f144 1"/>
              <a:gd name="f199" fmla="*/ 105 f143 1"/>
              <a:gd name="f200" fmla="*/ 40 f144 1"/>
              <a:gd name="f201" fmla="*/ 109 f143 1"/>
              <a:gd name="f202" fmla="*/ 389 f144 1"/>
              <a:gd name="f203" fmla="*/ 410 f144 1"/>
              <a:gd name="f204" fmla="*/ 396 f144 1"/>
              <a:gd name="f205" fmla="*/ 103 f143 1"/>
              <a:gd name="f206" fmla="*/ 34 f144 1"/>
              <a:gd name="f207" fmla="*/ 42 f144 1"/>
              <a:gd name="f208" fmla="*/ 62 f143 1"/>
              <a:gd name="f209" fmla="*/ 45 f144 1"/>
              <a:gd name="f210" fmla="*/ 63 f143 1"/>
              <a:gd name="f211" fmla="*/ 55 f144 1"/>
              <a:gd name="f212" fmla="*/ 51 f144 1"/>
              <a:gd name="f213" fmla="*/ 43 f143 1"/>
              <a:gd name="f214" fmla="*/ f145 1 f3"/>
              <a:gd name="f215" fmla="*/ f148 1 431"/>
              <a:gd name="f216" fmla="*/ f149 1 117"/>
              <a:gd name="f217" fmla="*/ f150 1 431"/>
              <a:gd name="f218" fmla="*/ f151 1 431"/>
              <a:gd name="f219" fmla="*/ f152 1 117"/>
              <a:gd name="f220" fmla="*/ f153 1 431"/>
              <a:gd name="f221" fmla="*/ f154 1 117"/>
              <a:gd name="f222" fmla="*/ f155 1 431"/>
              <a:gd name="f223" fmla="*/ f156 1 117"/>
              <a:gd name="f224" fmla="*/ f157 1 431"/>
              <a:gd name="f225" fmla="*/ f158 1 431"/>
              <a:gd name="f226" fmla="*/ f159 1 117"/>
              <a:gd name="f227" fmla="*/ f160 1 431"/>
              <a:gd name="f228" fmla="*/ f161 1 117"/>
              <a:gd name="f229" fmla="*/ f162 1 431"/>
              <a:gd name="f230" fmla="*/ f163 1 431"/>
              <a:gd name="f231" fmla="*/ f164 1 431"/>
              <a:gd name="f232" fmla="*/ f165 1 117"/>
              <a:gd name="f233" fmla="*/ f166 1 431"/>
              <a:gd name="f234" fmla="*/ f167 1 117"/>
              <a:gd name="f235" fmla="*/ f168 1 117"/>
              <a:gd name="f236" fmla="*/ f169 1 431"/>
              <a:gd name="f237" fmla="*/ f170 1 117"/>
              <a:gd name="f238" fmla="*/ f171 1 431"/>
              <a:gd name="f239" fmla="*/ f172 1 117"/>
              <a:gd name="f240" fmla="*/ f173 1 431"/>
              <a:gd name="f241" fmla="*/ f174 1 117"/>
              <a:gd name="f242" fmla="*/ f175 1 117"/>
              <a:gd name="f243" fmla="*/ f176 1 431"/>
              <a:gd name="f244" fmla="*/ f177 1 431"/>
              <a:gd name="f245" fmla="*/ f178 1 117"/>
              <a:gd name="f246" fmla="*/ f179 1 431"/>
              <a:gd name="f247" fmla="*/ f180 1 431"/>
              <a:gd name="f248" fmla="*/ f181 1 117"/>
              <a:gd name="f249" fmla="*/ f182 1 117"/>
              <a:gd name="f250" fmla="*/ f183 1 431"/>
              <a:gd name="f251" fmla="*/ f184 1 431"/>
              <a:gd name="f252" fmla="*/ f185 1 431"/>
              <a:gd name="f253" fmla="*/ f186 1 117"/>
              <a:gd name="f254" fmla="*/ f187 1 431"/>
              <a:gd name="f255" fmla="*/ f188 1 117"/>
              <a:gd name="f256" fmla="*/ f189 1 431"/>
              <a:gd name="f257" fmla="*/ f190 1 117"/>
              <a:gd name="f258" fmla="*/ f191 1 431"/>
              <a:gd name="f259" fmla="*/ f192 1 117"/>
              <a:gd name="f260" fmla="*/ f193 1 431"/>
              <a:gd name="f261" fmla="*/ f194 1 117"/>
              <a:gd name="f262" fmla="*/ f195 1 431"/>
              <a:gd name="f263" fmla="*/ f196 1 117"/>
              <a:gd name="f264" fmla="*/ f197 1 117"/>
              <a:gd name="f265" fmla="*/ f198 1 431"/>
              <a:gd name="f266" fmla="*/ f199 1 117"/>
              <a:gd name="f267" fmla="*/ f200 1 431"/>
              <a:gd name="f268" fmla="*/ f201 1 117"/>
              <a:gd name="f269" fmla="*/ f202 1 431"/>
              <a:gd name="f270" fmla="*/ f203 1 431"/>
              <a:gd name="f271" fmla="*/ f204 1 431"/>
              <a:gd name="f272" fmla="*/ f205 1 117"/>
              <a:gd name="f273" fmla="*/ f206 1 431"/>
              <a:gd name="f274" fmla="*/ f207 1 431"/>
              <a:gd name="f275" fmla="*/ f208 1 117"/>
              <a:gd name="f276" fmla="*/ f209 1 431"/>
              <a:gd name="f277" fmla="*/ f210 1 117"/>
              <a:gd name="f278" fmla="*/ f211 1 431"/>
              <a:gd name="f279" fmla="*/ f212 1 431"/>
              <a:gd name="f280" fmla="*/ f213 1 117"/>
              <a:gd name="f281" fmla="*/ 0 1 f146"/>
              <a:gd name="f282" fmla="*/ f7 1 f146"/>
              <a:gd name="f283" fmla="*/ 0 1 f147"/>
              <a:gd name="f284" fmla="*/ f8 1 f147"/>
              <a:gd name="f285" fmla="+- f214 0 f1"/>
              <a:gd name="f286" fmla="*/ f215 1 f146"/>
              <a:gd name="f287" fmla="*/ f216 1 f147"/>
              <a:gd name="f288" fmla="*/ f217 1 f146"/>
              <a:gd name="f289" fmla="*/ f218 1 f146"/>
              <a:gd name="f290" fmla="*/ f219 1 f147"/>
              <a:gd name="f291" fmla="*/ f220 1 f146"/>
              <a:gd name="f292" fmla="*/ f221 1 f147"/>
              <a:gd name="f293" fmla="*/ f222 1 f146"/>
              <a:gd name="f294" fmla="*/ f223 1 f147"/>
              <a:gd name="f295" fmla="*/ f224 1 f146"/>
              <a:gd name="f296" fmla="*/ f225 1 f146"/>
              <a:gd name="f297" fmla="*/ f226 1 f147"/>
              <a:gd name="f298" fmla="*/ f227 1 f146"/>
              <a:gd name="f299" fmla="*/ f228 1 f147"/>
              <a:gd name="f300" fmla="*/ f229 1 f146"/>
              <a:gd name="f301" fmla="*/ f230 1 f146"/>
              <a:gd name="f302" fmla="*/ f231 1 f146"/>
              <a:gd name="f303" fmla="*/ f232 1 f147"/>
              <a:gd name="f304" fmla="*/ f233 1 f146"/>
              <a:gd name="f305" fmla="*/ f234 1 f147"/>
              <a:gd name="f306" fmla="*/ f235 1 f147"/>
              <a:gd name="f307" fmla="*/ f236 1 f146"/>
              <a:gd name="f308" fmla="*/ f237 1 f147"/>
              <a:gd name="f309" fmla="*/ f238 1 f146"/>
              <a:gd name="f310" fmla="*/ f239 1 f147"/>
              <a:gd name="f311" fmla="*/ f240 1 f146"/>
              <a:gd name="f312" fmla="*/ f241 1 f147"/>
              <a:gd name="f313" fmla="*/ f242 1 f147"/>
              <a:gd name="f314" fmla="*/ f243 1 f146"/>
              <a:gd name="f315" fmla="*/ f244 1 f146"/>
              <a:gd name="f316" fmla="*/ f245 1 f147"/>
              <a:gd name="f317" fmla="*/ f246 1 f146"/>
              <a:gd name="f318" fmla="*/ f247 1 f146"/>
              <a:gd name="f319" fmla="*/ f248 1 f147"/>
              <a:gd name="f320" fmla="*/ f249 1 f147"/>
              <a:gd name="f321" fmla="*/ f250 1 f146"/>
              <a:gd name="f322" fmla="*/ f251 1 f146"/>
              <a:gd name="f323" fmla="*/ f252 1 f146"/>
              <a:gd name="f324" fmla="*/ f253 1 f147"/>
              <a:gd name="f325" fmla="*/ f254 1 f146"/>
              <a:gd name="f326" fmla="*/ f255 1 f147"/>
              <a:gd name="f327" fmla="*/ f256 1 f146"/>
              <a:gd name="f328" fmla="*/ f257 1 f147"/>
              <a:gd name="f329" fmla="*/ f258 1 f146"/>
              <a:gd name="f330" fmla="*/ f259 1 f147"/>
              <a:gd name="f331" fmla="*/ f260 1 f146"/>
              <a:gd name="f332" fmla="*/ f261 1 f147"/>
              <a:gd name="f333" fmla="*/ f262 1 f146"/>
              <a:gd name="f334" fmla="*/ f263 1 f147"/>
              <a:gd name="f335" fmla="*/ f264 1 f147"/>
              <a:gd name="f336" fmla="*/ f265 1 f146"/>
              <a:gd name="f337" fmla="*/ f266 1 f147"/>
              <a:gd name="f338" fmla="*/ f267 1 f146"/>
              <a:gd name="f339" fmla="*/ f268 1 f147"/>
              <a:gd name="f340" fmla="*/ f269 1 f146"/>
              <a:gd name="f341" fmla="*/ f270 1 f146"/>
              <a:gd name="f342" fmla="*/ f271 1 f146"/>
              <a:gd name="f343" fmla="*/ f272 1 f147"/>
              <a:gd name="f344" fmla="*/ f273 1 f146"/>
              <a:gd name="f345" fmla="*/ f274 1 f146"/>
              <a:gd name="f346" fmla="*/ f275 1 f147"/>
              <a:gd name="f347" fmla="*/ f276 1 f146"/>
              <a:gd name="f348" fmla="*/ f277 1 f147"/>
              <a:gd name="f349" fmla="*/ f278 1 f146"/>
              <a:gd name="f350" fmla="*/ f279 1 f146"/>
              <a:gd name="f351" fmla="*/ f280 1 f147"/>
              <a:gd name="f352" fmla="*/ f281 f141 1"/>
              <a:gd name="f353" fmla="*/ f282 f141 1"/>
              <a:gd name="f354" fmla="*/ f284 f142 1"/>
              <a:gd name="f355" fmla="*/ f283 f142 1"/>
              <a:gd name="f356" fmla="*/ f286 f141 1"/>
              <a:gd name="f357" fmla="*/ f287 f142 1"/>
              <a:gd name="f358" fmla="*/ f288 f141 1"/>
              <a:gd name="f359" fmla="*/ f289 f141 1"/>
              <a:gd name="f360" fmla="*/ f290 f142 1"/>
              <a:gd name="f361" fmla="*/ f291 f141 1"/>
              <a:gd name="f362" fmla="*/ f292 f142 1"/>
              <a:gd name="f363" fmla="*/ f293 f141 1"/>
              <a:gd name="f364" fmla="*/ f294 f142 1"/>
              <a:gd name="f365" fmla="*/ f295 f141 1"/>
              <a:gd name="f366" fmla="*/ f296 f141 1"/>
              <a:gd name="f367" fmla="*/ f297 f142 1"/>
              <a:gd name="f368" fmla="*/ f298 f141 1"/>
              <a:gd name="f369" fmla="*/ f299 f142 1"/>
              <a:gd name="f370" fmla="*/ f300 f141 1"/>
              <a:gd name="f371" fmla="*/ f301 f141 1"/>
              <a:gd name="f372" fmla="*/ f302 f141 1"/>
              <a:gd name="f373" fmla="*/ f303 f142 1"/>
              <a:gd name="f374" fmla="*/ f304 f141 1"/>
              <a:gd name="f375" fmla="*/ f305 f142 1"/>
              <a:gd name="f376" fmla="*/ f306 f142 1"/>
              <a:gd name="f377" fmla="*/ f307 f141 1"/>
              <a:gd name="f378" fmla="*/ f308 f142 1"/>
              <a:gd name="f379" fmla="*/ f309 f141 1"/>
              <a:gd name="f380" fmla="*/ f310 f142 1"/>
              <a:gd name="f381" fmla="*/ f311 f141 1"/>
              <a:gd name="f382" fmla="*/ f312 f142 1"/>
              <a:gd name="f383" fmla="*/ f313 f142 1"/>
              <a:gd name="f384" fmla="*/ f314 f141 1"/>
              <a:gd name="f385" fmla="*/ f315 f141 1"/>
              <a:gd name="f386" fmla="*/ f316 f142 1"/>
              <a:gd name="f387" fmla="*/ f317 f141 1"/>
              <a:gd name="f388" fmla="*/ f318 f141 1"/>
              <a:gd name="f389" fmla="*/ f319 f142 1"/>
              <a:gd name="f390" fmla="*/ f320 f142 1"/>
              <a:gd name="f391" fmla="*/ f321 f141 1"/>
              <a:gd name="f392" fmla="*/ f322 f141 1"/>
              <a:gd name="f393" fmla="*/ f323 f141 1"/>
              <a:gd name="f394" fmla="*/ f324 f142 1"/>
              <a:gd name="f395" fmla="*/ f325 f141 1"/>
              <a:gd name="f396" fmla="*/ f326 f142 1"/>
              <a:gd name="f397" fmla="*/ f327 f141 1"/>
              <a:gd name="f398" fmla="*/ f328 f142 1"/>
              <a:gd name="f399" fmla="*/ f329 f141 1"/>
              <a:gd name="f400" fmla="*/ f330 f142 1"/>
              <a:gd name="f401" fmla="*/ f331 f141 1"/>
              <a:gd name="f402" fmla="*/ f332 f142 1"/>
              <a:gd name="f403" fmla="*/ f333 f141 1"/>
              <a:gd name="f404" fmla="*/ f334 f142 1"/>
              <a:gd name="f405" fmla="*/ f335 f142 1"/>
              <a:gd name="f406" fmla="*/ f336 f141 1"/>
              <a:gd name="f407" fmla="*/ f337 f142 1"/>
              <a:gd name="f408" fmla="*/ f338 f141 1"/>
              <a:gd name="f409" fmla="*/ f339 f142 1"/>
              <a:gd name="f410" fmla="*/ f340 f141 1"/>
              <a:gd name="f411" fmla="*/ f341 f141 1"/>
              <a:gd name="f412" fmla="*/ f342 f141 1"/>
              <a:gd name="f413" fmla="*/ f343 f142 1"/>
              <a:gd name="f414" fmla="*/ f344 f141 1"/>
              <a:gd name="f415" fmla="*/ f345 f141 1"/>
              <a:gd name="f416" fmla="*/ f346 f142 1"/>
              <a:gd name="f417" fmla="*/ f347 f141 1"/>
              <a:gd name="f418" fmla="*/ f348 f142 1"/>
              <a:gd name="f419" fmla="*/ f349 f141 1"/>
              <a:gd name="f420" fmla="*/ f350 f141 1"/>
              <a:gd name="f421" fmla="*/ f351 f142 1"/>
            </a:gdLst>
            <a:ahLst/>
            <a:cxnLst>
              <a:cxn ang="3cd4">
                <a:pos x="hc" y="t"/>
              </a:cxn>
              <a:cxn ang="0">
                <a:pos x="r" y="vc"/>
              </a:cxn>
              <a:cxn ang="cd4">
                <a:pos x="hc" y="b"/>
              </a:cxn>
              <a:cxn ang="cd2">
                <a:pos x="l" y="vc"/>
              </a:cxn>
              <a:cxn ang="f285">
                <a:pos x="f356" y="f357"/>
              </a:cxn>
              <a:cxn ang="f285">
                <a:pos x="f358" y="f357"/>
              </a:cxn>
              <a:cxn ang="f285">
                <a:pos x="f359" y="f360"/>
              </a:cxn>
              <a:cxn ang="f285">
                <a:pos x="f361" y="f362"/>
              </a:cxn>
              <a:cxn ang="f285">
                <a:pos x="f363" y="f364"/>
              </a:cxn>
              <a:cxn ang="f285">
                <a:pos x="f365" y="f364"/>
              </a:cxn>
              <a:cxn ang="f285">
                <a:pos x="f366" y="f367"/>
              </a:cxn>
              <a:cxn ang="f285">
                <a:pos x="f368" y="f369"/>
              </a:cxn>
              <a:cxn ang="f285">
                <a:pos x="f370" y="f357"/>
              </a:cxn>
              <a:cxn ang="f285">
                <a:pos x="f371" y="f357"/>
              </a:cxn>
              <a:cxn ang="f285">
                <a:pos x="f372" y="f373"/>
              </a:cxn>
              <a:cxn ang="f285">
                <a:pos x="f374" y="f375"/>
              </a:cxn>
              <a:cxn ang="f285">
                <a:pos x="f366" y="f376"/>
              </a:cxn>
              <a:cxn ang="f285">
                <a:pos x="f377" y="f378"/>
              </a:cxn>
              <a:cxn ang="f285">
                <a:pos x="f379" y="f380"/>
              </a:cxn>
              <a:cxn ang="f285">
                <a:pos x="f381" y="f382"/>
              </a:cxn>
              <a:cxn ang="f285">
                <a:pos x="f377" y="f383"/>
              </a:cxn>
              <a:cxn ang="f285">
                <a:pos x="f384" y="f383"/>
              </a:cxn>
              <a:cxn ang="f285">
                <a:pos x="f385" y="f386"/>
              </a:cxn>
              <a:cxn ang="f285">
                <a:pos x="f387" y="f380"/>
              </a:cxn>
              <a:cxn ang="f285">
                <a:pos x="f388" y="f389"/>
              </a:cxn>
              <a:cxn ang="f285">
                <a:pos x="f361" y="f390"/>
              </a:cxn>
              <a:cxn ang="f285">
                <a:pos x="f391" y="f376"/>
              </a:cxn>
              <a:cxn ang="f285">
                <a:pos x="f392" y="f373"/>
              </a:cxn>
              <a:cxn ang="f285">
                <a:pos x="f356" y="f357"/>
              </a:cxn>
              <a:cxn ang="f285">
                <a:pos x="f393" y="f394"/>
              </a:cxn>
              <a:cxn ang="f285">
                <a:pos x="f395" y="f396"/>
              </a:cxn>
              <a:cxn ang="f285">
                <a:pos x="f397" y="f398"/>
              </a:cxn>
              <a:cxn ang="f285">
                <a:pos x="f399" y="f400"/>
              </a:cxn>
              <a:cxn ang="f285">
                <a:pos x="f401" y="f402"/>
              </a:cxn>
              <a:cxn ang="f285">
                <a:pos x="f403" y="f404"/>
              </a:cxn>
              <a:cxn ang="f285">
                <a:pos x="f393" y="f394"/>
              </a:cxn>
              <a:cxn ang="f285">
                <a:pos x="f387" y="f405"/>
              </a:cxn>
              <a:cxn ang="f285">
                <a:pos x="f406" y="f407"/>
              </a:cxn>
              <a:cxn ang="f285">
                <a:pos x="f408" y="f409"/>
              </a:cxn>
              <a:cxn ang="f285">
                <a:pos x="f410" y="f409"/>
              </a:cxn>
              <a:cxn ang="f285">
                <a:pos x="f411" y="f386"/>
              </a:cxn>
              <a:cxn ang="f285">
                <a:pos x="f379" y="f405"/>
              </a:cxn>
              <a:cxn ang="f285">
                <a:pos x="f412" y="f413"/>
              </a:cxn>
              <a:cxn ang="f285">
                <a:pos x="f414" y="f413"/>
              </a:cxn>
              <a:cxn ang="f285">
                <a:pos x="f387" y="f405"/>
              </a:cxn>
              <a:cxn ang="f285">
                <a:pos x="f415" y="f416"/>
              </a:cxn>
              <a:cxn ang="f285">
                <a:pos x="f417" y="f418"/>
              </a:cxn>
              <a:cxn ang="f285">
                <a:pos x="f419" y="f404"/>
              </a:cxn>
              <a:cxn ang="f285">
                <a:pos x="f420" y="f421"/>
              </a:cxn>
              <a:cxn ang="f285">
                <a:pos x="f415" y="f416"/>
              </a:cxn>
            </a:cxnLst>
            <a:rect l="f352" t="f355" r="f353" b="f354"/>
            <a:pathLst>
              <a:path w="431" h="117">
                <a:moveTo>
                  <a:pt x="f9" y="f10"/>
                </a:moveTo>
                <a:cubicBezTo>
                  <a:pt x="f11" y="f10"/>
                  <a:pt x="f12" y="f10"/>
                  <a:pt x="f13" y="f10"/>
                </a:cubicBezTo>
                <a:cubicBezTo>
                  <a:pt x="f14" y="f10"/>
                  <a:pt x="f15" y="f16"/>
                  <a:pt x="f17" y="f18"/>
                </a:cubicBezTo>
                <a:cubicBezTo>
                  <a:pt x="f19" y="f20"/>
                  <a:pt x="f21" y="f22"/>
                  <a:pt x="f23" y="f24"/>
                </a:cubicBezTo>
                <a:cubicBezTo>
                  <a:pt x="f25" y="f26"/>
                  <a:pt x="f25" y="f27"/>
                  <a:pt x="f28" y="f29"/>
                </a:cubicBezTo>
                <a:cubicBezTo>
                  <a:pt x="f30" y="f29"/>
                  <a:pt x="f31" y="f29"/>
                  <a:pt x="f32" y="f29"/>
                </a:cubicBezTo>
                <a:cubicBezTo>
                  <a:pt x="f33" y="f34"/>
                  <a:pt x="f35" y="f36"/>
                  <a:pt x="f37" y="f38"/>
                </a:cubicBezTo>
                <a:cubicBezTo>
                  <a:pt x="f39" y="f40"/>
                  <a:pt x="f41" y="f42"/>
                  <a:pt x="f43" y="f44"/>
                </a:cubicBezTo>
                <a:cubicBezTo>
                  <a:pt x="f45" y="f46"/>
                  <a:pt x="f47" y="f10"/>
                  <a:pt x="f48" y="f10"/>
                </a:cubicBezTo>
                <a:cubicBezTo>
                  <a:pt x="f49" y="f10"/>
                  <a:pt x="f50" y="f10"/>
                  <a:pt x="f51" y="f10"/>
                </a:cubicBezTo>
                <a:cubicBezTo>
                  <a:pt x="f51" y="f52"/>
                  <a:pt x="f53" y="f54"/>
                  <a:pt x="f53" y="f55"/>
                </a:cubicBezTo>
                <a:cubicBezTo>
                  <a:pt x="f56" y="f57"/>
                  <a:pt x="f58" y="f6"/>
                  <a:pt x="f59" y="f6"/>
                </a:cubicBezTo>
                <a:cubicBezTo>
                  <a:pt x="f60" y="f6"/>
                  <a:pt x="f61" y="f6"/>
                  <a:pt x="f37" y="f62"/>
                </a:cubicBezTo>
                <a:cubicBezTo>
                  <a:pt x="f63" y="f64"/>
                  <a:pt x="f65" y="f66"/>
                  <a:pt x="f67" y="f68"/>
                </a:cubicBezTo>
                <a:cubicBezTo>
                  <a:pt x="f69" y="f70"/>
                  <a:pt x="f71" y="f72"/>
                  <a:pt x="f73" y="f36"/>
                </a:cubicBezTo>
                <a:cubicBezTo>
                  <a:pt x="f7" y="f29"/>
                  <a:pt x="f74" y="f75"/>
                  <a:pt x="f76" y="f77"/>
                </a:cubicBezTo>
                <a:cubicBezTo>
                  <a:pt x="f78" y="f79"/>
                  <a:pt x="f69" y="f80"/>
                  <a:pt x="f67" y="f80"/>
                </a:cubicBezTo>
                <a:cubicBezTo>
                  <a:pt x="f81" y="f8"/>
                  <a:pt x="f11" y="f8"/>
                  <a:pt x="f82" y="f80"/>
                </a:cubicBezTo>
                <a:cubicBezTo>
                  <a:pt x="f68" y="f80"/>
                  <a:pt x="f83" y="f79"/>
                  <a:pt x="f84" y="f85"/>
                </a:cubicBezTo>
                <a:cubicBezTo>
                  <a:pt x="f6" y="f86"/>
                  <a:pt x="f6" y="f19"/>
                  <a:pt x="f54" y="f36"/>
                </a:cubicBezTo>
                <a:cubicBezTo>
                  <a:pt x="f87" y="f88"/>
                  <a:pt x="f89" y="f90"/>
                  <a:pt x="f42" y="f89"/>
                </a:cubicBezTo>
                <a:cubicBezTo>
                  <a:pt x="f91" y="f92"/>
                  <a:pt x="f93" y="f57"/>
                  <a:pt x="f23" y="f64"/>
                </a:cubicBezTo>
                <a:cubicBezTo>
                  <a:pt x="f14" y="f6"/>
                  <a:pt x="f94" y="f62"/>
                  <a:pt x="f95" y="f62"/>
                </a:cubicBezTo>
                <a:cubicBezTo>
                  <a:pt x="f96" y="f62"/>
                  <a:pt x="f9" y="f57"/>
                  <a:pt x="f3" y="f55"/>
                </a:cubicBezTo>
                <a:cubicBezTo>
                  <a:pt x="f3" y="f54"/>
                  <a:pt x="f97" y="f52"/>
                  <a:pt x="f9" y="f10"/>
                </a:cubicBezTo>
                <a:close/>
                <a:moveTo>
                  <a:pt x="f98" y="f99"/>
                </a:moveTo>
                <a:cubicBezTo>
                  <a:pt x="f100" y="f82"/>
                  <a:pt x="f35" y="f101"/>
                  <a:pt x="f102" y="f103"/>
                </a:cubicBezTo>
                <a:cubicBezTo>
                  <a:pt x="f104" y="f105"/>
                  <a:pt x="f37" y="f106"/>
                  <a:pt x="f35" y="f107"/>
                </a:cubicBezTo>
                <a:cubicBezTo>
                  <a:pt x="f2" y="f108"/>
                  <a:pt x="f109" y="f110"/>
                  <a:pt x="f111" y="f110"/>
                </a:cubicBezTo>
                <a:cubicBezTo>
                  <a:pt x="f112" y="f110"/>
                  <a:pt x="f113" y="f107"/>
                  <a:pt x="f65" y="f106"/>
                </a:cubicBezTo>
                <a:cubicBezTo>
                  <a:pt x="f113" y="f103"/>
                  <a:pt x="f114" y="f115"/>
                  <a:pt x="f112" y="f116"/>
                </a:cubicBezTo>
                <a:cubicBezTo>
                  <a:pt x="f117" y="f99"/>
                  <a:pt x="f118" y="f116"/>
                  <a:pt x="f98" y="f99"/>
                </a:cubicBezTo>
                <a:close/>
                <a:moveTo>
                  <a:pt x="f54" y="f119"/>
                </a:moveTo>
                <a:cubicBezTo>
                  <a:pt x="f46" y="f120"/>
                  <a:pt x="f66" y="f17"/>
                  <a:pt x="f87" y="f121"/>
                </a:cubicBezTo>
                <a:cubicBezTo>
                  <a:pt x="f122" y="f85"/>
                  <a:pt x="f123" y="f14"/>
                  <a:pt x="f20" y="f14"/>
                </a:cubicBezTo>
                <a:cubicBezTo>
                  <a:pt x="f124" y="f14"/>
                  <a:pt x="f125" y="f14"/>
                  <a:pt x="f126" y="f14"/>
                </a:cubicBezTo>
                <a:cubicBezTo>
                  <a:pt x="f127" y="f14"/>
                  <a:pt x="f69" y="f14"/>
                  <a:pt x="f128" y="f85"/>
                </a:cubicBezTo>
                <a:cubicBezTo>
                  <a:pt x="f71" y="f121"/>
                  <a:pt x="f76" y="f129"/>
                  <a:pt x="f73" y="f119"/>
                </a:cubicBezTo>
                <a:cubicBezTo>
                  <a:pt x="f71" y="f120"/>
                  <a:pt x="f130" y="f75"/>
                  <a:pt x="f127" y="f75"/>
                </a:cubicBezTo>
                <a:cubicBezTo>
                  <a:pt x="f81" y="f17"/>
                  <a:pt x="f131" y="f17"/>
                  <a:pt x="f132" y="f75"/>
                </a:cubicBezTo>
                <a:cubicBezTo>
                  <a:pt x="f133" y="f75"/>
                  <a:pt x="f87" y="f120"/>
                  <a:pt x="f54" y="f119"/>
                </a:cubicBezTo>
                <a:close/>
                <a:moveTo>
                  <a:pt x="f134" y="f135"/>
                </a:moveTo>
                <a:cubicBezTo>
                  <a:pt x="f136" y="f135"/>
                  <a:pt x="f99" y="f137"/>
                  <a:pt x="f116" y="f137"/>
                </a:cubicBezTo>
                <a:cubicBezTo>
                  <a:pt x="f115" y="f108"/>
                  <a:pt x="f103" y="f103"/>
                  <a:pt x="f138" y="f116"/>
                </a:cubicBezTo>
                <a:cubicBezTo>
                  <a:pt x="f106" y="f99"/>
                  <a:pt x="f139" y="f99"/>
                  <a:pt x="f103" y="f136"/>
                </a:cubicBezTo>
                <a:cubicBezTo>
                  <a:pt x="f115" y="f70"/>
                  <a:pt x="f116" y="f138"/>
                  <a:pt x="f134" y="f13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52">
            <a:extLst>
              <a:ext uri="{FF2B5EF4-FFF2-40B4-BE49-F238E27FC236}">
                <a16:creationId xmlns:a16="http://schemas.microsoft.com/office/drawing/2014/main" id="{5CF616F5-DBE1-2552-C800-818DE81BF068}"/>
              </a:ext>
            </a:extLst>
          </p:cNvPr>
          <p:cNvSpPr/>
          <p:nvPr/>
        </p:nvSpPr>
        <p:spPr>
          <a:xfrm>
            <a:off x="7258050" y="5765804"/>
            <a:ext cx="512758" cy="600075"/>
          </a:xfrm>
          <a:custGeom>
            <a:avLst/>
            <a:gdLst>
              <a:gd name="f0" fmla="val 10800000"/>
              <a:gd name="f1" fmla="val 5400000"/>
              <a:gd name="f2" fmla="val 180"/>
              <a:gd name="f3" fmla="val w"/>
              <a:gd name="f4" fmla="val h"/>
              <a:gd name="f5" fmla="val 0"/>
              <a:gd name="f6" fmla="val 222"/>
              <a:gd name="f7" fmla="val 259"/>
              <a:gd name="f8" fmla="val 54"/>
              <a:gd name="f9" fmla="val 169"/>
              <a:gd name="f10" fmla="val 45"/>
              <a:gd name="f11" fmla="val 197"/>
              <a:gd name="f12" fmla="val 38"/>
              <a:gd name="f13" fmla="val 29"/>
              <a:gd name="f14" fmla="val 248"/>
              <a:gd name="f15" fmla="val 27"/>
              <a:gd name="f16" fmla="val 252"/>
              <a:gd name="f17" fmla="val 21"/>
              <a:gd name="f18" fmla="val 255"/>
              <a:gd name="f19" fmla="val 18"/>
              <a:gd name="f20" fmla="val 14"/>
              <a:gd name="f21" fmla="val 254"/>
              <a:gd name="f22" fmla="val 8"/>
              <a:gd name="f23" fmla="val 250"/>
              <a:gd name="f24" fmla="val 245"/>
              <a:gd name="f25" fmla="val 7"/>
              <a:gd name="f26" fmla="val 198"/>
              <a:gd name="f27" fmla="val 175"/>
              <a:gd name="f28" fmla="val 168"/>
              <a:gd name="f29" fmla="val 161"/>
              <a:gd name="f30" fmla="val 4"/>
              <a:gd name="f31" fmla="val 154"/>
              <a:gd name="f32" fmla="val 1"/>
              <a:gd name="f33" fmla="val 149"/>
              <a:gd name="f34" fmla="val 143"/>
              <a:gd name="f35" fmla="val 138"/>
              <a:gd name="f36" fmla="val 102"/>
              <a:gd name="f37" fmla="val 67"/>
              <a:gd name="f38" fmla="val 32"/>
              <a:gd name="f39" fmla="val 10"/>
              <a:gd name="f40" fmla="val 11"/>
              <a:gd name="f41" fmla="val 85"/>
              <a:gd name="f42" fmla="val 137"/>
              <a:gd name="f43" fmla="val 190"/>
              <a:gd name="f44" fmla="val 209"/>
              <a:gd name="f45" fmla="val 221"/>
              <a:gd name="f46" fmla="val 30"/>
              <a:gd name="f47" fmla="val 103"/>
              <a:gd name="f48" fmla="val 140"/>
              <a:gd name="f49" fmla="val 159"/>
              <a:gd name="f50" fmla="val 189"/>
              <a:gd name="f51" fmla="val 147"/>
              <a:gd name="f52" fmla="val 105"/>
              <a:gd name="f53" fmla="val 63"/>
              <a:gd name="f54" fmla="val 59"/>
              <a:gd name="f55" fmla="val 56"/>
              <a:gd name="f56" fmla="val 16"/>
              <a:gd name="f57" fmla="val 249"/>
              <a:gd name="f58" fmla="val 17"/>
              <a:gd name="f59" fmla="val 19"/>
              <a:gd name="f60" fmla="val 20"/>
              <a:gd name="f61" fmla="val 23"/>
              <a:gd name="f62" fmla="val 243"/>
              <a:gd name="f63" fmla="val 26"/>
              <a:gd name="f64" fmla="val 237"/>
              <a:gd name="f65" fmla="val 28"/>
              <a:gd name="f66" fmla="val 231"/>
              <a:gd name="f67" fmla="val 33"/>
              <a:gd name="f68" fmla="val 211"/>
              <a:gd name="f69" fmla="val 39"/>
              <a:gd name="f70" fmla="val 191"/>
              <a:gd name="f71" fmla="val 43"/>
              <a:gd name="f72" fmla="val 171"/>
              <a:gd name="f73" fmla="val 44"/>
              <a:gd name="f74" fmla="val 162"/>
              <a:gd name="f75" fmla="val 48"/>
              <a:gd name="f76" fmla="val 55"/>
              <a:gd name="f77" fmla="val 100"/>
              <a:gd name="f78" fmla="val 145"/>
              <a:gd name="f79" fmla="val 205"/>
              <a:gd name="f80" fmla="val 213"/>
              <a:gd name="f81" fmla="val 139"/>
              <a:gd name="f82" fmla="val 214"/>
              <a:gd name="f83" fmla="val 31"/>
              <a:gd name="f84" fmla="val 15"/>
              <a:gd name="f85" fmla="val 34"/>
              <a:gd name="f86" fmla="val 133"/>
              <a:gd name="f87" fmla="val 142"/>
              <a:gd name="f88" fmla="val 9"/>
              <a:gd name="f89" fmla="val 150"/>
              <a:gd name="f90" fmla="val 156"/>
              <a:gd name="f91" fmla="val 158"/>
              <a:gd name="f92" fmla="val 164"/>
              <a:gd name="f93" fmla="val 185"/>
              <a:gd name="f94" fmla="val 207"/>
              <a:gd name="f95" fmla="val 228"/>
              <a:gd name="f96" fmla="val 235"/>
              <a:gd name="f97" fmla="val 242"/>
              <a:gd name="f98" fmla="+- 0 0 -90"/>
              <a:gd name="f99" fmla="*/ f3 1 222"/>
              <a:gd name="f100" fmla="*/ f4 1 259"/>
              <a:gd name="f101" fmla="+- f7 0 f5"/>
              <a:gd name="f102" fmla="+- f6 0 f5"/>
              <a:gd name="f103" fmla="*/ f98 f0 1"/>
              <a:gd name="f104" fmla="*/ f102 1 222"/>
              <a:gd name="f105" fmla="*/ f101 1 259"/>
              <a:gd name="f106" fmla="*/ 54 f102 1"/>
              <a:gd name="f107" fmla="*/ 169 f101 1"/>
              <a:gd name="f108" fmla="*/ 29 f102 1"/>
              <a:gd name="f109" fmla="*/ 248 f101 1"/>
              <a:gd name="f110" fmla="*/ 18 f102 1"/>
              <a:gd name="f111" fmla="*/ 259 f101 1"/>
              <a:gd name="f112" fmla="*/ 8 f102 1"/>
              <a:gd name="f113" fmla="*/ 245 f101 1"/>
              <a:gd name="f114" fmla="*/ 7 f102 1"/>
              <a:gd name="f115" fmla="*/ 175 f101 1"/>
              <a:gd name="f116" fmla="*/ 4 f102 1"/>
              <a:gd name="f117" fmla="*/ 154 f101 1"/>
              <a:gd name="f118" fmla="*/ 0 f102 1"/>
              <a:gd name="f119" fmla="*/ 138 f101 1"/>
              <a:gd name="f120" fmla="*/ 32 f101 1"/>
              <a:gd name="f121" fmla="*/ 32 f102 1"/>
              <a:gd name="f122" fmla="*/ 0 f101 1"/>
              <a:gd name="f123" fmla="*/ 190 f102 1"/>
              <a:gd name="f124" fmla="*/ 221 f102 1"/>
              <a:gd name="f125" fmla="*/ 30 f101 1"/>
              <a:gd name="f126" fmla="*/ 140 f101 1"/>
              <a:gd name="f127" fmla="*/ 189 f102 1"/>
              <a:gd name="f128" fmla="*/ 63 f102 1"/>
              <a:gd name="f129" fmla="*/ 16 f102 1"/>
              <a:gd name="f130" fmla="*/ 249 f101 1"/>
              <a:gd name="f131" fmla="*/ 20 f102 1"/>
              <a:gd name="f132" fmla="*/ 28 f102 1"/>
              <a:gd name="f133" fmla="*/ 231 f101 1"/>
              <a:gd name="f134" fmla="*/ 43 f102 1"/>
              <a:gd name="f135" fmla="*/ 171 f101 1"/>
              <a:gd name="f136" fmla="*/ 55 f102 1"/>
              <a:gd name="f137" fmla="*/ 161 f101 1"/>
              <a:gd name="f138" fmla="*/ 213 f102 1"/>
              <a:gd name="f139" fmla="*/ 139 f101 1"/>
              <a:gd name="f140" fmla="*/ 31 f101 1"/>
              <a:gd name="f141" fmla="*/ 8 f101 1"/>
              <a:gd name="f142" fmla="*/ 33 f102 1"/>
              <a:gd name="f143" fmla="*/ 34 f101 1"/>
              <a:gd name="f144" fmla="*/ 133 f101 1"/>
              <a:gd name="f145" fmla="*/ 15 f102 1"/>
              <a:gd name="f146" fmla="*/ 156 f101 1"/>
              <a:gd name="f147" fmla="*/ 164 f101 1"/>
              <a:gd name="f148" fmla="*/ 14 f102 1"/>
              <a:gd name="f149" fmla="*/ 228 f101 1"/>
              <a:gd name="f150" fmla="*/ f103 1 f2"/>
              <a:gd name="f151" fmla="*/ f106 1 222"/>
              <a:gd name="f152" fmla="*/ f107 1 259"/>
              <a:gd name="f153" fmla="*/ f108 1 222"/>
              <a:gd name="f154" fmla="*/ f109 1 259"/>
              <a:gd name="f155" fmla="*/ f110 1 222"/>
              <a:gd name="f156" fmla="*/ f111 1 259"/>
              <a:gd name="f157" fmla="*/ f112 1 222"/>
              <a:gd name="f158" fmla="*/ f113 1 259"/>
              <a:gd name="f159" fmla="*/ f114 1 222"/>
              <a:gd name="f160" fmla="*/ f115 1 259"/>
              <a:gd name="f161" fmla="*/ f116 1 222"/>
              <a:gd name="f162" fmla="*/ f117 1 259"/>
              <a:gd name="f163" fmla="*/ f118 1 222"/>
              <a:gd name="f164" fmla="*/ f119 1 259"/>
              <a:gd name="f165" fmla="*/ f120 1 259"/>
              <a:gd name="f166" fmla="*/ f121 1 222"/>
              <a:gd name="f167" fmla="*/ f122 1 259"/>
              <a:gd name="f168" fmla="*/ f123 1 222"/>
              <a:gd name="f169" fmla="*/ f124 1 222"/>
              <a:gd name="f170" fmla="*/ f125 1 259"/>
              <a:gd name="f171" fmla="*/ f126 1 259"/>
              <a:gd name="f172" fmla="*/ f127 1 222"/>
              <a:gd name="f173" fmla="*/ f128 1 222"/>
              <a:gd name="f174" fmla="*/ f129 1 222"/>
              <a:gd name="f175" fmla="*/ f130 1 259"/>
              <a:gd name="f176" fmla="*/ f131 1 222"/>
              <a:gd name="f177" fmla="*/ f132 1 222"/>
              <a:gd name="f178" fmla="*/ f133 1 259"/>
              <a:gd name="f179" fmla="*/ f134 1 222"/>
              <a:gd name="f180" fmla="*/ f135 1 259"/>
              <a:gd name="f181" fmla="*/ f136 1 222"/>
              <a:gd name="f182" fmla="*/ f137 1 259"/>
              <a:gd name="f183" fmla="*/ f138 1 222"/>
              <a:gd name="f184" fmla="*/ f139 1 259"/>
              <a:gd name="f185" fmla="*/ f140 1 259"/>
              <a:gd name="f186" fmla="*/ f141 1 259"/>
              <a:gd name="f187" fmla="*/ f142 1 222"/>
              <a:gd name="f188" fmla="*/ f143 1 259"/>
              <a:gd name="f189" fmla="*/ f144 1 259"/>
              <a:gd name="f190" fmla="*/ f145 1 222"/>
              <a:gd name="f191" fmla="*/ f146 1 259"/>
              <a:gd name="f192" fmla="*/ f147 1 259"/>
              <a:gd name="f193" fmla="*/ f148 1 222"/>
              <a:gd name="f194" fmla="*/ f149 1 259"/>
              <a:gd name="f195" fmla="*/ 0 1 f104"/>
              <a:gd name="f196" fmla="*/ f6 1 f104"/>
              <a:gd name="f197" fmla="*/ 0 1 f105"/>
              <a:gd name="f198" fmla="*/ f7 1 f105"/>
              <a:gd name="f199" fmla="+- f150 0 f1"/>
              <a:gd name="f200" fmla="*/ f151 1 f104"/>
              <a:gd name="f201" fmla="*/ f152 1 f105"/>
              <a:gd name="f202" fmla="*/ f153 1 f104"/>
              <a:gd name="f203" fmla="*/ f154 1 f105"/>
              <a:gd name="f204" fmla="*/ f155 1 f104"/>
              <a:gd name="f205" fmla="*/ f156 1 f105"/>
              <a:gd name="f206" fmla="*/ f157 1 f104"/>
              <a:gd name="f207" fmla="*/ f158 1 f105"/>
              <a:gd name="f208" fmla="*/ f159 1 f104"/>
              <a:gd name="f209" fmla="*/ f160 1 f105"/>
              <a:gd name="f210" fmla="*/ f161 1 f104"/>
              <a:gd name="f211" fmla="*/ f162 1 f105"/>
              <a:gd name="f212" fmla="*/ f163 1 f104"/>
              <a:gd name="f213" fmla="*/ f164 1 f105"/>
              <a:gd name="f214" fmla="*/ f165 1 f105"/>
              <a:gd name="f215" fmla="*/ f166 1 f104"/>
              <a:gd name="f216" fmla="*/ f167 1 f105"/>
              <a:gd name="f217" fmla="*/ f168 1 f104"/>
              <a:gd name="f218" fmla="*/ f169 1 f104"/>
              <a:gd name="f219" fmla="*/ f170 1 f105"/>
              <a:gd name="f220" fmla="*/ f171 1 f105"/>
              <a:gd name="f221" fmla="*/ f172 1 f104"/>
              <a:gd name="f222" fmla="*/ f173 1 f104"/>
              <a:gd name="f223" fmla="*/ f174 1 f104"/>
              <a:gd name="f224" fmla="*/ f175 1 f105"/>
              <a:gd name="f225" fmla="*/ f176 1 f104"/>
              <a:gd name="f226" fmla="*/ f177 1 f104"/>
              <a:gd name="f227" fmla="*/ f178 1 f105"/>
              <a:gd name="f228" fmla="*/ f179 1 f104"/>
              <a:gd name="f229" fmla="*/ f180 1 f105"/>
              <a:gd name="f230" fmla="*/ f181 1 f104"/>
              <a:gd name="f231" fmla="*/ f182 1 f105"/>
              <a:gd name="f232" fmla="*/ f183 1 f104"/>
              <a:gd name="f233" fmla="*/ f184 1 f105"/>
              <a:gd name="f234" fmla="*/ f185 1 f105"/>
              <a:gd name="f235" fmla="*/ f186 1 f105"/>
              <a:gd name="f236" fmla="*/ f187 1 f104"/>
              <a:gd name="f237" fmla="*/ f188 1 f105"/>
              <a:gd name="f238" fmla="*/ f189 1 f105"/>
              <a:gd name="f239" fmla="*/ f190 1 f104"/>
              <a:gd name="f240" fmla="*/ f191 1 f105"/>
              <a:gd name="f241" fmla="*/ f192 1 f105"/>
              <a:gd name="f242" fmla="*/ f193 1 f104"/>
              <a:gd name="f243" fmla="*/ f194 1 f105"/>
              <a:gd name="f244" fmla="*/ f195 f99 1"/>
              <a:gd name="f245" fmla="*/ f196 f99 1"/>
              <a:gd name="f246" fmla="*/ f198 f100 1"/>
              <a:gd name="f247" fmla="*/ f197 f100 1"/>
              <a:gd name="f248" fmla="*/ f200 f99 1"/>
              <a:gd name="f249" fmla="*/ f201 f100 1"/>
              <a:gd name="f250" fmla="*/ f202 f99 1"/>
              <a:gd name="f251" fmla="*/ f203 f100 1"/>
              <a:gd name="f252" fmla="*/ f204 f99 1"/>
              <a:gd name="f253" fmla="*/ f205 f100 1"/>
              <a:gd name="f254" fmla="*/ f206 f99 1"/>
              <a:gd name="f255" fmla="*/ f207 f100 1"/>
              <a:gd name="f256" fmla="*/ f208 f99 1"/>
              <a:gd name="f257" fmla="*/ f209 f100 1"/>
              <a:gd name="f258" fmla="*/ f210 f99 1"/>
              <a:gd name="f259" fmla="*/ f211 f100 1"/>
              <a:gd name="f260" fmla="*/ f212 f99 1"/>
              <a:gd name="f261" fmla="*/ f213 f100 1"/>
              <a:gd name="f262" fmla="*/ f214 f100 1"/>
              <a:gd name="f263" fmla="*/ f215 f99 1"/>
              <a:gd name="f264" fmla="*/ f216 f100 1"/>
              <a:gd name="f265" fmla="*/ f217 f99 1"/>
              <a:gd name="f266" fmla="*/ f218 f99 1"/>
              <a:gd name="f267" fmla="*/ f219 f100 1"/>
              <a:gd name="f268" fmla="*/ f220 f100 1"/>
              <a:gd name="f269" fmla="*/ f221 f99 1"/>
              <a:gd name="f270" fmla="*/ f222 f99 1"/>
              <a:gd name="f271" fmla="*/ f223 f99 1"/>
              <a:gd name="f272" fmla="*/ f224 f100 1"/>
              <a:gd name="f273" fmla="*/ f225 f99 1"/>
              <a:gd name="f274" fmla="*/ f226 f99 1"/>
              <a:gd name="f275" fmla="*/ f227 f100 1"/>
              <a:gd name="f276" fmla="*/ f228 f99 1"/>
              <a:gd name="f277" fmla="*/ f229 f100 1"/>
              <a:gd name="f278" fmla="*/ f230 f99 1"/>
              <a:gd name="f279" fmla="*/ f231 f100 1"/>
              <a:gd name="f280" fmla="*/ f232 f99 1"/>
              <a:gd name="f281" fmla="*/ f233 f100 1"/>
              <a:gd name="f282" fmla="*/ f234 f100 1"/>
              <a:gd name="f283" fmla="*/ f235 f100 1"/>
              <a:gd name="f284" fmla="*/ f236 f99 1"/>
              <a:gd name="f285" fmla="*/ f237 f100 1"/>
              <a:gd name="f286" fmla="*/ f238 f100 1"/>
              <a:gd name="f287" fmla="*/ f239 f99 1"/>
              <a:gd name="f288" fmla="*/ f240 f100 1"/>
              <a:gd name="f289" fmla="*/ f241 f100 1"/>
              <a:gd name="f290" fmla="*/ f242 f99 1"/>
              <a:gd name="f291" fmla="*/ f243 f100 1"/>
            </a:gdLst>
            <a:ahLst/>
            <a:cxnLst>
              <a:cxn ang="3cd4">
                <a:pos x="hc" y="t"/>
              </a:cxn>
              <a:cxn ang="0">
                <a:pos x="r" y="vc"/>
              </a:cxn>
              <a:cxn ang="cd4">
                <a:pos x="hc" y="b"/>
              </a:cxn>
              <a:cxn ang="cd2">
                <a:pos x="l" y="vc"/>
              </a:cxn>
              <a:cxn ang="f199">
                <a:pos x="f248" y="f249"/>
              </a:cxn>
              <a:cxn ang="f199">
                <a:pos x="f250" y="f251"/>
              </a:cxn>
              <a:cxn ang="f199">
                <a:pos x="f252" y="f253"/>
              </a:cxn>
              <a:cxn ang="f199">
                <a:pos x="f254" y="f255"/>
              </a:cxn>
              <a:cxn ang="f199">
                <a:pos x="f256" y="f257"/>
              </a:cxn>
              <a:cxn ang="f199">
                <a:pos x="f258" y="f259"/>
              </a:cxn>
              <a:cxn ang="f199">
                <a:pos x="f260" y="f261"/>
              </a:cxn>
              <a:cxn ang="f199">
                <a:pos x="f260" y="f262"/>
              </a:cxn>
              <a:cxn ang="f199">
                <a:pos x="f263" y="f264"/>
              </a:cxn>
              <a:cxn ang="f199">
                <a:pos x="f265" y="f264"/>
              </a:cxn>
              <a:cxn ang="f199">
                <a:pos x="f266" y="f267"/>
              </a:cxn>
              <a:cxn ang="f199">
                <a:pos x="f266" y="f268"/>
              </a:cxn>
              <a:cxn ang="f199">
                <a:pos x="f269" y="f249"/>
              </a:cxn>
              <a:cxn ang="f199">
                <a:pos x="f270" y="f249"/>
              </a:cxn>
              <a:cxn ang="f199">
                <a:pos x="f248" y="f249"/>
              </a:cxn>
              <a:cxn ang="f199">
                <a:pos x="f271" y="f272"/>
              </a:cxn>
              <a:cxn ang="f199">
                <a:pos x="f273" y="f272"/>
              </a:cxn>
              <a:cxn ang="f199">
                <a:pos x="f274" y="f275"/>
              </a:cxn>
              <a:cxn ang="f199">
                <a:pos x="f276" y="f277"/>
              </a:cxn>
              <a:cxn ang="f199">
                <a:pos x="f278" y="f279"/>
              </a:cxn>
              <a:cxn ang="f199">
                <a:pos x="f265" y="f279"/>
              </a:cxn>
              <a:cxn ang="f199">
                <a:pos x="f280" y="f281"/>
              </a:cxn>
              <a:cxn ang="f199">
                <a:pos x="f280" y="f282"/>
              </a:cxn>
              <a:cxn ang="f199">
                <a:pos x="f269" y="f283"/>
              </a:cxn>
              <a:cxn ang="f199">
                <a:pos x="f284" y="f283"/>
              </a:cxn>
              <a:cxn ang="f199">
                <a:pos x="f254" y="f285"/>
              </a:cxn>
              <a:cxn ang="f199">
                <a:pos x="f254" y="f286"/>
              </a:cxn>
              <a:cxn ang="f199">
                <a:pos x="f287" y="f288"/>
              </a:cxn>
              <a:cxn ang="f199">
                <a:pos x="f271" y="f289"/>
              </a:cxn>
              <a:cxn ang="f199">
                <a:pos x="f290" y="f291"/>
              </a:cxn>
              <a:cxn ang="f199">
                <a:pos x="f271" y="f272"/>
              </a:cxn>
            </a:cxnLst>
            <a:rect l="f244" t="f247" r="f245" b="f246"/>
            <a:pathLst>
              <a:path w="222" h="259">
                <a:moveTo>
                  <a:pt x="f8" y="f9"/>
                </a:moveTo>
                <a:cubicBezTo>
                  <a:pt x="f10" y="f11"/>
                  <a:pt x="f12" y="f6"/>
                  <a:pt x="f13" y="f14"/>
                </a:cubicBezTo>
                <a:cubicBezTo>
                  <a:pt x="f15" y="f16"/>
                  <a:pt x="f17" y="f18"/>
                  <a:pt x="f19" y="f7"/>
                </a:cubicBezTo>
                <a:cubicBezTo>
                  <a:pt x="f20" y="f21"/>
                  <a:pt x="f22" y="f23"/>
                  <a:pt x="f22" y="f24"/>
                </a:cubicBezTo>
                <a:cubicBezTo>
                  <a:pt x="f25" y="f6"/>
                  <a:pt x="f25" y="f26"/>
                  <a:pt x="f25" y="f27"/>
                </a:cubicBezTo>
                <a:cubicBezTo>
                  <a:pt x="f25" y="f28"/>
                  <a:pt x="f22" y="f29"/>
                  <a:pt x="f30" y="f31"/>
                </a:cubicBezTo>
                <a:cubicBezTo>
                  <a:pt x="f32" y="f33"/>
                  <a:pt x="f5" y="f34"/>
                  <a:pt x="f5" y="f35"/>
                </a:cubicBezTo>
                <a:cubicBezTo>
                  <a:pt x="f5" y="f36"/>
                  <a:pt x="f5" y="f37"/>
                  <a:pt x="f5" y="f38"/>
                </a:cubicBezTo>
                <a:cubicBezTo>
                  <a:pt x="f5" y="f39"/>
                  <a:pt x="f40" y="f5"/>
                  <a:pt x="f38" y="f5"/>
                </a:cubicBezTo>
                <a:cubicBezTo>
                  <a:pt x="f41" y="f5"/>
                  <a:pt x="f42" y="f5"/>
                  <a:pt x="f43" y="f5"/>
                </a:cubicBezTo>
                <a:cubicBezTo>
                  <a:pt x="f44" y="f5"/>
                  <a:pt x="f45" y="f40"/>
                  <a:pt x="f45" y="f46"/>
                </a:cubicBezTo>
                <a:cubicBezTo>
                  <a:pt x="f6" y="f37"/>
                  <a:pt x="f6" y="f47"/>
                  <a:pt x="f45" y="f48"/>
                </a:cubicBezTo>
                <a:cubicBezTo>
                  <a:pt x="f45" y="f49"/>
                  <a:pt x="f44" y="f9"/>
                  <a:pt x="f50" y="f9"/>
                </a:cubicBezTo>
                <a:cubicBezTo>
                  <a:pt x="f51" y="f9"/>
                  <a:pt x="f52" y="f9"/>
                  <a:pt x="f53" y="f9"/>
                </a:cubicBezTo>
                <a:cubicBezTo>
                  <a:pt x="f54" y="f9"/>
                  <a:pt x="f55" y="f9"/>
                  <a:pt x="f8" y="f9"/>
                </a:cubicBezTo>
                <a:close/>
                <a:moveTo>
                  <a:pt x="f56" y="f57"/>
                </a:moveTo>
                <a:cubicBezTo>
                  <a:pt x="f58" y="f57"/>
                  <a:pt x="f59" y="f57"/>
                  <a:pt x="f60" y="f57"/>
                </a:cubicBezTo>
                <a:cubicBezTo>
                  <a:pt x="f61" y="f62"/>
                  <a:pt x="f63" y="f64"/>
                  <a:pt x="f65" y="f66"/>
                </a:cubicBezTo>
                <a:cubicBezTo>
                  <a:pt x="f67" y="f68"/>
                  <a:pt x="f69" y="f70"/>
                  <a:pt x="f71" y="f72"/>
                </a:cubicBezTo>
                <a:cubicBezTo>
                  <a:pt x="f73" y="f74"/>
                  <a:pt x="f75" y="f29"/>
                  <a:pt x="f76" y="f29"/>
                </a:cubicBezTo>
                <a:cubicBezTo>
                  <a:pt x="f77" y="f29"/>
                  <a:pt x="f78" y="f29"/>
                  <a:pt x="f43" y="f29"/>
                </a:cubicBezTo>
                <a:cubicBezTo>
                  <a:pt x="f79" y="f29"/>
                  <a:pt x="f80" y="f31"/>
                  <a:pt x="f80" y="f81"/>
                </a:cubicBezTo>
                <a:cubicBezTo>
                  <a:pt x="f82" y="f47"/>
                  <a:pt x="f82" y="f37"/>
                  <a:pt x="f80" y="f83"/>
                </a:cubicBezTo>
                <a:cubicBezTo>
                  <a:pt x="f80" y="f84"/>
                  <a:pt x="f79" y="f22"/>
                  <a:pt x="f50" y="f22"/>
                </a:cubicBezTo>
                <a:cubicBezTo>
                  <a:pt x="f42" y="f22"/>
                  <a:pt x="f41" y="f22"/>
                  <a:pt x="f67" y="f22"/>
                </a:cubicBezTo>
                <a:cubicBezTo>
                  <a:pt x="f84" y="f22"/>
                  <a:pt x="f22" y="f84"/>
                  <a:pt x="f22" y="f85"/>
                </a:cubicBezTo>
                <a:cubicBezTo>
                  <a:pt x="f22" y="f37"/>
                  <a:pt x="f22" y="f77"/>
                  <a:pt x="f22" y="f86"/>
                </a:cubicBezTo>
                <a:cubicBezTo>
                  <a:pt x="f22" y="f87"/>
                  <a:pt x="f88" y="f89"/>
                  <a:pt x="f84" y="f90"/>
                </a:cubicBezTo>
                <a:cubicBezTo>
                  <a:pt x="f56" y="f91"/>
                  <a:pt x="f56" y="f29"/>
                  <a:pt x="f56" y="f92"/>
                </a:cubicBezTo>
                <a:cubicBezTo>
                  <a:pt x="f84" y="f93"/>
                  <a:pt x="f20" y="f94"/>
                  <a:pt x="f20" y="f95"/>
                </a:cubicBezTo>
                <a:cubicBezTo>
                  <a:pt x="f20" y="f96"/>
                  <a:pt x="f84" y="f97"/>
                  <a:pt x="f56" y="f5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53">
            <a:extLst>
              <a:ext uri="{FF2B5EF4-FFF2-40B4-BE49-F238E27FC236}">
                <a16:creationId xmlns:a16="http://schemas.microsoft.com/office/drawing/2014/main" id="{09C02D07-1312-9266-95CE-FA1337CE8D41}"/>
              </a:ext>
            </a:extLst>
          </p:cNvPr>
          <p:cNvSpPr/>
          <p:nvPr/>
        </p:nvSpPr>
        <p:spPr>
          <a:xfrm>
            <a:off x="8770933" y="6083302"/>
            <a:ext cx="328617" cy="92070"/>
          </a:xfrm>
          <a:custGeom>
            <a:avLst/>
            <a:gdLst>
              <a:gd name="f0" fmla="val 10800000"/>
              <a:gd name="f1" fmla="val 5400000"/>
              <a:gd name="f2" fmla="val 180"/>
              <a:gd name="f3" fmla="val w"/>
              <a:gd name="f4" fmla="val h"/>
              <a:gd name="f5" fmla="val 0"/>
              <a:gd name="f6" fmla="val 142"/>
              <a:gd name="f7" fmla="val 40"/>
              <a:gd name="f8" fmla="val 48"/>
              <a:gd name="f9" fmla="val 94"/>
              <a:gd name="f10" fmla="val 13"/>
              <a:gd name="f11" fmla="val 26"/>
              <a:gd name="f12" fmla="val 95"/>
              <a:gd name="f13" fmla="val 27"/>
              <a:gd name="f14" fmla="val 14"/>
              <a:gd name="f15" fmla="+- 0 0 -90"/>
              <a:gd name="f16" fmla="*/ f3 1 142"/>
              <a:gd name="f17" fmla="*/ f4 1 40"/>
              <a:gd name="f18" fmla="+- f7 0 f5"/>
              <a:gd name="f19" fmla="+- f6 0 f5"/>
              <a:gd name="f20" fmla="*/ f15 f0 1"/>
              <a:gd name="f21" fmla="*/ f19 1 142"/>
              <a:gd name="f22" fmla="*/ f18 1 40"/>
              <a:gd name="f23" fmla="*/ 0 f19 1"/>
              <a:gd name="f24" fmla="*/ 0 f18 1"/>
              <a:gd name="f25" fmla="*/ 142 f19 1"/>
              <a:gd name="f26" fmla="*/ 40 f18 1"/>
              <a:gd name="f27" fmla="*/ f20 1 f2"/>
              <a:gd name="f28" fmla="*/ f23 1 142"/>
              <a:gd name="f29" fmla="*/ f24 1 40"/>
              <a:gd name="f30" fmla="*/ f25 1 142"/>
              <a:gd name="f31" fmla="*/ f26 1 40"/>
              <a:gd name="f32" fmla="*/ 0 1 f21"/>
              <a:gd name="f33" fmla="*/ f6 1 f21"/>
              <a:gd name="f34" fmla="*/ 0 1 f22"/>
              <a:gd name="f35" fmla="*/ f7 1 f22"/>
              <a:gd name="f36" fmla="+- f27 0 f1"/>
              <a:gd name="f37" fmla="*/ f28 1 f21"/>
              <a:gd name="f38" fmla="*/ f29 1 f22"/>
              <a:gd name="f39" fmla="*/ f30 1 f21"/>
              <a:gd name="f40" fmla="*/ f31 1 f22"/>
              <a:gd name="f41" fmla="*/ f32 f16 1"/>
              <a:gd name="f42" fmla="*/ f33 f16 1"/>
              <a:gd name="f43" fmla="*/ f35 f17 1"/>
              <a:gd name="f44" fmla="*/ f34 f17 1"/>
              <a:gd name="f45" fmla="*/ f37 f16 1"/>
              <a:gd name="f46" fmla="*/ f38 f17 1"/>
              <a:gd name="f47" fmla="*/ f39 f16 1"/>
              <a:gd name="f48" fmla="*/ f40 f17 1"/>
            </a:gdLst>
            <a:ahLst/>
            <a:cxnLst>
              <a:cxn ang="3cd4">
                <a:pos x="hc" y="t"/>
              </a:cxn>
              <a:cxn ang="0">
                <a:pos x="r" y="vc"/>
              </a:cxn>
              <a:cxn ang="cd4">
                <a:pos x="hc" y="b"/>
              </a:cxn>
              <a:cxn ang="cd2">
                <a:pos x="l" y="vc"/>
              </a:cxn>
              <a:cxn ang="f36">
                <a:pos x="f45" y="f46"/>
              </a:cxn>
              <a:cxn ang="f36">
                <a:pos x="f47" y="f46"/>
              </a:cxn>
              <a:cxn ang="f36">
                <a:pos x="f47" y="f48"/>
              </a:cxn>
              <a:cxn ang="f36">
                <a:pos x="f45" y="f48"/>
              </a:cxn>
              <a:cxn ang="f36">
                <a:pos x="f45" y="f46"/>
              </a:cxn>
            </a:cxnLst>
            <a:rect l="f41" t="f44" r="f42" b="f43"/>
            <a:pathLst>
              <a:path w="142" h="40">
                <a:moveTo>
                  <a:pt x="f5" y="f5"/>
                </a:moveTo>
                <a:cubicBezTo>
                  <a:pt x="f8" y="f5"/>
                  <a:pt x="f9" y="f5"/>
                  <a:pt x="f6" y="f5"/>
                </a:cubicBezTo>
                <a:cubicBezTo>
                  <a:pt x="f6" y="f10"/>
                  <a:pt x="f6" y="f11"/>
                  <a:pt x="f6" y="f7"/>
                </a:cubicBezTo>
                <a:cubicBezTo>
                  <a:pt x="f12" y="f7"/>
                  <a:pt x="f8" y="f7"/>
                  <a:pt x="f5" y="f7"/>
                </a:cubicBezTo>
                <a:cubicBezTo>
                  <a:pt x="f5" y="f13"/>
                  <a:pt x="f5" y="f14"/>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54">
            <a:extLst>
              <a:ext uri="{FF2B5EF4-FFF2-40B4-BE49-F238E27FC236}">
                <a16:creationId xmlns:a16="http://schemas.microsoft.com/office/drawing/2014/main" id="{3CBAAFAB-A64B-8CCB-B65B-0AB84C97BF34}"/>
              </a:ext>
            </a:extLst>
          </p:cNvPr>
          <p:cNvSpPr/>
          <p:nvPr/>
        </p:nvSpPr>
        <p:spPr>
          <a:xfrm>
            <a:off x="8770933" y="6188073"/>
            <a:ext cx="323853" cy="153984"/>
          </a:xfrm>
          <a:custGeom>
            <a:avLst/>
            <a:gdLst>
              <a:gd name="f0" fmla="val 10800000"/>
              <a:gd name="f1" fmla="val 5400000"/>
              <a:gd name="f2" fmla="val 180"/>
              <a:gd name="f3" fmla="val w"/>
              <a:gd name="f4" fmla="val h"/>
              <a:gd name="f5" fmla="val 0"/>
              <a:gd name="f6" fmla="val 140"/>
              <a:gd name="f7" fmla="val 67"/>
              <a:gd name="f8" fmla="val 48"/>
              <a:gd name="f9" fmla="val 94"/>
              <a:gd name="f10" fmla="val 116"/>
              <a:gd name="f11" fmla="val 22"/>
              <a:gd name="f12" fmla="val 92"/>
              <a:gd name="f13" fmla="val 45"/>
              <a:gd name="f14" fmla="val 69"/>
              <a:gd name="f15" fmla="val 49"/>
              <a:gd name="f16" fmla="val 47"/>
              <a:gd name="f17" fmla="val 25"/>
              <a:gd name="f18" fmla="val 24"/>
              <a:gd name="f19" fmla="+- 0 0 -90"/>
              <a:gd name="f20" fmla="*/ f3 1 140"/>
              <a:gd name="f21" fmla="*/ f4 1 67"/>
              <a:gd name="f22" fmla="+- f7 0 f5"/>
              <a:gd name="f23" fmla="+- f6 0 f5"/>
              <a:gd name="f24" fmla="*/ f19 f0 1"/>
              <a:gd name="f25" fmla="*/ f23 1 140"/>
              <a:gd name="f26" fmla="*/ f22 1 67"/>
              <a:gd name="f27" fmla="*/ 0 f23 1"/>
              <a:gd name="f28" fmla="*/ 0 f22 1"/>
              <a:gd name="f29" fmla="*/ 140 f23 1"/>
              <a:gd name="f30" fmla="*/ 69 f23 1"/>
              <a:gd name="f31" fmla="*/ 67 f22 1"/>
              <a:gd name="f32" fmla="*/ f24 1 f2"/>
              <a:gd name="f33" fmla="*/ f27 1 140"/>
              <a:gd name="f34" fmla="*/ f28 1 67"/>
              <a:gd name="f35" fmla="*/ f29 1 140"/>
              <a:gd name="f36" fmla="*/ f30 1 140"/>
              <a:gd name="f37" fmla="*/ f31 1 67"/>
              <a:gd name="f38" fmla="*/ 0 1 f25"/>
              <a:gd name="f39" fmla="*/ f6 1 f25"/>
              <a:gd name="f40" fmla="*/ 0 1 f26"/>
              <a:gd name="f41" fmla="*/ f7 1 f26"/>
              <a:gd name="f42" fmla="+- f32 0 f1"/>
              <a:gd name="f43" fmla="*/ f33 1 f25"/>
              <a:gd name="f44" fmla="*/ f34 1 f26"/>
              <a:gd name="f45" fmla="*/ f35 1 f25"/>
              <a:gd name="f46" fmla="*/ f36 1 f25"/>
              <a:gd name="f47" fmla="*/ f37 1 f26"/>
              <a:gd name="f48" fmla="*/ f38 f20 1"/>
              <a:gd name="f49" fmla="*/ f39 f20 1"/>
              <a:gd name="f50" fmla="*/ f41 f21 1"/>
              <a:gd name="f51" fmla="*/ f40 f21 1"/>
              <a:gd name="f52" fmla="*/ f43 f20 1"/>
              <a:gd name="f53" fmla="*/ f44 f21 1"/>
              <a:gd name="f54" fmla="*/ f45 f20 1"/>
              <a:gd name="f55" fmla="*/ f46 f20 1"/>
              <a:gd name="f56" fmla="*/ f47 f21 1"/>
            </a:gdLst>
            <a:ahLst/>
            <a:cxnLst>
              <a:cxn ang="3cd4">
                <a:pos x="hc" y="t"/>
              </a:cxn>
              <a:cxn ang="0">
                <a:pos x="r" y="vc"/>
              </a:cxn>
              <a:cxn ang="cd4">
                <a:pos x="hc" y="b"/>
              </a:cxn>
              <a:cxn ang="cd2">
                <a:pos x="l" y="vc"/>
              </a:cxn>
              <a:cxn ang="f42">
                <a:pos x="f52" y="f53"/>
              </a:cxn>
              <a:cxn ang="f42">
                <a:pos x="f54" y="f53"/>
              </a:cxn>
              <a:cxn ang="f42">
                <a:pos x="f55" y="f56"/>
              </a:cxn>
              <a:cxn ang="f42">
                <a:pos x="f52" y="f53"/>
              </a:cxn>
            </a:cxnLst>
            <a:rect l="f48" t="f51" r="f49" b="f50"/>
            <a:pathLst>
              <a:path w="140" h="67">
                <a:moveTo>
                  <a:pt x="f5" y="f5"/>
                </a:moveTo>
                <a:cubicBezTo>
                  <a:pt x="f8" y="f5"/>
                  <a:pt x="f9" y="f5"/>
                  <a:pt x="f6" y="f5"/>
                </a:cubicBezTo>
                <a:cubicBezTo>
                  <a:pt x="f10" y="f11"/>
                  <a:pt x="f12" y="f13"/>
                  <a:pt x="f14" y="f7"/>
                </a:cubicBezTo>
                <a:cubicBezTo>
                  <a:pt x="f15" y="f16"/>
                  <a:pt x="f17" y="f18"/>
                  <a:pt x="f5"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55">
            <a:extLst>
              <a:ext uri="{FF2B5EF4-FFF2-40B4-BE49-F238E27FC236}">
                <a16:creationId xmlns:a16="http://schemas.microsoft.com/office/drawing/2014/main" id="{CE8E5F62-6502-7F01-6B0A-119B800B02C2}"/>
              </a:ext>
            </a:extLst>
          </p:cNvPr>
          <p:cNvSpPr/>
          <p:nvPr/>
        </p:nvSpPr>
        <p:spPr>
          <a:xfrm>
            <a:off x="8770933" y="5981703"/>
            <a:ext cx="330198" cy="80960"/>
          </a:xfrm>
          <a:custGeom>
            <a:avLst/>
            <a:gdLst>
              <a:gd name="f0" fmla="val 10800000"/>
              <a:gd name="f1" fmla="val 5400000"/>
              <a:gd name="f2" fmla="val 180"/>
              <a:gd name="f3" fmla="val w"/>
              <a:gd name="f4" fmla="val h"/>
              <a:gd name="f5" fmla="val 0"/>
              <a:gd name="f6" fmla="val 143"/>
              <a:gd name="f7" fmla="val 35"/>
              <a:gd name="f8" fmla="val 12"/>
              <a:gd name="f9" fmla="val 23"/>
              <a:gd name="f10" fmla="val 95"/>
              <a:gd name="f11" fmla="val 48"/>
              <a:gd name="f12" fmla="val 24"/>
              <a:gd name="f13" fmla="val 47"/>
              <a:gd name="f14" fmla="val 94"/>
              <a:gd name="f15" fmla="+- 0 0 -90"/>
              <a:gd name="f16" fmla="*/ f3 1 143"/>
              <a:gd name="f17" fmla="*/ f4 1 35"/>
              <a:gd name="f18" fmla="+- f7 0 f5"/>
              <a:gd name="f19" fmla="+- f6 0 f5"/>
              <a:gd name="f20" fmla="*/ f15 f0 1"/>
              <a:gd name="f21" fmla="*/ f19 1 143"/>
              <a:gd name="f22" fmla="*/ f18 1 35"/>
              <a:gd name="f23" fmla="*/ 143 f19 1"/>
              <a:gd name="f24" fmla="*/ 0 f18 1"/>
              <a:gd name="f25" fmla="*/ 35 f18 1"/>
              <a:gd name="f26" fmla="*/ 0 f19 1"/>
              <a:gd name="f27" fmla="*/ f20 1 f2"/>
              <a:gd name="f28" fmla="*/ f23 1 143"/>
              <a:gd name="f29" fmla="*/ f24 1 35"/>
              <a:gd name="f30" fmla="*/ f25 1 35"/>
              <a:gd name="f31" fmla="*/ f26 1 143"/>
              <a:gd name="f32" fmla="*/ 0 1 f21"/>
              <a:gd name="f33" fmla="*/ f6 1 f21"/>
              <a:gd name="f34" fmla="*/ 0 1 f22"/>
              <a:gd name="f35" fmla="*/ f7 1 f22"/>
              <a:gd name="f36" fmla="+- f27 0 f1"/>
              <a:gd name="f37" fmla="*/ f28 1 f21"/>
              <a:gd name="f38" fmla="*/ f29 1 f22"/>
              <a:gd name="f39" fmla="*/ f30 1 f22"/>
              <a:gd name="f40" fmla="*/ f31 1 f21"/>
              <a:gd name="f41" fmla="*/ f32 f16 1"/>
              <a:gd name="f42" fmla="*/ f33 f16 1"/>
              <a:gd name="f43" fmla="*/ f35 f17 1"/>
              <a:gd name="f44" fmla="*/ f34 f17 1"/>
              <a:gd name="f45" fmla="*/ f37 f16 1"/>
              <a:gd name="f46" fmla="*/ f38 f17 1"/>
              <a:gd name="f47" fmla="*/ f39 f17 1"/>
              <a:gd name="f48" fmla="*/ f40 f16 1"/>
            </a:gdLst>
            <a:ahLst/>
            <a:cxnLst>
              <a:cxn ang="3cd4">
                <a:pos x="hc" y="t"/>
              </a:cxn>
              <a:cxn ang="0">
                <a:pos x="r" y="vc"/>
              </a:cxn>
              <a:cxn ang="cd4">
                <a:pos x="hc" y="b"/>
              </a:cxn>
              <a:cxn ang="cd2">
                <a:pos x="l" y="vc"/>
              </a:cxn>
              <a:cxn ang="f36">
                <a:pos x="f45" y="f46"/>
              </a:cxn>
              <a:cxn ang="f36">
                <a:pos x="f45" y="f47"/>
              </a:cxn>
              <a:cxn ang="f36">
                <a:pos x="f48" y="f47"/>
              </a:cxn>
              <a:cxn ang="f36">
                <a:pos x="f48" y="f46"/>
              </a:cxn>
              <a:cxn ang="f36">
                <a:pos x="f45" y="f46"/>
              </a:cxn>
            </a:cxnLst>
            <a:rect l="f41" t="f44" r="f42" b="f43"/>
            <a:pathLst>
              <a:path w="143" h="35">
                <a:moveTo>
                  <a:pt x="f6" y="f5"/>
                </a:moveTo>
                <a:cubicBezTo>
                  <a:pt x="f6" y="f8"/>
                  <a:pt x="f6" y="f9"/>
                  <a:pt x="f6" y="f7"/>
                </a:cubicBezTo>
                <a:cubicBezTo>
                  <a:pt x="f10" y="f7"/>
                  <a:pt x="f11" y="f7"/>
                  <a:pt x="f5" y="f7"/>
                </a:cubicBezTo>
                <a:cubicBezTo>
                  <a:pt x="f5" y="f12"/>
                  <a:pt x="f5" y="f8"/>
                  <a:pt x="f5" y="f5"/>
                </a:cubicBezTo>
                <a:cubicBezTo>
                  <a:pt x="f13" y="f5"/>
                  <a:pt x="f14"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56">
            <a:extLst>
              <a:ext uri="{FF2B5EF4-FFF2-40B4-BE49-F238E27FC236}">
                <a16:creationId xmlns:a16="http://schemas.microsoft.com/office/drawing/2014/main" id="{3460C023-4513-FFAA-17BD-D77504D6CA84}"/>
              </a:ext>
            </a:extLst>
          </p:cNvPr>
          <p:cNvSpPr/>
          <p:nvPr/>
        </p:nvSpPr>
        <p:spPr>
          <a:xfrm>
            <a:off x="7527926" y="5468934"/>
            <a:ext cx="514350" cy="388940"/>
          </a:xfrm>
          <a:custGeom>
            <a:avLst/>
            <a:gdLst>
              <a:gd name="f0" fmla="val 10800000"/>
              <a:gd name="f1" fmla="val 5400000"/>
              <a:gd name="f2" fmla="val 180"/>
              <a:gd name="f3" fmla="val w"/>
              <a:gd name="f4" fmla="val h"/>
              <a:gd name="f5" fmla="val 0"/>
              <a:gd name="f6" fmla="val 223"/>
              <a:gd name="f7" fmla="val 168"/>
              <a:gd name="f8" fmla="val 5"/>
              <a:gd name="f9" fmla="val 125"/>
              <a:gd name="f10" fmla="val 4"/>
              <a:gd name="f11" fmla="val 123"/>
              <a:gd name="f12" fmla="val 1"/>
              <a:gd name="f13" fmla="val 121"/>
              <a:gd name="f14" fmla="val 119"/>
              <a:gd name="f15" fmla="val 88"/>
              <a:gd name="f16" fmla="val 58"/>
              <a:gd name="f17" fmla="val 28"/>
              <a:gd name="f18" fmla="val 10"/>
              <a:gd name="f19" fmla="val 13"/>
              <a:gd name="f20" fmla="val 31"/>
              <a:gd name="f21" fmla="val 85"/>
              <a:gd name="f22" fmla="val 139"/>
              <a:gd name="f23" fmla="val 193"/>
              <a:gd name="f24" fmla="val 210"/>
              <a:gd name="f25" fmla="val 222"/>
              <a:gd name="f26" fmla="val 27"/>
              <a:gd name="f27" fmla="val 65"/>
              <a:gd name="f28" fmla="val 103"/>
              <a:gd name="f29" fmla="val 141"/>
              <a:gd name="f30" fmla="val 157"/>
              <a:gd name="f31" fmla="val 194"/>
              <a:gd name="f32" fmla="val 142"/>
              <a:gd name="f33" fmla="val 116"/>
              <a:gd name="f34" fmla="val 111"/>
              <a:gd name="f35" fmla="val 107"/>
              <a:gd name="f36" fmla="val 109"/>
              <a:gd name="f37" fmla="val 160"/>
              <a:gd name="f38" fmla="val 135"/>
              <a:gd name="f39" fmla="val 161"/>
              <a:gd name="f40" fmla="val 187"/>
              <a:gd name="f41" fmla="val 208"/>
              <a:gd name="f42" fmla="val 215"/>
              <a:gd name="f43" fmla="val 154"/>
              <a:gd name="f44" fmla="val 214"/>
              <a:gd name="f45" fmla="val 132"/>
              <a:gd name="f46" fmla="val 99"/>
              <a:gd name="f47" fmla="val 66"/>
              <a:gd name="f48" fmla="val 33"/>
              <a:gd name="f49" fmla="val 14"/>
              <a:gd name="f50" fmla="val 207"/>
              <a:gd name="f51" fmla="val 7"/>
              <a:gd name="f52" fmla="val 189"/>
              <a:gd name="f53" fmla="val 137"/>
              <a:gd name="f54" fmla="val 16"/>
              <a:gd name="f55" fmla="val 9"/>
              <a:gd name="f56" fmla="val 15"/>
              <a:gd name="f57" fmla="val 8"/>
              <a:gd name="f58" fmla="val 32"/>
              <a:gd name="f59" fmla="val 60"/>
              <a:gd name="f60" fmla="val 89"/>
              <a:gd name="f61" fmla="val 117"/>
              <a:gd name="f62" fmla="val 124"/>
              <a:gd name="f63" fmla="val 6"/>
              <a:gd name="f64" fmla="+- 0 0 -90"/>
              <a:gd name="f65" fmla="*/ f3 1 223"/>
              <a:gd name="f66" fmla="*/ f4 1 168"/>
              <a:gd name="f67" fmla="+- f7 0 f5"/>
              <a:gd name="f68" fmla="+- f6 0 f5"/>
              <a:gd name="f69" fmla="*/ f64 f0 1"/>
              <a:gd name="f70" fmla="*/ f68 1 223"/>
              <a:gd name="f71" fmla="*/ f67 1 168"/>
              <a:gd name="f72" fmla="*/ 5 f68 1"/>
              <a:gd name="f73" fmla="*/ 125 f67 1"/>
              <a:gd name="f74" fmla="*/ 1 f68 1"/>
              <a:gd name="f75" fmla="*/ 119 f67 1"/>
              <a:gd name="f76" fmla="*/ 28 f67 1"/>
              <a:gd name="f77" fmla="*/ 31 f68 1"/>
              <a:gd name="f78" fmla="*/ 0 f67 1"/>
              <a:gd name="f79" fmla="*/ 193 f68 1"/>
              <a:gd name="f80" fmla="*/ 222 f68 1"/>
              <a:gd name="f81" fmla="*/ 27 f67 1"/>
              <a:gd name="f82" fmla="*/ 141 f67 1"/>
              <a:gd name="f83" fmla="*/ 194 f68 1"/>
              <a:gd name="f84" fmla="*/ 168 f67 1"/>
              <a:gd name="f85" fmla="*/ 116 f68 1"/>
              <a:gd name="f86" fmla="*/ 109 f68 1"/>
              <a:gd name="f87" fmla="*/ 160 f67 1"/>
              <a:gd name="f88" fmla="*/ 187 f68 1"/>
              <a:gd name="f89" fmla="*/ 214 f68 1"/>
              <a:gd name="f90" fmla="*/ 132 f67 1"/>
              <a:gd name="f91" fmla="*/ 33 f67 1"/>
              <a:gd name="f92" fmla="*/ 189 f68 1"/>
              <a:gd name="f93" fmla="*/ 7 f67 1"/>
              <a:gd name="f94" fmla="*/ 33 f68 1"/>
              <a:gd name="f95" fmla="*/ 8 f68 1"/>
              <a:gd name="f96" fmla="*/ 32 f67 1"/>
              <a:gd name="f97" fmla="*/ 117 f67 1"/>
              <a:gd name="f98" fmla="*/ 123 f67 1"/>
              <a:gd name="f99" fmla="*/ f69 1 f2"/>
              <a:gd name="f100" fmla="*/ f72 1 223"/>
              <a:gd name="f101" fmla="*/ f73 1 168"/>
              <a:gd name="f102" fmla="*/ f74 1 223"/>
              <a:gd name="f103" fmla="*/ f75 1 168"/>
              <a:gd name="f104" fmla="*/ f76 1 168"/>
              <a:gd name="f105" fmla="*/ f77 1 223"/>
              <a:gd name="f106" fmla="*/ f78 1 168"/>
              <a:gd name="f107" fmla="*/ f79 1 223"/>
              <a:gd name="f108" fmla="*/ f80 1 223"/>
              <a:gd name="f109" fmla="*/ f81 1 168"/>
              <a:gd name="f110" fmla="*/ f82 1 168"/>
              <a:gd name="f111" fmla="*/ f83 1 223"/>
              <a:gd name="f112" fmla="*/ f84 1 168"/>
              <a:gd name="f113" fmla="*/ f85 1 223"/>
              <a:gd name="f114" fmla="*/ f86 1 223"/>
              <a:gd name="f115" fmla="*/ f87 1 168"/>
              <a:gd name="f116" fmla="*/ f88 1 223"/>
              <a:gd name="f117" fmla="*/ f89 1 223"/>
              <a:gd name="f118" fmla="*/ f90 1 168"/>
              <a:gd name="f119" fmla="*/ f91 1 168"/>
              <a:gd name="f120" fmla="*/ f92 1 223"/>
              <a:gd name="f121" fmla="*/ f93 1 168"/>
              <a:gd name="f122" fmla="*/ f94 1 223"/>
              <a:gd name="f123" fmla="*/ f95 1 223"/>
              <a:gd name="f124" fmla="*/ f96 1 168"/>
              <a:gd name="f125" fmla="*/ f97 1 168"/>
              <a:gd name="f126" fmla="*/ f98 1 168"/>
              <a:gd name="f127" fmla="*/ 0 1 f70"/>
              <a:gd name="f128" fmla="*/ f6 1 f70"/>
              <a:gd name="f129" fmla="*/ 0 1 f71"/>
              <a:gd name="f130" fmla="*/ f7 1 f71"/>
              <a:gd name="f131" fmla="+- f99 0 f1"/>
              <a:gd name="f132" fmla="*/ f100 1 f70"/>
              <a:gd name="f133" fmla="*/ f101 1 f71"/>
              <a:gd name="f134" fmla="*/ f102 1 f70"/>
              <a:gd name="f135" fmla="*/ f103 1 f71"/>
              <a:gd name="f136" fmla="*/ f104 1 f71"/>
              <a:gd name="f137" fmla="*/ f105 1 f70"/>
              <a:gd name="f138" fmla="*/ f106 1 f71"/>
              <a:gd name="f139" fmla="*/ f107 1 f70"/>
              <a:gd name="f140" fmla="*/ f108 1 f70"/>
              <a:gd name="f141" fmla="*/ f109 1 f71"/>
              <a:gd name="f142" fmla="*/ f110 1 f71"/>
              <a:gd name="f143" fmla="*/ f111 1 f70"/>
              <a:gd name="f144" fmla="*/ f112 1 f71"/>
              <a:gd name="f145" fmla="*/ f113 1 f70"/>
              <a:gd name="f146" fmla="*/ f114 1 f70"/>
              <a:gd name="f147" fmla="*/ f115 1 f71"/>
              <a:gd name="f148" fmla="*/ f116 1 f70"/>
              <a:gd name="f149" fmla="*/ f117 1 f70"/>
              <a:gd name="f150" fmla="*/ f118 1 f71"/>
              <a:gd name="f151" fmla="*/ f119 1 f71"/>
              <a:gd name="f152" fmla="*/ f120 1 f70"/>
              <a:gd name="f153" fmla="*/ f121 1 f71"/>
              <a:gd name="f154" fmla="*/ f122 1 f70"/>
              <a:gd name="f155" fmla="*/ f123 1 f70"/>
              <a:gd name="f156" fmla="*/ f124 1 f71"/>
              <a:gd name="f157" fmla="*/ f125 1 f71"/>
              <a:gd name="f158" fmla="*/ f126 1 f71"/>
              <a:gd name="f159" fmla="*/ f127 f65 1"/>
              <a:gd name="f160" fmla="*/ f128 f65 1"/>
              <a:gd name="f161" fmla="*/ f130 f66 1"/>
              <a:gd name="f162" fmla="*/ f129 f66 1"/>
              <a:gd name="f163" fmla="*/ f132 f65 1"/>
              <a:gd name="f164" fmla="*/ f133 f66 1"/>
              <a:gd name="f165" fmla="*/ f134 f65 1"/>
              <a:gd name="f166" fmla="*/ f135 f66 1"/>
              <a:gd name="f167" fmla="*/ f136 f66 1"/>
              <a:gd name="f168" fmla="*/ f137 f65 1"/>
              <a:gd name="f169" fmla="*/ f138 f66 1"/>
              <a:gd name="f170" fmla="*/ f139 f65 1"/>
              <a:gd name="f171" fmla="*/ f140 f65 1"/>
              <a:gd name="f172" fmla="*/ f141 f66 1"/>
              <a:gd name="f173" fmla="*/ f142 f66 1"/>
              <a:gd name="f174" fmla="*/ f143 f65 1"/>
              <a:gd name="f175" fmla="*/ f144 f66 1"/>
              <a:gd name="f176" fmla="*/ f145 f65 1"/>
              <a:gd name="f177" fmla="*/ f146 f65 1"/>
              <a:gd name="f178" fmla="*/ f147 f66 1"/>
              <a:gd name="f179" fmla="*/ f148 f65 1"/>
              <a:gd name="f180" fmla="*/ f149 f65 1"/>
              <a:gd name="f181" fmla="*/ f150 f66 1"/>
              <a:gd name="f182" fmla="*/ f151 f66 1"/>
              <a:gd name="f183" fmla="*/ f152 f65 1"/>
              <a:gd name="f184" fmla="*/ f153 f66 1"/>
              <a:gd name="f185" fmla="*/ f154 f65 1"/>
              <a:gd name="f186" fmla="*/ f155 f65 1"/>
              <a:gd name="f187" fmla="*/ f156 f66 1"/>
              <a:gd name="f188" fmla="*/ f157 f66 1"/>
              <a:gd name="f189" fmla="*/ f158 f66 1"/>
            </a:gdLst>
            <a:ahLst/>
            <a:cxnLst>
              <a:cxn ang="3cd4">
                <a:pos x="hc" y="t"/>
              </a:cxn>
              <a:cxn ang="0">
                <a:pos x="r" y="vc"/>
              </a:cxn>
              <a:cxn ang="cd4">
                <a:pos x="hc" y="b"/>
              </a:cxn>
              <a:cxn ang="cd2">
                <a:pos x="l" y="vc"/>
              </a:cxn>
              <a:cxn ang="f131">
                <a:pos x="f163" y="f164"/>
              </a:cxn>
              <a:cxn ang="f131">
                <a:pos x="f165" y="f166"/>
              </a:cxn>
              <a:cxn ang="f131">
                <a:pos x="f165" y="f167"/>
              </a:cxn>
              <a:cxn ang="f131">
                <a:pos x="f168" y="f169"/>
              </a:cxn>
              <a:cxn ang="f131">
                <a:pos x="f170" y="f169"/>
              </a:cxn>
              <a:cxn ang="f131">
                <a:pos x="f171" y="f172"/>
              </a:cxn>
              <a:cxn ang="f131">
                <a:pos x="f171" y="f173"/>
              </a:cxn>
              <a:cxn ang="f131">
                <a:pos x="f174" y="f175"/>
              </a:cxn>
              <a:cxn ang="f131">
                <a:pos x="f176" y="f175"/>
              </a:cxn>
              <a:cxn ang="f131">
                <a:pos x="f177" y="f178"/>
              </a:cxn>
              <a:cxn ang="f131">
                <a:pos x="f179" y="f178"/>
              </a:cxn>
              <a:cxn ang="f131">
                <a:pos x="f180" y="f181"/>
              </a:cxn>
              <a:cxn ang="f131">
                <a:pos x="f180" y="f182"/>
              </a:cxn>
              <a:cxn ang="f131">
                <a:pos x="f183" y="f184"/>
              </a:cxn>
              <a:cxn ang="f131">
                <a:pos x="f185" y="f184"/>
              </a:cxn>
              <a:cxn ang="f131">
                <a:pos x="f186" y="f187"/>
              </a:cxn>
              <a:cxn ang="f131">
                <a:pos x="f186" y="f188"/>
              </a:cxn>
              <a:cxn ang="f131">
                <a:pos x="f186" y="f189"/>
              </a:cxn>
              <a:cxn ang="f131">
                <a:pos x="f163" y="f164"/>
              </a:cxn>
            </a:cxnLst>
            <a:rect l="f159" t="f162" r="f160" b="f161"/>
            <a:pathLst>
              <a:path w="223" h="168">
                <a:moveTo>
                  <a:pt x="f8" y="f9"/>
                </a:moveTo>
                <a:cubicBezTo>
                  <a:pt x="f10" y="f11"/>
                  <a:pt x="f12" y="f13"/>
                  <a:pt x="f12" y="f14"/>
                </a:cubicBezTo>
                <a:cubicBezTo>
                  <a:pt x="f12" y="f15"/>
                  <a:pt x="f5" y="f16"/>
                  <a:pt x="f12" y="f17"/>
                </a:cubicBezTo>
                <a:cubicBezTo>
                  <a:pt x="f12" y="f18"/>
                  <a:pt x="f19" y="f5"/>
                  <a:pt x="f20" y="f5"/>
                </a:cubicBezTo>
                <a:cubicBezTo>
                  <a:pt x="f21" y="f5"/>
                  <a:pt x="f22" y="f5"/>
                  <a:pt x="f23" y="f5"/>
                </a:cubicBezTo>
                <a:cubicBezTo>
                  <a:pt x="f24" y="f5"/>
                  <a:pt x="f25" y="f18"/>
                  <a:pt x="f25" y="f26"/>
                </a:cubicBezTo>
                <a:cubicBezTo>
                  <a:pt x="f6" y="f27"/>
                  <a:pt x="f25" y="f28"/>
                  <a:pt x="f25" y="f29"/>
                </a:cubicBezTo>
                <a:cubicBezTo>
                  <a:pt x="f25" y="f30"/>
                  <a:pt x="f24" y="f7"/>
                  <a:pt x="f31" y="f7"/>
                </a:cubicBezTo>
                <a:cubicBezTo>
                  <a:pt x="f7" y="f7"/>
                  <a:pt x="f32" y="f7"/>
                  <a:pt x="f33" y="f7"/>
                </a:cubicBezTo>
                <a:cubicBezTo>
                  <a:pt x="f34" y="f7"/>
                  <a:pt x="f35" y="f7"/>
                  <a:pt x="f36" y="f37"/>
                </a:cubicBezTo>
                <a:cubicBezTo>
                  <a:pt x="f38" y="f37"/>
                  <a:pt x="f39" y="f37"/>
                  <a:pt x="f40" y="f37"/>
                </a:cubicBezTo>
                <a:cubicBezTo>
                  <a:pt x="f41" y="f37"/>
                  <a:pt x="f42" y="f43"/>
                  <a:pt x="f44" y="f45"/>
                </a:cubicBezTo>
                <a:cubicBezTo>
                  <a:pt x="f44" y="f46"/>
                  <a:pt x="f42" y="f47"/>
                  <a:pt x="f44" y="f48"/>
                </a:cubicBezTo>
                <a:cubicBezTo>
                  <a:pt x="f44" y="f49"/>
                  <a:pt x="f50" y="f51"/>
                  <a:pt x="f52" y="f51"/>
                </a:cubicBezTo>
                <a:cubicBezTo>
                  <a:pt x="f53" y="f51"/>
                  <a:pt x="f21" y="f51"/>
                  <a:pt x="f48" y="f51"/>
                </a:cubicBezTo>
                <a:cubicBezTo>
                  <a:pt x="f54" y="f51"/>
                  <a:pt x="f55" y="f56"/>
                  <a:pt x="f57" y="f58"/>
                </a:cubicBezTo>
                <a:cubicBezTo>
                  <a:pt x="f57" y="f59"/>
                  <a:pt x="f57" y="f60"/>
                  <a:pt x="f57" y="f61"/>
                </a:cubicBezTo>
                <a:cubicBezTo>
                  <a:pt x="f57" y="f14"/>
                  <a:pt x="f57" y="f13"/>
                  <a:pt x="f57" y="f11"/>
                </a:cubicBezTo>
                <a:cubicBezTo>
                  <a:pt x="f51" y="f62"/>
                  <a:pt x="f63" y="f9"/>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57">
            <a:extLst>
              <a:ext uri="{FF2B5EF4-FFF2-40B4-BE49-F238E27FC236}">
                <a16:creationId xmlns:a16="http://schemas.microsoft.com/office/drawing/2014/main" id="{C774C5B2-713F-C4AA-D366-E26C8048E53F}"/>
              </a:ext>
            </a:extLst>
          </p:cNvPr>
          <p:cNvSpPr/>
          <p:nvPr/>
        </p:nvSpPr>
        <p:spPr>
          <a:xfrm>
            <a:off x="8770933" y="5899151"/>
            <a:ext cx="330198" cy="60322"/>
          </a:xfrm>
          <a:custGeom>
            <a:avLst/>
            <a:gdLst>
              <a:gd name="f0" fmla="val 10800000"/>
              <a:gd name="f1" fmla="val 5400000"/>
              <a:gd name="f2" fmla="val 180"/>
              <a:gd name="f3" fmla="val w"/>
              <a:gd name="f4" fmla="val h"/>
              <a:gd name="f5" fmla="val 0"/>
              <a:gd name="f6" fmla="val 143"/>
              <a:gd name="f7" fmla="val 26"/>
              <a:gd name="f8" fmla="val 9"/>
              <a:gd name="f9" fmla="val 17"/>
              <a:gd name="f10" fmla="val 95"/>
              <a:gd name="f11" fmla="val 48"/>
              <a:gd name="f12" fmla="val 18"/>
              <a:gd name="f13" fmla="val 47"/>
              <a:gd name="f14" fmla="val 94"/>
              <a:gd name="f15" fmla="+- 0 0 -90"/>
              <a:gd name="f16" fmla="*/ f3 1 143"/>
              <a:gd name="f17" fmla="*/ f4 1 26"/>
              <a:gd name="f18" fmla="+- f7 0 f5"/>
              <a:gd name="f19" fmla="+- f6 0 f5"/>
              <a:gd name="f20" fmla="*/ f15 f0 1"/>
              <a:gd name="f21" fmla="*/ f19 1 143"/>
              <a:gd name="f22" fmla="*/ f18 1 26"/>
              <a:gd name="f23" fmla="*/ 143 f19 1"/>
              <a:gd name="f24" fmla="*/ 0 f18 1"/>
              <a:gd name="f25" fmla="*/ 26 f18 1"/>
              <a:gd name="f26" fmla="*/ 0 f19 1"/>
              <a:gd name="f27" fmla="*/ f20 1 f2"/>
              <a:gd name="f28" fmla="*/ f23 1 143"/>
              <a:gd name="f29" fmla="*/ f24 1 26"/>
              <a:gd name="f30" fmla="*/ f25 1 26"/>
              <a:gd name="f31" fmla="*/ f26 1 143"/>
              <a:gd name="f32" fmla="*/ 0 1 f21"/>
              <a:gd name="f33" fmla="*/ f6 1 f21"/>
              <a:gd name="f34" fmla="*/ 0 1 f22"/>
              <a:gd name="f35" fmla="*/ f7 1 f22"/>
              <a:gd name="f36" fmla="+- f27 0 f1"/>
              <a:gd name="f37" fmla="*/ f28 1 f21"/>
              <a:gd name="f38" fmla="*/ f29 1 f22"/>
              <a:gd name="f39" fmla="*/ f30 1 f22"/>
              <a:gd name="f40" fmla="*/ f31 1 f21"/>
              <a:gd name="f41" fmla="*/ f32 f16 1"/>
              <a:gd name="f42" fmla="*/ f33 f16 1"/>
              <a:gd name="f43" fmla="*/ f35 f17 1"/>
              <a:gd name="f44" fmla="*/ f34 f17 1"/>
              <a:gd name="f45" fmla="*/ f37 f16 1"/>
              <a:gd name="f46" fmla="*/ f38 f17 1"/>
              <a:gd name="f47" fmla="*/ f39 f17 1"/>
              <a:gd name="f48" fmla="*/ f40 f16 1"/>
            </a:gdLst>
            <a:ahLst/>
            <a:cxnLst>
              <a:cxn ang="3cd4">
                <a:pos x="hc" y="t"/>
              </a:cxn>
              <a:cxn ang="0">
                <a:pos x="r" y="vc"/>
              </a:cxn>
              <a:cxn ang="cd4">
                <a:pos x="hc" y="b"/>
              </a:cxn>
              <a:cxn ang="cd2">
                <a:pos x="l" y="vc"/>
              </a:cxn>
              <a:cxn ang="f36">
                <a:pos x="f45" y="f46"/>
              </a:cxn>
              <a:cxn ang="f36">
                <a:pos x="f45" y="f47"/>
              </a:cxn>
              <a:cxn ang="f36">
                <a:pos x="f48" y="f47"/>
              </a:cxn>
              <a:cxn ang="f36">
                <a:pos x="f48" y="f46"/>
              </a:cxn>
              <a:cxn ang="f36">
                <a:pos x="f45" y="f46"/>
              </a:cxn>
            </a:cxnLst>
            <a:rect l="f41" t="f44" r="f42" b="f43"/>
            <a:pathLst>
              <a:path w="143" h="26">
                <a:moveTo>
                  <a:pt x="f6" y="f5"/>
                </a:moveTo>
                <a:cubicBezTo>
                  <a:pt x="f6" y="f8"/>
                  <a:pt x="f6" y="f9"/>
                  <a:pt x="f6" y="f7"/>
                </a:cubicBezTo>
                <a:cubicBezTo>
                  <a:pt x="f10" y="f7"/>
                  <a:pt x="f11" y="f7"/>
                  <a:pt x="f5" y="f7"/>
                </a:cubicBezTo>
                <a:cubicBezTo>
                  <a:pt x="f5" y="f12"/>
                  <a:pt x="f5" y="f8"/>
                  <a:pt x="f5" y="f5"/>
                </a:cubicBezTo>
                <a:cubicBezTo>
                  <a:pt x="f13" y="f5"/>
                  <a:pt x="f14"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58">
            <a:extLst>
              <a:ext uri="{FF2B5EF4-FFF2-40B4-BE49-F238E27FC236}">
                <a16:creationId xmlns:a16="http://schemas.microsoft.com/office/drawing/2014/main" id="{898EAD89-9D82-CF65-1C00-E76E343019A0}"/>
              </a:ext>
            </a:extLst>
          </p:cNvPr>
          <p:cNvSpPr/>
          <p:nvPr/>
        </p:nvSpPr>
        <p:spPr>
          <a:xfrm>
            <a:off x="8770933" y="5837236"/>
            <a:ext cx="330198" cy="41276"/>
          </a:xfrm>
          <a:custGeom>
            <a:avLst/>
            <a:gdLst>
              <a:gd name="f0" fmla="val 10800000"/>
              <a:gd name="f1" fmla="val 5400000"/>
              <a:gd name="f2" fmla="val 180"/>
              <a:gd name="f3" fmla="val w"/>
              <a:gd name="f4" fmla="val h"/>
              <a:gd name="f5" fmla="val 0"/>
              <a:gd name="f6" fmla="val 143"/>
              <a:gd name="f7" fmla="val 18"/>
              <a:gd name="f8" fmla="val 11"/>
              <a:gd name="f9" fmla="val 6"/>
              <a:gd name="f10" fmla="val 48"/>
              <a:gd name="f11" fmla="val 95"/>
              <a:gd name="f12" fmla="val 12"/>
              <a:gd name="f13" fmla="+- 0 0 -90"/>
              <a:gd name="f14" fmla="*/ f3 1 143"/>
              <a:gd name="f15" fmla="*/ f4 1 18"/>
              <a:gd name="f16" fmla="+- f7 0 f5"/>
              <a:gd name="f17" fmla="+- f6 0 f5"/>
              <a:gd name="f18" fmla="*/ f13 f0 1"/>
              <a:gd name="f19" fmla="*/ f17 1 143"/>
              <a:gd name="f20" fmla="*/ f16 1 18"/>
              <a:gd name="f21" fmla="*/ 0 f17 1"/>
              <a:gd name="f22" fmla="*/ 18 f16 1"/>
              <a:gd name="f23" fmla="*/ 0 f16 1"/>
              <a:gd name="f24" fmla="*/ 143 f17 1"/>
              <a:gd name="f25" fmla="*/ f18 1 f2"/>
              <a:gd name="f26" fmla="*/ f21 1 143"/>
              <a:gd name="f27" fmla="*/ f22 1 18"/>
              <a:gd name="f28" fmla="*/ f23 1 18"/>
              <a:gd name="f29" fmla="*/ f24 1 143"/>
              <a:gd name="f30" fmla="*/ 0 1 f19"/>
              <a:gd name="f31" fmla="*/ f6 1 f19"/>
              <a:gd name="f32" fmla="*/ 0 1 f20"/>
              <a:gd name="f33" fmla="*/ f7 1 f20"/>
              <a:gd name="f34" fmla="+- f25 0 f1"/>
              <a:gd name="f35" fmla="*/ f26 1 f19"/>
              <a:gd name="f36" fmla="*/ f27 1 f20"/>
              <a:gd name="f37" fmla="*/ f28 1 f20"/>
              <a:gd name="f38" fmla="*/ f29 1 f19"/>
              <a:gd name="f39" fmla="*/ f30 f14 1"/>
              <a:gd name="f40" fmla="*/ f31 f14 1"/>
              <a:gd name="f41" fmla="*/ f33 f15 1"/>
              <a:gd name="f42" fmla="*/ f32 f15 1"/>
              <a:gd name="f43" fmla="*/ f35 f14 1"/>
              <a:gd name="f44" fmla="*/ f36 f15 1"/>
              <a:gd name="f45" fmla="*/ f37 f15 1"/>
              <a:gd name="f46" fmla="*/ f38 f14 1"/>
            </a:gdLst>
            <a:ahLst/>
            <a:cxnLst>
              <a:cxn ang="3cd4">
                <a:pos x="hc" y="t"/>
              </a:cxn>
              <a:cxn ang="0">
                <a:pos x="r" y="vc"/>
              </a:cxn>
              <a:cxn ang="cd4">
                <a:pos x="hc" y="b"/>
              </a:cxn>
              <a:cxn ang="cd2">
                <a:pos x="l" y="vc"/>
              </a:cxn>
              <a:cxn ang="f34">
                <a:pos x="f43" y="f44"/>
              </a:cxn>
              <a:cxn ang="f34">
                <a:pos x="f43" y="f45"/>
              </a:cxn>
              <a:cxn ang="f34">
                <a:pos x="f46" y="f45"/>
              </a:cxn>
              <a:cxn ang="f34">
                <a:pos x="f46" y="f44"/>
              </a:cxn>
              <a:cxn ang="f34">
                <a:pos x="f43" y="f44"/>
              </a:cxn>
            </a:cxnLst>
            <a:rect l="f39" t="f42" r="f40" b="f41"/>
            <a:pathLst>
              <a:path w="143" h="18">
                <a:moveTo>
                  <a:pt x="f5" y="f7"/>
                </a:moveTo>
                <a:cubicBezTo>
                  <a:pt x="f5" y="f8"/>
                  <a:pt x="f5" y="f9"/>
                  <a:pt x="f5" y="f5"/>
                </a:cubicBezTo>
                <a:cubicBezTo>
                  <a:pt x="f10" y="f5"/>
                  <a:pt x="f11" y="f5"/>
                  <a:pt x="f6" y="f5"/>
                </a:cubicBezTo>
                <a:cubicBezTo>
                  <a:pt x="f6" y="f9"/>
                  <a:pt x="f6" y="f12"/>
                  <a:pt x="f6" y="f7"/>
                </a:cubicBezTo>
                <a:cubicBezTo>
                  <a:pt x="f11"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59">
            <a:extLst>
              <a:ext uri="{FF2B5EF4-FFF2-40B4-BE49-F238E27FC236}">
                <a16:creationId xmlns:a16="http://schemas.microsoft.com/office/drawing/2014/main" id="{41931942-C28E-C291-6F79-82B3A43364A8}"/>
              </a:ext>
            </a:extLst>
          </p:cNvPr>
          <p:cNvSpPr/>
          <p:nvPr/>
        </p:nvSpPr>
        <p:spPr>
          <a:xfrm>
            <a:off x="8770933" y="5724528"/>
            <a:ext cx="328617" cy="36511"/>
          </a:xfrm>
          <a:custGeom>
            <a:avLst/>
            <a:gdLst>
              <a:gd name="f0" fmla="val 10800000"/>
              <a:gd name="f1" fmla="val 5400000"/>
              <a:gd name="f2" fmla="val 180"/>
              <a:gd name="f3" fmla="val w"/>
              <a:gd name="f4" fmla="val h"/>
              <a:gd name="f5" fmla="val 0"/>
              <a:gd name="f6" fmla="val 142"/>
              <a:gd name="f7" fmla="val 16"/>
              <a:gd name="f8" fmla="val 10"/>
              <a:gd name="f9" fmla="val 6"/>
              <a:gd name="f10" fmla="val 47"/>
              <a:gd name="f11" fmla="val 94"/>
              <a:gd name="f12" fmla="val 5"/>
              <a:gd name="f13" fmla="val 95"/>
              <a:gd name="f14" fmla="val 48"/>
              <a:gd name="f15" fmla="+- 0 0 -90"/>
              <a:gd name="f16" fmla="*/ f3 1 142"/>
              <a:gd name="f17" fmla="*/ f4 1 16"/>
              <a:gd name="f18" fmla="+- f7 0 f5"/>
              <a:gd name="f19" fmla="+- f6 0 f5"/>
              <a:gd name="f20" fmla="*/ f15 f0 1"/>
              <a:gd name="f21" fmla="*/ f19 1 142"/>
              <a:gd name="f22" fmla="*/ f18 1 16"/>
              <a:gd name="f23" fmla="*/ 0 f19 1"/>
              <a:gd name="f24" fmla="*/ 16 f18 1"/>
              <a:gd name="f25" fmla="*/ 0 f18 1"/>
              <a:gd name="f26" fmla="*/ 142 f19 1"/>
              <a:gd name="f27" fmla="*/ f20 1 f2"/>
              <a:gd name="f28" fmla="*/ f23 1 142"/>
              <a:gd name="f29" fmla="*/ f24 1 16"/>
              <a:gd name="f30" fmla="*/ f25 1 16"/>
              <a:gd name="f31" fmla="*/ f26 1 142"/>
              <a:gd name="f32" fmla="*/ 0 1 f21"/>
              <a:gd name="f33" fmla="*/ f6 1 f21"/>
              <a:gd name="f34" fmla="*/ 0 1 f22"/>
              <a:gd name="f35" fmla="*/ f7 1 f22"/>
              <a:gd name="f36" fmla="+- f27 0 f1"/>
              <a:gd name="f37" fmla="*/ f28 1 f21"/>
              <a:gd name="f38" fmla="*/ f29 1 f22"/>
              <a:gd name="f39" fmla="*/ f30 1 f22"/>
              <a:gd name="f40" fmla="*/ f31 1 f21"/>
              <a:gd name="f41" fmla="*/ f32 f16 1"/>
              <a:gd name="f42" fmla="*/ f33 f16 1"/>
              <a:gd name="f43" fmla="*/ f35 f17 1"/>
              <a:gd name="f44" fmla="*/ f34 f17 1"/>
              <a:gd name="f45" fmla="*/ f37 f16 1"/>
              <a:gd name="f46" fmla="*/ f38 f17 1"/>
              <a:gd name="f47" fmla="*/ f39 f17 1"/>
              <a:gd name="f48" fmla="*/ f40 f16 1"/>
            </a:gdLst>
            <a:ahLst/>
            <a:cxnLst>
              <a:cxn ang="3cd4">
                <a:pos x="hc" y="t"/>
              </a:cxn>
              <a:cxn ang="0">
                <a:pos x="r" y="vc"/>
              </a:cxn>
              <a:cxn ang="cd4">
                <a:pos x="hc" y="b"/>
              </a:cxn>
              <a:cxn ang="cd2">
                <a:pos x="l" y="vc"/>
              </a:cxn>
              <a:cxn ang="f36">
                <a:pos x="f45" y="f46"/>
              </a:cxn>
              <a:cxn ang="f36">
                <a:pos x="f45" y="f47"/>
              </a:cxn>
              <a:cxn ang="f36">
                <a:pos x="f48" y="f47"/>
              </a:cxn>
              <a:cxn ang="f36">
                <a:pos x="f48" y="f46"/>
              </a:cxn>
              <a:cxn ang="f36">
                <a:pos x="f45" y="f46"/>
              </a:cxn>
            </a:cxnLst>
            <a:rect l="f41" t="f44" r="f42" b="f43"/>
            <a:pathLst>
              <a:path w="142" h="16">
                <a:moveTo>
                  <a:pt x="f5" y="f7"/>
                </a:moveTo>
                <a:cubicBezTo>
                  <a:pt x="f5" y="f8"/>
                  <a:pt x="f5" y="f9"/>
                  <a:pt x="f5" y="f5"/>
                </a:cubicBezTo>
                <a:cubicBezTo>
                  <a:pt x="f10" y="f5"/>
                  <a:pt x="f11" y="f5"/>
                  <a:pt x="f6" y="f5"/>
                </a:cubicBezTo>
                <a:cubicBezTo>
                  <a:pt x="f6" y="f12"/>
                  <a:pt x="f6" y="f8"/>
                  <a:pt x="f6" y="f7"/>
                </a:cubicBezTo>
                <a:cubicBezTo>
                  <a:pt x="f13" y="f7"/>
                  <a:pt x="f14"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60">
            <a:extLst>
              <a:ext uri="{FF2B5EF4-FFF2-40B4-BE49-F238E27FC236}">
                <a16:creationId xmlns:a16="http://schemas.microsoft.com/office/drawing/2014/main" id="{1DD2B975-7834-0939-7B41-ED472350BCA5}"/>
              </a:ext>
            </a:extLst>
          </p:cNvPr>
          <p:cNvSpPr/>
          <p:nvPr/>
        </p:nvSpPr>
        <p:spPr>
          <a:xfrm>
            <a:off x="8770933" y="5781678"/>
            <a:ext cx="330198" cy="34920"/>
          </a:xfrm>
          <a:custGeom>
            <a:avLst/>
            <a:gdLst>
              <a:gd name="f0" fmla="val 10800000"/>
              <a:gd name="f1" fmla="val 5400000"/>
              <a:gd name="f2" fmla="val 180"/>
              <a:gd name="f3" fmla="val w"/>
              <a:gd name="f4" fmla="val h"/>
              <a:gd name="f5" fmla="val 0"/>
              <a:gd name="f6" fmla="val 143"/>
              <a:gd name="f7" fmla="val 15"/>
              <a:gd name="f8" fmla="val 5"/>
              <a:gd name="f9" fmla="val 10"/>
              <a:gd name="f10" fmla="val 95"/>
              <a:gd name="f11" fmla="val 48"/>
              <a:gd name="f12" fmla="val 47"/>
              <a:gd name="f13" fmla="val 94"/>
              <a:gd name="f14" fmla="+- 0 0 -90"/>
              <a:gd name="f15" fmla="*/ f3 1 143"/>
              <a:gd name="f16" fmla="*/ f4 1 15"/>
              <a:gd name="f17" fmla="+- f7 0 f5"/>
              <a:gd name="f18" fmla="+- f6 0 f5"/>
              <a:gd name="f19" fmla="*/ f14 f0 1"/>
              <a:gd name="f20" fmla="*/ f18 1 143"/>
              <a:gd name="f21" fmla="*/ f17 1 15"/>
              <a:gd name="f22" fmla="*/ 143 f18 1"/>
              <a:gd name="f23" fmla="*/ 0 f17 1"/>
              <a:gd name="f24" fmla="*/ 15 f17 1"/>
              <a:gd name="f25" fmla="*/ 0 f18 1"/>
              <a:gd name="f26" fmla="*/ f19 1 f2"/>
              <a:gd name="f27" fmla="*/ f22 1 143"/>
              <a:gd name="f28" fmla="*/ f23 1 15"/>
              <a:gd name="f29" fmla="*/ f24 1 15"/>
              <a:gd name="f30" fmla="*/ f25 1 143"/>
              <a:gd name="f31" fmla="*/ 0 1 f20"/>
              <a:gd name="f32" fmla="*/ f6 1 f20"/>
              <a:gd name="f33" fmla="*/ 0 1 f21"/>
              <a:gd name="f34" fmla="*/ f7 1 f21"/>
              <a:gd name="f35" fmla="+- f26 0 f1"/>
              <a:gd name="f36" fmla="*/ f27 1 f20"/>
              <a:gd name="f37" fmla="*/ f28 1 f21"/>
              <a:gd name="f38" fmla="*/ f29 1 f21"/>
              <a:gd name="f39" fmla="*/ f30 1 f20"/>
              <a:gd name="f40" fmla="*/ f31 f15 1"/>
              <a:gd name="f41" fmla="*/ f32 f15 1"/>
              <a:gd name="f42" fmla="*/ f34 f16 1"/>
              <a:gd name="f43" fmla="*/ f33 f16 1"/>
              <a:gd name="f44" fmla="*/ f36 f15 1"/>
              <a:gd name="f45" fmla="*/ f37 f16 1"/>
              <a:gd name="f46" fmla="*/ f38 f16 1"/>
              <a:gd name="f47" fmla="*/ f39 f15 1"/>
            </a:gdLst>
            <a:ahLst/>
            <a:cxnLst>
              <a:cxn ang="3cd4">
                <a:pos x="hc" y="t"/>
              </a:cxn>
              <a:cxn ang="0">
                <a:pos x="r" y="vc"/>
              </a:cxn>
              <a:cxn ang="cd4">
                <a:pos x="hc" y="b"/>
              </a:cxn>
              <a:cxn ang="cd2">
                <a:pos x="l" y="vc"/>
              </a:cxn>
              <a:cxn ang="f35">
                <a:pos x="f44" y="f45"/>
              </a:cxn>
              <a:cxn ang="f35">
                <a:pos x="f44" y="f46"/>
              </a:cxn>
              <a:cxn ang="f35">
                <a:pos x="f47" y="f46"/>
              </a:cxn>
              <a:cxn ang="f35">
                <a:pos x="f47" y="f45"/>
              </a:cxn>
              <a:cxn ang="f35">
                <a:pos x="f44" y="f45"/>
              </a:cxn>
            </a:cxnLst>
            <a:rect l="f40" t="f43" r="f41" b="f42"/>
            <a:pathLst>
              <a:path w="143" h="15">
                <a:moveTo>
                  <a:pt x="f6" y="f5"/>
                </a:moveTo>
                <a:cubicBezTo>
                  <a:pt x="f6" y="f8"/>
                  <a:pt x="f6" y="f9"/>
                  <a:pt x="f6" y="f7"/>
                </a:cubicBezTo>
                <a:cubicBezTo>
                  <a:pt x="f10" y="f7"/>
                  <a:pt x="f11" y="f7"/>
                  <a:pt x="f5" y="f7"/>
                </a:cubicBezTo>
                <a:cubicBezTo>
                  <a:pt x="f5" y="f9"/>
                  <a:pt x="f5" y="f8"/>
                  <a:pt x="f5" y="f5"/>
                </a:cubicBezTo>
                <a:cubicBezTo>
                  <a:pt x="f12" y="f5"/>
                  <a:pt x="f13"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 name="Freeform 61">
            <a:extLst>
              <a:ext uri="{FF2B5EF4-FFF2-40B4-BE49-F238E27FC236}">
                <a16:creationId xmlns:a16="http://schemas.microsoft.com/office/drawing/2014/main" id="{A1D732D7-75F4-FBA1-AA42-6B36D859C5D3}"/>
              </a:ext>
            </a:extLst>
          </p:cNvPr>
          <p:cNvSpPr/>
          <p:nvPr/>
        </p:nvSpPr>
        <p:spPr>
          <a:xfrm>
            <a:off x="8770933" y="5584826"/>
            <a:ext cx="330198" cy="30166"/>
          </a:xfrm>
          <a:custGeom>
            <a:avLst/>
            <a:gdLst>
              <a:gd name="f0" fmla="val 10800000"/>
              <a:gd name="f1" fmla="val 5400000"/>
              <a:gd name="f2" fmla="val 180"/>
              <a:gd name="f3" fmla="val w"/>
              <a:gd name="f4" fmla="val h"/>
              <a:gd name="f5" fmla="val 0"/>
              <a:gd name="f6" fmla="val 143"/>
              <a:gd name="f7" fmla="val 13"/>
              <a:gd name="f8" fmla="val 8"/>
              <a:gd name="f9" fmla="val 4"/>
              <a:gd name="f10" fmla="val 47"/>
              <a:gd name="f11" fmla="val 95"/>
              <a:gd name="f12" fmla="val 48"/>
              <a:gd name="f13" fmla="+- 0 0 -90"/>
              <a:gd name="f14" fmla="*/ f3 1 143"/>
              <a:gd name="f15" fmla="*/ f4 1 13"/>
              <a:gd name="f16" fmla="+- f7 0 f5"/>
              <a:gd name="f17" fmla="+- f6 0 f5"/>
              <a:gd name="f18" fmla="*/ f13 f0 1"/>
              <a:gd name="f19" fmla="*/ f17 1 143"/>
              <a:gd name="f20" fmla="*/ f16 1 13"/>
              <a:gd name="f21" fmla="*/ 0 f17 1"/>
              <a:gd name="f22" fmla="*/ 13 f16 1"/>
              <a:gd name="f23" fmla="*/ 0 f16 1"/>
              <a:gd name="f24" fmla="*/ 143 f17 1"/>
              <a:gd name="f25" fmla="*/ f18 1 f2"/>
              <a:gd name="f26" fmla="*/ f21 1 143"/>
              <a:gd name="f27" fmla="*/ f22 1 13"/>
              <a:gd name="f28" fmla="*/ f23 1 13"/>
              <a:gd name="f29" fmla="*/ f24 1 143"/>
              <a:gd name="f30" fmla="*/ 0 1 f19"/>
              <a:gd name="f31" fmla="*/ f6 1 f19"/>
              <a:gd name="f32" fmla="*/ 0 1 f20"/>
              <a:gd name="f33" fmla="*/ f7 1 f20"/>
              <a:gd name="f34" fmla="+- f25 0 f1"/>
              <a:gd name="f35" fmla="*/ f26 1 f19"/>
              <a:gd name="f36" fmla="*/ f27 1 f20"/>
              <a:gd name="f37" fmla="*/ f28 1 f20"/>
              <a:gd name="f38" fmla="*/ f29 1 f19"/>
              <a:gd name="f39" fmla="*/ f30 f14 1"/>
              <a:gd name="f40" fmla="*/ f31 f14 1"/>
              <a:gd name="f41" fmla="*/ f33 f15 1"/>
              <a:gd name="f42" fmla="*/ f32 f15 1"/>
              <a:gd name="f43" fmla="*/ f35 f14 1"/>
              <a:gd name="f44" fmla="*/ f36 f15 1"/>
              <a:gd name="f45" fmla="*/ f37 f15 1"/>
              <a:gd name="f46" fmla="*/ f38 f14 1"/>
            </a:gdLst>
            <a:ahLst/>
            <a:cxnLst>
              <a:cxn ang="3cd4">
                <a:pos x="hc" y="t"/>
              </a:cxn>
              <a:cxn ang="0">
                <a:pos x="r" y="vc"/>
              </a:cxn>
              <a:cxn ang="cd4">
                <a:pos x="hc" y="b"/>
              </a:cxn>
              <a:cxn ang="cd2">
                <a:pos x="l" y="vc"/>
              </a:cxn>
              <a:cxn ang="f34">
                <a:pos x="f43" y="f44"/>
              </a:cxn>
              <a:cxn ang="f34">
                <a:pos x="f43" y="f45"/>
              </a:cxn>
              <a:cxn ang="f34">
                <a:pos x="f46" y="f45"/>
              </a:cxn>
              <a:cxn ang="f34">
                <a:pos x="f46" y="f44"/>
              </a:cxn>
              <a:cxn ang="f34">
                <a:pos x="f43" y="f44"/>
              </a:cxn>
            </a:cxnLst>
            <a:rect l="f39" t="f42" r="f40" b="f41"/>
            <a:pathLst>
              <a:path w="143" h="13">
                <a:moveTo>
                  <a:pt x="f5" y="f7"/>
                </a:moveTo>
                <a:cubicBezTo>
                  <a:pt x="f5" y="f8"/>
                  <a:pt x="f5" y="f9"/>
                  <a:pt x="f5" y="f5"/>
                </a:cubicBezTo>
                <a:cubicBezTo>
                  <a:pt x="f10" y="f5"/>
                  <a:pt x="f11" y="f5"/>
                  <a:pt x="f6" y="f5"/>
                </a:cubicBezTo>
                <a:cubicBezTo>
                  <a:pt x="f6" y="f9"/>
                  <a:pt x="f6" y="f8"/>
                  <a:pt x="f6" y="f7"/>
                </a:cubicBezTo>
                <a:cubicBezTo>
                  <a:pt x="f11"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 name="Freeform 62">
            <a:extLst>
              <a:ext uri="{FF2B5EF4-FFF2-40B4-BE49-F238E27FC236}">
                <a16:creationId xmlns:a16="http://schemas.microsoft.com/office/drawing/2014/main" id="{A91EB77B-921E-5F71-408B-75B443E1B336}"/>
              </a:ext>
            </a:extLst>
          </p:cNvPr>
          <p:cNvSpPr/>
          <p:nvPr/>
        </p:nvSpPr>
        <p:spPr>
          <a:xfrm>
            <a:off x="8770933" y="5635620"/>
            <a:ext cx="330198" cy="23810"/>
          </a:xfrm>
          <a:custGeom>
            <a:avLst/>
            <a:gdLst>
              <a:gd name="f0" fmla="val 10800000"/>
              <a:gd name="f1" fmla="val 5400000"/>
              <a:gd name="f2" fmla="val 180"/>
              <a:gd name="f3" fmla="val w"/>
              <a:gd name="f4" fmla="val h"/>
              <a:gd name="f5" fmla="val 0"/>
              <a:gd name="f6" fmla="val 143"/>
              <a:gd name="f7" fmla="val 10"/>
              <a:gd name="f8" fmla="val 6"/>
              <a:gd name="f9" fmla="val 3"/>
              <a:gd name="f10" fmla="val 47"/>
              <a:gd name="f11" fmla="val 95"/>
              <a:gd name="f12" fmla="val 48"/>
              <a:gd name="f13" fmla="+- 0 0 -90"/>
              <a:gd name="f14" fmla="*/ f3 1 143"/>
              <a:gd name="f15" fmla="*/ f4 1 10"/>
              <a:gd name="f16" fmla="+- f7 0 f5"/>
              <a:gd name="f17" fmla="+- f6 0 f5"/>
              <a:gd name="f18" fmla="*/ f13 f0 1"/>
              <a:gd name="f19" fmla="*/ f16 1 10"/>
              <a:gd name="f20" fmla="*/ f17 1 143"/>
              <a:gd name="f21" fmla="*/ 0 f17 1"/>
              <a:gd name="f22" fmla="*/ 10 f16 1"/>
              <a:gd name="f23" fmla="*/ 0 f16 1"/>
              <a:gd name="f24" fmla="*/ 143 f17 1"/>
              <a:gd name="f25" fmla="*/ f18 1 f2"/>
              <a:gd name="f26" fmla="*/ f21 1 143"/>
              <a:gd name="f27" fmla="*/ f22 1 10"/>
              <a:gd name="f28" fmla="*/ f23 1 10"/>
              <a:gd name="f29" fmla="*/ f24 1 143"/>
              <a:gd name="f30" fmla="*/ 0 1 f20"/>
              <a:gd name="f31" fmla="*/ f6 1 f20"/>
              <a:gd name="f32" fmla="*/ 0 1 f19"/>
              <a:gd name="f33" fmla="*/ f7 1 f19"/>
              <a:gd name="f34" fmla="+- f25 0 f1"/>
              <a:gd name="f35" fmla="*/ f26 1 f20"/>
              <a:gd name="f36" fmla="*/ f27 1 f19"/>
              <a:gd name="f37" fmla="*/ f28 1 f19"/>
              <a:gd name="f38" fmla="*/ f29 1 f20"/>
              <a:gd name="f39" fmla="*/ f30 f14 1"/>
              <a:gd name="f40" fmla="*/ f31 f14 1"/>
              <a:gd name="f41" fmla="*/ f33 f15 1"/>
              <a:gd name="f42" fmla="*/ f32 f15 1"/>
              <a:gd name="f43" fmla="*/ f35 f14 1"/>
              <a:gd name="f44" fmla="*/ f36 f15 1"/>
              <a:gd name="f45" fmla="*/ f37 f15 1"/>
              <a:gd name="f46" fmla="*/ f38 f14 1"/>
            </a:gdLst>
            <a:ahLst/>
            <a:cxnLst>
              <a:cxn ang="3cd4">
                <a:pos x="hc" y="t"/>
              </a:cxn>
              <a:cxn ang="0">
                <a:pos x="r" y="vc"/>
              </a:cxn>
              <a:cxn ang="cd4">
                <a:pos x="hc" y="b"/>
              </a:cxn>
              <a:cxn ang="cd2">
                <a:pos x="l" y="vc"/>
              </a:cxn>
              <a:cxn ang="f34">
                <a:pos x="f43" y="f44"/>
              </a:cxn>
              <a:cxn ang="f34">
                <a:pos x="f43" y="f45"/>
              </a:cxn>
              <a:cxn ang="f34">
                <a:pos x="f46" y="f45"/>
              </a:cxn>
              <a:cxn ang="f34">
                <a:pos x="f46" y="f44"/>
              </a:cxn>
              <a:cxn ang="f34">
                <a:pos x="f43" y="f44"/>
              </a:cxn>
            </a:cxnLst>
            <a:rect l="f39" t="f42" r="f40" b="f41"/>
            <a:pathLst>
              <a:path w="143" h="10">
                <a:moveTo>
                  <a:pt x="f5" y="f7"/>
                </a:moveTo>
                <a:cubicBezTo>
                  <a:pt x="f5" y="f8"/>
                  <a:pt x="f5" y="f9"/>
                  <a:pt x="f5" y="f5"/>
                </a:cubicBezTo>
                <a:cubicBezTo>
                  <a:pt x="f10" y="f5"/>
                  <a:pt x="f11" y="f5"/>
                  <a:pt x="f6" y="f5"/>
                </a:cubicBezTo>
                <a:cubicBezTo>
                  <a:pt x="f6" y="f9"/>
                  <a:pt x="f6" y="f8"/>
                  <a:pt x="f6" y="f7"/>
                </a:cubicBezTo>
                <a:cubicBezTo>
                  <a:pt x="f11" y="f7"/>
                  <a:pt x="f12"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63">
            <a:extLst>
              <a:ext uri="{FF2B5EF4-FFF2-40B4-BE49-F238E27FC236}">
                <a16:creationId xmlns:a16="http://schemas.microsoft.com/office/drawing/2014/main" id="{7D1F3015-A89A-294C-9C25-28294B05C951}"/>
              </a:ext>
            </a:extLst>
          </p:cNvPr>
          <p:cNvSpPr/>
          <p:nvPr/>
        </p:nvSpPr>
        <p:spPr>
          <a:xfrm>
            <a:off x="8770933" y="5680079"/>
            <a:ext cx="330198" cy="22229"/>
          </a:xfrm>
          <a:custGeom>
            <a:avLst/>
            <a:gdLst>
              <a:gd name="f0" fmla="val 10800000"/>
              <a:gd name="f1" fmla="val 5400000"/>
              <a:gd name="f2" fmla="val 180"/>
              <a:gd name="f3" fmla="val w"/>
              <a:gd name="f4" fmla="val h"/>
              <a:gd name="f5" fmla="val 0"/>
              <a:gd name="f6" fmla="val 143"/>
              <a:gd name="f7" fmla="val 10"/>
              <a:gd name="f8" fmla="val 7"/>
              <a:gd name="f9" fmla="val 4"/>
              <a:gd name="f10" fmla="val 47"/>
              <a:gd name="f11" fmla="val 94"/>
              <a:gd name="f12" fmla="val 3"/>
              <a:gd name="f13" fmla="val 6"/>
              <a:gd name="f14" fmla="val 95"/>
              <a:gd name="f15" fmla="val 48"/>
              <a:gd name="f16" fmla="+- 0 0 -90"/>
              <a:gd name="f17" fmla="*/ f3 1 143"/>
              <a:gd name="f18" fmla="*/ f4 1 10"/>
              <a:gd name="f19" fmla="+- f7 0 f5"/>
              <a:gd name="f20" fmla="+- f6 0 f5"/>
              <a:gd name="f21" fmla="*/ f16 f0 1"/>
              <a:gd name="f22" fmla="*/ f19 1 10"/>
              <a:gd name="f23" fmla="*/ f20 1 143"/>
              <a:gd name="f24" fmla="*/ 0 f20 1"/>
              <a:gd name="f25" fmla="*/ 10 f19 1"/>
              <a:gd name="f26" fmla="*/ 0 f19 1"/>
              <a:gd name="f27" fmla="*/ 143 f20 1"/>
              <a:gd name="f28" fmla="*/ f21 1 f2"/>
              <a:gd name="f29" fmla="*/ f24 1 143"/>
              <a:gd name="f30" fmla="*/ f25 1 10"/>
              <a:gd name="f31" fmla="*/ f26 1 10"/>
              <a:gd name="f32" fmla="*/ f27 1 143"/>
              <a:gd name="f33" fmla="*/ 0 1 f23"/>
              <a:gd name="f34" fmla="*/ f6 1 f23"/>
              <a:gd name="f35" fmla="*/ 0 1 f22"/>
              <a:gd name="f36" fmla="*/ f7 1 f22"/>
              <a:gd name="f37" fmla="+- f28 0 f1"/>
              <a:gd name="f38" fmla="*/ f29 1 f23"/>
              <a:gd name="f39" fmla="*/ f30 1 f22"/>
              <a:gd name="f40" fmla="*/ f31 1 f22"/>
              <a:gd name="f41" fmla="*/ f32 1 f23"/>
              <a:gd name="f42" fmla="*/ f33 f17 1"/>
              <a:gd name="f43" fmla="*/ f34 f17 1"/>
              <a:gd name="f44" fmla="*/ f36 f18 1"/>
              <a:gd name="f45" fmla="*/ f35 f18 1"/>
              <a:gd name="f46" fmla="*/ f38 f17 1"/>
              <a:gd name="f47" fmla="*/ f39 f18 1"/>
              <a:gd name="f48" fmla="*/ f40 f18 1"/>
              <a:gd name="f49" fmla="*/ f41 f17 1"/>
            </a:gdLst>
            <a:ahLst/>
            <a:cxnLst>
              <a:cxn ang="3cd4">
                <a:pos x="hc" y="t"/>
              </a:cxn>
              <a:cxn ang="0">
                <a:pos x="r" y="vc"/>
              </a:cxn>
              <a:cxn ang="cd4">
                <a:pos x="hc" y="b"/>
              </a:cxn>
              <a:cxn ang="cd2">
                <a:pos x="l" y="vc"/>
              </a:cxn>
              <a:cxn ang="f37">
                <a:pos x="f46" y="f47"/>
              </a:cxn>
              <a:cxn ang="f37">
                <a:pos x="f46" y="f48"/>
              </a:cxn>
              <a:cxn ang="f37">
                <a:pos x="f49" y="f48"/>
              </a:cxn>
              <a:cxn ang="f37">
                <a:pos x="f49" y="f47"/>
              </a:cxn>
              <a:cxn ang="f37">
                <a:pos x="f46" y="f47"/>
              </a:cxn>
            </a:cxnLst>
            <a:rect l="f42" t="f45" r="f43" b="f44"/>
            <a:pathLst>
              <a:path w="143" h="10">
                <a:moveTo>
                  <a:pt x="f5" y="f7"/>
                </a:moveTo>
                <a:cubicBezTo>
                  <a:pt x="f5" y="f8"/>
                  <a:pt x="f5" y="f9"/>
                  <a:pt x="f5" y="f5"/>
                </a:cubicBezTo>
                <a:cubicBezTo>
                  <a:pt x="f10" y="f5"/>
                  <a:pt x="f11" y="f5"/>
                  <a:pt x="f6" y="f5"/>
                </a:cubicBezTo>
                <a:cubicBezTo>
                  <a:pt x="f6" y="f12"/>
                  <a:pt x="f6" y="f13"/>
                  <a:pt x="f6" y="f7"/>
                </a:cubicBezTo>
                <a:cubicBezTo>
                  <a:pt x="f14" y="f7"/>
                  <a:pt x="f15"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0" name="Freeform 64">
            <a:extLst>
              <a:ext uri="{FF2B5EF4-FFF2-40B4-BE49-F238E27FC236}">
                <a16:creationId xmlns:a16="http://schemas.microsoft.com/office/drawing/2014/main" id="{C8F3BE30-A6E3-CC08-58C5-B5451D9D7001}"/>
              </a:ext>
            </a:extLst>
          </p:cNvPr>
          <p:cNvSpPr/>
          <p:nvPr/>
        </p:nvSpPr>
        <p:spPr>
          <a:xfrm>
            <a:off x="7623179" y="5591171"/>
            <a:ext cx="98426" cy="53977"/>
          </a:xfrm>
          <a:custGeom>
            <a:avLst/>
            <a:gdLst>
              <a:gd name="f0" fmla="val 10800000"/>
              <a:gd name="f1" fmla="val 5400000"/>
              <a:gd name="f2" fmla="val 180"/>
              <a:gd name="f3" fmla="val w"/>
              <a:gd name="f4" fmla="val h"/>
              <a:gd name="f5" fmla="val 0"/>
              <a:gd name="f6" fmla="val 43"/>
              <a:gd name="f7" fmla="val 23"/>
              <a:gd name="f8" fmla="val 28"/>
              <a:gd name="f9" fmla="val 15"/>
              <a:gd name="f10" fmla="val 8"/>
              <a:gd name="f11" fmla="val 14"/>
              <a:gd name="f12" fmla="val 7"/>
              <a:gd name="f13" fmla="+- 0 0 -90"/>
              <a:gd name="f14" fmla="*/ f3 1 43"/>
              <a:gd name="f15" fmla="*/ f4 1 23"/>
              <a:gd name="f16" fmla="+- f7 0 f5"/>
              <a:gd name="f17" fmla="+- f6 0 f5"/>
              <a:gd name="f18" fmla="*/ f13 f0 1"/>
              <a:gd name="f19" fmla="*/ f17 1 43"/>
              <a:gd name="f20" fmla="*/ f16 1 23"/>
              <a:gd name="f21" fmla="*/ 43 f17 1"/>
              <a:gd name="f22" fmla="*/ 23 f16 1"/>
              <a:gd name="f23" fmla="*/ 0 f17 1"/>
              <a:gd name="f24" fmla="*/ 0 f16 1"/>
              <a:gd name="f25" fmla="*/ f18 1 f2"/>
              <a:gd name="f26" fmla="*/ f21 1 43"/>
              <a:gd name="f27" fmla="*/ f22 1 23"/>
              <a:gd name="f28" fmla="*/ f23 1 43"/>
              <a:gd name="f29" fmla="*/ f24 1 23"/>
              <a:gd name="f30" fmla="*/ 0 1 f19"/>
              <a:gd name="f31" fmla="*/ f6 1 f19"/>
              <a:gd name="f32" fmla="*/ 0 1 f20"/>
              <a:gd name="f33" fmla="*/ f7 1 f20"/>
              <a:gd name="f34" fmla="+- f25 0 f1"/>
              <a:gd name="f35" fmla="*/ f26 1 f19"/>
              <a:gd name="f36" fmla="*/ f27 1 f20"/>
              <a:gd name="f37" fmla="*/ f28 1 f19"/>
              <a:gd name="f38" fmla="*/ f29 1 f20"/>
              <a:gd name="f39" fmla="*/ f30 f14 1"/>
              <a:gd name="f40" fmla="*/ f31 f14 1"/>
              <a:gd name="f41" fmla="*/ f33 f15 1"/>
              <a:gd name="f42" fmla="*/ f32 f15 1"/>
              <a:gd name="f43" fmla="*/ f35 f14 1"/>
              <a:gd name="f44" fmla="*/ f36 f15 1"/>
              <a:gd name="f45" fmla="*/ f37 f14 1"/>
              <a:gd name="f46" fmla="*/ f38 f15 1"/>
            </a:gdLst>
            <a:ahLst/>
            <a:cxnLst>
              <a:cxn ang="3cd4">
                <a:pos x="hc" y="t"/>
              </a:cxn>
              <a:cxn ang="0">
                <a:pos x="r" y="vc"/>
              </a:cxn>
              <a:cxn ang="cd4">
                <a:pos x="hc" y="b"/>
              </a:cxn>
              <a:cxn ang="cd2">
                <a:pos x="l" y="vc"/>
              </a:cxn>
              <a:cxn ang="f34">
                <a:pos x="f43" y="f44"/>
              </a:cxn>
              <a:cxn ang="f34">
                <a:pos x="f45" y="f44"/>
              </a:cxn>
              <a:cxn ang="f34">
                <a:pos x="f45" y="f46"/>
              </a:cxn>
              <a:cxn ang="f34">
                <a:pos x="f43" y="f46"/>
              </a:cxn>
              <a:cxn ang="f34">
                <a:pos x="f43" y="f44"/>
              </a:cxn>
            </a:cxnLst>
            <a:rect l="f39" t="f42" r="f40" b="f41"/>
            <a:pathLst>
              <a:path w="43" h="23">
                <a:moveTo>
                  <a:pt x="f6" y="f7"/>
                </a:moveTo>
                <a:cubicBezTo>
                  <a:pt x="f8" y="f7"/>
                  <a:pt x="f9" y="f7"/>
                  <a:pt x="f5" y="f7"/>
                </a:cubicBezTo>
                <a:cubicBezTo>
                  <a:pt x="f5" y="f9"/>
                  <a:pt x="f5" y="f10"/>
                  <a:pt x="f5" y="f5"/>
                </a:cubicBezTo>
                <a:cubicBezTo>
                  <a:pt x="f11" y="f5"/>
                  <a:pt x="f8" y="f5"/>
                  <a:pt x="f6" y="f5"/>
                </a:cubicBezTo>
                <a:cubicBezTo>
                  <a:pt x="f6" y="f12"/>
                  <a:pt x="f6" y="f11"/>
                  <a:pt x="f6"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1" name="Freeform 65">
            <a:extLst>
              <a:ext uri="{FF2B5EF4-FFF2-40B4-BE49-F238E27FC236}">
                <a16:creationId xmlns:a16="http://schemas.microsoft.com/office/drawing/2014/main" id="{47CCC441-910A-6C8C-6C82-E82D488FB918}"/>
              </a:ext>
            </a:extLst>
          </p:cNvPr>
          <p:cNvSpPr/>
          <p:nvPr/>
        </p:nvSpPr>
        <p:spPr>
          <a:xfrm>
            <a:off x="7751761" y="5591171"/>
            <a:ext cx="85725" cy="50804"/>
          </a:xfrm>
          <a:custGeom>
            <a:avLst/>
            <a:gdLst>
              <a:gd name="f0" fmla="val 10800000"/>
              <a:gd name="f1" fmla="val 5400000"/>
              <a:gd name="f2" fmla="val 180"/>
              <a:gd name="f3" fmla="val w"/>
              <a:gd name="f4" fmla="val h"/>
              <a:gd name="f5" fmla="val 0"/>
              <a:gd name="f6" fmla="val 37"/>
              <a:gd name="f7" fmla="val 22"/>
              <a:gd name="f8" fmla="val 15"/>
              <a:gd name="f9" fmla="val 8"/>
              <a:gd name="f10" fmla="val 13"/>
              <a:gd name="f11" fmla="val 24"/>
              <a:gd name="f12" fmla="val 7"/>
              <a:gd name="f13" fmla="val 14"/>
              <a:gd name="f14" fmla="val 25"/>
              <a:gd name="f15" fmla="+- 0 0 -90"/>
              <a:gd name="f16" fmla="*/ f3 1 37"/>
              <a:gd name="f17" fmla="*/ f4 1 22"/>
              <a:gd name="f18" fmla="+- f7 0 f5"/>
              <a:gd name="f19" fmla="+- f6 0 f5"/>
              <a:gd name="f20" fmla="*/ f15 f0 1"/>
              <a:gd name="f21" fmla="*/ f19 1 37"/>
              <a:gd name="f22" fmla="*/ f18 1 22"/>
              <a:gd name="f23" fmla="*/ 0 f19 1"/>
              <a:gd name="f24" fmla="*/ 22 f18 1"/>
              <a:gd name="f25" fmla="*/ 0 f18 1"/>
              <a:gd name="f26" fmla="*/ 37 f19 1"/>
              <a:gd name="f27" fmla="*/ f20 1 f2"/>
              <a:gd name="f28" fmla="*/ f23 1 37"/>
              <a:gd name="f29" fmla="*/ f24 1 22"/>
              <a:gd name="f30" fmla="*/ f25 1 22"/>
              <a:gd name="f31" fmla="*/ f26 1 37"/>
              <a:gd name="f32" fmla="*/ 0 1 f21"/>
              <a:gd name="f33" fmla="*/ f6 1 f21"/>
              <a:gd name="f34" fmla="*/ 0 1 f22"/>
              <a:gd name="f35" fmla="*/ f7 1 f22"/>
              <a:gd name="f36" fmla="+- f27 0 f1"/>
              <a:gd name="f37" fmla="*/ f28 1 f21"/>
              <a:gd name="f38" fmla="*/ f29 1 f22"/>
              <a:gd name="f39" fmla="*/ f30 1 f22"/>
              <a:gd name="f40" fmla="*/ f31 1 f21"/>
              <a:gd name="f41" fmla="*/ f32 f16 1"/>
              <a:gd name="f42" fmla="*/ f33 f16 1"/>
              <a:gd name="f43" fmla="*/ f35 f17 1"/>
              <a:gd name="f44" fmla="*/ f34 f17 1"/>
              <a:gd name="f45" fmla="*/ f37 f16 1"/>
              <a:gd name="f46" fmla="*/ f38 f17 1"/>
              <a:gd name="f47" fmla="*/ f39 f17 1"/>
              <a:gd name="f48" fmla="*/ f40 f16 1"/>
            </a:gdLst>
            <a:ahLst/>
            <a:cxnLst>
              <a:cxn ang="3cd4">
                <a:pos x="hc" y="t"/>
              </a:cxn>
              <a:cxn ang="0">
                <a:pos x="r" y="vc"/>
              </a:cxn>
              <a:cxn ang="cd4">
                <a:pos x="hc" y="b"/>
              </a:cxn>
              <a:cxn ang="cd2">
                <a:pos x="l" y="vc"/>
              </a:cxn>
              <a:cxn ang="f36">
                <a:pos x="f45" y="f46"/>
              </a:cxn>
              <a:cxn ang="f36">
                <a:pos x="f45" y="f47"/>
              </a:cxn>
              <a:cxn ang="f36">
                <a:pos x="f48" y="f47"/>
              </a:cxn>
              <a:cxn ang="f36">
                <a:pos x="f48" y="f46"/>
              </a:cxn>
              <a:cxn ang="f36">
                <a:pos x="f45" y="f46"/>
              </a:cxn>
            </a:cxnLst>
            <a:rect l="f41" t="f44" r="f42" b="f43"/>
            <a:pathLst>
              <a:path w="37" h="22">
                <a:moveTo>
                  <a:pt x="f5" y="f7"/>
                </a:moveTo>
                <a:cubicBezTo>
                  <a:pt x="f5" y="f8"/>
                  <a:pt x="f5" y="f9"/>
                  <a:pt x="f5" y="f5"/>
                </a:cubicBezTo>
                <a:cubicBezTo>
                  <a:pt x="f10" y="f5"/>
                  <a:pt x="f11" y="f5"/>
                  <a:pt x="f6" y="f5"/>
                </a:cubicBezTo>
                <a:cubicBezTo>
                  <a:pt x="f6" y="f12"/>
                  <a:pt x="f6" y="f13"/>
                  <a:pt x="f6" y="f7"/>
                </a:cubicBezTo>
                <a:cubicBezTo>
                  <a:pt x="f14" y="f7"/>
                  <a:pt x="f10" y="f7"/>
                  <a:pt x="f5"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66">
            <a:extLst>
              <a:ext uri="{FF2B5EF4-FFF2-40B4-BE49-F238E27FC236}">
                <a16:creationId xmlns:a16="http://schemas.microsoft.com/office/drawing/2014/main" id="{66000BEE-E0B1-5AD2-CF9E-1E99BFDC6246}"/>
              </a:ext>
            </a:extLst>
          </p:cNvPr>
          <p:cNvSpPr/>
          <p:nvPr/>
        </p:nvSpPr>
        <p:spPr>
          <a:xfrm>
            <a:off x="7883527" y="5591171"/>
            <a:ext cx="66678" cy="50804"/>
          </a:xfrm>
          <a:custGeom>
            <a:avLst/>
            <a:gdLst>
              <a:gd name="f0" fmla="val 10800000"/>
              <a:gd name="f1" fmla="val 5400000"/>
              <a:gd name="f2" fmla="val 180"/>
              <a:gd name="f3" fmla="val w"/>
              <a:gd name="f4" fmla="val h"/>
              <a:gd name="f5" fmla="val 0"/>
              <a:gd name="f6" fmla="val 29"/>
              <a:gd name="f7" fmla="val 22"/>
              <a:gd name="f8" fmla="val 8"/>
              <a:gd name="f9" fmla="val 15"/>
              <a:gd name="f10" fmla="val 19"/>
              <a:gd name="f11" fmla="val 10"/>
              <a:gd name="f12" fmla="val 9"/>
              <a:gd name="f13" fmla="+- 0 0 -90"/>
              <a:gd name="f14" fmla="*/ f3 1 29"/>
              <a:gd name="f15" fmla="*/ f4 1 22"/>
              <a:gd name="f16" fmla="+- f7 0 f5"/>
              <a:gd name="f17" fmla="+- f6 0 f5"/>
              <a:gd name="f18" fmla="*/ f13 f0 1"/>
              <a:gd name="f19" fmla="*/ f17 1 29"/>
              <a:gd name="f20" fmla="*/ f16 1 22"/>
              <a:gd name="f21" fmla="*/ 29 f17 1"/>
              <a:gd name="f22" fmla="*/ 0 f16 1"/>
              <a:gd name="f23" fmla="*/ 22 f16 1"/>
              <a:gd name="f24" fmla="*/ 0 f17 1"/>
              <a:gd name="f25" fmla="*/ f18 1 f2"/>
              <a:gd name="f26" fmla="*/ f21 1 29"/>
              <a:gd name="f27" fmla="*/ f22 1 22"/>
              <a:gd name="f28" fmla="*/ f23 1 22"/>
              <a:gd name="f29" fmla="*/ f24 1 29"/>
              <a:gd name="f30" fmla="*/ 0 1 f19"/>
              <a:gd name="f31" fmla="*/ f6 1 f19"/>
              <a:gd name="f32" fmla="*/ 0 1 f20"/>
              <a:gd name="f33" fmla="*/ f7 1 f20"/>
              <a:gd name="f34" fmla="+- f25 0 f1"/>
              <a:gd name="f35" fmla="*/ f26 1 f19"/>
              <a:gd name="f36" fmla="*/ f27 1 f20"/>
              <a:gd name="f37" fmla="*/ f28 1 f20"/>
              <a:gd name="f38" fmla="*/ f29 1 f19"/>
              <a:gd name="f39" fmla="*/ f30 f14 1"/>
              <a:gd name="f40" fmla="*/ f31 f14 1"/>
              <a:gd name="f41" fmla="*/ f33 f15 1"/>
              <a:gd name="f42" fmla="*/ f32 f15 1"/>
              <a:gd name="f43" fmla="*/ f35 f14 1"/>
              <a:gd name="f44" fmla="*/ f36 f15 1"/>
              <a:gd name="f45" fmla="*/ f37 f15 1"/>
              <a:gd name="f46" fmla="*/ f38 f14 1"/>
            </a:gdLst>
            <a:ahLst/>
            <a:cxnLst>
              <a:cxn ang="3cd4">
                <a:pos x="hc" y="t"/>
              </a:cxn>
              <a:cxn ang="0">
                <a:pos x="r" y="vc"/>
              </a:cxn>
              <a:cxn ang="cd4">
                <a:pos x="hc" y="b"/>
              </a:cxn>
              <a:cxn ang="cd2">
                <a:pos x="l" y="vc"/>
              </a:cxn>
              <a:cxn ang="f34">
                <a:pos x="f43" y="f44"/>
              </a:cxn>
              <a:cxn ang="f34">
                <a:pos x="f43" y="f45"/>
              </a:cxn>
              <a:cxn ang="f34">
                <a:pos x="f46" y="f45"/>
              </a:cxn>
              <a:cxn ang="f34">
                <a:pos x="f46" y="f44"/>
              </a:cxn>
              <a:cxn ang="f34">
                <a:pos x="f43" y="f44"/>
              </a:cxn>
            </a:cxnLst>
            <a:rect l="f39" t="f42" r="f40" b="f41"/>
            <a:pathLst>
              <a:path w="29" h="22">
                <a:moveTo>
                  <a:pt x="f6" y="f5"/>
                </a:moveTo>
                <a:cubicBezTo>
                  <a:pt x="f6" y="f8"/>
                  <a:pt x="f6" y="f9"/>
                  <a:pt x="f6" y="f7"/>
                </a:cubicBezTo>
                <a:cubicBezTo>
                  <a:pt x="f10" y="f7"/>
                  <a:pt x="f11" y="f7"/>
                  <a:pt x="f5" y="f7"/>
                </a:cubicBezTo>
                <a:cubicBezTo>
                  <a:pt x="f5" y="f9"/>
                  <a:pt x="f5" y="f8"/>
                  <a:pt x="f5" y="f5"/>
                </a:cubicBezTo>
                <a:cubicBezTo>
                  <a:pt x="f12" y="f5"/>
                  <a:pt x="f10" y="f5"/>
                  <a:pt x="f6"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67">
            <a:extLst>
              <a:ext uri="{FF2B5EF4-FFF2-40B4-BE49-F238E27FC236}">
                <a16:creationId xmlns:a16="http://schemas.microsoft.com/office/drawing/2014/main" id="{A078FF6F-C2C6-E33C-CCDC-0BE96E06D66D}"/>
              </a:ext>
            </a:extLst>
          </p:cNvPr>
          <p:cNvSpPr/>
          <p:nvPr/>
        </p:nvSpPr>
        <p:spPr>
          <a:xfrm>
            <a:off x="7716841" y="6396035"/>
            <a:ext cx="66678" cy="41276"/>
          </a:xfrm>
          <a:custGeom>
            <a:avLst/>
            <a:gdLst>
              <a:gd name="f0" fmla="val 10800000"/>
              <a:gd name="f1" fmla="val 5400000"/>
              <a:gd name="f2" fmla="val 180"/>
              <a:gd name="f3" fmla="val w"/>
              <a:gd name="f4" fmla="val h"/>
              <a:gd name="f5" fmla="val 0"/>
              <a:gd name="f6" fmla="val 29"/>
              <a:gd name="f7" fmla="val 18"/>
              <a:gd name="f8" fmla="val 2"/>
              <a:gd name="f9" fmla="val 12"/>
              <a:gd name="f10" fmla="val 7"/>
              <a:gd name="f11" fmla="val 11"/>
              <a:gd name="f12" fmla="val 14"/>
              <a:gd name="f13" fmla="val 10"/>
              <a:gd name="f14" fmla="val 9"/>
              <a:gd name="f15" fmla="val 8"/>
              <a:gd name="f16" fmla="val 5"/>
              <a:gd name="f17" fmla="val 1"/>
              <a:gd name="f18" fmla="val 6"/>
              <a:gd name="f19" fmla="val 4"/>
              <a:gd name="f20" fmla="val 3"/>
              <a:gd name="f21" fmla="val 13"/>
              <a:gd name="f22" fmla="val 24"/>
              <a:gd name="f23" fmla="val 28"/>
              <a:gd name="f24" fmla="val 27"/>
              <a:gd name="f25" fmla="val 15"/>
              <a:gd name="f26" fmla="val 25"/>
              <a:gd name="f27" fmla="val 16"/>
              <a:gd name="f28" fmla="val 17"/>
              <a:gd name="f29" fmla="+- 0 0 -90"/>
              <a:gd name="f30" fmla="*/ f3 1 29"/>
              <a:gd name="f31" fmla="*/ f4 1 18"/>
              <a:gd name="f32" fmla="+- f7 0 f5"/>
              <a:gd name="f33" fmla="+- f6 0 f5"/>
              <a:gd name="f34" fmla="*/ f29 f0 1"/>
              <a:gd name="f35" fmla="*/ f33 1 29"/>
              <a:gd name="f36" fmla="*/ f32 1 18"/>
              <a:gd name="f37" fmla="*/ 2 f33 1"/>
              <a:gd name="f38" fmla="*/ 12 f32 1"/>
              <a:gd name="f39" fmla="*/ 14 f33 1"/>
              <a:gd name="f40" fmla="*/ 10 f32 1"/>
              <a:gd name="f41" fmla="*/ 8 f32 1"/>
              <a:gd name="f42" fmla="*/ 1 f33 1"/>
              <a:gd name="f43" fmla="*/ 7 f32 1"/>
              <a:gd name="f44" fmla="*/ 0 f33 1"/>
              <a:gd name="f45" fmla="*/ 4 f32 1"/>
              <a:gd name="f46" fmla="*/ 13 f33 1"/>
              <a:gd name="f47" fmla="*/ 1 f32 1"/>
              <a:gd name="f48" fmla="*/ 29 f33 1"/>
              <a:gd name="f49" fmla="*/ 9 f32 1"/>
              <a:gd name="f50" fmla="*/ 25 f33 1"/>
              <a:gd name="f51" fmla="*/ 16 f32 1"/>
              <a:gd name="f52" fmla="*/ f34 1 f2"/>
              <a:gd name="f53" fmla="*/ f37 1 29"/>
              <a:gd name="f54" fmla="*/ f38 1 18"/>
              <a:gd name="f55" fmla="*/ f39 1 29"/>
              <a:gd name="f56" fmla="*/ f40 1 18"/>
              <a:gd name="f57" fmla="*/ f41 1 18"/>
              <a:gd name="f58" fmla="*/ f42 1 29"/>
              <a:gd name="f59" fmla="*/ f43 1 18"/>
              <a:gd name="f60" fmla="*/ f44 1 29"/>
              <a:gd name="f61" fmla="*/ f45 1 18"/>
              <a:gd name="f62" fmla="*/ f46 1 29"/>
              <a:gd name="f63" fmla="*/ f47 1 18"/>
              <a:gd name="f64" fmla="*/ f48 1 29"/>
              <a:gd name="f65" fmla="*/ f49 1 18"/>
              <a:gd name="f66" fmla="*/ f50 1 29"/>
              <a:gd name="f67" fmla="*/ f51 1 18"/>
              <a:gd name="f68" fmla="*/ 0 1 f35"/>
              <a:gd name="f69" fmla="*/ f6 1 f35"/>
              <a:gd name="f70" fmla="*/ 0 1 f36"/>
              <a:gd name="f71" fmla="*/ f7 1 f36"/>
              <a:gd name="f72" fmla="+- f52 0 f1"/>
              <a:gd name="f73" fmla="*/ f53 1 f35"/>
              <a:gd name="f74" fmla="*/ f54 1 f36"/>
              <a:gd name="f75" fmla="*/ f55 1 f35"/>
              <a:gd name="f76" fmla="*/ f56 1 f36"/>
              <a:gd name="f77" fmla="*/ f57 1 f36"/>
              <a:gd name="f78" fmla="*/ f58 1 f35"/>
              <a:gd name="f79" fmla="*/ f59 1 f36"/>
              <a:gd name="f80" fmla="*/ f60 1 f35"/>
              <a:gd name="f81" fmla="*/ f61 1 f36"/>
              <a:gd name="f82" fmla="*/ f62 1 f35"/>
              <a:gd name="f83" fmla="*/ f63 1 f36"/>
              <a:gd name="f84" fmla="*/ f64 1 f35"/>
              <a:gd name="f85" fmla="*/ f65 1 f36"/>
              <a:gd name="f86" fmla="*/ f66 1 f35"/>
              <a:gd name="f87" fmla="*/ f67 1 f36"/>
              <a:gd name="f88" fmla="*/ f68 f30 1"/>
              <a:gd name="f89" fmla="*/ f69 f30 1"/>
              <a:gd name="f90" fmla="*/ f71 f31 1"/>
              <a:gd name="f91" fmla="*/ f70 f31 1"/>
              <a:gd name="f92" fmla="*/ f73 f30 1"/>
              <a:gd name="f93" fmla="*/ f74 f31 1"/>
              <a:gd name="f94" fmla="*/ f75 f30 1"/>
              <a:gd name="f95" fmla="*/ f76 f31 1"/>
              <a:gd name="f96" fmla="*/ f77 f31 1"/>
              <a:gd name="f97" fmla="*/ f78 f30 1"/>
              <a:gd name="f98" fmla="*/ f79 f31 1"/>
              <a:gd name="f99" fmla="*/ f80 f30 1"/>
              <a:gd name="f100" fmla="*/ f81 f31 1"/>
              <a:gd name="f101" fmla="*/ f82 f30 1"/>
              <a:gd name="f102" fmla="*/ f83 f31 1"/>
              <a:gd name="f103" fmla="*/ f84 f30 1"/>
              <a:gd name="f104" fmla="*/ f85 f31 1"/>
              <a:gd name="f105" fmla="*/ f86 f30 1"/>
              <a:gd name="f106" fmla="*/ f87 f31 1"/>
            </a:gdLst>
            <a:ahLst/>
            <a:cxnLst>
              <a:cxn ang="3cd4">
                <a:pos x="hc" y="t"/>
              </a:cxn>
              <a:cxn ang="0">
                <a:pos x="r" y="vc"/>
              </a:cxn>
              <a:cxn ang="cd4">
                <a:pos x="hc" y="b"/>
              </a:cxn>
              <a:cxn ang="cd2">
                <a:pos x="l" y="vc"/>
              </a:cxn>
              <a:cxn ang="f72">
                <a:pos x="f92" y="f93"/>
              </a:cxn>
              <a:cxn ang="f72">
                <a:pos x="f94" y="f95"/>
              </a:cxn>
              <a:cxn ang="f72">
                <a:pos x="f94" y="f96"/>
              </a:cxn>
              <a:cxn ang="f72">
                <a:pos x="f97" y="f98"/>
              </a:cxn>
              <a:cxn ang="f72">
                <a:pos x="f99" y="f100"/>
              </a:cxn>
              <a:cxn ang="f72">
                <a:pos x="f101" y="f102"/>
              </a:cxn>
              <a:cxn ang="f72">
                <a:pos x="f103" y="f104"/>
              </a:cxn>
              <a:cxn ang="f72">
                <a:pos x="f105" y="f106"/>
              </a:cxn>
              <a:cxn ang="f72">
                <a:pos x="f92" y="f93"/>
              </a:cxn>
            </a:cxnLst>
            <a:rect l="f88" t="f91" r="f89" b="f90"/>
            <a:pathLst>
              <a:path w="29" h="18">
                <a:moveTo>
                  <a:pt x="f8" y="f9"/>
                </a:moveTo>
                <a:cubicBezTo>
                  <a:pt x="f10" y="f11"/>
                  <a:pt x="f11" y="f11"/>
                  <a:pt x="f12" y="f13"/>
                </a:cubicBezTo>
                <a:cubicBezTo>
                  <a:pt x="f12" y="f14"/>
                  <a:pt x="f12" y="f14"/>
                  <a:pt x="f12" y="f15"/>
                </a:cubicBezTo>
                <a:cubicBezTo>
                  <a:pt x="f13" y="f15"/>
                  <a:pt x="f16" y="f10"/>
                  <a:pt x="f17" y="f10"/>
                </a:cubicBezTo>
                <a:cubicBezTo>
                  <a:pt x="f17" y="f18"/>
                  <a:pt x="f17" y="f16"/>
                  <a:pt x="f5" y="f19"/>
                </a:cubicBezTo>
                <a:cubicBezTo>
                  <a:pt x="f19" y="f20"/>
                  <a:pt x="f14" y="f5"/>
                  <a:pt x="f21" y="f17"/>
                </a:cubicBezTo>
                <a:cubicBezTo>
                  <a:pt x="f7" y="f8"/>
                  <a:pt x="f22" y="f18"/>
                  <a:pt x="f6" y="f14"/>
                </a:cubicBezTo>
                <a:cubicBezTo>
                  <a:pt x="f23" y="f11"/>
                  <a:pt x="f24" y="f25"/>
                  <a:pt x="f26" y="f27"/>
                </a:cubicBezTo>
                <a:cubicBezTo>
                  <a:pt x="f28" y="f7"/>
                  <a:pt x="f13" y="f28"/>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68">
            <a:extLst>
              <a:ext uri="{FF2B5EF4-FFF2-40B4-BE49-F238E27FC236}">
                <a16:creationId xmlns:a16="http://schemas.microsoft.com/office/drawing/2014/main" id="{E4553092-CFC3-4D3D-7D66-40C1661BC3F3}"/>
              </a:ext>
            </a:extLst>
          </p:cNvPr>
          <p:cNvSpPr/>
          <p:nvPr/>
        </p:nvSpPr>
        <p:spPr>
          <a:xfrm>
            <a:off x="9263064" y="6391271"/>
            <a:ext cx="65086" cy="41276"/>
          </a:xfrm>
          <a:custGeom>
            <a:avLst/>
            <a:gdLst>
              <a:gd name="f0" fmla="val 10800000"/>
              <a:gd name="f1" fmla="val 5400000"/>
              <a:gd name="f2" fmla="val 180"/>
              <a:gd name="f3" fmla="val w"/>
              <a:gd name="f4" fmla="val h"/>
              <a:gd name="f5" fmla="val 0"/>
              <a:gd name="f6" fmla="val 28"/>
              <a:gd name="f7" fmla="val 18"/>
              <a:gd name="f8" fmla="val 3"/>
              <a:gd name="f9" fmla="val 13"/>
              <a:gd name="f10" fmla="val 6"/>
              <a:gd name="f11" fmla="val 9"/>
              <a:gd name="f12" fmla="val 12"/>
              <a:gd name="f13" fmla="val 11"/>
              <a:gd name="f14" fmla="val 10"/>
              <a:gd name="f15" fmla="val 8"/>
              <a:gd name="f16" fmla="val 4"/>
              <a:gd name="f17" fmla="val 5"/>
              <a:gd name="f18" fmla="val 24"/>
              <a:gd name="f19" fmla="val 1"/>
              <a:gd name="f20" fmla="val 27"/>
              <a:gd name="f21" fmla="val 25"/>
              <a:gd name="f22" fmla="val 23"/>
              <a:gd name="f23" fmla="val 16"/>
              <a:gd name="f24" fmla="val 17"/>
              <a:gd name="f25" fmla="val 2"/>
              <a:gd name="f26" fmla="val 14"/>
              <a:gd name="f27" fmla="+- 0 0 -90"/>
              <a:gd name="f28" fmla="*/ f3 1 28"/>
              <a:gd name="f29" fmla="*/ f4 1 18"/>
              <a:gd name="f30" fmla="+- f7 0 f5"/>
              <a:gd name="f31" fmla="+- f6 0 f5"/>
              <a:gd name="f32" fmla="*/ f27 f0 1"/>
              <a:gd name="f33" fmla="*/ f31 1 28"/>
              <a:gd name="f34" fmla="*/ f30 1 18"/>
              <a:gd name="f35" fmla="*/ 3 f31 1"/>
              <a:gd name="f36" fmla="*/ 13 f30 1"/>
              <a:gd name="f37" fmla="*/ 13 f31 1"/>
              <a:gd name="f38" fmla="*/ 12 f30 1"/>
              <a:gd name="f39" fmla="*/ 10 f30 1"/>
              <a:gd name="f40" fmla="*/ 0 f31 1"/>
              <a:gd name="f41" fmla="*/ 8 f30 1"/>
              <a:gd name="f42" fmla="*/ 27 f31 1"/>
              <a:gd name="f43" fmla="*/ 23 f31 1"/>
              <a:gd name="f44" fmla="*/ 18 f30 1"/>
              <a:gd name="f45" fmla="*/ 2 f31 1"/>
              <a:gd name="f46" fmla="*/ 17 f30 1"/>
              <a:gd name="f47" fmla="*/ f32 1 f2"/>
              <a:gd name="f48" fmla="*/ f35 1 28"/>
              <a:gd name="f49" fmla="*/ f36 1 18"/>
              <a:gd name="f50" fmla="*/ f37 1 28"/>
              <a:gd name="f51" fmla="*/ f38 1 18"/>
              <a:gd name="f52" fmla="*/ f39 1 18"/>
              <a:gd name="f53" fmla="*/ f40 1 28"/>
              <a:gd name="f54" fmla="*/ f41 1 18"/>
              <a:gd name="f55" fmla="*/ f42 1 28"/>
              <a:gd name="f56" fmla="*/ f43 1 28"/>
              <a:gd name="f57" fmla="*/ f44 1 18"/>
              <a:gd name="f58" fmla="*/ f45 1 28"/>
              <a:gd name="f59" fmla="*/ f46 1 18"/>
              <a:gd name="f60" fmla="*/ 0 1 f33"/>
              <a:gd name="f61" fmla="*/ f6 1 f33"/>
              <a:gd name="f62" fmla="*/ 0 1 f34"/>
              <a:gd name="f63" fmla="*/ f7 1 f34"/>
              <a:gd name="f64" fmla="+- f47 0 f1"/>
              <a:gd name="f65" fmla="*/ f48 1 f33"/>
              <a:gd name="f66" fmla="*/ f49 1 f34"/>
              <a:gd name="f67" fmla="*/ f50 1 f33"/>
              <a:gd name="f68" fmla="*/ f51 1 f34"/>
              <a:gd name="f69" fmla="*/ f52 1 f34"/>
              <a:gd name="f70" fmla="*/ f53 1 f33"/>
              <a:gd name="f71" fmla="*/ f54 1 f34"/>
              <a:gd name="f72" fmla="*/ f55 1 f33"/>
              <a:gd name="f73" fmla="*/ f56 1 f33"/>
              <a:gd name="f74" fmla="*/ f57 1 f34"/>
              <a:gd name="f75" fmla="*/ f58 1 f33"/>
              <a:gd name="f76" fmla="*/ f59 1 f34"/>
              <a:gd name="f77" fmla="*/ f60 f28 1"/>
              <a:gd name="f78" fmla="*/ f61 f28 1"/>
              <a:gd name="f79" fmla="*/ f63 f29 1"/>
              <a:gd name="f80" fmla="*/ f62 f29 1"/>
              <a:gd name="f81" fmla="*/ f65 f28 1"/>
              <a:gd name="f82" fmla="*/ f66 f29 1"/>
              <a:gd name="f83" fmla="*/ f67 f28 1"/>
              <a:gd name="f84" fmla="*/ f68 f29 1"/>
              <a:gd name="f85" fmla="*/ f69 f29 1"/>
              <a:gd name="f86" fmla="*/ f70 f28 1"/>
              <a:gd name="f87" fmla="*/ f71 f29 1"/>
              <a:gd name="f88" fmla="*/ f72 f28 1"/>
              <a:gd name="f89" fmla="*/ f73 f28 1"/>
              <a:gd name="f90" fmla="*/ f74 f29 1"/>
              <a:gd name="f91" fmla="*/ f75 f28 1"/>
              <a:gd name="f92" fmla="*/ f76 f29 1"/>
            </a:gdLst>
            <a:ahLst/>
            <a:cxnLst>
              <a:cxn ang="3cd4">
                <a:pos x="hc" y="t"/>
              </a:cxn>
              <a:cxn ang="0">
                <a:pos x="r" y="vc"/>
              </a:cxn>
              <a:cxn ang="cd4">
                <a:pos x="hc" y="b"/>
              </a:cxn>
              <a:cxn ang="cd2">
                <a:pos x="l" y="vc"/>
              </a:cxn>
              <a:cxn ang="f64">
                <a:pos x="f81" y="f82"/>
              </a:cxn>
              <a:cxn ang="f64">
                <a:pos x="f83" y="f84"/>
              </a:cxn>
              <a:cxn ang="f64">
                <a:pos x="f83" y="f85"/>
              </a:cxn>
              <a:cxn ang="f64">
                <a:pos x="f86" y="f87"/>
              </a:cxn>
              <a:cxn ang="f64">
                <a:pos x="f88" y="f85"/>
              </a:cxn>
              <a:cxn ang="f64">
                <a:pos x="f89" y="f90"/>
              </a:cxn>
              <a:cxn ang="f64">
                <a:pos x="f91" y="f92"/>
              </a:cxn>
              <a:cxn ang="f64">
                <a:pos x="f81" y="f82"/>
              </a:cxn>
            </a:cxnLst>
            <a:rect l="f77" t="f80" r="f78" b="f79"/>
            <a:pathLst>
              <a:path w="28" h="18">
                <a:moveTo>
                  <a:pt x="f8" y="f9"/>
                </a:moveTo>
                <a:cubicBezTo>
                  <a:pt x="f10" y="f9"/>
                  <a:pt x="f11" y="f9"/>
                  <a:pt x="f9" y="f12"/>
                </a:cubicBezTo>
                <a:cubicBezTo>
                  <a:pt x="f9" y="f12"/>
                  <a:pt x="f9" y="f13"/>
                  <a:pt x="f9" y="f14"/>
                </a:cubicBezTo>
                <a:cubicBezTo>
                  <a:pt x="f15" y="f14"/>
                  <a:pt x="f16" y="f11"/>
                  <a:pt x="f5" y="f15"/>
                </a:cubicBezTo>
                <a:cubicBezTo>
                  <a:pt x="f17" y="f5"/>
                  <a:pt x="f18" y="f19"/>
                  <a:pt x="f20" y="f14"/>
                </a:cubicBezTo>
                <a:cubicBezTo>
                  <a:pt x="f6" y="f12"/>
                  <a:pt x="f21" y="f7"/>
                  <a:pt x="f22" y="f7"/>
                </a:cubicBezTo>
                <a:cubicBezTo>
                  <a:pt x="f23" y="f7"/>
                  <a:pt x="f11" y="f24"/>
                  <a:pt x="f25" y="f24"/>
                </a:cubicBezTo>
                <a:cubicBezTo>
                  <a:pt x="f25" y="f23"/>
                  <a:pt x="f8" y="f26"/>
                  <a:pt x="f8" y="f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69">
            <a:extLst>
              <a:ext uri="{FF2B5EF4-FFF2-40B4-BE49-F238E27FC236}">
                <a16:creationId xmlns:a16="http://schemas.microsoft.com/office/drawing/2014/main" id="{7DCDA4B2-F52F-C858-6483-90B9D584F0EE}"/>
              </a:ext>
            </a:extLst>
          </p:cNvPr>
          <p:cNvSpPr/>
          <p:nvPr/>
        </p:nvSpPr>
        <p:spPr>
          <a:xfrm>
            <a:off x="6130923" y="6421438"/>
            <a:ext cx="61914" cy="31747"/>
          </a:xfrm>
          <a:custGeom>
            <a:avLst/>
            <a:gdLst>
              <a:gd name="f0" fmla="val 10800000"/>
              <a:gd name="f1" fmla="val 5400000"/>
              <a:gd name="f2" fmla="val 180"/>
              <a:gd name="f3" fmla="val w"/>
              <a:gd name="f4" fmla="val h"/>
              <a:gd name="f5" fmla="val 0"/>
              <a:gd name="f6" fmla="val 27"/>
              <a:gd name="f7" fmla="val 14"/>
              <a:gd name="f8" fmla="val 19"/>
              <a:gd name="f9" fmla="val 22"/>
              <a:gd name="f10" fmla="val 3"/>
              <a:gd name="f11" fmla="val 24"/>
              <a:gd name="f12" fmla="val 7"/>
              <a:gd name="f13" fmla="val 10"/>
              <a:gd name="f14" fmla="val 11"/>
              <a:gd name="f15" fmla="val 16"/>
              <a:gd name="f16" fmla="val 13"/>
              <a:gd name="f17" fmla="val 8"/>
              <a:gd name="f18" fmla="val 5"/>
              <a:gd name="f19" fmla="val 12"/>
              <a:gd name="f20" fmla="val 2"/>
              <a:gd name="f21" fmla="val 6"/>
              <a:gd name="f22" fmla="val 9"/>
              <a:gd name="f23" fmla="val 4"/>
              <a:gd name="f24" fmla="val 1"/>
              <a:gd name="f25" fmla="+- 0 0 -90"/>
              <a:gd name="f26" fmla="*/ f3 1 27"/>
              <a:gd name="f27" fmla="*/ f4 1 14"/>
              <a:gd name="f28" fmla="+- f7 0 f5"/>
              <a:gd name="f29" fmla="+- f6 0 f5"/>
              <a:gd name="f30" fmla="*/ f25 f0 1"/>
              <a:gd name="f31" fmla="*/ f29 1 27"/>
              <a:gd name="f32" fmla="*/ f28 1 14"/>
              <a:gd name="f33" fmla="*/ 19 f29 1"/>
              <a:gd name="f34" fmla="*/ 0 f28 1"/>
              <a:gd name="f35" fmla="*/ 27 f29 1"/>
              <a:gd name="f36" fmla="*/ 10 f28 1"/>
              <a:gd name="f37" fmla="*/ 11 f29 1"/>
              <a:gd name="f38" fmla="*/ 13 f28 1"/>
              <a:gd name="f39" fmla="*/ 2 f29 1"/>
              <a:gd name="f40" fmla="*/ 11 f28 1"/>
              <a:gd name="f41" fmla="*/ 12 f29 1"/>
              <a:gd name="f42" fmla="*/ 8 f28 1"/>
              <a:gd name="f43" fmla="*/ 13 f29 1"/>
              <a:gd name="f44" fmla="*/ 6 f28 1"/>
              <a:gd name="f45" fmla="*/ 0 f29 1"/>
              <a:gd name="f46" fmla="*/ 5 f28 1"/>
              <a:gd name="f47" fmla="*/ 2 f28 1"/>
              <a:gd name="f48" fmla="*/ f30 1 f2"/>
              <a:gd name="f49" fmla="*/ f33 1 27"/>
              <a:gd name="f50" fmla="*/ f34 1 14"/>
              <a:gd name="f51" fmla="*/ f35 1 27"/>
              <a:gd name="f52" fmla="*/ f36 1 14"/>
              <a:gd name="f53" fmla="*/ f37 1 27"/>
              <a:gd name="f54" fmla="*/ f38 1 14"/>
              <a:gd name="f55" fmla="*/ f39 1 27"/>
              <a:gd name="f56" fmla="*/ f40 1 14"/>
              <a:gd name="f57" fmla="*/ f41 1 27"/>
              <a:gd name="f58" fmla="*/ f42 1 14"/>
              <a:gd name="f59" fmla="*/ f43 1 27"/>
              <a:gd name="f60" fmla="*/ f44 1 14"/>
              <a:gd name="f61" fmla="*/ f45 1 27"/>
              <a:gd name="f62" fmla="*/ f46 1 14"/>
              <a:gd name="f63" fmla="*/ f47 1 14"/>
              <a:gd name="f64" fmla="*/ 0 1 f31"/>
              <a:gd name="f65" fmla="*/ f6 1 f31"/>
              <a:gd name="f66" fmla="*/ 0 1 f32"/>
              <a:gd name="f67" fmla="*/ f7 1 f32"/>
              <a:gd name="f68" fmla="+- f48 0 f1"/>
              <a:gd name="f69" fmla="*/ f49 1 f31"/>
              <a:gd name="f70" fmla="*/ f50 1 f32"/>
              <a:gd name="f71" fmla="*/ f51 1 f31"/>
              <a:gd name="f72" fmla="*/ f52 1 f32"/>
              <a:gd name="f73" fmla="*/ f53 1 f31"/>
              <a:gd name="f74" fmla="*/ f54 1 f32"/>
              <a:gd name="f75" fmla="*/ f55 1 f31"/>
              <a:gd name="f76" fmla="*/ f56 1 f32"/>
              <a:gd name="f77" fmla="*/ f57 1 f31"/>
              <a:gd name="f78" fmla="*/ f58 1 f32"/>
              <a:gd name="f79" fmla="*/ f59 1 f31"/>
              <a:gd name="f80" fmla="*/ f60 1 f32"/>
              <a:gd name="f81" fmla="*/ f61 1 f31"/>
              <a:gd name="f82" fmla="*/ f62 1 f32"/>
              <a:gd name="f83" fmla="*/ f63 1 f32"/>
              <a:gd name="f84" fmla="*/ f64 f26 1"/>
              <a:gd name="f85" fmla="*/ f65 f26 1"/>
              <a:gd name="f86" fmla="*/ f67 f27 1"/>
              <a:gd name="f87" fmla="*/ f66 f27 1"/>
              <a:gd name="f88" fmla="*/ f69 f26 1"/>
              <a:gd name="f89" fmla="*/ f70 f27 1"/>
              <a:gd name="f90" fmla="*/ f71 f26 1"/>
              <a:gd name="f91" fmla="*/ f72 f27 1"/>
              <a:gd name="f92" fmla="*/ f73 f26 1"/>
              <a:gd name="f93" fmla="*/ f74 f27 1"/>
              <a:gd name="f94" fmla="*/ f75 f26 1"/>
              <a:gd name="f95" fmla="*/ f76 f27 1"/>
              <a:gd name="f96" fmla="*/ f77 f26 1"/>
              <a:gd name="f97" fmla="*/ f78 f27 1"/>
              <a:gd name="f98" fmla="*/ f79 f26 1"/>
              <a:gd name="f99" fmla="*/ f80 f27 1"/>
              <a:gd name="f100" fmla="*/ f81 f26 1"/>
              <a:gd name="f101" fmla="*/ f82 f27 1"/>
              <a:gd name="f102" fmla="*/ f83 f27 1"/>
            </a:gdLst>
            <a:ahLst/>
            <a:cxnLst>
              <a:cxn ang="3cd4">
                <a:pos x="hc" y="t"/>
              </a:cxn>
              <a:cxn ang="0">
                <a:pos x="r" y="vc"/>
              </a:cxn>
              <a:cxn ang="cd4">
                <a:pos x="hc" y="b"/>
              </a:cxn>
              <a:cxn ang="cd2">
                <a:pos x="l" y="vc"/>
              </a:cxn>
              <a:cxn ang="f68">
                <a:pos x="f88" y="f89"/>
              </a:cxn>
              <a:cxn ang="f68">
                <a:pos x="f90" y="f91"/>
              </a:cxn>
              <a:cxn ang="f68">
                <a:pos x="f92" y="f93"/>
              </a:cxn>
              <a:cxn ang="f68">
                <a:pos x="f94" y="f95"/>
              </a:cxn>
              <a:cxn ang="f68">
                <a:pos x="f96" y="f97"/>
              </a:cxn>
              <a:cxn ang="f68">
                <a:pos x="f98" y="f99"/>
              </a:cxn>
              <a:cxn ang="f68">
                <a:pos x="f100" y="f101"/>
              </a:cxn>
              <a:cxn ang="f68">
                <a:pos x="f100" y="f102"/>
              </a:cxn>
              <a:cxn ang="f68">
                <a:pos x="f88" y="f89"/>
              </a:cxn>
            </a:cxnLst>
            <a:rect l="f84" t="f87" r="f85" b="f86"/>
            <a:pathLst>
              <a:path w="27" h="14">
                <a:moveTo>
                  <a:pt x="f8" y="f5"/>
                </a:moveTo>
                <a:cubicBezTo>
                  <a:pt x="f9" y="f10"/>
                  <a:pt x="f11" y="f12"/>
                  <a:pt x="f6" y="f13"/>
                </a:cubicBezTo>
                <a:cubicBezTo>
                  <a:pt x="f9" y="f14"/>
                  <a:pt x="f15" y="f16"/>
                  <a:pt x="f14" y="f16"/>
                </a:cubicBezTo>
                <a:cubicBezTo>
                  <a:pt x="f17" y="f7"/>
                  <a:pt x="f18" y="f19"/>
                  <a:pt x="f20" y="f14"/>
                </a:cubicBezTo>
                <a:cubicBezTo>
                  <a:pt x="f21" y="f13"/>
                  <a:pt x="f22" y="f22"/>
                  <a:pt x="f19" y="f17"/>
                </a:cubicBezTo>
                <a:cubicBezTo>
                  <a:pt x="f19" y="f12"/>
                  <a:pt x="f19" y="f12"/>
                  <a:pt x="f16" y="f21"/>
                </a:cubicBezTo>
                <a:cubicBezTo>
                  <a:pt x="f17" y="f21"/>
                  <a:pt x="f23" y="f18"/>
                  <a:pt x="f5" y="f18"/>
                </a:cubicBezTo>
                <a:cubicBezTo>
                  <a:pt x="f5" y="f23"/>
                  <a:pt x="f5" y="f10"/>
                  <a:pt x="f5" y="f20"/>
                </a:cubicBezTo>
                <a:cubicBezTo>
                  <a:pt x="f21" y="f24"/>
                  <a:pt x="f16" y="f24"/>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6" name="Freeform 70">
            <a:extLst>
              <a:ext uri="{FF2B5EF4-FFF2-40B4-BE49-F238E27FC236}">
                <a16:creationId xmlns:a16="http://schemas.microsoft.com/office/drawing/2014/main" id="{F5F221EC-2AE5-870D-31B2-344BDB58292E}"/>
              </a:ext>
            </a:extLst>
          </p:cNvPr>
          <p:cNvSpPr/>
          <p:nvPr/>
        </p:nvSpPr>
        <p:spPr>
          <a:xfrm>
            <a:off x="7313608" y="5865811"/>
            <a:ext cx="103190" cy="103190"/>
          </a:xfrm>
          <a:custGeom>
            <a:avLst/>
            <a:gdLst>
              <a:gd name="f0" fmla="val 10800000"/>
              <a:gd name="f1" fmla="val 5400000"/>
              <a:gd name="f2" fmla="val 180"/>
              <a:gd name="f3" fmla="val w"/>
              <a:gd name="f4" fmla="val h"/>
              <a:gd name="f5" fmla="val 0"/>
              <a:gd name="f6" fmla="val 45"/>
              <a:gd name="f7" fmla="val 23"/>
              <a:gd name="f8" fmla="val 10"/>
              <a:gd name="f9" fmla="val 36"/>
              <a:gd name="f10" fmla="val 9"/>
              <a:gd name="f11" fmla="val 1"/>
              <a:gd name="f12" fmla="val 22"/>
              <a:gd name="f13" fmla="val 34"/>
              <a:gd name="f14" fmla="val 35"/>
              <a:gd name="f15" fmla="+- 0 0 -90"/>
              <a:gd name="f16" fmla="*/ f3 1 45"/>
              <a:gd name="f17" fmla="*/ f4 1 45"/>
              <a:gd name="f18" fmla="+- f6 0 f5"/>
              <a:gd name="f19" fmla="*/ f15 f0 1"/>
              <a:gd name="f20" fmla="*/ f18 1 45"/>
              <a:gd name="f21" fmla="*/ 23 f18 1"/>
              <a:gd name="f22" fmla="*/ 45 f18 1"/>
              <a:gd name="f23" fmla="*/ 0 f18 1"/>
              <a:gd name="f24" fmla="*/ 22 f18 1"/>
              <a:gd name="f25" fmla="*/ f19 1 f2"/>
              <a:gd name="f26" fmla="*/ f21 1 45"/>
              <a:gd name="f27" fmla="*/ f22 1 45"/>
              <a:gd name="f28" fmla="*/ f23 1 45"/>
              <a:gd name="f29" fmla="*/ f24 1 45"/>
              <a:gd name="f30" fmla="*/ 0 1 f20"/>
              <a:gd name="f31" fmla="*/ f6 1 f20"/>
              <a:gd name="f32" fmla="+- f25 0 f1"/>
              <a:gd name="f33" fmla="*/ f26 1 f20"/>
              <a:gd name="f34" fmla="*/ f27 1 f20"/>
              <a:gd name="f35" fmla="*/ f28 1 f20"/>
              <a:gd name="f36" fmla="*/ f29 1 f20"/>
              <a:gd name="f37" fmla="*/ f30 f16 1"/>
              <a:gd name="f38" fmla="*/ f31 f16 1"/>
              <a:gd name="f39" fmla="*/ f31 f17 1"/>
              <a:gd name="f40" fmla="*/ f30 f17 1"/>
              <a:gd name="f41" fmla="*/ f33 f16 1"/>
              <a:gd name="f42" fmla="*/ f34 f17 1"/>
              <a:gd name="f43" fmla="*/ f35 f16 1"/>
              <a:gd name="f44" fmla="*/ f33 f17 1"/>
              <a:gd name="f45" fmla="*/ f36 f16 1"/>
              <a:gd name="f46" fmla="*/ f35 f17 1"/>
              <a:gd name="f47" fmla="*/ f34 f16 1"/>
              <a:gd name="f48" fmla="*/ f36 f17 1"/>
            </a:gdLst>
            <a:ahLst/>
            <a:cxnLst>
              <a:cxn ang="3cd4">
                <a:pos x="hc" y="t"/>
              </a:cxn>
              <a:cxn ang="0">
                <a:pos x="r" y="vc"/>
              </a:cxn>
              <a:cxn ang="cd4">
                <a:pos x="hc" y="b"/>
              </a:cxn>
              <a:cxn ang="cd2">
                <a:pos x="l" y="vc"/>
              </a:cxn>
              <a:cxn ang="f32">
                <a:pos x="f41" y="f42"/>
              </a:cxn>
              <a:cxn ang="f32">
                <a:pos x="f43" y="f44"/>
              </a:cxn>
              <a:cxn ang="f32">
                <a:pos x="f45" y="f46"/>
              </a:cxn>
              <a:cxn ang="f32">
                <a:pos x="f47" y="f48"/>
              </a:cxn>
              <a:cxn ang="f32">
                <a:pos x="f41" y="f42"/>
              </a:cxn>
            </a:cxnLst>
            <a:rect l="f37" t="f40" r="f38" b="f39"/>
            <a:pathLst>
              <a:path w="45" h="45">
                <a:moveTo>
                  <a:pt x="f7" y="f6"/>
                </a:moveTo>
                <a:cubicBezTo>
                  <a:pt x="f8" y="f6"/>
                  <a:pt x="f5" y="f9"/>
                  <a:pt x="f5" y="f7"/>
                </a:cubicBezTo>
                <a:cubicBezTo>
                  <a:pt x="f5" y="f8"/>
                  <a:pt x="f10" y="f11"/>
                  <a:pt x="f12" y="f5"/>
                </a:cubicBezTo>
                <a:cubicBezTo>
                  <a:pt x="f13" y="f5"/>
                  <a:pt x="f6" y="f8"/>
                  <a:pt x="f6" y="f12"/>
                </a:cubicBezTo>
                <a:cubicBezTo>
                  <a:pt x="f6" y="f13"/>
                  <a:pt x="f14" y="f6"/>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7" name="Freeform 71">
            <a:extLst>
              <a:ext uri="{FF2B5EF4-FFF2-40B4-BE49-F238E27FC236}">
                <a16:creationId xmlns:a16="http://schemas.microsoft.com/office/drawing/2014/main" id="{48C7B8CF-BAA0-4FF2-2EBC-9B257EACCAA4}"/>
              </a:ext>
            </a:extLst>
          </p:cNvPr>
          <p:cNvSpPr/>
          <p:nvPr/>
        </p:nvSpPr>
        <p:spPr>
          <a:xfrm>
            <a:off x="7461247" y="5868984"/>
            <a:ext cx="95253" cy="95253"/>
          </a:xfrm>
          <a:custGeom>
            <a:avLst/>
            <a:gdLst>
              <a:gd name="f0" fmla="val 10800000"/>
              <a:gd name="f1" fmla="val 5400000"/>
              <a:gd name="f2" fmla="val 180"/>
              <a:gd name="f3" fmla="val w"/>
              <a:gd name="f4" fmla="val h"/>
              <a:gd name="f5" fmla="val 0"/>
              <a:gd name="f6" fmla="val 41"/>
              <a:gd name="f7" fmla="val 21"/>
              <a:gd name="f8" fmla="val 31"/>
              <a:gd name="f9" fmla="val 10"/>
              <a:gd name="f10" fmla="val 32"/>
              <a:gd name="f11" fmla="val 20"/>
              <a:gd name="f12" fmla="val 9"/>
              <a:gd name="f13" fmla="val 40"/>
              <a:gd name="f14" fmla="+- 0 0 -90"/>
              <a:gd name="f15" fmla="*/ f3 1 41"/>
              <a:gd name="f16" fmla="*/ f4 1 41"/>
              <a:gd name="f17" fmla="+- f6 0 f5"/>
              <a:gd name="f18" fmla="*/ f14 f0 1"/>
              <a:gd name="f19" fmla="*/ f17 1 41"/>
              <a:gd name="f20" fmla="*/ 21 f17 1"/>
              <a:gd name="f21" fmla="*/ 0 f17 1"/>
              <a:gd name="f22" fmla="*/ 41 f17 1"/>
              <a:gd name="f23" fmla="*/ 20 f17 1"/>
              <a:gd name="f24" fmla="*/ f18 1 f2"/>
              <a:gd name="f25" fmla="*/ f20 1 41"/>
              <a:gd name="f26" fmla="*/ f21 1 41"/>
              <a:gd name="f27" fmla="*/ f22 1 41"/>
              <a:gd name="f28" fmla="*/ f23 1 41"/>
              <a:gd name="f29" fmla="*/ 0 1 f19"/>
              <a:gd name="f30" fmla="*/ f6 1 f19"/>
              <a:gd name="f31" fmla="+- f24 0 f1"/>
              <a:gd name="f32" fmla="*/ f25 1 f19"/>
              <a:gd name="f33" fmla="*/ f26 1 f19"/>
              <a:gd name="f34" fmla="*/ f27 1 f19"/>
              <a:gd name="f35" fmla="*/ f28 1 f19"/>
              <a:gd name="f36" fmla="*/ f29 f15 1"/>
              <a:gd name="f37" fmla="*/ f30 f15 1"/>
              <a:gd name="f38" fmla="*/ f30 f16 1"/>
              <a:gd name="f39" fmla="*/ f29 f16 1"/>
              <a:gd name="f40" fmla="*/ f32 f15 1"/>
              <a:gd name="f41" fmla="*/ f33 f16 1"/>
              <a:gd name="f42" fmla="*/ f34 f15 1"/>
              <a:gd name="f43" fmla="*/ f32 f16 1"/>
              <a:gd name="f44" fmla="*/ f35 f15 1"/>
              <a:gd name="f45" fmla="*/ f34 f16 1"/>
              <a:gd name="f46" fmla="*/ f33 f15 1"/>
              <a:gd name="f47" fmla="*/ f35 f16 1"/>
            </a:gdLst>
            <a:ahLst/>
            <a:cxnLst>
              <a:cxn ang="3cd4">
                <a:pos x="hc" y="t"/>
              </a:cxn>
              <a:cxn ang="0">
                <a:pos x="r" y="vc"/>
              </a:cxn>
              <a:cxn ang="cd4">
                <a:pos x="hc" y="b"/>
              </a:cxn>
              <a:cxn ang="cd2">
                <a:pos x="l" y="vc"/>
              </a:cxn>
              <a:cxn ang="f31">
                <a:pos x="f40" y="f41"/>
              </a:cxn>
              <a:cxn ang="f31">
                <a:pos x="f42" y="f43"/>
              </a:cxn>
              <a:cxn ang="f31">
                <a:pos x="f44" y="f45"/>
              </a:cxn>
              <a:cxn ang="f31">
                <a:pos x="f46" y="f47"/>
              </a:cxn>
              <a:cxn ang="f31">
                <a:pos x="f40" y="f41"/>
              </a:cxn>
            </a:cxnLst>
            <a:rect l="f36" t="f39" r="f37" b="f38"/>
            <a:pathLst>
              <a:path w="41" h="41">
                <a:moveTo>
                  <a:pt x="f7" y="f5"/>
                </a:moveTo>
                <a:cubicBezTo>
                  <a:pt x="f8" y="f5"/>
                  <a:pt x="f6" y="f9"/>
                  <a:pt x="f6" y="f7"/>
                </a:cubicBezTo>
                <a:cubicBezTo>
                  <a:pt x="f6" y="f10"/>
                  <a:pt x="f8" y="f6"/>
                  <a:pt x="f11" y="f6"/>
                </a:cubicBezTo>
                <a:cubicBezTo>
                  <a:pt x="f12" y="f13"/>
                  <a:pt x="f5" y="f8"/>
                  <a:pt x="f5" y="f11"/>
                </a:cubicBezTo>
                <a:cubicBezTo>
                  <a:pt x="f5" y="f9"/>
                  <a:pt x="f9" y="f5"/>
                  <a:pt x="f7"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8" name="Freeform 72">
            <a:extLst>
              <a:ext uri="{FF2B5EF4-FFF2-40B4-BE49-F238E27FC236}">
                <a16:creationId xmlns:a16="http://schemas.microsoft.com/office/drawing/2014/main" id="{F1DE2738-8CCC-9EFC-A8D3-5633A9E4629C}"/>
              </a:ext>
            </a:extLst>
          </p:cNvPr>
          <p:cNvSpPr/>
          <p:nvPr/>
        </p:nvSpPr>
        <p:spPr>
          <a:xfrm>
            <a:off x="7610478" y="5876921"/>
            <a:ext cx="84133" cy="82552"/>
          </a:xfrm>
          <a:custGeom>
            <a:avLst/>
            <a:gdLst>
              <a:gd name="f0" fmla="val 10800000"/>
              <a:gd name="f1" fmla="val 5400000"/>
              <a:gd name="f2" fmla="val 180"/>
              <a:gd name="f3" fmla="val w"/>
              <a:gd name="f4" fmla="val h"/>
              <a:gd name="f5" fmla="val 0"/>
              <a:gd name="f6" fmla="val 36"/>
              <a:gd name="f7" fmla="val 35"/>
              <a:gd name="f8" fmla="val 18"/>
              <a:gd name="f9" fmla="val 28"/>
              <a:gd name="f10" fmla="val 8"/>
              <a:gd name="f11" fmla="val 27"/>
              <a:gd name="f12" fmla="val 17"/>
              <a:gd name="f13" fmla="val 7"/>
              <a:gd name="f14" fmla="+- 0 0 -90"/>
              <a:gd name="f15" fmla="*/ f3 1 36"/>
              <a:gd name="f16" fmla="*/ f4 1 36"/>
              <a:gd name="f17" fmla="+- f6 0 f5"/>
              <a:gd name="f18" fmla="*/ f14 f0 1"/>
              <a:gd name="f19" fmla="*/ f17 1 36"/>
              <a:gd name="f20" fmla="*/ 35 f17 1"/>
              <a:gd name="f21" fmla="*/ 18 f17 1"/>
              <a:gd name="f22" fmla="*/ 36 f17 1"/>
              <a:gd name="f23" fmla="*/ 0 f17 1"/>
              <a:gd name="f24" fmla="*/ 17 f17 1"/>
              <a:gd name="f25" fmla="*/ f18 1 f2"/>
              <a:gd name="f26" fmla="*/ f20 1 36"/>
              <a:gd name="f27" fmla="*/ f21 1 36"/>
              <a:gd name="f28" fmla="*/ f22 1 36"/>
              <a:gd name="f29" fmla="*/ f23 1 36"/>
              <a:gd name="f30" fmla="*/ f24 1 36"/>
              <a:gd name="f31" fmla="*/ 0 1 f19"/>
              <a:gd name="f32" fmla="*/ f6 1 f19"/>
              <a:gd name="f33" fmla="+- f25 0 f1"/>
              <a:gd name="f34" fmla="*/ f26 1 f19"/>
              <a:gd name="f35" fmla="*/ f27 1 f19"/>
              <a:gd name="f36" fmla="*/ f28 1 f19"/>
              <a:gd name="f37" fmla="*/ f29 1 f19"/>
              <a:gd name="f38" fmla="*/ f30 1 f19"/>
              <a:gd name="f39" fmla="*/ f31 f15 1"/>
              <a:gd name="f40" fmla="*/ f32 f15 1"/>
              <a:gd name="f41" fmla="*/ f32 f16 1"/>
              <a:gd name="f42" fmla="*/ f31 f16 1"/>
              <a:gd name="f43" fmla="*/ f34 f15 1"/>
              <a:gd name="f44" fmla="*/ f35 f16 1"/>
              <a:gd name="f45" fmla="*/ f35 f15 1"/>
              <a:gd name="f46" fmla="*/ f36 f16 1"/>
              <a:gd name="f47" fmla="*/ f37 f15 1"/>
              <a:gd name="f48" fmla="*/ f38 f16 1"/>
              <a:gd name="f49" fmla="*/ f37 f16 1"/>
            </a:gdLst>
            <a:ahLst/>
            <a:cxnLst>
              <a:cxn ang="3cd4">
                <a:pos x="hc" y="t"/>
              </a:cxn>
              <a:cxn ang="0">
                <a:pos x="r" y="vc"/>
              </a:cxn>
              <a:cxn ang="cd4">
                <a:pos x="hc" y="b"/>
              </a:cxn>
              <a:cxn ang="cd2">
                <a:pos x="l" y="vc"/>
              </a:cxn>
              <a:cxn ang="f33">
                <a:pos x="f43" y="f44"/>
              </a:cxn>
              <a:cxn ang="f33">
                <a:pos x="f45" y="f46"/>
              </a:cxn>
              <a:cxn ang="f33">
                <a:pos x="f47" y="f48"/>
              </a:cxn>
              <a:cxn ang="f33">
                <a:pos x="f45" y="f49"/>
              </a:cxn>
              <a:cxn ang="f33">
                <a:pos x="f43" y="f44"/>
              </a:cxn>
            </a:cxnLst>
            <a:rect l="f39" t="f42" r="f40" b="f41"/>
            <a:pathLst>
              <a:path w="36" h="36">
                <a:moveTo>
                  <a:pt x="f7" y="f8"/>
                </a:moveTo>
                <a:cubicBezTo>
                  <a:pt x="f7" y="f9"/>
                  <a:pt x="f9" y="f6"/>
                  <a:pt x="f8" y="f6"/>
                </a:cubicBezTo>
                <a:cubicBezTo>
                  <a:pt x="f10" y="f6"/>
                  <a:pt x="f5" y="f11"/>
                  <a:pt x="f5" y="f12"/>
                </a:cubicBezTo>
                <a:cubicBezTo>
                  <a:pt x="f5" y="f13"/>
                  <a:pt x="f10" y="f5"/>
                  <a:pt x="f8" y="f5"/>
                </a:cubicBezTo>
                <a:cubicBezTo>
                  <a:pt x="f9" y="f5"/>
                  <a:pt x="f6" y="f10"/>
                  <a:pt x="f7"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77">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A90FF8B5-7DD1-FE5A-63F5-0ED3826AF518}"/>
              </a:ext>
            </a:extLst>
          </p:cNvPr>
          <p:cNvSpPr txBox="1">
            <a:spLocks noGrp="1"/>
          </p:cNvSpPr>
          <p:nvPr>
            <p:ph type="title"/>
          </p:nvPr>
        </p:nvSpPr>
        <p:spPr>
          <a:xfrm>
            <a:off x="351477" y="358051"/>
            <a:ext cx="4748524" cy="763597"/>
          </a:xfrm>
        </p:spPr>
        <p:txBody>
          <a:bodyPr lIns="121898" tIns="121898" rIns="121898" bIns="121898" anchor="t"/>
          <a:lstStyle/>
          <a:p>
            <a:pPr lvl="0"/>
            <a:r>
              <a:rPr lang="en-US">
                <a:solidFill>
                  <a:srgbClr val="0F78FF"/>
                </a:solidFill>
              </a:rPr>
              <a:t>RESOURCES</a:t>
            </a:r>
          </a:p>
        </p:txBody>
      </p:sp>
      <p:sp>
        <p:nvSpPr>
          <p:cNvPr id="3" name="Freeform 5">
            <a:extLst>
              <a:ext uri="{FF2B5EF4-FFF2-40B4-BE49-F238E27FC236}">
                <a16:creationId xmlns:a16="http://schemas.microsoft.com/office/drawing/2014/main" id="{653145F9-B9F1-AC29-C4A8-33660AFEF0C5}"/>
              </a:ext>
            </a:extLst>
          </p:cNvPr>
          <p:cNvSpPr/>
          <p:nvPr/>
        </p:nvSpPr>
        <p:spPr>
          <a:xfrm>
            <a:off x="3795710" y="4724403"/>
            <a:ext cx="888997" cy="1730373"/>
          </a:xfrm>
          <a:custGeom>
            <a:avLst/>
            <a:gdLst>
              <a:gd name="f0" fmla="val 10800000"/>
              <a:gd name="f1" fmla="val 5400000"/>
              <a:gd name="f2" fmla="val 360"/>
              <a:gd name="f3" fmla="val 180"/>
              <a:gd name="f4" fmla="val w"/>
              <a:gd name="f5" fmla="val h"/>
              <a:gd name="f6" fmla="val 0"/>
              <a:gd name="f7" fmla="val 209"/>
              <a:gd name="f8" fmla="val 406"/>
              <a:gd name="f9" fmla="val 207"/>
              <a:gd name="f10" fmla="val 208"/>
              <a:gd name="f11" fmla="val 258"/>
              <a:gd name="f12" fmla="val 310"/>
              <a:gd name="f13" fmla="val 362"/>
              <a:gd name="f14" fmla="val 390"/>
              <a:gd name="f15" fmla="val 192"/>
              <a:gd name="f16" fmla="val 164"/>
              <a:gd name="f17" fmla="val 126"/>
              <a:gd name="f18" fmla="val 87"/>
              <a:gd name="f19" fmla="val 48"/>
              <a:gd name="f20" fmla="val 17"/>
              <a:gd name="f21" fmla="val 2"/>
              <a:gd name="f22" fmla="val 391"/>
              <a:gd name="f23" fmla="val 269"/>
              <a:gd name="f24" fmla="val 178"/>
              <a:gd name="f25" fmla="val 1"/>
              <a:gd name="f26" fmla="val 74"/>
              <a:gd name="f27" fmla="val 60"/>
              <a:gd name="f28" fmla="val 47"/>
              <a:gd name="f29" fmla="val 27"/>
              <a:gd name="f30" fmla="val 15"/>
              <a:gd name="f31" fmla="val 7"/>
              <a:gd name="f32" fmla="val 34"/>
              <a:gd name="f33" fmla="val 4"/>
              <a:gd name="f34" fmla="val 37"/>
              <a:gd name="f35" fmla="val 3"/>
              <a:gd name="f36" fmla="val 41"/>
              <a:gd name="f37" fmla="val 44"/>
              <a:gd name="f38" fmla="val 72"/>
              <a:gd name="f39" fmla="val 100"/>
              <a:gd name="f40" fmla="val 128"/>
              <a:gd name="f41" fmla="val 139"/>
              <a:gd name="f42" fmla="val 150"/>
              <a:gd name="f43" fmla="val 161"/>
              <a:gd name="f44" fmla="val 188"/>
              <a:gd name="f45" fmla="val 20"/>
              <a:gd name="f46" fmla="val 153"/>
              <a:gd name="f47" fmla="val 193"/>
              <a:gd name="f48" fmla="val 75"/>
              <a:gd name="f49" fmla="val 135"/>
              <a:gd name="f50" fmla="val 77"/>
              <a:gd name="f51" fmla="val 19"/>
              <a:gd name="f52" fmla="val 162"/>
              <a:gd name="f53" fmla="val 248"/>
              <a:gd name="f54" fmla="val 334"/>
              <a:gd name="f55" fmla="val 125"/>
              <a:gd name="f56" fmla="val 365"/>
              <a:gd name="f57" fmla="val 124"/>
              <a:gd name="f58" fmla="val 356"/>
              <a:gd name="f59" fmla="val 113"/>
              <a:gd name="f60" fmla="val 344"/>
              <a:gd name="f61" fmla="val 106"/>
              <a:gd name="f62" fmla="val 99"/>
              <a:gd name="f63" fmla="val 357"/>
              <a:gd name="f64" fmla="val 88"/>
              <a:gd name="f65" fmla="val 375"/>
              <a:gd name="f66" fmla="val 96"/>
              <a:gd name="f67" fmla="val 383"/>
              <a:gd name="f68" fmla="val 384"/>
              <a:gd name="f69" fmla="val 116"/>
              <a:gd name="f70" fmla="val 85"/>
              <a:gd name="f71" fmla="val 30"/>
              <a:gd name="f72" fmla="val 94"/>
              <a:gd name="f73" fmla="val 36"/>
              <a:gd name="f74" fmla="val 122"/>
              <a:gd name="f75" fmla="val 35"/>
              <a:gd name="f76" fmla="val 112"/>
              <a:gd name="f77" fmla="val 51"/>
              <a:gd name="f78" fmla="val 359"/>
              <a:gd name="f79" fmla="val 42"/>
              <a:gd name="f80" fmla="val 364"/>
              <a:gd name="f81" fmla="val 367"/>
              <a:gd name="f82" fmla="val 370"/>
              <a:gd name="f83" fmla="val 46"/>
              <a:gd name="f84" fmla="val 373"/>
              <a:gd name="f85" fmla="val 369"/>
              <a:gd name="f86" fmla="val 177"/>
              <a:gd name="f87" fmla="val 372"/>
              <a:gd name="f88" fmla="val 171"/>
              <a:gd name="f89" fmla="val 167"/>
              <a:gd name="f90" fmla="val 163"/>
              <a:gd name="f91" fmla="val 363"/>
              <a:gd name="f92" fmla="val 166"/>
              <a:gd name="f93" fmla="val 165"/>
              <a:gd name="f94" fmla="val 160"/>
              <a:gd name="f95" fmla="val 361"/>
              <a:gd name="f96" fmla="val 374"/>
              <a:gd name="f97" fmla="val 172"/>
              <a:gd name="f98" fmla="val 368"/>
              <a:gd name="f99" fmla="+- 0 0 -90"/>
              <a:gd name="f100" fmla="*/ f4 1 209"/>
              <a:gd name="f101" fmla="*/ f5 1 406"/>
              <a:gd name="f102" fmla="+- f8 0 f6"/>
              <a:gd name="f103" fmla="+- f7 0 f6"/>
              <a:gd name="f104" fmla="*/ f99 f0 1"/>
              <a:gd name="f105" fmla="*/ f103 1 209"/>
              <a:gd name="f106" fmla="*/ f102 1 406"/>
              <a:gd name="f107" fmla="*/ 209 f103 1"/>
              <a:gd name="f108" fmla="*/ 207 f102 1"/>
              <a:gd name="f109" fmla="*/ 208 f103 1"/>
              <a:gd name="f110" fmla="*/ 362 f102 1"/>
              <a:gd name="f111" fmla="*/ 164 f103 1"/>
              <a:gd name="f112" fmla="*/ 406 f102 1"/>
              <a:gd name="f113" fmla="*/ 48 f103 1"/>
              <a:gd name="f114" fmla="*/ 2 f103 1"/>
              <a:gd name="f115" fmla="*/ 360 f102 1"/>
              <a:gd name="f116" fmla="*/ 87 f102 1"/>
              <a:gd name="f117" fmla="*/ 0 f103 1"/>
              <a:gd name="f118" fmla="*/ 47 f102 1"/>
              <a:gd name="f119" fmla="*/ 34 f103 1"/>
              <a:gd name="f120" fmla="*/ 4 f102 1"/>
              <a:gd name="f121" fmla="*/ 44 f103 1"/>
              <a:gd name="f122" fmla="*/ 3 f102 1"/>
              <a:gd name="f123" fmla="*/ 128 f103 1"/>
              <a:gd name="f124" fmla="*/ 161 f103 1"/>
              <a:gd name="f125" fmla="*/ 0 f102 1"/>
              <a:gd name="f126" fmla="*/ 193 f103 1"/>
              <a:gd name="f127" fmla="*/ 75 f102 1"/>
              <a:gd name="f128" fmla="*/ 19 f103 1"/>
              <a:gd name="f129" fmla="*/ 334 f102 1"/>
              <a:gd name="f130" fmla="*/ 125 f103 1"/>
              <a:gd name="f131" fmla="*/ 365 f102 1"/>
              <a:gd name="f132" fmla="*/ 106 f103 1"/>
              <a:gd name="f133" fmla="*/ 344 f102 1"/>
              <a:gd name="f134" fmla="*/ 87 f103 1"/>
              <a:gd name="f135" fmla="*/ 384 f102 1"/>
              <a:gd name="f136" fmla="*/ 85 f103 1"/>
              <a:gd name="f137" fmla="*/ 30 f102 1"/>
              <a:gd name="f138" fmla="*/ 124 f103 1"/>
              <a:gd name="f139" fmla="*/ 51 f103 1"/>
              <a:gd name="f140" fmla="*/ 359 f102 1"/>
              <a:gd name="f141" fmla="*/ 36 f103 1"/>
              <a:gd name="f142" fmla="*/ 367 f102 1"/>
              <a:gd name="f143" fmla="*/ 375 f102 1"/>
              <a:gd name="f144" fmla="*/ 177 f103 1"/>
              <a:gd name="f145" fmla="*/ 372 f102 1"/>
              <a:gd name="f146" fmla="*/ 166 f103 1"/>
              <a:gd name="f147" fmla="*/ 160 f103 1"/>
              <a:gd name="f148" fmla="*/ 361 f102 1"/>
              <a:gd name="f149" fmla="*/ 374 f102 1"/>
              <a:gd name="f150" fmla="*/ 178 f103 1"/>
              <a:gd name="f151" fmla="*/ f104 1 f3"/>
              <a:gd name="f152" fmla="*/ f107 1 209"/>
              <a:gd name="f153" fmla="*/ f108 1 406"/>
              <a:gd name="f154" fmla="*/ f109 1 209"/>
              <a:gd name="f155" fmla="*/ f110 1 406"/>
              <a:gd name="f156" fmla="*/ f111 1 209"/>
              <a:gd name="f157" fmla="*/ f112 1 406"/>
              <a:gd name="f158" fmla="*/ f113 1 209"/>
              <a:gd name="f159" fmla="*/ f114 1 209"/>
              <a:gd name="f160" fmla="*/ f115 1 406"/>
              <a:gd name="f161" fmla="*/ f116 1 406"/>
              <a:gd name="f162" fmla="*/ f117 1 209"/>
              <a:gd name="f163" fmla="*/ f118 1 406"/>
              <a:gd name="f164" fmla="*/ f119 1 209"/>
              <a:gd name="f165" fmla="*/ f120 1 406"/>
              <a:gd name="f166" fmla="*/ f121 1 209"/>
              <a:gd name="f167" fmla="*/ f122 1 406"/>
              <a:gd name="f168" fmla="*/ f123 1 209"/>
              <a:gd name="f169" fmla="*/ f124 1 209"/>
              <a:gd name="f170" fmla="*/ f125 1 406"/>
              <a:gd name="f171" fmla="*/ f126 1 209"/>
              <a:gd name="f172" fmla="*/ f127 1 406"/>
              <a:gd name="f173" fmla="*/ f128 1 209"/>
              <a:gd name="f174" fmla="*/ f129 1 406"/>
              <a:gd name="f175" fmla="*/ f130 1 209"/>
              <a:gd name="f176" fmla="*/ f131 1 406"/>
              <a:gd name="f177" fmla="*/ f132 1 209"/>
              <a:gd name="f178" fmla="*/ f133 1 406"/>
              <a:gd name="f179" fmla="*/ f134 1 209"/>
              <a:gd name="f180" fmla="*/ f135 1 406"/>
              <a:gd name="f181" fmla="*/ f136 1 209"/>
              <a:gd name="f182" fmla="*/ f137 1 406"/>
              <a:gd name="f183" fmla="*/ f138 1 209"/>
              <a:gd name="f184" fmla="*/ f139 1 209"/>
              <a:gd name="f185" fmla="*/ f140 1 406"/>
              <a:gd name="f186" fmla="*/ f141 1 209"/>
              <a:gd name="f187" fmla="*/ f142 1 406"/>
              <a:gd name="f188" fmla="*/ f143 1 406"/>
              <a:gd name="f189" fmla="*/ f144 1 209"/>
              <a:gd name="f190" fmla="*/ f145 1 406"/>
              <a:gd name="f191" fmla="*/ f146 1 209"/>
              <a:gd name="f192" fmla="*/ f147 1 209"/>
              <a:gd name="f193" fmla="*/ f148 1 406"/>
              <a:gd name="f194" fmla="*/ f149 1 406"/>
              <a:gd name="f195" fmla="*/ f150 1 209"/>
              <a:gd name="f196" fmla="*/ 0 1 f105"/>
              <a:gd name="f197" fmla="*/ f7 1 f105"/>
              <a:gd name="f198" fmla="*/ 0 1 f106"/>
              <a:gd name="f199" fmla="*/ f8 1 f106"/>
              <a:gd name="f200" fmla="+- f151 0 f1"/>
              <a:gd name="f201" fmla="*/ f152 1 f105"/>
              <a:gd name="f202" fmla="*/ f153 1 f106"/>
              <a:gd name="f203" fmla="*/ f154 1 f105"/>
              <a:gd name="f204" fmla="*/ f155 1 f106"/>
              <a:gd name="f205" fmla="*/ f156 1 f105"/>
              <a:gd name="f206" fmla="*/ f157 1 f106"/>
              <a:gd name="f207" fmla="*/ f158 1 f105"/>
              <a:gd name="f208" fmla="*/ f159 1 f105"/>
              <a:gd name="f209" fmla="*/ f160 1 f106"/>
              <a:gd name="f210" fmla="*/ f161 1 f106"/>
              <a:gd name="f211" fmla="*/ f162 1 f105"/>
              <a:gd name="f212" fmla="*/ f163 1 f106"/>
              <a:gd name="f213" fmla="*/ f164 1 f105"/>
              <a:gd name="f214" fmla="*/ f165 1 f106"/>
              <a:gd name="f215" fmla="*/ f166 1 f105"/>
              <a:gd name="f216" fmla="*/ f167 1 f106"/>
              <a:gd name="f217" fmla="*/ f168 1 f105"/>
              <a:gd name="f218" fmla="*/ f169 1 f105"/>
              <a:gd name="f219" fmla="*/ f170 1 f106"/>
              <a:gd name="f220" fmla="*/ f171 1 f105"/>
              <a:gd name="f221" fmla="*/ f172 1 f106"/>
              <a:gd name="f222" fmla="*/ f173 1 f105"/>
              <a:gd name="f223" fmla="*/ f174 1 f106"/>
              <a:gd name="f224" fmla="*/ f175 1 f105"/>
              <a:gd name="f225" fmla="*/ f176 1 f106"/>
              <a:gd name="f226" fmla="*/ f177 1 f105"/>
              <a:gd name="f227" fmla="*/ f178 1 f106"/>
              <a:gd name="f228" fmla="*/ f179 1 f105"/>
              <a:gd name="f229" fmla="*/ f180 1 f106"/>
              <a:gd name="f230" fmla="*/ f181 1 f105"/>
              <a:gd name="f231" fmla="*/ f182 1 f106"/>
              <a:gd name="f232" fmla="*/ f183 1 f105"/>
              <a:gd name="f233" fmla="*/ f184 1 f105"/>
              <a:gd name="f234" fmla="*/ f185 1 f106"/>
              <a:gd name="f235" fmla="*/ f186 1 f105"/>
              <a:gd name="f236" fmla="*/ f187 1 f106"/>
              <a:gd name="f237" fmla="*/ f188 1 f106"/>
              <a:gd name="f238" fmla="*/ f189 1 f105"/>
              <a:gd name="f239" fmla="*/ f190 1 f106"/>
              <a:gd name="f240" fmla="*/ f191 1 f105"/>
              <a:gd name="f241" fmla="*/ f192 1 f105"/>
              <a:gd name="f242" fmla="*/ f193 1 f106"/>
              <a:gd name="f243" fmla="*/ f194 1 f106"/>
              <a:gd name="f244" fmla="*/ f195 1 f105"/>
              <a:gd name="f245" fmla="*/ f196 f100 1"/>
              <a:gd name="f246" fmla="*/ f197 f100 1"/>
              <a:gd name="f247" fmla="*/ f199 f101 1"/>
              <a:gd name="f248" fmla="*/ f198 f101 1"/>
              <a:gd name="f249" fmla="*/ f201 f100 1"/>
              <a:gd name="f250" fmla="*/ f202 f101 1"/>
              <a:gd name="f251" fmla="*/ f203 f100 1"/>
              <a:gd name="f252" fmla="*/ f204 f101 1"/>
              <a:gd name="f253" fmla="*/ f205 f100 1"/>
              <a:gd name="f254" fmla="*/ f206 f101 1"/>
              <a:gd name="f255" fmla="*/ f207 f100 1"/>
              <a:gd name="f256" fmla="*/ f208 f100 1"/>
              <a:gd name="f257" fmla="*/ f209 f101 1"/>
              <a:gd name="f258" fmla="*/ f210 f101 1"/>
              <a:gd name="f259" fmla="*/ f211 f100 1"/>
              <a:gd name="f260" fmla="*/ f212 f101 1"/>
              <a:gd name="f261" fmla="*/ f213 f100 1"/>
              <a:gd name="f262" fmla="*/ f214 f101 1"/>
              <a:gd name="f263" fmla="*/ f215 f100 1"/>
              <a:gd name="f264" fmla="*/ f216 f101 1"/>
              <a:gd name="f265" fmla="*/ f217 f100 1"/>
              <a:gd name="f266" fmla="*/ f218 f100 1"/>
              <a:gd name="f267" fmla="*/ f219 f101 1"/>
              <a:gd name="f268" fmla="*/ f220 f100 1"/>
              <a:gd name="f269" fmla="*/ f221 f101 1"/>
              <a:gd name="f270" fmla="*/ f222 f100 1"/>
              <a:gd name="f271" fmla="*/ f223 f101 1"/>
              <a:gd name="f272" fmla="*/ f224 f100 1"/>
              <a:gd name="f273" fmla="*/ f225 f101 1"/>
              <a:gd name="f274" fmla="*/ f226 f100 1"/>
              <a:gd name="f275" fmla="*/ f227 f101 1"/>
              <a:gd name="f276" fmla="*/ f228 f100 1"/>
              <a:gd name="f277" fmla="*/ f229 f101 1"/>
              <a:gd name="f278" fmla="*/ f230 f100 1"/>
              <a:gd name="f279" fmla="*/ f231 f101 1"/>
              <a:gd name="f280" fmla="*/ f232 f100 1"/>
              <a:gd name="f281" fmla="*/ f233 f100 1"/>
              <a:gd name="f282" fmla="*/ f234 f101 1"/>
              <a:gd name="f283" fmla="*/ f235 f100 1"/>
              <a:gd name="f284" fmla="*/ f236 f101 1"/>
              <a:gd name="f285" fmla="*/ f237 f101 1"/>
              <a:gd name="f286" fmla="*/ f238 f100 1"/>
              <a:gd name="f287" fmla="*/ f239 f101 1"/>
              <a:gd name="f288" fmla="*/ f240 f100 1"/>
              <a:gd name="f289" fmla="*/ f241 f100 1"/>
              <a:gd name="f290" fmla="*/ f242 f101 1"/>
              <a:gd name="f291" fmla="*/ f243 f101 1"/>
              <a:gd name="f292" fmla="*/ f244 f100 1"/>
            </a:gdLst>
            <a:ahLst/>
            <a:cxnLst>
              <a:cxn ang="3cd4">
                <a:pos x="hc" y="t"/>
              </a:cxn>
              <a:cxn ang="0">
                <a:pos x="r" y="vc"/>
              </a:cxn>
              <a:cxn ang="cd4">
                <a:pos x="hc" y="b"/>
              </a:cxn>
              <a:cxn ang="cd2">
                <a:pos x="l" y="vc"/>
              </a:cxn>
              <a:cxn ang="f200">
                <a:pos x="f249" y="f250"/>
              </a:cxn>
              <a:cxn ang="f200">
                <a:pos x="f251" y="f252"/>
              </a:cxn>
              <a:cxn ang="f200">
                <a:pos x="f253" y="f254"/>
              </a:cxn>
              <a:cxn ang="f200">
                <a:pos x="f255" y="f254"/>
              </a:cxn>
              <a:cxn ang="f200">
                <a:pos x="f256" y="f257"/>
              </a:cxn>
              <a:cxn ang="f200">
                <a:pos x="f256" y="f258"/>
              </a:cxn>
              <a:cxn ang="f200">
                <a:pos x="f259" y="f260"/>
              </a:cxn>
              <a:cxn ang="f200">
                <a:pos x="f261" y="f262"/>
              </a:cxn>
              <a:cxn ang="f200">
                <a:pos x="f263" y="f264"/>
              </a:cxn>
              <a:cxn ang="f200">
                <a:pos x="f265" y="f264"/>
              </a:cxn>
              <a:cxn ang="f200">
                <a:pos x="f266" y="f267"/>
              </a:cxn>
              <a:cxn ang="f200">
                <a:pos x="f249" y="f260"/>
              </a:cxn>
              <a:cxn ang="f200">
                <a:pos x="f249" y="f250"/>
              </a:cxn>
              <a:cxn ang="f200">
                <a:pos x="f268" y="f269"/>
              </a:cxn>
              <a:cxn ang="f200">
                <a:pos x="f270" y="f269"/>
              </a:cxn>
              <a:cxn ang="f200">
                <a:pos x="f270" y="f271"/>
              </a:cxn>
              <a:cxn ang="f200">
                <a:pos x="f268" y="f271"/>
              </a:cxn>
              <a:cxn ang="f200">
                <a:pos x="f268" y="f269"/>
              </a:cxn>
              <a:cxn ang="f200">
                <a:pos x="f272" y="f273"/>
              </a:cxn>
              <a:cxn ang="f200">
                <a:pos x="f274" y="f275"/>
              </a:cxn>
              <a:cxn ang="f200">
                <a:pos x="f276" y="f273"/>
              </a:cxn>
              <a:cxn ang="f200">
                <a:pos x="f274" y="f277"/>
              </a:cxn>
              <a:cxn ang="f200">
                <a:pos x="f272" y="f273"/>
              </a:cxn>
              <a:cxn ang="f200">
                <a:pos x="f278" y="f279"/>
              </a:cxn>
              <a:cxn ang="f200">
                <a:pos x="f280" y="f279"/>
              </a:cxn>
              <a:cxn ang="f200">
                <a:pos x="f278" y="f279"/>
              </a:cxn>
              <a:cxn ang="f200">
                <a:pos x="f281" y="f282"/>
              </a:cxn>
              <a:cxn ang="f200">
                <a:pos x="f283" y="f284"/>
              </a:cxn>
              <a:cxn ang="f200">
                <a:pos x="f281" y="f285"/>
              </a:cxn>
              <a:cxn ang="f200">
                <a:pos x="f281" y="f282"/>
              </a:cxn>
              <a:cxn ang="f200">
                <a:pos x="f286" y="f287"/>
              </a:cxn>
              <a:cxn ang="f200">
                <a:pos x="f266" y="f287"/>
              </a:cxn>
              <a:cxn ang="f200">
                <a:pos x="f288" y="f257"/>
              </a:cxn>
              <a:cxn ang="f200">
                <a:pos x="f289" y="f290"/>
              </a:cxn>
              <a:cxn ang="f200">
                <a:pos x="f289" y="f291"/>
              </a:cxn>
              <a:cxn ang="f200">
                <a:pos x="f292" y="f291"/>
              </a:cxn>
              <a:cxn ang="f200">
                <a:pos x="f292" y="f290"/>
              </a:cxn>
              <a:cxn ang="f200">
                <a:pos x="f286" y="f290"/>
              </a:cxn>
              <a:cxn ang="f200">
                <a:pos x="f286" y="f287"/>
              </a:cxn>
            </a:cxnLst>
            <a:rect l="f245" t="f248" r="f246" b="f247"/>
            <a:pathLst>
              <a:path w="209" h="406">
                <a:moveTo>
                  <a:pt x="f7" y="f9"/>
                </a:moveTo>
                <a:cubicBezTo>
                  <a:pt x="f10" y="f11"/>
                  <a:pt x="f7" y="f12"/>
                  <a:pt x="f10" y="f13"/>
                </a:cubicBezTo>
                <a:cubicBezTo>
                  <a:pt x="f10" y="f14"/>
                  <a:pt x="f15" y="f8"/>
                  <a:pt x="f16" y="f8"/>
                </a:cubicBezTo>
                <a:cubicBezTo>
                  <a:pt x="f17" y="f8"/>
                  <a:pt x="f18" y="f8"/>
                  <a:pt x="f19" y="f8"/>
                </a:cubicBezTo>
                <a:cubicBezTo>
                  <a:pt x="f20" y="f8"/>
                  <a:pt x="f21" y="f22"/>
                  <a:pt x="f21" y="f2"/>
                </a:cubicBezTo>
                <a:cubicBezTo>
                  <a:pt x="f21" y="f23"/>
                  <a:pt x="f21" y="f24"/>
                  <a:pt x="f21" y="f18"/>
                </a:cubicBezTo>
                <a:cubicBezTo>
                  <a:pt x="f25" y="f26"/>
                  <a:pt x="f6" y="f27"/>
                  <a:pt x="f6" y="f28"/>
                </a:cubicBezTo>
                <a:cubicBezTo>
                  <a:pt x="f6" y="f29"/>
                  <a:pt x="f30" y="f31"/>
                  <a:pt x="f32" y="f33"/>
                </a:cubicBezTo>
                <a:cubicBezTo>
                  <a:pt x="f34" y="f35"/>
                  <a:pt x="f36" y="f35"/>
                  <a:pt x="f37" y="f35"/>
                </a:cubicBezTo>
                <a:cubicBezTo>
                  <a:pt x="f38" y="f35"/>
                  <a:pt x="f39" y="f35"/>
                  <a:pt x="f40" y="f35"/>
                </a:cubicBezTo>
                <a:cubicBezTo>
                  <a:pt x="f41" y="f35"/>
                  <a:pt x="f42" y="f6"/>
                  <a:pt x="f43" y="f6"/>
                </a:cubicBezTo>
                <a:cubicBezTo>
                  <a:pt x="f44" y="f25"/>
                  <a:pt x="f7" y="f45"/>
                  <a:pt x="f7" y="f28"/>
                </a:cubicBezTo>
                <a:cubicBezTo>
                  <a:pt x="f10" y="f39"/>
                  <a:pt x="f7" y="f46"/>
                  <a:pt x="f7" y="f9"/>
                </a:cubicBezTo>
                <a:close/>
                <a:moveTo>
                  <a:pt x="f47" y="f48"/>
                </a:moveTo>
                <a:cubicBezTo>
                  <a:pt x="f49" y="f48"/>
                  <a:pt x="f50" y="f48"/>
                  <a:pt x="f51" y="f48"/>
                </a:cubicBezTo>
                <a:cubicBezTo>
                  <a:pt x="f51" y="f52"/>
                  <a:pt x="f51" y="f53"/>
                  <a:pt x="f51" y="f54"/>
                </a:cubicBezTo>
                <a:cubicBezTo>
                  <a:pt x="f50" y="f54"/>
                  <a:pt x="f49" y="f54"/>
                  <a:pt x="f47" y="f54"/>
                </a:cubicBezTo>
                <a:cubicBezTo>
                  <a:pt x="f47" y="f53"/>
                  <a:pt x="f47" y="f52"/>
                  <a:pt x="f47" y="f48"/>
                </a:cubicBezTo>
                <a:close/>
                <a:moveTo>
                  <a:pt x="f55" y="f56"/>
                </a:moveTo>
                <a:cubicBezTo>
                  <a:pt x="f57" y="f58"/>
                  <a:pt x="f59" y="f60"/>
                  <a:pt x="f61" y="f60"/>
                </a:cubicBezTo>
                <a:cubicBezTo>
                  <a:pt x="f62" y="f60"/>
                  <a:pt x="f18" y="f63"/>
                  <a:pt x="f18" y="f56"/>
                </a:cubicBezTo>
                <a:cubicBezTo>
                  <a:pt x="f64" y="f65"/>
                  <a:pt x="f66" y="f67"/>
                  <a:pt x="f61" y="f68"/>
                </a:cubicBezTo>
                <a:cubicBezTo>
                  <a:pt x="f69" y="f68"/>
                  <a:pt x="f55" y="f65"/>
                  <a:pt x="f55" y="f56"/>
                </a:cubicBezTo>
                <a:close/>
                <a:moveTo>
                  <a:pt x="f70" y="f71"/>
                </a:moveTo>
                <a:cubicBezTo>
                  <a:pt x="f72" y="f73"/>
                  <a:pt x="f74" y="f75"/>
                  <a:pt x="f57" y="f71"/>
                </a:cubicBezTo>
                <a:cubicBezTo>
                  <a:pt x="f76" y="f71"/>
                  <a:pt x="f62" y="f71"/>
                  <a:pt x="f70" y="f71"/>
                </a:cubicBezTo>
                <a:close/>
                <a:moveTo>
                  <a:pt x="f77" y="f78"/>
                </a:moveTo>
                <a:cubicBezTo>
                  <a:pt x="f28" y="f13"/>
                  <a:pt x="f79" y="f80"/>
                  <a:pt x="f73" y="f81"/>
                </a:cubicBezTo>
                <a:cubicBezTo>
                  <a:pt x="f79" y="f82"/>
                  <a:pt x="f83" y="f84"/>
                  <a:pt x="f77" y="f65"/>
                </a:cubicBezTo>
                <a:cubicBezTo>
                  <a:pt x="f83" y="f85"/>
                  <a:pt x="f19" y="f56"/>
                  <a:pt x="f77" y="f78"/>
                </a:cubicBezTo>
                <a:close/>
                <a:moveTo>
                  <a:pt x="f86" y="f87"/>
                </a:moveTo>
                <a:cubicBezTo>
                  <a:pt x="f88" y="f87"/>
                  <a:pt x="f89" y="f87"/>
                  <a:pt x="f43" y="f87"/>
                </a:cubicBezTo>
                <a:cubicBezTo>
                  <a:pt x="f90" y="f81"/>
                  <a:pt x="f16" y="f91"/>
                  <a:pt x="f92" y="f2"/>
                </a:cubicBezTo>
                <a:cubicBezTo>
                  <a:pt x="f93" y="f2"/>
                  <a:pt x="f90" y="f2"/>
                  <a:pt x="f94" y="f95"/>
                </a:cubicBezTo>
                <a:cubicBezTo>
                  <a:pt x="f94" y="f56"/>
                  <a:pt x="f94" y="f85"/>
                  <a:pt x="f94" y="f96"/>
                </a:cubicBezTo>
                <a:cubicBezTo>
                  <a:pt x="f89" y="f96"/>
                  <a:pt x="f97" y="f96"/>
                  <a:pt x="f24" y="f96"/>
                </a:cubicBezTo>
                <a:cubicBezTo>
                  <a:pt x="f24" y="f85"/>
                  <a:pt x="f24" y="f56"/>
                  <a:pt x="f24" y="f95"/>
                </a:cubicBezTo>
                <a:cubicBezTo>
                  <a:pt x="f24" y="f95"/>
                  <a:pt x="f86" y="f95"/>
                  <a:pt x="f86" y="f95"/>
                </a:cubicBezTo>
                <a:cubicBezTo>
                  <a:pt x="f86" y="f80"/>
                  <a:pt x="f86" y="f98"/>
                  <a:pt x="f86" y="f8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 name="Freeform 6">
            <a:extLst>
              <a:ext uri="{FF2B5EF4-FFF2-40B4-BE49-F238E27FC236}">
                <a16:creationId xmlns:a16="http://schemas.microsoft.com/office/drawing/2014/main" id="{271403D1-8C39-8327-4DB2-29F7FF6C9487}"/>
              </a:ext>
            </a:extLst>
          </p:cNvPr>
          <p:cNvSpPr/>
          <p:nvPr/>
        </p:nvSpPr>
        <p:spPr>
          <a:xfrm>
            <a:off x="1771649" y="1711327"/>
            <a:ext cx="1371600" cy="746122"/>
          </a:xfrm>
          <a:custGeom>
            <a:avLst/>
            <a:gdLst>
              <a:gd name="f0" fmla="val 10800000"/>
              <a:gd name="f1" fmla="val 5400000"/>
              <a:gd name="f2" fmla="val 180"/>
              <a:gd name="f3" fmla="val w"/>
              <a:gd name="f4" fmla="val h"/>
              <a:gd name="f5" fmla="val 0"/>
              <a:gd name="f6" fmla="val 322"/>
              <a:gd name="f7" fmla="val 175"/>
              <a:gd name="f8" fmla="val 279"/>
              <a:gd name="f9" fmla="val 89"/>
              <a:gd name="f10" fmla="val 275"/>
              <a:gd name="f11" fmla="val 87"/>
              <a:gd name="f12" fmla="val 273"/>
              <a:gd name="f13" fmla="val 86"/>
              <a:gd name="f14" fmla="val 271"/>
              <a:gd name="f15" fmla="val 85"/>
              <a:gd name="f16" fmla="val 267"/>
              <a:gd name="f17" fmla="val 82"/>
              <a:gd name="f18" fmla="val 263"/>
              <a:gd name="f19" fmla="val 79"/>
              <a:gd name="f20" fmla="val 259"/>
              <a:gd name="f21" fmla="val 76"/>
              <a:gd name="f22" fmla="val 258"/>
              <a:gd name="f23" fmla="val 256"/>
              <a:gd name="f24" fmla="val 78"/>
              <a:gd name="f25" fmla="val 252"/>
              <a:gd name="f26" fmla="val 80"/>
              <a:gd name="f27" fmla="val 257"/>
              <a:gd name="f28" fmla="val 81"/>
              <a:gd name="f29" fmla="val 260"/>
              <a:gd name="f30" fmla="val 90"/>
              <a:gd name="f31" fmla="val 96"/>
              <a:gd name="f32" fmla="val 103"/>
              <a:gd name="f33" fmla="val 268"/>
              <a:gd name="f34" fmla="val 113"/>
              <a:gd name="f35" fmla="val 115"/>
              <a:gd name="f36" fmla="val 250"/>
              <a:gd name="f37" fmla="val 118"/>
              <a:gd name="f38" fmla="val 247"/>
              <a:gd name="f39" fmla="val 119"/>
              <a:gd name="f40" fmla="val 244"/>
              <a:gd name="f41" fmla="val 121"/>
              <a:gd name="f42" fmla="val 241"/>
              <a:gd name="f43" fmla="val 122"/>
              <a:gd name="f44" fmla="val 137"/>
              <a:gd name="f45" fmla="val 243"/>
              <a:gd name="f46" fmla="val 146"/>
              <a:gd name="f47" fmla="val 238"/>
              <a:gd name="f48" fmla="val 140"/>
              <a:gd name="f49" fmla="val 233"/>
              <a:gd name="f50" fmla="val 135"/>
              <a:gd name="f51" fmla="val 228"/>
              <a:gd name="f52" fmla="val 129"/>
              <a:gd name="f53" fmla="val 223"/>
              <a:gd name="f54" fmla="val 216"/>
              <a:gd name="f55" fmla="val 117"/>
              <a:gd name="f56" fmla="val 208"/>
              <a:gd name="f57" fmla="val 200"/>
              <a:gd name="f58" fmla="val 123"/>
              <a:gd name="f59" fmla="val 194"/>
              <a:gd name="f60" fmla="val 128"/>
              <a:gd name="f61" fmla="val 138"/>
              <a:gd name="f62" fmla="val 193"/>
              <a:gd name="f63" fmla="val 142"/>
              <a:gd name="f64" fmla="val 192"/>
              <a:gd name="f65" fmla="val 145"/>
              <a:gd name="f66" fmla="val 191"/>
              <a:gd name="f67" fmla="val 149"/>
              <a:gd name="f68" fmla="val 190"/>
              <a:gd name="f69" fmla="val 189"/>
              <a:gd name="f70" fmla="val 187"/>
              <a:gd name="f71" fmla="val 184"/>
              <a:gd name="f72" fmla="val 130"/>
              <a:gd name="f73" fmla="val 177"/>
              <a:gd name="f74" fmla="val 165"/>
              <a:gd name="f75" fmla="val 108"/>
              <a:gd name="f76" fmla="val 109"/>
              <a:gd name="f77" fmla="val 133"/>
              <a:gd name="f78" fmla="val 136"/>
              <a:gd name="f79" fmla="val 111"/>
              <a:gd name="f80" fmla="val 144"/>
              <a:gd name="f81" fmla="val 112"/>
              <a:gd name="f82" fmla="val 147"/>
              <a:gd name="f83" fmla="val 150"/>
              <a:gd name="f84" fmla="val 114"/>
              <a:gd name="f85" fmla="val 154"/>
              <a:gd name="f86" fmla="val 116"/>
              <a:gd name="f87" fmla="val 152"/>
              <a:gd name="f88" fmla="val 151"/>
              <a:gd name="f89" fmla="val 125"/>
              <a:gd name="f90" fmla="val 141"/>
              <a:gd name="f91" fmla="val 132"/>
              <a:gd name="f92" fmla="val 139"/>
              <a:gd name="f93" fmla="val 157"/>
              <a:gd name="f94" fmla="val 126"/>
              <a:gd name="f95" fmla="val 163"/>
              <a:gd name="f96" fmla="val 167"/>
              <a:gd name="f97" fmla="val 172"/>
              <a:gd name="f98" fmla="val 174"/>
              <a:gd name="f99" fmla="val 95"/>
              <a:gd name="f100" fmla="val 173"/>
              <a:gd name="f101" fmla="val 171"/>
              <a:gd name="f102" fmla="val 63"/>
              <a:gd name="f103" fmla="val 168"/>
              <a:gd name="f104" fmla="val 60"/>
              <a:gd name="f105" fmla="val 56"/>
              <a:gd name="f106" fmla="val 55"/>
              <a:gd name="f107" fmla="val 162"/>
              <a:gd name="f108" fmla="val 51"/>
              <a:gd name="f109" fmla="val 156"/>
              <a:gd name="f110" fmla="val 46"/>
              <a:gd name="f111" fmla="val 40"/>
              <a:gd name="f112" fmla="val 155"/>
              <a:gd name="f113" fmla="val 39"/>
              <a:gd name="f114" fmla="val 38"/>
              <a:gd name="f115" fmla="val 37"/>
              <a:gd name="f116" fmla="val 27"/>
              <a:gd name="f117" fmla="val 16"/>
              <a:gd name="f118" fmla="val 159"/>
              <a:gd name="f119" fmla="val 10"/>
              <a:gd name="f120" fmla="val 148"/>
              <a:gd name="f121" fmla="val 2"/>
              <a:gd name="f122" fmla="val 7"/>
              <a:gd name="f123" fmla="val 11"/>
              <a:gd name="f124" fmla="val 94"/>
              <a:gd name="f125" fmla="val 23"/>
              <a:gd name="f126" fmla="val 91"/>
              <a:gd name="f127" fmla="val 32"/>
              <a:gd name="f128" fmla="val 44"/>
              <a:gd name="f129" fmla="val 84"/>
              <a:gd name="f130" fmla="val 59"/>
              <a:gd name="f131" fmla="val 67"/>
              <a:gd name="f132" fmla="val 70"/>
              <a:gd name="f133" fmla="val 97"/>
              <a:gd name="f134" fmla="val 73"/>
              <a:gd name="f135" fmla="val 99"/>
              <a:gd name="f136" fmla="val 77"/>
              <a:gd name="f137" fmla="val 93"/>
              <a:gd name="f138" fmla="val 102"/>
              <a:gd name="f139" fmla="val 92"/>
              <a:gd name="f140" fmla="val 105"/>
              <a:gd name="f141" fmla="val 100"/>
              <a:gd name="f142" fmla="val 83"/>
              <a:gd name="f143" fmla="val 75"/>
              <a:gd name="f144" fmla="val 74"/>
              <a:gd name="f145" fmla="val 69"/>
              <a:gd name="f146" fmla="val 71"/>
              <a:gd name="f147" fmla="val 65"/>
              <a:gd name="f148" fmla="val 62"/>
              <a:gd name="f149" fmla="val 66"/>
              <a:gd name="f150" fmla="val 68"/>
              <a:gd name="f151" fmla="val 64"/>
              <a:gd name="f152" fmla="val 52"/>
              <a:gd name="f153" fmla="val 48"/>
              <a:gd name="f154" fmla="val 43"/>
              <a:gd name="f155" fmla="val 36"/>
              <a:gd name="f156" fmla="val 33"/>
              <a:gd name="f157" fmla="val 22"/>
              <a:gd name="f158" fmla="val 24"/>
              <a:gd name="f159" fmla="val 26"/>
              <a:gd name="f160" fmla="val 31"/>
              <a:gd name="f161" fmla="val 35"/>
              <a:gd name="f162" fmla="val 34"/>
              <a:gd name="f163" fmla="val 49"/>
              <a:gd name="f164" fmla="val 53"/>
              <a:gd name="f165" fmla="val 58"/>
              <a:gd name="f166" fmla="val 45"/>
              <a:gd name="f167" fmla="val 72"/>
              <a:gd name="f168" fmla="val 29"/>
              <a:gd name="f169" fmla="val 41"/>
              <a:gd name="f170" fmla="val 25"/>
              <a:gd name="f171" fmla="val 20"/>
              <a:gd name="f172" fmla="val 8"/>
              <a:gd name="f173" fmla="val 101"/>
              <a:gd name="f174" fmla="val 19"/>
              <a:gd name="f175" fmla="val 98"/>
              <a:gd name="f176" fmla="val 21"/>
              <a:gd name="f177" fmla="val 18"/>
              <a:gd name="f178" fmla="val 17"/>
              <a:gd name="f179" fmla="val 15"/>
              <a:gd name="f180" fmla="val 14"/>
              <a:gd name="f181" fmla="val 13"/>
              <a:gd name="f182" fmla="val 143"/>
              <a:gd name="f183" fmla="val 3"/>
              <a:gd name="f184" fmla="val 185"/>
              <a:gd name="f185" fmla="val 188"/>
              <a:gd name="f186" fmla="val 5"/>
              <a:gd name="f187" fmla="val 199"/>
              <a:gd name="f188" fmla="val 211"/>
              <a:gd name="f189" fmla="val 9"/>
              <a:gd name="f190" fmla="val 222"/>
              <a:gd name="f191" fmla="val 224"/>
              <a:gd name="f192" fmla="val 12"/>
              <a:gd name="f193" fmla="val 225"/>
              <a:gd name="f194" fmla="val 4"/>
              <a:gd name="f195" fmla="val 262"/>
              <a:gd name="f196" fmla="val 280"/>
              <a:gd name="f197" fmla="val 292"/>
              <a:gd name="f198" fmla="val 304"/>
              <a:gd name="f199" fmla="val 316"/>
              <a:gd name="f200" fmla="val 318"/>
              <a:gd name="f201" fmla="val 320"/>
              <a:gd name="f202" fmla="val 314"/>
              <a:gd name="f203" fmla="val 307"/>
              <a:gd name="f204" fmla="val 311"/>
              <a:gd name="f205" fmla="val 313"/>
              <a:gd name="f206" fmla="val 315"/>
              <a:gd name="f207" fmla="val 28"/>
              <a:gd name="f208" fmla="val 310"/>
              <a:gd name="f209" fmla="val 30"/>
              <a:gd name="f210" fmla="val 305"/>
              <a:gd name="f211" fmla="val 301"/>
              <a:gd name="f212" fmla="val 303"/>
              <a:gd name="f213" fmla="val 50"/>
              <a:gd name="f214" fmla="val 297"/>
              <a:gd name="f215" fmla="val 289"/>
              <a:gd name="f216" fmla="val 294"/>
              <a:gd name="f217" fmla="val 291"/>
              <a:gd name="f218" fmla="val 281"/>
              <a:gd name="f219" fmla="val 284"/>
              <a:gd name="f220" fmla="val 270"/>
              <a:gd name="f221" fmla="val 266"/>
              <a:gd name="f222" fmla="val 272"/>
              <a:gd name="f223" fmla="val 47"/>
              <a:gd name="f224" fmla="val 57"/>
              <a:gd name="f225" fmla="val 276"/>
              <a:gd name="f226" fmla="val 127"/>
              <a:gd name="f227" fmla="val 88"/>
              <a:gd name="f228" fmla="val 104"/>
              <a:gd name="f229" fmla="val 106"/>
              <a:gd name="f230" fmla="val 134"/>
              <a:gd name="f231" fmla="val 131"/>
              <a:gd name="f232" fmla="val 124"/>
              <a:gd name="f233" fmla="+- 0 0 -90"/>
              <a:gd name="f234" fmla="*/ f3 1 322"/>
              <a:gd name="f235" fmla="*/ f4 1 175"/>
              <a:gd name="f236" fmla="+- f7 0 f5"/>
              <a:gd name="f237" fmla="+- f6 0 f5"/>
              <a:gd name="f238" fmla="*/ f233 f0 1"/>
              <a:gd name="f239" fmla="*/ f237 1 322"/>
              <a:gd name="f240" fmla="*/ f236 1 175"/>
              <a:gd name="f241" fmla="*/ 271 f237 1"/>
              <a:gd name="f242" fmla="*/ 85 f236 1"/>
              <a:gd name="f243" fmla="*/ 252 f237 1"/>
              <a:gd name="f244" fmla="*/ 80 f236 1"/>
              <a:gd name="f245" fmla="*/ 267 f237 1"/>
              <a:gd name="f246" fmla="*/ 103 f236 1"/>
              <a:gd name="f247" fmla="*/ 241 f237 1"/>
              <a:gd name="f248" fmla="*/ 122 f236 1"/>
              <a:gd name="f249" fmla="*/ 228 f237 1"/>
              <a:gd name="f250" fmla="*/ 129 f236 1"/>
              <a:gd name="f251" fmla="*/ 194 f237 1"/>
              <a:gd name="f252" fmla="*/ 138 f236 1"/>
              <a:gd name="f253" fmla="*/ 187 f237 1"/>
              <a:gd name="f254" fmla="*/ 149 f236 1"/>
              <a:gd name="f255" fmla="*/ 133 f237 1"/>
              <a:gd name="f256" fmla="*/ 108 f236 1"/>
              <a:gd name="f257" fmla="*/ 154 f237 1"/>
              <a:gd name="f258" fmla="*/ 116 f236 1"/>
              <a:gd name="f259" fmla="*/ 125 f237 1"/>
              <a:gd name="f260" fmla="*/ 140 f236 1"/>
              <a:gd name="f261" fmla="*/ 130 f237 1"/>
              <a:gd name="f262" fmla="*/ 157 f236 1"/>
              <a:gd name="f263" fmla="*/ 111 f237 1"/>
              <a:gd name="f264" fmla="*/ 175 f236 1"/>
              <a:gd name="f265" fmla="*/ 55 f237 1"/>
              <a:gd name="f266" fmla="*/ 162 f236 1"/>
              <a:gd name="f267" fmla="*/ 37 f237 1"/>
              <a:gd name="f268" fmla="*/ 155 f236 1"/>
              <a:gd name="f269" fmla="*/ 7 f237 1"/>
              <a:gd name="f270" fmla="*/ 111 f236 1"/>
              <a:gd name="f271" fmla="*/ 84 f236 1"/>
              <a:gd name="f272" fmla="*/ 76 f237 1"/>
              <a:gd name="f273" fmla="*/ 94 f236 1"/>
              <a:gd name="f274" fmla="*/ 102 f237 1"/>
              <a:gd name="f275" fmla="*/ 92 f236 1"/>
              <a:gd name="f276" fmla="*/ 82 f237 1"/>
              <a:gd name="f277" fmla="*/ 75 f236 1"/>
              <a:gd name="f278" fmla="*/ 63 f237 1"/>
              <a:gd name="f279" fmla="*/ 65 f236 1"/>
              <a:gd name="f280" fmla="*/ 70 f237 1"/>
              <a:gd name="f281" fmla="*/ 77 f236 1"/>
              <a:gd name="f282" fmla="*/ 52 f237 1"/>
              <a:gd name="f283" fmla="*/ 66 f236 1"/>
              <a:gd name="f284" fmla="*/ 22 f237 1"/>
              <a:gd name="f285" fmla="*/ 83 f236 1"/>
              <a:gd name="f286" fmla="*/ 36 f237 1"/>
              <a:gd name="f287" fmla="*/ 68 f236 1"/>
              <a:gd name="f288" fmla="*/ 49 f237 1"/>
              <a:gd name="f289" fmla="*/ 48 f236 1"/>
              <a:gd name="f290" fmla="*/ 75 f237 1"/>
              <a:gd name="f291" fmla="*/ 40 f236 1"/>
              <a:gd name="f292" fmla="*/ 69 f237 1"/>
              <a:gd name="f293" fmla="*/ 27 f236 1"/>
              <a:gd name="f294" fmla="*/ 33 f236 1"/>
              <a:gd name="f295" fmla="*/ 101 f237 1"/>
              <a:gd name="f296" fmla="*/ 19 f236 1"/>
              <a:gd name="f297" fmla="*/ 95 f237 1"/>
              <a:gd name="f298" fmla="*/ 24 f236 1"/>
              <a:gd name="f299" fmla="*/ 137 f237 1"/>
              <a:gd name="f300" fmla="*/ 14 f236 1"/>
              <a:gd name="f301" fmla="*/ 145 f237 1"/>
              <a:gd name="f302" fmla="*/ 13 f236 1"/>
              <a:gd name="f303" fmla="*/ 5 f236 1"/>
              <a:gd name="f304" fmla="*/ 225 f237 1"/>
              <a:gd name="f305" fmla="*/ 12 f236 1"/>
              <a:gd name="f306" fmla="*/ 316 f237 1"/>
              <a:gd name="f307" fmla="*/ 307 f237 1"/>
              <a:gd name="f308" fmla="*/ 21 f236 1"/>
              <a:gd name="f309" fmla="*/ 301 f237 1"/>
              <a:gd name="f310" fmla="*/ 34 f236 1"/>
              <a:gd name="f311" fmla="*/ 294 f237 1"/>
              <a:gd name="f312" fmla="*/ 29 f236 1"/>
              <a:gd name="f313" fmla="*/ 263 f237 1"/>
              <a:gd name="f314" fmla="*/ 45 f236 1"/>
              <a:gd name="f315" fmla="*/ 275 f237 1"/>
              <a:gd name="f316" fmla="*/ 71 f236 1"/>
              <a:gd name="f317" fmla="*/ 127 f237 1"/>
              <a:gd name="f318" fmla="*/ 60 f236 1"/>
              <a:gd name="f319" fmla="*/ 129 f237 1"/>
              <a:gd name="f320" fmla="*/ 81 f236 1"/>
              <a:gd name="f321" fmla="*/ 135 f237 1"/>
              <a:gd name="f322" fmla="*/ 76 f236 1"/>
              <a:gd name="f323" fmla="*/ 91 f237 1"/>
              <a:gd name="f324" fmla="*/ 64 f236 1"/>
              <a:gd name="f325" fmla="*/ 72 f236 1"/>
              <a:gd name="f326" fmla="*/ 119 f237 1"/>
              <a:gd name="f327" fmla="*/ 131 f236 1"/>
              <a:gd name="f328" fmla="*/ 106 f236 1"/>
              <a:gd name="f329" fmla="*/ f238 1 f2"/>
              <a:gd name="f330" fmla="*/ f241 1 322"/>
              <a:gd name="f331" fmla="*/ f242 1 175"/>
              <a:gd name="f332" fmla="*/ f243 1 322"/>
              <a:gd name="f333" fmla="*/ f244 1 175"/>
              <a:gd name="f334" fmla="*/ f245 1 322"/>
              <a:gd name="f335" fmla="*/ f246 1 175"/>
              <a:gd name="f336" fmla="*/ f247 1 322"/>
              <a:gd name="f337" fmla="*/ f248 1 175"/>
              <a:gd name="f338" fmla="*/ f249 1 322"/>
              <a:gd name="f339" fmla="*/ f250 1 175"/>
              <a:gd name="f340" fmla="*/ f251 1 322"/>
              <a:gd name="f341" fmla="*/ f252 1 175"/>
              <a:gd name="f342" fmla="*/ f253 1 322"/>
              <a:gd name="f343" fmla="*/ f254 1 175"/>
              <a:gd name="f344" fmla="*/ f255 1 322"/>
              <a:gd name="f345" fmla="*/ f256 1 175"/>
              <a:gd name="f346" fmla="*/ f257 1 322"/>
              <a:gd name="f347" fmla="*/ f258 1 175"/>
              <a:gd name="f348" fmla="*/ f259 1 322"/>
              <a:gd name="f349" fmla="*/ f260 1 175"/>
              <a:gd name="f350" fmla="*/ f261 1 322"/>
              <a:gd name="f351" fmla="*/ f262 1 175"/>
              <a:gd name="f352" fmla="*/ f263 1 322"/>
              <a:gd name="f353" fmla="*/ f264 1 175"/>
              <a:gd name="f354" fmla="*/ f265 1 322"/>
              <a:gd name="f355" fmla="*/ f266 1 175"/>
              <a:gd name="f356" fmla="*/ f267 1 322"/>
              <a:gd name="f357" fmla="*/ f268 1 175"/>
              <a:gd name="f358" fmla="*/ f269 1 322"/>
              <a:gd name="f359" fmla="*/ f270 1 175"/>
              <a:gd name="f360" fmla="*/ f271 1 175"/>
              <a:gd name="f361" fmla="*/ f272 1 322"/>
              <a:gd name="f362" fmla="*/ f273 1 175"/>
              <a:gd name="f363" fmla="*/ f274 1 322"/>
              <a:gd name="f364" fmla="*/ f275 1 175"/>
              <a:gd name="f365" fmla="*/ f276 1 322"/>
              <a:gd name="f366" fmla="*/ f277 1 175"/>
              <a:gd name="f367" fmla="*/ f278 1 322"/>
              <a:gd name="f368" fmla="*/ f279 1 175"/>
              <a:gd name="f369" fmla="*/ f280 1 322"/>
              <a:gd name="f370" fmla="*/ f281 1 175"/>
              <a:gd name="f371" fmla="*/ f282 1 322"/>
              <a:gd name="f372" fmla="*/ f283 1 175"/>
              <a:gd name="f373" fmla="*/ f284 1 322"/>
              <a:gd name="f374" fmla="*/ f285 1 175"/>
              <a:gd name="f375" fmla="*/ f286 1 322"/>
              <a:gd name="f376" fmla="*/ f287 1 175"/>
              <a:gd name="f377" fmla="*/ f288 1 322"/>
              <a:gd name="f378" fmla="*/ f289 1 175"/>
              <a:gd name="f379" fmla="*/ f290 1 322"/>
              <a:gd name="f380" fmla="*/ f291 1 175"/>
              <a:gd name="f381" fmla="*/ f292 1 322"/>
              <a:gd name="f382" fmla="*/ f293 1 175"/>
              <a:gd name="f383" fmla="*/ f294 1 175"/>
              <a:gd name="f384" fmla="*/ f295 1 322"/>
              <a:gd name="f385" fmla="*/ f296 1 175"/>
              <a:gd name="f386" fmla="*/ f297 1 322"/>
              <a:gd name="f387" fmla="*/ f298 1 175"/>
              <a:gd name="f388" fmla="*/ f299 1 322"/>
              <a:gd name="f389" fmla="*/ f300 1 175"/>
              <a:gd name="f390" fmla="*/ f301 1 322"/>
              <a:gd name="f391" fmla="*/ f302 1 175"/>
              <a:gd name="f392" fmla="*/ f303 1 175"/>
              <a:gd name="f393" fmla="*/ f304 1 322"/>
              <a:gd name="f394" fmla="*/ f305 1 175"/>
              <a:gd name="f395" fmla="*/ f306 1 322"/>
              <a:gd name="f396" fmla="*/ f307 1 322"/>
              <a:gd name="f397" fmla="*/ f308 1 175"/>
              <a:gd name="f398" fmla="*/ f309 1 322"/>
              <a:gd name="f399" fmla="*/ f310 1 175"/>
              <a:gd name="f400" fmla="*/ f311 1 322"/>
              <a:gd name="f401" fmla="*/ f312 1 175"/>
              <a:gd name="f402" fmla="*/ f313 1 322"/>
              <a:gd name="f403" fmla="*/ f314 1 175"/>
              <a:gd name="f404" fmla="*/ f315 1 322"/>
              <a:gd name="f405" fmla="*/ f316 1 175"/>
              <a:gd name="f406" fmla="*/ f317 1 322"/>
              <a:gd name="f407" fmla="*/ f318 1 175"/>
              <a:gd name="f408" fmla="*/ f319 1 322"/>
              <a:gd name="f409" fmla="*/ f320 1 175"/>
              <a:gd name="f410" fmla="*/ f321 1 322"/>
              <a:gd name="f411" fmla="*/ f322 1 175"/>
              <a:gd name="f412" fmla="*/ f323 1 322"/>
              <a:gd name="f413" fmla="*/ f324 1 175"/>
              <a:gd name="f414" fmla="*/ f325 1 175"/>
              <a:gd name="f415" fmla="*/ f326 1 322"/>
              <a:gd name="f416" fmla="*/ f327 1 175"/>
              <a:gd name="f417" fmla="*/ f328 1 175"/>
              <a:gd name="f418" fmla="*/ 0 1 f239"/>
              <a:gd name="f419" fmla="*/ f6 1 f239"/>
              <a:gd name="f420" fmla="*/ 0 1 f240"/>
              <a:gd name="f421" fmla="*/ f7 1 f240"/>
              <a:gd name="f422" fmla="+- f329 0 f1"/>
              <a:gd name="f423" fmla="*/ f330 1 f239"/>
              <a:gd name="f424" fmla="*/ f331 1 f240"/>
              <a:gd name="f425" fmla="*/ f332 1 f239"/>
              <a:gd name="f426" fmla="*/ f333 1 f240"/>
              <a:gd name="f427" fmla="*/ f334 1 f239"/>
              <a:gd name="f428" fmla="*/ f335 1 f240"/>
              <a:gd name="f429" fmla="*/ f336 1 f239"/>
              <a:gd name="f430" fmla="*/ f337 1 f240"/>
              <a:gd name="f431" fmla="*/ f338 1 f239"/>
              <a:gd name="f432" fmla="*/ f339 1 f240"/>
              <a:gd name="f433" fmla="*/ f340 1 f239"/>
              <a:gd name="f434" fmla="*/ f341 1 f240"/>
              <a:gd name="f435" fmla="*/ f342 1 f239"/>
              <a:gd name="f436" fmla="*/ f343 1 f240"/>
              <a:gd name="f437" fmla="*/ f344 1 f239"/>
              <a:gd name="f438" fmla="*/ f345 1 f240"/>
              <a:gd name="f439" fmla="*/ f346 1 f239"/>
              <a:gd name="f440" fmla="*/ f347 1 f240"/>
              <a:gd name="f441" fmla="*/ f348 1 f239"/>
              <a:gd name="f442" fmla="*/ f349 1 f240"/>
              <a:gd name="f443" fmla="*/ f350 1 f239"/>
              <a:gd name="f444" fmla="*/ f351 1 f240"/>
              <a:gd name="f445" fmla="*/ f352 1 f239"/>
              <a:gd name="f446" fmla="*/ f353 1 f240"/>
              <a:gd name="f447" fmla="*/ f354 1 f239"/>
              <a:gd name="f448" fmla="*/ f355 1 f240"/>
              <a:gd name="f449" fmla="*/ f356 1 f239"/>
              <a:gd name="f450" fmla="*/ f357 1 f240"/>
              <a:gd name="f451" fmla="*/ f358 1 f239"/>
              <a:gd name="f452" fmla="*/ f359 1 f240"/>
              <a:gd name="f453" fmla="*/ f360 1 f240"/>
              <a:gd name="f454" fmla="*/ f361 1 f239"/>
              <a:gd name="f455" fmla="*/ f362 1 f240"/>
              <a:gd name="f456" fmla="*/ f363 1 f239"/>
              <a:gd name="f457" fmla="*/ f364 1 f240"/>
              <a:gd name="f458" fmla="*/ f365 1 f239"/>
              <a:gd name="f459" fmla="*/ f366 1 f240"/>
              <a:gd name="f460" fmla="*/ f367 1 f239"/>
              <a:gd name="f461" fmla="*/ f368 1 f240"/>
              <a:gd name="f462" fmla="*/ f369 1 f239"/>
              <a:gd name="f463" fmla="*/ f370 1 f240"/>
              <a:gd name="f464" fmla="*/ f371 1 f239"/>
              <a:gd name="f465" fmla="*/ f372 1 f240"/>
              <a:gd name="f466" fmla="*/ f373 1 f239"/>
              <a:gd name="f467" fmla="*/ f374 1 f240"/>
              <a:gd name="f468" fmla="*/ f375 1 f239"/>
              <a:gd name="f469" fmla="*/ f376 1 f240"/>
              <a:gd name="f470" fmla="*/ f377 1 f239"/>
              <a:gd name="f471" fmla="*/ f378 1 f240"/>
              <a:gd name="f472" fmla="*/ f379 1 f239"/>
              <a:gd name="f473" fmla="*/ f380 1 f240"/>
              <a:gd name="f474" fmla="*/ f381 1 f239"/>
              <a:gd name="f475" fmla="*/ f382 1 f240"/>
              <a:gd name="f476" fmla="*/ f383 1 f240"/>
              <a:gd name="f477" fmla="*/ f384 1 f239"/>
              <a:gd name="f478" fmla="*/ f385 1 f240"/>
              <a:gd name="f479" fmla="*/ f386 1 f239"/>
              <a:gd name="f480" fmla="*/ f387 1 f240"/>
              <a:gd name="f481" fmla="*/ f388 1 f239"/>
              <a:gd name="f482" fmla="*/ f389 1 f240"/>
              <a:gd name="f483" fmla="*/ f390 1 f239"/>
              <a:gd name="f484" fmla="*/ f391 1 f240"/>
              <a:gd name="f485" fmla="*/ f392 1 f240"/>
              <a:gd name="f486" fmla="*/ f393 1 f239"/>
              <a:gd name="f487" fmla="*/ f394 1 f240"/>
              <a:gd name="f488" fmla="*/ f395 1 f239"/>
              <a:gd name="f489" fmla="*/ f396 1 f239"/>
              <a:gd name="f490" fmla="*/ f397 1 f240"/>
              <a:gd name="f491" fmla="*/ f398 1 f239"/>
              <a:gd name="f492" fmla="*/ f399 1 f240"/>
              <a:gd name="f493" fmla="*/ f400 1 f239"/>
              <a:gd name="f494" fmla="*/ f401 1 f240"/>
              <a:gd name="f495" fmla="*/ f402 1 f239"/>
              <a:gd name="f496" fmla="*/ f403 1 f240"/>
              <a:gd name="f497" fmla="*/ f404 1 f239"/>
              <a:gd name="f498" fmla="*/ f405 1 f240"/>
              <a:gd name="f499" fmla="*/ f406 1 f239"/>
              <a:gd name="f500" fmla="*/ f407 1 f240"/>
              <a:gd name="f501" fmla="*/ f408 1 f239"/>
              <a:gd name="f502" fmla="*/ f409 1 f240"/>
              <a:gd name="f503" fmla="*/ f410 1 f239"/>
              <a:gd name="f504" fmla="*/ f411 1 f240"/>
              <a:gd name="f505" fmla="*/ f412 1 f239"/>
              <a:gd name="f506" fmla="*/ f413 1 f240"/>
              <a:gd name="f507" fmla="*/ f414 1 f240"/>
              <a:gd name="f508" fmla="*/ f415 1 f239"/>
              <a:gd name="f509" fmla="*/ f416 1 f240"/>
              <a:gd name="f510" fmla="*/ f417 1 f240"/>
              <a:gd name="f511" fmla="*/ f418 f234 1"/>
              <a:gd name="f512" fmla="*/ f419 f234 1"/>
              <a:gd name="f513" fmla="*/ f421 f235 1"/>
              <a:gd name="f514" fmla="*/ f420 f235 1"/>
              <a:gd name="f515" fmla="*/ f423 f234 1"/>
              <a:gd name="f516" fmla="*/ f424 f235 1"/>
              <a:gd name="f517" fmla="*/ f425 f234 1"/>
              <a:gd name="f518" fmla="*/ f426 f235 1"/>
              <a:gd name="f519" fmla="*/ f427 f234 1"/>
              <a:gd name="f520" fmla="*/ f428 f235 1"/>
              <a:gd name="f521" fmla="*/ f429 f234 1"/>
              <a:gd name="f522" fmla="*/ f430 f235 1"/>
              <a:gd name="f523" fmla="*/ f431 f234 1"/>
              <a:gd name="f524" fmla="*/ f432 f235 1"/>
              <a:gd name="f525" fmla="*/ f433 f234 1"/>
              <a:gd name="f526" fmla="*/ f434 f235 1"/>
              <a:gd name="f527" fmla="*/ f435 f234 1"/>
              <a:gd name="f528" fmla="*/ f436 f235 1"/>
              <a:gd name="f529" fmla="*/ f437 f234 1"/>
              <a:gd name="f530" fmla="*/ f438 f235 1"/>
              <a:gd name="f531" fmla="*/ f439 f234 1"/>
              <a:gd name="f532" fmla="*/ f440 f235 1"/>
              <a:gd name="f533" fmla="*/ f441 f234 1"/>
              <a:gd name="f534" fmla="*/ f442 f235 1"/>
              <a:gd name="f535" fmla="*/ f443 f234 1"/>
              <a:gd name="f536" fmla="*/ f444 f235 1"/>
              <a:gd name="f537" fmla="*/ f445 f234 1"/>
              <a:gd name="f538" fmla="*/ f446 f235 1"/>
              <a:gd name="f539" fmla="*/ f447 f234 1"/>
              <a:gd name="f540" fmla="*/ f448 f235 1"/>
              <a:gd name="f541" fmla="*/ f449 f234 1"/>
              <a:gd name="f542" fmla="*/ f450 f235 1"/>
              <a:gd name="f543" fmla="*/ f451 f234 1"/>
              <a:gd name="f544" fmla="*/ f452 f235 1"/>
              <a:gd name="f545" fmla="*/ f453 f235 1"/>
              <a:gd name="f546" fmla="*/ f454 f234 1"/>
              <a:gd name="f547" fmla="*/ f455 f235 1"/>
              <a:gd name="f548" fmla="*/ f456 f234 1"/>
              <a:gd name="f549" fmla="*/ f457 f235 1"/>
              <a:gd name="f550" fmla="*/ f458 f234 1"/>
              <a:gd name="f551" fmla="*/ f459 f235 1"/>
              <a:gd name="f552" fmla="*/ f460 f234 1"/>
              <a:gd name="f553" fmla="*/ f461 f235 1"/>
              <a:gd name="f554" fmla="*/ f462 f234 1"/>
              <a:gd name="f555" fmla="*/ f463 f235 1"/>
              <a:gd name="f556" fmla="*/ f464 f234 1"/>
              <a:gd name="f557" fmla="*/ f465 f235 1"/>
              <a:gd name="f558" fmla="*/ f466 f234 1"/>
              <a:gd name="f559" fmla="*/ f467 f235 1"/>
              <a:gd name="f560" fmla="*/ f468 f234 1"/>
              <a:gd name="f561" fmla="*/ f469 f235 1"/>
              <a:gd name="f562" fmla="*/ f470 f234 1"/>
              <a:gd name="f563" fmla="*/ f471 f235 1"/>
              <a:gd name="f564" fmla="*/ f472 f234 1"/>
              <a:gd name="f565" fmla="*/ f473 f235 1"/>
              <a:gd name="f566" fmla="*/ f474 f234 1"/>
              <a:gd name="f567" fmla="*/ f475 f235 1"/>
              <a:gd name="f568" fmla="*/ f476 f235 1"/>
              <a:gd name="f569" fmla="*/ f477 f234 1"/>
              <a:gd name="f570" fmla="*/ f478 f235 1"/>
              <a:gd name="f571" fmla="*/ f479 f234 1"/>
              <a:gd name="f572" fmla="*/ f480 f235 1"/>
              <a:gd name="f573" fmla="*/ f481 f234 1"/>
              <a:gd name="f574" fmla="*/ f482 f235 1"/>
              <a:gd name="f575" fmla="*/ f483 f234 1"/>
              <a:gd name="f576" fmla="*/ f484 f235 1"/>
              <a:gd name="f577" fmla="*/ f485 f235 1"/>
              <a:gd name="f578" fmla="*/ f486 f234 1"/>
              <a:gd name="f579" fmla="*/ f487 f235 1"/>
              <a:gd name="f580" fmla="*/ f488 f234 1"/>
              <a:gd name="f581" fmla="*/ f489 f234 1"/>
              <a:gd name="f582" fmla="*/ f490 f235 1"/>
              <a:gd name="f583" fmla="*/ f491 f234 1"/>
              <a:gd name="f584" fmla="*/ f492 f235 1"/>
              <a:gd name="f585" fmla="*/ f493 f234 1"/>
              <a:gd name="f586" fmla="*/ f494 f235 1"/>
              <a:gd name="f587" fmla="*/ f495 f234 1"/>
              <a:gd name="f588" fmla="*/ f496 f235 1"/>
              <a:gd name="f589" fmla="*/ f497 f234 1"/>
              <a:gd name="f590" fmla="*/ f498 f235 1"/>
              <a:gd name="f591" fmla="*/ f499 f234 1"/>
              <a:gd name="f592" fmla="*/ f500 f235 1"/>
              <a:gd name="f593" fmla="*/ f501 f234 1"/>
              <a:gd name="f594" fmla="*/ f502 f235 1"/>
              <a:gd name="f595" fmla="*/ f503 f234 1"/>
              <a:gd name="f596" fmla="*/ f504 f235 1"/>
              <a:gd name="f597" fmla="*/ f505 f234 1"/>
              <a:gd name="f598" fmla="*/ f506 f235 1"/>
              <a:gd name="f599" fmla="*/ f507 f235 1"/>
              <a:gd name="f600" fmla="*/ f508 f234 1"/>
              <a:gd name="f601" fmla="*/ f509 f235 1"/>
              <a:gd name="f602" fmla="*/ f510 f235 1"/>
            </a:gdLst>
            <a:ahLst/>
            <a:cxnLst>
              <a:cxn ang="3cd4">
                <a:pos x="hc" y="t"/>
              </a:cxn>
              <a:cxn ang="0">
                <a:pos x="r" y="vc"/>
              </a:cxn>
              <a:cxn ang="cd4">
                <a:pos x="hc" y="b"/>
              </a:cxn>
              <a:cxn ang="cd2">
                <a:pos x="l" y="vc"/>
              </a:cxn>
              <a:cxn ang="f422">
                <a:pos x="f515" y="f516"/>
              </a:cxn>
              <a:cxn ang="f422">
                <a:pos x="f517" y="f518"/>
              </a:cxn>
              <a:cxn ang="f422">
                <a:pos x="f519" y="f520"/>
              </a:cxn>
              <a:cxn ang="f422">
                <a:pos x="f521" y="f522"/>
              </a:cxn>
              <a:cxn ang="f422">
                <a:pos x="f523" y="f524"/>
              </a:cxn>
              <a:cxn ang="f422">
                <a:pos x="f525" y="f526"/>
              </a:cxn>
              <a:cxn ang="f422">
                <a:pos x="f527" y="f528"/>
              </a:cxn>
              <a:cxn ang="f422">
                <a:pos x="f529" y="f530"/>
              </a:cxn>
              <a:cxn ang="f422">
                <a:pos x="f531" y="f532"/>
              </a:cxn>
              <a:cxn ang="f422">
                <a:pos x="f533" y="f534"/>
              </a:cxn>
              <a:cxn ang="f422">
                <a:pos x="f535" y="f536"/>
              </a:cxn>
              <a:cxn ang="f422">
                <a:pos x="f537" y="f538"/>
              </a:cxn>
              <a:cxn ang="f422">
                <a:pos x="f539" y="f540"/>
              </a:cxn>
              <a:cxn ang="f422">
                <a:pos x="f541" y="f542"/>
              </a:cxn>
              <a:cxn ang="f422">
                <a:pos x="f543" y="f544"/>
              </a:cxn>
              <a:cxn ang="f422">
                <a:pos x="f539" y="f545"/>
              </a:cxn>
              <a:cxn ang="f422">
                <a:pos x="f546" y="f547"/>
              </a:cxn>
              <a:cxn ang="f422">
                <a:pos x="f548" y="f549"/>
              </a:cxn>
              <a:cxn ang="f422">
                <a:pos x="f550" y="f551"/>
              </a:cxn>
              <a:cxn ang="f422">
                <a:pos x="f552" y="f553"/>
              </a:cxn>
              <a:cxn ang="f422">
                <a:pos x="f554" y="f555"/>
              </a:cxn>
              <a:cxn ang="f422">
                <a:pos x="f556" y="f557"/>
              </a:cxn>
              <a:cxn ang="f422">
                <a:pos x="f558" y="f559"/>
              </a:cxn>
              <a:cxn ang="f422">
                <a:pos x="f560" y="f561"/>
              </a:cxn>
              <a:cxn ang="f422">
                <a:pos x="f562" y="f563"/>
              </a:cxn>
              <a:cxn ang="f422">
                <a:pos x="f564" y="f565"/>
              </a:cxn>
              <a:cxn ang="f422">
                <a:pos x="f566" y="f567"/>
              </a:cxn>
              <a:cxn ang="f422">
                <a:pos x="f562" y="f568"/>
              </a:cxn>
              <a:cxn ang="f422">
                <a:pos x="f569" y="f570"/>
              </a:cxn>
              <a:cxn ang="f422">
                <a:pos x="f571" y="f572"/>
              </a:cxn>
              <a:cxn ang="f422">
                <a:pos x="f573" y="f574"/>
              </a:cxn>
              <a:cxn ang="f422">
                <a:pos x="f575" y="f576"/>
              </a:cxn>
              <a:cxn ang="f422">
                <a:pos x="f527" y="f577"/>
              </a:cxn>
              <a:cxn ang="f422">
                <a:pos x="f578" y="f579"/>
              </a:cxn>
              <a:cxn ang="f422">
                <a:pos x="f580" y="f570"/>
              </a:cxn>
              <a:cxn ang="f422">
                <a:pos x="f581" y="f582"/>
              </a:cxn>
              <a:cxn ang="f422">
                <a:pos x="f583" y="f584"/>
              </a:cxn>
              <a:cxn ang="f422">
                <a:pos x="f585" y="f586"/>
              </a:cxn>
              <a:cxn ang="f422">
                <a:pos x="f587" y="f588"/>
              </a:cxn>
              <a:cxn ang="f422">
                <a:pos x="f589" y="f590"/>
              </a:cxn>
              <a:cxn ang="f422">
                <a:pos x="f591" y="f592"/>
              </a:cxn>
              <a:cxn ang="f422">
                <a:pos x="f593" y="f594"/>
              </a:cxn>
              <a:cxn ang="f422">
                <a:pos x="f595" y="f596"/>
              </a:cxn>
              <a:cxn ang="f422">
                <a:pos x="f597" y="f598"/>
              </a:cxn>
              <a:cxn ang="f422">
                <a:pos x="f537" y="f599"/>
              </a:cxn>
              <a:cxn ang="f422">
                <a:pos x="f597" y="f598"/>
              </a:cxn>
              <a:cxn ang="f422">
                <a:pos x="f600" y="f601"/>
              </a:cxn>
              <a:cxn ang="f422">
                <a:pos x="f569" y="f602"/>
              </a:cxn>
            </a:cxnLst>
            <a:rect l="f511" t="f514" r="f512" b="f513"/>
            <a:pathLst>
              <a:path w="322" h="175">
                <a:moveTo>
                  <a:pt x="f8" y="f9"/>
                </a:moveTo>
                <a:cubicBezTo>
                  <a:pt x="f10" y="f11"/>
                  <a:pt x="f12" y="f13"/>
                  <a:pt x="f14" y="f15"/>
                </a:cubicBezTo>
                <a:cubicBezTo>
                  <a:pt x="f16" y="f17"/>
                  <a:pt x="f18" y="f19"/>
                  <a:pt x="f20" y="f21"/>
                </a:cubicBezTo>
                <a:cubicBezTo>
                  <a:pt x="f22" y="f21"/>
                  <a:pt x="f23" y="f24"/>
                  <a:pt x="f25" y="f26"/>
                </a:cubicBezTo>
                <a:cubicBezTo>
                  <a:pt x="f27" y="f28"/>
                  <a:pt x="f20" y="f17"/>
                  <a:pt x="f29" y="f17"/>
                </a:cubicBezTo>
                <a:cubicBezTo>
                  <a:pt x="f18" y="f30"/>
                  <a:pt x="f16" y="f31"/>
                  <a:pt x="f16" y="f32"/>
                </a:cubicBezTo>
                <a:cubicBezTo>
                  <a:pt x="f33" y="f34"/>
                  <a:pt x="f22" y="f35"/>
                  <a:pt x="f36" y="f37"/>
                </a:cubicBezTo>
                <a:cubicBezTo>
                  <a:pt x="f38" y="f39"/>
                  <a:pt x="f40" y="f41"/>
                  <a:pt x="f42" y="f43"/>
                </a:cubicBezTo>
                <a:cubicBezTo>
                  <a:pt x="f25" y="f44"/>
                  <a:pt x="f25" y="f44"/>
                  <a:pt x="f45" y="f46"/>
                </a:cubicBezTo>
                <a:cubicBezTo>
                  <a:pt x="f47" y="f48"/>
                  <a:pt x="f49" y="f50"/>
                  <a:pt x="f51" y="f52"/>
                </a:cubicBezTo>
                <a:cubicBezTo>
                  <a:pt x="f53" y="f43"/>
                  <a:pt x="f54" y="f55"/>
                  <a:pt x="f56" y="f41"/>
                </a:cubicBezTo>
                <a:cubicBezTo>
                  <a:pt x="f57" y="f58"/>
                  <a:pt x="f59" y="f60"/>
                  <a:pt x="f59" y="f61"/>
                </a:cubicBezTo>
                <a:cubicBezTo>
                  <a:pt x="f62" y="f63"/>
                  <a:pt x="f64" y="f65"/>
                  <a:pt x="f66" y="f67"/>
                </a:cubicBezTo>
                <a:cubicBezTo>
                  <a:pt x="f68" y="f67"/>
                  <a:pt x="f69" y="f67"/>
                  <a:pt x="f70" y="f67"/>
                </a:cubicBezTo>
                <a:cubicBezTo>
                  <a:pt x="f71" y="f48"/>
                  <a:pt x="f2" y="f72"/>
                  <a:pt x="f73" y="f43"/>
                </a:cubicBezTo>
                <a:cubicBezTo>
                  <a:pt x="f74" y="f75"/>
                  <a:pt x="f67" y="f76"/>
                  <a:pt x="f77" y="f75"/>
                </a:cubicBezTo>
                <a:cubicBezTo>
                  <a:pt x="f78" y="f76"/>
                  <a:pt x="f48" y="f79"/>
                  <a:pt x="f80" y="f81"/>
                </a:cubicBezTo>
                <a:cubicBezTo>
                  <a:pt x="f82" y="f34"/>
                  <a:pt x="f83" y="f84"/>
                  <a:pt x="f85" y="f86"/>
                </a:cubicBezTo>
                <a:cubicBezTo>
                  <a:pt x="f87" y="f39"/>
                  <a:pt x="f88" y="f58"/>
                  <a:pt x="f67" y="f89"/>
                </a:cubicBezTo>
                <a:cubicBezTo>
                  <a:pt x="f90" y="f72"/>
                  <a:pt x="f77" y="f50"/>
                  <a:pt x="f89" y="f48"/>
                </a:cubicBezTo>
                <a:cubicBezTo>
                  <a:pt x="f60" y="f48"/>
                  <a:pt x="f91" y="f48"/>
                  <a:pt x="f92" y="f48"/>
                </a:cubicBezTo>
                <a:cubicBezTo>
                  <a:pt x="f50" y="f82"/>
                  <a:pt x="f77" y="f87"/>
                  <a:pt x="f72" y="f93"/>
                </a:cubicBezTo>
                <a:cubicBezTo>
                  <a:pt x="f94" y="f95"/>
                  <a:pt x="f43" y="f96"/>
                  <a:pt x="f55" y="f97"/>
                </a:cubicBezTo>
                <a:cubicBezTo>
                  <a:pt x="f86" y="f98"/>
                  <a:pt x="f34" y="f7"/>
                  <a:pt x="f79" y="f7"/>
                </a:cubicBezTo>
                <a:cubicBezTo>
                  <a:pt x="f99" y="f100"/>
                  <a:pt x="f19" y="f101"/>
                  <a:pt x="f102" y="f103"/>
                </a:cubicBezTo>
                <a:cubicBezTo>
                  <a:pt x="f104" y="f96"/>
                  <a:pt x="f105" y="f74"/>
                  <a:pt x="f106" y="f107"/>
                </a:cubicBezTo>
                <a:cubicBezTo>
                  <a:pt x="f108" y="f109"/>
                  <a:pt x="f110" y="f85"/>
                  <a:pt x="f111" y="f112"/>
                </a:cubicBezTo>
                <a:cubicBezTo>
                  <a:pt x="f113" y="f112"/>
                  <a:pt x="f114" y="f112"/>
                  <a:pt x="f115" y="f112"/>
                </a:cubicBezTo>
                <a:cubicBezTo>
                  <a:pt x="f116" y="f93"/>
                  <a:pt x="f117" y="f118"/>
                  <a:pt x="f119" y="f120"/>
                </a:cubicBezTo>
                <a:cubicBezTo>
                  <a:pt x="f121" y="f78"/>
                  <a:pt x="f5" y="f58"/>
                  <a:pt x="f122" y="f79"/>
                </a:cubicBezTo>
                <a:cubicBezTo>
                  <a:pt x="f123" y="f32"/>
                  <a:pt x="f117" y="f124"/>
                  <a:pt x="f125" y="f126"/>
                </a:cubicBezTo>
                <a:cubicBezTo>
                  <a:pt x="f127" y="f13"/>
                  <a:pt x="f128" y="f129"/>
                  <a:pt x="f106" y="f129"/>
                </a:cubicBezTo>
                <a:cubicBezTo>
                  <a:pt x="f130" y="f129"/>
                  <a:pt x="f102" y="f126"/>
                  <a:pt x="f131" y="f99"/>
                </a:cubicBezTo>
                <a:cubicBezTo>
                  <a:pt x="f132" y="f133"/>
                  <a:pt x="f134" y="f135"/>
                  <a:pt x="f21" y="f124"/>
                </a:cubicBezTo>
                <a:cubicBezTo>
                  <a:pt x="f136" y="f137"/>
                  <a:pt x="f17" y="f124"/>
                  <a:pt x="f15" y="f99"/>
                </a:cubicBezTo>
                <a:cubicBezTo>
                  <a:pt x="f126" y="f133"/>
                  <a:pt x="f133" y="f133"/>
                  <a:pt x="f138" y="f139"/>
                </a:cubicBezTo>
                <a:cubicBezTo>
                  <a:pt x="f140" y="f9"/>
                  <a:pt x="f140" y="f15"/>
                  <a:pt x="f141" y="f15"/>
                </a:cubicBezTo>
                <a:cubicBezTo>
                  <a:pt x="f139" y="f13"/>
                  <a:pt x="f11" y="f142"/>
                  <a:pt x="f17" y="f143"/>
                </a:cubicBezTo>
                <a:cubicBezTo>
                  <a:pt x="f28" y="f24"/>
                  <a:pt x="f28" y="f26"/>
                  <a:pt x="f26" y="f142"/>
                </a:cubicBezTo>
                <a:cubicBezTo>
                  <a:pt x="f144" y="f136"/>
                  <a:pt x="f145" y="f146"/>
                  <a:pt x="f102" y="f147"/>
                </a:cubicBezTo>
                <a:cubicBezTo>
                  <a:pt x="f102" y="f147"/>
                  <a:pt x="f148" y="f149"/>
                  <a:pt x="f148" y="f149"/>
                </a:cubicBezTo>
                <a:cubicBezTo>
                  <a:pt x="f147" y="f132"/>
                  <a:pt x="f150" y="f134"/>
                  <a:pt x="f132" y="f136"/>
                </a:cubicBezTo>
                <a:cubicBezTo>
                  <a:pt x="f132" y="f136"/>
                  <a:pt x="f145" y="f24"/>
                  <a:pt x="f150" y="f19"/>
                </a:cubicBezTo>
                <a:cubicBezTo>
                  <a:pt x="f151" y="f143"/>
                  <a:pt x="f130" y="f146"/>
                  <a:pt x="f152" y="f149"/>
                </a:cubicBezTo>
                <a:cubicBezTo>
                  <a:pt x="f153" y="f132"/>
                  <a:pt x="f154" y="f21"/>
                  <a:pt x="f155" y="f26"/>
                </a:cubicBezTo>
                <a:cubicBezTo>
                  <a:pt x="f156" y="f17"/>
                  <a:pt x="f116" y="f17"/>
                  <a:pt x="f157" y="f142"/>
                </a:cubicBezTo>
                <a:cubicBezTo>
                  <a:pt x="f125" y="f24"/>
                  <a:pt x="f157" y="f134"/>
                  <a:pt x="f158" y="f146"/>
                </a:cubicBezTo>
                <a:cubicBezTo>
                  <a:pt x="f159" y="f150"/>
                  <a:pt x="f160" y="f145"/>
                  <a:pt x="f155" y="f150"/>
                </a:cubicBezTo>
                <a:cubicBezTo>
                  <a:pt x="f161" y="f147"/>
                  <a:pt x="f162" y="f148"/>
                  <a:pt x="f127" y="f130"/>
                </a:cubicBezTo>
                <a:cubicBezTo>
                  <a:pt x="f114" y="f106"/>
                  <a:pt x="f154" y="f108"/>
                  <a:pt x="f163" y="f153"/>
                </a:cubicBezTo>
                <a:cubicBezTo>
                  <a:pt x="f164" y="f110"/>
                  <a:pt x="f165" y="f110"/>
                  <a:pt x="f102" y="f166"/>
                </a:cubicBezTo>
                <a:cubicBezTo>
                  <a:pt x="f150" y="f166"/>
                  <a:pt x="f167" y="f166"/>
                  <a:pt x="f143" y="f111"/>
                </a:cubicBezTo>
                <a:cubicBezTo>
                  <a:pt x="f21" y="f115"/>
                  <a:pt x="f24" y="f155"/>
                  <a:pt x="f26" y="f162"/>
                </a:cubicBezTo>
                <a:cubicBezTo>
                  <a:pt x="f21" y="f127"/>
                  <a:pt x="f134" y="f168"/>
                  <a:pt x="f145" y="f116"/>
                </a:cubicBezTo>
                <a:cubicBezTo>
                  <a:pt x="f150" y="f127"/>
                  <a:pt x="f149" y="f115"/>
                  <a:pt x="f147" y="f169"/>
                </a:cubicBezTo>
                <a:cubicBezTo>
                  <a:pt x="f130" y="f113"/>
                  <a:pt x="f106" y="f155"/>
                  <a:pt x="f163" y="f156"/>
                </a:cubicBezTo>
                <a:cubicBezTo>
                  <a:pt x="f153" y="f170"/>
                  <a:pt x="f130" y="f171"/>
                  <a:pt x="f151" y="f117"/>
                </a:cubicBezTo>
                <a:cubicBezTo>
                  <a:pt x="f143" y="f172"/>
                  <a:pt x="f9" y="f123"/>
                  <a:pt x="f173" y="f174"/>
                </a:cubicBezTo>
                <a:cubicBezTo>
                  <a:pt x="f175" y="f174"/>
                  <a:pt x="f31" y="f171"/>
                  <a:pt x="f137" y="f171"/>
                </a:cubicBezTo>
                <a:cubicBezTo>
                  <a:pt x="f124" y="f157"/>
                  <a:pt x="f99" y="f158"/>
                  <a:pt x="f99" y="f158"/>
                </a:cubicBezTo>
                <a:cubicBezTo>
                  <a:pt x="f135" y="f157"/>
                  <a:pt x="f32" y="f176"/>
                  <a:pt x="f76" y="f177"/>
                </a:cubicBezTo>
                <a:cubicBezTo>
                  <a:pt x="f86" y="f178"/>
                  <a:pt x="f94" y="f179"/>
                  <a:pt x="f44" y="f180"/>
                </a:cubicBezTo>
                <a:cubicBezTo>
                  <a:pt x="f44" y="f181"/>
                  <a:pt x="f44" y="f123"/>
                  <a:pt x="f44" y="f172"/>
                </a:cubicBezTo>
                <a:cubicBezTo>
                  <a:pt x="f48" y="f119"/>
                  <a:pt x="f182" y="f123"/>
                  <a:pt x="f65" y="f181"/>
                </a:cubicBezTo>
                <a:cubicBezTo>
                  <a:pt x="f93" y="f183"/>
                  <a:pt x="f101" y="f5"/>
                  <a:pt x="f184" y="f121"/>
                </a:cubicBezTo>
                <a:cubicBezTo>
                  <a:pt x="f70" y="f121"/>
                  <a:pt x="f185" y="f186"/>
                  <a:pt x="f70" y="f186"/>
                </a:cubicBezTo>
                <a:cubicBezTo>
                  <a:pt x="f187" y="f122"/>
                  <a:pt x="f188" y="f189"/>
                  <a:pt x="f190" y="f123"/>
                </a:cubicBezTo>
                <a:cubicBezTo>
                  <a:pt x="f53" y="f123"/>
                  <a:pt x="f191" y="f192"/>
                  <a:pt x="f193" y="f192"/>
                </a:cubicBezTo>
                <a:cubicBezTo>
                  <a:pt x="f40" y="f194"/>
                  <a:pt x="f195" y="f179"/>
                  <a:pt x="f196" y="f180"/>
                </a:cubicBezTo>
                <a:cubicBezTo>
                  <a:pt x="f197" y="f180"/>
                  <a:pt x="f198" y="f178"/>
                  <a:pt x="f199" y="f174"/>
                </a:cubicBezTo>
                <a:cubicBezTo>
                  <a:pt x="f200" y="f174"/>
                  <a:pt x="f201" y="f176"/>
                  <a:pt x="f6" y="f125"/>
                </a:cubicBezTo>
                <a:cubicBezTo>
                  <a:pt x="f200" y="f125"/>
                  <a:pt x="f202" y="f157"/>
                  <a:pt x="f203" y="f176"/>
                </a:cubicBezTo>
                <a:cubicBezTo>
                  <a:pt x="f204" y="f158"/>
                  <a:pt x="f205" y="f170"/>
                  <a:pt x="f206" y="f207"/>
                </a:cubicBezTo>
                <a:cubicBezTo>
                  <a:pt x="f208" y="f209"/>
                  <a:pt x="f210" y="f127"/>
                  <a:pt x="f211" y="f162"/>
                </a:cubicBezTo>
                <a:cubicBezTo>
                  <a:pt x="f212" y="f113"/>
                  <a:pt x="f210" y="f166"/>
                  <a:pt x="f203" y="f213"/>
                </a:cubicBezTo>
                <a:cubicBezTo>
                  <a:pt x="f214" y="f110"/>
                  <a:pt x="f215" y="f169"/>
                  <a:pt x="f216" y="f168"/>
                </a:cubicBezTo>
                <a:cubicBezTo>
                  <a:pt x="f217" y="f156"/>
                  <a:pt x="f218" y="f125"/>
                  <a:pt x="f219" y="f161"/>
                </a:cubicBezTo>
                <a:cubicBezTo>
                  <a:pt x="f220" y="f160"/>
                  <a:pt x="f221" y="f156"/>
                  <a:pt x="f18" y="f166"/>
                </a:cubicBezTo>
                <a:cubicBezTo>
                  <a:pt x="f222" y="f128"/>
                  <a:pt x="f8" y="f223"/>
                  <a:pt x="f196" y="f224"/>
                </a:cubicBezTo>
                <a:cubicBezTo>
                  <a:pt x="f196" y="f148"/>
                  <a:pt x="f218" y="f131"/>
                  <a:pt x="f10" y="f146"/>
                </a:cubicBezTo>
                <a:cubicBezTo>
                  <a:pt x="f221" y="f136"/>
                  <a:pt x="f225" y="f28"/>
                  <a:pt x="f8" y="f9"/>
                </a:cubicBezTo>
                <a:close/>
                <a:moveTo>
                  <a:pt x="f226" y="f104"/>
                </a:moveTo>
                <a:cubicBezTo>
                  <a:pt x="f94" y="f148"/>
                  <a:pt x="f43" y="f147"/>
                  <a:pt x="f58" y="f131"/>
                </a:cubicBezTo>
                <a:cubicBezTo>
                  <a:pt x="f58" y="f167"/>
                  <a:pt x="f94" y="f21"/>
                  <a:pt x="f52" y="f28"/>
                </a:cubicBezTo>
                <a:cubicBezTo>
                  <a:pt x="f52" y="f17"/>
                  <a:pt x="f77" y="f17"/>
                  <a:pt x="f78" y="f17"/>
                </a:cubicBezTo>
                <a:cubicBezTo>
                  <a:pt x="f50" y="f26"/>
                  <a:pt x="f78" y="f24"/>
                  <a:pt x="f50" y="f21"/>
                </a:cubicBezTo>
                <a:cubicBezTo>
                  <a:pt x="f77" y="f146"/>
                  <a:pt x="f72" y="f131"/>
                  <a:pt x="f226" y="f104"/>
                </a:cubicBezTo>
                <a:close/>
                <a:moveTo>
                  <a:pt x="f126" y="f151"/>
                </a:moveTo>
                <a:cubicBezTo>
                  <a:pt x="f126" y="f149"/>
                  <a:pt x="f9" y="f145"/>
                  <a:pt x="f227" y="f167"/>
                </a:cubicBezTo>
                <a:cubicBezTo>
                  <a:pt x="f31" y="f167"/>
                  <a:pt x="f228" y="f167"/>
                  <a:pt x="f79" y="f167"/>
                </a:cubicBezTo>
                <a:cubicBezTo>
                  <a:pt x="f75" y="f145"/>
                  <a:pt x="f229" y="f149"/>
                  <a:pt x="f228" y="f151"/>
                </a:cubicBezTo>
                <a:cubicBezTo>
                  <a:pt x="f141" y="f151"/>
                  <a:pt x="f133" y="f151"/>
                  <a:pt x="f126" y="f151"/>
                </a:cubicBezTo>
                <a:close/>
                <a:moveTo>
                  <a:pt x="f35" y="f230"/>
                </a:moveTo>
                <a:cubicBezTo>
                  <a:pt x="f86" y="f77"/>
                  <a:pt x="f37" y="f91"/>
                  <a:pt x="f39" y="f231"/>
                </a:cubicBezTo>
                <a:cubicBezTo>
                  <a:pt x="f84" y="f43"/>
                  <a:pt x="f76" y="f84"/>
                  <a:pt x="f32" y="f140"/>
                </a:cubicBezTo>
                <a:cubicBezTo>
                  <a:pt x="f32" y="f140"/>
                  <a:pt x="f138" y="f140"/>
                  <a:pt x="f173" y="f229"/>
                </a:cubicBezTo>
                <a:cubicBezTo>
                  <a:pt x="f229" y="f35"/>
                  <a:pt x="f79" y="f232"/>
                  <a:pt x="f35" y="f230"/>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 name="Freeform 7">
            <a:extLst>
              <a:ext uri="{FF2B5EF4-FFF2-40B4-BE49-F238E27FC236}">
                <a16:creationId xmlns:a16="http://schemas.microsoft.com/office/drawing/2014/main" id="{E6BEA7A9-4A64-6974-7693-49ECF9B42368}"/>
              </a:ext>
            </a:extLst>
          </p:cNvPr>
          <p:cNvSpPr/>
          <p:nvPr/>
        </p:nvSpPr>
        <p:spPr>
          <a:xfrm>
            <a:off x="5446989" y="4929192"/>
            <a:ext cx="787398" cy="1624010"/>
          </a:xfrm>
          <a:custGeom>
            <a:avLst/>
            <a:gdLst>
              <a:gd name="f0" fmla="val 10800000"/>
              <a:gd name="f1" fmla="val 5400000"/>
              <a:gd name="f2" fmla="val 180"/>
              <a:gd name="f3" fmla="val w"/>
              <a:gd name="f4" fmla="val h"/>
              <a:gd name="f5" fmla="val 0"/>
              <a:gd name="f6" fmla="val 185"/>
              <a:gd name="f7" fmla="val 381"/>
              <a:gd name="f8" fmla="val 102"/>
              <a:gd name="f9" fmla="val 10"/>
              <a:gd name="f10" fmla="val 19"/>
              <a:gd name="f11" fmla="val 28"/>
              <a:gd name="f12" fmla="val 91"/>
              <a:gd name="f13" fmla="val 153"/>
              <a:gd name="f14" fmla="val 101"/>
              <a:gd name="f15" fmla="val 216"/>
              <a:gd name="f16" fmla="val 242"/>
              <a:gd name="f17" fmla="val 116"/>
              <a:gd name="f18" fmla="val 264"/>
              <a:gd name="f19" fmla="val 148"/>
              <a:gd name="f20" fmla="val 262"/>
              <a:gd name="f21" fmla="val 160"/>
              <a:gd name="f22" fmla="val 261"/>
              <a:gd name="f23" fmla="val 172"/>
              <a:gd name="f24" fmla="val 174"/>
              <a:gd name="f25" fmla="val 272"/>
              <a:gd name="f26" fmla="val 163"/>
              <a:gd name="f27" fmla="val 277"/>
              <a:gd name="f28" fmla="val 151"/>
              <a:gd name="f29" fmla="val 280"/>
              <a:gd name="f30" fmla="val 133"/>
              <a:gd name="f31" fmla="val 286"/>
              <a:gd name="f32" fmla="val 132"/>
              <a:gd name="f33" fmla="val 305"/>
              <a:gd name="f34" fmla="val 324"/>
              <a:gd name="f35" fmla="val 344"/>
              <a:gd name="f36" fmla="val 363"/>
              <a:gd name="f37" fmla="val 380"/>
              <a:gd name="f38" fmla="val 131"/>
              <a:gd name="f39" fmla="val 115"/>
              <a:gd name="f40" fmla="val 77"/>
              <a:gd name="f41" fmla="val 40"/>
              <a:gd name="f42" fmla="val 1"/>
              <a:gd name="f43" fmla="val 364"/>
              <a:gd name="f44" fmla="val 348"/>
              <a:gd name="f45" fmla="val 5"/>
              <a:gd name="f46" fmla="val 332"/>
              <a:gd name="f47" fmla="val 12"/>
              <a:gd name="f48" fmla="val 301"/>
              <a:gd name="f49" fmla="val 21"/>
              <a:gd name="f50" fmla="val 271"/>
              <a:gd name="f51" fmla="val 30"/>
              <a:gd name="f52" fmla="val 241"/>
              <a:gd name="f53" fmla="val 37"/>
              <a:gd name="f54" fmla="val 219"/>
              <a:gd name="f55" fmla="val 38"/>
              <a:gd name="f56" fmla="val 197"/>
              <a:gd name="f57" fmla="val 175"/>
              <a:gd name="f58" fmla="val 36"/>
              <a:gd name="f59" fmla="val 158"/>
              <a:gd name="f60" fmla="val 142"/>
              <a:gd name="f61" fmla="val 35"/>
              <a:gd name="f62" fmla="val 125"/>
              <a:gd name="f63" fmla="val 113"/>
              <a:gd name="f64" fmla="val 39"/>
              <a:gd name="f65" fmla="val 47"/>
              <a:gd name="f66" fmla="val 52"/>
              <a:gd name="f67" fmla="val 84"/>
              <a:gd name="f68" fmla="val 57"/>
              <a:gd name="f69" fmla="val 76"/>
              <a:gd name="f70" fmla="val 62"/>
              <a:gd name="f71" fmla="val 70"/>
              <a:gd name="f72" fmla="val 73"/>
              <a:gd name="f73" fmla="val 80"/>
              <a:gd name="f74" fmla="val 43"/>
              <a:gd name="f75" fmla="val 86"/>
              <a:gd name="f76" fmla="val 27"/>
              <a:gd name="f77" fmla="val 89"/>
              <a:gd name="f78" fmla="val 18"/>
              <a:gd name="f79" fmla="val 94"/>
              <a:gd name="f80" fmla="val 9"/>
              <a:gd name="f81" fmla="val 98"/>
              <a:gd name="f82" fmla="val 100"/>
              <a:gd name="f83" fmla="+- 0 0 -90"/>
              <a:gd name="f84" fmla="*/ f3 1 185"/>
              <a:gd name="f85" fmla="*/ f4 1 381"/>
              <a:gd name="f86" fmla="+- f7 0 f5"/>
              <a:gd name="f87" fmla="+- f6 0 f5"/>
              <a:gd name="f88" fmla="*/ f83 f0 1"/>
              <a:gd name="f89" fmla="*/ f87 1 185"/>
              <a:gd name="f90" fmla="*/ f86 1 381"/>
              <a:gd name="f91" fmla="*/ 102 f87 1"/>
              <a:gd name="f92" fmla="*/ 0 f86 1"/>
              <a:gd name="f93" fmla="*/ 28 f86 1"/>
              <a:gd name="f94" fmla="*/ 101 f87 1"/>
              <a:gd name="f95" fmla="*/ 216 f86 1"/>
              <a:gd name="f96" fmla="*/ 148 f87 1"/>
              <a:gd name="f97" fmla="*/ 262 f86 1"/>
              <a:gd name="f98" fmla="*/ 185 f87 1"/>
              <a:gd name="f99" fmla="*/ 151 f87 1"/>
              <a:gd name="f100" fmla="*/ 280 f86 1"/>
              <a:gd name="f101" fmla="*/ 132 f87 1"/>
              <a:gd name="f102" fmla="*/ 305 f86 1"/>
              <a:gd name="f103" fmla="*/ 363 f86 1"/>
              <a:gd name="f104" fmla="*/ 115 f87 1"/>
              <a:gd name="f105" fmla="*/ 381 f86 1"/>
              <a:gd name="f106" fmla="*/ 0 f87 1"/>
              <a:gd name="f107" fmla="*/ 5 f87 1"/>
              <a:gd name="f108" fmla="*/ 332 f86 1"/>
              <a:gd name="f109" fmla="*/ 30 f87 1"/>
              <a:gd name="f110" fmla="*/ 241 f86 1"/>
              <a:gd name="f111" fmla="*/ 37 f87 1"/>
              <a:gd name="f112" fmla="*/ 175 f86 1"/>
              <a:gd name="f113" fmla="*/ 35 f87 1"/>
              <a:gd name="f114" fmla="*/ 125 f86 1"/>
              <a:gd name="f115" fmla="*/ 47 f87 1"/>
              <a:gd name="f116" fmla="*/ 91 f86 1"/>
              <a:gd name="f117" fmla="*/ 62 f87 1"/>
              <a:gd name="f118" fmla="*/ 70 f86 1"/>
              <a:gd name="f119" fmla="*/ 86 f87 1"/>
              <a:gd name="f120" fmla="*/ 27 f86 1"/>
              <a:gd name="f121" fmla="*/ 98 f87 1"/>
              <a:gd name="f122" fmla="*/ f88 1 f2"/>
              <a:gd name="f123" fmla="*/ f91 1 185"/>
              <a:gd name="f124" fmla="*/ f92 1 381"/>
              <a:gd name="f125" fmla="*/ f93 1 381"/>
              <a:gd name="f126" fmla="*/ f94 1 185"/>
              <a:gd name="f127" fmla="*/ f95 1 381"/>
              <a:gd name="f128" fmla="*/ f96 1 185"/>
              <a:gd name="f129" fmla="*/ f97 1 381"/>
              <a:gd name="f130" fmla="*/ f98 1 185"/>
              <a:gd name="f131" fmla="*/ f99 1 185"/>
              <a:gd name="f132" fmla="*/ f100 1 381"/>
              <a:gd name="f133" fmla="*/ f101 1 185"/>
              <a:gd name="f134" fmla="*/ f102 1 381"/>
              <a:gd name="f135" fmla="*/ f103 1 381"/>
              <a:gd name="f136" fmla="*/ f104 1 185"/>
              <a:gd name="f137" fmla="*/ f105 1 381"/>
              <a:gd name="f138" fmla="*/ f106 1 185"/>
              <a:gd name="f139" fmla="*/ f107 1 185"/>
              <a:gd name="f140" fmla="*/ f108 1 381"/>
              <a:gd name="f141" fmla="*/ f109 1 185"/>
              <a:gd name="f142" fmla="*/ f110 1 381"/>
              <a:gd name="f143" fmla="*/ f111 1 185"/>
              <a:gd name="f144" fmla="*/ f112 1 381"/>
              <a:gd name="f145" fmla="*/ f113 1 185"/>
              <a:gd name="f146" fmla="*/ f114 1 381"/>
              <a:gd name="f147" fmla="*/ f115 1 185"/>
              <a:gd name="f148" fmla="*/ f116 1 381"/>
              <a:gd name="f149" fmla="*/ f117 1 185"/>
              <a:gd name="f150" fmla="*/ f118 1 381"/>
              <a:gd name="f151" fmla="*/ f119 1 185"/>
              <a:gd name="f152" fmla="*/ f120 1 381"/>
              <a:gd name="f153" fmla="*/ f121 1 185"/>
              <a:gd name="f154" fmla="*/ 0 1 f89"/>
              <a:gd name="f155" fmla="*/ f6 1 f89"/>
              <a:gd name="f156" fmla="*/ 0 1 f90"/>
              <a:gd name="f157" fmla="*/ f7 1 f90"/>
              <a:gd name="f158" fmla="+- f122 0 f1"/>
              <a:gd name="f159" fmla="*/ f123 1 f89"/>
              <a:gd name="f160" fmla="*/ f124 1 f90"/>
              <a:gd name="f161" fmla="*/ f125 1 f90"/>
              <a:gd name="f162" fmla="*/ f126 1 f89"/>
              <a:gd name="f163" fmla="*/ f127 1 f90"/>
              <a:gd name="f164" fmla="*/ f128 1 f89"/>
              <a:gd name="f165" fmla="*/ f129 1 f90"/>
              <a:gd name="f166" fmla="*/ f130 1 f89"/>
              <a:gd name="f167" fmla="*/ f131 1 f89"/>
              <a:gd name="f168" fmla="*/ f132 1 f90"/>
              <a:gd name="f169" fmla="*/ f133 1 f89"/>
              <a:gd name="f170" fmla="*/ f134 1 f90"/>
              <a:gd name="f171" fmla="*/ f135 1 f90"/>
              <a:gd name="f172" fmla="*/ f136 1 f89"/>
              <a:gd name="f173" fmla="*/ f137 1 f90"/>
              <a:gd name="f174" fmla="*/ f138 1 f89"/>
              <a:gd name="f175" fmla="*/ f139 1 f89"/>
              <a:gd name="f176" fmla="*/ f140 1 f90"/>
              <a:gd name="f177" fmla="*/ f141 1 f89"/>
              <a:gd name="f178" fmla="*/ f142 1 f90"/>
              <a:gd name="f179" fmla="*/ f143 1 f89"/>
              <a:gd name="f180" fmla="*/ f144 1 f90"/>
              <a:gd name="f181" fmla="*/ f145 1 f89"/>
              <a:gd name="f182" fmla="*/ f146 1 f90"/>
              <a:gd name="f183" fmla="*/ f147 1 f89"/>
              <a:gd name="f184" fmla="*/ f148 1 f90"/>
              <a:gd name="f185" fmla="*/ f149 1 f89"/>
              <a:gd name="f186" fmla="*/ f150 1 f90"/>
              <a:gd name="f187" fmla="*/ f151 1 f89"/>
              <a:gd name="f188" fmla="*/ f152 1 f90"/>
              <a:gd name="f189" fmla="*/ f153 1 f89"/>
              <a:gd name="f190" fmla="*/ f154 f84 1"/>
              <a:gd name="f191" fmla="*/ f155 f84 1"/>
              <a:gd name="f192" fmla="*/ f157 f85 1"/>
              <a:gd name="f193" fmla="*/ f156 f85 1"/>
              <a:gd name="f194" fmla="*/ f159 f84 1"/>
              <a:gd name="f195" fmla="*/ f160 f85 1"/>
              <a:gd name="f196" fmla="*/ f161 f85 1"/>
              <a:gd name="f197" fmla="*/ f162 f84 1"/>
              <a:gd name="f198" fmla="*/ f163 f85 1"/>
              <a:gd name="f199" fmla="*/ f164 f84 1"/>
              <a:gd name="f200" fmla="*/ f165 f85 1"/>
              <a:gd name="f201" fmla="*/ f166 f84 1"/>
              <a:gd name="f202" fmla="*/ f167 f84 1"/>
              <a:gd name="f203" fmla="*/ f168 f85 1"/>
              <a:gd name="f204" fmla="*/ f169 f84 1"/>
              <a:gd name="f205" fmla="*/ f170 f85 1"/>
              <a:gd name="f206" fmla="*/ f171 f85 1"/>
              <a:gd name="f207" fmla="*/ f172 f84 1"/>
              <a:gd name="f208" fmla="*/ f173 f85 1"/>
              <a:gd name="f209" fmla="*/ f174 f84 1"/>
              <a:gd name="f210" fmla="*/ f175 f84 1"/>
              <a:gd name="f211" fmla="*/ f176 f85 1"/>
              <a:gd name="f212" fmla="*/ f177 f84 1"/>
              <a:gd name="f213" fmla="*/ f178 f85 1"/>
              <a:gd name="f214" fmla="*/ f179 f84 1"/>
              <a:gd name="f215" fmla="*/ f180 f85 1"/>
              <a:gd name="f216" fmla="*/ f181 f84 1"/>
              <a:gd name="f217" fmla="*/ f182 f85 1"/>
              <a:gd name="f218" fmla="*/ f183 f84 1"/>
              <a:gd name="f219" fmla="*/ f184 f85 1"/>
              <a:gd name="f220" fmla="*/ f185 f84 1"/>
              <a:gd name="f221" fmla="*/ f186 f85 1"/>
              <a:gd name="f222" fmla="*/ f187 f84 1"/>
              <a:gd name="f223" fmla="*/ f188 f85 1"/>
              <a:gd name="f224" fmla="*/ f189 f84 1"/>
            </a:gdLst>
            <a:ahLst/>
            <a:cxnLst>
              <a:cxn ang="3cd4">
                <a:pos x="hc" y="t"/>
              </a:cxn>
              <a:cxn ang="0">
                <a:pos x="r" y="vc"/>
              </a:cxn>
              <a:cxn ang="cd4">
                <a:pos x="hc" y="b"/>
              </a:cxn>
              <a:cxn ang="cd2">
                <a:pos x="l" y="vc"/>
              </a:cxn>
              <a:cxn ang="f158">
                <a:pos x="f194" y="f195"/>
              </a:cxn>
              <a:cxn ang="f158">
                <a:pos x="f194" y="f196"/>
              </a:cxn>
              <a:cxn ang="f158">
                <a:pos x="f197" y="f198"/>
              </a:cxn>
              <a:cxn ang="f158">
                <a:pos x="f199" y="f200"/>
              </a:cxn>
              <a:cxn ang="f158">
                <a:pos x="f201" y="f200"/>
              </a:cxn>
              <a:cxn ang="f158">
                <a:pos x="f202" y="f203"/>
              </a:cxn>
              <a:cxn ang="f158">
                <a:pos x="f204" y="f205"/>
              </a:cxn>
              <a:cxn ang="f158">
                <a:pos x="f204" y="f206"/>
              </a:cxn>
              <a:cxn ang="f158">
                <a:pos x="f207" y="f208"/>
              </a:cxn>
              <a:cxn ang="f158">
                <a:pos x="f209" y="f208"/>
              </a:cxn>
              <a:cxn ang="f158">
                <a:pos x="f210" y="f211"/>
              </a:cxn>
              <a:cxn ang="f158">
                <a:pos x="f212" y="f213"/>
              </a:cxn>
              <a:cxn ang="f158">
                <a:pos x="f214" y="f215"/>
              </a:cxn>
              <a:cxn ang="f158">
                <a:pos x="f216" y="f217"/>
              </a:cxn>
              <a:cxn ang="f158">
                <a:pos x="f218" y="f219"/>
              </a:cxn>
              <a:cxn ang="f158">
                <a:pos x="f220" y="f221"/>
              </a:cxn>
              <a:cxn ang="f158">
                <a:pos x="f222" y="f223"/>
              </a:cxn>
              <a:cxn ang="f158">
                <a:pos x="f224" y="f195"/>
              </a:cxn>
              <a:cxn ang="f158">
                <a:pos x="f194" y="f195"/>
              </a:cxn>
            </a:cxnLst>
            <a:rect l="f190" t="f193" r="f191" b="f192"/>
            <a:pathLst>
              <a:path w="185" h="381">
                <a:moveTo>
                  <a:pt x="f8" y="f5"/>
                </a:moveTo>
                <a:cubicBezTo>
                  <a:pt x="f8" y="f9"/>
                  <a:pt x="f8" y="f10"/>
                  <a:pt x="f8" y="f11"/>
                </a:cubicBezTo>
                <a:cubicBezTo>
                  <a:pt x="f8" y="f12"/>
                  <a:pt x="f8" y="f13"/>
                  <a:pt x="f14" y="f15"/>
                </a:cubicBezTo>
                <a:cubicBezTo>
                  <a:pt x="f14" y="f16"/>
                  <a:pt x="f17" y="f18"/>
                  <a:pt x="f19" y="f20"/>
                </a:cubicBezTo>
                <a:cubicBezTo>
                  <a:pt x="f21" y="f22"/>
                  <a:pt x="f23" y="f20"/>
                  <a:pt x="f6" y="f20"/>
                </a:cubicBezTo>
                <a:cubicBezTo>
                  <a:pt x="f24" y="f25"/>
                  <a:pt x="f26" y="f27"/>
                  <a:pt x="f28" y="f29"/>
                </a:cubicBezTo>
                <a:cubicBezTo>
                  <a:pt x="f30" y="f31"/>
                  <a:pt x="f32" y="f31"/>
                  <a:pt x="f32" y="f33"/>
                </a:cubicBezTo>
                <a:cubicBezTo>
                  <a:pt x="f32" y="f34"/>
                  <a:pt x="f32" y="f35"/>
                  <a:pt x="f32" y="f36"/>
                </a:cubicBezTo>
                <a:cubicBezTo>
                  <a:pt x="f32" y="f37"/>
                  <a:pt x="f38" y="f7"/>
                  <a:pt x="f39" y="f7"/>
                </a:cubicBezTo>
                <a:cubicBezTo>
                  <a:pt x="f40" y="f7"/>
                  <a:pt x="f41" y="f7"/>
                  <a:pt x="f5" y="f7"/>
                </a:cubicBezTo>
                <a:cubicBezTo>
                  <a:pt x="f42" y="f43"/>
                  <a:pt x="f42" y="f44"/>
                  <a:pt x="f45" y="f46"/>
                </a:cubicBezTo>
                <a:cubicBezTo>
                  <a:pt x="f47" y="f48"/>
                  <a:pt x="f49" y="f50"/>
                  <a:pt x="f51" y="f52"/>
                </a:cubicBezTo>
                <a:cubicBezTo>
                  <a:pt x="f53" y="f54"/>
                  <a:pt x="f55" y="f56"/>
                  <a:pt x="f53" y="f57"/>
                </a:cubicBezTo>
                <a:cubicBezTo>
                  <a:pt x="f58" y="f59"/>
                  <a:pt x="f58" y="f60"/>
                  <a:pt x="f61" y="f62"/>
                </a:cubicBezTo>
                <a:cubicBezTo>
                  <a:pt x="f61" y="f63"/>
                  <a:pt x="f64" y="f14"/>
                  <a:pt x="f65" y="f12"/>
                </a:cubicBezTo>
                <a:cubicBezTo>
                  <a:pt x="f66" y="f67"/>
                  <a:pt x="f68" y="f69"/>
                  <a:pt x="f70" y="f71"/>
                </a:cubicBezTo>
                <a:cubicBezTo>
                  <a:pt x="f72" y="f68"/>
                  <a:pt x="f73" y="f74"/>
                  <a:pt x="f75" y="f76"/>
                </a:cubicBezTo>
                <a:cubicBezTo>
                  <a:pt x="f77" y="f78"/>
                  <a:pt x="f79" y="f80"/>
                  <a:pt x="f81" y="f5"/>
                </a:cubicBezTo>
                <a:cubicBezTo>
                  <a:pt x="f82" y="f5"/>
                  <a:pt x="f14" y="f5"/>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8">
            <a:extLst>
              <a:ext uri="{FF2B5EF4-FFF2-40B4-BE49-F238E27FC236}">
                <a16:creationId xmlns:a16="http://schemas.microsoft.com/office/drawing/2014/main" id="{BBF2C9FB-FB48-D5F0-953A-85FDFFD057EF}"/>
              </a:ext>
            </a:extLst>
          </p:cNvPr>
          <p:cNvSpPr/>
          <p:nvPr/>
        </p:nvSpPr>
        <p:spPr>
          <a:xfrm>
            <a:off x="3249613" y="2047871"/>
            <a:ext cx="1247771" cy="1879604"/>
          </a:xfrm>
          <a:custGeom>
            <a:avLst/>
            <a:gdLst>
              <a:gd name="f0" fmla="val 10800000"/>
              <a:gd name="f1" fmla="val 5400000"/>
              <a:gd name="f2" fmla="val 180"/>
              <a:gd name="f3" fmla="val w"/>
              <a:gd name="f4" fmla="val h"/>
              <a:gd name="f5" fmla="val 0"/>
              <a:gd name="f6" fmla="val 293"/>
              <a:gd name="f7" fmla="val 441"/>
              <a:gd name="f8" fmla="val 220"/>
              <a:gd name="f9" fmla="val 234"/>
              <a:gd name="f10" fmla="val 249"/>
              <a:gd name="f11" fmla="val 263"/>
              <a:gd name="f12" fmla="val 282"/>
              <a:gd name="f13" fmla="val 11"/>
              <a:gd name="f14" fmla="val 291"/>
              <a:gd name="f15" fmla="val 31"/>
              <a:gd name="f16" fmla="val 290"/>
              <a:gd name="f17" fmla="val 38"/>
              <a:gd name="f18" fmla="val 288"/>
              <a:gd name="f19" fmla="val 45"/>
              <a:gd name="f20" fmla="val 285"/>
              <a:gd name="f21" fmla="val 52"/>
              <a:gd name="f22" fmla="val 171"/>
              <a:gd name="f23" fmla="val 182"/>
              <a:gd name="f24" fmla="val 289"/>
              <a:gd name="f25" fmla="val 131"/>
              <a:gd name="f26" fmla="val 408"/>
              <a:gd name="f27" fmla="val 125"/>
              <a:gd name="f28" fmla="val 421"/>
              <a:gd name="f29" fmla="val 116"/>
              <a:gd name="f30" fmla="val 432"/>
              <a:gd name="f31" fmla="val 101"/>
              <a:gd name="f32" fmla="val 438"/>
              <a:gd name="f33" fmla="val 92"/>
              <a:gd name="f34" fmla="val 86"/>
              <a:gd name="f35" fmla="val 439"/>
              <a:gd name="f36" fmla="val 80"/>
              <a:gd name="f37" fmla="val 60"/>
              <a:gd name="f38" fmla="val 409"/>
              <a:gd name="f39" fmla="val 40"/>
              <a:gd name="f40" fmla="val 386"/>
              <a:gd name="f41" fmla="val 20"/>
              <a:gd name="f42" fmla="val 364"/>
              <a:gd name="f43" fmla="val 2"/>
              <a:gd name="f44" fmla="val 345"/>
              <a:gd name="f45" fmla="val 322"/>
              <a:gd name="f46" fmla="val 10"/>
              <a:gd name="f47" fmla="val 299"/>
              <a:gd name="f48" fmla="val 37"/>
              <a:gd name="f49" fmla="val 235"/>
              <a:gd name="f50" fmla="val 65"/>
              <a:gd name="f51" fmla="val 93"/>
              <a:gd name="f52" fmla="val 107"/>
              <a:gd name="f53" fmla="val 103"/>
              <a:gd name="f54" fmla="val 84"/>
              <a:gd name="f55" fmla="val 113"/>
              <a:gd name="f56" fmla="val 61"/>
              <a:gd name="f57" fmla="val 123"/>
              <a:gd name="f58" fmla="val 39"/>
              <a:gd name="f59" fmla="val 134"/>
              <a:gd name="f60" fmla="val 15"/>
              <a:gd name="f61" fmla="val 151"/>
              <a:gd name="f62" fmla="val 1"/>
              <a:gd name="f63" fmla="val 178"/>
              <a:gd name="f64" fmla="val 192"/>
              <a:gd name="f65" fmla="val 206"/>
              <a:gd name="f66" fmla="val 70"/>
              <a:gd name="f67" fmla="val 335"/>
              <a:gd name="f68" fmla="val 334"/>
              <a:gd name="f69" fmla="val 71"/>
              <a:gd name="f70" fmla="val 332"/>
              <a:gd name="f71" fmla="val 330"/>
              <a:gd name="f72" fmla="val 53"/>
              <a:gd name="f73" fmla="val 44"/>
              <a:gd name="f74" fmla="val 348"/>
              <a:gd name="f75" fmla="val 51"/>
              <a:gd name="f76" fmla="val 370"/>
              <a:gd name="f77" fmla="val 57"/>
              <a:gd name="f78" fmla="val 373"/>
              <a:gd name="f79" fmla="val 64"/>
              <a:gd name="f80" fmla="val 369"/>
              <a:gd name="f81" fmla="val 73"/>
              <a:gd name="f82" fmla="val 363"/>
              <a:gd name="f83" fmla="val 76"/>
              <a:gd name="f84" fmla="val 77"/>
              <a:gd name="f85" fmla="val 246"/>
              <a:gd name="f86" fmla="val 244"/>
              <a:gd name="f87" fmla="val 75"/>
              <a:gd name="f88" fmla="val 242"/>
              <a:gd name="f89" fmla="val 205"/>
              <a:gd name="f90" fmla="val 169"/>
              <a:gd name="f91" fmla="val 67"/>
              <a:gd name="f92" fmla="val 132"/>
              <a:gd name="f93" fmla="val 63"/>
              <a:gd name="f94" fmla="val 126"/>
              <a:gd name="f95" fmla="val 62"/>
              <a:gd name="f96" fmla="val 121"/>
              <a:gd name="f97" fmla="val 91"/>
              <a:gd name="f98" fmla="val 139"/>
              <a:gd name="f99" fmla="val 207"/>
              <a:gd name="f100" fmla="val 276"/>
              <a:gd name="f101" fmla="val 29"/>
              <a:gd name="f102" fmla="val 30"/>
              <a:gd name="f103" fmla="val 34"/>
              <a:gd name="f104" fmla="val 303"/>
              <a:gd name="f105" fmla="val 68"/>
              <a:gd name="f106" fmla="val 318"/>
              <a:gd name="f107" fmla="val 333"/>
              <a:gd name="f108" fmla="val 97"/>
              <a:gd name="f109" fmla="val 343"/>
              <a:gd name="f110" fmla="val 109"/>
              <a:gd name="f111" fmla="val 354"/>
              <a:gd name="f112" fmla="val 366"/>
              <a:gd name="f113" fmla="val 165"/>
              <a:gd name="f114" fmla="val 269"/>
              <a:gd name="f115" fmla="val 173"/>
              <a:gd name="f116" fmla="val 278"/>
              <a:gd name="f117" fmla="val 8"/>
              <a:gd name="f118" fmla="val 281"/>
              <a:gd name="f119" fmla="val 22"/>
              <a:gd name="f120" fmla="val 277"/>
              <a:gd name="f121" fmla="val 35"/>
              <a:gd name="f122" fmla="val 271"/>
              <a:gd name="f123" fmla="val 48"/>
              <a:gd name="f124" fmla="val 166"/>
              <a:gd name="f125" fmla="val 284"/>
              <a:gd name="f126" fmla="val 117"/>
              <a:gd name="f127" fmla="val 402"/>
              <a:gd name="f128" fmla="val 112"/>
              <a:gd name="f129" fmla="val 415"/>
              <a:gd name="f130" fmla="val 105"/>
              <a:gd name="f131" fmla="val 427"/>
              <a:gd name="f132" fmla="val 434"/>
              <a:gd name="f133" fmla="val 433"/>
              <a:gd name="f134" fmla="val 102"/>
              <a:gd name="f135" fmla="val 104"/>
              <a:gd name="f136" fmla="val 430"/>
              <a:gd name="f137" fmla="val 110"/>
              <a:gd name="f138" fmla="val 422"/>
              <a:gd name="f139" fmla="val 414"/>
              <a:gd name="f140" fmla="val 405"/>
              <a:gd name="f141" fmla="val 304"/>
              <a:gd name="f142" fmla="val 209"/>
              <a:gd name="f143" fmla="val 202"/>
              <a:gd name="f144" fmla="val 253"/>
              <a:gd name="f145" fmla="val 79"/>
              <a:gd name="f146" fmla="val 272"/>
              <a:gd name="f147" fmla="val 58"/>
              <a:gd name="f148" fmla="val 36"/>
              <a:gd name="f149" fmla="val 27"/>
              <a:gd name="f150" fmla="val 17"/>
              <a:gd name="f151" fmla="val 219"/>
              <a:gd name="f152" fmla="val 28"/>
              <a:gd name="f153" fmla="val 26"/>
              <a:gd name="f154" fmla="val 210"/>
              <a:gd name="f155" fmla="val 200"/>
              <a:gd name="f156" fmla="val 191"/>
              <a:gd name="f157" fmla="+- 0 0 -90"/>
              <a:gd name="f158" fmla="*/ f3 1 293"/>
              <a:gd name="f159" fmla="*/ f4 1 441"/>
              <a:gd name="f160" fmla="+- f7 0 f5"/>
              <a:gd name="f161" fmla="+- f6 0 f5"/>
              <a:gd name="f162" fmla="*/ f157 f0 1"/>
              <a:gd name="f163" fmla="*/ f161 1 293"/>
              <a:gd name="f164" fmla="*/ f160 1 441"/>
              <a:gd name="f165" fmla="*/ 220 f161 1"/>
              <a:gd name="f166" fmla="*/ 0 f160 1"/>
              <a:gd name="f167" fmla="*/ 263 f161 1"/>
              <a:gd name="f168" fmla="*/ 291 f161 1"/>
              <a:gd name="f169" fmla="*/ 31 f160 1"/>
              <a:gd name="f170" fmla="*/ 285 f161 1"/>
              <a:gd name="f171" fmla="*/ 52 f160 1"/>
              <a:gd name="f172" fmla="*/ 131 f161 1"/>
              <a:gd name="f173" fmla="*/ 408 f160 1"/>
              <a:gd name="f174" fmla="*/ 101 f161 1"/>
              <a:gd name="f175" fmla="*/ 438 f160 1"/>
              <a:gd name="f176" fmla="*/ 80 f161 1"/>
              <a:gd name="f177" fmla="*/ 432 f160 1"/>
              <a:gd name="f178" fmla="*/ 20 f161 1"/>
              <a:gd name="f179" fmla="*/ 364 f160 1"/>
              <a:gd name="f180" fmla="*/ 10 f161 1"/>
              <a:gd name="f181" fmla="*/ 299 f160 1"/>
              <a:gd name="f182" fmla="*/ 93 f161 1"/>
              <a:gd name="f183" fmla="*/ 107 f160 1"/>
              <a:gd name="f184" fmla="*/ 123 f161 1"/>
              <a:gd name="f185" fmla="*/ 39 f160 1"/>
              <a:gd name="f186" fmla="*/ 178 f161 1"/>
              <a:gd name="f187" fmla="*/ 2 f160 1"/>
              <a:gd name="f188" fmla="*/ 70 f161 1"/>
              <a:gd name="f189" fmla="*/ 335 f160 1"/>
              <a:gd name="f190" fmla="*/ 71 f161 1"/>
              <a:gd name="f191" fmla="*/ 330 f160 1"/>
              <a:gd name="f192" fmla="*/ 51 f161 1"/>
              <a:gd name="f193" fmla="*/ 64 f161 1"/>
              <a:gd name="f194" fmla="*/ 369 f160 1"/>
              <a:gd name="f195" fmla="*/ 249 f161 1"/>
              <a:gd name="f196" fmla="*/ 77 f160 1"/>
              <a:gd name="f197" fmla="*/ 242 f161 1"/>
              <a:gd name="f198" fmla="*/ 75 f160 1"/>
              <a:gd name="f199" fmla="*/ 132 f161 1"/>
              <a:gd name="f200" fmla="*/ 63 f160 1"/>
              <a:gd name="f201" fmla="*/ 121 f161 1"/>
              <a:gd name="f202" fmla="*/ 70 f160 1"/>
              <a:gd name="f203" fmla="*/ 31 f161 1"/>
              <a:gd name="f204" fmla="*/ 276 f160 1"/>
              <a:gd name="f205" fmla="*/ 34 f161 1"/>
              <a:gd name="f206" fmla="*/ 289 f160 1"/>
              <a:gd name="f207" fmla="*/ 84 f161 1"/>
              <a:gd name="f208" fmla="*/ 333 f160 1"/>
              <a:gd name="f209" fmla="*/ 366 f160 1"/>
              <a:gd name="f210" fmla="*/ 278 f161 1"/>
              <a:gd name="f211" fmla="*/ 8 f160 1"/>
              <a:gd name="f212" fmla="*/ 271 f161 1"/>
              <a:gd name="f213" fmla="*/ 48 f160 1"/>
              <a:gd name="f214" fmla="*/ 117 f161 1"/>
              <a:gd name="f215" fmla="*/ 402 f160 1"/>
              <a:gd name="f216" fmla="*/ 434 f160 1"/>
              <a:gd name="f217" fmla="*/ 104 f161 1"/>
              <a:gd name="f218" fmla="*/ 430 f160 1"/>
              <a:gd name="f219" fmla="*/ 405 f160 1"/>
              <a:gd name="f220" fmla="*/ 253 f161 1"/>
              <a:gd name="f221" fmla="*/ 101 f160 1"/>
              <a:gd name="f222" fmla="*/ 281 f161 1"/>
              <a:gd name="f223" fmla="*/ 36 f160 1"/>
              <a:gd name="f224" fmla="*/ 219 f161 1"/>
              <a:gd name="f225" fmla="*/ 28 f160 1"/>
              <a:gd name="f226" fmla="*/ 26 f160 1"/>
              <a:gd name="f227" fmla="*/ 191 f161 1"/>
              <a:gd name="f228" fmla="*/ f162 1 f2"/>
              <a:gd name="f229" fmla="*/ f165 1 293"/>
              <a:gd name="f230" fmla="*/ f166 1 441"/>
              <a:gd name="f231" fmla="*/ f167 1 293"/>
              <a:gd name="f232" fmla="*/ f168 1 293"/>
              <a:gd name="f233" fmla="*/ f169 1 441"/>
              <a:gd name="f234" fmla="*/ f170 1 293"/>
              <a:gd name="f235" fmla="*/ f171 1 441"/>
              <a:gd name="f236" fmla="*/ f172 1 293"/>
              <a:gd name="f237" fmla="*/ f173 1 441"/>
              <a:gd name="f238" fmla="*/ f174 1 293"/>
              <a:gd name="f239" fmla="*/ f175 1 441"/>
              <a:gd name="f240" fmla="*/ f176 1 293"/>
              <a:gd name="f241" fmla="*/ f177 1 441"/>
              <a:gd name="f242" fmla="*/ f178 1 293"/>
              <a:gd name="f243" fmla="*/ f179 1 441"/>
              <a:gd name="f244" fmla="*/ f180 1 293"/>
              <a:gd name="f245" fmla="*/ f181 1 441"/>
              <a:gd name="f246" fmla="*/ f182 1 293"/>
              <a:gd name="f247" fmla="*/ f183 1 441"/>
              <a:gd name="f248" fmla="*/ f184 1 293"/>
              <a:gd name="f249" fmla="*/ f185 1 441"/>
              <a:gd name="f250" fmla="*/ f186 1 293"/>
              <a:gd name="f251" fmla="*/ f187 1 441"/>
              <a:gd name="f252" fmla="*/ f188 1 293"/>
              <a:gd name="f253" fmla="*/ f189 1 441"/>
              <a:gd name="f254" fmla="*/ f190 1 293"/>
              <a:gd name="f255" fmla="*/ f191 1 441"/>
              <a:gd name="f256" fmla="*/ f192 1 293"/>
              <a:gd name="f257" fmla="*/ f193 1 293"/>
              <a:gd name="f258" fmla="*/ f194 1 441"/>
              <a:gd name="f259" fmla="*/ f195 1 293"/>
              <a:gd name="f260" fmla="*/ f196 1 441"/>
              <a:gd name="f261" fmla="*/ f197 1 293"/>
              <a:gd name="f262" fmla="*/ f198 1 441"/>
              <a:gd name="f263" fmla="*/ f199 1 293"/>
              <a:gd name="f264" fmla="*/ f200 1 441"/>
              <a:gd name="f265" fmla="*/ f201 1 293"/>
              <a:gd name="f266" fmla="*/ f202 1 441"/>
              <a:gd name="f267" fmla="*/ f203 1 293"/>
              <a:gd name="f268" fmla="*/ f204 1 441"/>
              <a:gd name="f269" fmla="*/ f205 1 293"/>
              <a:gd name="f270" fmla="*/ f206 1 441"/>
              <a:gd name="f271" fmla="*/ f207 1 293"/>
              <a:gd name="f272" fmla="*/ f208 1 441"/>
              <a:gd name="f273" fmla="*/ f209 1 441"/>
              <a:gd name="f274" fmla="*/ f210 1 293"/>
              <a:gd name="f275" fmla="*/ f211 1 441"/>
              <a:gd name="f276" fmla="*/ f212 1 293"/>
              <a:gd name="f277" fmla="*/ f213 1 441"/>
              <a:gd name="f278" fmla="*/ f214 1 293"/>
              <a:gd name="f279" fmla="*/ f215 1 441"/>
              <a:gd name="f280" fmla="*/ f216 1 441"/>
              <a:gd name="f281" fmla="*/ f217 1 293"/>
              <a:gd name="f282" fmla="*/ f218 1 441"/>
              <a:gd name="f283" fmla="*/ f219 1 441"/>
              <a:gd name="f284" fmla="*/ f220 1 293"/>
              <a:gd name="f285" fmla="*/ f221 1 441"/>
              <a:gd name="f286" fmla="*/ f222 1 293"/>
              <a:gd name="f287" fmla="*/ f223 1 441"/>
              <a:gd name="f288" fmla="*/ f224 1 293"/>
              <a:gd name="f289" fmla="*/ f225 1 441"/>
              <a:gd name="f290" fmla="*/ f226 1 441"/>
              <a:gd name="f291" fmla="*/ f227 1 293"/>
              <a:gd name="f292" fmla="*/ 0 1 f163"/>
              <a:gd name="f293" fmla="*/ f6 1 f163"/>
              <a:gd name="f294" fmla="*/ 0 1 f164"/>
              <a:gd name="f295" fmla="*/ f7 1 f164"/>
              <a:gd name="f296" fmla="+- f228 0 f1"/>
              <a:gd name="f297" fmla="*/ f229 1 f163"/>
              <a:gd name="f298" fmla="*/ f230 1 f164"/>
              <a:gd name="f299" fmla="*/ f231 1 f163"/>
              <a:gd name="f300" fmla="*/ f232 1 f163"/>
              <a:gd name="f301" fmla="*/ f233 1 f164"/>
              <a:gd name="f302" fmla="*/ f234 1 f163"/>
              <a:gd name="f303" fmla="*/ f235 1 f164"/>
              <a:gd name="f304" fmla="*/ f236 1 f163"/>
              <a:gd name="f305" fmla="*/ f237 1 f164"/>
              <a:gd name="f306" fmla="*/ f238 1 f163"/>
              <a:gd name="f307" fmla="*/ f239 1 f164"/>
              <a:gd name="f308" fmla="*/ f240 1 f163"/>
              <a:gd name="f309" fmla="*/ f241 1 f164"/>
              <a:gd name="f310" fmla="*/ f242 1 f163"/>
              <a:gd name="f311" fmla="*/ f243 1 f164"/>
              <a:gd name="f312" fmla="*/ f244 1 f163"/>
              <a:gd name="f313" fmla="*/ f245 1 f164"/>
              <a:gd name="f314" fmla="*/ f246 1 f163"/>
              <a:gd name="f315" fmla="*/ f247 1 f164"/>
              <a:gd name="f316" fmla="*/ f248 1 f163"/>
              <a:gd name="f317" fmla="*/ f249 1 f164"/>
              <a:gd name="f318" fmla="*/ f250 1 f163"/>
              <a:gd name="f319" fmla="*/ f251 1 f164"/>
              <a:gd name="f320" fmla="*/ f252 1 f163"/>
              <a:gd name="f321" fmla="*/ f253 1 f164"/>
              <a:gd name="f322" fmla="*/ f254 1 f163"/>
              <a:gd name="f323" fmla="*/ f255 1 f164"/>
              <a:gd name="f324" fmla="*/ f256 1 f163"/>
              <a:gd name="f325" fmla="*/ f257 1 f163"/>
              <a:gd name="f326" fmla="*/ f258 1 f164"/>
              <a:gd name="f327" fmla="*/ f259 1 f163"/>
              <a:gd name="f328" fmla="*/ f260 1 f164"/>
              <a:gd name="f329" fmla="*/ f261 1 f163"/>
              <a:gd name="f330" fmla="*/ f262 1 f164"/>
              <a:gd name="f331" fmla="*/ f263 1 f163"/>
              <a:gd name="f332" fmla="*/ f264 1 f164"/>
              <a:gd name="f333" fmla="*/ f265 1 f163"/>
              <a:gd name="f334" fmla="*/ f266 1 f164"/>
              <a:gd name="f335" fmla="*/ f267 1 f163"/>
              <a:gd name="f336" fmla="*/ f268 1 f164"/>
              <a:gd name="f337" fmla="*/ f269 1 f163"/>
              <a:gd name="f338" fmla="*/ f270 1 f164"/>
              <a:gd name="f339" fmla="*/ f271 1 f163"/>
              <a:gd name="f340" fmla="*/ f272 1 f164"/>
              <a:gd name="f341" fmla="*/ f273 1 f164"/>
              <a:gd name="f342" fmla="*/ f274 1 f163"/>
              <a:gd name="f343" fmla="*/ f275 1 f164"/>
              <a:gd name="f344" fmla="*/ f276 1 f163"/>
              <a:gd name="f345" fmla="*/ f277 1 f164"/>
              <a:gd name="f346" fmla="*/ f278 1 f163"/>
              <a:gd name="f347" fmla="*/ f279 1 f164"/>
              <a:gd name="f348" fmla="*/ f280 1 f164"/>
              <a:gd name="f349" fmla="*/ f281 1 f163"/>
              <a:gd name="f350" fmla="*/ f282 1 f164"/>
              <a:gd name="f351" fmla="*/ f283 1 f164"/>
              <a:gd name="f352" fmla="*/ f284 1 f163"/>
              <a:gd name="f353" fmla="*/ f285 1 f164"/>
              <a:gd name="f354" fmla="*/ f286 1 f163"/>
              <a:gd name="f355" fmla="*/ f287 1 f164"/>
              <a:gd name="f356" fmla="*/ f288 1 f163"/>
              <a:gd name="f357" fmla="*/ f289 1 f164"/>
              <a:gd name="f358" fmla="*/ f290 1 f164"/>
              <a:gd name="f359" fmla="*/ f291 1 f163"/>
              <a:gd name="f360" fmla="*/ f292 f158 1"/>
              <a:gd name="f361" fmla="*/ f293 f158 1"/>
              <a:gd name="f362" fmla="*/ f295 f159 1"/>
              <a:gd name="f363" fmla="*/ f294 f159 1"/>
              <a:gd name="f364" fmla="*/ f297 f158 1"/>
              <a:gd name="f365" fmla="*/ f298 f159 1"/>
              <a:gd name="f366" fmla="*/ f299 f158 1"/>
              <a:gd name="f367" fmla="*/ f300 f158 1"/>
              <a:gd name="f368" fmla="*/ f301 f159 1"/>
              <a:gd name="f369" fmla="*/ f302 f158 1"/>
              <a:gd name="f370" fmla="*/ f303 f159 1"/>
              <a:gd name="f371" fmla="*/ f304 f158 1"/>
              <a:gd name="f372" fmla="*/ f305 f159 1"/>
              <a:gd name="f373" fmla="*/ f306 f158 1"/>
              <a:gd name="f374" fmla="*/ f307 f159 1"/>
              <a:gd name="f375" fmla="*/ f308 f158 1"/>
              <a:gd name="f376" fmla="*/ f309 f159 1"/>
              <a:gd name="f377" fmla="*/ f310 f158 1"/>
              <a:gd name="f378" fmla="*/ f311 f159 1"/>
              <a:gd name="f379" fmla="*/ f312 f158 1"/>
              <a:gd name="f380" fmla="*/ f313 f159 1"/>
              <a:gd name="f381" fmla="*/ f314 f158 1"/>
              <a:gd name="f382" fmla="*/ f315 f159 1"/>
              <a:gd name="f383" fmla="*/ f316 f158 1"/>
              <a:gd name="f384" fmla="*/ f317 f159 1"/>
              <a:gd name="f385" fmla="*/ f318 f158 1"/>
              <a:gd name="f386" fmla="*/ f319 f159 1"/>
              <a:gd name="f387" fmla="*/ f320 f158 1"/>
              <a:gd name="f388" fmla="*/ f321 f159 1"/>
              <a:gd name="f389" fmla="*/ f322 f158 1"/>
              <a:gd name="f390" fmla="*/ f323 f159 1"/>
              <a:gd name="f391" fmla="*/ f324 f158 1"/>
              <a:gd name="f392" fmla="*/ f325 f158 1"/>
              <a:gd name="f393" fmla="*/ f326 f159 1"/>
              <a:gd name="f394" fmla="*/ f327 f158 1"/>
              <a:gd name="f395" fmla="*/ f328 f159 1"/>
              <a:gd name="f396" fmla="*/ f329 f158 1"/>
              <a:gd name="f397" fmla="*/ f330 f159 1"/>
              <a:gd name="f398" fmla="*/ f331 f158 1"/>
              <a:gd name="f399" fmla="*/ f332 f159 1"/>
              <a:gd name="f400" fmla="*/ f333 f158 1"/>
              <a:gd name="f401" fmla="*/ f334 f159 1"/>
              <a:gd name="f402" fmla="*/ f335 f158 1"/>
              <a:gd name="f403" fmla="*/ f336 f159 1"/>
              <a:gd name="f404" fmla="*/ f337 f158 1"/>
              <a:gd name="f405" fmla="*/ f338 f159 1"/>
              <a:gd name="f406" fmla="*/ f339 f158 1"/>
              <a:gd name="f407" fmla="*/ f340 f159 1"/>
              <a:gd name="f408" fmla="*/ f341 f159 1"/>
              <a:gd name="f409" fmla="*/ f342 f158 1"/>
              <a:gd name="f410" fmla="*/ f343 f159 1"/>
              <a:gd name="f411" fmla="*/ f344 f158 1"/>
              <a:gd name="f412" fmla="*/ f345 f159 1"/>
              <a:gd name="f413" fmla="*/ f346 f158 1"/>
              <a:gd name="f414" fmla="*/ f347 f159 1"/>
              <a:gd name="f415" fmla="*/ f348 f159 1"/>
              <a:gd name="f416" fmla="*/ f349 f158 1"/>
              <a:gd name="f417" fmla="*/ f350 f159 1"/>
              <a:gd name="f418" fmla="*/ f351 f159 1"/>
              <a:gd name="f419" fmla="*/ f352 f158 1"/>
              <a:gd name="f420" fmla="*/ f353 f159 1"/>
              <a:gd name="f421" fmla="*/ f354 f158 1"/>
              <a:gd name="f422" fmla="*/ f355 f159 1"/>
              <a:gd name="f423" fmla="*/ f356 f158 1"/>
              <a:gd name="f424" fmla="*/ f357 f159 1"/>
              <a:gd name="f425" fmla="*/ f358 f159 1"/>
              <a:gd name="f426" fmla="*/ f359 f158 1"/>
            </a:gdLst>
            <a:ahLst/>
            <a:cxnLst>
              <a:cxn ang="3cd4">
                <a:pos x="hc" y="t"/>
              </a:cxn>
              <a:cxn ang="0">
                <a:pos x="r" y="vc"/>
              </a:cxn>
              <a:cxn ang="cd4">
                <a:pos x="hc" y="b"/>
              </a:cxn>
              <a:cxn ang="cd2">
                <a:pos x="l" y="vc"/>
              </a:cxn>
              <a:cxn ang="f296">
                <a:pos x="f364" y="f365"/>
              </a:cxn>
              <a:cxn ang="f296">
                <a:pos x="f366" y="f365"/>
              </a:cxn>
              <a:cxn ang="f296">
                <a:pos x="f367" y="f368"/>
              </a:cxn>
              <a:cxn ang="f296">
                <a:pos x="f369" y="f370"/>
              </a:cxn>
              <a:cxn ang="f296">
                <a:pos x="f371" y="f372"/>
              </a:cxn>
              <a:cxn ang="f296">
                <a:pos x="f373" y="f374"/>
              </a:cxn>
              <a:cxn ang="f296">
                <a:pos x="f375" y="f376"/>
              </a:cxn>
              <a:cxn ang="f296">
                <a:pos x="f377" y="f378"/>
              </a:cxn>
              <a:cxn ang="f296">
                <a:pos x="f379" y="f380"/>
              </a:cxn>
              <a:cxn ang="f296">
                <a:pos x="f381" y="f382"/>
              </a:cxn>
              <a:cxn ang="f296">
                <a:pos x="f383" y="f384"/>
              </a:cxn>
              <a:cxn ang="f296">
                <a:pos x="f385" y="f386"/>
              </a:cxn>
              <a:cxn ang="f296">
                <a:pos x="f364" y="f386"/>
              </a:cxn>
              <a:cxn ang="f296">
                <a:pos x="f364" y="f365"/>
              </a:cxn>
              <a:cxn ang="f296">
                <a:pos x="f387" y="f388"/>
              </a:cxn>
              <a:cxn ang="f296">
                <a:pos x="f387" y="f388"/>
              </a:cxn>
              <a:cxn ang="f296">
                <a:pos x="f389" y="f390"/>
              </a:cxn>
              <a:cxn ang="f296">
                <a:pos x="f391" y="f378"/>
              </a:cxn>
              <a:cxn ang="f296">
                <a:pos x="f392" y="f393"/>
              </a:cxn>
              <a:cxn ang="f296">
                <a:pos x="f387" y="f388"/>
              </a:cxn>
              <a:cxn ang="f296">
                <a:pos x="f394" y="f395"/>
              </a:cxn>
              <a:cxn ang="f296">
                <a:pos x="f396" y="f397"/>
              </a:cxn>
              <a:cxn ang="f296">
                <a:pos x="f398" y="f399"/>
              </a:cxn>
              <a:cxn ang="f296">
                <a:pos x="f400" y="f401"/>
              </a:cxn>
              <a:cxn ang="f296">
                <a:pos x="f402" y="f403"/>
              </a:cxn>
              <a:cxn ang="f296">
                <a:pos x="f404" y="f405"/>
              </a:cxn>
              <a:cxn ang="f296">
                <a:pos x="f406" y="f407"/>
              </a:cxn>
              <a:cxn ang="f296">
                <a:pos x="f383" y="f408"/>
              </a:cxn>
              <a:cxn ang="f296">
                <a:pos x="f394" y="f395"/>
              </a:cxn>
              <a:cxn ang="f296">
                <a:pos x="f409" y="f410"/>
              </a:cxn>
              <a:cxn ang="f296">
                <a:pos x="f411" y="f412"/>
              </a:cxn>
              <a:cxn ang="f296">
                <a:pos x="f413" y="f414"/>
              </a:cxn>
              <a:cxn ang="f296">
                <a:pos x="f381" y="f415"/>
              </a:cxn>
              <a:cxn ang="f296">
                <a:pos x="f416" y="f417"/>
              </a:cxn>
              <a:cxn ang="f296">
                <a:pos x="f400" y="f418"/>
              </a:cxn>
              <a:cxn ang="f296">
                <a:pos x="f419" y="f420"/>
              </a:cxn>
              <a:cxn ang="f296">
                <a:pos x="f421" y="f422"/>
              </a:cxn>
              <a:cxn ang="f296">
                <a:pos x="f409" y="f410"/>
              </a:cxn>
              <a:cxn ang="f296">
                <a:pos x="f423" y="f424"/>
              </a:cxn>
              <a:cxn ang="f296">
                <a:pos x="f423" y="f425"/>
              </a:cxn>
              <a:cxn ang="f296">
                <a:pos x="f426" y="f425"/>
              </a:cxn>
              <a:cxn ang="f296">
                <a:pos x="f426" y="f424"/>
              </a:cxn>
              <a:cxn ang="f296">
                <a:pos x="f423" y="f424"/>
              </a:cxn>
            </a:cxnLst>
            <a:rect l="f360" t="f363" r="f361" b="f362"/>
            <a:pathLst>
              <a:path w="293" h="441">
                <a:moveTo>
                  <a:pt x="f8" y="f5"/>
                </a:moveTo>
                <a:cubicBezTo>
                  <a:pt x="f9" y="f5"/>
                  <a:pt x="f10" y="f5"/>
                  <a:pt x="f11" y="f5"/>
                </a:cubicBezTo>
                <a:cubicBezTo>
                  <a:pt x="f12" y="f5"/>
                  <a:pt x="f6" y="f13"/>
                  <a:pt x="f14" y="f15"/>
                </a:cubicBezTo>
                <a:cubicBezTo>
                  <a:pt x="f16" y="f17"/>
                  <a:pt x="f18" y="f19"/>
                  <a:pt x="f20" y="f21"/>
                </a:cubicBezTo>
                <a:cubicBezTo>
                  <a:pt x="f9" y="f22"/>
                  <a:pt x="f23" y="f24"/>
                  <a:pt x="f25" y="f26"/>
                </a:cubicBezTo>
                <a:cubicBezTo>
                  <a:pt x="f27" y="f28"/>
                  <a:pt x="f29" y="f30"/>
                  <a:pt x="f31" y="f32"/>
                </a:cubicBezTo>
                <a:cubicBezTo>
                  <a:pt x="f33" y="f7"/>
                  <a:pt x="f34" y="f35"/>
                  <a:pt x="f36" y="f30"/>
                </a:cubicBezTo>
                <a:cubicBezTo>
                  <a:pt x="f37" y="f38"/>
                  <a:pt x="f39" y="f40"/>
                  <a:pt x="f41" y="f42"/>
                </a:cubicBezTo>
                <a:cubicBezTo>
                  <a:pt x="f43" y="f44"/>
                  <a:pt x="f5" y="f45"/>
                  <a:pt x="f46" y="f47"/>
                </a:cubicBezTo>
                <a:cubicBezTo>
                  <a:pt x="f48" y="f49"/>
                  <a:pt x="f50" y="f22"/>
                  <a:pt x="f51" y="f52"/>
                </a:cubicBezTo>
                <a:cubicBezTo>
                  <a:pt x="f53" y="f54"/>
                  <a:pt x="f55" y="f56"/>
                  <a:pt x="f57" y="f58"/>
                </a:cubicBezTo>
                <a:cubicBezTo>
                  <a:pt x="f59" y="f60"/>
                  <a:pt x="f61" y="f62"/>
                  <a:pt x="f63" y="f43"/>
                </a:cubicBezTo>
                <a:cubicBezTo>
                  <a:pt x="f64" y="f43"/>
                  <a:pt x="f65" y="f43"/>
                  <a:pt x="f8" y="f43"/>
                </a:cubicBezTo>
                <a:cubicBezTo>
                  <a:pt x="f8" y="f62"/>
                  <a:pt x="f8" y="f5"/>
                  <a:pt x="f8" y="f5"/>
                </a:cubicBezTo>
                <a:close/>
                <a:moveTo>
                  <a:pt x="f66" y="f67"/>
                </a:moveTo>
                <a:cubicBezTo>
                  <a:pt x="f66" y="f67"/>
                  <a:pt x="f66" y="f67"/>
                  <a:pt x="f66" y="f67"/>
                </a:cubicBezTo>
                <a:cubicBezTo>
                  <a:pt x="f66" y="f68"/>
                  <a:pt x="f69" y="f70"/>
                  <a:pt x="f69" y="f71"/>
                </a:cubicBezTo>
                <a:cubicBezTo>
                  <a:pt x="f72" y="f70"/>
                  <a:pt x="f73" y="f74"/>
                  <a:pt x="f75" y="f42"/>
                </a:cubicBezTo>
                <a:cubicBezTo>
                  <a:pt x="f72" y="f76"/>
                  <a:pt x="f77" y="f78"/>
                  <a:pt x="f79" y="f80"/>
                </a:cubicBezTo>
                <a:cubicBezTo>
                  <a:pt x="f81" y="f82"/>
                  <a:pt x="f83" y="f44"/>
                  <a:pt x="f66" y="f67"/>
                </a:cubicBezTo>
                <a:close/>
                <a:moveTo>
                  <a:pt x="f10" y="f84"/>
                </a:moveTo>
                <a:cubicBezTo>
                  <a:pt x="f85" y="f83"/>
                  <a:pt x="f86" y="f87"/>
                  <a:pt x="f88" y="f87"/>
                </a:cubicBezTo>
                <a:cubicBezTo>
                  <a:pt x="f89" y="f69"/>
                  <a:pt x="f90" y="f91"/>
                  <a:pt x="f92" y="f93"/>
                </a:cubicBezTo>
                <a:cubicBezTo>
                  <a:pt x="f94" y="f95"/>
                  <a:pt x="f57" y="f50"/>
                  <a:pt x="f96" y="f66"/>
                </a:cubicBezTo>
                <a:cubicBezTo>
                  <a:pt x="f97" y="f98"/>
                  <a:pt x="f95" y="f99"/>
                  <a:pt x="f15" y="f100"/>
                </a:cubicBezTo>
                <a:cubicBezTo>
                  <a:pt x="f101" y="f12"/>
                  <a:pt x="f102" y="f20"/>
                  <a:pt x="f103" y="f24"/>
                </a:cubicBezTo>
                <a:cubicBezTo>
                  <a:pt x="f75" y="f104"/>
                  <a:pt x="f105" y="f106"/>
                  <a:pt x="f54" y="f107"/>
                </a:cubicBezTo>
                <a:cubicBezTo>
                  <a:pt x="f108" y="f109"/>
                  <a:pt x="f110" y="f111"/>
                  <a:pt x="f57" y="f112"/>
                </a:cubicBezTo>
                <a:cubicBezTo>
                  <a:pt x="f113" y="f114"/>
                  <a:pt x="f99" y="f115"/>
                  <a:pt x="f10" y="f84"/>
                </a:cubicBezTo>
                <a:close/>
                <a:moveTo>
                  <a:pt x="f116" y="f117"/>
                </a:moveTo>
                <a:cubicBezTo>
                  <a:pt x="f118" y="f119"/>
                  <a:pt x="f120" y="f121"/>
                  <a:pt x="f122" y="f123"/>
                </a:cubicBezTo>
                <a:cubicBezTo>
                  <a:pt x="f8" y="f124"/>
                  <a:pt x="f90" y="f125"/>
                  <a:pt x="f126" y="f127"/>
                </a:cubicBezTo>
                <a:cubicBezTo>
                  <a:pt x="f128" y="f129"/>
                  <a:pt x="f130" y="f131"/>
                  <a:pt x="f51" y="f132"/>
                </a:cubicBezTo>
                <a:cubicBezTo>
                  <a:pt x="f108" y="f133"/>
                  <a:pt x="f134" y="f30"/>
                  <a:pt x="f135" y="f136"/>
                </a:cubicBezTo>
                <a:cubicBezTo>
                  <a:pt x="f137" y="f138"/>
                  <a:pt x="f126" y="f139"/>
                  <a:pt x="f96" y="f140"/>
                </a:cubicBezTo>
                <a:cubicBezTo>
                  <a:pt x="f113" y="f141"/>
                  <a:pt x="f142" y="f143"/>
                  <a:pt x="f144" y="f31"/>
                </a:cubicBezTo>
                <a:cubicBezTo>
                  <a:pt x="f11" y="f145"/>
                  <a:pt x="f146" y="f147"/>
                  <a:pt x="f118" y="f148"/>
                </a:cubicBezTo>
                <a:cubicBezTo>
                  <a:pt x="f125" y="f149"/>
                  <a:pt x="f20" y="f150"/>
                  <a:pt x="f116" y="f117"/>
                </a:cubicBezTo>
                <a:close/>
                <a:moveTo>
                  <a:pt x="f151" y="f152"/>
                </a:moveTo>
                <a:cubicBezTo>
                  <a:pt x="f151" y="f152"/>
                  <a:pt x="f151" y="f149"/>
                  <a:pt x="f151" y="f153"/>
                </a:cubicBezTo>
                <a:cubicBezTo>
                  <a:pt x="f154" y="f153"/>
                  <a:pt x="f155" y="f153"/>
                  <a:pt x="f156" y="f153"/>
                </a:cubicBezTo>
                <a:cubicBezTo>
                  <a:pt x="f156" y="f149"/>
                  <a:pt x="f156" y="f152"/>
                  <a:pt x="f156" y="f152"/>
                </a:cubicBezTo>
                <a:cubicBezTo>
                  <a:pt x="f155" y="f152"/>
                  <a:pt x="f154" y="f152"/>
                  <a:pt x="f151" y="f152"/>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9">
            <a:extLst>
              <a:ext uri="{FF2B5EF4-FFF2-40B4-BE49-F238E27FC236}">
                <a16:creationId xmlns:a16="http://schemas.microsoft.com/office/drawing/2014/main" id="{61C517DC-89F7-8090-95EA-B9465A9C0499}"/>
              </a:ext>
            </a:extLst>
          </p:cNvPr>
          <p:cNvSpPr/>
          <p:nvPr/>
        </p:nvSpPr>
        <p:spPr>
          <a:xfrm>
            <a:off x="571500" y="2009778"/>
            <a:ext cx="1247771" cy="1884358"/>
          </a:xfrm>
          <a:custGeom>
            <a:avLst/>
            <a:gdLst>
              <a:gd name="f0" fmla="val 10800000"/>
              <a:gd name="f1" fmla="val 5400000"/>
              <a:gd name="f2" fmla="val 180"/>
              <a:gd name="f3" fmla="val w"/>
              <a:gd name="f4" fmla="val h"/>
              <a:gd name="f5" fmla="val 0"/>
              <a:gd name="f6" fmla="val 293"/>
              <a:gd name="f7" fmla="val 442"/>
              <a:gd name="f8" fmla="val 73"/>
              <a:gd name="f9" fmla="val 2"/>
              <a:gd name="f10" fmla="val 87"/>
              <a:gd name="f11" fmla="val 101"/>
              <a:gd name="f12" fmla="val 116"/>
              <a:gd name="f13" fmla="val 141"/>
              <a:gd name="f14" fmla="val 1"/>
              <a:gd name="f15" fmla="val 159"/>
              <a:gd name="f16" fmla="val 14"/>
              <a:gd name="f17" fmla="val 169"/>
              <a:gd name="f18" fmla="val 36"/>
              <a:gd name="f19" fmla="val 208"/>
              <a:gd name="f20" fmla="val 124"/>
              <a:gd name="f21" fmla="val 246"/>
              <a:gd name="f22" fmla="val 213"/>
              <a:gd name="f23" fmla="val 284"/>
              <a:gd name="f24" fmla="val 302"/>
              <a:gd name="f25" fmla="val 324"/>
              <a:gd name="f26" fmla="val 291"/>
              <a:gd name="f27" fmla="val 345"/>
              <a:gd name="f28" fmla="val 274"/>
              <a:gd name="f29" fmla="val 363"/>
              <a:gd name="f30" fmla="val 254"/>
              <a:gd name="f31" fmla="val 385"/>
              <a:gd name="f32" fmla="val 235"/>
              <a:gd name="f33" fmla="val 408"/>
              <a:gd name="f34" fmla="val 215"/>
              <a:gd name="f35" fmla="val 430"/>
              <a:gd name="f36" fmla="val 206"/>
              <a:gd name="f37" fmla="val 440"/>
              <a:gd name="f38" fmla="val 199"/>
              <a:gd name="f39" fmla="val 188"/>
              <a:gd name="f40" fmla="val 436"/>
              <a:gd name="f41" fmla="val 175"/>
              <a:gd name="f42" fmla="val 167"/>
              <a:gd name="f43" fmla="val 419"/>
              <a:gd name="f44" fmla="val 161"/>
              <a:gd name="f45" fmla="val 406"/>
              <a:gd name="f46" fmla="val 137"/>
              <a:gd name="f47" fmla="val 351"/>
              <a:gd name="f48" fmla="val 113"/>
              <a:gd name="f49" fmla="val 296"/>
              <a:gd name="f50" fmla="val 89"/>
              <a:gd name="f51" fmla="val 240"/>
              <a:gd name="f52" fmla="val 62"/>
              <a:gd name="f53" fmla="val 178"/>
              <a:gd name="f54" fmla="val 35"/>
              <a:gd name="f55" fmla="val 115"/>
              <a:gd name="f56" fmla="val 8"/>
              <a:gd name="f57" fmla="val 53"/>
              <a:gd name="f58" fmla="val 3"/>
              <a:gd name="f59" fmla="val 41"/>
              <a:gd name="f60" fmla="val 29"/>
              <a:gd name="f61" fmla="val 4"/>
              <a:gd name="f62" fmla="val 16"/>
              <a:gd name="f63" fmla="val 5"/>
              <a:gd name="f64" fmla="val 26"/>
              <a:gd name="f65" fmla="val 42"/>
              <a:gd name="f66" fmla="val 57"/>
              <a:gd name="f67" fmla="val 44"/>
              <a:gd name="f68" fmla="val 76"/>
              <a:gd name="f69" fmla="val 86"/>
              <a:gd name="f70" fmla="val 173"/>
              <a:gd name="f71" fmla="val 128"/>
              <a:gd name="f72" fmla="val 269"/>
              <a:gd name="f73" fmla="val 170"/>
              <a:gd name="f74" fmla="val 366"/>
              <a:gd name="f75" fmla="val 172"/>
              <a:gd name="f76" fmla="val 364"/>
              <a:gd name="f77" fmla="val 174"/>
              <a:gd name="f78" fmla="val 203"/>
              <a:gd name="f79" fmla="val 338"/>
              <a:gd name="f80" fmla="val 231"/>
              <a:gd name="f81" fmla="val 313"/>
              <a:gd name="f82" fmla="val 260"/>
              <a:gd name="f83" fmla="val 288"/>
              <a:gd name="f84" fmla="val 265"/>
              <a:gd name="f85" fmla="val 263"/>
              <a:gd name="f86" fmla="val 280"/>
              <a:gd name="f87" fmla="val 261"/>
              <a:gd name="f88" fmla="val 276"/>
              <a:gd name="f89" fmla="val 232"/>
              <a:gd name="f90" fmla="val 207"/>
              <a:gd name="f91" fmla="val 202"/>
              <a:gd name="f92" fmla="val 139"/>
              <a:gd name="f93" fmla="val 70"/>
              <a:gd name="f94" fmla="val 64"/>
              <a:gd name="f95" fmla="val 166"/>
              <a:gd name="f96" fmla="val 160"/>
              <a:gd name="f97" fmla="val 63"/>
              <a:gd name="f98" fmla="val 143"/>
              <a:gd name="f99" fmla="val 65"/>
              <a:gd name="f100" fmla="val 126"/>
              <a:gd name="f101" fmla="val 67"/>
              <a:gd name="f102" fmla="val 109"/>
              <a:gd name="f103" fmla="val 69"/>
              <a:gd name="f104" fmla="val 88"/>
              <a:gd name="f105" fmla="val 71"/>
              <a:gd name="f106" fmla="val 74"/>
              <a:gd name="f107" fmla="val 201"/>
              <a:gd name="f108" fmla="val 434"/>
              <a:gd name="f109" fmla="val 185"/>
              <a:gd name="f110" fmla="val 426"/>
              <a:gd name="f111" fmla="val 411"/>
              <a:gd name="f112" fmla="val 396"/>
              <a:gd name="f113" fmla="val 123"/>
              <a:gd name="f114" fmla="val 282"/>
              <a:gd name="f115" fmla="val 24"/>
              <a:gd name="f116" fmla="val 18"/>
              <a:gd name="f117" fmla="val 39"/>
              <a:gd name="f118" fmla="val 11"/>
              <a:gd name="f119" fmla="val 15"/>
              <a:gd name="f120" fmla="val 12"/>
              <a:gd name="f121" fmla="val 10"/>
              <a:gd name="f122" fmla="val 17"/>
              <a:gd name="f123" fmla="val 21"/>
              <a:gd name="f124" fmla="val 31"/>
              <a:gd name="f125" fmla="val 50"/>
              <a:gd name="f126" fmla="val 68"/>
              <a:gd name="f127" fmla="val 119"/>
              <a:gd name="f128" fmla="val 283"/>
              <a:gd name="f129" fmla="val 399"/>
              <a:gd name="f130" fmla="val 177"/>
              <a:gd name="f131" fmla="val 416"/>
              <a:gd name="f132" fmla="val 182"/>
              <a:gd name="f133" fmla="val 423"/>
              <a:gd name="f134" fmla="val 186"/>
              <a:gd name="f135" fmla="val 429"/>
              <a:gd name="f136" fmla="val 192"/>
              <a:gd name="f137" fmla="val 223"/>
              <a:gd name="f138" fmla="val 330"/>
              <a:gd name="f139" fmla="val 222"/>
              <a:gd name="f140" fmla="val 333"/>
              <a:gd name="f141" fmla="val 221"/>
              <a:gd name="f142" fmla="val 336"/>
              <a:gd name="f143" fmla="val 339"/>
              <a:gd name="f144" fmla="val 218"/>
              <a:gd name="f145" fmla="val 349"/>
              <a:gd name="f146" fmla="val 220"/>
              <a:gd name="f147" fmla="val 358"/>
              <a:gd name="f148" fmla="val 226"/>
              <a:gd name="f149" fmla="val 228"/>
              <a:gd name="f150" fmla="val 368"/>
              <a:gd name="f151" fmla="val 233"/>
              <a:gd name="f152" fmla="val 371"/>
              <a:gd name="f153" fmla="val 236"/>
              <a:gd name="f154" fmla="val 370"/>
              <a:gd name="f155" fmla="val 239"/>
              <a:gd name="f156" fmla="val 242"/>
              <a:gd name="f157" fmla="val 365"/>
              <a:gd name="f158" fmla="val 243"/>
              <a:gd name="f159" fmla="val 362"/>
              <a:gd name="f160" fmla="val 248"/>
              <a:gd name="f161" fmla="val 346"/>
              <a:gd name="f162" fmla="val 102"/>
              <a:gd name="f163" fmla="val 28"/>
              <a:gd name="f164" fmla="val 27"/>
              <a:gd name="f165" fmla="val 93"/>
              <a:gd name="f166" fmla="val 84"/>
              <a:gd name="f167" fmla="val 75"/>
              <a:gd name="f168" fmla="val 205"/>
              <a:gd name="f169" fmla="val 393"/>
              <a:gd name="f170" fmla="val 388"/>
              <a:gd name="f171" fmla="val 384"/>
              <a:gd name="f172" fmla="val 379"/>
              <a:gd name="f173" fmla="val 198"/>
              <a:gd name="f174" fmla="val 383"/>
              <a:gd name="f175" fmla="val 196"/>
              <a:gd name="f176" fmla="val 195"/>
              <a:gd name="f177" fmla="+- 0 0 -90"/>
              <a:gd name="f178" fmla="*/ f3 1 293"/>
              <a:gd name="f179" fmla="*/ f4 1 442"/>
              <a:gd name="f180" fmla="+- f7 0 f5"/>
              <a:gd name="f181" fmla="+- f6 0 f5"/>
              <a:gd name="f182" fmla="*/ f177 f0 1"/>
              <a:gd name="f183" fmla="*/ f181 1 293"/>
              <a:gd name="f184" fmla="*/ f180 1 442"/>
              <a:gd name="f185" fmla="*/ 73 f181 1"/>
              <a:gd name="f186" fmla="*/ 2 f180 1"/>
              <a:gd name="f187" fmla="*/ 116 f181 1"/>
              <a:gd name="f188" fmla="*/ 169 f181 1"/>
              <a:gd name="f189" fmla="*/ 36 f180 1"/>
              <a:gd name="f190" fmla="*/ 284 f181 1"/>
              <a:gd name="f191" fmla="*/ 302 f180 1"/>
              <a:gd name="f192" fmla="*/ 274 f181 1"/>
              <a:gd name="f193" fmla="*/ 363 f180 1"/>
              <a:gd name="f194" fmla="*/ 215 f181 1"/>
              <a:gd name="f195" fmla="*/ 430 f180 1"/>
              <a:gd name="f196" fmla="*/ 188 f181 1"/>
              <a:gd name="f197" fmla="*/ 436 f180 1"/>
              <a:gd name="f198" fmla="*/ 161 f181 1"/>
              <a:gd name="f199" fmla="*/ 406 f180 1"/>
              <a:gd name="f200" fmla="*/ 89 f181 1"/>
              <a:gd name="f201" fmla="*/ 240 f180 1"/>
              <a:gd name="f202" fmla="*/ 8 f181 1"/>
              <a:gd name="f203" fmla="*/ 53 f180 1"/>
              <a:gd name="f204" fmla="*/ 4 f181 1"/>
              <a:gd name="f205" fmla="*/ 16 f180 1"/>
              <a:gd name="f206" fmla="*/ 26 f181 1"/>
              <a:gd name="f207" fmla="*/ 0 f180 1"/>
              <a:gd name="f208" fmla="*/ 44 f181 1"/>
              <a:gd name="f209" fmla="*/ 76 f180 1"/>
              <a:gd name="f210" fmla="*/ 170 f181 1"/>
              <a:gd name="f211" fmla="*/ 366 f180 1"/>
              <a:gd name="f212" fmla="*/ 174 f181 1"/>
              <a:gd name="f213" fmla="*/ 260 f181 1"/>
              <a:gd name="f214" fmla="*/ 288 f180 1"/>
              <a:gd name="f215" fmla="*/ 261 f181 1"/>
              <a:gd name="f216" fmla="*/ 276 f180 1"/>
              <a:gd name="f217" fmla="*/ 172 f181 1"/>
              <a:gd name="f218" fmla="*/ 70 f180 1"/>
              <a:gd name="f219" fmla="*/ 160 f181 1"/>
              <a:gd name="f220" fmla="*/ 63 f180 1"/>
              <a:gd name="f221" fmla="*/ 109 f181 1"/>
              <a:gd name="f222" fmla="*/ 69 f180 1"/>
              <a:gd name="f223" fmla="*/ 201 f181 1"/>
              <a:gd name="f224" fmla="*/ 434 f180 1"/>
              <a:gd name="f225" fmla="*/ 173 f181 1"/>
              <a:gd name="f226" fmla="*/ 396 f180 1"/>
              <a:gd name="f227" fmla="*/ 24 f181 1"/>
              <a:gd name="f228" fmla="*/ 15 f181 1"/>
              <a:gd name="f229" fmla="*/ 8 f180 1"/>
              <a:gd name="f230" fmla="*/ 11 f181 1"/>
              <a:gd name="f231" fmla="*/ 21 f180 1"/>
              <a:gd name="f232" fmla="*/ 18 f181 1"/>
              <a:gd name="f233" fmla="*/ 50 f180 1"/>
              <a:gd name="f234" fmla="*/ 399 f180 1"/>
              <a:gd name="f235" fmla="*/ 182 f181 1"/>
              <a:gd name="f236" fmla="*/ 423 f180 1"/>
              <a:gd name="f237" fmla="*/ 223 f181 1"/>
              <a:gd name="f238" fmla="*/ 330 f180 1"/>
              <a:gd name="f239" fmla="*/ 221 f181 1"/>
              <a:gd name="f240" fmla="*/ 339 f180 1"/>
              <a:gd name="f241" fmla="*/ 226 f181 1"/>
              <a:gd name="f242" fmla="*/ 236 f181 1"/>
              <a:gd name="f243" fmla="*/ 370 f180 1"/>
              <a:gd name="f244" fmla="*/ 243 f181 1"/>
              <a:gd name="f245" fmla="*/ 362 f180 1"/>
              <a:gd name="f246" fmla="*/ 102 f181 1"/>
              <a:gd name="f247" fmla="*/ 29 f180 1"/>
              <a:gd name="f248" fmla="*/ 101 f181 1"/>
              <a:gd name="f249" fmla="*/ 26 f180 1"/>
              <a:gd name="f250" fmla="*/ 75 f181 1"/>
              <a:gd name="f251" fmla="*/ 205 f181 1"/>
              <a:gd name="f252" fmla="*/ 393 f180 1"/>
              <a:gd name="f253" fmla="*/ 199 f181 1"/>
              <a:gd name="f254" fmla="*/ 379 f180 1"/>
              <a:gd name="f255" fmla="*/ 195 f181 1"/>
              <a:gd name="f256" fmla="*/ f182 1 f2"/>
              <a:gd name="f257" fmla="*/ f185 1 293"/>
              <a:gd name="f258" fmla="*/ f186 1 442"/>
              <a:gd name="f259" fmla="*/ f187 1 293"/>
              <a:gd name="f260" fmla="*/ f188 1 293"/>
              <a:gd name="f261" fmla="*/ f189 1 442"/>
              <a:gd name="f262" fmla="*/ f190 1 293"/>
              <a:gd name="f263" fmla="*/ f191 1 442"/>
              <a:gd name="f264" fmla="*/ f192 1 293"/>
              <a:gd name="f265" fmla="*/ f193 1 442"/>
              <a:gd name="f266" fmla="*/ f194 1 293"/>
              <a:gd name="f267" fmla="*/ f195 1 442"/>
              <a:gd name="f268" fmla="*/ f196 1 293"/>
              <a:gd name="f269" fmla="*/ f197 1 442"/>
              <a:gd name="f270" fmla="*/ f198 1 293"/>
              <a:gd name="f271" fmla="*/ f199 1 442"/>
              <a:gd name="f272" fmla="*/ f200 1 293"/>
              <a:gd name="f273" fmla="*/ f201 1 442"/>
              <a:gd name="f274" fmla="*/ f202 1 293"/>
              <a:gd name="f275" fmla="*/ f203 1 442"/>
              <a:gd name="f276" fmla="*/ f204 1 293"/>
              <a:gd name="f277" fmla="*/ f205 1 442"/>
              <a:gd name="f278" fmla="*/ f206 1 293"/>
              <a:gd name="f279" fmla="*/ f207 1 442"/>
              <a:gd name="f280" fmla="*/ f208 1 293"/>
              <a:gd name="f281" fmla="*/ f209 1 442"/>
              <a:gd name="f282" fmla="*/ f210 1 293"/>
              <a:gd name="f283" fmla="*/ f211 1 442"/>
              <a:gd name="f284" fmla="*/ f212 1 293"/>
              <a:gd name="f285" fmla="*/ f213 1 293"/>
              <a:gd name="f286" fmla="*/ f214 1 442"/>
              <a:gd name="f287" fmla="*/ f215 1 293"/>
              <a:gd name="f288" fmla="*/ f216 1 442"/>
              <a:gd name="f289" fmla="*/ f217 1 293"/>
              <a:gd name="f290" fmla="*/ f218 1 442"/>
              <a:gd name="f291" fmla="*/ f219 1 293"/>
              <a:gd name="f292" fmla="*/ f220 1 442"/>
              <a:gd name="f293" fmla="*/ f221 1 293"/>
              <a:gd name="f294" fmla="*/ f222 1 442"/>
              <a:gd name="f295" fmla="*/ f223 1 293"/>
              <a:gd name="f296" fmla="*/ f224 1 442"/>
              <a:gd name="f297" fmla="*/ f225 1 293"/>
              <a:gd name="f298" fmla="*/ f226 1 442"/>
              <a:gd name="f299" fmla="*/ f227 1 293"/>
              <a:gd name="f300" fmla="*/ f228 1 293"/>
              <a:gd name="f301" fmla="*/ f229 1 442"/>
              <a:gd name="f302" fmla="*/ f230 1 293"/>
              <a:gd name="f303" fmla="*/ f231 1 442"/>
              <a:gd name="f304" fmla="*/ f232 1 293"/>
              <a:gd name="f305" fmla="*/ f233 1 442"/>
              <a:gd name="f306" fmla="*/ f234 1 442"/>
              <a:gd name="f307" fmla="*/ f235 1 293"/>
              <a:gd name="f308" fmla="*/ f236 1 442"/>
              <a:gd name="f309" fmla="*/ f237 1 293"/>
              <a:gd name="f310" fmla="*/ f238 1 442"/>
              <a:gd name="f311" fmla="*/ f239 1 293"/>
              <a:gd name="f312" fmla="*/ f240 1 442"/>
              <a:gd name="f313" fmla="*/ f241 1 293"/>
              <a:gd name="f314" fmla="*/ f242 1 293"/>
              <a:gd name="f315" fmla="*/ f243 1 442"/>
              <a:gd name="f316" fmla="*/ f244 1 293"/>
              <a:gd name="f317" fmla="*/ f245 1 442"/>
              <a:gd name="f318" fmla="*/ f246 1 293"/>
              <a:gd name="f319" fmla="*/ f247 1 442"/>
              <a:gd name="f320" fmla="*/ f248 1 293"/>
              <a:gd name="f321" fmla="*/ f249 1 442"/>
              <a:gd name="f322" fmla="*/ f250 1 293"/>
              <a:gd name="f323" fmla="*/ f251 1 293"/>
              <a:gd name="f324" fmla="*/ f252 1 442"/>
              <a:gd name="f325" fmla="*/ f253 1 293"/>
              <a:gd name="f326" fmla="*/ f254 1 442"/>
              <a:gd name="f327" fmla="*/ f255 1 293"/>
              <a:gd name="f328" fmla="*/ 0 1 f183"/>
              <a:gd name="f329" fmla="*/ f6 1 f183"/>
              <a:gd name="f330" fmla="*/ 0 1 f184"/>
              <a:gd name="f331" fmla="*/ f7 1 f184"/>
              <a:gd name="f332" fmla="+- f256 0 f1"/>
              <a:gd name="f333" fmla="*/ f257 1 f183"/>
              <a:gd name="f334" fmla="*/ f258 1 f184"/>
              <a:gd name="f335" fmla="*/ f259 1 f183"/>
              <a:gd name="f336" fmla="*/ f260 1 f183"/>
              <a:gd name="f337" fmla="*/ f261 1 f184"/>
              <a:gd name="f338" fmla="*/ f262 1 f183"/>
              <a:gd name="f339" fmla="*/ f263 1 f184"/>
              <a:gd name="f340" fmla="*/ f264 1 f183"/>
              <a:gd name="f341" fmla="*/ f265 1 f184"/>
              <a:gd name="f342" fmla="*/ f266 1 f183"/>
              <a:gd name="f343" fmla="*/ f267 1 f184"/>
              <a:gd name="f344" fmla="*/ f268 1 f183"/>
              <a:gd name="f345" fmla="*/ f269 1 f184"/>
              <a:gd name="f346" fmla="*/ f270 1 f183"/>
              <a:gd name="f347" fmla="*/ f271 1 f184"/>
              <a:gd name="f348" fmla="*/ f272 1 f183"/>
              <a:gd name="f349" fmla="*/ f273 1 f184"/>
              <a:gd name="f350" fmla="*/ f274 1 f183"/>
              <a:gd name="f351" fmla="*/ f275 1 f184"/>
              <a:gd name="f352" fmla="*/ f276 1 f183"/>
              <a:gd name="f353" fmla="*/ f277 1 f184"/>
              <a:gd name="f354" fmla="*/ f278 1 f183"/>
              <a:gd name="f355" fmla="*/ f279 1 f184"/>
              <a:gd name="f356" fmla="*/ f280 1 f183"/>
              <a:gd name="f357" fmla="*/ f281 1 f184"/>
              <a:gd name="f358" fmla="*/ f282 1 f183"/>
              <a:gd name="f359" fmla="*/ f283 1 f184"/>
              <a:gd name="f360" fmla="*/ f284 1 f183"/>
              <a:gd name="f361" fmla="*/ f285 1 f183"/>
              <a:gd name="f362" fmla="*/ f286 1 f184"/>
              <a:gd name="f363" fmla="*/ f287 1 f183"/>
              <a:gd name="f364" fmla="*/ f288 1 f184"/>
              <a:gd name="f365" fmla="*/ f289 1 f183"/>
              <a:gd name="f366" fmla="*/ f290 1 f184"/>
              <a:gd name="f367" fmla="*/ f291 1 f183"/>
              <a:gd name="f368" fmla="*/ f292 1 f184"/>
              <a:gd name="f369" fmla="*/ f293 1 f183"/>
              <a:gd name="f370" fmla="*/ f294 1 f184"/>
              <a:gd name="f371" fmla="*/ f295 1 f183"/>
              <a:gd name="f372" fmla="*/ f296 1 f184"/>
              <a:gd name="f373" fmla="*/ f297 1 f183"/>
              <a:gd name="f374" fmla="*/ f298 1 f184"/>
              <a:gd name="f375" fmla="*/ f299 1 f183"/>
              <a:gd name="f376" fmla="*/ f300 1 f183"/>
              <a:gd name="f377" fmla="*/ f301 1 f184"/>
              <a:gd name="f378" fmla="*/ f302 1 f183"/>
              <a:gd name="f379" fmla="*/ f303 1 f184"/>
              <a:gd name="f380" fmla="*/ f304 1 f183"/>
              <a:gd name="f381" fmla="*/ f305 1 f184"/>
              <a:gd name="f382" fmla="*/ f306 1 f184"/>
              <a:gd name="f383" fmla="*/ f307 1 f183"/>
              <a:gd name="f384" fmla="*/ f308 1 f184"/>
              <a:gd name="f385" fmla="*/ f309 1 f183"/>
              <a:gd name="f386" fmla="*/ f310 1 f184"/>
              <a:gd name="f387" fmla="*/ f311 1 f183"/>
              <a:gd name="f388" fmla="*/ f312 1 f184"/>
              <a:gd name="f389" fmla="*/ f313 1 f183"/>
              <a:gd name="f390" fmla="*/ f314 1 f183"/>
              <a:gd name="f391" fmla="*/ f315 1 f184"/>
              <a:gd name="f392" fmla="*/ f316 1 f183"/>
              <a:gd name="f393" fmla="*/ f317 1 f184"/>
              <a:gd name="f394" fmla="*/ f318 1 f183"/>
              <a:gd name="f395" fmla="*/ f319 1 f184"/>
              <a:gd name="f396" fmla="*/ f320 1 f183"/>
              <a:gd name="f397" fmla="*/ f321 1 f184"/>
              <a:gd name="f398" fmla="*/ f322 1 f183"/>
              <a:gd name="f399" fmla="*/ f323 1 f183"/>
              <a:gd name="f400" fmla="*/ f324 1 f184"/>
              <a:gd name="f401" fmla="*/ f325 1 f183"/>
              <a:gd name="f402" fmla="*/ f326 1 f184"/>
              <a:gd name="f403" fmla="*/ f327 1 f183"/>
              <a:gd name="f404" fmla="*/ f328 f178 1"/>
              <a:gd name="f405" fmla="*/ f329 f178 1"/>
              <a:gd name="f406" fmla="*/ f331 f179 1"/>
              <a:gd name="f407" fmla="*/ f330 f179 1"/>
              <a:gd name="f408" fmla="*/ f333 f178 1"/>
              <a:gd name="f409" fmla="*/ f334 f179 1"/>
              <a:gd name="f410" fmla="*/ f335 f178 1"/>
              <a:gd name="f411" fmla="*/ f336 f178 1"/>
              <a:gd name="f412" fmla="*/ f337 f179 1"/>
              <a:gd name="f413" fmla="*/ f338 f178 1"/>
              <a:gd name="f414" fmla="*/ f339 f179 1"/>
              <a:gd name="f415" fmla="*/ f340 f178 1"/>
              <a:gd name="f416" fmla="*/ f341 f179 1"/>
              <a:gd name="f417" fmla="*/ f342 f178 1"/>
              <a:gd name="f418" fmla="*/ f343 f179 1"/>
              <a:gd name="f419" fmla="*/ f344 f178 1"/>
              <a:gd name="f420" fmla="*/ f345 f179 1"/>
              <a:gd name="f421" fmla="*/ f346 f178 1"/>
              <a:gd name="f422" fmla="*/ f347 f179 1"/>
              <a:gd name="f423" fmla="*/ f348 f178 1"/>
              <a:gd name="f424" fmla="*/ f349 f179 1"/>
              <a:gd name="f425" fmla="*/ f350 f178 1"/>
              <a:gd name="f426" fmla="*/ f351 f179 1"/>
              <a:gd name="f427" fmla="*/ f352 f178 1"/>
              <a:gd name="f428" fmla="*/ f353 f179 1"/>
              <a:gd name="f429" fmla="*/ f354 f178 1"/>
              <a:gd name="f430" fmla="*/ f355 f179 1"/>
              <a:gd name="f431" fmla="*/ f356 f178 1"/>
              <a:gd name="f432" fmla="*/ f357 f179 1"/>
              <a:gd name="f433" fmla="*/ f358 f178 1"/>
              <a:gd name="f434" fmla="*/ f359 f179 1"/>
              <a:gd name="f435" fmla="*/ f360 f178 1"/>
              <a:gd name="f436" fmla="*/ f361 f178 1"/>
              <a:gd name="f437" fmla="*/ f362 f179 1"/>
              <a:gd name="f438" fmla="*/ f363 f178 1"/>
              <a:gd name="f439" fmla="*/ f364 f179 1"/>
              <a:gd name="f440" fmla="*/ f365 f178 1"/>
              <a:gd name="f441" fmla="*/ f366 f179 1"/>
              <a:gd name="f442" fmla="*/ f367 f178 1"/>
              <a:gd name="f443" fmla="*/ f368 f179 1"/>
              <a:gd name="f444" fmla="*/ f369 f178 1"/>
              <a:gd name="f445" fmla="*/ f370 f179 1"/>
              <a:gd name="f446" fmla="*/ f371 f178 1"/>
              <a:gd name="f447" fmla="*/ f372 f179 1"/>
              <a:gd name="f448" fmla="*/ f373 f178 1"/>
              <a:gd name="f449" fmla="*/ f374 f179 1"/>
              <a:gd name="f450" fmla="*/ f375 f178 1"/>
              <a:gd name="f451" fmla="*/ f376 f178 1"/>
              <a:gd name="f452" fmla="*/ f377 f179 1"/>
              <a:gd name="f453" fmla="*/ f378 f178 1"/>
              <a:gd name="f454" fmla="*/ f379 f179 1"/>
              <a:gd name="f455" fmla="*/ f380 f178 1"/>
              <a:gd name="f456" fmla="*/ f381 f179 1"/>
              <a:gd name="f457" fmla="*/ f382 f179 1"/>
              <a:gd name="f458" fmla="*/ f383 f178 1"/>
              <a:gd name="f459" fmla="*/ f384 f179 1"/>
              <a:gd name="f460" fmla="*/ f385 f178 1"/>
              <a:gd name="f461" fmla="*/ f386 f179 1"/>
              <a:gd name="f462" fmla="*/ f387 f178 1"/>
              <a:gd name="f463" fmla="*/ f388 f179 1"/>
              <a:gd name="f464" fmla="*/ f389 f178 1"/>
              <a:gd name="f465" fmla="*/ f390 f178 1"/>
              <a:gd name="f466" fmla="*/ f391 f179 1"/>
              <a:gd name="f467" fmla="*/ f392 f178 1"/>
              <a:gd name="f468" fmla="*/ f393 f179 1"/>
              <a:gd name="f469" fmla="*/ f394 f178 1"/>
              <a:gd name="f470" fmla="*/ f395 f179 1"/>
              <a:gd name="f471" fmla="*/ f396 f178 1"/>
              <a:gd name="f472" fmla="*/ f397 f179 1"/>
              <a:gd name="f473" fmla="*/ f398 f178 1"/>
              <a:gd name="f474" fmla="*/ f399 f178 1"/>
              <a:gd name="f475" fmla="*/ f400 f179 1"/>
              <a:gd name="f476" fmla="*/ f401 f178 1"/>
              <a:gd name="f477" fmla="*/ f402 f179 1"/>
              <a:gd name="f478" fmla="*/ f403 f178 1"/>
            </a:gdLst>
            <a:ahLst/>
            <a:cxnLst>
              <a:cxn ang="3cd4">
                <a:pos x="hc" y="t"/>
              </a:cxn>
              <a:cxn ang="0">
                <a:pos x="r" y="vc"/>
              </a:cxn>
              <a:cxn ang="cd4">
                <a:pos x="hc" y="b"/>
              </a:cxn>
              <a:cxn ang="cd2">
                <a:pos x="l" y="vc"/>
              </a:cxn>
              <a:cxn ang="f332">
                <a:pos x="f408" y="f409"/>
              </a:cxn>
              <a:cxn ang="f332">
                <a:pos x="f410" y="f409"/>
              </a:cxn>
              <a:cxn ang="f332">
                <a:pos x="f411" y="f412"/>
              </a:cxn>
              <a:cxn ang="f332">
                <a:pos x="f413" y="f414"/>
              </a:cxn>
              <a:cxn ang="f332">
                <a:pos x="f415" y="f416"/>
              </a:cxn>
              <a:cxn ang="f332">
                <a:pos x="f417" y="f418"/>
              </a:cxn>
              <a:cxn ang="f332">
                <a:pos x="f419" y="f420"/>
              </a:cxn>
              <a:cxn ang="f332">
                <a:pos x="f421" y="f422"/>
              </a:cxn>
              <a:cxn ang="f332">
                <a:pos x="f423" y="f424"/>
              </a:cxn>
              <a:cxn ang="f332">
                <a:pos x="f425" y="f426"/>
              </a:cxn>
              <a:cxn ang="f332">
                <a:pos x="f427" y="f428"/>
              </a:cxn>
              <a:cxn ang="f332">
                <a:pos x="f429" y="f430"/>
              </a:cxn>
              <a:cxn ang="f332">
                <a:pos x="f408" y="f430"/>
              </a:cxn>
              <a:cxn ang="f332">
                <a:pos x="f408" y="f409"/>
              </a:cxn>
              <a:cxn ang="f332">
                <a:pos x="f431" y="f432"/>
              </a:cxn>
              <a:cxn ang="f332">
                <a:pos x="f433" y="f434"/>
              </a:cxn>
              <a:cxn ang="f332">
                <a:pos x="f435" y="f416"/>
              </a:cxn>
              <a:cxn ang="f332">
                <a:pos x="f436" y="f437"/>
              </a:cxn>
              <a:cxn ang="f332">
                <a:pos x="f438" y="f439"/>
              </a:cxn>
              <a:cxn ang="f332">
                <a:pos x="f440" y="f441"/>
              </a:cxn>
              <a:cxn ang="f332">
                <a:pos x="f442" y="f443"/>
              </a:cxn>
              <a:cxn ang="f332">
                <a:pos x="f444" y="f445"/>
              </a:cxn>
              <a:cxn ang="f332">
                <a:pos x="f431" y="f432"/>
              </a:cxn>
              <a:cxn ang="f332">
                <a:pos x="f446" y="f447"/>
              </a:cxn>
              <a:cxn ang="f332">
                <a:pos x="f448" y="f449"/>
              </a:cxn>
              <a:cxn ang="f332">
                <a:pos x="f450" y="f426"/>
              </a:cxn>
              <a:cxn ang="f332">
                <a:pos x="f451" y="f452"/>
              </a:cxn>
              <a:cxn ang="f332">
                <a:pos x="f453" y="f454"/>
              </a:cxn>
              <a:cxn ang="f332">
                <a:pos x="f455" y="f456"/>
              </a:cxn>
              <a:cxn ang="f332">
                <a:pos x="f411" y="f457"/>
              </a:cxn>
              <a:cxn ang="f332">
                <a:pos x="f458" y="f459"/>
              </a:cxn>
              <a:cxn ang="f332">
                <a:pos x="f446" y="f447"/>
              </a:cxn>
              <a:cxn ang="f332">
                <a:pos x="f460" y="f461"/>
              </a:cxn>
              <a:cxn ang="f332">
                <a:pos x="f462" y="f463"/>
              </a:cxn>
              <a:cxn ang="f332">
                <a:pos x="f464" y="f434"/>
              </a:cxn>
              <a:cxn ang="f332">
                <a:pos x="f465" y="f466"/>
              </a:cxn>
              <a:cxn ang="f332">
                <a:pos x="f467" y="f468"/>
              </a:cxn>
              <a:cxn ang="f332">
                <a:pos x="f460" y="f461"/>
              </a:cxn>
              <a:cxn ang="f332">
                <a:pos x="f469" y="f470"/>
              </a:cxn>
              <a:cxn ang="f332">
                <a:pos x="f471" y="f472"/>
              </a:cxn>
              <a:cxn ang="f332">
                <a:pos x="f473" y="f472"/>
              </a:cxn>
              <a:cxn ang="f332">
                <a:pos x="f473" y="f470"/>
              </a:cxn>
              <a:cxn ang="f332">
                <a:pos x="f469" y="f470"/>
              </a:cxn>
              <a:cxn ang="f332">
                <a:pos x="f474" y="f475"/>
              </a:cxn>
              <a:cxn ang="f332">
                <a:pos x="f476" y="f477"/>
              </a:cxn>
              <a:cxn ang="f332">
                <a:pos x="f478" y="f475"/>
              </a:cxn>
              <a:cxn ang="f332">
                <a:pos x="f474" y="f475"/>
              </a:cxn>
            </a:cxnLst>
            <a:rect l="f404" t="f407" r="f405" b="f406"/>
            <a:pathLst>
              <a:path w="293" h="442">
                <a:moveTo>
                  <a:pt x="f8" y="f9"/>
                </a:moveTo>
                <a:cubicBezTo>
                  <a:pt x="f10" y="f9"/>
                  <a:pt x="f11" y="f9"/>
                  <a:pt x="f12" y="f9"/>
                </a:cubicBezTo>
                <a:cubicBezTo>
                  <a:pt x="f13" y="f14"/>
                  <a:pt x="f15" y="f16"/>
                  <a:pt x="f17" y="f18"/>
                </a:cubicBezTo>
                <a:cubicBezTo>
                  <a:pt x="f19" y="f20"/>
                  <a:pt x="f21" y="f22"/>
                  <a:pt x="f23" y="f24"/>
                </a:cubicBezTo>
                <a:cubicBezTo>
                  <a:pt x="f6" y="f25"/>
                  <a:pt x="f26" y="f27"/>
                  <a:pt x="f28" y="f29"/>
                </a:cubicBezTo>
                <a:cubicBezTo>
                  <a:pt x="f30" y="f31"/>
                  <a:pt x="f32" y="f33"/>
                  <a:pt x="f34" y="f35"/>
                </a:cubicBezTo>
                <a:cubicBezTo>
                  <a:pt x="f36" y="f37"/>
                  <a:pt x="f38" y="f7"/>
                  <a:pt x="f39" y="f40"/>
                </a:cubicBezTo>
                <a:cubicBezTo>
                  <a:pt x="f41" y="f35"/>
                  <a:pt x="f42" y="f43"/>
                  <a:pt x="f44" y="f45"/>
                </a:cubicBezTo>
                <a:cubicBezTo>
                  <a:pt x="f46" y="f47"/>
                  <a:pt x="f48" y="f49"/>
                  <a:pt x="f50" y="f51"/>
                </a:cubicBezTo>
                <a:cubicBezTo>
                  <a:pt x="f52" y="f53"/>
                  <a:pt x="f54" y="f55"/>
                  <a:pt x="f56" y="f57"/>
                </a:cubicBezTo>
                <a:cubicBezTo>
                  <a:pt x="f58" y="f59"/>
                  <a:pt x="f5" y="f60"/>
                  <a:pt x="f61" y="f62"/>
                </a:cubicBezTo>
                <a:cubicBezTo>
                  <a:pt x="f56" y="f63"/>
                  <a:pt x="f16" y="f5"/>
                  <a:pt x="f64" y="f5"/>
                </a:cubicBezTo>
                <a:cubicBezTo>
                  <a:pt x="f65" y="f5"/>
                  <a:pt x="f66" y="f5"/>
                  <a:pt x="f8" y="f5"/>
                </a:cubicBezTo>
                <a:cubicBezTo>
                  <a:pt x="f8" y="f5"/>
                  <a:pt x="f8" y="f14"/>
                  <a:pt x="f8" y="f9"/>
                </a:cubicBezTo>
                <a:close/>
                <a:moveTo>
                  <a:pt x="f67" y="f68"/>
                </a:moveTo>
                <a:cubicBezTo>
                  <a:pt x="f69" y="f70"/>
                  <a:pt x="f71" y="f72"/>
                  <a:pt x="f73" y="f74"/>
                </a:cubicBezTo>
                <a:cubicBezTo>
                  <a:pt x="f75" y="f76"/>
                  <a:pt x="f70" y="f76"/>
                  <a:pt x="f77" y="f29"/>
                </a:cubicBezTo>
                <a:cubicBezTo>
                  <a:pt x="f78" y="f79"/>
                  <a:pt x="f80" y="f81"/>
                  <a:pt x="f82" y="f83"/>
                </a:cubicBezTo>
                <a:cubicBezTo>
                  <a:pt x="f84" y="f23"/>
                  <a:pt x="f85" y="f86"/>
                  <a:pt x="f87" y="f88"/>
                </a:cubicBezTo>
                <a:cubicBezTo>
                  <a:pt x="f89" y="f90"/>
                  <a:pt x="f91" y="f92"/>
                  <a:pt x="f75" y="f93"/>
                </a:cubicBezTo>
                <a:cubicBezTo>
                  <a:pt x="f73" y="f94"/>
                  <a:pt x="f95" y="f52"/>
                  <a:pt x="f96" y="f97"/>
                </a:cubicBezTo>
                <a:cubicBezTo>
                  <a:pt x="f98" y="f99"/>
                  <a:pt x="f100" y="f101"/>
                  <a:pt x="f102" y="f103"/>
                </a:cubicBezTo>
                <a:cubicBezTo>
                  <a:pt x="f104" y="f105"/>
                  <a:pt x="f101" y="f106"/>
                  <a:pt x="f67" y="f68"/>
                </a:cubicBezTo>
                <a:close/>
                <a:moveTo>
                  <a:pt x="f107" y="f108"/>
                </a:moveTo>
                <a:cubicBezTo>
                  <a:pt x="f109" y="f110"/>
                  <a:pt x="f2" y="f111"/>
                  <a:pt x="f70" y="f112"/>
                </a:cubicBezTo>
                <a:cubicBezTo>
                  <a:pt x="f113" y="f114"/>
                  <a:pt x="f106" y="f42"/>
                  <a:pt x="f115" y="f57"/>
                </a:cubicBezTo>
                <a:cubicBezTo>
                  <a:pt x="f116" y="f117"/>
                  <a:pt x="f118" y="f115"/>
                  <a:pt x="f119" y="f56"/>
                </a:cubicBezTo>
                <a:cubicBezTo>
                  <a:pt x="f120" y="f120"/>
                  <a:pt x="f121" y="f122"/>
                  <a:pt x="f118" y="f123"/>
                </a:cubicBezTo>
                <a:cubicBezTo>
                  <a:pt x="f120" y="f124"/>
                  <a:pt x="f16" y="f59"/>
                  <a:pt x="f116" y="f125"/>
                </a:cubicBezTo>
                <a:cubicBezTo>
                  <a:pt x="f126" y="f95"/>
                  <a:pt x="f127" y="f128"/>
                  <a:pt x="f17" y="f129"/>
                </a:cubicBezTo>
                <a:cubicBezTo>
                  <a:pt x="f70" y="f33"/>
                  <a:pt x="f130" y="f131"/>
                  <a:pt x="f132" y="f133"/>
                </a:cubicBezTo>
                <a:cubicBezTo>
                  <a:pt x="f134" y="f135"/>
                  <a:pt x="f136" y="f108"/>
                  <a:pt x="f107" y="f108"/>
                </a:cubicBezTo>
                <a:close/>
                <a:moveTo>
                  <a:pt x="f137" y="f138"/>
                </a:moveTo>
                <a:cubicBezTo>
                  <a:pt x="f139" y="f140"/>
                  <a:pt x="f141" y="f142"/>
                  <a:pt x="f141" y="f143"/>
                </a:cubicBezTo>
                <a:cubicBezTo>
                  <a:pt x="f144" y="f145"/>
                  <a:pt x="f146" y="f147"/>
                  <a:pt x="f148" y="f74"/>
                </a:cubicBezTo>
                <a:cubicBezTo>
                  <a:pt x="f149" y="f150"/>
                  <a:pt x="f151" y="f152"/>
                  <a:pt x="f153" y="f154"/>
                </a:cubicBezTo>
                <a:cubicBezTo>
                  <a:pt x="f155" y="f154"/>
                  <a:pt x="f156" y="f157"/>
                  <a:pt x="f158" y="f159"/>
                </a:cubicBezTo>
                <a:cubicBezTo>
                  <a:pt x="f160" y="f161"/>
                  <a:pt x="f51" y="f140"/>
                  <a:pt x="f137" y="f138"/>
                </a:cubicBezTo>
                <a:close/>
                <a:moveTo>
                  <a:pt x="f162" y="f60"/>
                </a:moveTo>
                <a:cubicBezTo>
                  <a:pt x="f162" y="f163"/>
                  <a:pt x="f11" y="f164"/>
                  <a:pt x="f11" y="f64"/>
                </a:cubicBezTo>
                <a:cubicBezTo>
                  <a:pt x="f165" y="f64"/>
                  <a:pt x="f166" y="f64"/>
                  <a:pt x="f167" y="f64"/>
                </a:cubicBezTo>
                <a:cubicBezTo>
                  <a:pt x="f167" y="f164"/>
                  <a:pt x="f167" y="f163"/>
                  <a:pt x="f167" y="f60"/>
                </a:cubicBezTo>
                <a:cubicBezTo>
                  <a:pt x="f166" y="f60"/>
                  <a:pt x="f165" y="f60"/>
                  <a:pt x="f162" y="f60"/>
                </a:cubicBezTo>
                <a:close/>
                <a:moveTo>
                  <a:pt x="f168" y="f169"/>
                </a:moveTo>
                <a:cubicBezTo>
                  <a:pt x="f78" y="f170"/>
                  <a:pt x="f107" y="f171"/>
                  <a:pt x="f38" y="f172"/>
                </a:cubicBezTo>
                <a:cubicBezTo>
                  <a:pt x="f173" y="f174"/>
                  <a:pt x="f175" y="f170"/>
                  <a:pt x="f176" y="f169"/>
                </a:cubicBezTo>
                <a:cubicBezTo>
                  <a:pt x="f38" y="f169"/>
                  <a:pt x="f78" y="f169"/>
                  <a:pt x="f168" y="f16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10">
            <a:extLst>
              <a:ext uri="{FF2B5EF4-FFF2-40B4-BE49-F238E27FC236}">
                <a16:creationId xmlns:a16="http://schemas.microsoft.com/office/drawing/2014/main" id="{91B32E8B-960B-1627-E83C-1E9FDE1A25FF}"/>
              </a:ext>
            </a:extLst>
          </p:cNvPr>
          <p:cNvSpPr/>
          <p:nvPr/>
        </p:nvSpPr>
        <p:spPr>
          <a:xfrm>
            <a:off x="5889897" y="4627558"/>
            <a:ext cx="731840" cy="1397002"/>
          </a:xfrm>
          <a:custGeom>
            <a:avLst/>
            <a:gdLst>
              <a:gd name="f0" fmla="val 10800000"/>
              <a:gd name="f1" fmla="val 5400000"/>
              <a:gd name="f2" fmla="val 180"/>
              <a:gd name="f3" fmla="val w"/>
              <a:gd name="f4" fmla="val h"/>
              <a:gd name="f5" fmla="val 0"/>
              <a:gd name="f6" fmla="val 172"/>
              <a:gd name="f7" fmla="val 328"/>
              <a:gd name="f8" fmla="val 166"/>
              <a:gd name="f9" fmla="val 208"/>
              <a:gd name="f10" fmla="val 250"/>
              <a:gd name="f11" fmla="val 292"/>
              <a:gd name="f12" fmla="val 315"/>
              <a:gd name="f13" fmla="val 159"/>
              <a:gd name="f14" fmla="val 327"/>
              <a:gd name="f15" fmla="val 136"/>
              <a:gd name="f16" fmla="val 104"/>
              <a:gd name="f17" fmla="val 71"/>
              <a:gd name="f18" fmla="val 38"/>
              <a:gd name="f19" fmla="val 16"/>
              <a:gd name="f20" fmla="val 3"/>
              <a:gd name="f21" fmla="val 314"/>
              <a:gd name="f22" fmla="val 2"/>
              <a:gd name="f23" fmla="val 249"/>
              <a:gd name="f24" fmla="val 205"/>
              <a:gd name="f25" fmla="val 162"/>
              <a:gd name="f26" fmla="val 123"/>
              <a:gd name="f27" fmla="val 1"/>
              <a:gd name="f28" fmla="val 85"/>
              <a:gd name="f29" fmla="val 46"/>
              <a:gd name="f30" fmla="val 43"/>
              <a:gd name="f31" fmla="val 39"/>
              <a:gd name="f32" fmla="val 36"/>
              <a:gd name="f33" fmla="val 10"/>
              <a:gd name="f34" fmla="val 7"/>
              <a:gd name="f35" fmla="val 17"/>
              <a:gd name="f36" fmla="val 47"/>
              <a:gd name="f37" fmla="val 61"/>
              <a:gd name="f38" fmla="val 75"/>
              <a:gd name="f39" fmla="val 89"/>
              <a:gd name="f40" fmla="val 100"/>
              <a:gd name="f41" fmla="val 112"/>
              <a:gd name="f42" fmla="val 124"/>
              <a:gd name="f43" fmla="val 133"/>
              <a:gd name="f44" fmla="val 142"/>
              <a:gd name="f45" fmla="val 150"/>
              <a:gd name="f46" fmla="val 4"/>
              <a:gd name="f47" fmla="val 164"/>
              <a:gd name="f48" fmla="val 8"/>
              <a:gd name="f49" fmla="val 21"/>
              <a:gd name="f50" fmla="val 37"/>
              <a:gd name="f51" fmla="val 80"/>
              <a:gd name="f52" fmla="val 157"/>
              <a:gd name="f53" fmla="val 269"/>
              <a:gd name="f54" fmla="val 199"/>
              <a:gd name="f55" fmla="val 131"/>
              <a:gd name="f56" fmla="val 62"/>
              <a:gd name="f57" fmla="val 110"/>
              <a:gd name="f58" fmla="val 64"/>
              <a:gd name="f59" fmla="val 18"/>
              <a:gd name="f60" fmla="val 200"/>
              <a:gd name="f61" fmla="val 93"/>
              <a:gd name="f62" fmla="val 276"/>
              <a:gd name="f63" fmla="val 78"/>
              <a:gd name="f64" fmla="val 283"/>
              <a:gd name="f65" fmla="val 74"/>
              <a:gd name="f66" fmla="val 288"/>
              <a:gd name="f67" fmla="val 77"/>
              <a:gd name="f68" fmla="val 297"/>
              <a:gd name="f69" fmla="val 305"/>
              <a:gd name="f70" fmla="val 84"/>
              <a:gd name="f71" fmla="val 309"/>
              <a:gd name="f72" fmla="val 91"/>
              <a:gd name="f73" fmla="val 308"/>
              <a:gd name="f74" fmla="val 105"/>
              <a:gd name="f75" fmla="val 303"/>
              <a:gd name="f76" fmla="val 106"/>
              <a:gd name="f77" fmla="val 296"/>
              <a:gd name="f78" fmla="val 108"/>
              <a:gd name="f79" fmla="val 289"/>
              <a:gd name="f80" fmla="val 103"/>
              <a:gd name="f81" fmla="val 96"/>
              <a:gd name="f82" fmla="val 280"/>
              <a:gd name="f83" fmla="val 293"/>
              <a:gd name="f84" fmla="val 299"/>
              <a:gd name="f85" fmla="val 97"/>
              <a:gd name="f86" fmla="val 307"/>
              <a:gd name="f87" fmla="val 81"/>
              <a:gd name="f88" fmla="val 287"/>
              <a:gd name="f89" fmla="val 87"/>
              <a:gd name="f90" fmla="val 88"/>
              <a:gd name="f91" fmla="val 290"/>
              <a:gd name="f92" fmla="val 90"/>
              <a:gd name="f93" fmla="val 92"/>
              <a:gd name="f94" fmla="val 282"/>
              <a:gd name="f95" fmla="val 30"/>
              <a:gd name="f96" fmla="val 29"/>
              <a:gd name="f97" fmla="val 94"/>
              <a:gd name="f98" fmla="val 147"/>
              <a:gd name="f99" fmla="val 302"/>
              <a:gd name="f100" fmla="val 298"/>
              <a:gd name="f101" fmla="val 295"/>
              <a:gd name="f102" fmla="val 146"/>
              <a:gd name="f103" fmla="val 291"/>
              <a:gd name="f104" fmla="val 294"/>
              <a:gd name="f105" fmla="val 145"/>
              <a:gd name="f106" fmla="val 301"/>
              <a:gd name="f107" fmla="val 141"/>
              <a:gd name="f108" fmla="val 138"/>
              <a:gd name="f109" fmla="val 134"/>
              <a:gd name="f110" fmla="val 135"/>
              <a:gd name="f111" fmla="val 132"/>
              <a:gd name="f112" fmla="+- 0 0 -90"/>
              <a:gd name="f113" fmla="*/ f3 1 172"/>
              <a:gd name="f114" fmla="*/ f4 1 328"/>
              <a:gd name="f115" fmla="+- f7 0 f5"/>
              <a:gd name="f116" fmla="+- f6 0 f5"/>
              <a:gd name="f117" fmla="*/ f112 f0 1"/>
              <a:gd name="f118" fmla="*/ f116 1 172"/>
              <a:gd name="f119" fmla="*/ f115 1 328"/>
              <a:gd name="f120" fmla="*/ 172 f116 1"/>
              <a:gd name="f121" fmla="*/ 166 f115 1"/>
              <a:gd name="f122" fmla="*/ 292 f115 1"/>
              <a:gd name="f123" fmla="*/ 136 f116 1"/>
              <a:gd name="f124" fmla="*/ 328 f115 1"/>
              <a:gd name="f125" fmla="*/ 38 f116 1"/>
              <a:gd name="f126" fmla="*/ 3 f116 1"/>
              <a:gd name="f127" fmla="*/ 2 f116 1"/>
              <a:gd name="f128" fmla="*/ 162 f115 1"/>
              <a:gd name="f129" fmla="*/ 1 f116 1"/>
              <a:gd name="f130" fmla="*/ 46 f115 1"/>
              <a:gd name="f131" fmla="*/ 36 f115 1"/>
              <a:gd name="f132" fmla="*/ 47 f116 1"/>
              <a:gd name="f133" fmla="*/ 2 f115 1"/>
              <a:gd name="f134" fmla="*/ 89 f116 1"/>
              <a:gd name="f135" fmla="*/ 124 f116 1"/>
              <a:gd name="f136" fmla="*/ 0 f115 1"/>
              <a:gd name="f137" fmla="*/ 150 f116 1"/>
              <a:gd name="f138" fmla="*/ 4 f115 1"/>
              <a:gd name="f139" fmla="*/ 37 f115 1"/>
              <a:gd name="f140" fmla="*/ 157 f116 1"/>
              <a:gd name="f141" fmla="*/ 269 f115 1"/>
              <a:gd name="f142" fmla="*/ 62 f115 1"/>
              <a:gd name="f143" fmla="*/ 18 f116 1"/>
              <a:gd name="f144" fmla="*/ 93 f116 1"/>
              <a:gd name="f145" fmla="*/ 276 f115 1"/>
              <a:gd name="f146" fmla="*/ 77 f116 1"/>
              <a:gd name="f147" fmla="*/ 297 f115 1"/>
              <a:gd name="f148" fmla="*/ 91 f116 1"/>
              <a:gd name="f149" fmla="*/ 308 f115 1"/>
              <a:gd name="f150" fmla="*/ 106 f116 1"/>
              <a:gd name="f151" fmla="*/ 296 f115 1"/>
              <a:gd name="f152" fmla="*/ 96 f116 1"/>
              <a:gd name="f153" fmla="*/ 280 f115 1"/>
              <a:gd name="f154" fmla="*/ 97 f116 1"/>
              <a:gd name="f155" fmla="*/ 303 f115 1"/>
              <a:gd name="f156" fmla="*/ 81 f116 1"/>
              <a:gd name="f157" fmla="*/ 299 f115 1"/>
              <a:gd name="f158" fmla="*/ 87 f116 1"/>
              <a:gd name="f159" fmla="*/ 283 f115 1"/>
              <a:gd name="f160" fmla="*/ 90 f116 1"/>
              <a:gd name="f161" fmla="*/ 293 f115 1"/>
              <a:gd name="f162" fmla="*/ 104 f116 1"/>
              <a:gd name="f163" fmla="*/ 30 f115 1"/>
              <a:gd name="f164" fmla="*/ 29 f115 1"/>
              <a:gd name="f165" fmla="*/ 74 f116 1"/>
              <a:gd name="f166" fmla="*/ 147 f116 1"/>
              <a:gd name="f167" fmla="*/ 302 f115 1"/>
              <a:gd name="f168" fmla="*/ 146 f116 1"/>
              <a:gd name="f169" fmla="*/ 291 f115 1"/>
              <a:gd name="f170" fmla="*/ 145 f116 1"/>
              <a:gd name="f171" fmla="*/ 301 f115 1"/>
              <a:gd name="f172" fmla="*/ 134 f116 1"/>
              <a:gd name="f173" fmla="*/ 135 f116 1"/>
              <a:gd name="f174" fmla="*/ 133 f116 1"/>
              <a:gd name="f175" fmla="*/ 290 f115 1"/>
              <a:gd name="f176" fmla="*/ 132 f116 1"/>
              <a:gd name="f177" fmla="*/ f117 1 f2"/>
              <a:gd name="f178" fmla="*/ f120 1 172"/>
              <a:gd name="f179" fmla="*/ f121 1 328"/>
              <a:gd name="f180" fmla="*/ f122 1 328"/>
              <a:gd name="f181" fmla="*/ f123 1 172"/>
              <a:gd name="f182" fmla="*/ f124 1 328"/>
              <a:gd name="f183" fmla="*/ f125 1 172"/>
              <a:gd name="f184" fmla="*/ f126 1 172"/>
              <a:gd name="f185" fmla="*/ f127 1 172"/>
              <a:gd name="f186" fmla="*/ f128 1 328"/>
              <a:gd name="f187" fmla="*/ f129 1 172"/>
              <a:gd name="f188" fmla="*/ f130 1 328"/>
              <a:gd name="f189" fmla="*/ f131 1 328"/>
              <a:gd name="f190" fmla="*/ f132 1 172"/>
              <a:gd name="f191" fmla="*/ f133 1 328"/>
              <a:gd name="f192" fmla="*/ f134 1 172"/>
              <a:gd name="f193" fmla="*/ f135 1 172"/>
              <a:gd name="f194" fmla="*/ f136 1 328"/>
              <a:gd name="f195" fmla="*/ f137 1 172"/>
              <a:gd name="f196" fmla="*/ f138 1 328"/>
              <a:gd name="f197" fmla="*/ f139 1 328"/>
              <a:gd name="f198" fmla="*/ f140 1 172"/>
              <a:gd name="f199" fmla="*/ f141 1 328"/>
              <a:gd name="f200" fmla="*/ f142 1 328"/>
              <a:gd name="f201" fmla="*/ f143 1 172"/>
              <a:gd name="f202" fmla="*/ f144 1 172"/>
              <a:gd name="f203" fmla="*/ f145 1 328"/>
              <a:gd name="f204" fmla="*/ f146 1 172"/>
              <a:gd name="f205" fmla="*/ f147 1 328"/>
              <a:gd name="f206" fmla="*/ f148 1 172"/>
              <a:gd name="f207" fmla="*/ f149 1 328"/>
              <a:gd name="f208" fmla="*/ f150 1 172"/>
              <a:gd name="f209" fmla="*/ f151 1 328"/>
              <a:gd name="f210" fmla="*/ f152 1 172"/>
              <a:gd name="f211" fmla="*/ f153 1 328"/>
              <a:gd name="f212" fmla="*/ f154 1 172"/>
              <a:gd name="f213" fmla="*/ f155 1 328"/>
              <a:gd name="f214" fmla="*/ f156 1 172"/>
              <a:gd name="f215" fmla="*/ f157 1 328"/>
              <a:gd name="f216" fmla="*/ f158 1 172"/>
              <a:gd name="f217" fmla="*/ f159 1 328"/>
              <a:gd name="f218" fmla="*/ f160 1 172"/>
              <a:gd name="f219" fmla="*/ f161 1 328"/>
              <a:gd name="f220" fmla="*/ f162 1 172"/>
              <a:gd name="f221" fmla="*/ f163 1 328"/>
              <a:gd name="f222" fmla="*/ f164 1 328"/>
              <a:gd name="f223" fmla="*/ f165 1 172"/>
              <a:gd name="f224" fmla="*/ f166 1 172"/>
              <a:gd name="f225" fmla="*/ f167 1 328"/>
              <a:gd name="f226" fmla="*/ f168 1 172"/>
              <a:gd name="f227" fmla="*/ f169 1 328"/>
              <a:gd name="f228" fmla="*/ f170 1 172"/>
              <a:gd name="f229" fmla="*/ f171 1 328"/>
              <a:gd name="f230" fmla="*/ f172 1 172"/>
              <a:gd name="f231" fmla="*/ f173 1 172"/>
              <a:gd name="f232" fmla="*/ f174 1 172"/>
              <a:gd name="f233" fmla="*/ f175 1 328"/>
              <a:gd name="f234" fmla="*/ f176 1 172"/>
              <a:gd name="f235" fmla="*/ 0 1 f118"/>
              <a:gd name="f236" fmla="*/ f6 1 f118"/>
              <a:gd name="f237" fmla="*/ 0 1 f119"/>
              <a:gd name="f238" fmla="*/ f7 1 f119"/>
              <a:gd name="f239" fmla="+- f177 0 f1"/>
              <a:gd name="f240" fmla="*/ f178 1 f118"/>
              <a:gd name="f241" fmla="*/ f179 1 f119"/>
              <a:gd name="f242" fmla="*/ f180 1 f119"/>
              <a:gd name="f243" fmla="*/ f181 1 f118"/>
              <a:gd name="f244" fmla="*/ f182 1 f119"/>
              <a:gd name="f245" fmla="*/ f183 1 f118"/>
              <a:gd name="f246" fmla="*/ f184 1 f118"/>
              <a:gd name="f247" fmla="*/ f185 1 f118"/>
              <a:gd name="f248" fmla="*/ f186 1 f119"/>
              <a:gd name="f249" fmla="*/ f187 1 f118"/>
              <a:gd name="f250" fmla="*/ f188 1 f119"/>
              <a:gd name="f251" fmla="*/ f189 1 f119"/>
              <a:gd name="f252" fmla="*/ f190 1 f118"/>
              <a:gd name="f253" fmla="*/ f191 1 f119"/>
              <a:gd name="f254" fmla="*/ f192 1 f118"/>
              <a:gd name="f255" fmla="*/ f193 1 f118"/>
              <a:gd name="f256" fmla="*/ f194 1 f119"/>
              <a:gd name="f257" fmla="*/ f195 1 f118"/>
              <a:gd name="f258" fmla="*/ f196 1 f119"/>
              <a:gd name="f259" fmla="*/ f197 1 f119"/>
              <a:gd name="f260" fmla="*/ f198 1 f118"/>
              <a:gd name="f261" fmla="*/ f199 1 f119"/>
              <a:gd name="f262" fmla="*/ f200 1 f119"/>
              <a:gd name="f263" fmla="*/ f201 1 f118"/>
              <a:gd name="f264" fmla="*/ f202 1 f118"/>
              <a:gd name="f265" fmla="*/ f203 1 f119"/>
              <a:gd name="f266" fmla="*/ f204 1 f118"/>
              <a:gd name="f267" fmla="*/ f205 1 f119"/>
              <a:gd name="f268" fmla="*/ f206 1 f118"/>
              <a:gd name="f269" fmla="*/ f207 1 f119"/>
              <a:gd name="f270" fmla="*/ f208 1 f118"/>
              <a:gd name="f271" fmla="*/ f209 1 f119"/>
              <a:gd name="f272" fmla="*/ f210 1 f118"/>
              <a:gd name="f273" fmla="*/ f211 1 f119"/>
              <a:gd name="f274" fmla="*/ f212 1 f118"/>
              <a:gd name="f275" fmla="*/ f213 1 f119"/>
              <a:gd name="f276" fmla="*/ f214 1 f118"/>
              <a:gd name="f277" fmla="*/ f215 1 f119"/>
              <a:gd name="f278" fmla="*/ f216 1 f118"/>
              <a:gd name="f279" fmla="*/ f217 1 f119"/>
              <a:gd name="f280" fmla="*/ f218 1 f118"/>
              <a:gd name="f281" fmla="*/ f219 1 f119"/>
              <a:gd name="f282" fmla="*/ f220 1 f118"/>
              <a:gd name="f283" fmla="*/ f221 1 f119"/>
              <a:gd name="f284" fmla="*/ f222 1 f119"/>
              <a:gd name="f285" fmla="*/ f223 1 f118"/>
              <a:gd name="f286" fmla="*/ f224 1 f118"/>
              <a:gd name="f287" fmla="*/ f225 1 f119"/>
              <a:gd name="f288" fmla="*/ f226 1 f118"/>
              <a:gd name="f289" fmla="*/ f227 1 f119"/>
              <a:gd name="f290" fmla="*/ f228 1 f118"/>
              <a:gd name="f291" fmla="*/ f229 1 f119"/>
              <a:gd name="f292" fmla="*/ f230 1 f118"/>
              <a:gd name="f293" fmla="*/ f231 1 f118"/>
              <a:gd name="f294" fmla="*/ f232 1 f118"/>
              <a:gd name="f295" fmla="*/ f233 1 f119"/>
              <a:gd name="f296" fmla="*/ f234 1 f118"/>
              <a:gd name="f297" fmla="*/ f235 f113 1"/>
              <a:gd name="f298" fmla="*/ f236 f113 1"/>
              <a:gd name="f299" fmla="*/ f238 f114 1"/>
              <a:gd name="f300" fmla="*/ f237 f114 1"/>
              <a:gd name="f301" fmla="*/ f240 f113 1"/>
              <a:gd name="f302" fmla="*/ f241 f114 1"/>
              <a:gd name="f303" fmla="*/ f242 f114 1"/>
              <a:gd name="f304" fmla="*/ f243 f113 1"/>
              <a:gd name="f305" fmla="*/ f244 f114 1"/>
              <a:gd name="f306" fmla="*/ f245 f113 1"/>
              <a:gd name="f307" fmla="*/ f246 f113 1"/>
              <a:gd name="f308" fmla="*/ f247 f113 1"/>
              <a:gd name="f309" fmla="*/ f248 f114 1"/>
              <a:gd name="f310" fmla="*/ f249 f113 1"/>
              <a:gd name="f311" fmla="*/ f250 f114 1"/>
              <a:gd name="f312" fmla="*/ f251 f114 1"/>
              <a:gd name="f313" fmla="*/ f252 f113 1"/>
              <a:gd name="f314" fmla="*/ f253 f114 1"/>
              <a:gd name="f315" fmla="*/ f254 f113 1"/>
              <a:gd name="f316" fmla="*/ f255 f113 1"/>
              <a:gd name="f317" fmla="*/ f256 f114 1"/>
              <a:gd name="f318" fmla="*/ f257 f113 1"/>
              <a:gd name="f319" fmla="*/ f258 f114 1"/>
              <a:gd name="f320" fmla="*/ f259 f114 1"/>
              <a:gd name="f321" fmla="*/ f260 f113 1"/>
              <a:gd name="f322" fmla="*/ f261 f114 1"/>
              <a:gd name="f323" fmla="*/ f262 f114 1"/>
              <a:gd name="f324" fmla="*/ f263 f113 1"/>
              <a:gd name="f325" fmla="*/ f264 f113 1"/>
              <a:gd name="f326" fmla="*/ f265 f114 1"/>
              <a:gd name="f327" fmla="*/ f266 f113 1"/>
              <a:gd name="f328" fmla="*/ f267 f114 1"/>
              <a:gd name="f329" fmla="*/ f268 f113 1"/>
              <a:gd name="f330" fmla="*/ f269 f114 1"/>
              <a:gd name="f331" fmla="*/ f270 f113 1"/>
              <a:gd name="f332" fmla="*/ f271 f114 1"/>
              <a:gd name="f333" fmla="*/ f272 f113 1"/>
              <a:gd name="f334" fmla="*/ f273 f114 1"/>
              <a:gd name="f335" fmla="*/ f274 f113 1"/>
              <a:gd name="f336" fmla="*/ f275 f114 1"/>
              <a:gd name="f337" fmla="*/ f276 f113 1"/>
              <a:gd name="f338" fmla="*/ f277 f114 1"/>
              <a:gd name="f339" fmla="*/ f278 f113 1"/>
              <a:gd name="f340" fmla="*/ f279 f114 1"/>
              <a:gd name="f341" fmla="*/ f280 f113 1"/>
              <a:gd name="f342" fmla="*/ f281 f114 1"/>
              <a:gd name="f343" fmla="*/ f282 f113 1"/>
              <a:gd name="f344" fmla="*/ f283 f114 1"/>
              <a:gd name="f345" fmla="*/ f284 f114 1"/>
              <a:gd name="f346" fmla="*/ f285 f113 1"/>
              <a:gd name="f347" fmla="*/ f286 f113 1"/>
              <a:gd name="f348" fmla="*/ f287 f114 1"/>
              <a:gd name="f349" fmla="*/ f288 f113 1"/>
              <a:gd name="f350" fmla="*/ f289 f114 1"/>
              <a:gd name="f351" fmla="*/ f290 f113 1"/>
              <a:gd name="f352" fmla="*/ f291 f114 1"/>
              <a:gd name="f353" fmla="*/ f292 f113 1"/>
              <a:gd name="f354" fmla="*/ f293 f113 1"/>
              <a:gd name="f355" fmla="*/ f294 f113 1"/>
              <a:gd name="f356" fmla="*/ f295 f114 1"/>
              <a:gd name="f357" fmla="*/ f296 f113 1"/>
            </a:gdLst>
            <a:ahLst/>
            <a:cxnLst>
              <a:cxn ang="3cd4">
                <a:pos x="hc" y="t"/>
              </a:cxn>
              <a:cxn ang="0">
                <a:pos x="r" y="vc"/>
              </a:cxn>
              <a:cxn ang="cd4">
                <a:pos x="hc" y="b"/>
              </a:cxn>
              <a:cxn ang="cd2">
                <a:pos x="l" y="vc"/>
              </a:cxn>
              <a:cxn ang="f239">
                <a:pos x="f301" y="f302"/>
              </a:cxn>
              <a:cxn ang="f239">
                <a:pos x="f301" y="f303"/>
              </a:cxn>
              <a:cxn ang="f239">
                <a:pos x="f304" y="f305"/>
              </a:cxn>
              <a:cxn ang="f239">
                <a:pos x="f306" y="f305"/>
              </a:cxn>
              <a:cxn ang="f239">
                <a:pos x="f307" y="f303"/>
              </a:cxn>
              <a:cxn ang="f239">
                <a:pos x="f308" y="f309"/>
              </a:cxn>
              <a:cxn ang="f239">
                <a:pos x="f310" y="f311"/>
              </a:cxn>
              <a:cxn ang="f239">
                <a:pos x="f308" y="f312"/>
              </a:cxn>
              <a:cxn ang="f239">
                <a:pos x="f313" y="f314"/>
              </a:cxn>
              <a:cxn ang="f239">
                <a:pos x="f315" y="f314"/>
              </a:cxn>
              <a:cxn ang="f239">
                <a:pos x="f316" y="f317"/>
              </a:cxn>
              <a:cxn ang="f239">
                <a:pos x="f318" y="f319"/>
              </a:cxn>
              <a:cxn ang="f239">
                <a:pos x="f301" y="f320"/>
              </a:cxn>
              <a:cxn ang="f239">
                <a:pos x="f301" y="f302"/>
              </a:cxn>
              <a:cxn ang="f239">
                <a:pos x="f301" y="f302"/>
              </a:cxn>
              <a:cxn ang="f239">
                <a:pos x="f321" y="f322"/>
              </a:cxn>
              <a:cxn ang="f239">
                <a:pos x="f321" y="f323"/>
              </a:cxn>
              <a:cxn ang="f239">
                <a:pos x="f324" y="f323"/>
              </a:cxn>
              <a:cxn ang="f239">
                <a:pos x="f324" y="f322"/>
              </a:cxn>
              <a:cxn ang="f239">
                <a:pos x="f321" y="f322"/>
              </a:cxn>
              <a:cxn ang="f239">
                <a:pos x="f325" y="f326"/>
              </a:cxn>
              <a:cxn ang="f239">
                <a:pos x="f327" y="f328"/>
              </a:cxn>
              <a:cxn ang="f239">
                <a:pos x="f329" y="f330"/>
              </a:cxn>
              <a:cxn ang="f239">
                <a:pos x="f331" y="f332"/>
              </a:cxn>
              <a:cxn ang="f239">
                <a:pos x="f333" y="f334"/>
              </a:cxn>
              <a:cxn ang="f239">
                <a:pos x="f335" y="f336"/>
              </a:cxn>
              <a:cxn ang="f239">
                <a:pos x="f337" y="f338"/>
              </a:cxn>
              <a:cxn ang="f239">
                <a:pos x="f339" y="f340"/>
              </a:cxn>
              <a:cxn ang="f239">
                <a:pos x="f341" y="f342"/>
              </a:cxn>
              <a:cxn ang="f239">
                <a:pos x="f325" y="f303"/>
              </a:cxn>
              <a:cxn ang="f239">
                <a:pos x="f325" y="f326"/>
              </a:cxn>
              <a:cxn ang="f239">
                <a:pos x="f343" y="f344"/>
              </a:cxn>
              <a:cxn ang="f239">
                <a:pos x="f343" y="f345"/>
              </a:cxn>
              <a:cxn ang="f239">
                <a:pos x="f346" y="f345"/>
              </a:cxn>
              <a:cxn ang="f239">
                <a:pos x="f346" y="f344"/>
              </a:cxn>
              <a:cxn ang="f239">
                <a:pos x="f343" y="f344"/>
              </a:cxn>
              <a:cxn ang="f239">
                <a:pos x="f347" y="f348"/>
              </a:cxn>
              <a:cxn ang="f239">
                <a:pos x="f347" y="f303"/>
              </a:cxn>
              <a:cxn ang="f239">
                <a:pos x="f349" y="f350"/>
              </a:cxn>
              <a:cxn ang="f239">
                <a:pos x="f351" y="f352"/>
              </a:cxn>
              <a:cxn ang="f239">
                <a:pos x="f353" y="f352"/>
              </a:cxn>
              <a:cxn ang="f239">
                <a:pos x="f354" y="f350"/>
              </a:cxn>
              <a:cxn ang="f239">
                <a:pos x="f355" y="f356"/>
              </a:cxn>
              <a:cxn ang="f239">
                <a:pos x="f357" y="f348"/>
              </a:cxn>
              <a:cxn ang="f239">
                <a:pos x="f347" y="f348"/>
              </a:cxn>
            </a:cxnLst>
            <a:rect l="f297" t="f300" r="f298" b="f299"/>
            <a:pathLst>
              <a:path w="172" h="328">
                <a:moveTo>
                  <a:pt x="f6" y="f8"/>
                </a:moveTo>
                <a:cubicBezTo>
                  <a:pt x="f6" y="f9"/>
                  <a:pt x="f6" y="f10"/>
                  <a:pt x="f6" y="f11"/>
                </a:cubicBezTo>
                <a:cubicBezTo>
                  <a:pt x="f6" y="f12"/>
                  <a:pt x="f13" y="f14"/>
                  <a:pt x="f15" y="f7"/>
                </a:cubicBezTo>
                <a:cubicBezTo>
                  <a:pt x="f16" y="f7"/>
                  <a:pt x="f17" y="f7"/>
                  <a:pt x="f18" y="f7"/>
                </a:cubicBezTo>
                <a:cubicBezTo>
                  <a:pt x="f19" y="f14"/>
                  <a:pt x="f20" y="f21"/>
                  <a:pt x="f20" y="f11"/>
                </a:cubicBezTo>
                <a:cubicBezTo>
                  <a:pt x="f22" y="f23"/>
                  <a:pt x="f20" y="f24"/>
                  <a:pt x="f22" y="f25"/>
                </a:cubicBezTo>
                <a:cubicBezTo>
                  <a:pt x="f22" y="f26"/>
                  <a:pt x="f27" y="f28"/>
                  <a:pt x="f27" y="f29"/>
                </a:cubicBezTo>
                <a:cubicBezTo>
                  <a:pt x="f5" y="f30"/>
                  <a:pt x="f27" y="f31"/>
                  <a:pt x="f22" y="f32"/>
                </a:cubicBezTo>
                <a:cubicBezTo>
                  <a:pt x="f33" y="f34"/>
                  <a:pt x="f35" y="f22"/>
                  <a:pt x="f36" y="f22"/>
                </a:cubicBezTo>
                <a:cubicBezTo>
                  <a:pt x="f37" y="f22"/>
                  <a:pt x="f38" y="f22"/>
                  <a:pt x="f39" y="f22"/>
                </a:cubicBezTo>
                <a:cubicBezTo>
                  <a:pt x="f40" y="f22"/>
                  <a:pt x="f41" y="f5"/>
                  <a:pt x="f42" y="f5"/>
                </a:cubicBezTo>
                <a:cubicBezTo>
                  <a:pt x="f43" y="f5"/>
                  <a:pt x="f44" y="f22"/>
                  <a:pt x="f45" y="f46"/>
                </a:cubicBezTo>
                <a:cubicBezTo>
                  <a:pt x="f47" y="f48"/>
                  <a:pt x="f6" y="f49"/>
                  <a:pt x="f6" y="f50"/>
                </a:cubicBezTo>
                <a:cubicBezTo>
                  <a:pt x="f6" y="f51"/>
                  <a:pt x="f6" y="f26"/>
                  <a:pt x="f6" y="f8"/>
                </a:cubicBezTo>
                <a:cubicBezTo>
                  <a:pt x="f6" y="f8"/>
                  <a:pt x="f6" y="f8"/>
                  <a:pt x="f6" y="f8"/>
                </a:cubicBezTo>
                <a:close/>
                <a:moveTo>
                  <a:pt x="f52" y="f53"/>
                </a:moveTo>
                <a:cubicBezTo>
                  <a:pt x="f52" y="f54"/>
                  <a:pt x="f52" y="f55"/>
                  <a:pt x="f52" y="f56"/>
                </a:cubicBezTo>
                <a:cubicBezTo>
                  <a:pt x="f57" y="f56"/>
                  <a:pt x="f58" y="f56"/>
                  <a:pt x="f59" y="f56"/>
                </a:cubicBezTo>
                <a:cubicBezTo>
                  <a:pt x="f59" y="f55"/>
                  <a:pt x="f59" y="f60"/>
                  <a:pt x="f59" y="f53"/>
                </a:cubicBezTo>
                <a:cubicBezTo>
                  <a:pt x="f58" y="f53"/>
                  <a:pt x="f57" y="f53"/>
                  <a:pt x="f52" y="f53"/>
                </a:cubicBezTo>
                <a:close/>
                <a:moveTo>
                  <a:pt x="f61" y="f62"/>
                </a:moveTo>
                <a:cubicBezTo>
                  <a:pt x="f63" y="f64"/>
                  <a:pt x="f65" y="f66"/>
                  <a:pt x="f67" y="f68"/>
                </a:cubicBezTo>
                <a:cubicBezTo>
                  <a:pt x="f63" y="f69"/>
                  <a:pt x="f70" y="f71"/>
                  <a:pt x="f72" y="f73"/>
                </a:cubicBezTo>
                <a:cubicBezTo>
                  <a:pt x="f40" y="f73"/>
                  <a:pt x="f74" y="f75"/>
                  <a:pt x="f76" y="f77"/>
                </a:cubicBezTo>
                <a:cubicBezTo>
                  <a:pt x="f78" y="f79"/>
                  <a:pt x="f80" y="f64"/>
                  <a:pt x="f81" y="f82"/>
                </a:cubicBezTo>
                <a:cubicBezTo>
                  <a:pt x="f16" y="f83"/>
                  <a:pt x="f74" y="f84"/>
                  <a:pt x="f85" y="f75"/>
                </a:cubicBezTo>
                <a:cubicBezTo>
                  <a:pt x="f72" y="f86"/>
                  <a:pt x="f70" y="f69"/>
                  <a:pt x="f87" y="f84"/>
                </a:cubicBezTo>
                <a:cubicBezTo>
                  <a:pt x="f67" y="f83"/>
                  <a:pt x="f51" y="f88"/>
                  <a:pt x="f89" y="f64"/>
                </a:cubicBezTo>
                <a:cubicBezTo>
                  <a:pt x="f90" y="f88"/>
                  <a:pt x="f39" y="f91"/>
                  <a:pt x="f92" y="f83"/>
                </a:cubicBezTo>
                <a:cubicBezTo>
                  <a:pt x="f72" y="f83"/>
                  <a:pt x="f93" y="f83"/>
                  <a:pt x="f61" y="f11"/>
                </a:cubicBezTo>
                <a:cubicBezTo>
                  <a:pt x="f61" y="f88"/>
                  <a:pt x="f61" y="f94"/>
                  <a:pt x="f61" y="f62"/>
                </a:cubicBezTo>
                <a:close/>
                <a:moveTo>
                  <a:pt x="f16" y="f95"/>
                </a:moveTo>
                <a:cubicBezTo>
                  <a:pt x="f16" y="f95"/>
                  <a:pt x="f16" y="f96"/>
                  <a:pt x="f16" y="f96"/>
                </a:cubicBezTo>
                <a:cubicBezTo>
                  <a:pt x="f97" y="f96"/>
                  <a:pt x="f70" y="f96"/>
                  <a:pt x="f65" y="f96"/>
                </a:cubicBezTo>
                <a:cubicBezTo>
                  <a:pt x="f65" y="f96"/>
                  <a:pt x="f65" y="f95"/>
                  <a:pt x="f65" y="f95"/>
                </a:cubicBezTo>
                <a:cubicBezTo>
                  <a:pt x="f70" y="f95"/>
                  <a:pt x="f97" y="f95"/>
                  <a:pt x="f16" y="f95"/>
                </a:cubicBezTo>
                <a:close/>
                <a:moveTo>
                  <a:pt x="f98" y="f99"/>
                </a:moveTo>
                <a:cubicBezTo>
                  <a:pt x="f98" y="f100"/>
                  <a:pt x="f98" y="f101"/>
                  <a:pt x="f98" y="f11"/>
                </a:cubicBezTo>
                <a:cubicBezTo>
                  <a:pt x="f102" y="f11"/>
                  <a:pt x="f102" y="f11"/>
                  <a:pt x="f102" y="f103"/>
                </a:cubicBezTo>
                <a:cubicBezTo>
                  <a:pt x="f102" y="f104"/>
                  <a:pt x="f105" y="f68"/>
                  <a:pt x="f105" y="f106"/>
                </a:cubicBezTo>
                <a:cubicBezTo>
                  <a:pt x="f107" y="f106"/>
                  <a:pt x="f108" y="f106"/>
                  <a:pt x="f109" y="f106"/>
                </a:cubicBezTo>
                <a:cubicBezTo>
                  <a:pt x="f109" y="f68"/>
                  <a:pt x="f110" y="f104"/>
                  <a:pt x="f110" y="f103"/>
                </a:cubicBezTo>
                <a:cubicBezTo>
                  <a:pt x="f109" y="f103"/>
                  <a:pt x="f43" y="f91"/>
                  <a:pt x="f43" y="f91"/>
                </a:cubicBezTo>
                <a:cubicBezTo>
                  <a:pt x="f111" y="f104"/>
                  <a:pt x="f111" y="f100"/>
                  <a:pt x="f111" y="f99"/>
                </a:cubicBezTo>
                <a:cubicBezTo>
                  <a:pt x="f108" y="f99"/>
                  <a:pt x="f44" y="f99"/>
                  <a:pt x="f98" y="f9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11">
            <a:extLst>
              <a:ext uri="{FF2B5EF4-FFF2-40B4-BE49-F238E27FC236}">
                <a16:creationId xmlns:a16="http://schemas.microsoft.com/office/drawing/2014/main" id="{981EBD63-EF6C-3839-6347-773EFE2DA801}"/>
              </a:ext>
            </a:extLst>
          </p:cNvPr>
          <p:cNvSpPr/>
          <p:nvPr/>
        </p:nvSpPr>
        <p:spPr>
          <a:xfrm>
            <a:off x="546097" y="5002216"/>
            <a:ext cx="650879" cy="1474790"/>
          </a:xfrm>
          <a:custGeom>
            <a:avLst/>
            <a:gdLst>
              <a:gd name="f0" fmla="val 10800000"/>
              <a:gd name="f1" fmla="val 5400000"/>
              <a:gd name="f2" fmla="val 180"/>
              <a:gd name="f3" fmla="val w"/>
              <a:gd name="f4" fmla="val h"/>
              <a:gd name="f5" fmla="val 0"/>
              <a:gd name="f6" fmla="val 153"/>
              <a:gd name="f7" fmla="val 346"/>
              <a:gd name="f8" fmla="val 172"/>
              <a:gd name="f9" fmla="val 127"/>
              <a:gd name="f10" fmla="val 82"/>
              <a:gd name="f11" fmla="val 37"/>
              <a:gd name="f12" fmla="val 33"/>
              <a:gd name="f13" fmla="val 29"/>
              <a:gd name="f14" fmla="val 24"/>
              <a:gd name="f15" fmla="val 3"/>
              <a:gd name="f16" fmla="val 8"/>
              <a:gd name="f17" fmla="val 15"/>
              <a:gd name="f18" fmla="val 30"/>
              <a:gd name="f19" fmla="val 5"/>
              <a:gd name="f20" fmla="val 61"/>
              <a:gd name="f21" fmla="val 92"/>
              <a:gd name="f22" fmla="val 122"/>
              <a:gd name="f23" fmla="val 34"/>
              <a:gd name="f24" fmla="val 144"/>
              <a:gd name="f25" fmla="val 41"/>
              <a:gd name="f26" fmla="val 55"/>
              <a:gd name="f27" fmla="val 77"/>
              <a:gd name="f28" fmla="val 142"/>
              <a:gd name="f29" fmla="val 206"/>
              <a:gd name="f30" fmla="val 271"/>
              <a:gd name="f31" fmla="val 291"/>
              <a:gd name="f32" fmla="val 143"/>
              <a:gd name="f33" fmla="val 305"/>
              <a:gd name="f34" fmla="val 123"/>
              <a:gd name="f35" fmla="val 312"/>
              <a:gd name="f36" fmla="val 322"/>
              <a:gd name="f37" fmla="val 332"/>
              <a:gd name="f38" fmla="val 342"/>
              <a:gd name="f39" fmla="val 339"/>
              <a:gd name="f40" fmla="val 323"/>
              <a:gd name="f41" fmla="val 318"/>
              <a:gd name="f42" fmla="val 314"/>
              <a:gd name="f43" fmla="val 309"/>
              <a:gd name="f44" fmla="val 263"/>
              <a:gd name="f45" fmla="val 218"/>
              <a:gd name="f46" fmla="val 141"/>
              <a:gd name="f47" fmla="val 259"/>
              <a:gd name="f48" fmla="val 202"/>
              <a:gd name="f49" fmla="val 87"/>
              <a:gd name="f50" fmla="val 100"/>
              <a:gd name="f51" fmla="val 78"/>
              <a:gd name="f52" fmla="val 59"/>
              <a:gd name="f53" fmla="val 70"/>
              <a:gd name="f54" fmla="val 17"/>
              <a:gd name="f55" fmla="val 136"/>
              <a:gd name="f56" fmla="val 211"/>
              <a:gd name="f57" fmla="val 286"/>
              <a:gd name="f58" fmla="val 277"/>
              <a:gd name="f59" fmla="val 268"/>
              <a:gd name="f60" fmla="val 14"/>
              <a:gd name="f61" fmla="val 9"/>
              <a:gd name="f62" fmla="val 4"/>
              <a:gd name="f63" fmla="val 2"/>
              <a:gd name="f64" fmla="val 35"/>
              <a:gd name="f65" fmla="val 118"/>
              <a:gd name="f66" fmla="val 201"/>
              <a:gd name="f67" fmla="val 284"/>
              <a:gd name="f68" fmla="val 295"/>
              <a:gd name="f69" fmla="val 315"/>
              <a:gd name="f70" fmla="val 328"/>
              <a:gd name="f71" fmla="val 336"/>
              <a:gd name="f72" fmla="val 18"/>
              <a:gd name="f73" fmla="val 338"/>
              <a:gd name="f74" fmla="val 10"/>
              <a:gd name="f75" fmla="val 7"/>
              <a:gd name="f76" fmla="val 313"/>
              <a:gd name="f77" fmla="val 220"/>
              <a:gd name="f78" fmla="val 25"/>
              <a:gd name="f79" fmla="val 12"/>
              <a:gd name="f80" fmla="val 95"/>
              <a:gd name="f81" fmla="val 290"/>
              <a:gd name="f82" fmla="val 89"/>
              <a:gd name="f83" fmla="val 83"/>
              <a:gd name="f84" fmla="val 278"/>
              <a:gd name="f85" fmla="val 69"/>
              <a:gd name="f86" fmla="val 297"/>
              <a:gd name="f87" fmla="val 303"/>
              <a:gd name="f88" fmla="val 73"/>
              <a:gd name="f89" fmla="val 308"/>
              <a:gd name="f90" fmla="val 80"/>
              <a:gd name="f91" fmla="val 88"/>
              <a:gd name="f92" fmla="val 96"/>
              <a:gd name="f93" fmla="val 298"/>
              <a:gd name="f94" fmla="val 46"/>
              <a:gd name="f95" fmla="val 45"/>
              <a:gd name="f96" fmla="val 44"/>
              <a:gd name="f97" fmla="val 43"/>
              <a:gd name="f98" fmla="val 84"/>
              <a:gd name="f99" fmla="val 75"/>
              <a:gd name="f100" fmla="val 39"/>
              <a:gd name="f101" fmla="val 67"/>
              <a:gd name="f102" fmla="val 36"/>
              <a:gd name="f103" fmla="val 66"/>
              <a:gd name="f104" fmla="val 38"/>
              <a:gd name="f105" fmla="val 42"/>
              <a:gd name="f106" fmla="+- 0 0 -90"/>
              <a:gd name="f107" fmla="*/ f3 1 153"/>
              <a:gd name="f108" fmla="*/ f4 1 346"/>
              <a:gd name="f109" fmla="+- f7 0 f5"/>
              <a:gd name="f110" fmla="+- f6 0 f5"/>
              <a:gd name="f111" fmla="*/ f106 f0 1"/>
              <a:gd name="f112" fmla="*/ f110 1 153"/>
              <a:gd name="f113" fmla="*/ f109 1 346"/>
              <a:gd name="f114" fmla="*/ 0 f110 1"/>
              <a:gd name="f115" fmla="*/ 172 f109 1"/>
              <a:gd name="f116" fmla="*/ 37 f109 1"/>
              <a:gd name="f117" fmla="*/ 24 f109 1"/>
              <a:gd name="f118" fmla="*/ 30 f110 1"/>
              <a:gd name="f119" fmla="*/ 5 f109 1"/>
              <a:gd name="f120" fmla="*/ 122 f110 1"/>
              <a:gd name="f121" fmla="*/ 34 f109 1"/>
              <a:gd name="f122" fmla="*/ 153 f110 1"/>
              <a:gd name="f123" fmla="*/ 77 f109 1"/>
              <a:gd name="f124" fmla="*/ 271 f109 1"/>
              <a:gd name="f125" fmla="*/ 123 f110 1"/>
              <a:gd name="f126" fmla="*/ 312 f109 1"/>
              <a:gd name="f127" fmla="*/ 342 f109 1"/>
              <a:gd name="f128" fmla="*/ 323 f109 1"/>
              <a:gd name="f129" fmla="*/ 309 f109 1"/>
              <a:gd name="f130" fmla="*/ 141 f110 1"/>
              <a:gd name="f131" fmla="*/ 259 f109 1"/>
              <a:gd name="f132" fmla="*/ 87 f109 1"/>
              <a:gd name="f133" fmla="*/ 17 f110 1"/>
              <a:gd name="f134" fmla="*/ 61 f109 1"/>
              <a:gd name="f135" fmla="*/ 286 f109 1"/>
              <a:gd name="f136" fmla="*/ 14 f110 1"/>
              <a:gd name="f137" fmla="*/ 9 f109 1"/>
              <a:gd name="f138" fmla="*/ 2 f110 1"/>
              <a:gd name="f139" fmla="*/ 35 f109 1"/>
              <a:gd name="f140" fmla="*/ 284 f109 1"/>
              <a:gd name="f141" fmla="*/ 315 f109 1"/>
              <a:gd name="f142" fmla="*/ 18 f110 1"/>
              <a:gd name="f143" fmla="*/ 338 f109 1"/>
              <a:gd name="f144" fmla="*/ 7 f110 1"/>
              <a:gd name="f145" fmla="*/ 313 f109 1"/>
              <a:gd name="f146" fmla="*/ 8 f110 1"/>
              <a:gd name="f147" fmla="*/ 95 f110 1"/>
              <a:gd name="f148" fmla="*/ 290 f109 1"/>
              <a:gd name="f149" fmla="*/ 83 f110 1"/>
              <a:gd name="f150" fmla="*/ 278 f109 1"/>
              <a:gd name="f151" fmla="*/ 69 f110 1"/>
              <a:gd name="f152" fmla="*/ 297 f109 1"/>
              <a:gd name="f153" fmla="*/ 80 f110 1"/>
              <a:gd name="f154" fmla="*/ 308 f109 1"/>
              <a:gd name="f155" fmla="*/ 92 f110 1"/>
              <a:gd name="f156" fmla="*/ 46 f109 1"/>
              <a:gd name="f157" fmla="*/ 43 f109 1"/>
              <a:gd name="f158" fmla="*/ 67 f110 1"/>
              <a:gd name="f159" fmla="*/ 36 f109 1"/>
              <a:gd name="f160" fmla="*/ 66 f110 1"/>
              <a:gd name="f161" fmla="*/ 39 f109 1"/>
              <a:gd name="f162" fmla="*/ f111 1 f2"/>
              <a:gd name="f163" fmla="*/ f114 1 153"/>
              <a:gd name="f164" fmla="*/ f115 1 346"/>
              <a:gd name="f165" fmla="*/ f116 1 346"/>
              <a:gd name="f166" fmla="*/ f117 1 346"/>
              <a:gd name="f167" fmla="*/ f118 1 153"/>
              <a:gd name="f168" fmla="*/ f119 1 346"/>
              <a:gd name="f169" fmla="*/ f120 1 153"/>
              <a:gd name="f170" fmla="*/ f121 1 346"/>
              <a:gd name="f171" fmla="*/ f122 1 153"/>
              <a:gd name="f172" fmla="*/ f123 1 346"/>
              <a:gd name="f173" fmla="*/ f124 1 346"/>
              <a:gd name="f174" fmla="*/ f125 1 153"/>
              <a:gd name="f175" fmla="*/ f126 1 346"/>
              <a:gd name="f176" fmla="*/ f127 1 346"/>
              <a:gd name="f177" fmla="*/ f128 1 346"/>
              <a:gd name="f178" fmla="*/ f129 1 346"/>
              <a:gd name="f179" fmla="*/ f130 1 153"/>
              <a:gd name="f180" fmla="*/ f131 1 346"/>
              <a:gd name="f181" fmla="*/ f132 1 346"/>
              <a:gd name="f182" fmla="*/ f133 1 153"/>
              <a:gd name="f183" fmla="*/ f134 1 346"/>
              <a:gd name="f184" fmla="*/ f135 1 346"/>
              <a:gd name="f185" fmla="*/ f136 1 153"/>
              <a:gd name="f186" fmla="*/ f137 1 346"/>
              <a:gd name="f187" fmla="*/ f138 1 153"/>
              <a:gd name="f188" fmla="*/ f139 1 346"/>
              <a:gd name="f189" fmla="*/ f140 1 346"/>
              <a:gd name="f190" fmla="*/ f141 1 346"/>
              <a:gd name="f191" fmla="*/ f142 1 153"/>
              <a:gd name="f192" fmla="*/ f143 1 346"/>
              <a:gd name="f193" fmla="*/ f144 1 153"/>
              <a:gd name="f194" fmla="*/ f145 1 346"/>
              <a:gd name="f195" fmla="*/ f146 1 153"/>
              <a:gd name="f196" fmla="*/ f147 1 153"/>
              <a:gd name="f197" fmla="*/ f148 1 346"/>
              <a:gd name="f198" fmla="*/ f149 1 153"/>
              <a:gd name="f199" fmla="*/ f150 1 346"/>
              <a:gd name="f200" fmla="*/ f151 1 153"/>
              <a:gd name="f201" fmla="*/ f152 1 346"/>
              <a:gd name="f202" fmla="*/ f153 1 153"/>
              <a:gd name="f203" fmla="*/ f154 1 346"/>
              <a:gd name="f204" fmla="*/ f155 1 153"/>
              <a:gd name="f205" fmla="*/ f156 1 346"/>
              <a:gd name="f206" fmla="*/ f157 1 346"/>
              <a:gd name="f207" fmla="*/ f158 1 153"/>
              <a:gd name="f208" fmla="*/ f159 1 346"/>
              <a:gd name="f209" fmla="*/ f160 1 153"/>
              <a:gd name="f210" fmla="*/ f161 1 346"/>
              <a:gd name="f211" fmla="*/ 0 1 f112"/>
              <a:gd name="f212" fmla="*/ f6 1 f112"/>
              <a:gd name="f213" fmla="*/ 0 1 f113"/>
              <a:gd name="f214" fmla="*/ f7 1 f113"/>
              <a:gd name="f215" fmla="+- f162 0 f1"/>
              <a:gd name="f216" fmla="*/ f163 1 f112"/>
              <a:gd name="f217" fmla="*/ f164 1 f113"/>
              <a:gd name="f218" fmla="*/ f165 1 f113"/>
              <a:gd name="f219" fmla="*/ f166 1 f113"/>
              <a:gd name="f220" fmla="*/ f167 1 f112"/>
              <a:gd name="f221" fmla="*/ f168 1 f113"/>
              <a:gd name="f222" fmla="*/ f169 1 f112"/>
              <a:gd name="f223" fmla="*/ f170 1 f113"/>
              <a:gd name="f224" fmla="*/ f171 1 f112"/>
              <a:gd name="f225" fmla="*/ f172 1 f113"/>
              <a:gd name="f226" fmla="*/ f173 1 f113"/>
              <a:gd name="f227" fmla="*/ f174 1 f112"/>
              <a:gd name="f228" fmla="*/ f175 1 f113"/>
              <a:gd name="f229" fmla="*/ f176 1 f113"/>
              <a:gd name="f230" fmla="*/ f177 1 f113"/>
              <a:gd name="f231" fmla="*/ f178 1 f113"/>
              <a:gd name="f232" fmla="*/ f179 1 f112"/>
              <a:gd name="f233" fmla="*/ f180 1 f113"/>
              <a:gd name="f234" fmla="*/ f181 1 f113"/>
              <a:gd name="f235" fmla="*/ f182 1 f112"/>
              <a:gd name="f236" fmla="*/ f183 1 f113"/>
              <a:gd name="f237" fmla="*/ f184 1 f113"/>
              <a:gd name="f238" fmla="*/ f185 1 f112"/>
              <a:gd name="f239" fmla="*/ f186 1 f113"/>
              <a:gd name="f240" fmla="*/ f187 1 f112"/>
              <a:gd name="f241" fmla="*/ f188 1 f113"/>
              <a:gd name="f242" fmla="*/ f189 1 f113"/>
              <a:gd name="f243" fmla="*/ f190 1 f113"/>
              <a:gd name="f244" fmla="*/ f191 1 f112"/>
              <a:gd name="f245" fmla="*/ f192 1 f113"/>
              <a:gd name="f246" fmla="*/ f193 1 f112"/>
              <a:gd name="f247" fmla="*/ f194 1 f113"/>
              <a:gd name="f248" fmla="*/ f195 1 f112"/>
              <a:gd name="f249" fmla="*/ f196 1 f112"/>
              <a:gd name="f250" fmla="*/ f197 1 f113"/>
              <a:gd name="f251" fmla="*/ f198 1 f112"/>
              <a:gd name="f252" fmla="*/ f199 1 f113"/>
              <a:gd name="f253" fmla="*/ f200 1 f112"/>
              <a:gd name="f254" fmla="*/ f201 1 f113"/>
              <a:gd name="f255" fmla="*/ f202 1 f112"/>
              <a:gd name="f256" fmla="*/ f203 1 f113"/>
              <a:gd name="f257" fmla="*/ f204 1 f112"/>
              <a:gd name="f258" fmla="*/ f205 1 f113"/>
              <a:gd name="f259" fmla="*/ f206 1 f113"/>
              <a:gd name="f260" fmla="*/ f207 1 f112"/>
              <a:gd name="f261" fmla="*/ f208 1 f113"/>
              <a:gd name="f262" fmla="*/ f209 1 f112"/>
              <a:gd name="f263" fmla="*/ f210 1 f113"/>
              <a:gd name="f264" fmla="*/ f211 f107 1"/>
              <a:gd name="f265" fmla="*/ f212 f107 1"/>
              <a:gd name="f266" fmla="*/ f214 f108 1"/>
              <a:gd name="f267" fmla="*/ f213 f108 1"/>
              <a:gd name="f268" fmla="*/ f216 f107 1"/>
              <a:gd name="f269" fmla="*/ f217 f108 1"/>
              <a:gd name="f270" fmla="*/ f218 f108 1"/>
              <a:gd name="f271" fmla="*/ f219 f108 1"/>
              <a:gd name="f272" fmla="*/ f220 f107 1"/>
              <a:gd name="f273" fmla="*/ f221 f108 1"/>
              <a:gd name="f274" fmla="*/ f222 f107 1"/>
              <a:gd name="f275" fmla="*/ f223 f108 1"/>
              <a:gd name="f276" fmla="*/ f224 f107 1"/>
              <a:gd name="f277" fmla="*/ f225 f108 1"/>
              <a:gd name="f278" fmla="*/ f226 f108 1"/>
              <a:gd name="f279" fmla="*/ f227 f107 1"/>
              <a:gd name="f280" fmla="*/ f228 f108 1"/>
              <a:gd name="f281" fmla="*/ f229 f108 1"/>
              <a:gd name="f282" fmla="*/ f230 f108 1"/>
              <a:gd name="f283" fmla="*/ f231 f108 1"/>
              <a:gd name="f284" fmla="*/ f232 f107 1"/>
              <a:gd name="f285" fmla="*/ f233 f108 1"/>
              <a:gd name="f286" fmla="*/ f234 f108 1"/>
              <a:gd name="f287" fmla="*/ f235 f107 1"/>
              <a:gd name="f288" fmla="*/ f236 f108 1"/>
              <a:gd name="f289" fmla="*/ f237 f108 1"/>
              <a:gd name="f290" fmla="*/ f238 f107 1"/>
              <a:gd name="f291" fmla="*/ f239 f108 1"/>
              <a:gd name="f292" fmla="*/ f240 f107 1"/>
              <a:gd name="f293" fmla="*/ f241 f108 1"/>
              <a:gd name="f294" fmla="*/ f242 f108 1"/>
              <a:gd name="f295" fmla="*/ f243 f108 1"/>
              <a:gd name="f296" fmla="*/ f244 f107 1"/>
              <a:gd name="f297" fmla="*/ f245 f108 1"/>
              <a:gd name="f298" fmla="*/ f246 f107 1"/>
              <a:gd name="f299" fmla="*/ f247 f108 1"/>
              <a:gd name="f300" fmla="*/ f248 f107 1"/>
              <a:gd name="f301" fmla="*/ f249 f107 1"/>
              <a:gd name="f302" fmla="*/ f250 f108 1"/>
              <a:gd name="f303" fmla="*/ f251 f107 1"/>
              <a:gd name="f304" fmla="*/ f252 f108 1"/>
              <a:gd name="f305" fmla="*/ f253 f107 1"/>
              <a:gd name="f306" fmla="*/ f254 f108 1"/>
              <a:gd name="f307" fmla="*/ f255 f107 1"/>
              <a:gd name="f308" fmla="*/ f256 f108 1"/>
              <a:gd name="f309" fmla="*/ f257 f107 1"/>
              <a:gd name="f310" fmla="*/ f258 f108 1"/>
              <a:gd name="f311" fmla="*/ f259 f108 1"/>
              <a:gd name="f312" fmla="*/ f260 f107 1"/>
              <a:gd name="f313" fmla="*/ f261 f108 1"/>
              <a:gd name="f314" fmla="*/ f262 f107 1"/>
              <a:gd name="f315" fmla="*/ f263 f108 1"/>
            </a:gdLst>
            <a:ahLst/>
            <a:cxnLst>
              <a:cxn ang="3cd4">
                <a:pos x="hc" y="t"/>
              </a:cxn>
              <a:cxn ang="0">
                <a:pos x="r" y="vc"/>
              </a:cxn>
              <a:cxn ang="cd4">
                <a:pos x="hc" y="b"/>
              </a:cxn>
              <a:cxn ang="cd2">
                <a:pos x="l" y="vc"/>
              </a:cxn>
              <a:cxn ang="f215">
                <a:pos x="f268" y="f269"/>
              </a:cxn>
              <a:cxn ang="f215">
                <a:pos x="f268" y="f270"/>
              </a:cxn>
              <a:cxn ang="f215">
                <a:pos x="f268" y="f271"/>
              </a:cxn>
              <a:cxn ang="f215">
                <a:pos x="f272" y="f273"/>
              </a:cxn>
              <a:cxn ang="f215">
                <a:pos x="f274" y="f275"/>
              </a:cxn>
              <a:cxn ang="f215">
                <a:pos x="f276" y="f277"/>
              </a:cxn>
              <a:cxn ang="f215">
                <a:pos x="f276" y="f278"/>
              </a:cxn>
              <a:cxn ang="f215">
                <a:pos x="f279" y="f280"/>
              </a:cxn>
              <a:cxn ang="f215">
                <a:pos x="f272" y="f281"/>
              </a:cxn>
              <a:cxn ang="f215">
                <a:pos x="f268" y="f282"/>
              </a:cxn>
              <a:cxn ang="f215">
                <a:pos x="f268" y="f283"/>
              </a:cxn>
              <a:cxn ang="f215">
                <a:pos x="f268" y="f269"/>
              </a:cxn>
              <a:cxn ang="f215">
                <a:pos x="f284" y="f285"/>
              </a:cxn>
              <a:cxn ang="f215">
                <a:pos x="f284" y="f286"/>
              </a:cxn>
              <a:cxn ang="f215">
                <a:pos x="f287" y="f288"/>
              </a:cxn>
              <a:cxn ang="f215">
                <a:pos x="f287" y="f289"/>
              </a:cxn>
              <a:cxn ang="f215">
                <a:pos x="f284" y="f285"/>
              </a:cxn>
              <a:cxn ang="f215">
                <a:pos x="f290" y="f291"/>
              </a:cxn>
              <a:cxn ang="f215">
                <a:pos x="f292" y="f293"/>
              </a:cxn>
              <a:cxn ang="f215">
                <a:pos x="f292" y="f294"/>
              </a:cxn>
              <a:cxn ang="f215">
                <a:pos x="f292" y="f295"/>
              </a:cxn>
              <a:cxn ang="f215">
                <a:pos x="f296" y="f297"/>
              </a:cxn>
              <a:cxn ang="f215">
                <a:pos x="f298" y="f299"/>
              </a:cxn>
              <a:cxn ang="f215">
                <a:pos x="f300" y="f275"/>
              </a:cxn>
              <a:cxn ang="f215">
                <a:pos x="f290" y="f291"/>
              </a:cxn>
              <a:cxn ang="f215">
                <a:pos x="f301" y="f302"/>
              </a:cxn>
              <a:cxn ang="f215">
                <a:pos x="f303" y="f304"/>
              </a:cxn>
              <a:cxn ang="f215">
                <a:pos x="f305" y="f306"/>
              </a:cxn>
              <a:cxn ang="f215">
                <a:pos x="f307" y="f308"/>
              </a:cxn>
              <a:cxn ang="f215">
                <a:pos x="f301" y="f302"/>
              </a:cxn>
              <a:cxn ang="f215">
                <a:pos x="f309" y="f310"/>
              </a:cxn>
              <a:cxn ang="f215">
                <a:pos x="f309" y="f311"/>
              </a:cxn>
              <a:cxn ang="f215">
                <a:pos x="f312" y="f313"/>
              </a:cxn>
              <a:cxn ang="f215">
                <a:pos x="f314" y="f315"/>
              </a:cxn>
              <a:cxn ang="f215">
                <a:pos x="f309" y="f310"/>
              </a:cxn>
            </a:cxnLst>
            <a:rect l="f264" t="f267" r="f265" b="f266"/>
            <a:pathLst>
              <a:path w="153" h="346">
                <a:moveTo>
                  <a:pt x="f5" y="f8"/>
                </a:moveTo>
                <a:cubicBezTo>
                  <a:pt x="f5" y="f9"/>
                  <a:pt x="f5" y="f10"/>
                  <a:pt x="f5" y="f11"/>
                </a:cubicBezTo>
                <a:cubicBezTo>
                  <a:pt x="f5" y="f12"/>
                  <a:pt x="f5" y="f13"/>
                  <a:pt x="f5" y="f14"/>
                </a:cubicBezTo>
                <a:cubicBezTo>
                  <a:pt x="f15" y="f16"/>
                  <a:pt x="f17" y="f5"/>
                  <a:pt x="f18" y="f19"/>
                </a:cubicBezTo>
                <a:cubicBezTo>
                  <a:pt x="f20" y="f17"/>
                  <a:pt x="f21" y="f14"/>
                  <a:pt x="f22" y="f23"/>
                </a:cubicBezTo>
                <a:cubicBezTo>
                  <a:pt x="f24" y="f25"/>
                  <a:pt x="f6" y="f26"/>
                  <a:pt x="f6" y="f27"/>
                </a:cubicBezTo>
                <a:cubicBezTo>
                  <a:pt x="f6" y="f28"/>
                  <a:pt x="f6" y="f29"/>
                  <a:pt x="f6" y="f30"/>
                </a:cubicBezTo>
                <a:cubicBezTo>
                  <a:pt x="f6" y="f31"/>
                  <a:pt x="f32" y="f33"/>
                  <a:pt x="f34" y="f35"/>
                </a:cubicBezTo>
                <a:cubicBezTo>
                  <a:pt x="f21" y="f36"/>
                  <a:pt x="f20" y="f37"/>
                  <a:pt x="f18" y="f38"/>
                </a:cubicBezTo>
                <a:cubicBezTo>
                  <a:pt x="f17" y="f7"/>
                  <a:pt x="f15" y="f39"/>
                  <a:pt x="f5" y="f40"/>
                </a:cubicBezTo>
                <a:cubicBezTo>
                  <a:pt x="f5" y="f41"/>
                  <a:pt x="f5" y="f42"/>
                  <a:pt x="f5" y="f43"/>
                </a:cubicBezTo>
                <a:cubicBezTo>
                  <a:pt x="f5" y="f44"/>
                  <a:pt x="f5" y="f45"/>
                  <a:pt x="f5" y="f8"/>
                </a:cubicBezTo>
                <a:close/>
                <a:moveTo>
                  <a:pt x="f46" y="f47"/>
                </a:moveTo>
                <a:cubicBezTo>
                  <a:pt x="f46" y="f48"/>
                  <a:pt x="f46" y="f24"/>
                  <a:pt x="f46" y="f49"/>
                </a:cubicBezTo>
                <a:cubicBezTo>
                  <a:pt x="f50" y="f51"/>
                  <a:pt x="f52" y="f53"/>
                  <a:pt x="f54" y="f20"/>
                </a:cubicBezTo>
                <a:cubicBezTo>
                  <a:pt x="f54" y="f55"/>
                  <a:pt x="f54" y="f56"/>
                  <a:pt x="f54" y="f57"/>
                </a:cubicBezTo>
                <a:cubicBezTo>
                  <a:pt x="f52" y="f58"/>
                  <a:pt x="f50" y="f59"/>
                  <a:pt x="f46" y="f47"/>
                </a:cubicBezTo>
                <a:close/>
                <a:moveTo>
                  <a:pt x="f60" y="f61"/>
                </a:moveTo>
                <a:cubicBezTo>
                  <a:pt x="f62" y="f60"/>
                  <a:pt x="f63" y="f14"/>
                  <a:pt x="f63" y="f64"/>
                </a:cubicBezTo>
                <a:cubicBezTo>
                  <a:pt x="f63" y="f65"/>
                  <a:pt x="f63" y="f66"/>
                  <a:pt x="f63" y="f67"/>
                </a:cubicBezTo>
                <a:cubicBezTo>
                  <a:pt x="f63" y="f68"/>
                  <a:pt x="f63" y="f33"/>
                  <a:pt x="f63" y="f69"/>
                </a:cubicBezTo>
                <a:cubicBezTo>
                  <a:pt x="f15" y="f70"/>
                  <a:pt x="f16" y="f71"/>
                  <a:pt x="f72" y="f73"/>
                </a:cubicBezTo>
                <a:cubicBezTo>
                  <a:pt x="f74" y="f37"/>
                  <a:pt x="f75" y="f40"/>
                  <a:pt x="f75" y="f76"/>
                </a:cubicBezTo>
                <a:cubicBezTo>
                  <a:pt x="f75" y="f77"/>
                  <a:pt x="f75" y="f9"/>
                  <a:pt x="f16" y="f23"/>
                </a:cubicBezTo>
                <a:cubicBezTo>
                  <a:pt x="f16" y="f78"/>
                  <a:pt x="f79" y="f54"/>
                  <a:pt x="f60" y="f61"/>
                </a:cubicBezTo>
                <a:close/>
                <a:moveTo>
                  <a:pt x="f80" y="f81"/>
                </a:moveTo>
                <a:cubicBezTo>
                  <a:pt x="f80" y="f67"/>
                  <a:pt x="f82" y="f58"/>
                  <a:pt x="f83" y="f84"/>
                </a:cubicBezTo>
                <a:cubicBezTo>
                  <a:pt x="f51" y="f84"/>
                  <a:pt x="f85" y="f81"/>
                  <a:pt x="f85" y="f86"/>
                </a:cubicBezTo>
                <a:cubicBezTo>
                  <a:pt x="f53" y="f87"/>
                  <a:pt x="f88" y="f89"/>
                  <a:pt x="f90" y="f89"/>
                </a:cubicBezTo>
                <a:cubicBezTo>
                  <a:pt x="f91" y="f89"/>
                  <a:pt x="f92" y="f93"/>
                  <a:pt x="f80" y="f81"/>
                </a:cubicBezTo>
                <a:close/>
                <a:moveTo>
                  <a:pt x="f21" y="f94"/>
                </a:moveTo>
                <a:cubicBezTo>
                  <a:pt x="f21" y="f95"/>
                  <a:pt x="f21" y="f96"/>
                  <a:pt x="f21" y="f97"/>
                </a:cubicBezTo>
                <a:cubicBezTo>
                  <a:pt x="f98" y="f25"/>
                  <a:pt x="f99" y="f100"/>
                  <a:pt x="f101" y="f102"/>
                </a:cubicBezTo>
                <a:cubicBezTo>
                  <a:pt x="f103" y="f11"/>
                  <a:pt x="f103" y="f104"/>
                  <a:pt x="f103" y="f100"/>
                </a:cubicBezTo>
                <a:cubicBezTo>
                  <a:pt x="f99" y="f105"/>
                  <a:pt x="f83" y="f96"/>
                  <a:pt x="f21" y="f94"/>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12">
            <a:extLst>
              <a:ext uri="{FF2B5EF4-FFF2-40B4-BE49-F238E27FC236}">
                <a16:creationId xmlns:a16="http://schemas.microsoft.com/office/drawing/2014/main" id="{88CC996C-6820-4A2B-A508-9F10AD463AA4}"/>
              </a:ext>
            </a:extLst>
          </p:cNvPr>
          <p:cNvSpPr/>
          <p:nvPr/>
        </p:nvSpPr>
        <p:spPr>
          <a:xfrm>
            <a:off x="5566053" y="2231940"/>
            <a:ext cx="774697" cy="1325559"/>
          </a:xfrm>
          <a:custGeom>
            <a:avLst/>
            <a:gdLst>
              <a:gd name="f0" fmla="val 10800000"/>
              <a:gd name="f1" fmla="val 5400000"/>
              <a:gd name="f2" fmla="val 180"/>
              <a:gd name="f3" fmla="val w"/>
              <a:gd name="f4" fmla="val h"/>
              <a:gd name="f5" fmla="val 0"/>
              <a:gd name="f6" fmla="val 182"/>
              <a:gd name="f7" fmla="val 311"/>
              <a:gd name="f8" fmla="val 124"/>
              <a:gd name="f9" fmla="val 298"/>
              <a:gd name="f10" fmla="val 287"/>
              <a:gd name="f11" fmla="val 275"/>
              <a:gd name="f12" fmla="val 130"/>
              <a:gd name="f13" fmla="val 136"/>
              <a:gd name="f14" fmla="val 142"/>
              <a:gd name="f15" fmla="val 156"/>
              <a:gd name="f16" fmla="val 162"/>
              <a:gd name="f17" fmla="val 270"/>
              <a:gd name="f18" fmla="val 255"/>
              <a:gd name="f19" fmla="val 229"/>
              <a:gd name="f20" fmla="val 204"/>
              <a:gd name="f21" fmla="val 178"/>
              <a:gd name="f22" fmla="val 134"/>
              <a:gd name="f23" fmla="val 91"/>
              <a:gd name="f24" fmla="val 48"/>
              <a:gd name="f25" fmla="val 31"/>
              <a:gd name="f26" fmla="val 157"/>
              <a:gd name="f27" fmla="val 26"/>
              <a:gd name="f28" fmla="val 141"/>
              <a:gd name="f29" fmla="val 107"/>
              <a:gd name="f30" fmla="val 74"/>
              <a:gd name="f31" fmla="val 40"/>
              <a:gd name="f32" fmla="val 20"/>
              <a:gd name="f33" fmla="val 32"/>
              <a:gd name="f34" fmla="val 46"/>
              <a:gd name="f35" fmla="val 116"/>
              <a:gd name="f36" fmla="val 186"/>
              <a:gd name="f37" fmla="val 269"/>
              <a:gd name="f38" fmla="val 56"/>
              <a:gd name="f39" fmla="val 73"/>
              <a:gd name="f40" fmla="val 90"/>
              <a:gd name="f41" fmla="val 281"/>
              <a:gd name="f42" fmla="val 285"/>
              <a:gd name="f43" fmla="val 84"/>
              <a:gd name="f44" fmla="val 78"/>
              <a:gd name="f45" fmla="val 288"/>
              <a:gd name="f46" fmla="val 295"/>
              <a:gd name="f47" fmla="val 301"/>
              <a:gd name="f48" fmla="val 304"/>
              <a:gd name="f49" fmla="val 87"/>
              <a:gd name="f50" fmla="val 305"/>
              <a:gd name="f51" fmla="val 89"/>
              <a:gd name="f52" fmla="val 306"/>
              <a:gd name="f53" fmla="val 307"/>
              <a:gd name="f54" fmla="val 308"/>
              <a:gd name="f55" fmla="val 309"/>
              <a:gd name="f56" fmla="val 310"/>
              <a:gd name="f57" fmla="val 64"/>
              <a:gd name="f58" fmla="val 39"/>
              <a:gd name="f59" fmla="val 13"/>
              <a:gd name="f60" fmla="val 9"/>
              <a:gd name="f61" fmla="val 4"/>
              <a:gd name="f62" fmla="val 303"/>
              <a:gd name="f63" fmla="val 1"/>
              <a:gd name="f64" fmla="val 296"/>
              <a:gd name="f65" fmla="val 293"/>
              <a:gd name="f66" fmla="val 290"/>
              <a:gd name="f67" fmla="val 201"/>
              <a:gd name="f68" fmla="val 113"/>
              <a:gd name="f69" fmla="val 24"/>
              <a:gd name="f70" fmla="val 15"/>
              <a:gd name="f71" fmla="val 11"/>
              <a:gd name="f72" fmla="val 3"/>
              <a:gd name="f73" fmla="val 18"/>
              <a:gd name="f74" fmla="val 67"/>
              <a:gd name="f75" fmla="val 165"/>
              <a:gd name="f76" fmla="val 176"/>
              <a:gd name="f77" fmla="val 6"/>
              <a:gd name="f78" fmla="val 19"/>
              <a:gd name="f79" fmla="val 106"/>
              <a:gd name="f80" fmla="val 192"/>
              <a:gd name="f81" fmla="val 278"/>
              <a:gd name="f82" fmla="val 181"/>
              <a:gd name="f83" fmla="val 149"/>
              <a:gd name="f84" fmla="val 133"/>
              <a:gd name="f85" fmla="val 8"/>
              <a:gd name="f86" fmla="val 97"/>
              <a:gd name="f87" fmla="val 60"/>
              <a:gd name="f88" fmla="val 12"/>
              <a:gd name="f89" fmla="val 16"/>
              <a:gd name="f90" fmla="val 79"/>
              <a:gd name="f91" fmla="+- 0 0 -90"/>
              <a:gd name="f92" fmla="*/ f3 1 182"/>
              <a:gd name="f93" fmla="*/ f4 1 311"/>
              <a:gd name="f94" fmla="+- f7 0 f5"/>
              <a:gd name="f95" fmla="+- f6 0 f5"/>
              <a:gd name="f96" fmla="*/ f91 f0 1"/>
              <a:gd name="f97" fmla="*/ f95 1 182"/>
              <a:gd name="f98" fmla="*/ f94 1 311"/>
              <a:gd name="f99" fmla="*/ 124 f95 1"/>
              <a:gd name="f100" fmla="*/ 311 f94 1"/>
              <a:gd name="f101" fmla="*/ 275 f94 1"/>
              <a:gd name="f102" fmla="*/ 142 f95 1"/>
              <a:gd name="f103" fmla="*/ 162 f95 1"/>
              <a:gd name="f104" fmla="*/ 255 f94 1"/>
              <a:gd name="f105" fmla="*/ 178 f94 1"/>
              <a:gd name="f106" fmla="*/ 48 f94 1"/>
              <a:gd name="f107" fmla="*/ 141 f95 1"/>
              <a:gd name="f108" fmla="*/ 26 f94 1"/>
              <a:gd name="f109" fmla="*/ 40 f95 1"/>
              <a:gd name="f110" fmla="*/ 20 f95 1"/>
              <a:gd name="f111" fmla="*/ 46 f94 1"/>
              <a:gd name="f112" fmla="*/ 90 f95 1"/>
              <a:gd name="f113" fmla="*/ 84 f95 1"/>
              <a:gd name="f114" fmla="*/ 285 f94 1"/>
              <a:gd name="f115" fmla="*/ 74 f95 1"/>
              <a:gd name="f116" fmla="*/ 295 f94 1"/>
              <a:gd name="f117" fmla="*/ 304 f94 1"/>
              <a:gd name="f118" fmla="*/ 91 f95 1"/>
              <a:gd name="f119" fmla="*/ 307 f94 1"/>
              <a:gd name="f120" fmla="*/ 310 f94 1"/>
              <a:gd name="f121" fmla="*/ 13 f95 1"/>
              <a:gd name="f122" fmla="*/ 1 f95 1"/>
              <a:gd name="f123" fmla="*/ 298 f94 1"/>
              <a:gd name="f124" fmla="*/ 0 f95 1"/>
              <a:gd name="f125" fmla="*/ 290 f94 1"/>
              <a:gd name="f126" fmla="*/ 24 f94 1"/>
              <a:gd name="f127" fmla="*/ 11 f94 1"/>
              <a:gd name="f128" fmla="*/ 18 f95 1"/>
              <a:gd name="f129" fmla="*/ 0 f94 1"/>
              <a:gd name="f130" fmla="*/ 165 f95 1"/>
              <a:gd name="f131" fmla="*/ 182 f95 1"/>
              <a:gd name="f132" fmla="*/ 19 f94 1"/>
              <a:gd name="f133" fmla="*/ 278 f94 1"/>
              <a:gd name="f134" fmla="*/ 149 f95 1"/>
              <a:gd name="f135" fmla="*/ 116 f95 1"/>
              <a:gd name="f136" fmla="*/ 8 f94 1"/>
              <a:gd name="f137" fmla="*/ 60 f95 1"/>
              <a:gd name="f138" fmla="*/ f96 1 f2"/>
              <a:gd name="f139" fmla="*/ f99 1 182"/>
              <a:gd name="f140" fmla="*/ f100 1 311"/>
              <a:gd name="f141" fmla="*/ f101 1 311"/>
              <a:gd name="f142" fmla="*/ f102 1 182"/>
              <a:gd name="f143" fmla="*/ f103 1 182"/>
              <a:gd name="f144" fmla="*/ f104 1 311"/>
              <a:gd name="f145" fmla="*/ f105 1 311"/>
              <a:gd name="f146" fmla="*/ f106 1 311"/>
              <a:gd name="f147" fmla="*/ f107 1 182"/>
              <a:gd name="f148" fmla="*/ f108 1 311"/>
              <a:gd name="f149" fmla="*/ f109 1 182"/>
              <a:gd name="f150" fmla="*/ f110 1 182"/>
              <a:gd name="f151" fmla="*/ f111 1 311"/>
              <a:gd name="f152" fmla="*/ f112 1 182"/>
              <a:gd name="f153" fmla="*/ f113 1 182"/>
              <a:gd name="f154" fmla="*/ f114 1 311"/>
              <a:gd name="f155" fmla="*/ f115 1 182"/>
              <a:gd name="f156" fmla="*/ f116 1 311"/>
              <a:gd name="f157" fmla="*/ f117 1 311"/>
              <a:gd name="f158" fmla="*/ f118 1 182"/>
              <a:gd name="f159" fmla="*/ f119 1 311"/>
              <a:gd name="f160" fmla="*/ f120 1 311"/>
              <a:gd name="f161" fmla="*/ f121 1 182"/>
              <a:gd name="f162" fmla="*/ f122 1 182"/>
              <a:gd name="f163" fmla="*/ f123 1 311"/>
              <a:gd name="f164" fmla="*/ f124 1 182"/>
              <a:gd name="f165" fmla="*/ f125 1 311"/>
              <a:gd name="f166" fmla="*/ f126 1 311"/>
              <a:gd name="f167" fmla="*/ f127 1 311"/>
              <a:gd name="f168" fmla="*/ f128 1 182"/>
              <a:gd name="f169" fmla="*/ f129 1 311"/>
              <a:gd name="f170" fmla="*/ f130 1 182"/>
              <a:gd name="f171" fmla="*/ f131 1 182"/>
              <a:gd name="f172" fmla="*/ f132 1 311"/>
              <a:gd name="f173" fmla="*/ f133 1 311"/>
              <a:gd name="f174" fmla="*/ f134 1 182"/>
              <a:gd name="f175" fmla="*/ f135 1 182"/>
              <a:gd name="f176" fmla="*/ f136 1 311"/>
              <a:gd name="f177" fmla="*/ f137 1 182"/>
              <a:gd name="f178" fmla="*/ 0 1 f97"/>
              <a:gd name="f179" fmla="*/ f6 1 f97"/>
              <a:gd name="f180" fmla="*/ 0 1 f98"/>
              <a:gd name="f181" fmla="*/ f7 1 f98"/>
              <a:gd name="f182" fmla="+- f138 0 f1"/>
              <a:gd name="f183" fmla="*/ f139 1 f97"/>
              <a:gd name="f184" fmla="*/ f140 1 f98"/>
              <a:gd name="f185" fmla="*/ f141 1 f98"/>
              <a:gd name="f186" fmla="*/ f142 1 f97"/>
              <a:gd name="f187" fmla="*/ f143 1 f97"/>
              <a:gd name="f188" fmla="*/ f144 1 f98"/>
              <a:gd name="f189" fmla="*/ f145 1 f98"/>
              <a:gd name="f190" fmla="*/ f146 1 f98"/>
              <a:gd name="f191" fmla="*/ f147 1 f97"/>
              <a:gd name="f192" fmla="*/ f148 1 f98"/>
              <a:gd name="f193" fmla="*/ f149 1 f97"/>
              <a:gd name="f194" fmla="*/ f150 1 f97"/>
              <a:gd name="f195" fmla="*/ f151 1 f98"/>
              <a:gd name="f196" fmla="*/ f152 1 f97"/>
              <a:gd name="f197" fmla="*/ f153 1 f97"/>
              <a:gd name="f198" fmla="*/ f154 1 f98"/>
              <a:gd name="f199" fmla="*/ f155 1 f97"/>
              <a:gd name="f200" fmla="*/ f156 1 f98"/>
              <a:gd name="f201" fmla="*/ f157 1 f98"/>
              <a:gd name="f202" fmla="*/ f158 1 f97"/>
              <a:gd name="f203" fmla="*/ f159 1 f98"/>
              <a:gd name="f204" fmla="*/ f160 1 f98"/>
              <a:gd name="f205" fmla="*/ f161 1 f97"/>
              <a:gd name="f206" fmla="*/ f162 1 f97"/>
              <a:gd name="f207" fmla="*/ f163 1 f98"/>
              <a:gd name="f208" fmla="*/ f164 1 f97"/>
              <a:gd name="f209" fmla="*/ f165 1 f98"/>
              <a:gd name="f210" fmla="*/ f166 1 f98"/>
              <a:gd name="f211" fmla="*/ f167 1 f98"/>
              <a:gd name="f212" fmla="*/ f168 1 f97"/>
              <a:gd name="f213" fmla="*/ f169 1 f98"/>
              <a:gd name="f214" fmla="*/ f170 1 f97"/>
              <a:gd name="f215" fmla="*/ f171 1 f97"/>
              <a:gd name="f216" fmla="*/ f172 1 f98"/>
              <a:gd name="f217" fmla="*/ f173 1 f98"/>
              <a:gd name="f218" fmla="*/ f174 1 f97"/>
              <a:gd name="f219" fmla="*/ f175 1 f97"/>
              <a:gd name="f220" fmla="*/ f176 1 f98"/>
              <a:gd name="f221" fmla="*/ f177 1 f97"/>
              <a:gd name="f222" fmla="*/ f178 f92 1"/>
              <a:gd name="f223" fmla="*/ f179 f92 1"/>
              <a:gd name="f224" fmla="*/ f181 f93 1"/>
              <a:gd name="f225" fmla="*/ f180 f93 1"/>
              <a:gd name="f226" fmla="*/ f183 f92 1"/>
              <a:gd name="f227" fmla="*/ f184 f93 1"/>
              <a:gd name="f228" fmla="*/ f185 f93 1"/>
              <a:gd name="f229" fmla="*/ f186 f92 1"/>
              <a:gd name="f230" fmla="*/ f187 f92 1"/>
              <a:gd name="f231" fmla="*/ f188 f93 1"/>
              <a:gd name="f232" fmla="*/ f189 f93 1"/>
              <a:gd name="f233" fmla="*/ f190 f93 1"/>
              <a:gd name="f234" fmla="*/ f191 f92 1"/>
              <a:gd name="f235" fmla="*/ f192 f93 1"/>
              <a:gd name="f236" fmla="*/ f193 f92 1"/>
              <a:gd name="f237" fmla="*/ f194 f92 1"/>
              <a:gd name="f238" fmla="*/ f195 f93 1"/>
              <a:gd name="f239" fmla="*/ f196 f92 1"/>
              <a:gd name="f240" fmla="*/ f197 f92 1"/>
              <a:gd name="f241" fmla="*/ f198 f93 1"/>
              <a:gd name="f242" fmla="*/ f199 f92 1"/>
              <a:gd name="f243" fmla="*/ f200 f93 1"/>
              <a:gd name="f244" fmla="*/ f201 f93 1"/>
              <a:gd name="f245" fmla="*/ f202 f92 1"/>
              <a:gd name="f246" fmla="*/ f203 f93 1"/>
              <a:gd name="f247" fmla="*/ f204 f93 1"/>
              <a:gd name="f248" fmla="*/ f205 f92 1"/>
              <a:gd name="f249" fmla="*/ f206 f92 1"/>
              <a:gd name="f250" fmla="*/ f207 f93 1"/>
              <a:gd name="f251" fmla="*/ f208 f92 1"/>
              <a:gd name="f252" fmla="*/ f209 f93 1"/>
              <a:gd name="f253" fmla="*/ f210 f93 1"/>
              <a:gd name="f254" fmla="*/ f211 f93 1"/>
              <a:gd name="f255" fmla="*/ f212 f92 1"/>
              <a:gd name="f256" fmla="*/ f213 f93 1"/>
              <a:gd name="f257" fmla="*/ f214 f92 1"/>
              <a:gd name="f258" fmla="*/ f215 f92 1"/>
              <a:gd name="f259" fmla="*/ f216 f93 1"/>
              <a:gd name="f260" fmla="*/ f217 f93 1"/>
              <a:gd name="f261" fmla="*/ f218 f92 1"/>
              <a:gd name="f262" fmla="*/ f219 f92 1"/>
              <a:gd name="f263" fmla="*/ f220 f93 1"/>
              <a:gd name="f264" fmla="*/ f221 f92 1"/>
            </a:gdLst>
            <a:ahLst/>
            <a:cxnLst>
              <a:cxn ang="3cd4">
                <a:pos x="hc" y="t"/>
              </a:cxn>
              <a:cxn ang="0">
                <a:pos x="r" y="vc"/>
              </a:cxn>
              <a:cxn ang="cd4">
                <a:pos x="hc" y="b"/>
              </a:cxn>
              <a:cxn ang="cd2">
                <a:pos x="l" y="vc"/>
              </a:cxn>
              <a:cxn ang="f182">
                <a:pos x="f226" y="f227"/>
              </a:cxn>
              <a:cxn ang="f182">
                <a:pos x="f226" y="f228"/>
              </a:cxn>
              <a:cxn ang="f182">
                <a:pos x="f229" y="f228"/>
              </a:cxn>
              <a:cxn ang="f182">
                <a:pos x="f230" y="f231"/>
              </a:cxn>
              <a:cxn ang="f182">
                <a:pos x="f230" y="f232"/>
              </a:cxn>
              <a:cxn ang="f182">
                <a:pos x="f230" y="f233"/>
              </a:cxn>
              <a:cxn ang="f182">
                <a:pos x="f234" y="f235"/>
              </a:cxn>
              <a:cxn ang="f182">
                <a:pos x="f236" y="f235"/>
              </a:cxn>
              <a:cxn ang="f182">
                <a:pos x="f237" y="f238"/>
              </a:cxn>
              <a:cxn ang="f182">
                <a:pos x="f237" y="f231"/>
              </a:cxn>
              <a:cxn ang="f182">
                <a:pos x="f236" y="f228"/>
              </a:cxn>
              <a:cxn ang="f182">
                <a:pos x="f239" y="f228"/>
              </a:cxn>
              <a:cxn ang="f182">
                <a:pos x="f240" y="f241"/>
              </a:cxn>
              <a:cxn ang="f182">
                <a:pos x="f242" y="f243"/>
              </a:cxn>
              <a:cxn ang="f182">
                <a:pos x="f240" y="f244"/>
              </a:cxn>
              <a:cxn ang="f182">
                <a:pos x="f245" y="f246"/>
              </a:cxn>
              <a:cxn ang="f182">
                <a:pos x="f239" y="f247"/>
              </a:cxn>
              <a:cxn ang="f182">
                <a:pos x="f248" y="f247"/>
              </a:cxn>
              <a:cxn ang="f182">
                <a:pos x="f249" y="f250"/>
              </a:cxn>
              <a:cxn ang="f182">
                <a:pos x="f251" y="f252"/>
              </a:cxn>
              <a:cxn ang="f182">
                <a:pos x="f251" y="f253"/>
              </a:cxn>
              <a:cxn ang="f182">
                <a:pos x="f249" y="f254"/>
              </a:cxn>
              <a:cxn ang="f182">
                <a:pos x="f255" y="f256"/>
              </a:cxn>
              <a:cxn ang="f182">
                <a:pos x="f257" y="f256"/>
              </a:cxn>
              <a:cxn ang="f182">
                <a:pos x="f258" y="f259"/>
              </a:cxn>
              <a:cxn ang="f182">
                <a:pos x="f258" y="f260"/>
              </a:cxn>
              <a:cxn ang="f182">
                <a:pos x="f261" y="f227"/>
              </a:cxn>
              <a:cxn ang="f182">
                <a:pos x="f226" y="f227"/>
              </a:cxn>
              <a:cxn ang="f182">
                <a:pos x="f262" y="f259"/>
              </a:cxn>
              <a:cxn ang="f182">
                <a:pos x="f262" y="f263"/>
              </a:cxn>
              <a:cxn ang="f182">
                <a:pos x="f264" y="f263"/>
              </a:cxn>
              <a:cxn ang="f182">
                <a:pos x="f264" y="f259"/>
              </a:cxn>
              <a:cxn ang="f182">
                <a:pos x="f262" y="f259"/>
              </a:cxn>
            </a:cxnLst>
            <a:rect l="f222" t="f225" r="f223" b="f224"/>
            <a:pathLst>
              <a:path w="182" h="311">
                <a:moveTo>
                  <a:pt x="f8" y="f7"/>
                </a:moveTo>
                <a:cubicBezTo>
                  <a:pt x="f8" y="f9"/>
                  <a:pt x="f8" y="f10"/>
                  <a:pt x="f8" y="f11"/>
                </a:cubicBezTo>
                <a:cubicBezTo>
                  <a:pt x="f12" y="f11"/>
                  <a:pt x="f13" y="f11"/>
                  <a:pt x="f14" y="f11"/>
                </a:cubicBezTo>
                <a:cubicBezTo>
                  <a:pt x="f15" y="f11"/>
                  <a:pt x="f16" y="f17"/>
                  <a:pt x="f16" y="f18"/>
                </a:cubicBezTo>
                <a:cubicBezTo>
                  <a:pt x="f16" y="f19"/>
                  <a:pt x="f16" y="f20"/>
                  <a:pt x="f16" y="f21"/>
                </a:cubicBezTo>
                <a:cubicBezTo>
                  <a:pt x="f16" y="f22"/>
                  <a:pt x="f16" y="f23"/>
                  <a:pt x="f16" y="f24"/>
                </a:cubicBezTo>
                <a:cubicBezTo>
                  <a:pt x="f16" y="f25"/>
                  <a:pt x="f26" y="f27"/>
                  <a:pt x="f28" y="f27"/>
                </a:cubicBezTo>
                <a:cubicBezTo>
                  <a:pt x="f29" y="f27"/>
                  <a:pt x="f30" y="f27"/>
                  <a:pt x="f31" y="f27"/>
                </a:cubicBezTo>
                <a:cubicBezTo>
                  <a:pt x="f27" y="f27"/>
                  <a:pt x="f32" y="f33"/>
                  <a:pt x="f32" y="f34"/>
                </a:cubicBezTo>
                <a:cubicBezTo>
                  <a:pt x="f32" y="f35"/>
                  <a:pt x="f32" y="f36"/>
                  <a:pt x="f32" y="f18"/>
                </a:cubicBezTo>
                <a:cubicBezTo>
                  <a:pt x="f32" y="f37"/>
                  <a:pt x="f27" y="f11"/>
                  <a:pt x="f31" y="f11"/>
                </a:cubicBezTo>
                <a:cubicBezTo>
                  <a:pt x="f38" y="f11"/>
                  <a:pt x="f39" y="f11"/>
                  <a:pt x="f40" y="f11"/>
                </a:cubicBezTo>
                <a:cubicBezTo>
                  <a:pt x="f23" y="f41"/>
                  <a:pt x="f23" y="f42"/>
                  <a:pt x="f43" y="f42"/>
                </a:cubicBezTo>
                <a:cubicBezTo>
                  <a:pt x="f44" y="f42"/>
                  <a:pt x="f39" y="f45"/>
                  <a:pt x="f30" y="f46"/>
                </a:cubicBezTo>
                <a:cubicBezTo>
                  <a:pt x="f30" y="f47"/>
                  <a:pt x="f44" y="f48"/>
                  <a:pt x="f43" y="f48"/>
                </a:cubicBezTo>
                <a:cubicBezTo>
                  <a:pt x="f49" y="f50"/>
                  <a:pt x="f51" y="f52"/>
                  <a:pt x="f23" y="f53"/>
                </a:cubicBezTo>
                <a:cubicBezTo>
                  <a:pt x="f23" y="f54"/>
                  <a:pt x="f40" y="f55"/>
                  <a:pt x="f40" y="f56"/>
                </a:cubicBezTo>
                <a:cubicBezTo>
                  <a:pt x="f57" y="f56"/>
                  <a:pt x="f58" y="f7"/>
                  <a:pt x="f59" y="f56"/>
                </a:cubicBezTo>
                <a:cubicBezTo>
                  <a:pt x="f60" y="f56"/>
                  <a:pt x="f61" y="f62"/>
                  <a:pt x="f63" y="f9"/>
                </a:cubicBezTo>
                <a:cubicBezTo>
                  <a:pt x="f5" y="f64"/>
                  <a:pt x="f5" y="f65"/>
                  <a:pt x="f5" y="f66"/>
                </a:cubicBezTo>
                <a:cubicBezTo>
                  <a:pt x="f5" y="f67"/>
                  <a:pt x="f5" y="f68"/>
                  <a:pt x="f5" y="f69"/>
                </a:cubicBezTo>
                <a:cubicBezTo>
                  <a:pt x="f5" y="f32"/>
                  <a:pt x="f5" y="f70"/>
                  <a:pt x="f63" y="f71"/>
                </a:cubicBezTo>
                <a:cubicBezTo>
                  <a:pt x="f61" y="f72"/>
                  <a:pt x="f60" y="f5"/>
                  <a:pt x="f73" y="f5"/>
                </a:cubicBezTo>
                <a:cubicBezTo>
                  <a:pt x="f74" y="f5"/>
                  <a:pt x="f35" y="f5"/>
                  <a:pt x="f75" y="f5"/>
                </a:cubicBezTo>
                <a:cubicBezTo>
                  <a:pt x="f76" y="f5"/>
                  <a:pt x="f6" y="f77"/>
                  <a:pt x="f6" y="f78"/>
                </a:cubicBezTo>
                <a:cubicBezTo>
                  <a:pt x="f6" y="f79"/>
                  <a:pt x="f6" y="f80"/>
                  <a:pt x="f6" y="f81"/>
                </a:cubicBezTo>
                <a:cubicBezTo>
                  <a:pt x="f6" y="f7"/>
                  <a:pt x="f82" y="f7"/>
                  <a:pt x="f83" y="f7"/>
                </a:cubicBezTo>
                <a:cubicBezTo>
                  <a:pt x="f28" y="f7"/>
                  <a:pt x="f84" y="f7"/>
                  <a:pt x="f8" y="f7"/>
                </a:cubicBezTo>
                <a:close/>
                <a:moveTo>
                  <a:pt x="f35" y="f78"/>
                </a:moveTo>
                <a:cubicBezTo>
                  <a:pt x="f35" y="f70"/>
                  <a:pt x="f35" y="f71"/>
                  <a:pt x="f35" y="f85"/>
                </a:cubicBezTo>
                <a:cubicBezTo>
                  <a:pt x="f86" y="f85"/>
                  <a:pt x="f44" y="f85"/>
                  <a:pt x="f87" y="f85"/>
                </a:cubicBezTo>
                <a:cubicBezTo>
                  <a:pt x="f87" y="f88"/>
                  <a:pt x="f87" y="f89"/>
                  <a:pt x="f87" y="f78"/>
                </a:cubicBezTo>
                <a:cubicBezTo>
                  <a:pt x="f90" y="f78"/>
                  <a:pt x="f86" y="f78"/>
                  <a:pt x="f35" y="f7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13">
            <a:extLst>
              <a:ext uri="{FF2B5EF4-FFF2-40B4-BE49-F238E27FC236}">
                <a16:creationId xmlns:a16="http://schemas.microsoft.com/office/drawing/2014/main" id="{CD157F6E-B36A-C97F-63C5-475D23C3B2EF}"/>
              </a:ext>
            </a:extLst>
          </p:cNvPr>
          <p:cNvSpPr/>
          <p:nvPr/>
        </p:nvSpPr>
        <p:spPr>
          <a:xfrm>
            <a:off x="5847039" y="3263813"/>
            <a:ext cx="539752" cy="1027108"/>
          </a:xfrm>
          <a:custGeom>
            <a:avLst/>
            <a:gdLst>
              <a:gd name="f0" fmla="val 10800000"/>
              <a:gd name="f1" fmla="val 5400000"/>
              <a:gd name="f2" fmla="val 180"/>
              <a:gd name="f3" fmla="val w"/>
              <a:gd name="f4" fmla="val h"/>
              <a:gd name="f5" fmla="val 0"/>
              <a:gd name="f6" fmla="val 127"/>
              <a:gd name="f7" fmla="val 241"/>
              <a:gd name="f8" fmla="val 30"/>
              <a:gd name="f9" fmla="val 129"/>
              <a:gd name="f10" fmla="val 96"/>
              <a:gd name="f11" fmla="val 63"/>
              <a:gd name="f12" fmla="val 22"/>
              <a:gd name="f13" fmla="val 31"/>
              <a:gd name="f14" fmla="val 15"/>
              <a:gd name="f15" fmla="val 34"/>
              <a:gd name="f16" fmla="val 7"/>
              <a:gd name="f17" fmla="val 35"/>
              <a:gd name="f18" fmla="val 4"/>
              <a:gd name="f19" fmla="val 39"/>
              <a:gd name="f20" fmla="val 1"/>
              <a:gd name="f21" fmla="val 42"/>
              <a:gd name="f22" fmla="val 45"/>
              <a:gd name="f23" fmla="val 48"/>
              <a:gd name="f24" fmla="val 5"/>
              <a:gd name="f25" fmla="val 50"/>
              <a:gd name="f26" fmla="val 8"/>
              <a:gd name="f27" fmla="val 51"/>
              <a:gd name="f28" fmla="val 11"/>
              <a:gd name="f29" fmla="val 52"/>
              <a:gd name="f30" fmla="val 18"/>
              <a:gd name="f31" fmla="val 60"/>
              <a:gd name="f32" fmla="val 80"/>
              <a:gd name="f33" fmla="val 59"/>
              <a:gd name="f34" fmla="val 77"/>
              <a:gd name="f35" fmla="val 66"/>
              <a:gd name="f36" fmla="val 72"/>
              <a:gd name="f37" fmla="val 67"/>
              <a:gd name="f38" fmla="val 73"/>
              <a:gd name="f39" fmla="val 78"/>
              <a:gd name="f40" fmla="val 75"/>
              <a:gd name="f41" fmla="val 85"/>
              <a:gd name="f42" fmla="val 79"/>
              <a:gd name="f43" fmla="val 91"/>
              <a:gd name="f44" fmla="val 82"/>
              <a:gd name="f45" fmla="val 88"/>
              <a:gd name="f46" fmla="val 86"/>
              <a:gd name="f47" fmla="val 94"/>
              <a:gd name="f48" fmla="val 84"/>
              <a:gd name="f49" fmla="val 98"/>
              <a:gd name="f50" fmla="val 100"/>
              <a:gd name="f51" fmla="val 103"/>
              <a:gd name="f52" fmla="val 102"/>
              <a:gd name="f53" fmla="val 104"/>
              <a:gd name="f54" fmla="val 101"/>
              <a:gd name="f55" fmla="val 105"/>
              <a:gd name="f56" fmla="val 99"/>
              <a:gd name="f57" fmla="val 106"/>
              <a:gd name="f58" fmla="val 113"/>
              <a:gd name="f59" fmla="val 90"/>
              <a:gd name="f60" fmla="val 122"/>
              <a:gd name="f61" fmla="val 124"/>
              <a:gd name="f62" fmla="val 112"/>
              <a:gd name="f63" fmla="val 126"/>
              <a:gd name="f64" fmla="val 135"/>
              <a:gd name="f65" fmla="val 151"/>
              <a:gd name="f66" fmla="val 119"/>
              <a:gd name="f67" fmla="val 168"/>
              <a:gd name="f68" fmla="val 118"/>
              <a:gd name="f69" fmla="val 184"/>
              <a:gd name="f70" fmla="val 116"/>
              <a:gd name="f71" fmla="val 198"/>
              <a:gd name="f72" fmla="val 213"/>
              <a:gd name="f73" fmla="val 227"/>
              <a:gd name="f74" fmla="val 232"/>
              <a:gd name="f75" fmla="val 236"/>
              <a:gd name="f76" fmla="val 93"/>
              <a:gd name="f77" fmla="val 69"/>
              <a:gd name="f78" fmla="val 43"/>
              <a:gd name="f79" fmla="val 238"/>
              <a:gd name="f80" fmla="val 235"/>
              <a:gd name="f81" fmla="val 231"/>
              <a:gd name="f82" fmla="val 214"/>
              <a:gd name="f83" fmla="val 28"/>
              <a:gd name="f84" fmla="val 25"/>
              <a:gd name="f85" fmla="val 23"/>
              <a:gd name="f86" fmla="val 176"/>
              <a:gd name="f87" fmla="val 20"/>
              <a:gd name="f88" fmla="val 172"/>
              <a:gd name="f89" fmla="val 149"/>
              <a:gd name="f90" fmla="val 120"/>
              <a:gd name="f91" fmla="val 9"/>
              <a:gd name="f92" fmla="val 87"/>
              <a:gd name="f93" fmla="val 14"/>
              <a:gd name="f94" fmla="val 111"/>
              <a:gd name="f95" fmla="val 24"/>
              <a:gd name="f96" fmla="val 26"/>
              <a:gd name="f97" fmla="val 130"/>
              <a:gd name="f98" fmla="val 27"/>
              <a:gd name="f99" fmla="+- 0 0 -90"/>
              <a:gd name="f100" fmla="*/ f3 1 127"/>
              <a:gd name="f101" fmla="*/ f4 1 241"/>
              <a:gd name="f102" fmla="+- f7 0 f5"/>
              <a:gd name="f103" fmla="+- f6 0 f5"/>
              <a:gd name="f104" fmla="*/ f99 f0 1"/>
              <a:gd name="f105" fmla="*/ f103 1 127"/>
              <a:gd name="f106" fmla="*/ f102 1 241"/>
              <a:gd name="f107" fmla="*/ 30 f103 1"/>
              <a:gd name="f108" fmla="*/ 129 f102 1"/>
              <a:gd name="f109" fmla="*/ 30 f102 1"/>
              <a:gd name="f110" fmla="*/ 34 f103 1"/>
              <a:gd name="f111" fmla="*/ 7 f102 1"/>
              <a:gd name="f112" fmla="*/ 42 f103 1"/>
              <a:gd name="f113" fmla="*/ 1 f102 1"/>
              <a:gd name="f114" fmla="*/ 50 f103 1"/>
              <a:gd name="f115" fmla="*/ 8 f102 1"/>
              <a:gd name="f116" fmla="*/ 52 f103 1"/>
              <a:gd name="f117" fmla="*/ 18 f102 1"/>
              <a:gd name="f118" fmla="*/ 80 f102 1"/>
              <a:gd name="f119" fmla="*/ 67 f103 1"/>
              <a:gd name="f120" fmla="*/ 73 f102 1"/>
              <a:gd name="f121" fmla="*/ 79 f103 1"/>
              <a:gd name="f122" fmla="*/ 91 f102 1"/>
              <a:gd name="f123" fmla="*/ 94 f103 1"/>
              <a:gd name="f124" fmla="*/ 84 f102 1"/>
              <a:gd name="f125" fmla="*/ 103 f103 1"/>
              <a:gd name="f126" fmla="*/ 102 f102 1"/>
              <a:gd name="f127" fmla="*/ 106 f103 1"/>
              <a:gd name="f128" fmla="*/ 98 f102 1"/>
              <a:gd name="f129" fmla="*/ 124 f103 1"/>
              <a:gd name="f130" fmla="*/ 101 f102 1"/>
              <a:gd name="f131" fmla="*/ 126 f103 1"/>
              <a:gd name="f132" fmla="*/ 135 f102 1"/>
              <a:gd name="f133" fmla="*/ 118 f103 1"/>
              <a:gd name="f134" fmla="*/ 184 f102 1"/>
              <a:gd name="f135" fmla="*/ 227 f102 1"/>
              <a:gd name="f136" fmla="*/ 241 f102 1"/>
              <a:gd name="f137" fmla="*/ 43 f103 1"/>
              <a:gd name="f138" fmla="*/ 231 f102 1"/>
              <a:gd name="f139" fmla="*/ 28 f103 1"/>
              <a:gd name="f140" fmla="*/ 20 f103 1"/>
              <a:gd name="f141" fmla="*/ 172 f102 1"/>
              <a:gd name="f142" fmla="*/ 0 f103 1"/>
              <a:gd name="f143" fmla="*/ 93 f102 1"/>
              <a:gd name="f144" fmla="*/ 9 f103 1"/>
              <a:gd name="f145" fmla="*/ 87 f102 1"/>
              <a:gd name="f146" fmla="*/ 26 f103 1"/>
              <a:gd name="f147" fmla="*/ 130 f102 1"/>
              <a:gd name="f148" fmla="*/ f104 1 f2"/>
              <a:gd name="f149" fmla="*/ f107 1 127"/>
              <a:gd name="f150" fmla="*/ f108 1 241"/>
              <a:gd name="f151" fmla="*/ f109 1 241"/>
              <a:gd name="f152" fmla="*/ f110 1 127"/>
              <a:gd name="f153" fmla="*/ f111 1 241"/>
              <a:gd name="f154" fmla="*/ f112 1 127"/>
              <a:gd name="f155" fmla="*/ f113 1 241"/>
              <a:gd name="f156" fmla="*/ f114 1 127"/>
              <a:gd name="f157" fmla="*/ f115 1 241"/>
              <a:gd name="f158" fmla="*/ f116 1 127"/>
              <a:gd name="f159" fmla="*/ f117 1 241"/>
              <a:gd name="f160" fmla="*/ f118 1 241"/>
              <a:gd name="f161" fmla="*/ f119 1 127"/>
              <a:gd name="f162" fmla="*/ f120 1 241"/>
              <a:gd name="f163" fmla="*/ f121 1 127"/>
              <a:gd name="f164" fmla="*/ f122 1 241"/>
              <a:gd name="f165" fmla="*/ f123 1 127"/>
              <a:gd name="f166" fmla="*/ f124 1 241"/>
              <a:gd name="f167" fmla="*/ f125 1 127"/>
              <a:gd name="f168" fmla="*/ f126 1 241"/>
              <a:gd name="f169" fmla="*/ f127 1 127"/>
              <a:gd name="f170" fmla="*/ f128 1 241"/>
              <a:gd name="f171" fmla="*/ f129 1 127"/>
              <a:gd name="f172" fmla="*/ f130 1 241"/>
              <a:gd name="f173" fmla="*/ f131 1 127"/>
              <a:gd name="f174" fmla="*/ f132 1 241"/>
              <a:gd name="f175" fmla="*/ f133 1 127"/>
              <a:gd name="f176" fmla="*/ f134 1 241"/>
              <a:gd name="f177" fmla="*/ f135 1 241"/>
              <a:gd name="f178" fmla="*/ f136 1 241"/>
              <a:gd name="f179" fmla="*/ f137 1 127"/>
              <a:gd name="f180" fmla="*/ f138 1 241"/>
              <a:gd name="f181" fmla="*/ f139 1 127"/>
              <a:gd name="f182" fmla="*/ f140 1 127"/>
              <a:gd name="f183" fmla="*/ f141 1 241"/>
              <a:gd name="f184" fmla="*/ f142 1 127"/>
              <a:gd name="f185" fmla="*/ f143 1 241"/>
              <a:gd name="f186" fmla="*/ f144 1 127"/>
              <a:gd name="f187" fmla="*/ f145 1 241"/>
              <a:gd name="f188" fmla="*/ f146 1 127"/>
              <a:gd name="f189" fmla="*/ f147 1 241"/>
              <a:gd name="f190" fmla="*/ 0 1 f105"/>
              <a:gd name="f191" fmla="*/ f6 1 f105"/>
              <a:gd name="f192" fmla="*/ 0 1 f106"/>
              <a:gd name="f193" fmla="*/ f7 1 f106"/>
              <a:gd name="f194" fmla="+- f148 0 f1"/>
              <a:gd name="f195" fmla="*/ f149 1 f105"/>
              <a:gd name="f196" fmla="*/ f150 1 f106"/>
              <a:gd name="f197" fmla="*/ f151 1 f106"/>
              <a:gd name="f198" fmla="*/ f152 1 f105"/>
              <a:gd name="f199" fmla="*/ f153 1 f106"/>
              <a:gd name="f200" fmla="*/ f154 1 f105"/>
              <a:gd name="f201" fmla="*/ f155 1 f106"/>
              <a:gd name="f202" fmla="*/ f156 1 f105"/>
              <a:gd name="f203" fmla="*/ f157 1 f106"/>
              <a:gd name="f204" fmla="*/ f158 1 f105"/>
              <a:gd name="f205" fmla="*/ f159 1 f106"/>
              <a:gd name="f206" fmla="*/ f160 1 f106"/>
              <a:gd name="f207" fmla="*/ f161 1 f105"/>
              <a:gd name="f208" fmla="*/ f162 1 f106"/>
              <a:gd name="f209" fmla="*/ f163 1 f105"/>
              <a:gd name="f210" fmla="*/ f164 1 f106"/>
              <a:gd name="f211" fmla="*/ f165 1 f105"/>
              <a:gd name="f212" fmla="*/ f166 1 f106"/>
              <a:gd name="f213" fmla="*/ f167 1 f105"/>
              <a:gd name="f214" fmla="*/ f168 1 f106"/>
              <a:gd name="f215" fmla="*/ f169 1 f105"/>
              <a:gd name="f216" fmla="*/ f170 1 f106"/>
              <a:gd name="f217" fmla="*/ f171 1 f105"/>
              <a:gd name="f218" fmla="*/ f172 1 f106"/>
              <a:gd name="f219" fmla="*/ f173 1 f105"/>
              <a:gd name="f220" fmla="*/ f174 1 f106"/>
              <a:gd name="f221" fmla="*/ f175 1 f105"/>
              <a:gd name="f222" fmla="*/ f176 1 f106"/>
              <a:gd name="f223" fmla="*/ f177 1 f106"/>
              <a:gd name="f224" fmla="*/ f178 1 f106"/>
              <a:gd name="f225" fmla="*/ f179 1 f105"/>
              <a:gd name="f226" fmla="*/ f180 1 f106"/>
              <a:gd name="f227" fmla="*/ f181 1 f105"/>
              <a:gd name="f228" fmla="*/ f182 1 f105"/>
              <a:gd name="f229" fmla="*/ f183 1 f106"/>
              <a:gd name="f230" fmla="*/ f184 1 f105"/>
              <a:gd name="f231" fmla="*/ f185 1 f106"/>
              <a:gd name="f232" fmla="*/ f186 1 f105"/>
              <a:gd name="f233" fmla="*/ f187 1 f106"/>
              <a:gd name="f234" fmla="*/ f188 1 f105"/>
              <a:gd name="f235" fmla="*/ f189 1 f106"/>
              <a:gd name="f236" fmla="*/ f190 f100 1"/>
              <a:gd name="f237" fmla="*/ f191 f100 1"/>
              <a:gd name="f238" fmla="*/ f193 f101 1"/>
              <a:gd name="f239" fmla="*/ f192 f101 1"/>
              <a:gd name="f240" fmla="*/ f195 f100 1"/>
              <a:gd name="f241" fmla="*/ f196 f101 1"/>
              <a:gd name="f242" fmla="*/ f197 f101 1"/>
              <a:gd name="f243" fmla="*/ f198 f100 1"/>
              <a:gd name="f244" fmla="*/ f199 f101 1"/>
              <a:gd name="f245" fmla="*/ f200 f100 1"/>
              <a:gd name="f246" fmla="*/ f201 f101 1"/>
              <a:gd name="f247" fmla="*/ f202 f100 1"/>
              <a:gd name="f248" fmla="*/ f203 f101 1"/>
              <a:gd name="f249" fmla="*/ f204 f100 1"/>
              <a:gd name="f250" fmla="*/ f205 f101 1"/>
              <a:gd name="f251" fmla="*/ f206 f101 1"/>
              <a:gd name="f252" fmla="*/ f207 f100 1"/>
              <a:gd name="f253" fmla="*/ f208 f101 1"/>
              <a:gd name="f254" fmla="*/ f209 f100 1"/>
              <a:gd name="f255" fmla="*/ f210 f101 1"/>
              <a:gd name="f256" fmla="*/ f211 f100 1"/>
              <a:gd name="f257" fmla="*/ f212 f101 1"/>
              <a:gd name="f258" fmla="*/ f213 f100 1"/>
              <a:gd name="f259" fmla="*/ f214 f101 1"/>
              <a:gd name="f260" fmla="*/ f215 f100 1"/>
              <a:gd name="f261" fmla="*/ f216 f101 1"/>
              <a:gd name="f262" fmla="*/ f217 f100 1"/>
              <a:gd name="f263" fmla="*/ f218 f101 1"/>
              <a:gd name="f264" fmla="*/ f219 f100 1"/>
              <a:gd name="f265" fmla="*/ f220 f101 1"/>
              <a:gd name="f266" fmla="*/ f221 f100 1"/>
              <a:gd name="f267" fmla="*/ f222 f101 1"/>
              <a:gd name="f268" fmla="*/ f223 f101 1"/>
              <a:gd name="f269" fmla="*/ f224 f101 1"/>
              <a:gd name="f270" fmla="*/ f225 f100 1"/>
              <a:gd name="f271" fmla="*/ f226 f101 1"/>
              <a:gd name="f272" fmla="*/ f227 f100 1"/>
              <a:gd name="f273" fmla="*/ f228 f100 1"/>
              <a:gd name="f274" fmla="*/ f229 f101 1"/>
              <a:gd name="f275" fmla="*/ f230 f100 1"/>
              <a:gd name="f276" fmla="*/ f231 f101 1"/>
              <a:gd name="f277" fmla="*/ f232 f100 1"/>
              <a:gd name="f278" fmla="*/ f233 f101 1"/>
              <a:gd name="f279" fmla="*/ f234 f100 1"/>
              <a:gd name="f280" fmla="*/ f235 f101 1"/>
            </a:gdLst>
            <a:ahLst/>
            <a:cxnLst>
              <a:cxn ang="3cd4">
                <a:pos x="hc" y="t"/>
              </a:cxn>
              <a:cxn ang="0">
                <a:pos x="r" y="vc"/>
              </a:cxn>
              <a:cxn ang="cd4">
                <a:pos x="hc" y="b"/>
              </a:cxn>
              <a:cxn ang="cd2">
                <a:pos x="l" y="vc"/>
              </a:cxn>
              <a:cxn ang="f194">
                <a:pos x="f240" y="f241"/>
              </a:cxn>
              <a:cxn ang="f194">
                <a:pos x="f240" y="f242"/>
              </a:cxn>
              <a:cxn ang="f194">
                <a:pos x="f243" y="f244"/>
              </a:cxn>
              <a:cxn ang="f194">
                <a:pos x="f245" y="f246"/>
              </a:cxn>
              <a:cxn ang="f194">
                <a:pos x="f247" y="f248"/>
              </a:cxn>
              <a:cxn ang="f194">
                <a:pos x="f249" y="f250"/>
              </a:cxn>
              <a:cxn ang="f194">
                <a:pos x="f249" y="f251"/>
              </a:cxn>
              <a:cxn ang="f194">
                <a:pos x="f252" y="f253"/>
              </a:cxn>
              <a:cxn ang="f194">
                <a:pos x="f254" y="f255"/>
              </a:cxn>
              <a:cxn ang="f194">
                <a:pos x="f256" y="f257"/>
              </a:cxn>
              <a:cxn ang="f194">
                <a:pos x="f258" y="f259"/>
              </a:cxn>
              <a:cxn ang="f194">
                <a:pos x="f260" y="f261"/>
              </a:cxn>
              <a:cxn ang="f194">
                <a:pos x="f262" y="f263"/>
              </a:cxn>
              <a:cxn ang="f194">
                <a:pos x="f264" y="f265"/>
              </a:cxn>
              <a:cxn ang="f194">
                <a:pos x="f266" y="f267"/>
              </a:cxn>
              <a:cxn ang="f194">
                <a:pos x="f266" y="f268"/>
              </a:cxn>
              <a:cxn ang="f194">
                <a:pos x="f266" y="f269"/>
              </a:cxn>
              <a:cxn ang="f194">
                <a:pos x="f270" y="f269"/>
              </a:cxn>
              <a:cxn ang="f194">
                <a:pos x="f270" y="f271"/>
              </a:cxn>
              <a:cxn ang="f194">
                <a:pos x="f272" y="f267"/>
              </a:cxn>
              <a:cxn ang="f194">
                <a:pos x="f273" y="f274"/>
              </a:cxn>
              <a:cxn ang="f194">
                <a:pos x="f275" y="f276"/>
              </a:cxn>
              <a:cxn ang="f194">
                <a:pos x="f277" y="f278"/>
              </a:cxn>
              <a:cxn ang="f194">
                <a:pos x="f273" y="f259"/>
              </a:cxn>
              <a:cxn ang="f194">
                <a:pos x="f279" y="f280"/>
              </a:cxn>
              <a:cxn ang="f194">
                <a:pos x="f240" y="f241"/>
              </a:cxn>
            </a:cxnLst>
            <a:rect l="f236" t="f239" r="f237" b="f238"/>
            <a:pathLst>
              <a:path w="127" h="241">
                <a:moveTo>
                  <a:pt x="f8" y="f9"/>
                </a:moveTo>
                <a:cubicBezTo>
                  <a:pt x="f8" y="f10"/>
                  <a:pt x="f8" y="f11"/>
                  <a:pt x="f8" y="f8"/>
                </a:cubicBezTo>
                <a:cubicBezTo>
                  <a:pt x="f8" y="f12"/>
                  <a:pt x="f13" y="f14"/>
                  <a:pt x="f15" y="f16"/>
                </a:cubicBezTo>
                <a:cubicBezTo>
                  <a:pt x="f17" y="f18"/>
                  <a:pt x="f19" y="f20"/>
                  <a:pt x="f21" y="f20"/>
                </a:cubicBezTo>
                <a:cubicBezTo>
                  <a:pt x="f22" y="f5"/>
                  <a:pt x="f23" y="f24"/>
                  <a:pt x="f25" y="f26"/>
                </a:cubicBezTo>
                <a:cubicBezTo>
                  <a:pt x="f27" y="f28"/>
                  <a:pt x="f29" y="f14"/>
                  <a:pt x="f29" y="f30"/>
                </a:cubicBezTo>
                <a:cubicBezTo>
                  <a:pt x="f29" y="f19"/>
                  <a:pt x="f29" y="f31"/>
                  <a:pt x="f29" y="f32"/>
                </a:cubicBezTo>
                <a:cubicBezTo>
                  <a:pt x="f33" y="f34"/>
                  <a:pt x="f35" y="f36"/>
                  <a:pt x="f37" y="f38"/>
                </a:cubicBezTo>
                <a:cubicBezTo>
                  <a:pt x="f36" y="f39"/>
                  <a:pt x="f40" y="f41"/>
                  <a:pt x="f42" y="f43"/>
                </a:cubicBezTo>
                <a:cubicBezTo>
                  <a:pt x="f44" y="f45"/>
                  <a:pt x="f46" y="f42"/>
                  <a:pt x="f47" y="f48"/>
                </a:cubicBezTo>
                <a:cubicBezTo>
                  <a:pt x="f49" y="f45"/>
                  <a:pt x="f50" y="f10"/>
                  <a:pt x="f51" y="f52"/>
                </a:cubicBezTo>
                <a:cubicBezTo>
                  <a:pt x="f53" y="f54"/>
                  <a:pt x="f55" y="f56"/>
                  <a:pt x="f57" y="f49"/>
                </a:cubicBezTo>
                <a:cubicBezTo>
                  <a:pt x="f58" y="f59"/>
                  <a:pt x="f60" y="f43"/>
                  <a:pt x="f61" y="f54"/>
                </a:cubicBezTo>
                <a:cubicBezTo>
                  <a:pt x="f6" y="f62"/>
                  <a:pt x="f6" y="f61"/>
                  <a:pt x="f63" y="f64"/>
                </a:cubicBezTo>
                <a:cubicBezTo>
                  <a:pt x="f61" y="f65"/>
                  <a:pt x="f66" y="f67"/>
                  <a:pt x="f68" y="f69"/>
                </a:cubicBezTo>
                <a:cubicBezTo>
                  <a:pt x="f70" y="f71"/>
                  <a:pt x="f68" y="f72"/>
                  <a:pt x="f68" y="f73"/>
                </a:cubicBezTo>
                <a:cubicBezTo>
                  <a:pt x="f68" y="f74"/>
                  <a:pt x="f68" y="f75"/>
                  <a:pt x="f68" y="f7"/>
                </a:cubicBezTo>
                <a:cubicBezTo>
                  <a:pt x="f76" y="f7"/>
                  <a:pt x="f77" y="f7"/>
                  <a:pt x="f78" y="f7"/>
                </a:cubicBezTo>
                <a:cubicBezTo>
                  <a:pt x="f78" y="f79"/>
                  <a:pt x="f78" y="f80"/>
                  <a:pt x="f78" y="f81"/>
                </a:cubicBezTo>
                <a:cubicBezTo>
                  <a:pt x="f21" y="f82"/>
                  <a:pt x="f19" y="f71"/>
                  <a:pt x="f83" y="f69"/>
                </a:cubicBezTo>
                <a:cubicBezTo>
                  <a:pt x="f84" y="f2"/>
                  <a:pt x="f85" y="f86"/>
                  <a:pt x="f87" y="f88"/>
                </a:cubicBezTo>
                <a:cubicBezTo>
                  <a:pt x="f5" y="f89"/>
                  <a:pt x="f20" y="f90"/>
                  <a:pt x="f5" y="f76"/>
                </a:cubicBezTo>
                <a:cubicBezTo>
                  <a:pt x="f5" y="f46"/>
                  <a:pt x="f24" y="f48"/>
                  <a:pt x="f91" y="f92"/>
                </a:cubicBezTo>
                <a:cubicBezTo>
                  <a:pt x="f93" y="f43"/>
                  <a:pt x="f30" y="f10"/>
                  <a:pt x="f87" y="f52"/>
                </a:cubicBezTo>
                <a:cubicBezTo>
                  <a:pt x="f85" y="f94"/>
                  <a:pt x="f95" y="f90"/>
                  <a:pt x="f96" y="f97"/>
                </a:cubicBezTo>
                <a:cubicBezTo>
                  <a:pt x="f98" y="f97"/>
                  <a:pt x="f83" y="f9"/>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14">
            <a:extLst>
              <a:ext uri="{FF2B5EF4-FFF2-40B4-BE49-F238E27FC236}">
                <a16:creationId xmlns:a16="http://schemas.microsoft.com/office/drawing/2014/main" id="{AE6B4D61-ECB1-CF93-6AC1-835AEDF56DD7}"/>
              </a:ext>
            </a:extLst>
          </p:cNvPr>
          <p:cNvSpPr/>
          <p:nvPr/>
        </p:nvSpPr>
        <p:spPr>
          <a:xfrm>
            <a:off x="1039809" y="4584701"/>
            <a:ext cx="1265236" cy="976314"/>
          </a:xfrm>
          <a:custGeom>
            <a:avLst/>
            <a:gdLst>
              <a:gd name="f0" fmla="val 10800000"/>
              <a:gd name="f1" fmla="val 5400000"/>
              <a:gd name="f2" fmla="val 180"/>
              <a:gd name="f3" fmla="val w"/>
              <a:gd name="f4" fmla="val h"/>
              <a:gd name="f5" fmla="val 0"/>
              <a:gd name="f6" fmla="val 297"/>
              <a:gd name="f7" fmla="val 229"/>
              <a:gd name="f8" fmla="val 109"/>
              <a:gd name="f9" fmla="val 73"/>
              <a:gd name="f10" fmla="val 116"/>
              <a:gd name="f11" fmla="val 81"/>
              <a:gd name="f12" fmla="val 124"/>
              <a:gd name="f13" fmla="val 89"/>
              <a:gd name="f14" fmla="val 133"/>
              <a:gd name="f15" fmla="val 98"/>
              <a:gd name="f16" fmla="val 88"/>
              <a:gd name="f17" fmla="val 91"/>
              <a:gd name="f18" fmla="val 45"/>
              <a:gd name="f19" fmla="val 85"/>
              <a:gd name="f20" fmla="val 78"/>
              <a:gd name="f21" fmla="val 37"/>
              <a:gd name="f22" fmla="val 52"/>
              <a:gd name="f23" fmla="val 72"/>
              <a:gd name="f24" fmla="val 27"/>
              <a:gd name="f25" fmla="val 105"/>
              <a:gd name="f26" fmla="val 14"/>
              <a:gd name="f27" fmla="val 101"/>
              <a:gd name="f28" fmla="val 26"/>
              <a:gd name="f29" fmla="val 38"/>
              <a:gd name="f30" fmla="val 107"/>
              <a:gd name="f31" fmla="val 39"/>
              <a:gd name="f32" fmla="val 40"/>
              <a:gd name="f33" fmla="val 125"/>
              <a:gd name="f34" fmla="val 41"/>
              <a:gd name="f35" fmla="val 206"/>
              <a:gd name="f36" fmla="val 55"/>
              <a:gd name="f37" fmla="val 263"/>
              <a:gd name="f38" fmla="val 99"/>
              <a:gd name="f39" fmla="val 295"/>
              <a:gd name="f40" fmla="val 175"/>
              <a:gd name="f41" fmla="val 296"/>
              <a:gd name="f42" fmla="val 177"/>
              <a:gd name="f43" fmla="val 181"/>
              <a:gd name="f44" fmla="val 183"/>
              <a:gd name="f45" fmla="val 291"/>
              <a:gd name="f46" fmla="val 198"/>
              <a:gd name="f47" fmla="val 285"/>
              <a:gd name="f48" fmla="val 213"/>
              <a:gd name="f49" fmla="val 278"/>
              <a:gd name="f50" fmla="val 258"/>
              <a:gd name="f51" fmla="val 137"/>
              <a:gd name="f52" fmla="val 202"/>
              <a:gd name="f53" fmla="val 111"/>
              <a:gd name="f54" fmla="val 71"/>
              <a:gd name="f55" fmla="val 110"/>
              <a:gd name="f56" fmla="+- 0 0 -90"/>
              <a:gd name="f57" fmla="*/ f3 1 297"/>
              <a:gd name="f58" fmla="*/ f4 1 229"/>
              <a:gd name="f59" fmla="+- f7 0 f5"/>
              <a:gd name="f60" fmla="+- f6 0 f5"/>
              <a:gd name="f61" fmla="*/ f56 f0 1"/>
              <a:gd name="f62" fmla="*/ f60 1 297"/>
              <a:gd name="f63" fmla="*/ f59 1 229"/>
              <a:gd name="f64" fmla="*/ 109 f60 1"/>
              <a:gd name="f65" fmla="*/ 73 f59 1"/>
              <a:gd name="f66" fmla="*/ 133 f60 1"/>
              <a:gd name="f67" fmla="*/ 98 f59 1"/>
              <a:gd name="f68" fmla="*/ 0 f60 1"/>
              <a:gd name="f69" fmla="*/ 78 f59 1"/>
              <a:gd name="f70" fmla="*/ 0 f59 1"/>
              <a:gd name="f71" fmla="*/ 98 f60 1"/>
              <a:gd name="f72" fmla="*/ 38 f59 1"/>
              <a:gd name="f73" fmla="*/ 125 f60 1"/>
              <a:gd name="f74" fmla="*/ 41 f59 1"/>
              <a:gd name="f75" fmla="*/ 295 f60 1"/>
              <a:gd name="f76" fmla="*/ 175 f59 1"/>
              <a:gd name="f77" fmla="*/ 297 f60 1"/>
              <a:gd name="f78" fmla="*/ 183 f59 1"/>
              <a:gd name="f79" fmla="*/ 278 f60 1"/>
              <a:gd name="f80" fmla="*/ 229 f59 1"/>
              <a:gd name="f81" fmla="*/ 111 f60 1"/>
              <a:gd name="f82" fmla="*/ 71 f59 1"/>
              <a:gd name="f83" fmla="*/ f61 1 f2"/>
              <a:gd name="f84" fmla="*/ f64 1 297"/>
              <a:gd name="f85" fmla="*/ f65 1 229"/>
              <a:gd name="f86" fmla="*/ f66 1 297"/>
              <a:gd name="f87" fmla="*/ f67 1 229"/>
              <a:gd name="f88" fmla="*/ f68 1 297"/>
              <a:gd name="f89" fmla="*/ f69 1 229"/>
              <a:gd name="f90" fmla="*/ f70 1 229"/>
              <a:gd name="f91" fmla="*/ f71 1 297"/>
              <a:gd name="f92" fmla="*/ f72 1 229"/>
              <a:gd name="f93" fmla="*/ f73 1 297"/>
              <a:gd name="f94" fmla="*/ f74 1 229"/>
              <a:gd name="f95" fmla="*/ f75 1 297"/>
              <a:gd name="f96" fmla="*/ f76 1 229"/>
              <a:gd name="f97" fmla="*/ f77 1 297"/>
              <a:gd name="f98" fmla="*/ f78 1 229"/>
              <a:gd name="f99" fmla="*/ f79 1 297"/>
              <a:gd name="f100" fmla="*/ f80 1 229"/>
              <a:gd name="f101" fmla="*/ f81 1 297"/>
              <a:gd name="f102" fmla="*/ f82 1 229"/>
              <a:gd name="f103" fmla="*/ 0 1 f62"/>
              <a:gd name="f104" fmla="*/ f6 1 f62"/>
              <a:gd name="f105" fmla="*/ 0 1 f63"/>
              <a:gd name="f106" fmla="*/ f7 1 f63"/>
              <a:gd name="f107" fmla="+- f83 0 f1"/>
              <a:gd name="f108" fmla="*/ f84 1 f62"/>
              <a:gd name="f109" fmla="*/ f85 1 f63"/>
              <a:gd name="f110" fmla="*/ f86 1 f62"/>
              <a:gd name="f111" fmla="*/ f87 1 f63"/>
              <a:gd name="f112" fmla="*/ f88 1 f62"/>
              <a:gd name="f113" fmla="*/ f89 1 f63"/>
              <a:gd name="f114" fmla="*/ f90 1 f63"/>
              <a:gd name="f115" fmla="*/ f91 1 f62"/>
              <a:gd name="f116" fmla="*/ f92 1 f63"/>
              <a:gd name="f117" fmla="*/ f93 1 f62"/>
              <a:gd name="f118" fmla="*/ f94 1 f63"/>
              <a:gd name="f119" fmla="*/ f95 1 f62"/>
              <a:gd name="f120" fmla="*/ f96 1 f63"/>
              <a:gd name="f121" fmla="*/ f97 1 f62"/>
              <a:gd name="f122" fmla="*/ f98 1 f63"/>
              <a:gd name="f123" fmla="*/ f99 1 f62"/>
              <a:gd name="f124" fmla="*/ f100 1 f63"/>
              <a:gd name="f125" fmla="*/ f101 1 f62"/>
              <a:gd name="f126" fmla="*/ f102 1 f63"/>
              <a:gd name="f127" fmla="*/ f103 f57 1"/>
              <a:gd name="f128" fmla="*/ f104 f57 1"/>
              <a:gd name="f129" fmla="*/ f106 f58 1"/>
              <a:gd name="f130" fmla="*/ f105 f58 1"/>
              <a:gd name="f131" fmla="*/ f108 f57 1"/>
              <a:gd name="f132" fmla="*/ f109 f58 1"/>
              <a:gd name="f133" fmla="*/ f110 f57 1"/>
              <a:gd name="f134" fmla="*/ f111 f58 1"/>
              <a:gd name="f135" fmla="*/ f112 f57 1"/>
              <a:gd name="f136" fmla="*/ f113 f58 1"/>
              <a:gd name="f137" fmla="*/ f114 f58 1"/>
              <a:gd name="f138" fmla="*/ f115 f57 1"/>
              <a:gd name="f139" fmla="*/ f116 f58 1"/>
              <a:gd name="f140" fmla="*/ f117 f57 1"/>
              <a:gd name="f141" fmla="*/ f118 f58 1"/>
              <a:gd name="f142" fmla="*/ f119 f57 1"/>
              <a:gd name="f143" fmla="*/ f120 f58 1"/>
              <a:gd name="f144" fmla="*/ f121 f57 1"/>
              <a:gd name="f145" fmla="*/ f122 f58 1"/>
              <a:gd name="f146" fmla="*/ f123 f57 1"/>
              <a:gd name="f147" fmla="*/ f124 f58 1"/>
              <a:gd name="f148" fmla="*/ f125 f57 1"/>
              <a:gd name="f149" fmla="*/ f126 f58 1"/>
            </a:gdLst>
            <a:ahLst/>
            <a:cxnLst>
              <a:cxn ang="3cd4">
                <a:pos x="hc" y="t"/>
              </a:cxn>
              <a:cxn ang="0">
                <a:pos x="r" y="vc"/>
              </a:cxn>
              <a:cxn ang="cd4">
                <a:pos x="hc" y="b"/>
              </a:cxn>
              <a:cxn ang="cd2">
                <a:pos x="l" y="vc"/>
              </a:cxn>
              <a:cxn ang="f107">
                <a:pos x="f131" y="f132"/>
              </a:cxn>
              <a:cxn ang="f107">
                <a:pos x="f133" y="f134"/>
              </a:cxn>
              <a:cxn ang="f107">
                <a:pos x="f135" y="f136"/>
              </a:cxn>
              <a:cxn ang="f107">
                <a:pos x="f131" y="f137"/>
              </a:cxn>
              <a:cxn ang="f107">
                <a:pos x="f138" y="f139"/>
              </a:cxn>
              <a:cxn ang="f107">
                <a:pos x="f140" y="f141"/>
              </a:cxn>
              <a:cxn ang="f107">
                <a:pos x="f142" y="f143"/>
              </a:cxn>
              <a:cxn ang="f107">
                <a:pos x="f144" y="f145"/>
              </a:cxn>
              <a:cxn ang="f107">
                <a:pos x="f146" y="f147"/>
              </a:cxn>
              <a:cxn ang="f107">
                <a:pos x="f148" y="f149"/>
              </a:cxn>
              <a:cxn ang="f107">
                <a:pos x="f131" y="f132"/>
              </a:cxn>
            </a:cxnLst>
            <a:rect l="f127" t="f130" r="f128" b="f129"/>
            <a:pathLst>
              <a:path w="297" h="229">
                <a:moveTo>
                  <a:pt x="f8" y="f9"/>
                </a:moveTo>
                <a:cubicBezTo>
                  <a:pt x="f10" y="f11"/>
                  <a:pt x="f12" y="f13"/>
                  <a:pt x="f14" y="f15"/>
                </a:cubicBezTo>
                <a:cubicBezTo>
                  <a:pt x="f16" y="f17"/>
                  <a:pt x="f18" y="f19"/>
                  <a:pt x="f5" y="f20"/>
                </a:cubicBezTo>
                <a:cubicBezTo>
                  <a:pt x="f21" y="f22"/>
                  <a:pt x="f23" y="f24"/>
                  <a:pt x="f8" y="f5"/>
                </a:cubicBezTo>
                <a:cubicBezTo>
                  <a:pt x="f25" y="f26"/>
                  <a:pt x="f27" y="f28"/>
                  <a:pt x="f15" y="f29"/>
                </a:cubicBezTo>
                <a:cubicBezTo>
                  <a:pt x="f30" y="f31"/>
                  <a:pt x="f10" y="f32"/>
                  <a:pt x="f33" y="f34"/>
                </a:cubicBezTo>
                <a:cubicBezTo>
                  <a:pt x="f35" y="f36"/>
                  <a:pt x="f37" y="f38"/>
                  <a:pt x="f39" y="f40"/>
                </a:cubicBezTo>
                <a:cubicBezTo>
                  <a:pt x="f41" y="f42"/>
                  <a:pt x="f6" y="f43"/>
                  <a:pt x="f6" y="f44"/>
                </a:cubicBezTo>
                <a:cubicBezTo>
                  <a:pt x="f45" y="f46"/>
                  <a:pt x="f47" y="f48"/>
                  <a:pt x="f49" y="f7"/>
                </a:cubicBezTo>
                <a:cubicBezTo>
                  <a:pt x="f50" y="f51"/>
                  <a:pt x="f52" y="f19"/>
                  <a:pt x="f53" y="f54"/>
                </a:cubicBezTo>
                <a:cubicBezTo>
                  <a:pt x="f55" y="f23"/>
                  <a:pt x="f55" y="f23"/>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15">
            <a:extLst>
              <a:ext uri="{FF2B5EF4-FFF2-40B4-BE49-F238E27FC236}">
                <a16:creationId xmlns:a16="http://schemas.microsoft.com/office/drawing/2014/main" id="{96B1FE83-F988-49F6-3D2C-7E615148402B}"/>
              </a:ext>
            </a:extLst>
          </p:cNvPr>
          <p:cNvSpPr/>
          <p:nvPr/>
        </p:nvSpPr>
        <p:spPr>
          <a:xfrm>
            <a:off x="1449388" y="5518147"/>
            <a:ext cx="1004889" cy="1082677"/>
          </a:xfrm>
          <a:custGeom>
            <a:avLst/>
            <a:gdLst>
              <a:gd name="f0" fmla="val 10800000"/>
              <a:gd name="f1" fmla="val 5400000"/>
              <a:gd name="f2" fmla="val 180"/>
              <a:gd name="f3" fmla="val w"/>
              <a:gd name="f4" fmla="val h"/>
              <a:gd name="f5" fmla="val 0"/>
              <a:gd name="f6" fmla="val 236"/>
              <a:gd name="f7" fmla="val 254"/>
              <a:gd name="f8" fmla="val 212"/>
              <a:gd name="f9" fmla="val 131"/>
              <a:gd name="f10" fmla="val 132"/>
              <a:gd name="f11" fmla="val 253"/>
              <a:gd name="f12" fmla="val 243"/>
              <a:gd name="f13" fmla="val 233"/>
              <a:gd name="f14" fmla="val 224"/>
              <a:gd name="f15" fmla="val 18"/>
              <a:gd name="f16" fmla="val 220"/>
              <a:gd name="f17" fmla="val 35"/>
              <a:gd name="f18" fmla="val 218"/>
              <a:gd name="f19" fmla="val 51"/>
              <a:gd name="f20" fmla="val 213"/>
              <a:gd name="f21" fmla="val 111"/>
              <a:gd name="f22" fmla="val 195"/>
              <a:gd name="f23" fmla="val 152"/>
              <a:gd name="f24" fmla="val 155"/>
              <a:gd name="f25" fmla="val 173"/>
              <a:gd name="f26" fmla="val 96"/>
              <a:gd name="f27" fmla="val 185"/>
              <a:gd name="f28" fmla="val 65"/>
              <a:gd name="f29" fmla="val 197"/>
              <a:gd name="f30" fmla="val 209"/>
              <a:gd name="f31" fmla="val 4"/>
              <a:gd name="f32" fmla="val 210"/>
              <a:gd name="f33" fmla="val 3"/>
              <a:gd name="f34" fmla="val 211"/>
              <a:gd name="f35" fmla="val 2"/>
              <a:gd name="f36" fmla="+- 0 0 -90"/>
              <a:gd name="f37" fmla="*/ f3 1 236"/>
              <a:gd name="f38" fmla="*/ f4 1 254"/>
              <a:gd name="f39" fmla="+- f7 0 f5"/>
              <a:gd name="f40" fmla="+- f6 0 f5"/>
              <a:gd name="f41" fmla="*/ f36 f0 1"/>
              <a:gd name="f42" fmla="*/ f40 1 236"/>
              <a:gd name="f43" fmla="*/ f39 1 254"/>
              <a:gd name="f44" fmla="*/ 212 f40 1"/>
              <a:gd name="f45" fmla="*/ 0 f39 1"/>
              <a:gd name="f46" fmla="*/ 0 f40 1"/>
              <a:gd name="f47" fmla="*/ 253 f39 1"/>
              <a:gd name="f48" fmla="*/ 224 f39 1"/>
              <a:gd name="f49" fmla="*/ 51 f40 1"/>
              <a:gd name="f50" fmla="*/ 213 f39 1"/>
              <a:gd name="f51" fmla="*/ 173 f40 1"/>
              <a:gd name="f52" fmla="*/ 96 f39 1"/>
              <a:gd name="f53" fmla="*/ 209 f40 1"/>
              <a:gd name="f54" fmla="*/ 4 f39 1"/>
              <a:gd name="f55" fmla="*/ f41 1 f2"/>
              <a:gd name="f56" fmla="*/ f44 1 236"/>
              <a:gd name="f57" fmla="*/ f45 1 254"/>
              <a:gd name="f58" fmla="*/ f46 1 236"/>
              <a:gd name="f59" fmla="*/ f47 1 254"/>
              <a:gd name="f60" fmla="*/ f48 1 254"/>
              <a:gd name="f61" fmla="*/ f49 1 236"/>
              <a:gd name="f62" fmla="*/ f50 1 254"/>
              <a:gd name="f63" fmla="*/ f51 1 236"/>
              <a:gd name="f64" fmla="*/ f52 1 254"/>
              <a:gd name="f65" fmla="*/ f53 1 236"/>
              <a:gd name="f66" fmla="*/ f54 1 254"/>
              <a:gd name="f67" fmla="*/ 0 1 f42"/>
              <a:gd name="f68" fmla="*/ f6 1 f42"/>
              <a:gd name="f69" fmla="*/ 0 1 f43"/>
              <a:gd name="f70" fmla="*/ f7 1 f43"/>
              <a:gd name="f71" fmla="+- f55 0 f1"/>
              <a:gd name="f72" fmla="*/ f56 1 f42"/>
              <a:gd name="f73" fmla="*/ f57 1 f43"/>
              <a:gd name="f74" fmla="*/ f58 1 f42"/>
              <a:gd name="f75" fmla="*/ f59 1 f43"/>
              <a:gd name="f76" fmla="*/ f60 1 f43"/>
              <a:gd name="f77" fmla="*/ f61 1 f42"/>
              <a:gd name="f78" fmla="*/ f62 1 f43"/>
              <a:gd name="f79" fmla="*/ f63 1 f42"/>
              <a:gd name="f80" fmla="*/ f64 1 f43"/>
              <a:gd name="f81" fmla="*/ f65 1 f42"/>
              <a:gd name="f82" fmla="*/ f66 1 f43"/>
              <a:gd name="f83" fmla="*/ f67 f37 1"/>
              <a:gd name="f84" fmla="*/ f68 f37 1"/>
              <a:gd name="f85" fmla="*/ f70 f38 1"/>
              <a:gd name="f86" fmla="*/ f69 f38 1"/>
              <a:gd name="f87" fmla="*/ f72 f37 1"/>
              <a:gd name="f88" fmla="*/ f73 f38 1"/>
              <a:gd name="f89" fmla="*/ f74 f37 1"/>
              <a:gd name="f90" fmla="*/ f75 f38 1"/>
              <a:gd name="f91" fmla="*/ f76 f38 1"/>
              <a:gd name="f92" fmla="*/ f77 f37 1"/>
              <a:gd name="f93" fmla="*/ f78 f38 1"/>
              <a:gd name="f94" fmla="*/ f79 f37 1"/>
              <a:gd name="f95" fmla="*/ f80 f38 1"/>
              <a:gd name="f96" fmla="*/ f81 f37 1"/>
              <a:gd name="f97" fmla="*/ f82 f38 1"/>
            </a:gdLst>
            <a:ahLst/>
            <a:cxnLst>
              <a:cxn ang="3cd4">
                <a:pos x="hc" y="t"/>
              </a:cxn>
              <a:cxn ang="0">
                <a:pos x="r" y="vc"/>
              </a:cxn>
              <a:cxn ang="cd4">
                <a:pos x="hc" y="b"/>
              </a:cxn>
              <a:cxn ang="cd2">
                <a:pos x="l" y="vc"/>
              </a:cxn>
              <a:cxn ang="f71">
                <a:pos x="f87" y="f88"/>
              </a:cxn>
              <a:cxn ang="f71">
                <a:pos x="f89" y="f90"/>
              </a:cxn>
              <a:cxn ang="f71">
                <a:pos x="f89" y="f91"/>
              </a:cxn>
              <a:cxn ang="f71">
                <a:pos x="f92" y="f93"/>
              </a:cxn>
              <a:cxn ang="f71">
                <a:pos x="f94" y="f95"/>
              </a:cxn>
              <a:cxn ang="f71">
                <a:pos x="f96" y="f97"/>
              </a:cxn>
              <a:cxn ang="f71">
                <a:pos x="f87" y="f88"/>
              </a:cxn>
            </a:cxnLst>
            <a:rect l="f83" t="f86" r="f84" b="f85"/>
            <a:pathLst>
              <a:path w="236" h="254">
                <a:moveTo>
                  <a:pt x="f8" y="f5"/>
                </a:moveTo>
                <a:cubicBezTo>
                  <a:pt x="f6" y="f9"/>
                  <a:pt x="f10" y="f7"/>
                  <a:pt x="f5" y="f11"/>
                </a:cubicBezTo>
                <a:cubicBezTo>
                  <a:pt x="f5" y="f12"/>
                  <a:pt x="f5" y="f13"/>
                  <a:pt x="f5" y="f14"/>
                </a:cubicBezTo>
                <a:cubicBezTo>
                  <a:pt x="f15" y="f16"/>
                  <a:pt x="f17" y="f18"/>
                  <a:pt x="f19" y="f20"/>
                </a:cubicBezTo>
                <a:cubicBezTo>
                  <a:pt x="f21" y="f22"/>
                  <a:pt x="f23" y="f24"/>
                  <a:pt x="f25" y="f26"/>
                </a:cubicBezTo>
                <a:cubicBezTo>
                  <a:pt x="f27" y="f28"/>
                  <a:pt x="f29" y="f17"/>
                  <a:pt x="f30" y="f31"/>
                </a:cubicBezTo>
                <a:cubicBezTo>
                  <a:pt x="f32" y="f33"/>
                  <a:pt x="f34" y="f35"/>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6">
            <a:extLst>
              <a:ext uri="{FF2B5EF4-FFF2-40B4-BE49-F238E27FC236}">
                <a16:creationId xmlns:a16="http://schemas.microsoft.com/office/drawing/2014/main" id="{5DF4173C-6803-CBDD-FE03-F26EAE064E46}"/>
              </a:ext>
            </a:extLst>
          </p:cNvPr>
          <p:cNvSpPr/>
          <p:nvPr/>
        </p:nvSpPr>
        <p:spPr>
          <a:xfrm>
            <a:off x="5700991" y="1498518"/>
            <a:ext cx="503240" cy="503240"/>
          </a:xfrm>
          <a:custGeom>
            <a:avLst/>
            <a:gdLst>
              <a:gd name="f0" fmla="val 10800000"/>
              <a:gd name="f1" fmla="val 5400000"/>
              <a:gd name="f2" fmla="val 180"/>
              <a:gd name="f3" fmla="val w"/>
              <a:gd name="f4" fmla="val h"/>
              <a:gd name="f5" fmla="val 0"/>
              <a:gd name="f6" fmla="val 118"/>
              <a:gd name="f7" fmla="val 60"/>
              <a:gd name="f8" fmla="val 1"/>
              <a:gd name="f9" fmla="val 92"/>
              <a:gd name="f10" fmla="val 28"/>
              <a:gd name="f11" fmla="val 117"/>
              <a:gd name="f12" fmla="val 90"/>
              <a:gd name="f13" fmla="val 58"/>
              <a:gd name="f14" fmla="val 26"/>
              <a:gd name="f15" fmla="val 91"/>
              <a:gd name="f16" fmla="val 27"/>
              <a:gd name="f17" fmla="val 31"/>
              <a:gd name="f18" fmla="val 54"/>
              <a:gd name="f19" fmla="val 32"/>
              <a:gd name="f20" fmla="val 56"/>
              <a:gd name="f21" fmla="val 33"/>
              <a:gd name="f22" fmla="val 61"/>
              <a:gd name="f23" fmla="val 35"/>
              <a:gd name="f24" fmla="val 45"/>
              <a:gd name="f25" fmla="val 64"/>
              <a:gd name="f26" fmla="val 43"/>
              <a:gd name="f27" fmla="val 79"/>
              <a:gd name="f28" fmla="val 80"/>
              <a:gd name="f29" fmla="val 63"/>
              <a:gd name="f30" fmla="val 81"/>
              <a:gd name="f31" fmla="val 66"/>
              <a:gd name="f32" fmla="val 76"/>
              <a:gd name="f33" fmla="val 68"/>
              <a:gd name="f34" fmla="val 75"/>
              <a:gd name="f35" fmla="val 69"/>
              <a:gd name="f36" fmla="val 73"/>
              <a:gd name="f37" fmla="val 70"/>
              <a:gd name="f38" fmla="val 72"/>
              <a:gd name="f39" fmla="val 59"/>
              <a:gd name="f40" fmla="val 93"/>
              <a:gd name="f41" fmla="val 99"/>
              <a:gd name="f42" fmla="val 53"/>
              <a:gd name="f43" fmla="val 50"/>
              <a:gd name="f44" fmla="val 98"/>
              <a:gd name="f45" fmla="val 46"/>
              <a:gd name="f46" fmla="val 39"/>
              <a:gd name="f47" fmla="val 40"/>
              <a:gd name="f48" fmla="val 41"/>
              <a:gd name="f49" fmla="val 37"/>
              <a:gd name="f50" fmla="val 65"/>
              <a:gd name="f51" fmla="val 57"/>
              <a:gd name="f52" fmla="val 24"/>
              <a:gd name="f53" fmla="val 42"/>
              <a:gd name="f54" fmla="+- 0 0 -90"/>
              <a:gd name="f55" fmla="*/ f3 1 118"/>
              <a:gd name="f56" fmla="*/ f4 1 118"/>
              <a:gd name="f57" fmla="+- f6 0 f5"/>
              <a:gd name="f58" fmla="*/ f54 f0 1"/>
              <a:gd name="f59" fmla="*/ f57 1 118"/>
              <a:gd name="f60" fmla="*/ 60 f57 1"/>
              <a:gd name="f61" fmla="*/ 1 f57 1"/>
              <a:gd name="f62" fmla="*/ 118 f57 1"/>
              <a:gd name="f63" fmla="*/ 58 f57 1"/>
              <a:gd name="f64" fmla="*/ 31 f57 1"/>
              <a:gd name="f65" fmla="*/ 54 f57 1"/>
              <a:gd name="f66" fmla="*/ 35 f57 1"/>
              <a:gd name="f67" fmla="*/ 61 f57 1"/>
              <a:gd name="f68" fmla="*/ 56 f57 1"/>
              <a:gd name="f69" fmla="*/ 79 f57 1"/>
              <a:gd name="f70" fmla="*/ 66 f57 1"/>
              <a:gd name="f71" fmla="*/ 76 f57 1"/>
              <a:gd name="f72" fmla="*/ 70 f57 1"/>
              <a:gd name="f73" fmla="*/ 72 f57 1"/>
              <a:gd name="f74" fmla="*/ 90 f57 1"/>
              <a:gd name="f75" fmla="*/ 99 f57 1"/>
              <a:gd name="f76" fmla="*/ 50 f57 1"/>
              <a:gd name="f77" fmla="*/ 40 f57 1"/>
              <a:gd name="f78" fmla="*/ 65 f57 1"/>
              <a:gd name="f79" fmla="*/ f58 1 f2"/>
              <a:gd name="f80" fmla="*/ f60 1 118"/>
              <a:gd name="f81" fmla="*/ f61 1 118"/>
              <a:gd name="f82" fmla="*/ f62 1 118"/>
              <a:gd name="f83" fmla="*/ f63 1 118"/>
              <a:gd name="f84" fmla="*/ f64 1 118"/>
              <a:gd name="f85" fmla="*/ f65 1 118"/>
              <a:gd name="f86" fmla="*/ f66 1 118"/>
              <a:gd name="f87" fmla="*/ f67 1 118"/>
              <a:gd name="f88" fmla="*/ f68 1 118"/>
              <a:gd name="f89" fmla="*/ f69 1 118"/>
              <a:gd name="f90" fmla="*/ f70 1 118"/>
              <a:gd name="f91" fmla="*/ f71 1 118"/>
              <a:gd name="f92" fmla="*/ f72 1 118"/>
              <a:gd name="f93" fmla="*/ f73 1 118"/>
              <a:gd name="f94" fmla="*/ f74 1 118"/>
              <a:gd name="f95" fmla="*/ f75 1 118"/>
              <a:gd name="f96" fmla="*/ f76 1 118"/>
              <a:gd name="f97" fmla="*/ f77 1 118"/>
              <a:gd name="f98" fmla="*/ f78 1 118"/>
              <a:gd name="f99" fmla="*/ 0 1 f59"/>
              <a:gd name="f100" fmla="*/ f6 1 f59"/>
              <a:gd name="f101" fmla="+- f79 0 f1"/>
              <a:gd name="f102" fmla="*/ f80 1 f59"/>
              <a:gd name="f103" fmla="*/ f81 1 f59"/>
              <a:gd name="f104" fmla="*/ f82 1 f59"/>
              <a:gd name="f105" fmla="*/ f83 1 f59"/>
              <a:gd name="f106" fmla="*/ f84 1 f59"/>
              <a:gd name="f107" fmla="*/ f85 1 f59"/>
              <a:gd name="f108" fmla="*/ f86 1 f59"/>
              <a:gd name="f109" fmla="*/ f87 1 f59"/>
              <a:gd name="f110" fmla="*/ f88 1 f59"/>
              <a:gd name="f111" fmla="*/ f89 1 f59"/>
              <a:gd name="f112" fmla="*/ f90 1 f59"/>
              <a:gd name="f113" fmla="*/ f91 1 f59"/>
              <a:gd name="f114" fmla="*/ f92 1 f59"/>
              <a:gd name="f115" fmla="*/ f93 1 f59"/>
              <a:gd name="f116" fmla="*/ f94 1 f59"/>
              <a:gd name="f117" fmla="*/ f95 1 f59"/>
              <a:gd name="f118" fmla="*/ f96 1 f59"/>
              <a:gd name="f119" fmla="*/ f97 1 f59"/>
              <a:gd name="f120" fmla="*/ f98 1 f59"/>
              <a:gd name="f121" fmla="*/ f99 f55 1"/>
              <a:gd name="f122" fmla="*/ f100 f55 1"/>
              <a:gd name="f123" fmla="*/ f100 f56 1"/>
              <a:gd name="f124" fmla="*/ f99 f56 1"/>
              <a:gd name="f125" fmla="*/ f102 f55 1"/>
              <a:gd name="f126" fmla="*/ f103 f56 1"/>
              <a:gd name="f127" fmla="*/ f104 f55 1"/>
              <a:gd name="f128" fmla="*/ f102 f56 1"/>
              <a:gd name="f129" fmla="*/ f105 f55 1"/>
              <a:gd name="f130" fmla="*/ f104 f56 1"/>
              <a:gd name="f131" fmla="*/ f103 f55 1"/>
              <a:gd name="f132" fmla="*/ f105 f56 1"/>
              <a:gd name="f133" fmla="*/ f106 f55 1"/>
              <a:gd name="f134" fmla="*/ f107 f56 1"/>
              <a:gd name="f135" fmla="*/ f108 f55 1"/>
              <a:gd name="f136" fmla="*/ f109 f56 1"/>
              <a:gd name="f137" fmla="*/ f110 f55 1"/>
              <a:gd name="f138" fmla="*/ f111 f56 1"/>
              <a:gd name="f139" fmla="*/ f112 f55 1"/>
              <a:gd name="f140" fmla="*/ f113 f56 1"/>
              <a:gd name="f141" fmla="*/ f114 f55 1"/>
              <a:gd name="f142" fmla="*/ f115 f56 1"/>
              <a:gd name="f143" fmla="*/ f116 f55 1"/>
              <a:gd name="f144" fmla="*/ f117 f55 1"/>
              <a:gd name="f145" fmla="*/ f118 f56 1"/>
              <a:gd name="f146" fmla="*/ f119 f56 1"/>
              <a:gd name="f147" fmla="*/ f120 f55 1"/>
              <a:gd name="f148" fmla="*/ f106 f56 1"/>
            </a:gdLst>
            <a:ahLst/>
            <a:cxnLst>
              <a:cxn ang="3cd4">
                <a:pos x="hc" y="t"/>
              </a:cxn>
              <a:cxn ang="0">
                <a:pos x="r" y="vc"/>
              </a:cxn>
              <a:cxn ang="cd4">
                <a:pos x="hc" y="b"/>
              </a:cxn>
              <a:cxn ang="cd2">
                <a:pos x="l" y="vc"/>
              </a:cxn>
              <a:cxn ang="f101">
                <a:pos x="f125" y="f126"/>
              </a:cxn>
              <a:cxn ang="f101">
                <a:pos x="f127" y="f128"/>
              </a:cxn>
              <a:cxn ang="f101">
                <a:pos x="f129" y="f130"/>
              </a:cxn>
              <a:cxn ang="f101">
                <a:pos x="f131" y="f132"/>
              </a:cxn>
              <a:cxn ang="f101">
                <a:pos x="f125" y="f126"/>
              </a:cxn>
              <a:cxn ang="f101">
                <a:pos x="f133" y="f134"/>
              </a:cxn>
              <a:cxn ang="f101">
                <a:pos x="f135" y="f136"/>
              </a:cxn>
              <a:cxn ang="f101">
                <a:pos x="f137" y="f138"/>
              </a:cxn>
              <a:cxn ang="f101">
                <a:pos x="f139" y="f140"/>
              </a:cxn>
              <a:cxn ang="f101">
                <a:pos x="f141" y="f142"/>
              </a:cxn>
              <a:cxn ang="f101">
                <a:pos x="f143" y="f128"/>
              </a:cxn>
              <a:cxn ang="f101">
                <a:pos x="f144" y="f145"/>
              </a:cxn>
              <a:cxn ang="f101">
                <a:pos x="f143" y="f146"/>
              </a:cxn>
              <a:cxn ang="f101">
                <a:pos x="f147" y="f148"/>
              </a:cxn>
              <a:cxn ang="f101">
                <a:pos x="f133" y="f134"/>
              </a:cxn>
            </a:cxnLst>
            <a:rect l="f121" t="f124" r="f122" b="f123"/>
            <a:pathLst>
              <a:path w="118" h="118">
                <a:moveTo>
                  <a:pt x="f7" y="f8"/>
                </a:moveTo>
                <a:cubicBezTo>
                  <a:pt x="f9" y="f8"/>
                  <a:pt x="f6" y="f10"/>
                  <a:pt x="f6" y="f7"/>
                </a:cubicBezTo>
                <a:cubicBezTo>
                  <a:pt x="f11" y="f9"/>
                  <a:pt x="f12" y="f6"/>
                  <a:pt x="f13" y="f6"/>
                </a:cubicBezTo>
                <a:cubicBezTo>
                  <a:pt x="f14" y="f11"/>
                  <a:pt x="f5" y="f15"/>
                  <a:pt x="f8" y="f13"/>
                </a:cubicBezTo>
                <a:cubicBezTo>
                  <a:pt x="f8" y="f14"/>
                  <a:pt x="f16" y="f5"/>
                  <a:pt x="f7" y="f8"/>
                </a:cubicBezTo>
                <a:close/>
                <a:moveTo>
                  <a:pt x="f17" y="f18"/>
                </a:moveTo>
                <a:cubicBezTo>
                  <a:pt x="f19" y="f20"/>
                  <a:pt x="f21" y="f22"/>
                  <a:pt x="f23" y="f22"/>
                </a:cubicBezTo>
                <a:cubicBezTo>
                  <a:pt x="f24" y="f25"/>
                  <a:pt x="f26" y="f27"/>
                  <a:pt x="f20" y="f27"/>
                </a:cubicBezTo>
                <a:cubicBezTo>
                  <a:pt x="f7" y="f28"/>
                  <a:pt x="f29" y="f30"/>
                  <a:pt x="f31" y="f32"/>
                </a:cubicBezTo>
                <a:cubicBezTo>
                  <a:pt x="f33" y="f34"/>
                  <a:pt x="f35" y="f36"/>
                  <a:pt x="f37" y="f38"/>
                </a:cubicBezTo>
                <a:cubicBezTo>
                  <a:pt x="f34" y="f31"/>
                  <a:pt x="f28" y="f39"/>
                  <a:pt x="f12" y="f7"/>
                </a:cubicBezTo>
                <a:cubicBezTo>
                  <a:pt x="f40" y="f7"/>
                  <a:pt x="f41" y="f42"/>
                  <a:pt x="f41" y="f43"/>
                </a:cubicBezTo>
                <a:cubicBezTo>
                  <a:pt x="f44" y="f45"/>
                  <a:pt x="f9" y="f46"/>
                  <a:pt x="f12" y="f47"/>
                </a:cubicBezTo>
                <a:cubicBezTo>
                  <a:pt x="f27" y="f48"/>
                  <a:pt x="f36" y="f49"/>
                  <a:pt x="f50" y="f17"/>
                </a:cubicBezTo>
                <a:cubicBezTo>
                  <a:pt x="f51" y="f52"/>
                  <a:pt x="f17" y="f53"/>
                  <a:pt x="f17" y="f1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7">
            <a:extLst>
              <a:ext uri="{FF2B5EF4-FFF2-40B4-BE49-F238E27FC236}">
                <a16:creationId xmlns:a16="http://schemas.microsoft.com/office/drawing/2014/main" id="{393CB5A6-8E5D-153D-0F40-3A7C9CDD33BA}"/>
              </a:ext>
            </a:extLst>
          </p:cNvPr>
          <p:cNvSpPr/>
          <p:nvPr/>
        </p:nvSpPr>
        <p:spPr>
          <a:xfrm>
            <a:off x="4632606" y="2568494"/>
            <a:ext cx="503240" cy="503240"/>
          </a:xfrm>
          <a:custGeom>
            <a:avLst/>
            <a:gdLst>
              <a:gd name="f0" fmla="val 10800000"/>
              <a:gd name="f1" fmla="val 5400000"/>
              <a:gd name="f2" fmla="val 180"/>
              <a:gd name="f3" fmla="val w"/>
              <a:gd name="f4" fmla="val h"/>
              <a:gd name="f5" fmla="val 0"/>
              <a:gd name="f6" fmla="val 118"/>
              <a:gd name="f7" fmla="val 59"/>
              <a:gd name="f8" fmla="val 1"/>
              <a:gd name="f9" fmla="val 92"/>
              <a:gd name="f10" fmla="val 27"/>
              <a:gd name="f11" fmla="val 117"/>
              <a:gd name="f12" fmla="val 91"/>
              <a:gd name="f13" fmla="val 86"/>
              <a:gd name="f14" fmla="val 61"/>
              <a:gd name="f15" fmla="val 67"/>
              <a:gd name="f16" fmla="val 50"/>
              <a:gd name="f17" fmla="val 32"/>
              <a:gd name="f18" fmla="val 34"/>
              <a:gd name="f19" fmla="val 71"/>
              <a:gd name="f20" fmla="val 36"/>
              <a:gd name="f21" fmla="val 79"/>
              <a:gd name="f22" fmla="val 39"/>
              <a:gd name="f23" fmla="val 88"/>
              <a:gd name="f24" fmla="val 40"/>
              <a:gd name="f25" fmla="val 90"/>
              <a:gd name="f26" fmla="val 44"/>
              <a:gd name="f27" fmla="val 94"/>
              <a:gd name="f28" fmla="val 47"/>
              <a:gd name="f29" fmla="val 55"/>
              <a:gd name="f30" fmla="val 95"/>
              <a:gd name="f31" fmla="val 63"/>
              <a:gd name="f32" fmla="val 72"/>
              <a:gd name="f33" fmla="val 74"/>
              <a:gd name="f34" fmla="val 78"/>
              <a:gd name="f35" fmla="val 81"/>
              <a:gd name="f36" fmla="val 80"/>
              <a:gd name="f37" fmla="val 84"/>
              <a:gd name="f38" fmla="val 57"/>
              <a:gd name="f39" fmla="val 26"/>
              <a:gd name="f40" fmla="val 56"/>
              <a:gd name="f41" fmla="val 54"/>
              <a:gd name="f42" fmla="val 25"/>
              <a:gd name="f43" fmla="val 53"/>
              <a:gd name="f44" fmla="val 52"/>
              <a:gd name="f45" fmla="val 28"/>
              <a:gd name="f46" fmla="val 51"/>
              <a:gd name="f47" fmla="val 31"/>
              <a:gd name="f48" fmla="val 49"/>
              <a:gd name="f49" fmla="val 45"/>
              <a:gd name="f50" fmla="val 42"/>
              <a:gd name="f51" fmla="val 43"/>
              <a:gd name="f52" fmla="val 29"/>
              <a:gd name="f53" fmla="val 33"/>
              <a:gd name="f54" fmla="val 68"/>
              <a:gd name="f55" fmla="val 85"/>
              <a:gd name="f56" fmla="val 58"/>
              <a:gd name="f57" fmla="val 87"/>
              <a:gd name="f58" fmla="val 76"/>
              <a:gd name="f59" fmla="val 37"/>
              <a:gd name="f60" fmla="val 70"/>
              <a:gd name="f61" fmla="val 65"/>
              <a:gd name="f62" fmla="val 64"/>
              <a:gd name="f63" fmla="val 62"/>
              <a:gd name="f64" fmla="val 66"/>
              <a:gd name="f65" fmla="val 69"/>
              <a:gd name="f66" fmla="val 41"/>
              <a:gd name="f67" fmla="val 73"/>
              <a:gd name="f68" fmla="val 48"/>
              <a:gd name="f69" fmla="val 46"/>
              <a:gd name="f70" fmla="+- 0 0 -90"/>
              <a:gd name="f71" fmla="*/ f3 1 118"/>
              <a:gd name="f72" fmla="*/ f4 1 118"/>
              <a:gd name="f73" fmla="+- f6 0 f5"/>
              <a:gd name="f74" fmla="*/ f70 f0 1"/>
              <a:gd name="f75" fmla="*/ f73 1 118"/>
              <a:gd name="f76" fmla="*/ 59 f73 1"/>
              <a:gd name="f77" fmla="*/ 1 f73 1"/>
              <a:gd name="f78" fmla="*/ 118 f73 1"/>
              <a:gd name="f79" fmla="*/ 0 f73 1"/>
              <a:gd name="f80" fmla="*/ 86 f73 1"/>
              <a:gd name="f81" fmla="*/ 61 f73 1"/>
              <a:gd name="f82" fmla="*/ 32 f73 1"/>
              <a:gd name="f83" fmla="*/ 39 f73 1"/>
              <a:gd name="f84" fmla="*/ 88 f73 1"/>
              <a:gd name="f85" fmla="*/ 47 f73 1"/>
              <a:gd name="f86" fmla="*/ 94 f73 1"/>
              <a:gd name="f87" fmla="*/ 72 f73 1"/>
              <a:gd name="f88" fmla="*/ 78 f73 1"/>
              <a:gd name="f89" fmla="*/ 90 f73 1"/>
              <a:gd name="f90" fmla="*/ 57 f73 1"/>
              <a:gd name="f91" fmla="*/ 26 f73 1"/>
              <a:gd name="f92" fmla="*/ 53 f73 1"/>
              <a:gd name="f93" fmla="*/ 25 f73 1"/>
              <a:gd name="f94" fmla="*/ 49 f73 1"/>
              <a:gd name="f95" fmla="*/ 34 f73 1"/>
              <a:gd name="f96" fmla="*/ 31 f73 1"/>
              <a:gd name="f97" fmla="*/ 54 f73 1"/>
              <a:gd name="f98" fmla="*/ 33 f73 1"/>
              <a:gd name="f99" fmla="*/ 85 f73 1"/>
              <a:gd name="f100" fmla="*/ 58 f73 1"/>
              <a:gd name="f101" fmla="*/ 92 f73 1"/>
              <a:gd name="f102" fmla="*/ 74 f73 1"/>
              <a:gd name="f103" fmla="*/ 42 f73 1"/>
              <a:gd name="f104" fmla="*/ 67 f73 1"/>
              <a:gd name="f105" fmla="*/ 28 f73 1"/>
              <a:gd name="f106" fmla="*/ 64 f73 1"/>
              <a:gd name="f107" fmla="*/ 62 f73 1"/>
              <a:gd name="f108" fmla="*/ 73 f73 1"/>
              <a:gd name="f109" fmla="*/ 48 f73 1"/>
              <a:gd name="f110" fmla="*/ 46 f73 1"/>
              <a:gd name="f111" fmla="*/ f74 1 f2"/>
              <a:gd name="f112" fmla="*/ f76 1 118"/>
              <a:gd name="f113" fmla="*/ f77 1 118"/>
              <a:gd name="f114" fmla="*/ f78 1 118"/>
              <a:gd name="f115" fmla="*/ f79 1 118"/>
              <a:gd name="f116" fmla="*/ f80 1 118"/>
              <a:gd name="f117" fmla="*/ f81 1 118"/>
              <a:gd name="f118" fmla="*/ f82 1 118"/>
              <a:gd name="f119" fmla="*/ f83 1 118"/>
              <a:gd name="f120" fmla="*/ f84 1 118"/>
              <a:gd name="f121" fmla="*/ f85 1 118"/>
              <a:gd name="f122" fmla="*/ f86 1 118"/>
              <a:gd name="f123" fmla="*/ f87 1 118"/>
              <a:gd name="f124" fmla="*/ f88 1 118"/>
              <a:gd name="f125" fmla="*/ f89 1 118"/>
              <a:gd name="f126" fmla="*/ f90 1 118"/>
              <a:gd name="f127" fmla="*/ f91 1 118"/>
              <a:gd name="f128" fmla="*/ f92 1 118"/>
              <a:gd name="f129" fmla="*/ f93 1 118"/>
              <a:gd name="f130" fmla="*/ f94 1 118"/>
              <a:gd name="f131" fmla="*/ f95 1 118"/>
              <a:gd name="f132" fmla="*/ f96 1 118"/>
              <a:gd name="f133" fmla="*/ f97 1 118"/>
              <a:gd name="f134" fmla="*/ f98 1 118"/>
              <a:gd name="f135" fmla="*/ f99 1 118"/>
              <a:gd name="f136" fmla="*/ f100 1 118"/>
              <a:gd name="f137" fmla="*/ f101 1 118"/>
              <a:gd name="f138" fmla="*/ f102 1 118"/>
              <a:gd name="f139" fmla="*/ f103 1 118"/>
              <a:gd name="f140" fmla="*/ f104 1 118"/>
              <a:gd name="f141" fmla="*/ f105 1 118"/>
              <a:gd name="f142" fmla="*/ f106 1 118"/>
              <a:gd name="f143" fmla="*/ f107 1 118"/>
              <a:gd name="f144" fmla="*/ f108 1 118"/>
              <a:gd name="f145" fmla="*/ f109 1 118"/>
              <a:gd name="f146" fmla="*/ f110 1 118"/>
              <a:gd name="f147" fmla="*/ 0 1 f75"/>
              <a:gd name="f148" fmla="*/ f6 1 f75"/>
              <a:gd name="f149" fmla="+- f111 0 f1"/>
              <a:gd name="f150" fmla="*/ f112 1 f75"/>
              <a:gd name="f151" fmla="*/ f113 1 f75"/>
              <a:gd name="f152" fmla="*/ f114 1 f75"/>
              <a:gd name="f153" fmla="*/ f115 1 f75"/>
              <a:gd name="f154" fmla="*/ f116 1 f75"/>
              <a:gd name="f155" fmla="*/ f117 1 f75"/>
              <a:gd name="f156" fmla="*/ f118 1 f75"/>
              <a:gd name="f157" fmla="*/ f119 1 f75"/>
              <a:gd name="f158" fmla="*/ f120 1 f75"/>
              <a:gd name="f159" fmla="*/ f121 1 f75"/>
              <a:gd name="f160" fmla="*/ f122 1 f75"/>
              <a:gd name="f161" fmla="*/ f123 1 f75"/>
              <a:gd name="f162" fmla="*/ f124 1 f75"/>
              <a:gd name="f163" fmla="*/ f125 1 f75"/>
              <a:gd name="f164" fmla="*/ f126 1 f75"/>
              <a:gd name="f165" fmla="*/ f127 1 f75"/>
              <a:gd name="f166" fmla="*/ f128 1 f75"/>
              <a:gd name="f167" fmla="*/ f129 1 f75"/>
              <a:gd name="f168" fmla="*/ f130 1 f75"/>
              <a:gd name="f169" fmla="*/ f131 1 f75"/>
              <a:gd name="f170" fmla="*/ f132 1 f75"/>
              <a:gd name="f171" fmla="*/ f133 1 f75"/>
              <a:gd name="f172" fmla="*/ f134 1 f75"/>
              <a:gd name="f173" fmla="*/ f135 1 f75"/>
              <a:gd name="f174" fmla="*/ f136 1 f75"/>
              <a:gd name="f175" fmla="*/ f137 1 f75"/>
              <a:gd name="f176" fmla="*/ f138 1 f75"/>
              <a:gd name="f177" fmla="*/ f139 1 f75"/>
              <a:gd name="f178" fmla="*/ f140 1 f75"/>
              <a:gd name="f179" fmla="*/ f141 1 f75"/>
              <a:gd name="f180" fmla="*/ f142 1 f75"/>
              <a:gd name="f181" fmla="*/ f143 1 f75"/>
              <a:gd name="f182" fmla="*/ f144 1 f75"/>
              <a:gd name="f183" fmla="*/ f145 1 f75"/>
              <a:gd name="f184" fmla="*/ f146 1 f75"/>
              <a:gd name="f185" fmla="*/ f147 f71 1"/>
              <a:gd name="f186" fmla="*/ f148 f71 1"/>
              <a:gd name="f187" fmla="*/ f148 f72 1"/>
              <a:gd name="f188" fmla="*/ f147 f72 1"/>
              <a:gd name="f189" fmla="*/ f150 f71 1"/>
              <a:gd name="f190" fmla="*/ f151 f72 1"/>
              <a:gd name="f191" fmla="*/ f152 f71 1"/>
              <a:gd name="f192" fmla="*/ f150 f72 1"/>
              <a:gd name="f193" fmla="*/ f152 f72 1"/>
              <a:gd name="f194" fmla="*/ f153 f71 1"/>
              <a:gd name="f195" fmla="*/ f154 f71 1"/>
              <a:gd name="f196" fmla="*/ f155 f72 1"/>
              <a:gd name="f197" fmla="*/ f156 f71 1"/>
              <a:gd name="f198" fmla="*/ f157 f71 1"/>
              <a:gd name="f199" fmla="*/ f158 f72 1"/>
              <a:gd name="f200" fmla="*/ f159 f71 1"/>
              <a:gd name="f201" fmla="*/ f160 f72 1"/>
              <a:gd name="f202" fmla="*/ f161 f71 1"/>
              <a:gd name="f203" fmla="*/ f162 f71 1"/>
              <a:gd name="f204" fmla="*/ f163 f72 1"/>
              <a:gd name="f205" fmla="*/ f164 f71 1"/>
              <a:gd name="f206" fmla="*/ f165 f72 1"/>
              <a:gd name="f207" fmla="*/ f166 f71 1"/>
              <a:gd name="f208" fmla="*/ f167 f72 1"/>
              <a:gd name="f209" fmla="*/ f168 f71 1"/>
              <a:gd name="f210" fmla="*/ f169 f72 1"/>
              <a:gd name="f211" fmla="*/ f170 f71 1"/>
              <a:gd name="f212" fmla="*/ f168 f72 1"/>
              <a:gd name="f213" fmla="*/ f165 f71 1"/>
              <a:gd name="f214" fmla="*/ f171 f72 1"/>
              <a:gd name="f215" fmla="*/ f172 f71 1"/>
              <a:gd name="f216" fmla="*/ f173 f71 1"/>
              <a:gd name="f217" fmla="*/ f174 f72 1"/>
              <a:gd name="f218" fmla="*/ f175 f71 1"/>
              <a:gd name="f219" fmla="*/ f166 f72 1"/>
              <a:gd name="f220" fmla="*/ f176 f71 1"/>
              <a:gd name="f221" fmla="*/ f177 f72 1"/>
              <a:gd name="f222" fmla="*/ f178 f71 1"/>
              <a:gd name="f223" fmla="*/ f179 f72 1"/>
              <a:gd name="f224" fmla="*/ f180 f71 1"/>
              <a:gd name="f225" fmla="*/ f181 f71 1"/>
              <a:gd name="f226" fmla="*/ f182 f71 1"/>
              <a:gd name="f227" fmla="*/ f183 f72 1"/>
              <a:gd name="f228" fmla="*/ f184 f71 1"/>
            </a:gdLst>
            <a:ahLst/>
            <a:cxnLst>
              <a:cxn ang="3cd4">
                <a:pos x="hc" y="t"/>
              </a:cxn>
              <a:cxn ang="0">
                <a:pos x="r" y="vc"/>
              </a:cxn>
              <a:cxn ang="cd4">
                <a:pos x="hc" y="b"/>
              </a:cxn>
              <a:cxn ang="cd2">
                <a:pos x="l" y="vc"/>
              </a:cxn>
              <a:cxn ang="f149">
                <a:pos x="f189" y="f190"/>
              </a:cxn>
              <a:cxn ang="f149">
                <a:pos x="f191" y="f192"/>
              </a:cxn>
              <a:cxn ang="f149">
                <a:pos x="f189" y="f193"/>
              </a:cxn>
              <a:cxn ang="f149">
                <a:pos x="f194" y="f192"/>
              </a:cxn>
              <a:cxn ang="f149">
                <a:pos x="f189" y="f190"/>
              </a:cxn>
              <a:cxn ang="f149">
                <a:pos x="f195" y="f196"/>
              </a:cxn>
              <a:cxn ang="f149">
                <a:pos x="f197" y="f196"/>
              </a:cxn>
              <a:cxn ang="f149">
                <a:pos x="f198" y="f199"/>
              </a:cxn>
              <a:cxn ang="f149">
                <a:pos x="f200" y="f201"/>
              </a:cxn>
              <a:cxn ang="f149">
                <a:pos x="f202" y="f201"/>
              </a:cxn>
              <a:cxn ang="f149">
                <a:pos x="f203" y="f204"/>
              </a:cxn>
              <a:cxn ang="f149">
                <a:pos x="f195" y="f196"/>
              </a:cxn>
              <a:cxn ang="f149">
                <a:pos x="f205" y="f206"/>
              </a:cxn>
              <a:cxn ang="f149">
                <a:pos x="f207" y="f208"/>
              </a:cxn>
              <a:cxn ang="f149">
                <a:pos x="f209" y="f210"/>
              </a:cxn>
              <a:cxn ang="f149">
                <a:pos x="f211" y="f212"/>
              </a:cxn>
              <a:cxn ang="f149">
                <a:pos x="f213" y="f214"/>
              </a:cxn>
              <a:cxn ang="f149">
                <a:pos x="f215" y="f192"/>
              </a:cxn>
              <a:cxn ang="f149">
                <a:pos x="f216" y="f217"/>
              </a:cxn>
              <a:cxn ang="f149">
                <a:pos x="f218" y="f219"/>
              </a:cxn>
              <a:cxn ang="f149">
                <a:pos x="f216" y="f212"/>
              </a:cxn>
              <a:cxn ang="f149">
                <a:pos x="f220" y="f221"/>
              </a:cxn>
              <a:cxn ang="f149">
                <a:pos x="f222" y="f223"/>
              </a:cxn>
              <a:cxn ang="f149">
                <a:pos x="f224" y="f208"/>
              </a:cxn>
              <a:cxn ang="f149">
                <a:pos x="f225" y="f206"/>
              </a:cxn>
              <a:cxn ang="f149">
                <a:pos x="f226" y="f227"/>
              </a:cxn>
              <a:cxn ang="f149">
                <a:pos x="f228" y="f227"/>
              </a:cxn>
              <a:cxn ang="f149">
                <a:pos x="f205" y="f206"/>
              </a:cxn>
            </a:cxnLst>
            <a:rect l="f185" t="f188" r="f186" b="f187"/>
            <a:pathLst>
              <a:path w="118" h="118">
                <a:moveTo>
                  <a:pt x="f7" y="f8"/>
                </a:moveTo>
                <a:cubicBezTo>
                  <a:pt x="f9" y="f8"/>
                  <a:pt x="f6" y="f10"/>
                  <a:pt x="f6" y="f7"/>
                </a:cubicBezTo>
                <a:cubicBezTo>
                  <a:pt x="f11" y="f9"/>
                  <a:pt x="f12" y="f6"/>
                  <a:pt x="f7" y="f6"/>
                </a:cubicBezTo>
                <a:cubicBezTo>
                  <a:pt x="f10" y="f11"/>
                  <a:pt x="f5" y="f12"/>
                  <a:pt x="f5" y="f7"/>
                </a:cubicBezTo>
                <a:cubicBezTo>
                  <a:pt x="f8" y="f10"/>
                  <a:pt x="f10" y="f5"/>
                  <a:pt x="f7" y="f8"/>
                </a:cubicBezTo>
                <a:close/>
                <a:moveTo>
                  <a:pt x="f13" y="f14"/>
                </a:moveTo>
                <a:cubicBezTo>
                  <a:pt x="f15" y="f14"/>
                  <a:pt x="f16" y="f14"/>
                  <a:pt x="f17" y="f14"/>
                </a:cubicBezTo>
                <a:cubicBezTo>
                  <a:pt x="f18" y="f19"/>
                  <a:pt x="f20" y="f21"/>
                  <a:pt x="f22" y="f23"/>
                </a:cubicBezTo>
                <a:cubicBezTo>
                  <a:pt x="f24" y="f25"/>
                  <a:pt x="f26" y="f27"/>
                  <a:pt x="f28" y="f27"/>
                </a:cubicBezTo>
                <a:cubicBezTo>
                  <a:pt x="f29" y="f30"/>
                  <a:pt x="f31" y="f27"/>
                  <a:pt x="f32" y="f27"/>
                </a:cubicBezTo>
                <a:cubicBezTo>
                  <a:pt x="f33" y="f27"/>
                  <a:pt x="f34" y="f9"/>
                  <a:pt x="f34" y="f25"/>
                </a:cubicBezTo>
                <a:cubicBezTo>
                  <a:pt x="f35" y="f36"/>
                  <a:pt x="f37" y="f19"/>
                  <a:pt x="f13" y="f14"/>
                </a:cubicBezTo>
                <a:close/>
                <a:moveTo>
                  <a:pt x="f38" y="f39"/>
                </a:moveTo>
                <a:cubicBezTo>
                  <a:pt x="f40" y="f39"/>
                  <a:pt x="f41" y="f42"/>
                  <a:pt x="f43" y="f42"/>
                </a:cubicBezTo>
                <a:cubicBezTo>
                  <a:pt x="f44" y="f45"/>
                  <a:pt x="f46" y="f47"/>
                  <a:pt x="f48" y="f18"/>
                </a:cubicBezTo>
                <a:cubicBezTo>
                  <a:pt x="f49" y="f50"/>
                  <a:pt x="f51" y="f46"/>
                  <a:pt x="f47" y="f48"/>
                </a:cubicBezTo>
                <a:cubicBezTo>
                  <a:pt x="f52" y="f48"/>
                  <a:pt x="f45" y="f44"/>
                  <a:pt x="f39" y="f41"/>
                </a:cubicBezTo>
                <a:cubicBezTo>
                  <a:pt x="f45" y="f40"/>
                  <a:pt x="f47" y="f7"/>
                  <a:pt x="f53" y="f7"/>
                </a:cubicBezTo>
                <a:cubicBezTo>
                  <a:pt x="f16" y="f7"/>
                  <a:pt x="f54" y="f7"/>
                  <a:pt x="f55" y="f56"/>
                </a:cubicBezTo>
                <a:cubicBezTo>
                  <a:pt x="f57" y="f56"/>
                  <a:pt x="f25" y="f29"/>
                  <a:pt x="f9" y="f43"/>
                </a:cubicBezTo>
                <a:cubicBezTo>
                  <a:pt x="f25" y="f44"/>
                  <a:pt x="f57" y="f48"/>
                  <a:pt x="f55" y="f48"/>
                </a:cubicBezTo>
                <a:cubicBezTo>
                  <a:pt x="f21" y="f48"/>
                  <a:pt x="f58" y="f28"/>
                  <a:pt x="f33" y="f50"/>
                </a:cubicBezTo>
                <a:cubicBezTo>
                  <a:pt x="f32" y="f59"/>
                  <a:pt x="f60" y="f53"/>
                  <a:pt x="f15" y="f45"/>
                </a:cubicBezTo>
                <a:cubicBezTo>
                  <a:pt x="f15" y="f10"/>
                  <a:pt x="f61" y="f39"/>
                  <a:pt x="f62" y="f42"/>
                </a:cubicBezTo>
                <a:cubicBezTo>
                  <a:pt x="f31" y="f42"/>
                  <a:pt x="f31" y="f39"/>
                  <a:pt x="f63" y="f39"/>
                </a:cubicBezTo>
                <a:cubicBezTo>
                  <a:pt x="f64" y="f53"/>
                  <a:pt x="f65" y="f66"/>
                  <a:pt x="f67" y="f68"/>
                </a:cubicBezTo>
                <a:cubicBezTo>
                  <a:pt x="f62" y="f68"/>
                  <a:pt x="f29" y="f68"/>
                  <a:pt x="f69" y="f68"/>
                </a:cubicBezTo>
                <a:cubicBezTo>
                  <a:pt x="f16" y="f24"/>
                  <a:pt x="f41" y="f53"/>
                  <a:pt x="f38" y="f3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18">
            <a:extLst>
              <a:ext uri="{FF2B5EF4-FFF2-40B4-BE49-F238E27FC236}">
                <a16:creationId xmlns:a16="http://schemas.microsoft.com/office/drawing/2014/main" id="{104D2363-4BA1-F75B-E845-B55DC5D2FDC3}"/>
              </a:ext>
            </a:extLst>
          </p:cNvPr>
          <p:cNvSpPr/>
          <p:nvPr/>
        </p:nvSpPr>
        <p:spPr>
          <a:xfrm>
            <a:off x="4948513" y="1814425"/>
            <a:ext cx="498476" cy="498476"/>
          </a:xfrm>
          <a:custGeom>
            <a:avLst/>
            <a:gdLst>
              <a:gd name="f0" fmla="val 10800000"/>
              <a:gd name="f1" fmla="val 5400000"/>
              <a:gd name="f2" fmla="val 180"/>
              <a:gd name="f3" fmla="val w"/>
              <a:gd name="f4" fmla="val h"/>
              <a:gd name="f5" fmla="val 0"/>
              <a:gd name="f6" fmla="val 117"/>
              <a:gd name="f7" fmla="val 59"/>
              <a:gd name="f8" fmla="val 26"/>
              <a:gd name="f9" fmla="val 91"/>
              <a:gd name="f10" fmla="val 62"/>
              <a:gd name="f11" fmla="val 56"/>
              <a:gd name="f12" fmla="val 72"/>
              <a:gd name="f13" fmla="val 81"/>
              <a:gd name="f14" fmla="val 92"/>
              <a:gd name="f15" fmla="val 93"/>
              <a:gd name="f16" fmla="val 58"/>
              <a:gd name="f17" fmla="val 95"/>
              <a:gd name="f18" fmla="val 63"/>
              <a:gd name="f19" fmla="val 97"/>
              <a:gd name="f20" fmla="val 67"/>
              <a:gd name="f21" fmla="val 98"/>
              <a:gd name="f22" fmla="val 99"/>
              <a:gd name="f23" fmla="val 66"/>
              <a:gd name="f24" fmla="val 100"/>
              <a:gd name="f25" fmla="val 60"/>
              <a:gd name="f26" fmla="val 55"/>
              <a:gd name="f27" fmla="val 49"/>
              <a:gd name="f28" fmla="val 36"/>
              <a:gd name="f29" fmla="val 96"/>
              <a:gd name="f30" fmla="val 30"/>
              <a:gd name="f31" fmla="val 84"/>
              <a:gd name="f32" fmla="val 28"/>
              <a:gd name="f33" fmla="val 77"/>
              <a:gd name="f34" fmla="val 27"/>
              <a:gd name="f35" fmla="val 69"/>
              <a:gd name="f36" fmla="val 31"/>
              <a:gd name="f37" fmla="val 46"/>
              <a:gd name="f38" fmla="val 38"/>
              <a:gd name="f39" fmla="val 48"/>
              <a:gd name="f40" fmla="val 50"/>
              <a:gd name="f41" fmla="val 29"/>
              <a:gd name="f42" fmla="val 52"/>
              <a:gd name="f43" fmla="val 24"/>
              <a:gd name="f44" fmla="val 19"/>
              <a:gd name="f45" fmla="val 22"/>
              <a:gd name="f46" fmla="val 80"/>
              <a:gd name="f47" fmla="val 23"/>
              <a:gd name="f48" fmla="val 89"/>
              <a:gd name="f49" fmla="val 25"/>
              <a:gd name="f50" fmla="val 90"/>
              <a:gd name="f51" fmla="val 86"/>
              <a:gd name="f52" fmla="val 78"/>
              <a:gd name="f53" fmla="val 41"/>
              <a:gd name="f54" fmla="val 45"/>
              <a:gd name="f55" fmla="val 54"/>
              <a:gd name="f56" fmla="val 79"/>
              <a:gd name="f57" fmla="val 73"/>
              <a:gd name="f58" fmla="val 74"/>
              <a:gd name="f59" fmla="val 65"/>
              <a:gd name="f60" fmla="val 61"/>
              <a:gd name="f61" fmla="val 71"/>
              <a:gd name="f62" fmla="val 68"/>
              <a:gd name="f63" fmla="val 47"/>
              <a:gd name="f64" fmla="val 42"/>
              <a:gd name="f65" fmla="val 57"/>
              <a:gd name="f66" fmla="+- 0 0 -90"/>
              <a:gd name="f67" fmla="*/ f3 1 117"/>
              <a:gd name="f68" fmla="*/ f4 1 117"/>
              <a:gd name="f69" fmla="+- f6 0 f5"/>
              <a:gd name="f70" fmla="*/ f66 f0 1"/>
              <a:gd name="f71" fmla="*/ f69 1 117"/>
              <a:gd name="f72" fmla="*/ 59 f69 1"/>
              <a:gd name="f73" fmla="*/ 117 f69 1"/>
              <a:gd name="f74" fmla="*/ 0 f69 1"/>
              <a:gd name="f75" fmla="*/ 62 f69 1"/>
              <a:gd name="f76" fmla="*/ 56 f69 1"/>
              <a:gd name="f77" fmla="*/ 92 f69 1"/>
              <a:gd name="f78" fmla="*/ 97 f69 1"/>
              <a:gd name="f79" fmla="*/ 67 f69 1"/>
              <a:gd name="f80" fmla="*/ 100 f69 1"/>
              <a:gd name="f81" fmla="*/ 66 f69 1"/>
              <a:gd name="f82" fmla="*/ 49 f69 1"/>
              <a:gd name="f83" fmla="*/ 84 f69 1"/>
              <a:gd name="f84" fmla="*/ 28 f69 1"/>
              <a:gd name="f85" fmla="*/ 48 f69 1"/>
              <a:gd name="f86" fmla="*/ 50 f69 1"/>
              <a:gd name="f87" fmla="*/ 24 f69 1"/>
              <a:gd name="f88" fmla="*/ 60 f69 1"/>
              <a:gd name="f89" fmla="*/ 23 f69 1"/>
              <a:gd name="f90" fmla="*/ 89 f69 1"/>
              <a:gd name="f91" fmla="*/ 26 f69 1"/>
              <a:gd name="f92" fmla="*/ 90 f69 1"/>
              <a:gd name="f93" fmla="*/ 31 f69 1"/>
              <a:gd name="f94" fmla="*/ 77 f69 1"/>
              <a:gd name="f95" fmla="*/ 45 f69 1"/>
              <a:gd name="f96" fmla="*/ 80 f69 1"/>
              <a:gd name="f97" fmla="*/ 72 f69 1"/>
              <a:gd name="f98" fmla="*/ 73 f69 1"/>
              <a:gd name="f99" fmla="*/ 74 f69 1"/>
              <a:gd name="f100" fmla="*/ 61 f69 1"/>
              <a:gd name="f101" fmla="*/ 65 f69 1"/>
              <a:gd name="f102" fmla="*/ 38 f69 1"/>
              <a:gd name="f103" fmla="*/ f70 1 f2"/>
              <a:gd name="f104" fmla="*/ f72 1 117"/>
              <a:gd name="f105" fmla="*/ f73 1 117"/>
              <a:gd name="f106" fmla="*/ f74 1 117"/>
              <a:gd name="f107" fmla="*/ f75 1 117"/>
              <a:gd name="f108" fmla="*/ f76 1 117"/>
              <a:gd name="f109" fmla="*/ f77 1 117"/>
              <a:gd name="f110" fmla="*/ f78 1 117"/>
              <a:gd name="f111" fmla="*/ f79 1 117"/>
              <a:gd name="f112" fmla="*/ f80 1 117"/>
              <a:gd name="f113" fmla="*/ f81 1 117"/>
              <a:gd name="f114" fmla="*/ f82 1 117"/>
              <a:gd name="f115" fmla="*/ f83 1 117"/>
              <a:gd name="f116" fmla="*/ f84 1 117"/>
              <a:gd name="f117" fmla="*/ f85 1 117"/>
              <a:gd name="f118" fmla="*/ f86 1 117"/>
              <a:gd name="f119" fmla="*/ f87 1 117"/>
              <a:gd name="f120" fmla="*/ f88 1 117"/>
              <a:gd name="f121" fmla="*/ f89 1 117"/>
              <a:gd name="f122" fmla="*/ f90 1 117"/>
              <a:gd name="f123" fmla="*/ f91 1 117"/>
              <a:gd name="f124" fmla="*/ f92 1 117"/>
              <a:gd name="f125" fmla="*/ f93 1 117"/>
              <a:gd name="f126" fmla="*/ f94 1 117"/>
              <a:gd name="f127" fmla="*/ f95 1 117"/>
              <a:gd name="f128" fmla="*/ f96 1 117"/>
              <a:gd name="f129" fmla="*/ f97 1 117"/>
              <a:gd name="f130" fmla="*/ f98 1 117"/>
              <a:gd name="f131" fmla="*/ f99 1 117"/>
              <a:gd name="f132" fmla="*/ f100 1 117"/>
              <a:gd name="f133" fmla="*/ f101 1 117"/>
              <a:gd name="f134" fmla="*/ f102 1 117"/>
              <a:gd name="f135" fmla="*/ 0 1 f71"/>
              <a:gd name="f136" fmla="*/ f6 1 f71"/>
              <a:gd name="f137" fmla="+- f103 0 f1"/>
              <a:gd name="f138" fmla="*/ f104 1 f71"/>
              <a:gd name="f139" fmla="*/ f105 1 f71"/>
              <a:gd name="f140" fmla="*/ f106 1 f71"/>
              <a:gd name="f141" fmla="*/ f107 1 f71"/>
              <a:gd name="f142" fmla="*/ f108 1 f71"/>
              <a:gd name="f143" fmla="*/ f109 1 f71"/>
              <a:gd name="f144" fmla="*/ f110 1 f71"/>
              <a:gd name="f145" fmla="*/ f111 1 f71"/>
              <a:gd name="f146" fmla="*/ f112 1 f71"/>
              <a:gd name="f147" fmla="*/ f113 1 f71"/>
              <a:gd name="f148" fmla="*/ f114 1 f71"/>
              <a:gd name="f149" fmla="*/ f115 1 f71"/>
              <a:gd name="f150" fmla="*/ f116 1 f71"/>
              <a:gd name="f151" fmla="*/ f117 1 f71"/>
              <a:gd name="f152" fmla="*/ f118 1 f71"/>
              <a:gd name="f153" fmla="*/ f119 1 f71"/>
              <a:gd name="f154" fmla="*/ f120 1 f71"/>
              <a:gd name="f155" fmla="*/ f121 1 f71"/>
              <a:gd name="f156" fmla="*/ f122 1 f71"/>
              <a:gd name="f157" fmla="*/ f123 1 f71"/>
              <a:gd name="f158" fmla="*/ f124 1 f71"/>
              <a:gd name="f159" fmla="*/ f125 1 f71"/>
              <a:gd name="f160" fmla="*/ f126 1 f71"/>
              <a:gd name="f161" fmla="*/ f127 1 f71"/>
              <a:gd name="f162" fmla="*/ f128 1 f71"/>
              <a:gd name="f163" fmla="*/ f129 1 f71"/>
              <a:gd name="f164" fmla="*/ f130 1 f71"/>
              <a:gd name="f165" fmla="*/ f131 1 f71"/>
              <a:gd name="f166" fmla="*/ f132 1 f71"/>
              <a:gd name="f167" fmla="*/ f133 1 f71"/>
              <a:gd name="f168" fmla="*/ f134 1 f71"/>
              <a:gd name="f169" fmla="*/ f135 f67 1"/>
              <a:gd name="f170" fmla="*/ f136 f67 1"/>
              <a:gd name="f171" fmla="*/ f136 f68 1"/>
              <a:gd name="f172" fmla="*/ f135 f68 1"/>
              <a:gd name="f173" fmla="*/ f138 f67 1"/>
              <a:gd name="f174" fmla="*/ f139 f68 1"/>
              <a:gd name="f175" fmla="*/ f140 f67 1"/>
              <a:gd name="f176" fmla="*/ f138 f68 1"/>
              <a:gd name="f177" fmla="*/ f140 f68 1"/>
              <a:gd name="f178" fmla="*/ f139 f67 1"/>
              <a:gd name="f179" fmla="*/ f141 f67 1"/>
              <a:gd name="f180" fmla="*/ f142 f68 1"/>
              <a:gd name="f181" fmla="*/ f143 f67 1"/>
              <a:gd name="f182" fmla="*/ f144 f67 1"/>
              <a:gd name="f183" fmla="*/ f145 f68 1"/>
              <a:gd name="f184" fmla="*/ f146 f67 1"/>
              <a:gd name="f185" fmla="*/ f147 f68 1"/>
              <a:gd name="f186" fmla="*/ f148 f68 1"/>
              <a:gd name="f187" fmla="*/ f149 f67 1"/>
              <a:gd name="f188" fmla="*/ f150 f68 1"/>
              <a:gd name="f189" fmla="*/ f151 f67 1"/>
              <a:gd name="f190" fmla="*/ f152 f68 1"/>
              <a:gd name="f191" fmla="*/ f153 f67 1"/>
              <a:gd name="f192" fmla="*/ f154 f68 1"/>
              <a:gd name="f193" fmla="*/ f155 f67 1"/>
              <a:gd name="f194" fmla="*/ f156 f68 1"/>
              <a:gd name="f195" fmla="*/ f157 f67 1"/>
              <a:gd name="f196" fmla="*/ f158 f68 1"/>
              <a:gd name="f197" fmla="*/ f159 f67 1"/>
              <a:gd name="f198" fmla="*/ f160 f68 1"/>
              <a:gd name="f199" fmla="*/ f161 f67 1"/>
              <a:gd name="f200" fmla="*/ f162 f68 1"/>
              <a:gd name="f201" fmla="*/ f163 f67 1"/>
              <a:gd name="f202" fmla="*/ f164 f68 1"/>
              <a:gd name="f203" fmla="*/ f165 f67 1"/>
              <a:gd name="f204" fmla="*/ f166 f68 1"/>
              <a:gd name="f205" fmla="*/ f167 f67 1"/>
              <a:gd name="f206" fmla="*/ f168 f67 1"/>
              <a:gd name="f207" fmla="*/ f152 f67 1"/>
            </a:gdLst>
            <a:ahLst/>
            <a:cxnLst>
              <a:cxn ang="3cd4">
                <a:pos x="hc" y="t"/>
              </a:cxn>
              <a:cxn ang="0">
                <a:pos x="r" y="vc"/>
              </a:cxn>
              <a:cxn ang="cd4">
                <a:pos x="hc" y="b"/>
              </a:cxn>
              <a:cxn ang="cd2">
                <a:pos x="l" y="vc"/>
              </a:cxn>
              <a:cxn ang="f137">
                <a:pos x="f173" y="f174"/>
              </a:cxn>
              <a:cxn ang="f137">
                <a:pos x="f175" y="f176"/>
              </a:cxn>
              <a:cxn ang="f137">
                <a:pos x="f173" y="f177"/>
              </a:cxn>
              <a:cxn ang="f137">
                <a:pos x="f178" y="f176"/>
              </a:cxn>
              <a:cxn ang="f137">
                <a:pos x="f173" y="f174"/>
              </a:cxn>
              <a:cxn ang="f137">
                <a:pos x="f179" y="f180"/>
              </a:cxn>
              <a:cxn ang="f137">
                <a:pos x="f181" y="f180"/>
              </a:cxn>
              <a:cxn ang="f137">
                <a:pos x="f182" y="f183"/>
              </a:cxn>
              <a:cxn ang="f137">
                <a:pos x="f184" y="f185"/>
              </a:cxn>
              <a:cxn ang="f137">
                <a:pos x="f184" y="f186"/>
              </a:cxn>
              <a:cxn ang="f137">
                <a:pos x="f187" y="f188"/>
              </a:cxn>
              <a:cxn ang="f137">
                <a:pos x="f179" y="f188"/>
              </a:cxn>
              <a:cxn ang="f137">
                <a:pos x="f189" y="f190"/>
              </a:cxn>
              <a:cxn ang="f137">
                <a:pos x="f191" y="f192"/>
              </a:cxn>
              <a:cxn ang="f137">
                <a:pos x="f193" y="f194"/>
              </a:cxn>
              <a:cxn ang="f137">
                <a:pos x="f195" y="f196"/>
              </a:cxn>
              <a:cxn ang="f137">
                <a:pos x="f197" y="f198"/>
              </a:cxn>
              <a:cxn ang="f137">
                <a:pos x="f199" y="f200"/>
              </a:cxn>
              <a:cxn ang="f137">
                <a:pos x="f201" y="f202"/>
              </a:cxn>
              <a:cxn ang="f137">
                <a:pos x="f203" y="f204"/>
              </a:cxn>
              <a:cxn ang="f137">
                <a:pos x="f205" y="f192"/>
              </a:cxn>
              <a:cxn ang="f137">
                <a:pos x="f206" y="f204"/>
              </a:cxn>
              <a:cxn ang="f137">
                <a:pos x="f206" y="f176"/>
              </a:cxn>
              <a:cxn ang="f137">
                <a:pos x="f207" y="f176"/>
              </a:cxn>
              <a:cxn ang="f137">
                <a:pos x="f179" y="f180"/>
              </a:cxn>
            </a:cxnLst>
            <a:rect l="f169" t="f172" r="f170" b="f171"/>
            <a:pathLst>
              <a:path w="117" h="117">
                <a:moveTo>
                  <a:pt x="f7" y="f6"/>
                </a:moveTo>
                <a:cubicBezTo>
                  <a:pt x="f8" y="f6"/>
                  <a:pt x="f5" y="f9"/>
                  <a:pt x="f5" y="f7"/>
                </a:cubicBezTo>
                <a:cubicBezTo>
                  <a:pt x="f5" y="f8"/>
                  <a:pt x="f8" y="f5"/>
                  <a:pt x="f7" y="f5"/>
                </a:cubicBezTo>
                <a:cubicBezTo>
                  <a:pt x="f9" y="f5"/>
                  <a:pt x="f6" y="f8"/>
                  <a:pt x="f6" y="f7"/>
                </a:cubicBezTo>
                <a:cubicBezTo>
                  <a:pt x="f6" y="f9"/>
                  <a:pt x="f9" y="f6"/>
                  <a:pt x="f7" y="f6"/>
                </a:cubicBezTo>
                <a:close/>
                <a:moveTo>
                  <a:pt x="f10" y="f11"/>
                </a:moveTo>
                <a:cubicBezTo>
                  <a:pt x="f12" y="f11"/>
                  <a:pt x="f13" y="f11"/>
                  <a:pt x="f14" y="f11"/>
                </a:cubicBezTo>
                <a:cubicBezTo>
                  <a:pt x="f15" y="f16"/>
                  <a:pt x="f17" y="f18"/>
                  <a:pt x="f19" y="f20"/>
                </a:cubicBezTo>
                <a:cubicBezTo>
                  <a:pt x="f21" y="f20"/>
                  <a:pt x="f22" y="f23"/>
                  <a:pt x="f24" y="f23"/>
                </a:cubicBezTo>
                <a:cubicBezTo>
                  <a:pt x="f24" y="f25"/>
                  <a:pt x="f24" y="f26"/>
                  <a:pt x="f24" y="f27"/>
                </a:cubicBezTo>
                <a:cubicBezTo>
                  <a:pt x="f24" y="f28"/>
                  <a:pt x="f29" y="f30"/>
                  <a:pt x="f31" y="f32"/>
                </a:cubicBezTo>
                <a:cubicBezTo>
                  <a:pt x="f33" y="f34"/>
                  <a:pt x="f35" y="f34"/>
                  <a:pt x="f10" y="f32"/>
                </a:cubicBezTo>
                <a:cubicBezTo>
                  <a:pt x="f27" y="f36"/>
                  <a:pt x="f37" y="f38"/>
                  <a:pt x="f39" y="f40"/>
                </a:cubicBezTo>
                <a:cubicBezTo>
                  <a:pt x="f38" y="f27"/>
                  <a:pt x="f41" y="f42"/>
                  <a:pt x="f43" y="f25"/>
                </a:cubicBezTo>
                <a:cubicBezTo>
                  <a:pt x="f44" y="f35"/>
                  <a:pt x="f45" y="f46"/>
                  <a:pt x="f47" y="f48"/>
                </a:cubicBezTo>
                <a:cubicBezTo>
                  <a:pt x="f43" y="f48"/>
                  <a:pt x="f49" y="f50"/>
                  <a:pt x="f8" y="f50"/>
                </a:cubicBezTo>
                <a:cubicBezTo>
                  <a:pt x="f34" y="f51"/>
                  <a:pt x="f41" y="f13"/>
                  <a:pt x="f36" y="f33"/>
                </a:cubicBezTo>
                <a:cubicBezTo>
                  <a:pt x="f28" y="f52"/>
                  <a:pt x="f53" y="f46"/>
                  <a:pt x="f54" y="f46"/>
                </a:cubicBezTo>
                <a:cubicBezTo>
                  <a:pt x="f55" y="f56"/>
                  <a:pt x="f18" y="f33"/>
                  <a:pt x="f12" y="f57"/>
                </a:cubicBezTo>
                <a:cubicBezTo>
                  <a:pt x="f58" y="f57"/>
                  <a:pt x="f58" y="f59"/>
                  <a:pt x="f58" y="f60"/>
                </a:cubicBezTo>
                <a:cubicBezTo>
                  <a:pt x="f61" y="f60"/>
                  <a:pt x="f62" y="f25"/>
                  <a:pt x="f59" y="f25"/>
                </a:cubicBezTo>
                <a:cubicBezTo>
                  <a:pt x="f11" y="f25"/>
                  <a:pt x="f63" y="f60"/>
                  <a:pt x="f38" y="f60"/>
                </a:cubicBezTo>
                <a:cubicBezTo>
                  <a:pt x="f38" y="f25"/>
                  <a:pt x="f38" y="f25"/>
                  <a:pt x="f38" y="f7"/>
                </a:cubicBezTo>
                <a:cubicBezTo>
                  <a:pt x="f64" y="f7"/>
                  <a:pt x="f37" y="f7"/>
                  <a:pt x="f40" y="f7"/>
                </a:cubicBezTo>
                <a:cubicBezTo>
                  <a:pt x="f55" y="f16"/>
                  <a:pt x="f16" y="f65"/>
                  <a:pt x="f10" y="f11"/>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19">
            <a:extLst>
              <a:ext uri="{FF2B5EF4-FFF2-40B4-BE49-F238E27FC236}">
                <a16:creationId xmlns:a16="http://schemas.microsoft.com/office/drawing/2014/main" id="{9BAF5D18-F92C-2F80-0A2A-48383494FAB2}"/>
              </a:ext>
            </a:extLst>
          </p:cNvPr>
          <p:cNvSpPr/>
          <p:nvPr/>
        </p:nvSpPr>
        <p:spPr>
          <a:xfrm>
            <a:off x="6813825" y="2619289"/>
            <a:ext cx="412751" cy="414342"/>
          </a:xfrm>
          <a:custGeom>
            <a:avLst/>
            <a:gdLst>
              <a:gd name="f0" fmla="val 10800000"/>
              <a:gd name="f1" fmla="val 5400000"/>
              <a:gd name="f2" fmla="val 180"/>
              <a:gd name="f3" fmla="val w"/>
              <a:gd name="f4" fmla="val h"/>
              <a:gd name="f5" fmla="val 0"/>
              <a:gd name="f6" fmla="val 97"/>
              <a:gd name="f7" fmla="val 48"/>
              <a:gd name="f8" fmla="val 21"/>
              <a:gd name="f9" fmla="val 76"/>
              <a:gd name="f10" fmla="val 49"/>
              <a:gd name="f11" fmla="val 22"/>
              <a:gd name="f12" fmla="val 1"/>
              <a:gd name="f13" fmla="val 47"/>
              <a:gd name="f14" fmla="val 74"/>
              <a:gd name="f15" fmla="val 96"/>
              <a:gd name="f16" fmla="val 75"/>
              <a:gd name="f17" fmla="val 50"/>
              <a:gd name="f18" fmla="val 44"/>
              <a:gd name="f19" fmla="val 42"/>
              <a:gd name="f20" fmla="val 36"/>
              <a:gd name="f21" fmla="val 32"/>
              <a:gd name="f22" fmla="val 52"/>
              <a:gd name="f23" fmla="val 34"/>
              <a:gd name="f24" fmla="val 58"/>
              <a:gd name="f25" fmla="val 35"/>
              <a:gd name="f26" fmla="val 61"/>
              <a:gd name="f27" fmla="val 40"/>
              <a:gd name="f28" fmla="val 65"/>
              <a:gd name="f29" fmla="val 43"/>
              <a:gd name="f30" fmla="val 66"/>
              <a:gd name="f31" fmla="val 55"/>
              <a:gd name="f32" fmla="val 45"/>
              <a:gd name="f33" fmla="val 23"/>
              <a:gd name="f34" fmla="val 59"/>
              <a:gd name="f35" fmla="val 24"/>
              <a:gd name="f36" fmla="val 25"/>
              <a:gd name="f37" fmla="val 72"/>
              <a:gd name="f38" fmla="val 73"/>
              <a:gd name="f39" fmla="val 20"/>
              <a:gd name="f40" fmla="val 17"/>
              <a:gd name="f41" fmla="val 12"/>
              <a:gd name="f42" fmla="val 26"/>
              <a:gd name="f43" fmla="val 38"/>
              <a:gd name="f44" fmla="+- 0 0 -90"/>
              <a:gd name="f45" fmla="*/ f3 1 97"/>
              <a:gd name="f46" fmla="*/ f4 1 97"/>
              <a:gd name="f47" fmla="+- f6 0 f5"/>
              <a:gd name="f48" fmla="*/ f44 f0 1"/>
              <a:gd name="f49" fmla="*/ f47 1 97"/>
              <a:gd name="f50" fmla="*/ 48 f47 1"/>
              <a:gd name="f51" fmla="*/ 97 f47 1"/>
              <a:gd name="f52" fmla="*/ 0 f47 1"/>
              <a:gd name="f53" fmla="*/ 49 f47 1"/>
              <a:gd name="f54" fmla="*/ 47 f47 1"/>
              <a:gd name="f55" fmla="*/ 96 f47 1"/>
              <a:gd name="f56" fmla="*/ 50 f47 1"/>
              <a:gd name="f57" fmla="*/ 42 f47 1"/>
              <a:gd name="f58" fmla="*/ 34 f47 1"/>
              <a:gd name="f59" fmla="*/ 58 f47 1"/>
              <a:gd name="f60" fmla="*/ 43 f47 1"/>
              <a:gd name="f61" fmla="*/ 65 f47 1"/>
              <a:gd name="f62" fmla="*/ 52 f47 1"/>
              <a:gd name="f63" fmla="*/ 55 f47 1"/>
              <a:gd name="f64" fmla="*/ 23 f47 1"/>
              <a:gd name="f65" fmla="*/ 72 f47 1"/>
              <a:gd name="f66" fmla="*/ 25 f47 1"/>
              <a:gd name="f67" fmla="*/ 73 f47 1"/>
              <a:gd name="f68" fmla="*/ 12 f47 1"/>
              <a:gd name="f69" fmla="*/ 32 f47 1"/>
              <a:gd name="f70" fmla="*/ f48 1 f2"/>
              <a:gd name="f71" fmla="*/ f50 1 97"/>
              <a:gd name="f72" fmla="*/ f51 1 97"/>
              <a:gd name="f73" fmla="*/ f52 1 97"/>
              <a:gd name="f74" fmla="*/ f53 1 97"/>
              <a:gd name="f75" fmla="*/ f54 1 97"/>
              <a:gd name="f76" fmla="*/ f55 1 97"/>
              <a:gd name="f77" fmla="*/ f56 1 97"/>
              <a:gd name="f78" fmla="*/ f57 1 97"/>
              <a:gd name="f79" fmla="*/ f58 1 97"/>
              <a:gd name="f80" fmla="*/ f59 1 97"/>
              <a:gd name="f81" fmla="*/ f60 1 97"/>
              <a:gd name="f82" fmla="*/ f61 1 97"/>
              <a:gd name="f83" fmla="*/ f62 1 97"/>
              <a:gd name="f84" fmla="*/ f63 1 97"/>
              <a:gd name="f85" fmla="*/ f64 1 97"/>
              <a:gd name="f86" fmla="*/ f65 1 97"/>
              <a:gd name="f87" fmla="*/ f66 1 97"/>
              <a:gd name="f88" fmla="*/ f67 1 97"/>
              <a:gd name="f89" fmla="*/ f68 1 97"/>
              <a:gd name="f90" fmla="*/ f69 1 97"/>
              <a:gd name="f91" fmla="*/ 0 1 f49"/>
              <a:gd name="f92" fmla="*/ f6 1 f49"/>
              <a:gd name="f93" fmla="+- f70 0 f1"/>
              <a:gd name="f94" fmla="*/ f71 1 f49"/>
              <a:gd name="f95" fmla="*/ f72 1 f49"/>
              <a:gd name="f96" fmla="*/ f73 1 f49"/>
              <a:gd name="f97" fmla="*/ f74 1 f49"/>
              <a:gd name="f98" fmla="*/ f75 1 f49"/>
              <a:gd name="f99" fmla="*/ f76 1 f49"/>
              <a:gd name="f100" fmla="*/ f77 1 f49"/>
              <a:gd name="f101" fmla="*/ f78 1 f49"/>
              <a:gd name="f102" fmla="*/ f79 1 f49"/>
              <a:gd name="f103" fmla="*/ f80 1 f49"/>
              <a:gd name="f104" fmla="*/ f81 1 f49"/>
              <a:gd name="f105" fmla="*/ f82 1 f49"/>
              <a:gd name="f106" fmla="*/ f83 1 f49"/>
              <a:gd name="f107" fmla="*/ f84 1 f49"/>
              <a:gd name="f108" fmla="*/ f85 1 f49"/>
              <a:gd name="f109" fmla="*/ f86 1 f49"/>
              <a:gd name="f110" fmla="*/ f87 1 f49"/>
              <a:gd name="f111" fmla="*/ f88 1 f49"/>
              <a:gd name="f112" fmla="*/ f89 1 f49"/>
              <a:gd name="f113" fmla="*/ f90 1 f49"/>
              <a:gd name="f114" fmla="*/ f91 f45 1"/>
              <a:gd name="f115" fmla="*/ f92 f45 1"/>
              <a:gd name="f116" fmla="*/ f92 f46 1"/>
              <a:gd name="f117" fmla="*/ f91 f46 1"/>
              <a:gd name="f118" fmla="*/ f94 f45 1"/>
              <a:gd name="f119" fmla="*/ f95 f46 1"/>
              <a:gd name="f120" fmla="*/ f96 f45 1"/>
              <a:gd name="f121" fmla="*/ f97 f46 1"/>
              <a:gd name="f122" fmla="*/ f98 f45 1"/>
              <a:gd name="f123" fmla="*/ f96 f46 1"/>
              <a:gd name="f124" fmla="*/ f99 f45 1"/>
              <a:gd name="f125" fmla="*/ f100 f45 1"/>
              <a:gd name="f126" fmla="*/ f100 f46 1"/>
              <a:gd name="f127" fmla="*/ f101 f45 1"/>
              <a:gd name="f128" fmla="*/ f94 f46 1"/>
              <a:gd name="f129" fmla="*/ f102 f45 1"/>
              <a:gd name="f130" fmla="*/ f103 f46 1"/>
              <a:gd name="f131" fmla="*/ f104 f45 1"/>
              <a:gd name="f132" fmla="*/ f105 f46 1"/>
              <a:gd name="f133" fmla="*/ f106 f45 1"/>
              <a:gd name="f134" fmla="*/ f107 f46 1"/>
              <a:gd name="f135" fmla="*/ f108 f46 1"/>
              <a:gd name="f136" fmla="*/ f109 f45 1"/>
              <a:gd name="f137" fmla="*/ f110 f46 1"/>
              <a:gd name="f138" fmla="*/ f111 f45 1"/>
              <a:gd name="f139" fmla="*/ f112 f46 1"/>
              <a:gd name="f140" fmla="*/ f113 f46 1"/>
            </a:gdLst>
            <a:ahLst/>
            <a:cxnLst>
              <a:cxn ang="3cd4">
                <a:pos x="hc" y="t"/>
              </a:cxn>
              <a:cxn ang="0">
                <a:pos x="r" y="vc"/>
              </a:cxn>
              <a:cxn ang="cd4">
                <a:pos x="hc" y="b"/>
              </a:cxn>
              <a:cxn ang="cd2">
                <a:pos x="l" y="vc"/>
              </a:cxn>
              <a:cxn ang="f93">
                <a:pos x="f118" y="f119"/>
              </a:cxn>
              <a:cxn ang="f93">
                <a:pos x="f120" y="f121"/>
              </a:cxn>
              <a:cxn ang="f93">
                <a:pos x="f122" y="f123"/>
              </a:cxn>
              <a:cxn ang="f93">
                <a:pos x="f124" y="f121"/>
              </a:cxn>
              <a:cxn ang="f93">
                <a:pos x="f118" y="f119"/>
              </a:cxn>
              <a:cxn ang="f93">
                <a:pos x="f125" y="f126"/>
              </a:cxn>
              <a:cxn ang="f93">
                <a:pos x="f127" y="f128"/>
              </a:cxn>
              <a:cxn ang="f93">
                <a:pos x="f129" y="f130"/>
              </a:cxn>
              <a:cxn ang="f93">
                <a:pos x="f131" y="f132"/>
              </a:cxn>
              <a:cxn ang="f93">
                <a:pos x="f133" y="f134"/>
              </a:cxn>
              <a:cxn ang="f93">
                <a:pos x="f133" y="f135"/>
              </a:cxn>
              <a:cxn ang="f93">
                <a:pos x="f136" y="f137"/>
              </a:cxn>
              <a:cxn ang="f93">
                <a:pos x="f138" y="f135"/>
              </a:cxn>
              <a:cxn ang="f93">
                <a:pos x="f125" y="f139"/>
              </a:cxn>
              <a:cxn ang="f93">
                <a:pos x="f125" y="f140"/>
              </a:cxn>
              <a:cxn ang="f93">
                <a:pos x="f125" y="f126"/>
              </a:cxn>
            </a:cxnLst>
            <a:rect l="f114" t="f117" r="f115" b="f116"/>
            <a:pathLst>
              <a:path w="97" h="97">
                <a:moveTo>
                  <a:pt x="f7" y="f6"/>
                </a:moveTo>
                <a:cubicBezTo>
                  <a:pt x="f8" y="f6"/>
                  <a:pt x="f5" y="f9"/>
                  <a:pt x="f5" y="f10"/>
                </a:cubicBezTo>
                <a:cubicBezTo>
                  <a:pt x="f5" y="f11"/>
                  <a:pt x="f8" y="f12"/>
                  <a:pt x="f13" y="f5"/>
                </a:cubicBezTo>
                <a:cubicBezTo>
                  <a:pt x="f14" y="f5"/>
                  <a:pt x="f15" y="f11"/>
                  <a:pt x="f15" y="f10"/>
                </a:cubicBezTo>
                <a:cubicBezTo>
                  <a:pt x="f6" y="f16"/>
                  <a:pt x="f16" y="f6"/>
                  <a:pt x="f7" y="f6"/>
                </a:cubicBezTo>
                <a:close/>
                <a:moveTo>
                  <a:pt x="f17" y="f17"/>
                </a:moveTo>
                <a:cubicBezTo>
                  <a:pt x="f13" y="f10"/>
                  <a:pt x="f18" y="f7"/>
                  <a:pt x="f19" y="f7"/>
                </a:cubicBezTo>
                <a:cubicBezTo>
                  <a:pt x="f20" y="f10"/>
                  <a:pt x="f21" y="f22"/>
                  <a:pt x="f23" y="f24"/>
                </a:cubicBezTo>
                <a:cubicBezTo>
                  <a:pt x="f25" y="f26"/>
                  <a:pt x="f27" y="f28"/>
                  <a:pt x="f29" y="f28"/>
                </a:cubicBezTo>
                <a:cubicBezTo>
                  <a:pt x="f10" y="f30"/>
                  <a:pt x="f22" y="f26"/>
                  <a:pt x="f22" y="f31"/>
                </a:cubicBezTo>
                <a:cubicBezTo>
                  <a:pt x="f22" y="f32"/>
                  <a:pt x="f22" y="f25"/>
                  <a:pt x="f22" y="f33"/>
                </a:cubicBezTo>
                <a:cubicBezTo>
                  <a:pt x="f34" y="f35"/>
                  <a:pt x="f30" y="f36"/>
                  <a:pt x="f37" y="f36"/>
                </a:cubicBezTo>
                <a:cubicBezTo>
                  <a:pt x="f37" y="f36"/>
                  <a:pt x="f38" y="f35"/>
                  <a:pt x="f38" y="f33"/>
                </a:cubicBezTo>
                <a:cubicBezTo>
                  <a:pt x="f30" y="f39"/>
                  <a:pt x="f34" y="f40"/>
                  <a:pt x="f17" y="f41"/>
                </a:cubicBezTo>
                <a:cubicBezTo>
                  <a:pt x="f17" y="f8"/>
                  <a:pt x="f17" y="f42"/>
                  <a:pt x="f17" y="f21"/>
                </a:cubicBezTo>
                <a:cubicBezTo>
                  <a:pt x="f17" y="f43"/>
                  <a:pt x="f17" y="f29"/>
                  <a:pt x="f17" y="f1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20">
            <a:extLst>
              <a:ext uri="{FF2B5EF4-FFF2-40B4-BE49-F238E27FC236}">
                <a16:creationId xmlns:a16="http://schemas.microsoft.com/office/drawing/2014/main" id="{C097E2BF-9875-ABC9-A713-A815A09684CC}"/>
              </a:ext>
            </a:extLst>
          </p:cNvPr>
          <p:cNvSpPr/>
          <p:nvPr/>
        </p:nvSpPr>
        <p:spPr>
          <a:xfrm>
            <a:off x="6459815" y="1814425"/>
            <a:ext cx="498476" cy="498476"/>
          </a:xfrm>
          <a:custGeom>
            <a:avLst/>
            <a:gdLst>
              <a:gd name="f0" fmla="val 10800000"/>
              <a:gd name="f1" fmla="val 5400000"/>
              <a:gd name="f2" fmla="val 180"/>
              <a:gd name="f3" fmla="val w"/>
              <a:gd name="f4" fmla="val h"/>
              <a:gd name="f5" fmla="val 0"/>
              <a:gd name="f6" fmla="val 117"/>
              <a:gd name="f7" fmla="val 58"/>
              <a:gd name="f8" fmla="val 26"/>
              <a:gd name="f9" fmla="val 91"/>
              <a:gd name="f10" fmla="val 59"/>
              <a:gd name="f11" fmla="val 29"/>
              <a:gd name="f12" fmla="val 55"/>
              <a:gd name="f13" fmla="val 62"/>
              <a:gd name="f14" fmla="val 65"/>
              <a:gd name="f15" fmla="val 68"/>
              <a:gd name="f16" fmla="val 72"/>
              <a:gd name="f17" fmla="val 75"/>
              <a:gd name="f18" fmla="val 85"/>
              <a:gd name="f19" fmla="val 33"/>
              <a:gd name="f20" fmla="val 90"/>
              <a:gd name="f21" fmla="val 43"/>
              <a:gd name="f22" fmla="val 53"/>
              <a:gd name="f23" fmla="val 64"/>
              <a:gd name="f24" fmla="val 74"/>
              <a:gd name="f25" fmla="val 84"/>
              <a:gd name="f26" fmla="val 88"/>
              <a:gd name="f27" fmla="val 89"/>
              <a:gd name="f28" fmla="val 48"/>
              <a:gd name="f29" fmla="val 34"/>
              <a:gd name="f30" fmla="val 25"/>
              <a:gd name="f31" fmla="val 20"/>
              <a:gd name="f32" fmla="val 42"/>
              <a:gd name="f33" fmla="val 41"/>
              <a:gd name="f34" fmla="+- 0 0 -90"/>
              <a:gd name="f35" fmla="*/ f3 1 117"/>
              <a:gd name="f36" fmla="*/ f4 1 117"/>
              <a:gd name="f37" fmla="+- f6 0 f5"/>
              <a:gd name="f38" fmla="*/ f34 f0 1"/>
              <a:gd name="f39" fmla="*/ f37 1 117"/>
              <a:gd name="f40" fmla="*/ 58 f37 1"/>
              <a:gd name="f41" fmla="*/ 117 f37 1"/>
              <a:gd name="f42" fmla="*/ 0 f37 1"/>
              <a:gd name="f43" fmla="*/ 59 f37 1"/>
              <a:gd name="f44" fmla="*/ 29 f37 1"/>
              <a:gd name="f45" fmla="*/ 55 f37 1"/>
              <a:gd name="f46" fmla="*/ 65 f37 1"/>
              <a:gd name="f47" fmla="*/ 75 f37 1"/>
              <a:gd name="f48" fmla="*/ 43 f37 1"/>
              <a:gd name="f49" fmla="*/ 90 f37 1"/>
              <a:gd name="f50" fmla="*/ 74 f37 1"/>
              <a:gd name="f51" fmla="*/ 88 f37 1"/>
              <a:gd name="f52" fmla="*/ 34 f37 1"/>
              <a:gd name="f53" fmla="*/ 20 f37 1"/>
              <a:gd name="f54" fmla="*/ 42 f37 1"/>
              <a:gd name="f55" fmla="*/ f38 1 f2"/>
              <a:gd name="f56" fmla="*/ f40 1 117"/>
              <a:gd name="f57" fmla="*/ f41 1 117"/>
              <a:gd name="f58" fmla="*/ f42 1 117"/>
              <a:gd name="f59" fmla="*/ f43 1 117"/>
              <a:gd name="f60" fmla="*/ f44 1 117"/>
              <a:gd name="f61" fmla="*/ f45 1 117"/>
              <a:gd name="f62" fmla="*/ f46 1 117"/>
              <a:gd name="f63" fmla="*/ f47 1 117"/>
              <a:gd name="f64" fmla="*/ f48 1 117"/>
              <a:gd name="f65" fmla="*/ f49 1 117"/>
              <a:gd name="f66" fmla="*/ f50 1 117"/>
              <a:gd name="f67" fmla="*/ f51 1 117"/>
              <a:gd name="f68" fmla="*/ f52 1 117"/>
              <a:gd name="f69" fmla="*/ f53 1 117"/>
              <a:gd name="f70" fmla="*/ f54 1 117"/>
              <a:gd name="f71" fmla="*/ 0 1 f39"/>
              <a:gd name="f72" fmla="*/ f6 1 f39"/>
              <a:gd name="f73" fmla="+- f55 0 f1"/>
              <a:gd name="f74" fmla="*/ f56 1 f39"/>
              <a:gd name="f75" fmla="*/ f57 1 f39"/>
              <a:gd name="f76" fmla="*/ f58 1 f39"/>
              <a:gd name="f77" fmla="*/ f59 1 f39"/>
              <a:gd name="f78" fmla="*/ f60 1 f39"/>
              <a:gd name="f79" fmla="*/ f61 1 f39"/>
              <a:gd name="f80" fmla="*/ f62 1 f39"/>
              <a:gd name="f81" fmla="*/ f63 1 f39"/>
              <a:gd name="f82" fmla="*/ f64 1 f39"/>
              <a:gd name="f83" fmla="*/ f65 1 f39"/>
              <a:gd name="f84" fmla="*/ f66 1 f39"/>
              <a:gd name="f85" fmla="*/ f67 1 f39"/>
              <a:gd name="f86" fmla="*/ f68 1 f39"/>
              <a:gd name="f87" fmla="*/ f69 1 f39"/>
              <a:gd name="f88" fmla="*/ f70 1 f39"/>
              <a:gd name="f89" fmla="*/ f71 f35 1"/>
              <a:gd name="f90" fmla="*/ f72 f35 1"/>
              <a:gd name="f91" fmla="*/ f72 f36 1"/>
              <a:gd name="f92" fmla="*/ f71 f36 1"/>
              <a:gd name="f93" fmla="*/ f74 f35 1"/>
              <a:gd name="f94" fmla="*/ f75 f36 1"/>
              <a:gd name="f95" fmla="*/ f76 f35 1"/>
              <a:gd name="f96" fmla="*/ f74 f36 1"/>
              <a:gd name="f97" fmla="*/ f77 f35 1"/>
              <a:gd name="f98" fmla="*/ f76 f36 1"/>
              <a:gd name="f99" fmla="*/ f75 f35 1"/>
              <a:gd name="f100" fmla="*/ f77 f36 1"/>
              <a:gd name="f101" fmla="*/ f78 f35 1"/>
              <a:gd name="f102" fmla="*/ f79 f36 1"/>
              <a:gd name="f103" fmla="*/ f80 f36 1"/>
              <a:gd name="f104" fmla="*/ f81 f36 1"/>
              <a:gd name="f105" fmla="*/ f82 f35 1"/>
              <a:gd name="f106" fmla="*/ f83 f36 1"/>
              <a:gd name="f107" fmla="*/ f84 f35 1"/>
              <a:gd name="f108" fmla="*/ f85 f35 1"/>
              <a:gd name="f109" fmla="*/ f86 f36 1"/>
              <a:gd name="f110" fmla="*/ f81 f35 1"/>
              <a:gd name="f111" fmla="*/ f87 f36 1"/>
              <a:gd name="f112" fmla="*/ f88 f35 1"/>
            </a:gdLst>
            <a:ahLst/>
            <a:cxnLst>
              <a:cxn ang="3cd4">
                <a:pos x="hc" y="t"/>
              </a:cxn>
              <a:cxn ang="0">
                <a:pos x="r" y="vc"/>
              </a:cxn>
              <a:cxn ang="cd4">
                <a:pos x="hc" y="b"/>
              </a:cxn>
              <a:cxn ang="cd2">
                <a:pos x="l" y="vc"/>
              </a:cxn>
              <a:cxn ang="f73">
                <a:pos x="f93" y="f94"/>
              </a:cxn>
              <a:cxn ang="f73">
                <a:pos x="f95" y="f96"/>
              </a:cxn>
              <a:cxn ang="f73">
                <a:pos x="f97" y="f98"/>
              </a:cxn>
              <a:cxn ang="f73">
                <a:pos x="f99" y="f100"/>
              </a:cxn>
              <a:cxn ang="f73">
                <a:pos x="f93" y="f94"/>
              </a:cxn>
              <a:cxn ang="f73">
                <a:pos x="f101" y="f102"/>
              </a:cxn>
              <a:cxn ang="f73">
                <a:pos x="f101" y="f102"/>
              </a:cxn>
              <a:cxn ang="f73">
                <a:pos x="f101" y="f103"/>
              </a:cxn>
              <a:cxn ang="f73">
                <a:pos x="f101" y="f104"/>
              </a:cxn>
              <a:cxn ang="f73">
                <a:pos x="f105" y="f106"/>
              </a:cxn>
              <a:cxn ang="f73">
                <a:pos x="f107" y="f106"/>
              </a:cxn>
              <a:cxn ang="f73">
                <a:pos x="f108" y="f104"/>
              </a:cxn>
              <a:cxn ang="f73">
                <a:pos x="f108" y="f109"/>
              </a:cxn>
              <a:cxn ang="f73">
                <a:pos x="f110" y="f111"/>
              </a:cxn>
              <a:cxn ang="f73">
                <a:pos x="f112" y="f111"/>
              </a:cxn>
              <a:cxn ang="f73">
                <a:pos x="f101" y="f109"/>
              </a:cxn>
              <a:cxn ang="f73">
                <a:pos x="f101" y="f102"/>
              </a:cxn>
            </a:cxnLst>
            <a:rect l="f89" t="f92" r="f90" b="f91"/>
            <a:pathLst>
              <a:path w="117" h="117">
                <a:moveTo>
                  <a:pt x="f7" y="f6"/>
                </a:moveTo>
                <a:cubicBezTo>
                  <a:pt x="f8" y="f6"/>
                  <a:pt x="f5" y="f9"/>
                  <a:pt x="f5" y="f7"/>
                </a:cubicBezTo>
                <a:cubicBezTo>
                  <a:pt x="f5" y="f8"/>
                  <a:pt x="f8" y="f5"/>
                  <a:pt x="f10" y="f5"/>
                </a:cubicBezTo>
                <a:cubicBezTo>
                  <a:pt x="f9" y="f5"/>
                  <a:pt x="f6" y="f8"/>
                  <a:pt x="f6" y="f10"/>
                </a:cubicBezTo>
                <a:cubicBezTo>
                  <a:pt x="f6" y="f9"/>
                  <a:pt x="f9" y="f6"/>
                  <a:pt x="f7" y="f6"/>
                </a:cubicBezTo>
                <a:close/>
                <a:moveTo>
                  <a:pt x="f11" y="f12"/>
                </a:moveTo>
                <a:cubicBezTo>
                  <a:pt x="f11" y="f12"/>
                  <a:pt x="f11" y="f12"/>
                  <a:pt x="f11" y="f12"/>
                </a:cubicBezTo>
                <a:cubicBezTo>
                  <a:pt x="f11" y="f7"/>
                  <a:pt x="f11" y="f13"/>
                  <a:pt x="f11" y="f14"/>
                </a:cubicBezTo>
                <a:cubicBezTo>
                  <a:pt x="f11" y="f15"/>
                  <a:pt x="f11" y="f16"/>
                  <a:pt x="f11" y="f17"/>
                </a:cubicBezTo>
                <a:cubicBezTo>
                  <a:pt x="f11" y="f18"/>
                  <a:pt x="f19" y="f20"/>
                  <a:pt x="f21" y="f20"/>
                </a:cubicBezTo>
                <a:cubicBezTo>
                  <a:pt x="f22" y="f20"/>
                  <a:pt x="f23" y="f20"/>
                  <a:pt x="f24" y="f20"/>
                </a:cubicBezTo>
                <a:cubicBezTo>
                  <a:pt x="f25" y="f20"/>
                  <a:pt x="f26" y="f18"/>
                  <a:pt x="f26" y="f17"/>
                </a:cubicBezTo>
                <a:cubicBezTo>
                  <a:pt x="f27" y="f13"/>
                  <a:pt x="f27" y="f28"/>
                  <a:pt x="f26" y="f29"/>
                </a:cubicBezTo>
                <a:cubicBezTo>
                  <a:pt x="f26" y="f30"/>
                  <a:pt x="f25" y="f31"/>
                  <a:pt x="f17" y="f31"/>
                </a:cubicBezTo>
                <a:cubicBezTo>
                  <a:pt x="f23" y="f31"/>
                  <a:pt x="f22" y="f31"/>
                  <a:pt x="f32" y="f31"/>
                </a:cubicBezTo>
                <a:cubicBezTo>
                  <a:pt x="f19" y="f31"/>
                  <a:pt x="f11" y="f30"/>
                  <a:pt x="f11" y="f29"/>
                </a:cubicBezTo>
                <a:cubicBezTo>
                  <a:pt x="f11" y="f33"/>
                  <a:pt x="f11" y="f28"/>
                  <a:pt x="f11" y="f12"/>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21">
            <a:extLst>
              <a:ext uri="{FF2B5EF4-FFF2-40B4-BE49-F238E27FC236}">
                <a16:creationId xmlns:a16="http://schemas.microsoft.com/office/drawing/2014/main" id="{DED5407E-C897-1A71-B910-959234DF341D}"/>
              </a:ext>
            </a:extLst>
          </p:cNvPr>
          <p:cNvSpPr/>
          <p:nvPr/>
        </p:nvSpPr>
        <p:spPr>
          <a:xfrm>
            <a:off x="1444623" y="5368927"/>
            <a:ext cx="323853" cy="404814"/>
          </a:xfrm>
          <a:custGeom>
            <a:avLst/>
            <a:gdLst>
              <a:gd name="f0" fmla="val 10800000"/>
              <a:gd name="f1" fmla="val 5400000"/>
              <a:gd name="f2" fmla="val 180"/>
              <a:gd name="f3" fmla="val w"/>
              <a:gd name="f4" fmla="val h"/>
              <a:gd name="f5" fmla="val 0"/>
              <a:gd name="f6" fmla="val 76"/>
              <a:gd name="f7" fmla="val 95"/>
              <a:gd name="f8" fmla="val 34"/>
              <a:gd name="f9" fmla="val 73"/>
              <a:gd name="f10" fmla="val 46"/>
              <a:gd name="f11" fmla="val 57"/>
              <a:gd name="f12" fmla="val 70"/>
              <a:gd name="f13" fmla="val 81"/>
              <a:gd name="f14" fmla="val 88"/>
              <a:gd name="f15" fmla="val 47"/>
              <a:gd name="f16" fmla="val 25"/>
              <a:gd name="f17" fmla="val 2"/>
              <a:gd name="f18" fmla="val 87"/>
              <a:gd name="f19" fmla="val 8"/>
              <a:gd name="f20" fmla="val 75"/>
              <a:gd name="f21" fmla="val 19"/>
              <a:gd name="f22" fmla="val 64"/>
              <a:gd name="f23" fmla="val 30"/>
              <a:gd name="f24" fmla="val 52"/>
              <a:gd name="f25" fmla="val 40"/>
              <a:gd name="f26" fmla="val 43"/>
              <a:gd name="f27" fmla="val 36"/>
              <a:gd name="f28" fmla="val 44"/>
              <a:gd name="f29" fmla="val 28"/>
              <a:gd name="f30" fmla="val 45"/>
              <a:gd name="f31" fmla="val 22"/>
              <a:gd name="f32" fmla="val 15"/>
              <a:gd name="f33" fmla="val 41"/>
              <a:gd name="f34" fmla="val 11"/>
              <a:gd name="f35" fmla="val 33"/>
              <a:gd name="f36" fmla="val 10"/>
              <a:gd name="f37" fmla="val 26"/>
              <a:gd name="f38" fmla="val 20"/>
              <a:gd name="f39" fmla="val 13"/>
              <a:gd name="f40" fmla="val 18"/>
              <a:gd name="f41" fmla="val 17"/>
              <a:gd name="f42" fmla="val 27"/>
              <a:gd name="f43" fmla="val 42"/>
              <a:gd name="f44" fmla="val 4"/>
              <a:gd name="f45" fmla="val 3"/>
              <a:gd name="f46" fmla="val 16"/>
              <a:gd name="f47" fmla="val 9"/>
              <a:gd name="f48" fmla="val 31"/>
              <a:gd name="f49" fmla="val 56"/>
              <a:gd name="f50" fmla="val 5"/>
              <a:gd name="f51" fmla="val 72"/>
              <a:gd name="f52" fmla="val 29"/>
              <a:gd name="f53" fmla="val 65"/>
              <a:gd name="f54" fmla="val 59"/>
              <a:gd name="f55" fmla="val 49"/>
              <a:gd name="f56" fmla="val 55"/>
              <a:gd name="f57" fmla="val 61"/>
              <a:gd name="f58" fmla="val 37"/>
              <a:gd name="f59" fmla="val 68"/>
              <a:gd name="f60" fmla="val 71"/>
              <a:gd name="f61" fmla="+- 0 0 -90"/>
              <a:gd name="f62" fmla="*/ f3 1 76"/>
              <a:gd name="f63" fmla="*/ f4 1 95"/>
              <a:gd name="f64" fmla="+- f7 0 f5"/>
              <a:gd name="f65" fmla="+- f6 0 f5"/>
              <a:gd name="f66" fmla="*/ f61 f0 1"/>
              <a:gd name="f67" fmla="*/ f65 1 76"/>
              <a:gd name="f68" fmla="*/ f64 1 95"/>
              <a:gd name="f69" fmla="*/ 34 f65 1"/>
              <a:gd name="f70" fmla="*/ 73 f64 1"/>
              <a:gd name="f71" fmla="*/ 70 f65 1"/>
              <a:gd name="f72" fmla="*/ 95 f64 1"/>
              <a:gd name="f73" fmla="*/ 2 f65 1"/>
              <a:gd name="f74" fmla="*/ 8 f65 1"/>
              <a:gd name="f75" fmla="*/ 75 f64 1"/>
              <a:gd name="f76" fmla="*/ 40 f65 1"/>
              <a:gd name="f77" fmla="*/ 40 f64 1"/>
              <a:gd name="f78" fmla="*/ 45 f65 1"/>
              <a:gd name="f79" fmla="*/ 22 f64 1"/>
              <a:gd name="f80" fmla="*/ 33 f65 1"/>
              <a:gd name="f81" fmla="*/ 10 f64 1"/>
              <a:gd name="f82" fmla="*/ 18 f65 1"/>
              <a:gd name="f83" fmla="*/ 20 f64 1"/>
              <a:gd name="f84" fmla="*/ 17 f65 1"/>
              <a:gd name="f85" fmla="*/ 42 f64 1"/>
              <a:gd name="f86" fmla="*/ 3 f65 1"/>
              <a:gd name="f87" fmla="*/ 27 f64 1"/>
              <a:gd name="f88" fmla="*/ 19 f65 1"/>
              <a:gd name="f89" fmla="*/ 4 f64 1"/>
              <a:gd name="f90" fmla="*/ 56 f65 1"/>
              <a:gd name="f91" fmla="*/ 5 f64 1"/>
              <a:gd name="f92" fmla="*/ 65 f65 1"/>
              <a:gd name="f93" fmla="*/ 43 f64 1"/>
              <a:gd name="f94" fmla="*/ 46 f65 1"/>
              <a:gd name="f95" fmla="*/ 61 f64 1"/>
              <a:gd name="f96" fmla="*/ 71 f64 1"/>
              <a:gd name="f97" fmla="*/ f66 1 f2"/>
              <a:gd name="f98" fmla="*/ f69 1 76"/>
              <a:gd name="f99" fmla="*/ f70 1 95"/>
              <a:gd name="f100" fmla="*/ f71 1 76"/>
              <a:gd name="f101" fmla="*/ f72 1 95"/>
              <a:gd name="f102" fmla="*/ f73 1 76"/>
              <a:gd name="f103" fmla="*/ f74 1 76"/>
              <a:gd name="f104" fmla="*/ f75 1 95"/>
              <a:gd name="f105" fmla="*/ f76 1 76"/>
              <a:gd name="f106" fmla="*/ f77 1 95"/>
              <a:gd name="f107" fmla="*/ f78 1 76"/>
              <a:gd name="f108" fmla="*/ f79 1 95"/>
              <a:gd name="f109" fmla="*/ f80 1 76"/>
              <a:gd name="f110" fmla="*/ f81 1 95"/>
              <a:gd name="f111" fmla="*/ f82 1 76"/>
              <a:gd name="f112" fmla="*/ f83 1 95"/>
              <a:gd name="f113" fmla="*/ f84 1 76"/>
              <a:gd name="f114" fmla="*/ f85 1 95"/>
              <a:gd name="f115" fmla="*/ f86 1 76"/>
              <a:gd name="f116" fmla="*/ f87 1 95"/>
              <a:gd name="f117" fmla="*/ f88 1 76"/>
              <a:gd name="f118" fmla="*/ f89 1 95"/>
              <a:gd name="f119" fmla="*/ f90 1 76"/>
              <a:gd name="f120" fmla="*/ f91 1 95"/>
              <a:gd name="f121" fmla="*/ f92 1 76"/>
              <a:gd name="f122" fmla="*/ f93 1 95"/>
              <a:gd name="f123" fmla="*/ f94 1 76"/>
              <a:gd name="f124" fmla="*/ f95 1 95"/>
              <a:gd name="f125" fmla="*/ f96 1 95"/>
              <a:gd name="f126" fmla="*/ 0 1 f67"/>
              <a:gd name="f127" fmla="*/ f6 1 f67"/>
              <a:gd name="f128" fmla="*/ 0 1 f68"/>
              <a:gd name="f129" fmla="*/ f7 1 f68"/>
              <a:gd name="f130" fmla="+- f97 0 f1"/>
              <a:gd name="f131" fmla="*/ f98 1 f67"/>
              <a:gd name="f132" fmla="*/ f99 1 f68"/>
              <a:gd name="f133" fmla="*/ f100 1 f67"/>
              <a:gd name="f134" fmla="*/ f101 1 f68"/>
              <a:gd name="f135" fmla="*/ f102 1 f67"/>
              <a:gd name="f136" fmla="*/ f103 1 f67"/>
              <a:gd name="f137" fmla="*/ f104 1 f68"/>
              <a:gd name="f138" fmla="*/ f105 1 f67"/>
              <a:gd name="f139" fmla="*/ f106 1 f68"/>
              <a:gd name="f140" fmla="*/ f107 1 f67"/>
              <a:gd name="f141" fmla="*/ f108 1 f68"/>
              <a:gd name="f142" fmla="*/ f109 1 f67"/>
              <a:gd name="f143" fmla="*/ f110 1 f68"/>
              <a:gd name="f144" fmla="*/ f111 1 f67"/>
              <a:gd name="f145" fmla="*/ f112 1 f68"/>
              <a:gd name="f146" fmla="*/ f113 1 f67"/>
              <a:gd name="f147" fmla="*/ f114 1 f68"/>
              <a:gd name="f148" fmla="*/ f115 1 f67"/>
              <a:gd name="f149" fmla="*/ f116 1 f68"/>
              <a:gd name="f150" fmla="*/ f117 1 f67"/>
              <a:gd name="f151" fmla="*/ f118 1 f68"/>
              <a:gd name="f152" fmla="*/ f119 1 f67"/>
              <a:gd name="f153" fmla="*/ f120 1 f68"/>
              <a:gd name="f154" fmla="*/ f121 1 f67"/>
              <a:gd name="f155" fmla="*/ f122 1 f68"/>
              <a:gd name="f156" fmla="*/ f123 1 f67"/>
              <a:gd name="f157" fmla="*/ f124 1 f68"/>
              <a:gd name="f158" fmla="*/ f125 1 f68"/>
              <a:gd name="f159" fmla="*/ f126 f62 1"/>
              <a:gd name="f160" fmla="*/ f127 f62 1"/>
              <a:gd name="f161" fmla="*/ f129 f63 1"/>
              <a:gd name="f162" fmla="*/ f128 f63 1"/>
              <a:gd name="f163" fmla="*/ f131 f62 1"/>
              <a:gd name="f164" fmla="*/ f132 f63 1"/>
              <a:gd name="f165" fmla="*/ f133 f62 1"/>
              <a:gd name="f166" fmla="*/ f134 f63 1"/>
              <a:gd name="f167" fmla="*/ f135 f62 1"/>
              <a:gd name="f168" fmla="*/ f136 f62 1"/>
              <a:gd name="f169" fmla="*/ f137 f63 1"/>
              <a:gd name="f170" fmla="*/ f138 f62 1"/>
              <a:gd name="f171" fmla="*/ f139 f63 1"/>
              <a:gd name="f172" fmla="*/ f140 f62 1"/>
              <a:gd name="f173" fmla="*/ f141 f63 1"/>
              <a:gd name="f174" fmla="*/ f142 f62 1"/>
              <a:gd name="f175" fmla="*/ f143 f63 1"/>
              <a:gd name="f176" fmla="*/ f144 f62 1"/>
              <a:gd name="f177" fmla="*/ f145 f63 1"/>
              <a:gd name="f178" fmla="*/ f146 f62 1"/>
              <a:gd name="f179" fmla="*/ f147 f63 1"/>
              <a:gd name="f180" fmla="*/ f148 f62 1"/>
              <a:gd name="f181" fmla="*/ f149 f63 1"/>
              <a:gd name="f182" fmla="*/ f150 f62 1"/>
              <a:gd name="f183" fmla="*/ f151 f63 1"/>
              <a:gd name="f184" fmla="*/ f152 f62 1"/>
              <a:gd name="f185" fmla="*/ f153 f63 1"/>
              <a:gd name="f186" fmla="*/ f154 f62 1"/>
              <a:gd name="f187" fmla="*/ f155 f63 1"/>
              <a:gd name="f188" fmla="*/ f156 f62 1"/>
              <a:gd name="f189" fmla="*/ f157 f63 1"/>
              <a:gd name="f190" fmla="*/ f158 f63 1"/>
            </a:gdLst>
            <a:ahLst/>
            <a:cxnLst>
              <a:cxn ang="3cd4">
                <a:pos x="hc" y="t"/>
              </a:cxn>
              <a:cxn ang="0">
                <a:pos x="r" y="vc"/>
              </a:cxn>
              <a:cxn ang="cd4">
                <a:pos x="hc" y="b"/>
              </a:cxn>
              <a:cxn ang="cd2">
                <a:pos x="l" y="vc"/>
              </a:cxn>
              <a:cxn ang="f130">
                <a:pos x="f163" y="f164"/>
              </a:cxn>
              <a:cxn ang="f130">
                <a:pos x="f165" y="f164"/>
              </a:cxn>
              <a:cxn ang="f130">
                <a:pos x="f165" y="f166"/>
              </a:cxn>
              <a:cxn ang="f130">
                <a:pos x="f167" y="f166"/>
              </a:cxn>
              <a:cxn ang="f130">
                <a:pos x="f168" y="f169"/>
              </a:cxn>
              <a:cxn ang="f130">
                <a:pos x="f170" y="f171"/>
              </a:cxn>
              <a:cxn ang="f130">
                <a:pos x="f172" y="f173"/>
              </a:cxn>
              <a:cxn ang="f130">
                <a:pos x="f174" y="f175"/>
              </a:cxn>
              <a:cxn ang="f130">
                <a:pos x="f176" y="f177"/>
              </a:cxn>
              <a:cxn ang="f130">
                <a:pos x="f178" y="f179"/>
              </a:cxn>
              <a:cxn ang="f130">
                <a:pos x="f180" y="f181"/>
              </a:cxn>
              <a:cxn ang="f130">
                <a:pos x="f182" y="f183"/>
              </a:cxn>
              <a:cxn ang="f130">
                <a:pos x="f184" y="f185"/>
              </a:cxn>
              <a:cxn ang="f130">
                <a:pos x="f186" y="f187"/>
              </a:cxn>
              <a:cxn ang="f130">
                <a:pos x="f188" y="f189"/>
              </a:cxn>
              <a:cxn ang="f130">
                <a:pos x="f174" y="f190"/>
              </a:cxn>
              <a:cxn ang="f130">
                <a:pos x="f163" y="f164"/>
              </a:cxn>
            </a:cxnLst>
            <a:rect l="f159" t="f162" r="f160" b="f161"/>
            <a:pathLst>
              <a:path w="76" h="95">
                <a:moveTo>
                  <a:pt x="f8" y="f9"/>
                </a:moveTo>
                <a:cubicBezTo>
                  <a:pt x="f10" y="f9"/>
                  <a:pt x="f11" y="f9"/>
                  <a:pt x="f12" y="f9"/>
                </a:cubicBezTo>
                <a:cubicBezTo>
                  <a:pt x="f12" y="f13"/>
                  <a:pt x="f12" y="f14"/>
                  <a:pt x="f12" y="f7"/>
                </a:cubicBezTo>
                <a:cubicBezTo>
                  <a:pt x="f15" y="f7"/>
                  <a:pt x="f16" y="f7"/>
                  <a:pt x="f17" y="f7"/>
                </a:cubicBezTo>
                <a:cubicBezTo>
                  <a:pt x="f5" y="f18"/>
                  <a:pt x="f17" y="f13"/>
                  <a:pt x="f19" y="f20"/>
                </a:cubicBezTo>
                <a:cubicBezTo>
                  <a:pt x="f21" y="f22"/>
                  <a:pt x="f23" y="f24"/>
                  <a:pt x="f25" y="f25"/>
                </a:cubicBezTo>
                <a:cubicBezTo>
                  <a:pt x="f26" y="f27"/>
                  <a:pt x="f28" y="f29"/>
                  <a:pt x="f30" y="f31"/>
                </a:cubicBezTo>
                <a:cubicBezTo>
                  <a:pt x="f30" y="f32"/>
                  <a:pt x="f33" y="f34"/>
                  <a:pt x="f35" y="f36"/>
                </a:cubicBezTo>
                <a:cubicBezTo>
                  <a:pt x="f37" y="f36"/>
                  <a:pt x="f38" y="f39"/>
                  <a:pt x="f40" y="f38"/>
                </a:cubicBezTo>
                <a:cubicBezTo>
                  <a:pt x="f41" y="f42"/>
                  <a:pt x="f41" y="f8"/>
                  <a:pt x="f41" y="f43"/>
                </a:cubicBezTo>
                <a:cubicBezTo>
                  <a:pt x="f44" y="f43"/>
                  <a:pt x="f17" y="f25"/>
                  <a:pt x="f45" y="f42"/>
                </a:cubicBezTo>
                <a:cubicBezTo>
                  <a:pt x="f45" y="f46"/>
                  <a:pt x="f47" y="f19"/>
                  <a:pt x="f21" y="f44"/>
                </a:cubicBezTo>
                <a:cubicBezTo>
                  <a:pt x="f48" y="f5"/>
                  <a:pt x="f28" y="f5"/>
                  <a:pt x="f49" y="f50"/>
                </a:cubicBezTo>
                <a:cubicBezTo>
                  <a:pt x="f51" y="f39"/>
                  <a:pt x="f6" y="f52"/>
                  <a:pt x="f53" y="f26"/>
                </a:cubicBezTo>
                <a:cubicBezTo>
                  <a:pt x="f54" y="f55"/>
                  <a:pt x="f24" y="f56"/>
                  <a:pt x="f10" y="f57"/>
                </a:cubicBezTo>
                <a:cubicBezTo>
                  <a:pt x="f43" y="f22"/>
                  <a:pt x="f58" y="f59"/>
                  <a:pt x="f35" y="f60"/>
                </a:cubicBezTo>
                <a:cubicBezTo>
                  <a:pt x="f35" y="f51"/>
                  <a:pt x="f8" y="f9"/>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0" name="Freeform 22">
            <a:extLst>
              <a:ext uri="{FF2B5EF4-FFF2-40B4-BE49-F238E27FC236}">
                <a16:creationId xmlns:a16="http://schemas.microsoft.com/office/drawing/2014/main" id="{05D9444F-95CD-07ED-8843-9B4FB19C706E}"/>
              </a:ext>
            </a:extLst>
          </p:cNvPr>
          <p:cNvSpPr/>
          <p:nvPr/>
        </p:nvSpPr>
        <p:spPr>
          <a:xfrm>
            <a:off x="1798633" y="5372100"/>
            <a:ext cx="309560" cy="401641"/>
          </a:xfrm>
          <a:custGeom>
            <a:avLst/>
            <a:gdLst>
              <a:gd name="f0" fmla="val 10800000"/>
              <a:gd name="f1" fmla="val 5400000"/>
              <a:gd name="f2" fmla="val 180"/>
              <a:gd name="f3" fmla="val w"/>
              <a:gd name="f4" fmla="val h"/>
              <a:gd name="f5" fmla="val 0"/>
              <a:gd name="f6" fmla="val 73"/>
              <a:gd name="f7" fmla="val 94"/>
              <a:gd name="f8" fmla="val 36"/>
              <a:gd name="f9" fmla="val 75"/>
              <a:gd name="f10" fmla="val 24"/>
              <a:gd name="f11" fmla="val 14"/>
              <a:gd name="f12" fmla="val 2"/>
              <a:gd name="f13" fmla="val 69"/>
              <a:gd name="f14" fmla="val 3"/>
              <a:gd name="f15" fmla="val 63"/>
              <a:gd name="f16" fmla="val 6"/>
              <a:gd name="f17" fmla="val 58"/>
              <a:gd name="f18" fmla="val 16"/>
              <a:gd name="f19" fmla="val 43"/>
              <a:gd name="f20" fmla="val 27"/>
              <a:gd name="f21" fmla="val 28"/>
              <a:gd name="f22" fmla="val 37"/>
              <a:gd name="f23" fmla="val 12"/>
              <a:gd name="f24" fmla="val 51"/>
              <a:gd name="f25" fmla="val 62"/>
              <a:gd name="f26" fmla="val 23"/>
              <a:gd name="f27" fmla="val 64"/>
              <a:gd name="f28" fmla="val 66"/>
              <a:gd name="f29" fmla="val 65"/>
              <a:gd name="f30" fmla="val 72"/>
              <a:gd name="f31" fmla="val 68"/>
              <a:gd name="f32" fmla="val 71"/>
              <a:gd name="f33" fmla="val 74"/>
              <a:gd name="f34" fmla="val 70"/>
              <a:gd name="f35" fmla="val 67"/>
              <a:gd name="f36" fmla="val 76"/>
              <a:gd name="f37" fmla="val 81"/>
              <a:gd name="f38" fmla="val 87"/>
              <a:gd name="f39" fmla="val 54"/>
              <a:gd name="f40" fmla="val 45"/>
              <a:gd name="f41" fmla="val 88"/>
              <a:gd name="f42" fmla="val 82"/>
              <a:gd name="f43" fmla="val 22"/>
              <a:gd name="f44" fmla="val 29"/>
              <a:gd name="f45" fmla="val 30"/>
              <a:gd name="f46" fmla="val 21"/>
              <a:gd name="f47" fmla="val 53"/>
              <a:gd name="f48" fmla="+- 0 0 -90"/>
              <a:gd name="f49" fmla="*/ f3 1 73"/>
              <a:gd name="f50" fmla="*/ f4 1 94"/>
              <a:gd name="f51" fmla="+- f7 0 f5"/>
              <a:gd name="f52" fmla="+- f6 0 f5"/>
              <a:gd name="f53" fmla="*/ f48 f0 1"/>
              <a:gd name="f54" fmla="*/ f52 1 73"/>
              <a:gd name="f55" fmla="*/ f51 1 94"/>
              <a:gd name="f56" fmla="*/ 36 f52 1"/>
              <a:gd name="f57" fmla="*/ 75 f51 1"/>
              <a:gd name="f58" fmla="*/ 0 f52 1"/>
              <a:gd name="f59" fmla="*/ 6 f52 1"/>
              <a:gd name="f60" fmla="*/ 58 f51 1"/>
              <a:gd name="f61" fmla="*/ 37 f52 1"/>
              <a:gd name="f62" fmla="*/ 12 f51 1"/>
              <a:gd name="f63" fmla="*/ 62 f52 1"/>
              <a:gd name="f64" fmla="*/ 3 f51 1"/>
              <a:gd name="f65" fmla="*/ 64 f51 1"/>
              <a:gd name="f66" fmla="*/ 72 f52 1"/>
              <a:gd name="f67" fmla="*/ 65 f51 1"/>
              <a:gd name="f68" fmla="*/ 73 f52 1"/>
              <a:gd name="f69" fmla="*/ 74 f51 1"/>
              <a:gd name="f70" fmla="*/ 63 f52 1"/>
              <a:gd name="f71" fmla="*/ 76 f51 1"/>
              <a:gd name="f72" fmla="*/ 94 f51 1"/>
              <a:gd name="f73" fmla="*/ 14 f52 1"/>
              <a:gd name="f74" fmla="*/ 30 f51 1"/>
              <a:gd name="f75" fmla="*/ f53 1 f2"/>
              <a:gd name="f76" fmla="*/ f56 1 73"/>
              <a:gd name="f77" fmla="*/ f57 1 94"/>
              <a:gd name="f78" fmla="*/ f58 1 73"/>
              <a:gd name="f79" fmla="*/ f59 1 73"/>
              <a:gd name="f80" fmla="*/ f60 1 94"/>
              <a:gd name="f81" fmla="*/ f61 1 73"/>
              <a:gd name="f82" fmla="*/ f62 1 94"/>
              <a:gd name="f83" fmla="*/ f63 1 73"/>
              <a:gd name="f84" fmla="*/ f64 1 94"/>
              <a:gd name="f85" fmla="*/ f65 1 94"/>
              <a:gd name="f86" fmla="*/ f66 1 73"/>
              <a:gd name="f87" fmla="*/ f67 1 94"/>
              <a:gd name="f88" fmla="*/ f68 1 73"/>
              <a:gd name="f89" fmla="*/ f69 1 94"/>
              <a:gd name="f90" fmla="*/ f70 1 73"/>
              <a:gd name="f91" fmla="*/ f71 1 94"/>
              <a:gd name="f92" fmla="*/ f72 1 94"/>
              <a:gd name="f93" fmla="*/ f73 1 73"/>
              <a:gd name="f94" fmla="*/ f74 1 94"/>
              <a:gd name="f95" fmla="*/ 0 1 f54"/>
              <a:gd name="f96" fmla="*/ f6 1 f54"/>
              <a:gd name="f97" fmla="*/ 0 1 f55"/>
              <a:gd name="f98" fmla="*/ f7 1 f55"/>
              <a:gd name="f99" fmla="+- f75 0 f1"/>
              <a:gd name="f100" fmla="*/ f76 1 f54"/>
              <a:gd name="f101" fmla="*/ f77 1 f55"/>
              <a:gd name="f102" fmla="*/ f78 1 f54"/>
              <a:gd name="f103" fmla="*/ f79 1 f54"/>
              <a:gd name="f104" fmla="*/ f80 1 f55"/>
              <a:gd name="f105" fmla="*/ f81 1 f54"/>
              <a:gd name="f106" fmla="*/ f82 1 f55"/>
              <a:gd name="f107" fmla="*/ f83 1 f54"/>
              <a:gd name="f108" fmla="*/ f84 1 f55"/>
              <a:gd name="f109" fmla="*/ f85 1 f55"/>
              <a:gd name="f110" fmla="*/ f86 1 f54"/>
              <a:gd name="f111" fmla="*/ f87 1 f55"/>
              <a:gd name="f112" fmla="*/ f88 1 f54"/>
              <a:gd name="f113" fmla="*/ f89 1 f55"/>
              <a:gd name="f114" fmla="*/ f90 1 f54"/>
              <a:gd name="f115" fmla="*/ f91 1 f55"/>
              <a:gd name="f116" fmla="*/ f92 1 f55"/>
              <a:gd name="f117" fmla="*/ f93 1 f54"/>
              <a:gd name="f118" fmla="*/ f94 1 f55"/>
              <a:gd name="f119" fmla="*/ f95 f49 1"/>
              <a:gd name="f120" fmla="*/ f96 f49 1"/>
              <a:gd name="f121" fmla="*/ f98 f50 1"/>
              <a:gd name="f122" fmla="*/ f97 f50 1"/>
              <a:gd name="f123" fmla="*/ f100 f49 1"/>
              <a:gd name="f124" fmla="*/ f101 f50 1"/>
              <a:gd name="f125" fmla="*/ f102 f49 1"/>
              <a:gd name="f126" fmla="*/ f103 f49 1"/>
              <a:gd name="f127" fmla="*/ f104 f50 1"/>
              <a:gd name="f128" fmla="*/ f105 f49 1"/>
              <a:gd name="f129" fmla="*/ f106 f50 1"/>
              <a:gd name="f130" fmla="*/ f107 f49 1"/>
              <a:gd name="f131" fmla="*/ f108 f50 1"/>
              <a:gd name="f132" fmla="*/ f109 f50 1"/>
              <a:gd name="f133" fmla="*/ f110 f49 1"/>
              <a:gd name="f134" fmla="*/ f111 f50 1"/>
              <a:gd name="f135" fmla="*/ f112 f49 1"/>
              <a:gd name="f136" fmla="*/ f113 f50 1"/>
              <a:gd name="f137" fmla="*/ f114 f49 1"/>
              <a:gd name="f138" fmla="*/ f115 f50 1"/>
              <a:gd name="f139" fmla="*/ f116 f50 1"/>
              <a:gd name="f140" fmla="*/ f117 f49 1"/>
              <a:gd name="f141" fmla="*/ f118 f50 1"/>
            </a:gdLst>
            <a:ahLst/>
            <a:cxnLst>
              <a:cxn ang="3cd4">
                <a:pos x="hc" y="t"/>
              </a:cxn>
              <a:cxn ang="0">
                <a:pos x="r" y="vc"/>
              </a:cxn>
              <a:cxn ang="cd4">
                <a:pos x="hc" y="b"/>
              </a:cxn>
              <a:cxn ang="cd2">
                <a:pos x="l" y="vc"/>
              </a:cxn>
              <a:cxn ang="f99">
                <a:pos x="f123" y="f124"/>
              </a:cxn>
              <a:cxn ang="f99">
                <a:pos x="f125" y="f124"/>
              </a:cxn>
              <a:cxn ang="f99">
                <a:pos x="f126" y="f127"/>
              </a:cxn>
              <a:cxn ang="f99">
                <a:pos x="f128" y="f129"/>
              </a:cxn>
              <a:cxn ang="f99">
                <a:pos x="f130" y="f131"/>
              </a:cxn>
              <a:cxn ang="f99">
                <a:pos x="f130" y="f132"/>
              </a:cxn>
              <a:cxn ang="f99">
                <a:pos x="f133" y="f134"/>
              </a:cxn>
              <a:cxn ang="f99">
                <a:pos x="f135" y="f136"/>
              </a:cxn>
              <a:cxn ang="f99">
                <a:pos x="f137" y="f138"/>
              </a:cxn>
              <a:cxn ang="f99">
                <a:pos x="f130" y="f139"/>
              </a:cxn>
              <a:cxn ang="f99">
                <a:pos x="f123" y="f139"/>
              </a:cxn>
              <a:cxn ang="f99">
                <a:pos x="f123" y="f124"/>
              </a:cxn>
              <a:cxn ang="f99">
                <a:pos x="f140" y="f132"/>
              </a:cxn>
              <a:cxn ang="f99">
                <a:pos x="f123" y="f132"/>
              </a:cxn>
              <a:cxn ang="f99">
                <a:pos x="f123" y="f141"/>
              </a:cxn>
              <a:cxn ang="f99">
                <a:pos x="f140" y="f132"/>
              </a:cxn>
            </a:cxnLst>
            <a:rect l="f119" t="f122" r="f120" b="f121"/>
            <a:pathLst>
              <a:path w="73" h="94">
                <a:moveTo>
                  <a:pt x="f8" y="f9"/>
                </a:moveTo>
                <a:cubicBezTo>
                  <a:pt x="f10" y="f9"/>
                  <a:pt x="f11" y="f9"/>
                  <a:pt x="f5" y="f9"/>
                </a:cubicBezTo>
                <a:cubicBezTo>
                  <a:pt x="f12" y="f13"/>
                  <a:pt x="f14" y="f15"/>
                  <a:pt x="f16" y="f17"/>
                </a:cubicBezTo>
                <a:cubicBezTo>
                  <a:pt x="f18" y="f19"/>
                  <a:pt x="f20" y="f21"/>
                  <a:pt x="f22" y="f23"/>
                </a:cubicBezTo>
                <a:cubicBezTo>
                  <a:pt x="f19" y="f12"/>
                  <a:pt x="f24" y="f5"/>
                  <a:pt x="f25" y="f14"/>
                </a:cubicBezTo>
                <a:cubicBezTo>
                  <a:pt x="f25" y="f26"/>
                  <a:pt x="f25" y="f19"/>
                  <a:pt x="f25" y="f27"/>
                </a:cubicBezTo>
                <a:cubicBezTo>
                  <a:pt x="f28" y="f27"/>
                  <a:pt x="f13" y="f29"/>
                  <a:pt x="f30" y="f29"/>
                </a:cubicBezTo>
                <a:cubicBezTo>
                  <a:pt x="f30" y="f31"/>
                  <a:pt x="f30" y="f32"/>
                  <a:pt x="f6" y="f33"/>
                </a:cubicBezTo>
                <a:cubicBezTo>
                  <a:pt x="f34" y="f9"/>
                  <a:pt x="f35" y="f9"/>
                  <a:pt x="f15" y="f36"/>
                </a:cubicBezTo>
                <a:cubicBezTo>
                  <a:pt x="f15" y="f37"/>
                  <a:pt x="f25" y="f38"/>
                  <a:pt x="f25" y="f7"/>
                </a:cubicBezTo>
                <a:cubicBezTo>
                  <a:pt x="f39" y="f7"/>
                  <a:pt x="f40" y="f7"/>
                  <a:pt x="f8" y="f7"/>
                </a:cubicBezTo>
                <a:cubicBezTo>
                  <a:pt x="f8" y="f41"/>
                  <a:pt x="f8" y="f42"/>
                  <a:pt x="f8" y="f9"/>
                </a:cubicBezTo>
                <a:close/>
                <a:moveTo>
                  <a:pt x="f11" y="f27"/>
                </a:moveTo>
                <a:cubicBezTo>
                  <a:pt x="f43" y="f27"/>
                  <a:pt x="f44" y="f27"/>
                  <a:pt x="f8" y="f27"/>
                </a:cubicBezTo>
                <a:cubicBezTo>
                  <a:pt x="f8" y="f39"/>
                  <a:pt x="f8" y="f19"/>
                  <a:pt x="f8" y="f45"/>
                </a:cubicBezTo>
                <a:cubicBezTo>
                  <a:pt x="f21" y="f19"/>
                  <a:pt x="f46" y="f47"/>
                  <a:pt x="f11" y="f2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1" name="Freeform 23">
            <a:extLst>
              <a:ext uri="{FF2B5EF4-FFF2-40B4-BE49-F238E27FC236}">
                <a16:creationId xmlns:a16="http://schemas.microsoft.com/office/drawing/2014/main" id="{16D2E82F-47BB-22BB-9930-DA3DB6D798CE}"/>
              </a:ext>
            </a:extLst>
          </p:cNvPr>
          <p:cNvSpPr/>
          <p:nvPr/>
        </p:nvSpPr>
        <p:spPr>
          <a:xfrm>
            <a:off x="2424110" y="5384801"/>
            <a:ext cx="293686" cy="388940"/>
          </a:xfrm>
          <a:custGeom>
            <a:avLst/>
            <a:gdLst>
              <a:gd name="f0" fmla="val 10800000"/>
              <a:gd name="f1" fmla="val 5400000"/>
              <a:gd name="f2" fmla="val 180"/>
              <a:gd name="f3" fmla="val w"/>
              <a:gd name="f4" fmla="val h"/>
              <a:gd name="f5" fmla="val 0"/>
              <a:gd name="f6" fmla="val 69"/>
              <a:gd name="f7" fmla="val 91"/>
              <a:gd name="f8" fmla="val 47"/>
              <a:gd name="f9" fmla="val 20"/>
              <a:gd name="f10" fmla="val 30"/>
              <a:gd name="f11" fmla="val 15"/>
              <a:gd name="f12" fmla="val 1"/>
              <a:gd name="f13" fmla="val 13"/>
              <a:gd name="f14" fmla="val 7"/>
              <a:gd name="f15" fmla="val 2"/>
              <a:gd name="f16" fmla="val 24"/>
              <a:gd name="f17" fmla="val 46"/>
              <a:gd name="f18" fmla="val 68"/>
              <a:gd name="f19" fmla="val 5"/>
              <a:gd name="f20" fmla="val 12"/>
              <a:gd name="f21" fmla="val 66"/>
              <a:gd name="f22" fmla="val 17"/>
              <a:gd name="f23" fmla="val 51"/>
              <a:gd name="f24" fmla="val 38"/>
              <a:gd name="f25" fmla="val 44"/>
              <a:gd name="f26" fmla="val 60"/>
              <a:gd name="f27" fmla="val 45"/>
              <a:gd name="f28" fmla="val 86"/>
              <a:gd name="f29" fmla="val 87"/>
              <a:gd name="f30" fmla="val 89"/>
              <a:gd name="f31" fmla="val 35"/>
              <a:gd name="f32" fmla="val 25"/>
              <a:gd name="f33" fmla="val 16"/>
              <a:gd name="f34" fmla="val 64"/>
              <a:gd name="f35" fmla="val 27"/>
              <a:gd name="f36" fmla="val 41"/>
              <a:gd name="f37" fmla="+- 0 0 -90"/>
              <a:gd name="f38" fmla="*/ f3 1 69"/>
              <a:gd name="f39" fmla="*/ f4 1 91"/>
              <a:gd name="f40" fmla="+- f7 0 f5"/>
              <a:gd name="f41" fmla="+- f6 0 f5"/>
              <a:gd name="f42" fmla="*/ f37 f0 1"/>
              <a:gd name="f43" fmla="*/ f41 1 69"/>
              <a:gd name="f44" fmla="*/ f40 1 91"/>
              <a:gd name="f45" fmla="*/ 47 f41 1"/>
              <a:gd name="f46" fmla="*/ 20 f40 1"/>
              <a:gd name="f47" fmla="*/ 0 f41 1"/>
              <a:gd name="f48" fmla="*/ 2 f41 1"/>
              <a:gd name="f49" fmla="*/ 0 f40 1"/>
              <a:gd name="f50" fmla="*/ 69 f41 1"/>
              <a:gd name="f51" fmla="*/ 66 f41 1"/>
              <a:gd name="f52" fmla="*/ 17 f40 1"/>
              <a:gd name="f53" fmla="*/ 45 f41 1"/>
              <a:gd name="f54" fmla="*/ 86 f40 1"/>
              <a:gd name="f55" fmla="*/ 44 f41 1"/>
              <a:gd name="f56" fmla="*/ 91 f40 1"/>
              <a:gd name="f57" fmla="*/ 15 f41 1"/>
              <a:gd name="f58" fmla="*/ f42 1 f2"/>
              <a:gd name="f59" fmla="*/ f45 1 69"/>
              <a:gd name="f60" fmla="*/ f46 1 91"/>
              <a:gd name="f61" fmla="*/ f47 1 69"/>
              <a:gd name="f62" fmla="*/ f48 1 69"/>
              <a:gd name="f63" fmla="*/ f49 1 91"/>
              <a:gd name="f64" fmla="*/ f50 1 69"/>
              <a:gd name="f65" fmla="*/ f51 1 69"/>
              <a:gd name="f66" fmla="*/ f52 1 91"/>
              <a:gd name="f67" fmla="*/ f53 1 69"/>
              <a:gd name="f68" fmla="*/ f54 1 91"/>
              <a:gd name="f69" fmla="*/ f55 1 69"/>
              <a:gd name="f70" fmla="*/ f56 1 91"/>
              <a:gd name="f71" fmla="*/ f57 1 69"/>
              <a:gd name="f72" fmla="*/ 0 1 f43"/>
              <a:gd name="f73" fmla="*/ f6 1 f43"/>
              <a:gd name="f74" fmla="*/ 0 1 f44"/>
              <a:gd name="f75" fmla="*/ f7 1 f44"/>
              <a:gd name="f76" fmla="+- f58 0 f1"/>
              <a:gd name="f77" fmla="*/ f59 1 f43"/>
              <a:gd name="f78" fmla="*/ f60 1 f44"/>
              <a:gd name="f79" fmla="*/ f61 1 f43"/>
              <a:gd name="f80" fmla="*/ f62 1 f43"/>
              <a:gd name="f81" fmla="*/ f63 1 f44"/>
              <a:gd name="f82" fmla="*/ f64 1 f43"/>
              <a:gd name="f83" fmla="*/ f65 1 f43"/>
              <a:gd name="f84" fmla="*/ f66 1 f44"/>
              <a:gd name="f85" fmla="*/ f67 1 f43"/>
              <a:gd name="f86" fmla="*/ f68 1 f44"/>
              <a:gd name="f87" fmla="*/ f69 1 f43"/>
              <a:gd name="f88" fmla="*/ f70 1 f44"/>
              <a:gd name="f89" fmla="*/ f71 1 f43"/>
              <a:gd name="f90" fmla="*/ f72 f38 1"/>
              <a:gd name="f91" fmla="*/ f73 f38 1"/>
              <a:gd name="f92" fmla="*/ f75 f39 1"/>
              <a:gd name="f93" fmla="*/ f74 f39 1"/>
              <a:gd name="f94" fmla="*/ f77 f38 1"/>
              <a:gd name="f95" fmla="*/ f78 f39 1"/>
              <a:gd name="f96" fmla="*/ f79 f38 1"/>
              <a:gd name="f97" fmla="*/ f80 f38 1"/>
              <a:gd name="f98" fmla="*/ f81 f39 1"/>
              <a:gd name="f99" fmla="*/ f82 f38 1"/>
              <a:gd name="f100" fmla="*/ f83 f38 1"/>
              <a:gd name="f101" fmla="*/ f84 f39 1"/>
              <a:gd name="f102" fmla="*/ f85 f38 1"/>
              <a:gd name="f103" fmla="*/ f86 f39 1"/>
              <a:gd name="f104" fmla="*/ f87 f38 1"/>
              <a:gd name="f105" fmla="*/ f88 f39 1"/>
              <a:gd name="f106" fmla="*/ f89 f38 1"/>
            </a:gdLst>
            <a:ahLst/>
            <a:cxnLst>
              <a:cxn ang="3cd4">
                <a:pos x="hc" y="t"/>
              </a:cxn>
              <a:cxn ang="0">
                <a:pos x="r" y="vc"/>
              </a:cxn>
              <a:cxn ang="cd4">
                <a:pos x="hc" y="b"/>
              </a:cxn>
              <a:cxn ang="cd2">
                <a:pos x="l" y="vc"/>
              </a:cxn>
              <a:cxn ang="f76">
                <a:pos x="f94" y="f95"/>
              </a:cxn>
              <a:cxn ang="f76">
                <a:pos x="f96" y="f95"/>
              </a:cxn>
              <a:cxn ang="f76">
                <a:pos x="f97" y="f98"/>
              </a:cxn>
              <a:cxn ang="f76">
                <a:pos x="f99" y="f98"/>
              </a:cxn>
              <a:cxn ang="f76">
                <a:pos x="f100" y="f101"/>
              </a:cxn>
              <a:cxn ang="f76">
                <a:pos x="f102" y="f103"/>
              </a:cxn>
              <a:cxn ang="f76">
                <a:pos x="f104" y="f105"/>
              </a:cxn>
              <a:cxn ang="f76">
                <a:pos x="f106" y="f105"/>
              </a:cxn>
              <a:cxn ang="f76">
                <a:pos x="f94" y="f95"/>
              </a:cxn>
            </a:cxnLst>
            <a:rect l="f90" t="f93" r="f91" b="f92"/>
            <a:pathLst>
              <a:path w="69" h="91">
                <a:moveTo>
                  <a:pt x="f8" y="f9"/>
                </a:moveTo>
                <a:cubicBezTo>
                  <a:pt x="f10" y="f9"/>
                  <a:pt x="f11" y="f9"/>
                  <a:pt x="f5" y="f9"/>
                </a:cubicBezTo>
                <a:cubicBezTo>
                  <a:pt x="f12" y="f13"/>
                  <a:pt x="f12" y="f14"/>
                  <a:pt x="f15" y="f5"/>
                </a:cubicBezTo>
                <a:cubicBezTo>
                  <a:pt x="f16" y="f5"/>
                  <a:pt x="f17" y="f5"/>
                  <a:pt x="f6" y="f5"/>
                </a:cubicBezTo>
                <a:cubicBezTo>
                  <a:pt x="f18" y="f19"/>
                  <a:pt x="f6" y="f20"/>
                  <a:pt x="f21" y="f22"/>
                </a:cubicBezTo>
                <a:cubicBezTo>
                  <a:pt x="f23" y="f24"/>
                  <a:pt x="f25" y="f26"/>
                  <a:pt x="f27" y="f28"/>
                </a:cubicBezTo>
                <a:cubicBezTo>
                  <a:pt x="f27" y="f29"/>
                  <a:pt x="f25" y="f30"/>
                  <a:pt x="f25" y="f7"/>
                </a:cubicBezTo>
                <a:cubicBezTo>
                  <a:pt x="f31" y="f7"/>
                  <a:pt x="f32" y="f7"/>
                  <a:pt x="f11" y="f7"/>
                </a:cubicBezTo>
                <a:cubicBezTo>
                  <a:pt x="f33" y="f34"/>
                  <a:pt x="f35" y="f36"/>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2" name="Freeform 24">
            <a:extLst>
              <a:ext uri="{FF2B5EF4-FFF2-40B4-BE49-F238E27FC236}">
                <a16:creationId xmlns:a16="http://schemas.microsoft.com/office/drawing/2014/main" id="{68EB679F-F8B1-46B3-9CDE-E0CB3B66099B}"/>
              </a:ext>
            </a:extLst>
          </p:cNvPr>
          <p:cNvSpPr/>
          <p:nvPr/>
        </p:nvSpPr>
        <p:spPr>
          <a:xfrm>
            <a:off x="2722561" y="1511302"/>
            <a:ext cx="592138" cy="966785"/>
          </a:xfrm>
          <a:custGeom>
            <a:avLst/>
            <a:gdLst>
              <a:gd name="f0" fmla="val 10800000"/>
              <a:gd name="f1" fmla="val 5400000"/>
              <a:gd name="f2" fmla="val 180"/>
              <a:gd name="f3" fmla="val w"/>
              <a:gd name="f4" fmla="val h"/>
              <a:gd name="f5" fmla="val 0"/>
              <a:gd name="f6" fmla="val 139"/>
              <a:gd name="f7" fmla="val 227"/>
              <a:gd name="f8" fmla="val 6"/>
              <a:gd name="f9" fmla="val 4"/>
              <a:gd name="f10" fmla="val 225"/>
              <a:gd name="f11" fmla="val 2"/>
              <a:gd name="f12" fmla="val 223"/>
              <a:gd name="f13" fmla="val 221"/>
              <a:gd name="f14" fmla="val 219"/>
              <a:gd name="f15" fmla="val 217"/>
              <a:gd name="f16" fmla="val 215"/>
              <a:gd name="f17" fmla="val 40"/>
              <a:gd name="f18" fmla="val 72"/>
              <a:gd name="f19" fmla="val 144"/>
              <a:gd name="f20" fmla="val 98"/>
              <a:gd name="f21" fmla="val 103"/>
              <a:gd name="f22" fmla="val 110"/>
              <a:gd name="f23" fmla="val 84"/>
              <a:gd name="f24" fmla="val 123"/>
              <a:gd name="f25" fmla="val 65"/>
              <a:gd name="f26" fmla="val 126"/>
              <a:gd name="f27" fmla="val 42"/>
              <a:gd name="f28" fmla="val 128"/>
              <a:gd name="f29" fmla="val 34"/>
              <a:gd name="f30" fmla="val 28"/>
              <a:gd name="f31" fmla="val 115"/>
              <a:gd name="f32" fmla="val 25"/>
              <a:gd name="f33" fmla="val 118"/>
              <a:gd name="f34" fmla="val 31"/>
              <a:gd name="f35" fmla="val 119"/>
              <a:gd name="f36" fmla="val 35"/>
              <a:gd name="f37" fmla="val 121"/>
              <a:gd name="f38" fmla="val 39"/>
              <a:gd name="f39" fmla="val 108"/>
              <a:gd name="f40" fmla="val 96"/>
              <a:gd name="f41" fmla="val 30"/>
              <a:gd name="f42" fmla="val 83"/>
              <a:gd name="f43" fmla="val 95"/>
              <a:gd name="f44" fmla="val 17"/>
              <a:gd name="f45" fmla="val 106"/>
              <a:gd name="f46" fmla="val 9"/>
              <a:gd name="f47" fmla="val 117"/>
              <a:gd name="f48" fmla="val 116"/>
              <a:gd name="f49" fmla="val 5"/>
              <a:gd name="f50" fmla="val 10"/>
              <a:gd name="f51" fmla="val 114"/>
              <a:gd name="f52" fmla="val 15"/>
              <a:gd name="f53" fmla="val 134"/>
              <a:gd name="f54" fmla="val 20"/>
              <a:gd name="f55" fmla="val 135"/>
              <a:gd name="f56" fmla="val 48"/>
              <a:gd name="f57" fmla="val 130"/>
              <a:gd name="f58" fmla="val 71"/>
              <a:gd name="f59" fmla="val 90"/>
              <a:gd name="f60" fmla="val 109"/>
              <a:gd name="f61" fmla="val 78"/>
              <a:gd name="f62" fmla="val 151"/>
              <a:gd name="f63" fmla="val 45"/>
              <a:gd name="f64" fmla="val 189"/>
              <a:gd name="f65" fmla="val 8"/>
              <a:gd name="f66" fmla="val 226"/>
              <a:gd name="f67" fmla="+- 0 0 -90"/>
              <a:gd name="f68" fmla="*/ f3 1 139"/>
              <a:gd name="f69" fmla="*/ f4 1 227"/>
              <a:gd name="f70" fmla="+- f7 0 f5"/>
              <a:gd name="f71" fmla="+- f6 0 f5"/>
              <a:gd name="f72" fmla="*/ f67 f0 1"/>
              <a:gd name="f73" fmla="*/ f71 1 139"/>
              <a:gd name="f74" fmla="*/ f70 1 227"/>
              <a:gd name="f75" fmla="*/ 6 f71 1"/>
              <a:gd name="f76" fmla="*/ 227 f70 1"/>
              <a:gd name="f77" fmla="*/ 0 f71 1"/>
              <a:gd name="f78" fmla="*/ 221 f70 1"/>
              <a:gd name="f79" fmla="*/ 215 f70 1"/>
              <a:gd name="f80" fmla="*/ 98 f71 1"/>
              <a:gd name="f81" fmla="*/ 103 f70 1"/>
              <a:gd name="f82" fmla="*/ 126 f71 1"/>
              <a:gd name="f83" fmla="*/ 42 f70 1"/>
              <a:gd name="f84" fmla="*/ 115 f71 1"/>
              <a:gd name="f85" fmla="*/ 25 f70 1"/>
              <a:gd name="f86" fmla="*/ 121 f71 1"/>
              <a:gd name="f87" fmla="*/ 39 f70 1"/>
              <a:gd name="f88" fmla="*/ 83 f71 1"/>
              <a:gd name="f89" fmla="*/ 117 f71 1"/>
              <a:gd name="f90" fmla="*/ 0 f70 1"/>
              <a:gd name="f91" fmla="*/ 114 f71 1"/>
              <a:gd name="f92" fmla="*/ 15 f70 1"/>
              <a:gd name="f93" fmla="*/ 135 f71 1"/>
              <a:gd name="f94" fmla="*/ 48 f70 1"/>
              <a:gd name="f95" fmla="*/ 106 f71 1"/>
              <a:gd name="f96" fmla="*/ 109 f70 1"/>
              <a:gd name="f97" fmla="*/ 10 f71 1"/>
              <a:gd name="f98" fmla="*/ 225 f70 1"/>
              <a:gd name="f99" fmla="*/ f72 1 f2"/>
              <a:gd name="f100" fmla="*/ f75 1 139"/>
              <a:gd name="f101" fmla="*/ f76 1 227"/>
              <a:gd name="f102" fmla="*/ f77 1 139"/>
              <a:gd name="f103" fmla="*/ f78 1 227"/>
              <a:gd name="f104" fmla="*/ f79 1 227"/>
              <a:gd name="f105" fmla="*/ f80 1 139"/>
              <a:gd name="f106" fmla="*/ f81 1 227"/>
              <a:gd name="f107" fmla="*/ f82 1 139"/>
              <a:gd name="f108" fmla="*/ f83 1 227"/>
              <a:gd name="f109" fmla="*/ f84 1 139"/>
              <a:gd name="f110" fmla="*/ f85 1 227"/>
              <a:gd name="f111" fmla="*/ f86 1 139"/>
              <a:gd name="f112" fmla="*/ f87 1 227"/>
              <a:gd name="f113" fmla="*/ f88 1 139"/>
              <a:gd name="f114" fmla="*/ f89 1 139"/>
              <a:gd name="f115" fmla="*/ f90 1 227"/>
              <a:gd name="f116" fmla="*/ f91 1 139"/>
              <a:gd name="f117" fmla="*/ f92 1 227"/>
              <a:gd name="f118" fmla="*/ f93 1 139"/>
              <a:gd name="f119" fmla="*/ f94 1 227"/>
              <a:gd name="f120" fmla="*/ f95 1 139"/>
              <a:gd name="f121" fmla="*/ f96 1 227"/>
              <a:gd name="f122" fmla="*/ f97 1 139"/>
              <a:gd name="f123" fmla="*/ f98 1 227"/>
              <a:gd name="f124" fmla="*/ 0 1 f73"/>
              <a:gd name="f125" fmla="*/ f6 1 f73"/>
              <a:gd name="f126" fmla="*/ 0 1 f74"/>
              <a:gd name="f127" fmla="*/ f7 1 f74"/>
              <a:gd name="f128" fmla="+- f99 0 f1"/>
              <a:gd name="f129" fmla="*/ f100 1 f73"/>
              <a:gd name="f130" fmla="*/ f101 1 f74"/>
              <a:gd name="f131" fmla="*/ f102 1 f73"/>
              <a:gd name="f132" fmla="*/ f103 1 f74"/>
              <a:gd name="f133" fmla="*/ f104 1 f74"/>
              <a:gd name="f134" fmla="*/ f105 1 f73"/>
              <a:gd name="f135" fmla="*/ f106 1 f74"/>
              <a:gd name="f136" fmla="*/ f107 1 f73"/>
              <a:gd name="f137" fmla="*/ f108 1 f74"/>
              <a:gd name="f138" fmla="*/ f109 1 f73"/>
              <a:gd name="f139" fmla="*/ f110 1 f74"/>
              <a:gd name="f140" fmla="*/ f111 1 f73"/>
              <a:gd name="f141" fmla="*/ f112 1 f74"/>
              <a:gd name="f142" fmla="*/ f113 1 f73"/>
              <a:gd name="f143" fmla="*/ f114 1 f73"/>
              <a:gd name="f144" fmla="*/ f115 1 f74"/>
              <a:gd name="f145" fmla="*/ f116 1 f73"/>
              <a:gd name="f146" fmla="*/ f117 1 f74"/>
              <a:gd name="f147" fmla="*/ f118 1 f73"/>
              <a:gd name="f148" fmla="*/ f119 1 f74"/>
              <a:gd name="f149" fmla="*/ f120 1 f73"/>
              <a:gd name="f150" fmla="*/ f121 1 f74"/>
              <a:gd name="f151" fmla="*/ f122 1 f73"/>
              <a:gd name="f152" fmla="*/ f123 1 f74"/>
              <a:gd name="f153" fmla="*/ f124 f68 1"/>
              <a:gd name="f154" fmla="*/ f125 f68 1"/>
              <a:gd name="f155" fmla="*/ f127 f69 1"/>
              <a:gd name="f156" fmla="*/ f126 f69 1"/>
              <a:gd name="f157" fmla="*/ f129 f68 1"/>
              <a:gd name="f158" fmla="*/ f130 f69 1"/>
              <a:gd name="f159" fmla="*/ f131 f68 1"/>
              <a:gd name="f160" fmla="*/ f132 f69 1"/>
              <a:gd name="f161" fmla="*/ f133 f69 1"/>
              <a:gd name="f162" fmla="*/ f134 f68 1"/>
              <a:gd name="f163" fmla="*/ f135 f69 1"/>
              <a:gd name="f164" fmla="*/ f136 f68 1"/>
              <a:gd name="f165" fmla="*/ f137 f69 1"/>
              <a:gd name="f166" fmla="*/ f138 f68 1"/>
              <a:gd name="f167" fmla="*/ f139 f69 1"/>
              <a:gd name="f168" fmla="*/ f140 f68 1"/>
              <a:gd name="f169" fmla="*/ f141 f69 1"/>
              <a:gd name="f170" fmla="*/ f142 f68 1"/>
              <a:gd name="f171" fmla="*/ f143 f68 1"/>
              <a:gd name="f172" fmla="*/ f144 f69 1"/>
              <a:gd name="f173" fmla="*/ f145 f68 1"/>
              <a:gd name="f174" fmla="*/ f146 f69 1"/>
              <a:gd name="f175" fmla="*/ f147 f68 1"/>
              <a:gd name="f176" fmla="*/ f148 f69 1"/>
              <a:gd name="f177" fmla="*/ f149 f68 1"/>
              <a:gd name="f178" fmla="*/ f150 f69 1"/>
              <a:gd name="f179" fmla="*/ f151 f68 1"/>
              <a:gd name="f180" fmla="*/ f152 f69 1"/>
            </a:gdLst>
            <a:ahLst/>
            <a:cxnLst>
              <a:cxn ang="3cd4">
                <a:pos x="hc" y="t"/>
              </a:cxn>
              <a:cxn ang="0">
                <a:pos x="r" y="vc"/>
              </a:cxn>
              <a:cxn ang="cd4">
                <a:pos x="hc" y="b"/>
              </a:cxn>
              <a:cxn ang="cd2">
                <a:pos x="l" y="vc"/>
              </a:cxn>
              <a:cxn ang="f128">
                <a:pos x="f157" y="f158"/>
              </a:cxn>
              <a:cxn ang="f128">
                <a:pos x="f159" y="f160"/>
              </a:cxn>
              <a:cxn ang="f128">
                <a:pos x="f157" y="f161"/>
              </a:cxn>
              <a:cxn ang="f128">
                <a:pos x="f162" y="f163"/>
              </a:cxn>
              <a:cxn ang="f128">
                <a:pos x="f164" y="f165"/>
              </a:cxn>
              <a:cxn ang="f128">
                <a:pos x="f166" y="f167"/>
              </a:cxn>
              <a:cxn ang="f128">
                <a:pos x="f168" y="f169"/>
              </a:cxn>
              <a:cxn ang="f128">
                <a:pos x="f170" y="f167"/>
              </a:cxn>
              <a:cxn ang="f128">
                <a:pos x="f171" y="f172"/>
              </a:cxn>
              <a:cxn ang="f128">
                <a:pos x="f173" y="f174"/>
              </a:cxn>
              <a:cxn ang="f128">
                <a:pos x="f175" y="f176"/>
              </a:cxn>
              <a:cxn ang="f128">
                <a:pos x="f177" y="f178"/>
              </a:cxn>
              <a:cxn ang="f128">
                <a:pos x="f179" y="f180"/>
              </a:cxn>
              <a:cxn ang="f128">
                <a:pos x="f157" y="f158"/>
              </a:cxn>
            </a:cxnLst>
            <a:rect l="f153" t="f156" r="f154" b="f155"/>
            <a:pathLst>
              <a:path w="139" h="227">
                <a:moveTo>
                  <a:pt x="f8" y="f7"/>
                </a:moveTo>
                <a:cubicBezTo>
                  <a:pt x="f9" y="f10"/>
                  <a:pt x="f11" y="f12"/>
                  <a:pt x="f5" y="f13"/>
                </a:cubicBezTo>
                <a:cubicBezTo>
                  <a:pt x="f11" y="f14"/>
                  <a:pt x="f9" y="f15"/>
                  <a:pt x="f8" y="f16"/>
                </a:cubicBezTo>
                <a:cubicBezTo>
                  <a:pt x="f17" y="f2"/>
                  <a:pt x="f18" y="f19"/>
                  <a:pt x="f20" y="f21"/>
                </a:cubicBezTo>
                <a:cubicBezTo>
                  <a:pt x="f22" y="f23"/>
                  <a:pt x="f24" y="f25"/>
                  <a:pt x="f26" y="f27"/>
                </a:cubicBezTo>
                <a:cubicBezTo>
                  <a:pt x="f28" y="f29"/>
                  <a:pt x="f26" y="f30"/>
                  <a:pt x="f31" y="f32"/>
                </a:cubicBezTo>
                <a:cubicBezTo>
                  <a:pt x="f33" y="f34"/>
                  <a:pt x="f35" y="f36"/>
                  <a:pt x="f37" y="f38"/>
                </a:cubicBezTo>
                <a:cubicBezTo>
                  <a:pt x="f39" y="f29"/>
                  <a:pt x="f40" y="f41"/>
                  <a:pt x="f42" y="f32"/>
                </a:cubicBezTo>
                <a:cubicBezTo>
                  <a:pt x="f43" y="f44"/>
                  <a:pt x="f45" y="f46"/>
                  <a:pt x="f47" y="f5"/>
                </a:cubicBezTo>
                <a:cubicBezTo>
                  <a:pt x="f48" y="f49"/>
                  <a:pt x="f31" y="f50"/>
                  <a:pt x="f51" y="f52"/>
                </a:cubicBezTo>
                <a:cubicBezTo>
                  <a:pt x="f53" y="f54"/>
                  <a:pt x="f6" y="f30"/>
                  <a:pt x="f55" y="f56"/>
                </a:cubicBezTo>
                <a:cubicBezTo>
                  <a:pt x="f57" y="f58"/>
                  <a:pt x="f33" y="f59"/>
                  <a:pt x="f45" y="f60"/>
                </a:cubicBezTo>
                <a:cubicBezTo>
                  <a:pt x="f61" y="f62"/>
                  <a:pt x="f63" y="f64"/>
                  <a:pt x="f50" y="f10"/>
                </a:cubicBezTo>
                <a:cubicBezTo>
                  <a:pt x="f46" y="f10"/>
                  <a:pt x="f65" y="f66"/>
                  <a:pt x="f8"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25">
            <a:extLst>
              <a:ext uri="{FF2B5EF4-FFF2-40B4-BE49-F238E27FC236}">
                <a16:creationId xmlns:a16="http://schemas.microsoft.com/office/drawing/2014/main" id="{CB43B139-5D12-D3B6-79F8-0F942E651B9E}"/>
              </a:ext>
            </a:extLst>
          </p:cNvPr>
          <p:cNvSpPr/>
          <p:nvPr/>
        </p:nvSpPr>
        <p:spPr>
          <a:xfrm>
            <a:off x="1870076" y="2487616"/>
            <a:ext cx="847721" cy="519114"/>
          </a:xfrm>
          <a:custGeom>
            <a:avLst/>
            <a:gdLst>
              <a:gd name="f0" fmla="val 10800000"/>
              <a:gd name="f1" fmla="val 5400000"/>
              <a:gd name="f2" fmla="val 180"/>
              <a:gd name="f3" fmla="val w"/>
              <a:gd name="f4" fmla="val h"/>
              <a:gd name="f5" fmla="val 0"/>
              <a:gd name="f6" fmla="val 199"/>
              <a:gd name="f7" fmla="val 122"/>
              <a:gd name="f8" fmla="val 184"/>
              <a:gd name="f9" fmla="val 43"/>
              <a:gd name="f10" fmla="val 182"/>
              <a:gd name="f11" fmla="val 38"/>
              <a:gd name="f12" fmla="val 33"/>
              <a:gd name="f13" fmla="val 177"/>
              <a:gd name="f14" fmla="val 27"/>
              <a:gd name="f15" fmla="val 174"/>
              <a:gd name="f16" fmla="val 30"/>
              <a:gd name="f17" fmla="val 171"/>
              <a:gd name="f18" fmla="val 32"/>
              <a:gd name="f19" fmla="val 169"/>
              <a:gd name="f20" fmla="val 35"/>
              <a:gd name="f21" fmla="val 136"/>
              <a:gd name="f22" fmla="val 63"/>
              <a:gd name="f23" fmla="val 102"/>
              <a:gd name="f24" fmla="val 90"/>
              <a:gd name="f25" fmla="val 110"/>
              <a:gd name="f26" fmla="val 50"/>
              <a:gd name="f27" fmla="val 116"/>
              <a:gd name="f28" fmla="val 37"/>
              <a:gd name="f29" fmla="val 21"/>
              <a:gd name="f30" fmla="val 121"/>
              <a:gd name="f31" fmla="val 7"/>
              <a:gd name="f32" fmla="val 119"/>
              <a:gd name="f33" fmla="val 107"/>
              <a:gd name="f34" fmla="val 6"/>
              <a:gd name="f35" fmla="val 92"/>
              <a:gd name="f36" fmla="val 9"/>
              <a:gd name="f37" fmla="val 96"/>
              <a:gd name="f38" fmla="val 12"/>
              <a:gd name="f39" fmla="val 99"/>
              <a:gd name="f40" fmla="val 13"/>
              <a:gd name="f41" fmla="val 103"/>
              <a:gd name="f42" fmla="val 16"/>
              <a:gd name="f43" fmla="val 109"/>
              <a:gd name="f44" fmla="val 20"/>
              <a:gd name="f45" fmla="val 112"/>
              <a:gd name="f46" fmla="val 26"/>
              <a:gd name="f47" fmla="val 111"/>
              <a:gd name="f48" fmla="val 44"/>
              <a:gd name="f49" fmla="val 108"/>
              <a:gd name="f50" fmla="val 53"/>
              <a:gd name="f51" fmla="val 104"/>
              <a:gd name="f52" fmla="val 93"/>
              <a:gd name="f53" fmla="val 86"/>
              <a:gd name="f54" fmla="val 127"/>
              <a:gd name="f55" fmla="val 58"/>
              <a:gd name="f56" fmla="val 160"/>
              <a:gd name="f57" fmla="val 163"/>
              <a:gd name="f58" fmla="val 166"/>
              <a:gd name="f59" fmla="val 24"/>
              <a:gd name="f60" fmla="val 170"/>
              <a:gd name="f61" fmla="val 165"/>
              <a:gd name="f62" fmla="val 17"/>
              <a:gd name="f63" fmla="val 15"/>
              <a:gd name="f64" fmla="val 155"/>
              <a:gd name="f65" fmla="val 8"/>
              <a:gd name="f66" fmla="val 4"/>
              <a:gd name="f67" fmla="val 194"/>
              <a:gd name="f68" fmla="val 14"/>
              <a:gd name="f69" fmla="val 189"/>
              <a:gd name="f70" fmla="val 28"/>
              <a:gd name="f71" fmla="+- 0 0 -90"/>
              <a:gd name="f72" fmla="*/ f3 1 199"/>
              <a:gd name="f73" fmla="*/ f4 1 122"/>
              <a:gd name="f74" fmla="+- f7 0 f5"/>
              <a:gd name="f75" fmla="+- f6 0 f5"/>
              <a:gd name="f76" fmla="*/ f71 f0 1"/>
              <a:gd name="f77" fmla="*/ f75 1 199"/>
              <a:gd name="f78" fmla="*/ f74 1 122"/>
              <a:gd name="f79" fmla="*/ 184 f75 1"/>
              <a:gd name="f80" fmla="*/ 43 f74 1"/>
              <a:gd name="f81" fmla="*/ 177 f75 1"/>
              <a:gd name="f82" fmla="*/ 27 f74 1"/>
              <a:gd name="f83" fmla="*/ 169 f75 1"/>
              <a:gd name="f84" fmla="*/ 35 f74 1"/>
              <a:gd name="f85" fmla="*/ 63 f75 1"/>
              <a:gd name="f86" fmla="*/ 110 f74 1"/>
              <a:gd name="f87" fmla="*/ 21 f75 1"/>
              <a:gd name="f88" fmla="*/ 121 f74 1"/>
              <a:gd name="f89" fmla="*/ 6 f75 1"/>
              <a:gd name="f90" fmla="*/ 92 f74 1"/>
              <a:gd name="f91" fmla="*/ 13 f75 1"/>
              <a:gd name="f92" fmla="*/ 103 f74 1"/>
              <a:gd name="f93" fmla="*/ 26 f75 1"/>
              <a:gd name="f94" fmla="*/ 111 f74 1"/>
              <a:gd name="f95" fmla="*/ 53 f75 1"/>
              <a:gd name="f96" fmla="*/ 104 f74 1"/>
              <a:gd name="f97" fmla="*/ 160 f75 1"/>
              <a:gd name="f98" fmla="*/ 30 f74 1"/>
              <a:gd name="f99" fmla="*/ 170 f75 1"/>
              <a:gd name="f100" fmla="*/ 20 f74 1"/>
              <a:gd name="f101" fmla="*/ 155 f75 1"/>
              <a:gd name="f102" fmla="*/ 12 f74 1"/>
              <a:gd name="f103" fmla="*/ 199 f75 1"/>
              <a:gd name="f104" fmla="*/ 0 f74 1"/>
              <a:gd name="f105" fmla="*/ f76 1 f2"/>
              <a:gd name="f106" fmla="*/ f79 1 199"/>
              <a:gd name="f107" fmla="*/ f80 1 122"/>
              <a:gd name="f108" fmla="*/ f81 1 199"/>
              <a:gd name="f109" fmla="*/ f82 1 122"/>
              <a:gd name="f110" fmla="*/ f83 1 199"/>
              <a:gd name="f111" fmla="*/ f84 1 122"/>
              <a:gd name="f112" fmla="*/ f85 1 199"/>
              <a:gd name="f113" fmla="*/ f86 1 122"/>
              <a:gd name="f114" fmla="*/ f87 1 199"/>
              <a:gd name="f115" fmla="*/ f88 1 122"/>
              <a:gd name="f116" fmla="*/ f89 1 199"/>
              <a:gd name="f117" fmla="*/ f90 1 122"/>
              <a:gd name="f118" fmla="*/ f91 1 199"/>
              <a:gd name="f119" fmla="*/ f92 1 122"/>
              <a:gd name="f120" fmla="*/ f93 1 199"/>
              <a:gd name="f121" fmla="*/ f94 1 122"/>
              <a:gd name="f122" fmla="*/ f95 1 199"/>
              <a:gd name="f123" fmla="*/ f96 1 122"/>
              <a:gd name="f124" fmla="*/ f97 1 199"/>
              <a:gd name="f125" fmla="*/ f98 1 122"/>
              <a:gd name="f126" fmla="*/ f99 1 199"/>
              <a:gd name="f127" fmla="*/ f100 1 122"/>
              <a:gd name="f128" fmla="*/ f101 1 199"/>
              <a:gd name="f129" fmla="*/ f102 1 122"/>
              <a:gd name="f130" fmla="*/ f103 1 199"/>
              <a:gd name="f131" fmla="*/ f104 1 122"/>
              <a:gd name="f132" fmla="*/ 0 1 f77"/>
              <a:gd name="f133" fmla="*/ f6 1 f77"/>
              <a:gd name="f134" fmla="*/ 0 1 f78"/>
              <a:gd name="f135" fmla="*/ f7 1 f78"/>
              <a:gd name="f136" fmla="+- f105 0 f1"/>
              <a:gd name="f137" fmla="*/ f106 1 f77"/>
              <a:gd name="f138" fmla="*/ f107 1 f78"/>
              <a:gd name="f139" fmla="*/ f108 1 f77"/>
              <a:gd name="f140" fmla="*/ f109 1 f78"/>
              <a:gd name="f141" fmla="*/ f110 1 f77"/>
              <a:gd name="f142" fmla="*/ f111 1 f78"/>
              <a:gd name="f143" fmla="*/ f112 1 f77"/>
              <a:gd name="f144" fmla="*/ f113 1 f78"/>
              <a:gd name="f145" fmla="*/ f114 1 f77"/>
              <a:gd name="f146" fmla="*/ f115 1 f78"/>
              <a:gd name="f147" fmla="*/ f116 1 f77"/>
              <a:gd name="f148" fmla="*/ f117 1 f78"/>
              <a:gd name="f149" fmla="*/ f118 1 f77"/>
              <a:gd name="f150" fmla="*/ f119 1 f78"/>
              <a:gd name="f151" fmla="*/ f120 1 f77"/>
              <a:gd name="f152" fmla="*/ f121 1 f78"/>
              <a:gd name="f153" fmla="*/ f122 1 f77"/>
              <a:gd name="f154" fmla="*/ f123 1 f78"/>
              <a:gd name="f155" fmla="*/ f124 1 f77"/>
              <a:gd name="f156" fmla="*/ f125 1 f78"/>
              <a:gd name="f157" fmla="*/ f126 1 f77"/>
              <a:gd name="f158" fmla="*/ f127 1 f78"/>
              <a:gd name="f159" fmla="*/ f128 1 f77"/>
              <a:gd name="f160" fmla="*/ f129 1 f78"/>
              <a:gd name="f161" fmla="*/ f130 1 f77"/>
              <a:gd name="f162" fmla="*/ f131 1 f78"/>
              <a:gd name="f163" fmla="*/ f132 f72 1"/>
              <a:gd name="f164" fmla="*/ f133 f72 1"/>
              <a:gd name="f165" fmla="*/ f135 f73 1"/>
              <a:gd name="f166" fmla="*/ f134 f73 1"/>
              <a:gd name="f167" fmla="*/ f137 f72 1"/>
              <a:gd name="f168" fmla="*/ f138 f73 1"/>
              <a:gd name="f169" fmla="*/ f139 f72 1"/>
              <a:gd name="f170" fmla="*/ f140 f73 1"/>
              <a:gd name="f171" fmla="*/ f141 f72 1"/>
              <a:gd name="f172" fmla="*/ f142 f73 1"/>
              <a:gd name="f173" fmla="*/ f143 f72 1"/>
              <a:gd name="f174" fmla="*/ f144 f73 1"/>
              <a:gd name="f175" fmla="*/ f145 f72 1"/>
              <a:gd name="f176" fmla="*/ f146 f73 1"/>
              <a:gd name="f177" fmla="*/ f147 f72 1"/>
              <a:gd name="f178" fmla="*/ f148 f73 1"/>
              <a:gd name="f179" fmla="*/ f149 f72 1"/>
              <a:gd name="f180" fmla="*/ f150 f73 1"/>
              <a:gd name="f181" fmla="*/ f151 f72 1"/>
              <a:gd name="f182" fmla="*/ f152 f73 1"/>
              <a:gd name="f183" fmla="*/ f153 f72 1"/>
              <a:gd name="f184" fmla="*/ f154 f73 1"/>
              <a:gd name="f185" fmla="*/ f155 f72 1"/>
              <a:gd name="f186" fmla="*/ f156 f73 1"/>
              <a:gd name="f187" fmla="*/ f157 f72 1"/>
              <a:gd name="f188" fmla="*/ f158 f73 1"/>
              <a:gd name="f189" fmla="*/ f159 f72 1"/>
              <a:gd name="f190" fmla="*/ f160 f73 1"/>
              <a:gd name="f191" fmla="*/ f161 f72 1"/>
              <a:gd name="f192" fmla="*/ f162 f73 1"/>
            </a:gdLst>
            <a:ahLst/>
            <a:cxnLst>
              <a:cxn ang="3cd4">
                <a:pos x="hc" y="t"/>
              </a:cxn>
              <a:cxn ang="0">
                <a:pos x="r" y="vc"/>
              </a:cxn>
              <a:cxn ang="cd4">
                <a:pos x="hc" y="b"/>
              </a:cxn>
              <a:cxn ang="cd2">
                <a:pos x="l" y="vc"/>
              </a:cxn>
              <a:cxn ang="f136">
                <a:pos x="f167" y="f168"/>
              </a:cxn>
              <a:cxn ang="f136">
                <a:pos x="f169" y="f170"/>
              </a:cxn>
              <a:cxn ang="f136">
                <a:pos x="f171" y="f172"/>
              </a:cxn>
              <a:cxn ang="f136">
                <a:pos x="f173" y="f174"/>
              </a:cxn>
              <a:cxn ang="f136">
                <a:pos x="f175" y="f176"/>
              </a:cxn>
              <a:cxn ang="f136">
                <a:pos x="f177" y="f178"/>
              </a:cxn>
              <a:cxn ang="f136">
                <a:pos x="f179" y="f180"/>
              </a:cxn>
              <a:cxn ang="f136">
                <a:pos x="f181" y="f182"/>
              </a:cxn>
              <a:cxn ang="f136">
                <a:pos x="f183" y="f184"/>
              </a:cxn>
              <a:cxn ang="f136">
                <a:pos x="f185" y="f186"/>
              </a:cxn>
              <a:cxn ang="f136">
                <a:pos x="f187" y="f188"/>
              </a:cxn>
              <a:cxn ang="f136">
                <a:pos x="f189" y="f190"/>
              </a:cxn>
              <a:cxn ang="f136">
                <a:pos x="f191" y="f192"/>
              </a:cxn>
              <a:cxn ang="f136">
                <a:pos x="f167" y="f168"/>
              </a:cxn>
            </a:cxnLst>
            <a:rect l="f163" t="f166" r="f164" b="f165"/>
            <a:pathLst>
              <a:path w="199" h="122">
                <a:moveTo>
                  <a:pt x="f8" y="f9"/>
                </a:moveTo>
                <a:cubicBezTo>
                  <a:pt x="f10" y="f11"/>
                  <a:pt x="f2" y="f12"/>
                  <a:pt x="f13" y="f14"/>
                </a:cubicBezTo>
                <a:cubicBezTo>
                  <a:pt x="f15" y="f16"/>
                  <a:pt x="f17" y="f18"/>
                  <a:pt x="f19" y="f20"/>
                </a:cubicBezTo>
                <a:cubicBezTo>
                  <a:pt x="f21" y="f22"/>
                  <a:pt x="f23" y="f24"/>
                  <a:pt x="f22" y="f25"/>
                </a:cubicBezTo>
                <a:cubicBezTo>
                  <a:pt x="f26" y="f27"/>
                  <a:pt x="f28" y="f7"/>
                  <a:pt x="f29" y="f30"/>
                </a:cubicBezTo>
                <a:cubicBezTo>
                  <a:pt x="f31" y="f32"/>
                  <a:pt x="f5" y="f33"/>
                  <a:pt x="f34" y="f35"/>
                </a:cubicBezTo>
                <a:cubicBezTo>
                  <a:pt x="f36" y="f37"/>
                  <a:pt x="f38" y="f39"/>
                  <a:pt x="f40" y="f41"/>
                </a:cubicBezTo>
                <a:cubicBezTo>
                  <a:pt x="f42" y="f43"/>
                  <a:pt x="f44" y="f45"/>
                  <a:pt x="f46" y="f47"/>
                </a:cubicBezTo>
                <a:cubicBezTo>
                  <a:pt x="f20" y="f43"/>
                  <a:pt x="f48" y="f49"/>
                  <a:pt x="f50" y="f51"/>
                </a:cubicBezTo>
                <a:cubicBezTo>
                  <a:pt x="f52" y="f53"/>
                  <a:pt x="f54" y="f55"/>
                  <a:pt x="f56" y="f16"/>
                </a:cubicBezTo>
                <a:cubicBezTo>
                  <a:pt x="f57" y="f14"/>
                  <a:pt x="f58" y="f59"/>
                  <a:pt x="f60" y="f44"/>
                </a:cubicBezTo>
                <a:cubicBezTo>
                  <a:pt x="f61" y="f62"/>
                  <a:pt x="f56" y="f63"/>
                  <a:pt x="f64" y="f38"/>
                </a:cubicBezTo>
                <a:cubicBezTo>
                  <a:pt x="f60" y="f65"/>
                  <a:pt x="f8" y="f66"/>
                  <a:pt x="f6" y="f5"/>
                </a:cubicBezTo>
                <a:cubicBezTo>
                  <a:pt x="f67" y="f68"/>
                  <a:pt x="f69" y="f70"/>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6">
            <a:extLst>
              <a:ext uri="{FF2B5EF4-FFF2-40B4-BE49-F238E27FC236}">
                <a16:creationId xmlns:a16="http://schemas.microsoft.com/office/drawing/2014/main" id="{6DF79081-DA2B-4BCE-38A3-5D60A269A94D}"/>
              </a:ext>
            </a:extLst>
          </p:cNvPr>
          <p:cNvSpPr/>
          <p:nvPr/>
        </p:nvSpPr>
        <p:spPr>
          <a:xfrm>
            <a:off x="1649413" y="2214567"/>
            <a:ext cx="901698" cy="382584"/>
          </a:xfrm>
          <a:custGeom>
            <a:avLst/>
            <a:gdLst>
              <a:gd name="f0" fmla="val 10800000"/>
              <a:gd name="f1" fmla="val 5400000"/>
              <a:gd name="f2" fmla="val 180"/>
              <a:gd name="f3" fmla="val w"/>
              <a:gd name="f4" fmla="val h"/>
              <a:gd name="f5" fmla="val 0"/>
              <a:gd name="f6" fmla="val 212"/>
              <a:gd name="f7" fmla="val 90"/>
              <a:gd name="f8" fmla="val 178"/>
              <a:gd name="f9" fmla="val 63"/>
              <a:gd name="f10" fmla="val 177"/>
              <a:gd name="f11" fmla="val 58"/>
              <a:gd name="f12" fmla="val 175"/>
              <a:gd name="f13" fmla="val 53"/>
              <a:gd name="f14" fmla="val 174"/>
              <a:gd name="f15" fmla="val 48"/>
              <a:gd name="f16" fmla="val 187"/>
              <a:gd name="f17" fmla="val 55"/>
              <a:gd name="f18" fmla="val 200"/>
              <a:gd name="f19" fmla="val 70"/>
              <a:gd name="f20" fmla="val 199"/>
              <a:gd name="f21" fmla="val 76"/>
              <a:gd name="f22" fmla="val 186"/>
              <a:gd name="f23" fmla="val 83"/>
              <a:gd name="f24" fmla="val 173"/>
              <a:gd name="f25" fmla="val 85"/>
              <a:gd name="f26" fmla="val 176"/>
              <a:gd name="f27" fmla="val 80"/>
              <a:gd name="f28" fmla="val 74"/>
              <a:gd name="f29" fmla="val 165"/>
              <a:gd name="f30" fmla="val 73"/>
              <a:gd name="f31" fmla="val 152"/>
              <a:gd name="f32" fmla="val 72"/>
              <a:gd name="f33" fmla="val 140"/>
              <a:gd name="f34" fmla="val 71"/>
              <a:gd name="f35" fmla="val 106"/>
              <a:gd name="f36" fmla="val 68"/>
              <a:gd name="f37" fmla="val 40"/>
              <a:gd name="f38" fmla="val 50"/>
              <a:gd name="f39" fmla="val 30"/>
              <a:gd name="f40" fmla="val 46"/>
              <a:gd name="f41" fmla="val 19"/>
              <a:gd name="f42" fmla="val 39"/>
              <a:gd name="f43" fmla="val 11"/>
              <a:gd name="f44" fmla="val 32"/>
              <a:gd name="f45" fmla="val 23"/>
              <a:gd name="f46" fmla="val 2"/>
              <a:gd name="f47" fmla="val 7"/>
              <a:gd name="f48" fmla="val 13"/>
              <a:gd name="f49" fmla="val 1"/>
              <a:gd name="f50" fmla="val 15"/>
              <a:gd name="f51" fmla="val 17"/>
              <a:gd name="f52" fmla="val 4"/>
              <a:gd name="f53" fmla="val 8"/>
              <a:gd name="f54" fmla="val 12"/>
              <a:gd name="f55" fmla="val 18"/>
              <a:gd name="f56" fmla="val 14"/>
              <a:gd name="f57" fmla="val 24"/>
              <a:gd name="f58" fmla="val 20"/>
              <a:gd name="f59" fmla="val 28"/>
              <a:gd name="f60" fmla="val 27"/>
              <a:gd name="f61" fmla="val 33"/>
              <a:gd name="f62" fmla="val 35"/>
              <a:gd name="f63" fmla="val 38"/>
              <a:gd name="f64" fmla="val 43"/>
              <a:gd name="f65" fmla="val 41"/>
              <a:gd name="f66" fmla="val 86"/>
              <a:gd name="f67" fmla="val 57"/>
              <a:gd name="f68" fmla="val 131"/>
              <a:gd name="f69" fmla="val 62"/>
              <a:gd name="f70" fmla="val 64"/>
              <a:gd name="f71" fmla="+- 0 0 -90"/>
              <a:gd name="f72" fmla="*/ f3 1 212"/>
              <a:gd name="f73" fmla="*/ f4 1 90"/>
              <a:gd name="f74" fmla="+- f7 0 f5"/>
              <a:gd name="f75" fmla="+- f6 0 f5"/>
              <a:gd name="f76" fmla="*/ f71 f0 1"/>
              <a:gd name="f77" fmla="*/ f75 1 212"/>
              <a:gd name="f78" fmla="*/ f74 1 90"/>
              <a:gd name="f79" fmla="*/ 178 f75 1"/>
              <a:gd name="f80" fmla="*/ 63 f74 1"/>
              <a:gd name="f81" fmla="*/ 174 f75 1"/>
              <a:gd name="f82" fmla="*/ 48 f74 1"/>
              <a:gd name="f83" fmla="*/ 212 f75 1"/>
              <a:gd name="f84" fmla="*/ 70 f74 1"/>
              <a:gd name="f85" fmla="*/ 173 f75 1"/>
              <a:gd name="f86" fmla="*/ 90 f74 1"/>
              <a:gd name="f87" fmla="*/ 74 f74 1"/>
              <a:gd name="f88" fmla="*/ 140 f75 1"/>
              <a:gd name="f89" fmla="*/ 71 f74 1"/>
              <a:gd name="f90" fmla="*/ 40 f75 1"/>
              <a:gd name="f91" fmla="*/ 50 f74 1"/>
              <a:gd name="f92" fmla="*/ 11 f75 1"/>
              <a:gd name="f93" fmla="*/ 32 f74 1"/>
              <a:gd name="f94" fmla="*/ 13 f75 1"/>
              <a:gd name="f95" fmla="*/ 1 f74 1"/>
              <a:gd name="f96" fmla="*/ 17 f75 1"/>
              <a:gd name="f97" fmla="*/ 0 f74 1"/>
              <a:gd name="f98" fmla="*/ 15 f75 1"/>
              <a:gd name="f99" fmla="*/ 11 f74 1"/>
              <a:gd name="f100" fmla="*/ 20 f75 1"/>
              <a:gd name="f101" fmla="*/ 28 f74 1"/>
              <a:gd name="f102" fmla="*/ 43 f75 1"/>
              <a:gd name="f103" fmla="*/ 41 f74 1"/>
              <a:gd name="f104" fmla="*/ 176 f75 1"/>
              <a:gd name="f105" fmla="*/ 64 f74 1"/>
              <a:gd name="f106" fmla="*/ f76 1 f2"/>
              <a:gd name="f107" fmla="*/ f79 1 212"/>
              <a:gd name="f108" fmla="*/ f80 1 90"/>
              <a:gd name="f109" fmla="*/ f81 1 212"/>
              <a:gd name="f110" fmla="*/ f82 1 90"/>
              <a:gd name="f111" fmla="*/ f83 1 212"/>
              <a:gd name="f112" fmla="*/ f84 1 90"/>
              <a:gd name="f113" fmla="*/ f85 1 212"/>
              <a:gd name="f114" fmla="*/ f86 1 90"/>
              <a:gd name="f115" fmla="*/ f87 1 90"/>
              <a:gd name="f116" fmla="*/ f88 1 212"/>
              <a:gd name="f117" fmla="*/ f89 1 90"/>
              <a:gd name="f118" fmla="*/ f90 1 212"/>
              <a:gd name="f119" fmla="*/ f91 1 90"/>
              <a:gd name="f120" fmla="*/ f92 1 212"/>
              <a:gd name="f121" fmla="*/ f93 1 90"/>
              <a:gd name="f122" fmla="*/ f94 1 212"/>
              <a:gd name="f123" fmla="*/ f95 1 90"/>
              <a:gd name="f124" fmla="*/ f96 1 212"/>
              <a:gd name="f125" fmla="*/ f97 1 90"/>
              <a:gd name="f126" fmla="*/ f98 1 212"/>
              <a:gd name="f127" fmla="*/ f99 1 90"/>
              <a:gd name="f128" fmla="*/ f100 1 212"/>
              <a:gd name="f129" fmla="*/ f101 1 90"/>
              <a:gd name="f130" fmla="*/ f102 1 212"/>
              <a:gd name="f131" fmla="*/ f103 1 90"/>
              <a:gd name="f132" fmla="*/ f104 1 212"/>
              <a:gd name="f133" fmla="*/ f105 1 90"/>
              <a:gd name="f134" fmla="*/ 0 1 f77"/>
              <a:gd name="f135" fmla="*/ f6 1 f77"/>
              <a:gd name="f136" fmla="*/ 0 1 f78"/>
              <a:gd name="f137" fmla="*/ f7 1 f78"/>
              <a:gd name="f138" fmla="+- f106 0 f1"/>
              <a:gd name="f139" fmla="*/ f107 1 f77"/>
              <a:gd name="f140" fmla="*/ f108 1 f78"/>
              <a:gd name="f141" fmla="*/ f109 1 f77"/>
              <a:gd name="f142" fmla="*/ f110 1 f78"/>
              <a:gd name="f143" fmla="*/ f111 1 f77"/>
              <a:gd name="f144" fmla="*/ f112 1 f78"/>
              <a:gd name="f145" fmla="*/ f113 1 f77"/>
              <a:gd name="f146" fmla="*/ f114 1 f78"/>
              <a:gd name="f147" fmla="*/ f115 1 f78"/>
              <a:gd name="f148" fmla="*/ f116 1 f77"/>
              <a:gd name="f149" fmla="*/ f117 1 f78"/>
              <a:gd name="f150" fmla="*/ f118 1 f77"/>
              <a:gd name="f151" fmla="*/ f119 1 f78"/>
              <a:gd name="f152" fmla="*/ f120 1 f77"/>
              <a:gd name="f153" fmla="*/ f121 1 f78"/>
              <a:gd name="f154" fmla="*/ f122 1 f77"/>
              <a:gd name="f155" fmla="*/ f123 1 f78"/>
              <a:gd name="f156" fmla="*/ f124 1 f77"/>
              <a:gd name="f157" fmla="*/ f125 1 f78"/>
              <a:gd name="f158" fmla="*/ f126 1 f77"/>
              <a:gd name="f159" fmla="*/ f127 1 f78"/>
              <a:gd name="f160" fmla="*/ f128 1 f77"/>
              <a:gd name="f161" fmla="*/ f129 1 f78"/>
              <a:gd name="f162" fmla="*/ f130 1 f77"/>
              <a:gd name="f163" fmla="*/ f131 1 f78"/>
              <a:gd name="f164" fmla="*/ f132 1 f77"/>
              <a:gd name="f165" fmla="*/ f133 1 f78"/>
              <a:gd name="f166" fmla="*/ f134 f72 1"/>
              <a:gd name="f167" fmla="*/ f135 f72 1"/>
              <a:gd name="f168" fmla="*/ f137 f73 1"/>
              <a:gd name="f169" fmla="*/ f136 f73 1"/>
              <a:gd name="f170" fmla="*/ f139 f72 1"/>
              <a:gd name="f171" fmla="*/ f140 f73 1"/>
              <a:gd name="f172" fmla="*/ f141 f72 1"/>
              <a:gd name="f173" fmla="*/ f142 f73 1"/>
              <a:gd name="f174" fmla="*/ f143 f72 1"/>
              <a:gd name="f175" fmla="*/ f144 f73 1"/>
              <a:gd name="f176" fmla="*/ f145 f72 1"/>
              <a:gd name="f177" fmla="*/ f146 f73 1"/>
              <a:gd name="f178" fmla="*/ f147 f73 1"/>
              <a:gd name="f179" fmla="*/ f148 f72 1"/>
              <a:gd name="f180" fmla="*/ f149 f73 1"/>
              <a:gd name="f181" fmla="*/ f150 f72 1"/>
              <a:gd name="f182" fmla="*/ f151 f73 1"/>
              <a:gd name="f183" fmla="*/ f152 f72 1"/>
              <a:gd name="f184" fmla="*/ f153 f73 1"/>
              <a:gd name="f185" fmla="*/ f154 f72 1"/>
              <a:gd name="f186" fmla="*/ f155 f73 1"/>
              <a:gd name="f187" fmla="*/ f156 f72 1"/>
              <a:gd name="f188" fmla="*/ f157 f73 1"/>
              <a:gd name="f189" fmla="*/ f158 f72 1"/>
              <a:gd name="f190" fmla="*/ f159 f73 1"/>
              <a:gd name="f191" fmla="*/ f160 f72 1"/>
              <a:gd name="f192" fmla="*/ f161 f73 1"/>
              <a:gd name="f193" fmla="*/ f162 f72 1"/>
              <a:gd name="f194" fmla="*/ f163 f73 1"/>
              <a:gd name="f195" fmla="*/ f164 f72 1"/>
              <a:gd name="f196" fmla="*/ f165 f73 1"/>
            </a:gdLst>
            <a:ahLst/>
            <a:cxnLst>
              <a:cxn ang="3cd4">
                <a:pos x="hc" y="t"/>
              </a:cxn>
              <a:cxn ang="0">
                <a:pos x="r" y="vc"/>
              </a:cxn>
              <a:cxn ang="cd4">
                <a:pos x="hc" y="b"/>
              </a:cxn>
              <a:cxn ang="cd2">
                <a:pos x="l" y="vc"/>
              </a:cxn>
              <a:cxn ang="f138">
                <a:pos x="f170" y="f171"/>
              </a:cxn>
              <a:cxn ang="f138">
                <a:pos x="f172" y="f173"/>
              </a:cxn>
              <a:cxn ang="f138">
                <a:pos x="f174" y="f175"/>
              </a:cxn>
              <a:cxn ang="f138">
                <a:pos x="f176" y="f177"/>
              </a:cxn>
              <a:cxn ang="f138">
                <a:pos x="f170" y="f178"/>
              </a:cxn>
              <a:cxn ang="f138">
                <a:pos x="f179" y="f180"/>
              </a:cxn>
              <a:cxn ang="f138">
                <a:pos x="f181" y="f182"/>
              </a:cxn>
              <a:cxn ang="f138">
                <a:pos x="f183" y="f184"/>
              </a:cxn>
              <a:cxn ang="f138">
                <a:pos x="f185" y="f186"/>
              </a:cxn>
              <a:cxn ang="f138">
                <a:pos x="f187" y="f188"/>
              </a:cxn>
              <a:cxn ang="f138">
                <a:pos x="f189" y="f190"/>
              </a:cxn>
              <a:cxn ang="f138">
                <a:pos x="f191" y="f192"/>
              </a:cxn>
              <a:cxn ang="f138">
                <a:pos x="f193" y="f194"/>
              </a:cxn>
              <a:cxn ang="f138">
                <a:pos x="f195" y="f196"/>
              </a:cxn>
              <a:cxn ang="f138">
                <a:pos x="f170" y="f171"/>
              </a:cxn>
            </a:cxnLst>
            <a:rect l="f166" t="f169" r="f167" b="f168"/>
            <a:pathLst>
              <a:path w="212" h="90">
                <a:moveTo>
                  <a:pt x="f8" y="f9"/>
                </a:moveTo>
                <a:cubicBezTo>
                  <a:pt x="f10" y="f11"/>
                  <a:pt x="f12" y="f13"/>
                  <a:pt x="f14" y="f15"/>
                </a:cubicBezTo>
                <a:cubicBezTo>
                  <a:pt x="f16" y="f17"/>
                  <a:pt x="f18" y="f9"/>
                  <a:pt x="f6" y="f19"/>
                </a:cubicBezTo>
                <a:cubicBezTo>
                  <a:pt x="f20" y="f21"/>
                  <a:pt x="f22" y="f23"/>
                  <a:pt x="f24" y="f7"/>
                </a:cubicBezTo>
                <a:cubicBezTo>
                  <a:pt x="f14" y="f25"/>
                  <a:pt x="f26" y="f27"/>
                  <a:pt x="f8" y="f28"/>
                </a:cubicBezTo>
                <a:cubicBezTo>
                  <a:pt x="f29" y="f30"/>
                  <a:pt x="f31" y="f32"/>
                  <a:pt x="f33" y="f34"/>
                </a:cubicBezTo>
                <a:cubicBezTo>
                  <a:pt x="f35" y="f36"/>
                  <a:pt x="f32" y="f9"/>
                  <a:pt x="f37" y="f38"/>
                </a:cubicBezTo>
                <a:cubicBezTo>
                  <a:pt x="f39" y="f40"/>
                  <a:pt x="f41" y="f42"/>
                  <a:pt x="f43" y="f44"/>
                </a:cubicBezTo>
                <a:cubicBezTo>
                  <a:pt x="f5" y="f45"/>
                  <a:pt x="f46" y="f47"/>
                  <a:pt x="f48" y="f49"/>
                </a:cubicBezTo>
                <a:cubicBezTo>
                  <a:pt x="f48" y="f5"/>
                  <a:pt x="f50" y="f5"/>
                  <a:pt x="f51" y="f5"/>
                </a:cubicBezTo>
                <a:cubicBezTo>
                  <a:pt x="f51" y="f52"/>
                  <a:pt x="f51" y="f53"/>
                  <a:pt x="f50" y="f43"/>
                </a:cubicBezTo>
                <a:cubicBezTo>
                  <a:pt x="f54" y="f55"/>
                  <a:pt x="f56" y="f57"/>
                  <a:pt x="f58" y="f59"/>
                </a:cubicBezTo>
                <a:cubicBezTo>
                  <a:pt x="f60" y="f61"/>
                  <a:pt x="f62" y="f63"/>
                  <a:pt x="f64" y="f65"/>
                </a:cubicBezTo>
                <a:cubicBezTo>
                  <a:pt x="f66" y="f67"/>
                  <a:pt x="f68" y="f69"/>
                  <a:pt x="f26" y="f70"/>
                </a:cubicBezTo>
                <a:cubicBezTo>
                  <a:pt x="f10" y="f70"/>
                  <a:pt x="f10" y="f9"/>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7">
            <a:extLst>
              <a:ext uri="{FF2B5EF4-FFF2-40B4-BE49-F238E27FC236}">
                <a16:creationId xmlns:a16="http://schemas.microsoft.com/office/drawing/2014/main" id="{28154DD9-7EF9-D4A4-3C2A-8F52A11D0071}"/>
              </a:ext>
            </a:extLst>
          </p:cNvPr>
          <p:cNvSpPr/>
          <p:nvPr/>
        </p:nvSpPr>
        <p:spPr>
          <a:xfrm>
            <a:off x="1733546" y="1468434"/>
            <a:ext cx="1452560" cy="857250"/>
          </a:xfrm>
          <a:custGeom>
            <a:avLst/>
            <a:gdLst>
              <a:gd name="f0" fmla="val 10800000"/>
              <a:gd name="f1" fmla="val 5400000"/>
              <a:gd name="f2" fmla="val 180"/>
              <a:gd name="f3" fmla="val w"/>
              <a:gd name="f4" fmla="val h"/>
              <a:gd name="f5" fmla="val 0"/>
              <a:gd name="f6" fmla="val 341"/>
              <a:gd name="f7" fmla="val 201"/>
              <a:gd name="f8" fmla="val 1"/>
              <a:gd name="f9" fmla="val 198"/>
              <a:gd name="f10" fmla="val 194"/>
              <a:gd name="f11" fmla="val 191"/>
              <a:gd name="f12" fmla="val 4"/>
              <a:gd name="f13" fmla="val 107"/>
              <a:gd name="f14" fmla="val 72"/>
              <a:gd name="f15" fmla="val 30"/>
              <a:gd name="f16" fmla="val 154"/>
              <a:gd name="f17" fmla="val 15"/>
              <a:gd name="f18" fmla="val 225"/>
              <a:gd name="f19" fmla="val 2"/>
              <a:gd name="f20" fmla="val 287"/>
              <a:gd name="f21" fmla="val 22"/>
              <a:gd name="f22" fmla="val 337"/>
              <a:gd name="f23" fmla="val 74"/>
              <a:gd name="f24" fmla="val 340"/>
              <a:gd name="f25" fmla="val 77"/>
              <a:gd name="f26" fmla="val 80"/>
              <a:gd name="f27" fmla="val 84"/>
              <a:gd name="f28" fmla="val 282"/>
              <a:gd name="f29" fmla="val 23"/>
              <a:gd name="f30" fmla="val 213"/>
              <a:gd name="f31" fmla="val 132"/>
              <a:gd name="f32" fmla="val 28"/>
              <a:gd name="f33" fmla="val 52"/>
              <a:gd name="f34" fmla="val 56"/>
              <a:gd name="f35" fmla="val 11"/>
              <a:gd name="f36" fmla="val 117"/>
              <a:gd name="f37" fmla="val 3"/>
              <a:gd name="f38" fmla="+- 0 0 -90"/>
              <a:gd name="f39" fmla="*/ f3 1 341"/>
              <a:gd name="f40" fmla="*/ f4 1 201"/>
              <a:gd name="f41" fmla="+- f7 0 f5"/>
              <a:gd name="f42" fmla="+- f6 0 f5"/>
              <a:gd name="f43" fmla="*/ f38 f0 1"/>
              <a:gd name="f44" fmla="*/ f42 1 341"/>
              <a:gd name="f45" fmla="*/ f41 1 201"/>
              <a:gd name="f46" fmla="*/ 1 f42 1"/>
              <a:gd name="f47" fmla="*/ 201 f41 1"/>
              <a:gd name="f48" fmla="*/ 0 f42 1"/>
              <a:gd name="f49" fmla="*/ 191 f41 1"/>
              <a:gd name="f50" fmla="*/ 154 f42 1"/>
              <a:gd name="f51" fmla="*/ 15 f41 1"/>
              <a:gd name="f52" fmla="*/ 337 f42 1"/>
              <a:gd name="f53" fmla="*/ 74 f41 1"/>
              <a:gd name="f54" fmla="*/ 341 f42 1"/>
              <a:gd name="f55" fmla="*/ 84 f41 1"/>
              <a:gd name="f56" fmla="*/ 132 f42 1"/>
              <a:gd name="f57" fmla="*/ 28 f41 1"/>
              <a:gd name="f58" fmla="*/ 4 f42 1"/>
              <a:gd name="f59" fmla="*/ f43 1 f2"/>
              <a:gd name="f60" fmla="*/ f46 1 341"/>
              <a:gd name="f61" fmla="*/ f47 1 201"/>
              <a:gd name="f62" fmla="*/ f48 1 341"/>
              <a:gd name="f63" fmla="*/ f49 1 201"/>
              <a:gd name="f64" fmla="*/ f50 1 341"/>
              <a:gd name="f65" fmla="*/ f51 1 201"/>
              <a:gd name="f66" fmla="*/ f52 1 341"/>
              <a:gd name="f67" fmla="*/ f53 1 201"/>
              <a:gd name="f68" fmla="*/ f54 1 341"/>
              <a:gd name="f69" fmla="*/ f55 1 201"/>
              <a:gd name="f70" fmla="*/ f56 1 341"/>
              <a:gd name="f71" fmla="*/ f57 1 201"/>
              <a:gd name="f72" fmla="*/ f58 1 341"/>
              <a:gd name="f73" fmla="*/ 0 1 f44"/>
              <a:gd name="f74" fmla="*/ f6 1 f44"/>
              <a:gd name="f75" fmla="*/ 0 1 f45"/>
              <a:gd name="f76" fmla="*/ f7 1 f45"/>
              <a:gd name="f77" fmla="+- f59 0 f1"/>
              <a:gd name="f78" fmla="*/ f60 1 f44"/>
              <a:gd name="f79" fmla="*/ f61 1 f45"/>
              <a:gd name="f80" fmla="*/ f62 1 f44"/>
              <a:gd name="f81" fmla="*/ f63 1 f45"/>
              <a:gd name="f82" fmla="*/ f64 1 f44"/>
              <a:gd name="f83" fmla="*/ f65 1 f45"/>
              <a:gd name="f84" fmla="*/ f66 1 f44"/>
              <a:gd name="f85" fmla="*/ f67 1 f45"/>
              <a:gd name="f86" fmla="*/ f68 1 f44"/>
              <a:gd name="f87" fmla="*/ f69 1 f45"/>
              <a:gd name="f88" fmla="*/ f70 1 f44"/>
              <a:gd name="f89" fmla="*/ f71 1 f45"/>
              <a:gd name="f90" fmla="*/ f72 1 f44"/>
              <a:gd name="f91" fmla="*/ f73 f39 1"/>
              <a:gd name="f92" fmla="*/ f74 f39 1"/>
              <a:gd name="f93" fmla="*/ f76 f40 1"/>
              <a:gd name="f94" fmla="*/ f75 f40 1"/>
              <a:gd name="f95" fmla="*/ f78 f39 1"/>
              <a:gd name="f96" fmla="*/ f79 f40 1"/>
              <a:gd name="f97" fmla="*/ f80 f39 1"/>
              <a:gd name="f98" fmla="*/ f81 f40 1"/>
              <a:gd name="f99" fmla="*/ f82 f39 1"/>
              <a:gd name="f100" fmla="*/ f83 f40 1"/>
              <a:gd name="f101" fmla="*/ f84 f39 1"/>
              <a:gd name="f102" fmla="*/ f85 f40 1"/>
              <a:gd name="f103" fmla="*/ f86 f39 1"/>
              <a:gd name="f104" fmla="*/ f87 f40 1"/>
              <a:gd name="f105" fmla="*/ f88 f39 1"/>
              <a:gd name="f106" fmla="*/ f89 f40 1"/>
              <a:gd name="f107" fmla="*/ f90 f39 1"/>
            </a:gdLst>
            <a:ahLst/>
            <a:cxnLst>
              <a:cxn ang="3cd4">
                <a:pos x="hc" y="t"/>
              </a:cxn>
              <a:cxn ang="0">
                <a:pos x="r" y="vc"/>
              </a:cxn>
              <a:cxn ang="cd4">
                <a:pos x="hc" y="b"/>
              </a:cxn>
              <a:cxn ang="cd2">
                <a:pos x="l" y="vc"/>
              </a:cxn>
              <a:cxn ang="f77">
                <a:pos x="f95" y="f96"/>
              </a:cxn>
              <a:cxn ang="f77">
                <a:pos x="f97" y="f98"/>
              </a:cxn>
              <a:cxn ang="f77">
                <a:pos x="f99" y="f100"/>
              </a:cxn>
              <a:cxn ang="f77">
                <a:pos x="f101" y="f102"/>
              </a:cxn>
              <a:cxn ang="f77">
                <a:pos x="f103" y="f104"/>
              </a:cxn>
              <a:cxn ang="f77">
                <a:pos x="f105" y="f106"/>
              </a:cxn>
              <a:cxn ang="f77">
                <a:pos x="f107" y="f96"/>
              </a:cxn>
              <a:cxn ang="f77">
                <a:pos x="f95" y="f96"/>
              </a:cxn>
            </a:cxnLst>
            <a:rect l="f91" t="f94" r="f92" b="f93"/>
            <a:pathLst>
              <a:path w="341" h="201">
                <a:moveTo>
                  <a:pt x="f8" y="f7"/>
                </a:moveTo>
                <a:cubicBezTo>
                  <a:pt x="f8" y="f9"/>
                  <a:pt x="f5" y="f10"/>
                  <a:pt x="f5" y="f11"/>
                </a:cubicBezTo>
                <a:cubicBezTo>
                  <a:pt x="f12" y="f13"/>
                  <a:pt x="f14" y="f15"/>
                  <a:pt x="f16" y="f17"/>
                </a:cubicBezTo>
                <a:cubicBezTo>
                  <a:pt x="f18" y="f19"/>
                  <a:pt x="f20" y="f21"/>
                  <a:pt x="f22" y="f23"/>
                </a:cubicBezTo>
                <a:cubicBezTo>
                  <a:pt x="f24" y="f25"/>
                  <a:pt x="f6" y="f26"/>
                  <a:pt x="f6" y="f27"/>
                </a:cubicBezTo>
                <a:cubicBezTo>
                  <a:pt x="f28" y="f29"/>
                  <a:pt x="f30" y="f5"/>
                  <a:pt x="f31" y="f32"/>
                </a:cubicBezTo>
                <a:cubicBezTo>
                  <a:pt x="f33" y="f34"/>
                  <a:pt x="f35" y="f36"/>
                  <a:pt x="f12" y="f7"/>
                </a:cubicBezTo>
                <a:cubicBezTo>
                  <a:pt x="f37" y="f7"/>
                  <a:pt x="f19" y="f7"/>
                  <a:pt x="f8"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8">
            <a:extLst>
              <a:ext uri="{FF2B5EF4-FFF2-40B4-BE49-F238E27FC236}">
                <a16:creationId xmlns:a16="http://schemas.microsoft.com/office/drawing/2014/main" id="{683B86FF-16FD-E190-182D-DE3A15C8E8E3}"/>
              </a:ext>
            </a:extLst>
          </p:cNvPr>
          <p:cNvSpPr/>
          <p:nvPr/>
        </p:nvSpPr>
        <p:spPr>
          <a:xfrm>
            <a:off x="2725734" y="2154234"/>
            <a:ext cx="822329" cy="384176"/>
          </a:xfrm>
          <a:custGeom>
            <a:avLst/>
            <a:gdLst>
              <a:gd name="f0" fmla="val 10800000"/>
              <a:gd name="f1" fmla="val 5400000"/>
              <a:gd name="f2" fmla="val 180"/>
              <a:gd name="f3" fmla="val w"/>
              <a:gd name="f4" fmla="val h"/>
              <a:gd name="f5" fmla="val 0"/>
              <a:gd name="f6" fmla="val 193"/>
              <a:gd name="f7" fmla="val 90"/>
              <a:gd name="f8" fmla="val 6"/>
              <a:gd name="f9" fmla="val 188"/>
              <a:gd name="f10" fmla="val 9"/>
              <a:gd name="f11" fmla="val 185"/>
              <a:gd name="f12" fmla="val 12"/>
              <a:gd name="f13" fmla="val 181"/>
              <a:gd name="f14" fmla="val 15"/>
              <a:gd name="f15" fmla="val 191"/>
              <a:gd name="f16" fmla="val 32"/>
              <a:gd name="f17" fmla="val 189"/>
              <a:gd name="f18" fmla="val 42"/>
              <a:gd name="f19" fmla="val 172"/>
              <a:gd name="f20" fmla="val 53"/>
              <a:gd name="f21" fmla="val 152"/>
              <a:gd name="f22" fmla="val 66"/>
              <a:gd name="f23" fmla="val 128"/>
              <a:gd name="f24" fmla="val 72"/>
              <a:gd name="f25" fmla="val 104"/>
              <a:gd name="f26" fmla="val 76"/>
              <a:gd name="f27" fmla="val 70"/>
              <a:gd name="f28" fmla="val 81"/>
              <a:gd name="f29" fmla="val 35"/>
              <a:gd name="f30" fmla="val 85"/>
              <a:gd name="f31" fmla="val 80"/>
              <a:gd name="f32" fmla="val 5"/>
              <a:gd name="f33" fmla="val 78"/>
              <a:gd name="f34" fmla="val 11"/>
              <a:gd name="f35" fmla="val 55"/>
              <a:gd name="f36" fmla="val 98"/>
              <a:gd name="f37" fmla="val 71"/>
              <a:gd name="f38" fmla="val 140"/>
              <a:gd name="f39" fmla="val 57"/>
              <a:gd name="f40" fmla="val 151"/>
              <a:gd name="f41" fmla="val 162"/>
              <a:gd name="f42" fmla="val 47"/>
              <a:gd name="f43" fmla="val 40"/>
              <a:gd name="f44" fmla="val 178"/>
              <a:gd name="f45" fmla="val 37"/>
              <a:gd name="f46" fmla="val 31"/>
              <a:gd name="f47" fmla="val 174"/>
              <a:gd name="f48" fmla="val 23"/>
              <a:gd name="f49" fmla="val 28"/>
              <a:gd name="f50" fmla="val 171"/>
              <a:gd name="f51" fmla="val 169"/>
              <a:gd name="f52" fmla="val 36"/>
              <a:gd name="f53" fmla="val 163"/>
              <a:gd name="f54" fmla="val 24"/>
              <a:gd name="f55" fmla="val 158"/>
              <a:gd name="f56" fmla="val 153"/>
              <a:gd name="f57" fmla="val 166"/>
              <a:gd name="f58" fmla="val 2"/>
              <a:gd name="f59" fmla="val 179"/>
              <a:gd name="f60" fmla="val 4"/>
              <a:gd name="f61" fmla="+- 0 0 -90"/>
              <a:gd name="f62" fmla="*/ f3 1 193"/>
              <a:gd name="f63" fmla="*/ f4 1 90"/>
              <a:gd name="f64" fmla="+- f7 0 f5"/>
              <a:gd name="f65" fmla="+- f6 0 f5"/>
              <a:gd name="f66" fmla="*/ f61 f0 1"/>
              <a:gd name="f67" fmla="*/ f65 1 193"/>
              <a:gd name="f68" fmla="*/ f64 1 90"/>
              <a:gd name="f69" fmla="*/ 193 f65 1"/>
              <a:gd name="f70" fmla="*/ 6 f64 1"/>
              <a:gd name="f71" fmla="*/ 181 f65 1"/>
              <a:gd name="f72" fmla="*/ 15 f64 1"/>
              <a:gd name="f73" fmla="*/ 172 f65 1"/>
              <a:gd name="f74" fmla="*/ 53 f64 1"/>
              <a:gd name="f75" fmla="*/ 104 f65 1"/>
              <a:gd name="f76" fmla="*/ 76 f64 1"/>
              <a:gd name="f77" fmla="*/ 0 f65 1"/>
              <a:gd name="f78" fmla="*/ 90 f64 1"/>
              <a:gd name="f79" fmla="*/ 11 f65 1"/>
              <a:gd name="f80" fmla="*/ 78 f64 1"/>
              <a:gd name="f81" fmla="*/ 140 f65 1"/>
              <a:gd name="f82" fmla="*/ 57 f64 1"/>
              <a:gd name="f83" fmla="*/ 40 f64 1"/>
              <a:gd name="f84" fmla="*/ 174 f65 1"/>
              <a:gd name="f85" fmla="*/ 23 f64 1"/>
              <a:gd name="f86" fmla="*/ 169 f65 1"/>
              <a:gd name="f87" fmla="*/ 36 f64 1"/>
              <a:gd name="f88" fmla="*/ 153 f65 1"/>
              <a:gd name="f89" fmla="*/ 0 f64 1"/>
              <a:gd name="f90" fmla="*/ f66 1 f2"/>
              <a:gd name="f91" fmla="*/ f69 1 193"/>
              <a:gd name="f92" fmla="*/ f70 1 90"/>
              <a:gd name="f93" fmla="*/ f71 1 193"/>
              <a:gd name="f94" fmla="*/ f72 1 90"/>
              <a:gd name="f95" fmla="*/ f73 1 193"/>
              <a:gd name="f96" fmla="*/ f74 1 90"/>
              <a:gd name="f97" fmla="*/ f75 1 193"/>
              <a:gd name="f98" fmla="*/ f76 1 90"/>
              <a:gd name="f99" fmla="*/ f77 1 193"/>
              <a:gd name="f100" fmla="*/ f78 1 90"/>
              <a:gd name="f101" fmla="*/ f79 1 193"/>
              <a:gd name="f102" fmla="*/ f80 1 90"/>
              <a:gd name="f103" fmla="*/ f81 1 193"/>
              <a:gd name="f104" fmla="*/ f82 1 90"/>
              <a:gd name="f105" fmla="*/ f83 1 90"/>
              <a:gd name="f106" fmla="*/ f84 1 193"/>
              <a:gd name="f107" fmla="*/ f85 1 90"/>
              <a:gd name="f108" fmla="*/ f86 1 193"/>
              <a:gd name="f109" fmla="*/ f87 1 90"/>
              <a:gd name="f110" fmla="*/ f88 1 193"/>
              <a:gd name="f111" fmla="*/ f89 1 90"/>
              <a:gd name="f112" fmla="*/ 0 1 f67"/>
              <a:gd name="f113" fmla="*/ f6 1 f67"/>
              <a:gd name="f114" fmla="*/ 0 1 f68"/>
              <a:gd name="f115" fmla="*/ f7 1 f68"/>
              <a:gd name="f116" fmla="+- f90 0 f1"/>
              <a:gd name="f117" fmla="*/ f91 1 f67"/>
              <a:gd name="f118" fmla="*/ f92 1 f68"/>
              <a:gd name="f119" fmla="*/ f93 1 f67"/>
              <a:gd name="f120" fmla="*/ f94 1 f68"/>
              <a:gd name="f121" fmla="*/ f95 1 f67"/>
              <a:gd name="f122" fmla="*/ f96 1 f68"/>
              <a:gd name="f123" fmla="*/ f97 1 f67"/>
              <a:gd name="f124" fmla="*/ f98 1 f68"/>
              <a:gd name="f125" fmla="*/ f99 1 f67"/>
              <a:gd name="f126" fmla="*/ f100 1 f68"/>
              <a:gd name="f127" fmla="*/ f101 1 f67"/>
              <a:gd name="f128" fmla="*/ f102 1 f68"/>
              <a:gd name="f129" fmla="*/ f103 1 f67"/>
              <a:gd name="f130" fmla="*/ f104 1 f68"/>
              <a:gd name="f131" fmla="*/ f105 1 f68"/>
              <a:gd name="f132" fmla="*/ f106 1 f67"/>
              <a:gd name="f133" fmla="*/ f107 1 f68"/>
              <a:gd name="f134" fmla="*/ f108 1 f67"/>
              <a:gd name="f135" fmla="*/ f109 1 f68"/>
              <a:gd name="f136" fmla="*/ f110 1 f67"/>
              <a:gd name="f137" fmla="*/ f111 1 f68"/>
              <a:gd name="f138" fmla="*/ f112 f62 1"/>
              <a:gd name="f139" fmla="*/ f113 f62 1"/>
              <a:gd name="f140" fmla="*/ f115 f63 1"/>
              <a:gd name="f141" fmla="*/ f114 f63 1"/>
              <a:gd name="f142" fmla="*/ f117 f62 1"/>
              <a:gd name="f143" fmla="*/ f118 f63 1"/>
              <a:gd name="f144" fmla="*/ f119 f62 1"/>
              <a:gd name="f145" fmla="*/ f120 f63 1"/>
              <a:gd name="f146" fmla="*/ f121 f62 1"/>
              <a:gd name="f147" fmla="*/ f122 f63 1"/>
              <a:gd name="f148" fmla="*/ f123 f62 1"/>
              <a:gd name="f149" fmla="*/ f124 f63 1"/>
              <a:gd name="f150" fmla="*/ f125 f62 1"/>
              <a:gd name="f151" fmla="*/ f126 f63 1"/>
              <a:gd name="f152" fmla="*/ f127 f62 1"/>
              <a:gd name="f153" fmla="*/ f128 f63 1"/>
              <a:gd name="f154" fmla="*/ f129 f62 1"/>
              <a:gd name="f155" fmla="*/ f130 f63 1"/>
              <a:gd name="f156" fmla="*/ f131 f63 1"/>
              <a:gd name="f157" fmla="*/ f132 f62 1"/>
              <a:gd name="f158" fmla="*/ f133 f63 1"/>
              <a:gd name="f159" fmla="*/ f134 f62 1"/>
              <a:gd name="f160" fmla="*/ f135 f63 1"/>
              <a:gd name="f161" fmla="*/ f136 f62 1"/>
              <a:gd name="f162" fmla="*/ f137 f63 1"/>
            </a:gdLst>
            <a:ahLst/>
            <a:cxnLst>
              <a:cxn ang="3cd4">
                <a:pos x="hc" y="t"/>
              </a:cxn>
              <a:cxn ang="0">
                <a:pos x="r" y="vc"/>
              </a:cxn>
              <a:cxn ang="cd4">
                <a:pos x="hc" y="b"/>
              </a:cxn>
              <a:cxn ang="cd2">
                <a:pos x="l" y="vc"/>
              </a:cxn>
              <a:cxn ang="f116">
                <a:pos x="f142" y="f143"/>
              </a:cxn>
              <a:cxn ang="f116">
                <a:pos x="f144" y="f145"/>
              </a:cxn>
              <a:cxn ang="f116">
                <a:pos x="f146" y="f147"/>
              </a:cxn>
              <a:cxn ang="f116">
                <a:pos x="f148" y="f149"/>
              </a:cxn>
              <a:cxn ang="f116">
                <a:pos x="f150" y="f151"/>
              </a:cxn>
              <a:cxn ang="f116">
                <a:pos x="f152" y="f153"/>
              </a:cxn>
              <a:cxn ang="f116">
                <a:pos x="f154" y="f155"/>
              </a:cxn>
              <a:cxn ang="f116">
                <a:pos x="f146" y="f156"/>
              </a:cxn>
              <a:cxn ang="f116">
                <a:pos x="f157" y="f158"/>
              </a:cxn>
              <a:cxn ang="f116">
                <a:pos x="f159" y="f160"/>
              </a:cxn>
              <a:cxn ang="f116">
                <a:pos x="f161" y="f162"/>
              </a:cxn>
              <a:cxn ang="f116">
                <a:pos x="f142" y="f143"/>
              </a:cxn>
            </a:cxnLst>
            <a:rect l="f138" t="f141" r="f139" b="f140"/>
            <a:pathLst>
              <a:path w="193" h="90">
                <a:moveTo>
                  <a:pt x="f6" y="f8"/>
                </a:moveTo>
                <a:cubicBezTo>
                  <a:pt x="f9" y="f10"/>
                  <a:pt x="f11" y="f12"/>
                  <a:pt x="f13" y="f14"/>
                </a:cubicBezTo>
                <a:cubicBezTo>
                  <a:pt x="f15" y="f16"/>
                  <a:pt x="f17" y="f18"/>
                  <a:pt x="f19" y="f20"/>
                </a:cubicBezTo>
                <a:cubicBezTo>
                  <a:pt x="f21" y="f22"/>
                  <a:pt x="f23" y="f24"/>
                  <a:pt x="f25" y="f26"/>
                </a:cubicBezTo>
                <a:cubicBezTo>
                  <a:pt x="f27" y="f28"/>
                  <a:pt x="f29" y="f30"/>
                  <a:pt x="f5" y="f7"/>
                </a:cubicBezTo>
                <a:cubicBezTo>
                  <a:pt x="f5" y="f31"/>
                  <a:pt x="f32" y="f33"/>
                  <a:pt x="f34" y="f33"/>
                </a:cubicBezTo>
                <a:cubicBezTo>
                  <a:pt x="f35" y="f26"/>
                  <a:pt x="f36" y="f37"/>
                  <a:pt x="f38" y="f39"/>
                </a:cubicBezTo>
                <a:cubicBezTo>
                  <a:pt x="f40" y="f20"/>
                  <a:pt x="f41" y="f42"/>
                  <a:pt x="f19" y="f43"/>
                </a:cubicBezTo>
                <a:cubicBezTo>
                  <a:pt x="f44" y="f45"/>
                  <a:pt x="f13" y="f46"/>
                  <a:pt x="f47" y="f48"/>
                </a:cubicBezTo>
                <a:cubicBezTo>
                  <a:pt x="f19" y="f49"/>
                  <a:pt x="f50" y="f16"/>
                  <a:pt x="f51" y="f52"/>
                </a:cubicBezTo>
                <a:cubicBezTo>
                  <a:pt x="f53" y="f54"/>
                  <a:pt x="f55" y="f12"/>
                  <a:pt x="f56" y="f5"/>
                </a:cubicBezTo>
                <a:cubicBezTo>
                  <a:pt x="f57" y="f58"/>
                  <a:pt x="f59" y="f60"/>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9">
            <a:extLst>
              <a:ext uri="{FF2B5EF4-FFF2-40B4-BE49-F238E27FC236}">
                <a16:creationId xmlns:a16="http://schemas.microsoft.com/office/drawing/2014/main" id="{17A3B965-B842-17E1-E927-E3F642709F3E}"/>
              </a:ext>
            </a:extLst>
          </p:cNvPr>
          <p:cNvSpPr/>
          <p:nvPr/>
        </p:nvSpPr>
        <p:spPr>
          <a:xfrm>
            <a:off x="2079629" y="2444748"/>
            <a:ext cx="1298576" cy="784226"/>
          </a:xfrm>
          <a:custGeom>
            <a:avLst/>
            <a:gdLst>
              <a:gd name="f0" fmla="val 10800000"/>
              <a:gd name="f1" fmla="val 5400000"/>
              <a:gd name="f2" fmla="val 180"/>
              <a:gd name="f3" fmla="val w"/>
              <a:gd name="f4" fmla="val h"/>
              <a:gd name="f5" fmla="val 0"/>
              <a:gd name="f6" fmla="val 305"/>
              <a:gd name="f7" fmla="val 184"/>
              <a:gd name="f8" fmla="val 1"/>
              <a:gd name="f9" fmla="val 303"/>
              <a:gd name="f10" fmla="val 53"/>
              <a:gd name="f11" fmla="val 263"/>
              <a:gd name="f12" fmla="val 127"/>
              <a:gd name="f13" fmla="val 185"/>
              <a:gd name="f14" fmla="val 158"/>
              <a:gd name="f15" fmla="val 118"/>
              <a:gd name="f16" fmla="val 41"/>
              <a:gd name="f17" fmla="val 170"/>
              <a:gd name="f18" fmla="val 132"/>
              <a:gd name="f19" fmla="val 3"/>
              <a:gd name="f20" fmla="val 133"/>
              <a:gd name="f21" fmla="val 6"/>
              <a:gd name="f22" fmla="val 134"/>
              <a:gd name="f23" fmla="val 9"/>
              <a:gd name="f24" fmla="val 135"/>
              <a:gd name="f25" fmla="val 47"/>
              <a:gd name="f26" fmla="val 160"/>
              <a:gd name="f27" fmla="val 88"/>
              <a:gd name="f28" fmla="val 169"/>
              <a:gd name="f29" fmla="val 166"/>
              <a:gd name="f30" fmla="val 213"/>
              <a:gd name="f31" fmla="val 159"/>
              <a:gd name="f32" fmla="val 286"/>
              <a:gd name="f33" fmla="val 92"/>
              <a:gd name="f34" fmla="val 299"/>
              <a:gd name="f35" fmla="val 12"/>
              <a:gd name="f36" fmla="val 300"/>
              <a:gd name="f37" fmla="val 8"/>
              <a:gd name="f38" fmla="val 301"/>
              <a:gd name="f39" fmla="val 4"/>
              <a:gd name="f40" fmla="val 302"/>
              <a:gd name="f41" fmla="val 304"/>
              <a:gd name="f42" fmla="+- 0 0 -90"/>
              <a:gd name="f43" fmla="*/ f3 1 305"/>
              <a:gd name="f44" fmla="*/ f4 1 184"/>
              <a:gd name="f45" fmla="+- f7 0 f5"/>
              <a:gd name="f46" fmla="+- f6 0 f5"/>
              <a:gd name="f47" fmla="*/ f42 f0 1"/>
              <a:gd name="f48" fmla="*/ f46 1 305"/>
              <a:gd name="f49" fmla="*/ f45 1 184"/>
              <a:gd name="f50" fmla="*/ 305 f46 1"/>
              <a:gd name="f51" fmla="*/ 1 f45 1"/>
              <a:gd name="f52" fmla="*/ 185 f46 1"/>
              <a:gd name="f53" fmla="*/ 158 f45 1"/>
              <a:gd name="f54" fmla="*/ 0 f46 1"/>
              <a:gd name="f55" fmla="*/ 132 f45 1"/>
              <a:gd name="f56" fmla="*/ 9 f46 1"/>
              <a:gd name="f57" fmla="*/ 135 f45 1"/>
              <a:gd name="f58" fmla="*/ 132 f46 1"/>
              <a:gd name="f59" fmla="*/ 166 f45 1"/>
              <a:gd name="f60" fmla="*/ 299 f46 1"/>
              <a:gd name="f61" fmla="*/ 12 f45 1"/>
              <a:gd name="f62" fmla="*/ 302 f46 1"/>
              <a:gd name="f63" fmla="*/ 0 f45 1"/>
              <a:gd name="f64" fmla="*/ f47 1 f2"/>
              <a:gd name="f65" fmla="*/ f50 1 305"/>
              <a:gd name="f66" fmla="*/ f51 1 184"/>
              <a:gd name="f67" fmla="*/ f52 1 305"/>
              <a:gd name="f68" fmla="*/ f53 1 184"/>
              <a:gd name="f69" fmla="*/ f54 1 305"/>
              <a:gd name="f70" fmla="*/ f55 1 184"/>
              <a:gd name="f71" fmla="*/ f56 1 305"/>
              <a:gd name="f72" fmla="*/ f57 1 184"/>
              <a:gd name="f73" fmla="*/ f58 1 305"/>
              <a:gd name="f74" fmla="*/ f59 1 184"/>
              <a:gd name="f75" fmla="*/ f60 1 305"/>
              <a:gd name="f76" fmla="*/ f61 1 184"/>
              <a:gd name="f77" fmla="*/ f62 1 305"/>
              <a:gd name="f78" fmla="*/ f63 1 184"/>
              <a:gd name="f79" fmla="*/ 0 1 f48"/>
              <a:gd name="f80" fmla="*/ f6 1 f48"/>
              <a:gd name="f81" fmla="*/ 0 1 f49"/>
              <a:gd name="f82" fmla="*/ f7 1 f49"/>
              <a:gd name="f83" fmla="+- f64 0 f1"/>
              <a:gd name="f84" fmla="*/ f65 1 f48"/>
              <a:gd name="f85" fmla="*/ f66 1 f49"/>
              <a:gd name="f86" fmla="*/ f67 1 f48"/>
              <a:gd name="f87" fmla="*/ f68 1 f49"/>
              <a:gd name="f88" fmla="*/ f69 1 f48"/>
              <a:gd name="f89" fmla="*/ f70 1 f49"/>
              <a:gd name="f90" fmla="*/ f71 1 f48"/>
              <a:gd name="f91" fmla="*/ f72 1 f49"/>
              <a:gd name="f92" fmla="*/ f73 1 f48"/>
              <a:gd name="f93" fmla="*/ f74 1 f49"/>
              <a:gd name="f94" fmla="*/ f75 1 f48"/>
              <a:gd name="f95" fmla="*/ f76 1 f49"/>
              <a:gd name="f96" fmla="*/ f77 1 f48"/>
              <a:gd name="f97" fmla="*/ f78 1 f49"/>
              <a:gd name="f98" fmla="*/ f79 f43 1"/>
              <a:gd name="f99" fmla="*/ f80 f43 1"/>
              <a:gd name="f100" fmla="*/ f82 f44 1"/>
              <a:gd name="f101" fmla="*/ f81 f44 1"/>
              <a:gd name="f102" fmla="*/ f84 f43 1"/>
              <a:gd name="f103" fmla="*/ f85 f44 1"/>
              <a:gd name="f104" fmla="*/ f86 f43 1"/>
              <a:gd name="f105" fmla="*/ f87 f44 1"/>
              <a:gd name="f106" fmla="*/ f88 f43 1"/>
              <a:gd name="f107" fmla="*/ f89 f44 1"/>
              <a:gd name="f108" fmla="*/ f90 f43 1"/>
              <a:gd name="f109" fmla="*/ f91 f44 1"/>
              <a:gd name="f110" fmla="*/ f92 f43 1"/>
              <a:gd name="f111" fmla="*/ f93 f44 1"/>
              <a:gd name="f112" fmla="*/ f94 f43 1"/>
              <a:gd name="f113" fmla="*/ f95 f44 1"/>
              <a:gd name="f114" fmla="*/ f96 f43 1"/>
              <a:gd name="f115" fmla="*/ f97 f44 1"/>
            </a:gdLst>
            <a:ahLst/>
            <a:cxnLst>
              <a:cxn ang="3cd4">
                <a:pos x="hc" y="t"/>
              </a:cxn>
              <a:cxn ang="0">
                <a:pos x="r" y="vc"/>
              </a:cxn>
              <a:cxn ang="cd4">
                <a:pos x="hc" y="b"/>
              </a:cxn>
              <a:cxn ang="cd2">
                <a:pos x="l" y="vc"/>
              </a:cxn>
              <a:cxn ang="f83">
                <a:pos x="f102" y="f103"/>
              </a:cxn>
              <a:cxn ang="f83">
                <a:pos x="f104" y="f105"/>
              </a:cxn>
              <a:cxn ang="f83">
                <a:pos x="f106" y="f107"/>
              </a:cxn>
              <a:cxn ang="f83">
                <a:pos x="f108" y="f109"/>
              </a:cxn>
              <a:cxn ang="f83">
                <a:pos x="f110" y="f111"/>
              </a:cxn>
              <a:cxn ang="f83">
                <a:pos x="f112" y="f113"/>
              </a:cxn>
              <a:cxn ang="f83">
                <a:pos x="f114" y="f115"/>
              </a:cxn>
              <a:cxn ang="f83">
                <a:pos x="f102" y="f103"/>
              </a:cxn>
            </a:cxnLst>
            <a:rect l="f98" t="f101" r="f99" b="f100"/>
            <a:pathLst>
              <a:path w="305" h="184">
                <a:moveTo>
                  <a:pt x="f6" y="f8"/>
                </a:moveTo>
                <a:cubicBezTo>
                  <a:pt x="f9" y="f10"/>
                  <a:pt x="f11" y="f12"/>
                  <a:pt x="f13" y="f14"/>
                </a:cubicBezTo>
                <a:cubicBezTo>
                  <a:pt x="f15" y="f7"/>
                  <a:pt x="f16" y="f17"/>
                  <a:pt x="f5" y="f18"/>
                </a:cubicBezTo>
                <a:cubicBezTo>
                  <a:pt x="f19" y="f20"/>
                  <a:pt x="f21" y="f22"/>
                  <a:pt x="f23" y="f24"/>
                </a:cubicBezTo>
                <a:cubicBezTo>
                  <a:pt x="f25" y="f26"/>
                  <a:pt x="f27" y="f28"/>
                  <a:pt x="f18" y="f29"/>
                </a:cubicBezTo>
                <a:cubicBezTo>
                  <a:pt x="f30" y="f31"/>
                  <a:pt x="f32" y="f33"/>
                  <a:pt x="f34" y="f35"/>
                </a:cubicBezTo>
                <a:cubicBezTo>
                  <a:pt x="f36" y="f37"/>
                  <a:pt x="f38" y="f39"/>
                  <a:pt x="f40" y="f5"/>
                </a:cubicBezTo>
                <a:cubicBezTo>
                  <a:pt x="f9" y="f5"/>
                  <a:pt x="f41" y="f5"/>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30">
            <a:extLst>
              <a:ext uri="{FF2B5EF4-FFF2-40B4-BE49-F238E27FC236}">
                <a16:creationId xmlns:a16="http://schemas.microsoft.com/office/drawing/2014/main" id="{5AF98F79-259C-256D-D15A-E2200B51A80D}"/>
              </a:ext>
            </a:extLst>
          </p:cNvPr>
          <p:cNvSpPr/>
          <p:nvPr/>
        </p:nvSpPr>
        <p:spPr>
          <a:xfrm>
            <a:off x="2024060" y="2508254"/>
            <a:ext cx="242892" cy="242892"/>
          </a:xfrm>
          <a:custGeom>
            <a:avLst/>
            <a:gdLst>
              <a:gd name="f0" fmla="val 10800000"/>
              <a:gd name="f1" fmla="val 5400000"/>
              <a:gd name="f2" fmla="val 180"/>
              <a:gd name="f3" fmla="val w"/>
              <a:gd name="f4" fmla="val h"/>
              <a:gd name="f5" fmla="val 0"/>
              <a:gd name="f6" fmla="val 57"/>
              <a:gd name="f7" fmla="val 2"/>
              <a:gd name="f8" fmla="val 21"/>
              <a:gd name="f9" fmla="val 3"/>
              <a:gd name="f10" fmla="val 39"/>
              <a:gd name="f11" fmla="val 5"/>
              <a:gd name="f12" fmla="val 8"/>
              <a:gd name="f13" fmla="val 56"/>
              <a:gd name="f14" fmla="val 10"/>
              <a:gd name="f15" fmla="val 12"/>
              <a:gd name="f16" fmla="val 55"/>
              <a:gd name="f17" fmla="val 14"/>
              <a:gd name="f18" fmla="val 50"/>
              <a:gd name="f19" fmla="val 25"/>
              <a:gd name="f20" fmla="val 44"/>
              <a:gd name="f21" fmla="val 37"/>
              <a:gd name="f22" fmla="val 48"/>
              <a:gd name="f23" fmla="val 34"/>
              <a:gd name="f24" fmla="val 52"/>
              <a:gd name="f25" fmla="val 28"/>
              <a:gd name="f26" fmla="val 23"/>
              <a:gd name="f27" fmla="val 18"/>
              <a:gd name="f28" fmla="val 13"/>
              <a:gd name="f29" fmla="val 51"/>
              <a:gd name="f30" fmla="val 46"/>
              <a:gd name="f31" fmla="val 4"/>
              <a:gd name="f32" fmla="val 32"/>
              <a:gd name="f33" fmla="val 17"/>
              <a:gd name="f34" fmla="+- 0 0 -90"/>
              <a:gd name="f35" fmla="*/ f3 1 57"/>
              <a:gd name="f36" fmla="*/ f4 1 57"/>
              <a:gd name="f37" fmla="+- f6 0 f5"/>
              <a:gd name="f38" fmla="*/ f34 f0 1"/>
              <a:gd name="f39" fmla="*/ f37 1 57"/>
              <a:gd name="f40" fmla="*/ 2 f37 1"/>
              <a:gd name="f41" fmla="*/ 0 f37 1"/>
              <a:gd name="f42" fmla="*/ 57 f37 1"/>
              <a:gd name="f43" fmla="*/ 8 f37 1"/>
              <a:gd name="f44" fmla="*/ 55 f37 1"/>
              <a:gd name="f45" fmla="*/ 14 f37 1"/>
              <a:gd name="f46" fmla="*/ 37 f37 1"/>
              <a:gd name="f47" fmla="*/ 48 f37 1"/>
              <a:gd name="f48" fmla="*/ 23 f37 1"/>
              <a:gd name="f49" fmla="*/ 10 f37 1"/>
              <a:gd name="f50" fmla="*/ 46 f37 1"/>
              <a:gd name="f51" fmla="*/ f38 1 f2"/>
              <a:gd name="f52" fmla="*/ f40 1 57"/>
              <a:gd name="f53" fmla="*/ f41 1 57"/>
              <a:gd name="f54" fmla="*/ f42 1 57"/>
              <a:gd name="f55" fmla="*/ f43 1 57"/>
              <a:gd name="f56" fmla="*/ f44 1 57"/>
              <a:gd name="f57" fmla="*/ f45 1 57"/>
              <a:gd name="f58" fmla="*/ f46 1 57"/>
              <a:gd name="f59" fmla="*/ f47 1 57"/>
              <a:gd name="f60" fmla="*/ f48 1 57"/>
              <a:gd name="f61" fmla="*/ f49 1 57"/>
              <a:gd name="f62" fmla="*/ f50 1 57"/>
              <a:gd name="f63" fmla="*/ 0 1 f39"/>
              <a:gd name="f64" fmla="*/ f6 1 f39"/>
              <a:gd name="f65" fmla="+- f51 0 f1"/>
              <a:gd name="f66" fmla="*/ f52 1 f39"/>
              <a:gd name="f67" fmla="*/ f53 1 f39"/>
              <a:gd name="f68" fmla="*/ f54 1 f39"/>
              <a:gd name="f69" fmla="*/ f55 1 f39"/>
              <a:gd name="f70" fmla="*/ f56 1 f39"/>
              <a:gd name="f71" fmla="*/ f57 1 f39"/>
              <a:gd name="f72" fmla="*/ f58 1 f39"/>
              <a:gd name="f73" fmla="*/ f59 1 f39"/>
              <a:gd name="f74" fmla="*/ f60 1 f39"/>
              <a:gd name="f75" fmla="*/ f61 1 f39"/>
              <a:gd name="f76" fmla="*/ f62 1 f39"/>
              <a:gd name="f77" fmla="*/ f63 f35 1"/>
              <a:gd name="f78" fmla="*/ f64 f35 1"/>
              <a:gd name="f79" fmla="*/ f64 f36 1"/>
              <a:gd name="f80" fmla="*/ f63 f36 1"/>
              <a:gd name="f81" fmla="*/ f66 f35 1"/>
              <a:gd name="f82" fmla="*/ f67 f36 1"/>
              <a:gd name="f83" fmla="*/ f68 f35 1"/>
              <a:gd name="f84" fmla="*/ f69 f36 1"/>
              <a:gd name="f85" fmla="*/ f70 f35 1"/>
              <a:gd name="f86" fmla="*/ f71 f36 1"/>
              <a:gd name="f87" fmla="*/ f72 f35 1"/>
              <a:gd name="f88" fmla="*/ f73 f36 1"/>
              <a:gd name="f89" fmla="*/ f74 f35 1"/>
              <a:gd name="f90" fmla="*/ f68 f36 1"/>
              <a:gd name="f91" fmla="*/ f75 f35 1"/>
              <a:gd name="f92" fmla="*/ f76 f36 1"/>
            </a:gdLst>
            <a:ahLst/>
            <a:cxnLst>
              <a:cxn ang="3cd4">
                <a:pos x="hc" y="t"/>
              </a:cxn>
              <a:cxn ang="0">
                <a:pos x="r" y="vc"/>
              </a:cxn>
              <a:cxn ang="cd4">
                <a:pos x="hc" y="b"/>
              </a:cxn>
              <a:cxn ang="cd2">
                <a:pos x="l" y="vc"/>
              </a:cxn>
              <a:cxn ang="f65">
                <a:pos x="f81" y="f82"/>
              </a:cxn>
              <a:cxn ang="f65">
                <a:pos x="f83" y="f84"/>
              </a:cxn>
              <a:cxn ang="f65">
                <a:pos x="f85" y="f86"/>
              </a:cxn>
              <a:cxn ang="f65">
                <a:pos x="f87" y="f88"/>
              </a:cxn>
              <a:cxn ang="f65">
                <a:pos x="f89" y="f90"/>
              </a:cxn>
              <a:cxn ang="f65">
                <a:pos x="f91" y="f92"/>
              </a:cxn>
              <a:cxn ang="f65">
                <a:pos x="f81" y="f82"/>
              </a:cxn>
            </a:cxnLst>
            <a:rect l="f77" t="f80" r="f78" b="f79"/>
            <a:pathLst>
              <a:path w="57" h="57">
                <a:moveTo>
                  <a:pt x="f7" y="f5"/>
                </a:moveTo>
                <a:cubicBezTo>
                  <a:pt x="f8" y="f9"/>
                  <a:pt x="f10" y="f11"/>
                  <a:pt x="f6" y="f12"/>
                </a:cubicBezTo>
                <a:cubicBezTo>
                  <a:pt x="f13" y="f14"/>
                  <a:pt x="f13" y="f15"/>
                  <a:pt x="f16" y="f17"/>
                </a:cubicBezTo>
                <a:cubicBezTo>
                  <a:pt x="f18" y="f19"/>
                  <a:pt x="f20" y="f21"/>
                  <a:pt x="f21" y="f22"/>
                </a:cubicBezTo>
                <a:cubicBezTo>
                  <a:pt x="f23" y="f24"/>
                  <a:pt x="f25" y="f6"/>
                  <a:pt x="f26" y="f6"/>
                </a:cubicBezTo>
                <a:cubicBezTo>
                  <a:pt x="f27" y="f6"/>
                  <a:pt x="f28" y="f29"/>
                  <a:pt x="f14" y="f30"/>
                </a:cubicBezTo>
                <a:cubicBezTo>
                  <a:pt x="f31" y="f32"/>
                  <a:pt x="f5" y="f33"/>
                  <a:pt x="f7"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31">
            <a:extLst>
              <a:ext uri="{FF2B5EF4-FFF2-40B4-BE49-F238E27FC236}">
                <a16:creationId xmlns:a16="http://schemas.microsoft.com/office/drawing/2014/main" id="{03C77B68-41EC-8844-11C0-5EA9B038B661}"/>
              </a:ext>
            </a:extLst>
          </p:cNvPr>
          <p:cNvSpPr/>
          <p:nvPr/>
        </p:nvSpPr>
        <p:spPr>
          <a:xfrm>
            <a:off x="6639202" y="5291139"/>
            <a:ext cx="174622" cy="214317"/>
          </a:xfrm>
          <a:custGeom>
            <a:avLst/>
            <a:gdLst>
              <a:gd name="f0" fmla="val 10800000"/>
              <a:gd name="f1" fmla="val 5400000"/>
              <a:gd name="f2" fmla="val 180"/>
              <a:gd name="f3" fmla="val w"/>
              <a:gd name="f4" fmla="val h"/>
              <a:gd name="f5" fmla="val 0"/>
              <a:gd name="f6" fmla="val 41"/>
              <a:gd name="f7" fmla="val 50"/>
              <a:gd name="f8" fmla="val 1"/>
              <a:gd name="f9" fmla="val 7"/>
              <a:gd name="f10" fmla="val 15"/>
              <a:gd name="f11" fmla="val 23"/>
              <a:gd name="f12" fmla="val 30"/>
              <a:gd name="f13" fmla="val 37"/>
              <a:gd name="f14" fmla="val 4"/>
              <a:gd name="f15" fmla="val 39"/>
              <a:gd name="f16" fmla="val 13"/>
              <a:gd name="f17" fmla="val 21"/>
              <a:gd name="f18" fmla="val 27"/>
              <a:gd name="f19" fmla="val 31"/>
              <a:gd name="f20" fmla="val 38"/>
              <a:gd name="f21" fmla="val 11"/>
              <a:gd name="f22" fmla="val 43"/>
              <a:gd name="f23" fmla="val 34"/>
              <a:gd name="f24" fmla="val 19"/>
              <a:gd name="f25" fmla="+- 0 0 -90"/>
              <a:gd name="f26" fmla="*/ f3 1 41"/>
              <a:gd name="f27" fmla="*/ f4 1 50"/>
              <a:gd name="f28" fmla="+- f7 0 f5"/>
              <a:gd name="f29" fmla="+- f6 0 f5"/>
              <a:gd name="f30" fmla="*/ f25 f0 1"/>
              <a:gd name="f31" fmla="*/ f29 1 41"/>
              <a:gd name="f32" fmla="*/ f28 1 50"/>
              <a:gd name="f33" fmla="*/ 0 f29 1"/>
              <a:gd name="f34" fmla="*/ 1 f28 1"/>
              <a:gd name="f35" fmla="*/ 23 f29 1"/>
              <a:gd name="f36" fmla="*/ 0 f28 1"/>
              <a:gd name="f37" fmla="*/ 39 f29 1"/>
              <a:gd name="f38" fmla="*/ 13 f28 1"/>
              <a:gd name="f39" fmla="*/ 31 f29 1"/>
              <a:gd name="f40" fmla="*/ 31 f28 1"/>
              <a:gd name="f41" fmla="*/ 50 f28 1"/>
              <a:gd name="f42" fmla="*/ f30 1 f2"/>
              <a:gd name="f43" fmla="*/ f33 1 41"/>
              <a:gd name="f44" fmla="*/ f34 1 50"/>
              <a:gd name="f45" fmla="*/ f35 1 41"/>
              <a:gd name="f46" fmla="*/ f36 1 50"/>
              <a:gd name="f47" fmla="*/ f37 1 41"/>
              <a:gd name="f48" fmla="*/ f38 1 50"/>
              <a:gd name="f49" fmla="*/ f39 1 41"/>
              <a:gd name="f50" fmla="*/ f40 1 50"/>
              <a:gd name="f51" fmla="*/ f41 1 50"/>
              <a:gd name="f52" fmla="*/ 0 1 f31"/>
              <a:gd name="f53" fmla="*/ f6 1 f31"/>
              <a:gd name="f54" fmla="*/ 0 1 f32"/>
              <a:gd name="f55" fmla="*/ f7 1 f32"/>
              <a:gd name="f56" fmla="+- f42 0 f1"/>
              <a:gd name="f57" fmla="*/ f43 1 f31"/>
              <a:gd name="f58" fmla="*/ f44 1 f32"/>
              <a:gd name="f59" fmla="*/ f45 1 f31"/>
              <a:gd name="f60" fmla="*/ f46 1 f32"/>
              <a:gd name="f61" fmla="*/ f47 1 f31"/>
              <a:gd name="f62" fmla="*/ f48 1 f32"/>
              <a:gd name="f63" fmla="*/ f49 1 f31"/>
              <a:gd name="f64" fmla="*/ f50 1 f32"/>
              <a:gd name="f65" fmla="*/ f51 1 f32"/>
              <a:gd name="f66" fmla="*/ f52 f26 1"/>
              <a:gd name="f67" fmla="*/ f53 f26 1"/>
              <a:gd name="f68" fmla="*/ f55 f27 1"/>
              <a:gd name="f69" fmla="*/ f54 f27 1"/>
              <a:gd name="f70" fmla="*/ f57 f26 1"/>
              <a:gd name="f71" fmla="*/ f58 f27 1"/>
              <a:gd name="f72" fmla="*/ f59 f26 1"/>
              <a:gd name="f73" fmla="*/ f60 f27 1"/>
              <a:gd name="f74" fmla="*/ f61 f26 1"/>
              <a:gd name="f75" fmla="*/ f62 f27 1"/>
              <a:gd name="f76" fmla="*/ f63 f26 1"/>
              <a:gd name="f77" fmla="*/ f64 f27 1"/>
              <a:gd name="f78" fmla="*/ f65 f27 1"/>
            </a:gdLst>
            <a:ahLst/>
            <a:cxnLst>
              <a:cxn ang="3cd4">
                <a:pos x="hc" y="t"/>
              </a:cxn>
              <a:cxn ang="0">
                <a:pos x="r" y="vc"/>
              </a:cxn>
              <a:cxn ang="cd4">
                <a:pos x="hc" y="b"/>
              </a:cxn>
              <a:cxn ang="cd2">
                <a:pos x="l" y="vc"/>
              </a:cxn>
              <a:cxn ang="f56">
                <a:pos x="f70" y="f71"/>
              </a:cxn>
              <a:cxn ang="f56">
                <a:pos x="f72" y="f73"/>
              </a:cxn>
              <a:cxn ang="f56">
                <a:pos x="f74" y="f75"/>
              </a:cxn>
              <a:cxn ang="f56">
                <a:pos x="f76" y="f77"/>
              </a:cxn>
              <a:cxn ang="f56">
                <a:pos x="f70" y="f78"/>
              </a:cxn>
              <a:cxn ang="f56">
                <a:pos x="f70" y="f71"/>
              </a:cxn>
            </a:cxnLst>
            <a:rect l="f66" t="f69" r="f67" b="f68"/>
            <a:pathLst>
              <a:path w="41" h="50">
                <a:moveTo>
                  <a:pt x="f5" y="f8"/>
                </a:moveTo>
                <a:cubicBezTo>
                  <a:pt x="f9" y="f8"/>
                  <a:pt x="f10" y="f5"/>
                  <a:pt x="f11" y="f5"/>
                </a:cubicBezTo>
                <a:cubicBezTo>
                  <a:pt x="f12" y="f8"/>
                  <a:pt x="f13" y="f14"/>
                  <a:pt x="f15" y="f16"/>
                </a:cubicBezTo>
                <a:cubicBezTo>
                  <a:pt x="f6" y="f17"/>
                  <a:pt x="f13" y="f18"/>
                  <a:pt x="f19" y="f19"/>
                </a:cubicBezTo>
                <a:cubicBezTo>
                  <a:pt x="f17" y="f20"/>
                  <a:pt x="f21" y="f22"/>
                  <a:pt x="f5" y="f7"/>
                </a:cubicBezTo>
                <a:cubicBezTo>
                  <a:pt x="f5" y="f23"/>
                  <a:pt x="f5" y="f24"/>
                  <a:pt x="f5"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2">
            <a:extLst>
              <a:ext uri="{FF2B5EF4-FFF2-40B4-BE49-F238E27FC236}">
                <a16:creationId xmlns:a16="http://schemas.microsoft.com/office/drawing/2014/main" id="{1F38BACD-6609-1323-F284-D48442B06B56}"/>
              </a:ext>
            </a:extLst>
          </p:cNvPr>
          <p:cNvSpPr/>
          <p:nvPr/>
        </p:nvSpPr>
        <p:spPr>
          <a:xfrm>
            <a:off x="6634438" y="5487991"/>
            <a:ext cx="157167" cy="195260"/>
          </a:xfrm>
          <a:custGeom>
            <a:avLst/>
            <a:gdLst>
              <a:gd name="f0" fmla="val 10800000"/>
              <a:gd name="f1" fmla="val 5400000"/>
              <a:gd name="f2" fmla="val 180"/>
              <a:gd name="f3" fmla="val w"/>
              <a:gd name="f4" fmla="val h"/>
              <a:gd name="f5" fmla="val 0"/>
              <a:gd name="f6" fmla="val 37"/>
              <a:gd name="f7" fmla="val 46"/>
              <a:gd name="f8" fmla="val 33"/>
              <a:gd name="f9" fmla="val 23"/>
              <a:gd name="f10" fmla="val 12"/>
              <a:gd name="f11" fmla="val 4"/>
              <a:gd name="f12" fmla="val 8"/>
              <a:gd name="f13" fmla="val 3"/>
              <a:gd name="f14" fmla="val 13"/>
              <a:gd name="f15" fmla="val 1"/>
              <a:gd name="f16" fmla="val 19"/>
              <a:gd name="f17" fmla="val 27"/>
              <a:gd name="f18" fmla="val 32"/>
              <a:gd name="f19" fmla="val 2"/>
              <a:gd name="f20" fmla="val 35"/>
              <a:gd name="f21" fmla="val 36"/>
              <a:gd name="f22" fmla="val 17"/>
              <a:gd name="f23" fmla="val 26"/>
              <a:gd name="f24" fmla="val 18"/>
              <a:gd name="f25" fmla="val 38"/>
              <a:gd name="f26" fmla="val 41"/>
              <a:gd name="f27" fmla="val 7"/>
              <a:gd name="f28" fmla="val 43"/>
              <a:gd name="f29" fmla="+- 0 0 -90"/>
              <a:gd name="f30" fmla="*/ f3 1 37"/>
              <a:gd name="f31" fmla="*/ f4 1 46"/>
              <a:gd name="f32" fmla="+- f7 0 f5"/>
              <a:gd name="f33" fmla="+- f6 0 f5"/>
              <a:gd name="f34" fmla="*/ f29 f0 1"/>
              <a:gd name="f35" fmla="*/ f33 1 37"/>
              <a:gd name="f36" fmla="*/ f32 1 46"/>
              <a:gd name="f37" fmla="*/ 0 f33 1"/>
              <a:gd name="f38" fmla="*/ 46 f32 1"/>
              <a:gd name="f39" fmla="*/ 12 f32 1"/>
              <a:gd name="f40" fmla="*/ 13 f33 1"/>
              <a:gd name="f41" fmla="*/ 1 f32 1"/>
              <a:gd name="f42" fmla="*/ 32 f33 1"/>
              <a:gd name="f43" fmla="*/ 2 f32 1"/>
              <a:gd name="f44" fmla="*/ 36 f33 1"/>
              <a:gd name="f45" fmla="*/ 17 f32 1"/>
              <a:gd name="f46" fmla="*/ 18 f33 1"/>
              <a:gd name="f47" fmla="*/ 38 f32 1"/>
              <a:gd name="f48" fmla="*/ f34 1 f2"/>
              <a:gd name="f49" fmla="*/ f37 1 37"/>
              <a:gd name="f50" fmla="*/ f38 1 46"/>
              <a:gd name="f51" fmla="*/ f39 1 46"/>
              <a:gd name="f52" fmla="*/ f40 1 37"/>
              <a:gd name="f53" fmla="*/ f41 1 46"/>
              <a:gd name="f54" fmla="*/ f42 1 37"/>
              <a:gd name="f55" fmla="*/ f43 1 46"/>
              <a:gd name="f56" fmla="*/ f44 1 37"/>
              <a:gd name="f57" fmla="*/ f45 1 46"/>
              <a:gd name="f58" fmla="*/ f46 1 37"/>
              <a:gd name="f59" fmla="*/ f47 1 46"/>
              <a:gd name="f60" fmla="*/ 0 1 f35"/>
              <a:gd name="f61" fmla="*/ f6 1 f35"/>
              <a:gd name="f62" fmla="*/ 0 1 f36"/>
              <a:gd name="f63" fmla="*/ f7 1 f36"/>
              <a:gd name="f64" fmla="+- f48 0 f1"/>
              <a:gd name="f65" fmla="*/ f49 1 f35"/>
              <a:gd name="f66" fmla="*/ f50 1 f36"/>
              <a:gd name="f67" fmla="*/ f51 1 f36"/>
              <a:gd name="f68" fmla="*/ f52 1 f35"/>
              <a:gd name="f69" fmla="*/ f53 1 f36"/>
              <a:gd name="f70" fmla="*/ f54 1 f35"/>
              <a:gd name="f71" fmla="*/ f55 1 f36"/>
              <a:gd name="f72" fmla="*/ f56 1 f35"/>
              <a:gd name="f73" fmla="*/ f57 1 f36"/>
              <a:gd name="f74" fmla="*/ f58 1 f35"/>
              <a:gd name="f75" fmla="*/ f59 1 f36"/>
              <a:gd name="f76" fmla="*/ f60 f30 1"/>
              <a:gd name="f77" fmla="*/ f61 f30 1"/>
              <a:gd name="f78" fmla="*/ f63 f31 1"/>
              <a:gd name="f79" fmla="*/ f62 f31 1"/>
              <a:gd name="f80" fmla="*/ f65 f30 1"/>
              <a:gd name="f81" fmla="*/ f66 f31 1"/>
              <a:gd name="f82" fmla="*/ f67 f31 1"/>
              <a:gd name="f83" fmla="*/ f68 f30 1"/>
              <a:gd name="f84" fmla="*/ f69 f31 1"/>
              <a:gd name="f85" fmla="*/ f70 f30 1"/>
              <a:gd name="f86" fmla="*/ f71 f31 1"/>
              <a:gd name="f87" fmla="*/ f72 f30 1"/>
              <a:gd name="f88" fmla="*/ f73 f31 1"/>
              <a:gd name="f89" fmla="*/ f74 f30 1"/>
              <a:gd name="f90" fmla="*/ f75 f31 1"/>
            </a:gdLst>
            <a:ahLst/>
            <a:cxnLst>
              <a:cxn ang="3cd4">
                <a:pos x="hc" y="t"/>
              </a:cxn>
              <a:cxn ang="0">
                <a:pos x="r" y="vc"/>
              </a:cxn>
              <a:cxn ang="cd4">
                <a:pos x="hc" y="b"/>
              </a:cxn>
              <a:cxn ang="cd2">
                <a:pos x="l" y="vc"/>
              </a:cxn>
              <a:cxn ang="f64">
                <a:pos x="f80" y="f81"/>
              </a:cxn>
              <a:cxn ang="f64">
                <a:pos x="f80" y="f82"/>
              </a:cxn>
              <a:cxn ang="f64">
                <a:pos x="f83" y="f84"/>
              </a:cxn>
              <a:cxn ang="f64">
                <a:pos x="f85" y="f86"/>
              </a:cxn>
              <a:cxn ang="f64">
                <a:pos x="f87" y="f88"/>
              </a:cxn>
              <a:cxn ang="f64">
                <a:pos x="f89" y="f90"/>
              </a:cxn>
              <a:cxn ang="f64">
                <a:pos x="f80" y="f81"/>
              </a:cxn>
            </a:cxnLst>
            <a:rect l="f76" t="f79" r="f77" b="f78"/>
            <a:pathLst>
              <a:path w="37" h="46">
                <a:moveTo>
                  <a:pt x="f5" y="f7"/>
                </a:moveTo>
                <a:cubicBezTo>
                  <a:pt x="f5" y="f8"/>
                  <a:pt x="f5" y="f9"/>
                  <a:pt x="f5" y="f10"/>
                </a:cubicBezTo>
                <a:cubicBezTo>
                  <a:pt x="f5" y="f11"/>
                  <a:pt x="f12" y="f13"/>
                  <a:pt x="f14" y="f15"/>
                </a:cubicBezTo>
                <a:cubicBezTo>
                  <a:pt x="f16" y="f5"/>
                  <a:pt x="f17" y="f5"/>
                  <a:pt x="f18" y="f19"/>
                </a:cubicBezTo>
                <a:cubicBezTo>
                  <a:pt x="f20" y="f11"/>
                  <a:pt x="f6" y="f10"/>
                  <a:pt x="f21" y="f22"/>
                </a:cubicBezTo>
                <a:cubicBezTo>
                  <a:pt x="f20" y="f17"/>
                  <a:pt x="f23" y="f8"/>
                  <a:pt x="f24" y="f25"/>
                </a:cubicBezTo>
                <a:cubicBezTo>
                  <a:pt x="f14" y="f26"/>
                  <a:pt x="f27" y="f28"/>
                  <a:pt x="f5"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3">
            <a:extLst>
              <a:ext uri="{FF2B5EF4-FFF2-40B4-BE49-F238E27FC236}">
                <a16:creationId xmlns:a16="http://schemas.microsoft.com/office/drawing/2014/main" id="{151F2884-9069-7CC4-1CD0-4F03D5FB9837}"/>
              </a:ext>
            </a:extLst>
          </p:cNvPr>
          <p:cNvSpPr/>
          <p:nvPr/>
        </p:nvSpPr>
        <p:spPr>
          <a:xfrm>
            <a:off x="2138360" y="5372100"/>
            <a:ext cx="230191" cy="503240"/>
          </a:xfrm>
          <a:custGeom>
            <a:avLst/>
            <a:gdLst>
              <a:gd name="f0" fmla="val 10800000"/>
              <a:gd name="f1" fmla="val 5400000"/>
              <a:gd name="f2" fmla="val 180"/>
              <a:gd name="f3" fmla="val w"/>
              <a:gd name="f4" fmla="val h"/>
              <a:gd name="f5" fmla="val 0"/>
              <a:gd name="f6" fmla="val 54"/>
              <a:gd name="f7" fmla="val 118"/>
              <a:gd name="f8" fmla="val 3"/>
              <a:gd name="f9" fmla="val 39"/>
              <a:gd name="f10" fmla="val 40"/>
              <a:gd name="f11" fmla="val 25"/>
              <a:gd name="f12" fmla="val 77"/>
              <a:gd name="f13" fmla="val 10"/>
              <a:gd name="f14" fmla="val 113"/>
              <a:gd name="f15" fmla="val 9"/>
              <a:gd name="f16" fmla="val 115"/>
              <a:gd name="f17" fmla="val 5"/>
              <a:gd name="f18" fmla="val 116"/>
              <a:gd name="f19" fmla="val 1"/>
              <a:gd name="f20" fmla="val 117"/>
              <a:gd name="f21" fmla="val 11"/>
              <a:gd name="f22" fmla="val 88"/>
              <a:gd name="f23" fmla="val 21"/>
              <a:gd name="f24" fmla="val 60"/>
              <a:gd name="f25" fmla="val 32"/>
              <a:gd name="f26" fmla="val 35"/>
              <a:gd name="f27" fmla="val 24"/>
              <a:gd name="f28" fmla="val 16"/>
              <a:gd name="f29" fmla="val 42"/>
              <a:gd name="f30" fmla="val 8"/>
              <a:gd name="f31" fmla="val 44"/>
              <a:gd name="f32" fmla="val 2"/>
              <a:gd name="f33" fmla="val 47"/>
              <a:gd name="f34" fmla="+- 0 0 -90"/>
              <a:gd name="f35" fmla="*/ f3 1 54"/>
              <a:gd name="f36" fmla="*/ f4 1 118"/>
              <a:gd name="f37" fmla="+- f7 0 f5"/>
              <a:gd name="f38" fmla="+- f6 0 f5"/>
              <a:gd name="f39" fmla="*/ f34 f0 1"/>
              <a:gd name="f40" fmla="*/ f38 1 54"/>
              <a:gd name="f41" fmla="*/ f37 1 118"/>
              <a:gd name="f42" fmla="*/ 54 f38 1"/>
              <a:gd name="f43" fmla="*/ 3 f37 1"/>
              <a:gd name="f44" fmla="*/ 10 f38 1"/>
              <a:gd name="f45" fmla="*/ 113 f37 1"/>
              <a:gd name="f46" fmla="*/ 1 f38 1"/>
              <a:gd name="f47" fmla="*/ 118 f37 1"/>
              <a:gd name="f48" fmla="*/ 0 f38 1"/>
              <a:gd name="f49" fmla="*/ 116 f37 1"/>
              <a:gd name="f50" fmla="*/ 32 f38 1"/>
              <a:gd name="f51" fmla="*/ 32 f37 1"/>
              <a:gd name="f52" fmla="*/ 42 f38 1"/>
              <a:gd name="f53" fmla="*/ 8 f37 1"/>
              <a:gd name="f54" fmla="*/ f39 1 f2"/>
              <a:gd name="f55" fmla="*/ f42 1 54"/>
              <a:gd name="f56" fmla="*/ f43 1 118"/>
              <a:gd name="f57" fmla="*/ f44 1 54"/>
              <a:gd name="f58" fmla="*/ f45 1 118"/>
              <a:gd name="f59" fmla="*/ f46 1 54"/>
              <a:gd name="f60" fmla="*/ f47 1 118"/>
              <a:gd name="f61" fmla="*/ f48 1 54"/>
              <a:gd name="f62" fmla="*/ f49 1 118"/>
              <a:gd name="f63" fmla="*/ f50 1 54"/>
              <a:gd name="f64" fmla="*/ f51 1 118"/>
              <a:gd name="f65" fmla="*/ f52 1 54"/>
              <a:gd name="f66" fmla="*/ f53 1 118"/>
              <a:gd name="f67" fmla="*/ 0 1 f40"/>
              <a:gd name="f68" fmla="*/ f6 1 f40"/>
              <a:gd name="f69" fmla="*/ 0 1 f41"/>
              <a:gd name="f70" fmla="*/ f7 1 f41"/>
              <a:gd name="f71" fmla="+- f54 0 f1"/>
              <a:gd name="f72" fmla="*/ f55 1 f40"/>
              <a:gd name="f73" fmla="*/ f56 1 f41"/>
              <a:gd name="f74" fmla="*/ f57 1 f40"/>
              <a:gd name="f75" fmla="*/ f58 1 f41"/>
              <a:gd name="f76" fmla="*/ f59 1 f40"/>
              <a:gd name="f77" fmla="*/ f60 1 f41"/>
              <a:gd name="f78" fmla="*/ f61 1 f40"/>
              <a:gd name="f79" fmla="*/ f62 1 f41"/>
              <a:gd name="f80" fmla="*/ f63 1 f40"/>
              <a:gd name="f81" fmla="*/ f64 1 f41"/>
              <a:gd name="f82" fmla="*/ f65 1 f40"/>
              <a:gd name="f83" fmla="*/ f66 1 f41"/>
              <a:gd name="f84" fmla="*/ f67 f35 1"/>
              <a:gd name="f85" fmla="*/ f68 f35 1"/>
              <a:gd name="f86" fmla="*/ f70 f36 1"/>
              <a:gd name="f87" fmla="*/ f69 f36 1"/>
              <a:gd name="f88" fmla="*/ f72 f35 1"/>
              <a:gd name="f89" fmla="*/ f73 f36 1"/>
              <a:gd name="f90" fmla="*/ f74 f35 1"/>
              <a:gd name="f91" fmla="*/ f75 f36 1"/>
              <a:gd name="f92" fmla="*/ f76 f35 1"/>
              <a:gd name="f93" fmla="*/ f77 f36 1"/>
              <a:gd name="f94" fmla="*/ f78 f35 1"/>
              <a:gd name="f95" fmla="*/ f79 f36 1"/>
              <a:gd name="f96" fmla="*/ f80 f35 1"/>
              <a:gd name="f97" fmla="*/ f81 f36 1"/>
              <a:gd name="f98" fmla="*/ f82 f35 1"/>
              <a:gd name="f99" fmla="*/ f83 f36 1"/>
            </a:gdLst>
            <a:ahLst/>
            <a:cxnLst>
              <a:cxn ang="3cd4">
                <a:pos x="hc" y="t"/>
              </a:cxn>
              <a:cxn ang="0">
                <a:pos x="r" y="vc"/>
              </a:cxn>
              <a:cxn ang="cd4">
                <a:pos x="hc" y="b"/>
              </a:cxn>
              <a:cxn ang="cd2">
                <a:pos x="l" y="vc"/>
              </a:cxn>
              <a:cxn ang="f71">
                <a:pos x="f88" y="f89"/>
              </a:cxn>
              <a:cxn ang="f71">
                <a:pos x="f90" y="f91"/>
              </a:cxn>
              <a:cxn ang="f71">
                <a:pos x="f92" y="f93"/>
              </a:cxn>
              <a:cxn ang="f71">
                <a:pos x="f94" y="f95"/>
              </a:cxn>
              <a:cxn ang="f71">
                <a:pos x="f96" y="f97"/>
              </a:cxn>
              <a:cxn ang="f71">
                <a:pos x="f98" y="f99"/>
              </a:cxn>
              <a:cxn ang="f71">
                <a:pos x="f88" y="f89"/>
              </a:cxn>
            </a:cxnLst>
            <a:rect l="f84" t="f87" r="f85" b="f86"/>
            <a:pathLst>
              <a:path w="54" h="118">
                <a:moveTo>
                  <a:pt x="f6" y="f8"/>
                </a:moveTo>
                <a:cubicBezTo>
                  <a:pt x="f9" y="f10"/>
                  <a:pt x="f11" y="f12"/>
                  <a:pt x="f13" y="f14"/>
                </a:cubicBezTo>
                <a:cubicBezTo>
                  <a:pt x="f15" y="f16"/>
                  <a:pt x="f17" y="f18"/>
                  <a:pt x="f19" y="f7"/>
                </a:cubicBezTo>
                <a:cubicBezTo>
                  <a:pt x="f19" y="f20"/>
                  <a:pt x="f5" y="f20"/>
                  <a:pt x="f5" y="f18"/>
                </a:cubicBezTo>
                <a:cubicBezTo>
                  <a:pt x="f21" y="f22"/>
                  <a:pt x="f23" y="f24"/>
                  <a:pt x="f25" y="f25"/>
                </a:cubicBezTo>
                <a:cubicBezTo>
                  <a:pt x="f26" y="f27"/>
                  <a:pt x="f9" y="f28"/>
                  <a:pt x="f29" y="f30"/>
                </a:cubicBezTo>
                <a:cubicBezTo>
                  <a:pt x="f31" y="f32"/>
                  <a:pt x="f33" y="f5"/>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4">
            <a:extLst>
              <a:ext uri="{FF2B5EF4-FFF2-40B4-BE49-F238E27FC236}">
                <a16:creationId xmlns:a16="http://schemas.microsoft.com/office/drawing/2014/main" id="{7D2DBB0B-BD90-1C0D-C037-DACBD57B97ED}"/>
              </a:ext>
            </a:extLst>
          </p:cNvPr>
          <p:cNvSpPr/>
          <p:nvPr/>
        </p:nvSpPr>
        <p:spPr>
          <a:xfrm>
            <a:off x="6639202" y="5726109"/>
            <a:ext cx="119064" cy="184151"/>
          </a:xfrm>
          <a:custGeom>
            <a:avLst/>
            <a:gdLst>
              <a:gd name="f0" fmla="val 10800000"/>
              <a:gd name="f1" fmla="val 5400000"/>
              <a:gd name="f2" fmla="val 180"/>
              <a:gd name="f3" fmla="val w"/>
              <a:gd name="f4" fmla="val h"/>
              <a:gd name="f5" fmla="val 0"/>
              <a:gd name="f6" fmla="val 28"/>
              <a:gd name="f7" fmla="val 43"/>
              <a:gd name="f8" fmla="val 30"/>
              <a:gd name="f9" fmla="val 19"/>
              <a:gd name="f10" fmla="val 7"/>
              <a:gd name="f11" fmla="val 9"/>
              <a:gd name="f12" fmla="val 5"/>
              <a:gd name="f13" fmla="val 24"/>
              <a:gd name="f14" fmla="val 15"/>
              <a:gd name="f15" fmla="val 26"/>
              <a:gd name="f16" fmla="val 23"/>
              <a:gd name="f17" fmla="val 31"/>
              <a:gd name="f18" fmla="val 20"/>
              <a:gd name="f19" fmla="val 41"/>
              <a:gd name="f20" fmla="val 10"/>
              <a:gd name="f21" fmla="+- 0 0 -90"/>
              <a:gd name="f22" fmla="*/ f3 1 28"/>
              <a:gd name="f23" fmla="*/ f4 1 43"/>
              <a:gd name="f24" fmla="+- f7 0 f5"/>
              <a:gd name="f25" fmla="+- f6 0 f5"/>
              <a:gd name="f26" fmla="*/ f21 f0 1"/>
              <a:gd name="f27" fmla="*/ f25 1 28"/>
              <a:gd name="f28" fmla="*/ f24 1 43"/>
              <a:gd name="f29" fmla="*/ 0 f25 1"/>
              <a:gd name="f30" fmla="*/ 43 f24 1"/>
              <a:gd name="f31" fmla="*/ 7 f24 1"/>
              <a:gd name="f32" fmla="*/ 24 f25 1"/>
              <a:gd name="f33" fmla="*/ 9 f24 1"/>
              <a:gd name="f34" fmla="*/ 23 f25 1"/>
              <a:gd name="f35" fmla="*/ 31 f24 1"/>
              <a:gd name="f36" fmla="*/ f26 1 f2"/>
              <a:gd name="f37" fmla="*/ f29 1 28"/>
              <a:gd name="f38" fmla="*/ f30 1 43"/>
              <a:gd name="f39" fmla="*/ f31 1 43"/>
              <a:gd name="f40" fmla="*/ f32 1 28"/>
              <a:gd name="f41" fmla="*/ f33 1 43"/>
              <a:gd name="f42" fmla="*/ f34 1 28"/>
              <a:gd name="f43" fmla="*/ f35 1 43"/>
              <a:gd name="f44" fmla="*/ 0 1 f27"/>
              <a:gd name="f45" fmla="*/ f6 1 f27"/>
              <a:gd name="f46" fmla="*/ 0 1 f28"/>
              <a:gd name="f47" fmla="*/ f7 1 f28"/>
              <a:gd name="f48" fmla="+- f36 0 f1"/>
              <a:gd name="f49" fmla="*/ f37 1 f27"/>
              <a:gd name="f50" fmla="*/ f38 1 f28"/>
              <a:gd name="f51" fmla="*/ f39 1 f28"/>
              <a:gd name="f52" fmla="*/ f40 1 f27"/>
              <a:gd name="f53" fmla="*/ f41 1 f28"/>
              <a:gd name="f54" fmla="*/ f42 1 f27"/>
              <a:gd name="f55" fmla="*/ f43 1 f28"/>
              <a:gd name="f56" fmla="*/ f44 f22 1"/>
              <a:gd name="f57" fmla="*/ f45 f22 1"/>
              <a:gd name="f58" fmla="*/ f47 f23 1"/>
              <a:gd name="f59" fmla="*/ f46 f23 1"/>
              <a:gd name="f60" fmla="*/ f49 f22 1"/>
              <a:gd name="f61" fmla="*/ f50 f23 1"/>
              <a:gd name="f62" fmla="*/ f51 f23 1"/>
              <a:gd name="f63" fmla="*/ f52 f22 1"/>
              <a:gd name="f64" fmla="*/ f53 f23 1"/>
              <a:gd name="f65" fmla="*/ f54 f22 1"/>
              <a:gd name="f66" fmla="*/ f55 f23 1"/>
            </a:gdLst>
            <a:ahLst/>
            <a:cxnLst>
              <a:cxn ang="3cd4">
                <a:pos x="hc" y="t"/>
              </a:cxn>
              <a:cxn ang="0">
                <a:pos x="r" y="vc"/>
              </a:cxn>
              <a:cxn ang="cd4">
                <a:pos x="hc" y="b"/>
              </a:cxn>
              <a:cxn ang="cd2">
                <a:pos x="l" y="vc"/>
              </a:cxn>
              <a:cxn ang="f48">
                <a:pos x="f60" y="f61"/>
              </a:cxn>
              <a:cxn ang="f48">
                <a:pos x="f60" y="f62"/>
              </a:cxn>
              <a:cxn ang="f48">
                <a:pos x="f63" y="f64"/>
              </a:cxn>
              <a:cxn ang="f48">
                <a:pos x="f65" y="f66"/>
              </a:cxn>
              <a:cxn ang="f48">
                <a:pos x="f60" y="f61"/>
              </a:cxn>
            </a:cxnLst>
            <a:rect l="f56" t="f59" r="f57" b="f58"/>
            <a:pathLst>
              <a:path w="28" h="43">
                <a:moveTo>
                  <a:pt x="f5" y="f7"/>
                </a:moveTo>
                <a:cubicBezTo>
                  <a:pt x="f5" y="f8"/>
                  <a:pt x="f5" y="f9"/>
                  <a:pt x="f5" y="f10"/>
                </a:cubicBezTo>
                <a:cubicBezTo>
                  <a:pt x="f11" y="f12"/>
                  <a:pt x="f9" y="f5"/>
                  <a:pt x="f13" y="f11"/>
                </a:cubicBezTo>
                <a:cubicBezTo>
                  <a:pt x="f6" y="f14"/>
                  <a:pt x="f15" y="f13"/>
                  <a:pt x="f16" y="f17"/>
                </a:cubicBezTo>
                <a:cubicBezTo>
                  <a:pt x="f18" y="f19"/>
                  <a:pt x="f20" y="f7"/>
                  <a:pt x="f5"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5">
            <a:extLst>
              <a:ext uri="{FF2B5EF4-FFF2-40B4-BE49-F238E27FC236}">
                <a16:creationId xmlns:a16="http://schemas.microsoft.com/office/drawing/2014/main" id="{EBFD87D0-673F-8BB2-30CF-09C05754B2CC}"/>
              </a:ext>
            </a:extLst>
          </p:cNvPr>
          <p:cNvSpPr/>
          <p:nvPr/>
        </p:nvSpPr>
        <p:spPr>
          <a:xfrm>
            <a:off x="1733546" y="2409828"/>
            <a:ext cx="280985" cy="541333"/>
          </a:xfrm>
          <a:custGeom>
            <a:avLst/>
            <a:gdLst>
              <a:gd name="f0" fmla="val 10800000"/>
              <a:gd name="f1" fmla="val 5400000"/>
              <a:gd name="f2" fmla="val 180"/>
              <a:gd name="f3" fmla="val w"/>
              <a:gd name="f4" fmla="val h"/>
              <a:gd name="f5" fmla="val 0"/>
              <a:gd name="f6" fmla="val 66"/>
              <a:gd name="f7" fmla="val 127"/>
              <a:gd name="f8" fmla="val 2"/>
              <a:gd name="f9" fmla="val 3"/>
              <a:gd name="f10" fmla="val 5"/>
              <a:gd name="f11" fmla="val 4"/>
              <a:gd name="f12" fmla="val 6"/>
              <a:gd name="f13" fmla="val 12"/>
              <a:gd name="f14" fmla="val 53"/>
              <a:gd name="f15" fmla="val 32"/>
              <a:gd name="f16" fmla="val 92"/>
              <a:gd name="f17" fmla="val 125"/>
              <a:gd name="f18" fmla="val 65"/>
              <a:gd name="f19" fmla="val 126"/>
              <a:gd name="f20" fmla="val 62"/>
              <a:gd name="f21" fmla="val 59"/>
              <a:gd name="f22" fmla="val 57"/>
              <a:gd name="f23" fmla="val 124"/>
              <a:gd name="f24" fmla="val 28"/>
              <a:gd name="f25" fmla="val 94"/>
              <a:gd name="f26" fmla="val 9"/>
              <a:gd name="f27" fmla="val 18"/>
              <a:gd name="f28" fmla="val 1"/>
              <a:gd name="f29" fmla="val 13"/>
              <a:gd name="f30" fmla="+- 0 0 -90"/>
              <a:gd name="f31" fmla="*/ f3 1 66"/>
              <a:gd name="f32" fmla="*/ f4 1 127"/>
              <a:gd name="f33" fmla="+- f7 0 f5"/>
              <a:gd name="f34" fmla="+- f6 0 f5"/>
              <a:gd name="f35" fmla="*/ f30 f0 1"/>
              <a:gd name="f36" fmla="*/ f34 1 66"/>
              <a:gd name="f37" fmla="*/ f33 1 127"/>
              <a:gd name="f38" fmla="*/ 2 f34 1"/>
              <a:gd name="f39" fmla="*/ 0 f33 1"/>
              <a:gd name="f40" fmla="*/ 6 f34 1"/>
              <a:gd name="f41" fmla="*/ 6 f33 1"/>
              <a:gd name="f42" fmla="*/ 66 f34 1"/>
              <a:gd name="f43" fmla="*/ 125 f33 1"/>
              <a:gd name="f44" fmla="*/ 65 f34 1"/>
              <a:gd name="f45" fmla="*/ 127 f33 1"/>
              <a:gd name="f46" fmla="*/ 57 f34 1"/>
              <a:gd name="f47" fmla="*/ 124 f33 1"/>
              <a:gd name="f48" fmla="*/ 18 f33 1"/>
              <a:gd name="f49" fmla="*/ 0 f34 1"/>
              <a:gd name="f50" fmla="*/ 4 f33 1"/>
              <a:gd name="f51" fmla="*/ f35 1 f2"/>
              <a:gd name="f52" fmla="*/ f38 1 66"/>
              <a:gd name="f53" fmla="*/ f39 1 127"/>
              <a:gd name="f54" fmla="*/ f40 1 66"/>
              <a:gd name="f55" fmla="*/ f41 1 127"/>
              <a:gd name="f56" fmla="*/ f42 1 66"/>
              <a:gd name="f57" fmla="*/ f43 1 127"/>
              <a:gd name="f58" fmla="*/ f44 1 66"/>
              <a:gd name="f59" fmla="*/ f45 1 127"/>
              <a:gd name="f60" fmla="*/ f46 1 66"/>
              <a:gd name="f61" fmla="*/ f47 1 127"/>
              <a:gd name="f62" fmla="*/ f48 1 127"/>
              <a:gd name="f63" fmla="*/ f49 1 66"/>
              <a:gd name="f64" fmla="*/ f50 1 127"/>
              <a:gd name="f65" fmla="*/ 0 1 f36"/>
              <a:gd name="f66" fmla="*/ f6 1 f36"/>
              <a:gd name="f67" fmla="*/ 0 1 f37"/>
              <a:gd name="f68" fmla="*/ f7 1 f37"/>
              <a:gd name="f69" fmla="+- f51 0 f1"/>
              <a:gd name="f70" fmla="*/ f52 1 f36"/>
              <a:gd name="f71" fmla="*/ f53 1 f37"/>
              <a:gd name="f72" fmla="*/ f54 1 f36"/>
              <a:gd name="f73" fmla="*/ f55 1 f37"/>
              <a:gd name="f74" fmla="*/ f56 1 f36"/>
              <a:gd name="f75" fmla="*/ f57 1 f37"/>
              <a:gd name="f76" fmla="*/ f58 1 f36"/>
              <a:gd name="f77" fmla="*/ f59 1 f37"/>
              <a:gd name="f78" fmla="*/ f60 1 f36"/>
              <a:gd name="f79" fmla="*/ f61 1 f37"/>
              <a:gd name="f80" fmla="*/ f62 1 f37"/>
              <a:gd name="f81" fmla="*/ f63 1 f36"/>
              <a:gd name="f82" fmla="*/ f64 1 f37"/>
              <a:gd name="f83" fmla="*/ f65 f31 1"/>
              <a:gd name="f84" fmla="*/ f66 f31 1"/>
              <a:gd name="f85" fmla="*/ f68 f32 1"/>
              <a:gd name="f86" fmla="*/ f67 f32 1"/>
              <a:gd name="f87" fmla="*/ f70 f31 1"/>
              <a:gd name="f88" fmla="*/ f71 f32 1"/>
              <a:gd name="f89" fmla="*/ f72 f31 1"/>
              <a:gd name="f90" fmla="*/ f73 f32 1"/>
              <a:gd name="f91" fmla="*/ f74 f31 1"/>
              <a:gd name="f92" fmla="*/ f75 f32 1"/>
              <a:gd name="f93" fmla="*/ f76 f31 1"/>
              <a:gd name="f94" fmla="*/ f77 f32 1"/>
              <a:gd name="f95" fmla="*/ f78 f31 1"/>
              <a:gd name="f96" fmla="*/ f79 f32 1"/>
              <a:gd name="f97" fmla="*/ f80 f32 1"/>
              <a:gd name="f98" fmla="*/ f81 f31 1"/>
              <a:gd name="f99" fmla="*/ f82 f32 1"/>
            </a:gdLst>
            <a:ahLst/>
            <a:cxnLst>
              <a:cxn ang="3cd4">
                <a:pos x="hc" y="t"/>
              </a:cxn>
              <a:cxn ang="0">
                <a:pos x="r" y="vc"/>
              </a:cxn>
              <a:cxn ang="cd4">
                <a:pos x="hc" y="b"/>
              </a:cxn>
              <a:cxn ang="cd2">
                <a:pos x="l" y="vc"/>
              </a:cxn>
              <a:cxn ang="f69">
                <a:pos x="f87" y="f88"/>
              </a:cxn>
              <a:cxn ang="f69">
                <a:pos x="f89" y="f90"/>
              </a:cxn>
              <a:cxn ang="f69">
                <a:pos x="f91" y="f92"/>
              </a:cxn>
              <a:cxn ang="f69">
                <a:pos x="f93" y="f94"/>
              </a:cxn>
              <a:cxn ang="f69">
                <a:pos x="f95" y="f96"/>
              </a:cxn>
              <a:cxn ang="f69">
                <a:pos x="f87" y="f97"/>
              </a:cxn>
              <a:cxn ang="f69">
                <a:pos x="f98" y="f99"/>
              </a:cxn>
              <a:cxn ang="f69">
                <a:pos x="f98" y="f88"/>
              </a:cxn>
              <a:cxn ang="f69">
                <a:pos x="f87" y="f88"/>
              </a:cxn>
            </a:cxnLst>
            <a:rect l="f83" t="f86" r="f84" b="f85"/>
            <a:pathLst>
              <a:path w="66" h="127">
                <a:moveTo>
                  <a:pt x="f8" y="f5"/>
                </a:moveTo>
                <a:cubicBezTo>
                  <a:pt x="f9" y="f8"/>
                  <a:pt x="f10" y="f11"/>
                  <a:pt x="f12" y="f12"/>
                </a:cubicBezTo>
                <a:cubicBezTo>
                  <a:pt x="f13" y="f14"/>
                  <a:pt x="f15" y="f16"/>
                  <a:pt x="f6" y="f17"/>
                </a:cubicBezTo>
                <a:cubicBezTo>
                  <a:pt x="f6" y="f17"/>
                  <a:pt x="f18" y="f19"/>
                  <a:pt x="f18" y="f7"/>
                </a:cubicBezTo>
                <a:cubicBezTo>
                  <a:pt x="f20" y="f19"/>
                  <a:pt x="f21" y="f19"/>
                  <a:pt x="f22" y="f23"/>
                </a:cubicBezTo>
                <a:cubicBezTo>
                  <a:pt x="f24" y="f25"/>
                  <a:pt x="f26" y="f21"/>
                  <a:pt x="f8" y="f27"/>
                </a:cubicBezTo>
                <a:cubicBezTo>
                  <a:pt x="f28" y="f29"/>
                  <a:pt x="f28" y="f26"/>
                  <a:pt x="f5" y="f11"/>
                </a:cubicBezTo>
                <a:cubicBezTo>
                  <a:pt x="f5" y="f9"/>
                  <a:pt x="f5" y="f8"/>
                  <a:pt x="f5" y="f5"/>
                </a:cubicBezTo>
                <a:cubicBezTo>
                  <a:pt x="f28" y="f5"/>
                  <a:pt x="f8" y="f5"/>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6">
            <a:extLst>
              <a:ext uri="{FF2B5EF4-FFF2-40B4-BE49-F238E27FC236}">
                <a16:creationId xmlns:a16="http://schemas.microsoft.com/office/drawing/2014/main" id="{653BB1E0-39FC-163B-8F57-B1312AD0FDC1}"/>
              </a:ext>
            </a:extLst>
          </p:cNvPr>
          <p:cNvSpPr/>
          <p:nvPr/>
        </p:nvSpPr>
        <p:spPr>
          <a:xfrm>
            <a:off x="3236911" y="1890714"/>
            <a:ext cx="187323" cy="463545"/>
          </a:xfrm>
          <a:custGeom>
            <a:avLst/>
            <a:gdLst>
              <a:gd name="f0" fmla="val 10800000"/>
              <a:gd name="f1" fmla="val 5400000"/>
              <a:gd name="f2" fmla="val 180"/>
              <a:gd name="f3" fmla="val w"/>
              <a:gd name="f4" fmla="val h"/>
              <a:gd name="f5" fmla="val 0"/>
              <a:gd name="f6" fmla="val 44"/>
              <a:gd name="f7" fmla="val 109"/>
              <a:gd name="f8" fmla="val 24"/>
              <a:gd name="f9" fmla="val 23"/>
              <a:gd name="f10" fmla="val 98"/>
              <a:gd name="f11" fmla="val 32"/>
              <a:gd name="f12" fmla="val 29"/>
              <a:gd name="f13" fmla="val 90"/>
              <a:gd name="f14" fmla="val 27"/>
              <a:gd name="f15" fmla="val 70"/>
              <a:gd name="f16" fmla="val 21"/>
              <a:gd name="f17" fmla="val 52"/>
              <a:gd name="f18" fmla="val 16"/>
              <a:gd name="f19" fmla="val 34"/>
              <a:gd name="f20" fmla="val 7"/>
              <a:gd name="f21" fmla="val 17"/>
              <a:gd name="f22" fmla="+- 0 0 -90"/>
              <a:gd name="f23" fmla="*/ f3 1 44"/>
              <a:gd name="f24" fmla="*/ f4 1 109"/>
              <a:gd name="f25" fmla="+- f7 0 f5"/>
              <a:gd name="f26" fmla="+- f6 0 f5"/>
              <a:gd name="f27" fmla="*/ f22 f0 1"/>
              <a:gd name="f28" fmla="*/ f26 1 44"/>
              <a:gd name="f29" fmla="*/ f25 1 109"/>
              <a:gd name="f30" fmla="*/ 0 f26 1"/>
              <a:gd name="f31" fmla="*/ 0 f25 1"/>
              <a:gd name="f32" fmla="*/ 32 f26 1"/>
              <a:gd name="f33" fmla="*/ 109 f25 1"/>
              <a:gd name="f34" fmla="*/ 21 f26 1"/>
              <a:gd name="f35" fmla="*/ 52 f25 1"/>
              <a:gd name="f36" fmla="*/ f27 1 f2"/>
              <a:gd name="f37" fmla="*/ f30 1 44"/>
              <a:gd name="f38" fmla="*/ f31 1 109"/>
              <a:gd name="f39" fmla="*/ f32 1 44"/>
              <a:gd name="f40" fmla="*/ f33 1 109"/>
              <a:gd name="f41" fmla="*/ f34 1 44"/>
              <a:gd name="f42" fmla="*/ f35 1 109"/>
              <a:gd name="f43" fmla="*/ 0 1 f28"/>
              <a:gd name="f44" fmla="*/ f6 1 f28"/>
              <a:gd name="f45" fmla="*/ 0 1 f29"/>
              <a:gd name="f46" fmla="*/ f7 1 f29"/>
              <a:gd name="f47" fmla="+- f36 0 f1"/>
              <a:gd name="f48" fmla="*/ f37 1 f28"/>
              <a:gd name="f49" fmla="*/ f38 1 f29"/>
              <a:gd name="f50" fmla="*/ f39 1 f28"/>
              <a:gd name="f51" fmla="*/ f40 1 f29"/>
              <a:gd name="f52" fmla="*/ f41 1 f28"/>
              <a:gd name="f53" fmla="*/ f42 1 f29"/>
              <a:gd name="f54" fmla="*/ f43 f23 1"/>
              <a:gd name="f55" fmla="*/ f44 f23 1"/>
              <a:gd name="f56" fmla="*/ f46 f24 1"/>
              <a:gd name="f57" fmla="*/ f45 f24 1"/>
              <a:gd name="f58" fmla="*/ f48 f23 1"/>
              <a:gd name="f59" fmla="*/ f49 f24 1"/>
              <a:gd name="f60" fmla="*/ f50 f23 1"/>
              <a:gd name="f61" fmla="*/ f51 f24 1"/>
              <a:gd name="f62" fmla="*/ f52 f23 1"/>
              <a:gd name="f63" fmla="*/ f53 f24 1"/>
            </a:gdLst>
            <a:ahLst/>
            <a:cxnLst>
              <a:cxn ang="3cd4">
                <a:pos x="hc" y="t"/>
              </a:cxn>
              <a:cxn ang="0">
                <a:pos x="r" y="vc"/>
              </a:cxn>
              <a:cxn ang="cd4">
                <a:pos x="hc" y="b"/>
              </a:cxn>
              <a:cxn ang="cd2">
                <a:pos x="l" y="vc"/>
              </a:cxn>
              <a:cxn ang="f47">
                <a:pos x="f58" y="f59"/>
              </a:cxn>
              <a:cxn ang="f47">
                <a:pos x="f60" y="f61"/>
              </a:cxn>
              <a:cxn ang="f47">
                <a:pos x="f62" y="f63"/>
              </a:cxn>
              <a:cxn ang="f47">
                <a:pos x="f58" y="f59"/>
              </a:cxn>
            </a:cxnLst>
            <a:rect l="f54" t="f57" r="f55" b="f56"/>
            <a:pathLst>
              <a:path w="44" h="109">
                <a:moveTo>
                  <a:pt x="f5" y="f5"/>
                </a:moveTo>
                <a:cubicBezTo>
                  <a:pt x="f8" y="f9"/>
                  <a:pt x="f6" y="f10"/>
                  <a:pt x="f11" y="f7"/>
                </a:cubicBezTo>
                <a:cubicBezTo>
                  <a:pt x="f12" y="f13"/>
                  <a:pt x="f14" y="f15"/>
                  <a:pt x="f16" y="f17"/>
                </a:cubicBezTo>
                <a:cubicBezTo>
                  <a:pt x="f18" y="f19"/>
                  <a:pt x="f20" y="f21"/>
                  <a:pt x="f5"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7">
            <a:extLst>
              <a:ext uri="{FF2B5EF4-FFF2-40B4-BE49-F238E27FC236}">
                <a16:creationId xmlns:a16="http://schemas.microsoft.com/office/drawing/2014/main" id="{0178AC23-965B-27D3-0F4B-F578A8CE96B0}"/>
              </a:ext>
            </a:extLst>
          </p:cNvPr>
          <p:cNvSpPr/>
          <p:nvPr/>
        </p:nvSpPr>
        <p:spPr>
          <a:xfrm>
            <a:off x="6639202" y="4933946"/>
            <a:ext cx="68259" cy="144466"/>
          </a:xfrm>
          <a:custGeom>
            <a:avLst/>
            <a:gdLst>
              <a:gd name="f0" fmla="val 10800000"/>
              <a:gd name="f1" fmla="val 5400000"/>
              <a:gd name="f2" fmla="val 180"/>
              <a:gd name="f3" fmla="val w"/>
              <a:gd name="f4" fmla="val h"/>
              <a:gd name="f5" fmla="val 0"/>
              <a:gd name="f6" fmla="val 16"/>
              <a:gd name="f7" fmla="val 34"/>
              <a:gd name="f8" fmla="val 15"/>
              <a:gd name="f9" fmla="val 5"/>
              <a:gd name="f10" fmla="val 19"/>
              <a:gd name="f11" fmla="val 22"/>
              <a:gd name="f12" fmla="val 11"/>
              <a:gd name="f13" fmla="+- 0 0 -90"/>
              <a:gd name="f14" fmla="*/ f3 1 16"/>
              <a:gd name="f15" fmla="*/ f4 1 34"/>
              <a:gd name="f16" fmla="+- f7 0 f5"/>
              <a:gd name="f17" fmla="+- f6 0 f5"/>
              <a:gd name="f18" fmla="*/ f13 f0 1"/>
              <a:gd name="f19" fmla="*/ f17 1 16"/>
              <a:gd name="f20" fmla="*/ f16 1 34"/>
              <a:gd name="f21" fmla="*/ 0 f17 1"/>
              <a:gd name="f22" fmla="*/ 0 f16 1"/>
              <a:gd name="f23" fmla="*/ 34 f16 1"/>
              <a:gd name="f24" fmla="*/ f18 1 f2"/>
              <a:gd name="f25" fmla="*/ f21 1 16"/>
              <a:gd name="f26" fmla="*/ f22 1 34"/>
              <a:gd name="f27" fmla="*/ f23 1 34"/>
              <a:gd name="f28" fmla="*/ 0 1 f19"/>
              <a:gd name="f29" fmla="*/ f6 1 f19"/>
              <a:gd name="f30" fmla="*/ 0 1 f20"/>
              <a:gd name="f31" fmla="*/ f7 1 f20"/>
              <a:gd name="f32" fmla="+- f24 0 f1"/>
              <a:gd name="f33" fmla="*/ f25 1 f19"/>
              <a:gd name="f34" fmla="*/ f26 1 f20"/>
              <a:gd name="f35" fmla="*/ f27 1 f20"/>
              <a:gd name="f36" fmla="*/ f28 f14 1"/>
              <a:gd name="f37" fmla="*/ f29 f14 1"/>
              <a:gd name="f38" fmla="*/ f31 f15 1"/>
              <a:gd name="f39" fmla="*/ f30 f15 1"/>
              <a:gd name="f40" fmla="*/ f33 f14 1"/>
              <a:gd name="f41" fmla="*/ f34 f15 1"/>
              <a:gd name="f42" fmla="*/ f35 f15 1"/>
            </a:gdLst>
            <a:ahLst/>
            <a:cxnLst>
              <a:cxn ang="3cd4">
                <a:pos x="hc" y="t"/>
              </a:cxn>
              <a:cxn ang="0">
                <a:pos x="r" y="vc"/>
              </a:cxn>
              <a:cxn ang="cd4">
                <a:pos x="hc" y="b"/>
              </a:cxn>
              <a:cxn ang="cd2">
                <a:pos x="l" y="vc"/>
              </a:cxn>
              <a:cxn ang="f32">
                <a:pos x="f40" y="f41"/>
              </a:cxn>
              <a:cxn ang="f32">
                <a:pos x="f40" y="f42"/>
              </a:cxn>
              <a:cxn ang="f32">
                <a:pos x="f40" y="f41"/>
              </a:cxn>
            </a:cxnLst>
            <a:rect l="f36" t="f39" r="f37" b="f38"/>
            <a:pathLst>
              <a:path w="16" h="34">
                <a:moveTo>
                  <a:pt x="f5" y="f5"/>
                </a:moveTo>
                <a:cubicBezTo>
                  <a:pt x="f8" y="f9"/>
                  <a:pt x="f6" y="f10"/>
                  <a:pt x="f5" y="f7"/>
                </a:cubicBezTo>
                <a:cubicBezTo>
                  <a:pt x="f5" y="f11"/>
                  <a:pt x="f5" y="f12"/>
                  <a:pt x="f5"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8">
            <a:extLst>
              <a:ext uri="{FF2B5EF4-FFF2-40B4-BE49-F238E27FC236}">
                <a16:creationId xmlns:a16="http://schemas.microsoft.com/office/drawing/2014/main" id="{D342267B-9F52-C6AB-514B-9660BC5951AB}"/>
              </a:ext>
            </a:extLst>
          </p:cNvPr>
          <p:cNvSpPr/>
          <p:nvPr/>
        </p:nvSpPr>
        <p:spPr>
          <a:xfrm>
            <a:off x="2836861" y="2354259"/>
            <a:ext cx="85725" cy="111127"/>
          </a:xfrm>
          <a:custGeom>
            <a:avLst/>
            <a:gdLst>
              <a:gd name="f0" fmla="val 10800000"/>
              <a:gd name="f1" fmla="val 5400000"/>
              <a:gd name="f2" fmla="val 180"/>
              <a:gd name="f3" fmla="val w"/>
              <a:gd name="f4" fmla="val h"/>
              <a:gd name="f5" fmla="val 0"/>
              <a:gd name="f6" fmla="val 20"/>
              <a:gd name="f7" fmla="val 26"/>
              <a:gd name="f8" fmla="val 15"/>
              <a:gd name="f9" fmla="val 7"/>
              <a:gd name="f10" fmla="val 9"/>
              <a:gd name="f11" fmla="val 13"/>
              <a:gd name="f12" fmla="val 5"/>
              <a:gd name="f13" fmla="val 19"/>
              <a:gd name="f14" fmla="val 18"/>
              <a:gd name="f15" fmla="val 16"/>
              <a:gd name="f16" fmla="val 8"/>
              <a:gd name="f17" fmla="val 24"/>
              <a:gd name="f18" fmla="val 23"/>
              <a:gd name="f19" fmla="val 2"/>
              <a:gd name="f20" fmla="+- 0 0 -90"/>
              <a:gd name="f21" fmla="*/ f3 1 20"/>
              <a:gd name="f22" fmla="*/ f4 1 26"/>
              <a:gd name="f23" fmla="+- f7 0 f5"/>
              <a:gd name="f24" fmla="+- f6 0 f5"/>
              <a:gd name="f25" fmla="*/ f20 f0 1"/>
              <a:gd name="f26" fmla="*/ f24 1 20"/>
              <a:gd name="f27" fmla="*/ f23 1 26"/>
              <a:gd name="f28" fmla="*/ 0 f24 1"/>
              <a:gd name="f29" fmla="*/ 15 f23 1"/>
              <a:gd name="f30" fmla="*/ 19 f24 1"/>
              <a:gd name="f31" fmla="*/ 0 f23 1"/>
              <a:gd name="f32" fmla="*/ 13 f23 1"/>
              <a:gd name="f33" fmla="*/ 8 f24 1"/>
              <a:gd name="f34" fmla="*/ 24 f23 1"/>
              <a:gd name="f35" fmla="*/ f25 1 f2"/>
              <a:gd name="f36" fmla="*/ f28 1 20"/>
              <a:gd name="f37" fmla="*/ f29 1 26"/>
              <a:gd name="f38" fmla="*/ f30 1 20"/>
              <a:gd name="f39" fmla="*/ f31 1 26"/>
              <a:gd name="f40" fmla="*/ f32 1 26"/>
              <a:gd name="f41" fmla="*/ f33 1 20"/>
              <a:gd name="f42" fmla="*/ f34 1 26"/>
              <a:gd name="f43" fmla="*/ 0 1 f26"/>
              <a:gd name="f44" fmla="*/ f6 1 f26"/>
              <a:gd name="f45" fmla="*/ 0 1 f27"/>
              <a:gd name="f46" fmla="*/ f7 1 f27"/>
              <a:gd name="f47" fmla="+- f35 0 f1"/>
              <a:gd name="f48" fmla="*/ f36 1 f26"/>
              <a:gd name="f49" fmla="*/ f37 1 f27"/>
              <a:gd name="f50" fmla="*/ f38 1 f26"/>
              <a:gd name="f51" fmla="*/ f39 1 f27"/>
              <a:gd name="f52" fmla="*/ f40 1 f27"/>
              <a:gd name="f53" fmla="*/ f41 1 f26"/>
              <a:gd name="f54" fmla="*/ f42 1 f27"/>
              <a:gd name="f55" fmla="*/ f43 f21 1"/>
              <a:gd name="f56" fmla="*/ f44 f21 1"/>
              <a:gd name="f57" fmla="*/ f46 f22 1"/>
              <a:gd name="f58" fmla="*/ f45 f22 1"/>
              <a:gd name="f59" fmla="*/ f48 f21 1"/>
              <a:gd name="f60" fmla="*/ f49 f22 1"/>
              <a:gd name="f61" fmla="*/ f50 f21 1"/>
              <a:gd name="f62" fmla="*/ f51 f22 1"/>
              <a:gd name="f63" fmla="*/ f52 f22 1"/>
              <a:gd name="f64" fmla="*/ f53 f21 1"/>
              <a:gd name="f65" fmla="*/ f54 f22 1"/>
            </a:gdLst>
            <a:ahLst/>
            <a:cxnLst>
              <a:cxn ang="3cd4">
                <a:pos x="hc" y="t"/>
              </a:cxn>
              <a:cxn ang="0">
                <a:pos x="r" y="vc"/>
              </a:cxn>
              <a:cxn ang="cd4">
                <a:pos x="hc" y="b"/>
              </a:cxn>
              <a:cxn ang="cd2">
                <a:pos x="l" y="vc"/>
              </a:cxn>
              <a:cxn ang="f47">
                <a:pos x="f59" y="f60"/>
              </a:cxn>
              <a:cxn ang="f47">
                <a:pos x="f61" y="f62"/>
              </a:cxn>
              <a:cxn ang="f47">
                <a:pos x="f61" y="f63"/>
              </a:cxn>
              <a:cxn ang="f47">
                <a:pos x="f64" y="f65"/>
              </a:cxn>
              <a:cxn ang="f47">
                <a:pos x="f59" y="f60"/>
              </a:cxn>
            </a:cxnLst>
            <a:rect l="f55" t="f58" r="f56" b="f57"/>
            <a:pathLst>
              <a:path w="20" h="26">
                <a:moveTo>
                  <a:pt x="f5" y="f8"/>
                </a:moveTo>
                <a:cubicBezTo>
                  <a:pt x="f9" y="f10"/>
                  <a:pt x="f11" y="f12"/>
                  <a:pt x="f13" y="f5"/>
                </a:cubicBezTo>
                <a:cubicBezTo>
                  <a:pt x="f13" y="f12"/>
                  <a:pt x="f6" y="f10"/>
                  <a:pt x="f13" y="f11"/>
                </a:cubicBezTo>
                <a:cubicBezTo>
                  <a:pt x="f14" y="f13"/>
                  <a:pt x="f15" y="f7"/>
                  <a:pt x="f16" y="f17"/>
                </a:cubicBezTo>
                <a:cubicBezTo>
                  <a:pt x="f12" y="f18"/>
                  <a:pt x="f19" y="f14"/>
                  <a:pt x="f5"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39">
            <a:extLst>
              <a:ext uri="{FF2B5EF4-FFF2-40B4-BE49-F238E27FC236}">
                <a16:creationId xmlns:a16="http://schemas.microsoft.com/office/drawing/2014/main" id="{DD4426F7-C40F-89A3-1C08-82E8AB345331}"/>
              </a:ext>
            </a:extLst>
          </p:cNvPr>
          <p:cNvSpPr/>
          <p:nvPr/>
        </p:nvSpPr>
        <p:spPr>
          <a:xfrm>
            <a:off x="4519614" y="5073648"/>
            <a:ext cx="71442" cy="9528"/>
          </a:xfrm>
          <a:custGeom>
            <a:avLst/>
            <a:gdLst>
              <a:gd name="f0" fmla="val 10800000"/>
              <a:gd name="f1" fmla="val 5400000"/>
              <a:gd name="f2" fmla="val 180"/>
              <a:gd name="f3" fmla="val w"/>
              <a:gd name="f4" fmla="val h"/>
              <a:gd name="f5" fmla="val 0"/>
              <a:gd name="f6" fmla="val 17"/>
              <a:gd name="f7" fmla="val 2"/>
              <a:gd name="f8" fmla="val 12"/>
              <a:gd name="f9" fmla="val 6"/>
              <a:gd name="f10" fmla="val 1"/>
              <a:gd name="f11" fmla="+- 0 0 -90"/>
              <a:gd name="f12" fmla="*/ f3 1 17"/>
              <a:gd name="f13" fmla="*/ f4 1 2"/>
              <a:gd name="f14" fmla="+- f7 0 f5"/>
              <a:gd name="f15" fmla="+- f6 0 f5"/>
              <a:gd name="f16" fmla="*/ f11 f0 1"/>
              <a:gd name="f17" fmla="*/ f14 1 2"/>
              <a:gd name="f18" fmla="*/ f15 1 17"/>
              <a:gd name="f19" fmla="*/ 17 f15 1"/>
              <a:gd name="f20" fmla="*/ 2 f14 1"/>
              <a:gd name="f21" fmla="*/ 0 f15 1"/>
              <a:gd name="f22" fmla="*/ 0 f14 1"/>
              <a:gd name="f23" fmla="*/ f16 1 f2"/>
              <a:gd name="f24" fmla="*/ f19 1 17"/>
              <a:gd name="f25" fmla="*/ f20 1 2"/>
              <a:gd name="f26" fmla="*/ f21 1 17"/>
              <a:gd name="f27" fmla="*/ f22 1 2"/>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2"/>
              </a:cxn>
              <a:cxn ang="f32">
                <a:pos x="f43" y="f44"/>
              </a:cxn>
              <a:cxn ang="f32">
                <a:pos x="f41" y="f44"/>
              </a:cxn>
              <a:cxn ang="f32">
                <a:pos x="f41" y="f42"/>
              </a:cxn>
            </a:cxnLst>
            <a:rect l="f37" t="f40" r="f38" b="f39"/>
            <a:pathLst>
              <a:path w="17" h="2">
                <a:moveTo>
                  <a:pt x="f6" y="f7"/>
                </a:moveTo>
                <a:cubicBezTo>
                  <a:pt x="f8" y="f7"/>
                  <a:pt x="f9" y="f7"/>
                  <a:pt x="f5" y="f7"/>
                </a:cubicBezTo>
                <a:cubicBezTo>
                  <a:pt x="f5" y="f7"/>
                  <a:pt x="f5" y="f10"/>
                  <a:pt x="f5" y="f5"/>
                </a:cubicBezTo>
                <a:cubicBezTo>
                  <a:pt x="f9" y="f5"/>
                  <a:pt x="f8" y="f5"/>
                  <a:pt x="f6" y="f5"/>
                </a:cubicBezTo>
                <a:cubicBezTo>
                  <a:pt x="f6" y="f10"/>
                  <a:pt x="f6" y="f7"/>
                  <a:pt x="f6"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8" name="Freeform 40">
            <a:extLst>
              <a:ext uri="{FF2B5EF4-FFF2-40B4-BE49-F238E27FC236}">
                <a16:creationId xmlns:a16="http://schemas.microsoft.com/office/drawing/2014/main" id="{BF2CEDEA-2F7D-8B10-CD6B-3C66F1A589AE}"/>
              </a:ext>
            </a:extLst>
          </p:cNvPr>
          <p:cNvSpPr/>
          <p:nvPr/>
        </p:nvSpPr>
        <p:spPr>
          <a:xfrm>
            <a:off x="4178305" y="6224585"/>
            <a:ext cx="131765" cy="120645"/>
          </a:xfrm>
          <a:custGeom>
            <a:avLst/>
            <a:gdLst>
              <a:gd name="f0" fmla="val 10800000"/>
              <a:gd name="f1" fmla="val 5400000"/>
              <a:gd name="f2" fmla="val 180"/>
              <a:gd name="f3" fmla="val w"/>
              <a:gd name="f4" fmla="val h"/>
              <a:gd name="f5" fmla="val 0"/>
              <a:gd name="f6" fmla="val 31"/>
              <a:gd name="f7" fmla="val 28"/>
              <a:gd name="f8" fmla="val 10"/>
              <a:gd name="f9" fmla="val 13"/>
              <a:gd name="f10" fmla="val 5"/>
              <a:gd name="f11" fmla="val 14"/>
              <a:gd name="f12" fmla="val 8"/>
              <a:gd name="f13" fmla="val 16"/>
              <a:gd name="f14" fmla="val 12"/>
              <a:gd name="f15" fmla="val 18"/>
              <a:gd name="f16" fmla="val 19"/>
              <a:gd name="f17" fmla="val 21"/>
              <a:gd name="f18" fmla="val 2"/>
              <a:gd name="f19" fmla="val 7"/>
              <a:gd name="f20" fmla="val 30"/>
              <a:gd name="f21" fmla="val 15"/>
              <a:gd name="f22" fmla="val 29"/>
              <a:gd name="f23" fmla="val 22"/>
              <a:gd name="f24" fmla="val 25"/>
              <a:gd name="f25" fmla="val 26"/>
              <a:gd name="f26" fmla="val 17"/>
              <a:gd name="f27" fmla="val 27"/>
              <a:gd name="f28" fmla="val 9"/>
              <a:gd name="f29" fmla="val 4"/>
              <a:gd name="f30" fmla="val 24"/>
              <a:gd name="f31" fmla="val 3"/>
              <a:gd name="f32" fmla="+- 0 0 -90"/>
              <a:gd name="f33" fmla="*/ f3 1 31"/>
              <a:gd name="f34" fmla="*/ f4 1 28"/>
              <a:gd name="f35" fmla="+- f7 0 f5"/>
              <a:gd name="f36" fmla="+- f6 0 f5"/>
              <a:gd name="f37" fmla="*/ f32 f0 1"/>
              <a:gd name="f38" fmla="*/ f36 1 31"/>
              <a:gd name="f39" fmla="*/ f35 1 28"/>
              <a:gd name="f40" fmla="*/ 10 f36 1"/>
              <a:gd name="f41" fmla="*/ 0 f35 1"/>
              <a:gd name="f42" fmla="*/ 16 f36 1"/>
              <a:gd name="f43" fmla="*/ 12 f35 1"/>
              <a:gd name="f44" fmla="*/ 21 f36 1"/>
              <a:gd name="f45" fmla="*/ 30 f36 1"/>
              <a:gd name="f46" fmla="*/ 15 f35 1"/>
              <a:gd name="f47" fmla="*/ 17 f36 1"/>
              <a:gd name="f48" fmla="*/ 27 f35 1"/>
              <a:gd name="f49" fmla="*/ 2 f36 1"/>
              <a:gd name="f50" fmla="*/ 16 f35 1"/>
              <a:gd name="f51" fmla="*/ f37 1 f2"/>
              <a:gd name="f52" fmla="*/ f40 1 31"/>
              <a:gd name="f53" fmla="*/ f41 1 28"/>
              <a:gd name="f54" fmla="*/ f42 1 31"/>
              <a:gd name="f55" fmla="*/ f43 1 28"/>
              <a:gd name="f56" fmla="*/ f44 1 31"/>
              <a:gd name="f57" fmla="*/ f45 1 31"/>
              <a:gd name="f58" fmla="*/ f46 1 28"/>
              <a:gd name="f59" fmla="*/ f47 1 31"/>
              <a:gd name="f60" fmla="*/ f48 1 28"/>
              <a:gd name="f61" fmla="*/ f49 1 31"/>
              <a:gd name="f62" fmla="*/ f50 1 28"/>
              <a:gd name="f63" fmla="*/ 0 1 f38"/>
              <a:gd name="f64" fmla="*/ f6 1 f38"/>
              <a:gd name="f65" fmla="*/ 0 1 f39"/>
              <a:gd name="f66" fmla="*/ f7 1 f39"/>
              <a:gd name="f67" fmla="+- f51 0 f1"/>
              <a:gd name="f68" fmla="*/ f52 1 f38"/>
              <a:gd name="f69" fmla="*/ f53 1 f39"/>
              <a:gd name="f70" fmla="*/ f54 1 f38"/>
              <a:gd name="f71" fmla="*/ f55 1 f39"/>
              <a:gd name="f72" fmla="*/ f56 1 f38"/>
              <a:gd name="f73" fmla="*/ f57 1 f38"/>
              <a:gd name="f74" fmla="*/ f58 1 f39"/>
              <a:gd name="f75" fmla="*/ f59 1 f38"/>
              <a:gd name="f76" fmla="*/ f60 1 f39"/>
              <a:gd name="f77" fmla="*/ f61 1 f38"/>
              <a:gd name="f78" fmla="*/ f62 1 f39"/>
              <a:gd name="f79" fmla="*/ f63 f33 1"/>
              <a:gd name="f80" fmla="*/ f64 f33 1"/>
              <a:gd name="f81" fmla="*/ f66 f34 1"/>
              <a:gd name="f82" fmla="*/ f65 f34 1"/>
              <a:gd name="f83" fmla="*/ f68 f33 1"/>
              <a:gd name="f84" fmla="*/ f69 f34 1"/>
              <a:gd name="f85" fmla="*/ f70 f33 1"/>
              <a:gd name="f86" fmla="*/ f71 f34 1"/>
              <a:gd name="f87" fmla="*/ f72 f33 1"/>
              <a:gd name="f88" fmla="*/ f73 f33 1"/>
              <a:gd name="f89" fmla="*/ f74 f34 1"/>
              <a:gd name="f90" fmla="*/ f75 f33 1"/>
              <a:gd name="f91" fmla="*/ f76 f34 1"/>
              <a:gd name="f92" fmla="*/ f77 f33 1"/>
              <a:gd name="f93" fmla="*/ f78 f34 1"/>
            </a:gdLst>
            <a:ahLst/>
            <a:cxnLst>
              <a:cxn ang="3cd4">
                <a:pos x="hc" y="t"/>
              </a:cxn>
              <a:cxn ang="0">
                <a:pos x="r" y="vc"/>
              </a:cxn>
              <a:cxn ang="cd4">
                <a:pos x="hc" y="b"/>
              </a:cxn>
              <a:cxn ang="cd2">
                <a:pos x="l" y="vc"/>
              </a:cxn>
              <a:cxn ang="f67">
                <a:pos x="f83" y="f84"/>
              </a:cxn>
              <a:cxn ang="f67">
                <a:pos x="f85" y="f86"/>
              </a:cxn>
              <a:cxn ang="f67">
                <a:pos x="f87" y="f84"/>
              </a:cxn>
              <a:cxn ang="f67">
                <a:pos x="f88" y="f89"/>
              </a:cxn>
              <a:cxn ang="f67">
                <a:pos x="f90" y="f91"/>
              </a:cxn>
              <a:cxn ang="f67">
                <a:pos x="f92" y="f93"/>
              </a:cxn>
              <a:cxn ang="f67">
                <a:pos x="f83" y="f84"/>
              </a:cxn>
            </a:cxnLst>
            <a:rect l="f79" t="f82" r="f80" b="f81"/>
            <a:pathLst>
              <a:path w="31" h="28">
                <a:moveTo>
                  <a:pt x="f8" y="f5"/>
                </a:moveTo>
                <a:cubicBezTo>
                  <a:pt x="f9" y="f10"/>
                  <a:pt x="f11" y="f12"/>
                  <a:pt x="f13" y="f14"/>
                </a:cubicBezTo>
                <a:cubicBezTo>
                  <a:pt x="f15" y="f12"/>
                  <a:pt x="f16" y="f10"/>
                  <a:pt x="f17" y="f5"/>
                </a:cubicBezTo>
                <a:cubicBezTo>
                  <a:pt x="f7" y="f18"/>
                  <a:pt x="f6" y="f19"/>
                  <a:pt x="f20" y="f21"/>
                </a:cubicBezTo>
                <a:cubicBezTo>
                  <a:pt x="f22" y="f23"/>
                  <a:pt x="f24" y="f25"/>
                  <a:pt x="f26" y="f27"/>
                </a:cubicBezTo>
                <a:cubicBezTo>
                  <a:pt x="f28" y="f7"/>
                  <a:pt x="f29" y="f30"/>
                  <a:pt x="f18" y="f13"/>
                </a:cubicBezTo>
                <a:cubicBezTo>
                  <a:pt x="f5" y="f12"/>
                  <a:pt x="f29" y="f31"/>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9" name="Freeform 41">
            <a:extLst>
              <a:ext uri="{FF2B5EF4-FFF2-40B4-BE49-F238E27FC236}">
                <a16:creationId xmlns:a16="http://schemas.microsoft.com/office/drawing/2014/main" id="{0168A0DC-0A90-C864-9701-0A3E417DBA49}"/>
              </a:ext>
            </a:extLst>
          </p:cNvPr>
          <p:cNvSpPr/>
          <p:nvPr/>
        </p:nvSpPr>
        <p:spPr>
          <a:xfrm>
            <a:off x="3462339" y="3476621"/>
            <a:ext cx="85725" cy="131765"/>
          </a:xfrm>
          <a:custGeom>
            <a:avLst/>
            <a:gdLst>
              <a:gd name="f0" fmla="val 10800000"/>
              <a:gd name="f1" fmla="val 5400000"/>
              <a:gd name="f2" fmla="val 180"/>
              <a:gd name="f3" fmla="val w"/>
              <a:gd name="f4" fmla="val h"/>
              <a:gd name="f5" fmla="val 0"/>
              <a:gd name="f6" fmla="val 20"/>
              <a:gd name="f7" fmla="val 31"/>
              <a:gd name="f8" fmla="val 19"/>
              <a:gd name="f9" fmla="val 8"/>
              <a:gd name="f10" fmla="val 16"/>
              <a:gd name="f11" fmla="val 18"/>
              <a:gd name="f12" fmla="val 24"/>
              <a:gd name="f13" fmla="val 17"/>
              <a:gd name="f14" fmla="val 27"/>
              <a:gd name="f15" fmla="val 12"/>
              <a:gd name="f16" fmla="val 29"/>
              <a:gd name="f17" fmla="val 6"/>
              <a:gd name="f18" fmla="val 28"/>
              <a:gd name="f19" fmla="val 3"/>
              <a:gd name="f20" fmla="val 25"/>
              <a:gd name="f21" fmla="val 2"/>
              <a:gd name="f22" fmla="val 21"/>
              <a:gd name="f23" fmla="val 10"/>
              <a:gd name="f24" fmla="val 5"/>
              <a:gd name="f25" fmla="val 15"/>
              <a:gd name="f26" fmla="val 13"/>
              <a:gd name="f27" fmla="val 9"/>
              <a:gd name="f28" fmla="val 14"/>
              <a:gd name="f29" fmla="val 11"/>
              <a:gd name="f30" fmla="+- 0 0 -90"/>
              <a:gd name="f31" fmla="*/ f3 1 20"/>
              <a:gd name="f32" fmla="*/ f4 1 31"/>
              <a:gd name="f33" fmla="+- f7 0 f5"/>
              <a:gd name="f34" fmla="+- f6 0 f5"/>
              <a:gd name="f35" fmla="*/ f30 f0 1"/>
              <a:gd name="f36" fmla="*/ f34 1 20"/>
              <a:gd name="f37" fmla="*/ f33 1 31"/>
              <a:gd name="f38" fmla="*/ 20 f34 1"/>
              <a:gd name="f39" fmla="*/ 0 f33 1"/>
              <a:gd name="f40" fmla="*/ 18 f34 1"/>
              <a:gd name="f41" fmla="*/ 24 f33 1"/>
              <a:gd name="f42" fmla="*/ 8 f34 1"/>
              <a:gd name="f43" fmla="*/ 31 f33 1"/>
              <a:gd name="f44" fmla="*/ 2 f34 1"/>
              <a:gd name="f45" fmla="*/ 21 f33 1"/>
              <a:gd name="f46" fmla="*/ 15 f34 1"/>
              <a:gd name="f47" fmla="*/ 10 f34 1"/>
              <a:gd name="f48" fmla="*/ 14 f33 1"/>
              <a:gd name="f49" fmla="*/ 13 f34 1"/>
              <a:gd name="f50" fmla="*/ 15 f33 1"/>
              <a:gd name="f51" fmla="*/ f35 1 f2"/>
              <a:gd name="f52" fmla="*/ f38 1 20"/>
              <a:gd name="f53" fmla="*/ f39 1 31"/>
              <a:gd name="f54" fmla="*/ f40 1 20"/>
              <a:gd name="f55" fmla="*/ f41 1 31"/>
              <a:gd name="f56" fmla="*/ f42 1 20"/>
              <a:gd name="f57" fmla="*/ f43 1 31"/>
              <a:gd name="f58" fmla="*/ f44 1 20"/>
              <a:gd name="f59" fmla="*/ f45 1 31"/>
              <a:gd name="f60" fmla="*/ f46 1 20"/>
              <a:gd name="f61" fmla="*/ f47 1 20"/>
              <a:gd name="f62" fmla="*/ f48 1 31"/>
              <a:gd name="f63" fmla="*/ f49 1 20"/>
              <a:gd name="f64" fmla="*/ f50 1 31"/>
              <a:gd name="f65" fmla="*/ 0 1 f36"/>
              <a:gd name="f66" fmla="*/ f6 1 f36"/>
              <a:gd name="f67" fmla="*/ 0 1 f37"/>
              <a:gd name="f68" fmla="*/ f7 1 f37"/>
              <a:gd name="f69" fmla="+- f51 0 f1"/>
              <a:gd name="f70" fmla="*/ f52 1 f36"/>
              <a:gd name="f71" fmla="*/ f53 1 f37"/>
              <a:gd name="f72" fmla="*/ f54 1 f36"/>
              <a:gd name="f73" fmla="*/ f55 1 f37"/>
              <a:gd name="f74" fmla="*/ f56 1 f36"/>
              <a:gd name="f75" fmla="*/ f57 1 f37"/>
              <a:gd name="f76" fmla="*/ f58 1 f36"/>
              <a:gd name="f77" fmla="*/ f59 1 f37"/>
              <a:gd name="f78" fmla="*/ f60 1 f36"/>
              <a:gd name="f79" fmla="*/ f61 1 f36"/>
              <a:gd name="f80" fmla="*/ f62 1 f37"/>
              <a:gd name="f81" fmla="*/ f63 1 f36"/>
              <a:gd name="f82" fmla="*/ f64 1 f37"/>
              <a:gd name="f83" fmla="*/ f65 f31 1"/>
              <a:gd name="f84" fmla="*/ f66 f31 1"/>
              <a:gd name="f85" fmla="*/ f68 f32 1"/>
              <a:gd name="f86" fmla="*/ f67 f32 1"/>
              <a:gd name="f87" fmla="*/ f70 f31 1"/>
              <a:gd name="f88" fmla="*/ f71 f32 1"/>
              <a:gd name="f89" fmla="*/ f72 f31 1"/>
              <a:gd name="f90" fmla="*/ f73 f32 1"/>
              <a:gd name="f91" fmla="*/ f74 f31 1"/>
              <a:gd name="f92" fmla="*/ f75 f32 1"/>
              <a:gd name="f93" fmla="*/ f76 f31 1"/>
              <a:gd name="f94" fmla="*/ f77 f32 1"/>
              <a:gd name="f95" fmla="*/ f78 f31 1"/>
              <a:gd name="f96" fmla="*/ f79 f31 1"/>
              <a:gd name="f97" fmla="*/ f80 f32 1"/>
              <a:gd name="f98" fmla="*/ f81 f31 1"/>
              <a:gd name="f99" fmla="*/ f82 f32 1"/>
            </a:gdLst>
            <a:ahLst/>
            <a:cxnLst>
              <a:cxn ang="3cd4">
                <a:pos x="hc" y="t"/>
              </a:cxn>
              <a:cxn ang="0">
                <a:pos x="r" y="vc"/>
              </a:cxn>
              <a:cxn ang="cd4">
                <a:pos x="hc" y="b"/>
              </a:cxn>
              <a:cxn ang="cd2">
                <a:pos x="l" y="vc"/>
              </a:cxn>
              <a:cxn ang="f69">
                <a:pos x="f87" y="f88"/>
              </a:cxn>
              <a:cxn ang="f69">
                <a:pos x="f89" y="f90"/>
              </a:cxn>
              <a:cxn ang="f69">
                <a:pos x="f91" y="f92"/>
              </a:cxn>
              <a:cxn ang="f69">
                <a:pos x="f93" y="f94"/>
              </a:cxn>
              <a:cxn ang="f69">
                <a:pos x="f95" y="f88"/>
              </a:cxn>
              <a:cxn ang="f69">
                <a:pos x="f96" y="f97"/>
              </a:cxn>
              <a:cxn ang="f69">
                <a:pos x="f98" y="f99"/>
              </a:cxn>
              <a:cxn ang="f69">
                <a:pos x="f87" y="f88"/>
              </a:cxn>
              <a:cxn ang="f69">
                <a:pos x="f87" y="f88"/>
              </a:cxn>
            </a:cxnLst>
            <a:rect l="f83" t="f86" r="f84" b="f85"/>
            <a:pathLst>
              <a:path w="20" h="31">
                <a:moveTo>
                  <a:pt x="f6" y="f5"/>
                </a:moveTo>
                <a:cubicBezTo>
                  <a:pt x="f8" y="f9"/>
                  <a:pt x="f6" y="f10"/>
                  <a:pt x="f11" y="f12"/>
                </a:cubicBezTo>
                <a:cubicBezTo>
                  <a:pt x="f13" y="f14"/>
                  <a:pt x="f15" y="f16"/>
                  <a:pt x="f9" y="f7"/>
                </a:cubicBezTo>
                <a:cubicBezTo>
                  <a:pt x="f17" y="f18"/>
                  <a:pt x="f19" y="f20"/>
                  <a:pt x="f21" y="f22"/>
                </a:cubicBezTo>
                <a:cubicBezTo>
                  <a:pt x="f5" y="f23"/>
                  <a:pt x="f24" y="f21"/>
                  <a:pt x="f25" y="f5"/>
                </a:cubicBezTo>
                <a:cubicBezTo>
                  <a:pt x="f26" y="f24"/>
                  <a:pt x="f15" y="f27"/>
                  <a:pt x="f23" y="f28"/>
                </a:cubicBezTo>
                <a:cubicBezTo>
                  <a:pt x="f29" y="f28"/>
                  <a:pt x="f15" y="f25"/>
                  <a:pt x="f26" y="f25"/>
                </a:cubicBezTo>
                <a:cubicBezTo>
                  <a:pt x="f25" y="f23"/>
                  <a:pt x="f11" y="f24"/>
                  <a:pt x="f6" y="f5"/>
                </a:cubicBezTo>
                <a:cubicBezTo>
                  <a:pt x="f6" y="f5"/>
                  <a:pt x="f6" y="f5"/>
                  <a:pt x="f6"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42">
            <a:extLst>
              <a:ext uri="{FF2B5EF4-FFF2-40B4-BE49-F238E27FC236}">
                <a16:creationId xmlns:a16="http://schemas.microsoft.com/office/drawing/2014/main" id="{531DA4EF-8CD4-0758-671B-723A217C43DC}"/>
              </a:ext>
            </a:extLst>
          </p:cNvPr>
          <p:cNvSpPr/>
          <p:nvPr/>
        </p:nvSpPr>
        <p:spPr>
          <a:xfrm>
            <a:off x="1512883" y="3436936"/>
            <a:ext cx="84133" cy="128592"/>
          </a:xfrm>
          <a:custGeom>
            <a:avLst/>
            <a:gdLst>
              <a:gd name="f0" fmla="val 10800000"/>
              <a:gd name="f1" fmla="val 5400000"/>
              <a:gd name="f2" fmla="val 180"/>
              <a:gd name="f3" fmla="val w"/>
              <a:gd name="f4" fmla="val h"/>
              <a:gd name="f5" fmla="val 0"/>
              <a:gd name="f6" fmla="val 20"/>
              <a:gd name="f7" fmla="val 30"/>
              <a:gd name="f8" fmla="val 3"/>
              <a:gd name="f9" fmla="val 4"/>
              <a:gd name="f10" fmla="val 5"/>
              <a:gd name="f11" fmla="val 9"/>
              <a:gd name="f12" fmla="val 7"/>
              <a:gd name="f13" fmla="val 12"/>
              <a:gd name="f14" fmla="val 15"/>
              <a:gd name="f15" fmla="val 10"/>
              <a:gd name="f16" fmla="val 11"/>
              <a:gd name="f17" fmla="val 14"/>
              <a:gd name="f18" fmla="val 16"/>
              <a:gd name="f19" fmla="val 1"/>
              <a:gd name="f20" fmla="val 19"/>
              <a:gd name="f21" fmla="val 13"/>
              <a:gd name="f22" fmla="val 17"/>
              <a:gd name="f23" fmla="val 25"/>
              <a:gd name="f24" fmla="val 8"/>
              <a:gd name="f25" fmla="val 28"/>
              <a:gd name="f26" fmla="val 22"/>
              <a:gd name="f27" fmla="+- 0 0 -90"/>
              <a:gd name="f28" fmla="*/ f3 1 20"/>
              <a:gd name="f29" fmla="*/ f4 1 30"/>
              <a:gd name="f30" fmla="+- f7 0 f5"/>
              <a:gd name="f31" fmla="+- f6 0 f5"/>
              <a:gd name="f32" fmla="*/ f27 f0 1"/>
              <a:gd name="f33" fmla="*/ f31 1 20"/>
              <a:gd name="f34" fmla="*/ f30 1 30"/>
              <a:gd name="f35" fmla="*/ 3 f31 1"/>
              <a:gd name="f36" fmla="*/ 4 f30 1"/>
              <a:gd name="f37" fmla="*/ 9 f31 1"/>
              <a:gd name="f38" fmla="*/ 15 f30 1"/>
              <a:gd name="f39" fmla="*/ 11 f31 1"/>
              <a:gd name="f40" fmla="*/ 14 f30 1"/>
              <a:gd name="f41" fmla="*/ 7 f31 1"/>
              <a:gd name="f42" fmla="*/ 0 f30 1"/>
              <a:gd name="f43" fmla="*/ 20 f31 1"/>
              <a:gd name="f44" fmla="*/ 13 f30 1"/>
              <a:gd name="f45" fmla="*/ 16 f31 1"/>
              <a:gd name="f46" fmla="*/ 30 f30 1"/>
              <a:gd name="f47" fmla="*/ 28 f30 1"/>
              <a:gd name="f48" fmla="*/ f32 1 f2"/>
              <a:gd name="f49" fmla="*/ f35 1 20"/>
              <a:gd name="f50" fmla="*/ f36 1 30"/>
              <a:gd name="f51" fmla="*/ f37 1 20"/>
              <a:gd name="f52" fmla="*/ f38 1 30"/>
              <a:gd name="f53" fmla="*/ f39 1 20"/>
              <a:gd name="f54" fmla="*/ f40 1 30"/>
              <a:gd name="f55" fmla="*/ f41 1 20"/>
              <a:gd name="f56" fmla="*/ f42 1 30"/>
              <a:gd name="f57" fmla="*/ f43 1 20"/>
              <a:gd name="f58" fmla="*/ f44 1 30"/>
              <a:gd name="f59" fmla="*/ f45 1 20"/>
              <a:gd name="f60" fmla="*/ f46 1 30"/>
              <a:gd name="f61" fmla="*/ f47 1 30"/>
              <a:gd name="f62" fmla="*/ 0 1 f33"/>
              <a:gd name="f63" fmla="*/ f6 1 f33"/>
              <a:gd name="f64" fmla="*/ 0 1 f34"/>
              <a:gd name="f65" fmla="*/ f7 1 f34"/>
              <a:gd name="f66" fmla="+- f48 0 f1"/>
              <a:gd name="f67" fmla="*/ f49 1 f33"/>
              <a:gd name="f68" fmla="*/ f50 1 f34"/>
              <a:gd name="f69" fmla="*/ f51 1 f33"/>
              <a:gd name="f70" fmla="*/ f52 1 f34"/>
              <a:gd name="f71" fmla="*/ f53 1 f33"/>
              <a:gd name="f72" fmla="*/ f54 1 f34"/>
              <a:gd name="f73" fmla="*/ f55 1 f33"/>
              <a:gd name="f74" fmla="*/ f56 1 f34"/>
              <a:gd name="f75" fmla="*/ f57 1 f33"/>
              <a:gd name="f76" fmla="*/ f58 1 f34"/>
              <a:gd name="f77" fmla="*/ f59 1 f33"/>
              <a:gd name="f78" fmla="*/ f60 1 f34"/>
              <a:gd name="f79" fmla="*/ f61 1 f34"/>
              <a:gd name="f80" fmla="*/ f62 f28 1"/>
              <a:gd name="f81" fmla="*/ f63 f28 1"/>
              <a:gd name="f82" fmla="*/ f65 f29 1"/>
              <a:gd name="f83" fmla="*/ f64 f29 1"/>
              <a:gd name="f84" fmla="*/ f67 f28 1"/>
              <a:gd name="f85" fmla="*/ f68 f29 1"/>
              <a:gd name="f86" fmla="*/ f69 f28 1"/>
              <a:gd name="f87" fmla="*/ f70 f29 1"/>
              <a:gd name="f88" fmla="*/ f71 f28 1"/>
              <a:gd name="f89" fmla="*/ f72 f29 1"/>
              <a:gd name="f90" fmla="*/ f73 f28 1"/>
              <a:gd name="f91" fmla="*/ f74 f29 1"/>
              <a:gd name="f92" fmla="*/ f75 f28 1"/>
              <a:gd name="f93" fmla="*/ f76 f29 1"/>
              <a:gd name="f94" fmla="*/ f77 f28 1"/>
              <a:gd name="f95" fmla="*/ f78 f29 1"/>
              <a:gd name="f96" fmla="*/ f79 f29 1"/>
            </a:gdLst>
            <a:ahLst/>
            <a:cxnLst>
              <a:cxn ang="3cd4">
                <a:pos x="hc" y="t"/>
              </a:cxn>
              <a:cxn ang="0">
                <a:pos x="r" y="vc"/>
              </a:cxn>
              <a:cxn ang="cd4">
                <a:pos x="hc" y="b"/>
              </a:cxn>
              <a:cxn ang="cd2">
                <a:pos x="l" y="vc"/>
              </a:cxn>
              <a:cxn ang="f66">
                <a:pos x="f84" y="f85"/>
              </a:cxn>
              <a:cxn ang="f66">
                <a:pos x="f86" y="f87"/>
              </a:cxn>
              <a:cxn ang="f66">
                <a:pos x="f88" y="f89"/>
              </a:cxn>
              <a:cxn ang="f66">
                <a:pos x="f90" y="f91"/>
              </a:cxn>
              <a:cxn ang="f66">
                <a:pos x="f92" y="f93"/>
              </a:cxn>
              <a:cxn ang="f66">
                <a:pos x="f94" y="f95"/>
              </a:cxn>
              <a:cxn ang="f66">
                <a:pos x="f90" y="f96"/>
              </a:cxn>
              <a:cxn ang="f66">
                <a:pos x="f84" y="f85"/>
              </a:cxn>
            </a:cxnLst>
            <a:rect l="f80" t="f83" r="f81" b="f82"/>
            <a:pathLst>
              <a:path w="20" h="30">
                <a:moveTo>
                  <a:pt x="f8" y="f9"/>
                </a:moveTo>
                <a:cubicBezTo>
                  <a:pt x="f10" y="f11"/>
                  <a:pt x="f12" y="f13"/>
                  <a:pt x="f11" y="f14"/>
                </a:cubicBezTo>
                <a:cubicBezTo>
                  <a:pt x="f15" y="f14"/>
                  <a:pt x="f16" y="f14"/>
                  <a:pt x="f16" y="f17"/>
                </a:cubicBezTo>
                <a:cubicBezTo>
                  <a:pt x="f15" y="f15"/>
                  <a:pt x="f11" y="f10"/>
                  <a:pt x="f12" y="f5"/>
                </a:cubicBezTo>
                <a:cubicBezTo>
                  <a:pt x="f18" y="f19"/>
                  <a:pt x="f20" y="f12"/>
                  <a:pt x="f6" y="f21"/>
                </a:cubicBezTo>
                <a:cubicBezTo>
                  <a:pt x="f6" y="f20"/>
                  <a:pt x="f22" y="f23"/>
                  <a:pt x="f18" y="f7"/>
                </a:cubicBezTo>
                <a:cubicBezTo>
                  <a:pt x="f21" y="f7"/>
                  <a:pt x="f24" y="f7"/>
                  <a:pt x="f12" y="f25"/>
                </a:cubicBezTo>
                <a:cubicBezTo>
                  <a:pt x="f19" y="f26"/>
                  <a:pt x="f5" y="f17"/>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43">
            <a:extLst>
              <a:ext uri="{FF2B5EF4-FFF2-40B4-BE49-F238E27FC236}">
                <a16:creationId xmlns:a16="http://schemas.microsoft.com/office/drawing/2014/main" id="{D513CF3C-8466-C164-6AF4-8FC2FFD4117F}"/>
              </a:ext>
            </a:extLst>
          </p:cNvPr>
          <p:cNvSpPr/>
          <p:nvPr/>
        </p:nvSpPr>
        <p:spPr>
          <a:xfrm>
            <a:off x="847721" y="6203947"/>
            <a:ext cx="93661" cy="98426"/>
          </a:xfrm>
          <a:custGeom>
            <a:avLst/>
            <a:gdLst>
              <a:gd name="f0" fmla="val 10800000"/>
              <a:gd name="f1" fmla="val 5400000"/>
              <a:gd name="f2" fmla="val 180"/>
              <a:gd name="f3" fmla="val w"/>
              <a:gd name="f4" fmla="val h"/>
              <a:gd name="f5" fmla="val 0"/>
              <a:gd name="f6" fmla="val 22"/>
              <a:gd name="f7" fmla="val 23"/>
              <a:gd name="f8" fmla="val 12"/>
              <a:gd name="f9" fmla="val 11"/>
              <a:gd name="f10" fmla="val 13"/>
              <a:gd name="f11" fmla="val 8"/>
              <a:gd name="f12" fmla="val 14"/>
              <a:gd name="f13" fmla="val 4"/>
              <a:gd name="f14" fmla="val 15"/>
              <a:gd name="f15" fmla="val 1"/>
              <a:gd name="f16" fmla="val 16"/>
              <a:gd name="f17" fmla="val 17"/>
              <a:gd name="f18" fmla="val 18"/>
              <a:gd name="f19" fmla="val 3"/>
              <a:gd name="f20" fmla="val 21"/>
              <a:gd name="f21" fmla="val 10"/>
              <a:gd name="f22" fmla="val 19"/>
              <a:gd name="f23" fmla="val 9"/>
              <a:gd name="f24" fmla="val 20"/>
              <a:gd name="f25" fmla="val 2"/>
              <a:gd name="f26" fmla="val 6"/>
              <a:gd name="f27" fmla="val 5"/>
              <a:gd name="f28" fmla="+- 0 0 -90"/>
              <a:gd name="f29" fmla="*/ f3 1 22"/>
              <a:gd name="f30" fmla="*/ f4 1 23"/>
              <a:gd name="f31" fmla="+- f7 0 f5"/>
              <a:gd name="f32" fmla="+- f6 0 f5"/>
              <a:gd name="f33" fmla="*/ f28 f0 1"/>
              <a:gd name="f34" fmla="*/ f32 1 22"/>
              <a:gd name="f35" fmla="*/ f31 1 23"/>
              <a:gd name="f36" fmla="*/ 12 f32 1"/>
              <a:gd name="f37" fmla="*/ 11 f31 1"/>
              <a:gd name="f38" fmla="*/ 15 f32 1"/>
              <a:gd name="f39" fmla="*/ 1 f31 1"/>
              <a:gd name="f40" fmla="*/ 17 f32 1"/>
              <a:gd name="f41" fmla="*/ 0 f31 1"/>
              <a:gd name="f42" fmla="*/ 21 f32 1"/>
              <a:gd name="f43" fmla="*/ 10 f31 1"/>
              <a:gd name="f44" fmla="*/ 10 f32 1"/>
              <a:gd name="f45" fmla="*/ 22 f31 1"/>
              <a:gd name="f46" fmla="*/ 2 f32 1"/>
              <a:gd name="f47" fmla="*/ 18 f31 1"/>
              <a:gd name="f48" fmla="*/ 9 f32 1"/>
              <a:gd name="f49" fmla="*/ 2 f31 1"/>
              <a:gd name="f50" fmla="*/ f33 1 f2"/>
              <a:gd name="f51" fmla="*/ f36 1 22"/>
              <a:gd name="f52" fmla="*/ f37 1 23"/>
              <a:gd name="f53" fmla="*/ f38 1 22"/>
              <a:gd name="f54" fmla="*/ f39 1 23"/>
              <a:gd name="f55" fmla="*/ f40 1 22"/>
              <a:gd name="f56" fmla="*/ f41 1 23"/>
              <a:gd name="f57" fmla="*/ f42 1 22"/>
              <a:gd name="f58" fmla="*/ f43 1 23"/>
              <a:gd name="f59" fmla="*/ f44 1 22"/>
              <a:gd name="f60" fmla="*/ f45 1 23"/>
              <a:gd name="f61" fmla="*/ f46 1 22"/>
              <a:gd name="f62" fmla="*/ f47 1 23"/>
              <a:gd name="f63" fmla="*/ f48 1 22"/>
              <a:gd name="f64" fmla="*/ f49 1 23"/>
              <a:gd name="f65" fmla="*/ 0 1 f34"/>
              <a:gd name="f66" fmla="*/ f6 1 f34"/>
              <a:gd name="f67" fmla="*/ 0 1 f35"/>
              <a:gd name="f68" fmla="*/ f7 1 f35"/>
              <a:gd name="f69" fmla="+- f50 0 f1"/>
              <a:gd name="f70" fmla="*/ f51 1 f34"/>
              <a:gd name="f71" fmla="*/ f52 1 f35"/>
              <a:gd name="f72" fmla="*/ f53 1 f34"/>
              <a:gd name="f73" fmla="*/ f54 1 f35"/>
              <a:gd name="f74" fmla="*/ f55 1 f34"/>
              <a:gd name="f75" fmla="*/ f56 1 f35"/>
              <a:gd name="f76" fmla="*/ f57 1 f34"/>
              <a:gd name="f77" fmla="*/ f58 1 f35"/>
              <a:gd name="f78" fmla="*/ f59 1 f34"/>
              <a:gd name="f79" fmla="*/ f60 1 f35"/>
              <a:gd name="f80" fmla="*/ f61 1 f34"/>
              <a:gd name="f81" fmla="*/ f62 1 f35"/>
              <a:gd name="f82" fmla="*/ f63 1 f34"/>
              <a:gd name="f83" fmla="*/ f64 1 f35"/>
              <a:gd name="f84" fmla="*/ f65 f29 1"/>
              <a:gd name="f85" fmla="*/ f66 f29 1"/>
              <a:gd name="f86" fmla="*/ f68 f30 1"/>
              <a:gd name="f87" fmla="*/ f67 f30 1"/>
              <a:gd name="f88" fmla="*/ f70 f29 1"/>
              <a:gd name="f89" fmla="*/ f71 f30 1"/>
              <a:gd name="f90" fmla="*/ f72 f29 1"/>
              <a:gd name="f91" fmla="*/ f73 f30 1"/>
              <a:gd name="f92" fmla="*/ f74 f29 1"/>
              <a:gd name="f93" fmla="*/ f75 f30 1"/>
              <a:gd name="f94" fmla="*/ f76 f29 1"/>
              <a:gd name="f95" fmla="*/ f77 f30 1"/>
              <a:gd name="f96" fmla="*/ f78 f29 1"/>
              <a:gd name="f97" fmla="*/ f79 f30 1"/>
              <a:gd name="f98" fmla="*/ f80 f29 1"/>
              <a:gd name="f99" fmla="*/ f81 f30 1"/>
              <a:gd name="f100" fmla="*/ f82 f29 1"/>
              <a:gd name="f101" fmla="*/ f83 f30 1"/>
            </a:gdLst>
            <a:ahLst/>
            <a:cxnLst>
              <a:cxn ang="3cd4">
                <a:pos x="hc" y="t"/>
              </a:cxn>
              <a:cxn ang="0">
                <a:pos x="r" y="vc"/>
              </a:cxn>
              <a:cxn ang="cd4">
                <a:pos x="hc" y="b"/>
              </a:cxn>
              <a:cxn ang="cd2">
                <a:pos x="l" y="vc"/>
              </a:cxn>
              <a:cxn ang="f69">
                <a:pos x="f88" y="f89"/>
              </a:cxn>
              <a:cxn ang="f69">
                <a:pos x="f90" y="f91"/>
              </a:cxn>
              <a:cxn ang="f69">
                <a:pos x="f92" y="f93"/>
              </a:cxn>
              <a:cxn ang="f69">
                <a:pos x="f94" y="f95"/>
              </a:cxn>
              <a:cxn ang="f69">
                <a:pos x="f96" y="f97"/>
              </a:cxn>
              <a:cxn ang="f69">
                <a:pos x="f98" y="f99"/>
              </a:cxn>
              <a:cxn ang="f69">
                <a:pos x="f100" y="f101"/>
              </a:cxn>
              <a:cxn ang="f69">
                <a:pos x="f96" y="f89"/>
              </a:cxn>
              <a:cxn ang="f69">
                <a:pos x="f88" y="f89"/>
              </a:cxn>
            </a:cxnLst>
            <a:rect l="f84" t="f87" r="f85" b="f86"/>
            <a:pathLst>
              <a:path w="22" h="23">
                <a:moveTo>
                  <a:pt x="f8" y="f9"/>
                </a:moveTo>
                <a:cubicBezTo>
                  <a:pt x="f10" y="f11"/>
                  <a:pt x="f12" y="f13"/>
                  <a:pt x="f14" y="f15"/>
                </a:cubicBezTo>
                <a:cubicBezTo>
                  <a:pt x="f14" y="f15"/>
                  <a:pt x="f16" y="f5"/>
                  <a:pt x="f17" y="f5"/>
                </a:cubicBezTo>
                <a:cubicBezTo>
                  <a:pt x="f18" y="f19"/>
                  <a:pt x="f6" y="f11"/>
                  <a:pt x="f20" y="f21"/>
                </a:cubicBezTo>
                <a:cubicBezTo>
                  <a:pt x="f22" y="f14"/>
                  <a:pt x="f14" y="f22"/>
                  <a:pt x="f21" y="f6"/>
                </a:cubicBezTo>
                <a:cubicBezTo>
                  <a:pt x="f23" y="f7"/>
                  <a:pt x="f19" y="f24"/>
                  <a:pt x="f25" y="f18"/>
                </a:cubicBezTo>
                <a:cubicBezTo>
                  <a:pt x="f5" y="f8"/>
                  <a:pt x="f25" y="f26"/>
                  <a:pt x="f23" y="f25"/>
                </a:cubicBezTo>
                <a:cubicBezTo>
                  <a:pt x="f23" y="f27"/>
                  <a:pt x="f21" y="f11"/>
                  <a:pt x="f21" y="f9"/>
                </a:cubicBezTo>
                <a:cubicBezTo>
                  <a:pt x="f9" y="f9"/>
                  <a:pt x="f8" y="f9"/>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2" name="Freeform 44">
            <a:extLst>
              <a:ext uri="{FF2B5EF4-FFF2-40B4-BE49-F238E27FC236}">
                <a16:creationId xmlns:a16="http://schemas.microsoft.com/office/drawing/2014/main" id="{4066B10D-D69E-500D-F074-A0A1E5A92D01}"/>
              </a:ext>
            </a:extLst>
          </p:cNvPr>
          <p:cNvSpPr/>
          <p:nvPr/>
        </p:nvSpPr>
        <p:spPr>
          <a:xfrm>
            <a:off x="4811993" y="2836779"/>
            <a:ext cx="38103" cy="111127"/>
          </a:xfrm>
          <a:custGeom>
            <a:avLst/>
            <a:gdLst>
              <a:gd name="f0" fmla="val 10800000"/>
              <a:gd name="f1" fmla="val 5400000"/>
              <a:gd name="f2" fmla="val 180"/>
              <a:gd name="f3" fmla="val w"/>
              <a:gd name="f4" fmla="val h"/>
              <a:gd name="f5" fmla="val 0"/>
              <a:gd name="f6" fmla="val 9"/>
              <a:gd name="f7" fmla="val 26"/>
              <a:gd name="f8" fmla="val 2"/>
              <a:gd name="f9" fmla="val 8"/>
              <a:gd name="f10" fmla="val 7"/>
              <a:gd name="f11" fmla="val 6"/>
              <a:gd name="f12" fmla="val 17"/>
              <a:gd name="f13" fmla="val 25"/>
              <a:gd name="f14" fmla="+- 0 0 -90"/>
              <a:gd name="f15" fmla="*/ f3 1 9"/>
              <a:gd name="f16" fmla="*/ f4 1 26"/>
              <a:gd name="f17" fmla="+- f7 0 f5"/>
              <a:gd name="f18" fmla="+- f6 0 f5"/>
              <a:gd name="f19" fmla="*/ f14 f0 1"/>
              <a:gd name="f20" fmla="*/ f18 1 9"/>
              <a:gd name="f21" fmla="*/ f17 1 26"/>
              <a:gd name="f22" fmla="*/ 2 f18 1"/>
              <a:gd name="f23" fmla="*/ 0 f17 1"/>
              <a:gd name="f24" fmla="*/ 9 f18 1"/>
              <a:gd name="f25" fmla="*/ 26 f17 1"/>
              <a:gd name="f26" fmla="*/ f19 1 f2"/>
              <a:gd name="f27" fmla="*/ f22 1 9"/>
              <a:gd name="f28" fmla="*/ f23 1 26"/>
              <a:gd name="f29" fmla="*/ f24 1 9"/>
              <a:gd name="f30" fmla="*/ f25 1 26"/>
              <a:gd name="f31" fmla="*/ 0 1 f20"/>
              <a:gd name="f32" fmla="*/ f6 1 f20"/>
              <a:gd name="f33" fmla="*/ 0 1 f21"/>
              <a:gd name="f34" fmla="*/ f7 1 f21"/>
              <a:gd name="f35" fmla="+- f26 0 f1"/>
              <a:gd name="f36" fmla="*/ f27 1 f20"/>
              <a:gd name="f37" fmla="*/ f28 1 f21"/>
              <a:gd name="f38" fmla="*/ f29 1 f20"/>
              <a:gd name="f39" fmla="*/ f30 1 f21"/>
              <a:gd name="f40" fmla="*/ f31 f15 1"/>
              <a:gd name="f41" fmla="*/ f32 f15 1"/>
              <a:gd name="f42" fmla="*/ f34 f16 1"/>
              <a:gd name="f43" fmla="*/ f33 f16 1"/>
              <a:gd name="f44" fmla="*/ f36 f15 1"/>
              <a:gd name="f45" fmla="*/ f37 f16 1"/>
              <a:gd name="f46" fmla="*/ f38 f15 1"/>
              <a:gd name="f47" fmla="*/ f39 f16 1"/>
            </a:gdLst>
            <a:ahLst/>
            <a:cxnLst>
              <a:cxn ang="3cd4">
                <a:pos x="hc" y="t"/>
              </a:cxn>
              <a:cxn ang="0">
                <a:pos x="r" y="vc"/>
              </a:cxn>
              <a:cxn ang="cd4">
                <a:pos x="hc" y="b"/>
              </a:cxn>
              <a:cxn ang="cd2">
                <a:pos x="l" y="vc"/>
              </a:cxn>
              <a:cxn ang="f35">
                <a:pos x="f44" y="f45"/>
              </a:cxn>
              <a:cxn ang="f35">
                <a:pos x="f46" y="f47"/>
              </a:cxn>
              <a:cxn ang="f35">
                <a:pos x="f44" y="f45"/>
              </a:cxn>
            </a:cxnLst>
            <a:rect l="f40" t="f43" r="f41" b="f42"/>
            <a:pathLst>
              <a:path w="9" h="26">
                <a:moveTo>
                  <a:pt x="f8" y="f5"/>
                </a:moveTo>
                <a:cubicBezTo>
                  <a:pt x="f9" y="f10"/>
                  <a:pt x="f11" y="f12"/>
                  <a:pt x="f6" y="f7"/>
                </a:cubicBezTo>
                <a:cubicBezTo>
                  <a:pt x="f8" y="f13"/>
                  <a:pt x="f5" y="f12"/>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45">
            <a:extLst>
              <a:ext uri="{FF2B5EF4-FFF2-40B4-BE49-F238E27FC236}">
                <a16:creationId xmlns:a16="http://schemas.microsoft.com/office/drawing/2014/main" id="{E944820D-53AA-9DA9-D5FD-825A12162B81}"/>
              </a:ext>
            </a:extLst>
          </p:cNvPr>
          <p:cNvSpPr/>
          <p:nvPr/>
        </p:nvSpPr>
        <p:spPr>
          <a:xfrm>
            <a:off x="4923111" y="2832015"/>
            <a:ext cx="33339" cy="120645"/>
          </a:xfrm>
          <a:custGeom>
            <a:avLst/>
            <a:gdLst>
              <a:gd name="f0" fmla="val 10800000"/>
              <a:gd name="f1" fmla="val 5400000"/>
              <a:gd name="f2" fmla="val 180"/>
              <a:gd name="f3" fmla="val w"/>
              <a:gd name="f4" fmla="val h"/>
              <a:gd name="f5" fmla="val 0"/>
              <a:gd name="f6" fmla="val 8"/>
              <a:gd name="f7" fmla="val 28"/>
              <a:gd name="f8" fmla="val 1"/>
              <a:gd name="f9" fmla="val 7"/>
              <a:gd name="f10" fmla="val 9"/>
              <a:gd name="f11" fmla="val 6"/>
              <a:gd name="f12" fmla="val 17"/>
              <a:gd name="f13" fmla="val 5"/>
              <a:gd name="f14" fmla="val 26"/>
              <a:gd name="f15" fmla="val 27"/>
              <a:gd name="f16" fmla="val 4"/>
              <a:gd name="f17" fmla="val 3"/>
              <a:gd name="f18" fmla="val 2"/>
              <a:gd name="f19" fmla="val 18"/>
              <a:gd name="f20" fmla="+- 0 0 -90"/>
              <a:gd name="f21" fmla="*/ f3 1 8"/>
              <a:gd name="f22" fmla="*/ f4 1 28"/>
              <a:gd name="f23" fmla="+- f7 0 f5"/>
              <a:gd name="f24" fmla="+- f6 0 f5"/>
              <a:gd name="f25" fmla="*/ f20 f0 1"/>
              <a:gd name="f26" fmla="*/ f24 1 8"/>
              <a:gd name="f27" fmla="*/ f23 1 28"/>
              <a:gd name="f28" fmla="*/ 8 f24 1"/>
              <a:gd name="f29" fmla="*/ 1 f23 1"/>
              <a:gd name="f30" fmla="*/ 5 f24 1"/>
              <a:gd name="f31" fmla="*/ 26 f23 1"/>
              <a:gd name="f32" fmla="*/ 3 f24 1"/>
              <a:gd name="f33" fmla="*/ 28 f23 1"/>
              <a:gd name="f34" fmla="*/ 0 f24 1"/>
              <a:gd name="f35" fmla="*/ 0 f23 1"/>
              <a:gd name="f36" fmla="*/ f25 1 f2"/>
              <a:gd name="f37" fmla="*/ f28 1 8"/>
              <a:gd name="f38" fmla="*/ f29 1 28"/>
              <a:gd name="f39" fmla="*/ f30 1 8"/>
              <a:gd name="f40" fmla="*/ f31 1 28"/>
              <a:gd name="f41" fmla="*/ f32 1 8"/>
              <a:gd name="f42" fmla="*/ f33 1 28"/>
              <a:gd name="f43" fmla="*/ f34 1 8"/>
              <a:gd name="f44" fmla="*/ f35 1 28"/>
              <a:gd name="f45" fmla="*/ 0 1 f26"/>
              <a:gd name="f46" fmla="*/ f6 1 f26"/>
              <a:gd name="f47" fmla="*/ 0 1 f27"/>
              <a:gd name="f48" fmla="*/ f7 1 f27"/>
              <a:gd name="f49" fmla="+- f36 0 f1"/>
              <a:gd name="f50" fmla="*/ f37 1 f26"/>
              <a:gd name="f51" fmla="*/ f38 1 f27"/>
              <a:gd name="f52" fmla="*/ f39 1 f26"/>
              <a:gd name="f53" fmla="*/ f40 1 f27"/>
              <a:gd name="f54" fmla="*/ f41 1 f26"/>
              <a:gd name="f55" fmla="*/ f42 1 f27"/>
              <a:gd name="f56" fmla="*/ f43 1 f26"/>
              <a:gd name="f57" fmla="*/ f44 1 f27"/>
              <a:gd name="f58" fmla="*/ f45 f21 1"/>
              <a:gd name="f59" fmla="*/ f46 f21 1"/>
              <a:gd name="f60" fmla="*/ f48 f22 1"/>
              <a:gd name="f61" fmla="*/ f47 f22 1"/>
              <a:gd name="f62" fmla="*/ f50 f21 1"/>
              <a:gd name="f63" fmla="*/ f51 f22 1"/>
              <a:gd name="f64" fmla="*/ f52 f21 1"/>
              <a:gd name="f65" fmla="*/ f53 f22 1"/>
              <a:gd name="f66" fmla="*/ f54 f21 1"/>
              <a:gd name="f67" fmla="*/ f55 f22 1"/>
              <a:gd name="f68" fmla="*/ f56 f21 1"/>
              <a:gd name="f69" fmla="*/ f57 f22 1"/>
            </a:gdLst>
            <a:ahLst/>
            <a:cxnLst>
              <a:cxn ang="3cd4">
                <a:pos x="hc" y="t"/>
              </a:cxn>
              <a:cxn ang="0">
                <a:pos x="r" y="vc"/>
              </a:cxn>
              <a:cxn ang="cd4">
                <a:pos x="hc" y="b"/>
              </a:cxn>
              <a:cxn ang="cd2">
                <a:pos x="l" y="vc"/>
              </a:cxn>
              <a:cxn ang="f49">
                <a:pos x="f62" y="f63"/>
              </a:cxn>
              <a:cxn ang="f49">
                <a:pos x="f64" y="f65"/>
              </a:cxn>
              <a:cxn ang="f49">
                <a:pos x="f66" y="f67"/>
              </a:cxn>
              <a:cxn ang="f49">
                <a:pos x="f68" y="f65"/>
              </a:cxn>
              <a:cxn ang="f49">
                <a:pos x="f66" y="f69"/>
              </a:cxn>
              <a:cxn ang="f49">
                <a:pos x="f62" y="f63"/>
              </a:cxn>
            </a:cxnLst>
            <a:rect l="f58" t="f61" r="f59" b="f60"/>
            <a:pathLst>
              <a:path w="8" h="28">
                <a:moveTo>
                  <a:pt x="f6" y="f8"/>
                </a:moveTo>
                <a:cubicBezTo>
                  <a:pt x="f9" y="f10"/>
                  <a:pt x="f11" y="f12"/>
                  <a:pt x="f13" y="f14"/>
                </a:cubicBezTo>
                <a:cubicBezTo>
                  <a:pt x="f13" y="f15"/>
                  <a:pt x="f16" y="f7"/>
                  <a:pt x="f17" y="f7"/>
                </a:cubicBezTo>
                <a:cubicBezTo>
                  <a:pt x="f18" y="f7"/>
                  <a:pt x="f5" y="f15"/>
                  <a:pt x="f5" y="f14"/>
                </a:cubicBezTo>
                <a:cubicBezTo>
                  <a:pt x="f8" y="f19"/>
                  <a:pt x="f18" y="f10"/>
                  <a:pt x="f17" y="f5"/>
                </a:cubicBezTo>
                <a:cubicBezTo>
                  <a:pt x="f13" y="f5"/>
                  <a:pt x="f9" y="f8"/>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46">
            <a:extLst>
              <a:ext uri="{FF2B5EF4-FFF2-40B4-BE49-F238E27FC236}">
                <a16:creationId xmlns:a16="http://schemas.microsoft.com/office/drawing/2014/main" id="{B2508E2B-C407-336D-2122-17EF626DFC8A}"/>
              </a:ext>
            </a:extLst>
          </p:cNvPr>
          <p:cNvSpPr/>
          <p:nvPr/>
        </p:nvSpPr>
        <p:spPr>
          <a:xfrm>
            <a:off x="4870725" y="2836779"/>
            <a:ext cx="25402" cy="123828"/>
          </a:xfrm>
          <a:custGeom>
            <a:avLst/>
            <a:gdLst>
              <a:gd name="f0" fmla="val 10800000"/>
              <a:gd name="f1" fmla="val 5400000"/>
              <a:gd name="f2" fmla="val 180"/>
              <a:gd name="f3" fmla="val w"/>
              <a:gd name="f4" fmla="val h"/>
              <a:gd name="f5" fmla="val 0"/>
              <a:gd name="f6" fmla="val 6"/>
              <a:gd name="f7" fmla="val 29"/>
              <a:gd name="f8" fmla="val 3"/>
              <a:gd name="f9" fmla="val 27"/>
              <a:gd name="f10" fmla="val 1"/>
              <a:gd name="f11" fmla="val 26"/>
              <a:gd name="f12" fmla="val 25"/>
              <a:gd name="f13" fmla="val 17"/>
              <a:gd name="f14" fmla="val 10"/>
              <a:gd name="f15" fmla="val 2"/>
              <a:gd name="f16" fmla="val 4"/>
              <a:gd name="f17" fmla="val 11"/>
              <a:gd name="f18" fmla="val 19"/>
              <a:gd name="f19" fmla="+- 0 0 -90"/>
              <a:gd name="f20" fmla="*/ f3 1 6"/>
              <a:gd name="f21" fmla="*/ f4 1 29"/>
              <a:gd name="f22" fmla="+- f7 0 f5"/>
              <a:gd name="f23" fmla="+- f6 0 f5"/>
              <a:gd name="f24" fmla="*/ f19 f0 1"/>
              <a:gd name="f25" fmla="*/ f23 1 6"/>
              <a:gd name="f26" fmla="*/ f22 1 29"/>
              <a:gd name="f27" fmla="*/ 6 f23 1"/>
              <a:gd name="f28" fmla="*/ 29 f22 1"/>
              <a:gd name="f29" fmla="*/ 1 f23 1"/>
              <a:gd name="f30" fmla="*/ 25 f22 1"/>
              <a:gd name="f31" fmla="*/ 0 f23 1"/>
              <a:gd name="f32" fmla="*/ 3 f22 1"/>
              <a:gd name="f33" fmla="*/ 3 f23 1"/>
              <a:gd name="f34" fmla="*/ 0 f22 1"/>
              <a:gd name="f35" fmla="*/ f24 1 f2"/>
              <a:gd name="f36" fmla="*/ f27 1 6"/>
              <a:gd name="f37" fmla="*/ f28 1 29"/>
              <a:gd name="f38" fmla="*/ f29 1 6"/>
              <a:gd name="f39" fmla="*/ f30 1 29"/>
              <a:gd name="f40" fmla="*/ f31 1 6"/>
              <a:gd name="f41" fmla="*/ f32 1 29"/>
              <a:gd name="f42" fmla="*/ f33 1 6"/>
              <a:gd name="f43" fmla="*/ f34 1 29"/>
              <a:gd name="f44" fmla="*/ 0 1 f25"/>
              <a:gd name="f45" fmla="*/ f6 1 f25"/>
              <a:gd name="f46" fmla="*/ 0 1 f26"/>
              <a:gd name="f47" fmla="*/ f7 1 f26"/>
              <a:gd name="f48" fmla="+- f35 0 f1"/>
              <a:gd name="f49" fmla="*/ f36 1 f25"/>
              <a:gd name="f50" fmla="*/ f37 1 f26"/>
              <a:gd name="f51" fmla="*/ f38 1 f25"/>
              <a:gd name="f52" fmla="*/ f39 1 f26"/>
              <a:gd name="f53" fmla="*/ f40 1 f25"/>
              <a:gd name="f54" fmla="*/ f41 1 f26"/>
              <a:gd name="f55" fmla="*/ f42 1 f25"/>
              <a:gd name="f56" fmla="*/ f43 1 f26"/>
              <a:gd name="f57" fmla="*/ f44 f20 1"/>
              <a:gd name="f58" fmla="*/ f45 f20 1"/>
              <a:gd name="f59" fmla="*/ f47 f21 1"/>
              <a:gd name="f60" fmla="*/ f46 f21 1"/>
              <a:gd name="f61" fmla="*/ f49 f20 1"/>
              <a:gd name="f62" fmla="*/ f50 f21 1"/>
              <a:gd name="f63" fmla="*/ f51 f20 1"/>
              <a:gd name="f64" fmla="*/ f52 f21 1"/>
              <a:gd name="f65" fmla="*/ f53 f20 1"/>
              <a:gd name="f66" fmla="*/ f54 f21 1"/>
              <a:gd name="f67" fmla="*/ f55 f20 1"/>
              <a:gd name="f68" fmla="*/ f56 f21 1"/>
            </a:gdLst>
            <a:ahLst/>
            <a:cxnLst>
              <a:cxn ang="3cd4">
                <a:pos x="hc" y="t"/>
              </a:cxn>
              <a:cxn ang="0">
                <a:pos x="r" y="vc"/>
              </a:cxn>
              <a:cxn ang="cd4">
                <a:pos x="hc" y="b"/>
              </a:cxn>
              <a:cxn ang="cd2">
                <a:pos x="l" y="vc"/>
              </a:cxn>
              <a:cxn ang="f48">
                <a:pos x="f61" y="f62"/>
              </a:cxn>
              <a:cxn ang="f48">
                <a:pos x="f63" y="f64"/>
              </a:cxn>
              <a:cxn ang="f48">
                <a:pos x="f65" y="f66"/>
              </a:cxn>
              <a:cxn ang="f48">
                <a:pos x="f67" y="f68"/>
              </a:cxn>
              <a:cxn ang="f48">
                <a:pos x="f61" y="f66"/>
              </a:cxn>
              <a:cxn ang="f48">
                <a:pos x="f61" y="f62"/>
              </a:cxn>
            </a:cxnLst>
            <a:rect l="f57" t="f60" r="f58" b="f59"/>
            <a:pathLst>
              <a:path w="6" h="29">
                <a:moveTo>
                  <a:pt x="f6" y="f7"/>
                </a:moveTo>
                <a:cubicBezTo>
                  <a:pt x="f8" y="f9"/>
                  <a:pt x="f10" y="f11"/>
                  <a:pt x="f10" y="f12"/>
                </a:cubicBezTo>
                <a:cubicBezTo>
                  <a:pt x="f5" y="f13"/>
                  <a:pt x="f5" y="f14"/>
                  <a:pt x="f5" y="f8"/>
                </a:cubicBezTo>
                <a:cubicBezTo>
                  <a:pt x="f5" y="f15"/>
                  <a:pt x="f15" y="f10"/>
                  <a:pt x="f8" y="f5"/>
                </a:cubicBezTo>
                <a:cubicBezTo>
                  <a:pt x="f16" y="f10"/>
                  <a:pt x="f6" y="f15"/>
                  <a:pt x="f6" y="f8"/>
                </a:cubicBezTo>
                <a:cubicBezTo>
                  <a:pt x="f6" y="f17"/>
                  <a:pt x="f6" y="f18"/>
                  <a:pt x="f6"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47">
            <a:extLst>
              <a:ext uri="{FF2B5EF4-FFF2-40B4-BE49-F238E27FC236}">
                <a16:creationId xmlns:a16="http://schemas.microsoft.com/office/drawing/2014/main" id="{F0DA970E-90B3-7971-23CA-653386483B25}"/>
              </a:ext>
            </a:extLst>
          </p:cNvPr>
          <p:cNvSpPr/>
          <p:nvPr/>
        </p:nvSpPr>
        <p:spPr>
          <a:xfrm>
            <a:off x="5110435" y="2082719"/>
            <a:ext cx="109535" cy="25402"/>
          </a:xfrm>
          <a:custGeom>
            <a:avLst/>
            <a:gdLst>
              <a:gd name="f0" fmla="val 10800000"/>
              <a:gd name="f1" fmla="val 5400000"/>
              <a:gd name="f2" fmla="val 180"/>
              <a:gd name="f3" fmla="val w"/>
              <a:gd name="f4" fmla="val h"/>
              <a:gd name="f5" fmla="val 0"/>
              <a:gd name="f6" fmla="val 26"/>
              <a:gd name="f7" fmla="val 6"/>
              <a:gd name="f8" fmla="val 4"/>
              <a:gd name="f9" fmla="val 2"/>
              <a:gd name="f10" fmla="val 1"/>
              <a:gd name="f11" fmla="val 9"/>
              <a:gd name="f12" fmla="val 17"/>
              <a:gd name="f13" fmla="val 25"/>
              <a:gd name="f14" fmla="+- 0 0 -90"/>
              <a:gd name="f15" fmla="*/ f3 1 26"/>
              <a:gd name="f16" fmla="*/ f4 1 6"/>
              <a:gd name="f17" fmla="+- f7 0 f5"/>
              <a:gd name="f18" fmla="+- f6 0 f5"/>
              <a:gd name="f19" fmla="*/ f14 f0 1"/>
              <a:gd name="f20" fmla="*/ f17 1 6"/>
              <a:gd name="f21" fmla="*/ f18 1 26"/>
              <a:gd name="f22" fmla="*/ 0 f18 1"/>
              <a:gd name="f23" fmla="*/ 6 f17 1"/>
              <a:gd name="f24" fmla="*/ 1 f18 1"/>
              <a:gd name="f25" fmla="*/ 0 f17 1"/>
              <a:gd name="f26" fmla="*/ 25 f18 1"/>
              <a:gd name="f27" fmla="*/ 26 f18 1"/>
              <a:gd name="f28" fmla="*/ f19 1 f2"/>
              <a:gd name="f29" fmla="*/ f22 1 26"/>
              <a:gd name="f30" fmla="*/ f23 1 6"/>
              <a:gd name="f31" fmla="*/ f24 1 26"/>
              <a:gd name="f32" fmla="*/ f25 1 6"/>
              <a:gd name="f33" fmla="*/ f26 1 26"/>
              <a:gd name="f34" fmla="*/ f27 1 26"/>
              <a:gd name="f35" fmla="*/ 0 1 f21"/>
              <a:gd name="f36" fmla="*/ f6 1 f21"/>
              <a:gd name="f37" fmla="*/ 0 1 f20"/>
              <a:gd name="f38" fmla="*/ f7 1 f20"/>
              <a:gd name="f39" fmla="+- f28 0 f1"/>
              <a:gd name="f40" fmla="*/ f29 1 f21"/>
              <a:gd name="f41" fmla="*/ f30 1 f20"/>
              <a:gd name="f42" fmla="*/ f31 1 f21"/>
              <a:gd name="f43" fmla="*/ f32 1 f20"/>
              <a:gd name="f44" fmla="*/ f33 1 f21"/>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5 1"/>
            </a:gdLst>
            <a:ahLst/>
            <a:cxnLst>
              <a:cxn ang="3cd4">
                <a:pos x="hc" y="t"/>
              </a:cxn>
              <a:cxn ang="0">
                <a:pos x="r" y="vc"/>
              </a:cxn>
              <a:cxn ang="cd4">
                <a:pos x="hc" y="b"/>
              </a:cxn>
              <a:cxn ang="cd2">
                <a:pos x="l" y="vc"/>
              </a:cxn>
              <a:cxn ang="f39">
                <a:pos x="f50" y="f51"/>
              </a:cxn>
              <a:cxn ang="f39">
                <a:pos x="f52" y="f53"/>
              </a:cxn>
              <a:cxn ang="f39">
                <a:pos x="f54" y="f53"/>
              </a:cxn>
              <a:cxn ang="f39">
                <a:pos x="f55" y="f51"/>
              </a:cxn>
              <a:cxn ang="f39">
                <a:pos x="f50" y="f51"/>
              </a:cxn>
            </a:cxnLst>
            <a:rect l="f46" t="f49" r="f47" b="f48"/>
            <a:pathLst>
              <a:path w="26" h="6">
                <a:moveTo>
                  <a:pt x="f5" y="f7"/>
                </a:moveTo>
                <a:cubicBezTo>
                  <a:pt x="f5" y="f8"/>
                  <a:pt x="f5" y="f9"/>
                  <a:pt x="f10" y="f5"/>
                </a:cubicBezTo>
                <a:cubicBezTo>
                  <a:pt x="f11" y="f5"/>
                  <a:pt x="f12" y="f5"/>
                  <a:pt x="f13" y="f5"/>
                </a:cubicBezTo>
                <a:cubicBezTo>
                  <a:pt x="f6" y="f9"/>
                  <a:pt x="f6" y="f8"/>
                  <a:pt x="f6" y="f7"/>
                </a:cubicBezTo>
                <a:cubicBezTo>
                  <a:pt x="f12" y="f7"/>
                  <a:pt x="f11" y="f7"/>
                  <a:pt x="f5"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48">
            <a:extLst>
              <a:ext uri="{FF2B5EF4-FFF2-40B4-BE49-F238E27FC236}">
                <a16:creationId xmlns:a16="http://schemas.microsoft.com/office/drawing/2014/main" id="{37704B1B-6608-AC00-5B59-28C5AB9D7396}"/>
              </a:ext>
            </a:extLst>
          </p:cNvPr>
          <p:cNvSpPr/>
          <p:nvPr/>
        </p:nvSpPr>
        <p:spPr>
          <a:xfrm>
            <a:off x="6621737" y="1928725"/>
            <a:ext cx="174622" cy="93661"/>
          </a:xfrm>
          <a:custGeom>
            <a:avLst/>
            <a:gdLst>
              <a:gd name="f0" fmla="val 10800000"/>
              <a:gd name="f1" fmla="val 5400000"/>
              <a:gd name="f2" fmla="val 180"/>
              <a:gd name="f3" fmla="val w"/>
              <a:gd name="f4" fmla="val h"/>
              <a:gd name="f5" fmla="val 0"/>
              <a:gd name="f6" fmla="val 41"/>
              <a:gd name="f7" fmla="val 22"/>
              <a:gd name="f8" fmla="val 21"/>
              <a:gd name="f9" fmla="val 17"/>
              <a:gd name="f10" fmla="val 14"/>
              <a:gd name="f11" fmla="val 11"/>
              <a:gd name="f12" fmla="val 4"/>
              <a:gd name="f13" fmla="val 19"/>
              <a:gd name="f14" fmla="val 10"/>
              <a:gd name="f15" fmla="val 3"/>
              <a:gd name="f16" fmla="val 18"/>
              <a:gd name="f17" fmla="val 25"/>
              <a:gd name="f18" fmla="val 31"/>
              <a:gd name="f19" fmla="val 39"/>
              <a:gd name="f20" fmla="val 5"/>
              <a:gd name="f21" fmla="val 32"/>
              <a:gd name="f22" fmla="val 28"/>
              <a:gd name="f23" fmla="val 24"/>
              <a:gd name="f24" fmla="+- 0 0 -90"/>
              <a:gd name="f25" fmla="*/ f3 1 41"/>
              <a:gd name="f26" fmla="*/ f4 1 22"/>
              <a:gd name="f27" fmla="+- f7 0 f5"/>
              <a:gd name="f28" fmla="+- f6 0 f5"/>
              <a:gd name="f29" fmla="*/ f24 f0 1"/>
              <a:gd name="f30" fmla="*/ f28 1 41"/>
              <a:gd name="f31" fmla="*/ f27 1 22"/>
              <a:gd name="f32" fmla="*/ 21 f28 1"/>
              <a:gd name="f33" fmla="*/ 21 f27 1"/>
              <a:gd name="f34" fmla="*/ 11 f28 1"/>
              <a:gd name="f35" fmla="*/ 0 f28 1"/>
              <a:gd name="f36" fmla="*/ 10 f27 1"/>
              <a:gd name="f37" fmla="*/ 0 f27 1"/>
              <a:gd name="f38" fmla="*/ 31 f28 1"/>
              <a:gd name="f39" fmla="*/ 41 f28 1"/>
              <a:gd name="f40" fmla="*/ 11 f27 1"/>
              <a:gd name="f41" fmla="*/ 32 f28 1"/>
              <a:gd name="f42" fmla="*/ f29 1 f2"/>
              <a:gd name="f43" fmla="*/ f32 1 41"/>
              <a:gd name="f44" fmla="*/ f33 1 22"/>
              <a:gd name="f45" fmla="*/ f34 1 41"/>
              <a:gd name="f46" fmla="*/ f35 1 41"/>
              <a:gd name="f47" fmla="*/ f36 1 22"/>
              <a:gd name="f48" fmla="*/ f37 1 22"/>
              <a:gd name="f49" fmla="*/ f38 1 41"/>
              <a:gd name="f50" fmla="*/ f39 1 41"/>
              <a:gd name="f51" fmla="*/ f40 1 22"/>
              <a:gd name="f52" fmla="*/ f41 1 41"/>
              <a:gd name="f53" fmla="*/ 0 1 f30"/>
              <a:gd name="f54" fmla="*/ f6 1 f30"/>
              <a:gd name="f55" fmla="*/ 0 1 f31"/>
              <a:gd name="f56" fmla="*/ f7 1 f31"/>
              <a:gd name="f57" fmla="+- f42 0 f1"/>
              <a:gd name="f58" fmla="*/ f43 1 f30"/>
              <a:gd name="f59" fmla="*/ f44 1 f31"/>
              <a:gd name="f60" fmla="*/ f45 1 f30"/>
              <a:gd name="f61" fmla="*/ f46 1 f30"/>
              <a:gd name="f62" fmla="*/ f47 1 f31"/>
              <a:gd name="f63" fmla="*/ f48 1 f31"/>
              <a:gd name="f64" fmla="*/ f49 1 f30"/>
              <a:gd name="f65" fmla="*/ f50 1 f30"/>
              <a:gd name="f66" fmla="*/ f51 1 f31"/>
              <a:gd name="f67" fmla="*/ f52 1 f30"/>
              <a:gd name="f68" fmla="*/ f53 f25 1"/>
              <a:gd name="f69" fmla="*/ f54 f25 1"/>
              <a:gd name="f70" fmla="*/ f56 f26 1"/>
              <a:gd name="f71" fmla="*/ f55 f26 1"/>
              <a:gd name="f72" fmla="*/ f58 f25 1"/>
              <a:gd name="f73" fmla="*/ f59 f26 1"/>
              <a:gd name="f74" fmla="*/ f60 f25 1"/>
              <a:gd name="f75" fmla="*/ f61 f25 1"/>
              <a:gd name="f76" fmla="*/ f62 f26 1"/>
              <a:gd name="f77" fmla="*/ f63 f26 1"/>
              <a:gd name="f78" fmla="*/ f64 f25 1"/>
              <a:gd name="f79" fmla="*/ f65 f25 1"/>
              <a:gd name="f80" fmla="*/ f66 f26 1"/>
              <a:gd name="f81" fmla="*/ f67 f25 1"/>
            </a:gdLst>
            <a:ahLst/>
            <a:cxnLst>
              <a:cxn ang="3cd4">
                <a:pos x="hc" y="t"/>
              </a:cxn>
              <a:cxn ang="0">
                <a:pos x="r" y="vc"/>
              </a:cxn>
              <a:cxn ang="cd4">
                <a:pos x="hc" y="b"/>
              </a:cxn>
              <a:cxn ang="cd2">
                <a:pos x="l" y="vc"/>
              </a:cxn>
              <a:cxn ang="f57">
                <a:pos x="f72" y="f73"/>
              </a:cxn>
              <a:cxn ang="f57">
                <a:pos x="f74" y="f73"/>
              </a:cxn>
              <a:cxn ang="f57">
                <a:pos x="f75" y="f76"/>
              </a:cxn>
              <a:cxn ang="f57">
                <a:pos x="f74" y="f77"/>
              </a:cxn>
              <a:cxn ang="f57">
                <a:pos x="f78" y="f77"/>
              </a:cxn>
              <a:cxn ang="f57">
                <a:pos x="f79" y="f80"/>
              </a:cxn>
              <a:cxn ang="f57">
                <a:pos x="f81" y="f73"/>
              </a:cxn>
              <a:cxn ang="f57">
                <a:pos x="f72" y="f73"/>
              </a:cxn>
            </a:cxnLst>
            <a:rect l="f68" t="f71" r="f69" b="f70"/>
            <a:pathLst>
              <a:path w="41" h="22">
                <a:moveTo>
                  <a:pt x="f8" y="f8"/>
                </a:moveTo>
                <a:cubicBezTo>
                  <a:pt x="f9" y="f8"/>
                  <a:pt x="f10" y="f8"/>
                  <a:pt x="f11" y="f8"/>
                </a:cubicBezTo>
                <a:cubicBezTo>
                  <a:pt x="f12" y="f7"/>
                  <a:pt x="f5" y="f13"/>
                  <a:pt x="f5" y="f14"/>
                </a:cubicBezTo>
                <a:cubicBezTo>
                  <a:pt x="f5" y="f15"/>
                  <a:pt x="f12" y="f5"/>
                  <a:pt x="f11" y="f5"/>
                </a:cubicBezTo>
                <a:cubicBezTo>
                  <a:pt x="f16" y="f5"/>
                  <a:pt x="f17" y="f5"/>
                  <a:pt x="f18" y="f5"/>
                </a:cubicBezTo>
                <a:cubicBezTo>
                  <a:pt x="f19" y="f5"/>
                  <a:pt x="f6" y="f20"/>
                  <a:pt x="f6" y="f11"/>
                </a:cubicBezTo>
                <a:cubicBezTo>
                  <a:pt x="f6" y="f9"/>
                  <a:pt x="f19" y="f8"/>
                  <a:pt x="f21" y="f8"/>
                </a:cubicBezTo>
                <a:cubicBezTo>
                  <a:pt x="f22" y="f8"/>
                  <a:pt x="f23" y="f8"/>
                  <a:pt x="f8"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 name="Freeform 49">
            <a:extLst>
              <a:ext uri="{FF2B5EF4-FFF2-40B4-BE49-F238E27FC236}">
                <a16:creationId xmlns:a16="http://schemas.microsoft.com/office/drawing/2014/main" id="{C6607BF8-104D-EFD0-5229-BD02345323F2}"/>
              </a:ext>
            </a:extLst>
          </p:cNvPr>
          <p:cNvSpPr/>
          <p:nvPr/>
        </p:nvSpPr>
        <p:spPr>
          <a:xfrm>
            <a:off x="6745565" y="2112876"/>
            <a:ext cx="63495" cy="46040"/>
          </a:xfrm>
          <a:custGeom>
            <a:avLst/>
            <a:gdLst>
              <a:gd name="f0" fmla="val 10800000"/>
              <a:gd name="f1" fmla="val 5400000"/>
              <a:gd name="f2" fmla="val 180"/>
              <a:gd name="f3" fmla="val w"/>
              <a:gd name="f4" fmla="val h"/>
              <a:gd name="f5" fmla="val 0"/>
              <a:gd name="f6" fmla="val 15"/>
              <a:gd name="f7" fmla="val 11"/>
              <a:gd name="f8" fmla="val 6"/>
              <a:gd name="f9" fmla="val 9"/>
              <a:gd name="f10" fmla="val 8"/>
              <a:gd name="f11" fmla="val 4"/>
              <a:gd name="f12" fmla="val 10"/>
              <a:gd name="f13" fmla="val 2"/>
              <a:gd name="f14" fmla="val 7"/>
              <a:gd name="f15" fmla="val 5"/>
              <a:gd name="f16" fmla="val 1"/>
              <a:gd name="f17" fmla="val 3"/>
              <a:gd name="f18" fmla="+- 0 0 -90"/>
              <a:gd name="f19" fmla="*/ f3 1 15"/>
              <a:gd name="f20" fmla="*/ f4 1 11"/>
              <a:gd name="f21" fmla="+- f7 0 f5"/>
              <a:gd name="f22" fmla="+- f6 0 f5"/>
              <a:gd name="f23" fmla="*/ f18 f0 1"/>
              <a:gd name="f24" fmla="*/ f22 1 15"/>
              <a:gd name="f25" fmla="*/ f21 1 11"/>
              <a:gd name="f26" fmla="*/ 15 f22 1"/>
              <a:gd name="f27" fmla="*/ 6 f21 1"/>
              <a:gd name="f28" fmla="*/ 6 f22 1"/>
              <a:gd name="f29" fmla="*/ 11 f21 1"/>
              <a:gd name="f30" fmla="*/ 0 f22 1"/>
              <a:gd name="f31" fmla="*/ 5 f21 1"/>
              <a:gd name="f32" fmla="*/ 7 f22 1"/>
              <a:gd name="f33" fmla="*/ 1 f21 1"/>
              <a:gd name="f34" fmla="*/ f23 1 f2"/>
              <a:gd name="f35" fmla="*/ f26 1 15"/>
              <a:gd name="f36" fmla="*/ f27 1 11"/>
              <a:gd name="f37" fmla="*/ f28 1 15"/>
              <a:gd name="f38" fmla="*/ f29 1 11"/>
              <a:gd name="f39" fmla="*/ f30 1 15"/>
              <a:gd name="f40" fmla="*/ f31 1 11"/>
              <a:gd name="f41" fmla="*/ f32 1 15"/>
              <a:gd name="f42" fmla="*/ f33 1 11"/>
              <a:gd name="f43" fmla="*/ 0 1 f24"/>
              <a:gd name="f44" fmla="*/ f6 1 f24"/>
              <a:gd name="f45" fmla="*/ 0 1 f25"/>
              <a:gd name="f46" fmla="*/ f7 1 f25"/>
              <a:gd name="f47" fmla="+- f34 0 f1"/>
              <a:gd name="f48" fmla="*/ f35 1 f24"/>
              <a:gd name="f49" fmla="*/ f36 1 f25"/>
              <a:gd name="f50" fmla="*/ f37 1 f24"/>
              <a:gd name="f51" fmla="*/ f38 1 f25"/>
              <a:gd name="f52" fmla="*/ f39 1 f24"/>
              <a:gd name="f53" fmla="*/ f40 1 f25"/>
              <a:gd name="f54" fmla="*/ f41 1 f24"/>
              <a:gd name="f55" fmla="*/ f42 1 f25"/>
              <a:gd name="f56" fmla="*/ f43 f19 1"/>
              <a:gd name="f57" fmla="*/ f44 f19 1"/>
              <a:gd name="f58" fmla="*/ f46 f20 1"/>
              <a:gd name="f59" fmla="*/ f45 f20 1"/>
              <a:gd name="f60" fmla="*/ f48 f19 1"/>
              <a:gd name="f61" fmla="*/ f49 f20 1"/>
              <a:gd name="f62" fmla="*/ f50 f19 1"/>
              <a:gd name="f63" fmla="*/ f51 f20 1"/>
              <a:gd name="f64" fmla="*/ f52 f19 1"/>
              <a:gd name="f65" fmla="*/ f53 f20 1"/>
              <a:gd name="f66" fmla="*/ f54 f19 1"/>
              <a:gd name="f67" fmla="*/ f55 f20 1"/>
            </a:gdLst>
            <a:ahLst/>
            <a:cxnLst>
              <a:cxn ang="3cd4">
                <a:pos x="hc" y="t"/>
              </a:cxn>
              <a:cxn ang="0">
                <a:pos x="r" y="vc"/>
              </a:cxn>
              <a:cxn ang="cd4">
                <a:pos x="hc" y="b"/>
              </a:cxn>
              <a:cxn ang="cd2">
                <a:pos x="l" y="vc"/>
              </a:cxn>
              <a:cxn ang="f47">
                <a:pos x="f60" y="f61"/>
              </a:cxn>
              <a:cxn ang="f47">
                <a:pos x="f62" y="f63"/>
              </a:cxn>
              <a:cxn ang="f47">
                <a:pos x="f64" y="f65"/>
              </a:cxn>
              <a:cxn ang="f47">
                <a:pos x="f66" y="f67"/>
              </a:cxn>
              <a:cxn ang="f47">
                <a:pos x="f60" y="f61"/>
              </a:cxn>
            </a:cxnLst>
            <a:rect l="f56" t="f59" r="f57" b="f58"/>
            <a:pathLst>
              <a:path w="15" h="11">
                <a:moveTo>
                  <a:pt x="f6" y="f8"/>
                </a:moveTo>
                <a:cubicBezTo>
                  <a:pt x="f7" y="f9"/>
                  <a:pt x="f10" y="f7"/>
                  <a:pt x="f8" y="f7"/>
                </a:cubicBezTo>
                <a:cubicBezTo>
                  <a:pt x="f11" y="f12"/>
                  <a:pt x="f13" y="f14"/>
                  <a:pt x="f5" y="f15"/>
                </a:cubicBezTo>
                <a:cubicBezTo>
                  <a:pt x="f13" y="f11"/>
                  <a:pt x="f15" y="f16"/>
                  <a:pt x="f14" y="f16"/>
                </a:cubicBezTo>
                <a:cubicBezTo>
                  <a:pt x="f9" y="f5"/>
                  <a:pt x="f7" y="f17"/>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 name="Freeform 50">
            <a:extLst>
              <a:ext uri="{FF2B5EF4-FFF2-40B4-BE49-F238E27FC236}">
                <a16:creationId xmlns:a16="http://schemas.microsoft.com/office/drawing/2014/main" id="{1083672B-1ED1-2107-834B-FE62EA555AF1}"/>
              </a:ext>
            </a:extLst>
          </p:cNvPr>
          <p:cNvSpPr/>
          <p:nvPr/>
        </p:nvSpPr>
        <p:spPr>
          <a:xfrm>
            <a:off x="6621737" y="2103357"/>
            <a:ext cx="46040" cy="55558"/>
          </a:xfrm>
          <a:custGeom>
            <a:avLst/>
            <a:gdLst>
              <a:gd name="f0" fmla="val 10800000"/>
              <a:gd name="f1" fmla="val 5400000"/>
              <a:gd name="f2" fmla="val 180"/>
              <a:gd name="f3" fmla="val w"/>
              <a:gd name="f4" fmla="val h"/>
              <a:gd name="f5" fmla="val 0"/>
              <a:gd name="f6" fmla="val 11"/>
              <a:gd name="f7" fmla="val 13"/>
              <a:gd name="f8" fmla="val 5"/>
              <a:gd name="f9" fmla="val 8"/>
              <a:gd name="f10" fmla="val 3"/>
              <a:gd name="f11" fmla="val 7"/>
              <a:gd name="f12" fmla="val 9"/>
              <a:gd name="f13" fmla="val 12"/>
              <a:gd name="f14" fmla="val 6"/>
              <a:gd name="f15" fmla="val 4"/>
              <a:gd name="f16" fmla="val 1"/>
              <a:gd name="f17" fmla="val 10"/>
              <a:gd name="f18" fmla="+- 0 0 -90"/>
              <a:gd name="f19" fmla="*/ f3 1 11"/>
              <a:gd name="f20" fmla="*/ f4 1 13"/>
              <a:gd name="f21" fmla="+- f7 0 f5"/>
              <a:gd name="f22" fmla="+- f6 0 f5"/>
              <a:gd name="f23" fmla="*/ f18 f0 1"/>
              <a:gd name="f24" fmla="*/ f22 1 11"/>
              <a:gd name="f25" fmla="*/ f21 1 13"/>
              <a:gd name="f26" fmla="*/ 5 f22 1"/>
              <a:gd name="f27" fmla="*/ 0 f21 1"/>
              <a:gd name="f28" fmla="*/ 11 f22 1"/>
              <a:gd name="f29" fmla="*/ 7 f21 1"/>
              <a:gd name="f30" fmla="*/ 6 f22 1"/>
              <a:gd name="f31" fmla="*/ 12 f21 1"/>
              <a:gd name="f32" fmla="*/ 0 f22 1"/>
              <a:gd name="f33" fmla="*/ 8 f21 1"/>
              <a:gd name="f34" fmla="*/ f23 1 f2"/>
              <a:gd name="f35" fmla="*/ f26 1 11"/>
              <a:gd name="f36" fmla="*/ f27 1 13"/>
              <a:gd name="f37" fmla="*/ f28 1 11"/>
              <a:gd name="f38" fmla="*/ f29 1 13"/>
              <a:gd name="f39" fmla="*/ f30 1 11"/>
              <a:gd name="f40" fmla="*/ f31 1 13"/>
              <a:gd name="f41" fmla="*/ f32 1 11"/>
              <a:gd name="f42" fmla="*/ f33 1 13"/>
              <a:gd name="f43" fmla="*/ 0 1 f24"/>
              <a:gd name="f44" fmla="*/ f6 1 f24"/>
              <a:gd name="f45" fmla="*/ 0 1 f25"/>
              <a:gd name="f46" fmla="*/ f7 1 f25"/>
              <a:gd name="f47" fmla="+- f34 0 f1"/>
              <a:gd name="f48" fmla="*/ f35 1 f24"/>
              <a:gd name="f49" fmla="*/ f36 1 f25"/>
              <a:gd name="f50" fmla="*/ f37 1 f24"/>
              <a:gd name="f51" fmla="*/ f38 1 f25"/>
              <a:gd name="f52" fmla="*/ f39 1 f24"/>
              <a:gd name="f53" fmla="*/ f40 1 f25"/>
              <a:gd name="f54" fmla="*/ f41 1 f24"/>
              <a:gd name="f55" fmla="*/ f42 1 f25"/>
              <a:gd name="f56" fmla="*/ f43 f19 1"/>
              <a:gd name="f57" fmla="*/ f44 f19 1"/>
              <a:gd name="f58" fmla="*/ f46 f20 1"/>
              <a:gd name="f59" fmla="*/ f45 f20 1"/>
              <a:gd name="f60" fmla="*/ f48 f19 1"/>
              <a:gd name="f61" fmla="*/ f49 f20 1"/>
              <a:gd name="f62" fmla="*/ f50 f19 1"/>
              <a:gd name="f63" fmla="*/ f51 f20 1"/>
              <a:gd name="f64" fmla="*/ f52 f19 1"/>
              <a:gd name="f65" fmla="*/ f53 f20 1"/>
              <a:gd name="f66" fmla="*/ f54 f19 1"/>
              <a:gd name="f67" fmla="*/ f55 f20 1"/>
            </a:gdLst>
            <a:ahLst/>
            <a:cxnLst>
              <a:cxn ang="3cd4">
                <a:pos x="hc" y="t"/>
              </a:cxn>
              <a:cxn ang="0">
                <a:pos x="r" y="vc"/>
              </a:cxn>
              <a:cxn ang="cd4">
                <a:pos x="hc" y="b"/>
              </a:cxn>
              <a:cxn ang="cd2">
                <a:pos x="l" y="vc"/>
              </a:cxn>
              <a:cxn ang="f47">
                <a:pos x="f60" y="f61"/>
              </a:cxn>
              <a:cxn ang="f47">
                <a:pos x="f62" y="f63"/>
              </a:cxn>
              <a:cxn ang="f47">
                <a:pos x="f64" y="f65"/>
              </a:cxn>
              <a:cxn ang="f47">
                <a:pos x="f66" y="f67"/>
              </a:cxn>
              <a:cxn ang="f47">
                <a:pos x="f60" y="f61"/>
              </a:cxn>
            </a:cxnLst>
            <a:rect l="f56" t="f59" r="f57" b="f58"/>
            <a:pathLst>
              <a:path w="11" h="13">
                <a:moveTo>
                  <a:pt x="f8" y="f5"/>
                </a:moveTo>
                <a:cubicBezTo>
                  <a:pt x="f9" y="f10"/>
                  <a:pt x="f6" y="f8"/>
                  <a:pt x="f6" y="f11"/>
                </a:cubicBezTo>
                <a:cubicBezTo>
                  <a:pt x="f6" y="f12"/>
                  <a:pt x="f9" y="f13"/>
                  <a:pt x="f14" y="f13"/>
                </a:cubicBezTo>
                <a:cubicBezTo>
                  <a:pt x="f15" y="f7"/>
                  <a:pt x="f16" y="f17"/>
                  <a:pt x="f5" y="f9"/>
                </a:cubicBezTo>
                <a:cubicBezTo>
                  <a:pt x="f5" y="f14"/>
                  <a:pt x="f10" y="f15"/>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51">
            <a:extLst>
              <a:ext uri="{FF2B5EF4-FFF2-40B4-BE49-F238E27FC236}">
                <a16:creationId xmlns:a16="http://schemas.microsoft.com/office/drawing/2014/main" id="{F10B9E2B-3A19-EC07-6618-E3A40DA661C3}"/>
              </a:ext>
            </a:extLst>
          </p:cNvPr>
          <p:cNvSpPr/>
          <p:nvPr/>
        </p:nvSpPr>
        <p:spPr>
          <a:xfrm>
            <a:off x="6748738" y="2035088"/>
            <a:ext cx="47621" cy="52385"/>
          </a:xfrm>
          <a:custGeom>
            <a:avLst/>
            <a:gdLst>
              <a:gd name="f0" fmla="val 10800000"/>
              <a:gd name="f1" fmla="val 5400000"/>
              <a:gd name="f2" fmla="val 180"/>
              <a:gd name="f3" fmla="val w"/>
              <a:gd name="f4" fmla="val h"/>
              <a:gd name="f5" fmla="val 0"/>
              <a:gd name="f6" fmla="val 11"/>
              <a:gd name="f7" fmla="val 12"/>
              <a:gd name="f8" fmla="val 6"/>
              <a:gd name="f9" fmla="val 8"/>
              <a:gd name="f10" fmla="val 4"/>
              <a:gd name="f11" fmla="val 10"/>
              <a:gd name="f12" fmla="val 9"/>
              <a:gd name="f13" fmla="val 7"/>
              <a:gd name="f14" fmla="val 5"/>
              <a:gd name="f15" fmla="val 3"/>
              <a:gd name="f16" fmla="+- 0 0 -90"/>
              <a:gd name="f17" fmla="*/ f3 1 11"/>
              <a:gd name="f18" fmla="*/ f4 1 12"/>
              <a:gd name="f19" fmla="+- f7 0 f5"/>
              <a:gd name="f20" fmla="+- f6 0 f5"/>
              <a:gd name="f21" fmla="*/ f16 f0 1"/>
              <a:gd name="f22" fmla="*/ f20 1 11"/>
              <a:gd name="f23" fmla="*/ f19 1 12"/>
              <a:gd name="f24" fmla="*/ 6 f20 1"/>
              <a:gd name="f25" fmla="*/ 0 f19 1"/>
              <a:gd name="f26" fmla="*/ 11 f20 1"/>
              <a:gd name="f27" fmla="*/ 8 f19 1"/>
              <a:gd name="f28" fmla="*/ 5 f20 1"/>
              <a:gd name="f29" fmla="*/ 12 f19 1"/>
              <a:gd name="f30" fmla="*/ 0 f20 1"/>
              <a:gd name="f31" fmla="*/ f21 1 f2"/>
              <a:gd name="f32" fmla="*/ f24 1 11"/>
              <a:gd name="f33" fmla="*/ f25 1 12"/>
              <a:gd name="f34" fmla="*/ f26 1 11"/>
              <a:gd name="f35" fmla="*/ f27 1 12"/>
              <a:gd name="f36" fmla="*/ f28 1 11"/>
              <a:gd name="f37" fmla="*/ f29 1 12"/>
              <a:gd name="f38" fmla="*/ f30 1 11"/>
              <a:gd name="f39" fmla="*/ 0 1 f22"/>
              <a:gd name="f40" fmla="*/ f6 1 f22"/>
              <a:gd name="f41" fmla="*/ 0 1 f23"/>
              <a:gd name="f42" fmla="*/ f7 1 f23"/>
              <a:gd name="f43" fmla="+- f31 0 f1"/>
              <a:gd name="f44" fmla="*/ f32 1 f22"/>
              <a:gd name="f45" fmla="*/ f33 1 f23"/>
              <a:gd name="f46" fmla="*/ f34 1 f22"/>
              <a:gd name="f47" fmla="*/ f35 1 f23"/>
              <a:gd name="f48" fmla="*/ f36 1 f22"/>
              <a:gd name="f49" fmla="*/ f37 1 f23"/>
              <a:gd name="f50" fmla="*/ f38 1 f22"/>
              <a:gd name="f51" fmla="*/ f39 f17 1"/>
              <a:gd name="f52" fmla="*/ f40 f17 1"/>
              <a:gd name="f53" fmla="*/ f42 f18 1"/>
              <a:gd name="f54" fmla="*/ f41 f18 1"/>
              <a:gd name="f55" fmla="*/ f44 f17 1"/>
              <a:gd name="f56" fmla="*/ f45 f18 1"/>
              <a:gd name="f57" fmla="*/ f46 f17 1"/>
              <a:gd name="f58" fmla="*/ f47 f18 1"/>
              <a:gd name="f59" fmla="*/ f48 f17 1"/>
              <a:gd name="f60" fmla="*/ f49 f18 1"/>
              <a:gd name="f61" fmla="*/ f50 f17 1"/>
            </a:gdLst>
            <a:ahLst/>
            <a:cxnLst>
              <a:cxn ang="3cd4">
                <a:pos x="hc" y="t"/>
              </a:cxn>
              <a:cxn ang="0">
                <a:pos x="r" y="vc"/>
              </a:cxn>
              <a:cxn ang="cd4">
                <a:pos x="hc" y="b"/>
              </a:cxn>
              <a:cxn ang="cd2">
                <a:pos x="l" y="vc"/>
              </a:cxn>
              <a:cxn ang="f43">
                <a:pos x="f55" y="f56"/>
              </a:cxn>
              <a:cxn ang="f43">
                <a:pos x="f57" y="f58"/>
              </a:cxn>
              <a:cxn ang="f43">
                <a:pos x="f59" y="f60"/>
              </a:cxn>
              <a:cxn ang="f43">
                <a:pos x="f61" y="f58"/>
              </a:cxn>
              <a:cxn ang="f43">
                <a:pos x="f55" y="f56"/>
              </a:cxn>
            </a:cxnLst>
            <a:rect l="f51" t="f54" r="f52" b="f53"/>
            <a:pathLst>
              <a:path w="11" h="12">
                <a:moveTo>
                  <a:pt x="f8" y="f5"/>
                </a:moveTo>
                <a:cubicBezTo>
                  <a:pt x="f9" y="f10"/>
                  <a:pt x="f11" y="f8"/>
                  <a:pt x="f6" y="f9"/>
                </a:cubicBezTo>
                <a:cubicBezTo>
                  <a:pt x="f12" y="f11"/>
                  <a:pt x="f13" y="f7"/>
                  <a:pt x="f14" y="f7"/>
                </a:cubicBezTo>
                <a:cubicBezTo>
                  <a:pt x="f15" y="f7"/>
                  <a:pt x="f5" y="f12"/>
                  <a:pt x="f5" y="f9"/>
                </a:cubicBezTo>
                <a:cubicBezTo>
                  <a:pt x="f5" y="f8"/>
                  <a:pt x="f15" y="f10"/>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50" name="Grupo 2953">
            <a:extLst>
              <a:ext uri="{FF2B5EF4-FFF2-40B4-BE49-F238E27FC236}">
                <a16:creationId xmlns:a16="http://schemas.microsoft.com/office/drawing/2014/main" id="{D5855C41-673B-0B26-A215-DD69702A8432}"/>
              </a:ext>
            </a:extLst>
          </p:cNvPr>
          <p:cNvGrpSpPr/>
          <p:nvPr/>
        </p:nvGrpSpPr>
        <p:grpSpPr>
          <a:xfrm>
            <a:off x="7364961" y="1664628"/>
            <a:ext cx="4453165" cy="1807722"/>
            <a:chOff x="7364961" y="1664628"/>
            <a:chExt cx="4453165" cy="1807722"/>
          </a:xfrm>
        </p:grpSpPr>
        <p:sp>
          <p:nvSpPr>
            <p:cNvPr id="51" name="Freeform 55">
              <a:extLst>
                <a:ext uri="{FF2B5EF4-FFF2-40B4-BE49-F238E27FC236}">
                  <a16:creationId xmlns:a16="http://schemas.microsoft.com/office/drawing/2014/main" id="{578FA22D-7284-59F4-000A-64F847EFEB94}"/>
                </a:ext>
              </a:extLst>
            </p:cNvPr>
            <p:cNvSpPr/>
            <p:nvPr/>
          </p:nvSpPr>
          <p:spPr>
            <a:xfrm>
              <a:off x="10886636" y="1664628"/>
              <a:ext cx="931490" cy="1794884"/>
            </a:xfrm>
            <a:custGeom>
              <a:avLst/>
              <a:gdLst>
                <a:gd name="f0" fmla="val 10800000"/>
                <a:gd name="f1" fmla="val 5400000"/>
                <a:gd name="f2" fmla="val 360"/>
                <a:gd name="f3" fmla="val 180"/>
                <a:gd name="f4" fmla="val w"/>
                <a:gd name="f5" fmla="val h"/>
                <a:gd name="f6" fmla="val 0"/>
                <a:gd name="f7" fmla="val 305"/>
                <a:gd name="f8" fmla="val 587"/>
                <a:gd name="f9" fmla="val 293"/>
                <a:gd name="f10" fmla="val 210"/>
                <a:gd name="f11" fmla="val 127"/>
                <a:gd name="f12" fmla="val 44"/>
                <a:gd name="f13" fmla="val 15"/>
                <a:gd name="f14" fmla="val 43"/>
                <a:gd name="f15" fmla="val 116"/>
                <a:gd name="f16" fmla="val 190"/>
                <a:gd name="f17" fmla="val 263"/>
                <a:gd name="f18" fmla="val 289"/>
                <a:gd name="f19" fmla="val 16"/>
                <a:gd name="f20" fmla="val 42"/>
                <a:gd name="f21" fmla="val 209"/>
                <a:gd name="f22" fmla="val 376"/>
                <a:gd name="f23" fmla="val 542"/>
                <a:gd name="f24" fmla="val 566"/>
                <a:gd name="f25" fmla="val 295"/>
                <a:gd name="f26" fmla="val 580"/>
                <a:gd name="f27" fmla="val 276"/>
                <a:gd name="f28" fmla="val 585"/>
                <a:gd name="f29" fmla="val 272"/>
                <a:gd name="f30" fmla="val 586"/>
                <a:gd name="f31" fmla="val 267"/>
                <a:gd name="f32" fmla="val 189"/>
                <a:gd name="f33" fmla="val 115"/>
                <a:gd name="f34" fmla="val 41"/>
                <a:gd name="f35" fmla="val 571"/>
                <a:gd name="f36" fmla="val 545"/>
                <a:gd name="f37" fmla="val 461"/>
                <a:gd name="f38" fmla="val 377"/>
                <a:gd name="f39" fmla="val 286"/>
                <a:gd name="f40" fmla="val 93"/>
                <a:gd name="f41" fmla="val 197"/>
                <a:gd name="f42" fmla="val 109"/>
                <a:gd name="f43" fmla="val 20"/>
                <a:gd name="f44" fmla="val 227"/>
                <a:gd name="f45" fmla="val 494"/>
                <a:gd name="f46" fmla="val 108"/>
                <a:gd name="f47" fmla="val 50"/>
                <a:gd name="f48" fmla="val 111"/>
                <a:gd name="f49" fmla="val 52"/>
                <a:gd name="f50" fmla="val 113"/>
                <a:gd name="f51" fmla="val 55"/>
                <a:gd name="f52" fmla="val 140"/>
                <a:gd name="f53" fmla="val 165"/>
                <a:gd name="f54" fmla="val 191"/>
                <a:gd name="f55" fmla="val 193"/>
                <a:gd name="f56" fmla="val 194"/>
                <a:gd name="f57" fmla="val 51"/>
                <a:gd name="f58" fmla="val 49"/>
                <a:gd name="f59" fmla="val 47"/>
                <a:gd name="f60" fmla="val 164"/>
                <a:gd name="f61" fmla="val 139"/>
                <a:gd name="f62" fmla="val 114"/>
                <a:gd name="f63" fmla="val 112"/>
                <a:gd name="f64" fmla="val 48"/>
                <a:gd name="f65" fmla="val 144"/>
                <a:gd name="f66" fmla="val 530"/>
                <a:gd name="f67" fmla="val 135"/>
                <a:gd name="f68" fmla="val 534"/>
                <a:gd name="f69" fmla="val 132"/>
                <a:gd name="f70" fmla="val 551"/>
                <a:gd name="f71" fmla="val 137"/>
                <a:gd name="f72" fmla="val 559"/>
                <a:gd name="f73" fmla="val 143"/>
                <a:gd name="f74" fmla="val 564"/>
                <a:gd name="f75" fmla="val 153"/>
                <a:gd name="f76" fmla="val 163"/>
                <a:gd name="f77" fmla="val 168"/>
                <a:gd name="f78" fmla="val 558"/>
                <a:gd name="f79" fmla="val 171"/>
                <a:gd name="f80" fmla="val 549"/>
                <a:gd name="f81" fmla="val 173"/>
                <a:gd name="f82" fmla="val 541"/>
                <a:gd name="f83" fmla="val 170"/>
                <a:gd name="f84" fmla="val 535"/>
                <a:gd name="f85" fmla="val 161"/>
                <a:gd name="f86" fmla="val 543"/>
                <a:gd name="f87" fmla="val 162"/>
                <a:gd name="f88" fmla="val 155"/>
                <a:gd name="f89" fmla="val 563"/>
                <a:gd name="f90" fmla="val 148"/>
                <a:gd name="f91" fmla="val 562"/>
                <a:gd name="f92" fmla="val 141"/>
                <a:gd name="f93" fmla="val 556"/>
                <a:gd name="f94" fmla="val 134"/>
                <a:gd name="f95" fmla="val 66"/>
                <a:gd name="f96" fmla="val 540"/>
                <a:gd name="f97" fmla="val 63"/>
                <a:gd name="f98" fmla="val 68"/>
                <a:gd name="f99" fmla="val 73"/>
                <a:gd name="f100" fmla="val 80"/>
                <a:gd name="f101" fmla="val 83"/>
                <a:gd name="f102" fmla="val 548"/>
                <a:gd name="f103" fmla="val 81"/>
                <a:gd name="f104" fmla="val 76"/>
                <a:gd name="f105" fmla="val 71"/>
                <a:gd name="f106" fmla="val 84"/>
                <a:gd name="f107" fmla="val 550"/>
                <a:gd name="f108" fmla="val 69"/>
                <a:gd name="f109" fmla="val 61"/>
                <a:gd name="f110" fmla="val 546"/>
                <a:gd name="f111" fmla="val 60"/>
                <a:gd name="f112" fmla="val 59"/>
                <a:gd name="f113" fmla="val 544"/>
                <a:gd name="f114" fmla="val 553"/>
                <a:gd name="f115" fmla="val 77"/>
                <a:gd name="f116" fmla="val 87"/>
                <a:gd name="f117" fmla="val 86"/>
                <a:gd name="f118" fmla="val 85"/>
                <a:gd name="f119" fmla="+- 0 0 -90"/>
                <a:gd name="f120" fmla="*/ f4 1 305"/>
                <a:gd name="f121" fmla="*/ f5 1 587"/>
                <a:gd name="f122" fmla="+- f8 0 f6"/>
                <a:gd name="f123" fmla="+- f7 0 f6"/>
                <a:gd name="f124" fmla="*/ f119 f0 1"/>
                <a:gd name="f125" fmla="*/ f123 1 305"/>
                <a:gd name="f126" fmla="*/ f122 1 587"/>
                <a:gd name="f127" fmla="*/ 0 f123 1"/>
                <a:gd name="f128" fmla="*/ 293 f122 1"/>
                <a:gd name="f129" fmla="*/ 44 f122 1"/>
                <a:gd name="f130" fmla="*/ 43 f123 1"/>
                <a:gd name="f131" fmla="*/ 0 f122 1"/>
                <a:gd name="f132" fmla="*/ 263 f123 1"/>
                <a:gd name="f133" fmla="*/ 305 f123 1"/>
                <a:gd name="f134" fmla="*/ 42 f122 1"/>
                <a:gd name="f135" fmla="*/ 542 f122 1"/>
                <a:gd name="f136" fmla="*/ 276 f123 1"/>
                <a:gd name="f137" fmla="*/ 585 f122 1"/>
                <a:gd name="f138" fmla="*/ 587 f122 1"/>
                <a:gd name="f139" fmla="*/ 41 f123 1"/>
                <a:gd name="f140" fmla="*/ 545 f122 1"/>
                <a:gd name="f141" fmla="*/ 286 f123 1"/>
                <a:gd name="f142" fmla="*/ 93 f122 1"/>
                <a:gd name="f143" fmla="*/ 20 f123 1"/>
                <a:gd name="f144" fmla="*/ 494 f122 1"/>
                <a:gd name="f145" fmla="*/ 108 f123 1"/>
                <a:gd name="f146" fmla="*/ 50 f122 1"/>
                <a:gd name="f147" fmla="*/ 115 f123 1"/>
                <a:gd name="f148" fmla="*/ 55 f122 1"/>
                <a:gd name="f149" fmla="*/ 189 f123 1"/>
                <a:gd name="f150" fmla="*/ 194 f123 1"/>
                <a:gd name="f151" fmla="*/ 51 f122 1"/>
                <a:gd name="f152" fmla="*/ 47 f122 1"/>
                <a:gd name="f153" fmla="*/ 114 f123 1"/>
                <a:gd name="f154" fmla="*/ 144 f123 1"/>
                <a:gd name="f155" fmla="*/ 530 f122 1"/>
                <a:gd name="f156" fmla="*/ 135 f123 1"/>
                <a:gd name="f157" fmla="*/ 551 f122 1"/>
                <a:gd name="f158" fmla="*/ 153 f123 1"/>
                <a:gd name="f159" fmla="*/ 564 f122 1"/>
                <a:gd name="f160" fmla="*/ 171 f123 1"/>
                <a:gd name="f161" fmla="*/ 549 f122 1"/>
                <a:gd name="f162" fmla="*/ 161 f123 1"/>
                <a:gd name="f163" fmla="*/ 162 f123 1"/>
                <a:gd name="f164" fmla="*/ 558 f122 1"/>
                <a:gd name="f165" fmla="*/ 141 f123 1"/>
                <a:gd name="f166" fmla="*/ 556 f122 1"/>
                <a:gd name="f167" fmla="*/ 66 f123 1"/>
                <a:gd name="f168" fmla="*/ 540 f122 1"/>
                <a:gd name="f169" fmla="*/ 73 f123 1"/>
                <a:gd name="f170" fmla="*/ 81 f123 1"/>
                <a:gd name="f171" fmla="*/ 84 f123 1"/>
                <a:gd name="f172" fmla="*/ 550 f122 1"/>
                <a:gd name="f173" fmla="*/ 61 f123 1"/>
                <a:gd name="f174" fmla="*/ 60 f123 1"/>
                <a:gd name="f175" fmla="*/ 59 f123 1"/>
                <a:gd name="f176" fmla="*/ 553 f122 1"/>
                <a:gd name="f177" fmla="*/ 87 f123 1"/>
                <a:gd name="f178" fmla="*/ 86 f123 1"/>
                <a:gd name="f179" fmla="*/ f124 1 f3"/>
                <a:gd name="f180" fmla="*/ f127 1 305"/>
                <a:gd name="f181" fmla="*/ f128 1 587"/>
                <a:gd name="f182" fmla="*/ f129 1 587"/>
                <a:gd name="f183" fmla="*/ f130 1 305"/>
                <a:gd name="f184" fmla="*/ f131 1 587"/>
                <a:gd name="f185" fmla="*/ f132 1 305"/>
                <a:gd name="f186" fmla="*/ f133 1 305"/>
                <a:gd name="f187" fmla="*/ f134 1 587"/>
                <a:gd name="f188" fmla="*/ f135 1 587"/>
                <a:gd name="f189" fmla="*/ f136 1 305"/>
                <a:gd name="f190" fmla="*/ f137 1 587"/>
                <a:gd name="f191" fmla="*/ f138 1 587"/>
                <a:gd name="f192" fmla="*/ f139 1 305"/>
                <a:gd name="f193" fmla="*/ f140 1 587"/>
                <a:gd name="f194" fmla="*/ f141 1 305"/>
                <a:gd name="f195" fmla="*/ f142 1 587"/>
                <a:gd name="f196" fmla="*/ f143 1 305"/>
                <a:gd name="f197" fmla="*/ f144 1 587"/>
                <a:gd name="f198" fmla="*/ f145 1 305"/>
                <a:gd name="f199" fmla="*/ f146 1 587"/>
                <a:gd name="f200" fmla="*/ f147 1 305"/>
                <a:gd name="f201" fmla="*/ f148 1 587"/>
                <a:gd name="f202" fmla="*/ f149 1 305"/>
                <a:gd name="f203" fmla="*/ f150 1 305"/>
                <a:gd name="f204" fmla="*/ f151 1 587"/>
                <a:gd name="f205" fmla="*/ f152 1 587"/>
                <a:gd name="f206" fmla="*/ f153 1 305"/>
                <a:gd name="f207" fmla="*/ f154 1 305"/>
                <a:gd name="f208" fmla="*/ f155 1 587"/>
                <a:gd name="f209" fmla="*/ f156 1 305"/>
                <a:gd name="f210" fmla="*/ f157 1 587"/>
                <a:gd name="f211" fmla="*/ f158 1 305"/>
                <a:gd name="f212" fmla="*/ f159 1 587"/>
                <a:gd name="f213" fmla="*/ f160 1 305"/>
                <a:gd name="f214" fmla="*/ f161 1 587"/>
                <a:gd name="f215" fmla="*/ f162 1 305"/>
                <a:gd name="f216" fmla="*/ f163 1 305"/>
                <a:gd name="f217" fmla="*/ f164 1 587"/>
                <a:gd name="f218" fmla="*/ f165 1 305"/>
                <a:gd name="f219" fmla="*/ f166 1 587"/>
                <a:gd name="f220" fmla="*/ f167 1 305"/>
                <a:gd name="f221" fmla="*/ f168 1 587"/>
                <a:gd name="f222" fmla="*/ f169 1 305"/>
                <a:gd name="f223" fmla="*/ f170 1 305"/>
                <a:gd name="f224" fmla="*/ f171 1 305"/>
                <a:gd name="f225" fmla="*/ f172 1 587"/>
                <a:gd name="f226" fmla="*/ f173 1 305"/>
                <a:gd name="f227" fmla="*/ f174 1 305"/>
                <a:gd name="f228" fmla="*/ f175 1 305"/>
                <a:gd name="f229" fmla="*/ f176 1 587"/>
                <a:gd name="f230" fmla="*/ f177 1 305"/>
                <a:gd name="f231" fmla="*/ f178 1 305"/>
                <a:gd name="f232" fmla="*/ 0 1 f125"/>
                <a:gd name="f233" fmla="*/ f7 1 f125"/>
                <a:gd name="f234" fmla="*/ 0 1 f126"/>
                <a:gd name="f235" fmla="*/ f8 1 f126"/>
                <a:gd name="f236" fmla="+- f179 0 f1"/>
                <a:gd name="f237" fmla="*/ f180 1 f125"/>
                <a:gd name="f238" fmla="*/ f181 1 f126"/>
                <a:gd name="f239" fmla="*/ f182 1 f126"/>
                <a:gd name="f240" fmla="*/ f183 1 f125"/>
                <a:gd name="f241" fmla="*/ f184 1 f126"/>
                <a:gd name="f242" fmla="*/ f185 1 f125"/>
                <a:gd name="f243" fmla="*/ f186 1 f125"/>
                <a:gd name="f244" fmla="*/ f187 1 f126"/>
                <a:gd name="f245" fmla="*/ f188 1 f126"/>
                <a:gd name="f246" fmla="*/ f189 1 f125"/>
                <a:gd name="f247" fmla="*/ f190 1 f126"/>
                <a:gd name="f248" fmla="*/ f191 1 f126"/>
                <a:gd name="f249" fmla="*/ f192 1 f125"/>
                <a:gd name="f250" fmla="*/ f193 1 f126"/>
                <a:gd name="f251" fmla="*/ f194 1 f125"/>
                <a:gd name="f252" fmla="*/ f195 1 f126"/>
                <a:gd name="f253" fmla="*/ f196 1 f125"/>
                <a:gd name="f254" fmla="*/ f197 1 f126"/>
                <a:gd name="f255" fmla="*/ f198 1 f125"/>
                <a:gd name="f256" fmla="*/ f199 1 f126"/>
                <a:gd name="f257" fmla="*/ f200 1 f125"/>
                <a:gd name="f258" fmla="*/ f201 1 f126"/>
                <a:gd name="f259" fmla="*/ f202 1 f125"/>
                <a:gd name="f260" fmla="*/ f203 1 f125"/>
                <a:gd name="f261" fmla="*/ f204 1 f126"/>
                <a:gd name="f262" fmla="*/ f205 1 f126"/>
                <a:gd name="f263" fmla="*/ f206 1 f125"/>
                <a:gd name="f264" fmla="*/ f207 1 f125"/>
                <a:gd name="f265" fmla="*/ f208 1 f126"/>
                <a:gd name="f266" fmla="*/ f209 1 f125"/>
                <a:gd name="f267" fmla="*/ f210 1 f126"/>
                <a:gd name="f268" fmla="*/ f211 1 f125"/>
                <a:gd name="f269" fmla="*/ f212 1 f126"/>
                <a:gd name="f270" fmla="*/ f213 1 f125"/>
                <a:gd name="f271" fmla="*/ f214 1 f126"/>
                <a:gd name="f272" fmla="*/ f215 1 f125"/>
                <a:gd name="f273" fmla="*/ f216 1 f125"/>
                <a:gd name="f274" fmla="*/ f217 1 f126"/>
                <a:gd name="f275" fmla="*/ f218 1 f125"/>
                <a:gd name="f276" fmla="*/ f219 1 f126"/>
                <a:gd name="f277" fmla="*/ f220 1 f125"/>
                <a:gd name="f278" fmla="*/ f221 1 f126"/>
                <a:gd name="f279" fmla="*/ f222 1 f125"/>
                <a:gd name="f280" fmla="*/ f223 1 f125"/>
                <a:gd name="f281" fmla="*/ f224 1 f125"/>
                <a:gd name="f282" fmla="*/ f225 1 f126"/>
                <a:gd name="f283" fmla="*/ f226 1 f125"/>
                <a:gd name="f284" fmla="*/ f227 1 f125"/>
                <a:gd name="f285" fmla="*/ f228 1 f125"/>
                <a:gd name="f286" fmla="*/ f229 1 f126"/>
                <a:gd name="f287" fmla="*/ f230 1 f125"/>
                <a:gd name="f288" fmla="*/ f231 1 f125"/>
                <a:gd name="f289" fmla="*/ f232 f120 1"/>
                <a:gd name="f290" fmla="*/ f233 f120 1"/>
                <a:gd name="f291" fmla="*/ f235 f121 1"/>
                <a:gd name="f292" fmla="*/ f234 f121 1"/>
                <a:gd name="f293" fmla="*/ f237 f120 1"/>
                <a:gd name="f294" fmla="*/ f238 f121 1"/>
                <a:gd name="f295" fmla="*/ f239 f121 1"/>
                <a:gd name="f296" fmla="*/ f240 f120 1"/>
                <a:gd name="f297" fmla="*/ f241 f121 1"/>
                <a:gd name="f298" fmla="*/ f242 f120 1"/>
                <a:gd name="f299" fmla="*/ f243 f120 1"/>
                <a:gd name="f300" fmla="*/ f244 f121 1"/>
                <a:gd name="f301" fmla="*/ f245 f121 1"/>
                <a:gd name="f302" fmla="*/ f246 f120 1"/>
                <a:gd name="f303" fmla="*/ f247 f121 1"/>
                <a:gd name="f304" fmla="*/ f248 f121 1"/>
                <a:gd name="f305" fmla="*/ f249 f120 1"/>
                <a:gd name="f306" fmla="*/ f250 f121 1"/>
                <a:gd name="f307" fmla="*/ f251 f120 1"/>
                <a:gd name="f308" fmla="*/ f252 f121 1"/>
                <a:gd name="f309" fmla="*/ f253 f120 1"/>
                <a:gd name="f310" fmla="*/ f254 f121 1"/>
                <a:gd name="f311" fmla="*/ f255 f120 1"/>
                <a:gd name="f312" fmla="*/ f256 f121 1"/>
                <a:gd name="f313" fmla="*/ f257 f120 1"/>
                <a:gd name="f314" fmla="*/ f258 f121 1"/>
                <a:gd name="f315" fmla="*/ f259 f120 1"/>
                <a:gd name="f316" fmla="*/ f260 f120 1"/>
                <a:gd name="f317" fmla="*/ f261 f121 1"/>
                <a:gd name="f318" fmla="*/ f262 f121 1"/>
                <a:gd name="f319" fmla="*/ f263 f120 1"/>
                <a:gd name="f320" fmla="*/ f264 f120 1"/>
                <a:gd name="f321" fmla="*/ f265 f121 1"/>
                <a:gd name="f322" fmla="*/ f266 f120 1"/>
                <a:gd name="f323" fmla="*/ f267 f121 1"/>
                <a:gd name="f324" fmla="*/ f268 f120 1"/>
                <a:gd name="f325" fmla="*/ f269 f121 1"/>
                <a:gd name="f326" fmla="*/ f270 f120 1"/>
                <a:gd name="f327" fmla="*/ f271 f121 1"/>
                <a:gd name="f328" fmla="*/ f272 f120 1"/>
                <a:gd name="f329" fmla="*/ f273 f120 1"/>
                <a:gd name="f330" fmla="*/ f274 f121 1"/>
                <a:gd name="f331" fmla="*/ f275 f120 1"/>
                <a:gd name="f332" fmla="*/ f276 f121 1"/>
                <a:gd name="f333" fmla="*/ f277 f120 1"/>
                <a:gd name="f334" fmla="*/ f278 f121 1"/>
                <a:gd name="f335" fmla="*/ f279 f120 1"/>
                <a:gd name="f336" fmla="*/ f280 f120 1"/>
                <a:gd name="f337" fmla="*/ f281 f120 1"/>
                <a:gd name="f338" fmla="*/ f282 f121 1"/>
                <a:gd name="f339" fmla="*/ f283 f120 1"/>
                <a:gd name="f340" fmla="*/ f284 f120 1"/>
                <a:gd name="f341" fmla="*/ f285 f120 1"/>
                <a:gd name="f342" fmla="*/ f286 f121 1"/>
                <a:gd name="f343" fmla="*/ f287 f120 1"/>
                <a:gd name="f344" fmla="*/ f288 f120 1"/>
              </a:gdLst>
              <a:ahLst/>
              <a:cxnLst>
                <a:cxn ang="3cd4">
                  <a:pos x="hc" y="t"/>
                </a:cxn>
                <a:cxn ang="0">
                  <a:pos x="r" y="vc"/>
                </a:cxn>
                <a:cxn ang="cd4">
                  <a:pos x="hc" y="b"/>
                </a:cxn>
                <a:cxn ang="cd2">
                  <a:pos x="l" y="vc"/>
                </a:cxn>
                <a:cxn ang="f236">
                  <a:pos x="f293" y="f294"/>
                </a:cxn>
                <a:cxn ang="f236">
                  <a:pos x="f293" y="f295"/>
                </a:cxn>
                <a:cxn ang="f236">
                  <a:pos x="f296" y="f297"/>
                </a:cxn>
                <a:cxn ang="f236">
                  <a:pos x="f298" y="f297"/>
                </a:cxn>
                <a:cxn ang="f236">
                  <a:pos x="f299" y="f300"/>
                </a:cxn>
                <a:cxn ang="f236">
                  <a:pos x="f299" y="f301"/>
                </a:cxn>
                <a:cxn ang="f236">
                  <a:pos x="f302" y="f303"/>
                </a:cxn>
                <a:cxn ang="f236">
                  <a:pos x="f298" y="f304"/>
                </a:cxn>
                <a:cxn ang="f236">
                  <a:pos x="f305" y="f304"/>
                </a:cxn>
                <a:cxn ang="f236">
                  <a:pos x="f293" y="f306"/>
                </a:cxn>
                <a:cxn ang="f236">
                  <a:pos x="f293" y="f294"/>
                </a:cxn>
                <a:cxn ang="f236">
                  <a:pos x="f307" y="f308"/>
                </a:cxn>
                <a:cxn ang="f236">
                  <a:pos x="f309" y="f308"/>
                </a:cxn>
                <a:cxn ang="f236">
                  <a:pos x="f309" y="f310"/>
                </a:cxn>
                <a:cxn ang="f236">
                  <a:pos x="f307" y="f310"/>
                </a:cxn>
                <a:cxn ang="f236">
                  <a:pos x="f307" y="f308"/>
                </a:cxn>
                <a:cxn ang="f236">
                  <a:pos x="f311" y="f312"/>
                </a:cxn>
                <a:cxn ang="f236">
                  <a:pos x="f313" y="f314"/>
                </a:cxn>
                <a:cxn ang="f236">
                  <a:pos x="f315" y="f314"/>
                </a:cxn>
                <a:cxn ang="f236">
                  <a:pos x="f316" y="f317"/>
                </a:cxn>
                <a:cxn ang="f236">
                  <a:pos x="f315" y="f318"/>
                </a:cxn>
                <a:cxn ang="f236">
                  <a:pos x="f319" y="f318"/>
                </a:cxn>
                <a:cxn ang="f236">
                  <a:pos x="f311" y="f312"/>
                </a:cxn>
                <a:cxn ang="f236">
                  <a:pos x="f320" y="f321"/>
                </a:cxn>
                <a:cxn ang="f236">
                  <a:pos x="f322" y="f323"/>
                </a:cxn>
                <a:cxn ang="f236">
                  <a:pos x="f324" y="f325"/>
                </a:cxn>
                <a:cxn ang="f236">
                  <a:pos x="f326" y="f327"/>
                </a:cxn>
                <a:cxn ang="f236">
                  <a:pos x="f328" y="f321"/>
                </a:cxn>
                <a:cxn ang="f236">
                  <a:pos x="f329" y="f330"/>
                </a:cxn>
                <a:cxn ang="f236">
                  <a:pos x="f331" y="f332"/>
                </a:cxn>
                <a:cxn ang="f236">
                  <a:pos x="f320" y="f321"/>
                </a:cxn>
                <a:cxn ang="f236">
                  <a:pos x="f333" y="f334"/>
                </a:cxn>
                <a:cxn ang="f236">
                  <a:pos x="f335" y="f327"/>
                </a:cxn>
                <a:cxn ang="f236">
                  <a:pos x="f336" y="f334"/>
                </a:cxn>
                <a:cxn ang="f236">
                  <a:pos x="f333" y="f334"/>
                </a:cxn>
                <a:cxn ang="f236">
                  <a:pos x="f337" y="f338"/>
                </a:cxn>
                <a:cxn ang="f236">
                  <a:pos x="f339" y="f338"/>
                </a:cxn>
                <a:cxn ang="f236">
                  <a:pos x="f340" y="f334"/>
                </a:cxn>
                <a:cxn ang="f236">
                  <a:pos x="f341" y="f334"/>
                </a:cxn>
                <a:cxn ang="f236">
                  <a:pos x="f341" y="f342"/>
                </a:cxn>
                <a:cxn ang="f236">
                  <a:pos x="f343" y="f342"/>
                </a:cxn>
                <a:cxn ang="f236">
                  <a:pos x="f343" y="f334"/>
                </a:cxn>
                <a:cxn ang="f236">
                  <a:pos x="f344" y="f334"/>
                </a:cxn>
                <a:cxn ang="f236">
                  <a:pos x="f337" y="f338"/>
                </a:cxn>
              </a:cxnLst>
              <a:rect l="f289" t="f292" r="f290" b="f291"/>
              <a:pathLst>
                <a:path w="305" h="587">
                  <a:moveTo>
                    <a:pt x="f6" y="f9"/>
                  </a:moveTo>
                  <a:cubicBezTo>
                    <a:pt x="f6" y="f10"/>
                    <a:pt x="f6" y="f11"/>
                    <a:pt x="f6" y="f12"/>
                  </a:cubicBezTo>
                  <a:cubicBezTo>
                    <a:pt x="f6" y="f13"/>
                    <a:pt x="f13" y="f6"/>
                    <a:pt x="f14" y="f6"/>
                  </a:cubicBezTo>
                  <a:cubicBezTo>
                    <a:pt x="f15" y="f6"/>
                    <a:pt x="f16" y="f6"/>
                    <a:pt x="f17" y="f6"/>
                  </a:cubicBezTo>
                  <a:cubicBezTo>
                    <a:pt x="f18" y="f6"/>
                    <a:pt x="f7" y="f19"/>
                    <a:pt x="f7" y="f20"/>
                  </a:cubicBezTo>
                  <a:cubicBezTo>
                    <a:pt x="f7" y="f21"/>
                    <a:pt x="f7" y="f22"/>
                    <a:pt x="f7" y="f23"/>
                  </a:cubicBezTo>
                  <a:cubicBezTo>
                    <a:pt x="f7" y="f24"/>
                    <a:pt x="f25" y="f26"/>
                    <a:pt x="f27" y="f28"/>
                  </a:cubicBezTo>
                  <a:cubicBezTo>
                    <a:pt x="f29" y="f30"/>
                    <a:pt x="f31" y="f8"/>
                    <a:pt x="f17" y="f8"/>
                  </a:cubicBezTo>
                  <a:cubicBezTo>
                    <a:pt x="f32" y="f8"/>
                    <a:pt x="f33" y="f8"/>
                    <a:pt x="f34" y="f8"/>
                  </a:cubicBezTo>
                  <a:cubicBezTo>
                    <a:pt x="f19" y="f8"/>
                    <a:pt x="f6" y="f35"/>
                    <a:pt x="f6" y="f36"/>
                  </a:cubicBezTo>
                  <a:cubicBezTo>
                    <a:pt x="f6" y="f37"/>
                    <a:pt x="f6" y="f38"/>
                    <a:pt x="f6" y="f9"/>
                  </a:cubicBezTo>
                  <a:close/>
                  <a:moveTo>
                    <a:pt x="f39" y="f40"/>
                  </a:moveTo>
                  <a:cubicBezTo>
                    <a:pt x="f41" y="f40"/>
                    <a:pt x="f42" y="f40"/>
                    <a:pt x="f43" y="f40"/>
                  </a:cubicBezTo>
                  <a:cubicBezTo>
                    <a:pt x="f43" y="f44"/>
                    <a:pt x="f43" y="f2"/>
                    <a:pt x="f43" y="f45"/>
                  </a:cubicBezTo>
                  <a:cubicBezTo>
                    <a:pt x="f42" y="f45"/>
                    <a:pt x="f41" y="f45"/>
                    <a:pt x="f39" y="f45"/>
                  </a:cubicBezTo>
                  <a:cubicBezTo>
                    <a:pt x="f39" y="f2"/>
                    <a:pt x="f39" y="f44"/>
                    <a:pt x="f39" y="f40"/>
                  </a:cubicBezTo>
                  <a:close/>
                  <a:moveTo>
                    <a:pt x="f46" y="f47"/>
                  </a:moveTo>
                  <a:cubicBezTo>
                    <a:pt x="f48" y="f49"/>
                    <a:pt x="f50" y="f51"/>
                    <a:pt x="f33" y="f51"/>
                  </a:cubicBezTo>
                  <a:cubicBezTo>
                    <a:pt x="f52" y="f51"/>
                    <a:pt x="f53" y="f51"/>
                    <a:pt x="f32" y="f51"/>
                  </a:cubicBezTo>
                  <a:cubicBezTo>
                    <a:pt x="f54" y="f51"/>
                    <a:pt x="f55" y="f49"/>
                    <a:pt x="f56" y="f57"/>
                  </a:cubicBezTo>
                  <a:cubicBezTo>
                    <a:pt x="f55" y="f58"/>
                    <a:pt x="f54" y="f59"/>
                    <a:pt x="f32" y="f59"/>
                  </a:cubicBezTo>
                  <a:cubicBezTo>
                    <a:pt x="f60" y="f59"/>
                    <a:pt x="f61" y="f59"/>
                    <a:pt x="f62" y="f59"/>
                  </a:cubicBezTo>
                  <a:cubicBezTo>
                    <a:pt x="f50" y="f59"/>
                    <a:pt x="f63" y="f64"/>
                    <a:pt x="f46" y="f47"/>
                  </a:cubicBezTo>
                  <a:close/>
                  <a:moveTo>
                    <a:pt x="f65" y="f66"/>
                  </a:moveTo>
                  <a:cubicBezTo>
                    <a:pt x="f67" y="f68"/>
                    <a:pt x="f69" y="f23"/>
                    <a:pt x="f67" y="f70"/>
                  </a:cubicBezTo>
                  <a:cubicBezTo>
                    <a:pt x="f71" y="f72"/>
                    <a:pt x="f73" y="f74"/>
                    <a:pt x="f75" y="f74"/>
                  </a:cubicBezTo>
                  <a:cubicBezTo>
                    <a:pt x="f76" y="f74"/>
                    <a:pt x="f77" y="f78"/>
                    <a:pt x="f79" y="f80"/>
                  </a:cubicBezTo>
                  <a:cubicBezTo>
                    <a:pt x="f81" y="f82"/>
                    <a:pt x="f83" y="f84"/>
                    <a:pt x="f85" y="f66"/>
                  </a:cubicBezTo>
                  <a:cubicBezTo>
                    <a:pt x="f83" y="f86"/>
                    <a:pt x="f83" y="f70"/>
                    <a:pt x="f87" y="f78"/>
                  </a:cubicBezTo>
                  <a:cubicBezTo>
                    <a:pt x="f88" y="f89"/>
                    <a:pt x="f90" y="f91"/>
                    <a:pt x="f92" y="f93"/>
                  </a:cubicBezTo>
                  <a:cubicBezTo>
                    <a:pt x="f94" y="f80"/>
                    <a:pt x="f67" y="f23"/>
                    <a:pt x="f65" y="f66"/>
                  </a:cubicBezTo>
                  <a:close/>
                  <a:moveTo>
                    <a:pt x="f95" y="f96"/>
                  </a:moveTo>
                  <a:cubicBezTo>
                    <a:pt x="f97" y="f80"/>
                    <a:pt x="f98" y="f80"/>
                    <a:pt x="f99" y="f80"/>
                  </a:cubicBezTo>
                  <a:cubicBezTo>
                    <a:pt x="f100" y="f80"/>
                    <a:pt x="f101" y="f102"/>
                    <a:pt x="f103" y="f96"/>
                  </a:cubicBezTo>
                  <a:cubicBezTo>
                    <a:pt x="f104" y="f96"/>
                    <a:pt x="f105" y="f96"/>
                    <a:pt x="f95" y="f96"/>
                  </a:cubicBezTo>
                  <a:close/>
                  <a:moveTo>
                    <a:pt x="f106" y="f107"/>
                  </a:moveTo>
                  <a:cubicBezTo>
                    <a:pt x="f104" y="f107"/>
                    <a:pt x="f108" y="f107"/>
                    <a:pt x="f109" y="f107"/>
                  </a:cubicBezTo>
                  <a:cubicBezTo>
                    <a:pt x="f109" y="f110"/>
                    <a:pt x="f111" y="f86"/>
                    <a:pt x="f111" y="f96"/>
                  </a:cubicBezTo>
                  <a:cubicBezTo>
                    <a:pt x="f112" y="f96"/>
                    <a:pt x="f112" y="f96"/>
                    <a:pt x="f112" y="f96"/>
                  </a:cubicBezTo>
                  <a:cubicBezTo>
                    <a:pt x="f112" y="f113"/>
                    <a:pt x="f112" y="f80"/>
                    <a:pt x="f112" y="f114"/>
                  </a:cubicBezTo>
                  <a:cubicBezTo>
                    <a:pt x="f108" y="f114"/>
                    <a:pt x="f115" y="f114"/>
                    <a:pt x="f116" y="f114"/>
                  </a:cubicBezTo>
                  <a:cubicBezTo>
                    <a:pt x="f116" y="f102"/>
                    <a:pt x="f116" y="f113"/>
                    <a:pt x="f116" y="f96"/>
                  </a:cubicBezTo>
                  <a:cubicBezTo>
                    <a:pt x="f117" y="f96"/>
                    <a:pt x="f117" y="f96"/>
                    <a:pt x="f117" y="f96"/>
                  </a:cubicBezTo>
                  <a:cubicBezTo>
                    <a:pt x="f118" y="f86"/>
                    <a:pt x="f118" y="f110"/>
                    <a:pt x="f106" y="f10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56">
              <a:extLst>
                <a:ext uri="{FF2B5EF4-FFF2-40B4-BE49-F238E27FC236}">
                  <a16:creationId xmlns:a16="http://schemas.microsoft.com/office/drawing/2014/main" id="{B5B9DF5A-A0D9-16AB-FA87-E97B71BD95FF}"/>
                </a:ext>
              </a:extLst>
            </p:cNvPr>
            <p:cNvSpPr/>
            <p:nvPr/>
          </p:nvSpPr>
          <p:spPr>
            <a:xfrm>
              <a:off x="7453612" y="2544720"/>
              <a:ext cx="1171748" cy="912214"/>
            </a:xfrm>
            <a:custGeom>
              <a:avLst/>
              <a:gdLst>
                <a:gd name="f0" fmla="val 10800000"/>
                <a:gd name="f1" fmla="val 5400000"/>
                <a:gd name="f2" fmla="val 180"/>
                <a:gd name="f3" fmla="val w"/>
                <a:gd name="f4" fmla="val h"/>
                <a:gd name="f5" fmla="val 0"/>
                <a:gd name="f6" fmla="val 384"/>
                <a:gd name="f7" fmla="val 298"/>
                <a:gd name="f8" fmla="val 5"/>
                <a:gd name="f9" fmla="val 242"/>
                <a:gd name="f10" fmla="val 3"/>
                <a:gd name="f11" fmla="val 190"/>
                <a:gd name="f12" fmla="val 38"/>
                <a:gd name="f13" fmla="val 143"/>
                <a:gd name="f14" fmla="val 57"/>
                <a:gd name="f15" fmla="val 117"/>
                <a:gd name="f16" fmla="val 72"/>
                <a:gd name="f17" fmla="val 88"/>
                <a:gd name="f18" fmla="val 90"/>
                <a:gd name="f19" fmla="val 61"/>
                <a:gd name="f20" fmla="val 96"/>
                <a:gd name="f21" fmla="val 51"/>
                <a:gd name="f22" fmla="val 98"/>
                <a:gd name="f23" fmla="val 42"/>
                <a:gd name="f24" fmla="val 31"/>
                <a:gd name="f25" fmla="val 97"/>
                <a:gd name="f26" fmla="val 21"/>
                <a:gd name="f27" fmla="val 11"/>
                <a:gd name="f28" fmla="val 135"/>
                <a:gd name="f29" fmla="val 155"/>
                <a:gd name="f30" fmla="val 22"/>
                <a:gd name="f31" fmla="val 34"/>
                <a:gd name="f32" fmla="val 181"/>
                <a:gd name="f33" fmla="val 206"/>
                <a:gd name="f34" fmla="val 232"/>
                <a:gd name="f35" fmla="val 23"/>
                <a:gd name="f36" fmla="val 12"/>
                <a:gd name="f37" fmla="val 252"/>
                <a:gd name="f38" fmla="val 270"/>
                <a:gd name="f39" fmla="val 291"/>
                <a:gd name="f40" fmla="val 13"/>
                <a:gd name="f41" fmla="val 290"/>
                <a:gd name="f42" fmla="val 26"/>
                <a:gd name="f43" fmla="val 39"/>
                <a:gd name="f44" fmla="val 44"/>
                <a:gd name="f45" fmla="val 293"/>
                <a:gd name="f46" fmla="val 295"/>
                <a:gd name="f47" fmla="val 55"/>
                <a:gd name="f48" fmla="val 319"/>
                <a:gd name="f49" fmla="val 93"/>
                <a:gd name="f50" fmla="val 342"/>
                <a:gd name="f51" fmla="val 131"/>
                <a:gd name="f52" fmla="val 366"/>
                <a:gd name="f53" fmla="val 169"/>
                <a:gd name="f54" fmla="val 377"/>
                <a:gd name="f55" fmla="val 187"/>
                <a:gd name="f56" fmla="val 383"/>
                <a:gd name="f57" fmla="val 205"/>
                <a:gd name="f58" fmla="val 226"/>
                <a:gd name="f59" fmla="val 250"/>
                <a:gd name="f60" fmla="val 274"/>
                <a:gd name="f61" fmla="val 257"/>
                <a:gd name="f62" fmla="val 194"/>
                <a:gd name="f63" fmla="val 237"/>
                <a:gd name="f64" fmla="val 272"/>
                <a:gd name="f65" fmla="val 217"/>
                <a:gd name="f66" fmla="val 174"/>
                <a:gd name="f67" fmla="val 151"/>
                <a:gd name="f68" fmla="val 116"/>
                <a:gd name="f69" fmla="val 150"/>
                <a:gd name="f70" fmla="+- 0 0 -90"/>
                <a:gd name="f71" fmla="*/ f3 1 384"/>
                <a:gd name="f72" fmla="*/ f4 1 298"/>
                <a:gd name="f73" fmla="+- f7 0 f5"/>
                <a:gd name="f74" fmla="+- f6 0 f5"/>
                <a:gd name="f75" fmla="*/ f70 f0 1"/>
                <a:gd name="f76" fmla="*/ f74 1 384"/>
                <a:gd name="f77" fmla="*/ f73 1 298"/>
                <a:gd name="f78" fmla="*/ 5 f74 1"/>
                <a:gd name="f79" fmla="*/ 298 f73 1"/>
                <a:gd name="f80" fmla="*/ 38 f74 1"/>
                <a:gd name="f81" fmla="*/ 143 f73 1"/>
                <a:gd name="f82" fmla="*/ 90 f74 1"/>
                <a:gd name="f83" fmla="*/ 61 f73 1"/>
                <a:gd name="f84" fmla="*/ 98 f74 1"/>
                <a:gd name="f85" fmla="*/ 31 f73 1"/>
                <a:gd name="f86" fmla="*/ 97 f74 1"/>
                <a:gd name="f87" fmla="*/ 0 f73 1"/>
                <a:gd name="f88" fmla="*/ 155 f74 1"/>
                <a:gd name="f89" fmla="*/ 34 f73 1"/>
                <a:gd name="f90" fmla="*/ 232 f74 1"/>
                <a:gd name="f91" fmla="*/ 291 f74 1"/>
                <a:gd name="f92" fmla="*/ 39 f73 1"/>
                <a:gd name="f93" fmla="*/ 295 f74 1"/>
                <a:gd name="f94" fmla="*/ 55 f73 1"/>
                <a:gd name="f95" fmla="*/ 366 f74 1"/>
                <a:gd name="f96" fmla="*/ 169 f73 1"/>
                <a:gd name="f97" fmla="*/ 384 f74 1"/>
                <a:gd name="f98" fmla="*/ 226 f73 1"/>
                <a:gd name="f99" fmla="*/ 194 f74 1"/>
                <a:gd name="f100" fmla="*/ 252 f73 1"/>
                <a:gd name="f101" fmla="*/ 272 f74 1"/>
                <a:gd name="f102" fmla="*/ 174 f73 1"/>
                <a:gd name="f103" fmla="*/ 96 f73 1"/>
                <a:gd name="f104" fmla="*/ 116 f74 1"/>
                <a:gd name="f105" fmla="*/ f75 1 f2"/>
                <a:gd name="f106" fmla="*/ f78 1 384"/>
                <a:gd name="f107" fmla="*/ f79 1 298"/>
                <a:gd name="f108" fmla="*/ f80 1 384"/>
                <a:gd name="f109" fmla="*/ f81 1 298"/>
                <a:gd name="f110" fmla="*/ f82 1 384"/>
                <a:gd name="f111" fmla="*/ f83 1 298"/>
                <a:gd name="f112" fmla="*/ f84 1 384"/>
                <a:gd name="f113" fmla="*/ f85 1 298"/>
                <a:gd name="f114" fmla="*/ f86 1 384"/>
                <a:gd name="f115" fmla="*/ f87 1 298"/>
                <a:gd name="f116" fmla="*/ f88 1 384"/>
                <a:gd name="f117" fmla="*/ f89 1 298"/>
                <a:gd name="f118" fmla="*/ f90 1 384"/>
                <a:gd name="f119" fmla="*/ f91 1 384"/>
                <a:gd name="f120" fmla="*/ f92 1 298"/>
                <a:gd name="f121" fmla="*/ f93 1 384"/>
                <a:gd name="f122" fmla="*/ f94 1 298"/>
                <a:gd name="f123" fmla="*/ f95 1 384"/>
                <a:gd name="f124" fmla="*/ f96 1 298"/>
                <a:gd name="f125" fmla="*/ f97 1 384"/>
                <a:gd name="f126" fmla="*/ f98 1 298"/>
                <a:gd name="f127" fmla="*/ f99 1 384"/>
                <a:gd name="f128" fmla="*/ f100 1 298"/>
                <a:gd name="f129" fmla="*/ f101 1 384"/>
                <a:gd name="f130" fmla="*/ f102 1 298"/>
                <a:gd name="f131" fmla="*/ f103 1 298"/>
                <a:gd name="f132" fmla="*/ f104 1 384"/>
                <a:gd name="f133" fmla="*/ 0 1 f76"/>
                <a:gd name="f134" fmla="*/ f6 1 f76"/>
                <a:gd name="f135" fmla="*/ 0 1 f77"/>
                <a:gd name="f136" fmla="*/ f7 1 f77"/>
                <a:gd name="f137" fmla="+- f105 0 f1"/>
                <a:gd name="f138" fmla="*/ f106 1 f76"/>
                <a:gd name="f139" fmla="*/ f107 1 f77"/>
                <a:gd name="f140" fmla="*/ f108 1 f76"/>
                <a:gd name="f141" fmla="*/ f109 1 f77"/>
                <a:gd name="f142" fmla="*/ f110 1 f76"/>
                <a:gd name="f143" fmla="*/ f111 1 f77"/>
                <a:gd name="f144" fmla="*/ f112 1 f76"/>
                <a:gd name="f145" fmla="*/ f113 1 f77"/>
                <a:gd name="f146" fmla="*/ f114 1 f76"/>
                <a:gd name="f147" fmla="*/ f115 1 f77"/>
                <a:gd name="f148" fmla="*/ f116 1 f76"/>
                <a:gd name="f149" fmla="*/ f117 1 f77"/>
                <a:gd name="f150" fmla="*/ f118 1 f76"/>
                <a:gd name="f151" fmla="*/ f119 1 f76"/>
                <a:gd name="f152" fmla="*/ f120 1 f77"/>
                <a:gd name="f153" fmla="*/ f121 1 f76"/>
                <a:gd name="f154" fmla="*/ f122 1 f77"/>
                <a:gd name="f155" fmla="*/ f123 1 f76"/>
                <a:gd name="f156" fmla="*/ f124 1 f77"/>
                <a:gd name="f157" fmla="*/ f125 1 f76"/>
                <a:gd name="f158" fmla="*/ f126 1 f77"/>
                <a:gd name="f159" fmla="*/ f127 1 f76"/>
                <a:gd name="f160" fmla="*/ f128 1 f77"/>
                <a:gd name="f161" fmla="*/ f129 1 f76"/>
                <a:gd name="f162" fmla="*/ f130 1 f77"/>
                <a:gd name="f163" fmla="*/ f131 1 f77"/>
                <a:gd name="f164" fmla="*/ f132 1 f76"/>
                <a:gd name="f165" fmla="*/ f133 f71 1"/>
                <a:gd name="f166" fmla="*/ f134 f71 1"/>
                <a:gd name="f167" fmla="*/ f136 f72 1"/>
                <a:gd name="f168" fmla="*/ f135 f72 1"/>
                <a:gd name="f169" fmla="*/ f138 f71 1"/>
                <a:gd name="f170" fmla="*/ f139 f72 1"/>
                <a:gd name="f171" fmla="*/ f140 f71 1"/>
                <a:gd name="f172" fmla="*/ f141 f72 1"/>
                <a:gd name="f173" fmla="*/ f142 f71 1"/>
                <a:gd name="f174" fmla="*/ f143 f72 1"/>
                <a:gd name="f175" fmla="*/ f144 f71 1"/>
                <a:gd name="f176" fmla="*/ f145 f72 1"/>
                <a:gd name="f177" fmla="*/ f146 f71 1"/>
                <a:gd name="f178" fmla="*/ f147 f72 1"/>
                <a:gd name="f179" fmla="*/ f148 f71 1"/>
                <a:gd name="f180" fmla="*/ f149 f72 1"/>
                <a:gd name="f181" fmla="*/ f150 f71 1"/>
                <a:gd name="f182" fmla="*/ f151 f71 1"/>
                <a:gd name="f183" fmla="*/ f152 f72 1"/>
                <a:gd name="f184" fmla="*/ f153 f71 1"/>
                <a:gd name="f185" fmla="*/ f154 f72 1"/>
                <a:gd name="f186" fmla="*/ f155 f71 1"/>
                <a:gd name="f187" fmla="*/ f156 f72 1"/>
                <a:gd name="f188" fmla="*/ f157 f71 1"/>
                <a:gd name="f189" fmla="*/ f158 f72 1"/>
                <a:gd name="f190" fmla="*/ f159 f71 1"/>
                <a:gd name="f191" fmla="*/ f160 f72 1"/>
                <a:gd name="f192" fmla="*/ f161 f71 1"/>
                <a:gd name="f193" fmla="*/ f162 f72 1"/>
                <a:gd name="f194" fmla="*/ f163 f72 1"/>
                <a:gd name="f195" fmla="*/ f164 f71 1"/>
              </a:gdLst>
              <a:ahLst/>
              <a:cxnLst>
                <a:cxn ang="3cd4">
                  <a:pos x="hc" y="t"/>
                </a:cxn>
                <a:cxn ang="0">
                  <a:pos x="r" y="vc"/>
                </a:cxn>
                <a:cxn ang="cd4">
                  <a:pos x="hc" y="b"/>
                </a:cxn>
                <a:cxn ang="cd2">
                  <a:pos x="l" y="vc"/>
                </a:cxn>
                <a:cxn ang="f137">
                  <a:pos x="f169" y="f170"/>
                </a:cxn>
                <a:cxn ang="f137">
                  <a:pos x="f171" y="f172"/>
                </a:cxn>
                <a:cxn ang="f137">
                  <a:pos x="f173" y="f174"/>
                </a:cxn>
                <a:cxn ang="f137">
                  <a:pos x="f175" y="f176"/>
                </a:cxn>
                <a:cxn ang="f137">
                  <a:pos x="f177" y="f178"/>
                </a:cxn>
                <a:cxn ang="f137">
                  <a:pos x="f179" y="f178"/>
                </a:cxn>
                <a:cxn ang="f137">
                  <a:pos x="f179" y="f180"/>
                </a:cxn>
                <a:cxn ang="f137">
                  <a:pos x="f181" y="f180"/>
                </a:cxn>
                <a:cxn ang="f137">
                  <a:pos x="f181" y="f178"/>
                </a:cxn>
                <a:cxn ang="f137">
                  <a:pos x="f182" y="f178"/>
                </a:cxn>
                <a:cxn ang="f137">
                  <a:pos x="f182" y="f183"/>
                </a:cxn>
                <a:cxn ang="f137">
                  <a:pos x="f184" y="f185"/>
                </a:cxn>
                <a:cxn ang="f137">
                  <a:pos x="f186" y="f187"/>
                </a:cxn>
                <a:cxn ang="f137">
                  <a:pos x="f188" y="f189"/>
                </a:cxn>
                <a:cxn ang="f137">
                  <a:pos x="f188" y="f170"/>
                </a:cxn>
                <a:cxn ang="f137">
                  <a:pos x="f169" y="f170"/>
                </a:cxn>
                <a:cxn ang="f137">
                  <a:pos x="f190" y="f191"/>
                </a:cxn>
                <a:cxn ang="f137">
                  <a:pos x="f192" y="f193"/>
                </a:cxn>
                <a:cxn ang="f137">
                  <a:pos x="f190" y="f194"/>
                </a:cxn>
                <a:cxn ang="f137">
                  <a:pos x="f195" y="f193"/>
                </a:cxn>
                <a:cxn ang="f137">
                  <a:pos x="f190" y="f191"/>
                </a:cxn>
              </a:cxnLst>
              <a:rect l="f165" t="f168" r="f166" b="f167"/>
              <a:pathLst>
                <a:path w="384" h="298">
                  <a:moveTo>
                    <a:pt x="f8" y="f7"/>
                  </a:moveTo>
                  <a:cubicBezTo>
                    <a:pt x="f5" y="f9"/>
                    <a:pt x="f10" y="f11"/>
                    <a:pt x="f12" y="f13"/>
                  </a:cubicBezTo>
                  <a:cubicBezTo>
                    <a:pt x="f14" y="f15"/>
                    <a:pt x="f16" y="f17"/>
                    <a:pt x="f18" y="f19"/>
                  </a:cubicBezTo>
                  <a:cubicBezTo>
                    <a:pt x="f20" y="f21"/>
                    <a:pt x="f22" y="f23"/>
                    <a:pt x="f22" y="f24"/>
                  </a:cubicBezTo>
                  <a:cubicBezTo>
                    <a:pt x="f25" y="f26"/>
                    <a:pt x="f25" y="f27"/>
                    <a:pt x="f25" y="f5"/>
                  </a:cubicBezTo>
                  <a:cubicBezTo>
                    <a:pt x="f15" y="f5"/>
                    <a:pt x="f28" y="f5"/>
                    <a:pt x="f29" y="f5"/>
                  </a:cubicBezTo>
                  <a:cubicBezTo>
                    <a:pt x="f29" y="f27"/>
                    <a:pt x="f29" y="f30"/>
                    <a:pt x="f29" y="f31"/>
                  </a:cubicBezTo>
                  <a:cubicBezTo>
                    <a:pt x="f32" y="f31"/>
                    <a:pt x="f33" y="f31"/>
                    <a:pt x="f34" y="f31"/>
                  </a:cubicBezTo>
                  <a:cubicBezTo>
                    <a:pt x="f34" y="f35"/>
                    <a:pt x="f34" y="f36"/>
                    <a:pt x="f34" y="f5"/>
                  </a:cubicBezTo>
                  <a:cubicBezTo>
                    <a:pt x="f37" y="f5"/>
                    <a:pt x="f38" y="f5"/>
                    <a:pt x="f39" y="f5"/>
                  </a:cubicBezTo>
                  <a:cubicBezTo>
                    <a:pt x="f39" y="f40"/>
                    <a:pt x="f41" y="f42"/>
                    <a:pt x="f39" y="f43"/>
                  </a:cubicBezTo>
                  <a:cubicBezTo>
                    <a:pt x="f39" y="f44"/>
                    <a:pt x="f45" y="f21"/>
                    <a:pt x="f46" y="f47"/>
                  </a:cubicBezTo>
                  <a:cubicBezTo>
                    <a:pt x="f48" y="f49"/>
                    <a:pt x="f50" y="f51"/>
                    <a:pt x="f52" y="f53"/>
                  </a:cubicBezTo>
                  <a:cubicBezTo>
                    <a:pt x="f54" y="f55"/>
                    <a:pt x="f56" y="f57"/>
                    <a:pt x="f6" y="f58"/>
                  </a:cubicBezTo>
                  <a:cubicBezTo>
                    <a:pt x="f6" y="f59"/>
                    <a:pt x="f6" y="f60"/>
                    <a:pt x="f6" y="f7"/>
                  </a:cubicBezTo>
                  <a:cubicBezTo>
                    <a:pt x="f61" y="f7"/>
                    <a:pt x="f51" y="f7"/>
                    <a:pt x="f8" y="f7"/>
                  </a:cubicBezTo>
                  <a:close/>
                  <a:moveTo>
                    <a:pt x="f62" y="f37"/>
                  </a:moveTo>
                  <a:cubicBezTo>
                    <a:pt x="f63" y="f37"/>
                    <a:pt x="f64" y="f65"/>
                    <a:pt x="f64" y="f66"/>
                  </a:cubicBezTo>
                  <a:cubicBezTo>
                    <a:pt x="f64" y="f51"/>
                    <a:pt x="f63" y="f20"/>
                    <a:pt x="f62" y="f20"/>
                  </a:cubicBezTo>
                  <a:cubicBezTo>
                    <a:pt x="f67" y="f20"/>
                    <a:pt x="f68" y="f51"/>
                    <a:pt x="f68" y="f66"/>
                  </a:cubicBezTo>
                  <a:cubicBezTo>
                    <a:pt x="f68" y="f65"/>
                    <a:pt x="f69" y="f37"/>
                    <a:pt x="f62" y="f3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57">
              <a:extLst>
                <a:ext uri="{FF2B5EF4-FFF2-40B4-BE49-F238E27FC236}">
                  <a16:creationId xmlns:a16="http://schemas.microsoft.com/office/drawing/2014/main" id="{799A9CC9-F594-C567-12B8-DF34FB9EE904}"/>
                </a:ext>
              </a:extLst>
            </p:cNvPr>
            <p:cNvSpPr/>
            <p:nvPr/>
          </p:nvSpPr>
          <p:spPr>
            <a:xfrm>
              <a:off x="8857920" y="1952426"/>
              <a:ext cx="710497" cy="1507086"/>
            </a:xfrm>
            <a:custGeom>
              <a:avLst/>
              <a:gdLst>
                <a:gd name="f0" fmla="val 10800000"/>
                <a:gd name="f1" fmla="val 5400000"/>
                <a:gd name="f2" fmla="val 360"/>
                <a:gd name="f3" fmla="val 180"/>
                <a:gd name="f4" fmla="val w"/>
                <a:gd name="f5" fmla="val h"/>
                <a:gd name="f6" fmla="val 0"/>
                <a:gd name="f7" fmla="val 233"/>
                <a:gd name="f8" fmla="val 493"/>
                <a:gd name="f9" fmla="val 69"/>
                <a:gd name="f10" fmla="val 52"/>
                <a:gd name="f11" fmla="val 74"/>
                <a:gd name="f12" fmla="val 77"/>
                <a:gd name="f13" fmla="val 81"/>
                <a:gd name="f14" fmla="val 118"/>
                <a:gd name="f15" fmla="val 156"/>
                <a:gd name="f16" fmla="val 193"/>
                <a:gd name="f17" fmla="val 220"/>
                <a:gd name="f18" fmla="val 65"/>
                <a:gd name="f19" fmla="val 91"/>
                <a:gd name="f20" fmla="val 213"/>
                <a:gd name="f21" fmla="val 334"/>
                <a:gd name="f22" fmla="val 456"/>
                <a:gd name="f23" fmla="val 479"/>
                <a:gd name="f24" fmla="val 219"/>
                <a:gd name="f25" fmla="val 196"/>
                <a:gd name="f26" fmla="val 143"/>
                <a:gd name="f27" fmla="val 90"/>
                <a:gd name="f28" fmla="val 36"/>
                <a:gd name="f29" fmla="val 13"/>
                <a:gd name="f30" fmla="val 492"/>
                <a:gd name="f31" fmla="val 92"/>
                <a:gd name="f32" fmla="val 5"/>
                <a:gd name="f33" fmla="val 62"/>
                <a:gd name="f34" fmla="val 27"/>
                <a:gd name="f35" fmla="val 53"/>
                <a:gd name="f36" fmla="val 29"/>
                <a:gd name="f37" fmla="val 32"/>
                <a:gd name="f38" fmla="val 48"/>
                <a:gd name="f39" fmla="val 45"/>
                <a:gd name="f40" fmla="val 33"/>
                <a:gd name="f41" fmla="val 37"/>
                <a:gd name="f42" fmla="val 28"/>
                <a:gd name="f43" fmla="val 20"/>
                <a:gd name="f44" fmla="val 7"/>
                <a:gd name="f45" fmla="val 40"/>
                <a:gd name="f46" fmla="val 51"/>
                <a:gd name="f47" fmla="val 8"/>
                <a:gd name="f48" fmla="val 30"/>
                <a:gd name="f49" fmla="val 41"/>
                <a:gd name="f50" fmla="val 116"/>
                <a:gd name="f51" fmla="val 289"/>
                <a:gd name="f52" fmla="val 134"/>
                <a:gd name="f53" fmla="val 152"/>
                <a:gd name="f54" fmla="val 170"/>
                <a:gd name="f55" fmla="val 189"/>
                <a:gd name="f56" fmla="val 198"/>
                <a:gd name="f57" fmla="val 281"/>
                <a:gd name="f58" fmla="val 200"/>
                <a:gd name="f59" fmla="val 262"/>
                <a:gd name="f60" fmla="val 201"/>
                <a:gd name="f61" fmla="val 248"/>
                <a:gd name="f62" fmla="val 234"/>
                <a:gd name="f63" fmla="val 176"/>
                <a:gd name="f64" fmla="val 199"/>
                <a:gd name="f65" fmla="val 154"/>
                <a:gd name="f66" fmla="val 136"/>
                <a:gd name="f67" fmla="val 188"/>
                <a:gd name="f68" fmla="val 128"/>
                <a:gd name="f69" fmla="val 135"/>
                <a:gd name="f70" fmla="val 100"/>
                <a:gd name="f71" fmla="val 129"/>
                <a:gd name="f72" fmla="val 43"/>
                <a:gd name="f73" fmla="val 127"/>
                <a:gd name="f74" fmla="val 139"/>
                <a:gd name="f75" fmla="val 157"/>
                <a:gd name="f76" fmla="val 31"/>
                <a:gd name="f77" fmla="val 192"/>
                <a:gd name="f78" fmla="val 226"/>
                <a:gd name="f79" fmla="val 261"/>
                <a:gd name="f80" fmla="val 280"/>
                <a:gd name="f81" fmla="val 64"/>
                <a:gd name="f82" fmla="val 99"/>
                <a:gd name="f83" fmla="val 169"/>
                <a:gd name="f84" fmla="val 359"/>
                <a:gd name="f85" fmla="val 171"/>
                <a:gd name="f86" fmla="val 174"/>
                <a:gd name="f87" fmla="val 358"/>
                <a:gd name="f88" fmla="val 186"/>
                <a:gd name="f89" fmla="val 355"/>
                <a:gd name="f90" fmla="val 346"/>
                <a:gd name="f91" fmla="val 327"/>
                <a:gd name="f92" fmla="val 166"/>
                <a:gd name="f93" fmla="val 162"/>
                <a:gd name="f94" fmla="val 326"/>
                <a:gd name="f95" fmla="val 158"/>
                <a:gd name="f96" fmla="val 329"/>
                <a:gd name="f97" fmla="val 151"/>
                <a:gd name="f98" fmla="val 331"/>
                <a:gd name="f99" fmla="val 144"/>
                <a:gd name="f100" fmla="val 347"/>
                <a:gd name="f101" fmla="val 117"/>
                <a:gd name="f102" fmla="val 374"/>
                <a:gd name="f103" fmla="val 115"/>
                <a:gd name="f104" fmla="val 112"/>
                <a:gd name="f105" fmla="val 110"/>
                <a:gd name="f106" fmla="val 372"/>
                <a:gd name="f107" fmla="val 97"/>
                <a:gd name="f108" fmla="val 377"/>
                <a:gd name="f109" fmla="val 387"/>
                <a:gd name="f110" fmla="val 406"/>
                <a:gd name="f111" fmla="val 120"/>
                <a:gd name="f112" fmla="val 124"/>
                <a:gd name="f113" fmla="val 130"/>
                <a:gd name="f114" fmla="val 405"/>
                <a:gd name="f115" fmla="val 133"/>
                <a:gd name="f116" fmla="val 403"/>
                <a:gd name="f117" fmla="val 401"/>
                <a:gd name="f118" fmla="val 141"/>
                <a:gd name="f119" fmla="val 386"/>
                <a:gd name="f120" fmla="val 339"/>
                <a:gd name="f121" fmla="val 337"/>
                <a:gd name="f122" fmla="val 335"/>
                <a:gd name="f123" fmla="val 333"/>
                <a:gd name="f124" fmla="val 330"/>
                <a:gd name="f125" fmla="val 131"/>
                <a:gd name="f126" fmla="val 103"/>
                <a:gd name="f127" fmla="val 101"/>
                <a:gd name="f128" fmla="val 98"/>
                <a:gd name="f129" fmla="val 421"/>
                <a:gd name="f130" fmla="val 440"/>
                <a:gd name="f131" fmla="val 443"/>
                <a:gd name="f132" fmla="val 445"/>
                <a:gd name="f133" fmla="val 447"/>
                <a:gd name="f134" fmla="val 449"/>
                <a:gd name="f135" fmla="val 452"/>
                <a:gd name="f136" fmla="val 453"/>
                <a:gd name="f137" fmla="val 121"/>
                <a:gd name="f138" fmla="val 450"/>
                <a:gd name="f139" fmla="val 448"/>
                <a:gd name="f140" fmla="val 140"/>
                <a:gd name="f141" fmla="val 430"/>
                <a:gd name="f142" fmla="val 433"/>
                <a:gd name="f143" fmla="val 431"/>
                <a:gd name="f144" fmla="val 429"/>
                <a:gd name="f145" fmla="val 428"/>
                <a:gd name="f146" fmla="val 187"/>
                <a:gd name="f147" fmla="val 425"/>
                <a:gd name="f148" fmla="val 184"/>
                <a:gd name="f149" fmla="val 182"/>
                <a:gd name="f150" fmla="val 420"/>
                <a:gd name="f151" fmla="val 165"/>
                <a:gd name="f152" fmla="val 155"/>
                <a:gd name="f153" fmla="val 424"/>
                <a:gd name="f154" fmla="val 426"/>
                <a:gd name="f155" fmla="val 145"/>
                <a:gd name="f156" fmla="val 150"/>
                <a:gd name="f157" fmla="val 394"/>
                <a:gd name="f158" fmla="val 396"/>
                <a:gd name="f159" fmla="val 398"/>
                <a:gd name="f160" fmla="val 399"/>
                <a:gd name="f161" fmla="val 153"/>
                <a:gd name="f162" fmla="val 194"/>
                <a:gd name="f163" fmla="val 385"/>
                <a:gd name="f164" fmla="val 373"/>
                <a:gd name="f165" fmla="val 60"/>
                <a:gd name="f166" fmla="val 58"/>
                <a:gd name="f167" fmla="val 47"/>
                <a:gd name="f168" fmla="val 44"/>
                <a:gd name="f169" fmla="val 63"/>
                <a:gd name="f170" fmla="val 67"/>
                <a:gd name="f171" fmla="val 71"/>
                <a:gd name="f172" fmla="val 76"/>
                <a:gd name="f173" fmla="val 80"/>
                <a:gd name="f174" fmla="val 404"/>
                <a:gd name="f175" fmla="val 82"/>
                <a:gd name="f176" fmla="val 378"/>
                <a:gd name="f177" fmla="val 79"/>
                <a:gd name="f178" fmla="val 375"/>
                <a:gd name="f179" fmla="val 70"/>
                <a:gd name="f180" fmla="val 442"/>
                <a:gd name="f181" fmla="val 46"/>
                <a:gd name="f182" fmla="val 50"/>
                <a:gd name="f183" fmla="val 59"/>
                <a:gd name="f184" fmla="val 68"/>
                <a:gd name="f185" fmla="val 78"/>
                <a:gd name="f186" fmla="val 88"/>
                <a:gd name="f187" fmla="val 432"/>
                <a:gd name="f188" fmla="val 325"/>
                <a:gd name="f189" fmla="val 56"/>
                <a:gd name="f190" fmla="val 328"/>
                <a:gd name="f191" fmla="val 42"/>
                <a:gd name="f192" fmla="val 357"/>
                <a:gd name="f193" fmla="val 356"/>
                <a:gd name="f194" fmla="val 338"/>
                <a:gd name="f195" fmla="val 179"/>
                <a:gd name="f196" fmla="val 86"/>
                <a:gd name="f197" fmla="val 85"/>
                <a:gd name="f198" fmla="val 84"/>
                <a:gd name="f199" fmla="val 83"/>
                <a:gd name="f200" fmla="val 137"/>
                <a:gd name="f201" fmla="val 95"/>
                <a:gd name="f202" fmla="val 94"/>
                <a:gd name="f203" fmla="+- 0 0 -90"/>
                <a:gd name="f204" fmla="*/ f4 1 233"/>
                <a:gd name="f205" fmla="*/ f5 1 493"/>
                <a:gd name="f206" fmla="+- f8 0 f6"/>
                <a:gd name="f207" fmla="+- f7 0 f6"/>
                <a:gd name="f208" fmla="*/ f203 f0 1"/>
                <a:gd name="f209" fmla="*/ f207 1 233"/>
                <a:gd name="f210" fmla="*/ f206 1 493"/>
                <a:gd name="f211" fmla="*/ 81 f207 1"/>
                <a:gd name="f212" fmla="*/ 52 f206 1"/>
                <a:gd name="f213" fmla="*/ 233 f207 1"/>
                <a:gd name="f214" fmla="*/ 91 f206 1"/>
                <a:gd name="f215" fmla="*/ 196 f207 1"/>
                <a:gd name="f216" fmla="*/ 493 f206 1"/>
                <a:gd name="f217" fmla="*/ 0 f207 1"/>
                <a:gd name="f218" fmla="*/ 456 f206 1"/>
                <a:gd name="f219" fmla="*/ 27 f207 1"/>
                <a:gd name="f220" fmla="*/ 53 f206 1"/>
                <a:gd name="f221" fmla="*/ 33 f207 1"/>
                <a:gd name="f222" fmla="*/ 20 f206 1"/>
                <a:gd name="f223" fmla="*/ 69 f207 1"/>
                <a:gd name="f224" fmla="*/ 116 f207 1"/>
                <a:gd name="f225" fmla="*/ 289 f206 1"/>
                <a:gd name="f226" fmla="*/ 200 f207 1"/>
                <a:gd name="f227" fmla="*/ 262 f206 1"/>
                <a:gd name="f228" fmla="*/ 199 f207 1"/>
                <a:gd name="f229" fmla="*/ 154 f206 1"/>
                <a:gd name="f230" fmla="*/ 65 f207 1"/>
                <a:gd name="f231" fmla="*/ 128 f206 1"/>
                <a:gd name="f232" fmla="*/ 32 f207 1"/>
                <a:gd name="f233" fmla="*/ 261 f206 1"/>
                <a:gd name="f234" fmla="*/ 176 f207 1"/>
                <a:gd name="f235" fmla="*/ 359 f206 1"/>
                <a:gd name="f236" fmla="*/ 169 f207 1"/>
                <a:gd name="f237" fmla="*/ 327 f206 1"/>
                <a:gd name="f238" fmla="*/ 151 f207 1"/>
                <a:gd name="f239" fmla="*/ 331 f206 1"/>
                <a:gd name="f240" fmla="*/ 117 f207 1"/>
                <a:gd name="f241" fmla="*/ 374 f206 1"/>
                <a:gd name="f242" fmla="*/ 97 f207 1"/>
                <a:gd name="f243" fmla="*/ 387 f206 1"/>
                <a:gd name="f244" fmla="*/ 127 f207 1"/>
                <a:gd name="f245" fmla="*/ 406 f206 1"/>
                <a:gd name="f246" fmla="*/ 135 f207 1"/>
                <a:gd name="f247" fmla="*/ 339 f206 1"/>
                <a:gd name="f248" fmla="*/ 129 f207 1"/>
                <a:gd name="f249" fmla="*/ 98 f207 1"/>
                <a:gd name="f250" fmla="*/ 421 f206 1"/>
                <a:gd name="f251" fmla="*/ 447 f206 1"/>
                <a:gd name="f252" fmla="*/ 452 f206 1"/>
                <a:gd name="f253" fmla="*/ 188 f207 1"/>
                <a:gd name="f254" fmla="*/ 433 f206 1"/>
                <a:gd name="f255" fmla="*/ 182 f207 1"/>
                <a:gd name="f256" fmla="*/ 426 f206 1"/>
                <a:gd name="f257" fmla="*/ 170 f207 1"/>
                <a:gd name="f258" fmla="*/ 399 f206 1"/>
                <a:gd name="f259" fmla="*/ 64 f207 1"/>
                <a:gd name="f260" fmla="*/ 44 f207 1"/>
                <a:gd name="f261" fmla="*/ 74 f207 1"/>
                <a:gd name="f262" fmla="*/ 80 f207 1"/>
                <a:gd name="f263" fmla="*/ 378 f206 1"/>
                <a:gd name="f264" fmla="*/ 45 f207 1"/>
                <a:gd name="f265" fmla="*/ 76 f207 1"/>
                <a:gd name="f266" fmla="*/ 334 f206 1"/>
                <a:gd name="f267" fmla="*/ 358 f206 1"/>
                <a:gd name="f268" fmla="*/ 330 f206 1"/>
                <a:gd name="f269" fmla="*/ 179 f207 1"/>
                <a:gd name="f270" fmla="*/ 86 f206 1"/>
                <a:gd name="f271" fmla="*/ 53 f207 1"/>
                <a:gd name="f272" fmla="*/ 83 f206 1"/>
                <a:gd name="f273" fmla="*/ 52 f207 1"/>
                <a:gd name="f274" fmla="*/ 100 f206 1"/>
                <a:gd name="f275" fmla="*/ f208 1 f3"/>
                <a:gd name="f276" fmla="*/ f211 1 233"/>
                <a:gd name="f277" fmla="*/ f212 1 493"/>
                <a:gd name="f278" fmla="*/ f213 1 233"/>
                <a:gd name="f279" fmla="*/ f214 1 493"/>
                <a:gd name="f280" fmla="*/ f215 1 233"/>
                <a:gd name="f281" fmla="*/ f216 1 493"/>
                <a:gd name="f282" fmla="*/ f217 1 233"/>
                <a:gd name="f283" fmla="*/ f218 1 493"/>
                <a:gd name="f284" fmla="*/ f219 1 233"/>
                <a:gd name="f285" fmla="*/ f220 1 493"/>
                <a:gd name="f286" fmla="*/ f221 1 233"/>
                <a:gd name="f287" fmla="*/ f222 1 493"/>
                <a:gd name="f288" fmla="*/ f223 1 233"/>
                <a:gd name="f289" fmla="*/ f224 1 233"/>
                <a:gd name="f290" fmla="*/ f225 1 493"/>
                <a:gd name="f291" fmla="*/ f226 1 233"/>
                <a:gd name="f292" fmla="*/ f227 1 493"/>
                <a:gd name="f293" fmla="*/ f228 1 233"/>
                <a:gd name="f294" fmla="*/ f229 1 493"/>
                <a:gd name="f295" fmla="*/ f230 1 233"/>
                <a:gd name="f296" fmla="*/ f231 1 493"/>
                <a:gd name="f297" fmla="*/ f232 1 233"/>
                <a:gd name="f298" fmla="*/ f233 1 493"/>
                <a:gd name="f299" fmla="*/ f234 1 233"/>
                <a:gd name="f300" fmla="*/ f235 1 493"/>
                <a:gd name="f301" fmla="*/ f236 1 233"/>
                <a:gd name="f302" fmla="*/ f237 1 493"/>
                <a:gd name="f303" fmla="*/ f238 1 233"/>
                <a:gd name="f304" fmla="*/ f239 1 493"/>
                <a:gd name="f305" fmla="*/ f240 1 233"/>
                <a:gd name="f306" fmla="*/ f241 1 493"/>
                <a:gd name="f307" fmla="*/ f242 1 233"/>
                <a:gd name="f308" fmla="*/ f243 1 493"/>
                <a:gd name="f309" fmla="*/ f244 1 233"/>
                <a:gd name="f310" fmla="*/ f245 1 493"/>
                <a:gd name="f311" fmla="*/ f246 1 233"/>
                <a:gd name="f312" fmla="*/ f247 1 493"/>
                <a:gd name="f313" fmla="*/ f248 1 233"/>
                <a:gd name="f314" fmla="*/ f249 1 233"/>
                <a:gd name="f315" fmla="*/ f250 1 493"/>
                <a:gd name="f316" fmla="*/ f251 1 493"/>
                <a:gd name="f317" fmla="*/ f252 1 493"/>
                <a:gd name="f318" fmla="*/ f253 1 233"/>
                <a:gd name="f319" fmla="*/ f254 1 493"/>
                <a:gd name="f320" fmla="*/ f255 1 233"/>
                <a:gd name="f321" fmla="*/ f256 1 493"/>
                <a:gd name="f322" fmla="*/ f257 1 233"/>
                <a:gd name="f323" fmla="*/ f258 1 493"/>
                <a:gd name="f324" fmla="*/ f259 1 233"/>
                <a:gd name="f325" fmla="*/ f260 1 233"/>
                <a:gd name="f326" fmla="*/ f261 1 233"/>
                <a:gd name="f327" fmla="*/ f262 1 233"/>
                <a:gd name="f328" fmla="*/ f263 1 493"/>
                <a:gd name="f329" fmla="*/ f264 1 233"/>
                <a:gd name="f330" fmla="*/ f265 1 233"/>
                <a:gd name="f331" fmla="*/ f266 1 493"/>
                <a:gd name="f332" fmla="*/ f267 1 493"/>
                <a:gd name="f333" fmla="*/ f268 1 493"/>
                <a:gd name="f334" fmla="*/ f269 1 233"/>
                <a:gd name="f335" fmla="*/ f270 1 493"/>
                <a:gd name="f336" fmla="*/ f271 1 233"/>
                <a:gd name="f337" fmla="*/ f272 1 493"/>
                <a:gd name="f338" fmla="*/ f273 1 233"/>
                <a:gd name="f339" fmla="*/ f274 1 493"/>
                <a:gd name="f340" fmla="*/ 0 1 f209"/>
                <a:gd name="f341" fmla="*/ f7 1 f209"/>
                <a:gd name="f342" fmla="*/ 0 1 f210"/>
                <a:gd name="f343" fmla="*/ f8 1 f210"/>
                <a:gd name="f344" fmla="+- f275 0 f1"/>
                <a:gd name="f345" fmla="*/ f276 1 f209"/>
                <a:gd name="f346" fmla="*/ f277 1 f210"/>
                <a:gd name="f347" fmla="*/ f278 1 f209"/>
                <a:gd name="f348" fmla="*/ f279 1 f210"/>
                <a:gd name="f349" fmla="*/ f280 1 f209"/>
                <a:gd name="f350" fmla="*/ f281 1 f210"/>
                <a:gd name="f351" fmla="*/ f282 1 f209"/>
                <a:gd name="f352" fmla="*/ f283 1 f210"/>
                <a:gd name="f353" fmla="*/ f284 1 f209"/>
                <a:gd name="f354" fmla="*/ f285 1 f210"/>
                <a:gd name="f355" fmla="*/ f286 1 f209"/>
                <a:gd name="f356" fmla="*/ f287 1 f210"/>
                <a:gd name="f357" fmla="*/ f288 1 f209"/>
                <a:gd name="f358" fmla="*/ f289 1 f209"/>
                <a:gd name="f359" fmla="*/ f290 1 f210"/>
                <a:gd name="f360" fmla="*/ f291 1 f209"/>
                <a:gd name="f361" fmla="*/ f292 1 f210"/>
                <a:gd name="f362" fmla="*/ f293 1 f209"/>
                <a:gd name="f363" fmla="*/ f294 1 f210"/>
                <a:gd name="f364" fmla="*/ f295 1 f209"/>
                <a:gd name="f365" fmla="*/ f296 1 f210"/>
                <a:gd name="f366" fmla="*/ f297 1 f209"/>
                <a:gd name="f367" fmla="*/ f298 1 f210"/>
                <a:gd name="f368" fmla="*/ f299 1 f209"/>
                <a:gd name="f369" fmla="*/ f300 1 f210"/>
                <a:gd name="f370" fmla="*/ f301 1 f209"/>
                <a:gd name="f371" fmla="*/ f302 1 f210"/>
                <a:gd name="f372" fmla="*/ f303 1 f209"/>
                <a:gd name="f373" fmla="*/ f304 1 f210"/>
                <a:gd name="f374" fmla="*/ f305 1 f209"/>
                <a:gd name="f375" fmla="*/ f306 1 f210"/>
                <a:gd name="f376" fmla="*/ f307 1 f209"/>
                <a:gd name="f377" fmla="*/ f308 1 f210"/>
                <a:gd name="f378" fmla="*/ f309 1 f209"/>
                <a:gd name="f379" fmla="*/ f310 1 f210"/>
                <a:gd name="f380" fmla="*/ f311 1 f209"/>
                <a:gd name="f381" fmla="*/ f312 1 f210"/>
                <a:gd name="f382" fmla="*/ f313 1 f209"/>
                <a:gd name="f383" fmla="*/ f314 1 f209"/>
                <a:gd name="f384" fmla="*/ f315 1 f210"/>
                <a:gd name="f385" fmla="*/ f316 1 f210"/>
                <a:gd name="f386" fmla="*/ f317 1 f210"/>
                <a:gd name="f387" fmla="*/ f318 1 f209"/>
                <a:gd name="f388" fmla="*/ f319 1 f210"/>
                <a:gd name="f389" fmla="*/ f320 1 f209"/>
                <a:gd name="f390" fmla="*/ f321 1 f210"/>
                <a:gd name="f391" fmla="*/ f322 1 f209"/>
                <a:gd name="f392" fmla="*/ f323 1 f210"/>
                <a:gd name="f393" fmla="*/ f324 1 f209"/>
                <a:gd name="f394" fmla="*/ f325 1 f209"/>
                <a:gd name="f395" fmla="*/ f326 1 f209"/>
                <a:gd name="f396" fmla="*/ f327 1 f209"/>
                <a:gd name="f397" fmla="*/ f328 1 f210"/>
                <a:gd name="f398" fmla="*/ f329 1 f209"/>
                <a:gd name="f399" fmla="*/ f330 1 f209"/>
                <a:gd name="f400" fmla="*/ f331 1 f210"/>
                <a:gd name="f401" fmla="*/ f332 1 f210"/>
                <a:gd name="f402" fmla="*/ f333 1 f210"/>
                <a:gd name="f403" fmla="*/ f334 1 f209"/>
                <a:gd name="f404" fmla="*/ f335 1 f210"/>
                <a:gd name="f405" fmla="*/ f336 1 f209"/>
                <a:gd name="f406" fmla="*/ f337 1 f210"/>
                <a:gd name="f407" fmla="*/ f338 1 f209"/>
                <a:gd name="f408" fmla="*/ f339 1 f210"/>
                <a:gd name="f409" fmla="*/ f340 f204 1"/>
                <a:gd name="f410" fmla="*/ f341 f204 1"/>
                <a:gd name="f411" fmla="*/ f343 f205 1"/>
                <a:gd name="f412" fmla="*/ f342 f205 1"/>
                <a:gd name="f413" fmla="*/ f345 f204 1"/>
                <a:gd name="f414" fmla="*/ f346 f205 1"/>
                <a:gd name="f415" fmla="*/ f347 f204 1"/>
                <a:gd name="f416" fmla="*/ f348 f205 1"/>
                <a:gd name="f417" fmla="*/ f349 f204 1"/>
                <a:gd name="f418" fmla="*/ f350 f205 1"/>
                <a:gd name="f419" fmla="*/ f351 f204 1"/>
                <a:gd name="f420" fmla="*/ f352 f205 1"/>
                <a:gd name="f421" fmla="*/ f353 f204 1"/>
                <a:gd name="f422" fmla="*/ f354 f205 1"/>
                <a:gd name="f423" fmla="*/ f355 f204 1"/>
                <a:gd name="f424" fmla="*/ f356 f205 1"/>
                <a:gd name="f425" fmla="*/ f357 f204 1"/>
                <a:gd name="f426" fmla="*/ f358 f204 1"/>
                <a:gd name="f427" fmla="*/ f359 f205 1"/>
                <a:gd name="f428" fmla="*/ f360 f204 1"/>
                <a:gd name="f429" fmla="*/ f361 f205 1"/>
                <a:gd name="f430" fmla="*/ f362 f204 1"/>
                <a:gd name="f431" fmla="*/ f363 f205 1"/>
                <a:gd name="f432" fmla="*/ f364 f204 1"/>
                <a:gd name="f433" fmla="*/ f365 f205 1"/>
                <a:gd name="f434" fmla="*/ f366 f204 1"/>
                <a:gd name="f435" fmla="*/ f367 f205 1"/>
                <a:gd name="f436" fmla="*/ f368 f204 1"/>
                <a:gd name="f437" fmla="*/ f369 f205 1"/>
                <a:gd name="f438" fmla="*/ f370 f204 1"/>
                <a:gd name="f439" fmla="*/ f371 f205 1"/>
                <a:gd name="f440" fmla="*/ f372 f204 1"/>
                <a:gd name="f441" fmla="*/ f373 f205 1"/>
                <a:gd name="f442" fmla="*/ f374 f204 1"/>
                <a:gd name="f443" fmla="*/ f375 f205 1"/>
                <a:gd name="f444" fmla="*/ f376 f204 1"/>
                <a:gd name="f445" fmla="*/ f377 f205 1"/>
                <a:gd name="f446" fmla="*/ f378 f204 1"/>
                <a:gd name="f447" fmla="*/ f379 f205 1"/>
                <a:gd name="f448" fmla="*/ f380 f204 1"/>
                <a:gd name="f449" fmla="*/ f381 f205 1"/>
                <a:gd name="f450" fmla="*/ f382 f204 1"/>
                <a:gd name="f451" fmla="*/ f383 f204 1"/>
                <a:gd name="f452" fmla="*/ f384 f205 1"/>
                <a:gd name="f453" fmla="*/ f385 f205 1"/>
                <a:gd name="f454" fmla="*/ f386 f205 1"/>
                <a:gd name="f455" fmla="*/ f387 f204 1"/>
                <a:gd name="f456" fmla="*/ f388 f205 1"/>
                <a:gd name="f457" fmla="*/ f389 f204 1"/>
                <a:gd name="f458" fmla="*/ f390 f205 1"/>
                <a:gd name="f459" fmla="*/ f391 f204 1"/>
                <a:gd name="f460" fmla="*/ f392 f205 1"/>
                <a:gd name="f461" fmla="*/ f393 f204 1"/>
                <a:gd name="f462" fmla="*/ f394 f204 1"/>
                <a:gd name="f463" fmla="*/ f395 f204 1"/>
                <a:gd name="f464" fmla="*/ f396 f204 1"/>
                <a:gd name="f465" fmla="*/ f397 f205 1"/>
                <a:gd name="f466" fmla="*/ f398 f204 1"/>
                <a:gd name="f467" fmla="*/ f399 f204 1"/>
                <a:gd name="f468" fmla="*/ f400 f205 1"/>
                <a:gd name="f469" fmla="*/ f401 f205 1"/>
                <a:gd name="f470" fmla="*/ f402 f205 1"/>
                <a:gd name="f471" fmla="*/ f403 f204 1"/>
                <a:gd name="f472" fmla="*/ f404 f205 1"/>
                <a:gd name="f473" fmla="*/ f405 f204 1"/>
                <a:gd name="f474" fmla="*/ f406 f205 1"/>
                <a:gd name="f475" fmla="*/ f407 f204 1"/>
                <a:gd name="f476" fmla="*/ f408 f205 1"/>
              </a:gdLst>
              <a:ahLst/>
              <a:cxnLst>
                <a:cxn ang="3cd4">
                  <a:pos x="hc" y="t"/>
                </a:cxn>
                <a:cxn ang="0">
                  <a:pos x="r" y="vc"/>
                </a:cxn>
                <a:cxn ang="cd4">
                  <a:pos x="hc" y="b"/>
                </a:cxn>
                <a:cxn ang="cd2">
                  <a:pos x="l" y="vc"/>
                </a:cxn>
                <a:cxn ang="f344">
                  <a:pos x="f413" y="f414"/>
                </a:cxn>
                <a:cxn ang="f344">
                  <a:pos x="f415" y="f416"/>
                </a:cxn>
                <a:cxn ang="f344">
                  <a:pos x="f417" y="f418"/>
                </a:cxn>
                <a:cxn ang="f344">
                  <a:pos x="f419" y="f420"/>
                </a:cxn>
                <a:cxn ang="f344">
                  <a:pos x="f421" y="f422"/>
                </a:cxn>
                <a:cxn ang="f344">
                  <a:pos x="f423" y="f424"/>
                </a:cxn>
                <a:cxn ang="f344">
                  <a:pos x="f425" y="f424"/>
                </a:cxn>
                <a:cxn ang="f344">
                  <a:pos x="f426" y="f427"/>
                </a:cxn>
                <a:cxn ang="f344">
                  <a:pos x="f428" y="f429"/>
                </a:cxn>
                <a:cxn ang="f344">
                  <a:pos x="f430" y="f431"/>
                </a:cxn>
                <a:cxn ang="f344">
                  <a:pos x="f432" y="f433"/>
                </a:cxn>
                <a:cxn ang="f344">
                  <a:pos x="f434" y="f435"/>
                </a:cxn>
                <a:cxn ang="f344">
                  <a:pos x="f426" y="f427"/>
                </a:cxn>
                <a:cxn ang="f344">
                  <a:pos x="f436" y="f437"/>
                </a:cxn>
                <a:cxn ang="f344">
                  <a:pos x="f438" y="f439"/>
                </a:cxn>
                <a:cxn ang="f344">
                  <a:pos x="f440" y="f441"/>
                </a:cxn>
                <a:cxn ang="f344">
                  <a:pos x="f442" y="f443"/>
                </a:cxn>
                <a:cxn ang="f344">
                  <a:pos x="f444" y="f445"/>
                </a:cxn>
                <a:cxn ang="f344">
                  <a:pos x="f446" y="f447"/>
                </a:cxn>
                <a:cxn ang="f344">
                  <a:pos x="f442" y="f443"/>
                </a:cxn>
                <a:cxn ang="f344">
                  <a:pos x="f448" y="f449"/>
                </a:cxn>
                <a:cxn ang="f344">
                  <a:pos x="f450" y="f439"/>
                </a:cxn>
                <a:cxn ang="f344">
                  <a:pos x="f451" y="f441"/>
                </a:cxn>
                <a:cxn ang="f344">
                  <a:pos x="f426" y="f452"/>
                </a:cxn>
                <a:cxn ang="f344">
                  <a:pos x="f451" y="f453"/>
                </a:cxn>
                <a:cxn ang="f344">
                  <a:pos x="f450" y="f454"/>
                </a:cxn>
                <a:cxn ang="f344">
                  <a:pos x="f426" y="f452"/>
                </a:cxn>
                <a:cxn ang="f344">
                  <a:pos x="f455" y="f456"/>
                </a:cxn>
                <a:cxn ang="f344">
                  <a:pos x="f457" y="f452"/>
                </a:cxn>
                <a:cxn ang="f344">
                  <a:pos x="f440" y="f458"/>
                </a:cxn>
                <a:cxn ang="f344">
                  <a:pos x="f459" y="f443"/>
                </a:cxn>
                <a:cxn ang="f344">
                  <a:pos x="f440" y="f460"/>
                </a:cxn>
                <a:cxn ang="f344">
                  <a:pos x="f457" y="f447"/>
                </a:cxn>
                <a:cxn ang="f344">
                  <a:pos x="f459" y="f443"/>
                </a:cxn>
                <a:cxn ang="f344">
                  <a:pos x="f461" y="f443"/>
                </a:cxn>
                <a:cxn ang="f344">
                  <a:pos x="f462" y="f445"/>
                </a:cxn>
                <a:cxn ang="f344">
                  <a:pos x="f463" y="f447"/>
                </a:cxn>
                <a:cxn ang="f344">
                  <a:pos x="f464" y="f465"/>
                </a:cxn>
                <a:cxn ang="f344">
                  <a:pos x="f461" y="f452"/>
                </a:cxn>
                <a:cxn ang="f344">
                  <a:pos x="f466" y="f453"/>
                </a:cxn>
                <a:cxn ang="f344">
                  <a:pos x="f467" y="f454"/>
                </a:cxn>
                <a:cxn ang="f344">
                  <a:pos x="f461" y="f452"/>
                </a:cxn>
                <a:cxn ang="f344">
                  <a:pos x="f461" y="f439"/>
                </a:cxn>
                <a:cxn ang="f344">
                  <a:pos x="f466" y="f468"/>
                </a:cxn>
                <a:cxn ang="f344">
                  <a:pos x="f463" y="f469"/>
                </a:cxn>
                <a:cxn ang="f344">
                  <a:pos x="f464" y="f470"/>
                </a:cxn>
                <a:cxn ang="f344">
                  <a:pos x="f471" y="f472"/>
                </a:cxn>
                <a:cxn ang="f344">
                  <a:pos x="f473" y="f474"/>
                </a:cxn>
                <a:cxn ang="f344">
                  <a:pos x="f471" y="f472"/>
                </a:cxn>
                <a:cxn ang="f344">
                  <a:pos x="f475" y="f476"/>
                </a:cxn>
              </a:cxnLst>
              <a:rect l="f409" t="f412" r="f410" b="f411"/>
              <a:pathLst>
                <a:path w="233" h="493">
                  <a:moveTo>
                    <a:pt x="f9" y="f10"/>
                  </a:moveTo>
                  <a:cubicBezTo>
                    <a:pt x="f11" y="f10"/>
                    <a:pt x="f12" y="f10"/>
                    <a:pt x="f13" y="f10"/>
                  </a:cubicBezTo>
                  <a:cubicBezTo>
                    <a:pt x="f14" y="f10"/>
                    <a:pt x="f15" y="f10"/>
                    <a:pt x="f16" y="f10"/>
                  </a:cubicBezTo>
                  <a:cubicBezTo>
                    <a:pt x="f17" y="f10"/>
                    <a:pt x="f7" y="f18"/>
                    <a:pt x="f7" y="f19"/>
                  </a:cubicBezTo>
                  <a:cubicBezTo>
                    <a:pt x="f7" y="f20"/>
                    <a:pt x="f7" y="f21"/>
                    <a:pt x="f7" y="f22"/>
                  </a:cubicBezTo>
                  <a:cubicBezTo>
                    <a:pt x="f7" y="f23"/>
                    <a:pt x="f24" y="f8"/>
                    <a:pt x="f25" y="f8"/>
                  </a:cubicBezTo>
                  <a:cubicBezTo>
                    <a:pt x="f26" y="f8"/>
                    <a:pt x="f27" y="f8"/>
                    <a:pt x="f28" y="f8"/>
                  </a:cubicBezTo>
                  <a:cubicBezTo>
                    <a:pt x="f29" y="f30"/>
                    <a:pt x="f6" y="f23"/>
                    <a:pt x="f6" y="f22"/>
                  </a:cubicBezTo>
                  <a:cubicBezTo>
                    <a:pt x="f6" y="f21"/>
                    <a:pt x="f6" y="f20"/>
                    <a:pt x="f6" y="f31"/>
                  </a:cubicBezTo>
                  <a:cubicBezTo>
                    <a:pt x="f6" y="f9"/>
                    <a:pt x="f32" y="f33"/>
                    <a:pt x="f34" y="f35"/>
                  </a:cubicBezTo>
                  <a:cubicBezTo>
                    <a:pt x="f36" y="f10"/>
                    <a:pt x="f37" y="f38"/>
                    <a:pt x="f37" y="f39"/>
                  </a:cubicBezTo>
                  <a:cubicBezTo>
                    <a:pt x="f40" y="f41"/>
                    <a:pt x="f37" y="f42"/>
                    <a:pt x="f40" y="f43"/>
                  </a:cubicBezTo>
                  <a:cubicBezTo>
                    <a:pt x="f40" y="f44"/>
                    <a:pt x="f45" y="f6"/>
                    <a:pt x="f46" y="f6"/>
                  </a:cubicBezTo>
                  <a:cubicBezTo>
                    <a:pt x="f33" y="f6"/>
                    <a:pt x="f9" y="f47"/>
                    <a:pt x="f9" y="f43"/>
                  </a:cubicBezTo>
                  <a:cubicBezTo>
                    <a:pt x="f9" y="f48"/>
                    <a:pt x="f9" y="f49"/>
                    <a:pt x="f9" y="f10"/>
                  </a:cubicBezTo>
                  <a:close/>
                  <a:moveTo>
                    <a:pt x="f50" y="f51"/>
                  </a:moveTo>
                  <a:cubicBezTo>
                    <a:pt x="f52" y="f51"/>
                    <a:pt x="f53" y="f51"/>
                    <a:pt x="f54" y="f51"/>
                  </a:cubicBezTo>
                  <a:cubicBezTo>
                    <a:pt x="f55" y="f51"/>
                    <a:pt x="f56" y="f57"/>
                    <a:pt x="f58" y="f59"/>
                  </a:cubicBezTo>
                  <a:cubicBezTo>
                    <a:pt x="f60" y="f61"/>
                    <a:pt x="f60" y="f62"/>
                    <a:pt x="f60" y="f17"/>
                  </a:cubicBezTo>
                  <a:cubicBezTo>
                    <a:pt x="f60" y="f56"/>
                    <a:pt x="f60" y="f63"/>
                    <a:pt x="f64" y="f65"/>
                  </a:cubicBezTo>
                  <a:cubicBezTo>
                    <a:pt x="f56" y="f66"/>
                    <a:pt x="f67" y="f68"/>
                    <a:pt x="f54" y="f68"/>
                  </a:cubicBezTo>
                  <a:cubicBezTo>
                    <a:pt x="f69" y="f68"/>
                    <a:pt x="f70" y="f71"/>
                    <a:pt x="f18" y="f68"/>
                  </a:cubicBezTo>
                  <a:cubicBezTo>
                    <a:pt x="f72" y="f73"/>
                    <a:pt x="f40" y="f74"/>
                    <a:pt x="f40" y="f75"/>
                  </a:cubicBezTo>
                  <a:cubicBezTo>
                    <a:pt x="f76" y="f77"/>
                    <a:pt x="f76" y="f78"/>
                    <a:pt x="f37" y="f79"/>
                  </a:cubicBezTo>
                  <a:cubicBezTo>
                    <a:pt x="f40" y="f80"/>
                    <a:pt x="f39" y="f51"/>
                    <a:pt x="f81" y="f51"/>
                  </a:cubicBezTo>
                  <a:cubicBezTo>
                    <a:pt x="f13" y="f51"/>
                    <a:pt x="f82" y="f51"/>
                    <a:pt x="f50" y="f51"/>
                  </a:cubicBezTo>
                  <a:close/>
                  <a:moveTo>
                    <a:pt x="f83" y="f84"/>
                  </a:moveTo>
                  <a:cubicBezTo>
                    <a:pt x="f85" y="f84"/>
                    <a:pt x="f86" y="f87"/>
                    <a:pt x="f63" y="f84"/>
                  </a:cubicBezTo>
                  <a:cubicBezTo>
                    <a:pt x="f88" y="f2"/>
                    <a:pt x="f55" y="f89"/>
                    <a:pt x="f67" y="f90"/>
                  </a:cubicBezTo>
                  <a:cubicBezTo>
                    <a:pt x="f67" y="f91"/>
                    <a:pt x="f55" y="f91"/>
                    <a:pt x="f83" y="f91"/>
                  </a:cubicBezTo>
                  <a:cubicBezTo>
                    <a:pt x="f92" y="f91"/>
                    <a:pt x="f93" y="f94"/>
                    <a:pt x="f95" y="f91"/>
                  </a:cubicBezTo>
                  <a:cubicBezTo>
                    <a:pt x="f15" y="f91"/>
                    <a:pt x="f53" y="f96"/>
                    <a:pt x="f97" y="f98"/>
                  </a:cubicBezTo>
                  <a:cubicBezTo>
                    <a:pt x="f99" y="f100"/>
                    <a:pt x="f53" y="f84"/>
                    <a:pt x="f83" y="f84"/>
                  </a:cubicBezTo>
                  <a:close/>
                  <a:moveTo>
                    <a:pt x="f101" y="f102"/>
                  </a:moveTo>
                  <a:cubicBezTo>
                    <a:pt x="f103" y="f102"/>
                    <a:pt x="f104" y="f102"/>
                    <a:pt x="f105" y="f102"/>
                  </a:cubicBezTo>
                  <a:cubicBezTo>
                    <a:pt x="f70" y="f106"/>
                    <a:pt x="f107" y="f108"/>
                    <a:pt x="f107" y="f109"/>
                  </a:cubicBezTo>
                  <a:cubicBezTo>
                    <a:pt x="f107" y="f110"/>
                    <a:pt x="f107" y="f110"/>
                    <a:pt x="f50" y="f110"/>
                  </a:cubicBezTo>
                  <a:cubicBezTo>
                    <a:pt x="f111" y="f110"/>
                    <a:pt x="f112" y="f110"/>
                    <a:pt x="f73" y="f110"/>
                  </a:cubicBezTo>
                  <a:cubicBezTo>
                    <a:pt x="f113" y="f114"/>
                    <a:pt x="f115" y="f116"/>
                    <a:pt x="f52" y="f117"/>
                  </a:cubicBezTo>
                  <a:cubicBezTo>
                    <a:pt x="f118" y="f119"/>
                    <a:pt x="f115" y="f102"/>
                    <a:pt x="f101" y="f102"/>
                  </a:cubicBezTo>
                  <a:close/>
                  <a:moveTo>
                    <a:pt x="f103" y="f84"/>
                  </a:moveTo>
                  <a:cubicBezTo>
                    <a:pt x="f69" y="f84"/>
                    <a:pt x="f69" y="f84"/>
                    <a:pt x="f69" y="f120"/>
                  </a:cubicBezTo>
                  <a:cubicBezTo>
                    <a:pt x="f69" y="f121"/>
                    <a:pt x="f69" y="f122"/>
                    <a:pt x="f52" y="f123"/>
                  </a:cubicBezTo>
                  <a:cubicBezTo>
                    <a:pt x="f115" y="f124"/>
                    <a:pt x="f125" y="f91"/>
                    <a:pt x="f71" y="f91"/>
                  </a:cubicBezTo>
                  <a:cubicBezTo>
                    <a:pt x="f111" y="f94"/>
                    <a:pt x="f104" y="f91"/>
                    <a:pt x="f126" y="f91"/>
                  </a:cubicBezTo>
                  <a:cubicBezTo>
                    <a:pt x="f127" y="f91"/>
                    <a:pt x="f128" y="f96"/>
                    <a:pt x="f128" y="f98"/>
                  </a:cubicBezTo>
                  <a:cubicBezTo>
                    <a:pt x="f19" y="f100"/>
                    <a:pt x="f128" y="f84"/>
                    <a:pt x="f103" y="f84"/>
                  </a:cubicBezTo>
                  <a:close/>
                  <a:moveTo>
                    <a:pt x="f50" y="f129"/>
                  </a:moveTo>
                  <a:cubicBezTo>
                    <a:pt x="f107" y="f129"/>
                    <a:pt x="f107" y="f129"/>
                    <a:pt x="f107" y="f130"/>
                  </a:cubicBezTo>
                  <a:cubicBezTo>
                    <a:pt x="f107" y="f131"/>
                    <a:pt x="f107" y="f132"/>
                    <a:pt x="f128" y="f133"/>
                  </a:cubicBezTo>
                  <a:cubicBezTo>
                    <a:pt x="f82" y="f134"/>
                    <a:pt x="f127" y="f135"/>
                    <a:pt x="f126" y="f135"/>
                  </a:cubicBezTo>
                  <a:cubicBezTo>
                    <a:pt x="f104" y="f136"/>
                    <a:pt x="f137" y="f136"/>
                    <a:pt x="f71" y="f135"/>
                  </a:cubicBezTo>
                  <a:cubicBezTo>
                    <a:pt x="f125" y="f135"/>
                    <a:pt x="f52" y="f138"/>
                    <a:pt x="f52" y="f139"/>
                  </a:cubicBezTo>
                  <a:cubicBezTo>
                    <a:pt x="f140" y="f141"/>
                    <a:pt x="f52" y="f129"/>
                    <a:pt x="f50" y="f129"/>
                  </a:cubicBezTo>
                  <a:close/>
                  <a:moveTo>
                    <a:pt x="f83" y="f136"/>
                  </a:moveTo>
                  <a:cubicBezTo>
                    <a:pt x="f55" y="f136"/>
                    <a:pt x="f55" y="f136"/>
                    <a:pt x="f67" y="f142"/>
                  </a:cubicBezTo>
                  <a:cubicBezTo>
                    <a:pt x="f67" y="f143"/>
                    <a:pt x="f55" y="f144"/>
                    <a:pt x="f67" y="f145"/>
                  </a:cubicBezTo>
                  <a:cubicBezTo>
                    <a:pt x="f146" y="f147"/>
                    <a:pt x="f148" y="f129"/>
                    <a:pt x="f149" y="f129"/>
                  </a:cubicBezTo>
                  <a:cubicBezTo>
                    <a:pt x="f86" y="f150"/>
                    <a:pt x="f151" y="f129"/>
                    <a:pt x="f15" y="f129"/>
                  </a:cubicBezTo>
                  <a:cubicBezTo>
                    <a:pt x="f152" y="f129"/>
                    <a:pt x="f53" y="f153"/>
                    <a:pt x="f97" y="f154"/>
                  </a:cubicBezTo>
                  <a:cubicBezTo>
                    <a:pt x="f155" y="f131"/>
                    <a:pt x="f53" y="f136"/>
                    <a:pt x="f83" y="f136"/>
                  </a:cubicBezTo>
                  <a:close/>
                  <a:moveTo>
                    <a:pt x="f54" y="f102"/>
                  </a:moveTo>
                  <a:cubicBezTo>
                    <a:pt x="f156" y="f102"/>
                    <a:pt x="f156" y="f102"/>
                    <a:pt x="f97" y="f157"/>
                  </a:cubicBezTo>
                  <a:cubicBezTo>
                    <a:pt x="f97" y="f158"/>
                    <a:pt x="f156" y="f159"/>
                    <a:pt x="f97" y="f160"/>
                  </a:cubicBezTo>
                  <a:cubicBezTo>
                    <a:pt x="f161" y="f117"/>
                    <a:pt x="f152" y="f114"/>
                    <a:pt x="f95" y="f110"/>
                  </a:cubicBezTo>
                  <a:cubicBezTo>
                    <a:pt x="f92" y="f110"/>
                    <a:pt x="f86" y="f110"/>
                    <a:pt x="f149" y="f110"/>
                  </a:cubicBezTo>
                  <a:cubicBezTo>
                    <a:pt x="f148" y="f114"/>
                    <a:pt x="f146" y="f116"/>
                    <a:pt x="f67" y="f117"/>
                  </a:cubicBezTo>
                  <a:cubicBezTo>
                    <a:pt x="f162" y="f163"/>
                    <a:pt x="f146" y="f102"/>
                    <a:pt x="f54" y="f102"/>
                  </a:cubicBezTo>
                  <a:close/>
                  <a:moveTo>
                    <a:pt x="f18" y="f106"/>
                  </a:moveTo>
                  <a:cubicBezTo>
                    <a:pt x="f18" y="f164"/>
                    <a:pt x="f81" y="f164"/>
                    <a:pt x="f81" y="f102"/>
                  </a:cubicBezTo>
                  <a:cubicBezTo>
                    <a:pt x="f33" y="f102"/>
                    <a:pt x="f165" y="f102"/>
                    <a:pt x="f166" y="f102"/>
                  </a:cubicBezTo>
                  <a:cubicBezTo>
                    <a:pt x="f167" y="f106"/>
                    <a:pt x="f168" y="f108"/>
                    <a:pt x="f168" y="f109"/>
                  </a:cubicBezTo>
                  <a:cubicBezTo>
                    <a:pt x="f39" y="f110"/>
                    <a:pt x="f168" y="f110"/>
                    <a:pt x="f169" y="f110"/>
                  </a:cubicBezTo>
                  <a:cubicBezTo>
                    <a:pt x="f170" y="f110"/>
                    <a:pt x="f171" y="f110"/>
                    <a:pt x="f11" y="f110"/>
                  </a:cubicBezTo>
                  <a:cubicBezTo>
                    <a:pt x="f172" y="f114"/>
                    <a:pt x="f173" y="f174"/>
                    <a:pt x="f173" y="f116"/>
                  </a:cubicBezTo>
                  <a:cubicBezTo>
                    <a:pt x="f13" y="f157"/>
                    <a:pt x="f175" y="f163"/>
                    <a:pt x="f173" y="f176"/>
                  </a:cubicBezTo>
                  <a:cubicBezTo>
                    <a:pt x="f177" y="f178"/>
                    <a:pt x="f179" y="f102"/>
                    <a:pt x="f18" y="f106"/>
                  </a:cubicBezTo>
                  <a:close/>
                  <a:moveTo>
                    <a:pt x="f81" y="f129"/>
                  </a:moveTo>
                  <a:cubicBezTo>
                    <a:pt x="f168" y="f129"/>
                    <a:pt x="f168" y="f129"/>
                    <a:pt x="f168" y="f130"/>
                  </a:cubicBezTo>
                  <a:cubicBezTo>
                    <a:pt x="f39" y="f180"/>
                    <a:pt x="f168" y="f132"/>
                    <a:pt x="f39" y="f133"/>
                  </a:cubicBezTo>
                  <a:cubicBezTo>
                    <a:pt x="f181" y="f134"/>
                    <a:pt x="f38" y="f135"/>
                    <a:pt x="f182" y="f135"/>
                  </a:cubicBezTo>
                  <a:cubicBezTo>
                    <a:pt x="f183" y="f136"/>
                    <a:pt x="f184" y="f136"/>
                    <a:pt x="f172" y="f135"/>
                  </a:cubicBezTo>
                  <a:cubicBezTo>
                    <a:pt x="f185" y="f135"/>
                    <a:pt x="f173" y="f138"/>
                    <a:pt x="f13" y="f139"/>
                  </a:cubicBezTo>
                  <a:cubicBezTo>
                    <a:pt x="f186" y="f187"/>
                    <a:pt x="f173" y="f129"/>
                    <a:pt x="f81" y="f129"/>
                  </a:cubicBezTo>
                  <a:close/>
                  <a:moveTo>
                    <a:pt x="f18" y="f188"/>
                  </a:moveTo>
                  <a:cubicBezTo>
                    <a:pt x="f81" y="f94"/>
                    <a:pt x="f81" y="f94"/>
                    <a:pt x="f81" y="f91"/>
                  </a:cubicBezTo>
                  <a:cubicBezTo>
                    <a:pt x="f165" y="f91"/>
                    <a:pt x="f189" y="f94"/>
                    <a:pt x="f35" y="f91"/>
                  </a:cubicBezTo>
                  <a:cubicBezTo>
                    <a:pt x="f182" y="f190"/>
                    <a:pt x="f39" y="f98"/>
                    <a:pt x="f39" y="f21"/>
                  </a:cubicBezTo>
                  <a:cubicBezTo>
                    <a:pt x="f191" y="f192"/>
                    <a:pt x="f72" y="f84"/>
                    <a:pt x="f18" y="f84"/>
                  </a:cubicBezTo>
                  <a:cubicBezTo>
                    <a:pt x="f184" y="f84"/>
                    <a:pt x="f171" y="f84"/>
                    <a:pt x="f11" y="f87"/>
                  </a:cubicBezTo>
                  <a:cubicBezTo>
                    <a:pt x="f12" y="f87"/>
                    <a:pt x="f173" y="f193"/>
                    <a:pt x="f173" y="f89"/>
                  </a:cubicBezTo>
                  <a:cubicBezTo>
                    <a:pt x="f13" y="f100"/>
                    <a:pt x="f175" y="f194"/>
                    <a:pt x="f173" y="f124"/>
                  </a:cubicBezTo>
                  <a:cubicBezTo>
                    <a:pt x="f177" y="f91"/>
                    <a:pt x="f179" y="f91"/>
                    <a:pt x="f18" y="f188"/>
                  </a:cubicBezTo>
                  <a:close/>
                  <a:moveTo>
                    <a:pt x="f195" y="f196"/>
                  </a:moveTo>
                  <a:cubicBezTo>
                    <a:pt x="f195" y="f197"/>
                    <a:pt x="f195" y="f198"/>
                    <a:pt x="f195" y="f199"/>
                  </a:cubicBezTo>
                  <a:cubicBezTo>
                    <a:pt x="f200" y="f199"/>
                    <a:pt x="f201" y="f199"/>
                    <a:pt x="f35" y="f199"/>
                  </a:cubicBezTo>
                  <a:cubicBezTo>
                    <a:pt x="f35" y="f198"/>
                    <a:pt x="f35" y="f197"/>
                    <a:pt x="f35" y="f196"/>
                  </a:cubicBezTo>
                  <a:cubicBezTo>
                    <a:pt x="f201" y="f196"/>
                    <a:pt x="f200" y="f196"/>
                    <a:pt x="f195" y="f196"/>
                  </a:cubicBezTo>
                  <a:close/>
                  <a:moveTo>
                    <a:pt x="f195" y="f70"/>
                  </a:moveTo>
                  <a:cubicBezTo>
                    <a:pt x="f83" y="f202"/>
                    <a:pt x="f183" y="f201"/>
                    <a:pt x="f10" y="f70"/>
                  </a:cubicBezTo>
                  <a:cubicBezTo>
                    <a:pt x="f201" y="f70"/>
                    <a:pt x="f200" y="f70"/>
                    <a:pt x="f195" y="f70"/>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58">
              <a:extLst>
                <a:ext uri="{FF2B5EF4-FFF2-40B4-BE49-F238E27FC236}">
                  <a16:creationId xmlns:a16="http://schemas.microsoft.com/office/drawing/2014/main" id="{D4C136B5-46C5-B00D-40A8-78E50D54FA3C}"/>
                </a:ext>
              </a:extLst>
            </p:cNvPr>
            <p:cNvSpPr/>
            <p:nvPr/>
          </p:nvSpPr>
          <p:spPr>
            <a:xfrm>
              <a:off x="9779123" y="1749420"/>
              <a:ext cx="876242" cy="1722930"/>
            </a:xfrm>
            <a:custGeom>
              <a:avLst/>
              <a:gdLst>
                <a:gd name="f0" fmla="val 10800000"/>
                <a:gd name="f1" fmla="val 5400000"/>
                <a:gd name="f2" fmla="val 180"/>
                <a:gd name="f3" fmla="val w"/>
                <a:gd name="f4" fmla="val h"/>
                <a:gd name="f5" fmla="val 0"/>
                <a:gd name="f6" fmla="val 287"/>
                <a:gd name="f7" fmla="val 563"/>
                <a:gd name="f8" fmla="val 280"/>
                <a:gd name="f9" fmla="val 225"/>
                <a:gd name="f10" fmla="val 170"/>
                <a:gd name="f11" fmla="val 116"/>
                <a:gd name="f12" fmla="val 59"/>
                <a:gd name="f13" fmla="val 29"/>
                <a:gd name="f14" fmla="val 20"/>
                <a:gd name="f15" fmla="val 85"/>
                <a:gd name="f16" fmla="val 9"/>
                <a:gd name="f17" fmla="val 126"/>
                <a:gd name="f18" fmla="val 1"/>
                <a:gd name="f19" fmla="val 169"/>
                <a:gd name="f20" fmla="val 210"/>
                <a:gd name="f21" fmla="val 11"/>
                <a:gd name="f22" fmla="val 249"/>
                <a:gd name="f23" fmla="val 22"/>
                <a:gd name="f24" fmla="val 276"/>
                <a:gd name="f25" fmla="val 46"/>
                <a:gd name="f26" fmla="val 286"/>
                <a:gd name="f27" fmla="val 87"/>
                <a:gd name="f28" fmla="val 93"/>
                <a:gd name="f29" fmla="val 99"/>
                <a:gd name="f30" fmla="val 106"/>
                <a:gd name="f31" fmla="val 219"/>
                <a:gd name="f32" fmla="val 333"/>
                <a:gd name="f33" fmla="val 447"/>
                <a:gd name="f34" fmla="val 503"/>
                <a:gd name="f35" fmla="val 258"/>
                <a:gd name="f36" fmla="val 542"/>
                <a:gd name="f37" fmla="val 203"/>
                <a:gd name="f38" fmla="val 554"/>
                <a:gd name="f39" fmla="val 163"/>
                <a:gd name="f40" fmla="val 122"/>
                <a:gd name="f41" fmla="val 82"/>
                <a:gd name="f42" fmla="val 41"/>
                <a:gd name="f43" fmla="val 544"/>
                <a:gd name="f44" fmla="val 12"/>
                <a:gd name="f45" fmla="val 518"/>
                <a:gd name="f46" fmla="val 2"/>
                <a:gd name="f47" fmla="val 475"/>
                <a:gd name="f48" fmla="val 470"/>
                <a:gd name="f49" fmla="val 465"/>
                <a:gd name="f50" fmla="val 460"/>
                <a:gd name="f51" fmla="val 457"/>
                <a:gd name="f52" fmla="val 454"/>
                <a:gd name="f53" fmla="val 451"/>
                <a:gd name="f54" fmla="val 394"/>
                <a:gd name="f55" fmla="val 337"/>
                <a:gd name="f56" fmla="val 28"/>
                <a:gd name="f57" fmla="val 90"/>
                <a:gd name="f58" fmla="val 329"/>
                <a:gd name="f59" fmla="val 448"/>
                <a:gd name="f60" fmla="val 105"/>
                <a:gd name="f61" fmla="val 182"/>
                <a:gd name="f62" fmla="val 259"/>
                <a:gd name="f63" fmla="val 328"/>
                <a:gd name="f64" fmla="val 209"/>
                <a:gd name="f65" fmla="val 144"/>
                <a:gd name="f66" fmla="val 481"/>
                <a:gd name="f67" fmla="val 134"/>
                <a:gd name="f68" fmla="val 488"/>
                <a:gd name="f69" fmla="val 125"/>
                <a:gd name="f70" fmla="val 498"/>
                <a:gd name="f71" fmla="val 509"/>
                <a:gd name="f72" fmla="val 132"/>
                <a:gd name="f73" fmla="val 517"/>
                <a:gd name="f74" fmla="val 142"/>
                <a:gd name="f75" fmla="val 152"/>
                <a:gd name="f76" fmla="val 519"/>
                <a:gd name="f77" fmla="val 161"/>
                <a:gd name="f78" fmla="val 510"/>
                <a:gd name="f79" fmla="val 162"/>
                <a:gd name="f80" fmla="val 500"/>
                <a:gd name="f81" fmla="val 490"/>
                <a:gd name="f82" fmla="val 154"/>
                <a:gd name="f83" fmla="val 482"/>
                <a:gd name="f84" fmla="val 102"/>
                <a:gd name="f85" fmla="val 130"/>
                <a:gd name="f86" fmla="val 158"/>
                <a:gd name="f87" fmla="val 188"/>
                <a:gd name="f88" fmla="val 179"/>
                <a:gd name="f89" fmla="val 51"/>
                <a:gd name="f90" fmla="val 110"/>
                <a:gd name="f91" fmla="val 185"/>
                <a:gd name="f92" fmla="val 485"/>
                <a:gd name="f93" fmla="val 196"/>
                <a:gd name="f94" fmla="val 492"/>
                <a:gd name="f95" fmla="val 232"/>
                <a:gd name="f96" fmla="val 491"/>
                <a:gd name="f97" fmla="val 238"/>
                <a:gd name="f98" fmla="val 220"/>
                <a:gd name="f99" fmla="val 101"/>
                <a:gd name="f100" fmla="val 489"/>
                <a:gd name="f101" fmla="val 487"/>
                <a:gd name="f102" fmla="val 486"/>
                <a:gd name="f103" fmla="val 484"/>
                <a:gd name="f104" fmla="val 84"/>
                <a:gd name="f105" fmla="val 67"/>
                <a:gd name="f106" fmla="val 483"/>
                <a:gd name="f107" fmla="val 50"/>
                <a:gd name="f108" fmla="+- 0 0 -90"/>
                <a:gd name="f109" fmla="*/ f3 1 287"/>
                <a:gd name="f110" fmla="*/ f4 1 563"/>
                <a:gd name="f111" fmla="+- f7 0 f5"/>
                <a:gd name="f112" fmla="+- f6 0 f5"/>
                <a:gd name="f113" fmla="*/ f108 f0 1"/>
                <a:gd name="f114" fmla="*/ f112 1 287"/>
                <a:gd name="f115" fmla="*/ f111 1 563"/>
                <a:gd name="f116" fmla="*/ 0 f112 1"/>
                <a:gd name="f117" fmla="*/ 280 f111 1"/>
                <a:gd name="f118" fmla="*/ 116 f111 1"/>
                <a:gd name="f119" fmla="*/ 85 f112 1"/>
                <a:gd name="f120" fmla="*/ 9 f111 1"/>
                <a:gd name="f121" fmla="*/ 210 f112 1"/>
                <a:gd name="f122" fmla="*/ 11 f111 1"/>
                <a:gd name="f123" fmla="*/ 286 f112 1"/>
                <a:gd name="f124" fmla="*/ 87 f111 1"/>
                <a:gd name="f125" fmla="*/ 287 f112 1"/>
                <a:gd name="f126" fmla="*/ 106 f111 1"/>
                <a:gd name="f127" fmla="*/ 447 f111 1"/>
                <a:gd name="f128" fmla="*/ 203 f112 1"/>
                <a:gd name="f129" fmla="*/ 554 f111 1"/>
                <a:gd name="f130" fmla="*/ 82 f112 1"/>
                <a:gd name="f131" fmla="*/ 2 f112 1"/>
                <a:gd name="f132" fmla="*/ 475 f111 1"/>
                <a:gd name="f133" fmla="*/ 460 f111 1"/>
                <a:gd name="f134" fmla="*/ 451 f111 1"/>
                <a:gd name="f135" fmla="*/ 28 f112 1"/>
                <a:gd name="f136" fmla="*/ 90 f111 1"/>
                <a:gd name="f137" fmla="*/ 448 f111 1"/>
                <a:gd name="f138" fmla="*/ 259 f112 1"/>
                <a:gd name="f139" fmla="*/ 144 f112 1"/>
                <a:gd name="f140" fmla="*/ 481 f111 1"/>
                <a:gd name="f141" fmla="*/ 125 f112 1"/>
                <a:gd name="f142" fmla="*/ 498 f111 1"/>
                <a:gd name="f143" fmla="*/ 142 f112 1"/>
                <a:gd name="f144" fmla="*/ 518 f111 1"/>
                <a:gd name="f145" fmla="*/ 162 f112 1"/>
                <a:gd name="f146" fmla="*/ 500 f111 1"/>
                <a:gd name="f147" fmla="*/ 102 f112 1"/>
                <a:gd name="f148" fmla="*/ 59 f111 1"/>
                <a:gd name="f149" fmla="*/ 188 f112 1"/>
                <a:gd name="f150" fmla="*/ 185 f112 1"/>
                <a:gd name="f151" fmla="*/ 485 f111 1"/>
                <a:gd name="f152" fmla="*/ 238 f112 1"/>
                <a:gd name="f153" fmla="*/ 101 f112 1"/>
                <a:gd name="f154" fmla="*/ 489 f111 1"/>
                <a:gd name="f155" fmla="*/ 484 f111 1"/>
                <a:gd name="f156" fmla="*/ 50 f112 1"/>
                <a:gd name="f157" fmla="*/ f113 1 f2"/>
                <a:gd name="f158" fmla="*/ f116 1 287"/>
                <a:gd name="f159" fmla="*/ f117 1 563"/>
                <a:gd name="f160" fmla="*/ f118 1 563"/>
                <a:gd name="f161" fmla="*/ f119 1 287"/>
                <a:gd name="f162" fmla="*/ f120 1 563"/>
                <a:gd name="f163" fmla="*/ f121 1 287"/>
                <a:gd name="f164" fmla="*/ f122 1 563"/>
                <a:gd name="f165" fmla="*/ f123 1 287"/>
                <a:gd name="f166" fmla="*/ f124 1 563"/>
                <a:gd name="f167" fmla="*/ f125 1 287"/>
                <a:gd name="f168" fmla="*/ f126 1 563"/>
                <a:gd name="f169" fmla="*/ f127 1 563"/>
                <a:gd name="f170" fmla="*/ f128 1 287"/>
                <a:gd name="f171" fmla="*/ f129 1 563"/>
                <a:gd name="f172" fmla="*/ f130 1 287"/>
                <a:gd name="f173" fmla="*/ f131 1 287"/>
                <a:gd name="f174" fmla="*/ f132 1 563"/>
                <a:gd name="f175" fmla="*/ f133 1 563"/>
                <a:gd name="f176" fmla="*/ f134 1 563"/>
                <a:gd name="f177" fmla="*/ f135 1 287"/>
                <a:gd name="f178" fmla="*/ f136 1 563"/>
                <a:gd name="f179" fmla="*/ f137 1 563"/>
                <a:gd name="f180" fmla="*/ f138 1 287"/>
                <a:gd name="f181" fmla="*/ f139 1 287"/>
                <a:gd name="f182" fmla="*/ f140 1 563"/>
                <a:gd name="f183" fmla="*/ f141 1 287"/>
                <a:gd name="f184" fmla="*/ f142 1 563"/>
                <a:gd name="f185" fmla="*/ f143 1 287"/>
                <a:gd name="f186" fmla="*/ f144 1 563"/>
                <a:gd name="f187" fmla="*/ f145 1 287"/>
                <a:gd name="f188" fmla="*/ f146 1 563"/>
                <a:gd name="f189" fmla="*/ f147 1 287"/>
                <a:gd name="f190" fmla="*/ f148 1 563"/>
                <a:gd name="f191" fmla="*/ f149 1 287"/>
                <a:gd name="f192" fmla="*/ f150 1 287"/>
                <a:gd name="f193" fmla="*/ f151 1 563"/>
                <a:gd name="f194" fmla="*/ f152 1 287"/>
                <a:gd name="f195" fmla="*/ f153 1 287"/>
                <a:gd name="f196" fmla="*/ f154 1 563"/>
                <a:gd name="f197" fmla="*/ f155 1 563"/>
                <a:gd name="f198" fmla="*/ f156 1 287"/>
                <a:gd name="f199" fmla="*/ 0 1 f114"/>
                <a:gd name="f200" fmla="*/ f6 1 f114"/>
                <a:gd name="f201" fmla="*/ 0 1 f115"/>
                <a:gd name="f202" fmla="*/ f7 1 f115"/>
                <a:gd name="f203" fmla="+- f157 0 f1"/>
                <a:gd name="f204" fmla="*/ f158 1 f114"/>
                <a:gd name="f205" fmla="*/ f159 1 f115"/>
                <a:gd name="f206" fmla="*/ f160 1 f115"/>
                <a:gd name="f207" fmla="*/ f161 1 f114"/>
                <a:gd name="f208" fmla="*/ f162 1 f115"/>
                <a:gd name="f209" fmla="*/ f163 1 f114"/>
                <a:gd name="f210" fmla="*/ f164 1 f115"/>
                <a:gd name="f211" fmla="*/ f165 1 f114"/>
                <a:gd name="f212" fmla="*/ f166 1 f115"/>
                <a:gd name="f213" fmla="*/ f167 1 f114"/>
                <a:gd name="f214" fmla="*/ f168 1 f115"/>
                <a:gd name="f215" fmla="*/ f169 1 f115"/>
                <a:gd name="f216" fmla="*/ f170 1 f114"/>
                <a:gd name="f217" fmla="*/ f171 1 f115"/>
                <a:gd name="f218" fmla="*/ f172 1 f114"/>
                <a:gd name="f219" fmla="*/ f173 1 f114"/>
                <a:gd name="f220" fmla="*/ f174 1 f115"/>
                <a:gd name="f221" fmla="*/ f175 1 f115"/>
                <a:gd name="f222" fmla="*/ f176 1 f115"/>
                <a:gd name="f223" fmla="*/ f177 1 f114"/>
                <a:gd name="f224" fmla="*/ f178 1 f115"/>
                <a:gd name="f225" fmla="*/ f179 1 f115"/>
                <a:gd name="f226" fmla="*/ f180 1 f114"/>
                <a:gd name="f227" fmla="*/ f181 1 f114"/>
                <a:gd name="f228" fmla="*/ f182 1 f115"/>
                <a:gd name="f229" fmla="*/ f183 1 f114"/>
                <a:gd name="f230" fmla="*/ f184 1 f115"/>
                <a:gd name="f231" fmla="*/ f185 1 f114"/>
                <a:gd name="f232" fmla="*/ f186 1 f115"/>
                <a:gd name="f233" fmla="*/ f187 1 f114"/>
                <a:gd name="f234" fmla="*/ f188 1 f115"/>
                <a:gd name="f235" fmla="*/ f189 1 f114"/>
                <a:gd name="f236" fmla="*/ f190 1 f115"/>
                <a:gd name="f237" fmla="*/ f191 1 f114"/>
                <a:gd name="f238" fmla="*/ f192 1 f114"/>
                <a:gd name="f239" fmla="*/ f193 1 f115"/>
                <a:gd name="f240" fmla="*/ f194 1 f114"/>
                <a:gd name="f241" fmla="*/ f195 1 f114"/>
                <a:gd name="f242" fmla="*/ f196 1 f115"/>
                <a:gd name="f243" fmla="*/ f197 1 f115"/>
                <a:gd name="f244" fmla="*/ f198 1 f114"/>
                <a:gd name="f245" fmla="*/ f199 f109 1"/>
                <a:gd name="f246" fmla="*/ f200 f109 1"/>
                <a:gd name="f247" fmla="*/ f202 f110 1"/>
                <a:gd name="f248" fmla="*/ f201 f110 1"/>
                <a:gd name="f249" fmla="*/ f204 f109 1"/>
                <a:gd name="f250" fmla="*/ f205 f110 1"/>
                <a:gd name="f251" fmla="*/ f206 f110 1"/>
                <a:gd name="f252" fmla="*/ f207 f109 1"/>
                <a:gd name="f253" fmla="*/ f208 f110 1"/>
                <a:gd name="f254" fmla="*/ f209 f109 1"/>
                <a:gd name="f255" fmla="*/ f210 f110 1"/>
                <a:gd name="f256" fmla="*/ f211 f109 1"/>
                <a:gd name="f257" fmla="*/ f212 f110 1"/>
                <a:gd name="f258" fmla="*/ f213 f109 1"/>
                <a:gd name="f259" fmla="*/ f214 f110 1"/>
                <a:gd name="f260" fmla="*/ f215 f110 1"/>
                <a:gd name="f261" fmla="*/ f216 f109 1"/>
                <a:gd name="f262" fmla="*/ f217 f110 1"/>
                <a:gd name="f263" fmla="*/ f218 f109 1"/>
                <a:gd name="f264" fmla="*/ f219 f109 1"/>
                <a:gd name="f265" fmla="*/ f220 f110 1"/>
                <a:gd name="f266" fmla="*/ f221 f110 1"/>
                <a:gd name="f267" fmla="*/ f222 f110 1"/>
                <a:gd name="f268" fmla="*/ f223 f109 1"/>
                <a:gd name="f269" fmla="*/ f224 f110 1"/>
                <a:gd name="f270" fmla="*/ f225 f110 1"/>
                <a:gd name="f271" fmla="*/ f226 f109 1"/>
                <a:gd name="f272" fmla="*/ f227 f109 1"/>
                <a:gd name="f273" fmla="*/ f228 f110 1"/>
                <a:gd name="f274" fmla="*/ f229 f109 1"/>
                <a:gd name="f275" fmla="*/ f230 f110 1"/>
                <a:gd name="f276" fmla="*/ f231 f109 1"/>
                <a:gd name="f277" fmla="*/ f232 f110 1"/>
                <a:gd name="f278" fmla="*/ f233 f109 1"/>
                <a:gd name="f279" fmla="*/ f234 f110 1"/>
                <a:gd name="f280" fmla="*/ f235 f109 1"/>
                <a:gd name="f281" fmla="*/ f236 f110 1"/>
                <a:gd name="f282" fmla="*/ f237 f109 1"/>
                <a:gd name="f283" fmla="*/ f238 f109 1"/>
                <a:gd name="f284" fmla="*/ f239 f110 1"/>
                <a:gd name="f285" fmla="*/ f240 f109 1"/>
                <a:gd name="f286" fmla="*/ f241 f109 1"/>
                <a:gd name="f287" fmla="*/ f242 f110 1"/>
                <a:gd name="f288" fmla="*/ f243 f110 1"/>
                <a:gd name="f289" fmla="*/ f244 f109 1"/>
              </a:gdLst>
              <a:ahLst/>
              <a:cxnLst>
                <a:cxn ang="3cd4">
                  <a:pos x="hc" y="t"/>
                </a:cxn>
                <a:cxn ang="0">
                  <a:pos x="r" y="vc"/>
                </a:cxn>
                <a:cxn ang="cd4">
                  <a:pos x="hc" y="b"/>
                </a:cxn>
                <a:cxn ang="cd2">
                  <a:pos x="l" y="vc"/>
                </a:cxn>
                <a:cxn ang="f203">
                  <a:pos x="f249" y="f250"/>
                </a:cxn>
                <a:cxn ang="f203">
                  <a:pos x="f249" y="f251"/>
                </a:cxn>
                <a:cxn ang="f203">
                  <a:pos x="f252" y="f253"/>
                </a:cxn>
                <a:cxn ang="f203">
                  <a:pos x="f254" y="f255"/>
                </a:cxn>
                <a:cxn ang="f203">
                  <a:pos x="f256" y="f257"/>
                </a:cxn>
                <a:cxn ang="f203">
                  <a:pos x="f258" y="f259"/>
                </a:cxn>
                <a:cxn ang="f203">
                  <a:pos x="f258" y="f260"/>
                </a:cxn>
                <a:cxn ang="f203">
                  <a:pos x="f261" y="f262"/>
                </a:cxn>
                <a:cxn ang="f203">
                  <a:pos x="f263" y="f262"/>
                </a:cxn>
                <a:cxn ang="f203">
                  <a:pos x="f264" y="f265"/>
                </a:cxn>
                <a:cxn ang="f203">
                  <a:pos x="f249" y="f266"/>
                </a:cxn>
                <a:cxn ang="f203">
                  <a:pos x="f249" y="f267"/>
                </a:cxn>
                <a:cxn ang="f203">
                  <a:pos x="f249" y="f250"/>
                </a:cxn>
                <a:cxn ang="f203">
                  <a:pos x="f268" y="f269"/>
                </a:cxn>
                <a:cxn ang="f203">
                  <a:pos x="f268" y="f270"/>
                </a:cxn>
                <a:cxn ang="f203">
                  <a:pos x="f271" y="f270"/>
                </a:cxn>
                <a:cxn ang="f203">
                  <a:pos x="f271" y="f269"/>
                </a:cxn>
                <a:cxn ang="f203">
                  <a:pos x="f268" y="f269"/>
                </a:cxn>
                <a:cxn ang="f203">
                  <a:pos x="f272" y="f273"/>
                </a:cxn>
                <a:cxn ang="f203">
                  <a:pos x="f274" y="f275"/>
                </a:cxn>
                <a:cxn ang="f203">
                  <a:pos x="f276" y="f277"/>
                </a:cxn>
                <a:cxn ang="f203">
                  <a:pos x="f278" y="f279"/>
                </a:cxn>
                <a:cxn ang="f203">
                  <a:pos x="f272" y="f273"/>
                </a:cxn>
                <a:cxn ang="f203">
                  <a:pos x="f280" y="f281"/>
                </a:cxn>
                <a:cxn ang="f203">
                  <a:pos x="f282" y="f281"/>
                </a:cxn>
                <a:cxn ang="f203">
                  <a:pos x="f280" y="f281"/>
                </a:cxn>
                <a:cxn ang="f203">
                  <a:pos x="f283" y="f284"/>
                </a:cxn>
                <a:cxn ang="f203">
                  <a:pos x="f285" y="f284"/>
                </a:cxn>
                <a:cxn ang="f203">
                  <a:pos x="f283" y="f284"/>
                </a:cxn>
                <a:cxn ang="f203">
                  <a:pos x="f286" y="f287"/>
                </a:cxn>
                <a:cxn ang="f203">
                  <a:pos x="f286" y="f288"/>
                </a:cxn>
                <a:cxn ang="f203">
                  <a:pos x="f289" y="f284"/>
                </a:cxn>
                <a:cxn ang="f203">
                  <a:pos x="f289" y="f287"/>
                </a:cxn>
                <a:cxn ang="f203">
                  <a:pos x="f286" y="f287"/>
                </a:cxn>
              </a:cxnLst>
              <a:rect l="f245" t="f248" r="f246" b="f247"/>
              <a:pathLst>
                <a:path w="287" h="563">
                  <a:moveTo>
                    <a:pt x="f5" y="f8"/>
                  </a:moveTo>
                  <a:cubicBezTo>
                    <a:pt x="f5" y="f9"/>
                    <a:pt x="f5" y="f10"/>
                    <a:pt x="f5" y="f11"/>
                  </a:cubicBezTo>
                  <a:cubicBezTo>
                    <a:pt x="f5" y="f12"/>
                    <a:pt x="f13" y="f14"/>
                    <a:pt x="f15" y="f16"/>
                  </a:cubicBezTo>
                  <a:cubicBezTo>
                    <a:pt x="f17" y="f18"/>
                    <a:pt x="f19" y="f5"/>
                    <a:pt x="f20" y="f21"/>
                  </a:cubicBezTo>
                  <a:cubicBezTo>
                    <a:pt x="f22" y="f23"/>
                    <a:pt x="f24" y="f25"/>
                    <a:pt x="f26" y="f27"/>
                  </a:cubicBezTo>
                  <a:cubicBezTo>
                    <a:pt x="f6" y="f28"/>
                    <a:pt x="f6" y="f29"/>
                    <a:pt x="f6" y="f30"/>
                  </a:cubicBezTo>
                  <a:cubicBezTo>
                    <a:pt x="f6" y="f31"/>
                    <a:pt x="f6" y="f32"/>
                    <a:pt x="f6" y="f33"/>
                  </a:cubicBezTo>
                  <a:cubicBezTo>
                    <a:pt x="f6" y="f34"/>
                    <a:pt x="f35" y="f36"/>
                    <a:pt x="f37" y="f38"/>
                  </a:cubicBezTo>
                  <a:cubicBezTo>
                    <a:pt x="f39" y="f7"/>
                    <a:pt x="f40" y="f7"/>
                    <a:pt x="f41" y="f38"/>
                  </a:cubicBezTo>
                  <a:cubicBezTo>
                    <a:pt x="f42" y="f43"/>
                    <a:pt x="f44" y="f45"/>
                    <a:pt x="f46" y="f47"/>
                  </a:cubicBezTo>
                  <a:cubicBezTo>
                    <a:pt x="f18" y="f48"/>
                    <a:pt x="f5" y="f49"/>
                    <a:pt x="f5" y="f50"/>
                  </a:cubicBezTo>
                  <a:cubicBezTo>
                    <a:pt x="f5" y="f51"/>
                    <a:pt x="f5" y="f52"/>
                    <a:pt x="f5" y="f53"/>
                  </a:cubicBezTo>
                  <a:cubicBezTo>
                    <a:pt x="f5" y="f54"/>
                    <a:pt x="f5" y="f55"/>
                    <a:pt x="f5" y="f8"/>
                  </a:cubicBezTo>
                  <a:close/>
                  <a:moveTo>
                    <a:pt x="f56" y="f57"/>
                  </a:moveTo>
                  <a:cubicBezTo>
                    <a:pt x="f56" y="f20"/>
                    <a:pt x="f56" y="f58"/>
                    <a:pt x="f56" y="f59"/>
                  </a:cubicBezTo>
                  <a:cubicBezTo>
                    <a:pt x="f60" y="f59"/>
                    <a:pt x="f61" y="f59"/>
                    <a:pt x="f62" y="f59"/>
                  </a:cubicBezTo>
                  <a:cubicBezTo>
                    <a:pt x="f62" y="f63"/>
                    <a:pt x="f62" y="f64"/>
                    <a:pt x="f62" y="f57"/>
                  </a:cubicBezTo>
                  <a:cubicBezTo>
                    <a:pt x="f61" y="f57"/>
                    <a:pt x="f60" y="f57"/>
                    <a:pt x="f56" y="f57"/>
                  </a:cubicBezTo>
                  <a:close/>
                  <a:moveTo>
                    <a:pt x="f65" y="f66"/>
                  </a:moveTo>
                  <a:cubicBezTo>
                    <a:pt x="f67" y="f66"/>
                    <a:pt x="f17" y="f68"/>
                    <a:pt x="f69" y="f70"/>
                  </a:cubicBezTo>
                  <a:cubicBezTo>
                    <a:pt x="f69" y="f71"/>
                    <a:pt x="f72" y="f73"/>
                    <a:pt x="f74" y="f45"/>
                  </a:cubicBezTo>
                  <a:cubicBezTo>
                    <a:pt x="f75" y="f76"/>
                    <a:pt x="f77" y="f78"/>
                    <a:pt x="f79" y="f80"/>
                  </a:cubicBezTo>
                  <a:cubicBezTo>
                    <a:pt x="f79" y="f81"/>
                    <a:pt x="f82" y="f83"/>
                    <a:pt x="f65" y="f66"/>
                  </a:cubicBezTo>
                  <a:close/>
                  <a:moveTo>
                    <a:pt x="f84" y="f12"/>
                  </a:moveTo>
                  <a:cubicBezTo>
                    <a:pt x="f85" y="f12"/>
                    <a:pt x="f86" y="f12"/>
                    <a:pt x="f87" y="f12"/>
                  </a:cubicBezTo>
                  <a:cubicBezTo>
                    <a:pt x="f88" y="f89"/>
                    <a:pt x="f90" y="f89"/>
                    <a:pt x="f84" y="f12"/>
                  </a:cubicBezTo>
                  <a:close/>
                  <a:moveTo>
                    <a:pt x="f91" y="f92"/>
                  </a:moveTo>
                  <a:cubicBezTo>
                    <a:pt x="f93" y="f94"/>
                    <a:pt x="f95" y="f96"/>
                    <a:pt x="f97" y="f92"/>
                  </a:cubicBezTo>
                  <a:cubicBezTo>
                    <a:pt x="f98" y="f92"/>
                    <a:pt x="f37" y="f92"/>
                    <a:pt x="f91" y="f92"/>
                  </a:cubicBezTo>
                  <a:close/>
                  <a:moveTo>
                    <a:pt x="f99" y="f100"/>
                  </a:moveTo>
                  <a:cubicBezTo>
                    <a:pt x="f99" y="f101"/>
                    <a:pt x="f99" y="f102"/>
                    <a:pt x="f99" y="f103"/>
                  </a:cubicBezTo>
                  <a:cubicBezTo>
                    <a:pt x="f104" y="f103"/>
                    <a:pt x="f105" y="f106"/>
                    <a:pt x="f107" y="f92"/>
                  </a:cubicBezTo>
                  <a:cubicBezTo>
                    <a:pt x="f107" y="f102"/>
                    <a:pt x="f107" y="f68"/>
                    <a:pt x="f107" y="f100"/>
                  </a:cubicBezTo>
                  <a:cubicBezTo>
                    <a:pt x="f105" y="f100"/>
                    <a:pt x="f104" y="f100"/>
                    <a:pt x="f99" y="f100"/>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59">
              <a:extLst>
                <a:ext uri="{FF2B5EF4-FFF2-40B4-BE49-F238E27FC236}">
                  <a16:creationId xmlns:a16="http://schemas.microsoft.com/office/drawing/2014/main" id="{B9AC1F8E-0C3F-1566-8B9E-C45CC25CD903}"/>
                </a:ext>
              </a:extLst>
            </p:cNvPr>
            <p:cNvSpPr/>
            <p:nvPr/>
          </p:nvSpPr>
          <p:spPr>
            <a:xfrm>
              <a:off x="7364961" y="2273628"/>
              <a:ext cx="1358048" cy="445834"/>
            </a:xfrm>
            <a:custGeom>
              <a:avLst/>
              <a:gdLst>
                <a:gd name="f0" fmla="val 10800000"/>
                <a:gd name="f1" fmla="val 5400000"/>
                <a:gd name="f2" fmla="val 180"/>
                <a:gd name="f3" fmla="val w"/>
                <a:gd name="f4" fmla="val h"/>
                <a:gd name="f5" fmla="val 0"/>
                <a:gd name="f6" fmla="val 445"/>
                <a:gd name="f7" fmla="val 146"/>
                <a:gd name="f8" fmla="val 130"/>
                <a:gd name="f9" fmla="val 413"/>
                <a:gd name="f10" fmla="val 139"/>
                <a:gd name="f11" fmla="val 383"/>
                <a:gd name="f12" fmla="val 138"/>
                <a:gd name="f13" fmla="val 354"/>
                <a:gd name="f14" fmla="val 125"/>
                <a:gd name="f15" fmla="val 350"/>
                <a:gd name="f16" fmla="val 124"/>
                <a:gd name="f17" fmla="val 346"/>
                <a:gd name="f18" fmla="val 122"/>
                <a:gd name="f19" fmla="val 343"/>
                <a:gd name="f20" fmla="val 120"/>
                <a:gd name="f21" fmla="val 335"/>
                <a:gd name="f22" fmla="val 117"/>
                <a:gd name="f23" fmla="val 331"/>
                <a:gd name="f24" fmla="val 113"/>
                <a:gd name="f25" fmla="val 330"/>
                <a:gd name="f26" fmla="val 103"/>
                <a:gd name="f27" fmla="val 329"/>
                <a:gd name="f28" fmla="val 86"/>
                <a:gd name="f29" fmla="val 316"/>
                <a:gd name="f30" fmla="val 76"/>
                <a:gd name="f31" fmla="val 302"/>
                <a:gd name="f32" fmla="val 68"/>
                <a:gd name="f33" fmla="val 273"/>
                <a:gd name="f34" fmla="val 53"/>
                <a:gd name="f35" fmla="val 241"/>
                <a:gd name="f36" fmla="val 50"/>
                <a:gd name="f37" fmla="val 210"/>
                <a:gd name="f38" fmla="val 190"/>
                <a:gd name="f39" fmla="val 55"/>
                <a:gd name="f40" fmla="val 170"/>
                <a:gd name="f41" fmla="val 59"/>
                <a:gd name="f42" fmla="val 151"/>
                <a:gd name="f43" fmla="val 66"/>
                <a:gd name="f44" fmla="val 131"/>
                <a:gd name="f45" fmla="val 73"/>
                <a:gd name="f46" fmla="val 115"/>
                <a:gd name="f47" fmla="val 114"/>
                <a:gd name="f48" fmla="val 110"/>
                <a:gd name="f49" fmla="val 112"/>
                <a:gd name="f50" fmla="val 111"/>
                <a:gd name="f51" fmla="val 116"/>
                <a:gd name="f52" fmla="val 80"/>
                <a:gd name="f53" fmla="val 137"/>
                <a:gd name="f54" fmla="val 47"/>
                <a:gd name="f55" fmla="val 10"/>
                <a:gd name="f56" fmla="val 134"/>
                <a:gd name="f57" fmla="val 2"/>
                <a:gd name="f58" fmla="val 132"/>
                <a:gd name="f59" fmla="val 128"/>
                <a:gd name="f60" fmla="val 121"/>
                <a:gd name="f61" fmla="val 9"/>
                <a:gd name="f62" fmla="val 96"/>
                <a:gd name="f63" fmla="val 16"/>
                <a:gd name="f64" fmla="val 72"/>
                <a:gd name="f65" fmla="val 24"/>
                <a:gd name="f66" fmla="val 48"/>
                <a:gd name="f67" fmla="val 26"/>
                <a:gd name="f68" fmla="val 44"/>
                <a:gd name="f69" fmla="val 32"/>
                <a:gd name="f70" fmla="val 40"/>
                <a:gd name="f71" fmla="val 37"/>
                <a:gd name="f72" fmla="val 38"/>
                <a:gd name="f73" fmla="val 100"/>
                <a:gd name="f74" fmla="val 11"/>
                <a:gd name="f75" fmla="val 166"/>
                <a:gd name="f76" fmla="val 235"/>
                <a:gd name="f77" fmla="val 295"/>
                <a:gd name="f78" fmla="val 3"/>
                <a:gd name="f79" fmla="val 14"/>
                <a:gd name="f80" fmla="val 409"/>
                <a:gd name="f81" fmla="val 415"/>
                <a:gd name="f82" fmla="val 41"/>
                <a:gd name="f83" fmla="val 420"/>
                <a:gd name="f84" fmla="val 46"/>
                <a:gd name="f85" fmla="val 423"/>
                <a:gd name="f86" fmla="val 51"/>
                <a:gd name="f87" fmla="val 435"/>
                <a:gd name="f88" fmla="val 441"/>
                <a:gd name="f89" fmla="val 102"/>
                <a:gd name="f90" fmla="+- 0 0 -90"/>
                <a:gd name="f91" fmla="*/ f3 1 445"/>
                <a:gd name="f92" fmla="*/ f4 1 146"/>
                <a:gd name="f93" fmla="+- f7 0 f5"/>
                <a:gd name="f94" fmla="+- f6 0 f5"/>
                <a:gd name="f95" fmla="*/ f90 f0 1"/>
                <a:gd name="f96" fmla="*/ f94 1 445"/>
                <a:gd name="f97" fmla="*/ f93 1 146"/>
                <a:gd name="f98" fmla="*/ 445 f94 1"/>
                <a:gd name="f99" fmla="*/ 130 f93 1"/>
                <a:gd name="f100" fmla="*/ 354 f94 1"/>
                <a:gd name="f101" fmla="*/ 125 f93 1"/>
                <a:gd name="f102" fmla="*/ 343 f94 1"/>
                <a:gd name="f103" fmla="*/ 120 f93 1"/>
                <a:gd name="f104" fmla="*/ 330 f94 1"/>
                <a:gd name="f105" fmla="*/ 103 f93 1"/>
                <a:gd name="f106" fmla="*/ 302 f94 1"/>
                <a:gd name="f107" fmla="*/ 68 f93 1"/>
                <a:gd name="f108" fmla="*/ 210 f94 1"/>
                <a:gd name="f109" fmla="*/ 53 f93 1"/>
                <a:gd name="f110" fmla="*/ 151 f94 1"/>
                <a:gd name="f111" fmla="*/ 66 f93 1"/>
                <a:gd name="f112" fmla="*/ 114 f94 1"/>
                <a:gd name="f113" fmla="*/ 110 f93 1"/>
                <a:gd name="f114" fmla="*/ 111 f94 1"/>
                <a:gd name="f115" fmla="*/ 116 f93 1"/>
                <a:gd name="f116" fmla="*/ 10 f94 1"/>
                <a:gd name="f117" fmla="*/ 134 f93 1"/>
                <a:gd name="f118" fmla="*/ 2 f94 1"/>
                <a:gd name="f119" fmla="*/ 121 f93 1"/>
                <a:gd name="f120" fmla="*/ 24 f94 1"/>
                <a:gd name="f121" fmla="*/ 48 f93 1"/>
                <a:gd name="f122" fmla="*/ 37 f94 1"/>
                <a:gd name="f123" fmla="*/ 38 f93 1"/>
                <a:gd name="f124" fmla="*/ 235 f94 1"/>
                <a:gd name="f125" fmla="*/ 2 f93 1"/>
                <a:gd name="f126" fmla="*/ 409 f94 1"/>
                <a:gd name="f127" fmla="*/ 423 f94 1"/>
                <a:gd name="f128" fmla="*/ 51 f93 1"/>
                <a:gd name="f129" fmla="*/ f95 1 f2"/>
                <a:gd name="f130" fmla="*/ f98 1 445"/>
                <a:gd name="f131" fmla="*/ f99 1 146"/>
                <a:gd name="f132" fmla="*/ f100 1 445"/>
                <a:gd name="f133" fmla="*/ f101 1 146"/>
                <a:gd name="f134" fmla="*/ f102 1 445"/>
                <a:gd name="f135" fmla="*/ f103 1 146"/>
                <a:gd name="f136" fmla="*/ f104 1 445"/>
                <a:gd name="f137" fmla="*/ f105 1 146"/>
                <a:gd name="f138" fmla="*/ f106 1 445"/>
                <a:gd name="f139" fmla="*/ f107 1 146"/>
                <a:gd name="f140" fmla="*/ f108 1 445"/>
                <a:gd name="f141" fmla="*/ f109 1 146"/>
                <a:gd name="f142" fmla="*/ f110 1 445"/>
                <a:gd name="f143" fmla="*/ f111 1 146"/>
                <a:gd name="f144" fmla="*/ f112 1 445"/>
                <a:gd name="f145" fmla="*/ f113 1 146"/>
                <a:gd name="f146" fmla="*/ f114 1 445"/>
                <a:gd name="f147" fmla="*/ f115 1 146"/>
                <a:gd name="f148" fmla="*/ f116 1 445"/>
                <a:gd name="f149" fmla="*/ f117 1 146"/>
                <a:gd name="f150" fmla="*/ f118 1 445"/>
                <a:gd name="f151" fmla="*/ f119 1 146"/>
                <a:gd name="f152" fmla="*/ f120 1 445"/>
                <a:gd name="f153" fmla="*/ f121 1 146"/>
                <a:gd name="f154" fmla="*/ f122 1 445"/>
                <a:gd name="f155" fmla="*/ f123 1 146"/>
                <a:gd name="f156" fmla="*/ f124 1 445"/>
                <a:gd name="f157" fmla="*/ f125 1 146"/>
                <a:gd name="f158" fmla="*/ f126 1 445"/>
                <a:gd name="f159" fmla="*/ f127 1 445"/>
                <a:gd name="f160" fmla="*/ f128 1 146"/>
                <a:gd name="f161" fmla="*/ 0 1 f96"/>
                <a:gd name="f162" fmla="*/ f6 1 f96"/>
                <a:gd name="f163" fmla="*/ 0 1 f97"/>
                <a:gd name="f164" fmla="*/ f7 1 f97"/>
                <a:gd name="f165" fmla="+- f129 0 f1"/>
                <a:gd name="f166" fmla="*/ f130 1 f96"/>
                <a:gd name="f167" fmla="*/ f131 1 f97"/>
                <a:gd name="f168" fmla="*/ f132 1 f96"/>
                <a:gd name="f169" fmla="*/ f133 1 f97"/>
                <a:gd name="f170" fmla="*/ f134 1 f96"/>
                <a:gd name="f171" fmla="*/ f135 1 f97"/>
                <a:gd name="f172" fmla="*/ f136 1 f96"/>
                <a:gd name="f173" fmla="*/ f137 1 f97"/>
                <a:gd name="f174" fmla="*/ f138 1 f96"/>
                <a:gd name="f175" fmla="*/ f139 1 f97"/>
                <a:gd name="f176" fmla="*/ f140 1 f96"/>
                <a:gd name="f177" fmla="*/ f141 1 f97"/>
                <a:gd name="f178" fmla="*/ f142 1 f96"/>
                <a:gd name="f179" fmla="*/ f143 1 f97"/>
                <a:gd name="f180" fmla="*/ f144 1 f96"/>
                <a:gd name="f181" fmla="*/ f145 1 f97"/>
                <a:gd name="f182" fmla="*/ f146 1 f96"/>
                <a:gd name="f183" fmla="*/ f147 1 f97"/>
                <a:gd name="f184" fmla="*/ f148 1 f96"/>
                <a:gd name="f185" fmla="*/ f149 1 f97"/>
                <a:gd name="f186" fmla="*/ f150 1 f96"/>
                <a:gd name="f187" fmla="*/ f151 1 f97"/>
                <a:gd name="f188" fmla="*/ f152 1 f96"/>
                <a:gd name="f189" fmla="*/ f153 1 f97"/>
                <a:gd name="f190" fmla="*/ f154 1 f96"/>
                <a:gd name="f191" fmla="*/ f155 1 f97"/>
                <a:gd name="f192" fmla="*/ f156 1 f96"/>
                <a:gd name="f193" fmla="*/ f157 1 f97"/>
                <a:gd name="f194" fmla="*/ f158 1 f96"/>
                <a:gd name="f195" fmla="*/ f159 1 f96"/>
                <a:gd name="f196" fmla="*/ f160 1 f97"/>
                <a:gd name="f197" fmla="*/ f161 f91 1"/>
                <a:gd name="f198" fmla="*/ f162 f91 1"/>
                <a:gd name="f199" fmla="*/ f164 f92 1"/>
                <a:gd name="f200" fmla="*/ f163 f92 1"/>
                <a:gd name="f201" fmla="*/ f166 f91 1"/>
                <a:gd name="f202" fmla="*/ f167 f92 1"/>
                <a:gd name="f203" fmla="*/ f168 f91 1"/>
                <a:gd name="f204" fmla="*/ f169 f92 1"/>
                <a:gd name="f205" fmla="*/ f170 f91 1"/>
                <a:gd name="f206" fmla="*/ f171 f92 1"/>
                <a:gd name="f207" fmla="*/ f172 f91 1"/>
                <a:gd name="f208" fmla="*/ f173 f92 1"/>
                <a:gd name="f209" fmla="*/ f174 f91 1"/>
                <a:gd name="f210" fmla="*/ f175 f92 1"/>
                <a:gd name="f211" fmla="*/ f176 f91 1"/>
                <a:gd name="f212" fmla="*/ f177 f92 1"/>
                <a:gd name="f213" fmla="*/ f178 f91 1"/>
                <a:gd name="f214" fmla="*/ f179 f92 1"/>
                <a:gd name="f215" fmla="*/ f180 f91 1"/>
                <a:gd name="f216" fmla="*/ f181 f92 1"/>
                <a:gd name="f217" fmla="*/ f182 f91 1"/>
                <a:gd name="f218" fmla="*/ f183 f92 1"/>
                <a:gd name="f219" fmla="*/ f184 f91 1"/>
                <a:gd name="f220" fmla="*/ f185 f92 1"/>
                <a:gd name="f221" fmla="*/ f186 f91 1"/>
                <a:gd name="f222" fmla="*/ f187 f92 1"/>
                <a:gd name="f223" fmla="*/ f188 f91 1"/>
                <a:gd name="f224" fmla="*/ f189 f92 1"/>
                <a:gd name="f225" fmla="*/ f190 f91 1"/>
                <a:gd name="f226" fmla="*/ f191 f92 1"/>
                <a:gd name="f227" fmla="*/ f192 f91 1"/>
                <a:gd name="f228" fmla="*/ f193 f92 1"/>
                <a:gd name="f229" fmla="*/ f194 f91 1"/>
                <a:gd name="f230" fmla="*/ f195 f91 1"/>
                <a:gd name="f231" fmla="*/ f196 f92 1"/>
              </a:gdLst>
              <a:ahLst/>
              <a:cxnLst>
                <a:cxn ang="3cd4">
                  <a:pos x="hc" y="t"/>
                </a:cxn>
                <a:cxn ang="0">
                  <a:pos x="r" y="vc"/>
                </a:cxn>
                <a:cxn ang="cd4">
                  <a:pos x="hc" y="b"/>
                </a:cxn>
                <a:cxn ang="cd2">
                  <a:pos x="l" y="vc"/>
                </a:cxn>
                <a:cxn ang="f165">
                  <a:pos x="f201" y="f202"/>
                </a:cxn>
                <a:cxn ang="f165">
                  <a:pos x="f203" y="f204"/>
                </a:cxn>
                <a:cxn ang="f165">
                  <a:pos x="f205" y="f206"/>
                </a:cxn>
                <a:cxn ang="f165">
                  <a:pos x="f207" y="f208"/>
                </a:cxn>
                <a:cxn ang="f165">
                  <a:pos x="f209" y="f210"/>
                </a:cxn>
                <a:cxn ang="f165">
                  <a:pos x="f211" y="f212"/>
                </a:cxn>
                <a:cxn ang="f165">
                  <a:pos x="f213" y="f214"/>
                </a:cxn>
                <a:cxn ang="f165">
                  <a:pos x="f215" y="f216"/>
                </a:cxn>
                <a:cxn ang="f165">
                  <a:pos x="f217" y="f218"/>
                </a:cxn>
                <a:cxn ang="f165">
                  <a:pos x="f219" y="f220"/>
                </a:cxn>
                <a:cxn ang="f165">
                  <a:pos x="f221" y="f222"/>
                </a:cxn>
                <a:cxn ang="f165">
                  <a:pos x="f223" y="f224"/>
                </a:cxn>
                <a:cxn ang="f165">
                  <a:pos x="f225" y="f226"/>
                </a:cxn>
                <a:cxn ang="f165">
                  <a:pos x="f227" y="f228"/>
                </a:cxn>
                <a:cxn ang="f165">
                  <a:pos x="f229" y="f226"/>
                </a:cxn>
                <a:cxn ang="f165">
                  <a:pos x="f230" y="f231"/>
                </a:cxn>
                <a:cxn ang="f165">
                  <a:pos x="f201" y="f202"/>
                </a:cxn>
              </a:cxnLst>
              <a:rect l="f197" t="f200" r="f198" b="f199"/>
              <a:pathLst>
                <a:path w="445" h="146">
                  <a:moveTo>
                    <a:pt x="f6"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4"/>
                  </a:cubicBezTo>
                  <a:cubicBezTo>
                    <a:pt x="f38" y="f39"/>
                    <a:pt x="f40" y="f41"/>
                    <a:pt x="f42" y="f43"/>
                  </a:cubicBezTo>
                  <a:cubicBezTo>
                    <a:pt x="f44" y="f45"/>
                    <a:pt x="f46" y="f28"/>
                    <a:pt x="f47" y="f48"/>
                  </a:cubicBezTo>
                  <a:cubicBezTo>
                    <a:pt x="f47" y="f49"/>
                    <a:pt x="f49" y="f46"/>
                    <a:pt x="f50" y="f51"/>
                  </a:cubicBezTo>
                  <a:cubicBezTo>
                    <a:pt x="f52" y="f53"/>
                    <a:pt x="f54" y="f7"/>
                    <a:pt x="f55" y="f56"/>
                  </a:cubicBezTo>
                  <a:cubicBezTo>
                    <a:pt x="f57" y="f58"/>
                    <a:pt x="f5" y="f59"/>
                    <a:pt x="f57" y="f60"/>
                  </a:cubicBezTo>
                  <a:cubicBezTo>
                    <a:pt x="f61" y="f62"/>
                    <a:pt x="f63" y="f64"/>
                    <a:pt x="f65" y="f66"/>
                  </a:cubicBezTo>
                  <a:cubicBezTo>
                    <a:pt x="f67" y="f68"/>
                    <a:pt x="f69" y="f70"/>
                    <a:pt x="f71" y="f72"/>
                  </a:cubicBezTo>
                  <a:cubicBezTo>
                    <a:pt x="f73" y="f74"/>
                    <a:pt x="f75" y="f5"/>
                    <a:pt x="f76" y="f57"/>
                  </a:cubicBezTo>
                  <a:cubicBezTo>
                    <a:pt x="f77" y="f78"/>
                    <a:pt x="f13" y="f79"/>
                    <a:pt x="f80" y="f72"/>
                  </a:cubicBezTo>
                  <a:cubicBezTo>
                    <a:pt x="f81" y="f82"/>
                    <a:pt x="f83" y="f84"/>
                    <a:pt x="f85" y="f86"/>
                  </a:cubicBezTo>
                  <a:cubicBezTo>
                    <a:pt x="f87" y="f30"/>
                    <a:pt x="f88" y="f89"/>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6" name="Freeform 60">
              <a:extLst>
                <a:ext uri="{FF2B5EF4-FFF2-40B4-BE49-F238E27FC236}">
                  <a16:creationId xmlns:a16="http://schemas.microsoft.com/office/drawing/2014/main" id="{CC3A588E-89A0-02DF-72A6-2A0BC0872D01}"/>
                </a:ext>
              </a:extLst>
            </p:cNvPr>
            <p:cNvSpPr/>
            <p:nvPr/>
          </p:nvSpPr>
          <p:spPr>
            <a:xfrm>
              <a:off x="7950836" y="2982845"/>
              <a:ext cx="188869" cy="190149"/>
            </a:xfrm>
            <a:custGeom>
              <a:avLst/>
              <a:gdLst>
                <a:gd name="f0" fmla="val 10800000"/>
                <a:gd name="f1" fmla="val 5400000"/>
                <a:gd name="f2" fmla="val 180"/>
                <a:gd name="f3" fmla="val w"/>
                <a:gd name="f4" fmla="val h"/>
                <a:gd name="f5" fmla="val 0"/>
                <a:gd name="f6" fmla="val 62"/>
                <a:gd name="f7" fmla="val 31"/>
                <a:gd name="f8" fmla="val 13"/>
                <a:gd name="f9" fmla="val 48"/>
                <a:gd name="f10" fmla="val 14"/>
                <a:gd name="f11" fmla="val 30"/>
                <a:gd name="f12" fmla="val 47"/>
                <a:gd name="f13" fmla="+- 0 0 -90"/>
                <a:gd name="f14" fmla="*/ f3 1 62"/>
                <a:gd name="f15" fmla="*/ f4 1 62"/>
                <a:gd name="f16" fmla="+- f6 0 f5"/>
                <a:gd name="f17" fmla="*/ f13 f0 1"/>
                <a:gd name="f18" fmla="*/ f16 1 62"/>
                <a:gd name="f19" fmla="*/ 31 f16 1"/>
                <a:gd name="f20" fmla="*/ 62 f16 1"/>
                <a:gd name="f21" fmla="*/ 0 f16 1"/>
                <a:gd name="f22" fmla="*/ 30 f16 1"/>
                <a:gd name="f23" fmla="*/ f17 1 f2"/>
                <a:gd name="f24" fmla="*/ f19 1 62"/>
                <a:gd name="f25" fmla="*/ f20 1 62"/>
                <a:gd name="f26" fmla="*/ f21 1 62"/>
                <a:gd name="f27" fmla="*/ f22 1 62"/>
                <a:gd name="f28" fmla="*/ 0 1 f18"/>
                <a:gd name="f29" fmla="*/ f6 1 f18"/>
                <a:gd name="f30" fmla="+- f23 0 f1"/>
                <a:gd name="f31" fmla="*/ f24 1 f18"/>
                <a:gd name="f32" fmla="*/ f25 1 f18"/>
                <a:gd name="f33" fmla="*/ f26 1 f18"/>
                <a:gd name="f34" fmla="*/ f27 1 f18"/>
                <a:gd name="f35" fmla="*/ f28 f14 1"/>
                <a:gd name="f36" fmla="*/ f29 f14 1"/>
                <a:gd name="f37" fmla="*/ f29 f15 1"/>
                <a:gd name="f38" fmla="*/ f28 f15 1"/>
                <a:gd name="f39" fmla="*/ f31 f14 1"/>
                <a:gd name="f40" fmla="*/ f32 f15 1"/>
                <a:gd name="f41" fmla="*/ f33 f14 1"/>
                <a:gd name="f42" fmla="*/ f31 f15 1"/>
                <a:gd name="f43" fmla="*/ f34 f14 1"/>
                <a:gd name="f44" fmla="*/ f33 f15 1"/>
                <a:gd name="f45" fmla="*/ f32 f14 1"/>
              </a:gdLst>
              <a:ahLst/>
              <a:cxnLst>
                <a:cxn ang="3cd4">
                  <a:pos x="hc" y="t"/>
                </a:cxn>
                <a:cxn ang="0">
                  <a:pos x="r" y="vc"/>
                </a:cxn>
                <a:cxn ang="cd4">
                  <a:pos x="hc" y="b"/>
                </a:cxn>
                <a:cxn ang="cd2">
                  <a:pos x="l" y="vc"/>
                </a:cxn>
                <a:cxn ang="f30">
                  <a:pos x="f39" y="f40"/>
                </a:cxn>
                <a:cxn ang="f30">
                  <a:pos x="f41" y="f42"/>
                </a:cxn>
                <a:cxn ang="f30">
                  <a:pos x="f43" y="f44"/>
                </a:cxn>
                <a:cxn ang="f30">
                  <a:pos x="f45" y="f42"/>
                </a:cxn>
                <a:cxn ang="f30">
                  <a:pos x="f39" y="f40"/>
                </a:cxn>
              </a:cxnLst>
              <a:rect l="f35" t="f38" r="f36" b="f37"/>
              <a:pathLst>
                <a:path w="62" h="62">
                  <a:moveTo>
                    <a:pt x="f7" y="f6"/>
                  </a:moveTo>
                  <a:cubicBezTo>
                    <a:pt x="f8" y="f6"/>
                    <a:pt x="f5" y="f9"/>
                    <a:pt x="f5" y="f7"/>
                  </a:cubicBezTo>
                  <a:cubicBezTo>
                    <a:pt x="f5" y="f10"/>
                    <a:pt x="f10" y="f5"/>
                    <a:pt x="f11" y="f5"/>
                  </a:cubicBezTo>
                  <a:cubicBezTo>
                    <a:pt x="f12" y="f5"/>
                    <a:pt x="f6" y="f10"/>
                    <a:pt x="f6" y="f7"/>
                  </a:cubicBezTo>
                  <a:cubicBezTo>
                    <a:pt x="f6" y="f9"/>
                    <a:pt x="f9" y="f6"/>
                    <a:pt x="f7" y="f6"/>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7" name="Freeform 61">
              <a:extLst>
                <a:ext uri="{FF2B5EF4-FFF2-40B4-BE49-F238E27FC236}">
                  <a16:creationId xmlns:a16="http://schemas.microsoft.com/office/drawing/2014/main" id="{CE63698B-7616-C102-7A41-A51D678573EF}"/>
                </a:ext>
              </a:extLst>
            </p:cNvPr>
            <p:cNvSpPr/>
            <p:nvPr/>
          </p:nvSpPr>
          <p:spPr>
            <a:xfrm>
              <a:off x="7850626" y="3077916"/>
              <a:ext cx="60386" cy="75803"/>
            </a:xfrm>
            <a:custGeom>
              <a:avLst/>
              <a:gdLst>
                <a:gd name="f0" fmla="val 10800000"/>
                <a:gd name="f1" fmla="val 5400000"/>
                <a:gd name="f2" fmla="val 180"/>
                <a:gd name="f3" fmla="val w"/>
                <a:gd name="f4" fmla="val h"/>
                <a:gd name="f5" fmla="val 0"/>
                <a:gd name="f6" fmla="val 20"/>
                <a:gd name="f7" fmla="val 25"/>
                <a:gd name="f8" fmla="val 9"/>
                <a:gd name="f9" fmla="val 14"/>
                <a:gd name="f10" fmla="val 6"/>
                <a:gd name="f11" fmla="val 10"/>
                <a:gd name="f12" fmla="val 19"/>
                <a:gd name="f13" fmla="val 18"/>
                <a:gd name="f14" fmla="val 21"/>
                <a:gd name="f15" fmla="val 7"/>
                <a:gd name="f16" fmla="val 22"/>
                <a:gd name="f17" fmla="val 1"/>
                <a:gd name="f18" fmla="val 16"/>
                <a:gd name="f19" fmla="val 12"/>
                <a:gd name="f20" fmla="val 5"/>
                <a:gd name="f21" fmla="+- 0 0 -90"/>
                <a:gd name="f22" fmla="*/ f3 1 20"/>
                <a:gd name="f23" fmla="*/ f4 1 25"/>
                <a:gd name="f24" fmla="+- f7 0 f5"/>
                <a:gd name="f25" fmla="+- f6 0 f5"/>
                <a:gd name="f26" fmla="*/ f21 f0 1"/>
                <a:gd name="f27" fmla="*/ f25 1 20"/>
                <a:gd name="f28" fmla="*/ f24 1 25"/>
                <a:gd name="f29" fmla="*/ 9 f25 1"/>
                <a:gd name="f30" fmla="*/ 0 f24 1"/>
                <a:gd name="f31" fmla="*/ 19 f25 1"/>
                <a:gd name="f32" fmla="*/ 14 f24 1"/>
                <a:gd name="f33" fmla="*/ 10 f25 1"/>
                <a:gd name="f34" fmla="*/ 25 f24 1"/>
                <a:gd name="f35" fmla="*/ 0 f25 1"/>
                <a:gd name="f36" fmla="*/ 16 f24 1"/>
                <a:gd name="f37" fmla="*/ f26 1 f2"/>
                <a:gd name="f38" fmla="*/ f29 1 20"/>
                <a:gd name="f39" fmla="*/ f30 1 25"/>
                <a:gd name="f40" fmla="*/ f31 1 20"/>
                <a:gd name="f41" fmla="*/ f32 1 25"/>
                <a:gd name="f42" fmla="*/ f33 1 20"/>
                <a:gd name="f43" fmla="*/ f34 1 25"/>
                <a:gd name="f44" fmla="*/ f35 1 20"/>
                <a:gd name="f45" fmla="*/ f36 1 25"/>
                <a:gd name="f46" fmla="*/ 0 1 f27"/>
                <a:gd name="f47" fmla="*/ f6 1 f27"/>
                <a:gd name="f48" fmla="*/ 0 1 f28"/>
                <a:gd name="f49" fmla="*/ f7 1 f28"/>
                <a:gd name="f50" fmla="+- f37 0 f1"/>
                <a:gd name="f51" fmla="*/ f38 1 f27"/>
                <a:gd name="f52" fmla="*/ f39 1 f28"/>
                <a:gd name="f53" fmla="*/ f40 1 f27"/>
                <a:gd name="f54" fmla="*/ f41 1 f28"/>
                <a:gd name="f55" fmla="*/ f42 1 f27"/>
                <a:gd name="f56" fmla="*/ f43 1 f28"/>
                <a:gd name="f57" fmla="*/ f44 1 f27"/>
                <a:gd name="f58" fmla="*/ f45 1 f28"/>
                <a:gd name="f59" fmla="*/ f46 f22 1"/>
                <a:gd name="f60" fmla="*/ f47 f22 1"/>
                <a:gd name="f61" fmla="*/ f49 f23 1"/>
                <a:gd name="f62" fmla="*/ f48 f23 1"/>
                <a:gd name="f63" fmla="*/ f51 f22 1"/>
                <a:gd name="f64" fmla="*/ f52 f23 1"/>
                <a:gd name="f65" fmla="*/ f53 f22 1"/>
                <a:gd name="f66" fmla="*/ f54 f23 1"/>
                <a:gd name="f67" fmla="*/ f55 f22 1"/>
                <a:gd name="f68" fmla="*/ f56 f23 1"/>
                <a:gd name="f69" fmla="*/ f57 f22 1"/>
                <a:gd name="f70" fmla="*/ f58 f23 1"/>
              </a:gdLst>
              <a:ahLst/>
              <a:cxnLst>
                <a:cxn ang="3cd4">
                  <a:pos x="hc" y="t"/>
                </a:cxn>
                <a:cxn ang="0">
                  <a:pos x="r" y="vc"/>
                </a:cxn>
                <a:cxn ang="cd4">
                  <a:pos x="hc" y="b"/>
                </a:cxn>
                <a:cxn ang="cd2">
                  <a:pos x="l" y="vc"/>
                </a:cxn>
                <a:cxn ang="f50">
                  <a:pos x="f63" y="f64"/>
                </a:cxn>
                <a:cxn ang="f50">
                  <a:pos x="f65" y="f66"/>
                </a:cxn>
                <a:cxn ang="f50">
                  <a:pos x="f67" y="f68"/>
                </a:cxn>
                <a:cxn ang="f50">
                  <a:pos x="f69" y="f70"/>
                </a:cxn>
                <a:cxn ang="f50">
                  <a:pos x="f63" y="f64"/>
                </a:cxn>
              </a:cxnLst>
              <a:rect l="f59" t="f62" r="f60" b="f61"/>
              <a:pathLst>
                <a:path w="20" h="25">
                  <a:moveTo>
                    <a:pt x="f8" y="f5"/>
                  </a:moveTo>
                  <a:cubicBezTo>
                    <a:pt x="f9" y="f10"/>
                    <a:pt x="f6" y="f11"/>
                    <a:pt x="f12" y="f9"/>
                  </a:cubicBezTo>
                  <a:cubicBezTo>
                    <a:pt x="f12" y="f13"/>
                    <a:pt x="f9" y="f14"/>
                    <a:pt x="f11" y="f7"/>
                  </a:cubicBezTo>
                  <a:cubicBezTo>
                    <a:pt x="f15" y="f16"/>
                    <a:pt x="f17" y="f12"/>
                    <a:pt x="f5" y="f18"/>
                  </a:cubicBezTo>
                  <a:cubicBezTo>
                    <a:pt x="f5" y="f19"/>
                    <a:pt x="f20" y="f15"/>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8" name="Freeform 62">
              <a:extLst>
                <a:ext uri="{FF2B5EF4-FFF2-40B4-BE49-F238E27FC236}">
                  <a16:creationId xmlns:a16="http://schemas.microsoft.com/office/drawing/2014/main" id="{694D5613-86B2-521C-1E5F-810DCA1EDEE1}"/>
                </a:ext>
              </a:extLst>
            </p:cNvPr>
            <p:cNvSpPr/>
            <p:nvPr/>
          </p:nvSpPr>
          <p:spPr>
            <a:xfrm>
              <a:off x="7905865" y="3178134"/>
              <a:ext cx="62956" cy="77093"/>
            </a:xfrm>
            <a:custGeom>
              <a:avLst/>
              <a:gdLst>
                <a:gd name="f0" fmla="val 10800000"/>
                <a:gd name="f1" fmla="val 5400000"/>
                <a:gd name="f2" fmla="val 180"/>
                <a:gd name="f3" fmla="val w"/>
                <a:gd name="f4" fmla="val h"/>
                <a:gd name="f5" fmla="val 0"/>
                <a:gd name="f6" fmla="val 21"/>
                <a:gd name="f7" fmla="val 25"/>
                <a:gd name="f8" fmla="val 11"/>
                <a:gd name="f9" fmla="val 6"/>
                <a:gd name="f10" fmla="val 18"/>
                <a:gd name="f11" fmla="val 14"/>
                <a:gd name="f12" fmla="val 1"/>
                <a:gd name="f13" fmla="val 2"/>
                <a:gd name="f14" fmla="val 7"/>
                <a:gd name="f15" fmla="val 4"/>
                <a:gd name="f16" fmla="val 20"/>
                <a:gd name="f17" fmla="val 16"/>
                <a:gd name="f18" fmla="+- 0 0 -90"/>
                <a:gd name="f19" fmla="*/ f3 1 21"/>
                <a:gd name="f20" fmla="*/ f4 1 25"/>
                <a:gd name="f21" fmla="+- f7 0 f5"/>
                <a:gd name="f22" fmla="+- f6 0 f5"/>
                <a:gd name="f23" fmla="*/ f18 f0 1"/>
                <a:gd name="f24" fmla="*/ f22 1 21"/>
                <a:gd name="f25" fmla="*/ f21 1 25"/>
                <a:gd name="f26" fmla="*/ 11 f22 1"/>
                <a:gd name="f27" fmla="*/ 25 f21 1"/>
                <a:gd name="f28" fmla="*/ 1 f22 1"/>
                <a:gd name="f29" fmla="*/ 11 f21 1"/>
                <a:gd name="f30" fmla="*/ 0 f21 1"/>
                <a:gd name="f31" fmla="*/ 20 f22 1"/>
                <a:gd name="f32" fmla="*/ f23 1 f2"/>
                <a:gd name="f33" fmla="*/ f26 1 21"/>
                <a:gd name="f34" fmla="*/ f27 1 25"/>
                <a:gd name="f35" fmla="*/ f28 1 21"/>
                <a:gd name="f36" fmla="*/ f29 1 25"/>
                <a:gd name="f37" fmla="*/ f30 1 25"/>
                <a:gd name="f38" fmla="*/ f31 1 21"/>
                <a:gd name="f39" fmla="*/ 0 1 f24"/>
                <a:gd name="f40" fmla="*/ f6 1 f24"/>
                <a:gd name="f41" fmla="*/ 0 1 f25"/>
                <a:gd name="f42" fmla="*/ f7 1 f25"/>
                <a:gd name="f43" fmla="+- f32 0 f1"/>
                <a:gd name="f44" fmla="*/ f33 1 f24"/>
                <a:gd name="f45" fmla="*/ f34 1 f25"/>
                <a:gd name="f46" fmla="*/ f35 1 f24"/>
                <a:gd name="f47" fmla="*/ f36 1 f25"/>
                <a:gd name="f48" fmla="*/ f37 1 f25"/>
                <a:gd name="f49" fmla="*/ f38 1 f24"/>
                <a:gd name="f50" fmla="*/ f39 f19 1"/>
                <a:gd name="f51" fmla="*/ f40 f19 1"/>
                <a:gd name="f52" fmla="*/ f42 f20 1"/>
                <a:gd name="f53" fmla="*/ f41 f20 1"/>
                <a:gd name="f54" fmla="*/ f44 f19 1"/>
                <a:gd name="f55" fmla="*/ f45 f20 1"/>
                <a:gd name="f56" fmla="*/ f46 f19 1"/>
                <a:gd name="f57" fmla="*/ f47 f20 1"/>
                <a:gd name="f58" fmla="*/ f48 f20 1"/>
                <a:gd name="f59" fmla="*/ f49 f19 1"/>
              </a:gdLst>
              <a:ahLst/>
              <a:cxnLst>
                <a:cxn ang="3cd4">
                  <a:pos x="hc" y="t"/>
                </a:cxn>
                <a:cxn ang="0">
                  <a:pos x="r" y="vc"/>
                </a:cxn>
                <a:cxn ang="cd4">
                  <a:pos x="hc" y="b"/>
                </a:cxn>
                <a:cxn ang="cd2">
                  <a:pos x="l" y="vc"/>
                </a:cxn>
                <a:cxn ang="f43">
                  <a:pos x="f54" y="f55"/>
                </a:cxn>
                <a:cxn ang="f43">
                  <a:pos x="f56" y="f57"/>
                </a:cxn>
                <a:cxn ang="f43">
                  <a:pos x="f54" y="f58"/>
                </a:cxn>
                <a:cxn ang="f43">
                  <a:pos x="f59" y="f57"/>
                </a:cxn>
                <a:cxn ang="f43">
                  <a:pos x="f54" y="f55"/>
                </a:cxn>
              </a:cxnLst>
              <a:rect l="f50" t="f53" r="f51" b="f52"/>
              <a:pathLst>
                <a:path w="21" h="25">
                  <a:moveTo>
                    <a:pt x="f8" y="f7"/>
                  </a:moveTo>
                  <a:cubicBezTo>
                    <a:pt x="f9" y="f10"/>
                    <a:pt x="f5" y="f11"/>
                    <a:pt x="f12" y="f8"/>
                  </a:cubicBezTo>
                  <a:cubicBezTo>
                    <a:pt x="f13" y="f14"/>
                    <a:pt x="f14" y="f15"/>
                    <a:pt x="f8" y="f5"/>
                  </a:cubicBezTo>
                  <a:cubicBezTo>
                    <a:pt x="f11" y="f15"/>
                    <a:pt x="f16" y="f14"/>
                    <a:pt x="f16" y="f8"/>
                  </a:cubicBezTo>
                  <a:cubicBezTo>
                    <a:pt x="f6" y="f11"/>
                    <a:pt x="f17" y="f10"/>
                    <a:pt x="f8"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9" name="Freeform 63">
              <a:extLst>
                <a:ext uri="{FF2B5EF4-FFF2-40B4-BE49-F238E27FC236}">
                  <a16:creationId xmlns:a16="http://schemas.microsoft.com/office/drawing/2014/main" id="{5BF9A3BC-4A68-325A-B1E5-0DC0F4E7DCBF}"/>
                </a:ext>
              </a:extLst>
            </p:cNvPr>
            <p:cNvSpPr/>
            <p:nvPr/>
          </p:nvSpPr>
          <p:spPr>
            <a:xfrm>
              <a:off x="8115290" y="3184562"/>
              <a:ext cx="77093" cy="61667"/>
            </a:xfrm>
            <a:custGeom>
              <a:avLst/>
              <a:gdLst>
                <a:gd name="f0" fmla="val 10800000"/>
                <a:gd name="f1" fmla="val 5400000"/>
                <a:gd name="f2" fmla="val 180"/>
                <a:gd name="f3" fmla="val w"/>
                <a:gd name="f4" fmla="val h"/>
                <a:gd name="f5" fmla="val 0"/>
                <a:gd name="f6" fmla="val 25"/>
                <a:gd name="f7" fmla="val 20"/>
                <a:gd name="f8" fmla="val 9"/>
                <a:gd name="f9" fmla="val 18"/>
                <a:gd name="f10" fmla="val 15"/>
                <a:gd name="f11" fmla="val 14"/>
                <a:gd name="f12" fmla="val 11"/>
                <a:gd name="f13" fmla="val 7"/>
                <a:gd name="f14" fmla="val 19"/>
                <a:gd name="f15" fmla="val 4"/>
                <a:gd name="f16" fmla="val 3"/>
                <a:gd name="f17" fmla="val 6"/>
                <a:gd name="f18" fmla="val 1"/>
                <a:gd name="f19" fmla="val 13"/>
                <a:gd name="f20" fmla="val 5"/>
                <a:gd name="f21" fmla="+- 0 0 -90"/>
                <a:gd name="f22" fmla="*/ f3 1 25"/>
                <a:gd name="f23" fmla="*/ f4 1 20"/>
                <a:gd name="f24" fmla="+- f7 0 f5"/>
                <a:gd name="f25" fmla="+- f6 0 f5"/>
                <a:gd name="f26" fmla="*/ f21 f0 1"/>
                <a:gd name="f27" fmla="*/ f25 1 25"/>
                <a:gd name="f28" fmla="*/ f24 1 20"/>
                <a:gd name="f29" fmla="*/ 25 f25 1"/>
                <a:gd name="f30" fmla="*/ 9 f24 1"/>
                <a:gd name="f31" fmla="*/ 11 f25 1"/>
                <a:gd name="f32" fmla="*/ 20 f24 1"/>
                <a:gd name="f33" fmla="*/ 0 f25 1"/>
                <a:gd name="f34" fmla="*/ 11 f24 1"/>
                <a:gd name="f35" fmla="*/ 9 f25 1"/>
                <a:gd name="f36" fmla="*/ 1 f24 1"/>
                <a:gd name="f37" fmla="*/ f26 1 f2"/>
                <a:gd name="f38" fmla="*/ f29 1 25"/>
                <a:gd name="f39" fmla="*/ f30 1 20"/>
                <a:gd name="f40" fmla="*/ f31 1 25"/>
                <a:gd name="f41" fmla="*/ f32 1 20"/>
                <a:gd name="f42" fmla="*/ f33 1 25"/>
                <a:gd name="f43" fmla="*/ f34 1 20"/>
                <a:gd name="f44" fmla="*/ f35 1 25"/>
                <a:gd name="f45" fmla="*/ f36 1 20"/>
                <a:gd name="f46" fmla="*/ 0 1 f27"/>
                <a:gd name="f47" fmla="*/ f6 1 f27"/>
                <a:gd name="f48" fmla="*/ 0 1 f28"/>
                <a:gd name="f49" fmla="*/ f7 1 f28"/>
                <a:gd name="f50" fmla="+- f37 0 f1"/>
                <a:gd name="f51" fmla="*/ f38 1 f27"/>
                <a:gd name="f52" fmla="*/ f39 1 f28"/>
                <a:gd name="f53" fmla="*/ f40 1 f27"/>
                <a:gd name="f54" fmla="*/ f41 1 f28"/>
                <a:gd name="f55" fmla="*/ f42 1 f27"/>
                <a:gd name="f56" fmla="*/ f43 1 f28"/>
                <a:gd name="f57" fmla="*/ f44 1 f27"/>
                <a:gd name="f58" fmla="*/ f45 1 f28"/>
                <a:gd name="f59" fmla="*/ f46 f22 1"/>
                <a:gd name="f60" fmla="*/ f47 f22 1"/>
                <a:gd name="f61" fmla="*/ f49 f23 1"/>
                <a:gd name="f62" fmla="*/ f48 f23 1"/>
                <a:gd name="f63" fmla="*/ f51 f22 1"/>
                <a:gd name="f64" fmla="*/ f52 f23 1"/>
                <a:gd name="f65" fmla="*/ f53 f22 1"/>
                <a:gd name="f66" fmla="*/ f54 f23 1"/>
                <a:gd name="f67" fmla="*/ f55 f22 1"/>
                <a:gd name="f68" fmla="*/ f56 f23 1"/>
                <a:gd name="f69" fmla="*/ f57 f22 1"/>
                <a:gd name="f70" fmla="*/ f58 f23 1"/>
              </a:gdLst>
              <a:ahLst/>
              <a:cxnLst>
                <a:cxn ang="3cd4">
                  <a:pos x="hc" y="t"/>
                </a:cxn>
                <a:cxn ang="0">
                  <a:pos x="r" y="vc"/>
                </a:cxn>
                <a:cxn ang="cd4">
                  <a:pos x="hc" y="b"/>
                </a:cxn>
                <a:cxn ang="cd2">
                  <a:pos x="l" y="vc"/>
                </a:cxn>
                <a:cxn ang="f50">
                  <a:pos x="f63" y="f64"/>
                </a:cxn>
                <a:cxn ang="f50">
                  <a:pos x="f65" y="f66"/>
                </a:cxn>
                <a:cxn ang="f50">
                  <a:pos x="f67" y="f68"/>
                </a:cxn>
                <a:cxn ang="f50">
                  <a:pos x="f69" y="f70"/>
                </a:cxn>
                <a:cxn ang="f50">
                  <a:pos x="f63" y="f64"/>
                </a:cxn>
              </a:cxnLst>
              <a:rect l="f59" t="f62" r="f60" b="f61"/>
              <a:pathLst>
                <a:path w="25" h="20">
                  <a:moveTo>
                    <a:pt x="f6" y="f8"/>
                  </a:moveTo>
                  <a:cubicBezTo>
                    <a:pt x="f9" y="f10"/>
                    <a:pt x="f11" y="f7"/>
                    <a:pt x="f12" y="f7"/>
                  </a:cubicBezTo>
                  <a:cubicBezTo>
                    <a:pt x="f13" y="f14"/>
                    <a:pt x="f15" y="f11"/>
                    <a:pt x="f5" y="f12"/>
                  </a:cubicBezTo>
                  <a:cubicBezTo>
                    <a:pt x="f16" y="f13"/>
                    <a:pt x="f17" y="f18"/>
                    <a:pt x="f8" y="f18"/>
                  </a:cubicBezTo>
                  <a:cubicBezTo>
                    <a:pt x="f19" y="f5"/>
                    <a:pt x="f9" y="f20"/>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0" name="Freeform 64">
              <a:extLst>
                <a:ext uri="{FF2B5EF4-FFF2-40B4-BE49-F238E27FC236}">
                  <a16:creationId xmlns:a16="http://schemas.microsoft.com/office/drawing/2014/main" id="{D1FA4EEF-2874-5BC6-281A-19B436AFB2A9}"/>
                </a:ext>
              </a:extLst>
            </p:cNvPr>
            <p:cNvSpPr/>
            <p:nvPr/>
          </p:nvSpPr>
          <p:spPr>
            <a:xfrm>
              <a:off x="7857046" y="2969998"/>
              <a:ext cx="57817" cy="77093"/>
            </a:xfrm>
            <a:custGeom>
              <a:avLst/>
              <a:gdLst>
                <a:gd name="f0" fmla="val 10800000"/>
                <a:gd name="f1" fmla="val 5400000"/>
                <a:gd name="f2" fmla="val 180"/>
                <a:gd name="f3" fmla="val w"/>
                <a:gd name="f4" fmla="val h"/>
                <a:gd name="f5" fmla="val 0"/>
                <a:gd name="f6" fmla="val 19"/>
                <a:gd name="f7" fmla="val 25"/>
                <a:gd name="f8" fmla="val 10"/>
                <a:gd name="f9" fmla="val 14"/>
                <a:gd name="f10" fmla="val 8"/>
                <a:gd name="f11" fmla="val 12"/>
                <a:gd name="f12" fmla="val 16"/>
                <a:gd name="f13" fmla="val 13"/>
                <a:gd name="f14" fmla="val 6"/>
                <a:gd name="f15" fmla="val 24"/>
                <a:gd name="f16" fmla="val 1"/>
                <a:gd name="f17" fmla="val 15"/>
                <a:gd name="f18" fmla="val 5"/>
                <a:gd name="f19" fmla="+- 0 0 -90"/>
                <a:gd name="f20" fmla="*/ f3 1 19"/>
                <a:gd name="f21" fmla="*/ f4 1 25"/>
                <a:gd name="f22" fmla="+- f7 0 f5"/>
                <a:gd name="f23" fmla="+- f6 0 f5"/>
                <a:gd name="f24" fmla="*/ f19 f0 1"/>
                <a:gd name="f25" fmla="*/ f23 1 19"/>
                <a:gd name="f26" fmla="*/ f22 1 25"/>
                <a:gd name="f27" fmla="*/ 10 f23 1"/>
                <a:gd name="f28" fmla="*/ 0 f22 1"/>
                <a:gd name="f29" fmla="*/ 19 f23 1"/>
                <a:gd name="f30" fmla="*/ 16 f22 1"/>
                <a:gd name="f31" fmla="*/ 25 f22 1"/>
                <a:gd name="f32" fmla="*/ 0 f23 1"/>
                <a:gd name="f33" fmla="*/ 15 f22 1"/>
                <a:gd name="f34" fmla="*/ f24 1 f2"/>
                <a:gd name="f35" fmla="*/ f27 1 19"/>
                <a:gd name="f36" fmla="*/ f28 1 25"/>
                <a:gd name="f37" fmla="*/ f29 1 19"/>
                <a:gd name="f38" fmla="*/ f30 1 25"/>
                <a:gd name="f39" fmla="*/ f31 1 25"/>
                <a:gd name="f40" fmla="*/ f32 1 19"/>
                <a:gd name="f41" fmla="*/ f33 1 25"/>
                <a:gd name="f42" fmla="*/ 0 1 f25"/>
                <a:gd name="f43" fmla="*/ f6 1 f25"/>
                <a:gd name="f44" fmla="*/ 0 1 f26"/>
                <a:gd name="f45" fmla="*/ f7 1 f26"/>
                <a:gd name="f46" fmla="+- f34 0 f1"/>
                <a:gd name="f47" fmla="*/ f35 1 f25"/>
                <a:gd name="f48" fmla="*/ f36 1 f26"/>
                <a:gd name="f49" fmla="*/ f37 1 f25"/>
                <a:gd name="f50" fmla="*/ f38 1 f26"/>
                <a:gd name="f51" fmla="*/ f39 1 f26"/>
                <a:gd name="f52" fmla="*/ f40 1 f25"/>
                <a:gd name="f53" fmla="*/ f41 1 f26"/>
                <a:gd name="f54" fmla="*/ f42 f20 1"/>
                <a:gd name="f55" fmla="*/ f43 f20 1"/>
                <a:gd name="f56" fmla="*/ f45 f21 1"/>
                <a:gd name="f57" fmla="*/ f44 f21 1"/>
                <a:gd name="f58" fmla="*/ f47 f20 1"/>
                <a:gd name="f59" fmla="*/ f48 f21 1"/>
                <a:gd name="f60" fmla="*/ f49 f20 1"/>
                <a:gd name="f61" fmla="*/ f50 f21 1"/>
                <a:gd name="f62" fmla="*/ f51 f21 1"/>
                <a:gd name="f63" fmla="*/ f52 f20 1"/>
                <a:gd name="f64" fmla="*/ f53 f21 1"/>
              </a:gdLst>
              <a:ahLst/>
              <a:cxnLst>
                <a:cxn ang="3cd4">
                  <a:pos x="hc" y="t"/>
                </a:cxn>
                <a:cxn ang="0">
                  <a:pos x="r" y="vc"/>
                </a:cxn>
                <a:cxn ang="cd4">
                  <a:pos x="hc" y="b"/>
                </a:cxn>
                <a:cxn ang="cd2">
                  <a:pos x="l" y="vc"/>
                </a:cxn>
                <a:cxn ang="f46">
                  <a:pos x="f58" y="f59"/>
                </a:cxn>
                <a:cxn ang="f46">
                  <a:pos x="f60" y="f61"/>
                </a:cxn>
                <a:cxn ang="f46">
                  <a:pos x="f58" y="f62"/>
                </a:cxn>
                <a:cxn ang="f46">
                  <a:pos x="f63" y="f64"/>
                </a:cxn>
                <a:cxn ang="f46">
                  <a:pos x="f58" y="f59"/>
                </a:cxn>
              </a:cxnLst>
              <a:rect l="f54" t="f57" r="f55" b="f56"/>
              <a:pathLst>
                <a:path w="19" h="25">
                  <a:moveTo>
                    <a:pt x="f8" y="f5"/>
                  </a:moveTo>
                  <a:cubicBezTo>
                    <a:pt x="f9" y="f10"/>
                    <a:pt x="f6" y="f11"/>
                    <a:pt x="f6" y="f12"/>
                  </a:cubicBezTo>
                  <a:cubicBezTo>
                    <a:pt x="f6" y="f6"/>
                    <a:pt x="f13" y="f7"/>
                    <a:pt x="f8" y="f7"/>
                  </a:cubicBezTo>
                  <a:cubicBezTo>
                    <a:pt x="f14" y="f15"/>
                    <a:pt x="f16" y="f6"/>
                    <a:pt x="f5" y="f17"/>
                  </a:cubicBezTo>
                  <a:cubicBezTo>
                    <a:pt x="f5" y="f11"/>
                    <a:pt x="f18" y="f10"/>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1" name="Freeform 65">
              <a:extLst>
                <a:ext uri="{FF2B5EF4-FFF2-40B4-BE49-F238E27FC236}">
                  <a16:creationId xmlns:a16="http://schemas.microsoft.com/office/drawing/2014/main" id="{14E420B0-33ED-07C3-11AF-CCB80840DBD5}"/>
                </a:ext>
              </a:extLst>
            </p:cNvPr>
            <p:cNvSpPr/>
            <p:nvPr/>
          </p:nvSpPr>
          <p:spPr>
            <a:xfrm>
              <a:off x="8176967" y="2994403"/>
              <a:ext cx="75803" cy="61667"/>
            </a:xfrm>
            <a:custGeom>
              <a:avLst/>
              <a:gdLst>
                <a:gd name="f0" fmla="val 10800000"/>
                <a:gd name="f1" fmla="val 5400000"/>
                <a:gd name="f2" fmla="val 180"/>
                <a:gd name="f3" fmla="val w"/>
                <a:gd name="f4" fmla="val h"/>
                <a:gd name="f5" fmla="val 0"/>
                <a:gd name="f6" fmla="val 25"/>
                <a:gd name="f7" fmla="val 20"/>
                <a:gd name="f8" fmla="val 11"/>
                <a:gd name="f9" fmla="val 18"/>
                <a:gd name="f10" fmla="val 15"/>
                <a:gd name="f11" fmla="val 14"/>
                <a:gd name="f12" fmla="val 10"/>
                <a:gd name="f13" fmla="val 7"/>
                <a:gd name="f14" fmla="val 13"/>
                <a:gd name="f15" fmla="val 1"/>
                <a:gd name="f16" fmla="val 2"/>
                <a:gd name="f17" fmla="val 5"/>
                <a:gd name="f18" fmla="+- 0 0 -90"/>
                <a:gd name="f19" fmla="*/ f3 1 25"/>
                <a:gd name="f20" fmla="*/ f4 1 20"/>
                <a:gd name="f21" fmla="+- f7 0 f5"/>
                <a:gd name="f22" fmla="+- f6 0 f5"/>
                <a:gd name="f23" fmla="*/ f18 f0 1"/>
                <a:gd name="f24" fmla="*/ f22 1 25"/>
                <a:gd name="f25" fmla="*/ f21 1 20"/>
                <a:gd name="f26" fmla="*/ 25 f22 1"/>
                <a:gd name="f27" fmla="*/ 11 f21 1"/>
                <a:gd name="f28" fmla="*/ 10 f22 1"/>
                <a:gd name="f29" fmla="*/ 20 f21 1"/>
                <a:gd name="f30" fmla="*/ 1 f22 1"/>
                <a:gd name="f31" fmla="*/ 11 f22 1"/>
                <a:gd name="f32" fmla="*/ 1 f21 1"/>
                <a:gd name="f33" fmla="*/ f23 1 f2"/>
                <a:gd name="f34" fmla="*/ f26 1 25"/>
                <a:gd name="f35" fmla="*/ f27 1 20"/>
                <a:gd name="f36" fmla="*/ f28 1 25"/>
                <a:gd name="f37" fmla="*/ f29 1 20"/>
                <a:gd name="f38" fmla="*/ f30 1 25"/>
                <a:gd name="f39" fmla="*/ f31 1 25"/>
                <a:gd name="f40" fmla="*/ f32 1 20"/>
                <a:gd name="f41" fmla="*/ 0 1 f24"/>
                <a:gd name="f42" fmla="*/ f6 1 f24"/>
                <a:gd name="f43" fmla="*/ 0 1 f25"/>
                <a:gd name="f44" fmla="*/ f7 1 f25"/>
                <a:gd name="f45" fmla="+- f33 0 f1"/>
                <a:gd name="f46" fmla="*/ f34 1 f24"/>
                <a:gd name="f47" fmla="*/ f35 1 f25"/>
                <a:gd name="f48" fmla="*/ f36 1 f24"/>
                <a:gd name="f49" fmla="*/ f37 1 f25"/>
                <a:gd name="f50" fmla="*/ f38 1 f24"/>
                <a:gd name="f51" fmla="*/ f39 1 f24"/>
                <a:gd name="f52" fmla="*/ f40 1 f25"/>
                <a:gd name="f53" fmla="*/ f41 f19 1"/>
                <a:gd name="f54" fmla="*/ f42 f19 1"/>
                <a:gd name="f55" fmla="*/ f44 f20 1"/>
                <a:gd name="f56" fmla="*/ f43 f20 1"/>
                <a:gd name="f57" fmla="*/ f46 f19 1"/>
                <a:gd name="f58" fmla="*/ f47 f20 1"/>
                <a:gd name="f59" fmla="*/ f48 f19 1"/>
                <a:gd name="f60" fmla="*/ f49 f20 1"/>
                <a:gd name="f61" fmla="*/ f50 f19 1"/>
                <a:gd name="f62" fmla="*/ f51 f19 1"/>
                <a:gd name="f63" fmla="*/ f52 f20 1"/>
              </a:gdLst>
              <a:ahLst/>
              <a:cxnLst>
                <a:cxn ang="3cd4">
                  <a:pos x="hc" y="t"/>
                </a:cxn>
                <a:cxn ang="0">
                  <a:pos x="r" y="vc"/>
                </a:cxn>
                <a:cxn ang="cd4">
                  <a:pos x="hc" y="b"/>
                </a:cxn>
                <a:cxn ang="cd2">
                  <a:pos x="l" y="vc"/>
                </a:cxn>
                <a:cxn ang="f45">
                  <a:pos x="f57" y="f58"/>
                </a:cxn>
                <a:cxn ang="f45">
                  <a:pos x="f59" y="f60"/>
                </a:cxn>
                <a:cxn ang="f45">
                  <a:pos x="f61" y="f58"/>
                </a:cxn>
                <a:cxn ang="f45">
                  <a:pos x="f62" y="f63"/>
                </a:cxn>
                <a:cxn ang="f45">
                  <a:pos x="f57" y="f58"/>
                </a:cxn>
              </a:cxnLst>
              <a:rect l="f53" t="f56" r="f54" b="f55"/>
              <a:pathLst>
                <a:path w="25" h="20">
                  <a:moveTo>
                    <a:pt x="f6" y="f8"/>
                  </a:moveTo>
                  <a:cubicBezTo>
                    <a:pt x="f9" y="f10"/>
                    <a:pt x="f11" y="f7"/>
                    <a:pt x="f12" y="f7"/>
                  </a:cubicBezTo>
                  <a:cubicBezTo>
                    <a:pt x="f13" y="f7"/>
                    <a:pt x="f5" y="f14"/>
                    <a:pt x="f15" y="f8"/>
                  </a:cubicBezTo>
                  <a:cubicBezTo>
                    <a:pt x="f16" y="f13"/>
                    <a:pt x="f13" y="f16"/>
                    <a:pt x="f8" y="f15"/>
                  </a:cubicBezTo>
                  <a:cubicBezTo>
                    <a:pt x="f11" y="f5"/>
                    <a:pt x="f9" y="f17"/>
                    <a:pt x="f6"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2" name="Freeform 66">
              <a:extLst>
                <a:ext uri="{FF2B5EF4-FFF2-40B4-BE49-F238E27FC236}">
                  <a16:creationId xmlns:a16="http://schemas.microsoft.com/office/drawing/2014/main" id="{AAD01817-1265-593A-A8E4-8FF74E105C40}"/>
                </a:ext>
              </a:extLst>
            </p:cNvPr>
            <p:cNvSpPr/>
            <p:nvPr/>
          </p:nvSpPr>
          <p:spPr>
            <a:xfrm>
              <a:off x="8017651" y="2860782"/>
              <a:ext cx="61667" cy="75803"/>
            </a:xfrm>
            <a:custGeom>
              <a:avLst/>
              <a:gdLst>
                <a:gd name="f0" fmla="val 10800000"/>
                <a:gd name="f1" fmla="val 5400000"/>
                <a:gd name="f2" fmla="val 180"/>
                <a:gd name="f3" fmla="val w"/>
                <a:gd name="f4" fmla="val h"/>
                <a:gd name="f5" fmla="val 0"/>
                <a:gd name="f6" fmla="val 20"/>
                <a:gd name="f7" fmla="val 25"/>
                <a:gd name="f8" fmla="val 11"/>
                <a:gd name="f9" fmla="val 16"/>
                <a:gd name="f10" fmla="val 7"/>
                <a:gd name="f11" fmla="val 12"/>
                <a:gd name="f12" fmla="val 19"/>
                <a:gd name="f13" fmla="val 14"/>
                <a:gd name="f14" fmla="val 22"/>
                <a:gd name="f15" fmla="val 10"/>
                <a:gd name="f16" fmla="val 2"/>
                <a:gd name="f17" fmla="val 18"/>
                <a:gd name="f18" fmla="val 1"/>
                <a:gd name="f19" fmla="val 6"/>
                <a:gd name="f20" fmla="+- 0 0 -90"/>
                <a:gd name="f21" fmla="*/ f3 1 20"/>
                <a:gd name="f22" fmla="*/ f4 1 25"/>
                <a:gd name="f23" fmla="+- f7 0 f5"/>
                <a:gd name="f24" fmla="+- f6 0 f5"/>
                <a:gd name="f25" fmla="*/ f20 f0 1"/>
                <a:gd name="f26" fmla="*/ f24 1 20"/>
                <a:gd name="f27" fmla="*/ f23 1 25"/>
                <a:gd name="f28" fmla="*/ 11 f24 1"/>
                <a:gd name="f29" fmla="*/ 0 f23 1"/>
                <a:gd name="f30" fmla="*/ 20 f24 1"/>
                <a:gd name="f31" fmla="*/ 16 f23 1"/>
                <a:gd name="f32" fmla="*/ 10 f24 1"/>
                <a:gd name="f33" fmla="*/ 25 f23 1"/>
                <a:gd name="f34" fmla="*/ 1 f24 1"/>
                <a:gd name="f35" fmla="*/ 14 f23 1"/>
                <a:gd name="f36" fmla="*/ f25 1 f2"/>
                <a:gd name="f37" fmla="*/ f28 1 20"/>
                <a:gd name="f38" fmla="*/ f29 1 25"/>
                <a:gd name="f39" fmla="*/ f30 1 20"/>
                <a:gd name="f40" fmla="*/ f31 1 25"/>
                <a:gd name="f41" fmla="*/ f32 1 20"/>
                <a:gd name="f42" fmla="*/ f33 1 25"/>
                <a:gd name="f43" fmla="*/ f34 1 20"/>
                <a:gd name="f44" fmla="*/ f35 1 25"/>
                <a:gd name="f45" fmla="*/ 0 1 f26"/>
                <a:gd name="f46" fmla="*/ f6 1 f26"/>
                <a:gd name="f47" fmla="*/ 0 1 f27"/>
                <a:gd name="f48" fmla="*/ f7 1 f27"/>
                <a:gd name="f49" fmla="+- f36 0 f1"/>
                <a:gd name="f50" fmla="*/ f37 1 f26"/>
                <a:gd name="f51" fmla="*/ f38 1 f27"/>
                <a:gd name="f52" fmla="*/ f39 1 f26"/>
                <a:gd name="f53" fmla="*/ f40 1 f27"/>
                <a:gd name="f54" fmla="*/ f41 1 f26"/>
                <a:gd name="f55" fmla="*/ f42 1 f27"/>
                <a:gd name="f56" fmla="*/ f43 1 f26"/>
                <a:gd name="f57" fmla="*/ f44 1 f27"/>
                <a:gd name="f58" fmla="*/ f45 f21 1"/>
                <a:gd name="f59" fmla="*/ f46 f21 1"/>
                <a:gd name="f60" fmla="*/ f48 f22 1"/>
                <a:gd name="f61" fmla="*/ f47 f22 1"/>
                <a:gd name="f62" fmla="*/ f50 f21 1"/>
                <a:gd name="f63" fmla="*/ f51 f22 1"/>
                <a:gd name="f64" fmla="*/ f52 f21 1"/>
                <a:gd name="f65" fmla="*/ f53 f22 1"/>
                <a:gd name="f66" fmla="*/ f54 f21 1"/>
                <a:gd name="f67" fmla="*/ f55 f22 1"/>
                <a:gd name="f68" fmla="*/ f56 f21 1"/>
                <a:gd name="f69" fmla="*/ f57 f22 1"/>
              </a:gdLst>
              <a:ahLst/>
              <a:cxnLst>
                <a:cxn ang="3cd4">
                  <a:pos x="hc" y="t"/>
                </a:cxn>
                <a:cxn ang="0">
                  <a:pos x="r" y="vc"/>
                </a:cxn>
                <a:cxn ang="cd4">
                  <a:pos x="hc" y="b"/>
                </a:cxn>
                <a:cxn ang="cd2">
                  <a:pos x="l" y="vc"/>
                </a:cxn>
                <a:cxn ang="f49">
                  <a:pos x="f62" y="f63"/>
                </a:cxn>
                <a:cxn ang="f49">
                  <a:pos x="f64" y="f65"/>
                </a:cxn>
                <a:cxn ang="f49">
                  <a:pos x="f66" y="f67"/>
                </a:cxn>
                <a:cxn ang="f49">
                  <a:pos x="f68" y="f69"/>
                </a:cxn>
                <a:cxn ang="f49">
                  <a:pos x="f62" y="f63"/>
                </a:cxn>
              </a:cxnLst>
              <a:rect l="f58" t="f61" r="f59" b="f60"/>
              <a:pathLst>
                <a:path w="20" h="25">
                  <a:moveTo>
                    <a:pt x="f8" y="f5"/>
                  </a:moveTo>
                  <a:cubicBezTo>
                    <a:pt x="f9" y="f10"/>
                    <a:pt x="f6" y="f11"/>
                    <a:pt x="f6" y="f9"/>
                  </a:cubicBezTo>
                  <a:cubicBezTo>
                    <a:pt x="f6" y="f12"/>
                    <a:pt x="f13" y="f14"/>
                    <a:pt x="f15" y="f7"/>
                  </a:cubicBezTo>
                  <a:cubicBezTo>
                    <a:pt x="f10" y="f14"/>
                    <a:pt x="f16" y="f17"/>
                    <a:pt x="f18" y="f13"/>
                  </a:cubicBezTo>
                  <a:cubicBezTo>
                    <a:pt x="f5" y="f8"/>
                    <a:pt x="f19" y="f10"/>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3" name="Freeform 67">
              <a:extLst>
                <a:ext uri="{FF2B5EF4-FFF2-40B4-BE49-F238E27FC236}">
                  <a16:creationId xmlns:a16="http://schemas.microsoft.com/office/drawing/2014/main" id="{FCA01950-A124-E715-6C51-40C2ED2708D2}"/>
                </a:ext>
              </a:extLst>
            </p:cNvPr>
            <p:cNvSpPr/>
            <p:nvPr/>
          </p:nvSpPr>
          <p:spPr>
            <a:xfrm>
              <a:off x="8115290" y="2896764"/>
              <a:ext cx="64236" cy="73234"/>
            </a:xfrm>
            <a:custGeom>
              <a:avLst/>
              <a:gdLst>
                <a:gd name="f0" fmla="val 10800000"/>
                <a:gd name="f1" fmla="val 5400000"/>
                <a:gd name="f2" fmla="val 180"/>
                <a:gd name="f3" fmla="val w"/>
                <a:gd name="f4" fmla="val h"/>
                <a:gd name="f5" fmla="val 0"/>
                <a:gd name="f6" fmla="val 21"/>
                <a:gd name="f7" fmla="val 24"/>
                <a:gd name="f8" fmla="val 11"/>
                <a:gd name="f9" fmla="val 16"/>
                <a:gd name="f10" fmla="val 7"/>
                <a:gd name="f11" fmla="val 15"/>
                <a:gd name="f12" fmla="val 20"/>
                <a:gd name="f13" fmla="val 18"/>
                <a:gd name="f14" fmla="val 14"/>
                <a:gd name="f15" fmla="val 23"/>
                <a:gd name="f16" fmla="val 2"/>
                <a:gd name="f17" fmla="val 1"/>
                <a:gd name="f18" fmla="val 6"/>
                <a:gd name="f19" fmla="+- 0 0 -90"/>
                <a:gd name="f20" fmla="*/ f3 1 21"/>
                <a:gd name="f21" fmla="*/ f4 1 24"/>
                <a:gd name="f22" fmla="+- f7 0 f5"/>
                <a:gd name="f23" fmla="+- f6 0 f5"/>
                <a:gd name="f24" fmla="*/ f19 f0 1"/>
                <a:gd name="f25" fmla="*/ f23 1 21"/>
                <a:gd name="f26" fmla="*/ f22 1 24"/>
                <a:gd name="f27" fmla="*/ 11 f23 1"/>
                <a:gd name="f28" fmla="*/ 0 f22 1"/>
                <a:gd name="f29" fmla="*/ 21 f23 1"/>
                <a:gd name="f30" fmla="*/ 15 f22 1"/>
                <a:gd name="f31" fmla="*/ 24 f22 1"/>
                <a:gd name="f32" fmla="*/ 1 f23 1"/>
                <a:gd name="f33" fmla="*/ 14 f22 1"/>
                <a:gd name="f34" fmla="*/ f24 1 f2"/>
                <a:gd name="f35" fmla="*/ f27 1 21"/>
                <a:gd name="f36" fmla="*/ f28 1 24"/>
                <a:gd name="f37" fmla="*/ f29 1 21"/>
                <a:gd name="f38" fmla="*/ f30 1 24"/>
                <a:gd name="f39" fmla="*/ f31 1 24"/>
                <a:gd name="f40" fmla="*/ f32 1 21"/>
                <a:gd name="f41" fmla="*/ f33 1 24"/>
                <a:gd name="f42" fmla="*/ 0 1 f25"/>
                <a:gd name="f43" fmla="*/ f6 1 f25"/>
                <a:gd name="f44" fmla="*/ 0 1 f26"/>
                <a:gd name="f45" fmla="*/ f7 1 f26"/>
                <a:gd name="f46" fmla="+- f34 0 f1"/>
                <a:gd name="f47" fmla="*/ f35 1 f25"/>
                <a:gd name="f48" fmla="*/ f36 1 f26"/>
                <a:gd name="f49" fmla="*/ f37 1 f25"/>
                <a:gd name="f50" fmla="*/ f38 1 f26"/>
                <a:gd name="f51" fmla="*/ f39 1 f26"/>
                <a:gd name="f52" fmla="*/ f40 1 f25"/>
                <a:gd name="f53" fmla="*/ f41 1 f26"/>
                <a:gd name="f54" fmla="*/ f42 f20 1"/>
                <a:gd name="f55" fmla="*/ f43 f20 1"/>
                <a:gd name="f56" fmla="*/ f45 f21 1"/>
                <a:gd name="f57" fmla="*/ f44 f21 1"/>
                <a:gd name="f58" fmla="*/ f47 f20 1"/>
                <a:gd name="f59" fmla="*/ f48 f21 1"/>
                <a:gd name="f60" fmla="*/ f49 f20 1"/>
                <a:gd name="f61" fmla="*/ f50 f21 1"/>
                <a:gd name="f62" fmla="*/ f51 f21 1"/>
                <a:gd name="f63" fmla="*/ f52 f20 1"/>
                <a:gd name="f64" fmla="*/ f53 f21 1"/>
              </a:gdLst>
              <a:ahLst/>
              <a:cxnLst>
                <a:cxn ang="3cd4">
                  <a:pos x="hc" y="t"/>
                </a:cxn>
                <a:cxn ang="0">
                  <a:pos x="r" y="vc"/>
                </a:cxn>
                <a:cxn ang="cd4">
                  <a:pos x="hc" y="b"/>
                </a:cxn>
                <a:cxn ang="cd2">
                  <a:pos x="l" y="vc"/>
                </a:cxn>
                <a:cxn ang="f46">
                  <a:pos x="f58" y="f59"/>
                </a:cxn>
                <a:cxn ang="f46">
                  <a:pos x="f60" y="f61"/>
                </a:cxn>
                <a:cxn ang="f46">
                  <a:pos x="f58" y="f62"/>
                </a:cxn>
                <a:cxn ang="f46">
                  <a:pos x="f63" y="f64"/>
                </a:cxn>
                <a:cxn ang="f46">
                  <a:pos x="f58" y="f59"/>
                </a:cxn>
              </a:cxnLst>
              <a:rect l="f54" t="f57" r="f55" b="f56"/>
              <a:pathLst>
                <a:path w="21" h="24">
                  <a:moveTo>
                    <a:pt x="f8" y="f5"/>
                  </a:moveTo>
                  <a:cubicBezTo>
                    <a:pt x="f9" y="f10"/>
                    <a:pt x="f6" y="f8"/>
                    <a:pt x="f6" y="f11"/>
                  </a:cubicBezTo>
                  <a:cubicBezTo>
                    <a:pt x="f12" y="f13"/>
                    <a:pt x="f14" y="f7"/>
                    <a:pt x="f8" y="f7"/>
                  </a:cubicBezTo>
                  <a:cubicBezTo>
                    <a:pt x="f10" y="f15"/>
                    <a:pt x="f16" y="f13"/>
                    <a:pt x="f17" y="f14"/>
                  </a:cubicBezTo>
                  <a:cubicBezTo>
                    <a:pt x="f5" y="f8"/>
                    <a:pt x="f18" y="f10"/>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4" name="Freeform 68">
              <a:extLst>
                <a:ext uri="{FF2B5EF4-FFF2-40B4-BE49-F238E27FC236}">
                  <a16:creationId xmlns:a16="http://schemas.microsoft.com/office/drawing/2014/main" id="{5E543C55-4A41-C7F0-E05E-B54B21F56306}"/>
                </a:ext>
              </a:extLst>
            </p:cNvPr>
            <p:cNvSpPr/>
            <p:nvPr/>
          </p:nvSpPr>
          <p:spPr>
            <a:xfrm>
              <a:off x="7920002" y="2905752"/>
              <a:ext cx="61667" cy="74514"/>
            </a:xfrm>
            <a:custGeom>
              <a:avLst/>
              <a:gdLst>
                <a:gd name="f0" fmla="val 10800000"/>
                <a:gd name="f1" fmla="val 5400000"/>
                <a:gd name="f2" fmla="val 180"/>
                <a:gd name="f3" fmla="val w"/>
                <a:gd name="f4" fmla="val h"/>
                <a:gd name="f5" fmla="val 0"/>
                <a:gd name="f6" fmla="val 20"/>
                <a:gd name="f7" fmla="val 24"/>
                <a:gd name="f8" fmla="val 10"/>
                <a:gd name="f9" fmla="val 5"/>
                <a:gd name="f10" fmla="val 17"/>
                <a:gd name="f11" fmla="val 13"/>
                <a:gd name="f12" fmla="val 9"/>
                <a:gd name="f13" fmla="val 6"/>
                <a:gd name="f14" fmla="val 1"/>
                <a:gd name="f15" fmla="val 18"/>
                <a:gd name="f16" fmla="val 19"/>
                <a:gd name="f17" fmla="val 15"/>
                <a:gd name="f18" fmla="+- 0 0 -90"/>
                <a:gd name="f19" fmla="*/ f3 1 20"/>
                <a:gd name="f20" fmla="*/ f4 1 24"/>
                <a:gd name="f21" fmla="+- f7 0 f5"/>
                <a:gd name="f22" fmla="+- f6 0 f5"/>
                <a:gd name="f23" fmla="*/ f18 f0 1"/>
                <a:gd name="f24" fmla="*/ f22 1 20"/>
                <a:gd name="f25" fmla="*/ f21 1 24"/>
                <a:gd name="f26" fmla="*/ 10 f22 1"/>
                <a:gd name="f27" fmla="*/ 24 f21 1"/>
                <a:gd name="f28" fmla="*/ 0 f22 1"/>
                <a:gd name="f29" fmla="*/ 9 f21 1"/>
                <a:gd name="f30" fmla="*/ 9 f22 1"/>
                <a:gd name="f31" fmla="*/ 0 f21 1"/>
                <a:gd name="f32" fmla="*/ 19 f22 1"/>
                <a:gd name="f33" fmla="*/ 10 f21 1"/>
                <a:gd name="f34" fmla="*/ f23 1 f2"/>
                <a:gd name="f35" fmla="*/ f26 1 20"/>
                <a:gd name="f36" fmla="*/ f27 1 24"/>
                <a:gd name="f37" fmla="*/ f28 1 20"/>
                <a:gd name="f38" fmla="*/ f29 1 24"/>
                <a:gd name="f39" fmla="*/ f30 1 20"/>
                <a:gd name="f40" fmla="*/ f31 1 24"/>
                <a:gd name="f41" fmla="*/ f32 1 20"/>
                <a:gd name="f42" fmla="*/ f33 1 24"/>
                <a:gd name="f43" fmla="*/ 0 1 f24"/>
                <a:gd name="f44" fmla="*/ f6 1 f24"/>
                <a:gd name="f45" fmla="*/ 0 1 f25"/>
                <a:gd name="f46" fmla="*/ f7 1 f25"/>
                <a:gd name="f47" fmla="+- f34 0 f1"/>
                <a:gd name="f48" fmla="*/ f35 1 f24"/>
                <a:gd name="f49" fmla="*/ f36 1 f25"/>
                <a:gd name="f50" fmla="*/ f37 1 f24"/>
                <a:gd name="f51" fmla="*/ f38 1 f25"/>
                <a:gd name="f52" fmla="*/ f39 1 f24"/>
                <a:gd name="f53" fmla="*/ f40 1 f25"/>
                <a:gd name="f54" fmla="*/ f41 1 f24"/>
                <a:gd name="f55" fmla="*/ f42 1 f25"/>
                <a:gd name="f56" fmla="*/ f43 f19 1"/>
                <a:gd name="f57" fmla="*/ f44 f19 1"/>
                <a:gd name="f58" fmla="*/ f46 f20 1"/>
                <a:gd name="f59" fmla="*/ f45 f20 1"/>
                <a:gd name="f60" fmla="*/ f48 f19 1"/>
                <a:gd name="f61" fmla="*/ f49 f20 1"/>
                <a:gd name="f62" fmla="*/ f50 f19 1"/>
                <a:gd name="f63" fmla="*/ f51 f20 1"/>
                <a:gd name="f64" fmla="*/ f52 f19 1"/>
                <a:gd name="f65" fmla="*/ f53 f20 1"/>
                <a:gd name="f66" fmla="*/ f54 f19 1"/>
                <a:gd name="f67" fmla="*/ f55 f20 1"/>
              </a:gdLst>
              <a:ahLst/>
              <a:cxnLst>
                <a:cxn ang="3cd4">
                  <a:pos x="hc" y="t"/>
                </a:cxn>
                <a:cxn ang="0">
                  <a:pos x="r" y="vc"/>
                </a:cxn>
                <a:cxn ang="cd4">
                  <a:pos x="hc" y="b"/>
                </a:cxn>
                <a:cxn ang="cd2">
                  <a:pos x="l" y="vc"/>
                </a:cxn>
                <a:cxn ang="f47">
                  <a:pos x="f60" y="f61"/>
                </a:cxn>
                <a:cxn ang="f47">
                  <a:pos x="f62" y="f63"/>
                </a:cxn>
                <a:cxn ang="f47">
                  <a:pos x="f64" y="f65"/>
                </a:cxn>
                <a:cxn ang="f47">
                  <a:pos x="f66" y="f67"/>
                </a:cxn>
                <a:cxn ang="f47">
                  <a:pos x="f60" y="f61"/>
                </a:cxn>
              </a:cxnLst>
              <a:rect l="f56" t="f59" r="f57" b="f58"/>
              <a:pathLst>
                <a:path w="20" h="24">
                  <a:moveTo>
                    <a:pt x="f8" y="f7"/>
                  </a:moveTo>
                  <a:cubicBezTo>
                    <a:pt x="f9" y="f10"/>
                    <a:pt x="f5" y="f11"/>
                    <a:pt x="f5" y="f12"/>
                  </a:cubicBezTo>
                  <a:cubicBezTo>
                    <a:pt x="f5" y="f13"/>
                    <a:pt x="f13" y="f5"/>
                    <a:pt x="f12" y="f5"/>
                  </a:cubicBezTo>
                  <a:cubicBezTo>
                    <a:pt x="f11" y="f14"/>
                    <a:pt x="f15" y="f13"/>
                    <a:pt x="f16" y="f8"/>
                  </a:cubicBezTo>
                  <a:cubicBezTo>
                    <a:pt x="f6" y="f11"/>
                    <a:pt x="f17" y="f10"/>
                    <a:pt x="f8"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5" name="Freeform 69">
              <a:extLst>
                <a:ext uri="{FF2B5EF4-FFF2-40B4-BE49-F238E27FC236}">
                  <a16:creationId xmlns:a16="http://schemas.microsoft.com/office/drawing/2014/main" id="{861312A6-B12C-C9D7-1DFE-3B4E5F4985FA}"/>
                </a:ext>
              </a:extLst>
            </p:cNvPr>
            <p:cNvSpPr/>
            <p:nvPr/>
          </p:nvSpPr>
          <p:spPr>
            <a:xfrm>
              <a:off x="8017651" y="3202548"/>
              <a:ext cx="61667" cy="77093"/>
            </a:xfrm>
            <a:custGeom>
              <a:avLst/>
              <a:gdLst>
                <a:gd name="f0" fmla="val 10800000"/>
                <a:gd name="f1" fmla="val 5400000"/>
                <a:gd name="f2" fmla="val 180"/>
                <a:gd name="f3" fmla="val w"/>
                <a:gd name="f4" fmla="val h"/>
                <a:gd name="f5" fmla="val 0"/>
                <a:gd name="f6" fmla="val 20"/>
                <a:gd name="f7" fmla="val 25"/>
                <a:gd name="f8" fmla="val 10"/>
                <a:gd name="f9" fmla="val 15"/>
                <a:gd name="f10" fmla="val 8"/>
                <a:gd name="f11" fmla="val 12"/>
                <a:gd name="f12" fmla="val 19"/>
                <a:gd name="f13" fmla="val 18"/>
                <a:gd name="f14" fmla="val 13"/>
                <a:gd name="f15" fmla="val 24"/>
                <a:gd name="f16" fmla="val 9"/>
                <a:gd name="f17" fmla="val 6"/>
                <a:gd name="f18" fmla="val 11"/>
                <a:gd name="f19" fmla="val 5"/>
                <a:gd name="f20" fmla="val 7"/>
                <a:gd name="f21" fmla="+- 0 0 -90"/>
                <a:gd name="f22" fmla="*/ f3 1 20"/>
                <a:gd name="f23" fmla="*/ f4 1 25"/>
                <a:gd name="f24" fmla="+- f7 0 f5"/>
                <a:gd name="f25" fmla="+- f6 0 f5"/>
                <a:gd name="f26" fmla="*/ f21 f0 1"/>
                <a:gd name="f27" fmla="*/ f25 1 20"/>
                <a:gd name="f28" fmla="*/ f24 1 25"/>
                <a:gd name="f29" fmla="*/ 10 f25 1"/>
                <a:gd name="f30" fmla="*/ 0 f24 1"/>
                <a:gd name="f31" fmla="*/ 19 f25 1"/>
                <a:gd name="f32" fmla="*/ 15 f24 1"/>
                <a:gd name="f33" fmla="*/ 9 f25 1"/>
                <a:gd name="f34" fmla="*/ 25 f24 1"/>
                <a:gd name="f35" fmla="*/ 0 f25 1"/>
                <a:gd name="f36" fmla="*/ f26 1 f2"/>
                <a:gd name="f37" fmla="*/ f29 1 20"/>
                <a:gd name="f38" fmla="*/ f30 1 25"/>
                <a:gd name="f39" fmla="*/ f31 1 20"/>
                <a:gd name="f40" fmla="*/ f32 1 25"/>
                <a:gd name="f41" fmla="*/ f33 1 20"/>
                <a:gd name="f42" fmla="*/ f34 1 25"/>
                <a:gd name="f43" fmla="*/ f35 1 20"/>
                <a:gd name="f44" fmla="*/ 0 1 f27"/>
                <a:gd name="f45" fmla="*/ f6 1 f27"/>
                <a:gd name="f46" fmla="*/ 0 1 f28"/>
                <a:gd name="f47" fmla="*/ f7 1 f28"/>
                <a:gd name="f48" fmla="+- f36 0 f1"/>
                <a:gd name="f49" fmla="*/ f37 1 f27"/>
                <a:gd name="f50" fmla="*/ f38 1 f28"/>
                <a:gd name="f51" fmla="*/ f39 1 f27"/>
                <a:gd name="f52" fmla="*/ f40 1 f28"/>
                <a:gd name="f53" fmla="*/ f41 1 f27"/>
                <a:gd name="f54" fmla="*/ f42 1 f28"/>
                <a:gd name="f55" fmla="*/ f43 1 f27"/>
                <a:gd name="f56" fmla="*/ f44 f22 1"/>
                <a:gd name="f57" fmla="*/ f45 f22 1"/>
                <a:gd name="f58" fmla="*/ f47 f23 1"/>
                <a:gd name="f59" fmla="*/ f46 f23 1"/>
                <a:gd name="f60" fmla="*/ f49 f22 1"/>
                <a:gd name="f61" fmla="*/ f50 f23 1"/>
                <a:gd name="f62" fmla="*/ f51 f22 1"/>
                <a:gd name="f63" fmla="*/ f52 f23 1"/>
                <a:gd name="f64" fmla="*/ f53 f22 1"/>
                <a:gd name="f65" fmla="*/ f54 f23 1"/>
                <a:gd name="f66" fmla="*/ f55 f22 1"/>
              </a:gdLst>
              <a:ahLst/>
              <a:cxnLst>
                <a:cxn ang="3cd4">
                  <a:pos x="hc" y="t"/>
                </a:cxn>
                <a:cxn ang="0">
                  <a:pos x="r" y="vc"/>
                </a:cxn>
                <a:cxn ang="cd4">
                  <a:pos x="hc" y="b"/>
                </a:cxn>
                <a:cxn ang="cd2">
                  <a:pos x="l" y="vc"/>
                </a:cxn>
                <a:cxn ang="f48">
                  <a:pos x="f60" y="f61"/>
                </a:cxn>
                <a:cxn ang="f48">
                  <a:pos x="f62" y="f63"/>
                </a:cxn>
                <a:cxn ang="f48">
                  <a:pos x="f64" y="f65"/>
                </a:cxn>
                <a:cxn ang="f48">
                  <a:pos x="f66" y="f63"/>
                </a:cxn>
                <a:cxn ang="f48">
                  <a:pos x="f60" y="f61"/>
                </a:cxn>
              </a:cxnLst>
              <a:rect l="f56" t="f59" r="f57" b="f58"/>
              <a:pathLst>
                <a:path w="20" h="25">
                  <a:moveTo>
                    <a:pt x="f8" y="f5"/>
                  </a:moveTo>
                  <a:cubicBezTo>
                    <a:pt x="f9" y="f10"/>
                    <a:pt x="f6" y="f11"/>
                    <a:pt x="f12" y="f9"/>
                  </a:cubicBezTo>
                  <a:cubicBezTo>
                    <a:pt x="f13" y="f12"/>
                    <a:pt x="f14" y="f15"/>
                    <a:pt x="f16" y="f7"/>
                  </a:cubicBezTo>
                  <a:cubicBezTo>
                    <a:pt x="f17" y="f7"/>
                    <a:pt x="f5" y="f12"/>
                    <a:pt x="f5" y="f9"/>
                  </a:cubicBezTo>
                  <a:cubicBezTo>
                    <a:pt x="f5" y="f18"/>
                    <a:pt x="f19" y="f20"/>
                    <a:pt x="f8" y="f5"/>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6" name="Freeform 70">
              <a:extLst>
                <a:ext uri="{FF2B5EF4-FFF2-40B4-BE49-F238E27FC236}">
                  <a16:creationId xmlns:a16="http://schemas.microsoft.com/office/drawing/2014/main" id="{75B39440-B7E2-3F50-DDB5-8F8338BB6CAD}"/>
                </a:ext>
              </a:extLst>
            </p:cNvPr>
            <p:cNvSpPr/>
            <p:nvPr/>
          </p:nvSpPr>
          <p:spPr>
            <a:xfrm>
              <a:off x="8179536" y="3102330"/>
              <a:ext cx="57817" cy="66806"/>
            </a:xfrm>
            <a:custGeom>
              <a:avLst/>
              <a:gdLst>
                <a:gd name="f0" fmla="val 10800000"/>
                <a:gd name="f1" fmla="val 5400000"/>
                <a:gd name="f2" fmla="val 180"/>
                <a:gd name="f3" fmla="val w"/>
                <a:gd name="f4" fmla="val h"/>
                <a:gd name="f5" fmla="val 0"/>
                <a:gd name="f6" fmla="val 19"/>
                <a:gd name="f7" fmla="val 22"/>
                <a:gd name="f8" fmla="val 8"/>
                <a:gd name="f9" fmla="val 5"/>
                <a:gd name="f10" fmla="val 18"/>
                <a:gd name="f11" fmla="val 14"/>
                <a:gd name="f12" fmla="val 10"/>
                <a:gd name="f13" fmla="val 6"/>
                <a:gd name="f14" fmla="val 9"/>
                <a:gd name="f15" fmla="val 12"/>
                <a:gd name="f16" fmla="val 13"/>
                <a:gd name="f17" fmla="val 15"/>
                <a:gd name="f18" fmla="val 17"/>
                <a:gd name="f19" fmla="val 21"/>
                <a:gd name="f20" fmla="val 11"/>
                <a:gd name="f21" fmla="+- 0 0 -90"/>
                <a:gd name="f22" fmla="*/ f3 1 19"/>
                <a:gd name="f23" fmla="*/ f4 1 22"/>
                <a:gd name="f24" fmla="+- f7 0 f5"/>
                <a:gd name="f25" fmla="+- f6 0 f5"/>
                <a:gd name="f26" fmla="*/ f21 f0 1"/>
                <a:gd name="f27" fmla="*/ f25 1 19"/>
                <a:gd name="f28" fmla="*/ f24 1 22"/>
                <a:gd name="f29" fmla="*/ 8 f25 1"/>
                <a:gd name="f30" fmla="*/ 22 f24 1"/>
                <a:gd name="f31" fmla="*/ 0 f25 1"/>
                <a:gd name="f32" fmla="*/ 10 f24 1"/>
                <a:gd name="f33" fmla="*/ 9 f25 1"/>
                <a:gd name="f34" fmla="*/ 0 f24 1"/>
                <a:gd name="f35" fmla="*/ 19 f25 1"/>
                <a:gd name="f36" fmla="*/ 9 f24 1"/>
                <a:gd name="f37" fmla="*/ 12 f25 1"/>
                <a:gd name="f38" fmla="*/ 21 f24 1"/>
                <a:gd name="f39" fmla="*/ f26 1 f2"/>
                <a:gd name="f40" fmla="*/ f29 1 19"/>
                <a:gd name="f41" fmla="*/ f30 1 22"/>
                <a:gd name="f42" fmla="*/ f31 1 19"/>
                <a:gd name="f43" fmla="*/ f32 1 22"/>
                <a:gd name="f44" fmla="*/ f33 1 19"/>
                <a:gd name="f45" fmla="*/ f34 1 22"/>
                <a:gd name="f46" fmla="*/ f35 1 19"/>
                <a:gd name="f47" fmla="*/ f36 1 22"/>
                <a:gd name="f48" fmla="*/ f37 1 19"/>
                <a:gd name="f49" fmla="*/ f38 1 22"/>
                <a:gd name="f50" fmla="*/ 0 1 f27"/>
                <a:gd name="f51" fmla="*/ f6 1 f27"/>
                <a:gd name="f52" fmla="*/ 0 1 f28"/>
                <a:gd name="f53" fmla="*/ f7 1 f28"/>
                <a:gd name="f54" fmla="+- f39 0 f1"/>
                <a:gd name="f55" fmla="*/ f40 1 f27"/>
                <a:gd name="f56" fmla="*/ f41 1 f28"/>
                <a:gd name="f57" fmla="*/ f42 1 f27"/>
                <a:gd name="f58" fmla="*/ f43 1 f28"/>
                <a:gd name="f59" fmla="*/ f44 1 f27"/>
                <a:gd name="f60" fmla="*/ f45 1 f28"/>
                <a:gd name="f61" fmla="*/ f46 1 f27"/>
                <a:gd name="f62" fmla="*/ f47 1 f28"/>
                <a:gd name="f63" fmla="*/ f48 1 f27"/>
                <a:gd name="f64" fmla="*/ f49 1 f28"/>
                <a:gd name="f65" fmla="*/ f50 f22 1"/>
                <a:gd name="f66" fmla="*/ f51 f22 1"/>
                <a:gd name="f67" fmla="*/ f53 f23 1"/>
                <a:gd name="f68" fmla="*/ f52 f23 1"/>
                <a:gd name="f69" fmla="*/ f55 f22 1"/>
                <a:gd name="f70" fmla="*/ f56 f23 1"/>
                <a:gd name="f71" fmla="*/ f57 f22 1"/>
                <a:gd name="f72" fmla="*/ f58 f23 1"/>
                <a:gd name="f73" fmla="*/ f59 f22 1"/>
                <a:gd name="f74" fmla="*/ f60 f23 1"/>
                <a:gd name="f75" fmla="*/ f61 f22 1"/>
                <a:gd name="f76" fmla="*/ f62 f23 1"/>
                <a:gd name="f77" fmla="*/ f63 f22 1"/>
                <a:gd name="f78" fmla="*/ f64 f23 1"/>
              </a:gdLst>
              <a:ahLst/>
              <a:cxnLst>
                <a:cxn ang="3cd4">
                  <a:pos x="hc" y="t"/>
                </a:cxn>
                <a:cxn ang="0">
                  <a:pos x="r" y="vc"/>
                </a:cxn>
                <a:cxn ang="cd4">
                  <a:pos x="hc" y="b"/>
                </a:cxn>
                <a:cxn ang="cd2">
                  <a:pos x="l" y="vc"/>
                </a:cxn>
                <a:cxn ang="f54">
                  <a:pos x="f69" y="f70"/>
                </a:cxn>
                <a:cxn ang="f54">
                  <a:pos x="f71" y="f72"/>
                </a:cxn>
                <a:cxn ang="f54">
                  <a:pos x="f73" y="f74"/>
                </a:cxn>
                <a:cxn ang="f54">
                  <a:pos x="f75" y="f76"/>
                </a:cxn>
                <a:cxn ang="f54">
                  <a:pos x="f77" y="f78"/>
                </a:cxn>
                <a:cxn ang="f54">
                  <a:pos x="f69" y="f70"/>
                </a:cxn>
              </a:cxnLst>
              <a:rect l="f65" t="f68" r="f66" b="f67"/>
              <a:pathLst>
                <a:path w="19" h="22">
                  <a:moveTo>
                    <a:pt x="f8" y="f7"/>
                  </a:moveTo>
                  <a:cubicBezTo>
                    <a:pt x="f9" y="f10"/>
                    <a:pt x="f5" y="f11"/>
                    <a:pt x="f5" y="f12"/>
                  </a:cubicBezTo>
                  <a:cubicBezTo>
                    <a:pt x="f5" y="f13"/>
                    <a:pt x="f9" y="f5"/>
                    <a:pt x="f14" y="f5"/>
                  </a:cubicBezTo>
                  <a:cubicBezTo>
                    <a:pt x="f15" y="f5"/>
                    <a:pt x="f10" y="f9"/>
                    <a:pt x="f6" y="f14"/>
                  </a:cubicBezTo>
                  <a:cubicBezTo>
                    <a:pt x="f6" y="f16"/>
                    <a:pt x="f17" y="f18"/>
                    <a:pt x="f15" y="f19"/>
                  </a:cubicBezTo>
                  <a:cubicBezTo>
                    <a:pt x="f20" y="f19"/>
                    <a:pt x="f14" y="f7"/>
                    <a:pt x="f8"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
        <p:nvSpPr>
          <p:cNvPr id="67" name="Freeform 74">
            <a:extLst>
              <a:ext uri="{FF2B5EF4-FFF2-40B4-BE49-F238E27FC236}">
                <a16:creationId xmlns:a16="http://schemas.microsoft.com/office/drawing/2014/main" id="{B49975B2-B9AE-4CEB-E51E-59354985BDBF}"/>
              </a:ext>
            </a:extLst>
          </p:cNvPr>
          <p:cNvSpPr/>
          <p:nvPr/>
        </p:nvSpPr>
        <p:spPr>
          <a:xfrm>
            <a:off x="10450513" y="4198933"/>
            <a:ext cx="1192213" cy="2382834"/>
          </a:xfrm>
          <a:custGeom>
            <a:avLst/>
            <a:gdLst>
              <a:gd name="f0" fmla="val 10800000"/>
              <a:gd name="f1" fmla="val 5400000"/>
              <a:gd name="f2" fmla="val 180"/>
              <a:gd name="f3" fmla="val w"/>
              <a:gd name="f4" fmla="val h"/>
              <a:gd name="f5" fmla="val 0"/>
              <a:gd name="f6" fmla="val 386"/>
              <a:gd name="f7" fmla="val 774"/>
              <a:gd name="f8" fmla="val 47"/>
              <a:gd name="f9" fmla="val 102"/>
              <a:gd name="f10" fmla="val 98"/>
              <a:gd name="f11" fmla="val 94"/>
              <a:gd name="f12" fmla="val 90"/>
              <a:gd name="f13" fmla="val 68"/>
              <a:gd name="f14" fmla="val 26"/>
              <a:gd name="f15" fmla="val 10"/>
              <a:gd name="f16" fmla="val 57"/>
              <a:gd name="f17" fmla="val 73"/>
              <a:gd name="f18" fmla="val 88"/>
              <a:gd name="f19" fmla="val 99"/>
              <a:gd name="f20" fmla="val 49"/>
              <a:gd name="f21" fmla="val 71"/>
              <a:gd name="f22" fmla="val 93"/>
              <a:gd name="f23" fmla="val 96"/>
              <a:gd name="f24" fmla="val 103"/>
              <a:gd name="f25" fmla="val 106"/>
              <a:gd name="f26" fmla="val 109"/>
              <a:gd name="f27" fmla="val 194"/>
              <a:gd name="f28" fmla="val 279"/>
              <a:gd name="f29" fmla="val 364"/>
              <a:gd name="f30" fmla="val 380"/>
              <a:gd name="f31" fmla="val 125"/>
              <a:gd name="f32" fmla="val 334"/>
              <a:gd name="f33" fmla="val 543"/>
              <a:gd name="f34" fmla="val 752"/>
              <a:gd name="f35" fmla="val 768"/>
              <a:gd name="f36" fmla="val 365"/>
              <a:gd name="f37" fmla="val 250"/>
              <a:gd name="f38" fmla="val 136"/>
              <a:gd name="f39" fmla="val 21"/>
              <a:gd name="f40" fmla="val 7"/>
              <a:gd name="f41" fmla="val 753"/>
              <a:gd name="f42" fmla="val 124"/>
              <a:gd name="f43" fmla="val 6"/>
              <a:gd name="f44" fmla="val 29"/>
              <a:gd name="f45" fmla="val 37"/>
              <a:gd name="f46" fmla="val 45"/>
              <a:gd name="f47" fmla="val 46"/>
              <a:gd name="f48" fmla="val 193"/>
              <a:gd name="f49" fmla="val 431"/>
              <a:gd name="f50" fmla="val 232"/>
              <a:gd name="f51" fmla="val 271"/>
              <a:gd name="f52" fmla="val 311"/>
              <a:gd name="f53" fmla="val 327"/>
              <a:gd name="f54" fmla="val 430"/>
              <a:gd name="f55" fmla="val 333"/>
              <a:gd name="f56" fmla="val 424"/>
              <a:gd name="f57" fmla="val 408"/>
              <a:gd name="f58" fmla="val 259"/>
              <a:gd name="f59" fmla="val 185"/>
              <a:gd name="f60" fmla="val 167"/>
              <a:gd name="f61" fmla="val 162"/>
              <a:gd name="f62" fmla="val 309"/>
              <a:gd name="f63" fmla="val 161"/>
              <a:gd name="f64" fmla="val 231"/>
              <a:gd name="f65" fmla="val 153"/>
              <a:gd name="f66" fmla="val 75"/>
              <a:gd name="f67" fmla="val 60"/>
              <a:gd name="f68" fmla="val 54"/>
              <a:gd name="f69" fmla="val 168"/>
              <a:gd name="f70" fmla="val 184"/>
              <a:gd name="f71" fmla="val 409"/>
              <a:gd name="f72" fmla="val 114"/>
              <a:gd name="f73" fmla="val 154"/>
              <a:gd name="f74" fmla="val 265"/>
              <a:gd name="f75" fmla="val 521"/>
              <a:gd name="f76" fmla="val 264"/>
              <a:gd name="f77" fmla="val 547"/>
              <a:gd name="f78" fmla="val 269"/>
              <a:gd name="f79" fmla="val 548"/>
              <a:gd name="f80" fmla="val 292"/>
              <a:gd name="f81" fmla="val 315"/>
              <a:gd name="f82" fmla="val 319"/>
              <a:gd name="f83" fmla="val 546"/>
              <a:gd name="f84" fmla="val 318"/>
              <a:gd name="f85" fmla="val 495"/>
              <a:gd name="f86" fmla="val 317"/>
              <a:gd name="f87" fmla="val 494"/>
              <a:gd name="f88" fmla="val 270"/>
              <a:gd name="f89" fmla="val 121"/>
              <a:gd name="f90" fmla="val 496"/>
              <a:gd name="f91" fmla="val 120"/>
              <a:gd name="f92" fmla="val 95"/>
              <a:gd name="f93" fmla="val 69"/>
              <a:gd name="f94" fmla="val 219"/>
              <a:gd name="f95" fmla="val 220"/>
              <a:gd name="f96" fmla="val 218"/>
              <a:gd name="f97" fmla="val 697"/>
              <a:gd name="f98" fmla="val 701"/>
              <a:gd name="f99" fmla="val 705"/>
              <a:gd name="f100" fmla="val 709"/>
              <a:gd name="f101" fmla="val 719"/>
              <a:gd name="f102" fmla="val 172"/>
              <a:gd name="f103" fmla="val 724"/>
              <a:gd name="f104" fmla="val 182"/>
              <a:gd name="f105" fmla="val 186"/>
              <a:gd name="f106" fmla="val 190"/>
              <a:gd name="f107" fmla="val 722"/>
              <a:gd name="f108" fmla="val 698"/>
              <a:gd name="f109" fmla="val 672"/>
              <a:gd name="f110" fmla="val 671"/>
              <a:gd name="f111" fmla="val 192"/>
              <a:gd name="f112" fmla="val 723"/>
              <a:gd name="f113" fmla="val 266"/>
              <a:gd name="f114" fmla="val 725"/>
              <a:gd name="f115" fmla="val 675"/>
              <a:gd name="f116" fmla="val 670"/>
              <a:gd name="f117" fmla="val 636"/>
              <a:gd name="f118" fmla="val 635"/>
              <a:gd name="f119" fmla="val 609"/>
              <a:gd name="f120" fmla="val 584"/>
              <a:gd name="f121" fmla="val 583"/>
              <a:gd name="f122" fmla="val 196"/>
              <a:gd name="f123" fmla="val 200"/>
              <a:gd name="f124" fmla="val 203"/>
              <a:gd name="f125" fmla="val 215"/>
              <a:gd name="f126" fmla="val 631"/>
              <a:gd name="f127" fmla="val 619"/>
              <a:gd name="f128" fmla="val 612"/>
              <a:gd name="f129" fmla="val 605"/>
              <a:gd name="f130" fmla="val 598"/>
              <a:gd name="f131" fmla="val 588"/>
              <a:gd name="f132" fmla="val 205"/>
              <a:gd name="f133" fmla="val 197"/>
              <a:gd name="f134" fmla="val 582"/>
              <a:gd name="f135" fmla="val 602"/>
              <a:gd name="f136" fmla="val 606"/>
              <a:gd name="f137" fmla="val 610"/>
              <a:gd name="f138" fmla="val 291"/>
              <a:gd name="f139" fmla="val 608"/>
              <a:gd name="f140" fmla="val 70"/>
              <a:gd name="f141" fmla="val 674"/>
              <a:gd name="f142" fmla="val 720"/>
              <a:gd name="f143" fmla="val 122"/>
              <a:gd name="f144" fmla="+- 0 0 -90"/>
              <a:gd name="f145" fmla="*/ f3 1 386"/>
              <a:gd name="f146" fmla="*/ f4 1 774"/>
              <a:gd name="f147" fmla="+- f7 0 f5"/>
              <a:gd name="f148" fmla="+- f6 0 f5"/>
              <a:gd name="f149" fmla="*/ f144 f0 1"/>
              <a:gd name="f150" fmla="*/ f148 1 386"/>
              <a:gd name="f151" fmla="*/ f147 1 774"/>
              <a:gd name="f152" fmla="*/ 47 f148 1"/>
              <a:gd name="f153" fmla="*/ 90 f147 1"/>
              <a:gd name="f154" fmla="*/ 73 f148 1"/>
              <a:gd name="f155" fmla="*/ 0 f147 1"/>
              <a:gd name="f156" fmla="*/ 99 f148 1"/>
              <a:gd name="f157" fmla="*/ 93 f147 1"/>
              <a:gd name="f158" fmla="*/ 109 f148 1"/>
              <a:gd name="f159" fmla="*/ 103 f147 1"/>
              <a:gd name="f160" fmla="*/ 386 f148 1"/>
              <a:gd name="f161" fmla="*/ 125 f147 1"/>
              <a:gd name="f162" fmla="*/ 365 f148 1"/>
              <a:gd name="f163" fmla="*/ 774 f147 1"/>
              <a:gd name="f164" fmla="*/ 0 f148 1"/>
              <a:gd name="f165" fmla="*/ 753 f147 1"/>
              <a:gd name="f166" fmla="*/ 21 f148 1"/>
              <a:gd name="f167" fmla="*/ 102 f147 1"/>
              <a:gd name="f168" fmla="*/ 311 f148 1"/>
              <a:gd name="f169" fmla="*/ 431 f147 1"/>
              <a:gd name="f170" fmla="*/ 333 f148 1"/>
              <a:gd name="f171" fmla="*/ 185 f147 1"/>
              <a:gd name="f172" fmla="*/ 75 f148 1"/>
              <a:gd name="f173" fmla="*/ 162 f147 1"/>
              <a:gd name="f174" fmla="*/ 54 f148 1"/>
              <a:gd name="f175" fmla="*/ 409 f147 1"/>
              <a:gd name="f176" fmla="*/ 193 f148 1"/>
              <a:gd name="f177" fmla="*/ 292 f148 1"/>
              <a:gd name="f178" fmla="*/ 548 f147 1"/>
              <a:gd name="f179" fmla="*/ 494 f147 1"/>
              <a:gd name="f180" fmla="*/ 121 f148 1"/>
              <a:gd name="f181" fmla="*/ 521 f147 1"/>
              <a:gd name="f182" fmla="*/ 68 f148 1"/>
              <a:gd name="f183" fmla="*/ 167 f148 1"/>
              <a:gd name="f184" fmla="*/ 697 f147 1"/>
              <a:gd name="f185" fmla="*/ 182 f148 1"/>
              <a:gd name="f186" fmla="*/ 724 f147 1"/>
              <a:gd name="f187" fmla="*/ 220 f148 1"/>
              <a:gd name="f188" fmla="*/ 698 f147 1"/>
              <a:gd name="f189" fmla="*/ 671 f147 1"/>
              <a:gd name="f190" fmla="*/ 95 f148 1"/>
              <a:gd name="f191" fmla="*/ 636 f147 1"/>
              <a:gd name="f192" fmla="*/ 583 f147 1"/>
              <a:gd name="f193" fmla="*/ 203 f148 1"/>
              <a:gd name="f194" fmla="*/ 598 f147 1"/>
              <a:gd name="f195" fmla="*/ 610 f147 1"/>
              <a:gd name="f196" fmla="*/ 265 f148 1"/>
              <a:gd name="f197" fmla="*/ 318 f148 1"/>
              <a:gd name="f198" fmla="*/ 608 f147 1"/>
              <a:gd name="f199" fmla="*/ f149 1 f2"/>
              <a:gd name="f200" fmla="*/ f152 1 386"/>
              <a:gd name="f201" fmla="*/ f153 1 774"/>
              <a:gd name="f202" fmla="*/ f154 1 386"/>
              <a:gd name="f203" fmla="*/ f155 1 774"/>
              <a:gd name="f204" fmla="*/ f156 1 386"/>
              <a:gd name="f205" fmla="*/ f157 1 774"/>
              <a:gd name="f206" fmla="*/ f158 1 386"/>
              <a:gd name="f207" fmla="*/ f159 1 774"/>
              <a:gd name="f208" fmla="*/ f160 1 386"/>
              <a:gd name="f209" fmla="*/ f161 1 774"/>
              <a:gd name="f210" fmla="*/ f162 1 386"/>
              <a:gd name="f211" fmla="*/ f163 1 774"/>
              <a:gd name="f212" fmla="*/ f164 1 386"/>
              <a:gd name="f213" fmla="*/ f165 1 774"/>
              <a:gd name="f214" fmla="*/ f166 1 386"/>
              <a:gd name="f215" fmla="*/ f167 1 774"/>
              <a:gd name="f216" fmla="*/ f168 1 386"/>
              <a:gd name="f217" fmla="*/ f169 1 774"/>
              <a:gd name="f218" fmla="*/ f170 1 386"/>
              <a:gd name="f219" fmla="*/ f171 1 774"/>
              <a:gd name="f220" fmla="*/ f172 1 386"/>
              <a:gd name="f221" fmla="*/ f173 1 774"/>
              <a:gd name="f222" fmla="*/ f174 1 386"/>
              <a:gd name="f223" fmla="*/ f175 1 774"/>
              <a:gd name="f224" fmla="*/ f176 1 386"/>
              <a:gd name="f225" fmla="*/ f177 1 386"/>
              <a:gd name="f226" fmla="*/ f178 1 774"/>
              <a:gd name="f227" fmla="*/ f179 1 774"/>
              <a:gd name="f228" fmla="*/ f180 1 386"/>
              <a:gd name="f229" fmla="*/ f181 1 774"/>
              <a:gd name="f230" fmla="*/ f182 1 386"/>
              <a:gd name="f231" fmla="*/ f183 1 386"/>
              <a:gd name="f232" fmla="*/ f184 1 774"/>
              <a:gd name="f233" fmla="*/ f185 1 386"/>
              <a:gd name="f234" fmla="*/ f186 1 774"/>
              <a:gd name="f235" fmla="*/ f187 1 386"/>
              <a:gd name="f236" fmla="*/ f188 1 774"/>
              <a:gd name="f237" fmla="*/ f189 1 774"/>
              <a:gd name="f238" fmla="*/ f190 1 386"/>
              <a:gd name="f239" fmla="*/ f191 1 774"/>
              <a:gd name="f240" fmla="*/ f192 1 774"/>
              <a:gd name="f241" fmla="*/ f193 1 386"/>
              <a:gd name="f242" fmla="*/ f194 1 774"/>
              <a:gd name="f243" fmla="*/ f195 1 774"/>
              <a:gd name="f244" fmla="*/ f196 1 386"/>
              <a:gd name="f245" fmla="*/ f197 1 386"/>
              <a:gd name="f246" fmla="*/ f198 1 774"/>
              <a:gd name="f247" fmla="*/ 0 1 f150"/>
              <a:gd name="f248" fmla="*/ f6 1 f150"/>
              <a:gd name="f249" fmla="*/ 0 1 f151"/>
              <a:gd name="f250" fmla="*/ f7 1 f151"/>
              <a:gd name="f251" fmla="+- f199 0 f1"/>
              <a:gd name="f252" fmla="*/ f200 1 f150"/>
              <a:gd name="f253" fmla="*/ f201 1 f151"/>
              <a:gd name="f254" fmla="*/ f202 1 f150"/>
              <a:gd name="f255" fmla="*/ f203 1 f151"/>
              <a:gd name="f256" fmla="*/ f204 1 f150"/>
              <a:gd name="f257" fmla="*/ f205 1 f151"/>
              <a:gd name="f258" fmla="*/ f206 1 f150"/>
              <a:gd name="f259" fmla="*/ f207 1 f151"/>
              <a:gd name="f260" fmla="*/ f208 1 f150"/>
              <a:gd name="f261" fmla="*/ f209 1 f151"/>
              <a:gd name="f262" fmla="*/ f210 1 f150"/>
              <a:gd name="f263" fmla="*/ f211 1 f151"/>
              <a:gd name="f264" fmla="*/ f212 1 f150"/>
              <a:gd name="f265" fmla="*/ f213 1 f151"/>
              <a:gd name="f266" fmla="*/ f214 1 f150"/>
              <a:gd name="f267" fmla="*/ f215 1 f151"/>
              <a:gd name="f268" fmla="*/ f216 1 f150"/>
              <a:gd name="f269" fmla="*/ f217 1 f151"/>
              <a:gd name="f270" fmla="*/ f218 1 f150"/>
              <a:gd name="f271" fmla="*/ f219 1 f151"/>
              <a:gd name="f272" fmla="*/ f220 1 f150"/>
              <a:gd name="f273" fmla="*/ f221 1 f151"/>
              <a:gd name="f274" fmla="*/ f222 1 f150"/>
              <a:gd name="f275" fmla="*/ f223 1 f151"/>
              <a:gd name="f276" fmla="*/ f224 1 f150"/>
              <a:gd name="f277" fmla="*/ f225 1 f150"/>
              <a:gd name="f278" fmla="*/ f226 1 f151"/>
              <a:gd name="f279" fmla="*/ f227 1 f151"/>
              <a:gd name="f280" fmla="*/ f228 1 f150"/>
              <a:gd name="f281" fmla="*/ f229 1 f151"/>
              <a:gd name="f282" fmla="*/ f230 1 f150"/>
              <a:gd name="f283" fmla="*/ f231 1 f150"/>
              <a:gd name="f284" fmla="*/ f232 1 f151"/>
              <a:gd name="f285" fmla="*/ f233 1 f150"/>
              <a:gd name="f286" fmla="*/ f234 1 f151"/>
              <a:gd name="f287" fmla="*/ f235 1 f150"/>
              <a:gd name="f288" fmla="*/ f236 1 f151"/>
              <a:gd name="f289" fmla="*/ f237 1 f151"/>
              <a:gd name="f290" fmla="*/ f238 1 f150"/>
              <a:gd name="f291" fmla="*/ f239 1 f151"/>
              <a:gd name="f292" fmla="*/ f240 1 f151"/>
              <a:gd name="f293" fmla="*/ f241 1 f150"/>
              <a:gd name="f294" fmla="*/ f242 1 f151"/>
              <a:gd name="f295" fmla="*/ f243 1 f151"/>
              <a:gd name="f296" fmla="*/ f244 1 f150"/>
              <a:gd name="f297" fmla="*/ f245 1 f150"/>
              <a:gd name="f298" fmla="*/ f246 1 f151"/>
              <a:gd name="f299" fmla="*/ f247 f145 1"/>
              <a:gd name="f300" fmla="*/ f248 f145 1"/>
              <a:gd name="f301" fmla="*/ f250 f146 1"/>
              <a:gd name="f302" fmla="*/ f249 f146 1"/>
              <a:gd name="f303" fmla="*/ f252 f145 1"/>
              <a:gd name="f304" fmla="*/ f253 f146 1"/>
              <a:gd name="f305" fmla="*/ f254 f145 1"/>
              <a:gd name="f306" fmla="*/ f255 f146 1"/>
              <a:gd name="f307" fmla="*/ f256 f145 1"/>
              <a:gd name="f308" fmla="*/ f257 f146 1"/>
              <a:gd name="f309" fmla="*/ f258 f145 1"/>
              <a:gd name="f310" fmla="*/ f259 f146 1"/>
              <a:gd name="f311" fmla="*/ f260 f145 1"/>
              <a:gd name="f312" fmla="*/ f261 f146 1"/>
              <a:gd name="f313" fmla="*/ f262 f145 1"/>
              <a:gd name="f314" fmla="*/ f263 f146 1"/>
              <a:gd name="f315" fmla="*/ f264 f145 1"/>
              <a:gd name="f316" fmla="*/ f265 f146 1"/>
              <a:gd name="f317" fmla="*/ f266 f145 1"/>
              <a:gd name="f318" fmla="*/ f267 f146 1"/>
              <a:gd name="f319" fmla="*/ f268 f145 1"/>
              <a:gd name="f320" fmla="*/ f269 f146 1"/>
              <a:gd name="f321" fmla="*/ f270 f145 1"/>
              <a:gd name="f322" fmla="*/ f271 f146 1"/>
              <a:gd name="f323" fmla="*/ f272 f145 1"/>
              <a:gd name="f324" fmla="*/ f273 f146 1"/>
              <a:gd name="f325" fmla="*/ f274 f145 1"/>
              <a:gd name="f326" fmla="*/ f275 f146 1"/>
              <a:gd name="f327" fmla="*/ f276 f145 1"/>
              <a:gd name="f328" fmla="*/ f277 f145 1"/>
              <a:gd name="f329" fmla="*/ f278 f146 1"/>
              <a:gd name="f330" fmla="*/ f279 f146 1"/>
              <a:gd name="f331" fmla="*/ f280 f145 1"/>
              <a:gd name="f332" fmla="*/ f281 f146 1"/>
              <a:gd name="f333" fmla="*/ f282 f145 1"/>
              <a:gd name="f334" fmla="*/ f283 f145 1"/>
              <a:gd name="f335" fmla="*/ f284 f146 1"/>
              <a:gd name="f336" fmla="*/ f285 f145 1"/>
              <a:gd name="f337" fmla="*/ f286 f146 1"/>
              <a:gd name="f338" fmla="*/ f287 f145 1"/>
              <a:gd name="f339" fmla="*/ f288 f146 1"/>
              <a:gd name="f340" fmla="*/ f289 f146 1"/>
              <a:gd name="f341" fmla="*/ f290 f145 1"/>
              <a:gd name="f342" fmla="*/ f291 f146 1"/>
              <a:gd name="f343" fmla="*/ f292 f146 1"/>
              <a:gd name="f344" fmla="*/ f293 f145 1"/>
              <a:gd name="f345" fmla="*/ f294 f146 1"/>
              <a:gd name="f346" fmla="*/ f295 f146 1"/>
              <a:gd name="f347" fmla="*/ f296 f145 1"/>
              <a:gd name="f348" fmla="*/ f297 f145 1"/>
              <a:gd name="f349" fmla="*/ f298 f146 1"/>
            </a:gdLst>
            <a:ahLst/>
            <a:cxnLst>
              <a:cxn ang="3cd4">
                <a:pos x="hc" y="t"/>
              </a:cxn>
              <a:cxn ang="0">
                <a:pos x="r" y="vc"/>
              </a:cxn>
              <a:cxn ang="cd4">
                <a:pos x="hc" y="b"/>
              </a:cxn>
              <a:cxn ang="cd2">
                <a:pos x="l" y="vc"/>
              </a:cxn>
              <a:cxn ang="f251">
                <a:pos x="f303" y="f304"/>
              </a:cxn>
              <a:cxn ang="f251">
                <a:pos x="f305" y="f306"/>
              </a:cxn>
              <a:cxn ang="f251">
                <a:pos x="f307" y="f308"/>
              </a:cxn>
              <a:cxn ang="f251">
                <a:pos x="f309" y="f310"/>
              </a:cxn>
              <a:cxn ang="f251">
                <a:pos x="f311" y="f312"/>
              </a:cxn>
              <a:cxn ang="f251">
                <a:pos x="f313" y="f314"/>
              </a:cxn>
              <a:cxn ang="f251">
                <a:pos x="f315" y="f316"/>
              </a:cxn>
              <a:cxn ang="f251">
                <a:pos x="f317" y="f310"/>
              </a:cxn>
              <a:cxn ang="f251">
                <a:pos x="f303" y="f318"/>
              </a:cxn>
              <a:cxn ang="f251">
                <a:pos x="f319" y="f320"/>
              </a:cxn>
              <a:cxn ang="f251">
                <a:pos x="f321" y="f322"/>
              </a:cxn>
              <a:cxn ang="f251">
                <a:pos x="f323" y="f324"/>
              </a:cxn>
              <a:cxn ang="f251">
                <a:pos x="f325" y="f326"/>
              </a:cxn>
              <a:cxn ang="f251">
                <a:pos x="f327" y="f320"/>
              </a:cxn>
              <a:cxn ang="f251">
                <a:pos x="f328" y="f329"/>
              </a:cxn>
              <a:cxn ang="f251">
                <a:pos x="f328" y="f330"/>
              </a:cxn>
              <a:cxn ang="f251">
                <a:pos x="f331" y="f332"/>
              </a:cxn>
              <a:cxn ang="f251">
                <a:pos x="f333" y="f332"/>
              </a:cxn>
              <a:cxn ang="f251">
                <a:pos x="f331" y="f332"/>
              </a:cxn>
              <a:cxn ang="f251">
                <a:pos x="f327" y="f329"/>
              </a:cxn>
              <a:cxn ang="f251">
                <a:pos x="f327" y="f330"/>
              </a:cxn>
              <a:cxn ang="f251">
                <a:pos x="f334" y="f335"/>
              </a:cxn>
              <a:cxn ang="f251">
                <a:pos x="f336" y="f337"/>
              </a:cxn>
              <a:cxn ang="f251">
                <a:pos x="f338" y="f339"/>
              </a:cxn>
              <a:cxn ang="f251">
                <a:pos x="f334" y="f335"/>
              </a:cxn>
              <a:cxn ang="f251">
                <a:pos x="f328" y="f337"/>
              </a:cxn>
              <a:cxn ang="f251">
                <a:pos x="f328" y="f340"/>
              </a:cxn>
              <a:cxn ang="f251">
                <a:pos x="f341" y="f342"/>
              </a:cxn>
              <a:cxn ang="f251">
                <a:pos x="f341" y="f343"/>
              </a:cxn>
              <a:cxn ang="f251">
                <a:pos x="f341" y="f342"/>
              </a:cxn>
              <a:cxn ang="f251">
                <a:pos x="f344" y="f342"/>
              </a:cxn>
              <a:cxn ang="f251">
                <a:pos x="f338" y="f345"/>
              </a:cxn>
              <a:cxn ang="f251">
                <a:pos x="f336" y="f343"/>
              </a:cxn>
              <a:cxn ang="f251">
                <a:pos x="f334" y="f346"/>
              </a:cxn>
              <a:cxn ang="f251">
                <a:pos x="f347" y="f346"/>
              </a:cxn>
              <a:cxn ang="f251">
                <a:pos x="f348" y="f349"/>
              </a:cxn>
              <a:cxn ang="f251">
                <a:pos x="f347" y="f346"/>
              </a:cxn>
              <a:cxn ang="f251">
                <a:pos x="f333" y="f335"/>
              </a:cxn>
              <a:cxn ang="f251">
                <a:pos x="f331" y="f335"/>
              </a:cxn>
            </a:cxnLst>
            <a:rect l="f299" t="f302" r="f300" b="f301"/>
            <a:pathLst>
              <a:path w="386" h="774">
                <a:moveTo>
                  <a:pt x="f8" y="f9"/>
                </a:moveTo>
                <a:cubicBezTo>
                  <a:pt x="f8" y="f10"/>
                  <a:pt x="f8" y="f11"/>
                  <a:pt x="f8" y="f12"/>
                </a:cubicBezTo>
                <a:cubicBezTo>
                  <a:pt x="f8" y="f13"/>
                  <a:pt x="f8" y="f8"/>
                  <a:pt x="f8" y="f14"/>
                </a:cubicBezTo>
                <a:cubicBezTo>
                  <a:pt x="f8" y="f15"/>
                  <a:pt x="f16" y="f5"/>
                  <a:pt x="f17" y="f5"/>
                </a:cubicBezTo>
                <a:cubicBezTo>
                  <a:pt x="f18" y="f5"/>
                  <a:pt x="f19" y="f15"/>
                  <a:pt x="f19" y="f14"/>
                </a:cubicBezTo>
                <a:cubicBezTo>
                  <a:pt x="f19" y="f20"/>
                  <a:pt x="f19" y="f21"/>
                  <a:pt x="f19" y="f22"/>
                </a:cubicBezTo>
                <a:cubicBezTo>
                  <a:pt x="f19" y="f23"/>
                  <a:pt x="f19" y="f19"/>
                  <a:pt x="f19" y="f24"/>
                </a:cubicBezTo>
                <a:cubicBezTo>
                  <a:pt x="f24" y="f24"/>
                  <a:pt x="f25" y="f24"/>
                  <a:pt x="f26" y="f24"/>
                </a:cubicBezTo>
                <a:cubicBezTo>
                  <a:pt x="f27" y="f24"/>
                  <a:pt x="f28" y="f24"/>
                  <a:pt x="f29" y="f24"/>
                </a:cubicBezTo>
                <a:cubicBezTo>
                  <a:pt x="f30" y="f24"/>
                  <a:pt x="f6" y="f26"/>
                  <a:pt x="f6" y="f31"/>
                </a:cubicBezTo>
                <a:cubicBezTo>
                  <a:pt x="f6" y="f32"/>
                  <a:pt x="f6" y="f33"/>
                  <a:pt x="f6" y="f34"/>
                </a:cubicBezTo>
                <a:cubicBezTo>
                  <a:pt x="f6" y="f35"/>
                  <a:pt x="f30" y="f7"/>
                  <a:pt x="f36" y="f7"/>
                </a:cubicBezTo>
                <a:cubicBezTo>
                  <a:pt x="f37" y="f7"/>
                  <a:pt x="f38" y="f7"/>
                  <a:pt x="f39" y="f7"/>
                </a:cubicBezTo>
                <a:cubicBezTo>
                  <a:pt x="f40" y="f7"/>
                  <a:pt x="f5" y="f35"/>
                  <a:pt x="f5" y="f41"/>
                </a:cubicBezTo>
                <a:cubicBezTo>
                  <a:pt x="f5" y="f33"/>
                  <a:pt x="f5" y="f32"/>
                  <a:pt x="f5" y="f42"/>
                </a:cubicBezTo>
                <a:cubicBezTo>
                  <a:pt x="f5" y="f26"/>
                  <a:pt x="f43" y="f24"/>
                  <a:pt x="f39" y="f24"/>
                </a:cubicBezTo>
                <a:cubicBezTo>
                  <a:pt x="f44" y="f24"/>
                  <a:pt x="f45" y="f24"/>
                  <a:pt x="f46" y="f24"/>
                </a:cubicBezTo>
                <a:cubicBezTo>
                  <a:pt x="f46" y="f24"/>
                  <a:pt x="f47" y="f24"/>
                  <a:pt x="f8" y="f9"/>
                </a:cubicBezTo>
                <a:close/>
                <a:moveTo>
                  <a:pt x="f48" y="f49"/>
                </a:moveTo>
                <a:cubicBezTo>
                  <a:pt x="f50" y="f49"/>
                  <a:pt x="f51" y="f49"/>
                  <a:pt x="f52" y="f49"/>
                </a:cubicBezTo>
                <a:cubicBezTo>
                  <a:pt x="f53" y="f54"/>
                  <a:pt x="f55" y="f56"/>
                  <a:pt x="f55" y="f57"/>
                </a:cubicBezTo>
                <a:cubicBezTo>
                  <a:pt x="f55" y="f32"/>
                  <a:pt x="f55" y="f58"/>
                  <a:pt x="f55" y="f59"/>
                </a:cubicBezTo>
                <a:cubicBezTo>
                  <a:pt x="f55" y="f60"/>
                  <a:pt x="f53" y="f61"/>
                  <a:pt x="f62" y="f63"/>
                </a:cubicBezTo>
                <a:cubicBezTo>
                  <a:pt x="f64" y="f63"/>
                  <a:pt x="f65" y="f63"/>
                  <a:pt x="f66" y="f61"/>
                </a:cubicBezTo>
                <a:cubicBezTo>
                  <a:pt x="f67" y="f61"/>
                  <a:pt x="f68" y="f69"/>
                  <a:pt x="f68" y="f70"/>
                </a:cubicBezTo>
                <a:cubicBezTo>
                  <a:pt x="f68" y="f58"/>
                  <a:pt x="f68" y="f32"/>
                  <a:pt x="f68" y="f71"/>
                </a:cubicBezTo>
                <a:cubicBezTo>
                  <a:pt x="f68" y="f56"/>
                  <a:pt x="f67" y="f54"/>
                  <a:pt x="f66" y="f49"/>
                </a:cubicBezTo>
                <a:cubicBezTo>
                  <a:pt x="f72" y="f49"/>
                  <a:pt x="f73" y="f49"/>
                  <a:pt x="f48" y="f49"/>
                </a:cubicBezTo>
                <a:close/>
                <a:moveTo>
                  <a:pt x="f74" y="f75"/>
                </a:moveTo>
                <a:cubicBezTo>
                  <a:pt x="f76" y="f77"/>
                  <a:pt x="f78" y="f79"/>
                  <a:pt x="f80" y="f79"/>
                </a:cubicBezTo>
                <a:cubicBezTo>
                  <a:pt x="f81" y="f79"/>
                  <a:pt x="f82" y="f83"/>
                  <a:pt x="f84" y="f75"/>
                </a:cubicBezTo>
                <a:cubicBezTo>
                  <a:pt x="f84" y="f85"/>
                  <a:pt x="f86" y="f87"/>
                  <a:pt x="f80" y="f87"/>
                </a:cubicBezTo>
                <a:cubicBezTo>
                  <a:pt x="f88" y="f87"/>
                  <a:pt x="f76" y="f85"/>
                  <a:pt x="f74" y="f75"/>
                </a:cubicBezTo>
                <a:close/>
                <a:moveTo>
                  <a:pt x="f89" y="f75"/>
                </a:moveTo>
                <a:cubicBezTo>
                  <a:pt x="f89" y="f90"/>
                  <a:pt x="f91" y="f87"/>
                  <a:pt x="f92" y="f87"/>
                </a:cubicBezTo>
                <a:cubicBezTo>
                  <a:pt x="f93" y="f87"/>
                  <a:pt x="f13" y="f85"/>
                  <a:pt x="f13" y="f75"/>
                </a:cubicBezTo>
                <a:cubicBezTo>
                  <a:pt x="f13" y="f83"/>
                  <a:pt x="f93" y="f79"/>
                  <a:pt x="f92" y="f79"/>
                </a:cubicBezTo>
                <a:cubicBezTo>
                  <a:pt x="f91" y="f79"/>
                  <a:pt x="f89" y="f83"/>
                  <a:pt x="f89" y="f75"/>
                </a:cubicBezTo>
                <a:close/>
                <a:moveTo>
                  <a:pt x="f60" y="f75"/>
                </a:moveTo>
                <a:cubicBezTo>
                  <a:pt x="f60" y="f83"/>
                  <a:pt x="f69" y="f79"/>
                  <a:pt x="f48" y="f79"/>
                </a:cubicBezTo>
                <a:cubicBezTo>
                  <a:pt x="f94" y="f79"/>
                  <a:pt x="f95" y="f83"/>
                  <a:pt x="f95" y="f75"/>
                </a:cubicBezTo>
                <a:cubicBezTo>
                  <a:pt x="f95" y="f85"/>
                  <a:pt x="f96" y="f87"/>
                  <a:pt x="f48" y="f87"/>
                </a:cubicBezTo>
                <a:cubicBezTo>
                  <a:pt x="f69" y="f87"/>
                  <a:pt x="f60" y="f85"/>
                  <a:pt x="f60" y="f75"/>
                </a:cubicBezTo>
                <a:close/>
                <a:moveTo>
                  <a:pt x="f60" y="f97"/>
                </a:moveTo>
                <a:cubicBezTo>
                  <a:pt x="f60" y="f98"/>
                  <a:pt x="f60" y="f99"/>
                  <a:pt x="f60" y="f100"/>
                </a:cubicBezTo>
                <a:cubicBezTo>
                  <a:pt x="f60" y="f101"/>
                  <a:pt x="f102" y="f103"/>
                  <a:pt x="f104" y="f103"/>
                </a:cubicBezTo>
                <a:cubicBezTo>
                  <a:pt x="f105" y="f103"/>
                  <a:pt x="f106" y="f103"/>
                  <a:pt x="f27" y="f103"/>
                </a:cubicBezTo>
                <a:cubicBezTo>
                  <a:pt x="f96" y="f103"/>
                  <a:pt x="f95" y="f107"/>
                  <a:pt x="f95" y="f108"/>
                </a:cubicBezTo>
                <a:cubicBezTo>
                  <a:pt x="f95" y="f109"/>
                  <a:pt x="f94" y="f110"/>
                  <a:pt x="f111" y="f110"/>
                </a:cubicBezTo>
                <a:cubicBezTo>
                  <a:pt x="f69" y="f110"/>
                  <a:pt x="f60" y="f109"/>
                  <a:pt x="f60" y="f97"/>
                </a:cubicBezTo>
                <a:close/>
                <a:moveTo>
                  <a:pt x="f74" y="f97"/>
                </a:moveTo>
                <a:cubicBezTo>
                  <a:pt x="f74" y="f112"/>
                  <a:pt x="f113" y="f103"/>
                  <a:pt x="f80" y="f103"/>
                </a:cubicBezTo>
                <a:cubicBezTo>
                  <a:pt x="f84" y="f114"/>
                  <a:pt x="f84" y="f101"/>
                  <a:pt x="f82" y="f97"/>
                </a:cubicBezTo>
                <a:cubicBezTo>
                  <a:pt x="f82" y="f115"/>
                  <a:pt x="f86" y="f116"/>
                  <a:pt x="f80" y="f110"/>
                </a:cubicBezTo>
                <a:cubicBezTo>
                  <a:pt x="f113" y="f110"/>
                  <a:pt x="f74" y="f109"/>
                  <a:pt x="f74" y="f97"/>
                </a:cubicBezTo>
                <a:close/>
                <a:moveTo>
                  <a:pt x="f92" y="f117"/>
                </a:moveTo>
                <a:cubicBezTo>
                  <a:pt x="f91" y="f117"/>
                  <a:pt x="f89" y="f118"/>
                  <a:pt x="f89" y="f119"/>
                </a:cubicBezTo>
                <a:cubicBezTo>
                  <a:pt x="f89" y="f120"/>
                  <a:pt x="f91" y="f121"/>
                  <a:pt x="f92" y="f121"/>
                </a:cubicBezTo>
                <a:cubicBezTo>
                  <a:pt x="f93" y="f121"/>
                  <a:pt x="f13" y="f120"/>
                  <a:pt x="f13" y="f119"/>
                </a:cubicBezTo>
                <a:cubicBezTo>
                  <a:pt x="f13" y="f118"/>
                  <a:pt x="f93" y="f117"/>
                  <a:pt x="f92" y="f117"/>
                </a:cubicBezTo>
                <a:close/>
                <a:moveTo>
                  <a:pt x="f48" y="f117"/>
                </a:moveTo>
                <a:cubicBezTo>
                  <a:pt x="f122" y="f117"/>
                  <a:pt x="f123" y="f117"/>
                  <a:pt x="f124" y="f117"/>
                </a:cubicBezTo>
                <a:cubicBezTo>
                  <a:pt x="f125" y="f117"/>
                  <a:pt x="f95" y="f126"/>
                  <a:pt x="f95" y="f127"/>
                </a:cubicBezTo>
                <a:cubicBezTo>
                  <a:pt x="f95" y="f128"/>
                  <a:pt x="f95" y="f129"/>
                  <a:pt x="f95" y="f130"/>
                </a:cubicBezTo>
                <a:cubicBezTo>
                  <a:pt x="f95" y="f131"/>
                  <a:pt x="f125" y="f121"/>
                  <a:pt x="f132" y="f121"/>
                </a:cubicBezTo>
                <a:cubicBezTo>
                  <a:pt x="f133" y="f134"/>
                  <a:pt x="f106" y="f134"/>
                  <a:pt x="f104" y="f121"/>
                </a:cubicBezTo>
                <a:cubicBezTo>
                  <a:pt x="f102" y="f121"/>
                  <a:pt x="f60" y="f131"/>
                  <a:pt x="f60" y="f130"/>
                </a:cubicBezTo>
                <a:cubicBezTo>
                  <a:pt x="f60" y="f135"/>
                  <a:pt x="f60" y="f136"/>
                  <a:pt x="f60" y="f137"/>
                </a:cubicBezTo>
                <a:cubicBezTo>
                  <a:pt x="f60" y="f118"/>
                  <a:pt x="f69" y="f117"/>
                  <a:pt x="f48" y="f117"/>
                </a:cubicBezTo>
                <a:close/>
                <a:moveTo>
                  <a:pt x="f74" y="f137"/>
                </a:moveTo>
                <a:cubicBezTo>
                  <a:pt x="f74" y="f118"/>
                  <a:pt x="f113" y="f117"/>
                  <a:pt x="f138" y="f117"/>
                </a:cubicBezTo>
                <a:cubicBezTo>
                  <a:pt x="f84" y="f117"/>
                  <a:pt x="f84" y="f118"/>
                  <a:pt x="f84" y="f139"/>
                </a:cubicBezTo>
                <a:cubicBezTo>
                  <a:pt x="f84" y="f120"/>
                  <a:pt x="f86" y="f121"/>
                  <a:pt x="f80" y="f134"/>
                </a:cubicBezTo>
                <a:cubicBezTo>
                  <a:pt x="f78" y="f134"/>
                  <a:pt x="f76" y="f121"/>
                  <a:pt x="f74" y="f137"/>
                </a:cubicBezTo>
                <a:close/>
                <a:moveTo>
                  <a:pt x="f92" y="f110"/>
                </a:moveTo>
                <a:cubicBezTo>
                  <a:pt x="f140" y="f116"/>
                  <a:pt x="f13" y="f141"/>
                  <a:pt x="f13" y="f97"/>
                </a:cubicBezTo>
                <a:cubicBezTo>
                  <a:pt x="f13" y="f142"/>
                  <a:pt x="f93" y="f114"/>
                  <a:pt x="f92" y="f103"/>
                </a:cubicBezTo>
                <a:cubicBezTo>
                  <a:pt x="f91" y="f103"/>
                  <a:pt x="f89" y="f112"/>
                  <a:pt x="f89" y="f97"/>
                </a:cubicBezTo>
                <a:cubicBezTo>
                  <a:pt x="f143" y="f109"/>
                  <a:pt x="f91" y="f110"/>
                  <a:pt x="f92" y="f110"/>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68" name="Grupo 2970">
            <a:extLst>
              <a:ext uri="{FF2B5EF4-FFF2-40B4-BE49-F238E27FC236}">
                <a16:creationId xmlns:a16="http://schemas.microsoft.com/office/drawing/2014/main" id="{82A8D901-AEFA-434C-6D06-9E66549C1A84}"/>
              </a:ext>
            </a:extLst>
          </p:cNvPr>
          <p:cNvGrpSpPr/>
          <p:nvPr/>
        </p:nvGrpSpPr>
        <p:grpSpPr>
          <a:xfrm>
            <a:off x="7685339" y="3851114"/>
            <a:ext cx="2000031" cy="2625891"/>
            <a:chOff x="7685339" y="3851114"/>
            <a:chExt cx="2000031" cy="2625891"/>
          </a:xfrm>
        </p:grpSpPr>
        <p:sp>
          <p:nvSpPr>
            <p:cNvPr id="69" name="Freeform 78">
              <a:extLst>
                <a:ext uri="{FF2B5EF4-FFF2-40B4-BE49-F238E27FC236}">
                  <a16:creationId xmlns:a16="http://schemas.microsoft.com/office/drawing/2014/main" id="{87706308-E603-1C06-2381-70F16EBA22B6}"/>
                </a:ext>
              </a:extLst>
            </p:cNvPr>
            <p:cNvSpPr/>
            <p:nvPr/>
          </p:nvSpPr>
          <p:spPr>
            <a:xfrm>
              <a:off x="8215957" y="5155314"/>
              <a:ext cx="1469413" cy="1282820"/>
            </a:xfrm>
            <a:custGeom>
              <a:avLst/>
              <a:gdLst>
                <a:gd name="f0" fmla="val 10800000"/>
                <a:gd name="f1" fmla="val 5400000"/>
                <a:gd name="f2" fmla="val 180"/>
                <a:gd name="f3" fmla="val w"/>
                <a:gd name="f4" fmla="val h"/>
                <a:gd name="f5" fmla="val 0"/>
                <a:gd name="f6" fmla="val 1623"/>
                <a:gd name="f7" fmla="val 1419"/>
                <a:gd name="f8" fmla="val 1609"/>
                <a:gd name="f9" fmla="val 805"/>
                <a:gd name="f10" fmla="val 1603"/>
                <a:gd name="f11" fmla="val 778"/>
                <a:gd name="f12" fmla="val 1597"/>
                <a:gd name="f13" fmla="val 751"/>
                <a:gd name="f14" fmla="val 1587"/>
                <a:gd name="f15" fmla="val 725"/>
                <a:gd name="f16" fmla="val 1586"/>
                <a:gd name="f17" fmla="val 723"/>
                <a:gd name="f18" fmla="val 720"/>
                <a:gd name="f19" fmla="val 1584"/>
                <a:gd name="f20" fmla="val 717"/>
                <a:gd name="f21" fmla="val 1572"/>
                <a:gd name="f22" fmla="val 680"/>
                <a:gd name="f23" fmla="val 1550"/>
                <a:gd name="f24" fmla="val 648"/>
                <a:gd name="f25" fmla="val 1531"/>
                <a:gd name="f26" fmla="val 615"/>
                <a:gd name="f27" fmla="val 1522"/>
                <a:gd name="f28" fmla="val 599"/>
                <a:gd name="f29" fmla="val 1513"/>
                <a:gd name="f30" fmla="val 583"/>
                <a:gd name="f31" fmla="val 1504"/>
                <a:gd name="f32" fmla="val 568"/>
                <a:gd name="f33" fmla="val 567"/>
                <a:gd name="f34" fmla="val 566"/>
                <a:gd name="f35" fmla="val 1442"/>
                <a:gd name="f36" fmla="val 459"/>
                <a:gd name="f37" fmla="val 1380"/>
                <a:gd name="f38" fmla="val 352"/>
                <a:gd name="f39" fmla="val 1317"/>
                <a:gd name="f40" fmla="val 244"/>
                <a:gd name="f41" fmla="val 1293"/>
                <a:gd name="f42" fmla="val 202"/>
                <a:gd name="f43" fmla="val 1269"/>
                <a:gd name="f44" fmla="val 160"/>
                <a:gd name="f45" fmla="val 1244"/>
                <a:gd name="f46" fmla="val 118"/>
                <a:gd name="f47" fmla="val 1239"/>
                <a:gd name="f48" fmla="val 108"/>
                <a:gd name="f49" fmla="val 1235"/>
                <a:gd name="f50" fmla="val 98"/>
                <a:gd name="f51" fmla="val 1227"/>
                <a:gd name="f52" fmla="val 90"/>
                <a:gd name="f53" fmla="val 1219"/>
                <a:gd name="f54" fmla="val 72"/>
                <a:gd name="f55" fmla="val 1210"/>
                <a:gd name="f56" fmla="val 55"/>
                <a:gd name="f57" fmla="val 1197"/>
                <a:gd name="f58" fmla="val 40"/>
                <a:gd name="f59" fmla="val 1191"/>
                <a:gd name="f60" fmla="val 33"/>
                <a:gd name="f61" fmla="val 1184"/>
                <a:gd name="f62" fmla="val 27"/>
                <a:gd name="f63" fmla="val 1177"/>
                <a:gd name="f64" fmla="val 22"/>
                <a:gd name="f65" fmla="val 1166"/>
                <a:gd name="f66" fmla="val 14"/>
                <a:gd name="f67" fmla="val 1153"/>
                <a:gd name="f68" fmla="val 8"/>
                <a:gd name="f69" fmla="val 1139"/>
                <a:gd name="f70" fmla="val 5"/>
                <a:gd name="f71" fmla="val 1130"/>
                <a:gd name="f72" fmla="val 2"/>
                <a:gd name="f73" fmla="val 1121"/>
                <a:gd name="f74" fmla="val 1"/>
                <a:gd name="f75" fmla="val 1112"/>
                <a:gd name="f76" fmla="val 1110"/>
                <a:gd name="f77" fmla="val 1108"/>
                <a:gd name="f78" fmla="val 1106"/>
                <a:gd name="f79" fmla="val 1097"/>
                <a:gd name="f80" fmla="val 1088"/>
                <a:gd name="f81" fmla="val 3"/>
                <a:gd name="f82" fmla="val 1079"/>
                <a:gd name="f83" fmla="val 6"/>
                <a:gd name="f84" fmla="val 1068"/>
                <a:gd name="f85" fmla="val 10"/>
                <a:gd name="f86" fmla="val 1057"/>
                <a:gd name="f87" fmla="val 15"/>
                <a:gd name="f88" fmla="val 1048"/>
                <a:gd name="f89" fmla="val 1040"/>
                <a:gd name="f90" fmla="val 28"/>
                <a:gd name="f91" fmla="val 1033"/>
                <a:gd name="f92" fmla="val 34"/>
                <a:gd name="f93" fmla="val 1028"/>
                <a:gd name="f94" fmla="val 41"/>
                <a:gd name="f95" fmla="val 1019"/>
                <a:gd name="f96" fmla="val 52"/>
                <a:gd name="f97" fmla="val 1012"/>
                <a:gd name="f98" fmla="val 63"/>
                <a:gd name="f99" fmla="val 1008"/>
                <a:gd name="f100" fmla="val 77"/>
                <a:gd name="f101" fmla="val 78"/>
                <a:gd name="f102" fmla="val 79"/>
                <a:gd name="f103" fmla="val 1003"/>
                <a:gd name="f104" fmla="val 94"/>
                <a:gd name="f105" fmla="val 1000"/>
                <a:gd name="f106" fmla="val 109"/>
                <a:gd name="f107" fmla="val 125"/>
                <a:gd name="f108" fmla="val 1005"/>
                <a:gd name="f109" fmla="val 141"/>
                <a:gd name="f110" fmla="val 1011"/>
                <a:gd name="f111" fmla="val 156"/>
                <a:gd name="f112" fmla="val 170"/>
                <a:gd name="f113" fmla="val 1041"/>
                <a:gd name="f114" fmla="val 207"/>
                <a:gd name="f115" fmla="val 1062"/>
                <a:gd name="f116" fmla="val 245"/>
                <a:gd name="f117" fmla="val 1083"/>
                <a:gd name="f118" fmla="val 282"/>
                <a:gd name="f119" fmla="val 1087"/>
                <a:gd name="f120" fmla="val 288"/>
                <a:gd name="f121" fmla="val 1089"/>
                <a:gd name="f122" fmla="val 294"/>
                <a:gd name="f123" fmla="val 1086"/>
                <a:gd name="f124" fmla="val 301"/>
                <a:gd name="f125" fmla="val 1082"/>
                <a:gd name="f126" fmla="val 308"/>
                <a:gd name="f127" fmla="val 1077"/>
                <a:gd name="f128" fmla="val 312"/>
                <a:gd name="f129" fmla="val 1069"/>
                <a:gd name="f130" fmla="val 1061"/>
                <a:gd name="f131" fmla="val 313"/>
                <a:gd name="f132" fmla="val 1055"/>
                <a:gd name="f133" fmla="val 1051"/>
                <a:gd name="f134" fmla="val 1018"/>
                <a:gd name="f135" fmla="val 986"/>
                <a:gd name="f136" fmla="val 189"/>
                <a:gd name="f137" fmla="val 954"/>
                <a:gd name="f138" fmla="val 133"/>
                <a:gd name="f139" fmla="val 941"/>
                <a:gd name="f140" fmla="val 111"/>
                <a:gd name="f141" fmla="val 927"/>
                <a:gd name="f142" fmla="val 93"/>
                <a:gd name="f143" fmla="val 905"/>
                <a:gd name="f144" fmla="val 81"/>
                <a:gd name="f145" fmla="val 875"/>
                <a:gd name="f146" fmla="val 65"/>
                <a:gd name="f147" fmla="val 844"/>
                <a:gd name="f148" fmla="val 62"/>
                <a:gd name="f149" fmla="val 812"/>
                <a:gd name="f150" fmla="val 74"/>
                <a:gd name="f151" fmla="val 809"/>
                <a:gd name="f152" fmla="val 807"/>
                <a:gd name="f153" fmla="val 75"/>
                <a:gd name="f154" fmla="val 747"/>
                <a:gd name="f155" fmla="val 102"/>
                <a:gd name="f156" fmla="val 176"/>
                <a:gd name="f157" fmla="val 755"/>
                <a:gd name="f158" fmla="val 232"/>
                <a:gd name="f159" fmla="val 790"/>
                <a:gd name="f160" fmla="val 292"/>
                <a:gd name="f161" fmla="val 824"/>
                <a:gd name="f162" fmla="val 859"/>
                <a:gd name="f163" fmla="val 412"/>
                <a:gd name="f164" fmla="val 865"/>
                <a:gd name="f165" fmla="val 423"/>
                <a:gd name="f166" fmla="val 863"/>
                <a:gd name="f167" fmla="val 434"/>
                <a:gd name="f168" fmla="val 853"/>
                <a:gd name="f169" fmla="val 440"/>
                <a:gd name="f170" fmla="val 843"/>
                <a:gd name="f171" fmla="val 445"/>
                <a:gd name="f172" fmla="val 833"/>
                <a:gd name="f173" fmla="val 442"/>
                <a:gd name="f174" fmla="val 826"/>
                <a:gd name="f175" fmla="val 431"/>
                <a:gd name="f176" fmla="val 816"/>
                <a:gd name="f177" fmla="val 414"/>
                <a:gd name="f178" fmla="val 398"/>
                <a:gd name="f179" fmla="val 798"/>
                <a:gd name="f180" fmla="val 382"/>
                <a:gd name="f181" fmla="val 772"/>
                <a:gd name="f182" fmla="val 337"/>
                <a:gd name="f183" fmla="val 291"/>
                <a:gd name="f184" fmla="val 719"/>
                <a:gd name="f185" fmla="val 247"/>
                <a:gd name="f186" fmla="val 688"/>
                <a:gd name="f187" fmla="val 196"/>
                <a:gd name="f188" fmla="val 619"/>
                <a:gd name="f189" fmla="val 182"/>
                <a:gd name="f190" fmla="val 569"/>
                <a:gd name="f191" fmla="val 212"/>
                <a:gd name="f192" fmla="val 518"/>
                <a:gd name="f193" fmla="val 243"/>
                <a:gd name="f194" fmla="val 501"/>
                <a:gd name="f195" fmla="val 311"/>
                <a:gd name="f196" fmla="val 531"/>
                <a:gd name="f197" fmla="val 362"/>
                <a:gd name="f198" fmla="val 552"/>
                <a:gd name="f199" fmla="val 399"/>
                <a:gd name="f200" fmla="val 573"/>
                <a:gd name="f201" fmla="val 436"/>
                <a:gd name="f202" fmla="val 594"/>
                <a:gd name="f203" fmla="val 472"/>
                <a:gd name="f204" fmla="val 608"/>
                <a:gd name="f205" fmla="val 496"/>
                <a:gd name="f206" fmla="val 621"/>
                <a:gd name="f207" fmla="val 519"/>
                <a:gd name="f208" fmla="val 635"/>
                <a:gd name="f209" fmla="val 543"/>
                <a:gd name="f210" fmla="val 642"/>
                <a:gd name="f211" fmla="val 555"/>
                <a:gd name="f212" fmla="val 570"/>
                <a:gd name="f213" fmla="val 572"/>
                <a:gd name="f214" fmla="val 611"/>
                <a:gd name="f215" fmla="val 605"/>
                <a:gd name="f216" fmla="val 601"/>
                <a:gd name="f217" fmla="val 559"/>
                <a:gd name="f218" fmla="val 561"/>
                <a:gd name="f219" fmla="val 490"/>
                <a:gd name="f220" fmla="val 521"/>
                <a:gd name="f221" fmla="val 422"/>
                <a:gd name="f222" fmla="val 481"/>
                <a:gd name="f223" fmla="val 353"/>
                <a:gd name="f224" fmla="val 426"/>
                <a:gd name="f225" fmla="val 256"/>
                <a:gd name="f226" fmla="val 370"/>
                <a:gd name="f227" fmla="val 314"/>
                <a:gd name="f228" fmla="val 289"/>
                <a:gd name="f229" fmla="val 21"/>
                <a:gd name="f230" fmla="val 197"/>
                <a:gd name="f231" fmla="val 187"/>
                <a:gd name="f232" fmla="val 177"/>
                <a:gd name="f233" fmla="val 13"/>
                <a:gd name="f234" fmla="val 168"/>
                <a:gd name="f235" fmla="val 17"/>
                <a:gd name="f236" fmla="val 166"/>
                <a:gd name="f237" fmla="val 18"/>
                <a:gd name="f238" fmla="val 165"/>
                <a:gd name="f239" fmla="val 163"/>
                <a:gd name="f240" fmla="val 20"/>
                <a:gd name="f241" fmla="val 153"/>
                <a:gd name="f242" fmla="val 25"/>
                <a:gd name="f243" fmla="val 144"/>
                <a:gd name="f244" fmla="val 32"/>
                <a:gd name="f245" fmla="val 137"/>
                <a:gd name="f246" fmla="val 123"/>
                <a:gd name="f247" fmla="val 115"/>
                <a:gd name="f248" fmla="val 71"/>
                <a:gd name="f249" fmla="val 110"/>
                <a:gd name="f250" fmla="val 107"/>
                <a:gd name="f251" fmla="val 99"/>
                <a:gd name="f252" fmla="val 104"/>
                <a:gd name="f253" fmla="val 105"/>
                <a:gd name="f254" fmla="val 129"/>
                <a:gd name="f255" fmla="val 152"/>
                <a:gd name="f256" fmla="val 122"/>
                <a:gd name="f257" fmla="val 173"/>
                <a:gd name="f258" fmla="val 158"/>
                <a:gd name="f259" fmla="val 236"/>
                <a:gd name="f260" fmla="val 195"/>
                <a:gd name="f261" fmla="val 299"/>
                <a:gd name="f262" fmla="val 231"/>
                <a:gd name="f263" fmla="val 268"/>
                <a:gd name="f264" fmla="val 304"/>
                <a:gd name="f265" fmla="val 489"/>
                <a:gd name="f266" fmla="val 341"/>
                <a:gd name="f267" fmla="val 346"/>
                <a:gd name="f268" fmla="val 351"/>
                <a:gd name="f269" fmla="val 355"/>
                <a:gd name="f270" fmla="val 578"/>
                <a:gd name="f271" fmla="val 368"/>
                <a:gd name="f272" fmla="val 602"/>
                <a:gd name="f273" fmla="val 383"/>
                <a:gd name="f274" fmla="val 625"/>
                <a:gd name="f275" fmla="val 397"/>
                <a:gd name="f276" fmla="val 649"/>
                <a:gd name="f277" fmla="val 425"/>
                <a:gd name="f278" fmla="val 700"/>
                <a:gd name="f279" fmla="val 454"/>
                <a:gd name="f280" fmla="val 749"/>
                <a:gd name="f281" fmla="val 483"/>
                <a:gd name="f282" fmla="val 800"/>
                <a:gd name="f283" fmla="val 497"/>
                <a:gd name="f284" fmla="val 823"/>
                <a:gd name="f285" fmla="val 510"/>
                <a:gd name="f286" fmla="val 846"/>
                <a:gd name="f287" fmla="val 524"/>
                <a:gd name="f288" fmla="val 871"/>
                <a:gd name="f289" fmla="val 522"/>
                <a:gd name="f290" fmla="val 869"/>
                <a:gd name="f291" fmla="val 520"/>
                <a:gd name="f292" fmla="val 868"/>
                <a:gd name="f293" fmla="val 463"/>
                <a:gd name="f294" fmla="val 837"/>
                <a:gd name="f295" fmla="val 407"/>
                <a:gd name="f296" fmla="val 806"/>
                <a:gd name="f297" fmla="val 775"/>
                <a:gd name="f298" fmla="val 336"/>
                <a:gd name="f299" fmla="val 766"/>
                <a:gd name="f300" fmla="val 320"/>
                <a:gd name="f301" fmla="val 756"/>
                <a:gd name="f302" fmla="val 295"/>
                <a:gd name="f303" fmla="val 742"/>
                <a:gd name="f304" fmla="val 285"/>
                <a:gd name="f305" fmla="val 737"/>
                <a:gd name="f306" fmla="val 276"/>
                <a:gd name="f307" fmla="val 733"/>
                <a:gd name="f308" fmla="val 274"/>
                <a:gd name="f309" fmla="val 732"/>
                <a:gd name="f310" fmla="val 273"/>
                <a:gd name="f311" fmla="val 731"/>
                <a:gd name="f312" fmla="val 272"/>
                <a:gd name="f313" fmla="val 730"/>
                <a:gd name="f314" fmla="val 714"/>
                <a:gd name="f315" fmla="val 214"/>
                <a:gd name="f316" fmla="val 698"/>
                <a:gd name="f317" fmla="val 185"/>
                <a:gd name="f318" fmla="val 682"/>
                <a:gd name="f319" fmla="val 151"/>
                <a:gd name="f320" fmla="val 663"/>
                <a:gd name="f321" fmla="val 117"/>
                <a:gd name="f322" fmla="val 662"/>
                <a:gd name="f323" fmla="val 82"/>
                <a:gd name="f324" fmla="val 678"/>
                <a:gd name="f325" fmla="val 713"/>
                <a:gd name="f326" fmla="val 817"/>
                <a:gd name="f327" fmla="val 67"/>
                <a:gd name="f328" fmla="val 106"/>
                <a:gd name="f329" fmla="val 893"/>
                <a:gd name="f330" fmla="val 922"/>
                <a:gd name="f331" fmla="val 181"/>
                <a:gd name="f332" fmla="val 953"/>
                <a:gd name="f333" fmla="val 258"/>
                <a:gd name="f334" fmla="val 1017"/>
                <a:gd name="f335" fmla="val 333"/>
                <a:gd name="f336" fmla="val 1084"/>
                <a:gd name="f337" fmla="val 1147"/>
                <a:gd name="f338" fmla="val 1209"/>
                <a:gd name="f339" fmla="val 1268"/>
                <a:gd name="f340" fmla="val 653"/>
                <a:gd name="f341" fmla="val 1318"/>
                <a:gd name="f342" fmla="val 702"/>
                <a:gd name="f343" fmla="val 1347"/>
                <a:gd name="f344" fmla="val 752"/>
                <a:gd name="f345" fmla="val 1372"/>
                <a:gd name="f346" fmla="val 1389"/>
                <a:gd name="f347" fmla="val 810"/>
                <a:gd name="f348" fmla="val 1391"/>
                <a:gd name="f349" fmla="val 814"/>
                <a:gd name="f350" fmla="val 1392"/>
                <a:gd name="f351" fmla="val 818"/>
                <a:gd name="f352" fmla="val 1394"/>
                <a:gd name="f353" fmla="val 828"/>
                <a:gd name="f354" fmla="val 1397"/>
                <a:gd name="f355" fmla="val 839"/>
                <a:gd name="f356" fmla="val 1400"/>
                <a:gd name="f357" fmla="val 849"/>
                <a:gd name="f358" fmla="val 1402"/>
                <a:gd name="f359" fmla="val 1404"/>
                <a:gd name="f360" fmla="val 857"/>
                <a:gd name="f361" fmla="val 1405"/>
                <a:gd name="f362" fmla="val 861"/>
                <a:gd name="f363" fmla="val 914"/>
                <a:gd name="f364" fmla="val 1417"/>
                <a:gd name="f365" fmla="val 968"/>
                <a:gd name="f366" fmla="val 1021"/>
                <a:gd name="f367" fmla="val 1027"/>
                <a:gd name="f368" fmla="val 1403"/>
                <a:gd name="f369" fmla="val 1032"/>
                <a:gd name="f370" fmla="val 1037"/>
                <a:gd name="f371" fmla="val 1399"/>
                <a:gd name="f372" fmla="val 1042"/>
                <a:gd name="f373" fmla="val 1398"/>
                <a:gd name="f374" fmla="val 1045"/>
                <a:gd name="f375" fmla="val 1383"/>
                <a:gd name="f376" fmla="val 1092"/>
                <a:gd name="f377" fmla="val 1375"/>
                <a:gd name="f378" fmla="val 1120"/>
                <a:gd name="f379" fmla="val 1358"/>
                <a:gd name="f380" fmla="val 1148"/>
                <a:gd name="f381" fmla="val 1342"/>
                <a:gd name="f382" fmla="val 1326"/>
                <a:gd name="f383" fmla="val 1185"/>
                <a:gd name="f384" fmla="val 1322"/>
                <a:gd name="f385" fmla="val 1193"/>
                <a:gd name="f386" fmla="val 1200"/>
                <a:gd name="f387" fmla="val 1312"/>
                <a:gd name="f388" fmla="val 1204"/>
                <a:gd name="f389" fmla="val 1310"/>
                <a:gd name="f390" fmla="val 1208"/>
                <a:gd name="f391" fmla="val 1308"/>
                <a:gd name="f392" fmla="val 1211"/>
                <a:gd name="f393" fmla="val 1306"/>
                <a:gd name="f394" fmla="val 1229"/>
                <a:gd name="f395" fmla="val 1296"/>
                <a:gd name="f396" fmla="val 1246"/>
                <a:gd name="f397" fmla="val 1286"/>
                <a:gd name="f398" fmla="val 1263"/>
                <a:gd name="f399" fmla="val 1276"/>
                <a:gd name="f400" fmla="val 1356"/>
                <a:gd name="f401" fmla="val 1222"/>
                <a:gd name="f402" fmla="val 1449"/>
                <a:gd name="f403" fmla="val 1169"/>
                <a:gd name="f404" fmla="val 1542"/>
                <a:gd name="f405" fmla="val 1115"/>
                <a:gd name="f406" fmla="val 1564"/>
                <a:gd name="f407" fmla="val 1102"/>
                <a:gd name="f408" fmla="val 1580"/>
                <a:gd name="f409" fmla="val 1085"/>
                <a:gd name="f410" fmla="val 1592"/>
                <a:gd name="f411" fmla="val 1063"/>
                <a:gd name="f412" fmla="val 1611"/>
                <a:gd name="f413" fmla="val 1026"/>
                <a:gd name="f414" fmla="val 1618"/>
                <a:gd name="f415" fmla="val 987"/>
                <a:gd name="f416" fmla="val 1620"/>
                <a:gd name="f417" fmla="val 947"/>
                <a:gd name="f418" fmla="val 899"/>
                <a:gd name="f419" fmla="val 852"/>
                <a:gd name="f420" fmla="val 864"/>
                <a:gd name="f421" fmla="val 1384"/>
                <a:gd name="f422" fmla="val 1385"/>
                <a:gd name="f423" fmla="+- 0 0 -90"/>
                <a:gd name="f424" fmla="*/ f3 1 1623"/>
                <a:gd name="f425" fmla="*/ f4 1 1419"/>
                <a:gd name="f426" fmla="+- f7 0 f5"/>
                <a:gd name="f427" fmla="+- f6 0 f5"/>
                <a:gd name="f428" fmla="*/ f423 f0 1"/>
                <a:gd name="f429" fmla="*/ f427 1 1623"/>
                <a:gd name="f430" fmla="*/ f426 1 1419"/>
                <a:gd name="f431" fmla="*/ 1587 f427 1"/>
                <a:gd name="f432" fmla="*/ 725 f426 1"/>
                <a:gd name="f433" fmla="*/ 1531 f427 1"/>
                <a:gd name="f434" fmla="*/ 615 f426 1"/>
                <a:gd name="f435" fmla="*/ 1504 f427 1"/>
                <a:gd name="f436" fmla="*/ 568 f426 1"/>
                <a:gd name="f437" fmla="*/ 566 f426 1"/>
                <a:gd name="f438" fmla="*/ 1244 f427 1"/>
                <a:gd name="f439" fmla="*/ 118 f426 1"/>
                <a:gd name="f440" fmla="*/ 1227 f427 1"/>
                <a:gd name="f441" fmla="*/ 90 f426 1"/>
                <a:gd name="f442" fmla="*/ 1197 f427 1"/>
                <a:gd name="f443" fmla="*/ 40 f426 1"/>
                <a:gd name="f444" fmla="*/ 1139 f427 1"/>
                <a:gd name="f445" fmla="*/ 5 f426 1"/>
                <a:gd name="f446" fmla="*/ 1112 f427 1"/>
                <a:gd name="f447" fmla="*/ 2 f426 1"/>
                <a:gd name="f448" fmla="*/ 1106 f427 1"/>
                <a:gd name="f449" fmla="*/ 1048 f427 1"/>
                <a:gd name="f450" fmla="*/ 22 f426 1"/>
                <a:gd name="f451" fmla="*/ 1028 f427 1"/>
                <a:gd name="f452" fmla="*/ 41 f426 1"/>
                <a:gd name="f453" fmla="*/ 1008 f427 1"/>
                <a:gd name="f454" fmla="*/ 79 f426 1"/>
                <a:gd name="f455" fmla="*/ 1003 f427 1"/>
                <a:gd name="f456" fmla="*/ 125 f426 1"/>
                <a:gd name="f457" fmla="*/ 1083 f427 1"/>
                <a:gd name="f458" fmla="*/ 282 f426 1"/>
                <a:gd name="f459" fmla="*/ 1069 f427 1"/>
                <a:gd name="f460" fmla="*/ 312 f426 1"/>
                <a:gd name="f461" fmla="*/ 954 f427 1"/>
                <a:gd name="f462" fmla="*/ 133 f426 1"/>
                <a:gd name="f463" fmla="*/ 812 f427 1"/>
                <a:gd name="f464" fmla="*/ 74 f426 1"/>
                <a:gd name="f465" fmla="*/ 805 f427 1"/>
                <a:gd name="f466" fmla="*/ 77 f426 1"/>
                <a:gd name="f467" fmla="*/ 755 f427 1"/>
                <a:gd name="f468" fmla="*/ 232 f426 1"/>
                <a:gd name="f469" fmla="*/ 853 f427 1"/>
                <a:gd name="f470" fmla="*/ 440 f426 1"/>
                <a:gd name="f471" fmla="*/ 798 f427 1"/>
                <a:gd name="f472" fmla="*/ 382 f426 1"/>
                <a:gd name="f473" fmla="*/ 569 f427 1"/>
                <a:gd name="f474" fmla="*/ 212 f426 1"/>
                <a:gd name="f475" fmla="*/ 594 f427 1"/>
                <a:gd name="f476" fmla="*/ 472 f426 1"/>
                <a:gd name="f477" fmla="*/ 621 f427 1"/>
                <a:gd name="f478" fmla="*/ 572 f426 1"/>
                <a:gd name="f479" fmla="*/ 481 f427 1"/>
                <a:gd name="f480" fmla="*/ 353 f426 1"/>
                <a:gd name="f481" fmla="*/ 197 f427 1"/>
                <a:gd name="f482" fmla="*/ 8 f426 1"/>
                <a:gd name="f483" fmla="*/ 168 f427 1"/>
                <a:gd name="f484" fmla="*/ 17 f426 1"/>
                <a:gd name="f485" fmla="*/ 137 f427 1"/>
                <a:gd name="f486" fmla="*/ 107 f427 1"/>
                <a:gd name="f487" fmla="*/ 104 f426 1"/>
                <a:gd name="f488" fmla="*/ 231 f427 1"/>
                <a:gd name="f489" fmla="*/ 362 f426 1"/>
                <a:gd name="f490" fmla="*/ 355 f427 1"/>
                <a:gd name="f491" fmla="*/ 578 f426 1"/>
                <a:gd name="f492" fmla="*/ 397 f427 1"/>
                <a:gd name="f493" fmla="*/ 649 f426 1"/>
                <a:gd name="f494" fmla="*/ 524 f427 1"/>
                <a:gd name="f495" fmla="*/ 871 f426 1"/>
                <a:gd name="f496" fmla="*/ 352 f427 1"/>
                <a:gd name="f497" fmla="*/ 775 f426 1"/>
                <a:gd name="f498" fmla="*/ 276 f427 1"/>
                <a:gd name="f499" fmla="*/ 733 f426 1"/>
                <a:gd name="f500" fmla="*/ 272 f427 1"/>
                <a:gd name="f501" fmla="*/ 730 f426 1"/>
                <a:gd name="f502" fmla="*/ 82 f427 1"/>
                <a:gd name="f503" fmla="*/ 678 f426 1"/>
                <a:gd name="f504" fmla="*/ 181 f427 1"/>
                <a:gd name="f505" fmla="*/ 953 f426 1"/>
                <a:gd name="f506" fmla="*/ 653 f427 1"/>
                <a:gd name="f507" fmla="*/ 1318 f426 1"/>
                <a:gd name="f508" fmla="*/ 818 f427 1"/>
                <a:gd name="f509" fmla="*/ 1394 f426 1"/>
                <a:gd name="f510" fmla="*/ 849 f427 1"/>
                <a:gd name="f511" fmla="*/ 1402 f426 1"/>
                <a:gd name="f512" fmla="*/ 861 f427 1"/>
                <a:gd name="f513" fmla="*/ 1405 f426 1"/>
                <a:gd name="f514" fmla="*/ 1021 f427 1"/>
                <a:gd name="f515" fmla="*/ 1037 f427 1"/>
                <a:gd name="f516" fmla="*/ 1399 f426 1"/>
                <a:gd name="f517" fmla="*/ 1092 f427 1"/>
                <a:gd name="f518" fmla="*/ 1375 f426 1"/>
                <a:gd name="f519" fmla="*/ 1177 f427 1"/>
                <a:gd name="f520" fmla="*/ 1326 f426 1"/>
                <a:gd name="f521" fmla="*/ 1200 f427 1"/>
                <a:gd name="f522" fmla="*/ 1312 f426 1"/>
                <a:gd name="f523" fmla="*/ 1211 f427 1"/>
                <a:gd name="f524" fmla="*/ 1306 f426 1"/>
                <a:gd name="f525" fmla="*/ 1263 f427 1"/>
                <a:gd name="f526" fmla="*/ 1276 f426 1"/>
                <a:gd name="f527" fmla="*/ 1592 f427 1"/>
                <a:gd name="f528" fmla="*/ 1063 f426 1"/>
                <a:gd name="f529" fmla="*/ 1609 f427 1"/>
                <a:gd name="f530" fmla="*/ 805 f426 1"/>
                <a:gd name="f531" fmla="*/ 864 f427 1"/>
                <a:gd name="f532" fmla="*/ 1385 f426 1"/>
                <a:gd name="f533" fmla="*/ 1384 f426 1"/>
                <a:gd name="f534" fmla="*/ f428 1 f2"/>
                <a:gd name="f535" fmla="*/ f431 1 1623"/>
                <a:gd name="f536" fmla="*/ f432 1 1419"/>
                <a:gd name="f537" fmla="*/ f433 1 1623"/>
                <a:gd name="f538" fmla="*/ f434 1 1419"/>
                <a:gd name="f539" fmla="*/ f435 1 1623"/>
                <a:gd name="f540" fmla="*/ f436 1 1419"/>
                <a:gd name="f541" fmla="*/ f437 1 1419"/>
                <a:gd name="f542" fmla="*/ f438 1 1623"/>
                <a:gd name="f543" fmla="*/ f439 1 1419"/>
                <a:gd name="f544" fmla="*/ f440 1 1623"/>
                <a:gd name="f545" fmla="*/ f441 1 1419"/>
                <a:gd name="f546" fmla="*/ f442 1 1623"/>
                <a:gd name="f547" fmla="*/ f443 1 1419"/>
                <a:gd name="f548" fmla="*/ f444 1 1623"/>
                <a:gd name="f549" fmla="*/ f445 1 1419"/>
                <a:gd name="f550" fmla="*/ f446 1 1623"/>
                <a:gd name="f551" fmla="*/ f447 1 1419"/>
                <a:gd name="f552" fmla="*/ f448 1 1623"/>
                <a:gd name="f553" fmla="*/ f449 1 1623"/>
                <a:gd name="f554" fmla="*/ f450 1 1419"/>
                <a:gd name="f555" fmla="*/ f451 1 1623"/>
                <a:gd name="f556" fmla="*/ f452 1 1419"/>
                <a:gd name="f557" fmla="*/ f453 1 1623"/>
                <a:gd name="f558" fmla="*/ f454 1 1419"/>
                <a:gd name="f559" fmla="*/ f455 1 1623"/>
                <a:gd name="f560" fmla="*/ f456 1 1419"/>
                <a:gd name="f561" fmla="*/ f457 1 1623"/>
                <a:gd name="f562" fmla="*/ f458 1 1419"/>
                <a:gd name="f563" fmla="*/ f459 1 1623"/>
                <a:gd name="f564" fmla="*/ f460 1 1419"/>
                <a:gd name="f565" fmla="*/ f461 1 1623"/>
                <a:gd name="f566" fmla="*/ f462 1 1419"/>
                <a:gd name="f567" fmla="*/ f463 1 1623"/>
                <a:gd name="f568" fmla="*/ f464 1 1419"/>
                <a:gd name="f569" fmla="*/ f465 1 1623"/>
                <a:gd name="f570" fmla="*/ f466 1 1419"/>
                <a:gd name="f571" fmla="*/ f467 1 1623"/>
                <a:gd name="f572" fmla="*/ f468 1 1419"/>
                <a:gd name="f573" fmla="*/ f469 1 1623"/>
                <a:gd name="f574" fmla="*/ f470 1 1419"/>
                <a:gd name="f575" fmla="*/ f471 1 1623"/>
                <a:gd name="f576" fmla="*/ f472 1 1419"/>
                <a:gd name="f577" fmla="*/ f473 1 1623"/>
                <a:gd name="f578" fmla="*/ f474 1 1419"/>
                <a:gd name="f579" fmla="*/ f475 1 1623"/>
                <a:gd name="f580" fmla="*/ f476 1 1419"/>
                <a:gd name="f581" fmla="*/ f477 1 1623"/>
                <a:gd name="f582" fmla="*/ f478 1 1419"/>
                <a:gd name="f583" fmla="*/ f479 1 1623"/>
                <a:gd name="f584" fmla="*/ f480 1 1419"/>
                <a:gd name="f585" fmla="*/ f481 1 1623"/>
                <a:gd name="f586" fmla="*/ f482 1 1419"/>
                <a:gd name="f587" fmla="*/ f483 1 1623"/>
                <a:gd name="f588" fmla="*/ f484 1 1419"/>
                <a:gd name="f589" fmla="*/ f485 1 1623"/>
                <a:gd name="f590" fmla="*/ f486 1 1623"/>
                <a:gd name="f591" fmla="*/ f487 1 1419"/>
                <a:gd name="f592" fmla="*/ f488 1 1623"/>
                <a:gd name="f593" fmla="*/ f489 1 1419"/>
                <a:gd name="f594" fmla="*/ f490 1 1623"/>
                <a:gd name="f595" fmla="*/ f491 1 1419"/>
                <a:gd name="f596" fmla="*/ f492 1 1623"/>
                <a:gd name="f597" fmla="*/ f493 1 1419"/>
                <a:gd name="f598" fmla="*/ f494 1 1623"/>
                <a:gd name="f599" fmla="*/ f495 1 1419"/>
                <a:gd name="f600" fmla="*/ f496 1 1623"/>
                <a:gd name="f601" fmla="*/ f497 1 1419"/>
                <a:gd name="f602" fmla="*/ f498 1 1623"/>
                <a:gd name="f603" fmla="*/ f499 1 1419"/>
                <a:gd name="f604" fmla="*/ f500 1 1623"/>
                <a:gd name="f605" fmla="*/ f501 1 1419"/>
                <a:gd name="f606" fmla="*/ f502 1 1623"/>
                <a:gd name="f607" fmla="*/ f503 1 1419"/>
                <a:gd name="f608" fmla="*/ f504 1 1623"/>
                <a:gd name="f609" fmla="*/ f505 1 1419"/>
                <a:gd name="f610" fmla="*/ f506 1 1623"/>
                <a:gd name="f611" fmla="*/ f507 1 1419"/>
                <a:gd name="f612" fmla="*/ f508 1 1623"/>
                <a:gd name="f613" fmla="*/ f509 1 1419"/>
                <a:gd name="f614" fmla="*/ f510 1 1623"/>
                <a:gd name="f615" fmla="*/ f511 1 1419"/>
                <a:gd name="f616" fmla="*/ f512 1 1623"/>
                <a:gd name="f617" fmla="*/ f513 1 1419"/>
                <a:gd name="f618" fmla="*/ f514 1 1623"/>
                <a:gd name="f619" fmla="*/ f515 1 1623"/>
                <a:gd name="f620" fmla="*/ f516 1 1419"/>
                <a:gd name="f621" fmla="*/ f517 1 1623"/>
                <a:gd name="f622" fmla="*/ f518 1 1419"/>
                <a:gd name="f623" fmla="*/ f519 1 1623"/>
                <a:gd name="f624" fmla="*/ f520 1 1419"/>
                <a:gd name="f625" fmla="*/ f521 1 1623"/>
                <a:gd name="f626" fmla="*/ f522 1 1419"/>
                <a:gd name="f627" fmla="*/ f523 1 1623"/>
                <a:gd name="f628" fmla="*/ f524 1 1419"/>
                <a:gd name="f629" fmla="*/ f525 1 1623"/>
                <a:gd name="f630" fmla="*/ f526 1 1419"/>
                <a:gd name="f631" fmla="*/ f527 1 1623"/>
                <a:gd name="f632" fmla="*/ f528 1 1419"/>
                <a:gd name="f633" fmla="*/ f529 1 1623"/>
                <a:gd name="f634" fmla="*/ f530 1 1419"/>
                <a:gd name="f635" fmla="*/ f531 1 1623"/>
                <a:gd name="f636" fmla="*/ f532 1 1419"/>
                <a:gd name="f637" fmla="*/ f533 1 1419"/>
                <a:gd name="f638" fmla="*/ 0 1 f429"/>
                <a:gd name="f639" fmla="*/ f6 1 f429"/>
                <a:gd name="f640" fmla="*/ 0 1 f430"/>
                <a:gd name="f641" fmla="*/ f7 1 f430"/>
                <a:gd name="f642" fmla="+- f534 0 f1"/>
                <a:gd name="f643" fmla="*/ f535 1 f429"/>
                <a:gd name="f644" fmla="*/ f536 1 f430"/>
                <a:gd name="f645" fmla="*/ f537 1 f429"/>
                <a:gd name="f646" fmla="*/ f538 1 f430"/>
                <a:gd name="f647" fmla="*/ f539 1 f429"/>
                <a:gd name="f648" fmla="*/ f540 1 f430"/>
                <a:gd name="f649" fmla="*/ f541 1 f430"/>
                <a:gd name="f650" fmla="*/ f542 1 f429"/>
                <a:gd name="f651" fmla="*/ f543 1 f430"/>
                <a:gd name="f652" fmla="*/ f544 1 f429"/>
                <a:gd name="f653" fmla="*/ f545 1 f430"/>
                <a:gd name="f654" fmla="*/ f546 1 f429"/>
                <a:gd name="f655" fmla="*/ f547 1 f430"/>
                <a:gd name="f656" fmla="*/ f548 1 f429"/>
                <a:gd name="f657" fmla="*/ f549 1 f430"/>
                <a:gd name="f658" fmla="*/ f550 1 f429"/>
                <a:gd name="f659" fmla="*/ f551 1 f430"/>
                <a:gd name="f660" fmla="*/ f552 1 f429"/>
                <a:gd name="f661" fmla="*/ f553 1 f429"/>
                <a:gd name="f662" fmla="*/ f554 1 f430"/>
                <a:gd name="f663" fmla="*/ f555 1 f429"/>
                <a:gd name="f664" fmla="*/ f556 1 f430"/>
                <a:gd name="f665" fmla="*/ f557 1 f429"/>
                <a:gd name="f666" fmla="*/ f558 1 f430"/>
                <a:gd name="f667" fmla="*/ f559 1 f429"/>
                <a:gd name="f668" fmla="*/ f560 1 f430"/>
                <a:gd name="f669" fmla="*/ f561 1 f429"/>
                <a:gd name="f670" fmla="*/ f562 1 f430"/>
                <a:gd name="f671" fmla="*/ f563 1 f429"/>
                <a:gd name="f672" fmla="*/ f564 1 f430"/>
                <a:gd name="f673" fmla="*/ f565 1 f429"/>
                <a:gd name="f674" fmla="*/ f566 1 f430"/>
                <a:gd name="f675" fmla="*/ f567 1 f429"/>
                <a:gd name="f676" fmla="*/ f568 1 f430"/>
                <a:gd name="f677" fmla="*/ f569 1 f429"/>
                <a:gd name="f678" fmla="*/ f570 1 f430"/>
                <a:gd name="f679" fmla="*/ f571 1 f429"/>
                <a:gd name="f680" fmla="*/ f572 1 f430"/>
                <a:gd name="f681" fmla="*/ f573 1 f429"/>
                <a:gd name="f682" fmla="*/ f574 1 f430"/>
                <a:gd name="f683" fmla="*/ f575 1 f429"/>
                <a:gd name="f684" fmla="*/ f576 1 f430"/>
                <a:gd name="f685" fmla="*/ f577 1 f429"/>
                <a:gd name="f686" fmla="*/ f578 1 f430"/>
                <a:gd name="f687" fmla="*/ f579 1 f429"/>
                <a:gd name="f688" fmla="*/ f580 1 f430"/>
                <a:gd name="f689" fmla="*/ f581 1 f429"/>
                <a:gd name="f690" fmla="*/ f582 1 f430"/>
                <a:gd name="f691" fmla="*/ f583 1 f429"/>
                <a:gd name="f692" fmla="*/ f584 1 f430"/>
                <a:gd name="f693" fmla="*/ f585 1 f429"/>
                <a:gd name="f694" fmla="*/ f586 1 f430"/>
                <a:gd name="f695" fmla="*/ f587 1 f429"/>
                <a:gd name="f696" fmla="*/ f588 1 f430"/>
                <a:gd name="f697" fmla="*/ f589 1 f429"/>
                <a:gd name="f698" fmla="*/ f590 1 f429"/>
                <a:gd name="f699" fmla="*/ f591 1 f430"/>
                <a:gd name="f700" fmla="*/ f592 1 f429"/>
                <a:gd name="f701" fmla="*/ f593 1 f430"/>
                <a:gd name="f702" fmla="*/ f594 1 f429"/>
                <a:gd name="f703" fmla="*/ f595 1 f430"/>
                <a:gd name="f704" fmla="*/ f596 1 f429"/>
                <a:gd name="f705" fmla="*/ f597 1 f430"/>
                <a:gd name="f706" fmla="*/ f598 1 f429"/>
                <a:gd name="f707" fmla="*/ f599 1 f430"/>
                <a:gd name="f708" fmla="*/ f600 1 f429"/>
                <a:gd name="f709" fmla="*/ f601 1 f430"/>
                <a:gd name="f710" fmla="*/ f602 1 f429"/>
                <a:gd name="f711" fmla="*/ f603 1 f430"/>
                <a:gd name="f712" fmla="*/ f604 1 f429"/>
                <a:gd name="f713" fmla="*/ f605 1 f430"/>
                <a:gd name="f714" fmla="*/ f606 1 f429"/>
                <a:gd name="f715" fmla="*/ f607 1 f430"/>
                <a:gd name="f716" fmla="*/ f608 1 f429"/>
                <a:gd name="f717" fmla="*/ f609 1 f430"/>
                <a:gd name="f718" fmla="*/ f610 1 f429"/>
                <a:gd name="f719" fmla="*/ f611 1 f430"/>
                <a:gd name="f720" fmla="*/ f612 1 f429"/>
                <a:gd name="f721" fmla="*/ f613 1 f430"/>
                <a:gd name="f722" fmla="*/ f614 1 f429"/>
                <a:gd name="f723" fmla="*/ f615 1 f430"/>
                <a:gd name="f724" fmla="*/ f616 1 f429"/>
                <a:gd name="f725" fmla="*/ f617 1 f430"/>
                <a:gd name="f726" fmla="*/ f618 1 f429"/>
                <a:gd name="f727" fmla="*/ f619 1 f429"/>
                <a:gd name="f728" fmla="*/ f620 1 f430"/>
                <a:gd name="f729" fmla="*/ f621 1 f429"/>
                <a:gd name="f730" fmla="*/ f622 1 f430"/>
                <a:gd name="f731" fmla="*/ f623 1 f429"/>
                <a:gd name="f732" fmla="*/ f624 1 f430"/>
                <a:gd name="f733" fmla="*/ f625 1 f429"/>
                <a:gd name="f734" fmla="*/ f626 1 f430"/>
                <a:gd name="f735" fmla="*/ f627 1 f429"/>
                <a:gd name="f736" fmla="*/ f628 1 f430"/>
                <a:gd name="f737" fmla="*/ f629 1 f429"/>
                <a:gd name="f738" fmla="*/ f630 1 f430"/>
                <a:gd name="f739" fmla="*/ f631 1 f429"/>
                <a:gd name="f740" fmla="*/ f632 1 f430"/>
                <a:gd name="f741" fmla="*/ f633 1 f429"/>
                <a:gd name="f742" fmla="*/ f634 1 f430"/>
                <a:gd name="f743" fmla="*/ f635 1 f429"/>
                <a:gd name="f744" fmla="*/ f636 1 f430"/>
                <a:gd name="f745" fmla="*/ f637 1 f430"/>
                <a:gd name="f746" fmla="*/ f638 f424 1"/>
                <a:gd name="f747" fmla="*/ f639 f424 1"/>
                <a:gd name="f748" fmla="*/ f641 f425 1"/>
                <a:gd name="f749" fmla="*/ f640 f425 1"/>
                <a:gd name="f750" fmla="*/ f643 f424 1"/>
                <a:gd name="f751" fmla="*/ f644 f425 1"/>
                <a:gd name="f752" fmla="*/ f645 f424 1"/>
                <a:gd name="f753" fmla="*/ f646 f425 1"/>
                <a:gd name="f754" fmla="*/ f647 f424 1"/>
                <a:gd name="f755" fmla="*/ f648 f425 1"/>
                <a:gd name="f756" fmla="*/ f649 f425 1"/>
                <a:gd name="f757" fmla="*/ f650 f424 1"/>
                <a:gd name="f758" fmla="*/ f651 f425 1"/>
                <a:gd name="f759" fmla="*/ f652 f424 1"/>
                <a:gd name="f760" fmla="*/ f653 f425 1"/>
                <a:gd name="f761" fmla="*/ f654 f424 1"/>
                <a:gd name="f762" fmla="*/ f655 f425 1"/>
                <a:gd name="f763" fmla="*/ f656 f424 1"/>
                <a:gd name="f764" fmla="*/ f657 f425 1"/>
                <a:gd name="f765" fmla="*/ f658 f424 1"/>
                <a:gd name="f766" fmla="*/ f659 f425 1"/>
                <a:gd name="f767" fmla="*/ f660 f424 1"/>
                <a:gd name="f768" fmla="*/ f661 f424 1"/>
                <a:gd name="f769" fmla="*/ f662 f425 1"/>
                <a:gd name="f770" fmla="*/ f663 f424 1"/>
                <a:gd name="f771" fmla="*/ f664 f425 1"/>
                <a:gd name="f772" fmla="*/ f665 f424 1"/>
                <a:gd name="f773" fmla="*/ f666 f425 1"/>
                <a:gd name="f774" fmla="*/ f667 f424 1"/>
                <a:gd name="f775" fmla="*/ f668 f425 1"/>
                <a:gd name="f776" fmla="*/ f669 f424 1"/>
                <a:gd name="f777" fmla="*/ f670 f425 1"/>
                <a:gd name="f778" fmla="*/ f671 f424 1"/>
                <a:gd name="f779" fmla="*/ f672 f425 1"/>
                <a:gd name="f780" fmla="*/ f673 f424 1"/>
                <a:gd name="f781" fmla="*/ f674 f425 1"/>
                <a:gd name="f782" fmla="*/ f675 f424 1"/>
                <a:gd name="f783" fmla="*/ f676 f425 1"/>
                <a:gd name="f784" fmla="*/ f677 f424 1"/>
                <a:gd name="f785" fmla="*/ f678 f425 1"/>
                <a:gd name="f786" fmla="*/ f679 f424 1"/>
                <a:gd name="f787" fmla="*/ f680 f425 1"/>
                <a:gd name="f788" fmla="*/ f681 f424 1"/>
                <a:gd name="f789" fmla="*/ f682 f425 1"/>
                <a:gd name="f790" fmla="*/ f683 f424 1"/>
                <a:gd name="f791" fmla="*/ f684 f425 1"/>
                <a:gd name="f792" fmla="*/ f685 f424 1"/>
                <a:gd name="f793" fmla="*/ f686 f425 1"/>
                <a:gd name="f794" fmla="*/ f687 f424 1"/>
                <a:gd name="f795" fmla="*/ f688 f425 1"/>
                <a:gd name="f796" fmla="*/ f689 f424 1"/>
                <a:gd name="f797" fmla="*/ f690 f425 1"/>
                <a:gd name="f798" fmla="*/ f691 f424 1"/>
                <a:gd name="f799" fmla="*/ f692 f425 1"/>
                <a:gd name="f800" fmla="*/ f693 f424 1"/>
                <a:gd name="f801" fmla="*/ f694 f425 1"/>
                <a:gd name="f802" fmla="*/ f695 f424 1"/>
                <a:gd name="f803" fmla="*/ f696 f425 1"/>
                <a:gd name="f804" fmla="*/ f697 f424 1"/>
                <a:gd name="f805" fmla="*/ f698 f424 1"/>
                <a:gd name="f806" fmla="*/ f699 f425 1"/>
                <a:gd name="f807" fmla="*/ f700 f424 1"/>
                <a:gd name="f808" fmla="*/ f701 f425 1"/>
                <a:gd name="f809" fmla="*/ f702 f424 1"/>
                <a:gd name="f810" fmla="*/ f703 f425 1"/>
                <a:gd name="f811" fmla="*/ f704 f424 1"/>
                <a:gd name="f812" fmla="*/ f705 f425 1"/>
                <a:gd name="f813" fmla="*/ f706 f424 1"/>
                <a:gd name="f814" fmla="*/ f707 f425 1"/>
                <a:gd name="f815" fmla="*/ f708 f424 1"/>
                <a:gd name="f816" fmla="*/ f709 f425 1"/>
                <a:gd name="f817" fmla="*/ f710 f424 1"/>
                <a:gd name="f818" fmla="*/ f711 f425 1"/>
                <a:gd name="f819" fmla="*/ f712 f424 1"/>
                <a:gd name="f820" fmla="*/ f713 f425 1"/>
                <a:gd name="f821" fmla="*/ f714 f424 1"/>
                <a:gd name="f822" fmla="*/ f715 f425 1"/>
                <a:gd name="f823" fmla="*/ f716 f424 1"/>
                <a:gd name="f824" fmla="*/ f717 f425 1"/>
                <a:gd name="f825" fmla="*/ f718 f424 1"/>
                <a:gd name="f826" fmla="*/ f719 f425 1"/>
                <a:gd name="f827" fmla="*/ f720 f424 1"/>
                <a:gd name="f828" fmla="*/ f721 f425 1"/>
                <a:gd name="f829" fmla="*/ f722 f424 1"/>
                <a:gd name="f830" fmla="*/ f723 f425 1"/>
                <a:gd name="f831" fmla="*/ f724 f424 1"/>
                <a:gd name="f832" fmla="*/ f725 f425 1"/>
                <a:gd name="f833" fmla="*/ f726 f424 1"/>
                <a:gd name="f834" fmla="*/ f727 f424 1"/>
                <a:gd name="f835" fmla="*/ f728 f425 1"/>
                <a:gd name="f836" fmla="*/ f729 f424 1"/>
                <a:gd name="f837" fmla="*/ f730 f425 1"/>
                <a:gd name="f838" fmla="*/ f731 f424 1"/>
                <a:gd name="f839" fmla="*/ f732 f425 1"/>
                <a:gd name="f840" fmla="*/ f733 f424 1"/>
                <a:gd name="f841" fmla="*/ f734 f425 1"/>
                <a:gd name="f842" fmla="*/ f735 f424 1"/>
                <a:gd name="f843" fmla="*/ f736 f425 1"/>
                <a:gd name="f844" fmla="*/ f737 f424 1"/>
                <a:gd name="f845" fmla="*/ f738 f425 1"/>
                <a:gd name="f846" fmla="*/ f739 f424 1"/>
                <a:gd name="f847" fmla="*/ f740 f425 1"/>
                <a:gd name="f848" fmla="*/ f741 f424 1"/>
                <a:gd name="f849" fmla="*/ f742 f425 1"/>
                <a:gd name="f850" fmla="*/ f743 f424 1"/>
                <a:gd name="f851" fmla="*/ f744 f425 1"/>
                <a:gd name="f852" fmla="*/ f745 f425 1"/>
              </a:gdLst>
              <a:ahLst/>
              <a:cxnLst>
                <a:cxn ang="3cd4">
                  <a:pos x="hc" y="t"/>
                </a:cxn>
                <a:cxn ang="0">
                  <a:pos x="r" y="vc"/>
                </a:cxn>
                <a:cxn ang="cd4">
                  <a:pos x="hc" y="b"/>
                </a:cxn>
                <a:cxn ang="cd2">
                  <a:pos x="l" y="vc"/>
                </a:cxn>
                <a:cxn ang="f642">
                  <a:pos x="f750" y="f751"/>
                </a:cxn>
                <a:cxn ang="f642">
                  <a:pos x="f752" y="f753"/>
                </a:cxn>
                <a:cxn ang="f642">
                  <a:pos x="f754" y="f755"/>
                </a:cxn>
                <a:cxn ang="f642">
                  <a:pos x="f754" y="f756"/>
                </a:cxn>
                <a:cxn ang="f642">
                  <a:pos x="f757" y="f758"/>
                </a:cxn>
                <a:cxn ang="f642">
                  <a:pos x="f759" y="f760"/>
                </a:cxn>
                <a:cxn ang="f642">
                  <a:pos x="f761" y="f762"/>
                </a:cxn>
                <a:cxn ang="f642">
                  <a:pos x="f763" y="f764"/>
                </a:cxn>
                <a:cxn ang="f642">
                  <a:pos x="f765" y="f766"/>
                </a:cxn>
                <a:cxn ang="f642">
                  <a:pos x="f767" y="f766"/>
                </a:cxn>
                <a:cxn ang="f642">
                  <a:pos x="f768" y="f769"/>
                </a:cxn>
                <a:cxn ang="f642">
                  <a:pos x="f770" y="f771"/>
                </a:cxn>
                <a:cxn ang="f642">
                  <a:pos x="f770" y="f771"/>
                </a:cxn>
                <a:cxn ang="f642">
                  <a:pos x="f772" y="f773"/>
                </a:cxn>
                <a:cxn ang="f642">
                  <a:pos x="f774" y="f775"/>
                </a:cxn>
                <a:cxn ang="f642">
                  <a:pos x="f776" y="f777"/>
                </a:cxn>
                <a:cxn ang="f642">
                  <a:pos x="f778" y="f779"/>
                </a:cxn>
                <a:cxn ang="f642">
                  <a:pos x="f780" y="f781"/>
                </a:cxn>
                <a:cxn ang="f642">
                  <a:pos x="f782" y="f783"/>
                </a:cxn>
                <a:cxn ang="f642">
                  <a:pos x="f784" y="f785"/>
                </a:cxn>
                <a:cxn ang="f642">
                  <a:pos x="f786" y="f787"/>
                </a:cxn>
                <a:cxn ang="f642">
                  <a:pos x="f788" y="f789"/>
                </a:cxn>
                <a:cxn ang="f642">
                  <a:pos x="f790" y="f791"/>
                </a:cxn>
                <a:cxn ang="f642">
                  <a:pos x="f792" y="f793"/>
                </a:cxn>
                <a:cxn ang="f642">
                  <a:pos x="f794" y="f795"/>
                </a:cxn>
                <a:cxn ang="f642">
                  <a:pos x="f796" y="f797"/>
                </a:cxn>
                <a:cxn ang="f642">
                  <a:pos x="f798" y="f799"/>
                </a:cxn>
                <a:cxn ang="f642">
                  <a:pos x="f800" y="f801"/>
                </a:cxn>
                <a:cxn ang="f642">
                  <a:pos x="f802" y="f803"/>
                </a:cxn>
                <a:cxn ang="f642">
                  <a:pos x="f804" y="f771"/>
                </a:cxn>
                <a:cxn ang="f642">
                  <a:pos x="f804" y="f771"/>
                </a:cxn>
                <a:cxn ang="f642">
                  <a:pos x="f805" y="f806"/>
                </a:cxn>
                <a:cxn ang="f642">
                  <a:pos x="f807" y="f808"/>
                </a:cxn>
                <a:cxn ang="f642">
                  <a:pos x="f809" y="f810"/>
                </a:cxn>
                <a:cxn ang="f642">
                  <a:pos x="f811" y="f812"/>
                </a:cxn>
                <a:cxn ang="f642">
                  <a:pos x="f813" y="f814"/>
                </a:cxn>
                <a:cxn ang="f642">
                  <a:pos x="f815" y="f816"/>
                </a:cxn>
                <a:cxn ang="f642">
                  <a:pos x="f817" y="f818"/>
                </a:cxn>
                <a:cxn ang="f642">
                  <a:pos x="f819" y="f820"/>
                </a:cxn>
                <a:cxn ang="f642">
                  <a:pos x="f821" y="f822"/>
                </a:cxn>
                <a:cxn ang="f642">
                  <a:pos x="f823" y="f824"/>
                </a:cxn>
                <a:cxn ang="f642">
                  <a:pos x="f825" y="f826"/>
                </a:cxn>
                <a:cxn ang="f642">
                  <a:pos x="f827" y="f828"/>
                </a:cxn>
                <a:cxn ang="f642">
                  <a:pos x="f829" y="f830"/>
                </a:cxn>
                <a:cxn ang="f642">
                  <a:pos x="f831" y="f832"/>
                </a:cxn>
                <a:cxn ang="f642">
                  <a:pos x="f833" y="f832"/>
                </a:cxn>
                <a:cxn ang="f642">
                  <a:pos x="f834" y="f835"/>
                </a:cxn>
                <a:cxn ang="f642">
                  <a:pos x="f836" y="f837"/>
                </a:cxn>
                <a:cxn ang="f642">
                  <a:pos x="f838" y="f839"/>
                </a:cxn>
                <a:cxn ang="f642">
                  <a:pos x="f840" y="f841"/>
                </a:cxn>
                <a:cxn ang="f642">
                  <a:pos x="f842" y="f843"/>
                </a:cxn>
                <a:cxn ang="f642">
                  <a:pos x="f844" y="f845"/>
                </a:cxn>
                <a:cxn ang="f642">
                  <a:pos x="f846" y="f847"/>
                </a:cxn>
                <a:cxn ang="f642">
                  <a:pos x="f848" y="f849"/>
                </a:cxn>
                <a:cxn ang="f642">
                  <a:pos x="f850" y="f851"/>
                </a:cxn>
                <a:cxn ang="f642">
                  <a:pos x="f850" y="f852"/>
                </a:cxn>
              </a:cxnLst>
              <a:rect l="f746" t="f749" r="f747" b="f748"/>
              <a:pathLst>
                <a:path w="1623" h="1419">
                  <a:moveTo>
                    <a:pt x="f8" y="f9"/>
                  </a:moveTo>
                  <a:cubicBezTo>
                    <a:pt x="f10" y="f11"/>
                    <a:pt x="f12" y="f13"/>
                    <a:pt x="f14" y="f15"/>
                  </a:cubicBezTo>
                  <a:cubicBezTo>
                    <a:pt x="f16" y="f17"/>
                    <a:pt x="f16" y="f18"/>
                    <a:pt x="f19" y="f20"/>
                  </a:cubicBezTo>
                  <a:cubicBezTo>
                    <a:pt x="f21" y="f22"/>
                    <a:pt x="f23" y="f24"/>
                    <a:pt x="f25" y="f26"/>
                  </a:cubicBezTo>
                  <a:cubicBezTo>
                    <a:pt x="f27" y="f28"/>
                    <a:pt x="f29" y="f30"/>
                    <a:pt x="f31" y="f32"/>
                  </a:cubicBezTo>
                  <a:cubicBezTo>
                    <a:pt x="f31" y="f32"/>
                    <a:pt x="f31" y="f32"/>
                    <a:pt x="f31" y="f32"/>
                  </a:cubicBezTo>
                  <a:cubicBezTo>
                    <a:pt x="f31" y="f32"/>
                    <a:pt x="f31" y="f32"/>
                    <a:pt x="f31" y="f32"/>
                  </a:cubicBezTo>
                  <a:cubicBezTo>
                    <a:pt x="f31" y="f33"/>
                    <a:pt x="f31" y="f33"/>
                    <a:pt x="f31" y="f34"/>
                  </a:cubicBezTo>
                  <a:cubicBezTo>
                    <a:pt x="f35" y="f36"/>
                    <a:pt x="f37" y="f38"/>
                    <a:pt x="f39" y="f40"/>
                  </a:cubicBezTo>
                  <a:cubicBezTo>
                    <a:pt x="f41" y="f42"/>
                    <a:pt x="f43" y="f44"/>
                    <a:pt x="f45" y="f46"/>
                  </a:cubicBezTo>
                  <a:cubicBezTo>
                    <a:pt x="f47" y="f48"/>
                    <a:pt x="f49" y="f50"/>
                    <a:pt x="f51" y="f52"/>
                  </a:cubicBezTo>
                  <a:cubicBezTo>
                    <a:pt x="f51" y="f52"/>
                    <a:pt x="f51" y="f52"/>
                    <a:pt x="f51" y="f52"/>
                  </a:cubicBezTo>
                  <a:cubicBezTo>
                    <a:pt x="f51" y="f52"/>
                    <a:pt x="f51" y="f52"/>
                    <a:pt x="f51" y="f52"/>
                  </a:cubicBezTo>
                  <a:cubicBezTo>
                    <a:pt x="f53" y="f54"/>
                    <a:pt x="f55" y="f56"/>
                    <a:pt x="f57" y="f58"/>
                  </a:cubicBezTo>
                  <a:cubicBezTo>
                    <a:pt x="f59" y="f60"/>
                    <a:pt x="f61" y="f62"/>
                    <a:pt x="f63" y="f64"/>
                  </a:cubicBezTo>
                  <a:cubicBezTo>
                    <a:pt x="f65" y="f66"/>
                    <a:pt x="f67" y="f68"/>
                    <a:pt x="f69" y="f70"/>
                  </a:cubicBezTo>
                  <a:cubicBezTo>
                    <a:pt x="f71" y="f72"/>
                    <a:pt x="f73" y="f74"/>
                    <a:pt x="f75" y="f72"/>
                  </a:cubicBezTo>
                  <a:cubicBezTo>
                    <a:pt x="f75" y="f72"/>
                    <a:pt x="f75" y="f72"/>
                    <a:pt x="f75" y="f72"/>
                  </a:cubicBezTo>
                  <a:cubicBezTo>
                    <a:pt x="f75" y="f72"/>
                    <a:pt x="f75" y="f72"/>
                    <a:pt x="f75" y="f72"/>
                  </a:cubicBezTo>
                  <a:cubicBezTo>
                    <a:pt x="f76" y="f74"/>
                    <a:pt x="f77" y="f74"/>
                    <a:pt x="f78" y="f72"/>
                  </a:cubicBezTo>
                  <a:cubicBezTo>
                    <a:pt x="f79" y="f74"/>
                    <a:pt x="f80" y="f81"/>
                    <a:pt x="f82" y="f83"/>
                  </a:cubicBezTo>
                  <a:cubicBezTo>
                    <a:pt x="f84" y="f85"/>
                    <a:pt x="f86" y="f87"/>
                    <a:pt x="f88" y="f64"/>
                  </a:cubicBezTo>
                  <a:cubicBezTo>
                    <a:pt x="f88" y="f64"/>
                    <a:pt x="f88" y="f64"/>
                    <a:pt x="f88" y="f64"/>
                  </a:cubicBezTo>
                  <a:cubicBezTo>
                    <a:pt x="f89" y="f90"/>
                    <a:pt x="f91" y="f92"/>
                    <a:pt x="f93" y="f94"/>
                  </a:cubicBezTo>
                  <a:cubicBezTo>
                    <a:pt x="f93" y="f94"/>
                    <a:pt x="f93" y="f94"/>
                    <a:pt x="f93" y="f94"/>
                  </a:cubicBezTo>
                  <a:cubicBezTo>
                    <a:pt x="f93" y="f94"/>
                    <a:pt x="f93" y="f94"/>
                    <a:pt x="f93" y="f94"/>
                  </a:cubicBezTo>
                  <a:cubicBezTo>
                    <a:pt x="f95" y="f96"/>
                    <a:pt x="f97" y="f98"/>
                    <a:pt x="f99" y="f100"/>
                  </a:cubicBezTo>
                  <a:cubicBezTo>
                    <a:pt x="f99" y="f101"/>
                    <a:pt x="f99" y="f101"/>
                    <a:pt x="f99" y="f102"/>
                  </a:cubicBezTo>
                  <a:cubicBezTo>
                    <a:pt x="f103" y="f104"/>
                    <a:pt x="f105" y="f106"/>
                    <a:pt x="f103" y="f107"/>
                  </a:cubicBezTo>
                  <a:cubicBezTo>
                    <a:pt x="f103" y="f107"/>
                    <a:pt x="f103" y="f107"/>
                    <a:pt x="f103" y="f107"/>
                  </a:cubicBezTo>
                  <a:cubicBezTo>
                    <a:pt x="f108" y="f109"/>
                    <a:pt x="f110" y="f111"/>
                    <a:pt x="f95" y="f112"/>
                  </a:cubicBezTo>
                  <a:cubicBezTo>
                    <a:pt x="f113" y="f114"/>
                    <a:pt x="f115" y="f116"/>
                    <a:pt x="f117" y="f118"/>
                  </a:cubicBezTo>
                  <a:cubicBezTo>
                    <a:pt x="f119" y="f120"/>
                    <a:pt x="f121" y="f122"/>
                    <a:pt x="f123" y="f124"/>
                  </a:cubicBezTo>
                  <a:cubicBezTo>
                    <a:pt x="f125" y="f126"/>
                    <a:pt x="f127" y="f128"/>
                    <a:pt x="f129" y="f128"/>
                  </a:cubicBezTo>
                  <a:cubicBezTo>
                    <a:pt x="f130" y="f131"/>
                    <a:pt x="f132" y="f126"/>
                    <a:pt x="f133" y="f124"/>
                  </a:cubicBezTo>
                  <a:cubicBezTo>
                    <a:pt x="f134" y="f116"/>
                    <a:pt x="f135" y="f136"/>
                    <a:pt x="f137" y="f138"/>
                  </a:cubicBezTo>
                  <a:cubicBezTo>
                    <a:pt x="f139" y="f140"/>
                    <a:pt x="f141" y="f142"/>
                    <a:pt x="f143" y="f144"/>
                  </a:cubicBezTo>
                  <a:cubicBezTo>
                    <a:pt x="f145" y="f146"/>
                    <a:pt x="f147" y="f148"/>
                    <a:pt x="f149" y="f150"/>
                  </a:cubicBezTo>
                  <a:cubicBezTo>
                    <a:pt x="f151" y="f150"/>
                    <a:pt x="f152" y="f153"/>
                    <a:pt x="f9" y="f100"/>
                  </a:cubicBezTo>
                  <a:cubicBezTo>
                    <a:pt x="f9" y="f100"/>
                    <a:pt x="f9" y="f100"/>
                    <a:pt x="f9" y="f100"/>
                  </a:cubicBezTo>
                  <a:cubicBezTo>
                    <a:pt x="f9" y="f100"/>
                    <a:pt x="f9" y="f100"/>
                    <a:pt x="f9" y="f100"/>
                  </a:cubicBezTo>
                  <a:cubicBezTo>
                    <a:pt x="f154" y="f155"/>
                    <a:pt x="f17" y="f156"/>
                    <a:pt x="f157" y="f158"/>
                  </a:cubicBezTo>
                  <a:cubicBezTo>
                    <a:pt x="f159" y="f160"/>
                    <a:pt x="f161" y="f38"/>
                    <a:pt x="f162" y="f163"/>
                  </a:cubicBezTo>
                  <a:cubicBezTo>
                    <a:pt x="f164" y="f165"/>
                    <a:pt x="f166" y="f167"/>
                    <a:pt x="f168" y="f169"/>
                  </a:cubicBezTo>
                  <a:cubicBezTo>
                    <a:pt x="f170" y="f171"/>
                    <a:pt x="f172" y="f173"/>
                    <a:pt x="f174" y="f175"/>
                  </a:cubicBezTo>
                  <a:cubicBezTo>
                    <a:pt x="f176" y="f177"/>
                    <a:pt x="f152" y="f178"/>
                    <a:pt x="f179" y="f180"/>
                  </a:cubicBezTo>
                  <a:cubicBezTo>
                    <a:pt x="f181" y="f182"/>
                    <a:pt x="f154" y="f183"/>
                    <a:pt x="f184" y="f185"/>
                  </a:cubicBezTo>
                  <a:cubicBezTo>
                    <a:pt x="f186" y="f187"/>
                    <a:pt x="f188" y="f189"/>
                    <a:pt x="f190" y="f191"/>
                  </a:cubicBezTo>
                  <a:cubicBezTo>
                    <a:pt x="f192" y="f193"/>
                    <a:pt x="f194" y="f195"/>
                    <a:pt x="f196" y="f197"/>
                  </a:cubicBezTo>
                  <a:cubicBezTo>
                    <a:pt x="f198" y="f199"/>
                    <a:pt x="f200" y="f201"/>
                    <a:pt x="f202" y="f203"/>
                  </a:cubicBezTo>
                  <a:cubicBezTo>
                    <a:pt x="f204" y="f205"/>
                    <a:pt x="f206" y="f207"/>
                    <a:pt x="f208" y="f209"/>
                  </a:cubicBezTo>
                  <a:cubicBezTo>
                    <a:pt x="f210" y="f211"/>
                    <a:pt x="f208" y="f212"/>
                    <a:pt x="f206" y="f213"/>
                  </a:cubicBezTo>
                  <a:cubicBezTo>
                    <a:pt x="f214" y="f200"/>
                    <a:pt x="f215" y="f32"/>
                    <a:pt x="f216" y="f217"/>
                  </a:cubicBezTo>
                  <a:cubicBezTo>
                    <a:pt x="f218" y="f219"/>
                    <a:pt x="f220" y="f221"/>
                    <a:pt x="f222" y="f223"/>
                  </a:cubicBezTo>
                  <a:cubicBezTo>
                    <a:pt x="f224" y="f225"/>
                    <a:pt x="f226" y="f44"/>
                    <a:pt x="f227" y="f98"/>
                  </a:cubicBezTo>
                  <a:cubicBezTo>
                    <a:pt x="f228" y="f229"/>
                    <a:pt x="f40" y="f5"/>
                    <a:pt x="f230" y="f68"/>
                  </a:cubicBezTo>
                  <a:cubicBezTo>
                    <a:pt x="f231" y="f85"/>
                    <a:pt x="f232" y="f233"/>
                    <a:pt x="f234" y="f235"/>
                  </a:cubicBezTo>
                  <a:cubicBezTo>
                    <a:pt x="f234" y="f235"/>
                    <a:pt x="f234" y="f235"/>
                    <a:pt x="f234" y="f235"/>
                  </a:cubicBezTo>
                  <a:cubicBezTo>
                    <a:pt x="f236" y="f237"/>
                    <a:pt x="f238" y="f237"/>
                    <a:pt x="f239" y="f240"/>
                  </a:cubicBezTo>
                  <a:cubicBezTo>
                    <a:pt x="f241" y="f242"/>
                    <a:pt x="f243" y="f244"/>
                    <a:pt x="f245" y="f94"/>
                  </a:cubicBezTo>
                  <a:cubicBezTo>
                    <a:pt x="f245" y="f94"/>
                    <a:pt x="f245" y="f94"/>
                    <a:pt x="f245" y="f94"/>
                  </a:cubicBezTo>
                  <a:cubicBezTo>
                    <a:pt x="f245" y="f94"/>
                    <a:pt x="f245" y="f94"/>
                    <a:pt x="f245" y="f94"/>
                  </a:cubicBezTo>
                  <a:cubicBezTo>
                    <a:pt x="f246" y="f56"/>
                    <a:pt x="f247" y="f248"/>
                    <a:pt x="f249" y="f52"/>
                  </a:cubicBezTo>
                  <a:cubicBezTo>
                    <a:pt x="f48" y="f104"/>
                    <a:pt x="f250" y="f251"/>
                    <a:pt x="f250" y="f252"/>
                  </a:cubicBezTo>
                  <a:cubicBezTo>
                    <a:pt x="f253" y="f254"/>
                    <a:pt x="f106" y="f255"/>
                    <a:pt x="f256" y="f257"/>
                  </a:cubicBezTo>
                  <a:cubicBezTo>
                    <a:pt x="f258" y="f259"/>
                    <a:pt x="f260" y="f261"/>
                    <a:pt x="f262" y="f197"/>
                  </a:cubicBezTo>
                  <a:cubicBezTo>
                    <a:pt x="f263" y="f224"/>
                    <a:pt x="f264" y="f265"/>
                    <a:pt x="f266" y="f198"/>
                  </a:cubicBezTo>
                  <a:cubicBezTo>
                    <a:pt x="f267" y="f218"/>
                    <a:pt x="f268" y="f190"/>
                    <a:pt x="f269" y="f270"/>
                  </a:cubicBezTo>
                  <a:cubicBezTo>
                    <a:pt x="f269" y="f270"/>
                    <a:pt x="f269" y="f270"/>
                    <a:pt x="f269" y="f270"/>
                  </a:cubicBezTo>
                  <a:cubicBezTo>
                    <a:pt x="f271" y="f272"/>
                    <a:pt x="f273" y="f274"/>
                    <a:pt x="f275" y="f276"/>
                  </a:cubicBezTo>
                  <a:cubicBezTo>
                    <a:pt x="f277" y="f278"/>
                    <a:pt x="f279" y="f280"/>
                    <a:pt x="f281" y="f282"/>
                  </a:cubicBezTo>
                  <a:cubicBezTo>
                    <a:pt x="f283" y="f284"/>
                    <a:pt x="f285" y="f286"/>
                    <a:pt x="f287" y="f288"/>
                  </a:cubicBezTo>
                  <a:cubicBezTo>
                    <a:pt x="f289" y="f290"/>
                    <a:pt x="f291" y="f290"/>
                    <a:pt x="f207" y="f292"/>
                  </a:cubicBezTo>
                  <a:cubicBezTo>
                    <a:pt x="f293" y="f294"/>
                    <a:pt x="f295" y="f296"/>
                    <a:pt x="f38" y="f297"/>
                  </a:cubicBezTo>
                  <a:cubicBezTo>
                    <a:pt x="f298" y="f299"/>
                    <a:pt x="f300" y="f301"/>
                    <a:pt x="f264" y="f280"/>
                  </a:cubicBezTo>
                  <a:cubicBezTo>
                    <a:pt x="f302" y="f303"/>
                    <a:pt x="f304" y="f305"/>
                    <a:pt x="f306" y="f307"/>
                  </a:cubicBezTo>
                  <a:cubicBezTo>
                    <a:pt x="f306" y="f307"/>
                    <a:pt x="f306" y="f307"/>
                    <a:pt x="f306" y="f307"/>
                  </a:cubicBezTo>
                  <a:cubicBezTo>
                    <a:pt x="f308" y="f309"/>
                    <a:pt x="f310" y="f311"/>
                    <a:pt x="f312" y="f313"/>
                  </a:cubicBezTo>
                  <a:cubicBezTo>
                    <a:pt x="f193" y="f314"/>
                    <a:pt x="f315" y="f316"/>
                    <a:pt x="f317" y="f318"/>
                  </a:cubicBezTo>
                  <a:cubicBezTo>
                    <a:pt x="f319" y="f320"/>
                    <a:pt x="f321" y="f322"/>
                    <a:pt x="f323" y="f324"/>
                  </a:cubicBezTo>
                  <a:cubicBezTo>
                    <a:pt x="f68" y="f325"/>
                    <a:pt x="f5" y="f326"/>
                    <a:pt x="f327" y="f164"/>
                  </a:cubicBezTo>
                  <a:cubicBezTo>
                    <a:pt x="f328" y="f329"/>
                    <a:pt x="f243" y="f330"/>
                    <a:pt x="f331" y="f332"/>
                  </a:cubicBezTo>
                  <a:cubicBezTo>
                    <a:pt x="f333" y="f334"/>
                    <a:pt x="f335" y="f336"/>
                    <a:pt x="f163" y="f337"/>
                  </a:cubicBezTo>
                  <a:cubicBezTo>
                    <a:pt x="f265" y="f338"/>
                    <a:pt x="f32" y="f339"/>
                    <a:pt x="f340" y="f341"/>
                  </a:cubicBezTo>
                  <a:cubicBezTo>
                    <a:pt x="f342" y="f343"/>
                    <a:pt x="f344" y="f345"/>
                    <a:pt x="f9" y="f346"/>
                  </a:cubicBezTo>
                  <a:cubicBezTo>
                    <a:pt x="f347" y="f348"/>
                    <a:pt x="f349" y="f350"/>
                    <a:pt x="f351" y="f352"/>
                  </a:cubicBezTo>
                  <a:cubicBezTo>
                    <a:pt x="f351" y="f352"/>
                    <a:pt x="f351" y="f352"/>
                    <a:pt x="f351" y="f352"/>
                  </a:cubicBezTo>
                  <a:cubicBezTo>
                    <a:pt x="f353" y="f354"/>
                    <a:pt x="f355" y="f356"/>
                    <a:pt x="f357" y="f358"/>
                  </a:cubicBezTo>
                  <a:cubicBezTo>
                    <a:pt x="f168" y="f359"/>
                    <a:pt x="f360" y="f361"/>
                    <a:pt x="f362" y="f361"/>
                  </a:cubicBezTo>
                  <a:cubicBezTo>
                    <a:pt x="f362" y="f361"/>
                    <a:pt x="f362" y="f361"/>
                    <a:pt x="f362" y="f361"/>
                  </a:cubicBezTo>
                  <a:cubicBezTo>
                    <a:pt x="f362" y="f361"/>
                    <a:pt x="f362" y="f361"/>
                    <a:pt x="f362" y="f361"/>
                  </a:cubicBezTo>
                  <a:cubicBezTo>
                    <a:pt x="f363" y="f364"/>
                    <a:pt x="f365" y="f7"/>
                    <a:pt x="f366" y="f361"/>
                  </a:cubicBezTo>
                  <a:cubicBezTo>
                    <a:pt x="f367" y="f368"/>
                    <a:pt x="f369" y="f358"/>
                    <a:pt x="f370" y="f371"/>
                  </a:cubicBezTo>
                  <a:cubicBezTo>
                    <a:pt x="f370" y="f371"/>
                    <a:pt x="f370" y="f371"/>
                    <a:pt x="f370" y="f371"/>
                  </a:cubicBezTo>
                  <a:cubicBezTo>
                    <a:pt x="f89" y="f371"/>
                    <a:pt x="f372" y="f373"/>
                    <a:pt x="f374" y="f354"/>
                  </a:cubicBezTo>
                  <a:cubicBezTo>
                    <a:pt x="f130" y="f348"/>
                    <a:pt x="f127" y="f375"/>
                    <a:pt x="f376" y="f377"/>
                  </a:cubicBezTo>
                  <a:cubicBezTo>
                    <a:pt x="f378" y="f379"/>
                    <a:pt x="f380" y="f381"/>
                    <a:pt x="f63" y="f382"/>
                  </a:cubicBezTo>
                  <a:cubicBezTo>
                    <a:pt x="f63" y="f382"/>
                    <a:pt x="f63" y="f382"/>
                    <a:pt x="f63" y="f382"/>
                  </a:cubicBezTo>
                  <a:cubicBezTo>
                    <a:pt x="f383" y="f384"/>
                    <a:pt x="f385" y="f39"/>
                    <a:pt x="f386" y="f387"/>
                  </a:cubicBezTo>
                  <a:cubicBezTo>
                    <a:pt x="f386" y="f387"/>
                    <a:pt x="f386" y="f387"/>
                    <a:pt x="f386" y="f387"/>
                  </a:cubicBezTo>
                  <a:cubicBezTo>
                    <a:pt x="f386" y="f387"/>
                    <a:pt x="f386" y="f387"/>
                    <a:pt x="f386" y="f387"/>
                  </a:cubicBezTo>
                  <a:cubicBezTo>
                    <a:pt x="f388" y="f389"/>
                    <a:pt x="f390" y="f391"/>
                    <a:pt x="f392" y="f393"/>
                  </a:cubicBezTo>
                  <a:cubicBezTo>
                    <a:pt x="f394" y="f395"/>
                    <a:pt x="f396" y="f397"/>
                    <a:pt x="f398" y="f399"/>
                  </a:cubicBezTo>
                  <a:cubicBezTo>
                    <a:pt x="f398" y="f399"/>
                    <a:pt x="f398" y="f399"/>
                    <a:pt x="f398" y="f399"/>
                  </a:cubicBezTo>
                  <a:cubicBezTo>
                    <a:pt x="f400" y="f401"/>
                    <a:pt x="f402" y="f403"/>
                    <a:pt x="f404" y="f405"/>
                  </a:cubicBezTo>
                  <a:cubicBezTo>
                    <a:pt x="f406" y="f407"/>
                    <a:pt x="f408" y="f409"/>
                    <a:pt x="f410" y="f411"/>
                  </a:cubicBezTo>
                  <a:cubicBezTo>
                    <a:pt x="f412" y="f413"/>
                    <a:pt x="f414" y="f415"/>
                    <a:pt x="f416" y="f417"/>
                  </a:cubicBezTo>
                  <a:cubicBezTo>
                    <a:pt x="f6" y="f418"/>
                    <a:pt x="f414" y="f419"/>
                    <a:pt x="f8" y="f9"/>
                  </a:cubicBezTo>
                  <a:close/>
                  <a:moveTo>
                    <a:pt x="f420" y="f421"/>
                  </a:moveTo>
                  <a:cubicBezTo>
                    <a:pt x="f420" y="f422"/>
                    <a:pt x="f420" y="f422"/>
                    <a:pt x="f420" y="f422"/>
                  </a:cubicBezTo>
                  <a:cubicBezTo>
                    <a:pt x="f166" y="f422"/>
                    <a:pt x="f166" y="f422"/>
                    <a:pt x="f166" y="f421"/>
                  </a:cubicBezTo>
                  <a:cubicBezTo>
                    <a:pt x="f166" y="f421"/>
                    <a:pt x="f420" y="f421"/>
                    <a:pt x="f420" y="f421"/>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0" name="Freeform 79">
              <a:extLst>
                <a:ext uri="{FF2B5EF4-FFF2-40B4-BE49-F238E27FC236}">
                  <a16:creationId xmlns:a16="http://schemas.microsoft.com/office/drawing/2014/main" id="{5F29C472-2B54-3AF9-AB8C-2A9B439A5F01}"/>
                </a:ext>
              </a:extLst>
            </p:cNvPr>
            <p:cNvSpPr/>
            <p:nvPr/>
          </p:nvSpPr>
          <p:spPr>
            <a:xfrm>
              <a:off x="7685339" y="3851114"/>
              <a:ext cx="1352790" cy="2625891"/>
            </a:xfrm>
            <a:custGeom>
              <a:avLst/>
              <a:gdLst>
                <a:gd name="f0" fmla="val 10800000"/>
                <a:gd name="f1" fmla="val 5400000"/>
                <a:gd name="f2" fmla="val 360"/>
                <a:gd name="f3" fmla="val 180"/>
                <a:gd name="f4" fmla="val w"/>
                <a:gd name="f5" fmla="val h"/>
                <a:gd name="f6" fmla="val 0"/>
                <a:gd name="f7" fmla="val 1494"/>
                <a:gd name="f8" fmla="val 2900"/>
                <a:gd name="f9" fmla="val 1154"/>
                <a:gd name="f10" fmla="val 2745"/>
                <a:gd name="f11" fmla="val 1075"/>
                <a:gd name="f12" fmla="val 2692"/>
                <a:gd name="f13" fmla="val 1001"/>
                <a:gd name="f14" fmla="val 2634"/>
                <a:gd name="f15" fmla="val 928"/>
                <a:gd name="f16" fmla="val 2573"/>
                <a:gd name="f17" fmla="val 921"/>
                <a:gd name="f18" fmla="val 2567"/>
                <a:gd name="f19" fmla="val 914"/>
                <a:gd name="f20" fmla="val 2564"/>
                <a:gd name="f21" fmla="val 905"/>
                <a:gd name="f22" fmla="val 660"/>
                <a:gd name="f23" fmla="val 2565"/>
                <a:gd name="f24" fmla="val 415"/>
                <a:gd name="f25" fmla="val 170"/>
                <a:gd name="f26" fmla="val 163"/>
                <a:gd name="f27" fmla="val 156"/>
                <a:gd name="f28" fmla="val 149"/>
                <a:gd name="f29" fmla="val 147"/>
                <a:gd name="f30" fmla="val 145"/>
                <a:gd name="f31" fmla="val 144"/>
                <a:gd name="f32" fmla="val 123"/>
                <a:gd name="f33" fmla="val 2560"/>
                <a:gd name="f34" fmla="val 109"/>
                <a:gd name="f35" fmla="val 2543"/>
                <a:gd name="f36" fmla="val 2522"/>
                <a:gd name="f37" fmla="val 2402"/>
                <a:gd name="f38" fmla="val 108"/>
                <a:gd name="f39" fmla="val 2283"/>
                <a:gd name="f40" fmla="val 2163"/>
                <a:gd name="f41" fmla="val 2116"/>
                <a:gd name="f42" fmla="val 2069"/>
                <a:gd name="f43" fmla="val 2022"/>
                <a:gd name="f44" fmla="val 1660"/>
                <a:gd name="f45" fmla="val 1297"/>
                <a:gd name="f46" fmla="val 935"/>
                <a:gd name="f47" fmla="val 919"/>
                <a:gd name="f48" fmla="val 903"/>
                <a:gd name="f49" fmla="val 887"/>
                <a:gd name="f50" fmla="val 845"/>
                <a:gd name="f51" fmla="val 803"/>
                <a:gd name="f52" fmla="val 761"/>
                <a:gd name="f53" fmla="val 619"/>
                <a:gd name="f54" fmla="val 476"/>
                <a:gd name="f55" fmla="val 334"/>
                <a:gd name="f56" fmla="val 327"/>
                <a:gd name="f57" fmla="val 110"/>
                <a:gd name="f58" fmla="val 321"/>
                <a:gd name="f59" fmla="val 113"/>
                <a:gd name="f60" fmla="val 315"/>
                <a:gd name="f61" fmla="val 298"/>
                <a:gd name="f62" fmla="val 137"/>
                <a:gd name="f63" fmla="val 292"/>
                <a:gd name="f64" fmla="val 345"/>
                <a:gd name="f65" fmla="val 535"/>
                <a:gd name="f66" fmla="val 724"/>
                <a:gd name="f67" fmla="val 727"/>
                <a:gd name="f68" fmla="val 730"/>
                <a:gd name="f69" fmla="val 732"/>
                <a:gd name="f70" fmla="val 733"/>
                <a:gd name="f71" fmla="val 1136"/>
                <a:gd name="f72" fmla="val 1338"/>
                <a:gd name="f73" fmla="val 1344"/>
                <a:gd name="f74" fmla="val 1350"/>
                <a:gd name="f75" fmla="val 1356"/>
                <a:gd name="f76" fmla="val 294"/>
                <a:gd name="f77" fmla="val 1377"/>
                <a:gd name="f78" fmla="val 302"/>
                <a:gd name="f79" fmla="val 1386"/>
                <a:gd name="f80" fmla="val 318"/>
                <a:gd name="f81" fmla="val 341"/>
                <a:gd name="f82" fmla="val 718"/>
                <a:gd name="f83" fmla="val 1095"/>
                <a:gd name="f84" fmla="val 1471"/>
                <a:gd name="f85" fmla="val 1474"/>
                <a:gd name="f86" fmla="val 1385"/>
                <a:gd name="f87" fmla="val 1477"/>
                <a:gd name="f88" fmla="val 1387"/>
                <a:gd name="f89" fmla="val 1480"/>
                <a:gd name="f90" fmla="val 1390"/>
                <a:gd name="f91" fmla="val 1479"/>
                <a:gd name="f92" fmla="val 1392"/>
                <a:gd name="f93" fmla="val 1394"/>
                <a:gd name="f94" fmla="val 1405"/>
                <a:gd name="f95" fmla="val 1416"/>
                <a:gd name="f96" fmla="val 1473"/>
                <a:gd name="f97" fmla="val 1427"/>
                <a:gd name="f98" fmla="val 1450"/>
                <a:gd name="f99" fmla="val 1470"/>
                <a:gd name="f100" fmla="val 1492"/>
                <a:gd name="f101" fmla="val 1481"/>
                <a:gd name="f102" fmla="val 1493"/>
                <a:gd name="f103" fmla="val 1463"/>
                <a:gd name="f104" fmla="val 1455"/>
                <a:gd name="f105" fmla="val 1453"/>
                <a:gd name="f106" fmla="val 1451"/>
                <a:gd name="f107" fmla="val 1449"/>
                <a:gd name="f108" fmla="val 1437"/>
                <a:gd name="f109" fmla="val 1426"/>
                <a:gd name="f110" fmla="val 1414"/>
                <a:gd name="f111" fmla="val 1403"/>
                <a:gd name="f112" fmla="val 1393"/>
                <a:gd name="f113" fmla="val 1382"/>
                <a:gd name="f114" fmla="val 1374"/>
                <a:gd name="f115" fmla="val 1366"/>
                <a:gd name="f116" fmla="val 1357"/>
                <a:gd name="f117" fmla="val 1355"/>
                <a:gd name="f118" fmla="val 1354"/>
                <a:gd name="f119" fmla="val 647"/>
                <a:gd name="f120" fmla="val 289"/>
                <a:gd name="f121" fmla="val 283"/>
                <a:gd name="f122" fmla="val 278"/>
                <a:gd name="f123" fmla="val 266"/>
                <a:gd name="f124" fmla="val 254"/>
                <a:gd name="f125" fmla="val 242"/>
                <a:gd name="f126" fmla="val 231"/>
                <a:gd name="f127" fmla="val 221"/>
                <a:gd name="f128" fmla="val 211"/>
                <a:gd name="f129" fmla="val 202"/>
                <a:gd name="f130" fmla="val 194"/>
                <a:gd name="f131" fmla="val 1490"/>
                <a:gd name="f132" fmla="val 185"/>
                <a:gd name="f133" fmla="val 177"/>
                <a:gd name="f134" fmla="val 1489"/>
                <a:gd name="f135" fmla="val 169"/>
                <a:gd name="f136" fmla="val 1485"/>
                <a:gd name="f137" fmla="val 162"/>
                <a:gd name="f138" fmla="val 160"/>
                <a:gd name="f139" fmla="val 158"/>
                <a:gd name="f140" fmla="val 1484"/>
                <a:gd name="f141" fmla="val 131"/>
                <a:gd name="f142" fmla="val 1466"/>
                <a:gd name="f143" fmla="val 107"/>
                <a:gd name="f144" fmla="val 86"/>
                <a:gd name="f145" fmla="val 30"/>
                <a:gd name="f146" fmla="val 1347"/>
                <a:gd name="f147" fmla="val 1276"/>
                <a:gd name="f148" fmla="val 925"/>
                <a:gd name="f149" fmla="val 574"/>
                <a:gd name="f150" fmla="val 223"/>
                <a:gd name="f151" fmla="val 207"/>
                <a:gd name="f152" fmla="val 192"/>
                <a:gd name="f153" fmla="val 1"/>
                <a:gd name="f154" fmla="val 4"/>
                <a:gd name="f155" fmla="val 78"/>
                <a:gd name="f156" fmla="val 22"/>
                <a:gd name="f157" fmla="val 2"/>
                <a:gd name="f158" fmla="val 213"/>
                <a:gd name="f159" fmla="val 215"/>
                <a:gd name="f160" fmla="val 216"/>
                <a:gd name="f161" fmla="val 218"/>
                <a:gd name="f162" fmla="val 219"/>
                <a:gd name="f163" fmla="val 220"/>
                <a:gd name="f164" fmla="val 222"/>
                <a:gd name="f165" fmla="val 224"/>
                <a:gd name="f166" fmla="val 225"/>
                <a:gd name="f167" fmla="val 400"/>
                <a:gd name="f168" fmla="val 576"/>
                <a:gd name="f169" fmla="val 752"/>
                <a:gd name="f170" fmla="val 756"/>
                <a:gd name="f171" fmla="val 760"/>
                <a:gd name="f172" fmla="val 764"/>
                <a:gd name="f173" fmla="val 765"/>
                <a:gd name="f174" fmla="val 767"/>
                <a:gd name="f175" fmla="val 768"/>
                <a:gd name="f176" fmla="val 791"/>
                <a:gd name="f177" fmla="val 814"/>
                <a:gd name="f178" fmla="val 837"/>
                <a:gd name="f179" fmla="val 853"/>
                <a:gd name="f180" fmla="val 868"/>
                <a:gd name="f181" fmla="val 884"/>
                <a:gd name="f182" fmla="val 883"/>
                <a:gd name="f183" fmla="val 898"/>
                <a:gd name="f184" fmla="val 912"/>
                <a:gd name="f185" fmla="val 926"/>
                <a:gd name="f186" fmla="val 927"/>
                <a:gd name="f187" fmla="val 930"/>
                <a:gd name="f188" fmla="val 931"/>
                <a:gd name="f189" fmla="val 1298"/>
                <a:gd name="f190" fmla="val 1665"/>
                <a:gd name="f191" fmla="val 2032"/>
                <a:gd name="f192" fmla="val 2034"/>
                <a:gd name="f193" fmla="val 2037"/>
                <a:gd name="f194" fmla="val 2039"/>
                <a:gd name="f195" fmla="val 2040"/>
                <a:gd name="f196" fmla="val 2042"/>
                <a:gd name="f197" fmla="val 2044"/>
                <a:gd name="f198" fmla="val 2067"/>
                <a:gd name="f199" fmla="val 2090"/>
                <a:gd name="f200" fmla="val 2113"/>
                <a:gd name="f201" fmla="val 2128"/>
                <a:gd name="f202" fmla="val 2144"/>
                <a:gd name="f203" fmla="val 2160"/>
                <a:gd name="f204" fmla="val 2174"/>
                <a:gd name="f205" fmla="val 2188"/>
                <a:gd name="f206" fmla="val 2202"/>
                <a:gd name="f207" fmla="val 2203"/>
                <a:gd name="f208" fmla="val 2205"/>
                <a:gd name="f209" fmla="val 2206"/>
                <a:gd name="f210" fmla="val 2365"/>
                <a:gd name="f211" fmla="val 2524"/>
                <a:gd name="f212" fmla="val 2682"/>
                <a:gd name="f213" fmla="val 2705"/>
                <a:gd name="f214" fmla="val 2727"/>
                <a:gd name="f215" fmla="val 11"/>
                <a:gd name="f216" fmla="val 2749"/>
                <a:gd name="f217" fmla="val 42"/>
                <a:gd name="f218" fmla="val 2841"/>
                <a:gd name="f219" fmla="val 573"/>
                <a:gd name="f220" fmla="val 924"/>
                <a:gd name="f221" fmla="val 1275"/>
                <a:gd name="f222" fmla="val 1313"/>
                <a:gd name="f223" fmla="val 2891"/>
                <a:gd name="f224" fmla="val 1384"/>
                <a:gd name="f225" fmla="val 2871"/>
                <a:gd name="f226" fmla="val 2870"/>
                <a:gd name="f227" fmla="val 1389"/>
                <a:gd name="f228" fmla="val 2868"/>
                <a:gd name="f229" fmla="val 2866"/>
                <a:gd name="f230" fmla="val 1383"/>
                <a:gd name="f231" fmla="val 2862"/>
                <a:gd name="f232" fmla="val 1375"/>
                <a:gd name="f233" fmla="val 2860"/>
                <a:gd name="f234" fmla="val 1367"/>
                <a:gd name="f235" fmla="val 2857"/>
                <a:gd name="f236" fmla="val 1291"/>
                <a:gd name="f237" fmla="val 2829"/>
                <a:gd name="f238" fmla="val 1221"/>
                <a:gd name="f239" fmla="val 2789"/>
                <a:gd name="f240" fmla="val 762"/>
                <a:gd name="f241" fmla="val 62"/>
                <a:gd name="f242" fmla="val 844"/>
                <a:gd name="f243" fmla="val 359"/>
                <a:gd name="f244" fmla="val 291"/>
                <a:gd name="f245" fmla="val 290"/>
                <a:gd name="f246" fmla="val 361"/>
                <a:gd name="f247" fmla="val 384"/>
                <a:gd name="f248" fmla="val 697"/>
                <a:gd name="f249" fmla="val 698"/>
                <a:gd name="f250" fmla="val 120"/>
                <a:gd name="f251" fmla="val 2558"/>
                <a:gd name="f252" fmla="val 121"/>
                <a:gd name="f253" fmla="val 122"/>
                <a:gd name="f254" fmla="val 2559"/>
                <a:gd name="f255" fmla="+- 0 0 -90"/>
                <a:gd name="f256" fmla="*/ f4 1 1494"/>
                <a:gd name="f257" fmla="*/ f5 1 2900"/>
                <a:gd name="f258" fmla="+- f8 0 f6"/>
                <a:gd name="f259" fmla="+- f7 0 f6"/>
                <a:gd name="f260" fmla="*/ f255 f0 1"/>
                <a:gd name="f261" fmla="*/ f259 1 1494"/>
                <a:gd name="f262" fmla="*/ f258 1 2900"/>
                <a:gd name="f263" fmla="*/ 928 f259 1"/>
                <a:gd name="f264" fmla="*/ 2573 f258 1"/>
                <a:gd name="f265" fmla="*/ 170 f259 1"/>
                <a:gd name="f266" fmla="*/ 2565 f258 1"/>
                <a:gd name="f267" fmla="*/ 149 f259 1"/>
                <a:gd name="f268" fmla="*/ 144 f259 1"/>
                <a:gd name="f269" fmla="*/ 2564 f258 1"/>
                <a:gd name="f270" fmla="*/ 108 f259 1"/>
                <a:gd name="f271" fmla="*/ 2163 f258 1"/>
                <a:gd name="f272" fmla="*/ 109 f259 1"/>
                <a:gd name="f273" fmla="*/ 935 f258 1"/>
                <a:gd name="f274" fmla="*/ 761 f258 1"/>
                <a:gd name="f275" fmla="*/ 113 f259 1"/>
                <a:gd name="f276" fmla="*/ 315 f258 1"/>
                <a:gd name="f277" fmla="*/ 724 f259 1"/>
                <a:gd name="f278" fmla="*/ 292 f258 1"/>
                <a:gd name="f279" fmla="*/ 733 f259 1"/>
                <a:gd name="f280" fmla="*/ 1356 f259 1"/>
                <a:gd name="f281" fmla="*/ 294 f258 1"/>
                <a:gd name="f282" fmla="*/ 1386 f259 1"/>
                <a:gd name="f283" fmla="*/ 1471 f258 1"/>
                <a:gd name="f284" fmla="*/ 1394 f259 1"/>
                <a:gd name="f285" fmla="*/ 1477 f258 1"/>
                <a:gd name="f286" fmla="*/ 1427 f259 1"/>
                <a:gd name="f287" fmla="*/ 1493 f259 1"/>
                <a:gd name="f288" fmla="*/ 1479 f258 1"/>
                <a:gd name="f289" fmla="*/ 1449 f258 1"/>
                <a:gd name="f290" fmla="*/ 1382 f258 1"/>
                <a:gd name="f291" fmla="*/ 1357 f258 1"/>
                <a:gd name="f292" fmla="*/ 242 f258 1"/>
                <a:gd name="f293" fmla="*/ 1490 f259 1"/>
                <a:gd name="f294" fmla="*/ 185 f258 1"/>
                <a:gd name="f295" fmla="*/ 1484 f259 1"/>
                <a:gd name="f296" fmla="*/ 156 f258 1"/>
                <a:gd name="f297" fmla="*/ 1449 f259 1"/>
                <a:gd name="f298" fmla="*/ 86 f258 1"/>
                <a:gd name="f299" fmla="*/ 1276 f259 1"/>
                <a:gd name="f300" fmla="*/ 0 f258 1"/>
                <a:gd name="f301" fmla="*/ 177 f259 1"/>
                <a:gd name="f302" fmla="*/ 4 f258 1"/>
                <a:gd name="f303" fmla="*/ 1 f259 1"/>
                <a:gd name="f304" fmla="*/ 218 f258 1"/>
                <a:gd name="f305" fmla="*/ 225 f258 1"/>
                <a:gd name="f306" fmla="*/ 764 f258 1"/>
                <a:gd name="f307" fmla="*/ 837 f258 1"/>
                <a:gd name="f308" fmla="*/ 2 f259 1"/>
                <a:gd name="f309" fmla="*/ 883 f258 1"/>
                <a:gd name="f310" fmla="*/ 926 f258 1"/>
                <a:gd name="f311" fmla="*/ 927 f258 1"/>
                <a:gd name="f312" fmla="*/ 931 f258 1"/>
                <a:gd name="f313" fmla="*/ 2039 f258 1"/>
                <a:gd name="f314" fmla="*/ 2113 f258 1"/>
                <a:gd name="f315" fmla="*/ 2160 f258 1"/>
                <a:gd name="f316" fmla="*/ 2202 f258 1"/>
                <a:gd name="f317" fmla="*/ 2682 f258 1"/>
                <a:gd name="f318" fmla="*/ 222 f259 1"/>
                <a:gd name="f319" fmla="*/ 2900 f258 1"/>
                <a:gd name="f320" fmla="*/ 1384 f259 1"/>
                <a:gd name="f321" fmla="*/ 2871 f258 1"/>
                <a:gd name="f322" fmla="*/ 1367 f259 1"/>
                <a:gd name="f323" fmla="*/ 2857 f258 1"/>
                <a:gd name="f324" fmla="*/ 107 f259 1"/>
                <a:gd name="f325" fmla="*/ 62 f259 1"/>
                <a:gd name="f326" fmla="*/ 844 f258 1"/>
                <a:gd name="f327" fmla="*/ 359 f259 1"/>
                <a:gd name="f328" fmla="*/ 291 f258 1"/>
                <a:gd name="f329" fmla="*/ 384 f259 1"/>
                <a:gd name="f330" fmla="*/ 290 f258 1"/>
                <a:gd name="f331" fmla="*/ 697 f259 1"/>
                <a:gd name="f332" fmla="*/ 123 f259 1"/>
                <a:gd name="f333" fmla="*/ 2560 f258 1"/>
                <a:gd name="f334" fmla="*/ f260 1 f3"/>
                <a:gd name="f335" fmla="*/ f263 1 1494"/>
                <a:gd name="f336" fmla="*/ f264 1 2900"/>
                <a:gd name="f337" fmla="*/ f265 1 1494"/>
                <a:gd name="f338" fmla="*/ f266 1 2900"/>
                <a:gd name="f339" fmla="*/ f267 1 1494"/>
                <a:gd name="f340" fmla="*/ f268 1 1494"/>
                <a:gd name="f341" fmla="*/ f269 1 2900"/>
                <a:gd name="f342" fmla="*/ f270 1 1494"/>
                <a:gd name="f343" fmla="*/ f271 1 2900"/>
                <a:gd name="f344" fmla="*/ f272 1 1494"/>
                <a:gd name="f345" fmla="*/ f273 1 2900"/>
                <a:gd name="f346" fmla="*/ f274 1 2900"/>
                <a:gd name="f347" fmla="*/ f275 1 1494"/>
                <a:gd name="f348" fmla="*/ f276 1 2900"/>
                <a:gd name="f349" fmla="*/ f277 1 1494"/>
                <a:gd name="f350" fmla="*/ f278 1 2900"/>
                <a:gd name="f351" fmla="*/ f279 1 1494"/>
                <a:gd name="f352" fmla="*/ f280 1 1494"/>
                <a:gd name="f353" fmla="*/ f281 1 2900"/>
                <a:gd name="f354" fmla="*/ f282 1 1494"/>
                <a:gd name="f355" fmla="*/ f283 1 2900"/>
                <a:gd name="f356" fmla="*/ f284 1 1494"/>
                <a:gd name="f357" fmla="*/ f285 1 2900"/>
                <a:gd name="f358" fmla="*/ f286 1 1494"/>
                <a:gd name="f359" fmla="*/ f287 1 1494"/>
                <a:gd name="f360" fmla="*/ f288 1 2900"/>
                <a:gd name="f361" fmla="*/ f289 1 2900"/>
                <a:gd name="f362" fmla="*/ f290 1 2900"/>
                <a:gd name="f363" fmla="*/ f291 1 2900"/>
                <a:gd name="f364" fmla="*/ f292 1 2900"/>
                <a:gd name="f365" fmla="*/ f293 1 1494"/>
                <a:gd name="f366" fmla="*/ f294 1 2900"/>
                <a:gd name="f367" fmla="*/ f295 1 1494"/>
                <a:gd name="f368" fmla="*/ f296 1 2900"/>
                <a:gd name="f369" fmla="*/ f297 1 1494"/>
                <a:gd name="f370" fmla="*/ f298 1 2900"/>
                <a:gd name="f371" fmla="*/ f299 1 1494"/>
                <a:gd name="f372" fmla="*/ f300 1 2900"/>
                <a:gd name="f373" fmla="*/ f301 1 1494"/>
                <a:gd name="f374" fmla="*/ f302 1 2900"/>
                <a:gd name="f375" fmla="*/ f303 1 1494"/>
                <a:gd name="f376" fmla="*/ f304 1 2900"/>
                <a:gd name="f377" fmla="*/ f305 1 2900"/>
                <a:gd name="f378" fmla="*/ f306 1 2900"/>
                <a:gd name="f379" fmla="*/ f307 1 2900"/>
                <a:gd name="f380" fmla="*/ f308 1 1494"/>
                <a:gd name="f381" fmla="*/ f309 1 2900"/>
                <a:gd name="f382" fmla="*/ f310 1 2900"/>
                <a:gd name="f383" fmla="*/ f311 1 2900"/>
                <a:gd name="f384" fmla="*/ f312 1 2900"/>
                <a:gd name="f385" fmla="*/ f313 1 2900"/>
                <a:gd name="f386" fmla="*/ f314 1 2900"/>
                <a:gd name="f387" fmla="*/ f315 1 2900"/>
                <a:gd name="f388" fmla="*/ f316 1 2900"/>
                <a:gd name="f389" fmla="*/ f317 1 2900"/>
                <a:gd name="f390" fmla="*/ f318 1 1494"/>
                <a:gd name="f391" fmla="*/ f319 1 2900"/>
                <a:gd name="f392" fmla="*/ f320 1 1494"/>
                <a:gd name="f393" fmla="*/ f321 1 2900"/>
                <a:gd name="f394" fmla="*/ f322 1 1494"/>
                <a:gd name="f395" fmla="*/ f323 1 2900"/>
                <a:gd name="f396" fmla="*/ f324 1 1494"/>
                <a:gd name="f397" fmla="*/ f325 1 1494"/>
                <a:gd name="f398" fmla="*/ f326 1 2900"/>
                <a:gd name="f399" fmla="*/ f327 1 1494"/>
                <a:gd name="f400" fmla="*/ f328 1 2900"/>
                <a:gd name="f401" fmla="*/ f329 1 1494"/>
                <a:gd name="f402" fmla="*/ f330 1 2900"/>
                <a:gd name="f403" fmla="*/ f331 1 1494"/>
                <a:gd name="f404" fmla="*/ f332 1 1494"/>
                <a:gd name="f405" fmla="*/ f333 1 2900"/>
                <a:gd name="f406" fmla="*/ 0 1 f261"/>
                <a:gd name="f407" fmla="*/ f7 1 f261"/>
                <a:gd name="f408" fmla="*/ 0 1 f262"/>
                <a:gd name="f409" fmla="*/ f8 1 f262"/>
                <a:gd name="f410" fmla="+- f334 0 f1"/>
                <a:gd name="f411" fmla="*/ f335 1 f261"/>
                <a:gd name="f412" fmla="*/ f336 1 f262"/>
                <a:gd name="f413" fmla="*/ f337 1 f261"/>
                <a:gd name="f414" fmla="*/ f338 1 f262"/>
                <a:gd name="f415" fmla="*/ f339 1 f261"/>
                <a:gd name="f416" fmla="*/ f340 1 f261"/>
                <a:gd name="f417" fmla="*/ f341 1 f262"/>
                <a:gd name="f418" fmla="*/ f342 1 f261"/>
                <a:gd name="f419" fmla="*/ f343 1 f262"/>
                <a:gd name="f420" fmla="*/ f344 1 f261"/>
                <a:gd name="f421" fmla="*/ f345 1 f262"/>
                <a:gd name="f422" fmla="*/ f346 1 f262"/>
                <a:gd name="f423" fmla="*/ f347 1 f261"/>
                <a:gd name="f424" fmla="*/ f348 1 f262"/>
                <a:gd name="f425" fmla="*/ f349 1 f261"/>
                <a:gd name="f426" fmla="*/ f350 1 f262"/>
                <a:gd name="f427" fmla="*/ f351 1 f261"/>
                <a:gd name="f428" fmla="*/ f352 1 f261"/>
                <a:gd name="f429" fmla="*/ f353 1 f262"/>
                <a:gd name="f430" fmla="*/ f354 1 f261"/>
                <a:gd name="f431" fmla="*/ f355 1 f262"/>
                <a:gd name="f432" fmla="*/ f356 1 f261"/>
                <a:gd name="f433" fmla="*/ f357 1 f262"/>
                <a:gd name="f434" fmla="*/ f358 1 f261"/>
                <a:gd name="f435" fmla="*/ f359 1 f261"/>
                <a:gd name="f436" fmla="*/ f360 1 f262"/>
                <a:gd name="f437" fmla="*/ f361 1 f262"/>
                <a:gd name="f438" fmla="*/ f362 1 f262"/>
                <a:gd name="f439" fmla="*/ f363 1 f262"/>
                <a:gd name="f440" fmla="*/ f364 1 f262"/>
                <a:gd name="f441" fmla="*/ f365 1 f261"/>
                <a:gd name="f442" fmla="*/ f366 1 f262"/>
                <a:gd name="f443" fmla="*/ f367 1 f261"/>
                <a:gd name="f444" fmla="*/ f368 1 f262"/>
                <a:gd name="f445" fmla="*/ f369 1 f261"/>
                <a:gd name="f446" fmla="*/ f370 1 f262"/>
                <a:gd name="f447" fmla="*/ f371 1 f261"/>
                <a:gd name="f448" fmla="*/ f372 1 f262"/>
                <a:gd name="f449" fmla="*/ f373 1 f261"/>
                <a:gd name="f450" fmla="*/ f374 1 f262"/>
                <a:gd name="f451" fmla="*/ f375 1 f261"/>
                <a:gd name="f452" fmla="*/ f376 1 f262"/>
                <a:gd name="f453" fmla="*/ f377 1 f262"/>
                <a:gd name="f454" fmla="*/ f378 1 f262"/>
                <a:gd name="f455" fmla="*/ f379 1 f262"/>
                <a:gd name="f456" fmla="*/ f380 1 f261"/>
                <a:gd name="f457" fmla="*/ f381 1 f262"/>
                <a:gd name="f458" fmla="*/ f382 1 f262"/>
                <a:gd name="f459" fmla="*/ f383 1 f262"/>
                <a:gd name="f460" fmla="*/ f384 1 f262"/>
                <a:gd name="f461" fmla="*/ f385 1 f262"/>
                <a:gd name="f462" fmla="*/ f386 1 f262"/>
                <a:gd name="f463" fmla="*/ f387 1 f262"/>
                <a:gd name="f464" fmla="*/ f388 1 f262"/>
                <a:gd name="f465" fmla="*/ f389 1 f262"/>
                <a:gd name="f466" fmla="*/ f390 1 f261"/>
                <a:gd name="f467" fmla="*/ f391 1 f262"/>
                <a:gd name="f468" fmla="*/ f392 1 f261"/>
                <a:gd name="f469" fmla="*/ f393 1 f262"/>
                <a:gd name="f470" fmla="*/ f394 1 f261"/>
                <a:gd name="f471" fmla="*/ f395 1 f262"/>
                <a:gd name="f472" fmla="*/ f396 1 f261"/>
                <a:gd name="f473" fmla="*/ f397 1 f261"/>
                <a:gd name="f474" fmla="*/ f398 1 f262"/>
                <a:gd name="f475" fmla="*/ f399 1 f261"/>
                <a:gd name="f476" fmla="*/ f400 1 f262"/>
                <a:gd name="f477" fmla="*/ f401 1 f261"/>
                <a:gd name="f478" fmla="*/ f402 1 f262"/>
                <a:gd name="f479" fmla="*/ f403 1 f261"/>
                <a:gd name="f480" fmla="*/ f404 1 f261"/>
                <a:gd name="f481" fmla="*/ f405 1 f262"/>
                <a:gd name="f482" fmla="*/ f406 f256 1"/>
                <a:gd name="f483" fmla="*/ f407 f256 1"/>
                <a:gd name="f484" fmla="*/ f409 f257 1"/>
                <a:gd name="f485" fmla="*/ f408 f257 1"/>
                <a:gd name="f486" fmla="*/ f411 f256 1"/>
                <a:gd name="f487" fmla="*/ f412 f257 1"/>
                <a:gd name="f488" fmla="*/ f413 f256 1"/>
                <a:gd name="f489" fmla="*/ f414 f257 1"/>
                <a:gd name="f490" fmla="*/ f415 f256 1"/>
                <a:gd name="f491" fmla="*/ f416 f256 1"/>
                <a:gd name="f492" fmla="*/ f417 f257 1"/>
                <a:gd name="f493" fmla="*/ f418 f256 1"/>
                <a:gd name="f494" fmla="*/ f419 f257 1"/>
                <a:gd name="f495" fmla="*/ f420 f256 1"/>
                <a:gd name="f496" fmla="*/ f421 f257 1"/>
                <a:gd name="f497" fmla="*/ f422 f257 1"/>
                <a:gd name="f498" fmla="*/ f423 f256 1"/>
                <a:gd name="f499" fmla="*/ f424 f257 1"/>
                <a:gd name="f500" fmla="*/ f425 f256 1"/>
                <a:gd name="f501" fmla="*/ f426 f257 1"/>
                <a:gd name="f502" fmla="*/ f427 f256 1"/>
                <a:gd name="f503" fmla="*/ f428 f256 1"/>
                <a:gd name="f504" fmla="*/ f429 f257 1"/>
                <a:gd name="f505" fmla="*/ f430 f256 1"/>
                <a:gd name="f506" fmla="*/ f431 f257 1"/>
                <a:gd name="f507" fmla="*/ f432 f256 1"/>
                <a:gd name="f508" fmla="*/ f433 f257 1"/>
                <a:gd name="f509" fmla="*/ f434 f256 1"/>
                <a:gd name="f510" fmla="*/ f435 f256 1"/>
                <a:gd name="f511" fmla="*/ f436 f257 1"/>
                <a:gd name="f512" fmla="*/ f437 f257 1"/>
                <a:gd name="f513" fmla="*/ f438 f257 1"/>
                <a:gd name="f514" fmla="*/ f439 f257 1"/>
                <a:gd name="f515" fmla="*/ f440 f257 1"/>
                <a:gd name="f516" fmla="*/ f441 f256 1"/>
                <a:gd name="f517" fmla="*/ f442 f257 1"/>
                <a:gd name="f518" fmla="*/ f443 f256 1"/>
                <a:gd name="f519" fmla="*/ f444 f257 1"/>
                <a:gd name="f520" fmla="*/ f445 f256 1"/>
                <a:gd name="f521" fmla="*/ f446 f257 1"/>
                <a:gd name="f522" fmla="*/ f447 f256 1"/>
                <a:gd name="f523" fmla="*/ f448 f257 1"/>
                <a:gd name="f524" fmla="*/ f449 f256 1"/>
                <a:gd name="f525" fmla="*/ f450 f257 1"/>
                <a:gd name="f526" fmla="*/ f451 f256 1"/>
                <a:gd name="f527" fmla="*/ f452 f257 1"/>
                <a:gd name="f528" fmla="*/ f453 f257 1"/>
                <a:gd name="f529" fmla="*/ f454 f257 1"/>
                <a:gd name="f530" fmla="*/ f455 f257 1"/>
                <a:gd name="f531" fmla="*/ f456 f256 1"/>
                <a:gd name="f532" fmla="*/ f457 f257 1"/>
                <a:gd name="f533" fmla="*/ f458 f257 1"/>
                <a:gd name="f534" fmla="*/ f459 f257 1"/>
                <a:gd name="f535" fmla="*/ f460 f257 1"/>
                <a:gd name="f536" fmla="*/ f461 f257 1"/>
                <a:gd name="f537" fmla="*/ f462 f257 1"/>
                <a:gd name="f538" fmla="*/ f463 f257 1"/>
                <a:gd name="f539" fmla="*/ f464 f257 1"/>
                <a:gd name="f540" fmla="*/ f465 f257 1"/>
                <a:gd name="f541" fmla="*/ f466 f256 1"/>
                <a:gd name="f542" fmla="*/ f467 f257 1"/>
                <a:gd name="f543" fmla="*/ f468 f256 1"/>
                <a:gd name="f544" fmla="*/ f469 f257 1"/>
                <a:gd name="f545" fmla="*/ f470 f256 1"/>
                <a:gd name="f546" fmla="*/ f471 f257 1"/>
                <a:gd name="f547" fmla="*/ f472 f256 1"/>
                <a:gd name="f548" fmla="*/ f473 f256 1"/>
                <a:gd name="f549" fmla="*/ f474 f257 1"/>
                <a:gd name="f550" fmla="*/ f475 f256 1"/>
                <a:gd name="f551" fmla="*/ f476 f257 1"/>
                <a:gd name="f552" fmla="*/ f477 f256 1"/>
                <a:gd name="f553" fmla="*/ f478 f257 1"/>
                <a:gd name="f554" fmla="*/ f479 f256 1"/>
                <a:gd name="f555" fmla="*/ f480 f256 1"/>
                <a:gd name="f556" fmla="*/ f481 f257 1"/>
              </a:gdLst>
              <a:ahLst/>
              <a:cxnLst>
                <a:cxn ang="3cd4">
                  <a:pos x="hc" y="t"/>
                </a:cxn>
                <a:cxn ang="0">
                  <a:pos x="r" y="vc"/>
                </a:cxn>
                <a:cxn ang="cd4">
                  <a:pos x="hc" y="b"/>
                </a:cxn>
                <a:cxn ang="cd2">
                  <a:pos x="l" y="vc"/>
                </a:cxn>
                <a:cxn ang="f410">
                  <a:pos x="f486" y="f487"/>
                </a:cxn>
                <a:cxn ang="f410">
                  <a:pos x="f488" y="f489"/>
                </a:cxn>
                <a:cxn ang="f410">
                  <a:pos x="f490" y="f489"/>
                </a:cxn>
                <a:cxn ang="f410">
                  <a:pos x="f491" y="f492"/>
                </a:cxn>
                <a:cxn ang="f410">
                  <a:pos x="f493" y="f494"/>
                </a:cxn>
                <a:cxn ang="f410">
                  <a:pos x="f495" y="f496"/>
                </a:cxn>
                <a:cxn ang="f410">
                  <a:pos x="f495" y="f497"/>
                </a:cxn>
                <a:cxn ang="f410">
                  <a:pos x="f498" y="f499"/>
                </a:cxn>
                <a:cxn ang="f410">
                  <a:pos x="f500" y="f501"/>
                </a:cxn>
                <a:cxn ang="f410">
                  <a:pos x="f502" y="f501"/>
                </a:cxn>
                <a:cxn ang="f410">
                  <a:pos x="f503" y="f504"/>
                </a:cxn>
                <a:cxn ang="f410">
                  <a:pos x="f505" y="f506"/>
                </a:cxn>
                <a:cxn ang="f410">
                  <a:pos x="f507" y="f508"/>
                </a:cxn>
                <a:cxn ang="f410">
                  <a:pos x="f509" y="f506"/>
                </a:cxn>
                <a:cxn ang="f410">
                  <a:pos x="f510" y="f511"/>
                </a:cxn>
                <a:cxn ang="f410">
                  <a:pos x="f510" y="f512"/>
                </a:cxn>
                <a:cxn ang="f410">
                  <a:pos x="f510" y="f513"/>
                </a:cxn>
                <a:cxn ang="f410">
                  <a:pos x="f510" y="f514"/>
                </a:cxn>
                <a:cxn ang="f410">
                  <a:pos x="f510" y="f504"/>
                </a:cxn>
                <a:cxn ang="f410">
                  <a:pos x="f510" y="f515"/>
                </a:cxn>
                <a:cxn ang="f410">
                  <a:pos x="f516" y="f517"/>
                </a:cxn>
                <a:cxn ang="f410">
                  <a:pos x="f516" y="f517"/>
                </a:cxn>
                <a:cxn ang="f410">
                  <a:pos x="f518" y="f519"/>
                </a:cxn>
                <a:cxn ang="f410">
                  <a:pos x="f520" y="f521"/>
                </a:cxn>
                <a:cxn ang="f410">
                  <a:pos x="f522" y="f523"/>
                </a:cxn>
                <a:cxn ang="f410">
                  <a:pos x="f524" y="f525"/>
                </a:cxn>
                <a:cxn ang="f410">
                  <a:pos x="f526" y="f527"/>
                </a:cxn>
                <a:cxn ang="f410">
                  <a:pos x="f526" y="f528"/>
                </a:cxn>
                <a:cxn ang="f410">
                  <a:pos x="f526" y="f529"/>
                </a:cxn>
                <a:cxn ang="f410">
                  <a:pos x="f526" y="f530"/>
                </a:cxn>
                <a:cxn ang="f410">
                  <a:pos x="f531" y="f532"/>
                </a:cxn>
                <a:cxn ang="f410">
                  <a:pos x="f531" y="f532"/>
                </a:cxn>
                <a:cxn ang="f410">
                  <a:pos x="f531" y="f533"/>
                </a:cxn>
                <a:cxn ang="f410">
                  <a:pos x="f531" y="f534"/>
                </a:cxn>
                <a:cxn ang="f410">
                  <a:pos x="f526" y="f535"/>
                </a:cxn>
                <a:cxn ang="f410">
                  <a:pos x="f526" y="f536"/>
                </a:cxn>
                <a:cxn ang="f410">
                  <a:pos x="f526" y="f537"/>
                </a:cxn>
                <a:cxn ang="f410">
                  <a:pos x="f531" y="f538"/>
                </a:cxn>
                <a:cxn ang="f410">
                  <a:pos x="f531" y="f539"/>
                </a:cxn>
                <a:cxn ang="f410">
                  <a:pos x="f531" y="f539"/>
                </a:cxn>
                <a:cxn ang="f410">
                  <a:pos x="f526" y="f540"/>
                </a:cxn>
                <a:cxn ang="f410">
                  <a:pos x="f541" y="f542"/>
                </a:cxn>
                <a:cxn ang="f410">
                  <a:pos x="f543" y="f544"/>
                </a:cxn>
                <a:cxn ang="f410">
                  <a:pos x="f545" y="f546"/>
                </a:cxn>
                <a:cxn ang="f410">
                  <a:pos x="f547" y="f497"/>
                </a:cxn>
                <a:cxn ang="f410">
                  <a:pos x="f547" y="f497"/>
                </a:cxn>
                <a:cxn ang="f410">
                  <a:pos x="f548" y="f549"/>
                </a:cxn>
                <a:cxn ang="f410">
                  <a:pos x="f548" y="f549"/>
                </a:cxn>
                <a:cxn ang="f410">
                  <a:pos x="f550" y="f551"/>
                </a:cxn>
                <a:cxn ang="f410">
                  <a:pos x="f550" y="f551"/>
                </a:cxn>
                <a:cxn ang="f410">
                  <a:pos x="f552" y="f553"/>
                </a:cxn>
                <a:cxn ang="f410">
                  <a:pos x="f552" y="f553"/>
                </a:cxn>
                <a:cxn ang="f410">
                  <a:pos x="f554" y="f553"/>
                </a:cxn>
                <a:cxn ang="f410">
                  <a:pos x="f554" y="f551"/>
                </a:cxn>
                <a:cxn ang="f410">
                  <a:pos x="f555" y="f556"/>
                </a:cxn>
              </a:cxnLst>
              <a:rect l="f482" t="f485" r="f483" b="f484"/>
              <a:pathLst>
                <a:path w="1494" h="2900">
                  <a:moveTo>
                    <a:pt x="f9" y="f10"/>
                  </a:moveTo>
                  <a:cubicBezTo>
                    <a:pt x="f11" y="f12"/>
                    <a:pt x="f13" y="f14"/>
                    <a:pt x="f15" y="f16"/>
                  </a:cubicBezTo>
                  <a:cubicBezTo>
                    <a:pt x="f17" y="f18"/>
                    <a:pt x="f19" y="f20"/>
                    <a:pt x="f21" y="f20"/>
                  </a:cubicBezTo>
                  <a:cubicBezTo>
                    <a:pt x="f22" y="f23"/>
                    <a:pt x="f24" y="f23"/>
                    <a:pt x="f25" y="f23"/>
                  </a:cubicBezTo>
                  <a:cubicBezTo>
                    <a:pt x="f26" y="f23"/>
                    <a:pt x="f27" y="f23"/>
                    <a:pt x="f28" y="f23"/>
                  </a:cubicBezTo>
                  <a:cubicBezTo>
                    <a:pt x="f28" y="f23"/>
                    <a:pt x="f28" y="f23"/>
                    <a:pt x="f28" y="f23"/>
                  </a:cubicBezTo>
                  <a:cubicBezTo>
                    <a:pt x="f28" y="f23"/>
                    <a:pt x="f28" y="f23"/>
                    <a:pt x="f28" y="f23"/>
                  </a:cubicBezTo>
                  <a:cubicBezTo>
                    <a:pt x="f29" y="f23"/>
                    <a:pt x="f30" y="f20"/>
                    <a:pt x="f31" y="f20"/>
                  </a:cubicBezTo>
                  <a:cubicBezTo>
                    <a:pt x="f32" y="f33"/>
                    <a:pt x="f34" y="f35"/>
                    <a:pt x="f34" y="f36"/>
                  </a:cubicBezTo>
                  <a:cubicBezTo>
                    <a:pt x="f34" y="f37"/>
                    <a:pt x="f38" y="f39"/>
                    <a:pt x="f38" y="f40"/>
                  </a:cubicBezTo>
                  <a:cubicBezTo>
                    <a:pt x="f38" y="f41"/>
                    <a:pt x="f34" y="f42"/>
                    <a:pt x="f34" y="f43"/>
                  </a:cubicBezTo>
                  <a:cubicBezTo>
                    <a:pt x="f34" y="f44"/>
                    <a:pt x="f34" y="f45"/>
                    <a:pt x="f34" y="f46"/>
                  </a:cubicBezTo>
                  <a:cubicBezTo>
                    <a:pt x="f34" y="f47"/>
                    <a:pt x="f38" y="f48"/>
                    <a:pt x="f38" y="f49"/>
                  </a:cubicBezTo>
                  <a:cubicBezTo>
                    <a:pt x="f38" y="f50"/>
                    <a:pt x="f34" y="f51"/>
                    <a:pt x="f34" y="f52"/>
                  </a:cubicBezTo>
                  <a:cubicBezTo>
                    <a:pt x="f34" y="f53"/>
                    <a:pt x="f34" y="f54"/>
                    <a:pt x="f34" y="f55"/>
                  </a:cubicBezTo>
                  <a:cubicBezTo>
                    <a:pt x="f34" y="f56"/>
                    <a:pt x="f57" y="f58"/>
                    <a:pt x="f59" y="f60"/>
                  </a:cubicBezTo>
                  <a:cubicBezTo>
                    <a:pt x="f32" y="f61"/>
                    <a:pt x="f62" y="f63"/>
                    <a:pt x="f27" y="f63"/>
                  </a:cubicBezTo>
                  <a:cubicBezTo>
                    <a:pt x="f64" y="f63"/>
                    <a:pt x="f65" y="f63"/>
                    <a:pt x="f66" y="f63"/>
                  </a:cubicBezTo>
                  <a:cubicBezTo>
                    <a:pt x="f67" y="f63"/>
                    <a:pt x="f68" y="f63"/>
                    <a:pt x="f69" y="f63"/>
                  </a:cubicBezTo>
                  <a:cubicBezTo>
                    <a:pt x="f69" y="f63"/>
                    <a:pt x="f70" y="f63"/>
                    <a:pt x="f70" y="f63"/>
                  </a:cubicBezTo>
                  <a:cubicBezTo>
                    <a:pt x="f46" y="f63"/>
                    <a:pt x="f71" y="f63"/>
                    <a:pt x="f72" y="f63"/>
                  </a:cubicBezTo>
                  <a:cubicBezTo>
                    <a:pt x="f73" y="f63"/>
                    <a:pt x="f74" y="f63"/>
                    <a:pt x="f75" y="f76"/>
                  </a:cubicBezTo>
                  <a:cubicBezTo>
                    <a:pt x="f77" y="f78"/>
                    <a:pt x="f79" y="f80"/>
                    <a:pt x="f79" y="f81"/>
                  </a:cubicBezTo>
                  <a:cubicBezTo>
                    <a:pt x="f79" y="f82"/>
                    <a:pt x="f79" y="f83"/>
                    <a:pt x="f79" y="f84"/>
                  </a:cubicBezTo>
                  <a:cubicBezTo>
                    <a:pt x="f79" y="f85"/>
                    <a:pt x="f86" y="f87"/>
                    <a:pt x="f88" y="f89"/>
                  </a:cubicBezTo>
                  <a:cubicBezTo>
                    <a:pt x="f90" y="f91"/>
                    <a:pt x="f92" y="f91"/>
                    <a:pt x="f93" y="f87"/>
                  </a:cubicBezTo>
                  <a:cubicBezTo>
                    <a:pt x="f94" y="f85"/>
                    <a:pt x="f95" y="f96"/>
                    <a:pt x="f97" y="f84"/>
                  </a:cubicBezTo>
                  <a:cubicBezTo>
                    <a:pt x="f97" y="f84"/>
                    <a:pt x="f97" y="f84"/>
                    <a:pt x="f97" y="f84"/>
                  </a:cubicBezTo>
                  <a:cubicBezTo>
                    <a:pt x="f98" y="f99"/>
                    <a:pt x="f84" y="f96"/>
                    <a:pt x="f100" y="f101"/>
                  </a:cubicBezTo>
                  <a:cubicBezTo>
                    <a:pt x="f102" y="f89"/>
                    <a:pt x="f102" y="f91"/>
                    <a:pt x="f102" y="f91"/>
                  </a:cubicBezTo>
                  <a:cubicBezTo>
                    <a:pt x="f102" y="f84"/>
                    <a:pt x="f102" y="f103"/>
                    <a:pt x="f102" y="f104"/>
                  </a:cubicBezTo>
                  <a:cubicBezTo>
                    <a:pt x="f102" y="f105"/>
                    <a:pt x="f102" y="f106"/>
                    <a:pt x="f102" y="f107"/>
                  </a:cubicBezTo>
                  <a:cubicBezTo>
                    <a:pt x="f102" y="f108"/>
                    <a:pt x="f102" y="f109"/>
                    <a:pt x="f102" y="f110"/>
                  </a:cubicBezTo>
                  <a:cubicBezTo>
                    <a:pt x="f102" y="f111"/>
                    <a:pt x="f102" y="f112"/>
                    <a:pt x="f102" y="f113"/>
                  </a:cubicBezTo>
                  <a:cubicBezTo>
                    <a:pt x="f102" y="f113"/>
                    <a:pt x="f102" y="f113"/>
                    <a:pt x="f102" y="f113"/>
                  </a:cubicBezTo>
                  <a:cubicBezTo>
                    <a:pt x="f102" y="f114"/>
                    <a:pt x="f102" y="f115"/>
                    <a:pt x="f102" y="f116"/>
                  </a:cubicBezTo>
                  <a:cubicBezTo>
                    <a:pt x="f102" y="f75"/>
                    <a:pt x="f102" y="f117"/>
                    <a:pt x="f102" y="f118"/>
                  </a:cubicBezTo>
                  <a:cubicBezTo>
                    <a:pt x="f102" y="f13"/>
                    <a:pt x="f102" y="f119"/>
                    <a:pt x="f102" y="f76"/>
                  </a:cubicBezTo>
                  <a:cubicBezTo>
                    <a:pt x="f102" y="f120"/>
                    <a:pt x="f102" y="f121"/>
                    <a:pt x="f102" y="f122"/>
                  </a:cubicBezTo>
                  <a:cubicBezTo>
                    <a:pt x="f7" y="f123"/>
                    <a:pt x="f7" y="f124"/>
                    <a:pt x="f102" y="f125"/>
                  </a:cubicBezTo>
                  <a:cubicBezTo>
                    <a:pt x="f102" y="f126"/>
                    <a:pt x="f102" y="f127"/>
                    <a:pt x="f102" y="f128"/>
                  </a:cubicBezTo>
                  <a:cubicBezTo>
                    <a:pt x="f102" y="f129"/>
                    <a:pt x="f102" y="f130"/>
                    <a:pt x="f131" y="f132"/>
                  </a:cubicBezTo>
                  <a:cubicBezTo>
                    <a:pt x="f131" y="f132"/>
                    <a:pt x="f131" y="f132"/>
                    <a:pt x="f131" y="f132"/>
                  </a:cubicBezTo>
                  <a:cubicBezTo>
                    <a:pt x="f131" y="f132"/>
                    <a:pt x="f131" y="f132"/>
                    <a:pt x="f131" y="f132"/>
                  </a:cubicBezTo>
                  <a:cubicBezTo>
                    <a:pt x="f131" y="f133"/>
                    <a:pt x="f134" y="f135"/>
                    <a:pt x="f136" y="f137"/>
                  </a:cubicBezTo>
                  <a:cubicBezTo>
                    <a:pt x="f136" y="f138"/>
                    <a:pt x="f136" y="f139"/>
                    <a:pt x="f140" y="f27"/>
                  </a:cubicBezTo>
                  <a:cubicBezTo>
                    <a:pt x="f87" y="f141"/>
                    <a:pt x="f142" y="f143"/>
                    <a:pt x="f107" y="f144"/>
                  </a:cubicBezTo>
                  <a:cubicBezTo>
                    <a:pt x="f107" y="f144"/>
                    <a:pt x="f107" y="f144"/>
                    <a:pt x="f107" y="f144"/>
                  </a:cubicBezTo>
                  <a:cubicBezTo>
                    <a:pt x="f107" y="f144"/>
                    <a:pt x="f107" y="f144"/>
                    <a:pt x="f107" y="f144"/>
                  </a:cubicBezTo>
                  <a:cubicBezTo>
                    <a:pt x="f94" y="f145"/>
                    <a:pt x="f146" y="f6"/>
                    <a:pt x="f147" y="f6"/>
                  </a:cubicBezTo>
                  <a:cubicBezTo>
                    <a:pt x="f148" y="f6"/>
                    <a:pt x="f149" y="f6"/>
                    <a:pt x="f150" y="f6"/>
                  </a:cubicBezTo>
                  <a:cubicBezTo>
                    <a:pt x="f151" y="f6"/>
                    <a:pt x="f152" y="f153"/>
                    <a:pt x="f133" y="f154"/>
                  </a:cubicBezTo>
                  <a:cubicBezTo>
                    <a:pt x="f155" y="f156"/>
                    <a:pt x="f153" y="f59"/>
                    <a:pt x="f157" y="f158"/>
                  </a:cubicBezTo>
                  <a:cubicBezTo>
                    <a:pt x="f153" y="f159"/>
                    <a:pt x="f153" y="f160"/>
                    <a:pt x="f153" y="f161"/>
                  </a:cubicBezTo>
                  <a:cubicBezTo>
                    <a:pt x="f153" y="f162"/>
                    <a:pt x="f153" y="f163"/>
                    <a:pt x="f153" y="f127"/>
                  </a:cubicBezTo>
                  <a:cubicBezTo>
                    <a:pt x="f153" y="f164"/>
                    <a:pt x="f153" y="f165"/>
                    <a:pt x="f153" y="f166"/>
                  </a:cubicBezTo>
                  <a:cubicBezTo>
                    <a:pt x="f153" y="f167"/>
                    <a:pt x="f153" y="f168"/>
                    <a:pt x="f153" y="f169"/>
                  </a:cubicBezTo>
                  <a:cubicBezTo>
                    <a:pt x="f153" y="f170"/>
                    <a:pt x="f153" y="f171"/>
                    <a:pt x="f153" y="f172"/>
                  </a:cubicBezTo>
                  <a:cubicBezTo>
                    <a:pt x="f6" y="f173"/>
                    <a:pt x="f153" y="f174"/>
                    <a:pt x="f153" y="f175"/>
                  </a:cubicBezTo>
                  <a:cubicBezTo>
                    <a:pt x="f153" y="f176"/>
                    <a:pt x="f157" y="f177"/>
                    <a:pt x="f153" y="f178"/>
                  </a:cubicBezTo>
                  <a:cubicBezTo>
                    <a:pt x="f6" y="f179"/>
                    <a:pt x="f153" y="f180"/>
                    <a:pt x="f157" y="f181"/>
                  </a:cubicBezTo>
                  <a:cubicBezTo>
                    <a:pt x="f157" y="f181"/>
                    <a:pt x="f157" y="f181"/>
                    <a:pt x="f157" y="f182"/>
                  </a:cubicBezTo>
                  <a:cubicBezTo>
                    <a:pt x="f157" y="f182"/>
                    <a:pt x="f157" y="f182"/>
                    <a:pt x="f157" y="f182"/>
                  </a:cubicBezTo>
                  <a:cubicBezTo>
                    <a:pt x="f157" y="f182"/>
                    <a:pt x="f157" y="f182"/>
                    <a:pt x="f157" y="f182"/>
                  </a:cubicBezTo>
                  <a:cubicBezTo>
                    <a:pt x="f157" y="f181"/>
                    <a:pt x="f157" y="f181"/>
                    <a:pt x="f157" y="f181"/>
                  </a:cubicBezTo>
                  <a:cubicBezTo>
                    <a:pt x="f153" y="f183"/>
                    <a:pt x="f6" y="f184"/>
                    <a:pt x="f157" y="f185"/>
                  </a:cubicBezTo>
                  <a:cubicBezTo>
                    <a:pt x="f157" y="f185"/>
                    <a:pt x="f157" y="f185"/>
                    <a:pt x="f157" y="f186"/>
                  </a:cubicBezTo>
                  <a:cubicBezTo>
                    <a:pt x="f157" y="f186"/>
                    <a:pt x="f157" y="f186"/>
                    <a:pt x="f157" y="f186"/>
                  </a:cubicBezTo>
                  <a:cubicBezTo>
                    <a:pt x="f157" y="f185"/>
                    <a:pt x="f157" y="f185"/>
                    <a:pt x="f157" y="f185"/>
                  </a:cubicBezTo>
                  <a:cubicBezTo>
                    <a:pt x="f153" y="f15"/>
                    <a:pt x="f153" y="f187"/>
                    <a:pt x="f153" y="f188"/>
                  </a:cubicBezTo>
                  <a:cubicBezTo>
                    <a:pt x="f153" y="f189"/>
                    <a:pt x="f153" y="f190"/>
                    <a:pt x="f153" y="f191"/>
                  </a:cubicBezTo>
                  <a:cubicBezTo>
                    <a:pt x="f153" y="f192"/>
                    <a:pt x="f153" y="f193"/>
                    <a:pt x="f153" y="f194"/>
                  </a:cubicBezTo>
                  <a:cubicBezTo>
                    <a:pt x="f153" y="f195"/>
                    <a:pt x="f153" y="f196"/>
                    <a:pt x="f153" y="f197"/>
                  </a:cubicBezTo>
                  <a:cubicBezTo>
                    <a:pt x="f153" y="f198"/>
                    <a:pt x="f157" y="f199"/>
                    <a:pt x="f153" y="f200"/>
                  </a:cubicBezTo>
                  <a:cubicBezTo>
                    <a:pt x="f153" y="f201"/>
                    <a:pt x="f6" y="f202"/>
                    <a:pt x="f157" y="f203"/>
                  </a:cubicBezTo>
                  <a:cubicBezTo>
                    <a:pt x="f157" y="f203"/>
                    <a:pt x="f157" y="f203"/>
                    <a:pt x="f157" y="f203"/>
                  </a:cubicBezTo>
                  <a:cubicBezTo>
                    <a:pt x="f157" y="f203"/>
                    <a:pt x="f157" y="f203"/>
                    <a:pt x="f157" y="f203"/>
                  </a:cubicBezTo>
                  <a:cubicBezTo>
                    <a:pt x="f153" y="f204"/>
                    <a:pt x="f6" y="f205"/>
                    <a:pt x="f157" y="f206"/>
                  </a:cubicBezTo>
                  <a:cubicBezTo>
                    <a:pt x="f157" y="f206"/>
                    <a:pt x="f157" y="f206"/>
                    <a:pt x="f157" y="f206"/>
                  </a:cubicBezTo>
                  <a:cubicBezTo>
                    <a:pt x="f157" y="f206"/>
                    <a:pt x="f157" y="f206"/>
                    <a:pt x="f157" y="f206"/>
                  </a:cubicBezTo>
                  <a:cubicBezTo>
                    <a:pt x="f157" y="f207"/>
                    <a:pt x="f153" y="f208"/>
                    <a:pt x="f153" y="f209"/>
                  </a:cubicBezTo>
                  <a:cubicBezTo>
                    <a:pt x="f153" y="f210"/>
                    <a:pt x="f153" y="f211"/>
                    <a:pt x="f153" y="f212"/>
                  </a:cubicBezTo>
                  <a:cubicBezTo>
                    <a:pt x="f153" y="f213"/>
                    <a:pt x="f154" y="f214"/>
                    <a:pt x="f215" y="f216"/>
                  </a:cubicBezTo>
                  <a:cubicBezTo>
                    <a:pt x="f217" y="f218"/>
                    <a:pt x="f32" y="f8"/>
                    <a:pt x="f164" y="f8"/>
                  </a:cubicBezTo>
                  <a:cubicBezTo>
                    <a:pt x="f219" y="f8"/>
                    <a:pt x="f220" y="f8"/>
                    <a:pt x="f221" y="f8"/>
                  </a:cubicBezTo>
                  <a:cubicBezTo>
                    <a:pt x="f222" y="f8"/>
                    <a:pt x="f74" y="f223"/>
                    <a:pt x="f224" y="f225"/>
                  </a:cubicBezTo>
                  <a:cubicBezTo>
                    <a:pt x="f79" y="f226"/>
                    <a:pt x="f227" y="f228"/>
                    <a:pt x="f112" y="f229"/>
                  </a:cubicBezTo>
                  <a:cubicBezTo>
                    <a:pt x="f230" y="f231"/>
                    <a:pt x="f232" y="f233"/>
                    <a:pt x="f234" y="f235"/>
                  </a:cubicBezTo>
                  <a:cubicBezTo>
                    <a:pt x="f236" y="f237"/>
                    <a:pt x="f238" y="f239"/>
                    <a:pt x="f9" y="f10"/>
                  </a:cubicBezTo>
                  <a:close/>
                  <a:moveTo>
                    <a:pt x="f143" y="f52"/>
                  </a:moveTo>
                  <a:cubicBezTo>
                    <a:pt x="f38" y="f52"/>
                    <a:pt x="f143" y="f240"/>
                    <a:pt x="f143" y="f240"/>
                  </a:cubicBezTo>
                  <a:cubicBezTo>
                    <a:pt x="f143" y="f240"/>
                    <a:pt x="f143" y="f52"/>
                    <a:pt x="f143" y="f52"/>
                  </a:cubicBezTo>
                  <a:close/>
                  <a:moveTo>
                    <a:pt x="f241" y="f242"/>
                  </a:moveTo>
                  <a:cubicBezTo>
                    <a:pt x="f241" y="f242"/>
                    <a:pt x="f241" y="f242"/>
                    <a:pt x="f241" y="f242"/>
                  </a:cubicBezTo>
                  <a:cubicBezTo>
                    <a:pt x="f241" y="f242"/>
                    <a:pt x="f241" y="f242"/>
                    <a:pt x="f241" y="f242"/>
                  </a:cubicBezTo>
                  <a:cubicBezTo>
                    <a:pt x="f241" y="f242"/>
                    <a:pt x="f241" y="f242"/>
                    <a:pt x="f241" y="f242"/>
                  </a:cubicBezTo>
                  <a:cubicBezTo>
                    <a:pt x="f241" y="f242"/>
                    <a:pt x="f241" y="f242"/>
                    <a:pt x="f241" y="f242"/>
                  </a:cubicBezTo>
                  <a:close/>
                  <a:moveTo>
                    <a:pt x="f243" y="f244"/>
                  </a:moveTo>
                  <a:cubicBezTo>
                    <a:pt x="f2" y="f245"/>
                    <a:pt x="f2" y="f245"/>
                    <a:pt x="f246" y="f245"/>
                  </a:cubicBezTo>
                  <a:cubicBezTo>
                    <a:pt x="f2" y="f245"/>
                    <a:pt x="f2" y="f245"/>
                    <a:pt x="f243" y="f244"/>
                  </a:cubicBezTo>
                  <a:close/>
                  <a:moveTo>
                    <a:pt x="f247" y="f245"/>
                  </a:moveTo>
                  <a:cubicBezTo>
                    <a:pt x="f247" y="f245"/>
                    <a:pt x="f247" y="f245"/>
                    <a:pt x="f247" y="f245"/>
                  </a:cubicBezTo>
                  <a:cubicBezTo>
                    <a:pt x="f247" y="f245"/>
                    <a:pt x="f247" y="f245"/>
                    <a:pt x="f247" y="f245"/>
                  </a:cubicBezTo>
                  <a:cubicBezTo>
                    <a:pt x="f247" y="f245"/>
                    <a:pt x="f247" y="f245"/>
                    <a:pt x="f247" y="f245"/>
                  </a:cubicBezTo>
                  <a:close/>
                  <a:moveTo>
                    <a:pt x="f248" y="f244"/>
                  </a:moveTo>
                  <a:cubicBezTo>
                    <a:pt x="f248" y="f245"/>
                    <a:pt x="f248" y="f245"/>
                    <a:pt x="f248" y="f245"/>
                  </a:cubicBezTo>
                  <a:cubicBezTo>
                    <a:pt x="f248" y="f245"/>
                    <a:pt x="f249" y="f245"/>
                    <a:pt x="f249" y="f244"/>
                  </a:cubicBezTo>
                  <a:cubicBezTo>
                    <a:pt x="f248" y="f244"/>
                    <a:pt x="f248" y="f244"/>
                    <a:pt x="f248" y="f244"/>
                  </a:cubicBezTo>
                  <a:close/>
                  <a:moveTo>
                    <a:pt x="f250" y="f251"/>
                  </a:moveTo>
                  <a:cubicBezTo>
                    <a:pt x="f252" y="f251"/>
                    <a:pt x="f253" y="f254"/>
                    <a:pt x="f32" y="f33"/>
                  </a:cubicBezTo>
                  <a:cubicBezTo>
                    <a:pt x="f253" y="f33"/>
                    <a:pt x="f252" y="f254"/>
                    <a:pt x="f250" y="f251"/>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1" name="Freeform 80">
              <a:extLst>
                <a:ext uri="{FF2B5EF4-FFF2-40B4-BE49-F238E27FC236}">
                  <a16:creationId xmlns:a16="http://schemas.microsoft.com/office/drawing/2014/main" id="{CABD221E-AD1F-3D50-0431-EC5C194E1394}"/>
                </a:ext>
              </a:extLst>
            </p:cNvPr>
            <p:cNvSpPr/>
            <p:nvPr/>
          </p:nvSpPr>
          <p:spPr>
            <a:xfrm>
              <a:off x="8054629" y="4840440"/>
              <a:ext cx="612254" cy="639467"/>
            </a:xfrm>
            <a:custGeom>
              <a:avLst/>
              <a:gdLst>
                <a:gd name="f0" fmla="val 10800000"/>
                <a:gd name="f1" fmla="val 5400000"/>
                <a:gd name="f2" fmla="val 180"/>
                <a:gd name="f3" fmla="val w"/>
                <a:gd name="f4" fmla="val h"/>
                <a:gd name="f5" fmla="val 0"/>
                <a:gd name="f6" fmla="val 676"/>
                <a:gd name="f7" fmla="val 706"/>
                <a:gd name="f8" fmla="val 578"/>
                <a:gd name="f9" fmla="val 133"/>
                <a:gd name="f10" fmla="val 469"/>
                <a:gd name="f11" fmla="val 22"/>
                <a:gd name="f12" fmla="val 298"/>
                <a:gd name="f13" fmla="val 165"/>
                <a:gd name="f14" fmla="val 80"/>
                <a:gd name="f15" fmla="val 93"/>
                <a:gd name="f16" fmla="val 123"/>
                <a:gd name="f17" fmla="val 44"/>
                <a:gd name="f18" fmla="val 185"/>
                <a:gd name="f19" fmla="val 18"/>
                <a:gd name="f20" fmla="val 265"/>
                <a:gd name="f21" fmla="val 15"/>
                <a:gd name="f22" fmla="val 274"/>
                <a:gd name="f23" fmla="val 13"/>
                <a:gd name="f24" fmla="val 282"/>
                <a:gd name="f25" fmla="val 10"/>
                <a:gd name="f26" fmla="val 291"/>
                <a:gd name="f27" fmla="val 8"/>
                <a:gd name="f28" fmla="val 300"/>
                <a:gd name="f29" fmla="val 5"/>
                <a:gd name="f30" fmla="val 310"/>
                <a:gd name="f31" fmla="val 320"/>
                <a:gd name="f32" fmla="val 4"/>
                <a:gd name="f33" fmla="val 329"/>
                <a:gd name="f34" fmla="val 2"/>
                <a:gd name="f35" fmla="val 337"/>
                <a:gd name="f36" fmla="val 345"/>
                <a:gd name="f37" fmla="val 365"/>
                <a:gd name="f38" fmla="val 1"/>
                <a:gd name="f39" fmla="val 386"/>
                <a:gd name="f40" fmla="val 3"/>
                <a:gd name="f41" fmla="val 406"/>
                <a:gd name="f42" fmla="val 414"/>
                <a:gd name="f43" fmla="val 421"/>
                <a:gd name="f44" fmla="val 6"/>
                <a:gd name="f45" fmla="val 429"/>
                <a:gd name="f46" fmla="val 7"/>
                <a:gd name="f47" fmla="val 434"/>
                <a:gd name="f48" fmla="val 9"/>
                <a:gd name="f49" fmla="val 440"/>
                <a:gd name="f50" fmla="val 445"/>
                <a:gd name="f51" fmla="val 449"/>
                <a:gd name="f52" fmla="val 11"/>
                <a:gd name="f53" fmla="val 452"/>
                <a:gd name="f54" fmla="val 456"/>
                <a:gd name="f55" fmla="val 460"/>
                <a:gd name="f56" fmla="val 464"/>
                <a:gd name="f57" fmla="val 16"/>
                <a:gd name="f58" fmla="val 467"/>
                <a:gd name="f59" fmla="val 468"/>
                <a:gd name="f60" fmla="val 39"/>
                <a:gd name="f61" fmla="val 540"/>
                <a:gd name="f62" fmla="val 598"/>
                <a:gd name="f63" fmla="val 141"/>
                <a:gd name="f64" fmla="val 642"/>
                <a:gd name="f65" fmla="val 193"/>
                <a:gd name="f66" fmla="val 680"/>
                <a:gd name="f67" fmla="val 253"/>
                <a:gd name="f68" fmla="val 701"/>
                <a:gd name="f69" fmla="val 318"/>
                <a:gd name="f70" fmla="val 705"/>
                <a:gd name="f71" fmla="val 333"/>
                <a:gd name="f72" fmla="val 349"/>
                <a:gd name="f73" fmla="val 366"/>
                <a:gd name="f74" fmla="val 364"/>
                <a:gd name="f75" fmla="val 363"/>
                <a:gd name="f76" fmla="val 699"/>
                <a:gd name="f77" fmla="val 361"/>
                <a:gd name="f78" fmla="val 696"/>
                <a:gd name="f79" fmla="val 332"/>
                <a:gd name="f80" fmla="val 645"/>
                <a:gd name="f81" fmla="val 302"/>
                <a:gd name="f82" fmla="val 594"/>
                <a:gd name="f83" fmla="val 272"/>
                <a:gd name="f84" fmla="val 543"/>
                <a:gd name="f85" fmla="val 245"/>
                <a:gd name="f86" fmla="val 496"/>
                <a:gd name="f87" fmla="val 242"/>
                <a:gd name="f88" fmla="val 448"/>
                <a:gd name="f89" fmla="val 399"/>
                <a:gd name="f90" fmla="val 269"/>
                <a:gd name="f91" fmla="val 389"/>
                <a:gd name="f92" fmla="val 275"/>
                <a:gd name="f93" fmla="val 381"/>
                <a:gd name="f94" fmla="val 281"/>
                <a:gd name="f95" fmla="val 372"/>
                <a:gd name="f96" fmla="val 292"/>
                <a:gd name="f97" fmla="val 303"/>
                <a:gd name="f98" fmla="val 350"/>
                <a:gd name="f99" fmla="val 316"/>
                <a:gd name="f100" fmla="val 341"/>
                <a:gd name="f101" fmla="val 326"/>
                <a:gd name="f102" fmla="val 335"/>
                <a:gd name="f103" fmla="val 330"/>
                <a:gd name="f104" fmla="val 327"/>
                <a:gd name="f105" fmla="val 348"/>
                <a:gd name="f106" fmla="val 351"/>
                <a:gd name="f107" fmla="val 324"/>
                <a:gd name="f108" fmla="val 354"/>
                <a:gd name="f109" fmla="val 323"/>
                <a:gd name="f110" fmla="val 371"/>
                <a:gd name="f111" fmla="val 319"/>
                <a:gd name="f112" fmla="val 457"/>
                <a:gd name="f113" fmla="val 523"/>
                <a:gd name="f114" fmla="val 393"/>
                <a:gd name="f115" fmla="val 541"/>
                <a:gd name="f116" fmla="val 424"/>
                <a:gd name="f117" fmla="val 558"/>
                <a:gd name="f118" fmla="val 455"/>
                <a:gd name="f119" fmla="val 576"/>
                <a:gd name="f120" fmla="val 486"/>
                <a:gd name="f121" fmla="val 590"/>
                <a:gd name="f122" fmla="val 510"/>
                <a:gd name="f123" fmla="val 603"/>
                <a:gd name="f124" fmla="val 533"/>
                <a:gd name="f125" fmla="val 617"/>
                <a:gd name="f126" fmla="val 557"/>
                <a:gd name="f127" fmla="val 619"/>
                <a:gd name="f128" fmla="val 554"/>
                <a:gd name="f129" fmla="val 620"/>
                <a:gd name="f130" fmla="val 553"/>
                <a:gd name="f131" fmla="val 622"/>
                <a:gd name="f132" fmla="val 551"/>
                <a:gd name="f133" fmla="val 656"/>
                <a:gd name="f134" fmla="val 497"/>
                <a:gd name="f135" fmla="val 674"/>
                <a:gd name="f136" fmla="val 438"/>
                <a:gd name="f137" fmla="val 675"/>
                <a:gd name="f138" fmla="val 374"/>
                <a:gd name="f139" fmla="val 643"/>
                <a:gd name="f140" fmla="val 200"/>
                <a:gd name="f141" fmla="+- 0 0 -90"/>
                <a:gd name="f142" fmla="*/ f3 1 676"/>
                <a:gd name="f143" fmla="*/ f4 1 706"/>
                <a:gd name="f144" fmla="+- f7 0 f5"/>
                <a:gd name="f145" fmla="+- f6 0 f5"/>
                <a:gd name="f146" fmla="*/ f141 f0 1"/>
                <a:gd name="f147" fmla="*/ f145 1 676"/>
                <a:gd name="f148" fmla="*/ f144 1 706"/>
                <a:gd name="f149" fmla="*/ 578 f145 1"/>
                <a:gd name="f150" fmla="*/ 133 f144 1"/>
                <a:gd name="f151" fmla="*/ 165 f145 1"/>
                <a:gd name="f152" fmla="*/ 80 f144 1"/>
                <a:gd name="f153" fmla="*/ 18 f145 1"/>
                <a:gd name="f154" fmla="*/ 265 f144 1"/>
                <a:gd name="f155" fmla="*/ 10 f145 1"/>
                <a:gd name="f156" fmla="*/ 291 f144 1"/>
                <a:gd name="f157" fmla="*/ 5 f145 1"/>
                <a:gd name="f158" fmla="*/ 320 f144 1"/>
                <a:gd name="f159" fmla="*/ 2 f145 1"/>
                <a:gd name="f160" fmla="*/ 345 f144 1"/>
                <a:gd name="f161" fmla="*/ 3 f145 1"/>
                <a:gd name="f162" fmla="*/ 406 f144 1"/>
                <a:gd name="f163" fmla="*/ 6 f145 1"/>
                <a:gd name="f164" fmla="*/ 429 f144 1"/>
                <a:gd name="f165" fmla="*/ 445 f144 1"/>
                <a:gd name="f166" fmla="*/ 13 f145 1"/>
                <a:gd name="f167" fmla="*/ 456 f144 1"/>
                <a:gd name="f168" fmla="*/ 16 f145 1"/>
                <a:gd name="f169" fmla="*/ 467 f144 1"/>
                <a:gd name="f170" fmla="*/ 469 f144 1"/>
                <a:gd name="f171" fmla="*/ 141 f145 1"/>
                <a:gd name="f172" fmla="*/ 642 f144 1"/>
                <a:gd name="f173" fmla="*/ 318 f145 1"/>
                <a:gd name="f174" fmla="*/ 705 f144 1"/>
                <a:gd name="f175" fmla="*/ 366 f145 1"/>
                <a:gd name="f176" fmla="*/ 361 f145 1"/>
                <a:gd name="f177" fmla="*/ 696 f144 1"/>
                <a:gd name="f178" fmla="*/ 272 f145 1"/>
                <a:gd name="f179" fmla="*/ 543 f144 1"/>
                <a:gd name="f180" fmla="*/ 265 f145 1"/>
                <a:gd name="f181" fmla="*/ 399 f144 1"/>
                <a:gd name="f182" fmla="*/ 281 f145 1"/>
                <a:gd name="f183" fmla="*/ 372 f144 1"/>
                <a:gd name="f184" fmla="*/ 316 f145 1"/>
                <a:gd name="f185" fmla="*/ 341 f144 1"/>
                <a:gd name="f186" fmla="*/ 345 f145 1"/>
                <a:gd name="f187" fmla="*/ 327 f144 1"/>
                <a:gd name="f188" fmla="*/ 354 f145 1"/>
                <a:gd name="f189" fmla="*/ 323 f144 1"/>
                <a:gd name="f190" fmla="*/ 406 f145 1"/>
                <a:gd name="f191" fmla="*/ 319 f144 1"/>
                <a:gd name="f192" fmla="*/ 523 f145 1"/>
                <a:gd name="f193" fmla="*/ 393 f144 1"/>
                <a:gd name="f194" fmla="*/ 576 f145 1"/>
                <a:gd name="f195" fmla="*/ 486 f144 1"/>
                <a:gd name="f196" fmla="*/ 617 f145 1"/>
                <a:gd name="f197" fmla="*/ 557 f144 1"/>
                <a:gd name="f198" fmla="*/ 622 f145 1"/>
                <a:gd name="f199" fmla="*/ 551 f144 1"/>
                <a:gd name="f200" fmla="*/ 675 f145 1"/>
                <a:gd name="f201" fmla="*/ 374 f144 1"/>
                <a:gd name="f202" fmla="*/ f146 1 f2"/>
                <a:gd name="f203" fmla="*/ f149 1 676"/>
                <a:gd name="f204" fmla="*/ f150 1 706"/>
                <a:gd name="f205" fmla="*/ f151 1 676"/>
                <a:gd name="f206" fmla="*/ f152 1 706"/>
                <a:gd name="f207" fmla="*/ f153 1 676"/>
                <a:gd name="f208" fmla="*/ f154 1 706"/>
                <a:gd name="f209" fmla="*/ f155 1 676"/>
                <a:gd name="f210" fmla="*/ f156 1 706"/>
                <a:gd name="f211" fmla="*/ f157 1 676"/>
                <a:gd name="f212" fmla="*/ f158 1 706"/>
                <a:gd name="f213" fmla="*/ f159 1 676"/>
                <a:gd name="f214" fmla="*/ f160 1 706"/>
                <a:gd name="f215" fmla="*/ f161 1 676"/>
                <a:gd name="f216" fmla="*/ f162 1 706"/>
                <a:gd name="f217" fmla="*/ f163 1 676"/>
                <a:gd name="f218" fmla="*/ f164 1 706"/>
                <a:gd name="f219" fmla="*/ f165 1 706"/>
                <a:gd name="f220" fmla="*/ f166 1 676"/>
                <a:gd name="f221" fmla="*/ f167 1 706"/>
                <a:gd name="f222" fmla="*/ f168 1 676"/>
                <a:gd name="f223" fmla="*/ f169 1 706"/>
                <a:gd name="f224" fmla="*/ f170 1 706"/>
                <a:gd name="f225" fmla="*/ f171 1 676"/>
                <a:gd name="f226" fmla="*/ f172 1 706"/>
                <a:gd name="f227" fmla="*/ f173 1 676"/>
                <a:gd name="f228" fmla="*/ f174 1 706"/>
                <a:gd name="f229" fmla="*/ f175 1 676"/>
                <a:gd name="f230" fmla="*/ f176 1 676"/>
                <a:gd name="f231" fmla="*/ f177 1 706"/>
                <a:gd name="f232" fmla="*/ f178 1 676"/>
                <a:gd name="f233" fmla="*/ f179 1 706"/>
                <a:gd name="f234" fmla="*/ f180 1 676"/>
                <a:gd name="f235" fmla="*/ f181 1 706"/>
                <a:gd name="f236" fmla="*/ f182 1 676"/>
                <a:gd name="f237" fmla="*/ f183 1 706"/>
                <a:gd name="f238" fmla="*/ f184 1 676"/>
                <a:gd name="f239" fmla="*/ f185 1 706"/>
                <a:gd name="f240" fmla="*/ f186 1 676"/>
                <a:gd name="f241" fmla="*/ f187 1 706"/>
                <a:gd name="f242" fmla="*/ f188 1 676"/>
                <a:gd name="f243" fmla="*/ f189 1 706"/>
                <a:gd name="f244" fmla="*/ f190 1 676"/>
                <a:gd name="f245" fmla="*/ f191 1 706"/>
                <a:gd name="f246" fmla="*/ f192 1 676"/>
                <a:gd name="f247" fmla="*/ f193 1 706"/>
                <a:gd name="f248" fmla="*/ f194 1 676"/>
                <a:gd name="f249" fmla="*/ f195 1 706"/>
                <a:gd name="f250" fmla="*/ f196 1 676"/>
                <a:gd name="f251" fmla="*/ f197 1 706"/>
                <a:gd name="f252" fmla="*/ f198 1 676"/>
                <a:gd name="f253" fmla="*/ f199 1 706"/>
                <a:gd name="f254" fmla="*/ f200 1 676"/>
                <a:gd name="f255" fmla="*/ f201 1 706"/>
                <a:gd name="f256" fmla="*/ 0 1 f147"/>
                <a:gd name="f257" fmla="*/ f6 1 f147"/>
                <a:gd name="f258" fmla="*/ 0 1 f148"/>
                <a:gd name="f259" fmla="*/ f7 1 f148"/>
                <a:gd name="f260" fmla="+- f202 0 f1"/>
                <a:gd name="f261" fmla="*/ f203 1 f147"/>
                <a:gd name="f262" fmla="*/ f204 1 f148"/>
                <a:gd name="f263" fmla="*/ f205 1 f147"/>
                <a:gd name="f264" fmla="*/ f206 1 f148"/>
                <a:gd name="f265" fmla="*/ f207 1 f147"/>
                <a:gd name="f266" fmla="*/ f208 1 f148"/>
                <a:gd name="f267" fmla="*/ f209 1 f147"/>
                <a:gd name="f268" fmla="*/ f210 1 f148"/>
                <a:gd name="f269" fmla="*/ f211 1 f147"/>
                <a:gd name="f270" fmla="*/ f212 1 f148"/>
                <a:gd name="f271" fmla="*/ f213 1 f147"/>
                <a:gd name="f272" fmla="*/ f214 1 f148"/>
                <a:gd name="f273" fmla="*/ f215 1 f147"/>
                <a:gd name="f274" fmla="*/ f216 1 f148"/>
                <a:gd name="f275" fmla="*/ f217 1 f147"/>
                <a:gd name="f276" fmla="*/ f218 1 f148"/>
                <a:gd name="f277" fmla="*/ f219 1 f148"/>
                <a:gd name="f278" fmla="*/ f220 1 f147"/>
                <a:gd name="f279" fmla="*/ f221 1 f148"/>
                <a:gd name="f280" fmla="*/ f222 1 f147"/>
                <a:gd name="f281" fmla="*/ f223 1 f148"/>
                <a:gd name="f282" fmla="*/ f224 1 f148"/>
                <a:gd name="f283" fmla="*/ f225 1 f147"/>
                <a:gd name="f284" fmla="*/ f226 1 f148"/>
                <a:gd name="f285" fmla="*/ f227 1 f147"/>
                <a:gd name="f286" fmla="*/ f228 1 f148"/>
                <a:gd name="f287" fmla="*/ f229 1 f147"/>
                <a:gd name="f288" fmla="*/ f230 1 f147"/>
                <a:gd name="f289" fmla="*/ f231 1 f148"/>
                <a:gd name="f290" fmla="*/ f232 1 f147"/>
                <a:gd name="f291" fmla="*/ f233 1 f148"/>
                <a:gd name="f292" fmla="*/ f234 1 f147"/>
                <a:gd name="f293" fmla="*/ f235 1 f148"/>
                <a:gd name="f294" fmla="*/ f236 1 f147"/>
                <a:gd name="f295" fmla="*/ f237 1 f148"/>
                <a:gd name="f296" fmla="*/ f238 1 f147"/>
                <a:gd name="f297" fmla="*/ f239 1 f148"/>
                <a:gd name="f298" fmla="*/ f240 1 f147"/>
                <a:gd name="f299" fmla="*/ f241 1 f148"/>
                <a:gd name="f300" fmla="*/ f242 1 f147"/>
                <a:gd name="f301" fmla="*/ f243 1 f148"/>
                <a:gd name="f302" fmla="*/ f244 1 f147"/>
                <a:gd name="f303" fmla="*/ f245 1 f148"/>
                <a:gd name="f304" fmla="*/ f246 1 f147"/>
                <a:gd name="f305" fmla="*/ f247 1 f148"/>
                <a:gd name="f306" fmla="*/ f248 1 f147"/>
                <a:gd name="f307" fmla="*/ f249 1 f148"/>
                <a:gd name="f308" fmla="*/ f250 1 f147"/>
                <a:gd name="f309" fmla="*/ f251 1 f148"/>
                <a:gd name="f310" fmla="*/ f252 1 f147"/>
                <a:gd name="f311" fmla="*/ f253 1 f148"/>
                <a:gd name="f312" fmla="*/ f254 1 f147"/>
                <a:gd name="f313" fmla="*/ f255 1 f148"/>
                <a:gd name="f314" fmla="*/ f256 f142 1"/>
                <a:gd name="f315" fmla="*/ f257 f142 1"/>
                <a:gd name="f316" fmla="*/ f259 f143 1"/>
                <a:gd name="f317" fmla="*/ f258 f143 1"/>
                <a:gd name="f318" fmla="*/ f261 f142 1"/>
                <a:gd name="f319" fmla="*/ f262 f143 1"/>
                <a:gd name="f320" fmla="*/ f263 f142 1"/>
                <a:gd name="f321" fmla="*/ f264 f143 1"/>
                <a:gd name="f322" fmla="*/ f265 f142 1"/>
                <a:gd name="f323" fmla="*/ f266 f143 1"/>
                <a:gd name="f324" fmla="*/ f267 f142 1"/>
                <a:gd name="f325" fmla="*/ f268 f143 1"/>
                <a:gd name="f326" fmla="*/ f269 f142 1"/>
                <a:gd name="f327" fmla="*/ f270 f143 1"/>
                <a:gd name="f328" fmla="*/ f271 f142 1"/>
                <a:gd name="f329" fmla="*/ f272 f143 1"/>
                <a:gd name="f330" fmla="*/ f273 f142 1"/>
                <a:gd name="f331" fmla="*/ f274 f143 1"/>
                <a:gd name="f332" fmla="*/ f275 f142 1"/>
                <a:gd name="f333" fmla="*/ f276 f143 1"/>
                <a:gd name="f334" fmla="*/ f277 f143 1"/>
                <a:gd name="f335" fmla="*/ f278 f142 1"/>
                <a:gd name="f336" fmla="*/ f279 f143 1"/>
                <a:gd name="f337" fmla="*/ f280 f142 1"/>
                <a:gd name="f338" fmla="*/ f281 f143 1"/>
                <a:gd name="f339" fmla="*/ f282 f143 1"/>
                <a:gd name="f340" fmla="*/ f283 f142 1"/>
                <a:gd name="f341" fmla="*/ f284 f143 1"/>
                <a:gd name="f342" fmla="*/ f285 f142 1"/>
                <a:gd name="f343" fmla="*/ f286 f143 1"/>
                <a:gd name="f344" fmla="*/ f287 f142 1"/>
                <a:gd name="f345" fmla="*/ f288 f142 1"/>
                <a:gd name="f346" fmla="*/ f289 f143 1"/>
                <a:gd name="f347" fmla="*/ f290 f142 1"/>
                <a:gd name="f348" fmla="*/ f291 f143 1"/>
                <a:gd name="f349" fmla="*/ f292 f142 1"/>
                <a:gd name="f350" fmla="*/ f293 f143 1"/>
                <a:gd name="f351" fmla="*/ f294 f142 1"/>
                <a:gd name="f352" fmla="*/ f295 f143 1"/>
                <a:gd name="f353" fmla="*/ f296 f142 1"/>
                <a:gd name="f354" fmla="*/ f297 f143 1"/>
                <a:gd name="f355" fmla="*/ f298 f142 1"/>
                <a:gd name="f356" fmla="*/ f299 f143 1"/>
                <a:gd name="f357" fmla="*/ f300 f142 1"/>
                <a:gd name="f358" fmla="*/ f301 f143 1"/>
                <a:gd name="f359" fmla="*/ f302 f142 1"/>
                <a:gd name="f360" fmla="*/ f303 f143 1"/>
                <a:gd name="f361" fmla="*/ f304 f142 1"/>
                <a:gd name="f362" fmla="*/ f305 f143 1"/>
                <a:gd name="f363" fmla="*/ f306 f142 1"/>
                <a:gd name="f364" fmla="*/ f307 f143 1"/>
                <a:gd name="f365" fmla="*/ f308 f142 1"/>
                <a:gd name="f366" fmla="*/ f309 f143 1"/>
                <a:gd name="f367" fmla="*/ f310 f142 1"/>
                <a:gd name="f368" fmla="*/ f311 f143 1"/>
                <a:gd name="f369" fmla="*/ f312 f142 1"/>
                <a:gd name="f370" fmla="*/ f313 f143 1"/>
              </a:gdLst>
              <a:ahLst/>
              <a:cxnLst>
                <a:cxn ang="3cd4">
                  <a:pos x="hc" y="t"/>
                </a:cxn>
                <a:cxn ang="0">
                  <a:pos x="r" y="vc"/>
                </a:cxn>
                <a:cxn ang="cd4">
                  <a:pos x="hc" y="b"/>
                </a:cxn>
                <a:cxn ang="cd2">
                  <a:pos x="l" y="vc"/>
                </a:cxn>
                <a:cxn ang="f260">
                  <a:pos x="f318" y="f319"/>
                </a:cxn>
                <a:cxn ang="f260">
                  <a:pos x="f320" y="f321"/>
                </a:cxn>
                <a:cxn ang="f260">
                  <a:pos x="f322" y="f323"/>
                </a:cxn>
                <a:cxn ang="f260">
                  <a:pos x="f324" y="f325"/>
                </a:cxn>
                <a:cxn ang="f260">
                  <a:pos x="f324" y="f325"/>
                </a:cxn>
                <a:cxn ang="f260">
                  <a:pos x="f324" y="f325"/>
                </a:cxn>
                <a:cxn ang="f260">
                  <a:pos x="f326" y="f327"/>
                </a:cxn>
                <a:cxn ang="f260">
                  <a:pos x="f328" y="f329"/>
                </a:cxn>
                <a:cxn ang="f260">
                  <a:pos x="f330" y="f331"/>
                </a:cxn>
                <a:cxn ang="f260">
                  <a:pos x="f330" y="f331"/>
                </a:cxn>
                <a:cxn ang="f260">
                  <a:pos x="f332" y="f333"/>
                </a:cxn>
                <a:cxn ang="f260">
                  <a:pos x="f324" y="f334"/>
                </a:cxn>
                <a:cxn ang="f260">
                  <a:pos x="f324" y="f334"/>
                </a:cxn>
                <a:cxn ang="f260">
                  <a:pos x="f324" y="f334"/>
                </a:cxn>
                <a:cxn ang="f260">
                  <a:pos x="f335" y="f336"/>
                </a:cxn>
                <a:cxn ang="f260">
                  <a:pos x="f337" y="f338"/>
                </a:cxn>
                <a:cxn ang="f260">
                  <a:pos x="f337" y="f338"/>
                </a:cxn>
                <a:cxn ang="f260">
                  <a:pos x="f337" y="f339"/>
                </a:cxn>
                <a:cxn ang="f260">
                  <a:pos x="f340" y="f341"/>
                </a:cxn>
                <a:cxn ang="f260">
                  <a:pos x="f342" y="f343"/>
                </a:cxn>
                <a:cxn ang="f260">
                  <a:pos x="f344" y="f343"/>
                </a:cxn>
                <a:cxn ang="f260">
                  <a:pos x="f345" y="f346"/>
                </a:cxn>
                <a:cxn ang="f260">
                  <a:pos x="f347" y="f348"/>
                </a:cxn>
                <a:cxn ang="f260">
                  <a:pos x="f349" y="f350"/>
                </a:cxn>
                <a:cxn ang="f260">
                  <a:pos x="f351" y="f352"/>
                </a:cxn>
                <a:cxn ang="f260">
                  <a:pos x="f351" y="f352"/>
                </a:cxn>
                <a:cxn ang="f260">
                  <a:pos x="f351" y="f352"/>
                </a:cxn>
                <a:cxn ang="f260">
                  <a:pos x="f353" y="f354"/>
                </a:cxn>
                <a:cxn ang="f260">
                  <a:pos x="f355" y="f356"/>
                </a:cxn>
                <a:cxn ang="f260">
                  <a:pos x="f355" y="f356"/>
                </a:cxn>
                <a:cxn ang="f260">
                  <a:pos x="f357" y="f358"/>
                </a:cxn>
                <a:cxn ang="f260">
                  <a:pos x="f359" y="f360"/>
                </a:cxn>
                <a:cxn ang="f260">
                  <a:pos x="f361" y="f362"/>
                </a:cxn>
                <a:cxn ang="f260">
                  <a:pos x="f363" y="f364"/>
                </a:cxn>
                <a:cxn ang="f260">
                  <a:pos x="f365" y="f366"/>
                </a:cxn>
                <a:cxn ang="f260">
                  <a:pos x="f367" y="f368"/>
                </a:cxn>
                <a:cxn ang="f260">
                  <a:pos x="f369" y="f370"/>
                </a:cxn>
                <a:cxn ang="f260">
                  <a:pos x="f318" y="f319"/>
                </a:cxn>
              </a:cxnLst>
              <a:rect l="f314" t="f317" r="f315" b="f316"/>
              <a:pathLst>
                <a:path w="676" h="706">
                  <a:moveTo>
                    <a:pt x="f8" y="f9"/>
                  </a:moveTo>
                  <a:cubicBezTo>
                    <a:pt x="f10" y="f11"/>
                    <a:pt x="f12" y="f5"/>
                    <a:pt x="f13" y="f14"/>
                  </a:cubicBezTo>
                  <a:cubicBezTo>
                    <a:pt x="f15" y="f16"/>
                    <a:pt x="f17" y="f18"/>
                    <a:pt x="f19" y="f20"/>
                  </a:cubicBezTo>
                  <a:cubicBezTo>
                    <a:pt x="f21" y="f22"/>
                    <a:pt x="f23" y="f24"/>
                    <a:pt x="f25" y="f26"/>
                  </a:cubicBezTo>
                  <a:cubicBezTo>
                    <a:pt x="f25" y="f26"/>
                    <a:pt x="f25" y="f26"/>
                    <a:pt x="f25" y="f26"/>
                  </a:cubicBezTo>
                  <a:cubicBezTo>
                    <a:pt x="f25" y="f26"/>
                    <a:pt x="f25" y="f26"/>
                    <a:pt x="f25" y="f26"/>
                  </a:cubicBezTo>
                  <a:cubicBezTo>
                    <a:pt x="f27" y="f28"/>
                    <a:pt x="f29" y="f30"/>
                    <a:pt x="f29" y="f31"/>
                  </a:cubicBezTo>
                  <a:cubicBezTo>
                    <a:pt x="f32" y="f33"/>
                    <a:pt x="f34" y="f35"/>
                    <a:pt x="f34" y="f36"/>
                  </a:cubicBezTo>
                  <a:cubicBezTo>
                    <a:pt x="f5" y="f37"/>
                    <a:pt x="f38" y="f39"/>
                    <a:pt x="f40" y="f41"/>
                  </a:cubicBezTo>
                  <a:cubicBezTo>
                    <a:pt x="f40" y="f41"/>
                    <a:pt x="f40" y="f41"/>
                    <a:pt x="f40" y="f41"/>
                  </a:cubicBezTo>
                  <a:cubicBezTo>
                    <a:pt x="f32" y="f42"/>
                    <a:pt x="f32" y="f43"/>
                    <a:pt x="f44" y="f45"/>
                  </a:cubicBezTo>
                  <a:cubicBezTo>
                    <a:pt x="f46" y="f47"/>
                    <a:pt x="f48" y="f49"/>
                    <a:pt x="f25" y="f50"/>
                  </a:cubicBezTo>
                  <a:cubicBezTo>
                    <a:pt x="f25" y="f50"/>
                    <a:pt x="f25" y="f50"/>
                    <a:pt x="f25" y="f50"/>
                  </a:cubicBezTo>
                  <a:cubicBezTo>
                    <a:pt x="f25" y="f50"/>
                    <a:pt x="f25" y="f50"/>
                    <a:pt x="f25" y="f50"/>
                  </a:cubicBezTo>
                  <a:cubicBezTo>
                    <a:pt x="f25" y="f51"/>
                    <a:pt x="f52" y="f53"/>
                    <a:pt x="f23" y="f54"/>
                  </a:cubicBezTo>
                  <a:cubicBezTo>
                    <a:pt x="f23" y="f55"/>
                    <a:pt x="f23" y="f56"/>
                    <a:pt x="f57" y="f58"/>
                  </a:cubicBezTo>
                  <a:cubicBezTo>
                    <a:pt x="f57" y="f58"/>
                    <a:pt x="f57" y="f58"/>
                    <a:pt x="f57" y="f58"/>
                  </a:cubicBezTo>
                  <a:cubicBezTo>
                    <a:pt x="f57" y="f59"/>
                    <a:pt x="f57" y="f10"/>
                    <a:pt x="f57" y="f10"/>
                  </a:cubicBezTo>
                  <a:cubicBezTo>
                    <a:pt x="f60" y="f61"/>
                    <a:pt x="f14" y="f62"/>
                    <a:pt x="f63" y="f64"/>
                  </a:cubicBezTo>
                  <a:cubicBezTo>
                    <a:pt x="f65" y="f66"/>
                    <a:pt x="f67" y="f68"/>
                    <a:pt x="f69" y="f70"/>
                  </a:cubicBezTo>
                  <a:cubicBezTo>
                    <a:pt x="f71" y="f7"/>
                    <a:pt x="f72" y="f7"/>
                    <a:pt x="f73" y="f70"/>
                  </a:cubicBezTo>
                  <a:cubicBezTo>
                    <a:pt x="f74" y="f68"/>
                    <a:pt x="f75" y="f76"/>
                    <a:pt x="f77" y="f78"/>
                  </a:cubicBezTo>
                  <a:cubicBezTo>
                    <a:pt x="f79" y="f80"/>
                    <a:pt x="f81" y="f82"/>
                    <a:pt x="f83" y="f84"/>
                  </a:cubicBezTo>
                  <a:cubicBezTo>
                    <a:pt x="f85" y="f86"/>
                    <a:pt x="f87" y="f88"/>
                    <a:pt x="f20" y="f89"/>
                  </a:cubicBezTo>
                  <a:cubicBezTo>
                    <a:pt x="f90" y="f91"/>
                    <a:pt x="f92" y="f93"/>
                    <a:pt x="f94" y="f95"/>
                  </a:cubicBezTo>
                  <a:cubicBezTo>
                    <a:pt x="f94" y="f95"/>
                    <a:pt x="f94" y="f95"/>
                    <a:pt x="f94" y="f95"/>
                  </a:cubicBezTo>
                  <a:cubicBezTo>
                    <a:pt x="f94" y="f95"/>
                    <a:pt x="f94" y="f95"/>
                    <a:pt x="f94" y="f95"/>
                  </a:cubicBezTo>
                  <a:cubicBezTo>
                    <a:pt x="f96" y="f77"/>
                    <a:pt x="f97" y="f98"/>
                    <a:pt x="f99" y="f100"/>
                  </a:cubicBezTo>
                  <a:cubicBezTo>
                    <a:pt x="f101" y="f102"/>
                    <a:pt x="f102" y="f103"/>
                    <a:pt x="f36" y="f104"/>
                  </a:cubicBezTo>
                  <a:cubicBezTo>
                    <a:pt x="f36" y="f104"/>
                    <a:pt x="f36" y="f104"/>
                    <a:pt x="f36" y="f104"/>
                  </a:cubicBezTo>
                  <a:cubicBezTo>
                    <a:pt x="f105" y="f101"/>
                    <a:pt x="f106" y="f107"/>
                    <a:pt x="f108" y="f109"/>
                  </a:cubicBezTo>
                  <a:cubicBezTo>
                    <a:pt x="f110" y="f111"/>
                    <a:pt x="f91" y="f69"/>
                    <a:pt x="f41" y="f111"/>
                  </a:cubicBezTo>
                  <a:cubicBezTo>
                    <a:pt x="f112" y="f107"/>
                    <a:pt x="f86" y="f72"/>
                    <a:pt x="f113" y="f114"/>
                  </a:cubicBez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6" y="f94"/>
                    <a:pt x="f139" y="f140"/>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2" name="Freeform 81">
              <a:extLst>
                <a:ext uri="{FF2B5EF4-FFF2-40B4-BE49-F238E27FC236}">
                  <a16:creationId xmlns:a16="http://schemas.microsoft.com/office/drawing/2014/main" id="{87A4316C-8903-ACB6-F9E4-1E9328B52976}"/>
                </a:ext>
              </a:extLst>
            </p:cNvPr>
            <p:cNvSpPr/>
            <p:nvPr/>
          </p:nvSpPr>
          <p:spPr>
            <a:xfrm>
              <a:off x="7904969" y="4733537"/>
              <a:ext cx="894082" cy="874651"/>
            </a:xfrm>
            <a:custGeom>
              <a:avLst/>
              <a:gdLst>
                <a:gd name="f0" fmla="val 10800000"/>
                <a:gd name="f1" fmla="val 5400000"/>
                <a:gd name="f2" fmla="val 180"/>
                <a:gd name="f3" fmla="val w"/>
                <a:gd name="f4" fmla="val h"/>
                <a:gd name="f5" fmla="val 0"/>
                <a:gd name="f6" fmla="val 987"/>
                <a:gd name="f7" fmla="val 966"/>
                <a:gd name="f8" fmla="val 869"/>
                <a:gd name="f9" fmla="val 666"/>
                <a:gd name="f10" fmla="val 894"/>
                <a:gd name="f11" fmla="val 644"/>
                <a:gd name="f12" fmla="val 922"/>
                <a:gd name="f13" fmla="val 631"/>
                <a:gd name="f14" fmla="val 954"/>
                <a:gd name="f15" fmla="val 627"/>
                <a:gd name="f16" fmla="val 959"/>
                <a:gd name="f17" fmla="val 961"/>
                <a:gd name="f18" fmla="val 625"/>
                <a:gd name="f19" fmla="val 962"/>
                <a:gd name="f20" fmla="val 620"/>
                <a:gd name="f21" fmla="val 982"/>
                <a:gd name="f22" fmla="val 553"/>
                <a:gd name="f23" fmla="val 485"/>
                <a:gd name="f24" fmla="val 977"/>
                <a:gd name="f25" fmla="val 416"/>
                <a:gd name="f26" fmla="val 964"/>
                <a:gd name="f27" fmla="val 325"/>
                <a:gd name="f28" fmla="val 928"/>
                <a:gd name="f29" fmla="val 244"/>
                <a:gd name="f30" fmla="val 868"/>
                <a:gd name="f31" fmla="val 175"/>
                <a:gd name="f32" fmla="val 763"/>
                <a:gd name="f33" fmla="val 56"/>
                <a:gd name="f34" fmla="val 630"/>
                <a:gd name="f35" fmla="val 472"/>
                <a:gd name="f36" fmla="val 9"/>
                <a:gd name="f37" fmla="val 390"/>
                <a:gd name="f38" fmla="val 13"/>
                <a:gd name="f39" fmla="val 314"/>
                <a:gd name="f40" fmla="val 39"/>
                <a:gd name="f41" fmla="val 245"/>
                <a:gd name="f42" fmla="val 83"/>
                <a:gd name="f43" fmla="val 82"/>
                <a:gd name="f44" fmla="val 190"/>
                <a:gd name="f45" fmla="val 379"/>
                <a:gd name="f46" fmla="val 34"/>
                <a:gd name="f47" fmla="val 571"/>
                <a:gd name="f48" fmla="val 691"/>
                <a:gd name="f49" fmla="val 116"/>
                <a:gd name="f50" fmla="val 788"/>
                <a:gd name="f51" fmla="val 211"/>
                <a:gd name="f52" fmla="val 863"/>
                <a:gd name="f53" fmla="val 282"/>
                <a:gd name="f54" fmla="val 918"/>
                <a:gd name="f55" fmla="val 363"/>
                <a:gd name="f56" fmla="val 950"/>
                <a:gd name="f57" fmla="val 453"/>
                <a:gd name="f58" fmla="val 960"/>
                <a:gd name="f59" fmla="val 501"/>
                <a:gd name="f60" fmla="val 550"/>
                <a:gd name="f61" fmla="val 963"/>
                <a:gd name="f62" fmla="val 598"/>
                <a:gd name="f63" fmla="val 603"/>
                <a:gd name="f64" fmla="val 953"/>
                <a:gd name="f65" fmla="val 608"/>
                <a:gd name="f66" fmla="val 945"/>
                <a:gd name="f67" fmla="val 592"/>
                <a:gd name="f68" fmla="val 583"/>
                <a:gd name="f69" fmla="val 911"/>
                <a:gd name="f70" fmla="val 573"/>
                <a:gd name="f71" fmla="val 893"/>
                <a:gd name="f72" fmla="val 570"/>
                <a:gd name="f73" fmla="val 889"/>
                <a:gd name="f74" fmla="val 568"/>
                <a:gd name="f75" fmla="val 887"/>
                <a:gd name="f76" fmla="val 563"/>
                <a:gd name="f77" fmla="val 888"/>
                <a:gd name="f78" fmla="val 515"/>
                <a:gd name="f79" fmla="val 895"/>
                <a:gd name="f80" fmla="val 466"/>
                <a:gd name="f81" fmla="val 419"/>
                <a:gd name="f82" fmla="val 883"/>
                <a:gd name="f83" fmla="val 291"/>
                <a:gd name="f84" fmla="val 853"/>
                <a:gd name="f85" fmla="val 197"/>
                <a:gd name="f86" fmla="val 780"/>
                <a:gd name="f87" fmla="val 138"/>
                <a:gd name="f88" fmla="val 663"/>
                <a:gd name="f89" fmla="val 125"/>
                <a:gd name="f90" fmla="val 637"/>
                <a:gd name="f91" fmla="val 609"/>
                <a:gd name="f92" fmla="val 108"/>
                <a:gd name="f93" fmla="val 581"/>
                <a:gd name="f94" fmla="val 106"/>
                <a:gd name="f95" fmla="val 569"/>
                <a:gd name="f96" fmla="val 103"/>
                <a:gd name="f97" fmla="val 557"/>
                <a:gd name="f98" fmla="val 101"/>
                <a:gd name="f99" fmla="val 545"/>
                <a:gd name="f100" fmla="val 544"/>
                <a:gd name="f101" fmla="val 543"/>
                <a:gd name="f102" fmla="val 100"/>
                <a:gd name="f103" fmla="val 542"/>
                <a:gd name="f104" fmla="val 99"/>
                <a:gd name="f105" fmla="val 532"/>
                <a:gd name="f106" fmla="val 98"/>
                <a:gd name="f107" fmla="val 523"/>
                <a:gd name="f108" fmla="val 97"/>
                <a:gd name="f109" fmla="val 514"/>
                <a:gd name="f110" fmla="val 96"/>
                <a:gd name="f111" fmla="val 483"/>
                <a:gd name="f112" fmla="val 102"/>
                <a:gd name="f113" fmla="val 423"/>
                <a:gd name="f114" fmla="val 415"/>
                <a:gd name="f115" fmla="val 104"/>
                <a:gd name="f116" fmla="val 412"/>
                <a:gd name="f117" fmla="val 105"/>
                <a:gd name="f118" fmla="val 405"/>
                <a:gd name="f119" fmla="val 107"/>
                <a:gd name="f120" fmla="val 398"/>
                <a:gd name="f121" fmla="val 391"/>
                <a:gd name="f122" fmla="val 113"/>
                <a:gd name="f123" fmla="val 373"/>
                <a:gd name="f124" fmla="val 118"/>
                <a:gd name="f125" fmla="val 355"/>
                <a:gd name="f126" fmla="val 338"/>
                <a:gd name="f127" fmla="val 208"/>
                <a:gd name="f128" fmla="val 123"/>
                <a:gd name="f129" fmla="val 452"/>
                <a:gd name="f130" fmla="val 20"/>
                <a:gd name="f131" fmla="val 664"/>
                <a:gd name="f132" fmla="val 111"/>
                <a:gd name="f133" fmla="val 198"/>
                <a:gd name="f134" fmla="val 431"/>
                <a:gd name="f135" fmla="val 882"/>
                <a:gd name="f136" fmla="val 636"/>
                <a:gd name="f137" fmla="val 878"/>
                <a:gd name="f138" fmla="val 646"/>
                <a:gd name="f139" fmla="val 874"/>
                <a:gd name="f140" fmla="val 656"/>
                <a:gd name="f141" fmla="val 89"/>
                <a:gd name="f142" fmla="val 552"/>
                <a:gd name="f143" fmla="val 551"/>
                <a:gd name="f144" fmla="val 90"/>
                <a:gd name="f145" fmla="+- 0 0 -90"/>
                <a:gd name="f146" fmla="*/ f3 1 987"/>
                <a:gd name="f147" fmla="*/ f4 1 966"/>
                <a:gd name="f148" fmla="+- f7 0 f5"/>
                <a:gd name="f149" fmla="+- f6 0 f5"/>
                <a:gd name="f150" fmla="*/ f145 f0 1"/>
                <a:gd name="f151" fmla="*/ f149 1 987"/>
                <a:gd name="f152" fmla="*/ f148 1 966"/>
                <a:gd name="f153" fmla="*/ 869 f149 1"/>
                <a:gd name="f154" fmla="*/ 666 f148 1"/>
                <a:gd name="f155" fmla="*/ 954 f149 1"/>
                <a:gd name="f156" fmla="*/ 627 f148 1"/>
                <a:gd name="f157" fmla="*/ 962 f149 1"/>
                <a:gd name="f158" fmla="*/ 620 f148 1"/>
                <a:gd name="f159" fmla="*/ 977 f149 1"/>
                <a:gd name="f160" fmla="*/ 416 f148 1"/>
                <a:gd name="f161" fmla="*/ 868 f149 1"/>
                <a:gd name="f162" fmla="*/ 175 f148 1"/>
                <a:gd name="f163" fmla="*/ 472 f149 1"/>
                <a:gd name="f164" fmla="*/ 9 f148 1"/>
                <a:gd name="f165" fmla="*/ 245 f149 1"/>
                <a:gd name="f166" fmla="*/ 83 f148 1"/>
                <a:gd name="f167" fmla="*/ 34 f149 1"/>
                <a:gd name="f168" fmla="*/ 571 f148 1"/>
                <a:gd name="f169" fmla="*/ 211 f149 1"/>
                <a:gd name="f170" fmla="*/ 863 f148 1"/>
                <a:gd name="f171" fmla="*/ 453 f149 1"/>
                <a:gd name="f172" fmla="*/ 960 f148 1"/>
                <a:gd name="f173" fmla="*/ 598 f149 1"/>
                <a:gd name="f174" fmla="*/ 954 f148 1"/>
                <a:gd name="f175" fmla="*/ 603 f149 1"/>
                <a:gd name="f176" fmla="*/ 945 f148 1"/>
                <a:gd name="f177" fmla="*/ 573 f149 1"/>
                <a:gd name="f178" fmla="*/ 893 f148 1"/>
                <a:gd name="f179" fmla="*/ 563 f149 1"/>
                <a:gd name="f180" fmla="*/ 888 f148 1"/>
                <a:gd name="f181" fmla="*/ 419 f149 1"/>
                <a:gd name="f182" fmla="*/ 883 f148 1"/>
                <a:gd name="f183" fmla="*/ 138 f149 1"/>
                <a:gd name="f184" fmla="*/ 663 f148 1"/>
                <a:gd name="f185" fmla="*/ 108 f149 1"/>
                <a:gd name="f186" fmla="*/ 581 f148 1"/>
                <a:gd name="f187" fmla="*/ 101 f149 1"/>
                <a:gd name="f188" fmla="*/ 545 f148 1"/>
                <a:gd name="f189" fmla="*/ 100 f149 1"/>
                <a:gd name="f190" fmla="*/ 542 f148 1"/>
                <a:gd name="f191" fmla="*/ 97 f149 1"/>
                <a:gd name="f192" fmla="*/ 514 f148 1"/>
                <a:gd name="f193" fmla="*/ 102 f149 1"/>
                <a:gd name="f194" fmla="*/ 423 f148 1"/>
                <a:gd name="f195" fmla="*/ 104 f149 1"/>
                <a:gd name="f196" fmla="*/ 412 f148 1"/>
                <a:gd name="f197" fmla="*/ 391 f148 1"/>
                <a:gd name="f198" fmla="*/ 125 f149 1"/>
                <a:gd name="f199" fmla="*/ 338 f148 1"/>
                <a:gd name="f200" fmla="*/ 664 f149 1"/>
                <a:gd name="f201" fmla="*/ 111 f148 1"/>
                <a:gd name="f202" fmla="*/ 882 f149 1"/>
                <a:gd name="f203" fmla="*/ 636 f148 1"/>
                <a:gd name="f204" fmla="*/ 89 f149 1"/>
                <a:gd name="f205" fmla="*/ 552 f148 1"/>
                <a:gd name="f206" fmla="*/ 551 f148 1"/>
                <a:gd name="f207" fmla="*/ 90 f149 1"/>
                <a:gd name="f208" fmla="*/ f150 1 f2"/>
                <a:gd name="f209" fmla="*/ f153 1 987"/>
                <a:gd name="f210" fmla="*/ f154 1 966"/>
                <a:gd name="f211" fmla="*/ f155 1 987"/>
                <a:gd name="f212" fmla="*/ f156 1 966"/>
                <a:gd name="f213" fmla="*/ f157 1 987"/>
                <a:gd name="f214" fmla="*/ f158 1 966"/>
                <a:gd name="f215" fmla="*/ f159 1 987"/>
                <a:gd name="f216" fmla="*/ f160 1 966"/>
                <a:gd name="f217" fmla="*/ f161 1 987"/>
                <a:gd name="f218" fmla="*/ f162 1 966"/>
                <a:gd name="f219" fmla="*/ f163 1 987"/>
                <a:gd name="f220" fmla="*/ f164 1 966"/>
                <a:gd name="f221" fmla="*/ f165 1 987"/>
                <a:gd name="f222" fmla="*/ f166 1 966"/>
                <a:gd name="f223" fmla="*/ f167 1 987"/>
                <a:gd name="f224" fmla="*/ f168 1 966"/>
                <a:gd name="f225" fmla="*/ f169 1 987"/>
                <a:gd name="f226" fmla="*/ f170 1 966"/>
                <a:gd name="f227" fmla="*/ f171 1 987"/>
                <a:gd name="f228" fmla="*/ f172 1 966"/>
                <a:gd name="f229" fmla="*/ f173 1 987"/>
                <a:gd name="f230" fmla="*/ f174 1 966"/>
                <a:gd name="f231" fmla="*/ f175 1 987"/>
                <a:gd name="f232" fmla="*/ f176 1 966"/>
                <a:gd name="f233" fmla="*/ f177 1 987"/>
                <a:gd name="f234" fmla="*/ f178 1 966"/>
                <a:gd name="f235" fmla="*/ f179 1 987"/>
                <a:gd name="f236" fmla="*/ f180 1 966"/>
                <a:gd name="f237" fmla="*/ f181 1 987"/>
                <a:gd name="f238" fmla="*/ f182 1 966"/>
                <a:gd name="f239" fmla="*/ f183 1 987"/>
                <a:gd name="f240" fmla="*/ f184 1 966"/>
                <a:gd name="f241" fmla="*/ f185 1 987"/>
                <a:gd name="f242" fmla="*/ f186 1 966"/>
                <a:gd name="f243" fmla="*/ f187 1 987"/>
                <a:gd name="f244" fmla="*/ f188 1 966"/>
                <a:gd name="f245" fmla="*/ f189 1 987"/>
                <a:gd name="f246" fmla="*/ f190 1 966"/>
                <a:gd name="f247" fmla="*/ f191 1 987"/>
                <a:gd name="f248" fmla="*/ f192 1 966"/>
                <a:gd name="f249" fmla="*/ f193 1 987"/>
                <a:gd name="f250" fmla="*/ f194 1 966"/>
                <a:gd name="f251" fmla="*/ f195 1 987"/>
                <a:gd name="f252" fmla="*/ f196 1 966"/>
                <a:gd name="f253" fmla="*/ f197 1 966"/>
                <a:gd name="f254" fmla="*/ f198 1 987"/>
                <a:gd name="f255" fmla="*/ f199 1 966"/>
                <a:gd name="f256" fmla="*/ f200 1 987"/>
                <a:gd name="f257" fmla="*/ f201 1 966"/>
                <a:gd name="f258" fmla="*/ f202 1 987"/>
                <a:gd name="f259" fmla="*/ f203 1 966"/>
                <a:gd name="f260" fmla="*/ f204 1 987"/>
                <a:gd name="f261" fmla="*/ f205 1 966"/>
                <a:gd name="f262" fmla="*/ f206 1 966"/>
                <a:gd name="f263" fmla="*/ f207 1 987"/>
                <a:gd name="f264" fmla="*/ 0 1 f151"/>
                <a:gd name="f265" fmla="*/ f6 1 f151"/>
                <a:gd name="f266" fmla="*/ 0 1 f152"/>
                <a:gd name="f267" fmla="*/ f7 1 f152"/>
                <a:gd name="f268" fmla="+- f208 0 f1"/>
                <a:gd name="f269" fmla="*/ f209 1 f151"/>
                <a:gd name="f270" fmla="*/ f210 1 f152"/>
                <a:gd name="f271" fmla="*/ f211 1 f151"/>
                <a:gd name="f272" fmla="*/ f212 1 f152"/>
                <a:gd name="f273" fmla="*/ f213 1 f151"/>
                <a:gd name="f274" fmla="*/ f214 1 f152"/>
                <a:gd name="f275" fmla="*/ f215 1 f151"/>
                <a:gd name="f276" fmla="*/ f216 1 f152"/>
                <a:gd name="f277" fmla="*/ f217 1 f151"/>
                <a:gd name="f278" fmla="*/ f218 1 f152"/>
                <a:gd name="f279" fmla="*/ f219 1 f151"/>
                <a:gd name="f280" fmla="*/ f220 1 f152"/>
                <a:gd name="f281" fmla="*/ f221 1 f151"/>
                <a:gd name="f282" fmla="*/ f222 1 f152"/>
                <a:gd name="f283" fmla="*/ f223 1 f151"/>
                <a:gd name="f284" fmla="*/ f224 1 f152"/>
                <a:gd name="f285" fmla="*/ f225 1 f151"/>
                <a:gd name="f286" fmla="*/ f226 1 f152"/>
                <a:gd name="f287" fmla="*/ f227 1 f151"/>
                <a:gd name="f288" fmla="*/ f228 1 f152"/>
                <a:gd name="f289" fmla="*/ f229 1 f151"/>
                <a:gd name="f290" fmla="*/ f230 1 f152"/>
                <a:gd name="f291" fmla="*/ f231 1 f151"/>
                <a:gd name="f292" fmla="*/ f232 1 f152"/>
                <a:gd name="f293" fmla="*/ f233 1 f151"/>
                <a:gd name="f294" fmla="*/ f234 1 f152"/>
                <a:gd name="f295" fmla="*/ f235 1 f151"/>
                <a:gd name="f296" fmla="*/ f236 1 f152"/>
                <a:gd name="f297" fmla="*/ f237 1 f151"/>
                <a:gd name="f298" fmla="*/ f238 1 f152"/>
                <a:gd name="f299" fmla="*/ f239 1 f151"/>
                <a:gd name="f300" fmla="*/ f240 1 f152"/>
                <a:gd name="f301" fmla="*/ f241 1 f151"/>
                <a:gd name="f302" fmla="*/ f242 1 f152"/>
                <a:gd name="f303" fmla="*/ f243 1 f151"/>
                <a:gd name="f304" fmla="*/ f244 1 f152"/>
                <a:gd name="f305" fmla="*/ f245 1 f151"/>
                <a:gd name="f306" fmla="*/ f246 1 f152"/>
                <a:gd name="f307" fmla="*/ f247 1 f151"/>
                <a:gd name="f308" fmla="*/ f248 1 f152"/>
                <a:gd name="f309" fmla="*/ f249 1 f151"/>
                <a:gd name="f310" fmla="*/ f250 1 f152"/>
                <a:gd name="f311" fmla="*/ f251 1 f151"/>
                <a:gd name="f312" fmla="*/ f252 1 f152"/>
                <a:gd name="f313" fmla="*/ f253 1 f152"/>
                <a:gd name="f314" fmla="*/ f254 1 f151"/>
                <a:gd name="f315" fmla="*/ f255 1 f152"/>
                <a:gd name="f316" fmla="*/ f256 1 f151"/>
                <a:gd name="f317" fmla="*/ f257 1 f152"/>
                <a:gd name="f318" fmla="*/ f258 1 f151"/>
                <a:gd name="f319" fmla="*/ f259 1 f152"/>
                <a:gd name="f320" fmla="*/ f260 1 f151"/>
                <a:gd name="f321" fmla="*/ f261 1 f152"/>
                <a:gd name="f322" fmla="*/ f262 1 f152"/>
                <a:gd name="f323" fmla="*/ f263 1 f151"/>
                <a:gd name="f324" fmla="*/ f264 f146 1"/>
                <a:gd name="f325" fmla="*/ f265 f146 1"/>
                <a:gd name="f326" fmla="*/ f267 f147 1"/>
                <a:gd name="f327" fmla="*/ f266 f147 1"/>
                <a:gd name="f328" fmla="*/ f269 f146 1"/>
                <a:gd name="f329" fmla="*/ f270 f147 1"/>
                <a:gd name="f330" fmla="*/ f271 f146 1"/>
                <a:gd name="f331" fmla="*/ f272 f147 1"/>
                <a:gd name="f332" fmla="*/ f273 f146 1"/>
                <a:gd name="f333" fmla="*/ f274 f147 1"/>
                <a:gd name="f334" fmla="*/ f275 f146 1"/>
                <a:gd name="f335" fmla="*/ f276 f147 1"/>
                <a:gd name="f336" fmla="*/ f277 f146 1"/>
                <a:gd name="f337" fmla="*/ f278 f147 1"/>
                <a:gd name="f338" fmla="*/ f279 f146 1"/>
                <a:gd name="f339" fmla="*/ f280 f147 1"/>
                <a:gd name="f340" fmla="*/ f281 f146 1"/>
                <a:gd name="f341" fmla="*/ f282 f147 1"/>
                <a:gd name="f342" fmla="*/ f283 f146 1"/>
                <a:gd name="f343" fmla="*/ f284 f147 1"/>
                <a:gd name="f344" fmla="*/ f285 f146 1"/>
                <a:gd name="f345" fmla="*/ f286 f147 1"/>
                <a:gd name="f346" fmla="*/ f287 f146 1"/>
                <a:gd name="f347" fmla="*/ f288 f147 1"/>
                <a:gd name="f348" fmla="*/ f289 f146 1"/>
                <a:gd name="f349" fmla="*/ f290 f147 1"/>
                <a:gd name="f350" fmla="*/ f291 f146 1"/>
                <a:gd name="f351" fmla="*/ f292 f147 1"/>
                <a:gd name="f352" fmla="*/ f293 f146 1"/>
                <a:gd name="f353" fmla="*/ f294 f147 1"/>
                <a:gd name="f354" fmla="*/ f295 f146 1"/>
                <a:gd name="f355" fmla="*/ f296 f147 1"/>
                <a:gd name="f356" fmla="*/ f297 f146 1"/>
                <a:gd name="f357" fmla="*/ f298 f147 1"/>
                <a:gd name="f358" fmla="*/ f299 f146 1"/>
                <a:gd name="f359" fmla="*/ f300 f147 1"/>
                <a:gd name="f360" fmla="*/ f301 f146 1"/>
                <a:gd name="f361" fmla="*/ f302 f147 1"/>
                <a:gd name="f362" fmla="*/ f303 f146 1"/>
                <a:gd name="f363" fmla="*/ f304 f147 1"/>
                <a:gd name="f364" fmla="*/ f305 f146 1"/>
                <a:gd name="f365" fmla="*/ f306 f147 1"/>
                <a:gd name="f366" fmla="*/ f307 f146 1"/>
                <a:gd name="f367" fmla="*/ f308 f147 1"/>
                <a:gd name="f368" fmla="*/ f309 f146 1"/>
                <a:gd name="f369" fmla="*/ f310 f147 1"/>
                <a:gd name="f370" fmla="*/ f311 f146 1"/>
                <a:gd name="f371" fmla="*/ f312 f147 1"/>
                <a:gd name="f372" fmla="*/ f313 f147 1"/>
                <a:gd name="f373" fmla="*/ f314 f146 1"/>
                <a:gd name="f374" fmla="*/ f315 f147 1"/>
                <a:gd name="f375" fmla="*/ f316 f146 1"/>
                <a:gd name="f376" fmla="*/ f317 f147 1"/>
                <a:gd name="f377" fmla="*/ f318 f146 1"/>
                <a:gd name="f378" fmla="*/ f319 f147 1"/>
                <a:gd name="f379" fmla="*/ f320 f146 1"/>
                <a:gd name="f380" fmla="*/ f321 f147 1"/>
                <a:gd name="f381" fmla="*/ f322 f147 1"/>
                <a:gd name="f382" fmla="*/ f323 f146 1"/>
              </a:gdLst>
              <a:ahLst/>
              <a:cxnLst>
                <a:cxn ang="3cd4">
                  <a:pos x="hc" y="t"/>
                </a:cxn>
                <a:cxn ang="0">
                  <a:pos x="r" y="vc"/>
                </a:cxn>
                <a:cxn ang="cd4">
                  <a:pos x="hc" y="b"/>
                </a:cxn>
                <a:cxn ang="cd2">
                  <a:pos x="l" y="vc"/>
                </a:cxn>
                <a:cxn ang="f268">
                  <a:pos x="f328" y="f329"/>
                </a:cxn>
                <a:cxn ang="f268">
                  <a:pos x="f330" y="f331"/>
                </a:cxn>
                <a:cxn ang="f268">
                  <a:pos x="f332" y="f333"/>
                </a:cxn>
                <a:cxn ang="f268">
                  <a:pos x="f334" y="f335"/>
                </a:cxn>
                <a:cxn ang="f268">
                  <a:pos x="f336" y="f337"/>
                </a:cxn>
                <a:cxn ang="f268">
                  <a:pos x="f338" y="f339"/>
                </a:cxn>
                <a:cxn ang="f268">
                  <a:pos x="f340" y="f341"/>
                </a:cxn>
                <a:cxn ang="f268">
                  <a:pos x="f342" y="f343"/>
                </a:cxn>
                <a:cxn ang="f268">
                  <a:pos x="f344" y="f345"/>
                </a:cxn>
                <a:cxn ang="f268">
                  <a:pos x="f346" y="f347"/>
                </a:cxn>
                <a:cxn ang="f268">
                  <a:pos x="f348" y="f349"/>
                </a:cxn>
                <a:cxn ang="f268">
                  <a:pos x="f350" y="f351"/>
                </a:cxn>
                <a:cxn ang="f268">
                  <a:pos x="f352" y="f353"/>
                </a:cxn>
                <a:cxn ang="f268">
                  <a:pos x="f354" y="f355"/>
                </a:cxn>
                <a:cxn ang="f268">
                  <a:pos x="f356" y="f357"/>
                </a:cxn>
                <a:cxn ang="f268">
                  <a:pos x="f358" y="f359"/>
                </a:cxn>
                <a:cxn ang="f268">
                  <a:pos x="f360" y="f361"/>
                </a:cxn>
                <a:cxn ang="f268">
                  <a:pos x="f362" y="f363"/>
                </a:cxn>
                <a:cxn ang="f268">
                  <a:pos x="f364" y="f365"/>
                </a:cxn>
                <a:cxn ang="f268">
                  <a:pos x="f366" y="f367"/>
                </a:cxn>
                <a:cxn ang="f268">
                  <a:pos x="f368" y="f369"/>
                </a:cxn>
                <a:cxn ang="f268">
                  <a:pos x="f368" y="f369"/>
                </a:cxn>
                <a:cxn ang="f268">
                  <a:pos x="f370" y="f371"/>
                </a:cxn>
                <a:cxn ang="f268">
                  <a:pos x="f360" y="f372"/>
                </a:cxn>
                <a:cxn ang="f268">
                  <a:pos x="f373" y="f374"/>
                </a:cxn>
                <a:cxn ang="f268">
                  <a:pos x="f375" y="f376"/>
                </a:cxn>
                <a:cxn ang="f268">
                  <a:pos x="f377" y="f378"/>
                </a:cxn>
                <a:cxn ang="f268">
                  <a:pos x="f328" y="f329"/>
                </a:cxn>
                <a:cxn ang="f268">
                  <a:pos x="f379" y="f380"/>
                </a:cxn>
                <a:cxn ang="f268">
                  <a:pos x="f379" y="f381"/>
                </a:cxn>
                <a:cxn ang="f268">
                  <a:pos x="f382" y="f380"/>
                </a:cxn>
                <a:cxn ang="f268">
                  <a:pos x="f379" y="f380"/>
                </a:cxn>
              </a:cxnLst>
              <a:rect l="f324" t="f327" r="f325" b="f326"/>
              <a:pathLst>
                <a:path w="987" h="966">
                  <a:moveTo>
                    <a:pt x="f8" y="f9"/>
                  </a:moveTo>
                  <a:cubicBezTo>
                    <a:pt x="f10" y="f11"/>
                    <a:pt x="f12" y="f13"/>
                    <a:pt x="f14" y="f15"/>
                  </a:cubicBezTo>
                  <a:cubicBezTo>
                    <a:pt x="f16" y="f15"/>
                    <a:pt x="f17" y="f18"/>
                    <a:pt x="f19" y="f20"/>
                  </a:cubicBezTo>
                  <a:cubicBezTo>
                    <a:pt x="f21" y="f22"/>
                    <a:pt x="f6" y="f23"/>
                    <a:pt x="f24" y="f25"/>
                  </a:cubicBezTo>
                  <a:cubicBezTo>
                    <a:pt x="f26" y="f27"/>
                    <a:pt x="f28" y="f29"/>
                    <a:pt x="f30" y="f31"/>
                  </a:cubicBezTo>
                  <a:cubicBezTo>
                    <a:pt x="f32" y="f33"/>
                    <a:pt x="f34" y="f5"/>
                    <a:pt x="f35" y="f36"/>
                  </a:cubicBezTo>
                  <a:cubicBezTo>
                    <a:pt x="f37" y="f38"/>
                    <a:pt x="f39" y="f40"/>
                    <a:pt x="f41" y="f42"/>
                  </a:cubicBezTo>
                  <a:cubicBezTo>
                    <a:pt x="f43" y="f44"/>
                    <a:pt x="f5" y="f45"/>
                    <a:pt x="f46" y="f47"/>
                  </a:cubicBezTo>
                  <a:cubicBezTo>
                    <a:pt x="f33" y="f48"/>
                    <a:pt x="f49" y="f50"/>
                    <a:pt x="f51" y="f52"/>
                  </a:cubicBezTo>
                  <a:cubicBezTo>
                    <a:pt x="f53" y="f54"/>
                    <a:pt x="f55" y="f56"/>
                    <a:pt x="f57" y="f58"/>
                  </a:cubicBezTo>
                  <a:cubicBezTo>
                    <a:pt x="f59" y="f7"/>
                    <a:pt x="f60" y="f61"/>
                    <a:pt x="f62" y="f14"/>
                  </a:cubicBezTo>
                  <a:cubicBezTo>
                    <a:pt x="f63" y="f64"/>
                    <a:pt x="f65" y="f64"/>
                    <a:pt x="f63" y="f66"/>
                  </a:cubicBezTo>
                  <a:cubicBezTo>
                    <a:pt x="f67" y="f28"/>
                    <a:pt x="f68" y="f69"/>
                    <a:pt x="f70" y="f71"/>
                  </a:cubicBezTo>
                  <a:cubicBezTo>
                    <a:pt x="f72" y="f73"/>
                    <a:pt x="f74" y="f75"/>
                    <a:pt x="f76" y="f77"/>
                  </a:cubicBezTo>
                  <a:cubicBezTo>
                    <a:pt x="f78" y="f79"/>
                    <a:pt x="f80" y="f10"/>
                    <a:pt x="f81" y="f82"/>
                  </a:cubicBezTo>
                  <a:cubicBezTo>
                    <a:pt x="f83" y="f84"/>
                    <a:pt x="f85" y="f86"/>
                    <a:pt x="f87" y="f88"/>
                  </a:cubicBezTo>
                  <a:cubicBezTo>
                    <a:pt x="f89" y="f90"/>
                    <a:pt x="f49" y="f91"/>
                    <a:pt x="f92" y="f93"/>
                  </a:cubicBezTo>
                  <a:cubicBezTo>
                    <a:pt x="f94" y="f95"/>
                    <a:pt x="f96" y="f97"/>
                    <a:pt x="f98" y="f99"/>
                  </a:cubicBezTo>
                  <a:cubicBezTo>
                    <a:pt x="f98" y="f100"/>
                    <a:pt x="f98" y="f101"/>
                    <a:pt x="f102" y="f103"/>
                  </a:cubicBezTo>
                  <a:cubicBezTo>
                    <a:pt x="f104" y="f105"/>
                    <a:pt x="f106" y="f107"/>
                    <a:pt x="f108" y="f109"/>
                  </a:cubicBezTo>
                  <a:cubicBezTo>
                    <a:pt x="f110" y="f111"/>
                    <a:pt x="f108" y="f57"/>
                    <a:pt x="f112" y="f113"/>
                  </a:cubicBezTo>
                  <a:cubicBezTo>
                    <a:pt x="f112" y="f113"/>
                    <a:pt x="f112" y="f113"/>
                    <a:pt x="f112" y="f113"/>
                  </a:cubicBezTo>
                  <a:cubicBezTo>
                    <a:pt x="f112" y="f81"/>
                    <a:pt x="f96" y="f114"/>
                    <a:pt x="f115" y="f116"/>
                  </a:cubicBezTo>
                  <a:cubicBezTo>
                    <a:pt x="f117" y="f118"/>
                    <a:pt x="f119" y="f120"/>
                    <a:pt x="f92" y="f121"/>
                  </a:cubicBezTo>
                  <a:cubicBezTo>
                    <a:pt x="f122" y="f123"/>
                    <a:pt x="f124" y="f125"/>
                    <a:pt x="f89" y="f126"/>
                  </a:cubicBezTo>
                  <a:cubicBezTo>
                    <a:pt x="f127" y="f128"/>
                    <a:pt x="f129" y="f130"/>
                    <a:pt x="f131" y="f132"/>
                  </a:cubicBezTo>
                  <a:cubicBezTo>
                    <a:pt x="f30" y="f133"/>
                    <a:pt x="f26" y="f134"/>
                    <a:pt x="f135" y="f136"/>
                  </a:cubicBezTo>
                  <a:cubicBezTo>
                    <a:pt x="f137" y="f138"/>
                    <a:pt x="f139" y="f140"/>
                    <a:pt x="f8" y="f9"/>
                  </a:cubicBezTo>
                  <a:close/>
                  <a:moveTo>
                    <a:pt x="f141" y="f142"/>
                  </a:moveTo>
                  <a:cubicBezTo>
                    <a:pt x="f141" y="f142"/>
                    <a:pt x="f141" y="f143"/>
                    <a:pt x="f141" y="f143"/>
                  </a:cubicBezTo>
                  <a:cubicBezTo>
                    <a:pt x="f144" y="f143"/>
                    <a:pt x="f144" y="f142"/>
                    <a:pt x="f144" y="f142"/>
                  </a:cubicBezTo>
                  <a:cubicBezTo>
                    <a:pt x="f144" y="f142"/>
                    <a:pt x="f144" y="f142"/>
                    <a:pt x="f141" y="f142"/>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3" name="Freeform 82">
              <a:extLst>
                <a:ext uri="{FF2B5EF4-FFF2-40B4-BE49-F238E27FC236}">
                  <a16:creationId xmlns:a16="http://schemas.microsoft.com/office/drawing/2014/main" id="{097E365B-C161-1EB1-4497-C37356CCB947}"/>
                </a:ext>
              </a:extLst>
            </p:cNvPr>
            <p:cNvSpPr/>
            <p:nvPr/>
          </p:nvSpPr>
          <p:spPr>
            <a:xfrm>
              <a:off x="7844719" y="4657734"/>
              <a:ext cx="1034030" cy="1028197"/>
            </a:xfrm>
            <a:custGeom>
              <a:avLst/>
              <a:gdLst>
                <a:gd name="f0" fmla="val 10800000"/>
                <a:gd name="f1" fmla="val 5400000"/>
                <a:gd name="f2" fmla="val 180"/>
                <a:gd name="f3" fmla="val w"/>
                <a:gd name="f4" fmla="val h"/>
                <a:gd name="f5" fmla="val 0"/>
                <a:gd name="f6" fmla="val 1142"/>
                <a:gd name="f7" fmla="val 1136"/>
                <a:gd name="f8" fmla="val 1086"/>
                <a:gd name="f9" fmla="val 719"/>
                <a:gd name="f10" fmla="val 1094"/>
                <a:gd name="f11" fmla="val 722"/>
                <a:gd name="f12" fmla="val 1101"/>
                <a:gd name="f13" fmla="val 725"/>
                <a:gd name="f14" fmla="val 1108"/>
                <a:gd name="f15" fmla="val 729"/>
                <a:gd name="f16" fmla="val 1112"/>
                <a:gd name="f17" fmla="val 731"/>
                <a:gd name="f18" fmla="val 1114"/>
                <a:gd name="f19" fmla="val 732"/>
                <a:gd name="f20" fmla="val 1115"/>
                <a:gd name="f21" fmla="val 726"/>
                <a:gd name="f22" fmla="val 1118"/>
                <a:gd name="f23" fmla="val 713"/>
                <a:gd name="f24" fmla="val 698"/>
                <a:gd name="f25" fmla="val 1123"/>
                <a:gd name="f26" fmla="val 685"/>
                <a:gd name="f27" fmla="val 1130"/>
                <a:gd name="f28" fmla="val 666"/>
                <a:gd name="f29" fmla="val 1132"/>
                <a:gd name="f30" fmla="val 645"/>
                <a:gd name="f31" fmla="val 1134"/>
                <a:gd name="f32" fmla="val 625"/>
                <a:gd name="f33" fmla="val 545"/>
                <a:gd name="f34" fmla="val 1135"/>
                <a:gd name="f35" fmla="val 467"/>
                <a:gd name="f36" fmla="val 1109"/>
                <a:gd name="f37" fmla="val 392"/>
                <a:gd name="f38" fmla="val 1036"/>
                <a:gd name="f39" fmla="val 189"/>
                <a:gd name="f40" fmla="val 894"/>
                <a:gd name="f41" fmla="val 63"/>
                <a:gd name="f42" fmla="val 683"/>
                <a:gd name="f43" fmla="val 15"/>
                <a:gd name="f44" fmla="val 630"/>
                <a:gd name="f45" fmla="val 2"/>
                <a:gd name="f46" fmla="val 576"/>
                <a:gd name="f47" fmla="val 522"/>
                <a:gd name="f48" fmla="val 5"/>
                <a:gd name="f49" fmla="val 440"/>
                <a:gd name="f50" fmla="val 12"/>
                <a:gd name="f51" fmla="val 363"/>
                <a:gd name="f52" fmla="val 35"/>
                <a:gd name="f53" fmla="val 292"/>
                <a:gd name="f54" fmla="val 77"/>
                <a:gd name="f55" fmla="val 122"/>
                <a:gd name="f56" fmla="val 177"/>
                <a:gd name="f57" fmla="val 28"/>
                <a:gd name="f58" fmla="val 326"/>
                <a:gd name="f59" fmla="val 7"/>
                <a:gd name="f60" fmla="val 521"/>
                <a:gd name="f61" fmla="val 1"/>
                <a:gd name="f62" fmla="val 584"/>
                <a:gd name="f63" fmla="val 6"/>
                <a:gd name="f64" fmla="val 647"/>
                <a:gd name="f65" fmla="val 22"/>
                <a:gd name="f66" fmla="val 708"/>
                <a:gd name="f67" fmla="val 61"/>
                <a:gd name="f68" fmla="val 855"/>
                <a:gd name="f69" fmla="val 144"/>
                <a:gd name="f70" fmla="val 970"/>
                <a:gd name="f71" fmla="val 273"/>
                <a:gd name="f72" fmla="val 1050"/>
                <a:gd name="f73" fmla="val 361"/>
                <a:gd name="f74" fmla="val 1106"/>
                <a:gd name="f75" fmla="val 459"/>
                <a:gd name="f76" fmla="val 1133"/>
                <a:gd name="f77" fmla="val 564"/>
                <a:gd name="f78" fmla="val 603"/>
                <a:gd name="f79" fmla="val 642"/>
                <a:gd name="f80" fmla="val 680"/>
                <a:gd name="f81" fmla="val 1125"/>
                <a:gd name="f82" fmla="val 691"/>
                <a:gd name="f83" fmla="val 1122"/>
                <a:gd name="f84" fmla="val 701"/>
                <a:gd name="f85" fmla="val 1120"/>
                <a:gd name="f86" fmla="val 712"/>
                <a:gd name="f87" fmla="val 1117"/>
                <a:gd name="f88" fmla="val 718"/>
                <a:gd name="f89" fmla="val 1116"/>
                <a:gd name="f90" fmla="val 717"/>
                <a:gd name="f91" fmla="val 1110"/>
                <a:gd name="f92" fmla="val 1103"/>
                <a:gd name="f93" fmla="val 1096"/>
                <a:gd name="f94" fmla="val 705"/>
                <a:gd name="f95" fmla="val 1089"/>
                <a:gd name="f96" fmla="val 702"/>
                <a:gd name="f97" fmla="val 1084"/>
                <a:gd name="f98" fmla="val 699"/>
                <a:gd name="f99" fmla="val 695"/>
                <a:gd name="f100" fmla="val 1085"/>
                <a:gd name="f101" fmla="val 663"/>
                <a:gd name="f102" fmla="val 1093"/>
                <a:gd name="f103" fmla="val 1098"/>
                <a:gd name="f104" fmla="val 598"/>
                <a:gd name="f105" fmla="val 1099"/>
                <a:gd name="f106" fmla="val 495"/>
                <a:gd name="f107" fmla="val 1104"/>
                <a:gd name="f108" fmla="val 398"/>
                <a:gd name="f109" fmla="val 1081"/>
                <a:gd name="f110" fmla="val 308"/>
                <a:gd name="f111" fmla="val 1030"/>
                <a:gd name="f112" fmla="val 104"/>
                <a:gd name="f113" fmla="val 914"/>
                <a:gd name="f114" fmla="val 676"/>
                <a:gd name="f115" fmla="val 55"/>
                <a:gd name="f116" fmla="val 448"/>
                <a:gd name="f117" fmla="val 87"/>
                <a:gd name="f118" fmla="val 314"/>
                <a:gd name="f119" fmla="val 160"/>
                <a:gd name="f120" fmla="val 206"/>
                <a:gd name="f121" fmla="val 275"/>
                <a:gd name="f122" fmla="val 129"/>
                <a:gd name="f123" fmla="val 409"/>
                <a:gd name="f124" fmla="val 40"/>
                <a:gd name="f125" fmla="val 555"/>
                <a:gd name="f126" fmla="val 17"/>
                <a:gd name="f127" fmla="val 711"/>
                <a:gd name="f128" fmla="val 58"/>
                <a:gd name="f129" fmla="val 833"/>
                <a:gd name="f130" fmla="val 90"/>
                <a:gd name="f131" fmla="val 931"/>
                <a:gd name="f132" fmla="val 1004"/>
                <a:gd name="f133" fmla="val 263"/>
                <a:gd name="f134" fmla="val 1067"/>
                <a:gd name="f135" fmla="val 351"/>
                <a:gd name="f136" fmla="val 450"/>
                <a:gd name="f137" fmla="val 1102"/>
                <a:gd name="f138" fmla="val 558"/>
                <a:gd name="f139" fmla="val 610"/>
                <a:gd name="f140" fmla="val 661"/>
                <a:gd name="f141" fmla="val 1082"/>
                <a:gd name="f142" fmla="val 716"/>
                <a:gd name="f143" fmla="+- 0 0 -90"/>
                <a:gd name="f144" fmla="*/ f3 1 1142"/>
                <a:gd name="f145" fmla="*/ f4 1 1136"/>
                <a:gd name="f146" fmla="+- f7 0 f5"/>
                <a:gd name="f147" fmla="+- f6 0 f5"/>
                <a:gd name="f148" fmla="*/ f143 f0 1"/>
                <a:gd name="f149" fmla="*/ f147 1 1142"/>
                <a:gd name="f150" fmla="*/ f146 1 1136"/>
                <a:gd name="f151" fmla="*/ 1086 f147 1"/>
                <a:gd name="f152" fmla="*/ 719 f146 1"/>
                <a:gd name="f153" fmla="*/ 1108 f147 1"/>
                <a:gd name="f154" fmla="*/ 729 f146 1"/>
                <a:gd name="f155" fmla="*/ 1115 f147 1"/>
                <a:gd name="f156" fmla="*/ 726 f146 1"/>
                <a:gd name="f157" fmla="*/ 1123 f147 1"/>
                <a:gd name="f158" fmla="*/ 685 f146 1"/>
                <a:gd name="f159" fmla="*/ 1134 f147 1"/>
                <a:gd name="f160" fmla="*/ 625 f146 1"/>
                <a:gd name="f161" fmla="*/ 1109 f147 1"/>
                <a:gd name="f162" fmla="*/ 392 f146 1"/>
                <a:gd name="f163" fmla="*/ 683 f147 1"/>
                <a:gd name="f164" fmla="*/ 15 f146 1"/>
                <a:gd name="f165" fmla="*/ 522 f147 1"/>
                <a:gd name="f166" fmla="*/ 5 f146 1"/>
                <a:gd name="f167" fmla="*/ 292 f147 1"/>
                <a:gd name="f168" fmla="*/ 77 f146 1"/>
                <a:gd name="f169" fmla="*/ 7 f147 1"/>
                <a:gd name="f170" fmla="*/ 521 f146 1"/>
                <a:gd name="f171" fmla="*/ 22 f147 1"/>
                <a:gd name="f172" fmla="*/ 708 f146 1"/>
                <a:gd name="f173" fmla="*/ 273 f147 1"/>
                <a:gd name="f174" fmla="*/ 1050 f146 1"/>
                <a:gd name="f175" fmla="*/ 564 f147 1"/>
                <a:gd name="f176" fmla="*/ 1135 f146 1"/>
                <a:gd name="f177" fmla="*/ 680 f147 1"/>
                <a:gd name="f178" fmla="*/ 1125 f146 1"/>
                <a:gd name="f179" fmla="*/ 712 f147 1"/>
                <a:gd name="f180" fmla="*/ 1118 f146 1"/>
                <a:gd name="f181" fmla="*/ 713 f147 1"/>
                <a:gd name="f182" fmla="*/ 1117 f146 1"/>
                <a:gd name="f183" fmla="*/ 717 f147 1"/>
                <a:gd name="f184" fmla="*/ 1110 f146 1"/>
                <a:gd name="f185" fmla="*/ 705 f147 1"/>
                <a:gd name="f186" fmla="*/ 1089 f146 1"/>
                <a:gd name="f187" fmla="*/ 695 f147 1"/>
                <a:gd name="f188" fmla="*/ 1085 f146 1"/>
                <a:gd name="f189" fmla="*/ 598 f147 1"/>
                <a:gd name="f190" fmla="*/ 1099 f146 1"/>
                <a:gd name="f191" fmla="*/ 308 f147 1"/>
                <a:gd name="f192" fmla="*/ 1030 f146 1"/>
                <a:gd name="f193" fmla="*/ 55 f147 1"/>
                <a:gd name="f194" fmla="*/ 448 f146 1"/>
                <a:gd name="f195" fmla="*/ 275 f147 1"/>
                <a:gd name="f196" fmla="*/ 129 f146 1"/>
                <a:gd name="f197" fmla="*/ 711 f147 1"/>
                <a:gd name="f198" fmla="*/ 58 f146 1"/>
                <a:gd name="f199" fmla="*/ 1004 f147 1"/>
                <a:gd name="f200" fmla="*/ 263 f146 1"/>
                <a:gd name="f201" fmla="*/ 1102 f147 1"/>
                <a:gd name="f202" fmla="*/ 558 f146 1"/>
                <a:gd name="f203" fmla="*/ 1082 f147 1"/>
                <a:gd name="f204" fmla="*/ 711 f146 1"/>
                <a:gd name="f205" fmla="*/ f148 1 f2"/>
                <a:gd name="f206" fmla="*/ f151 1 1142"/>
                <a:gd name="f207" fmla="*/ f152 1 1136"/>
                <a:gd name="f208" fmla="*/ f153 1 1142"/>
                <a:gd name="f209" fmla="*/ f154 1 1136"/>
                <a:gd name="f210" fmla="*/ f155 1 1142"/>
                <a:gd name="f211" fmla="*/ f156 1 1136"/>
                <a:gd name="f212" fmla="*/ f157 1 1142"/>
                <a:gd name="f213" fmla="*/ f158 1 1136"/>
                <a:gd name="f214" fmla="*/ f159 1 1142"/>
                <a:gd name="f215" fmla="*/ f160 1 1136"/>
                <a:gd name="f216" fmla="*/ f161 1 1142"/>
                <a:gd name="f217" fmla="*/ f162 1 1136"/>
                <a:gd name="f218" fmla="*/ f163 1 1142"/>
                <a:gd name="f219" fmla="*/ f164 1 1136"/>
                <a:gd name="f220" fmla="*/ f165 1 1142"/>
                <a:gd name="f221" fmla="*/ f166 1 1136"/>
                <a:gd name="f222" fmla="*/ f167 1 1142"/>
                <a:gd name="f223" fmla="*/ f168 1 1136"/>
                <a:gd name="f224" fmla="*/ f169 1 1142"/>
                <a:gd name="f225" fmla="*/ f170 1 1136"/>
                <a:gd name="f226" fmla="*/ f171 1 1142"/>
                <a:gd name="f227" fmla="*/ f172 1 1136"/>
                <a:gd name="f228" fmla="*/ f173 1 1142"/>
                <a:gd name="f229" fmla="*/ f174 1 1136"/>
                <a:gd name="f230" fmla="*/ f175 1 1142"/>
                <a:gd name="f231" fmla="*/ f176 1 1136"/>
                <a:gd name="f232" fmla="*/ f177 1 1142"/>
                <a:gd name="f233" fmla="*/ f178 1 1136"/>
                <a:gd name="f234" fmla="*/ f179 1 1142"/>
                <a:gd name="f235" fmla="*/ f180 1 1136"/>
                <a:gd name="f236" fmla="*/ f181 1 1142"/>
                <a:gd name="f237" fmla="*/ f182 1 1136"/>
                <a:gd name="f238" fmla="*/ f183 1 1142"/>
                <a:gd name="f239" fmla="*/ f184 1 1136"/>
                <a:gd name="f240" fmla="*/ f185 1 1142"/>
                <a:gd name="f241" fmla="*/ f186 1 1136"/>
                <a:gd name="f242" fmla="*/ f187 1 1142"/>
                <a:gd name="f243" fmla="*/ f188 1 1136"/>
                <a:gd name="f244" fmla="*/ f189 1 1142"/>
                <a:gd name="f245" fmla="*/ f190 1 1136"/>
                <a:gd name="f246" fmla="*/ f191 1 1142"/>
                <a:gd name="f247" fmla="*/ f192 1 1136"/>
                <a:gd name="f248" fmla="*/ f193 1 1142"/>
                <a:gd name="f249" fmla="*/ f194 1 1136"/>
                <a:gd name="f250" fmla="*/ f195 1 1142"/>
                <a:gd name="f251" fmla="*/ f196 1 1136"/>
                <a:gd name="f252" fmla="*/ f197 1 1142"/>
                <a:gd name="f253" fmla="*/ f198 1 1136"/>
                <a:gd name="f254" fmla="*/ f199 1 1142"/>
                <a:gd name="f255" fmla="*/ f200 1 1136"/>
                <a:gd name="f256" fmla="*/ f201 1 1142"/>
                <a:gd name="f257" fmla="*/ f202 1 1136"/>
                <a:gd name="f258" fmla="*/ f203 1 1142"/>
                <a:gd name="f259" fmla="*/ f204 1 1136"/>
                <a:gd name="f260" fmla="*/ 0 1 f149"/>
                <a:gd name="f261" fmla="*/ f6 1 f149"/>
                <a:gd name="f262" fmla="*/ 0 1 f150"/>
                <a:gd name="f263" fmla="*/ f7 1 f150"/>
                <a:gd name="f264" fmla="+- f205 0 f1"/>
                <a:gd name="f265" fmla="*/ f206 1 f149"/>
                <a:gd name="f266" fmla="*/ f207 1 f150"/>
                <a:gd name="f267" fmla="*/ f208 1 f149"/>
                <a:gd name="f268" fmla="*/ f209 1 f150"/>
                <a:gd name="f269" fmla="*/ f210 1 f149"/>
                <a:gd name="f270" fmla="*/ f211 1 f150"/>
                <a:gd name="f271" fmla="*/ f212 1 f149"/>
                <a:gd name="f272" fmla="*/ f213 1 f150"/>
                <a:gd name="f273" fmla="*/ f214 1 f149"/>
                <a:gd name="f274" fmla="*/ f215 1 f150"/>
                <a:gd name="f275" fmla="*/ f216 1 f149"/>
                <a:gd name="f276" fmla="*/ f217 1 f150"/>
                <a:gd name="f277" fmla="*/ f218 1 f149"/>
                <a:gd name="f278" fmla="*/ f219 1 f150"/>
                <a:gd name="f279" fmla="*/ f220 1 f149"/>
                <a:gd name="f280" fmla="*/ f221 1 f150"/>
                <a:gd name="f281" fmla="*/ f222 1 f149"/>
                <a:gd name="f282" fmla="*/ f223 1 f150"/>
                <a:gd name="f283" fmla="*/ f224 1 f149"/>
                <a:gd name="f284" fmla="*/ f225 1 f150"/>
                <a:gd name="f285" fmla="*/ f226 1 f149"/>
                <a:gd name="f286" fmla="*/ f227 1 f150"/>
                <a:gd name="f287" fmla="*/ f228 1 f149"/>
                <a:gd name="f288" fmla="*/ f229 1 f150"/>
                <a:gd name="f289" fmla="*/ f230 1 f149"/>
                <a:gd name="f290" fmla="*/ f231 1 f150"/>
                <a:gd name="f291" fmla="*/ f232 1 f149"/>
                <a:gd name="f292" fmla="*/ f233 1 f150"/>
                <a:gd name="f293" fmla="*/ f234 1 f149"/>
                <a:gd name="f294" fmla="*/ f235 1 f150"/>
                <a:gd name="f295" fmla="*/ f236 1 f149"/>
                <a:gd name="f296" fmla="*/ f237 1 f150"/>
                <a:gd name="f297" fmla="*/ f238 1 f149"/>
                <a:gd name="f298" fmla="*/ f239 1 f150"/>
                <a:gd name="f299" fmla="*/ f240 1 f149"/>
                <a:gd name="f300" fmla="*/ f241 1 f150"/>
                <a:gd name="f301" fmla="*/ f242 1 f149"/>
                <a:gd name="f302" fmla="*/ f243 1 f150"/>
                <a:gd name="f303" fmla="*/ f244 1 f149"/>
                <a:gd name="f304" fmla="*/ f245 1 f150"/>
                <a:gd name="f305" fmla="*/ f246 1 f149"/>
                <a:gd name="f306" fmla="*/ f247 1 f150"/>
                <a:gd name="f307" fmla="*/ f248 1 f149"/>
                <a:gd name="f308" fmla="*/ f249 1 f150"/>
                <a:gd name="f309" fmla="*/ f250 1 f149"/>
                <a:gd name="f310" fmla="*/ f251 1 f150"/>
                <a:gd name="f311" fmla="*/ f252 1 f149"/>
                <a:gd name="f312" fmla="*/ f253 1 f150"/>
                <a:gd name="f313" fmla="*/ f254 1 f149"/>
                <a:gd name="f314" fmla="*/ f255 1 f150"/>
                <a:gd name="f315" fmla="*/ f256 1 f149"/>
                <a:gd name="f316" fmla="*/ f257 1 f150"/>
                <a:gd name="f317" fmla="*/ f258 1 f149"/>
                <a:gd name="f318" fmla="*/ f259 1 f150"/>
                <a:gd name="f319" fmla="*/ f260 f144 1"/>
                <a:gd name="f320" fmla="*/ f261 f144 1"/>
                <a:gd name="f321" fmla="*/ f263 f145 1"/>
                <a:gd name="f322" fmla="*/ f262 f145 1"/>
                <a:gd name="f323" fmla="*/ f265 f144 1"/>
                <a:gd name="f324" fmla="*/ f266 f145 1"/>
                <a:gd name="f325" fmla="*/ f267 f144 1"/>
                <a:gd name="f326" fmla="*/ f268 f145 1"/>
                <a:gd name="f327" fmla="*/ f269 f144 1"/>
                <a:gd name="f328" fmla="*/ f270 f145 1"/>
                <a:gd name="f329" fmla="*/ f271 f144 1"/>
                <a:gd name="f330" fmla="*/ f272 f145 1"/>
                <a:gd name="f331" fmla="*/ f273 f144 1"/>
                <a:gd name="f332" fmla="*/ f274 f145 1"/>
                <a:gd name="f333" fmla="*/ f275 f144 1"/>
                <a:gd name="f334" fmla="*/ f276 f145 1"/>
                <a:gd name="f335" fmla="*/ f277 f144 1"/>
                <a:gd name="f336" fmla="*/ f278 f145 1"/>
                <a:gd name="f337" fmla="*/ f279 f144 1"/>
                <a:gd name="f338" fmla="*/ f280 f145 1"/>
                <a:gd name="f339" fmla="*/ f281 f144 1"/>
                <a:gd name="f340" fmla="*/ f282 f145 1"/>
                <a:gd name="f341" fmla="*/ f283 f144 1"/>
                <a:gd name="f342" fmla="*/ f284 f145 1"/>
                <a:gd name="f343" fmla="*/ f285 f144 1"/>
                <a:gd name="f344" fmla="*/ f286 f145 1"/>
                <a:gd name="f345" fmla="*/ f287 f144 1"/>
                <a:gd name="f346" fmla="*/ f288 f145 1"/>
                <a:gd name="f347" fmla="*/ f289 f144 1"/>
                <a:gd name="f348" fmla="*/ f290 f145 1"/>
                <a:gd name="f349" fmla="*/ f291 f144 1"/>
                <a:gd name="f350" fmla="*/ f292 f145 1"/>
                <a:gd name="f351" fmla="*/ f293 f144 1"/>
                <a:gd name="f352" fmla="*/ f294 f145 1"/>
                <a:gd name="f353" fmla="*/ f295 f144 1"/>
                <a:gd name="f354" fmla="*/ f296 f145 1"/>
                <a:gd name="f355" fmla="*/ f297 f144 1"/>
                <a:gd name="f356" fmla="*/ f298 f145 1"/>
                <a:gd name="f357" fmla="*/ f299 f144 1"/>
                <a:gd name="f358" fmla="*/ f300 f145 1"/>
                <a:gd name="f359" fmla="*/ f301 f144 1"/>
                <a:gd name="f360" fmla="*/ f302 f145 1"/>
                <a:gd name="f361" fmla="*/ f303 f144 1"/>
                <a:gd name="f362" fmla="*/ f304 f145 1"/>
                <a:gd name="f363" fmla="*/ f305 f144 1"/>
                <a:gd name="f364" fmla="*/ f306 f145 1"/>
                <a:gd name="f365" fmla="*/ f307 f144 1"/>
                <a:gd name="f366" fmla="*/ f308 f145 1"/>
                <a:gd name="f367" fmla="*/ f309 f144 1"/>
                <a:gd name="f368" fmla="*/ f310 f145 1"/>
                <a:gd name="f369" fmla="*/ f311 f144 1"/>
                <a:gd name="f370" fmla="*/ f312 f145 1"/>
                <a:gd name="f371" fmla="*/ f313 f144 1"/>
                <a:gd name="f372" fmla="*/ f314 f145 1"/>
                <a:gd name="f373" fmla="*/ f315 f144 1"/>
                <a:gd name="f374" fmla="*/ f316 f145 1"/>
                <a:gd name="f375" fmla="*/ f317 f144 1"/>
                <a:gd name="f376" fmla="*/ f318 f145 1"/>
              </a:gdLst>
              <a:ahLst/>
              <a:cxnLst>
                <a:cxn ang="3cd4">
                  <a:pos x="hc" y="t"/>
                </a:cxn>
                <a:cxn ang="0">
                  <a:pos x="r" y="vc"/>
                </a:cxn>
                <a:cxn ang="cd4">
                  <a:pos x="hc" y="b"/>
                </a:cxn>
                <a:cxn ang="cd2">
                  <a:pos x="l" y="vc"/>
                </a:cxn>
                <a:cxn ang="f264">
                  <a:pos x="f323" y="f324"/>
                </a:cxn>
                <a:cxn ang="f264">
                  <a:pos x="f325" y="f326"/>
                </a:cxn>
                <a:cxn ang="f264">
                  <a:pos x="f327" y="f328"/>
                </a:cxn>
                <a:cxn ang="f264">
                  <a:pos x="f329" y="f330"/>
                </a:cxn>
                <a:cxn ang="f264">
                  <a:pos x="f331" y="f332"/>
                </a:cxn>
                <a:cxn ang="f264">
                  <a:pos x="f333" y="f334"/>
                </a:cxn>
                <a:cxn ang="f264">
                  <a:pos x="f335" y="f336"/>
                </a:cxn>
                <a:cxn ang="f264">
                  <a:pos x="f337" y="f338"/>
                </a:cxn>
                <a:cxn ang="f264">
                  <a:pos x="f339" y="f340"/>
                </a:cxn>
                <a:cxn ang="f264">
                  <a:pos x="f341" y="f342"/>
                </a:cxn>
                <a:cxn ang="f264">
                  <a:pos x="f343" y="f344"/>
                </a:cxn>
                <a:cxn ang="f264">
                  <a:pos x="f345" y="f346"/>
                </a:cxn>
                <a:cxn ang="f264">
                  <a:pos x="f347" y="f348"/>
                </a:cxn>
                <a:cxn ang="f264">
                  <a:pos x="f349" y="f350"/>
                </a:cxn>
                <a:cxn ang="f264">
                  <a:pos x="f351" y="f352"/>
                </a:cxn>
                <a:cxn ang="f264">
                  <a:pos x="f353" y="f354"/>
                </a:cxn>
                <a:cxn ang="f264">
                  <a:pos x="f355" y="f356"/>
                </a:cxn>
                <a:cxn ang="f264">
                  <a:pos x="f357" y="f358"/>
                </a:cxn>
                <a:cxn ang="f264">
                  <a:pos x="f359" y="f360"/>
                </a:cxn>
                <a:cxn ang="f264">
                  <a:pos x="f361" y="f362"/>
                </a:cxn>
                <a:cxn ang="f264">
                  <a:pos x="f363" y="f364"/>
                </a:cxn>
                <a:cxn ang="f264">
                  <a:pos x="f365" y="f366"/>
                </a:cxn>
                <a:cxn ang="f264">
                  <a:pos x="f367" y="f368"/>
                </a:cxn>
                <a:cxn ang="f264">
                  <a:pos x="f369" y="f370"/>
                </a:cxn>
                <a:cxn ang="f264">
                  <a:pos x="f371" y="f372"/>
                </a:cxn>
                <a:cxn ang="f264">
                  <a:pos x="f373" y="f374"/>
                </a:cxn>
                <a:cxn ang="f264">
                  <a:pos x="f375" y="f376"/>
                </a:cxn>
                <a:cxn ang="f264">
                  <a:pos x="f323" y="f324"/>
                </a:cxn>
              </a:cxnLst>
              <a:rect l="f319" t="f322" r="f320" b="f321"/>
              <a:pathLst>
                <a:path w="1142" h="1136">
                  <a:moveTo>
                    <a:pt x="f8" y="f9"/>
                  </a:moveTo>
                  <a:cubicBezTo>
                    <a:pt x="f10" y="f11"/>
                    <a:pt x="f12" y="f13"/>
                    <a:pt x="f14" y="f15"/>
                  </a:cubicBezTo>
                  <a:cubicBezTo>
                    <a:pt x="f16" y="f17"/>
                    <a:pt x="f18" y="f19"/>
                    <a:pt x="f20" y="f21"/>
                  </a:cubicBezTo>
                  <a:cubicBezTo>
                    <a:pt x="f22" y="f23"/>
                    <a:pt x="f22" y="f24"/>
                    <a:pt x="f25" y="f26"/>
                  </a:cubicBezTo>
                  <a:cubicBezTo>
                    <a:pt x="f27" y="f28"/>
                    <a:pt x="f29" y="f30"/>
                    <a:pt x="f31" y="f32"/>
                  </a:cubicBezTo>
                  <a:cubicBezTo>
                    <a:pt x="f6" y="f33"/>
                    <a:pt x="f34" y="f35"/>
                    <a:pt x="f36" y="f37"/>
                  </a:cubicBezTo>
                  <a:cubicBezTo>
                    <a:pt x="f38" y="f39"/>
                    <a:pt x="f40" y="f41"/>
                    <a:pt x="f42" y="f43"/>
                  </a:cubicBezTo>
                  <a:cubicBezTo>
                    <a:pt x="f44" y="f45"/>
                    <a:pt x="f46" y="f5"/>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77" y="f34"/>
                  </a:cubicBezTo>
                  <a:cubicBezTo>
                    <a:pt x="f78" y="f7"/>
                    <a:pt x="f79" y="f76"/>
                    <a:pt x="f80" y="f81"/>
                  </a:cubicBezTo>
                  <a:cubicBezTo>
                    <a:pt x="f82" y="f83"/>
                    <a:pt x="f84" y="f85"/>
                    <a:pt x="f86" y="f22"/>
                  </a:cubicBezTo>
                  <a:cubicBezTo>
                    <a:pt x="f86" y="f87"/>
                    <a:pt x="f23" y="f87"/>
                    <a:pt x="f23" y="f87"/>
                  </a:cubicBezTo>
                  <a:cubicBezTo>
                    <a:pt x="f88" y="f89"/>
                    <a:pt x="f9" y="f20"/>
                    <a:pt x="f90" y="f91"/>
                  </a:cubicBezTo>
                  <a:cubicBezTo>
                    <a:pt x="f86" y="f92"/>
                    <a:pt x="f66" y="f93"/>
                    <a:pt x="f94" y="f95"/>
                  </a:cubicBezTo>
                  <a:cubicBezTo>
                    <a:pt x="f96" y="f97"/>
                    <a:pt x="f98" y="f97"/>
                    <a:pt x="f99" y="f100"/>
                  </a:cubicBezTo>
                  <a:cubicBezTo>
                    <a:pt x="f101" y="f102"/>
                    <a:pt x="f44" y="f103"/>
                    <a:pt x="f104" y="f105"/>
                  </a:cubicBezTo>
                  <a:cubicBezTo>
                    <a:pt x="f106" y="f107"/>
                    <a:pt x="f108" y="f109"/>
                    <a:pt x="f110" y="f111"/>
                  </a:cubicBezTo>
                  <a:cubicBezTo>
                    <a:pt x="f112" y="f113"/>
                    <a:pt x="f5" y="f114"/>
                    <a:pt x="f115" y="f116"/>
                  </a:cubicBezTo>
                  <a:cubicBezTo>
                    <a:pt x="f117" y="f118"/>
                    <a:pt x="f119" y="f120"/>
                    <a:pt x="f121" y="f122"/>
                  </a:cubicBezTo>
                  <a:cubicBezTo>
                    <a:pt x="f123" y="f124"/>
                    <a:pt x="f125" y="f126"/>
                    <a:pt x="f127" y="f128"/>
                  </a:cubicBezTo>
                  <a:cubicBezTo>
                    <a:pt x="f129" y="f130"/>
                    <a:pt x="f131" y="f119"/>
                    <a:pt x="f132" y="f133"/>
                  </a:cubicBezTo>
                  <a:cubicBezTo>
                    <a:pt x="f134" y="f135"/>
                    <a:pt x="f105" y="f136"/>
                    <a:pt x="f137" y="f138"/>
                  </a:cubicBezTo>
                  <a:cubicBezTo>
                    <a:pt x="f92" y="f139"/>
                    <a:pt x="f93" y="f140"/>
                    <a:pt x="f141" y="f127"/>
                  </a:cubicBezTo>
                  <a:cubicBezTo>
                    <a:pt x="f109" y="f142"/>
                    <a:pt x="f109" y="f88"/>
                    <a:pt x="f8" y="f9"/>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4" name="Freeform 83">
              <a:extLst>
                <a:ext uri="{FF2B5EF4-FFF2-40B4-BE49-F238E27FC236}">
                  <a16:creationId xmlns:a16="http://schemas.microsoft.com/office/drawing/2014/main" id="{BA208CDF-2BD1-F844-A11B-5E92FC87F324}"/>
                </a:ext>
              </a:extLst>
            </p:cNvPr>
            <p:cNvSpPr/>
            <p:nvPr/>
          </p:nvSpPr>
          <p:spPr>
            <a:xfrm>
              <a:off x="8647453" y="5394383"/>
              <a:ext cx="9720" cy="17492"/>
            </a:xfrm>
            <a:custGeom>
              <a:avLst/>
              <a:gdLst>
                <a:gd name="f0" fmla="val 10800000"/>
                <a:gd name="f1" fmla="val 5400000"/>
                <a:gd name="f2" fmla="val 180"/>
                <a:gd name="f3" fmla="val w"/>
                <a:gd name="f4" fmla="val h"/>
                <a:gd name="f5" fmla="val 0"/>
                <a:gd name="f6" fmla="val 11"/>
                <a:gd name="f7" fmla="val 20"/>
                <a:gd name="f8" fmla="val 7"/>
                <a:gd name="f9" fmla="val 8"/>
                <a:gd name="f10" fmla="val 14"/>
                <a:gd name="f11" fmla="val 10"/>
                <a:gd name="f12" fmla="val 2"/>
                <a:gd name="f13" fmla="val 1"/>
                <a:gd name="f14" fmla="+- 0 0 -90"/>
                <a:gd name="f15" fmla="*/ f3 1 11"/>
                <a:gd name="f16" fmla="*/ f4 1 20"/>
                <a:gd name="f17" fmla="+- f7 0 f5"/>
                <a:gd name="f18" fmla="+- f6 0 f5"/>
                <a:gd name="f19" fmla="*/ f14 f0 1"/>
                <a:gd name="f20" fmla="*/ f18 1 11"/>
                <a:gd name="f21" fmla="*/ f17 1 20"/>
                <a:gd name="f22" fmla="*/ 7 f18 1"/>
                <a:gd name="f23" fmla="*/ 20 f17 1"/>
                <a:gd name="f24" fmla="*/ 11 f18 1"/>
                <a:gd name="f25" fmla="*/ 2 f17 1"/>
                <a:gd name="f26" fmla="*/ 0 f17 1"/>
                <a:gd name="f27" fmla="*/ f19 1 f2"/>
                <a:gd name="f28" fmla="*/ f22 1 11"/>
                <a:gd name="f29" fmla="*/ f23 1 20"/>
                <a:gd name="f30" fmla="*/ f24 1 11"/>
                <a:gd name="f31" fmla="*/ f25 1 20"/>
                <a:gd name="f32" fmla="*/ f26 1 20"/>
                <a:gd name="f33" fmla="*/ 0 1 f20"/>
                <a:gd name="f34" fmla="*/ f6 1 f20"/>
                <a:gd name="f35" fmla="*/ 0 1 f21"/>
                <a:gd name="f36" fmla="*/ f7 1 f21"/>
                <a:gd name="f37" fmla="+- f27 0 f1"/>
                <a:gd name="f38" fmla="*/ f28 1 f20"/>
                <a:gd name="f39" fmla="*/ f29 1 f21"/>
                <a:gd name="f40" fmla="*/ f30 1 f20"/>
                <a:gd name="f41" fmla="*/ f31 1 f21"/>
                <a:gd name="f42" fmla="*/ f32 1 f21"/>
                <a:gd name="f43" fmla="*/ f33 f15 1"/>
                <a:gd name="f44" fmla="*/ f34 f15 1"/>
                <a:gd name="f45" fmla="*/ f36 f16 1"/>
                <a:gd name="f46" fmla="*/ f35 f16 1"/>
                <a:gd name="f47" fmla="*/ f38 f15 1"/>
                <a:gd name="f48" fmla="*/ f39 f16 1"/>
                <a:gd name="f49" fmla="*/ f40 f15 1"/>
                <a:gd name="f50" fmla="*/ f41 f16 1"/>
                <a:gd name="f51" fmla="*/ f42 f16 1"/>
              </a:gdLst>
              <a:ahLst/>
              <a:cxnLst>
                <a:cxn ang="3cd4">
                  <a:pos x="hc" y="t"/>
                </a:cxn>
                <a:cxn ang="0">
                  <a:pos x="r" y="vc"/>
                </a:cxn>
                <a:cxn ang="cd4">
                  <a:pos x="hc" y="b"/>
                </a:cxn>
                <a:cxn ang="cd2">
                  <a:pos x="l" y="vc"/>
                </a:cxn>
                <a:cxn ang="f37">
                  <a:pos x="f47" y="f48"/>
                </a:cxn>
                <a:cxn ang="f37">
                  <a:pos x="f49" y="f50"/>
                </a:cxn>
                <a:cxn ang="f37">
                  <a:pos x="f49" y="f51"/>
                </a:cxn>
                <a:cxn ang="f37">
                  <a:pos x="f47" y="f48"/>
                </a:cxn>
              </a:cxnLst>
              <a:rect l="f43" t="f46" r="f44" b="f45"/>
              <a:pathLst>
                <a:path w="11" h="20">
                  <a:moveTo>
                    <a:pt x="f8" y="f7"/>
                  </a:moveTo>
                  <a:cubicBezTo>
                    <a:pt x="f9" y="f10"/>
                    <a:pt x="f11" y="f9"/>
                    <a:pt x="f6" y="f12"/>
                  </a:cubicBezTo>
                  <a:cubicBezTo>
                    <a:pt x="f6" y="f13"/>
                    <a:pt x="f6" y="f5"/>
                    <a:pt x="f6" y="f5"/>
                  </a:cubicBezTo>
                  <a:cubicBezTo>
                    <a:pt x="f5" y="f6"/>
                    <a:pt x="f5" y="f6"/>
                    <a:pt x="f8" y="f7"/>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978">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CC7D6B63-9DD1-18CD-5CFF-32E21625B95D}"/>
              </a:ext>
            </a:extLst>
          </p:cNvPr>
          <p:cNvSpPr txBox="1">
            <a:spLocks noGrp="1"/>
          </p:cNvSpPr>
          <p:nvPr>
            <p:ph type="title"/>
          </p:nvPr>
        </p:nvSpPr>
        <p:spPr>
          <a:xfrm>
            <a:off x="365485" y="328287"/>
            <a:ext cx="4748524" cy="763597"/>
          </a:xfrm>
        </p:spPr>
        <p:txBody>
          <a:bodyPr lIns="121898" tIns="121898" rIns="121898" bIns="121898" anchor="t"/>
          <a:lstStyle/>
          <a:p>
            <a:pPr lvl="0"/>
            <a:r>
              <a:rPr lang="en-US">
                <a:solidFill>
                  <a:srgbClr val="0F78FF"/>
                </a:solidFill>
              </a:rPr>
              <a:t>RESOURCES</a:t>
            </a:r>
          </a:p>
        </p:txBody>
      </p:sp>
      <p:pic>
        <p:nvPicPr>
          <p:cNvPr id="3" name="Imagen 24">
            <a:extLst>
              <a:ext uri="{FF2B5EF4-FFF2-40B4-BE49-F238E27FC236}">
                <a16:creationId xmlns:a16="http://schemas.microsoft.com/office/drawing/2014/main" id="{1C763FC4-F4AF-1EC0-5124-5E2DA1070FDC}"/>
              </a:ext>
            </a:extLst>
          </p:cNvPr>
          <p:cNvPicPr>
            <a:picLocks noChangeAspect="1"/>
          </p:cNvPicPr>
          <p:nvPr/>
        </p:nvPicPr>
        <p:blipFill>
          <a:blip r:embed="rId3"/>
          <a:stretch>
            <a:fillRect/>
          </a:stretch>
        </p:blipFill>
        <p:spPr>
          <a:xfrm>
            <a:off x="483068" y="1284302"/>
            <a:ext cx="5351672" cy="5253612"/>
          </a:xfrm>
          <a:prstGeom prst="rect">
            <a:avLst/>
          </a:prstGeom>
          <a:noFill/>
          <a:ln cap="flat">
            <a:noFill/>
          </a:ln>
        </p:spPr>
      </p:pic>
      <p:pic>
        <p:nvPicPr>
          <p:cNvPr id="4" name="Imagen 26">
            <a:extLst>
              <a:ext uri="{FF2B5EF4-FFF2-40B4-BE49-F238E27FC236}">
                <a16:creationId xmlns:a16="http://schemas.microsoft.com/office/drawing/2014/main" id="{E1DDFE61-6F05-DA25-4858-03FFB1BC3219}"/>
              </a:ext>
            </a:extLst>
          </p:cNvPr>
          <p:cNvPicPr>
            <a:picLocks noChangeAspect="1"/>
          </p:cNvPicPr>
          <p:nvPr/>
        </p:nvPicPr>
        <p:blipFill>
          <a:blip r:embed="rId4"/>
          <a:stretch>
            <a:fillRect/>
          </a:stretch>
        </p:blipFill>
        <p:spPr>
          <a:xfrm>
            <a:off x="6295104" y="710086"/>
            <a:ext cx="5413833" cy="5827827"/>
          </a:xfrm>
          <a:prstGeom prst="rect">
            <a:avLst/>
          </a:prstGeom>
          <a:noFill/>
          <a:ln cap="flat">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3ACF0B-57E9-E8B9-CB7F-DA5171AB789D}"/>
              </a:ext>
            </a:extLst>
          </p:cNvPr>
          <p:cNvSpPr txBox="1">
            <a:spLocks noGrp="1"/>
          </p:cNvSpPr>
          <p:nvPr>
            <p:ph type="body" idx="4294967295"/>
          </p:nvPr>
        </p:nvSpPr>
        <p:spPr>
          <a:xfrm>
            <a:off x="323523" y="123480"/>
            <a:ext cx="11573195" cy="724250"/>
          </a:xfrm>
        </p:spPr>
        <p:txBody>
          <a:bodyPr anchor="ctr" anchorCtr="1"/>
          <a:lstStyle/>
          <a:p>
            <a:pPr marL="0" lvl="0" indent="0" algn="ctr">
              <a:lnSpc>
                <a:spcPct val="70000"/>
              </a:lnSpc>
              <a:buNone/>
            </a:pPr>
            <a:r>
              <a:rPr lang="en-US" sz="5400">
                <a:solidFill>
                  <a:srgbClr val="000000"/>
                </a:solidFill>
                <a:cs typeface="Arial" pitchFamily="34"/>
              </a:rPr>
              <a:t>Fully Editable Icon Sets: A</a:t>
            </a:r>
          </a:p>
        </p:txBody>
      </p:sp>
      <p:sp>
        <p:nvSpPr>
          <p:cNvPr id="3" name="Diamond 5">
            <a:extLst>
              <a:ext uri="{FF2B5EF4-FFF2-40B4-BE49-F238E27FC236}">
                <a16:creationId xmlns:a16="http://schemas.microsoft.com/office/drawing/2014/main" id="{6686ADD5-CCDF-EC97-BB15-05BEDB7B1E56}"/>
              </a:ext>
            </a:extLst>
          </p:cNvPr>
          <p:cNvSpPr/>
          <p:nvPr/>
        </p:nvSpPr>
        <p:spPr>
          <a:xfrm>
            <a:off x="6112069" y="1492154"/>
            <a:ext cx="523146" cy="524691"/>
          </a:xfrm>
          <a:custGeom>
            <a:avLst/>
            <a:gdLst>
              <a:gd name="f0" fmla="val w"/>
              <a:gd name="f1" fmla="val h"/>
              <a:gd name="f2" fmla="val 0"/>
              <a:gd name="f3" fmla="val 3240001"/>
              <a:gd name="f4" fmla="val 3249575"/>
              <a:gd name="f5" fmla="val 1275349"/>
              <a:gd name="f6" fmla="val 2002569"/>
              <a:gd name="f7" fmla="val 1625117"/>
              <a:gd name="f8" fmla="val 2233002"/>
              <a:gd name="f9" fmla="val 1968772"/>
              <a:gd name="f10" fmla="val 2006596"/>
              <a:gd name="f11" fmla="val 1067116"/>
              <a:gd name="f12" fmla="val 1473605"/>
              <a:gd name="f13" fmla="val 1581605"/>
              <a:gd name="f14" fmla="val 2183116"/>
              <a:gd name="f15" fmla="val 1267205"/>
              <a:gd name="f16" fmla="val 1375205"/>
              <a:gd name="f17" fmla="val 1172196"/>
              <a:gd name="f18" fmla="val 3142550"/>
              <a:gd name="f19" fmla="val 2026252"/>
              <a:gd name="f20" fmla="val 1968728"/>
              <a:gd name="f21" fmla="val 3049854"/>
              <a:gd name="f22" fmla="val 1294362"/>
              <a:gd name="f23" fmla="val 602850"/>
              <a:gd name="f24" fmla="val 1559516"/>
              <a:gd name="f25" fmla="val 1217896"/>
              <a:gd name="f26" fmla="val 1964719"/>
              <a:gd name="f27" fmla="val 1060805"/>
              <a:gd name="f28" fmla="val 1168805"/>
              <a:gd name="f29" fmla="val 869032"/>
              <a:gd name="f30" fmla="val 816137"/>
              <a:gd name="f31" fmla="val 2381200"/>
              <a:gd name="f32" fmla="val 1623491"/>
              <a:gd name="f33" fmla="val 1668045"/>
              <a:gd name="f34" fmla="val 2093329"/>
              <a:gd name="f35" fmla="val 1625116"/>
              <a:gd name="f36" fmla="val 2121611"/>
              <a:gd name="f37" fmla="val 3235286"/>
              <a:gd name="f38" fmla="val 1060806"/>
              <a:gd name="f39" fmla="val 2489212"/>
              <a:gd name="f40" fmla="val 1552331"/>
              <a:gd name="f41" fmla="val 708008"/>
              <a:gd name="f42" fmla="val 761020"/>
              <a:gd name="f43" fmla="val 14946"/>
              <a:gd name="f44" fmla="*/ f0 1 3240001"/>
              <a:gd name="f45" fmla="*/ f1 1 3249575"/>
              <a:gd name="f46" fmla="+- f4 0 f2"/>
              <a:gd name="f47" fmla="+- f3 0 f2"/>
              <a:gd name="f48" fmla="*/ f47 1 3240001"/>
              <a:gd name="f49" fmla="*/ f46 1 3249575"/>
              <a:gd name="f50" fmla="*/ f2 1 f48"/>
              <a:gd name="f51" fmla="*/ f3 1 f48"/>
              <a:gd name="f52" fmla="*/ f2 1 f49"/>
              <a:gd name="f53" fmla="*/ f4 1 f49"/>
              <a:gd name="f54" fmla="*/ f50 f44 1"/>
              <a:gd name="f55" fmla="*/ f51 f44 1"/>
              <a:gd name="f56" fmla="*/ f53 f45 1"/>
              <a:gd name="f57" fmla="*/ f52 f45 1"/>
            </a:gdLst>
            <a:ahLst/>
            <a:cxnLst>
              <a:cxn ang="3cd4">
                <a:pos x="hc" y="t"/>
              </a:cxn>
              <a:cxn ang="0">
                <a:pos x="r" y="vc"/>
              </a:cxn>
              <a:cxn ang="cd4">
                <a:pos x="hc" y="b"/>
              </a:cxn>
              <a:cxn ang="cd2">
                <a:pos x="l" y="vc"/>
              </a:cxn>
            </a:cxnLst>
            <a:rect l="f54" t="f57" r="f55" b="f56"/>
            <a:pathLst>
              <a:path w="3240001" h="3249575">
                <a:moveTo>
                  <a:pt x="f5" y="f6"/>
                </a:moveTo>
                <a:lnTo>
                  <a:pt x="f7" y="f8"/>
                </a:lnTo>
                <a:lnTo>
                  <a:pt x="f9" y="f10"/>
                </a:lnTo>
                <a:lnTo>
                  <a:pt x="f3" y="f4"/>
                </a:lnTo>
                <a:lnTo>
                  <a:pt x="f2" y="f4"/>
                </a:lnTo>
                <a:close/>
                <a:moveTo>
                  <a:pt x="f11" y="f12"/>
                </a:moveTo>
                <a:lnTo>
                  <a:pt x="f11" y="f13"/>
                </a:lnTo>
                <a:lnTo>
                  <a:pt x="f14" y="f13"/>
                </a:lnTo>
                <a:lnTo>
                  <a:pt x="f14" y="f12"/>
                </a:lnTo>
                <a:close/>
                <a:moveTo>
                  <a:pt x="f11" y="f15"/>
                </a:moveTo>
                <a:lnTo>
                  <a:pt x="f11" y="f16"/>
                </a:lnTo>
                <a:lnTo>
                  <a:pt x="f14" y="f16"/>
                </a:lnTo>
                <a:lnTo>
                  <a:pt x="f14" y="f15"/>
                </a:lnTo>
                <a:close/>
                <a:moveTo>
                  <a:pt x="f3" y="f17"/>
                </a:moveTo>
                <a:lnTo>
                  <a:pt x="f3" y="f18"/>
                </a:lnTo>
                <a:lnTo>
                  <a:pt x="f19" y="f20"/>
                </a:lnTo>
                <a:lnTo>
                  <a:pt x="f21" y="f22"/>
                </a:lnTo>
                <a:close/>
                <a:moveTo>
                  <a:pt x="f2" y="f17"/>
                </a:moveTo>
                <a:lnTo>
                  <a:pt x="f23" y="f24"/>
                </a:lnTo>
                <a:lnTo>
                  <a:pt x="f25" y="f26"/>
                </a:lnTo>
                <a:lnTo>
                  <a:pt x="f2" y="f18"/>
                </a:lnTo>
                <a:close/>
                <a:moveTo>
                  <a:pt x="f11" y="f27"/>
                </a:moveTo>
                <a:lnTo>
                  <a:pt x="f11" y="f28"/>
                </a:lnTo>
                <a:lnTo>
                  <a:pt x="f14" y="f28"/>
                </a:lnTo>
                <a:lnTo>
                  <a:pt x="f14" y="f27"/>
                </a:lnTo>
                <a:close/>
                <a:moveTo>
                  <a:pt x="f29" y="f30"/>
                </a:moveTo>
                <a:lnTo>
                  <a:pt x="f31" y="f30"/>
                </a:lnTo>
                <a:lnTo>
                  <a:pt x="f31" y="f32"/>
                </a:lnTo>
                <a:lnTo>
                  <a:pt x="f33" y="f34"/>
                </a:lnTo>
                <a:lnTo>
                  <a:pt x="f35" y="f36"/>
                </a:lnTo>
                <a:lnTo>
                  <a:pt x="f29" y="f32"/>
                </a:lnTo>
                <a:close/>
                <a:moveTo>
                  <a:pt x="f35" y="f2"/>
                </a:moveTo>
                <a:lnTo>
                  <a:pt x="f37" y="f38"/>
                </a:lnTo>
                <a:lnTo>
                  <a:pt x="f39" y="f40"/>
                </a:lnTo>
                <a:lnTo>
                  <a:pt x="f39" y="f41"/>
                </a:lnTo>
                <a:lnTo>
                  <a:pt x="f42" y="f41"/>
                </a:lnTo>
                <a:lnTo>
                  <a:pt x="f42" y="f40"/>
                </a:lnTo>
                <a:lnTo>
                  <a:pt x="f43" y="f38"/>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4" name="Isosceles Triangle 51">
            <a:extLst>
              <a:ext uri="{FF2B5EF4-FFF2-40B4-BE49-F238E27FC236}">
                <a16:creationId xmlns:a16="http://schemas.microsoft.com/office/drawing/2014/main" id="{73F14280-C957-89FB-5BEB-E4E6D562183D}"/>
              </a:ext>
            </a:extLst>
          </p:cNvPr>
          <p:cNvSpPr/>
          <p:nvPr/>
        </p:nvSpPr>
        <p:spPr>
          <a:xfrm>
            <a:off x="5273317" y="1562682"/>
            <a:ext cx="523146" cy="383627"/>
          </a:xfrm>
          <a:custGeom>
            <a:avLst/>
            <a:gdLst>
              <a:gd name="f0" fmla="val w"/>
              <a:gd name="f1" fmla="val h"/>
              <a:gd name="f2" fmla="val 0"/>
              <a:gd name="f3" fmla="val 3240001"/>
              <a:gd name="f4" fmla="val 2375905"/>
              <a:gd name="f5" fmla="val 1974640"/>
              <a:gd name="f6" fmla="val 1379575"/>
              <a:gd name="f7" fmla="val 1"/>
              <a:gd name="f8" fmla="val 1269863"/>
              <a:gd name="f9" fmla="val 1399042"/>
              <a:gd name="f10" fmla="val 1610574"/>
              <a:gd name="f11" fmla="val 1745545"/>
              <a:gd name="f12" fmla="val 126952"/>
              <a:gd name="f13" fmla="val 2258912"/>
              <a:gd name="f14" fmla="val 2032457"/>
              <a:gd name="f15" fmla="val 1334195"/>
              <a:gd name="f16" fmla="val 117525"/>
              <a:gd name="f17" fmla="val 1207545"/>
              <a:gd name="f18" fmla="val 1324768"/>
              <a:gd name="f19" fmla="val 2249485"/>
              <a:gd name="f20" fmla="val 3240000"/>
              <a:gd name="f21" fmla="val 1610572"/>
              <a:gd name="f22" fmla="val 1620513"/>
              <a:gd name="f23" fmla="*/ f0 1 3240001"/>
              <a:gd name="f24" fmla="*/ f1 1 2375905"/>
              <a:gd name="f25" fmla="+- f4 0 f2"/>
              <a:gd name="f26" fmla="+- f3 0 f2"/>
              <a:gd name="f27" fmla="*/ f26 1 3240001"/>
              <a:gd name="f28" fmla="*/ f25 1 2375905"/>
              <a:gd name="f29" fmla="*/ f2 1 f27"/>
              <a:gd name="f30" fmla="*/ f3 1 f27"/>
              <a:gd name="f31" fmla="*/ f2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3240001" h="2375905">
                <a:moveTo>
                  <a:pt x="f5" y="f6"/>
                </a:moveTo>
                <a:lnTo>
                  <a:pt x="f3" y="f4"/>
                </a:lnTo>
                <a:lnTo>
                  <a:pt x="f7" y="f4"/>
                </a:lnTo>
                <a:lnTo>
                  <a:pt x="f8" y="f9"/>
                </a:lnTo>
                <a:lnTo>
                  <a:pt x="f10" y="f11"/>
                </a:lnTo>
                <a:close/>
                <a:moveTo>
                  <a:pt x="f3" y="f12"/>
                </a:moveTo>
                <a:lnTo>
                  <a:pt x="f3" y="f13"/>
                </a:lnTo>
                <a:lnTo>
                  <a:pt x="f14" y="f15"/>
                </a:lnTo>
                <a:close/>
                <a:moveTo>
                  <a:pt x="f2" y="f16"/>
                </a:moveTo>
                <a:lnTo>
                  <a:pt x="f17" y="f18"/>
                </a:lnTo>
                <a:lnTo>
                  <a:pt x="f2" y="f19"/>
                </a:lnTo>
                <a:close/>
                <a:moveTo>
                  <a:pt x="f2" y="f2"/>
                </a:moveTo>
                <a:lnTo>
                  <a:pt x="f20" y="f2"/>
                </a:lnTo>
                <a:lnTo>
                  <a:pt x="f21" y="f22"/>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5" name="Isosceles Triangle 57">
            <a:extLst>
              <a:ext uri="{FF2B5EF4-FFF2-40B4-BE49-F238E27FC236}">
                <a16:creationId xmlns:a16="http://schemas.microsoft.com/office/drawing/2014/main" id="{D30BA4D9-EA04-0BB2-ADE9-C29D9B2F18E8}"/>
              </a:ext>
            </a:extLst>
          </p:cNvPr>
          <p:cNvSpPr/>
          <p:nvPr/>
        </p:nvSpPr>
        <p:spPr>
          <a:xfrm>
            <a:off x="6114153" y="4520208"/>
            <a:ext cx="313136" cy="707901"/>
          </a:xfrm>
          <a:custGeom>
            <a:avLst/>
            <a:gdLst>
              <a:gd name="f0" fmla="val 10800000"/>
              <a:gd name="f1" fmla="val 5400000"/>
              <a:gd name="f2" fmla="val 180"/>
              <a:gd name="f3" fmla="val w"/>
              <a:gd name="f4" fmla="val h"/>
              <a:gd name="f5" fmla="val 0"/>
              <a:gd name="f6" fmla="val 1346449"/>
              <a:gd name="f7" fmla="val 3166775"/>
              <a:gd name="f8" fmla="val 1148449"/>
              <a:gd name="f9" fmla="val 2374775"/>
              <a:gd name="f10" fmla="val 198001"/>
              <a:gd name="f11" fmla="val 1"/>
              <a:gd name="f12" fmla="val 755186"/>
              <a:gd name="f13" fmla="val 438198"/>
              <a:gd name="f14" fmla="val 734449"/>
              <a:gd name="f15" fmla="val 793446"/>
              <a:gd name="f16" fmla="val 1231644"/>
              <a:gd name="f17" fmla="val 803843"/>
              <a:gd name="f18" fmla="val 1256124"/>
              <a:gd name="f19" fmla="val 853246"/>
              <a:gd name="f20" fmla="val 1322425"/>
              <a:gd name="f21" fmla="val 1400264"/>
              <a:gd name="f22" fmla="val 1499686"/>
              <a:gd name="f23" fmla="val 772648"/>
              <a:gd name="f24" fmla="val 1580284"/>
              <a:gd name="f25" fmla="val 673226"/>
              <a:gd name="f26" fmla="val 573804"/>
              <a:gd name="f27" fmla="val 493206"/>
              <a:gd name="f28" fmla="val 1322426"/>
              <a:gd name="f29" fmla="val 542608"/>
              <a:gd name="f30" fmla="val 1256126"/>
              <a:gd name="f31" fmla="val 612000"/>
              <a:gd name="f32" fmla="val 1231645"/>
              <a:gd name="f33" fmla="val 591263"/>
              <a:gd name="f34" fmla="val 10368"/>
              <a:gd name="f35" fmla="val 2939"/>
              <a:gd name="f36" fmla="val 1491744"/>
              <a:gd name="f37" fmla="val 2009"/>
              <a:gd name="f38" fmla="val 1494147"/>
              <a:gd name="f39" fmla="val 1499342"/>
              <a:gd name="f40" fmla="val 6353"/>
              <a:gd name="f41" fmla="val 274151"/>
              <a:gd name="f42" fmla="val 1797289"/>
              <a:gd name="f43" fmla="val 320153"/>
              <a:gd name="f44" fmla="val 2031319"/>
              <a:gd name="f45" fmla="val 273414"/>
              <a:gd name="f46" fmla="val 2293171"/>
              <a:gd name="f47" fmla="val 1091887"/>
              <a:gd name="f48" fmla="val 2283744"/>
              <a:gd name="f49" fmla="val 1035756"/>
              <a:gd name="f50" fmla="val 1984266"/>
              <a:gd name="f51" fmla="val 1081794"/>
              <a:gd name="f52" fmla="val 1833397"/>
              <a:gd name="f53" fmla="val 1340768"/>
              <a:gd name="f54" fmla="val 1344512"/>
              <a:gd name="f55" fmla="val 1494334"/>
              <a:gd name="f56" fmla="val 1345124"/>
              <a:gd name="f57" fmla="val 1493447"/>
              <a:gd name="f58" fmla="val 1345785"/>
              <a:gd name="f59" fmla="val 1492596"/>
              <a:gd name="f60" fmla="val 1346448"/>
              <a:gd name="f61" fmla="val 1343510"/>
              <a:gd name="f62" fmla="val 1140490"/>
              <a:gd name="f63" fmla="val 966846"/>
              <a:gd name="f64" fmla="val 958206"/>
              <a:gd name="f65" fmla="val 524898"/>
              <a:gd name="f66" fmla="+- 0 0 -90"/>
              <a:gd name="f67" fmla="*/ f3 1 1346449"/>
              <a:gd name="f68" fmla="*/ f4 1 3166775"/>
              <a:gd name="f69" fmla="+- f7 0 f5"/>
              <a:gd name="f70" fmla="+- f6 0 f5"/>
              <a:gd name="f71" fmla="*/ f66 f0 1"/>
              <a:gd name="f72" fmla="*/ f70 1 1346449"/>
              <a:gd name="f73" fmla="*/ f69 1 3166775"/>
              <a:gd name="f74" fmla="*/ 1148449 f70 1"/>
              <a:gd name="f75" fmla="*/ 198001 f70 1"/>
              <a:gd name="f76" fmla="*/ 1 f70 1"/>
              <a:gd name="f77" fmla="*/ 1346449 f70 1"/>
              <a:gd name="f78" fmla="*/ 755186 f70 1"/>
              <a:gd name="f79" fmla="*/ 734449 f70 1"/>
              <a:gd name="f80" fmla="*/ 853246 f70 1"/>
              <a:gd name="f81" fmla="*/ 673226 f70 1"/>
              <a:gd name="f82" fmla="*/ 493206 f70 1"/>
              <a:gd name="f83" fmla="*/ 612000 f70 1"/>
              <a:gd name="f84" fmla="*/ 2939 f70 1"/>
              <a:gd name="f85" fmla="*/ 0 f70 1"/>
              <a:gd name="f86" fmla="*/ 2009 f70 1"/>
              <a:gd name="f87" fmla="*/ 6353 f70 1"/>
              <a:gd name="f88" fmla="*/ 273414 f70 1"/>
              <a:gd name="f89" fmla="*/ 1091887 f70 1"/>
              <a:gd name="f90" fmla="*/ 1340768 f70 1"/>
              <a:gd name="f91" fmla="*/ 1344512 f70 1"/>
              <a:gd name="f92" fmla="*/ 1346448 f70 1"/>
              <a:gd name="f93" fmla="*/ 1343510 f70 1"/>
              <a:gd name="f94" fmla="*/ 2374775 f69 1"/>
              <a:gd name="f95" fmla="*/ 3166775 f69 1"/>
              <a:gd name="f96" fmla="*/ 0 f69 1"/>
              <a:gd name="f97" fmla="*/ 1231644 f69 1"/>
              <a:gd name="f98" fmla="*/ 1400264 f69 1"/>
              <a:gd name="f99" fmla="*/ 1580284 f69 1"/>
              <a:gd name="f100" fmla="*/ 1231645 f69 1"/>
              <a:gd name="f101" fmla="*/ 591263 f70 1"/>
              <a:gd name="f102" fmla="*/ 10368 f69 1"/>
              <a:gd name="f103" fmla="*/ 1491744 f69 1"/>
              <a:gd name="f104" fmla="*/ 1494147 f69 1"/>
              <a:gd name="f105" fmla="*/ 1499342 f69 1"/>
              <a:gd name="f106" fmla="*/ 2293171 f69 1"/>
              <a:gd name="f107" fmla="*/ 2283744 f69 1"/>
              <a:gd name="f108" fmla="*/ 1494334 f69 1"/>
              <a:gd name="f109" fmla="*/ f71 1 f2"/>
              <a:gd name="f110" fmla="*/ f74 1 1346449"/>
              <a:gd name="f111" fmla="*/ f75 1 1346449"/>
              <a:gd name="f112" fmla="*/ f76 1 1346449"/>
              <a:gd name="f113" fmla="*/ f77 1 1346449"/>
              <a:gd name="f114" fmla="*/ f78 1 1346449"/>
              <a:gd name="f115" fmla="*/ f79 1 1346449"/>
              <a:gd name="f116" fmla="*/ f80 1 1346449"/>
              <a:gd name="f117" fmla="*/ f81 1 1346449"/>
              <a:gd name="f118" fmla="*/ f82 1 1346449"/>
              <a:gd name="f119" fmla="*/ f83 1 1346449"/>
              <a:gd name="f120" fmla="*/ f84 1 1346449"/>
              <a:gd name="f121" fmla="*/ f85 1 1346449"/>
              <a:gd name="f122" fmla="*/ f86 1 1346449"/>
              <a:gd name="f123" fmla="*/ f87 1 1346449"/>
              <a:gd name="f124" fmla="*/ f88 1 1346449"/>
              <a:gd name="f125" fmla="*/ f89 1 1346449"/>
              <a:gd name="f126" fmla="*/ f90 1 1346449"/>
              <a:gd name="f127" fmla="*/ f91 1 1346449"/>
              <a:gd name="f128" fmla="*/ f92 1 1346449"/>
              <a:gd name="f129" fmla="*/ f93 1 1346449"/>
              <a:gd name="f130" fmla="*/ f94 1 3166775"/>
              <a:gd name="f131" fmla="*/ f95 1 3166775"/>
              <a:gd name="f132" fmla="*/ f96 1 3166775"/>
              <a:gd name="f133" fmla="*/ f97 1 3166775"/>
              <a:gd name="f134" fmla="*/ f98 1 3166775"/>
              <a:gd name="f135" fmla="*/ f99 1 3166775"/>
              <a:gd name="f136" fmla="*/ f100 1 3166775"/>
              <a:gd name="f137" fmla="*/ f101 1 1346449"/>
              <a:gd name="f138" fmla="*/ f102 1 3166775"/>
              <a:gd name="f139" fmla="*/ f103 1 3166775"/>
              <a:gd name="f140" fmla="*/ f104 1 3166775"/>
              <a:gd name="f141" fmla="*/ f105 1 3166775"/>
              <a:gd name="f142" fmla="*/ f106 1 3166775"/>
              <a:gd name="f143" fmla="*/ f107 1 3166775"/>
              <a:gd name="f144" fmla="*/ f108 1 3166775"/>
              <a:gd name="f145" fmla="*/ f5 1 f72"/>
              <a:gd name="f146" fmla="*/ f6 1 f72"/>
              <a:gd name="f147" fmla="*/ f5 1 f73"/>
              <a:gd name="f148" fmla="*/ f7 1 f73"/>
              <a:gd name="f149" fmla="+- f109 0 f1"/>
              <a:gd name="f150" fmla="*/ f110 1 f72"/>
              <a:gd name="f151" fmla="*/ f130 1 f73"/>
              <a:gd name="f152" fmla="*/ f111 1 f72"/>
              <a:gd name="f153" fmla="*/ f112 1 f72"/>
              <a:gd name="f154" fmla="*/ f131 1 f73"/>
              <a:gd name="f155" fmla="*/ f113 1 f72"/>
              <a:gd name="f156" fmla="*/ f114 1 f72"/>
              <a:gd name="f157" fmla="*/ f132 1 f73"/>
              <a:gd name="f158" fmla="*/ f115 1 f72"/>
              <a:gd name="f159" fmla="*/ f133 1 f73"/>
              <a:gd name="f160" fmla="*/ f116 1 f72"/>
              <a:gd name="f161" fmla="*/ f134 1 f73"/>
              <a:gd name="f162" fmla="*/ f117 1 f72"/>
              <a:gd name="f163" fmla="*/ f135 1 f73"/>
              <a:gd name="f164" fmla="*/ f118 1 f72"/>
              <a:gd name="f165" fmla="*/ f119 1 f72"/>
              <a:gd name="f166" fmla="*/ f136 1 f73"/>
              <a:gd name="f167" fmla="*/ f137 1 f72"/>
              <a:gd name="f168" fmla="*/ f138 1 f73"/>
              <a:gd name="f169" fmla="*/ f120 1 f72"/>
              <a:gd name="f170" fmla="*/ f139 1 f73"/>
              <a:gd name="f171" fmla="*/ f121 1 f72"/>
              <a:gd name="f172" fmla="*/ f122 1 f72"/>
              <a:gd name="f173" fmla="*/ f140 1 f73"/>
              <a:gd name="f174" fmla="*/ f141 1 f73"/>
              <a:gd name="f175" fmla="*/ f123 1 f72"/>
              <a:gd name="f176" fmla="*/ f124 1 f72"/>
              <a:gd name="f177" fmla="*/ f142 1 f73"/>
              <a:gd name="f178" fmla="*/ f125 1 f72"/>
              <a:gd name="f179" fmla="*/ f143 1 f73"/>
              <a:gd name="f180" fmla="*/ f126 1 f72"/>
              <a:gd name="f181" fmla="*/ f127 1 f72"/>
              <a:gd name="f182" fmla="*/ f144 1 f73"/>
              <a:gd name="f183" fmla="*/ f128 1 f72"/>
              <a:gd name="f184" fmla="*/ f129 1 f72"/>
              <a:gd name="f185" fmla="*/ f145 f67 1"/>
              <a:gd name="f186" fmla="*/ f146 f67 1"/>
              <a:gd name="f187" fmla="*/ f148 f68 1"/>
              <a:gd name="f188" fmla="*/ f147 f68 1"/>
              <a:gd name="f189" fmla="*/ f150 f67 1"/>
              <a:gd name="f190" fmla="*/ f151 f68 1"/>
              <a:gd name="f191" fmla="*/ f152 f67 1"/>
              <a:gd name="f192" fmla="*/ f153 f67 1"/>
              <a:gd name="f193" fmla="*/ f154 f68 1"/>
              <a:gd name="f194" fmla="*/ f155 f67 1"/>
              <a:gd name="f195" fmla="*/ f156 f67 1"/>
              <a:gd name="f196" fmla="*/ f157 f68 1"/>
              <a:gd name="f197" fmla="*/ f158 f67 1"/>
              <a:gd name="f198" fmla="*/ f159 f68 1"/>
              <a:gd name="f199" fmla="*/ f160 f67 1"/>
              <a:gd name="f200" fmla="*/ f161 f68 1"/>
              <a:gd name="f201" fmla="*/ f162 f67 1"/>
              <a:gd name="f202" fmla="*/ f163 f68 1"/>
              <a:gd name="f203" fmla="*/ f164 f67 1"/>
              <a:gd name="f204" fmla="*/ f165 f67 1"/>
              <a:gd name="f205" fmla="*/ f166 f68 1"/>
              <a:gd name="f206" fmla="*/ f167 f67 1"/>
              <a:gd name="f207" fmla="*/ f168 f68 1"/>
              <a:gd name="f208" fmla="*/ f169 f67 1"/>
              <a:gd name="f209" fmla="*/ f170 f68 1"/>
              <a:gd name="f210" fmla="*/ f171 f67 1"/>
              <a:gd name="f211" fmla="*/ f172 f67 1"/>
              <a:gd name="f212" fmla="*/ f173 f68 1"/>
              <a:gd name="f213" fmla="*/ f174 f68 1"/>
              <a:gd name="f214" fmla="*/ f175 f67 1"/>
              <a:gd name="f215" fmla="*/ f176 f67 1"/>
              <a:gd name="f216" fmla="*/ f177 f68 1"/>
              <a:gd name="f217" fmla="*/ f178 f67 1"/>
              <a:gd name="f218" fmla="*/ f179 f68 1"/>
              <a:gd name="f219" fmla="*/ f180 f67 1"/>
              <a:gd name="f220" fmla="*/ f181 f67 1"/>
              <a:gd name="f221" fmla="*/ f182 f68 1"/>
              <a:gd name="f222" fmla="*/ f183 f67 1"/>
              <a:gd name="f223" fmla="*/ f184 f67 1"/>
            </a:gdLst>
            <a:ahLst/>
            <a:cxnLst>
              <a:cxn ang="3cd4">
                <a:pos x="hc" y="t"/>
              </a:cxn>
              <a:cxn ang="0">
                <a:pos x="r" y="vc"/>
              </a:cxn>
              <a:cxn ang="cd4">
                <a:pos x="hc" y="b"/>
              </a:cxn>
              <a:cxn ang="cd2">
                <a:pos x="l" y="vc"/>
              </a:cxn>
              <a:cxn ang="f149">
                <a:pos x="f189" y="f190"/>
              </a:cxn>
              <a:cxn ang="f149">
                <a:pos x="f191" y="f190"/>
              </a:cxn>
              <a:cxn ang="f149">
                <a:pos x="f192" y="f193"/>
              </a:cxn>
              <a:cxn ang="f149">
                <a:pos x="f194" y="f193"/>
              </a:cxn>
              <a:cxn ang="f149">
                <a:pos x="f189" y="f190"/>
              </a:cxn>
              <a:cxn ang="f149">
                <a:pos x="f195" y="f196"/>
              </a:cxn>
              <a:cxn ang="f149">
                <a:pos x="f197" y="f198"/>
              </a:cxn>
              <a:cxn ang="f149">
                <a:pos x="f199" y="f200"/>
              </a:cxn>
              <a:cxn ang="f149">
                <a:pos x="f201" y="f202"/>
              </a:cxn>
              <a:cxn ang="f149">
                <a:pos x="f203" y="f200"/>
              </a:cxn>
              <a:cxn ang="f149">
                <a:pos x="f204" y="f205"/>
              </a:cxn>
              <a:cxn ang="f149">
                <a:pos x="f206" y="f207"/>
              </a:cxn>
              <a:cxn ang="f149">
                <a:pos x="f208" y="f209"/>
              </a:cxn>
              <a:cxn ang="f149">
                <a:pos x="f210" y="f209"/>
              </a:cxn>
              <a:cxn ang="f149">
                <a:pos x="f211" y="f212"/>
              </a:cxn>
              <a:cxn ang="f149">
                <a:pos x="f210" y="f213"/>
              </a:cxn>
              <a:cxn ang="f149">
                <a:pos x="f214" y="f213"/>
              </a:cxn>
              <a:cxn ang="f149">
                <a:pos x="f215" y="f216"/>
              </a:cxn>
              <a:cxn ang="f149">
                <a:pos x="f217" y="f218"/>
              </a:cxn>
              <a:cxn ang="f149">
                <a:pos x="f219" y="f213"/>
              </a:cxn>
              <a:cxn ang="f149">
                <a:pos x="f194" y="f213"/>
              </a:cxn>
              <a:cxn ang="f149">
                <a:pos x="f220" y="f221"/>
              </a:cxn>
              <a:cxn ang="f149">
                <a:pos x="f222" y="f209"/>
              </a:cxn>
              <a:cxn ang="f149">
                <a:pos x="f223" y="f209"/>
              </a:cxn>
              <a:cxn ang="f149">
                <a:pos x="f195" y="f196"/>
              </a:cxn>
            </a:cxnLst>
            <a:rect l="f185" t="f188" r="f186" b="f187"/>
            <a:pathLst>
              <a:path w="1346449" h="3166775">
                <a:moveTo>
                  <a:pt x="f8" y="f9"/>
                </a:moveTo>
                <a:lnTo>
                  <a:pt x="f10" y="f9"/>
                </a:lnTo>
                <a:lnTo>
                  <a:pt x="f11" y="f7"/>
                </a:lnTo>
                <a:lnTo>
                  <a:pt x="f6" y="f7"/>
                </a:lnTo>
                <a:lnTo>
                  <a:pt x="f8" y="f9"/>
                </a:lnTo>
                <a:close/>
                <a:moveTo>
                  <a:pt x="f12" y="f5"/>
                </a:moveTo>
                <a:cubicBezTo>
                  <a:pt x="f12" y="f13"/>
                  <a:pt x="f14" y="f15"/>
                  <a:pt x="f14" y="f16"/>
                </a:cubicBezTo>
                <a:cubicBezTo>
                  <a:pt x="f17" y="f18"/>
                  <a:pt x="f19" y="f20"/>
                  <a:pt x="f19" y="f21"/>
                </a:cubicBezTo>
                <a:cubicBezTo>
                  <a:pt x="f19" y="f22"/>
                  <a:pt x="f23" y="f24"/>
                  <a:pt x="f25" y="f24"/>
                </a:cubicBezTo>
                <a:cubicBezTo>
                  <a:pt x="f26" y="f24"/>
                  <a:pt x="f27" y="f22"/>
                  <a:pt x="f27" y="f21"/>
                </a:cubicBezTo>
                <a:cubicBezTo>
                  <a:pt x="f27" y="f28"/>
                  <a:pt x="f29" y="f30"/>
                  <a:pt x="f31" y="f32"/>
                </a:cubicBezTo>
                <a:lnTo>
                  <a:pt x="f33" y="f34"/>
                </a:lnTo>
                <a:lnTo>
                  <a:pt x="f35" y="f36"/>
                </a:lnTo>
                <a:lnTo>
                  <a:pt x="f5" y="f36"/>
                </a:lnTo>
                <a:lnTo>
                  <a:pt x="f37" y="f38"/>
                </a:lnTo>
                <a:lnTo>
                  <a:pt x="f5" y="f39"/>
                </a:lnTo>
                <a:lnTo>
                  <a:pt x="f40" y="f39"/>
                </a:lnTo>
                <a:cubicBezTo>
                  <a:pt x="f41" y="f42"/>
                  <a:pt x="f43" y="f44"/>
                  <a:pt x="f45" y="f46"/>
                </a:cubicBezTo>
                <a:lnTo>
                  <a:pt x="f47" y="f48"/>
                </a:lnTo>
                <a:cubicBezTo>
                  <a:pt x="f49" y="f50"/>
                  <a:pt x="f51" y="f52"/>
                  <a:pt x="f53" y="f39"/>
                </a:cubicBezTo>
                <a:lnTo>
                  <a:pt x="f6" y="f39"/>
                </a:lnTo>
                <a:lnTo>
                  <a:pt x="f54" y="f55"/>
                </a:lnTo>
                <a:cubicBezTo>
                  <a:pt x="f56" y="f57"/>
                  <a:pt x="f58" y="f59"/>
                  <a:pt x="f60" y="f36"/>
                </a:cubicBezTo>
                <a:lnTo>
                  <a:pt x="f61" y="f36"/>
                </a:lnTo>
                <a:cubicBezTo>
                  <a:pt x="f62" y="f63"/>
                  <a:pt x="f64" y="f65"/>
                  <a:pt x="f12" y="f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6" name="Rectangle 7">
            <a:extLst>
              <a:ext uri="{FF2B5EF4-FFF2-40B4-BE49-F238E27FC236}">
                <a16:creationId xmlns:a16="http://schemas.microsoft.com/office/drawing/2014/main" id="{4E7E2F24-C5C3-0069-B6B6-76606A87D1A9}"/>
              </a:ext>
            </a:extLst>
          </p:cNvPr>
          <p:cNvSpPr/>
          <p:nvPr/>
        </p:nvSpPr>
        <p:spPr>
          <a:xfrm rot="18900010">
            <a:off x="9585740" y="3654550"/>
            <a:ext cx="225664" cy="502727"/>
          </a:xfrm>
          <a:custGeom>
            <a:avLst/>
            <a:gdLst>
              <a:gd name="f0" fmla="val w"/>
              <a:gd name="f1" fmla="val h"/>
              <a:gd name="f2" fmla="val 0"/>
              <a:gd name="f3" fmla="val 154109"/>
              <a:gd name="f4" fmla="val 343323"/>
              <a:gd name="f5" fmla="val 102909"/>
              <a:gd name="f6" fmla="val 313772"/>
              <a:gd name="f7" fmla="val 328547"/>
              <a:gd name="f8" fmla="val 336708"/>
              <a:gd name="f9" fmla="val 96294"/>
              <a:gd name="f10" fmla="val 343322"/>
              <a:gd name="f11" fmla="val 88133"/>
              <a:gd name="f12" fmla="val 65975"/>
              <a:gd name="f13" fmla="val 57814"/>
              <a:gd name="f14" fmla="val 51199"/>
              <a:gd name="f15" fmla="val 323622"/>
              <a:gd name="f16" fmla="val 51200"/>
              <a:gd name="f17" fmla="val 318696"/>
              <a:gd name="f18" fmla="val 313771"/>
              <a:gd name="f19" fmla="val 123327"/>
              <a:gd name="f20" fmla="val 15459"/>
              <a:gd name="f21" fmla="val 141678"/>
              <a:gd name="f22" fmla="val 29245"/>
              <a:gd name="f23" fmla="val 152926"/>
              <a:gd name="f24" fmla="val 50497"/>
              <a:gd name="f25" fmla="val 154008"/>
              <a:gd name="f26" fmla="val 73425"/>
              <a:gd name="f27" fmla="val 155089"/>
              <a:gd name="f28" fmla="val 96353"/>
              <a:gd name="f29" fmla="val 145890"/>
              <a:gd name="f30" fmla="val 118568"/>
              <a:gd name="f31" fmla="val 128916"/>
              <a:gd name="f32" fmla="val 134021"/>
              <a:gd name="f33" fmla="val 119294"/>
              <a:gd name="f34" fmla="val 123450"/>
              <a:gd name="f35" fmla="val 133118"/>
              <a:gd name="f36" fmla="val 110865"/>
              <a:gd name="f37" fmla="val 140611"/>
              <a:gd name="f38" fmla="val 92772"/>
              <a:gd name="f39" fmla="val 139730"/>
              <a:gd name="f40" fmla="val 74098"/>
              <a:gd name="f41" fmla="val 138850"/>
              <a:gd name="f42" fmla="val 55424"/>
              <a:gd name="f43" fmla="val 129689"/>
              <a:gd name="f44" fmla="val 38115"/>
              <a:gd name="f45" fmla="val 114743"/>
              <a:gd name="f46" fmla="val 26887"/>
              <a:gd name="f47" fmla="val 136698"/>
              <a:gd name="f48" fmla="val 17411"/>
              <a:gd name="f49" fmla="val 103758"/>
              <a:gd name="f50" fmla="+- 0 0 15529"/>
              <a:gd name="f51" fmla="val 50351"/>
              <a:gd name="f52" fmla="val 17412"/>
              <a:gd name="f53" fmla="+- 0 0 15528"/>
              <a:gd name="f54" fmla="val 103757"/>
              <a:gd name="f55" fmla="val 136697"/>
              <a:gd name="f56" fmla="val 169637"/>
              <a:gd name="f57" fmla="val 196665"/>
              <a:gd name="f58" fmla="val 42556"/>
              <a:gd name="f59" fmla="val 111552"/>
              <a:gd name="f60" fmla="val 154108"/>
              <a:gd name="f61" fmla="val 139576"/>
              <a:gd name="f62" fmla="val 168641"/>
              <a:gd name="f63" fmla="val 121959"/>
              <a:gd name="f64" fmla="val 178211"/>
              <a:gd name="f65" fmla="val 102912"/>
              <a:gd name="f66" fmla="val 180994"/>
              <a:gd name="f67" fmla="val 308310"/>
              <a:gd name="f68" fmla="val 51197"/>
              <a:gd name="f69" fmla="val 32150"/>
              <a:gd name="f70" fmla="val 14534"/>
              <a:gd name="f71" fmla="+- 0 0 42555"/>
              <a:gd name="f72" fmla="+- 0 0 42556"/>
              <a:gd name="f73" fmla="val 111553"/>
              <a:gd name="f74" fmla="*/ f0 1 154109"/>
              <a:gd name="f75" fmla="*/ f1 1 343323"/>
              <a:gd name="f76" fmla="+- f4 0 f2"/>
              <a:gd name="f77" fmla="+- f3 0 f2"/>
              <a:gd name="f78" fmla="*/ f77 1 154109"/>
              <a:gd name="f79" fmla="*/ f76 1 343323"/>
              <a:gd name="f80" fmla="*/ f2 1 f78"/>
              <a:gd name="f81" fmla="*/ f3 1 f78"/>
              <a:gd name="f82" fmla="*/ f2 1 f79"/>
              <a:gd name="f83" fmla="*/ f4 1 f79"/>
              <a:gd name="f84" fmla="*/ f80 f74 1"/>
              <a:gd name="f85" fmla="*/ f81 f74 1"/>
              <a:gd name="f86" fmla="*/ f83 f75 1"/>
              <a:gd name="f87" fmla="*/ f82 f75 1"/>
            </a:gdLst>
            <a:ahLst/>
            <a:cxnLst>
              <a:cxn ang="3cd4">
                <a:pos x="hc" y="t"/>
              </a:cxn>
              <a:cxn ang="0">
                <a:pos x="r" y="vc"/>
              </a:cxn>
              <a:cxn ang="cd4">
                <a:pos x="hc" y="b"/>
              </a:cxn>
              <a:cxn ang="cd2">
                <a:pos x="l" y="vc"/>
              </a:cxn>
            </a:cxnLst>
            <a:rect l="f84" t="f87" r="f85" b="f86"/>
            <a:pathLst>
              <a:path w="154109" h="343323">
                <a:moveTo>
                  <a:pt x="f5" y="f6"/>
                </a:moveTo>
                <a:lnTo>
                  <a:pt x="f5" y="f7"/>
                </a:lnTo>
                <a:cubicBezTo>
                  <a:pt x="f5" y="f8"/>
                  <a:pt x="f9" y="f10"/>
                  <a:pt x="f11" y="f4"/>
                </a:cubicBezTo>
                <a:lnTo>
                  <a:pt x="f12" y="f10"/>
                </a:lnTo>
                <a:cubicBezTo>
                  <a:pt x="f13" y="f10"/>
                  <a:pt x="f14" y="f8"/>
                  <a:pt x="f14" y="f7"/>
                </a:cubicBezTo>
                <a:cubicBezTo>
                  <a:pt x="f14" y="f15"/>
                  <a:pt x="f16" y="f17"/>
                  <a:pt x="f16" y="f18"/>
                </a:cubicBezTo>
                <a:close/>
                <a:moveTo>
                  <a:pt x="f19" y="f20"/>
                </a:moveTo>
                <a:cubicBezTo>
                  <a:pt x="f21" y="f22"/>
                  <a:pt x="f23" y="f24"/>
                  <a:pt x="f25" y="f26"/>
                </a:cubicBezTo>
                <a:cubicBezTo>
                  <a:pt x="f27" y="f28"/>
                  <a:pt x="f29" y="f30"/>
                  <a:pt x="f31" y="f32"/>
                </a:cubicBezTo>
                <a:lnTo>
                  <a:pt x="f33" y="f34"/>
                </a:lnTo>
                <a:cubicBezTo>
                  <a:pt x="f35" y="f36"/>
                  <a:pt x="f37" y="f38"/>
                  <a:pt x="f39" y="f40"/>
                </a:cubicBezTo>
                <a:cubicBezTo>
                  <a:pt x="f41" y="f42"/>
                  <a:pt x="f43" y="f44"/>
                  <a:pt x="f45" y="f46"/>
                </a:cubicBezTo>
                <a:close/>
                <a:moveTo>
                  <a:pt x="f47" y="f48"/>
                </a:moveTo>
                <a:cubicBezTo>
                  <a:pt x="f49" y="f50"/>
                  <a:pt x="f51" y="f50"/>
                  <a:pt x="f52" y="f48"/>
                </a:cubicBezTo>
                <a:cubicBezTo>
                  <a:pt x="f53" y="f51"/>
                  <a:pt x="f53" y="f54"/>
                  <a:pt x="f52" y="f55"/>
                </a:cubicBezTo>
                <a:cubicBezTo>
                  <a:pt x="f51" y="f56"/>
                  <a:pt x="f49" y="f56"/>
                  <a:pt x="f47" y="f55"/>
                </a:cubicBezTo>
                <a:cubicBezTo>
                  <a:pt x="f56" y="f54"/>
                  <a:pt x="f56" y="f51"/>
                  <a:pt x="f47" y="f48"/>
                </a:cubicBezTo>
                <a:close/>
                <a:moveTo>
                  <a:pt x="f3" y="f2"/>
                </a:moveTo>
                <a:cubicBezTo>
                  <a:pt x="f57" y="f58"/>
                  <a:pt x="f57" y="f59"/>
                  <a:pt x="f3" y="f60"/>
                </a:cubicBezTo>
                <a:cubicBezTo>
                  <a:pt x="f61" y="f62"/>
                  <a:pt x="f63" y="f64"/>
                  <a:pt x="f65" y="f66"/>
                </a:cubicBezTo>
                <a:lnTo>
                  <a:pt x="f65" y="f67"/>
                </a:lnTo>
                <a:lnTo>
                  <a:pt x="f68" y="f67"/>
                </a:lnTo>
                <a:lnTo>
                  <a:pt x="f68" y="f66"/>
                </a:lnTo>
                <a:cubicBezTo>
                  <a:pt x="f69" y="f64"/>
                  <a:pt x="f70" y="f62"/>
                  <a:pt x="f2" y="f60"/>
                </a:cubicBezTo>
                <a:cubicBezTo>
                  <a:pt x="f71" y="f59"/>
                  <a:pt x="f71" y="f58"/>
                  <a:pt x="f2" y="f2"/>
                </a:cubicBezTo>
                <a:cubicBezTo>
                  <a:pt x="f58" y="f72"/>
                  <a:pt x="f73" y="f72"/>
                  <a:pt x="f3"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7" name="Parallelogram 15">
            <a:extLst>
              <a:ext uri="{FF2B5EF4-FFF2-40B4-BE49-F238E27FC236}">
                <a16:creationId xmlns:a16="http://schemas.microsoft.com/office/drawing/2014/main" id="{213AF156-6574-8D70-0BBC-88563AF314D8}"/>
              </a:ext>
            </a:extLst>
          </p:cNvPr>
          <p:cNvSpPr/>
          <p:nvPr/>
        </p:nvSpPr>
        <p:spPr>
          <a:xfrm flipH="1">
            <a:off x="5267026" y="4641905"/>
            <a:ext cx="464496" cy="464496"/>
          </a:xfrm>
          <a:custGeom>
            <a:avLst/>
            <a:gdLst>
              <a:gd name="f0" fmla="val w"/>
              <a:gd name="f1" fmla="val h"/>
              <a:gd name="f2" fmla="val 0"/>
              <a:gd name="f3" fmla="val 3242753"/>
              <a:gd name="f4" fmla="val 3227814"/>
              <a:gd name="f5" fmla="val 1621376"/>
              <a:gd name="f6" fmla="val 1043635"/>
              <a:gd name="f7" fmla="val 1557188"/>
              <a:gd name="f8" fmla="val 1505154"/>
              <a:gd name="f9" fmla="val 1095669"/>
              <a:gd name="f10" fmla="val 1159857"/>
              <a:gd name="f11" fmla="val 1625483"/>
              <a:gd name="f12" fmla="val 1033577"/>
              <a:gd name="f13" fmla="val 969389"/>
              <a:gd name="f14" fmla="val 917355"/>
              <a:gd name="f15" fmla="val 1677517"/>
              <a:gd name="f16" fmla="val 1741705"/>
              <a:gd name="f17" fmla="val 1805893"/>
              <a:gd name="f18" fmla="val 1857927"/>
              <a:gd name="f19" fmla="val 1614688"/>
              <a:gd name="f20" fmla="val 1619859"/>
              <a:gd name="f21" fmla="val 1856884"/>
              <a:gd name="f22" fmla="val 1620361"/>
              <a:gd name="f23" fmla="val 1857187"/>
              <a:gd name="f24" fmla="val 1620868"/>
              <a:gd name="f25" fmla="val 1857190"/>
              <a:gd name="f26" fmla="val 1685564"/>
              <a:gd name="f27" fmla="val 1737598"/>
              <a:gd name="f28" fmla="val 1805156"/>
              <a:gd name="f29" fmla="val 1740968"/>
              <a:gd name="f30" fmla="val 628818"/>
              <a:gd name="f31" fmla="val 2206882"/>
              <a:gd name="f32" fmla="val 2681529"/>
              <a:gd name="f33" fmla="val 1103464"/>
              <a:gd name="f34" fmla="val 1688970"/>
              <a:gd name="f35" fmla="val 2274476"/>
              <a:gd name="f36" fmla="val 2749122"/>
              <a:gd name="f37" fmla="val 1035870"/>
              <a:gd name="f38" fmla="val 561223"/>
              <a:gd name="f39" fmla="val 424596"/>
              <a:gd name="f40" fmla="val 923081"/>
              <a:gd name="f41" fmla="val 357001"/>
              <a:gd name="f42" fmla="val 990676"/>
              <a:gd name="f43" fmla="val 2128645"/>
              <a:gd name="f44" fmla="val 581423"/>
              <a:gd name="f45" fmla="val 2515905"/>
              <a:gd name="f46" fmla="val 922189"/>
              <a:gd name="f47" fmla="val 2742109"/>
              <a:gd name="f48" fmla="val 652992"/>
              <a:gd name="f49" fmla="val 911997"/>
              <a:gd name="f50" fmla="val 1121304"/>
              <a:gd name="f51" fmla="val 2850168"/>
              <a:gd name="f52" fmla="val 1274563"/>
              <a:gd name="f53" fmla="val 2916691"/>
              <a:gd name="f54" fmla="val 1443689"/>
              <a:gd name="f55" fmla="val 2953344"/>
              <a:gd name="f56" fmla="val 1799063"/>
              <a:gd name="f57" fmla="val 1968189"/>
              <a:gd name="f58" fmla="val 2121449"/>
              <a:gd name="f59" fmla="val 2330755"/>
              <a:gd name="f60" fmla="val 2589760"/>
              <a:gd name="f61" fmla="val 2320563"/>
              <a:gd name="f62" fmla="val 2661329"/>
              <a:gd name="f63" fmla="val 2885751"/>
              <a:gd name="f64" fmla="val 2319671"/>
              <a:gd name="f65" fmla="val 2599800"/>
              <a:gd name="f66" fmla="val 123238"/>
              <a:gd name="f67" fmla="val 2434609"/>
              <a:gd name="f68" fmla="val 120698"/>
              <a:gd name="f69" fmla="val 2268460"/>
              <a:gd name="f70" fmla="val 180476"/>
              <a:gd name="f71" fmla="val 2139563"/>
              <a:gd name="f72" fmla="val 303161"/>
              <a:gd name="f73" fmla="val 3057258"/>
              <a:gd name="f74" fmla="val 1232053"/>
              <a:gd name="f75" fmla="val 3305736"/>
              <a:gd name="f76" fmla="val 977255"/>
              <a:gd name="f77" fmla="val 3304415"/>
              <a:gd name="f78" fmla="val 570405"/>
              <a:gd name="f79" fmla="val 3054287"/>
              <a:gd name="f80" fmla="val 317226"/>
              <a:gd name="f81" fmla="val 2929224"/>
              <a:gd name="f82" fmla="val 190636"/>
              <a:gd name="f83" fmla="val 2764991"/>
              <a:gd name="f84" fmla="val 125778"/>
              <a:gd name="f85" fmla="val 642953"/>
              <a:gd name="f86" fmla="val 477762"/>
              <a:gd name="f87" fmla="val 313529"/>
              <a:gd name="f88" fmla="val 188466"/>
              <a:gd name="f89" fmla="+- 0 0 61662"/>
              <a:gd name="f90" fmla="+- 0 0 62983"/>
              <a:gd name="f91" fmla="val 185495"/>
              <a:gd name="f92" fmla="val 1103190"/>
              <a:gd name="f93" fmla="val 974294"/>
              <a:gd name="f94" fmla="val 808144"/>
              <a:gd name="f95" fmla="val 1722692"/>
              <a:gd name="f96" fmla="val 1520061"/>
              <a:gd name="f97" fmla="val 1440152"/>
              <a:gd name="f98" fmla="val 1375373"/>
              <a:gd name="f99" fmla="val 64779"/>
              <a:gd name="f100" fmla="val 144688"/>
              <a:gd name="f101" fmla="val 289376"/>
              <a:gd name="f102" fmla="val 1867380"/>
              <a:gd name="f103" fmla="val 1802601"/>
              <a:gd name="f104" fmla="*/ f0 1 3242753"/>
              <a:gd name="f105" fmla="*/ f1 1 3227814"/>
              <a:gd name="f106" fmla="+- f4 0 f2"/>
              <a:gd name="f107" fmla="+- f3 0 f2"/>
              <a:gd name="f108" fmla="*/ f107 1 3242753"/>
              <a:gd name="f109" fmla="*/ f106 1 3227814"/>
              <a:gd name="f110" fmla="*/ f2 1 f108"/>
              <a:gd name="f111" fmla="*/ f3 1 f108"/>
              <a:gd name="f112" fmla="*/ f2 1 f109"/>
              <a:gd name="f113" fmla="*/ f4 1 f109"/>
              <a:gd name="f114" fmla="*/ f110 f104 1"/>
              <a:gd name="f115" fmla="*/ f111 f104 1"/>
              <a:gd name="f116" fmla="*/ f113 f105 1"/>
              <a:gd name="f117" fmla="*/ f112 f105 1"/>
            </a:gdLst>
            <a:ahLst/>
            <a:cxnLst>
              <a:cxn ang="3cd4">
                <a:pos x="hc" y="t"/>
              </a:cxn>
              <a:cxn ang="0">
                <a:pos x="r" y="vc"/>
              </a:cxn>
              <a:cxn ang="cd4">
                <a:pos x="hc" y="b"/>
              </a:cxn>
              <a:cxn ang="cd2">
                <a:pos x="l" y="vc"/>
              </a:cxn>
            </a:cxnLst>
            <a:rect l="f114" t="f117" r="f115" b="f116"/>
            <a:pathLst>
              <a:path w="3242753" h="3227814">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lnTo>
                  <a:pt x="f20" y="f21"/>
                </a:lnTo>
                <a:cubicBezTo>
                  <a:pt x="f22" y="f23"/>
                  <a:pt x="f24" y="f25"/>
                  <a:pt x="f5" y="f25"/>
                </a:cubicBezTo>
                <a:cubicBezTo>
                  <a:pt x="f26" y="f25"/>
                  <a:pt x="f27" y="f28"/>
                  <a:pt x="f27" y="f29"/>
                </a:cubicBezTo>
                <a:lnTo>
                  <a:pt x="f27" y="f10"/>
                </a:lnTo>
                <a:cubicBezTo>
                  <a:pt x="f27" y="f9"/>
                  <a:pt x="f26" y="f6"/>
                  <a:pt x="f5" y="f6"/>
                </a:cubicBezTo>
                <a:close/>
                <a:moveTo>
                  <a:pt x="f5" y="f30"/>
                </a:moveTo>
                <a:cubicBezTo>
                  <a:pt x="f31" y="f30"/>
                  <a:pt x="f32" y="f33"/>
                  <a:pt x="f32" y="f34"/>
                </a:cubicBezTo>
                <a:cubicBezTo>
                  <a:pt x="f32" y="f35"/>
                  <a:pt x="f31" y="f36"/>
                  <a:pt x="f5" y="f36"/>
                </a:cubicBezTo>
                <a:cubicBezTo>
                  <a:pt x="f37" y="f36"/>
                  <a:pt x="f38" y="f35"/>
                  <a:pt x="f38" y="f34"/>
                </a:cubicBezTo>
                <a:cubicBezTo>
                  <a:pt x="f38" y="f33"/>
                  <a:pt x="f37" y="f30"/>
                  <a:pt x="f5" y="f30"/>
                </a:cubicBezTo>
                <a:close/>
                <a:moveTo>
                  <a:pt x="f5" y="f39"/>
                </a:moveTo>
                <a:cubicBezTo>
                  <a:pt x="f40" y="f39"/>
                  <a:pt x="f41" y="f42"/>
                  <a:pt x="f41" y="f34"/>
                </a:cubicBezTo>
                <a:cubicBezTo>
                  <a:pt x="f41" y="f43"/>
                  <a:pt x="f44" y="f45"/>
                  <a:pt x="f46" y="f47"/>
                </a:cubicBezTo>
                <a:lnTo>
                  <a:pt x="f48" y="f4"/>
                </a:lnTo>
                <a:lnTo>
                  <a:pt x="f49" y="f4"/>
                </a:lnTo>
                <a:lnTo>
                  <a:pt x="f50" y="f51"/>
                </a:lnTo>
                <a:cubicBezTo>
                  <a:pt x="f52" y="f53"/>
                  <a:pt x="f54" y="f55"/>
                  <a:pt x="f5" y="f55"/>
                </a:cubicBezTo>
                <a:cubicBezTo>
                  <a:pt x="f56" y="f55"/>
                  <a:pt x="f57" y="f53"/>
                  <a:pt x="f58" y="f51"/>
                </a:cubicBezTo>
                <a:lnTo>
                  <a:pt x="f59" y="f4"/>
                </a:lnTo>
                <a:lnTo>
                  <a:pt x="f60" y="f4"/>
                </a:lnTo>
                <a:lnTo>
                  <a:pt x="f61" y="f47"/>
                </a:lnTo>
                <a:cubicBezTo>
                  <a:pt x="f62" y="f45"/>
                  <a:pt x="f63" y="f43"/>
                  <a:pt x="f63" y="f34"/>
                </a:cubicBezTo>
                <a:cubicBezTo>
                  <a:pt x="f63" y="f42"/>
                  <a:pt x="f64" y="f39"/>
                  <a:pt x="f5" y="f39"/>
                </a:cubicBezTo>
                <a:close/>
                <a:moveTo>
                  <a:pt x="f65" y="f66"/>
                </a:moveTo>
                <a:cubicBezTo>
                  <a:pt x="f67" y="f68"/>
                  <a:pt x="f69" y="f70"/>
                  <a:pt x="f71" y="f72"/>
                </a:cubicBezTo>
                <a:lnTo>
                  <a:pt x="f73" y="f74"/>
                </a:lnTo>
                <a:cubicBezTo>
                  <a:pt x="f75" y="f76"/>
                  <a:pt x="f77" y="f78"/>
                  <a:pt x="f79" y="f80"/>
                </a:cubicBezTo>
                <a:cubicBezTo>
                  <a:pt x="f81" y="f82"/>
                  <a:pt x="f83" y="f84"/>
                  <a:pt x="f65" y="f66"/>
                </a:cubicBezTo>
                <a:close/>
                <a:moveTo>
                  <a:pt x="f85" y="f66"/>
                </a:moveTo>
                <a:cubicBezTo>
                  <a:pt x="f86" y="f84"/>
                  <a:pt x="f87" y="f82"/>
                  <a:pt x="f88" y="f80"/>
                </a:cubicBezTo>
                <a:cubicBezTo>
                  <a:pt x="f89" y="f78"/>
                  <a:pt x="f90" y="f76"/>
                  <a:pt x="f91" y="f74"/>
                </a:cubicBezTo>
                <a:lnTo>
                  <a:pt x="f92" y="f72"/>
                </a:lnTo>
                <a:cubicBezTo>
                  <a:pt x="f93" y="f70"/>
                  <a:pt x="f94" y="f68"/>
                  <a:pt x="f85" y="f66"/>
                </a:cubicBezTo>
                <a:close/>
                <a:moveTo>
                  <a:pt x="f95" y="f2"/>
                </a:moveTo>
                <a:lnTo>
                  <a:pt x="f96" y="f2"/>
                </a:lnTo>
                <a:cubicBezTo>
                  <a:pt x="f97" y="f2"/>
                  <a:pt x="f98" y="f99"/>
                  <a:pt x="f98" y="f100"/>
                </a:cubicBezTo>
                <a:lnTo>
                  <a:pt x="f98" y="f101"/>
                </a:lnTo>
                <a:lnTo>
                  <a:pt x="f102" y="f101"/>
                </a:lnTo>
                <a:lnTo>
                  <a:pt x="f102" y="f100"/>
                </a:lnTo>
                <a:cubicBezTo>
                  <a:pt x="f102" y="f99"/>
                  <a:pt x="f103" y="f2"/>
                  <a:pt x="f95"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8" name="Freeform 19">
            <a:extLst>
              <a:ext uri="{FF2B5EF4-FFF2-40B4-BE49-F238E27FC236}">
                <a16:creationId xmlns:a16="http://schemas.microsoft.com/office/drawing/2014/main" id="{6CD5ACCD-43A8-F5D4-FD33-5DB58C70DCC8}"/>
              </a:ext>
            </a:extLst>
          </p:cNvPr>
          <p:cNvSpPr/>
          <p:nvPr/>
        </p:nvSpPr>
        <p:spPr>
          <a:xfrm>
            <a:off x="7745406" y="3642503"/>
            <a:ext cx="460775" cy="453386"/>
          </a:xfrm>
          <a:custGeom>
            <a:avLst/>
            <a:gdLst>
              <a:gd name="f0" fmla="val w"/>
              <a:gd name="f1" fmla="val h"/>
              <a:gd name="f2" fmla="val 0"/>
              <a:gd name="f3" fmla="val 3214097"/>
              <a:gd name="f4" fmla="val 3162551"/>
              <a:gd name="f5" fmla="val 1014592"/>
              <a:gd name="f6" fmla="val 2306036"/>
              <a:gd name="f7" fmla="val 854868"/>
              <a:gd name="f8" fmla="val 725386"/>
              <a:gd name="f9" fmla="val 2435518"/>
              <a:gd name="f10" fmla="val 2595242"/>
              <a:gd name="f11" fmla="val 2754966"/>
              <a:gd name="f12" fmla="val 2884448"/>
              <a:gd name="f13" fmla="val 1174316"/>
              <a:gd name="f14" fmla="val 1303798"/>
              <a:gd name="f15" fmla="val 481275"/>
              <a:gd name="f16" fmla="val 1691816"/>
              <a:gd name="f17" fmla="val 321551"/>
              <a:gd name="f18" fmla="val 192069"/>
              <a:gd name="f19" fmla="val 1821298"/>
              <a:gd name="f20" fmla="val 1981022"/>
              <a:gd name="f21" fmla="val 2140746"/>
              <a:gd name="f22" fmla="val 2270228"/>
              <a:gd name="f23" fmla="val 640999"/>
              <a:gd name="f24" fmla="val 770481"/>
              <a:gd name="f25" fmla="val 2764751"/>
              <a:gd name="f26" fmla="val 1113404"/>
              <a:gd name="f27" fmla="val 2605027"/>
              <a:gd name="f28" fmla="val 2475545"/>
              <a:gd name="f29" fmla="val 1242886"/>
              <a:gd name="f30" fmla="val 1402610"/>
              <a:gd name="f31" fmla="val 1562334"/>
              <a:gd name="f32" fmla="val 2924475"/>
              <a:gd name="f33" fmla="val 3053957"/>
              <a:gd name="f34" fmla="val 532503"/>
              <a:gd name="f35" fmla="val 881964"/>
              <a:gd name="f36" fmla="val 372779"/>
              <a:gd name="f37" fmla="val 243297"/>
              <a:gd name="f38" fmla="val 1011446"/>
              <a:gd name="f39" fmla="val 1171170"/>
              <a:gd name="f40" fmla="val 1330894"/>
              <a:gd name="f41" fmla="val 1460376"/>
              <a:gd name="f42" fmla="val 692227"/>
              <a:gd name="f43" fmla="val 821709"/>
              <a:gd name="f44" fmla="val 1162143"/>
              <a:gd name="f45" fmla="val 321316"/>
              <a:gd name="f46" fmla="val 1002419"/>
              <a:gd name="f47" fmla="val 872937"/>
              <a:gd name="f48" fmla="val 450798"/>
              <a:gd name="f49" fmla="val 610522"/>
              <a:gd name="f50" fmla="val 770246"/>
              <a:gd name="f51" fmla="val 899728"/>
              <a:gd name="f52" fmla="val 1321867"/>
              <a:gd name="f53" fmla="val 1451349"/>
              <a:gd name="f54" fmla="val 1963447"/>
              <a:gd name="f55" fmla="val 177300"/>
              <a:gd name="f56" fmla="val 1803723"/>
              <a:gd name="f57" fmla="val 1674241"/>
              <a:gd name="f58" fmla="val 306782"/>
              <a:gd name="f59" fmla="val 466506"/>
              <a:gd name="f60" fmla="val 626230"/>
              <a:gd name="f61" fmla="val 755712"/>
              <a:gd name="f62" fmla="val 2123171"/>
              <a:gd name="f63" fmla="val 2252653"/>
              <a:gd name="f64" fmla="val 1752672"/>
              <a:gd name="f65" fmla="val 312"/>
              <a:gd name="f66" fmla="val 1817888"/>
              <a:gd name="f67" fmla="+- 0 0 690"/>
              <a:gd name="f68" fmla="val 1885249"/>
              <a:gd name="f69" fmla="val 703"/>
              <a:gd name="f70" fmla="val 1954799"/>
              <a:gd name="f71" fmla="val 4657"/>
              <a:gd name="f72" fmla="val 2504015"/>
              <a:gd name="f73" fmla="val 53541"/>
              <a:gd name="f74" fmla="val 2975590"/>
              <a:gd name="f75" fmla="val 412975"/>
              <a:gd name="f76" fmla="val 3145244"/>
              <a:gd name="f77" fmla="val 944937"/>
              <a:gd name="f78" fmla="val 3412664"/>
              <a:gd name="f79" fmla="val 2126757"/>
              <a:gd name="f80" fmla="val 2837568"/>
              <a:gd name="f81" fmla="val 2017487"/>
              <a:gd name="f82" fmla="val 2506889"/>
              <a:gd name="f83" fmla="val 1867964"/>
              <a:gd name="f84" fmla="val 1580987"/>
              <a:gd name="f85" fmla="val 1673869"/>
              <a:gd name="f86" fmla="val 2725425"/>
              <a:gd name="f87" fmla="val 3197869"/>
              <a:gd name="f88" fmla="val 1014520"/>
              <a:gd name="f89" fmla="val 3161925"/>
              <a:gd name="f90" fmla="+- 0 0 14898"/>
              <a:gd name="f91" fmla="val 3061283"/>
              <a:gd name="f92" fmla="+- 0 0 138545"/>
              <a:gd name="f93" fmla="val 1873713"/>
              <a:gd name="f94" fmla="val 108747"/>
              <a:gd name="f95" fmla="val 1100212"/>
              <a:gd name="f96" fmla="val 278579"/>
              <a:gd name="f97" fmla="val 569148"/>
              <a:gd name="f98" fmla="val 774429"/>
              <a:gd name="f99" fmla="val 15339"/>
              <a:gd name="f100" fmla="*/ f0 1 3214097"/>
              <a:gd name="f101" fmla="*/ f1 1 3162551"/>
              <a:gd name="f102" fmla="+- f4 0 f2"/>
              <a:gd name="f103" fmla="+- f3 0 f2"/>
              <a:gd name="f104" fmla="*/ f103 1 3214097"/>
              <a:gd name="f105" fmla="*/ f102 1 3162551"/>
              <a:gd name="f106" fmla="*/ f2 1 f104"/>
              <a:gd name="f107" fmla="*/ f3 1 f104"/>
              <a:gd name="f108" fmla="*/ f2 1 f105"/>
              <a:gd name="f109" fmla="*/ f4 1 f105"/>
              <a:gd name="f110" fmla="*/ f106 f100 1"/>
              <a:gd name="f111" fmla="*/ f107 f100 1"/>
              <a:gd name="f112" fmla="*/ f109 f101 1"/>
              <a:gd name="f113" fmla="*/ f108 f101 1"/>
            </a:gdLst>
            <a:ahLst/>
            <a:cxnLst>
              <a:cxn ang="3cd4">
                <a:pos x="hc" y="t"/>
              </a:cxn>
              <a:cxn ang="0">
                <a:pos x="r" y="vc"/>
              </a:cxn>
              <a:cxn ang="cd4">
                <a:pos x="hc" y="b"/>
              </a:cxn>
              <a:cxn ang="cd2">
                <a:pos x="l" y="vc"/>
              </a:cxn>
            </a:cxnLst>
            <a:rect l="f110" t="f113" r="f111" b="f112"/>
            <a:pathLst>
              <a:path w="3214097" h="316255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6"/>
                  <a:pt x="f28" y="f29"/>
                  <a:pt x="f28" y="f30"/>
                </a:cubicBezTo>
                <a:cubicBezTo>
                  <a:pt x="f28" y="f31"/>
                  <a:pt x="f27" y="f16"/>
                  <a:pt x="f25" y="f16"/>
                </a:cubicBezTo>
                <a:cubicBezTo>
                  <a:pt x="f32" y="f16"/>
                  <a:pt x="f33" y="f31"/>
                  <a:pt x="f33" y="f30"/>
                </a:cubicBezTo>
                <a:cubicBezTo>
                  <a:pt x="f33" y="f29"/>
                  <a:pt x="f32" y="f26"/>
                  <a:pt x="f25" y="f26"/>
                </a:cubicBezTo>
                <a:close/>
                <a:moveTo>
                  <a:pt x="f34" y="f35"/>
                </a:moveTo>
                <a:cubicBezTo>
                  <a:pt x="f36" y="f35"/>
                  <a:pt x="f37" y="f38"/>
                  <a:pt x="f37" y="f39"/>
                </a:cubicBezTo>
                <a:cubicBezTo>
                  <a:pt x="f37" y="f40"/>
                  <a:pt x="f36" y="f41"/>
                  <a:pt x="f34" y="f41"/>
                </a:cubicBezTo>
                <a:cubicBezTo>
                  <a:pt x="f42" y="f41"/>
                  <a:pt x="f43" y="f40"/>
                  <a:pt x="f43" y="f39"/>
                </a:cubicBezTo>
                <a:cubicBezTo>
                  <a:pt x="f43" y="f38"/>
                  <a:pt x="f42" y="f35"/>
                  <a:pt x="f34" y="f35"/>
                </a:cubicBezTo>
                <a:close/>
                <a:moveTo>
                  <a:pt x="f44" y="f45"/>
                </a:moveTo>
                <a:cubicBezTo>
                  <a:pt x="f46" y="f45"/>
                  <a:pt x="f47" y="f48"/>
                  <a:pt x="f47" y="f49"/>
                </a:cubicBezTo>
                <a:cubicBezTo>
                  <a:pt x="f47" y="f50"/>
                  <a:pt x="f46" y="f51"/>
                  <a:pt x="f44" y="f51"/>
                </a:cubicBezTo>
                <a:cubicBezTo>
                  <a:pt x="f52" y="f51"/>
                  <a:pt x="f53" y="f50"/>
                  <a:pt x="f53" y="f49"/>
                </a:cubicBezTo>
                <a:cubicBezTo>
                  <a:pt x="f53" y="f48"/>
                  <a:pt x="f52" y="f45"/>
                  <a:pt x="f44" y="f45"/>
                </a:cubicBezTo>
                <a:close/>
                <a:moveTo>
                  <a:pt x="f54" y="f55"/>
                </a:moveTo>
                <a:cubicBezTo>
                  <a:pt x="f56" y="f55"/>
                  <a:pt x="f57" y="f58"/>
                  <a:pt x="f57" y="f59"/>
                </a:cubicBezTo>
                <a:cubicBezTo>
                  <a:pt x="f57" y="f60"/>
                  <a:pt x="f56" y="f61"/>
                  <a:pt x="f54" y="f61"/>
                </a:cubicBezTo>
                <a:cubicBezTo>
                  <a:pt x="f62" y="f61"/>
                  <a:pt x="f63" y="f60"/>
                  <a:pt x="f63" y="f59"/>
                </a:cubicBezTo>
                <a:cubicBezTo>
                  <a:pt x="f63" y="f58"/>
                  <a:pt x="f62" y="f55"/>
                  <a:pt x="f54" y="f55"/>
                </a:cubicBezTo>
                <a:close/>
                <a:moveTo>
                  <a:pt x="f64" y="f65"/>
                </a:move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64" y="f6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9" name="Rectangle 30">
            <a:extLst>
              <a:ext uri="{FF2B5EF4-FFF2-40B4-BE49-F238E27FC236}">
                <a16:creationId xmlns:a16="http://schemas.microsoft.com/office/drawing/2014/main" id="{212EC26A-E37F-AC09-EC76-ACD0FA94F31F}"/>
              </a:ext>
            </a:extLst>
          </p:cNvPr>
          <p:cNvSpPr/>
          <p:nvPr/>
        </p:nvSpPr>
        <p:spPr>
          <a:xfrm>
            <a:off x="11063700" y="3600568"/>
            <a:ext cx="464496" cy="463134"/>
          </a:xfrm>
          <a:custGeom>
            <a:avLst/>
            <a:gdLst>
              <a:gd name="f0" fmla="val w"/>
              <a:gd name="f1" fmla="val h"/>
              <a:gd name="f2" fmla="val 0"/>
              <a:gd name="f3" fmla="val 3240000"/>
              <a:gd name="f4" fmla="val 3230531"/>
              <a:gd name="f5" fmla="val 720000"/>
              <a:gd name="f6" fmla="val 2697973"/>
              <a:gd name="f7" fmla="val 680235"/>
              <a:gd name="f8" fmla="val 648000"/>
              <a:gd name="f9" fmla="val 2730208"/>
              <a:gd name="f10" fmla="val 2769973"/>
              <a:gd name="f11" fmla="val 2809738"/>
              <a:gd name="f12" fmla="val 2841973"/>
              <a:gd name="f13" fmla="val 2520000"/>
              <a:gd name="f14" fmla="val 2559765"/>
              <a:gd name="f15" fmla="val 2592000"/>
              <a:gd name="f16" fmla="val 2366733"/>
              <a:gd name="f17" fmla="val 2398968"/>
              <a:gd name="f18" fmla="val 2438733"/>
              <a:gd name="f19" fmla="val 2478498"/>
              <a:gd name="f20" fmla="val 2510733"/>
              <a:gd name="f21" fmla="val 2035493"/>
              <a:gd name="f22" fmla="val 2067728"/>
              <a:gd name="f23" fmla="val 2107493"/>
              <a:gd name="f24" fmla="val 2147258"/>
              <a:gd name="f25" fmla="val 2179493"/>
              <a:gd name="f26" fmla="val 1704253"/>
              <a:gd name="f27" fmla="val 1736488"/>
              <a:gd name="f28" fmla="val 1776253"/>
              <a:gd name="f29" fmla="val 1816018"/>
              <a:gd name="f30" fmla="val 1848253"/>
              <a:gd name="f31" fmla="val 1373013"/>
              <a:gd name="f32" fmla="val 1405248"/>
              <a:gd name="f33" fmla="val 1445013"/>
              <a:gd name="f34" fmla="val 1484778"/>
              <a:gd name="f35" fmla="val 1517013"/>
              <a:gd name="f36" fmla="val 1041773"/>
              <a:gd name="f37" fmla="val 1074008"/>
              <a:gd name="f38" fmla="val 1113773"/>
              <a:gd name="f39" fmla="val 1153538"/>
              <a:gd name="f40" fmla="val 1185773"/>
              <a:gd name="f41" fmla="val 305988"/>
              <a:gd name="f42" fmla="val 181957"/>
              <a:gd name="f43" fmla="val 470032"/>
              <a:gd name="f44" fmla="val 599267"/>
              <a:gd name="f45" fmla="val 286722"/>
              <a:gd name="f46" fmla="val 704032"/>
              <a:gd name="f47" fmla="val 415957"/>
              <a:gd name="f48" fmla="val 545192"/>
              <a:gd name="f49" fmla="val 649957"/>
              <a:gd name="f50" fmla="val 802357"/>
              <a:gd name="f51" fmla="val 470031"/>
              <a:gd name="f52" fmla="val 599266"/>
              <a:gd name="f53" fmla="val 907122"/>
              <a:gd name="f54" fmla="val 704031"/>
              <a:gd name="f55" fmla="val 1036357"/>
              <a:gd name="f56" fmla="val 1165592"/>
              <a:gd name="f57" fmla="val 1270357"/>
              <a:gd name="f58" fmla="val 1422757"/>
              <a:gd name="f59" fmla="val 470030"/>
              <a:gd name="f60" fmla="val 599265"/>
              <a:gd name="f61" fmla="val 1527522"/>
              <a:gd name="f62" fmla="val 704030"/>
              <a:gd name="f63" fmla="val 1656757"/>
              <a:gd name="f64" fmla="val 1785992"/>
              <a:gd name="f65" fmla="val 1890757"/>
              <a:gd name="f66" fmla="val 2043157"/>
              <a:gd name="f67" fmla="val 470029"/>
              <a:gd name="f68" fmla="val 599264"/>
              <a:gd name="f69" fmla="val 2147922"/>
              <a:gd name="f70" fmla="val 704029"/>
              <a:gd name="f71" fmla="val 2277157"/>
              <a:gd name="f72" fmla="val 2406392"/>
              <a:gd name="f73" fmla="val 2511157"/>
              <a:gd name="f74" fmla="val 2663557"/>
              <a:gd name="f75" fmla="val 470028"/>
              <a:gd name="f76" fmla="val 599263"/>
              <a:gd name="f77" fmla="val 2768322"/>
              <a:gd name="f78" fmla="val 704028"/>
              <a:gd name="f79" fmla="val 2897557"/>
              <a:gd name="f80" fmla="val 3026792"/>
              <a:gd name="f81" fmla="val 3131557"/>
              <a:gd name="f82" fmla="val 4"/>
              <a:gd name="f83" fmla="val 485545"/>
              <a:gd name="f84" fmla="val 541957"/>
              <a:gd name="f85" fmla="val 56416"/>
              <a:gd name="f86" fmla="val 126004"/>
              <a:gd name="f87" fmla="val 485972"/>
              <a:gd name="f88" fmla="val 555560"/>
              <a:gd name="f89" fmla="val 611972"/>
              <a:gd name="f90" fmla="val 346369"/>
              <a:gd name="f91" fmla="val 289957"/>
              <a:gd name="f92" fmla="val 3"/>
              <a:gd name="f93" fmla="val 1105945"/>
              <a:gd name="f94" fmla="val 1162357"/>
              <a:gd name="f95" fmla="val 56415"/>
              <a:gd name="f96" fmla="val 126003"/>
              <a:gd name="f97" fmla="val 485971"/>
              <a:gd name="f98" fmla="val 555559"/>
              <a:gd name="f99" fmla="val 611971"/>
              <a:gd name="f100" fmla="val 966769"/>
              <a:gd name="f101" fmla="val 910357"/>
              <a:gd name="f102" fmla="val 2"/>
              <a:gd name="f103" fmla="val 1726345"/>
              <a:gd name="f104" fmla="val 1782757"/>
              <a:gd name="f105" fmla="val 56414"/>
              <a:gd name="f106" fmla="val 126002"/>
              <a:gd name="f107" fmla="val 485970"/>
              <a:gd name="f108" fmla="val 555558"/>
              <a:gd name="f109" fmla="val 611970"/>
              <a:gd name="f110" fmla="val 1587169"/>
              <a:gd name="f111" fmla="val 1530757"/>
              <a:gd name="f112" fmla="val 1"/>
              <a:gd name="f113" fmla="val 2346745"/>
              <a:gd name="f114" fmla="val 2403157"/>
              <a:gd name="f115" fmla="val 56413"/>
              <a:gd name="f116" fmla="val 126001"/>
              <a:gd name="f117" fmla="val 485969"/>
              <a:gd name="f118" fmla="val 555557"/>
              <a:gd name="f119" fmla="val 611969"/>
              <a:gd name="f120" fmla="val 2207569"/>
              <a:gd name="f121" fmla="val 2151157"/>
              <a:gd name="f122" fmla="val 2967145"/>
              <a:gd name="f123" fmla="val 3023557"/>
              <a:gd name="f124" fmla="val 56412"/>
              <a:gd name="f125" fmla="val 126000"/>
              <a:gd name="f126" fmla="val 485968"/>
              <a:gd name="f127" fmla="val 555556"/>
              <a:gd name="f128" fmla="val 611968"/>
              <a:gd name="f129" fmla="val 2827969"/>
              <a:gd name="f130" fmla="val 2771557"/>
              <a:gd name="f131" fmla="*/ f0 1 3240000"/>
              <a:gd name="f132" fmla="*/ f1 1 3230531"/>
              <a:gd name="f133" fmla="+- f4 0 f2"/>
              <a:gd name="f134" fmla="+- f3 0 f2"/>
              <a:gd name="f135" fmla="*/ f134 1 3240000"/>
              <a:gd name="f136" fmla="*/ f133 1 3230531"/>
              <a:gd name="f137" fmla="*/ f2 1 f135"/>
              <a:gd name="f138" fmla="*/ f3 1 f135"/>
              <a:gd name="f139" fmla="*/ f2 1 f136"/>
              <a:gd name="f140" fmla="*/ f4 1 f136"/>
              <a:gd name="f141" fmla="*/ f137 f131 1"/>
              <a:gd name="f142" fmla="*/ f138 f131 1"/>
              <a:gd name="f143" fmla="*/ f140 f132 1"/>
              <a:gd name="f144" fmla="*/ f139 f132 1"/>
            </a:gdLst>
            <a:ahLst/>
            <a:cxnLst>
              <a:cxn ang="3cd4">
                <a:pos x="hc" y="t"/>
              </a:cxn>
              <a:cxn ang="0">
                <a:pos x="r" y="vc"/>
              </a:cxn>
              <a:cxn ang="cd4">
                <a:pos x="hc" y="b"/>
              </a:cxn>
              <a:cxn ang="cd2">
                <a:pos x="l" y="vc"/>
              </a:cxn>
            </a:cxnLst>
            <a:rect l="f141" t="f144" r="f142" b="f143"/>
            <a:pathLst>
              <a:path w="3240000" h="3230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5" y="f26"/>
                </a:moveTo>
                <a:cubicBezTo>
                  <a:pt x="f7" y="f26"/>
                  <a:pt x="f8" y="f27"/>
                  <a:pt x="f8" y="f28"/>
                </a:cubicBezTo>
                <a:cubicBezTo>
                  <a:pt x="f8" y="f29"/>
                  <a:pt x="f7" y="f30"/>
                  <a:pt x="f5" y="f30"/>
                </a:cubicBezTo>
                <a:lnTo>
                  <a:pt x="f13" y="f30"/>
                </a:lnTo>
                <a:cubicBezTo>
                  <a:pt x="f14" y="f30"/>
                  <a:pt x="f15" y="f29"/>
                  <a:pt x="f15" y="f28"/>
                </a:cubicBezTo>
                <a:cubicBezTo>
                  <a:pt x="f15" y="f27"/>
                  <a:pt x="f14" y="f26"/>
                  <a:pt x="f13" y="f26"/>
                </a:cubicBezTo>
                <a:close/>
                <a:moveTo>
                  <a:pt x="f5" y="f31"/>
                </a:moveTo>
                <a:cubicBezTo>
                  <a:pt x="f7" y="f31"/>
                  <a:pt x="f8" y="f32"/>
                  <a:pt x="f8" y="f33"/>
                </a:cubicBezTo>
                <a:cubicBezTo>
                  <a:pt x="f8" y="f34"/>
                  <a:pt x="f7" y="f35"/>
                  <a:pt x="f5" y="f35"/>
                </a:cubicBezTo>
                <a:lnTo>
                  <a:pt x="f13" y="f35"/>
                </a:lnTo>
                <a:cubicBezTo>
                  <a:pt x="f14" y="f35"/>
                  <a:pt x="f15" y="f34"/>
                  <a:pt x="f15" y="f33"/>
                </a:cubicBezTo>
                <a:cubicBezTo>
                  <a:pt x="f15" y="f32"/>
                  <a:pt x="f14" y="f31"/>
                  <a:pt x="f13" y="f31"/>
                </a:cubicBezTo>
                <a:close/>
                <a:moveTo>
                  <a:pt x="f5" y="f36"/>
                </a:moveTo>
                <a:cubicBezTo>
                  <a:pt x="f7" y="f36"/>
                  <a:pt x="f8" y="f37"/>
                  <a:pt x="f8" y="f38"/>
                </a:cubicBezTo>
                <a:cubicBezTo>
                  <a:pt x="f8" y="f39"/>
                  <a:pt x="f7" y="f40"/>
                  <a:pt x="f5" y="f40"/>
                </a:cubicBezTo>
                <a:lnTo>
                  <a:pt x="f13" y="f40"/>
                </a:lnTo>
                <a:cubicBezTo>
                  <a:pt x="f14" y="f40"/>
                  <a:pt x="f15" y="f39"/>
                  <a:pt x="f15" y="f38"/>
                </a:cubicBezTo>
                <a:cubicBezTo>
                  <a:pt x="f15" y="f37"/>
                  <a:pt x="f14" y="f36"/>
                  <a:pt x="f13" y="f36"/>
                </a:cubicBezTo>
                <a:close/>
                <a:moveTo>
                  <a:pt x="f2" y="f41"/>
                </a:moveTo>
                <a:lnTo>
                  <a:pt x="f42" y="f41"/>
                </a:lnTo>
                <a:lnTo>
                  <a:pt x="f42" y="f43"/>
                </a:lnTo>
                <a:cubicBezTo>
                  <a:pt x="f42" y="f44"/>
                  <a:pt x="f45" y="f46"/>
                  <a:pt x="f47" y="f46"/>
                </a:cubicBezTo>
                <a:cubicBezTo>
                  <a:pt x="f48" y="f46"/>
                  <a:pt x="f49" y="f44"/>
                  <a:pt x="f49" y="f43"/>
                </a:cubicBezTo>
                <a:lnTo>
                  <a:pt x="f49" y="f41"/>
                </a:lnTo>
                <a:lnTo>
                  <a:pt x="f50" y="f41"/>
                </a:lnTo>
                <a:lnTo>
                  <a:pt x="f50" y="f51"/>
                </a:lnTo>
                <a:cubicBezTo>
                  <a:pt x="f50" y="f52"/>
                  <a:pt x="f53" y="f54"/>
                  <a:pt x="f55" y="f54"/>
                </a:cubicBezTo>
                <a:cubicBezTo>
                  <a:pt x="f56" y="f54"/>
                  <a:pt x="f57" y="f52"/>
                  <a:pt x="f57" y="f51"/>
                </a:cubicBezTo>
                <a:lnTo>
                  <a:pt x="f57" y="f41"/>
                </a:lnTo>
                <a:lnTo>
                  <a:pt x="f58" y="f41"/>
                </a:lnTo>
                <a:lnTo>
                  <a:pt x="f58" y="f59"/>
                </a:lnTo>
                <a:cubicBezTo>
                  <a:pt x="f58" y="f60"/>
                  <a:pt x="f61" y="f62"/>
                  <a:pt x="f63" y="f62"/>
                </a:cubicBezTo>
                <a:cubicBezTo>
                  <a:pt x="f64" y="f62"/>
                  <a:pt x="f65" y="f60"/>
                  <a:pt x="f65" y="f59"/>
                </a:cubicBezTo>
                <a:lnTo>
                  <a:pt x="f65" y="f41"/>
                </a:lnTo>
                <a:lnTo>
                  <a:pt x="f66" y="f41"/>
                </a:lnTo>
                <a:lnTo>
                  <a:pt x="f66" y="f67"/>
                </a:lnTo>
                <a:cubicBezTo>
                  <a:pt x="f66" y="f68"/>
                  <a:pt x="f69" y="f70"/>
                  <a:pt x="f71" y="f70"/>
                </a:cubicBezTo>
                <a:cubicBezTo>
                  <a:pt x="f72" y="f70"/>
                  <a:pt x="f73" y="f68"/>
                  <a:pt x="f73" y="f67"/>
                </a:cubicBezTo>
                <a:lnTo>
                  <a:pt x="f73" y="f41"/>
                </a:lnTo>
                <a:lnTo>
                  <a:pt x="f74" y="f41"/>
                </a:lnTo>
                <a:lnTo>
                  <a:pt x="f74" y="f75"/>
                </a:lnTo>
                <a:cubicBezTo>
                  <a:pt x="f74" y="f76"/>
                  <a:pt x="f77" y="f78"/>
                  <a:pt x="f79" y="f78"/>
                </a:cubicBezTo>
                <a:cubicBezTo>
                  <a:pt x="f80" y="f78"/>
                  <a:pt x="f81" y="f76"/>
                  <a:pt x="f81" y="f75"/>
                </a:cubicBezTo>
                <a:lnTo>
                  <a:pt x="f81" y="f41"/>
                </a:lnTo>
                <a:lnTo>
                  <a:pt x="f3" y="f41"/>
                </a:lnTo>
                <a:lnTo>
                  <a:pt x="f3" y="f4"/>
                </a:lnTo>
                <a:lnTo>
                  <a:pt x="f2" y="f4"/>
                </a:lnTo>
                <a:close/>
                <a:moveTo>
                  <a:pt x="f47" y="f82"/>
                </a:moveTo>
                <a:cubicBezTo>
                  <a:pt x="f83" y="f82"/>
                  <a:pt x="f84" y="f85"/>
                  <a:pt x="f84" y="f86"/>
                </a:cubicBezTo>
                <a:lnTo>
                  <a:pt x="f84" y="f87"/>
                </a:lnTo>
                <a:cubicBezTo>
                  <a:pt x="f84" y="f88"/>
                  <a:pt x="f83" y="f89"/>
                  <a:pt x="f47" y="f89"/>
                </a:cubicBezTo>
                <a:cubicBezTo>
                  <a:pt x="f90" y="f89"/>
                  <a:pt x="f91" y="f88"/>
                  <a:pt x="f91" y="f87"/>
                </a:cubicBezTo>
                <a:lnTo>
                  <a:pt x="f91" y="f86"/>
                </a:lnTo>
                <a:cubicBezTo>
                  <a:pt x="f91" y="f85"/>
                  <a:pt x="f90" y="f82"/>
                  <a:pt x="f47" y="f82"/>
                </a:cubicBezTo>
                <a:close/>
                <a:moveTo>
                  <a:pt x="f55" y="f92"/>
                </a:moveTo>
                <a:cubicBezTo>
                  <a:pt x="f93" y="f92"/>
                  <a:pt x="f94" y="f95"/>
                  <a:pt x="f94" y="f96"/>
                </a:cubicBezTo>
                <a:lnTo>
                  <a:pt x="f94" y="f97"/>
                </a:lnTo>
                <a:cubicBezTo>
                  <a:pt x="f94" y="f98"/>
                  <a:pt x="f93" y="f99"/>
                  <a:pt x="f55" y="f99"/>
                </a:cubicBezTo>
                <a:cubicBezTo>
                  <a:pt x="f100" y="f99"/>
                  <a:pt x="f101" y="f98"/>
                  <a:pt x="f101" y="f97"/>
                </a:cubicBezTo>
                <a:lnTo>
                  <a:pt x="f101" y="f96"/>
                </a:lnTo>
                <a:cubicBezTo>
                  <a:pt x="f101" y="f95"/>
                  <a:pt x="f100" y="f92"/>
                  <a:pt x="f55" y="f92"/>
                </a:cubicBezTo>
                <a:close/>
                <a:moveTo>
                  <a:pt x="f63" y="f102"/>
                </a:moveTo>
                <a:cubicBezTo>
                  <a:pt x="f103" y="f102"/>
                  <a:pt x="f104" y="f105"/>
                  <a:pt x="f104" y="f106"/>
                </a:cubicBezTo>
                <a:lnTo>
                  <a:pt x="f104" y="f107"/>
                </a:lnTo>
                <a:cubicBezTo>
                  <a:pt x="f104" y="f108"/>
                  <a:pt x="f103" y="f109"/>
                  <a:pt x="f63" y="f109"/>
                </a:cubicBezTo>
                <a:cubicBezTo>
                  <a:pt x="f110" y="f109"/>
                  <a:pt x="f111" y="f108"/>
                  <a:pt x="f111" y="f107"/>
                </a:cubicBezTo>
                <a:lnTo>
                  <a:pt x="f111" y="f106"/>
                </a:lnTo>
                <a:cubicBezTo>
                  <a:pt x="f111" y="f105"/>
                  <a:pt x="f110" y="f102"/>
                  <a:pt x="f63" y="f102"/>
                </a:cubicBezTo>
                <a:close/>
                <a:moveTo>
                  <a:pt x="f71" y="f112"/>
                </a:moveTo>
                <a:cubicBezTo>
                  <a:pt x="f113" y="f112"/>
                  <a:pt x="f114" y="f115"/>
                  <a:pt x="f114" y="f116"/>
                </a:cubicBezTo>
                <a:lnTo>
                  <a:pt x="f114" y="f117"/>
                </a:lnTo>
                <a:cubicBezTo>
                  <a:pt x="f114" y="f118"/>
                  <a:pt x="f113" y="f119"/>
                  <a:pt x="f71" y="f119"/>
                </a:cubicBezTo>
                <a:cubicBezTo>
                  <a:pt x="f120" y="f119"/>
                  <a:pt x="f121" y="f118"/>
                  <a:pt x="f121" y="f117"/>
                </a:cubicBezTo>
                <a:lnTo>
                  <a:pt x="f121" y="f116"/>
                </a:lnTo>
                <a:cubicBezTo>
                  <a:pt x="f121" y="f115"/>
                  <a:pt x="f120" y="f112"/>
                  <a:pt x="f71" y="f112"/>
                </a:cubicBezTo>
                <a:close/>
                <a:moveTo>
                  <a:pt x="f79" y="f2"/>
                </a:moveTo>
                <a:cubicBezTo>
                  <a:pt x="f122" y="f2"/>
                  <a:pt x="f123" y="f124"/>
                  <a:pt x="f123" y="f125"/>
                </a:cubicBezTo>
                <a:lnTo>
                  <a:pt x="f123" y="f126"/>
                </a:lnTo>
                <a:cubicBezTo>
                  <a:pt x="f123" y="f127"/>
                  <a:pt x="f122" y="f128"/>
                  <a:pt x="f79" y="f128"/>
                </a:cubicBezTo>
                <a:cubicBezTo>
                  <a:pt x="f129" y="f128"/>
                  <a:pt x="f130" y="f127"/>
                  <a:pt x="f130" y="f126"/>
                </a:cubicBezTo>
                <a:lnTo>
                  <a:pt x="f130" y="f125"/>
                </a:lnTo>
                <a:cubicBezTo>
                  <a:pt x="f130" y="f124"/>
                  <a:pt x="f129" y="f2"/>
                  <a:pt x="f79"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0" name="Rectangle 7">
            <a:extLst>
              <a:ext uri="{FF2B5EF4-FFF2-40B4-BE49-F238E27FC236}">
                <a16:creationId xmlns:a16="http://schemas.microsoft.com/office/drawing/2014/main" id="{25060F7A-E6AD-0D5B-3BEE-8DEB7A59A1B3}"/>
              </a:ext>
            </a:extLst>
          </p:cNvPr>
          <p:cNvSpPr/>
          <p:nvPr/>
        </p:nvSpPr>
        <p:spPr>
          <a:xfrm>
            <a:off x="6950829" y="1518717"/>
            <a:ext cx="471565" cy="471565"/>
          </a:xfrm>
          <a:custGeom>
            <a:avLst/>
            <a:gdLst>
              <a:gd name="f0" fmla="val w"/>
              <a:gd name="f1" fmla="val h"/>
              <a:gd name="f2" fmla="val 0"/>
              <a:gd name="f3" fmla="val 3240000"/>
              <a:gd name="f4" fmla="val 401869"/>
              <a:gd name="f5" fmla="val 2055482"/>
              <a:gd name="f6" fmla="val 869869"/>
              <a:gd name="f7" fmla="val 2919482"/>
              <a:gd name="f8" fmla="val 1121949"/>
              <a:gd name="f9" fmla="val 1695482"/>
              <a:gd name="f10" fmla="val 1589949"/>
              <a:gd name="f11" fmla="val 1842029"/>
              <a:gd name="f12" fmla="val 1335482"/>
              <a:gd name="f13" fmla="val 2310029"/>
              <a:gd name="f14" fmla="val 2562109"/>
              <a:gd name="f15" fmla="val 975482"/>
              <a:gd name="f16" fmla="val 3030109"/>
              <a:gd name="f17" fmla="val 2321888"/>
              <a:gd name="f18" fmla="val 224805"/>
              <a:gd name="f19" fmla="val 2880631"/>
              <a:gd name="f20" fmla="val 247420"/>
              <a:gd name="f21" fmla="val 2620844"/>
              <a:gd name="f22" fmla="val 742612"/>
              <a:gd name="f23" fmla="val 2546105"/>
              <a:gd name="f24" fmla="val 613161"/>
              <a:gd name="f25" fmla="val 541555"/>
              <a:gd name="f26" fmla="val 1770488"/>
              <a:gd name="f27" fmla="val 392077"/>
              <a:gd name="f28" fmla="val 1511585"/>
              <a:gd name="f29" fmla="val 2396627"/>
              <a:gd name="f30" fmla="val 354257"/>
              <a:gd name="f31" fmla="val 180000"/>
              <a:gd name="f32" fmla="val 3059999"/>
              <a:gd name="f33" fmla="val 3239999"/>
              <a:gd name="f34" fmla="*/ f0 1 3240000"/>
              <a:gd name="f35" fmla="*/ f1 1 3240000"/>
              <a:gd name="f36" fmla="+- f3 0 f2"/>
              <a:gd name="f37" fmla="*/ f36 1 3240000"/>
              <a:gd name="f38" fmla="*/ f2 1 f37"/>
              <a:gd name="f39" fmla="*/ f3 1 f37"/>
              <a:gd name="f40" fmla="*/ f38 f34 1"/>
              <a:gd name="f41" fmla="*/ f39 f34 1"/>
              <a:gd name="f42" fmla="*/ f39 f35 1"/>
              <a:gd name="f43" fmla="*/ f38 f35 1"/>
            </a:gdLst>
            <a:ahLst/>
            <a:cxnLst>
              <a:cxn ang="3cd4">
                <a:pos x="hc" y="t"/>
              </a:cxn>
              <a:cxn ang="0">
                <a:pos x="r" y="vc"/>
              </a:cxn>
              <a:cxn ang="cd4">
                <a:pos x="hc" y="b"/>
              </a:cxn>
              <a:cxn ang="cd2">
                <a:pos x="l" y="vc"/>
              </a:cxn>
            </a:cxnLst>
            <a:rect l="f40" t="f43" r="f41" b="f42"/>
            <a:pathLst>
              <a:path w="3240000" h="3240000">
                <a:moveTo>
                  <a:pt x="f4" y="f5"/>
                </a:moveTo>
                <a:lnTo>
                  <a:pt x="f6" y="f5"/>
                </a:lnTo>
                <a:lnTo>
                  <a:pt x="f6" y="f7"/>
                </a:lnTo>
                <a:lnTo>
                  <a:pt x="f4" y="f7"/>
                </a:lnTo>
                <a:close/>
                <a:moveTo>
                  <a:pt x="f8" y="f9"/>
                </a:moveTo>
                <a:lnTo>
                  <a:pt x="f10" y="f9"/>
                </a:lnTo>
                <a:lnTo>
                  <a:pt x="f10" y="f7"/>
                </a:lnTo>
                <a:lnTo>
                  <a:pt x="f8" y="f7"/>
                </a:lnTo>
                <a:close/>
                <a:moveTo>
                  <a:pt x="f11" y="f12"/>
                </a:moveTo>
                <a:lnTo>
                  <a:pt x="f13" y="f12"/>
                </a:lnTo>
                <a:lnTo>
                  <a:pt x="f13" y="f7"/>
                </a:lnTo>
                <a:lnTo>
                  <a:pt x="f11" y="f7"/>
                </a:lnTo>
                <a:close/>
                <a:moveTo>
                  <a:pt x="f14" y="f15"/>
                </a:moveTo>
                <a:lnTo>
                  <a:pt x="f16" y="f15"/>
                </a:lnTo>
                <a:lnTo>
                  <a:pt x="f16" y="f7"/>
                </a:lnTo>
                <a:lnTo>
                  <a:pt x="f14" y="f7"/>
                </a:lnTo>
                <a:close/>
                <a:moveTo>
                  <a:pt x="f17" y="f18"/>
                </a:moveTo>
                <a:lnTo>
                  <a:pt x="f19" y="f20"/>
                </a:lnTo>
                <a:lnTo>
                  <a:pt x="f21" y="f22"/>
                </a:lnTo>
                <a:lnTo>
                  <a:pt x="f23" y="f24"/>
                </a:lnTo>
                <a:lnTo>
                  <a:pt x="f25" y="f26"/>
                </a:lnTo>
                <a:lnTo>
                  <a:pt x="f27" y="f28"/>
                </a:lnTo>
                <a:lnTo>
                  <a:pt x="f29" y="f30"/>
                </a:lnTo>
                <a:close/>
                <a:moveTo>
                  <a:pt x="f2" y="f2"/>
                </a:moveTo>
                <a:lnTo>
                  <a:pt x="f31" y="f2"/>
                </a:lnTo>
                <a:lnTo>
                  <a:pt x="f31" y="f32"/>
                </a:lnTo>
                <a:lnTo>
                  <a:pt x="f3" y="f32"/>
                </a:lnTo>
                <a:lnTo>
                  <a:pt x="f3" y="f33"/>
                </a:lnTo>
                <a:lnTo>
                  <a:pt x="f31" y="f33"/>
                </a:lnTo>
                <a:lnTo>
                  <a:pt x="f31" y="f3"/>
                </a:lnTo>
                <a:lnTo>
                  <a:pt x="f2" y="f3"/>
                </a:lnTo>
                <a:lnTo>
                  <a:pt x="f2" y="f33"/>
                </a:lnTo>
                <a:lnTo>
                  <a:pt x="f2" y="f32"/>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1" name="Rectangle 15">
            <a:extLst>
              <a:ext uri="{FF2B5EF4-FFF2-40B4-BE49-F238E27FC236}">
                <a16:creationId xmlns:a16="http://schemas.microsoft.com/office/drawing/2014/main" id="{EF18D27A-B5E3-3CA3-06ED-0141810EB40F}"/>
              </a:ext>
            </a:extLst>
          </p:cNvPr>
          <p:cNvSpPr/>
          <p:nvPr/>
        </p:nvSpPr>
        <p:spPr>
          <a:xfrm rot="5400013">
            <a:off x="7737685" y="1518713"/>
            <a:ext cx="472196" cy="471565"/>
          </a:xfrm>
          <a:custGeom>
            <a:avLst/>
            <a:gdLst>
              <a:gd name="f0" fmla="val w"/>
              <a:gd name="f1" fmla="val h"/>
              <a:gd name="f2" fmla="val 0"/>
              <a:gd name="f3" fmla="val 3244313"/>
              <a:gd name="f4" fmla="val 3240000"/>
              <a:gd name="f5" fmla="val 2055482"/>
              <a:gd name="f6" fmla="val 677891"/>
              <a:gd name="f7" fmla="val 209891"/>
              <a:gd name="f8" fmla="val 2919482"/>
              <a:gd name="f9" fmla="val 1695482"/>
              <a:gd name="f10" fmla="val 1397971"/>
              <a:gd name="f11" fmla="val 929971"/>
              <a:gd name="f12" fmla="val 1335482"/>
              <a:gd name="f13" fmla="val 2118051"/>
              <a:gd name="f14" fmla="val 1650051"/>
              <a:gd name="f15" fmla="val 975482"/>
              <a:gd name="f16" fmla="val 2838131"/>
              <a:gd name="f17" fmla="val 2370131"/>
              <a:gd name="f18" fmla="val 10788"/>
              <a:gd name="f19" fmla="val 2651034"/>
              <a:gd name="f20" fmla="val 1168116"/>
              <a:gd name="f21" fmla="val 646484"/>
              <a:gd name="f22" fmla="val 1038664"/>
              <a:gd name="f23" fmla="val 571745"/>
              <a:gd name="f24" fmla="val 1533856"/>
              <a:gd name="f25" fmla="val 311959"/>
              <a:gd name="f26" fmla="val 1556471"/>
              <a:gd name="f27" fmla="val 870701"/>
              <a:gd name="f28" fmla="val 1427019"/>
              <a:gd name="f29" fmla="val 795962"/>
              <a:gd name="f30" fmla="val 269691"/>
              <a:gd name="f31" fmla="val 2800512"/>
              <a:gd name="f32" fmla="val 3060000"/>
              <a:gd name="f33" fmla="val 3064313"/>
              <a:gd name="f34" fmla="*/ f0 1 3244313"/>
              <a:gd name="f35" fmla="*/ f1 1 3240000"/>
              <a:gd name="f36" fmla="+- f4 0 f2"/>
              <a:gd name="f37" fmla="+- f3 0 f2"/>
              <a:gd name="f38" fmla="*/ f37 1 3244313"/>
              <a:gd name="f39" fmla="*/ f36 1 3240000"/>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3244313" h="3240000">
                <a:moveTo>
                  <a:pt x="f5" y="f6"/>
                </a:moveTo>
                <a:lnTo>
                  <a:pt x="f5" y="f7"/>
                </a:lnTo>
                <a:lnTo>
                  <a:pt x="f8" y="f7"/>
                </a:lnTo>
                <a:lnTo>
                  <a:pt x="f8" y="f6"/>
                </a:lnTo>
                <a:close/>
                <a:moveTo>
                  <a:pt x="f9" y="f10"/>
                </a:moveTo>
                <a:lnTo>
                  <a:pt x="f9" y="f11"/>
                </a:lnTo>
                <a:lnTo>
                  <a:pt x="f8" y="f11"/>
                </a:lnTo>
                <a:lnTo>
                  <a:pt x="f8" y="f10"/>
                </a:lnTo>
                <a:close/>
                <a:moveTo>
                  <a:pt x="f12" y="f13"/>
                </a:moveTo>
                <a:lnTo>
                  <a:pt x="f12" y="f14"/>
                </a:lnTo>
                <a:lnTo>
                  <a:pt x="f8" y="f14"/>
                </a:lnTo>
                <a:lnTo>
                  <a:pt x="f8" y="f13"/>
                </a:lnTo>
                <a:close/>
                <a:moveTo>
                  <a:pt x="f15" y="f16"/>
                </a:moveTo>
                <a:lnTo>
                  <a:pt x="f15" y="f17"/>
                </a:lnTo>
                <a:lnTo>
                  <a:pt x="f8" y="f17"/>
                </a:lnTo>
                <a:lnTo>
                  <a:pt x="f8" y="f16"/>
                </a:lnTo>
                <a:close/>
                <a:moveTo>
                  <a:pt x="f18" y="f19"/>
                </a:moveTo>
                <a:lnTo>
                  <a:pt x="f20" y="f21"/>
                </a:lnTo>
                <a:lnTo>
                  <a:pt x="f22" y="f23"/>
                </a:lnTo>
                <a:lnTo>
                  <a:pt x="f24" y="f25"/>
                </a:lnTo>
                <a:lnTo>
                  <a:pt x="f26" y="f27"/>
                </a:lnTo>
                <a:lnTo>
                  <a:pt x="f28" y="f29"/>
                </a:lnTo>
                <a:lnTo>
                  <a:pt x="f30" y="f31"/>
                </a:lnTo>
                <a:close/>
                <a:moveTo>
                  <a:pt x="f2" y="f4"/>
                </a:moveTo>
                <a:lnTo>
                  <a:pt x="f2" y="f32"/>
                </a:lnTo>
                <a:lnTo>
                  <a:pt x="f33" y="f32"/>
                </a:lnTo>
                <a:lnTo>
                  <a:pt x="f33" y="f2"/>
                </a:lnTo>
                <a:lnTo>
                  <a:pt x="f3" y="f2"/>
                </a:lnTo>
                <a:lnTo>
                  <a:pt x="f3" y="f4"/>
                </a:lnTo>
                <a:lnTo>
                  <a:pt x="f4" y="f4"/>
                </a:lnTo>
                <a:lnTo>
                  <a:pt x="f33" y="f4"/>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2" name="Pie 24">
            <a:extLst>
              <a:ext uri="{FF2B5EF4-FFF2-40B4-BE49-F238E27FC236}">
                <a16:creationId xmlns:a16="http://schemas.microsoft.com/office/drawing/2014/main" id="{BB00770A-FBC9-9622-678C-7F900E80835B}"/>
              </a:ext>
            </a:extLst>
          </p:cNvPr>
          <p:cNvSpPr/>
          <p:nvPr/>
        </p:nvSpPr>
        <p:spPr>
          <a:xfrm>
            <a:off x="6809929" y="4618981"/>
            <a:ext cx="513179" cy="510344"/>
          </a:xfrm>
          <a:custGeom>
            <a:avLst/>
            <a:gdLst>
              <a:gd name="f0" fmla="val w"/>
              <a:gd name="f1" fmla="val h"/>
              <a:gd name="f2" fmla="val 0"/>
              <a:gd name="f3" fmla="val 3228711"/>
              <a:gd name="f4" fmla="val 3210836"/>
              <a:gd name="f5" fmla="val 351626"/>
              <a:gd name="f6" fmla="val 695968"/>
              <a:gd name="f7" fmla="val 1548007"/>
              <a:gd name="f8" fmla="val 1678300"/>
              <a:gd name="f9" fmla="val 236194"/>
              <a:gd name="f10" fmla="val 2500159"/>
              <a:gd name="f11" fmla="+- 0 0 116985"/>
              <a:gd name="f12" fmla="val 1936431"/>
              <a:gd name="f13" fmla="+- 0 0 70514"/>
              <a:gd name="f14" fmla="val 1210092"/>
              <a:gd name="f15" fmla="val 1957429"/>
              <a:gd name="f16" fmla="val 262366"/>
              <a:gd name="f17" fmla="val 2634256"/>
              <a:gd name="f18" fmla="val 359480"/>
              <a:gd name="f19" fmla="val 3156733"/>
              <a:gd name="f20" fmla="val 907132"/>
              <a:gd name="f21" fmla="val 3221913"/>
              <a:gd name="f22" fmla="val 1587776"/>
              <a:gd name="f23" fmla="val 3287093"/>
              <a:gd name="f24" fmla="val 2268421"/>
              <a:gd name="f25" fmla="val 2878048"/>
              <a:gd name="f26" fmla="val 2905277"/>
              <a:gd name="f27" fmla="val 2231953"/>
              <a:gd name="f28" fmla="val 3129078"/>
              <a:gd name="f29" fmla="val 1585858"/>
              <a:gd name="f30" fmla="val 3352879"/>
              <a:gd name="f31" fmla="val 870522"/>
              <a:gd name="f32" fmla="val 3105497"/>
              <a:gd name="f33" fmla="val 500715"/>
              <a:gd name="f34" fmla="val 2530372"/>
              <a:gd name="f35" fmla="val 1746987"/>
              <a:gd name="f36" fmla="val 1729019"/>
              <a:gd name="f37" fmla="val 1604447"/>
              <a:gd name="f38" fmla="val 200"/>
              <a:gd name="f39" fmla="val 1665125"/>
              <a:gd name="f40" fmla="+- 0 0 778"/>
              <a:gd name="f41" fmla="val 1726175"/>
              <a:gd name="f42" fmla="val 1809"/>
              <a:gd name="f43" fmla="val 1787307"/>
              <a:gd name="f44" fmla="val 8072"/>
              <a:gd name="f45" fmla="val 1629532"/>
              <a:gd name="f46" fmla="val 1548011"/>
              <a:gd name="f47" fmla="val 483856"/>
              <a:gd name="f48" fmla="val 506987"/>
              <a:gd name="f49" fmla="val 773141"/>
              <a:gd name="f50" fmla="val 188622"/>
              <a:gd name="f51" fmla="val 1179697"/>
              <a:gd name="f52" fmla="val 7051"/>
              <a:gd name="f53" fmla="*/ f0 1 3228711"/>
              <a:gd name="f54" fmla="*/ f1 1 3210836"/>
              <a:gd name="f55" fmla="+- f4 0 f2"/>
              <a:gd name="f56" fmla="+- f3 0 f2"/>
              <a:gd name="f57" fmla="*/ f56 1 3228711"/>
              <a:gd name="f58" fmla="*/ f55 1 3210836"/>
              <a:gd name="f59" fmla="*/ f2 1 f57"/>
              <a:gd name="f60" fmla="*/ f3 1 f57"/>
              <a:gd name="f61" fmla="*/ f2 1 f58"/>
              <a:gd name="f62" fmla="*/ f4 1 f58"/>
              <a:gd name="f63" fmla="*/ f59 f53 1"/>
              <a:gd name="f64" fmla="*/ f60 f53 1"/>
              <a:gd name="f65" fmla="*/ f62 f54 1"/>
              <a:gd name="f66" fmla="*/ f61 f54 1"/>
            </a:gdLst>
            <a:ahLst/>
            <a:cxnLst>
              <a:cxn ang="3cd4">
                <a:pos x="hc" y="t"/>
              </a:cxn>
              <a:cxn ang="0">
                <a:pos x="r" y="vc"/>
              </a:cxn>
              <a:cxn ang="cd4">
                <a:pos x="hc" y="b"/>
              </a:cxn>
              <a:cxn ang="cd2">
                <a:pos x="l" y="vc"/>
              </a:cxn>
            </a:cxnLst>
            <a:rect l="f63" t="f66" r="f64" b="f65"/>
            <a:pathLst>
              <a:path w="3228711" h="3210836">
                <a:moveTo>
                  <a:pt x="f5" y="f6"/>
                </a:moveTo>
                <a:lnTo>
                  <a:pt x="f7" y="f8"/>
                </a:lnTo>
                <a:lnTo>
                  <a:pt x="f9" y="f10"/>
                </a:lnTo>
                <a:cubicBezTo>
                  <a:pt x="f11" y="f12"/>
                  <a:pt x="f13" y="f14"/>
                  <a:pt x="f5" y="f6"/>
                </a:cubicBezTo>
                <a:close/>
                <a:moveTo>
                  <a:pt x="f15" y="f16"/>
                </a:moveTo>
                <a:cubicBezTo>
                  <a:pt x="f17" y="f18"/>
                  <a:pt x="f19" y="f20"/>
                  <a:pt x="f21" y="f22"/>
                </a:cubicBezTo>
                <a:cubicBezTo>
                  <a:pt x="f23" y="f24"/>
                  <a:pt x="f25" y="f26"/>
                  <a:pt x="f27" y="f28"/>
                </a:cubicBezTo>
                <a:cubicBezTo>
                  <a:pt x="f29" y="f30"/>
                  <a:pt x="f31" y="f32"/>
                  <a:pt x="f33" y="f34"/>
                </a:cubicBezTo>
                <a:lnTo>
                  <a:pt x="f35" y="f36"/>
                </a:lnTo>
                <a:close/>
                <a:moveTo>
                  <a:pt x="f37" y="f38"/>
                </a:moveTo>
                <a:cubicBezTo>
                  <a:pt x="f39" y="f40"/>
                  <a:pt x="f41" y="f42"/>
                  <a:pt x="f43" y="f44"/>
                </a:cubicBezTo>
                <a:lnTo>
                  <a:pt x="f45" y="f46"/>
                </a:lnTo>
                <a:lnTo>
                  <a:pt x="f47" y="f48"/>
                </a:lnTo>
                <a:cubicBezTo>
                  <a:pt x="f49" y="f50"/>
                  <a:pt x="f51" y="f52"/>
                  <a:pt x="f37" y="f38"/>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3" name="Block Arc 14">
            <a:extLst>
              <a:ext uri="{FF2B5EF4-FFF2-40B4-BE49-F238E27FC236}">
                <a16:creationId xmlns:a16="http://schemas.microsoft.com/office/drawing/2014/main" id="{F3DAC33A-BD0A-A742-D2D6-7E46CE7D1DF2}"/>
              </a:ext>
            </a:extLst>
          </p:cNvPr>
          <p:cNvSpPr/>
          <p:nvPr/>
        </p:nvSpPr>
        <p:spPr>
          <a:xfrm rot="16200004">
            <a:off x="8525368" y="1470616"/>
            <a:ext cx="567403" cy="567778"/>
          </a:xfrm>
          <a:custGeom>
            <a:avLst/>
            <a:gdLst>
              <a:gd name="f0" fmla="val w"/>
              <a:gd name="f1" fmla="val h"/>
              <a:gd name="f2" fmla="val 0"/>
              <a:gd name="f3" fmla="val 3185463"/>
              <a:gd name="f4" fmla="val 3187558"/>
              <a:gd name="f5" fmla="val 764000"/>
              <a:gd name="f6" fmla="val 2343999"/>
              <a:gd name="f7" fmla="val 566798"/>
              <a:gd name="f8" fmla="val 2256389"/>
              <a:gd name="f9" fmla="val 385374"/>
              <a:gd name="f10" fmla="val 2134753"/>
              <a:gd name="f11" fmla="val 230072"/>
              <a:gd name="f12" fmla="val 1981662"/>
              <a:gd name="f13" fmla="val 297001"/>
              <a:gd name="f14" fmla="val 2223876"/>
              <a:gd name="f15" fmla="val 428049"/>
              <a:gd name="f16" fmla="val 2439341"/>
              <a:gd name="f17" fmla="val 603989"/>
              <a:gd name="f18" fmla="val 2608945"/>
              <a:gd name="f19" fmla="val 667739"/>
              <a:gd name="f20" fmla="val 2525681"/>
              <a:gd name="f21" fmla="val 720588"/>
              <a:gd name="f22" fmla="val 2436567"/>
              <a:gd name="f23" fmla="val 783530"/>
              <a:gd name="f24" fmla="val 862903"/>
              <a:gd name="f25" fmla="val 737619"/>
              <a:gd name="f26" fmla="val 760936"/>
              <a:gd name="f27" fmla="val 681240"/>
              <a:gd name="f28" fmla="val 662513"/>
              <a:gd name="f29" fmla="val 611676"/>
              <a:gd name="f30" fmla="val 571152"/>
              <a:gd name="f31" fmla="val 419218"/>
              <a:gd name="f32" fmla="val 754019"/>
              <a:gd name="f33" fmla="val 279227"/>
              <a:gd name="f34" fmla="val 991173"/>
              <a:gd name="f35" fmla="val 215545"/>
              <a:gd name="f36" fmla="val 1258034"/>
              <a:gd name="f37" fmla="val 378729"/>
              <a:gd name="f38" fmla="val 1090139"/>
              <a:gd name="f39" fmla="val 571934"/>
              <a:gd name="f40" fmla="val 956907"/>
              <a:gd name="f41" fmla="val 935657"/>
              <a:gd name="f42" fmla="val 1673146"/>
              <a:gd name="f43" fmla="val 227023"/>
              <a:gd name="f44" fmla="val 393068"/>
              <a:gd name="f45" fmla="val 1882941"/>
              <a:gd name="f46" fmla="val 605618"/>
              <a:gd name="f47" fmla="val 2045968"/>
              <a:gd name="f48" fmla="val 844267"/>
              <a:gd name="f49" fmla="val 2153109"/>
              <a:gd name="f50" fmla="val 897907"/>
              <a:gd name="f51" fmla="val 1997390"/>
              <a:gd name="f52" fmla="val 928862"/>
              <a:gd name="f53" fmla="val 1835739"/>
              <a:gd name="f54" fmla="val 935928"/>
              <a:gd name="f55" fmla="val 1493146"/>
              <a:gd name="f56" fmla="val 928922"/>
              <a:gd name="f57" fmla="val 1345638"/>
              <a:gd name="f58" fmla="val 902278"/>
              <a:gd name="f59" fmla="val 1198995"/>
              <a:gd name="f60" fmla="val 856775"/>
              <a:gd name="f61" fmla="val 1056956"/>
              <a:gd name="f62" fmla="val 636768"/>
              <a:gd name="f63" fmla="val 1156959"/>
              <a:gd name="f64" fmla="val 439487"/>
              <a:gd name="f65" fmla="val 1304654"/>
              <a:gd name="f66" fmla="val 281464"/>
              <a:gd name="f67" fmla="val 1469785"/>
              <a:gd name="f68" fmla="val 2515107"/>
              <a:gd name="f69" fmla="val 1283000"/>
              <a:gd name="f70" fmla="val 2508124"/>
              <a:gd name="f71" fmla="val 1100523"/>
              <a:gd name="f72" fmla="val 2472287"/>
              <a:gd name="f73" fmla="val 927628"/>
              <a:gd name="f74" fmla="val 2411229"/>
              <a:gd name="f75" fmla="val 876831"/>
              <a:gd name="f76" fmla="val 2520843"/>
              <a:gd name="f77" fmla="val 814172"/>
              <a:gd name="f78" fmla="val 2626182"/>
              <a:gd name="f79" fmla="val 738220"/>
              <a:gd name="f80" fmla="val 2724387"/>
              <a:gd name="f81" fmla="val 944637"/>
              <a:gd name="f82" fmla="val 2881665"/>
              <a:gd name="f83" fmla="val 1196120"/>
              <a:gd name="f84" fmla="val 2982471"/>
              <a:gd name="f85" fmla="val 3005418"/>
              <a:gd name="f86" fmla="val 1112275"/>
              <a:gd name="f87" fmla="val 1105327"/>
              <a:gd name="f88" fmla="val 1858153"/>
              <a:gd name="f89" fmla="val 1070032"/>
              <a:gd name="f90" fmla="val 2042144"/>
              <a:gd name="f91" fmla="val 1008001"/>
              <a:gd name="f92" fmla="val 2219039"/>
              <a:gd name="f93" fmla="val 1155519"/>
              <a:gd name="f94" fmla="val 2270408"/>
              <a:gd name="f95" fmla="val 1310845"/>
              <a:gd name="f96" fmla="val 2300826"/>
              <a:gd name="f97" fmla="val 2307834"/>
              <a:gd name="f98" fmla="val 898989"/>
              <a:gd name="f99" fmla="val 1315103"/>
              <a:gd name="f100" fmla="val 907762"/>
              <a:gd name="f101" fmla="val 1164166"/>
              <a:gd name="f102" fmla="val 938783"/>
              <a:gd name="f103" fmla="val 1020939"/>
              <a:gd name="f104" fmla="val 990066"/>
              <a:gd name="f105" fmla="val 1074574"/>
              <a:gd name="f106" fmla="val 1153655"/>
              <a:gd name="f107" fmla="val 1105461"/>
              <a:gd name="f108" fmla="val 1322925"/>
              <a:gd name="f109" fmla="val 1112368"/>
              <a:gd name="f110" fmla="val 182141"/>
              <a:gd name="f111" fmla="val 1199839"/>
              <a:gd name="f112" fmla="val 204777"/>
              <a:gd name="f113" fmla="val 951477"/>
              <a:gd name="f114" fmla="val 303168"/>
              <a:gd name="f115" fmla="val 746615"/>
              <a:gd name="f116" fmla="val 456764"/>
              <a:gd name="f117" fmla="val 828296"/>
              <a:gd name="f118" fmla="val 562801"/>
              <a:gd name="f119" fmla="val 894225"/>
              <a:gd name="f120" fmla="val 677310"/>
              <a:gd name="f121" fmla="val 947434"/>
              <a:gd name="f122" fmla="val 796072"/>
              <a:gd name="f123" fmla="val 1113886"/>
              <a:gd name="f124" fmla="val 736067"/>
              <a:gd name="f125" fmla="val 1289644"/>
              <a:gd name="f126" fmla="val 700323"/>
              <a:gd name="f127" fmla="val 691530"/>
              <a:gd name="f128" fmla="val 2150063"/>
              <a:gd name="f129" fmla="val 992171"/>
              <a:gd name="f130" fmla="val 1990712"/>
              <a:gd name="f131" fmla="val 935501"/>
              <a:gd name="f132" fmla="val 1822242"/>
              <a:gd name="f133" fmla="val 902595"/>
              <a:gd name="f134" fmla="val 1649785"/>
              <a:gd name="f135" fmla="val 897224"/>
              <a:gd name="f136" fmla="val 2063712"/>
              <a:gd name="f137" fmla="val 2069089"/>
              <a:gd name="f138" fmla="val 1323887"/>
              <a:gd name="f139" fmla="val 2098366"/>
              <a:gd name="f140" fmla="val 1155330"/>
              <a:gd name="f141" fmla="val 2168848"/>
              <a:gd name="f142" fmla="val 2199110"/>
              <a:gd name="f143" fmla="val 2108555"/>
              <a:gd name="f144" fmla="val 2028681"/>
              <a:gd name="f145" fmla="val 2073581"/>
              <a:gd name="f146" fmla="val 1851532"/>
              <a:gd name="f147" fmla="val 2065295"/>
              <a:gd name="f148" fmla="val 2307299"/>
              <a:gd name="f149" fmla="val 1829404"/>
              <a:gd name="f150" fmla="val 2299517"/>
              <a:gd name="f151" fmla="val 2004315"/>
              <a:gd name="f152" fmla="val 2261965"/>
              <a:gd name="f153" fmla="val 2422394"/>
              <a:gd name="f154" fmla="val 446879"/>
              <a:gd name="f155" fmla="val 2204309"/>
              <a:gd name="f156" fmla="val 287209"/>
              <a:gd name="f157" fmla="val 1938140"/>
              <a:gd name="f158" fmla="val 189883"/>
              <a:gd name="f159" fmla="val 178919"/>
              <a:gd name="f160" fmla="val 689876"/>
              <a:gd name="f161" fmla="val 1846998"/>
              <a:gd name="f162" fmla="val 695154"/>
              <a:gd name="f163" fmla="val 2039668"/>
              <a:gd name="f164" fmla="val 732502"/>
              <a:gd name="f165" fmla="val 2221721"/>
              <a:gd name="f166" fmla="val 797410"/>
              <a:gd name="f167" fmla="val 2275056"/>
              <a:gd name="f168" fmla="val 675360"/>
              <a:gd name="f169" fmla="val 2341760"/>
              <a:gd name="f170" fmla="val 557662"/>
              <a:gd name="f171" fmla="val 2447278"/>
              <a:gd name="f172" fmla="val 2722123"/>
              <a:gd name="f173" fmla="val 2366121"/>
              <a:gd name="f174" fmla="val 2618714"/>
              <a:gd name="f175" fmla="val 2299534"/>
              <a:gd name="f176" fmla="val 2507403"/>
              <a:gd name="f177" fmla="val 2246145"/>
              <a:gd name="f178" fmla="val 2391362"/>
              <a:gd name="f179" fmla="val 2057375"/>
              <a:gd name="f180" fmla="val 2464119"/>
              <a:gd name="f181" fmla="val 1856285"/>
              <a:gd name="f182" fmla="val 2506958"/>
              <a:gd name="f183" fmla="val 2514779"/>
              <a:gd name="f184" fmla="val 3008639"/>
              <a:gd name="f185" fmla="val 1949198"/>
              <a:gd name="f186" fmla="val 2997255"/>
              <a:gd name="f187" fmla="val 2224691"/>
              <a:gd name="f188" fmla="val 2892757"/>
              <a:gd name="f189" fmla="val 2878934"/>
              <a:gd name="f190" fmla="val 2723190"/>
              <a:gd name="f191" fmla="val 1307255"/>
              <a:gd name="f192" fmla="val 2529440"/>
              <a:gd name="f193" fmla="val 1161128"/>
              <a:gd name="f194" fmla="val 2313862"/>
              <a:gd name="f195" fmla="val 1060620"/>
              <a:gd name="f196" fmla="val 2270535"/>
              <a:gd name="f197" fmla="val 1201714"/>
              <a:gd name="f198" fmla="val 2245604"/>
              <a:gd name="f199" fmla="val 1347104"/>
              <a:gd name="f200" fmla="val 2240109"/>
              <a:gd name="f201" fmla="val 2890636"/>
              <a:gd name="f202" fmla="val 2241814"/>
              <a:gd name="f203" fmla="val 2249736"/>
              <a:gd name="f204" fmla="val 1827102"/>
              <a:gd name="f205" fmla="val 2279520"/>
              <a:gd name="f206" fmla="val 1979973"/>
              <a:gd name="f207" fmla="val 2329964"/>
              <a:gd name="f208" fmla="val 2127513"/>
              <a:gd name="f209" fmla="val 2545677"/>
              <a:gd name="f210" fmla="val 2019923"/>
              <a:gd name="f211" fmla="val 2738160"/>
              <a:gd name="f212" fmla="val 1866413"/>
              <a:gd name="f213" fmla="val 2973035"/>
              <a:gd name="f214" fmla="val 1284386"/>
              <a:gd name="f215" fmla="val 2912066"/>
              <a:gd name="f216" fmla="val 1001840"/>
              <a:gd name="f217" fmla="val 2765308"/>
              <a:gd name="f218" fmla="val 751379"/>
              <a:gd name="f219" fmla="val 2561381"/>
              <a:gd name="f220" fmla="val 561108"/>
              <a:gd name="f221" fmla="val 2489321"/>
              <a:gd name="f222" fmla="val 656437"/>
              <a:gd name="f223" fmla="val 2431363"/>
              <a:gd name="f224" fmla="val 759225"/>
              <a:gd name="f225" fmla="val 2384553"/>
              <a:gd name="f226" fmla="val 865647"/>
              <a:gd name="f227" fmla="val 2604520"/>
              <a:gd name="f228" fmla="val 964977"/>
              <a:gd name="f229" fmla="val 2804622"/>
              <a:gd name="f230" fmla="val 1106677"/>
              <a:gd name="f231" fmla="val 2974277"/>
              <a:gd name="f232" fmla="val 1897328"/>
              <a:gd name="f233" fmla="val 2812488"/>
              <a:gd name="f234" fmla="val 2073933"/>
              <a:gd name="f235" fmla="val 2619878"/>
              <a:gd name="f236" fmla="val 2216690"/>
              <a:gd name="f237" fmla="val 2407486"/>
              <a:gd name="f238" fmla="val 2319665"/>
              <a:gd name="f239" fmla="val 2454169"/>
              <a:gd name="f240" fmla="val 2420503"/>
              <a:gd name="f241" fmla="val 2511856"/>
              <a:gd name="f242" fmla="val 2517376"/>
              <a:gd name="f243" fmla="val 2582047"/>
              <a:gd name="f244" fmla="val 2607468"/>
              <a:gd name="f245" fmla="val 2776399"/>
              <a:gd name="f246" fmla="val 2417974"/>
              <a:gd name="f247" fmla="val 2916061"/>
              <a:gd name="f248" fmla="val 2172750"/>
              <a:gd name="f249" fmla="val 1593779"/>
              <a:gd name="f250" fmla="val 2473999"/>
              <a:gd name="f251" fmla="val 2471904"/>
              <a:gd name="f252" fmla="val 1591684"/>
              <a:gd name="f253" fmla="val 738111"/>
              <a:gd name="f254" fmla="val 41261"/>
              <a:gd name="f255" fmla="val 2516549"/>
              <a:gd name="f256" fmla="val 1913"/>
              <a:gd name="f257" fmla="val 2750"/>
              <a:gd name="f258" fmla="val 50490"/>
              <a:gd name="f259" fmla="val 700174"/>
              <a:gd name="f260" fmla="val 679654"/>
              <a:gd name="f261" fmla="val 64473"/>
              <a:gd name="f262" fmla="val 6156"/>
              <a:gd name="f263" fmla="val 2934"/>
              <a:gd name="f264" fmla="val 2503127"/>
              <a:gd name="f265" fmla="val 31654"/>
              <a:gd name="f266" fmla="val 733032"/>
              <a:gd name="f267" fmla="*/ f0 1 3185463"/>
              <a:gd name="f268" fmla="*/ f1 1 3187558"/>
              <a:gd name="f269" fmla="+- f4 0 f2"/>
              <a:gd name="f270" fmla="+- f3 0 f2"/>
              <a:gd name="f271" fmla="*/ f270 1 3185463"/>
              <a:gd name="f272" fmla="*/ f269 1 3187558"/>
              <a:gd name="f273" fmla="*/ f2 1 f271"/>
              <a:gd name="f274" fmla="*/ f3 1 f271"/>
              <a:gd name="f275" fmla="*/ f2 1 f272"/>
              <a:gd name="f276" fmla="*/ f4 1 f272"/>
              <a:gd name="f277" fmla="*/ f273 f267 1"/>
              <a:gd name="f278" fmla="*/ f274 f267 1"/>
              <a:gd name="f279" fmla="*/ f276 f268 1"/>
              <a:gd name="f280" fmla="*/ f275 f268 1"/>
            </a:gdLst>
            <a:ahLst/>
            <a:cxnLst>
              <a:cxn ang="3cd4">
                <a:pos x="hc" y="t"/>
              </a:cxn>
              <a:cxn ang="0">
                <a:pos x="r" y="vc"/>
              </a:cxn>
              <a:cxn ang="cd4">
                <a:pos x="hc" y="b"/>
              </a:cxn>
              <a:cxn ang="cd2">
                <a:pos x="l" y="vc"/>
              </a:cxn>
            </a:cxnLst>
            <a:rect l="f277" t="f280" r="f278" b="f279"/>
            <a:pathLst>
              <a:path w="3185463" h="3187558">
                <a:moveTo>
                  <a:pt x="f5" y="f6"/>
                </a:moveTo>
                <a:cubicBezTo>
                  <a:pt x="f7" y="f8"/>
                  <a:pt x="f9" y="f10"/>
                  <a:pt x="f11" y="f12"/>
                </a:cubicBezTo>
                <a:cubicBezTo>
                  <a:pt x="f13" y="f14"/>
                  <a:pt x="f15" y="f16"/>
                  <a:pt x="f17" y="f18"/>
                </a:cubicBezTo>
                <a:cubicBezTo>
                  <a:pt x="f19" y="f20"/>
                  <a:pt x="f21" y="f22"/>
                  <a:pt x="f5" y="f6"/>
                </a:cubicBezTo>
                <a:close/>
                <a:moveTo>
                  <a:pt x="f23" y="f24"/>
                </a:moveTo>
                <a:cubicBezTo>
                  <a:pt x="f25" y="f26"/>
                  <a:pt x="f27" y="f28"/>
                  <a:pt x="f29" y="f30"/>
                </a:cubicBezTo>
                <a:cubicBezTo>
                  <a:pt x="f31" y="f32"/>
                  <a:pt x="f33" y="f34"/>
                  <a:pt x="f35" y="f36"/>
                </a:cubicBezTo>
                <a:cubicBezTo>
                  <a:pt x="f37" y="f38"/>
                  <a:pt x="f39" y="f40"/>
                  <a:pt x="f23" y="f24"/>
                </a:cubicBezTo>
                <a:close/>
                <a:moveTo>
                  <a:pt x="f41" y="f42"/>
                </a:moveTo>
                <a:lnTo>
                  <a:pt x="f43" y="f42"/>
                </a:lnTo>
                <a:cubicBezTo>
                  <a:pt x="f44" y="f45"/>
                  <a:pt x="f46" y="f47"/>
                  <a:pt x="f48" y="f49"/>
                </a:cubicBezTo>
                <a:cubicBezTo>
                  <a:pt x="f50" y="f51"/>
                  <a:pt x="f52" y="f53"/>
                  <a:pt x="f41" y="f42"/>
                </a:cubicBezTo>
                <a:close/>
                <a:moveTo>
                  <a:pt x="f54" y="f55"/>
                </a:moveTo>
                <a:cubicBezTo>
                  <a:pt x="f56" y="f57"/>
                  <a:pt x="f58" y="f59"/>
                  <a:pt x="f60" y="f61"/>
                </a:cubicBezTo>
                <a:cubicBezTo>
                  <a:pt x="f62" y="f63"/>
                  <a:pt x="f64" y="f65"/>
                  <a:pt x="f66" y="f55"/>
                </a:cubicBezTo>
                <a:close/>
                <a:moveTo>
                  <a:pt x="f67" y="f68"/>
                </a:moveTo>
                <a:cubicBezTo>
                  <a:pt x="f69" y="f70"/>
                  <a:pt x="f71" y="f72"/>
                  <a:pt x="f73" y="f74"/>
                </a:cubicBezTo>
                <a:cubicBezTo>
                  <a:pt x="f75" y="f76"/>
                  <a:pt x="f77" y="f78"/>
                  <a:pt x="f79" y="f80"/>
                </a:cubicBezTo>
                <a:cubicBezTo>
                  <a:pt x="f81" y="f82"/>
                  <a:pt x="f83" y="f84"/>
                  <a:pt x="f67" y="f85"/>
                </a:cubicBezTo>
                <a:close/>
                <a:moveTo>
                  <a:pt x="f67" y="f42"/>
                </a:moveTo>
                <a:lnTo>
                  <a:pt x="f86" y="f42"/>
                </a:lnTo>
                <a:cubicBezTo>
                  <a:pt x="f87" y="f88"/>
                  <a:pt x="f89" y="f90"/>
                  <a:pt x="f91" y="f92"/>
                </a:cubicBezTo>
                <a:cubicBezTo>
                  <a:pt x="f93" y="f94"/>
                  <a:pt x="f95" y="f96"/>
                  <a:pt x="f67" y="f97"/>
                </a:cubicBezTo>
                <a:close/>
                <a:moveTo>
                  <a:pt x="f67" y="f98"/>
                </a:moveTo>
                <a:cubicBezTo>
                  <a:pt x="f99" y="f100"/>
                  <a:pt x="f101" y="f102"/>
                  <a:pt x="f103" y="f104"/>
                </a:cubicBezTo>
                <a:cubicBezTo>
                  <a:pt x="f105" y="f106"/>
                  <a:pt x="f107" y="f108"/>
                  <a:pt x="f109" y="f55"/>
                </a:cubicBezTo>
                <a:lnTo>
                  <a:pt x="f67" y="f55"/>
                </a:lnTo>
                <a:close/>
                <a:moveTo>
                  <a:pt x="f67" y="f110"/>
                </a:moveTo>
                <a:cubicBezTo>
                  <a:pt x="f111" y="f112"/>
                  <a:pt x="f113" y="f114"/>
                  <a:pt x="f115" y="f116"/>
                </a:cubicBezTo>
                <a:cubicBezTo>
                  <a:pt x="f117" y="f118"/>
                  <a:pt x="f119" y="f120"/>
                  <a:pt x="f121" y="f122"/>
                </a:cubicBezTo>
                <a:cubicBezTo>
                  <a:pt x="f123" y="f124"/>
                  <a:pt x="f125" y="f126"/>
                  <a:pt x="f67" y="f127"/>
                </a:cubicBezTo>
                <a:close/>
                <a:moveTo>
                  <a:pt x="f128" y="f129"/>
                </a:moveTo>
                <a:cubicBezTo>
                  <a:pt x="f130" y="f131"/>
                  <a:pt x="f132" y="f133"/>
                  <a:pt x="f134" y="f135"/>
                </a:cubicBezTo>
                <a:lnTo>
                  <a:pt x="f134" y="f55"/>
                </a:lnTo>
                <a:lnTo>
                  <a:pt x="f136" y="f55"/>
                </a:lnTo>
                <a:cubicBezTo>
                  <a:pt x="f137" y="f138"/>
                  <a:pt x="f139" y="f140"/>
                  <a:pt x="f128" y="f129"/>
                </a:cubicBezTo>
                <a:close/>
                <a:moveTo>
                  <a:pt x="f141" y="f142"/>
                </a:moveTo>
                <a:cubicBezTo>
                  <a:pt x="f143" y="f144"/>
                  <a:pt x="f145" y="f146"/>
                  <a:pt x="f147" y="f42"/>
                </a:cubicBezTo>
                <a:lnTo>
                  <a:pt x="f134" y="f42"/>
                </a:lnTo>
                <a:lnTo>
                  <a:pt x="f134" y="f148"/>
                </a:lnTo>
                <a:cubicBezTo>
                  <a:pt x="f149" y="f150"/>
                  <a:pt x="f151" y="f152"/>
                  <a:pt x="f141" y="f142"/>
                </a:cubicBezTo>
                <a:close/>
                <a:moveTo>
                  <a:pt x="f153" y="f154"/>
                </a:moveTo>
                <a:cubicBezTo>
                  <a:pt x="f155" y="f156"/>
                  <a:pt x="f157" y="f158"/>
                  <a:pt x="f134" y="f159"/>
                </a:cubicBezTo>
                <a:lnTo>
                  <a:pt x="f134" y="f160"/>
                </a:lnTo>
                <a:cubicBezTo>
                  <a:pt x="f161" y="f162"/>
                  <a:pt x="f163" y="f164"/>
                  <a:pt x="f165" y="f166"/>
                </a:cubicBezTo>
                <a:cubicBezTo>
                  <a:pt x="f167" y="f168"/>
                  <a:pt x="f169" y="f170"/>
                  <a:pt x="f153" y="f154"/>
                </a:cubicBezTo>
                <a:close/>
                <a:moveTo>
                  <a:pt x="f171" y="f172"/>
                </a:moveTo>
                <a:cubicBezTo>
                  <a:pt x="f173" y="f174"/>
                  <a:pt x="f175" y="f176"/>
                  <a:pt x="f177" y="f178"/>
                </a:cubicBezTo>
                <a:cubicBezTo>
                  <a:pt x="f179" y="f180"/>
                  <a:pt x="f181" y="f182"/>
                  <a:pt x="f134" y="f183"/>
                </a:cubicBezTo>
                <a:lnTo>
                  <a:pt x="f134" y="f184"/>
                </a:lnTo>
                <a:cubicBezTo>
                  <a:pt x="f185" y="f186"/>
                  <a:pt x="f187" y="f188"/>
                  <a:pt x="f171" y="f172"/>
                </a:cubicBezTo>
                <a:close/>
                <a:moveTo>
                  <a:pt x="f189" y="f55"/>
                </a:moveTo>
                <a:cubicBezTo>
                  <a:pt x="f190" y="f191"/>
                  <a:pt x="f192" y="f193"/>
                  <a:pt x="f194" y="f195"/>
                </a:cubicBezTo>
                <a:cubicBezTo>
                  <a:pt x="f196" y="f197"/>
                  <a:pt x="f198" y="f199"/>
                  <a:pt x="f200" y="f55"/>
                </a:cubicBezTo>
                <a:close/>
                <a:moveTo>
                  <a:pt x="f201" y="f42"/>
                </a:moveTo>
                <a:lnTo>
                  <a:pt x="f202" y="f42"/>
                </a:lnTo>
                <a:cubicBezTo>
                  <a:pt x="f203" y="f204"/>
                  <a:pt x="f205" y="f206"/>
                  <a:pt x="f207" y="f208"/>
                </a:cubicBezTo>
                <a:cubicBezTo>
                  <a:pt x="f209" y="f210"/>
                  <a:pt x="f211" y="f212"/>
                  <a:pt x="f201" y="f42"/>
                </a:cubicBezTo>
                <a:close/>
                <a:moveTo>
                  <a:pt x="f213" y="f214"/>
                </a:moveTo>
                <a:cubicBezTo>
                  <a:pt x="f215" y="f216"/>
                  <a:pt x="f217" y="f218"/>
                  <a:pt x="f219" y="f220"/>
                </a:cubicBezTo>
                <a:cubicBezTo>
                  <a:pt x="f221" y="f222"/>
                  <a:pt x="f223" y="f224"/>
                  <a:pt x="f225" y="f226"/>
                </a:cubicBezTo>
                <a:cubicBezTo>
                  <a:pt x="f227" y="f228"/>
                  <a:pt x="f229" y="f230"/>
                  <a:pt x="f213" y="f214"/>
                </a:cubicBezTo>
                <a:close/>
                <a:moveTo>
                  <a:pt x="f231" y="f232"/>
                </a:moveTo>
                <a:cubicBezTo>
                  <a:pt x="f233" y="f234"/>
                  <a:pt x="f235" y="f236"/>
                  <a:pt x="f237" y="f238"/>
                </a:cubicBezTo>
                <a:cubicBezTo>
                  <a:pt x="f239" y="f240"/>
                  <a:pt x="f241" y="f242"/>
                  <a:pt x="f243" y="f244"/>
                </a:cubicBezTo>
                <a:cubicBezTo>
                  <a:pt x="f245" y="f246"/>
                  <a:pt x="f247" y="f248"/>
                  <a:pt x="f231" y="f232"/>
                </a:cubicBezTo>
                <a:close/>
                <a:moveTo>
                  <a:pt x="f3" y="f249"/>
                </a:moveTo>
                <a:cubicBezTo>
                  <a:pt x="f3" y="f250"/>
                  <a:pt x="f251" y="f4"/>
                  <a:pt x="f252" y="f4"/>
                </a:cubicBezTo>
                <a:cubicBezTo>
                  <a:pt x="f253" y="f4"/>
                  <a:pt x="f254" y="f255"/>
                  <a:pt x="f256" y="f42"/>
                </a:cubicBezTo>
                <a:lnTo>
                  <a:pt x="f2" y="f42"/>
                </a:lnTo>
                <a:lnTo>
                  <a:pt x="f2" y="f55"/>
                </a:lnTo>
                <a:lnTo>
                  <a:pt x="f257" y="f55"/>
                </a:lnTo>
                <a:cubicBezTo>
                  <a:pt x="f258" y="f259"/>
                  <a:pt x="f260" y="f261"/>
                  <a:pt x="f67" y="f262"/>
                </a:cubicBezTo>
                <a:lnTo>
                  <a:pt x="f67" y="f2"/>
                </a:lnTo>
                <a:lnTo>
                  <a:pt x="f252" y="f2"/>
                </a:lnTo>
                <a:lnTo>
                  <a:pt x="f134" y="f2"/>
                </a:lnTo>
                <a:lnTo>
                  <a:pt x="f134" y="f263"/>
                </a:lnTo>
                <a:cubicBezTo>
                  <a:pt x="f264" y="f265"/>
                  <a:pt x="f3" y="f266"/>
                  <a:pt x="f3" y="f249"/>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4" name="Block Arc 41">
            <a:extLst>
              <a:ext uri="{FF2B5EF4-FFF2-40B4-BE49-F238E27FC236}">
                <a16:creationId xmlns:a16="http://schemas.microsoft.com/office/drawing/2014/main" id="{10FDAFCF-01B9-996F-2EF0-B959986C716D}"/>
              </a:ext>
            </a:extLst>
          </p:cNvPr>
          <p:cNvSpPr/>
          <p:nvPr/>
        </p:nvSpPr>
        <p:spPr>
          <a:xfrm>
            <a:off x="9408554" y="1424296"/>
            <a:ext cx="473302" cy="660397"/>
          </a:xfrm>
          <a:custGeom>
            <a:avLst/>
            <a:gdLst>
              <a:gd name="f0" fmla="val w"/>
              <a:gd name="f1" fmla="val h"/>
              <a:gd name="f2" fmla="val 0"/>
              <a:gd name="f3" fmla="val 2512265"/>
              <a:gd name="f4" fmla="val 3505352"/>
              <a:gd name="f5" fmla="val 1276582"/>
              <a:gd name="f6" fmla="val 2106401"/>
              <a:gd name="f7" fmla="val 1154832"/>
              <a:gd name="f8" fmla="val 2195007"/>
              <a:gd name="f9" fmla="val 1018024"/>
              <a:gd name="f10" fmla="val 2262207"/>
              <a:gd name="f11" fmla="val 871321"/>
              <a:gd name="f12" fmla="val 2302645"/>
              <a:gd name="f13" fmla="val 1041049"/>
              <a:gd name="f14" fmla="val 2346709"/>
              <a:gd name="f15" fmla="val 1216984"/>
              <a:gd name="f16" fmla="val 2342691"/>
              <a:gd name="f17" fmla="val 1380867"/>
              <a:gd name="f18" fmla="val 2295542"/>
              <a:gd name="f19" fmla="val 1352791"/>
              <a:gd name="f20" fmla="val 2227964"/>
              <a:gd name="f21" fmla="val 1317377"/>
              <a:gd name="f22" fmla="val 2164934"/>
              <a:gd name="f23" fmla="val 931061"/>
              <a:gd name="f24" fmla="val 1768598"/>
              <a:gd name="f25" fmla="val 785084"/>
              <a:gd name="f26" fmla="val 2021438"/>
              <a:gd name="f27" fmla="val 684448"/>
              <a:gd name="f28" fmla="val 2196711"/>
              <a:gd name="f29" fmla="val 868931"/>
              <a:gd name="f30" fmla="val 2169533"/>
              <a:gd name="f31" fmla="val 1041385"/>
              <a:gd name="f32" fmla="val 2098006"/>
              <a:gd name="f33" fmla="val 1189228"/>
              <a:gd name="f34" fmla="val 1991290"/>
              <a:gd name="f35" fmla="val 1113839"/>
              <a:gd name="f36" fmla="val 1904543"/>
              <a:gd name="f37" fmla="val 1026949"/>
              <a:gd name="f38" fmla="val 1829435"/>
              <a:gd name="f39" fmla="val 1626242"/>
              <a:gd name="f40" fmla="val 1739577"/>
              <a:gd name="f41" fmla="val 1556851"/>
              <a:gd name="f42" fmla="val 1850020"/>
              <a:gd name="f43" fmla="val 1471526"/>
              <a:gd name="f44" fmla="val 1947792"/>
              <a:gd name="f45" fmla="val 1374302"/>
              <a:gd name="f46" fmla="val 2030973"/>
              <a:gd name="f47" fmla="val 1422822"/>
              <a:gd name="f48" fmla="val 2099916"/>
              <a:gd name="f49" fmla="val 1464618"/>
              <a:gd name="f50" fmla="val 2174537"/>
              <a:gd name="f51" fmla="val 1497466"/>
              <a:gd name="f52" fmla="val 2254701"/>
              <a:gd name="f53" fmla="val 1664534"/>
              <a:gd name="f54" fmla="val 2184833"/>
              <a:gd name="f55" fmla="val 1813198"/>
              <a:gd name="f56" fmla="val 2068027"/>
              <a:gd name="f57" fmla="val 1922549"/>
              <a:gd name="f58" fmla="val 1910651"/>
              <a:gd name="f59" fmla="val 531158"/>
              <a:gd name="f60" fmla="val 1601275"/>
              <a:gd name="f61" fmla="val 514831"/>
              <a:gd name="f62" fmla="val 1769123"/>
              <a:gd name="f63" fmla="val 535254"/>
              <a:gd name="f64" fmla="val 1939877"/>
              <a:gd name="f65" fmla="val 594029"/>
              <a:gd name="f66" fmla="val 2101141"/>
              <a:gd name="f67" fmla="val 822377"/>
              <a:gd name="f68" fmla="val 1705631"/>
              <a:gd name="f69" fmla="val 730789"/>
              <a:gd name="f70" fmla="val 1658398"/>
              <a:gd name="f71" fmla="val 632873"/>
              <a:gd name="f72" fmla="val 1623335"/>
              <a:gd name="f73" fmla="val 270885"/>
              <a:gd name="f74" fmla="val 1572115"/>
              <a:gd name="f75" fmla="val 231457"/>
              <a:gd name="f76" fmla="val 1572339"/>
              <a:gd name="f77" fmla="val 191799"/>
              <a:gd name="f78" fmla="val 1574812"/>
              <a:gd name="f79" fmla="val 152057"/>
              <a:gd name="f80" fmla="val 1579894"/>
              <a:gd name="f81" fmla="val 195418"/>
              <a:gd name="f82" fmla="val 1760005"/>
              <a:gd name="f83" fmla="val 289893"/>
              <a:gd name="f84" fmla="val 1927350"/>
              <a:gd name="f85" fmla="val 428945"/>
              <a:gd name="f86" fmla="val 2058945"/>
              <a:gd name="f87" fmla="val 384418"/>
              <a:gd name="f88" fmla="val 1901749"/>
              <a:gd name="f89" fmla="val 371313"/>
              <a:gd name="f90" fmla="val 1738504"/>
              <a:gd name="f91" fmla="val 388331"/>
              <a:gd name="f92" fmla="val 1577832"/>
              <a:gd name="f93" fmla="val 349511"/>
              <a:gd name="f94" fmla="val 1573916"/>
              <a:gd name="f95" fmla="val 310313"/>
              <a:gd name="f96" fmla="val 1571891"/>
              <a:gd name="f97" fmla="val 1117422"/>
              <a:gd name="f98" fmla="val 1445810"/>
              <a:gd name="f99" fmla="val 992684"/>
              <a:gd name="f100" fmla="val 1661863"/>
              <a:gd name="f101" fmla="val 1102065"/>
              <a:gd name="f102" fmla="val 1730612"/>
              <a:gd name="f103" fmla="val 1200940"/>
              <a:gd name="f104" fmla="val 1816138"/>
              <a:gd name="f105" fmla="val 1286200"/>
              <a:gd name="f106" fmla="val 1915345"/>
              <a:gd name="f107" fmla="val 1368713"/>
              <a:gd name="f108" fmla="val 1844119"/>
              <a:gd name="f109" fmla="val 1441290"/>
              <a:gd name="f110" fmla="val 1760865"/>
              <a:gd name="f111" fmla="val 1500981"/>
              <a:gd name="f112" fmla="val 1667258"/>
              <a:gd name="f113" fmla="val 2092402"/>
              <a:gd name="f114" fmla="val 1221082"/>
              <a:gd name="f115" fmla="val 2001593"/>
              <a:gd name="f116" fmla="val 1234047"/>
              <a:gd name="f117" fmla="val 1911092"/>
              <a:gd name="f118" fmla="val 1235450"/>
              <a:gd name="f119" fmla="val 1822337"/>
              <a:gd name="f120" fmla="val 1227227"/>
              <a:gd name="f121" fmla="val 1800443"/>
              <a:gd name="f122" fmla="val 1366691"/>
              <a:gd name="f123" fmla="val 1756170"/>
              <a:gd name="f124" fmla="val 1503162"/>
              <a:gd name="f125" fmla="val 1688847"/>
              <a:gd name="f126" fmla="val 1630684"/>
              <a:gd name="f127" fmla="val 1987299"/>
              <a:gd name="f128" fmla="val 1802996"/>
              <a:gd name="f129" fmla="val 2084887"/>
              <a:gd name="f130" fmla="val 1618081"/>
              <a:gd name="f131" fmla="val 2117858"/>
              <a:gd name="f132" fmla="val 1415133"/>
              <a:gd name="f133" fmla="val 649579"/>
              <a:gd name="f134" fmla="val 1175701"/>
              <a:gd name="f135" fmla="val 600911"/>
              <a:gd name="f136" fmla="val 1272240"/>
              <a:gd name="f137" fmla="val 566994"/>
              <a:gd name="f138" fmla="val 1374279"/>
              <a:gd name="f139" fmla="val 548013"/>
              <a:gd name="f140" fmla="val 1478728"/>
              <a:gd name="f141" fmla="val 665588"/>
              <a:gd name="f142" fmla="val 1503392"/>
              <a:gd name="f143" fmla="val 778659"/>
              <a:gd name="f144" fmla="val 1543786"/>
              <a:gd name="f145" fmla="val 883938"/>
              <a:gd name="f146" fmla="val 1599004"/>
              <a:gd name="f147" fmla="val 1008644"/>
              <a:gd name="f148" fmla="val 1383007"/>
              <a:gd name="f149" fmla="val 1325201"/>
              <a:gd name="f150" fmla="val 1085928"/>
              <a:gd name="f151" fmla="val 1180226"/>
              <a:gd name="f152" fmla="val 1337032"/>
              <a:gd name="f153" fmla="val 1563461"/>
              <a:gd name="f154" fmla="val 1558293"/>
              <a:gd name="f155" fmla="val 1621429"/>
              <a:gd name="f156" fmla="val 1447029"/>
              <a:gd name="f157" fmla="val 1659763"/>
              <a:gd name="f158" fmla="val 1328223"/>
              <a:gd name="f159" fmla="val 1679185"/>
              <a:gd name="f160" fmla="val 1206861"/>
              <a:gd name="f161" fmla="val 1555153"/>
              <a:gd name="f162" fmla="val 1183834"/>
              <a:gd name="f163" fmla="val 1435895"/>
              <a:gd name="f164" fmla="val 1143161"/>
              <a:gd name="f165" fmla="val 216369"/>
              <a:gd name="f166" fmla="val 925587"/>
              <a:gd name="f167" fmla="val 135862"/>
              <a:gd name="f168" fmla="val 1096620"/>
              <a:gd name="f169" fmla="val 108667"/>
              <a:gd name="f170" fmla="val 1281041"/>
              <a:gd name="f171" fmla="val 130011"/>
              <a:gd name="f172" fmla="val 1458436"/>
              <a:gd name="f173" fmla="val 222591"/>
              <a:gd name="f174" fmla="val 1446071"/>
              <a:gd name="f175" fmla="val 314795"/>
              <a:gd name="f176" fmla="val 1446181"/>
              <a:gd name="f177" fmla="val 405131"/>
              <a:gd name="f178" fmla="val 1455463"/>
              <a:gd name="f179" fmla="val 426945"/>
              <a:gd name="f180" fmla="val 1333935"/>
              <a:gd name="f181" fmla="val 466667"/>
              <a:gd name="f182" fmla="val 1215249"/>
              <a:gd name="f183" fmla="val 524206"/>
              <a:gd name="f184" fmla="val 1103317"/>
              <a:gd name="f185" fmla="val 943246"/>
              <a:gd name="f186" fmla="val 797103"/>
              <a:gd name="f187" fmla="val 853400"/>
              <a:gd name="f188" fmla="val 873630"/>
              <a:gd name="f189" fmla="val 774733"/>
              <a:gd name="f190" fmla="val 963960"/>
              <a:gd name="f191" fmla="val 711316"/>
              <a:gd name="f192" fmla="val 1066306"/>
              <a:gd name="f193" fmla="val 1071447"/>
              <a:gd name="f194" fmla="val 1274228"/>
              <a:gd name="f195" fmla="val 1215869"/>
              <a:gd name="f196" fmla="val 1024081"/>
              <a:gd name="f197" fmla="val 1115458"/>
              <a:gd name="f198" fmla="val 961776"/>
              <a:gd name="f199" fmla="val 1023809"/>
              <a:gd name="f200" fmla="val 885272"/>
              <a:gd name="f201" fmla="val 1777831"/>
              <a:gd name="f202" fmla="val 614825"/>
              <a:gd name="f203" fmla="val 1828108"/>
              <a:gd name="f204" fmla="val 774217"/>
              <a:gd name="f205" fmla="val 1847177"/>
              <a:gd name="f206" fmla="val 940426"/>
              <a:gd name="f207" fmla="val 1835302"/>
              <a:gd name="f208" fmla="val 1104709"/>
              <a:gd name="f209" fmla="val 1912529"/>
              <a:gd name="f210" fmla="val 1111680"/>
              <a:gd name="f211" fmla="val 1991200"/>
              <a:gd name="f212" fmla="val 1110618"/>
              <a:gd name="f213" fmla="val 2070135"/>
              <a:gd name="f214" fmla="val 1099634"/>
              <a:gd name="f215" fmla="val 2023430"/>
              <a:gd name="f216" fmla="val 916066"/>
              <a:gd name="f217" fmla="val 1923963"/>
              <a:gd name="f218" fmla="val 746103"/>
              <a:gd name="f219" fmla="val 1613169"/>
              <a:gd name="f220" fmla="val 587153"/>
              <a:gd name="f221" fmla="val 1386789"/>
              <a:gd name="f222" fmla="val 979253"/>
              <a:gd name="f223" fmla="val 1482593"/>
              <a:gd name="f224" fmla="val 1028182"/>
              <a:gd name="f225" fmla="val 1585369"/>
              <a:gd name="f226" fmla="val 1063521"/>
              <a:gd name="f227" fmla="val 1692132"/>
              <a:gd name="f228" fmla="val 1084514"/>
              <a:gd name="f229" fmla="val 1702376"/>
              <a:gd name="f230" fmla="val 916614"/>
              <a:gd name="f231" fmla="val 1676765"/>
              <a:gd name="f232" fmla="val 746730"/>
              <a:gd name="f233" fmla="val 1500307"/>
              <a:gd name="f234" fmla="val 531421"/>
              <a:gd name="f235" fmla="val 1333628"/>
              <a:gd name="f236" fmla="val 560682"/>
              <a:gd name="f237" fmla="val 1177718"/>
              <a:gd name="f238" fmla="val 626786"/>
              <a:gd name="f239" fmla="val 1041762"/>
              <a:gd name="f240" fmla="val 721997"/>
              <a:gd name="f241" fmla="val 1111912"/>
              <a:gd name="f242" fmla="val 797410"/>
              <a:gd name="f243" fmla="val 1191076"/>
              <a:gd name="f244" fmla="val 863204"/>
              <a:gd name="f245" fmla="val 1277416"/>
              <a:gd name="f246" fmla="val 917480"/>
              <a:gd name="f247" fmla="val 708730"/>
              <a:gd name="f248" fmla="val 442269"/>
              <a:gd name="f249" fmla="val 536145"/>
              <a:gd name="f250" fmla="val 518354"/>
              <a:gd name="f251" fmla="val 384460"/>
              <a:gd name="f252" fmla="val 645249"/>
              <a:gd name="f253" fmla="val 277225"/>
              <a:gd name="f254" fmla="val 815684"/>
              <a:gd name="f255" fmla="val 586010"/>
              <a:gd name="f256" fmla="val 993961"/>
              <a:gd name="f257" fmla="val 658009"/>
              <a:gd name="f258" fmla="val 876621"/>
              <a:gd name="f259" fmla="val 747803"/>
              <a:gd name="f260" fmla="val 773217"/>
              <a:gd name="f261" fmla="val 850548"/>
              <a:gd name="f262" fmla="val 685844"/>
              <a:gd name="f263" fmla="val 795399"/>
              <a:gd name="f264" fmla="val 611028"/>
              <a:gd name="f265" fmla="val 747545"/>
              <a:gd name="f266" fmla="val 529652"/>
              <a:gd name="f267" fmla="val 1114411"/>
              <a:gd name="f268" fmla="val 355452"/>
              <a:gd name="f269" fmla="val 1016499"/>
              <a:gd name="f270" fmla="val 355167"/>
              <a:gd name="f271" fmla="val 919324"/>
              <a:gd name="f272" fmla="val 369705"/>
              <a:gd name="f273" fmla="val 826255"/>
              <a:gd name="f274" fmla="val 398131"/>
              <a:gd name="f275" fmla="val 858722"/>
              <a:gd name="f276" fmla="val 474940"/>
              <a:gd name="f277" fmla="val 900618"/>
              <a:gd name="f278" fmla="val 545829"/>
              <a:gd name="f279" fmla="val 948599"/>
              <a:gd name="f280" fmla="val 611249"/>
              <a:gd name="f281" fmla="val 1085375"/>
              <a:gd name="f282" fmla="val 512974"/>
              <a:gd name="f283" fmla="val 1240825"/>
              <a:gd name="f284" fmla="val 441488"/>
              <a:gd name="f285" fmla="val 1406980"/>
              <a:gd name="f286" fmla="val 401715"/>
              <a:gd name="f287" fmla="val 1310969"/>
              <a:gd name="f288" fmla="val 370847"/>
              <a:gd name="f289" fmla="val 1212322"/>
              <a:gd name="f290" fmla="val 355738"/>
              <a:gd name="f291" fmla="val 1776283"/>
              <a:gd name="f292" fmla="val 295101"/>
              <a:gd name="f293" fmla="val 1710896"/>
              <a:gd name="f294" fmla="val 408983"/>
              <a:gd name="f295" fmla="val 2209777"/>
              <a:gd name="f296" fmla="val 726145"/>
              <a:gd name="f297" fmla="val 2373723"/>
              <a:gd name="f298" fmla="val 1383396"/>
              <a:gd name="f299" fmla="val 2075153"/>
              <a:gd name="f300" fmla="val 1900534"/>
              <a:gd name="f301" fmla="val 1777480"/>
              <a:gd name="f302" fmla="val 2416119"/>
              <a:gd name="f303" fmla="val 1129323"/>
              <a:gd name="f304" fmla="val 2603192"/>
              <a:gd name="f305" fmla="val 606057"/>
              <a:gd name="f306" fmla="val 2333243"/>
              <a:gd name="f307" fmla="val 534769"/>
              <a:gd name="f308" fmla="val 2457402"/>
              <a:gd name="f309" fmla="val 1115347"/>
              <a:gd name="f310" fmla="val 2755664"/>
              <a:gd name="f311" fmla="val 1834151"/>
              <a:gd name="f312" fmla="val 2554240"/>
              <a:gd name="f313" fmla="val 2173557"/>
              <a:gd name="f314" fmla="val 1987198"/>
              <a:gd name="f315" fmla="val 2520801"/>
              <a:gd name="f316" fmla="val 1407062"/>
              <a:gd name="f317" fmla="val 2343129"/>
              <a:gd name="f318" fmla="val 657734"/>
              <a:gd name="f319" fmla="val 1831804"/>
              <a:gd name="f320" fmla="val 1881515"/>
              <a:gd name="f321" fmla="val 1921814"/>
              <a:gd name="f322" fmla="val 40299"/>
              <a:gd name="f323" fmla="val 90010"/>
              <a:gd name="f324" fmla="val 123853"/>
              <a:gd name="f325" fmla="val 1903137"/>
              <a:gd name="f326" fmla="val 153333"/>
              <a:gd name="f327" fmla="val 1874873"/>
              <a:gd name="f328" fmla="val 167531"/>
              <a:gd name="f329" fmla="val 2505724"/>
              <a:gd name="f330" fmla="val 579432"/>
              <a:gd name="f331" fmla="val 2701456"/>
              <a:gd name="f332" fmla="val 1419035"/>
              <a:gd name="f333" fmla="val 2311836"/>
              <a:gd name="f334" fmla="val 2069966"/>
              <a:gd name="f335" fmla="val 2067801"/>
              <a:gd name="f336" fmla="val 2477672"/>
              <a:gd name="f337" fmla="val 1650037"/>
              <a:gd name="f338" fmla="val 2717958"/>
              <a:gd name="f339" fmla="val 1209422"/>
              <a:gd name="f340" fmla="val 2750781"/>
              <a:gd name="f341" fmla="val 3191198"/>
              <a:gd name="f342" fmla="val 1228953"/>
              <a:gd name="f343" fmla="val 3190691"/>
              <a:gd name="f344" fmla="val 1248332"/>
              <a:gd name="f345" fmla="val 3191937"/>
              <a:gd name="f346" fmla="val 1267595"/>
              <a:gd name="f347" fmla="val 3193449"/>
              <a:gd name="f348" fmla="val 1660899"/>
              <a:gd name="f349" fmla="val 3224325"/>
              <a:gd name="f350" fmla="val 1926978"/>
              <a:gd name="f351" fmla="val 3358049"/>
              <a:gd name="f352" fmla="val 1884661"/>
              <a:gd name="f353" fmla="val 3503570"/>
              <a:gd name="f354" fmla="val 318693"/>
              <a:gd name="f355" fmla="val 273700"/>
              <a:gd name="f356" fmla="val 3359367"/>
              <a:gd name="f357" fmla="val 539657"/>
              <a:gd name="f358" fmla="val 3224666"/>
              <a:gd name="f359" fmla="val 934393"/>
              <a:gd name="f360" fmla="val 3193515"/>
              <a:gd name="f361" fmla="val 993398"/>
              <a:gd name="f362" fmla="val 3191208"/>
              <a:gd name="f363" fmla="val 2750894"/>
              <a:gd name="f364" fmla="val 812915"/>
              <a:gd name="f365" fmla="val 2737642"/>
              <a:gd name="f366" fmla="val 632784"/>
              <a:gd name="f367" fmla="val 2688481"/>
              <a:gd name="f368" fmla="val 463078"/>
              <a:gd name="f369" fmla="val 2601537"/>
              <a:gd name="f370" fmla="val 463677"/>
              <a:gd name="f371" fmla="val 2602537"/>
              <a:gd name="f372" fmla="val 463694"/>
              <a:gd name="f373" fmla="val 2603560"/>
              <a:gd name="f374" fmla="val 2604587"/>
              <a:gd name="f375" fmla="val 2654298"/>
              <a:gd name="f376" fmla="val 423395"/>
              <a:gd name="f377" fmla="val 2694597"/>
              <a:gd name="f378" fmla="val 373684"/>
              <a:gd name="f379" fmla="val 323973"/>
              <a:gd name="f380" fmla="val 283674"/>
              <a:gd name="f381" fmla="val 2554876"/>
              <a:gd name="f382" fmla="val 2514577"/>
              <a:gd name="f383" fmla="val 377019"/>
              <a:gd name="f384" fmla="val 2515250"/>
              <a:gd name="f385" fmla="val 511820"/>
              <a:gd name="f386" fmla="val 2280472"/>
              <a:gd name="f387" fmla="val 495824"/>
              <a:gd name="f388" fmla="val 2271237"/>
              <a:gd name="f389" fmla="val 496783"/>
              <a:gd name="f390" fmla="val 2269575"/>
              <a:gd name="f391" fmla="val 34226"/>
              <a:gd name="f392" fmla="val 1964050"/>
              <a:gd name="f393" fmla="+- 0 0 130424"/>
              <a:gd name="f394" fmla="val 1362029"/>
              <a:gd name="f395" fmla="val 110016"/>
              <a:gd name="f396" fmla="val 864184"/>
              <a:gd name="f397" fmla="val 106296"/>
              <a:gd name="f398" fmla="val 862036"/>
              <a:gd name="f399" fmla="val 148828"/>
              <a:gd name="f400" fmla="val 788370"/>
              <a:gd name="f401" fmla="val 169099"/>
              <a:gd name="f402" fmla="val 753258"/>
              <a:gd name="f403" fmla="val 170873"/>
              <a:gd name="f404" fmla="val 754281"/>
              <a:gd name="f405" fmla="val 475914"/>
              <a:gd name="f406" fmla="val 264737"/>
              <a:gd name="f407" fmla="val 1106018"/>
              <a:gd name="f408" fmla="val 92008"/>
              <a:gd name="f409" fmla="val 1617242"/>
              <a:gd name="f410" fmla="val 355196"/>
              <a:gd name="f411" fmla="val 1748044"/>
              <a:gd name="f412" fmla="val 127384"/>
              <a:gd name="f413" fmla="val 1751959"/>
              <a:gd name="f414" fmla="val 129632"/>
              <a:gd name="f415" fmla="val 1745165"/>
              <a:gd name="f416" fmla="val 117975"/>
              <a:gd name="f417" fmla="val 1741794"/>
              <a:gd name="f418" fmla="val 104386"/>
              <a:gd name="f419" fmla="val 1782093"/>
              <a:gd name="f420" fmla="*/ f0 1 2512265"/>
              <a:gd name="f421" fmla="*/ f1 1 3505352"/>
              <a:gd name="f422" fmla="+- f4 0 f2"/>
              <a:gd name="f423" fmla="+- f3 0 f2"/>
              <a:gd name="f424" fmla="*/ f423 1 2512265"/>
              <a:gd name="f425" fmla="*/ f422 1 3505352"/>
              <a:gd name="f426" fmla="*/ f2 1 f424"/>
              <a:gd name="f427" fmla="*/ f3 1 f424"/>
              <a:gd name="f428" fmla="*/ f2 1 f425"/>
              <a:gd name="f429" fmla="*/ f4 1 f425"/>
              <a:gd name="f430" fmla="*/ f426 f420 1"/>
              <a:gd name="f431" fmla="*/ f427 f420 1"/>
              <a:gd name="f432" fmla="*/ f429 f421 1"/>
              <a:gd name="f433" fmla="*/ f428 f421 1"/>
            </a:gdLst>
            <a:ahLst/>
            <a:cxnLst>
              <a:cxn ang="3cd4">
                <a:pos x="hc" y="t"/>
              </a:cxn>
              <a:cxn ang="0">
                <a:pos x="r" y="vc"/>
              </a:cxn>
              <a:cxn ang="cd4">
                <a:pos x="hc" y="b"/>
              </a:cxn>
              <a:cxn ang="cd2">
                <a:pos x="l" y="vc"/>
              </a:cxn>
            </a:cxnLst>
            <a:rect l="f430" t="f433" r="f431" b="f432"/>
            <a:pathLst>
              <a:path w="2512265" h="3505352">
                <a:moveTo>
                  <a:pt x="f5" y="f6"/>
                </a:moveTo>
                <a:cubicBezTo>
                  <a:pt x="f7" y="f8"/>
                  <a:pt x="f9" y="f10"/>
                  <a:pt x="f11" y="f12"/>
                </a:cubicBezTo>
                <a:cubicBezTo>
                  <a:pt x="f13" y="f14"/>
                  <a:pt x="f15" y="f16"/>
                  <a:pt x="f17" y="f18"/>
                </a:cubicBezTo>
                <a:cubicBezTo>
                  <a:pt x="f19" y="f20"/>
                  <a:pt x="f21" y="f22"/>
                  <a:pt x="f5" y="f6"/>
                </a:cubicBezTo>
                <a:close/>
                <a:moveTo>
                  <a:pt x="f23" y="f24"/>
                </a:moveTo>
                <a:lnTo>
                  <a:pt x="f25" y="f26"/>
                </a:lnTo>
                <a:lnTo>
                  <a:pt x="f27" y="f28"/>
                </a:lnTo>
                <a:cubicBezTo>
                  <a:pt x="f29" y="f30"/>
                  <a:pt x="f31" y="f32"/>
                  <a:pt x="f33" y="f34"/>
                </a:cubicBezTo>
                <a:cubicBezTo>
                  <a:pt x="f35" y="f36"/>
                  <a:pt x="f37" y="f38"/>
                  <a:pt x="f23" y="f24"/>
                </a:cubicBezTo>
                <a:close/>
                <a:moveTo>
                  <a:pt x="f39" y="f40"/>
                </a:moveTo>
                <a:cubicBezTo>
                  <a:pt x="f41" y="f42"/>
                  <a:pt x="f43" y="f44"/>
                  <a:pt x="f45" y="f46"/>
                </a:cubicBezTo>
                <a:cubicBezTo>
                  <a:pt x="f47" y="f48"/>
                  <a:pt x="f49" y="f50"/>
                  <a:pt x="f51" y="f52"/>
                </a:cubicBezTo>
                <a:cubicBezTo>
                  <a:pt x="f53" y="f54"/>
                  <a:pt x="f55" y="f56"/>
                  <a:pt x="f57" y="f58"/>
                </a:cubicBezTo>
                <a:close/>
                <a:moveTo>
                  <a:pt x="f59" y="f60"/>
                </a:moveTo>
                <a:cubicBezTo>
                  <a:pt x="f61" y="f62"/>
                  <a:pt x="f63" y="f64"/>
                  <a:pt x="f65" y="f66"/>
                </a:cubicBezTo>
                <a:lnTo>
                  <a:pt x="f67" y="f68"/>
                </a:lnTo>
                <a:cubicBezTo>
                  <a:pt x="f69" y="f70"/>
                  <a:pt x="f71" y="f72"/>
                  <a:pt x="f59" y="f60"/>
                </a:cubicBezTo>
                <a:close/>
                <a:moveTo>
                  <a:pt x="f73" y="f74"/>
                </a:moveTo>
                <a:cubicBezTo>
                  <a:pt x="f75" y="f76"/>
                  <a:pt x="f77" y="f78"/>
                  <a:pt x="f79" y="f80"/>
                </a:cubicBezTo>
                <a:cubicBezTo>
                  <a:pt x="f81" y="f82"/>
                  <a:pt x="f83" y="f84"/>
                  <a:pt x="f85" y="f86"/>
                </a:cubicBezTo>
                <a:cubicBezTo>
                  <a:pt x="f87" y="f88"/>
                  <a:pt x="f89" y="f90"/>
                  <a:pt x="f91" y="f92"/>
                </a:cubicBezTo>
                <a:cubicBezTo>
                  <a:pt x="f93" y="f94"/>
                  <a:pt x="f95" y="f96"/>
                  <a:pt x="f73" y="f74"/>
                </a:cubicBezTo>
                <a:close/>
                <a:moveTo>
                  <a:pt x="f97" y="f98"/>
                </a:moveTo>
                <a:lnTo>
                  <a:pt x="f99" y="f100"/>
                </a:lnTo>
                <a:cubicBezTo>
                  <a:pt x="f101" y="f102"/>
                  <a:pt x="f103" y="f104"/>
                  <a:pt x="f105" y="f106"/>
                </a:cubicBezTo>
                <a:cubicBezTo>
                  <a:pt x="f107" y="f108"/>
                  <a:pt x="f109" y="f110"/>
                  <a:pt x="f111" y="f112"/>
                </a:cubicBezTo>
                <a:close/>
                <a:moveTo>
                  <a:pt x="f113" y="f114"/>
                </a:moveTo>
                <a:cubicBezTo>
                  <a:pt x="f115" y="f116"/>
                  <a:pt x="f117" y="f118"/>
                  <a:pt x="f119" y="f120"/>
                </a:cubicBezTo>
                <a:cubicBezTo>
                  <a:pt x="f121" y="f122"/>
                  <a:pt x="f123" y="f124"/>
                  <a:pt x="f125" y="f126"/>
                </a:cubicBezTo>
                <a:lnTo>
                  <a:pt x="f127" y="f128"/>
                </a:lnTo>
                <a:cubicBezTo>
                  <a:pt x="f129" y="f130"/>
                  <a:pt x="f131" y="f132"/>
                  <a:pt x="f113" y="f114"/>
                </a:cubicBezTo>
                <a:close/>
                <a:moveTo>
                  <a:pt x="f133" y="f134"/>
                </a:moveTo>
                <a:cubicBezTo>
                  <a:pt x="f135" y="f136"/>
                  <a:pt x="f137" y="f138"/>
                  <a:pt x="f139" y="f140"/>
                </a:cubicBezTo>
                <a:cubicBezTo>
                  <a:pt x="f141" y="f142"/>
                  <a:pt x="f143" y="f144"/>
                  <a:pt x="f145" y="f146"/>
                </a:cubicBezTo>
                <a:lnTo>
                  <a:pt x="f147" y="f148"/>
                </a:lnTo>
                <a:close/>
                <a:moveTo>
                  <a:pt x="f149" y="f150"/>
                </a:moveTo>
                <a:lnTo>
                  <a:pt x="f151" y="f152"/>
                </a:lnTo>
                <a:lnTo>
                  <a:pt x="f153" y="f154"/>
                </a:lnTo>
                <a:cubicBezTo>
                  <a:pt x="f155" y="f156"/>
                  <a:pt x="f157" y="f158"/>
                  <a:pt x="f159" y="f160"/>
                </a:cubicBezTo>
                <a:cubicBezTo>
                  <a:pt x="f161" y="f162"/>
                  <a:pt x="f163" y="f164"/>
                  <a:pt x="f149" y="f150"/>
                </a:cubicBezTo>
                <a:close/>
                <a:moveTo>
                  <a:pt x="f165" y="f166"/>
                </a:moveTo>
                <a:cubicBezTo>
                  <a:pt x="f167" y="f168"/>
                  <a:pt x="f169" y="f170"/>
                  <a:pt x="f171" y="f172"/>
                </a:cubicBezTo>
                <a:cubicBezTo>
                  <a:pt x="f173" y="f174"/>
                  <a:pt x="f175" y="f176"/>
                  <a:pt x="f177" y="f178"/>
                </a:cubicBezTo>
                <a:cubicBezTo>
                  <a:pt x="f179" y="f180"/>
                  <a:pt x="f181" y="f182"/>
                  <a:pt x="f183" y="f184"/>
                </a:cubicBezTo>
                <a:close/>
                <a:moveTo>
                  <a:pt x="f185" y="f186"/>
                </a:moveTo>
                <a:cubicBezTo>
                  <a:pt x="f187" y="f188"/>
                  <a:pt x="f189" y="f190"/>
                  <a:pt x="f191" y="f192"/>
                </a:cubicBezTo>
                <a:lnTo>
                  <a:pt x="f193" y="f194"/>
                </a:lnTo>
                <a:lnTo>
                  <a:pt x="f195" y="f196"/>
                </a:lnTo>
                <a:cubicBezTo>
                  <a:pt x="f197" y="f198"/>
                  <a:pt x="f199" y="f200"/>
                  <a:pt x="f185" y="f186"/>
                </a:cubicBezTo>
                <a:close/>
                <a:moveTo>
                  <a:pt x="f201" y="f202"/>
                </a:moveTo>
                <a:cubicBezTo>
                  <a:pt x="f203" y="f204"/>
                  <a:pt x="f205" y="f206"/>
                  <a:pt x="f207" y="f208"/>
                </a:cubicBezTo>
                <a:cubicBezTo>
                  <a:pt x="f209" y="f210"/>
                  <a:pt x="f211" y="f212"/>
                  <a:pt x="f213" y="f214"/>
                </a:cubicBezTo>
                <a:cubicBezTo>
                  <a:pt x="f215" y="f216"/>
                  <a:pt x="f217" y="f218"/>
                  <a:pt x="f201" y="f202"/>
                </a:cubicBezTo>
                <a:close/>
                <a:moveTo>
                  <a:pt x="f219" y="f220"/>
                </a:moveTo>
                <a:lnTo>
                  <a:pt x="f221" y="f222"/>
                </a:lnTo>
                <a:cubicBezTo>
                  <a:pt x="f223" y="f224"/>
                  <a:pt x="f225" y="f226"/>
                  <a:pt x="f227" y="f228"/>
                </a:cubicBezTo>
                <a:cubicBezTo>
                  <a:pt x="f229" y="f230"/>
                  <a:pt x="f231" y="f232"/>
                  <a:pt x="f219" y="f220"/>
                </a:cubicBezTo>
                <a:close/>
                <a:moveTo>
                  <a:pt x="f233" y="f234"/>
                </a:moveTo>
                <a:cubicBezTo>
                  <a:pt x="f235" y="f236"/>
                  <a:pt x="f237" y="f238"/>
                  <a:pt x="f239" y="f240"/>
                </a:cubicBezTo>
                <a:cubicBezTo>
                  <a:pt x="f241" y="f242"/>
                  <a:pt x="f243" y="f244"/>
                  <a:pt x="f245" y="f246"/>
                </a:cubicBezTo>
                <a:close/>
                <a:moveTo>
                  <a:pt x="f247" y="f248"/>
                </a:moveTo>
                <a:cubicBezTo>
                  <a:pt x="f249" y="f250"/>
                  <a:pt x="f251" y="f252"/>
                  <a:pt x="f253" y="f254"/>
                </a:cubicBezTo>
                <a:lnTo>
                  <a:pt x="f255" y="f256"/>
                </a:lnTo>
                <a:cubicBezTo>
                  <a:pt x="f257" y="f258"/>
                  <a:pt x="f259" y="f260"/>
                  <a:pt x="f261" y="f262"/>
                </a:cubicBezTo>
                <a:cubicBezTo>
                  <a:pt x="f263" y="f264"/>
                  <a:pt x="f265" y="f266"/>
                  <a:pt x="f247" y="f248"/>
                </a:cubicBezTo>
                <a:close/>
                <a:moveTo>
                  <a:pt x="f267" y="f268"/>
                </a:moveTo>
                <a:cubicBezTo>
                  <a:pt x="f269" y="f270"/>
                  <a:pt x="f271" y="f272"/>
                  <a:pt x="f273" y="f274"/>
                </a:cubicBezTo>
                <a:cubicBezTo>
                  <a:pt x="f275" y="f276"/>
                  <a:pt x="f277" y="f278"/>
                  <a:pt x="f279" y="f280"/>
                </a:cubicBezTo>
                <a:cubicBezTo>
                  <a:pt x="f281" y="f282"/>
                  <a:pt x="f283" y="f284"/>
                  <a:pt x="f285" y="f286"/>
                </a:cubicBezTo>
                <a:cubicBezTo>
                  <a:pt x="f287" y="f288"/>
                  <a:pt x="f289" y="f290"/>
                  <a:pt x="f267" y="f268"/>
                </a:cubicBezTo>
                <a:close/>
                <a:moveTo>
                  <a:pt x="f291" y="f292"/>
                </a:moveTo>
                <a:lnTo>
                  <a:pt x="f293" y="f294"/>
                </a:lnTo>
                <a:cubicBezTo>
                  <a:pt x="f295" y="f296"/>
                  <a:pt x="f297" y="f298"/>
                  <a:pt x="f299" y="f300"/>
                </a:cubicBezTo>
                <a:cubicBezTo>
                  <a:pt x="f301" y="f302"/>
                  <a:pt x="f303" y="f304"/>
                  <a:pt x="f305" y="f306"/>
                </a:cubicBezTo>
                <a:lnTo>
                  <a:pt x="f307" y="f308"/>
                </a:lnTo>
                <a:cubicBezTo>
                  <a:pt x="f309" y="f310"/>
                  <a:pt x="f311" y="f312"/>
                  <a:pt x="f313" y="f314"/>
                </a:cubicBezTo>
                <a:cubicBezTo>
                  <a:pt x="f315" y="f316"/>
                  <a:pt x="f317" y="f318"/>
                  <a:pt x="f291" y="f292"/>
                </a:cubicBezTo>
                <a:close/>
                <a:moveTo>
                  <a:pt x="f319" y="f2"/>
                </a:moveTo>
                <a:cubicBezTo>
                  <a:pt x="f320" y="f2"/>
                  <a:pt x="f321" y="f322"/>
                  <a:pt x="f321" y="f323"/>
                </a:cubicBezTo>
                <a:cubicBezTo>
                  <a:pt x="f321" y="f324"/>
                  <a:pt x="f325" y="f326"/>
                  <a:pt x="f327" y="f328"/>
                </a:cubicBezTo>
                <a:cubicBezTo>
                  <a:pt x="f329" y="f330"/>
                  <a:pt x="f331" y="f332"/>
                  <a:pt x="f333" y="f334"/>
                </a:cubicBezTo>
                <a:cubicBezTo>
                  <a:pt x="f335" y="f336"/>
                  <a:pt x="f337" y="f338"/>
                  <a:pt x="f339" y="f340"/>
                </a:cubicBezTo>
                <a:lnTo>
                  <a:pt x="f339" y="f341"/>
                </a:lnTo>
                <a:cubicBezTo>
                  <a:pt x="f342" y="f343"/>
                  <a:pt x="f344" y="f345"/>
                  <a:pt x="f346" y="f347"/>
                </a:cubicBezTo>
                <a:cubicBezTo>
                  <a:pt x="f348" y="f349"/>
                  <a:pt x="f350" y="f351"/>
                  <a:pt x="f352" y="f353"/>
                </a:cubicBezTo>
                <a:lnTo>
                  <a:pt x="f354" y="f4"/>
                </a:lnTo>
                <a:cubicBezTo>
                  <a:pt x="f355" y="f356"/>
                  <a:pt x="f357" y="f358"/>
                  <a:pt x="f359" y="f360"/>
                </a:cubicBezTo>
                <a:lnTo>
                  <a:pt x="f361" y="f362"/>
                </a:lnTo>
                <a:lnTo>
                  <a:pt x="f361" y="f363"/>
                </a:lnTo>
                <a:cubicBezTo>
                  <a:pt x="f364" y="f365"/>
                  <a:pt x="f366" y="f367"/>
                  <a:pt x="f368" y="f369"/>
                </a:cubicBezTo>
                <a:cubicBezTo>
                  <a:pt x="f370" y="f371"/>
                  <a:pt x="f372" y="f373"/>
                  <a:pt x="f372" y="f374"/>
                </a:cubicBezTo>
                <a:cubicBezTo>
                  <a:pt x="f372" y="f375"/>
                  <a:pt x="f376" y="f377"/>
                  <a:pt x="f378" y="f377"/>
                </a:cubicBezTo>
                <a:cubicBezTo>
                  <a:pt x="f379" y="f377"/>
                  <a:pt x="f380" y="f375"/>
                  <a:pt x="f380" y="f374"/>
                </a:cubicBezTo>
                <a:cubicBezTo>
                  <a:pt x="f380" y="f381"/>
                  <a:pt x="f379" y="f382"/>
                  <a:pt x="f378" y="f382"/>
                </a:cubicBezTo>
                <a:lnTo>
                  <a:pt x="f383" y="f384"/>
                </a:lnTo>
                <a:lnTo>
                  <a:pt x="f385" y="f386"/>
                </a:lnTo>
                <a:lnTo>
                  <a:pt x="f387" y="f388"/>
                </a:lnTo>
                <a:lnTo>
                  <a:pt x="f389" y="f390"/>
                </a:lnTo>
                <a:cubicBezTo>
                  <a:pt x="f391" y="f392"/>
                  <a:pt x="f393" y="f394"/>
                  <a:pt x="f395" y="f396"/>
                </a:cubicBezTo>
                <a:lnTo>
                  <a:pt x="f397" y="f398"/>
                </a:lnTo>
                <a:lnTo>
                  <a:pt x="f399" y="f400"/>
                </a:lnTo>
                <a:lnTo>
                  <a:pt x="f401" y="f402"/>
                </a:lnTo>
                <a:lnTo>
                  <a:pt x="f403" y="f404"/>
                </a:lnTo>
                <a:cubicBezTo>
                  <a:pt x="f405" y="f406"/>
                  <a:pt x="f407" y="f408"/>
                  <a:pt x="f409" y="f410"/>
                </a:cubicBezTo>
                <a:lnTo>
                  <a:pt x="f411" y="f412"/>
                </a:lnTo>
                <a:lnTo>
                  <a:pt x="f413" y="f414"/>
                </a:lnTo>
                <a:cubicBezTo>
                  <a:pt x="f415" y="f416"/>
                  <a:pt x="f417" y="f418"/>
                  <a:pt x="f417" y="f323"/>
                </a:cubicBezTo>
                <a:cubicBezTo>
                  <a:pt x="f417" y="f322"/>
                  <a:pt x="f419" y="f2"/>
                  <a:pt x="f319"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5" name="Right Triangle 17">
            <a:extLst>
              <a:ext uri="{FF2B5EF4-FFF2-40B4-BE49-F238E27FC236}">
                <a16:creationId xmlns:a16="http://schemas.microsoft.com/office/drawing/2014/main" id="{0F2E463F-F6B6-5B4C-3B51-528EC185E65D}"/>
              </a:ext>
            </a:extLst>
          </p:cNvPr>
          <p:cNvSpPr/>
          <p:nvPr/>
        </p:nvSpPr>
        <p:spPr>
          <a:xfrm>
            <a:off x="7705749" y="4600959"/>
            <a:ext cx="385794" cy="546390"/>
          </a:xfrm>
          <a:custGeom>
            <a:avLst/>
            <a:gdLst>
              <a:gd name="f0" fmla="val w"/>
              <a:gd name="f1" fmla="val h"/>
              <a:gd name="f2" fmla="val 0"/>
              <a:gd name="f3" fmla="val 2387678"/>
              <a:gd name="f4" fmla="val 3240000"/>
              <a:gd name="f5" fmla="val 1645041"/>
              <a:gd name="f6" fmla="val 17032"/>
              <a:gd name="f7" fmla="val 2376264"/>
              <a:gd name="f8" fmla="val 17033"/>
              <a:gd name="f9" fmla="val 1645042"/>
              <a:gd name="f10" fmla="val 1379678"/>
              <a:gd name="f11" fmla="val 996125"/>
              <a:gd name="f12" fmla="val 1498869"/>
              <a:gd name="f13" fmla="val 888809"/>
              <a:gd name="f14" fmla="*/ f0 1 2387678"/>
              <a:gd name="f15" fmla="*/ f1 1 3240000"/>
              <a:gd name="f16" fmla="+- f4 0 f2"/>
              <a:gd name="f17" fmla="+- f3 0 f2"/>
              <a:gd name="f18" fmla="*/ f17 1 2387678"/>
              <a:gd name="f19" fmla="*/ f16 1 3240000"/>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2387678" h="3240000">
                <a:moveTo>
                  <a:pt x="f5" y="f6"/>
                </a:moveTo>
                <a:lnTo>
                  <a:pt x="f7" y="f6"/>
                </a:lnTo>
                <a:lnTo>
                  <a:pt x="f7" y="f8"/>
                </a:lnTo>
                <a:lnTo>
                  <a:pt x="f9" y="f8"/>
                </a:lnTo>
                <a:close/>
                <a:moveTo>
                  <a:pt x="f2" y="f6"/>
                </a:moveTo>
                <a:lnTo>
                  <a:pt x="f10" y="f6"/>
                </a:lnTo>
                <a:lnTo>
                  <a:pt x="f10" y="f11"/>
                </a:lnTo>
                <a:lnTo>
                  <a:pt x="f7" y="f11"/>
                </a:lnTo>
                <a:lnTo>
                  <a:pt x="f7" y="f4"/>
                </a:lnTo>
                <a:lnTo>
                  <a:pt x="f2" y="f4"/>
                </a:lnTo>
                <a:close/>
                <a:moveTo>
                  <a:pt x="f12" y="f2"/>
                </a:moveTo>
                <a:lnTo>
                  <a:pt x="f3" y="f13"/>
                </a:lnTo>
                <a:lnTo>
                  <a:pt x="f12" y="f13"/>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6" name="Oval 66">
            <a:extLst>
              <a:ext uri="{FF2B5EF4-FFF2-40B4-BE49-F238E27FC236}">
                <a16:creationId xmlns:a16="http://schemas.microsoft.com/office/drawing/2014/main" id="{7BFCBBDF-1C41-EFAF-A8DB-862FDB7BD3AB}"/>
              </a:ext>
            </a:extLst>
          </p:cNvPr>
          <p:cNvSpPr/>
          <p:nvPr/>
        </p:nvSpPr>
        <p:spPr>
          <a:xfrm rot="20700014">
            <a:off x="6137536" y="3634219"/>
            <a:ext cx="548676" cy="469992"/>
          </a:xfrm>
          <a:custGeom>
            <a:avLst/>
            <a:gdLst>
              <a:gd name="f0" fmla="val w"/>
              <a:gd name="f1" fmla="val h"/>
              <a:gd name="f2" fmla="val 0"/>
              <a:gd name="f3" fmla="val 2901316"/>
              <a:gd name="f4" fmla="val 2485205"/>
              <a:gd name="f5" fmla="val 8833"/>
              <a:gd name="f6" fmla="val 2885407"/>
              <a:gd name="f7" fmla="val 69738"/>
              <a:gd name="f8" fmla="val 2890344"/>
              <a:gd name="f9" fmla="val 71061"/>
              <a:gd name="f10" fmla="val 2331295"/>
              <a:gd name="f11" fmla="val 2157461"/>
              <a:gd name="f12" fmla="val 2322295"/>
              <a:gd name="f13" fmla="val 2155049"/>
              <a:gd name="f14" fmla="val 2311779"/>
              <a:gd name="f15" fmla="val 2339141"/>
              <a:gd name="f16" fmla="val 2127696"/>
              <a:gd name="f17" fmla="val 1902404"/>
              <a:gd name="f18" fmla="val 1669201"/>
              <a:gd name="f19" fmla="val 1480151"/>
              <a:gd name="f20" fmla="val 2328701"/>
              <a:gd name="f21" fmla="val 1480150"/>
              <a:gd name="f22" fmla="val 2135644"/>
              <a:gd name="f23" fmla="val 1942587"/>
              <a:gd name="f24" fmla="val 1669200"/>
              <a:gd name="f25" fmla="val 1786083"/>
              <a:gd name="f26" fmla="val 2026046"/>
              <a:gd name="f27" fmla="val 2137276"/>
              <a:gd name="f28" fmla="val 1830075"/>
              <a:gd name="f29" fmla="val 2213623"/>
              <a:gd name="f30" fmla="val 1901150"/>
              <a:gd name="f31" fmla="val 2586815"/>
              <a:gd name="f32" fmla="val 508378"/>
              <a:gd name="f33" fmla="val 1283297"/>
              <a:gd name="f34" fmla="val 847984"/>
              <a:gd name="f35" fmla="val 2132988"/>
              <a:gd name="f36" fmla="val 841776"/>
              <a:gd name="f37" fmla="val 2131324"/>
              <a:gd name="f38" fmla="val 829584"/>
              <a:gd name="f39" fmla="val 2314002"/>
              <a:gd name="f40" fmla="val 646295"/>
              <a:gd name="f41" fmla="val 2458448"/>
              <a:gd name="f42" fmla="val 422254"/>
              <a:gd name="f43" fmla="val 189051"/>
              <a:gd name="f44" fmla="val 1"/>
              <a:gd name="f45" fmla="val 2301944"/>
              <a:gd name="f46" fmla="val 2108887"/>
              <a:gd name="f47" fmla="val 1915830"/>
              <a:gd name="f48" fmla="val 1759326"/>
              <a:gd name="f49" fmla="val 422255"/>
              <a:gd name="f50" fmla="val 544771"/>
              <a:gd name="f51" fmla="val 655100"/>
              <a:gd name="f52" fmla="val 1802522"/>
              <a:gd name="f53" fmla="val 731465"/>
              <a:gd name="f54" fmla="val 1872378"/>
              <a:gd name="f55" fmla="val 1233167"/>
              <a:gd name="f56" fmla="val 1266129"/>
              <a:gd name="f57" fmla="*/ f0 1 2901316"/>
              <a:gd name="f58" fmla="*/ f1 1 2485205"/>
              <a:gd name="f59" fmla="+- f4 0 f2"/>
              <a:gd name="f60" fmla="+- f3 0 f2"/>
              <a:gd name="f61" fmla="*/ f60 1 2901316"/>
              <a:gd name="f62" fmla="*/ f59 1 2485205"/>
              <a:gd name="f63" fmla="*/ f2 1 f61"/>
              <a:gd name="f64" fmla="*/ f3 1 f61"/>
              <a:gd name="f65" fmla="*/ f2 1 f62"/>
              <a:gd name="f66" fmla="*/ f4 1 f62"/>
              <a:gd name="f67" fmla="*/ f63 f57 1"/>
              <a:gd name="f68" fmla="*/ f64 f57 1"/>
              <a:gd name="f69" fmla="*/ f66 f58 1"/>
              <a:gd name="f70" fmla="*/ f65 f58 1"/>
            </a:gdLst>
            <a:ahLst/>
            <a:cxnLst>
              <a:cxn ang="3cd4">
                <a:pos x="hc" y="t"/>
              </a:cxn>
              <a:cxn ang="0">
                <a:pos x="r" y="vc"/>
              </a:cxn>
              <a:cxn ang="cd4">
                <a:pos x="hc" y="b"/>
              </a:cxn>
              <a:cxn ang="cd2">
                <a:pos x="l" y="vc"/>
              </a:cxn>
            </a:cxnLst>
            <a:rect l="f67" t="f70" r="f68" b="f69"/>
            <a:pathLst>
              <a:path w="2901316" h="2485205">
                <a:moveTo>
                  <a:pt x="f3" y="f5"/>
                </a:moveTo>
                <a:lnTo>
                  <a:pt x="f6" y="f7"/>
                </a:lnTo>
                <a:lnTo>
                  <a:pt x="f8" y="f9"/>
                </a:lnTo>
                <a:lnTo>
                  <a:pt x="f10" y="f11"/>
                </a:lnTo>
                <a:lnTo>
                  <a:pt x="f12" y="f13"/>
                </a:lnTo>
                <a:cubicBezTo>
                  <a:pt x="f14" y="f15"/>
                  <a:pt x="f16" y="f4"/>
                  <a:pt x="f17" y="f4"/>
                </a:cubicBezTo>
                <a:cubicBezTo>
                  <a:pt x="f18" y="f4"/>
                  <a:pt x="f19" y="f20"/>
                  <a:pt x="f21" y="f22"/>
                </a:cubicBezTo>
                <a:cubicBezTo>
                  <a:pt x="f21" y="f23"/>
                  <a:pt x="f24" y="f25"/>
                  <a:pt x="f17" y="f25"/>
                </a:cubicBezTo>
                <a:cubicBezTo>
                  <a:pt x="f26" y="f25"/>
                  <a:pt x="f27" y="f28"/>
                  <a:pt x="f29" y="f30"/>
                </a:cubicBezTo>
                <a:lnTo>
                  <a:pt x="f31" y="f32"/>
                </a:lnTo>
                <a:lnTo>
                  <a:pt x="f33" y="f32"/>
                </a:lnTo>
                <a:lnTo>
                  <a:pt x="f34" y="f35"/>
                </a:lnTo>
                <a:lnTo>
                  <a:pt x="f36" y="f37"/>
                </a:lnTo>
                <a:cubicBezTo>
                  <a:pt x="f38" y="f39"/>
                  <a:pt x="f40" y="f41"/>
                  <a:pt x="f42" y="f41"/>
                </a:cubicBezTo>
                <a:cubicBezTo>
                  <a:pt x="f43" y="f41"/>
                  <a:pt x="f44" y="f45"/>
                  <a:pt x="f2" y="f46"/>
                </a:cubicBezTo>
                <a:cubicBezTo>
                  <a:pt x="f2" y="f47"/>
                  <a:pt x="f43" y="f48"/>
                  <a:pt x="f49" y="f48"/>
                </a:cubicBezTo>
                <a:cubicBezTo>
                  <a:pt x="f50" y="f48"/>
                  <a:pt x="f51" y="f52"/>
                  <a:pt x="f53" y="f54"/>
                </a:cubicBezTo>
                <a:lnTo>
                  <a:pt x="f55" y="f2"/>
                </a:lnTo>
                <a:lnTo>
                  <a:pt x="f56" y="f5"/>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7" name="Rectangle 9">
            <a:extLst>
              <a:ext uri="{FF2B5EF4-FFF2-40B4-BE49-F238E27FC236}">
                <a16:creationId xmlns:a16="http://schemas.microsoft.com/office/drawing/2014/main" id="{7F1FCD23-A674-D4DF-F89B-9CDFD354E675}"/>
              </a:ext>
            </a:extLst>
          </p:cNvPr>
          <p:cNvSpPr/>
          <p:nvPr/>
        </p:nvSpPr>
        <p:spPr>
          <a:xfrm>
            <a:off x="4401171" y="3545247"/>
            <a:ext cx="527334" cy="493629"/>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 0 0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 f7 0 f5"/>
              <a:gd name="f81" fmla="+- f6 0 f5"/>
              <a:gd name="f82" fmla="*/ f77 f0 1"/>
              <a:gd name="f83" fmla="*/ f81 1 3239999"/>
              <a:gd name="f84" fmla="*/ f80 1 3032924"/>
              <a:gd name="f85" fmla="*/ 833935 f81 1"/>
              <a:gd name="f86" fmla="*/ 22 f80 1"/>
              <a:gd name="f87" fmla="*/ 1576606 f81 1"/>
              <a:gd name="f88" fmla="*/ 402054 f80 1"/>
              <a:gd name="f89" fmla="*/ 430441 f80 1"/>
              <a:gd name="f90" fmla="*/ 526981 f80 1"/>
              <a:gd name="f91" fmla="*/ 2765302 f80 1"/>
              <a:gd name="f92" fmla="*/ 378630 f81 1"/>
              <a:gd name="f93" fmla="*/ 2472117 f80 1"/>
              <a:gd name="f94" fmla="*/ 384918 f81 1"/>
              <a:gd name="f95" fmla="*/ 239143 f81 1"/>
              <a:gd name="f96" fmla="*/ 2776423 f80 1"/>
              <a:gd name="f97" fmla="*/ 2778202 f80 1"/>
              <a:gd name="f98" fmla="*/ 1663394 f81 1"/>
              <a:gd name="f99" fmla="*/ 3000856 f81 1"/>
              <a:gd name="f100" fmla="*/ 2855082 f81 1"/>
              <a:gd name="f101" fmla="*/ 2861369 f81 1"/>
              <a:gd name="f102" fmla="*/ 2406065 f81 1"/>
              <a:gd name="f103" fmla="*/ 2853673 f81 1"/>
              <a:gd name="f104" fmla="*/ 91100 f80 1"/>
              <a:gd name="f105" fmla="*/ 2854770 f81 1"/>
              <a:gd name="f106" fmla="*/ 3120669 f81 1"/>
              <a:gd name="f107" fmla="*/ 428517 f80 1"/>
              <a:gd name="f108" fmla="*/ 738345 f80 1"/>
              <a:gd name="f109" fmla="*/ 3239999 f81 1"/>
              <a:gd name="f110" fmla="*/ 3032924 f80 1"/>
              <a:gd name="f111" fmla="*/ 0 f81 1"/>
              <a:gd name="f112" fmla="*/ 102477 f81 1"/>
              <a:gd name="f113" fmla="*/ 385229 f81 1"/>
              <a:gd name="f114" fmla="*/ 386326 f81 1"/>
              <a:gd name="f115" fmla="*/ 229618 f81 1"/>
              <a:gd name="f116" fmla="*/ 2690698 f80 1"/>
              <a:gd name="f117" fmla="*/ 2991331 f81 1"/>
              <a:gd name="f118" fmla="*/ 2709748 f80 1"/>
              <a:gd name="f119" fmla="*/ f82 1 f2"/>
              <a:gd name="f120" fmla="*/ f85 1 3239999"/>
              <a:gd name="f121" fmla="*/ f86 1 3032924"/>
              <a:gd name="f122" fmla="*/ f87 1 3239999"/>
              <a:gd name="f123" fmla="*/ f88 1 3032924"/>
              <a:gd name="f124" fmla="*/ f89 1 3032924"/>
              <a:gd name="f125" fmla="*/ f90 1 3032924"/>
              <a:gd name="f126" fmla="*/ f91 1 3032924"/>
              <a:gd name="f127" fmla="*/ f92 1 3239999"/>
              <a:gd name="f128" fmla="*/ f93 1 3032924"/>
              <a:gd name="f129" fmla="*/ f94 1 3239999"/>
              <a:gd name="f130" fmla="*/ f95 1 3239999"/>
              <a:gd name="f131" fmla="*/ f96 1 3032924"/>
              <a:gd name="f132" fmla="*/ f97 1 3032924"/>
              <a:gd name="f133" fmla="*/ f98 1 3239999"/>
              <a:gd name="f134" fmla="*/ f99 1 3239999"/>
              <a:gd name="f135" fmla="*/ f100 1 3239999"/>
              <a:gd name="f136" fmla="*/ f101 1 3239999"/>
              <a:gd name="f137" fmla="*/ f102 1 3239999"/>
              <a:gd name="f138" fmla="*/ f103 1 3239999"/>
              <a:gd name="f139" fmla="*/ f104 1 3032924"/>
              <a:gd name="f140" fmla="*/ f105 1 3239999"/>
              <a:gd name="f141" fmla="*/ f106 1 3239999"/>
              <a:gd name="f142" fmla="*/ f107 1 3032924"/>
              <a:gd name="f143" fmla="*/ f108 1 3032924"/>
              <a:gd name="f144" fmla="*/ f109 1 3239999"/>
              <a:gd name="f145" fmla="*/ f110 1 3032924"/>
              <a:gd name="f146" fmla="*/ f111 1 3239999"/>
              <a:gd name="f147" fmla="*/ f112 1 3239999"/>
              <a:gd name="f148" fmla="*/ f113 1 3239999"/>
              <a:gd name="f149" fmla="*/ f114 1 3239999"/>
              <a:gd name="f150" fmla="*/ f115 1 3239999"/>
              <a:gd name="f151" fmla="*/ f116 1 3032924"/>
              <a:gd name="f152" fmla="*/ f117 1 3239999"/>
              <a:gd name="f153" fmla="*/ f118 1 3032924"/>
              <a:gd name="f154" fmla="*/ f5 1 f83"/>
              <a:gd name="f155" fmla="*/ f6 1 f83"/>
              <a:gd name="f156" fmla="*/ f5 1 f84"/>
              <a:gd name="f157" fmla="*/ f7 1 f84"/>
              <a:gd name="f158" fmla="+- f119 0 f1"/>
              <a:gd name="f159" fmla="*/ f122 1 f83"/>
              <a:gd name="f160" fmla="*/ f132 1 f84"/>
              <a:gd name="f161" fmla="*/ f133 1 f83"/>
              <a:gd name="f162" fmla="*/ f131 1 f84"/>
              <a:gd name="f163" fmla="*/ f152 1 f83"/>
              <a:gd name="f164" fmla="*/ f153 1 f84"/>
              <a:gd name="f165" fmla="*/ f134 1 f83"/>
              <a:gd name="f166" fmla="*/ f125 1 f84"/>
              <a:gd name="f167" fmla="*/ f135 1 f83"/>
              <a:gd name="f168" fmla="*/ f136 1 f83"/>
              <a:gd name="f169" fmla="*/ f128 1 f84"/>
              <a:gd name="f170" fmla="*/ f126 1 f84"/>
              <a:gd name="f171" fmla="*/ f124 1 f84"/>
              <a:gd name="f172" fmla="*/ f123 1 f84"/>
              <a:gd name="f173" fmla="*/ f137 1 f83"/>
              <a:gd name="f174" fmla="*/ f121 1 f84"/>
              <a:gd name="f175" fmla="*/ f138 1 f83"/>
              <a:gd name="f176" fmla="*/ f139 1 f84"/>
              <a:gd name="f177" fmla="*/ f140 1 f83"/>
              <a:gd name="f178" fmla="*/ f141 1 f83"/>
              <a:gd name="f179" fmla="*/ f142 1 f84"/>
              <a:gd name="f180" fmla="*/ f143 1 f84"/>
              <a:gd name="f181" fmla="*/ f144 1 f83"/>
              <a:gd name="f182" fmla="*/ f145 1 f84"/>
              <a:gd name="f183" fmla="*/ f146 1 f83"/>
              <a:gd name="f184" fmla="*/ f147 1 f83"/>
              <a:gd name="f185" fmla="*/ f148 1 f83"/>
              <a:gd name="f186" fmla="*/ f149 1 f83"/>
              <a:gd name="f187" fmla="*/ f120 1 f83"/>
              <a:gd name="f188" fmla="*/ f127 1 f83"/>
              <a:gd name="f189" fmla="*/ f129 1 f83"/>
              <a:gd name="f190" fmla="*/ f130 1 f83"/>
              <a:gd name="f191" fmla="*/ f150 1 f83"/>
              <a:gd name="f192" fmla="*/ f151 1 f84"/>
              <a:gd name="f193" fmla="*/ f154 f78 1"/>
              <a:gd name="f194" fmla="*/ f155 f78 1"/>
              <a:gd name="f195" fmla="*/ f157 f79 1"/>
              <a:gd name="f196" fmla="*/ f156 f79 1"/>
              <a:gd name="f197" fmla="*/ f159 f78 1"/>
              <a:gd name="f198" fmla="*/ f160 f79 1"/>
              <a:gd name="f199" fmla="*/ f161 f78 1"/>
              <a:gd name="f200" fmla="*/ f162 f79 1"/>
              <a:gd name="f201" fmla="*/ f163 f78 1"/>
              <a:gd name="f202" fmla="*/ f164 f79 1"/>
              <a:gd name="f203" fmla="*/ f165 f78 1"/>
              <a:gd name="f204" fmla="*/ f166 f79 1"/>
              <a:gd name="f205" fmla="*/ f167 f78 1"/>
              <a:gd name="f206" fmla="*/ f168 f78 1"/>
              <a:gd name="f207" fmla="*/ f169 f79 1"/>
              <a:gd name="f208" fmla="*/ f170 f79 1"/>
              <a:gd name="f209" fmla="*/ f171 f79 1"/>
              <a:gd name="f210" fmla="*/ f172 f79 1"/>
              <a:gd name="f211" fmla="*/ f173 f78 1"/>
              <a:gd name="f212" fmla="*/ f174 f79 1"/>
              <a:gd name="f213" fmla="*/ f175 f78 1"/>
              <a:gd name="f214" fmla="*/ f176 f79 1"/>
              <a:gd name="f215" fmla="*/ f177 f78 1"/>
              <a:gd name="f216" fmla="*/ f178 f78 1"/>
              <a:gd name="f217" fmla="*/ f179 f79 1"/>
              <a:gd name="f218" fmla="*/ f180 f79 1"/>
              <a:gd name="f219" fmla="*/ f181 f78 1"/>
              <a:gd name="f220" fmla="*/ f182 f79 1"/>
              <a:gd name="f221" fmla="*/ f183 f78 1"/>
              <a:gd name="f222" fmla="*/ f184 f78 1"/>
              <a:gd name="f223" fmla="*/ f185 f78 1"/>
              <a:gd name="f224" fmla="*/ f186 f78 1"/>
              <a:gd name="f225" fmla="*/ f187 f78 1"/>
              <a:gd name="f226" fmla="*/ f188 f78 1"/>
              <a:gd name="f227" fmla="*/ f189 f78 1"/>
              <a:gd name="f228" fmla="*/ f190 f78 1"/>
              <a:gd name="f229" fmla="*/ f191 f78 1"/>
              <a:gd name="f230" fmla="*/ f192 f79 1"/>
            </a:gdLst>
            <a:ahLst/>
            <a:cxnLst>
              <a:cxn ang="3cd4">
                <a:pos x="hc" y="t"/>
              </a:cxn>
              <a:cxn ang="0">
                <a:pos x="r" y="vc"/>
              </a:cxn>
              <a:cxn ang="cd4">
                <a:pos x="hc" y="b"/>
              </a:cxn>
              <a:cxn ang="cd2">
                <a:pos x="l" y="vc"/>
              </a:cxn>
              <a:cxn ang="f158">
                <a:pos x="f197" y="f198"/>
              </a:cxn>
              <a:cxn ang="f158">
                <a:pos x="f199" y="f198"/>
              </a:cxn>
              <a:cxn ang="f158">
                <a:pos x="f199" y="f200"/>
              </a:cxn>
              <a:cxn ang="f158">
                <a:pos x="f201" y="f202"/>
              </a:cxn>
              <a:cxn ang="f158">
                <a:pos x="f203" y="f204"/>
              </a:cxn>
              <a:cxn ang="f158">
                <a:pos x="f205" y="f204"/>
              </a:cxn>
              <a:cxn ang="f158">
                <a:pos x="f206" y="f207"/>
              </a:cxn>
              <a:cxn ang="f158">
                <a:pos x="f199" y="f208"/>
              </a:cxn>
              <a:cxn ang="f158">
                <a:pos x="f199" y="f204"/>
              </a:cxn>
              <a:cxn ang="f158">
                <a:pos x="f199" y="f209"/>
              </a:cxn>
              <a:cxn ang="f158">
                <a:pos x="f199" y="f210"/>
              </a:cxn>
              <a:cxn ang="f158">
                <a:pos x="f211" y="f212"/>
              </a:cxn>
              <a:cxn ang="f158">
                <a:pos x="f213" y="f214"/>
              </a:cxn>
              <a:cxn ang="f158">
                <a:pos x="f215" y="f209"/>
              </a:cxn>
              <a:cxn ang="f158">
                <a:pos x="f216" y="f217"/>
              </a:cxn>
              <a:cxn ang="f158">
                <a:pos x="f216" y="f218"/>
              </a:cxn>
              <a:cxn ang="f158">
                <a:pos x="f219" y="f218"/>
              </a:cxn>
              <a:cxn ang="f158">
                <a:pos x="f219" y="f220"/>
              </a:cxn>
              <a:cxn ang="f158">
                <a:pos x="f221" y="f220"/>
              </a:cxn>
              <a:cxn ang="f158">
                <a:pos x="f221" y="f218"/>
              </a:cxn>
              <a:cxn ang="f158">
                <a:pos x="f222" y="f218"/>
              </a:cxn>
              <a:cxn ang="f158">
                <a:pos x="f222" y="f217"/>
              </a:cxn>
              <a:cxn ang="f158">
                <a:pos x="f223" y="f209"/>
              </a:cxn>
              <a:cxn ang="f158">
                <a:pos x="f224" y="f214"/>
              </a:cxn>
              <a:cxn ang="f158">
                <a:pos x="f225" y="f212"/>
              </a:cxn>
              <a:cxn ang="f158">
                <a:pos x="f197" y="f210"/>
              </a:cxn>
              <a:cxn ang="f158">
                <a:pos x="f197" y="f209"/>
              </a:cxn>
              <a:cxn ang="f158">
                <a:pos x="f197" y="f204"/>
              </a:cxn>
              <a:cxn ang="f158">
                <a:pos x="f197" y="f208"/>
              </a:cxn>
              <a:cxn ang="f158">
                <a:pos x="f226" y="f207"/>
              </a:cxn>
              <a:cxn ang="f158">
                <a:pos x="f227" y="f204"/>
              </a:cxn>
              <a:cxn ang="f158">
                <a:pos x="f228" y="f204"/>
              </a:cxn>
              <a:cxn ang="f158">
                <a:pos x="f229" y="f230"/>
              </a:cxn>
              <a:cxn ang="f158">
                <a:pos x="f197" y="f200"/>
              </a:cxn>
            </a:cxnLst>
            <a:rect l="f193" t="f196" r="f194" b="f195"/>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8" name="Frame 17">
            <a:extLst>
              <a:ext uri="{FF2B5EF4-FFF2-40B4-BE49-F238E27FC236}">
                <a16:creationId xmlns:a16="http://schemas.microsoft.com/office/drawing/2014/main" id="{BE9126B2-2A55-393D-F024-244B700BB5C9}"/>
              </a:ext>
            </a:extLst>
          </p:cNvPr>
          <p:cNvSpPr/>
          <p:nvPr/>
        </p:nvSpPr>
        <p:spPr>
          <a:xfrm>
            <a:off x="4376236" y="4613422"/>
            <a:ext cx="508150" cy="508150"/>
          </a:xfrm>
          <a:custGeom>
            <a:avLst/>
            <a:gdLst>
              <a:gd name="f0" fmla="val w"/>
              <a:gd name="f1" fmla="val h"/>
              <a:gd name="f2" fmla="val 0"/>
              <a:gd name="f3" fmla="val 3240000"/>
              <a:gd name="f4" fmla="val 415456"/>
              <a:gd name="f5" fmla="val 380544"/>
              <a:gd name="f6" fmla="val 385333"/>
              <a:gd name="f7" fmla="val 2854667"/>
              <a:gd name="f8" fmla="val 1529120"/>
              <a:gd name="f9" fmla="val 1267123"/>
              <a:gd name="f10" fmla="val 2430711"/>
              <a:gd name="f11" fmla="val 997530"/>
              <a:gd name="f12" fmla="val 1721825"/>
              <a:gd name="f13" fmla="val 436017"/>
              <a:gd name="f14" fmla="val 1672600"/>
              <a:gd name="f15" fmla="val 600235"/>
              <a:gd name="f16" fmla="val 1185112"/>
              <a:gd name="f17" fmla="val 1132790"/>
              <a:gd name="f18" fmla="val 1359573"/>
              <a:gd name="f19" fmla="val 1278822"/>
              <a:gd name="f20" fmla="val 1550851"/>
              <a:gd name="f21" fmla="val 1544730"/>
              <a:gd name="f22" fmla="val 1923929"/>
              <a:gd name="f23" fmla="val 1789452"/>
              <a:gd name="f24" fmla="val 1379400"/>
              <a:gd name="f25" fmla="val 1927092"/>
              <a:gd name="f26" fmla="val 1088696"/>
              <a:gd name="f27" fmla="val 2233403"/>
              <a:gd name="f28" fmla="val 596568"/>
              <a:gd name="f29" fmla="val 2770666"/>
              <a:gd name="f30" fmla="val 2331495"/>
              <a:gd name="f31" fmla="val 1220469"/>
              <a:gd name="f32" fmla="val 1907612"/>
              <a:gd name="f33" fmla="val 2113878"/>
              <a:gd name="f34" fmla="val 1578489"/>
              <a:gd name="f35" fmla="val 2858395"/>
              <a:gd name="f36" fmla="*/ f0 1 3240000"/>
              <a:gd name="f37" fmla="*/ f1 1 3240000"/>
              <a:gd name="f38" fmla="+- f3 0 f2"/>
              <a:gd name="f39" fmla="*/ f38 1 3240000"/>
              <a:gd name="f40" fmla="*/ f2 1 f39"/>
              <a:gd name="f41" fmla="*/ f3 1 f39"/>
              <a:gd name="f42" fmla="*/ f40 f36 1"/>
              <a:gd name="f43" fmla="*/ f41 f36 1"/>
              <a:gd name="f44" fmla="*/ f41 f37 1"/>
              <a:gd name="f45" fmla="*/ f40 f37 1"/>
            </a:gdLst>
            <a:ahLst/>
            <a:cxnLst>
              <a:cxn ang="3cd4">
                <a:pos x="hc" y="t"/>
              </a:cxn>
              <a:cxn ang="0">
                <a:pos x="r" y="vc"/>
              </a:cxn>
              <a:cxn ang="cd4">
                <a:pos x="hc" y="b"/>
              </a:cxn>
              <a:cxn ang="cd2">
                <a:pos x="l" y="vc"/>
              </a:cxn>
            </a:cxnLst>
            <a:rect l="f42" t="f45" r="f43" b="f44"/>
            <a:pathLst>
              <a:path w="3240000" h="3240000">
                <a:moveTo>
                  <a:pt x="f4" y="f5"/>
                </a:moveTo>
                <a:lnTo>
                  <a:pt x="f4" y="f6"/>
                </a:lnTo>
                <a:lnTo>
                  <a:pt x="f6" y="f6"/>
                </a:lnTo>
                <a:lnTo>
                  <a:pt x="f6" y="f7"/>
                </a:lnTo>
                <a:lnTo>
                  <a:pt x="f8" y="f7"/>
                </a:lnTo>
                <a:cubicBezTo>
                  <a:pt x="f9" y="f10"/>
                  <a:pt x="f11" y="f12"/>
                  <a:pt x="f13" y="f14"/>
                </a:cubicBezTo>
                <a:lnTo>
                  <a:pt x="f15" y="f16"/>
                </a:lnTo>
                <a:cubicBezTo>
                  <a:pt x="f17" y="f18"/>
                  <a:pt x="f19" y="f20"/>
                  <a:pt x="f21" y="f22"/>
                </a:cubicBezTo>
                <a:cubicBezTo>
                  <a:pt x="f23" y="f24"/>
                  <a:pt x="f25" y="f26"/>
                  <a:pt x="f27" y="f28"/>
                </a:cubicBezTo>
                <a:lnTo>
                  <a:pt x="f29" y="f28"/>
                </a:lnTo>
                <a:cubicBezTo>
                  <a:pt x="f30" y="f31"/>
                  <a:pt x="f32" y="f33"/>
                  <a:pt x="f34" y="f7"/>
                </a:cubicBezTo>
                <a:lnTo>
                  <a:pt x="f7" y="f7"/>
                </a:lnTo>
                <a:lnTo>
                  <a:pt x="f7" y="f28"/>
                </a:lnTo>
                <a:lnTo>
                  <a:pt x="f35" y="f28"/>
                </a:lnTo>
                <a:lnTo>
                  <a:pt x="f35" y="f5"/>
                </a:lnTo>
                <a:close/>
                <a:moveTo>
                  <a:pt x="f2" y="f2"/>
                </a:moveTo>
                <a:lnTo>
                  <a:pt x="f3" y="f2"/>
                </a:lnTo>
                <a:lnTo>
                  <a:pt x="f3" y="f3"/>
                </a:lnTo>
                <a:lnTo>
                  <a:pt x="f2" y="f3"/>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9" name="Teardrop 1">
            <a:extLst>
              <a:ext uri="{FF2B5EF4-FFF2-40B4-BE49-F238E27FC236}">
                <a16:creationId xmlns:a16="http://schemas.microsoft.com/office/drawing/2014/main" id="{B1B6F1A2-BF23-18D5-7DA1-5607F7E9C844}"/>
              </a:ext>
            </a:extLst>
          </p:cNvPr>
          <p:cNvSpPr/>
          <p:nvPr/>
        </p:nvSpPr>
        <p:spPr>
          <a:xfrm rot="18805987">
            <a:off x="10126699" y="1539355"/>
            <a:ext cx="551840" cy="546088"/>
          </a:xfrm>
          <a:custGeom>
            <a:avLst/>
            <a:gdLst>
              <a:gd name="f0" fmla="val w"/>
              <a:gd name="f1" fmla="val h"/>
              <a:gd name="f2" fmla="val 0"/>
              <a:gd name="f3" fmla="val 1807241"/>
              <a:gd name="f4" fmla="val 1788383"/>
              <a:gd name="f5" fmla="val 712876"/>
              <a:gd name="f6" fmla="val 1117592"/>
              <a:gd name="f7" fmla="val 771173"/>
              <a:gd name="f8" fmla="val 1181828"/>
              <a:gd name="f9" fmla="val 811089"/>
              <a:gd name="f10" fmla="val 1255910"/>
              <a:gd name="f11" fmla="val 847925"/>
              <a:gd name="f12" fmla="val 1348018"/>
              <a:gd name="f13" fmla="val 814544"/>
              <a:gd name="f14" fmla="val 1418896"/>
              <a:gd name="f15" fmla="val 753893"/>
              <a:gd name="f16" fmla="val 1474052"/>
              <a:gd name="f17" fmla="val 679064"/>
              <a:gd name="f18" fmla="val 1498332"/>
              <a:gd name="f19" fmla="val 308226"/>
              <a:gd name="f20" fmla="val 1106637"/>
              <a:gd name="f21" fmla="val 336560"/>
              <a:gd name="f22" fmla="val 1033247"/>
              <a:gd name="f23" fmla="val 394949"/>
              <a:gd name="f24" fmla="val 975701"/>
              <a:gd name="f25" fmla="val 467546"/>
              <a:gd name="f26" fmla="val 946245"/>
              <a:gd name="f27" fmla="val 577903"/>
              <a:gd name="f28" fmla="val 998968"/>
              <a:gd name="f29" fmla="val 654580"/>
              <a:gd name="f30" fmla="val 1053357"/>
              <a:gd name="f31" fmla="val 1038527"/>
              <a:gd name="f32" fmla="val 398886"/>
              <a:gd name="f33" fmla="val 1405560"/>
              <a:gd name="f34" fmla="val 786562"/>
              <a:gd name="f35" fmla="val 1374476"/>
              <a:gd name="f36" fmla="val 799049"/>
              <a:gd name="f37" fmla="val 1340402"/>
              <a:gd name="f38" fmla="val 804299"/>
              <a:gd name="f39" fmla="val 1305054"/>
              <a:gd name="f40" fmla="val 803332"/>
              <a:gd name="f41" fmla="val 1008167"/>
              <a:gd name="f42" fmla="val 795212"/>
              <a:gd name="f43" fmla="val 1016288"/>
              <a:gd name="f44" fmla="val 498325"/>
              <a:gd name="f45" fmla="val 1017255"/>
              <a:gd name="f46" fmla="val 462976"/>
              <a:gd name="f47" fmla="val 1024360"/>
              <a:gd name="f48" fmla="val 429240"/>
              <a:gd name="f49" fmla="val 1097925"/>
              <a:gd name="f50" fmla="val 218888"/>
              <a:gd name="f51" fmla="val 992582"/>
              <a:gd name="f52" fmla="val 279303"/>
              <a:gd name="f53" fmla="val 921871"/>
              <a:gd name="f54" fmla="val 392886"/>
              <a:gd name="f55" fmla="val 921053"/>
              <a:gd name="f56" fmla="val 523256"/>
              <a:gd name="f57" fmla="val 919136"/>
              <a:gd name="f58" fmla="val 828763"/>
              <a:gd name="f59" fmla="val 830924"/>
              <a:gd name="f60" fmla="val 915875"/>
              <a:gd name="f61" fmla="val 525417"/>
              <a:gd name="f62" fmla="val 913958"/>
              <a:gd name="f63" fmla="val 403891"/>
              <a:gd name="f64" fmla="val 913196"/>
              <a:gd name="f65" fmla="val 296188"/>
              <a:gd name="f66" fmla="val 973343"/>
              <a:gd name="f67" fmla="val 234366"/>
              <a:gd name="f68" fmla="val 1067831"/>
              <a:gd name="f69" fmla="val 710285"/>
              <a:gd name="f70" fmla="val 1570519"/>
              <a:gd name="f71" fmla="val 811872"/>
              <a:gd name="f72" fmla="val 1510375"/>
              <a:gd name="f73" fmla="val 878808"/>
              <a:gd name="f74" fmla="val 1399439"/>
              <a:gd name="f75" fmla="val 879603"/>
              <a:gd name="f76" fmla="val 1272618"/>
              <a:gd name="f77" fmla="val 881520"/>
              <a:gd name="f78" fmla="val 967111"/>
              <a:gd name="f79" fmla="val 969732"/>
              <a:gd name="f80" fmla="val 879999"/>
              <a:gd name="f81" fmla="val 1275239"/>
              <a:gd name="f82" fmla="val 881916"/>
              <a:gd name="f83" fmla="val 1400271"/>
              <a:gd name="f84" fmla="val 882701"/>
              <a:gd name="f85" fmla="val 1510670"/>
              <a:gd name="f86" fmla="val 819011"/>
              <a:gd name="f87" fmla="val 1573529"/>
              <a:gd name="f88" fmla="val 721242"/>
              <a:gd name="f89" fmla="val 1162945"/>
              <a:gd name="f90" fmla="val 27894"/>
              <a:gd name="f91" fmla="val 1782798"/>
              <a:gd name="f92" fmla="val 682611"/>
              <a:gd name="f93" fmla="val 1816692"/>
              <a:gd name="f94" fmla="val 718411"/>
              <a:gd name="f95" fmla="val 1815147"/>
              <a:gd name="f96" fmla="val 774907"/>
              <a:gd name="f97" fmla="val 1779347"/>
              <a:gd name="f98" fmla="val 808801"/>
              <a:gd name="f99" fmla="val 1743547"/>
              <a:gd name="f100" fmla="val 842694"/>
              <a:gd name="f101" fmla="val 1687050"/>
              <a:gd name="f102" fmla="val 841149"/>
              <a:gd name="f103" fmla="val 1653157"/>
              <a:gd name="f104" fmla="val 805349"/>
              <a:gd name="f105" fmla="val 1644015"/>
              <a:gd name="f106" fmla="val 795693"/>
              <a:gd name="f107" fmla="val 1561789"/>
              <a:gd name="f108" fmla="val 910282"/>
              <a:gd name="f109" fmla="val 1426630"/>
              <a:gd name="f110" fmla="val 983636"/>
              <a:gd name="f111" fmla="val 1274606"/>
              <a:gd name="f112" fmla="val 982683"/>
              <a:gd name="f113" fmla="val 980378"/>
              <a:gd name="f114" fmla="val 980836"/>
              <a:gd name="f115" fmla="val 1270380"/>
              <a:gd name="f116" fmla="val 1427425"/>
              <a:gd name="f117" fmla="val 901198"/>
              <a:gd name="f118" fmla="val 1565976"/>
              <a:gd name="f119" fmla="val 779756"/>
              <a:gd name="f120" fmla="val 1647056"/>
              <a:gd name="f121" fmla="val 807405"/>
              <a:gd name="f122" fmla="val 1681913"/>
              <a:gd name="f123" fmla="val 803595"/>
              <a:gd name="f124" fmla="val 1732594"/>
              <a:gd name="f125" fmla="val 770486"/>
              <a:gd name="f126" fmla="val 1763941"/>
              <a:gd name="f127" fmla="val 734686"/>
              <a:gd name="f128" fmla="val 1797834"/>
              <a:gd name="f129" fmla="val 678189"/>
              <a:gd name="f130" fmla="val 1796289"/>
              <a:gd name="f131" fmla="val 644296"/>
              <a:gd name="f132" fmla="val 1760489"/>
              <a:gd name="f133" fmla="val 24442"/>
              <a:gd name="f134" fmla="val 1105772"/>
              <a:gd name="f135" fmla="+- 0 0 9451"/>
              <a:gd name="f136" fmla="val 1069973"/>
              <a:gd name="f137" fmla="+- 0 0 7906"/>
              <a:gd name="f138" fmla="val 1013476"/>
              <a:gd name="f139" fmla="val 979583"/>
              <a:gd name="f140" fmla="val 63694"/>
              <a:gd name="f141" fmla="val 945689"/>
              <a:gd name="f142" fmla="val 120190"/>
              <a:gd name="f143" fmla="val 947235"/>
              <a:gd name="f144" fmla="val 154084"/>
              <a:gd name="f145" fmla="val 983034"/>
              <a:gd name="f146" fmla="val 163237"/>
              <a:gd name="f147" fmla="val 992702"/>
              <a:gd name="f148" fmla="val 244774"/>
              <a:gd name="f149" fmla="val 882877"/>
              <a:gd name="f150" fmla="val 375836"/>
              <a:gd name="f151" fmla="val 813180"/>
              <a:gd name="f152" fmla="val 523178"/>
              <a:gd name="f153" fmla="val 818460"/>
              <a:gd name="f154" fmla="val 820284"/>
              <a:gd name="f155" fmla="val 522622"/>
              <a:gd name="f156" fmla="val 821285"/>
              <a:gd name="f157" fmla="val 363119"/>
              <a:gd name="f158" fmla="val 903845"/>
              <a:gd name="f159" fmla="val 223207"/>
              <a:gd name="f160" fmla="val 1028952"/>
              <a:gd name="f161" fmla="val 143673"/>
              <a:gd name="f162" fmla="val 999689"/>
              <a:gd name="f163" fmla="val 108599"/>
              <a:gd name="f164" fmla="val 1002953"/>
              <a:gd name="f165" fmla="val 56445"/>
              <a:gd name="f166" fmla="val 1036755"/>
              <a:gd name="f167" fmla="val 24443"/>
              <a:gd name="f168" fmla="val 1072555"/>
              <a:gd name="f169" fmla="val 1129052"/>
              <a:gd name="f170" fmla="*/ f0 1 1807241"/>
              <a:gd name="f171" fmla="*/ f1 1 1788383"/>
              <a:gd name="f172" fmla="+- f4 0 f2"/>
              <a:gd name="f173" fmla="+- f3 0 f2"/>
              <a:gd name="f174" fmla="*/ f173 1 1807241"/>
              <a:gd name="f175" fmla="*/ f172 1 1788383"/>
              <a:gd name="f176" fmla="*/ f2 1 f174"/>
              <a:gd name="f177" fmla="*/ f3 1 f174"/>
              <a:gd name="f178" fmla="*/ f2 1 f175"/>
              <a:gd name="f179" fmla="*/ f4 1 f175"/>
              <a:gd name="f180" fmla="*/ f176 f170 1"/>
              <a:gd name="f181" fmla="*/ f177 f170 1"/>
              <a:gd name="f182" fmla="*/ f179 f171 1"/>
              <a:gd name="f183" fmla="*/ f178 f171 1"/>
            </a:gdLst>
            <a:ahLst/>
            <a:cxnLst>
              <a:cxn ang="3cd4">
                <a:pos x="hc" y="t"/>
              </a:cxn>
              <a:cxn ang="0">
                <a:pos x="r" y="vc"/>
              </a:cxn>
              <a:cxn ang="cd4">
                <a:pos x="hc" y="b"/>
              </a:cxn>
              <a:cxn ang="cd2">
                <a:pos x="l" y="vc"/>
              </a:cxn>
            </a:cxnLst>
            <a:rect l="f180" t="f183" r="f181" b="f182"/>
            <a:pathLst>
              <a:path w="1807241" h="1788383">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5" y="f6"/>
                </a:cubicBezTo>
                <a:close/>
                <a:moveTo>
                  <a:pt x="f31" y="f32"/>
                </a:moveTo>
                <a:lnTo>
                  <a:pt x="f33" y="f34"/>
                </a:lnTo>
                <a:cubicBezTo>
                  <a:pt x="f35" y="f36"/>
                  <a:pt x="f37" y="f38"/>
                  <a:pt x="f39" y="f40"/>
                </a:cubicBezTo>
                <a:lnTo>
                  <a:pt x="f41" y="f42"/>
                </a:lnTo>
                <a:lnTo>
                  <a:pt x="f43" y="f44"/>
                </a:lnTo>
                <a:cubicBezTo>
                  <a:pt x="f45" y="f46"/>
                  <a:pt x="f47" y="f48"/>
                  <a:pt x="f31" y="f32"/>
                </a:cubicBezTo>
                <a:close/>
                <a:moveTo>
                  <a:pt x="f49" y="f50"/>
                </a:moveTo>
                <a:cubicBezTo>
                  <a:pt x="f51" y="f52"/>
                  <a:pt x="f53" y="f54"/>
                  <a:pt x="f55" y="f56"/>
                </a:cubicBezTo>
                <a:lnTo>
                  <a:pt x="f57" y="f58"/>
                </a:lnTo>
                <a:lnTo>
                  <a:pt x="f59" y="f60"/>
                </a:lnTo>
                <a:lnTo>
                  <a:pt x="f61" y="f62"/>
                </a:lnTo>
                <a:cubicBezTo>
                  <a:pt x="f63" y="f64"/>
                  <a:pt x="f65" y="f66"/>
                  <a:pt x="f67" y="f68"/>
                </a:cubicBezTo>
                <a:lnTo>
                  <a:pt x="f69" y="f70"/>
                </a:lnTo>
                <a:cubicBezTo>
                  <a:pt x="f71" y="f72"/>
                  <a:pt x="f73" y="f74"/>
                  <a:pt x="f75" y="f76"/>
                </a:cubicBezTo>
                <a:lnTo>
                  <a:pt x="f77" y="f78"/>
                </a:lnTo>
                <a:lnTo>
                  <a:pt x="f79" y="f80"/>
                </a:lnTo>
                <a:lnTo>
                  <a:pt x="f81" y="f82"/>
                </a:lnTo>
                <a:cubicBezTo>
                  <a:pt x="f83" y="f84"/>
                  <a:pt x="f85" y="f86"/>
                  <a:pt x="f87" y="f88"/>
                </a:cubicBezTo>
                <a:close/>
                <a:moveTo>
                  <a:pt x="f89" y="f90"/>
                </a:moveTo>
                <a:lnTo>
                  <a:pt x="f91" y="f92"/>
                </a:lnTo>
                <a:cubicBezTo>
                  <a:pt x="f93" y="f94"/>
                  <a:pt x="f95" y="f96"/>
                  <a:pt x="f97" y="f98"/>
                </a:cubicBezTo>
                <a:cubicBezTo>
                  <a:pt x="f99" y="f100"/>
                  <a:pt x="f101" y="f102"/>
                  <a:pt x="f103" y="f104"/>
                </a:cubicBezTo>
                <a:lnTo>
                  <a:pt x="f105" y="f106"/>
                </a:lnTo>
                <a:cubicBezTo>
                  <a:pt x="f107" y="f108"/>
                  <a:pt x="f109" y="f110"/>
                  <a:pt x="f111" y="f112"/>
                </a:cubicBezTo>
                <a:lnTo>
                  <a:pt x="f113" y="f114"/>
                </a:lnTo>
                <a:lnTo>
                  <a:pt x="f113" y="f115"/>
                </a:lnTo>
                <a:cubicBezTo>
                  <a:pt x="f113" y="f116"/>
                  <a:pt x="f117" y="f118"/>
                  <a:pt x="f119" y="f120"/>
                </a:cubicBezTo>
                <a:cubicBezTo>
                  <a:pt x="f121" y="f122"/>
                  <a:pt x="f123" y="f124"/>
                  <a:pt x="f125" y="f126"/>
                </a:cubicBezTo>
                <a:cubicBezTo>
                  <a:pt x="f127" y="f128"/>
                  <a:pt x="f129" y="f130"/>
                  <a:pt x="f131" y="f132"/>
                </a:cubicBezTo>
                <a:lnTo>
                  <a:pt x="f133" y="f134"/>
                </a:lnTo>
                <a:cubicBezTo>
                  <a:pt x="f135" y="f136"/>
                  <a:pt x="f137" y="f138"/>
                  <a:pt x="f90" y="f139"/>
                </a:cubicBezTo>
                <a:cubicBezTo>
                  <a:pt x="f140" y="f141"/>
                  <a:pt x="f142" y="f143"/>
                  <a:pt x="f144" y="f145"/>
                </a:cubicBezTo>
                <a:lnTo>
                  <a:pt x="f146" y="f147"/>
                </a:lnTo>
                <a:cubicBezTo>
                  <a:pt x="f148" y="f149"/>
                  <a:pt x="f150" y="f151"/>
                  <a:pt x="f152" y="f151"/>
                </a:cubicBezTo>
                <a:lnTo>
                  <a:pt x="f153" y="f151"/>
                </a:lnTo>
                <a:lnTo>
                  <a:pt x="f154" y="f155"/>
                </a:lnTo>
                <a:cubicBezTo>
                  <a:pt x="f156" y="f157"/>
                  <a:pt x="f158" y="f159"/>
                  <a:pt x="f160" y="f161"/>
                </a:cubicBezTo>
                <a:cubicBezTo>
                  <a:pt x="f162" y="f163"/>
                  <a:pt x="f164" y="f165"/>
                  <a:pt x="f166" y="f167"/>
                </a:cubicBezTo>
                <a:cubicBezTo>
                  <a:pt x="f168" y="f135"/>
                  <a:pt x="f169" y="f137"/>
                  <a:pt x="f89" y="f90"/>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20" name="Rectangle 130">
            <a:extLst>
              <a:ext uri="{FF2B5EF4-FFF2-40B4-BE49-F238E27FC236}">
                <a16:creationId xmlns:a16="http://schemas.microsoft.com/office/drawing/2014/main" id="{D55CBC56-A48E-FDC1-913A-737A020E8B6C}"/>
              </a:ext>
            </a:extLst>
          </p:cNvPr>
          <p:cNvSpPr/>
          <p:nvPr/>
        </p:nvSpPr>
        <p:spPr>
          <a:xfrm>
            <a:off x="10932822" y="1539419"/>
            <a:ext cx="544580" cy="547048"/>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 f4 0 f2"/>
              <a:gd name="f98" fmla="+- f3 0 f2"/>
              <a:gd name="f99" fmla="*/ f98 1 371900"/>
              <a:gd name="f100" fmla="*/ f97 1 373588"/>
              <a:gd name="f101" fmla="*/ f2 1 f99"/>
              <a:gd name="f102" fmla="*/ f3 1 f99"/>
              <a:gd name="f103" fmla="*/ f2 1 f100"/>
              <a:gd name="f104" fmla="*/ f4 1 f100"/>
              <a:gd name="f105" fmla="*/ f101 f95 1"/>
              <a:gd name="f106" fmla="*/ f102 f95 1"/>
              <a:gd name="f107" fmla="*/ f104 f96 1"/>
              <a:gd name="f108" fmla="*/ f103 f96 1"/>
            </a:gdLst>
            <a:ahLst/>
            <a:cxnLst>
              <a:cxn ang="3cd4">
                <a:pos x="hc" y="t"/>
              </a:cxn>
              <a:cxn ang="0">
                <a:pos x="r" y="vc"/>
              </a:cxn>
              <a:cxn ang="cd4">
                <a:pos x="hc" y="b"/>
              </a:cxn>
              <a:cxn ang="cd2">
                <a:pos x="l" y="vc"/>
              </a:cxn>
            </a:cxnLst>
            <a:rect l="f105" t="f108" r="f106" b="f107"/>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21" name="Right Triangle 17">
            <a:extLst>
              <a:ext uri="{FF2B5EF4-FFF2-40B4-BE49-F238E27FC236}">
                <a16:creationId xmlns:a16="http://schemas.microsoft.com/office/drawing/2014/main" id="{7DE7D0AD-E7D2-73FE-E94A-147AB92BBBBE}"/>
              </a:ext>
            </a:extLst>
          </p:cNvPr>
          <p:cNvSpPr/>
          <p:nvPr/>
        </p:nvSpPr>
        <p:spPr>
          <a:xfrm>
            <a:off x="9363474" y="4578025"/>
            <a:ext cx="478148" cy="569323"/>
          </a:xfrm>
          <a:custGeom>
            <a:avLst/>
            <a:gdLst>
              <a:gd name="f0" fmla="val w"/>
              <a:gd name="f1" fmla="val h"/>
              <a:gd name="f2" fmla="val 0"/>
              <a:gd name="f3" fmla="val 2721114"/>
              <a:gd name="f4" fmla="val 3240000"/>
              <a:gd name="f5" fmla="val 2700000"/>
              <a:gd name="f6" fmla="val 1999321"/>
              <a:gd name="f7" fmla="val 2603448"/>
              <a:gd name="f8" fmla="val 2772810"/>
              <a:gd name="f9" fmla="val 2528507"/>
              <a:gd name="f10" fmla="val 2263914"/>
              <a:gd name="f11" fmla="val 2230929"/>
              <a:gd name="f12" fmla="val 2516419"/>
              <a:gd name="f13" fmla="val 2435624"/>
              <a:gd name="f14" fmla="val 2688129"/>
              <a:gd name="f15" fmla="val 2940634"/>
              <a:gd name="f16" fmla="val 3145329"/>
              <a:gd name="f17" fmla="val 2011409"/>
              <a:gd name="f18" fmla="val 1806714"/>
              <a:gd name="f19" fmla="val 1576134"/>
              <a:gd name="f20" fmla="val 17032"/>
              <a:gd name="f21" fmla="val 2276728"/>
              <a:gd name="f22" fmla="val 17033"/>
              <a:gd name="f23" fmla="val 1576135"/>
              <a:gd name="f24" fmla="val 1321887"/>
              <a:gd name="f25" fmla="val 996125"/>
              <a:gd name="f26" fmla="val 2160187"/>
              <a:gd name="f27" fmla="val 1979345"/>
              <a:gd name="f28" fmla="val 2161001"/>
              <a:gd name="f29" fmla="val 1738579"/>
              <a:gd name="f30" fmla="val 2402384"/>
              <a:gd name="f31" fmla="val 2997617"/>
              <a:gd name="f32" fmla="val 3238999"/>
              <a:gd name="f33" fmla="val 3239814"/>
              <a:gd name="f34" fmla="val 1436085"/>
              <a:gd name="f35" fmla="val 2287664"/>
              <a:gd name="f36" fmla="val 888809"/>
              <a:gd name="f37" fmla="*/ f0 1 2721114"/>
              <a:gd name="f38" fmla="*/ f1 1 3240000"/>
              <a:gd name="f39" fmla="+- f4 0 f2"/>
              <a:gd name="f40" fmla="+- f3 0 f2"/>
              <a:gd name="f41" fmla="*/ f40 1 2721114"/>
              <a:gd name="f42" fmla="*/ f39 1 3240000"/>
              <a:gd name="f43" fmla="*/ f2 1 f41"/>
              <a:gd name="f44" fmla="*/ f3 1 f41"/>
              <a:gd name="f45" fmla="*/ f2 1 f42"/>
              <a:gd name="f46" fmla="*/ f4 1 f42"/>
              <a:gd name="f47" fmla="*/ f43 f37 1"/>
              <a:gd name="f48" fmla="*/ f44 f37 1"/>
              <a:gd name="f49" fmla="*/ f46 f38 1"/>
              <a:gd name="f50" fmla="*/ f45 f38 1"/>
            </a:gdLst>
            <a:ahLst/>
            <a:cxnLst>
              <a:cxn ang="3cd4">
                <a:pos x="hc" y="t"/>
              </a:cxn>
              <a:cxn ang="0">
                <a:pos x="r" y="vc"/>
              </a:cxn>
              <a:cxn ang="cd4">
                <a:pos x="hc" y="b"/>
              </a:cxn>
              <a:cxn ang="cd2">
                <a:pos x="l" y="vc"/>
              </a:cxn>
            </a:cxnLst>
            <a:rect l="f47" t="f50" r="f48" b="f49"/>
            <a:pathLst>
              <a:path w="2721114" h="3240000">
                <a:moveTo>
                  <a:pt x="f6" y="f7"/>
                </a:moveTo>
                <a:lnTo>
                  <a:pt x="f6" y="f8"/>
                </a:lnTo>
                <a:lnTo>
                  <a:pt x="f9" y="f8"/>
                </a:lnTo>
                <a:lnTo>
                  <a:pt x="f9" y="f7"/>
                </a:lnTo>
                <a:close/>
                <a:moveTo>
                  <a:pt x="f10" y="f11"/>
                </a:moveTo>
                <a:cubicBezTo>
                  <a:pt x="f12" y="f11"/>
                  <a:pt x="f3" y="f13"/>
                  <a:pt x="f3" y="f14"/>
                </a:cubicBezTo>
                <a:cubicBezTo>
                  <a:pt x="f3" y="f15"/>
                  <a:pt x="f12" y="f16"/>
                  <a:pt x="f10" y="f16"/>
                </a:cubicBezTo>
                <a:cubicBezTo>
                  <a:pt x="f17" y="f16"/>
                  <a:pt x="f18" y="f15"/>
                  <a:pt x="f18" y="f14"/>
                </a:cubicBezTo>
                <a:cubicBezTo>
                  <a:pt x="f18" y="f13"/>
                  <a:pt x="f17" y="f11"/>
                  <a:pt x="f10" y="f11"/>
                </a:cubicBezTo>
                <a:close/>
                <a:moveTo>
                  <a:pt x="f19" y="f20"/>
                </a:moveTo>
                <a:lnTo>
                  <a:pt x="f21" y="f20"/>
                </a:lnTo>
                <a:lnTo>
                  <a:pt x="f21" y="f22"/>
                </a:lnTo>
                <a:lnTo>
                  <a:pt x="f23" y="f22"/>
                </a:lnTo>
                <a:close/>
                <a:moveTo>
                  <a:pt x="f2" y="f20"/>
                </a:moveTo>
                <a:lnTo>
                  <a:pt x="f24" y="f20"/>
                </a:lnTo>
                <a:lnTo>
                  <a:pt x="f24" y="f25"/>
                </a:lnTo>
                <a:lnTo>
                  <a:pt x="f21" y="f25"/>
                </a:lnTo>
                <a:lnTo>
                  <a:pt x="f21" y="f26"/>
                </a:lnTo>
                <a:cubicBezTo>
                  <a:pt x="f27" y="f28"/>
                  <a:pt x="f29" y="f30"/>
                  <a:pt x="f29" y="f5"/>
                </a:cubicBezTo>
                <a:cubicBezTo>
                  <a:pt x="f29" y="f31"/>
                  <a:pt x="f27" y="f32"/>
                  <a:pt x="f21" y="f33"/>
                </a:cubicBezTo>
                <a:lnTo>
                  <a:pt x="f21" y="f4"/>
                </a:lnTo>
                <a:lnTo>
                  <a:pt x="f2" y="f4"/>
                </a:lnTo>
                <a:close/>
                <a:moveTo>
                  <a:pt x="f34" y="f2"/>
                </a:moveTo>
                <a:lnTo>
                  <a:pt x="f35" y="f36"/>
                </a:lnTo>
                <a:lnTo>
                  <a:pt x="f34" y="f36"/>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22" name="Right Triangle 17">
            <a:extLst>
              <a:ext uri="{FF2B5EF4-FFF2-40B4-BE49-F238E27FC236}">
                <a16:creationId xmlns:a16="http://schemas.microsoft.com/office/drawing/2014/main" id="{05798F49-5457-6699-090C-9C90F4689E7B}"/>
              </a:ext>
            </a:extLst>
          </p:cNvPr>
          <p:cNvSpPr/>
          <p:nvPr/>
        </p:nvSpPr>
        <p:spPr>
          <a:xfrm>
            <a:off x="8488430" y="4578025"/>
            <a:ext cx="478148" cy="569323"/>
          </a:xfrm>
          <a:custGeom>
            <a:avLst/>
            <a:gdLst>
              <a:gd name="f0" fmla="val w"/>
              <a:gd name="f1" fmla="val h"/>
              <a:gd name="f2" fmla="val 0"/>
              <a:gd name="f3" fmla="val 2721114"/>
              <a:gd name="f4" fmla="val 3240000"/>
              <a:gd name="f5" fmla="val 2700000"/>
              <a:gd name="f6" fmla="val 2179233"/>
              <a:gd name="f7" fmla="val 2431577"/>
              <a:gd name="f8" fmla="val 2611489"/>
              <a:gd name="f9" fmla="val 1999321"/>
              <a:gd name="f10" fmla="val 2780851"/>
              <a:gd name="f11" fmla="val 2960763"/>
              <a:gd name="f12" fmla="val 2348595"/>
              <a:gd name="f13" fmla="val 2528507"/>
              <a:gd name="f14" fmla="val 2263914"/>
              <a:gd name="f15" fmla="val 2238970"/>
              <a:gd name="f16" fmla="val 2516419"/>
              <a:gd name="f17" fmla="val 2443665"/>
              <a:gd name="f18" fmla="val 2696170"/>
              <a:gd name="f19" fmla="val 2948675"/>
              <a:gd name="f20" fmla="val 3153370"/>
              <a:gd name="f21" fmla="val 2011409"/>
              <a:gd name="f22" fmla="val 1806714"/>
              <a:gd name="f23" fmla="val 1576134"/>
              <a:gd name="f24" fmla="val 17032"/>
              <a:gd name="f25" fmla="val 2276728"/>
              <a:gd name="f26" fmla="val 17033"/>
              <a:gd name="f27" fmla="val 1576135"/>
              <a:gd name="f28" fmla="val 1321887"/>
              <a:gd name="f29" fmla="val 996125"/>
              <a:gd name="f30" fmla="val 2160187"/>
              <a:gd name="f31" fmla="val 1979345"/>
              <a:gd name="f32" fmla="val 2161001"/>
              <a:gd name="f33" fmla="val 1738579"/>
              <a:gd name="f34" fmla="val 2402384"/>
              <a:gd name="f35" fmla="val 2997617"/>
              <a:gd name="f36" fmla="val 3238999"/>
              <a:gd name="f37" fmla="val 3239814"/>
              <a:gd name="f38" fmla="val 1436085"/>
              <a:gd name="f39" fmla="val 2287664"/>
              <a:gd name="f40" fmla="val 888809"/>
              <a:gd name="f41" fmla="*/ f0 1 2721114"/>
              <a:gd name="f42" fmla="*/ f1 1 3240000"/>
              <a:gd name="f43" fmla="+- f4 0 f2"/>
              <a:gd name="f44" fmla="+- f3 0 f2"/>
              <a:gd name="f45" fmla="*/ f44 1 2721114"/>
              <a:gd name="f46" fmla="*/ f43 1 3240000"/>
              <a:gd name="f47" fmla="*/ f2 1 f45"/>
              <a:gd name="f48" fmla="*/ f3 1 f45"/>
              <a:gd name="f49" fmla="*/ f2 1 f46"/>
              <a:gd name="f50" fmla="*/ f4 1 f46"/>
              <a:gd name="f51" fmla="*/ f47 f41 1"/>
              <a:gd name="f52" fmla="*/ f48 f41 1"/>
              <a:gd name="f53" fmla="*/ f50 f42 1"/>
              <a:gd name="f54" fmla="*/ f49 f42 1"/>
            </a:gdLst>
            <a:ahLst/>
            <a:cxnLst>
              <a:cxn ang="3cd4">
                <a:pos x="hc" y="t"/>
              </a:cxn>
              <a:cxn ang="0">
                <a:pos x="r" y="vc"/>
              </a:cxn>
              <a:cxn ang="cd4">
                <a:pos x="hc" y="b"/>
              </a:cxn>
              <a:cxn ang="cd2">
                <a:pos x="l" y="vc"/>
              </a:cxn>
            </a:cxnLst>
            <a:rect l="f51" t="f54" r="f52" b="f53"/>
            <a:pathLst>
              <a:path w="2721114" h="3240000">
                <a:moveTo>
                  <a:pt x="f6" y="f7"/>
                </a:moveTo>
                <a:lnTo>
                  <a:pt x="f6" y="f8"/>
                </a:lnTo>
                <a:lnTo>
                  <a:pt x="f9" y="f8"/>
                </a:lnTo>
                <a:lnTo>
                  <a:pt x="f9" y="f10"/>
                </a:lnTo>
                <a:lnTo>
                  <a:pt x="f6" y="f10"/>
                </a:lnTo>
                <a:lnTo>
                  <a:pt x="f6" y="f11"/>
                </a:lnTo>
                <a:lnTo>
                  <a:pt x="f12" y="f11"/>
                </a:lnTo>
                <a:lnTo>
                  <a:pt x="f12" y="f10"/>
                </a:lnTo>
                <a:lnTo>
                  <a:pt x="f13" y="f10"/>
                </a:lnTo>
                <a:lnTo>
                  <a:pt x="f13" y="f8"/>
                </a:lnTo>
                <a:lnTo>
                  <a:pt x="f12" y="f8"/>
                </a:lnTo>
                <a:lnTo>
                  <a:pt x="f12" y="f7"/>
                </a:lnTo>
                <a:close/>
                <a:moveTo>
                  <a:pt x="f14" y="f15"/>
                </a:moveTo>
                <a:cubicBezTo>
                  <a:pt x="f16" y="f15"/>
                  <a:pt x="f3" y="f17"/>
                  <a:pt x="f3" y="f18"/>
                </a:cubicBezTo>
                <a:cubicBezTo>
                  <a:pt x="f3" y="f19"/>
                  <a:pt x="f16" y="f20"/>
                  <a:pt x="f14" y="f20"/>
                </a:cubicBezTo>
                <a:cubicBezTo>
                  <a:pt x="f21" y="f20"/>
                  <a:pt x="f22" y="f19"/>
                  <a:pt x="f22" y="f18"/>
                </a:cubicBezTo>
                <a:cubicBezTo>
                  <a:pt x="f22" y="f17"/>
                  <a:pt x="f21" y="f15"/>
                  <a:pt x="f14" y="f15"/>
                </a:cubicBezTo>
                <a:close/>
                <a:moveTo>
                  <a:pt x="f23" y="f24"/>
                </a:moveTo>
                <a:lnTo>
                  <a:pt x="f25" y="f24"/>
                </a:lnTo>
                <a:lnTo>
                  <a:pt x="f25" y="f26"/>
                </a:lnTo>
                <a:lnTo>
                  <a:pt x="f27" y="f26"/>
                </a:lnTo>
                <a:close/>
                <a:moveTo>
                  <a:pt x="f2" y="f24"/>
                </a:moveTo>
                <a:lnTo>
                  <a:pt x="f28" y="f24"/>
                </a:lnTo>
                <a:lnTo>
                  <a:pt x="f28" y="f29"/>
                </a:lnTo>
                <a:lnTo>
                  <a:pt x="f25" y="f29"/>
                </a:lnTo>
                <a:lnTo>
                  <a:pt x="f25" y="f30"/>
                </a:lnTo>
                <a:cubicBezTo>
                  <a:pt x="f31" y="f32"/>
                  <a:pt x="f33" y="f34"/>
                  <a:pt x="f33" y="f5"/>
                </a:cubicBezTo>
                <a:cubicBezTo>
                  <a:pt x="f33" y="f35"/>
                  <a:pt x="f31" y="f36"/>
                  <a:pt x="f25" y="f37"/>
                </a:cubicBezTo>
                <a:lnTo>
                  <a:pt x="f25" y="f4"/>
                </a:lnTo>
                <a:lnTo>
                  <a:pt x="f2" y="f4"/>
                </a:lnTo>
                <a:close/>
                <a:moveTo>
                  <a:pt x="f38" y="f2"/>
                </a:moveTo>
                <a:lnTo>
                  <a:pt x="f39" y="f40"/>
                </a:lnTo>
                <a:lnTo>
                  <a:pt x="f38" y="f40"/>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23" name="Right Triangle 17">
            <a:extLst>
              <a:ext uri="{FF2B5EF4-FFF2-40B4-BE49-F238E27FC236}">
                <a16:creationId xmlns:a16="http://schemas.microsoft.com/office/drawing/2014/main" id="{D4944765-B8A0-0582-3E01-A8A211BEBC77}"/>
              </a:ext>
            </a:extLst>
          </p:cNvPr>
          <p:cNvSpPr/>
          <p:nvPr/>
        </p:nvSpPr>
        <p:spPr>
          <a:xfrm>
            <a:off x="10238518" y="4578025"/>
            <a:ext cx="478148" cy="569323"/>
          </a:xfrm>
          <a:custGeom>
            <a:avLst/>
            <a:gdLst>
              <a:gd name="f0" fmla="val w"/>
              <a:gd name="f1" fmla="val h"/>
              <a:gd name="f2" fmla="val 0"/>
              <a:gd name="f3" fmla="val 2721114"/>
              <a:gd name="f4" fmla="val 3240000"/>
              <a:gd name="f5" fmla="val 2700000"/>
              <a:gd name="f6" fmla="val 2136698"/>
              <a:gd name="f7" fmla="val 2449196"/>
              <a:gd name="f8" fmla="val 2016940"/>
              <a:gd name="f9" fmla="val 2568954"/>
              <a:gd name="f10" fmla="val 2144156"/>
              <a:gd name="f11" fmla="val 2696170"/>
              <a:gd name="f12" fmla="val 2823386"/>
              <a:gd name="f13" fmla="val 2943144"/>
              <a:gd name="f14" fmla="val 2263914"/>
              <a:gd name="f15" fmla="val 2815928"/>
              <a:gd name="f16" fmla="val 2391130"/>
              <a:gd name="f17" fmla="val 2510888"/>
              <a:gd name="f18" fmla="val 2383672"/>
              <a:gd name="f19" fmla="val 2576412"/>
              <a:gd name="f20" fmla="val 2238970"/>
              <a:gd name="f21" fmla="val 2516419"/>
              <a:gd name="f22" fmla="val 2443665"/>
              <a:gd name="f23" fmla="val 2948675"/>
              <a:gd name="f24" fmla="val 3153370"/>
              <a:gd name="f25" fmla="val 2011409"/>
              <a:gd name="f26" fmla="val 1806714"/>
              <a:gd name="f27" fmla="val 1576134"/>
              <a:gd name="f28" fmla="val 17032"/>
              <a:gd name="f29" fmla="val 2276728"/>
              <a:gd name="f30" fmla="val 17033"/>
              <a:gd name="f31" fmla="val 1576135"/>
              <a:gd name="f32" fmla="val 1321887"/>
              <a:gd name="f33" fmla="val 996125"/>
              <a:gd name="f34" fmla="val 2160187"/>
              <a:gd name="f35" fmla="val 1979345"/>
              <a:gd name="f36" fmla="val 2161001"/>
              <a:gd name="f37" fmla="val 1738579"/>
              <a:gd name="f38" fmla="val 2402384"/>
              <a:gd name="f39" fmla="val 2997617"/>
              <a:gd name="f40" fmla="val 3238999"/>
              <a:gd name="f41" fmla="val 3239814"/>
              <a:gd name="f42" fmla="val 1436085"/>
              <a:gd name="f43" fmla="val 2287664"/>
              <a:gd name="f44" fmla="val 888809"/>
              <a:gd name="f45" fmla="*/ f0 1 2721114"/>
              <a:gd name="f46" fmla="*/ f1 1 3240000"/>
              <a:gd name="f47" fmla="+- f4 0 f2"/>
              <a:gd name="f48" fmla="+- f3 0 f2"/>
              <a:gd name="f49" fmla="*/ f48 1 2721114"/>
              <a:gd name="f50" fmla="*/ f47 1 3240000"/>
              <a:gd name="f51" fmla="*/ f2 1 f49"/>
              <a:gd name="f52" fmla="*/ f3 1 f49"/>
              <a:gd name="f53" fmla="*/ f2 1 f50"/>
              <a:gd name="f54" fmla="*/ f4 1 f50"/>
              <a:gd name="f55" fmla="*/ f51 f45 1"/>
              <a:gd name="f56" fmla="*/ f52 f45 1"/>
              <a:gd name="f57" fmla="*/ f54 f46 1"/>
              <a:gd name="f58" fmla="*/ f53 f46 1"/>
            </a:gdLst>
            <a:ahLst/>
            <a:cxnLst>
              <a:cxn ang="3cd4">
                <a:pos x="hc" y="t"/>
              </a:cxn>
              <a:cxn ang="0">
                <a:pos x="r" y="vc"/>
              </a:cxn>
              <a:cxn ang="cd4">
                <a:pos x="hc" y="b"/>
              </a:cxn>
              <a:cxn ang="cd2">
                <a:pos x="l" y="vc"/>
              </a:cxn>
            </a:cxnLst>
            <a:rect l="f55" t="f58" r="f56" b="f57"/>
            <a:pathLst>
              <a:path w="2721114" h="3240000">
                <a:moveTo>
                  <a:pt x="f6" y="f7"/>
                </a:moveTo>
                <a:lnTo>
                  <a:pt x="f8" y="f9"/>
                </a:lnTo>
                <a:lnTo>
                  <a:pt x="f10" y="f11"/>
                </a:lnTo>
                <a:lnTo>
                  <a:pt x="f8" y="f12"/>
                </a:lnTo>
                <a:lnTo>
                  <a:pt x="f6" y="f13"/>
                </a:lnTo>
                <a:lnTo>
                  <a:pt x="f14" y="f15"/>
                </a:lnTo>
                <a:lnTo>
                  <a:pt x="f16" y="f13"/>
                </a:lnTo>
                <a:lnTo>
                  <a:pt x="f17" y="f12"/>
                </a:lnTo>
                <a:lnTo>
                  <a:pt x="f18" y="f11"/>
                </a:lnTo>
                <a:lnTo>
                  <a:pt x="f17" y="f9"/>
                </a:lnTo>
                <a:lnTo>
                  <a:pt x="f16" y="f7"/>
                </a:lnTo>
                <a:lnTo>
                  <a:pt x="f14" y="f19"/>
                </a:lnTo>
                <a:close/>
                <a:moveTo>
                  <a:pt x="f14" y="f20"/>
                </a:moveTo>
                <a:cubicBezTo>
                  <a:pt x="f21" y="f20"/>
                  <a:pt x="f3" y="f22"/>
                  <a:pt x="f3" y="f11"/>
                </a:cubicBezTo>
                <a:cubicBezTo>
                  <a:pt x="f3" y="f23"/>
                  <a:pt x="f21" y="f24"/>
                  <a:pt x="f14" y="f24"/>
                </a:cubicBezTo>
                <a:cubicBezTo>
                  <a:pt x="f25" y="f24"/>
                  <a:pt x="f26" y="f23"/>
                  <a:pt x="f26" y="f11"/>
                </a:cubicBezTo>
                <a:cubicBezTo>
                  <a:pt x="f26" y="f22"/>
                  <a:pt x="f25" y="f20"/>
                  <a:pt x="f14" y="f20"/>
                </a:cubicBezTo>
                <a:close/>
                <a:moveTo>
                  <a:pt x="f27" y="f28"/>
                </a:moveTo>
                <a:lnTo>
                  <a:pt x="f29" y="f28"/>
                </a:lnTo>
                <a:lnTo>
                  <a:pt x="f29" y="f30"/>
                </a:lnTo>
                <a:lnTo>
                  <a:pt x="f31" y="f30"/>
                </a:lnTo>
                <a:close/>
                <a:moveTo>
                  <a:pt x="f2" y="f28"/>
                </a:moveTo>
                <a:lnTo>
                  <a:pt x="f32" y="f28"/>
                </a:lnTo>
                <a:lnTo>
                  <a:pt x="f32" y="f33"/>
                </a:lnTo>
                <a:lnTo>
                  <a:pt x="f29" y="f33"/>
                </a:lnTo>
                <a:lnTo>
                  <a:pt x="f29" y="f34"/>
                </a:lnTo>
                <a:cubicBezTo>
                  <a:pt x="f35" y="f36"/>
                  <a:pt x="f37" y="f38"/>
                  <a:pt x="f37" y="f5"/>
                </a:cubicBezTo>
                <a:cubicBezTo>
                  <a:pt x="f37" y="f39"/>
                  <a:pt x="f35" y="f40"/>
                  <a:pt x="f29" y="f41"/>
                </a:cubicBezTo>
                <a:lnTo>
                  <a:pt x="f29" y="f4"/>
                </a:lnTo>
                <a:lnTo>
                  <a:pt x="f2" y="f4"/>
                </a:lnTo>
                <a:close/>
                <a:moveTo>
                  <a:pt x="f42" y="f2"/>
                </a:moveTo>
                <a:lnTo>
                  <a:pt x="f43" y="f44"/>
                </a:lnTo>
                <a:lnTo>
                  <a:pt x="f42" y="f44"/>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24" name="Oval 44">
            <a:extLst>
              <a:ext uri="{FF2B5EF4-FFF2-40B4-BE49-F238E27FC236}">
                <a16:creationId xmlns:a16="http://schemas.microsoft.com/office/drawing/2014/main" id="{6B9A8236-EAE6-6F80-7E2A-B1B9C66E2D2A}"/>
              </a:ext>
            </a:extLst>
          </p:cNvPr>
          <p:cNvSpPr/>
          <p:nvPr/>
        </p:nvSpPr>
        <p:spPr>
          <a:xfrm>
            <a:off x="11113553" y="4578025"/>
            <a:ext cx="478148" cy="569323"/>
          </a:xfrm>
          <a:custGeom>
            <a:avLst/>
            <a:gdLst>
              <a:gd name="f0" fmla="val w"/>
              <a:gd name="f1" fmla="val h"/>
              <a:gd name="f2" fmla="val 0"/>
              <a:gd name="f3" fmla="val 2721114"/>
              <a:gd name="f4" fmla="val 3240000"/>
              <a:gd name="f5" fmla="val 2700000"/>
              <a:gd name="f6" fmla="val 2519839"/>
              <a:gd name="f7" fmla="val 2469622"/>
              <a:gd name="f8" fmla="val 2201779"/>
              <a:gd name="f9" fmla="val 2787682"/>
              <a:gd name="f10" fmla="val 2003023"/>
              <a:gd name="f11" fmla="val 2588926"/>
              <a:gd name="f12" fmla="val 1901669"/>
              <a:gd name="f13" fmla="val 2690281"/>
              <a:gd name="f14" fmla="val 2203868"/>
              <a:gd name="f15" fmla="val 2992480"/>
              <a:gd name="f16" fmla="val 2305222"/>
              <a:gd name="f17" fmla="val 2891125"/>
              <a:gd name="f18" fmla="val 2303133"/>
              <a:gd name="f19" fmla="val 2889037"/>
              <a:gd name="f20" fmla="val 2621194"/>
              <a:gd name="f21" fmla="val 2570977"/>
              <a:gd name="f22" fmla="val 2263914"/>
              <a:gd name="f23" fmla="val 2238970"/>
              <a:gd name="f24" fmla="val 2516419"/>
              <a:gd name="f25" fmla="val 2443665"/>
              <a:gd name="f26" fmla="val 2696170"/>
              <a:gd name="f27" fmla="val 2948675"/>
              <a:gd name="f28" fmla="val 3153370"/>
              <a:gd name="f29" fmla="val 2011409"/>
              <a:gd name="f30" fmla="val 1806714"/>
              <a:gd name="f31" fmla="val 1576134"/>
              <a:gd name="f32" fmla="val 17032"/>
              <a:gd name="f33" fmla="val 2276728"/>
              <a:gd name="f34" fmla="val 17033"/>
              <a:gd name="f35" fmla="val 1576135"/>
              <a:gd name="f36" fmla="val 1321887"/>
              <a:gd name="f37" fmla="val 996125"/>
              <a:gd name="f38" fmla="val 2160187"/>
              <a:gd name="f39" fmla="val 1979345"/>
              <a:gd name="f40" fmla="val 2161001"/>
              <a:gd name="f41" fmla="val 1738579"/>
              <a:gd name="f42" fmla="val 2402384"/>
              <a:gd name="f43" fmla="val 2997617"/>
              <a:gd name="f44" fmla="val 3238999"/>
              <a:gd name="f45" fmla="val 3239814"/>
              <a:gd name="f46" fmla="val 1436085"/>
              <a:gd name="f47" fmla="val 2287664"/>
              <a:gd name="f48" fmla="val 888809"/>
              <a:gd name="f49" fmla="*/ f0 1 2721114"/>
              <a:gd name="f50" fmla="*/ f1 1 3240000"/>
              <a:gd name="f51" fmla="+- f4 0 f2"/>
              <a:gd name="f52" fmla="+- f3 0 f2"/>
              <a:gd name="f53" fmla="*/ f52 1 2721114"/>
              <a:gd name="f54" fmla="*/ f51 1 3240000"/>
              <a:gd name="f55" fmla="*/ f2 1 f53"/>
              <a:gd name="f56" fmla="*/ f3 1 f53"/>
              <a:gd name="f57" fmla="*/ f2 1 f54"/>
              <a:gd name="f58" fmla="*/ f4 1 f54"/>
              <a:gd name="f59" fmla="*/ f55 f49 1"/>
              <a:gd name="f60" fmla="*/ f56 f49 1"/>
              <a:gd name="f61" fmla="*/ f58 f50 1"/>
              <a:gd name="f62" fmla="*/ f57 f50 1"/>
            </a:gdLst>
            <a:ahLst/>
            <a:cxnLst>
              <a:cxn ang="3cd4">
                <a:pos x="hc" y="t"/>
              </a:cxn>
              <a:cxn ang="0">
                <a:pos x="r" y="vc"/>
              </a:cxn>
              <a:cxn ang="cd4">
                <a:pos x="hc" y="b"/>
              </a:cxn>
              <a:cxn ang="cd2">
                <a:pos x="l" y="vc"/>
              </a:cxn>
            </a:cxnLst>
            <a:rect l="f59" t="f62" r="f60" b="f61"/>
            <a:pathLst>
              <a:path w="2721114" h="3240000">
                <a:moveTo>
                  <a:pt x="f6" y="f7"/>
                </a:moveTo>
                <a:lnTo>
                  <a:pt x="f8" y="f9"/>
                </a:lnTo>
                <a:lnTo>
                  <a:pt x="f10" y="f11"/>
                </a:lnTo>
                <a:lnTo>
                  <a:pt x="f12" y="f13"/>
                </a:lnTo>
                <a:lnTo>
                  <a:pt x="f14" y="f15"/>
                </a:lnTo>
                <a:lnTo>
                  <a:pt x="f16" y="f17"/>
                </a:lnTo>
                <a:lnTo>
                  <a:pt x="f18" y="f19"/>
                </a:lnTo>
                <a:lnTo>
                  <a:pt x="f20" y="f21"/>
                </a:lnTo>
                <a:close/>
                <a:moveTo>
                  <a:pt x="f22" y="f23"/>
                </a:moveTo>
                <a:cubicBezTo>
                  <a:pt x="f24" y="f23"/>
                  <a:pt x="f3" y="f25"/>
                  <a:pt x="f3" y="f26"/>
                </a:cubicBezTo>
                <a:cubicBezTo>
                  <a:pt x="f3" y="f27"/>
                  <a:pt x="f24" y="f28"/>
                  <a:pt x="f22" y="f28"/>
                </a:cubicBezTo>
                <a:cubicBezTo>
                  <a:pt x="f29" y="f28"/>
                  <a:pt x="f30" y="f27"/>
                  <a:pt x="f30" y="f26"/>
                </a:cubicBezTo>
                <a:cubicBezTo>
                  <a:pt x="f30" y="f25"/>
                  <a:pt x="f29" y="f23"/>
                  <a:pt x="f22" y="f23"/>
                </a:cubicBezTo>
                <a:close/>
                <a:moveTo>
                  <a:pt x="f31" y="f32"/>
                </a:moveTo>
                <a:lnTo>
                  <a:pt x="f33" y="f32"/>
                </a:lnTo>
                <a:lnTo>
                  <a:pt x="f33" y="f34"/>
                </a:lnTo>
                <a:lnTo>
                  <a:pt x="f35" y="f34"/>
                </a:lnTo>
                <a:close/>
                <a:moveTo>
                  <a:pt x="f2" y="f32"/>
                </a:moveTo>
                <a:lnTo>
                  <a:pt x="f36" y="f32"/>
                </a:lnTo>
                <a:lnTo>
                  <a:pt x="f36" y="f37"/>
                </a:lnTo>
                <a:lnTo>
                  <a:pt x="f33" y="f37"/>
                </a:lnTo>
                <a:lnTo>
                  <a:pt x="f33" y="f38"/>
                </a:lnTo>
                <a:cubicBezTo>
                  <a:pt x="f39" y="f40"/>
                  <a:pt x="f41" y="f42"/>
                  <a:pt x="f41" y="f5"/>
                </a:cubicBezTo>
                <a:cubicBezTo>
                  <a:pt x="f41" y="f43"/>
                  <a:pt x="f39" y="f44"/>
                  <a:pt x="f33" y="f45"/>
                </a:cubicBezTo>
                <a:lnTo>
                  <a:pt x="f33" y="f4"/>
                </a:lnTo>
                <a:lnTo>
                  <a:pt x="f2" y="f4"/>
                </a:lnTo>
                <a:close/>
                <a:moveTo>
                  <a:pt x="f46" y="f2"/>
                </a:moveTo>
                <a:lnTo>
                  <a:pt x="f47" y="f48"/>
                </a:lnTo>
                <a:lnTo>
                  <a:pt x="f46" y="f48"/>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25" name="Google Shape;6000;p67">
            <a:extLst>
              <a:ext uri="{FF2B5EF4-FFF2-40B4-BE49-F238E27FC236}">
                <a16:creationId xmlns:a16="http://schemas.microsoft.com/office/drawing/2014/main" id="{FF53285A-E4BB-555A-3231-1C99D9A94E66}"/>
              </a:ext>
            </a:extLst>
          </p:cNvPr>
          <p:cNvSpPr/>
          <p:nvPr/>
        </p:nvSpPr>
        <p:spPr>
          <a:xfrm>
            <a:off x="4351199" y="1478767"/>
            <a:ext cx="604244" cy="616479"/>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 f4 0 f2"/>
              <a:gd name="f77" fmla="+- f3 0 f2"/>
              <a:gd name="f78" fmla="*/ f77 1 12446"/>
              <a:gd name="f79" fmla="*/ f76 1 12698"/>
              <a:gd name="f80" fmla="*/ f2 1 f78"/>
              <a:gd name="f81" fmla="*/ f3 1 f78"/>
              <a:gd name="f82" fmla="*/ f2 1 f79"/>
              <a:gd name="f83" fmla="*/ f4 1 f79"/>
              <a:gd name="f84" fmla="*/ f80 f74 1"/>
              <a:gd name="f85" fmla="*/ f81 f74 1"/>
              <a:gd name="f86" fmla="*/ f83 f75 1"/>
              <a:gd name="f87" fmla="*/ f82 f75 1"/>
            </a:gdLst>
            <a:ahLst/>
            <a:cxnLst>
              <a:cxn ang="3cd4">
                <a:pos x="hc" y="t"/>
              </a:cxn>
              <a:cxn ang="0">
                <a:pos x="r" y="vc"/>
              </a:cxn>
              <a:cxn ang="cd4">
                <a:pos x="hc" y="b"/>
              </a:cxn>
              <a:cxn ang="cd2">
                <a:pos x="l" y="vc"/>
              </a:cxn>
            </a:cxnLst>
            <a:rect l="f84" t="f87" r="f85" b="f86"/>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26" name="Google Shape;6029;p67">
            <a:extLst>
              <a:ext uri="{FF2B5EF4-FFF2-40B4-BE49-F238E27FC236}">
                <a16:creationId xmlns:a16="http://schemas.microsoft.com/office/drawing/2014/main" id="{E17BB3B8-CCE6-0D73-3838-3D9F05E8598C}"/>
              </a:ext>
            </a:extLst>
          </p:cNvPr>
          <p:cNvGrpSpPr/>
          <p:nvPr/>
        </p:nvGrpSpPr>
        <p:grpSpPr>
          <a:xfrm>
            <a:off x="9367808" y="5419904"/>
            <a:ext cx="404146" cy="560235"/>
            <a:chOff x="9367808" y="5419904"/>
            <a:chExt cx="404146" cy="560235"/>
          </a:xfrm>
        </p:grpSpPr>
        <p:sp>
          <p:nvSpPr>
            <p:cNvPr id="27" name="Google Shape;6030;p67">
              <a:extLst>
                <a:ext uri="{FF2B5EF4-FFF2-40B4-BE49-F238E27FC236}">
                  <a16:creationId xmlns:a16="http://schemas.microsoft.com/office/drawing/2014/main" id="{F367461B-B167-0912-5880-B5720451D9B3}"/>
                </a:ext>
              </a:extLst>
            </p:cNvPr>
            <p:cNvSpPr/>
            <p:nvPr/>
          </p:nvSpPr>
          <p:spPr>
            <a:xfrm>
              <a:off x="9587996" y="5421313"/>
              <a:ext cx="183958" cy="218815"/>
            </a:xfrm>
            <a:custGeom>
              <a:avLst/>
              <a:gdLst>
                <a:gd name="f0" fmla="val w"/>
                <a:gd name="f1" fmla="val h"/>
                <a:gd name="f2" fmla="val 0"/>
                <a:gd name="f3" fmla="val 4159"/>
                <a:gd name="f4" fmla="val 4947"/>
                <a:gd name="f5" fmla="val 2552"/>
                <a:gd name="f6" fmla="val 473"/>
                <a:gd name="f7" fmla="val 2710"/>
                <a:gd name="f8" fmla="val 851"/>
                <a:gd name="f9" fmla="val 3182"/>
                <a:gd name="f10" fmla="val 3750"/>
                <a:gd name="f11" fmla="val 3687"/>
                <a:gd name="f12" fmla="val 1639"/>
                <a:gd name="f13" fmla="val 2489"/>
                <a:gd name="f14" fmla="val 441"/>
                <a:gd name="f15" fmla="*/ f0 1 4159"/>
                <a:gd name="f16" fmla="*/ f1 1 4947"/>
                <a:gd name="f17" fmla="+- f4 0 f2"/>
                <a:gd name="f18" fmla="+- f3 0 f2"/>
                <a:gd name="f19" fmla="*/ f18 1 4159"/>
                <a:gd name="f20" fmla="*/ f17 1 4947"/>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4159" h="4947">
                  <a:moveTo>
                    <a:pt x="f2" y="f2"/>
                  </a:moveTo>
                  <a:lnTo>
                    <a:pt x="f2" y="f5"/>
                  </a:lnTo>
                  <a:cubicBezTo>
                    <a:pt x="f6" y="f7"/>
                    <a:pt x="f8" y="f9"/>
                    <a:pt x="f8" y="f10"/>
                  </a:cubicBezTo>
                  <a:lnTo>
                    <a:pt x="f8" y="f4"/>
                  </a:lnTo>
                  <a:lnTo>
                    <a:pt x="f3" y="f4"/>
                  </a:lnTo>
                  <a:lnTo>
                    <a:pt x="f3" y="f11"/>
                  </a:lnTo>
                  <a:cubicBezTo>
                    <a:pt x="f3" y="f12"/>
                    <a:pt x="f13" y="f2"/>
                    <a:pt x="f1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8" name="Google Shape;6031;p67">
              <a:extLst>
                <a:ext uri="{FF2B5EF4-FFF2-40B4-BE49-F238E27FC236}">
                  <a16:creationId xmlns:a16="http://schemas.microsoft.com/office/drawing/2014/main" id="{42DFF319-6D41-97B6-76D2-E90B933804FF}"/>
                </a:ext>
              </a:extLst>
            </p:cNvPr>
            <p:cNvSpPr/>
            <p:nvPr/>
          </p:nvSpPr>
          <p:spPr>
            <a:xfrm>
              <a:off x="9551730" y="5563429"/>
              <a:ext cx="39054" cy="111556"/>
            </a:xfrm>
            <a:custGeom>
              <a:avLst/>
              <a:gdLst>
                <a:gd name="f0" fmla="val w"/>
                <a:gd name="f1" fmla="val h"/>
                <a:gd name="f2" fmla="val 0"/>
                <a:gd name="f3" fmla="val 883"/>
                <a:gd name="f4" fmla="val 2522"/>
                <a:gd name="f5" fmla="val 474"/>
                <a:gd name="f6" fmla="val 1"/>
                <a:gd name="f7" fmla="val 253"/>
                <a:gd name="f8" fmla="val 95"/>
                <a:gd name="f9" fmla="val 222"/>
                <a:gd name="f10" fmla="val 442"/>
                <a:gd name="f11" fmla="val 2112"/>
                <a:gd name="f12" fmla="val 2332"/>
                <a:gd name="f13" fmla="val 190"/>
                <a:gd name="f14" fmla="val 2521"/>
                <a:gd name="f15" fmla="val 663"/>
                <a:gd name="f16" fmla="val 820"/>
                <a:gd name="f17" fmla="val 64"/>
                <a:gd name="f18" fmla="*/ f0 1 883"/>
                <a:gd name="f19" fmla="*/ f1 1 2522"/>
                <a:gd name="f20" fmla="+- f4 0 f2"/>
                <a:gd name="f21" fmla="+- f3 0 f2"/>
                <a:gd name="f22" fmla="*/ f21 1 883"/>
                <a:gd name="f23" fmla="*/ f20 1 2522"/>
                <a:gd name="f24" fmla="*/ f2 1 f22"/>
                <a:gd name="f25" fmla="*/ f3 1 f22"/>
                <a:gd name="f26" fmla="*/ f2 1 f23"/>
                <a:gd name="f27" fmla="*/ f4 1 f23"/>
                <a:gd name="f28" fmla="*/ f24 f18 1"/>
                <a:gd name="f29" fmla="*/ f25 f18 1"/>
                <a:gd name="f30" fmla="*/ f27 f19 1"/>
                <a:gd name="f31" fmla="*/ f26 f19 1"/>
              </a:gdLst>
              <a:ahLst/>
              <a:cxnLst>
                <a:cxn ang="3cd4">
                  <a:pos x="hc" y="t"/>
                </a:cxn>
                <a:cxn ang="0">
                  <a:pos x="r" y="vc"/>
                </a:cxn>
                <a:cxn ang="cd4">
                  <a:pos x="hc" y="b"/>
                </a:cxn>
                <a:cxn ang="cd2">
                  <a:pos x="l" y="vc"/>
                </a:cxn>
              </a:cxnLst>
              <a:rect l="f28" t="f31" r="f29" b="f30"/>
              <a:pathLst>
                <a:path w="883" h="2522">
                  <a:moveTo>
                    <a:pt x="f5" y="f6"/>
                  </a:moveTo>
                  <a:cubicBezTo>
                    <a:pt x="f7" y="f6"/>
                    <a:pt x="f8" y="f9"/>
                    <a:pt x="f8" y="f10"/>
                  </a:cubicBezTo>
                  <a:lnTo>
                    <a:pt x="f8" y="f11"/>
                  </a:lnTo>
                  <a:cubicBezTo>
                    <a:pt x="f6" y="f12"/>
                    <a:pt x="f13" y="f14"/>
                    <a:pt x="f10" y="f14"/>
                  </a:cubicBezTo>
                  <a:cubicBezTo>
                    <a:pt x="f15" y="f14"/>
                    <a:pt x="f16" y="f12"/>
                    <a:pt x="f3" y="f11"/>
                  </a:cubicBezTo>
                  <a:lnTo>
                    <a:pt x="f3" y="f10"/>
                  </a:lnTo>
                  <a:cubicBezTo>
                    <a:pt x="f3" y="f9"/>
                    <a:pt x="f15" y="f17"/>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9" name="Google Shape;6032;p67">
              <a:extLst>
                <a:ext uri="{FF2B5EF4-FFF2-40B4-BE49-F238E27FC236}">
                  <a16:creationId xmlns:a16="http://schemas.microsoft.com/office/drawing/2014/main" id="{7A0A46D0-8A29-626B-2BF6-30A70B34FF45}"/>
                </a:ext>
              </a:extLst>
            </p:cNvPr>
            <p:cNvSpPr/>
            <p:nvPr/>
          </p:nvSpPr>
          <p:spPr>
            <a:xfrm>
              <a:off x="9369180" y="5419904"/>
              <a:ext cx="182587" cy="217444"/>
            </a:xfrm>
            <a:custGeom>
              <a:avLst/>
              <a:gdLst>
                <a:gd name="f0" fmla="val w"/>
                <a:gd name="f1" fmla="val h"/>
                <a:gd name="f2" fmla="val 0"/>
                <a:gd name="f3" fmla="val 4128"/>
                <a:gd name="f4" fmla="val 4916"/>
                <a:gd name="f5" fmla="val 3687"/>
                <a:gd name="f6" fmla="val 1"/>
                <a:gd name="f7" fmla="val 1671"/>
                <a:gd name="f8" fmla="val 1639"/>
                <a:gd name="f9" fmla="val 3309"/>
                <a:gd name="f10" fmla="val 3151"/>
                <a:gd name="f11" fmla="val 3655"/>
                <a:gd name="f12" fmla="val 2710"/>
                <a:gd name="f13" fmla="val 2521"/>
                <a:gd name="f14" fmla="*/ f0 1 4128"/>
                <a:gd name="f15" fmla="*/ f1 1 4916"/>
                <a:gd name="f16" fmla="+- f4 0 f2"/>
                <a:gd name="f17" fmla="+- f3 0 f2"/>
                <a:gd name="f18" fmla="*/ f17 1 4128"/>
                <a:gd name="f19" fmla="*/ f16 1 4916"/>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4128" h="4916">
                  <a:moveTo>
                    <a:pt x="f5" y="f6"/>
                  </a:moveTo>
                  <a:cubicBezTo>
                    <a:pt x="f7" y="f6"/>
                    <a:pt x="f6" y="f8"/>
                    <a:pt x="f6" y="f5"/>
                  </a:cubicBezTo>
                  <a:lnTo>
                    <a:pt x="f6" y="f4"/>
                  </a:lnTo>
                  <a:lnTo>
                    <a:pt x="f9" y="f4"/>
                  </a:lnTo>
                  <a:lnTo>
                    <a:pt x="f9" y="f5"/>
                  </a:lnTo>
                  <a:cubicBezTo>
                    <a:pt x="f9" y="f10"/>
                    <a:pt x="f11" y="f12"/>
                    <a:pt x="f3" y="f13"/>
                  </a:cubicBezTo>
                  <a:lnTo>
                    <a:pt x="f3"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0" name="Google Shape;6033;p67">
              <a:extLst>
                <a:ext uri="{FF2B5EF4-FFF2-40B4-BE49-F238E27FC236}">
                  <a16:creationId xmlns:a16="http://schemas.microsoft.com/office/drawing/2014/main" id="{0CD71E81-6204-F5A3-0D22-98A5C27A9722}"/>
                </a:ext>
              </a:extLst>
            </p:cNvPr>
            <p:cNvSpPr/>
            <p:nvPr/>
          </p:nvSpPr>
          <p:spPr>
            <a:xfrm>
              <a:off x="9367808" y="5677729"/>
              <a:ext cx="404146" cy="302410"/>
            </a:xfrm>
            <a:custGeom>
              <a:avLst/>
              <a:gdLst>
                <a:gd name="f0" fmla="val w"/>
                <a:gd name="f1" fmla="val h"/>
                <a:gd name="f2" fmla="val 0"/>
                <a:gd name="f3" fmla="val 9137"/>
                <a:gd name="f4" fmla="val 6837"/>
                <a:gd name="f5" fmla="val 3151"/>
                <a:gd name="f6" fmla="val 5199"/>
                <a:gd name="f7" fmla="val 1639"/>
                <a:gd name="f8" fmla="val 3686"/>
                <a:gd name="f9" fmla="val 5356"/>
                <a:gd name="f10" fmla="val 7467"/>
                <a:gd name="f11" fmla="val 5734"/>
                <a:gd name="f12" fmla="val 5577"/>
                <a:gd name="f13" fmla="val 473"/>
                <a:gd name="f14" fmla="val 5104"/>
                <a:gd name="f15" fmla="val 819"/>
                <a:gd name="f16" fmla="val 4568"/>
                <a:gd name="f17" fmla="val 4001"/>
                <a:gd name="f18" fmla="val 3560"/>
                <a:gd name="f19" fmla="val 3371"/>
                <a:gd name="f20" fmla="*/ f0 1 9137"/>
                <a:gd name="f21" fmla="*/ f1 1 6837"/>
                <a:gd name="f22" fmla="+- f4 0 f2"/>
                <a:gd name="f23" fmla="+- f3 0 f2"/>
                <a:gd name="f24" fmla="*/ f23 1 9137"/>
                <a:gd name="f25" fmla="*/ f22 1 6837"/>
                <a:gd name="f26" fmla="*/ f2 1 f24"/>
                <a:gd name="f27" fmla="*/ f3 1 f24"/>
                <a:gd name="f28" fmla="*/ f2 1 f25"/>
                <a:gd name="f29" fmla="*/ f4 1 f25"/>
                <a:gd name="f30" fmla="*/ f26 f20 1"/>
                <a:gd name="f31" fmla="*/ f27 f20 1"/>
                <a:gd name="f32" fmla="*/ f29 f21 1"/>
                <a:gd name="f33" fmla="*/ f28 f21 1"/>
              </a:gdLst>
              <a:ahLst/>
              <a:cxnLst>
                <a:cxn ang="3cd4">
                  <a:pos x="hc" y="t"/>
                </a:cxn>
                <a:cxn ang="0">
                  <a:pos x="r" y="vc"/>
                </a:cxn>
                <a:cxn ang="cd4">
                  <a:pos x="hc" y="b"/>
                </a:cxn>
                <a:cxn ang="cd2">
                  <a:pos x="l" y="vc"/>
                </a:cxn>
              </a:cxnLst>
              <a:rect l="f30" t="f33" r="f31" b="f32"/>
              <a:pathLst>
                <a:path w="9137" h="6837">
                  <a:moveTo>
                    <a:pt x="f2" y="f2"/>
                  </a:moveTo>
                  <a:lnTo>
                    <a:pt x="f2" y="f5"/>
                  </a:lnTo>
                  <a:cubicBezTo>
                    <a:pt x="f2" y="f6"/>
                    <a:pt x="f7" y="f4"/>
                    <a:pt x="f8" y="f4"/>
                  </a:cubicBezTo>
                  <a:lnTo>
                    <a:pt x="f9" y="f4"/>
                  </a:lnTo>
                  <a:cubicBezTo>
                    <a:pt x="f10" y="f4"/>
                    <a:pt x="f3" y="f6"/>
                    <a:pt x="f3" y="f5"/>
                  </a:cubicBezTo>
                  <a:lnTo>
                    <a:pt x="f3" y="f2"/>
                  </a:lnTo>
                  <a:lnTo>
                    <a:pt x="f11" y="f2"/>
                  </a:lnTo>
                  <a:cubicBezTo>
                    <a:pt x="f12" y="f13"/>
                    <a:pt x="f14" y="f15"/>
                    <a:pt x="f16" y="f15"/>
                  </a:cubicBezTo>
                  <a:cubicBezTo>
                    <a:pt x="f17" y="f15"/>
                    <a:pt x="f18" y="f13"/>
                    <a:pt x="f19"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31" name="Google Shape;6066;p67">
            <a:extLst>
              <a:ext uri="{FF2B5EF4-FFF2-40B4-BE49-F238E27FC236}">
                <a16:creationId xmlns:a16="http://schemas.microsoft.com/office/drawing/2014/main" id="{E1B850A8-43D3-89FA-CB03-A61D58D27F5A}"/>
              </a:ext>
            </a:extLst>
          </p:cNvPr>
          <p:cNvGrpSpPr/>
          <p:nvPr/>
        </p:nvGrpSpPr>
        <p:grpSpPr>
          <a:xfrm>
            <a:off x="4313800" y="2400894"/>
            <a:ext cx="644195" cy="641012"/>
            <a:chOff x="4313800" y="2400894"/>
            <a:chExt cx="644195" cy="641012"/>
          </a:xfrm>
        </p:grpSpPr>
        <p:sp>
          <p:nvSpPr>
            <p:cNvPr id="32" name="Google Shape;6067;p67">
              <a:extLst>
                <a:ext uri="{FF2B5EF4-FFF2-40B4-BE49-F238E27FC236}">
                  <a16:creationId xmlns:a16="http://schemas.microsoft.com/office/drawing/2014/main" id="{9978DC95-FCFB-FA4E-0E39-39E21147D1F2}"/>
                </a:ext>
              </a:extLst>
            </p:cNvPr>
            <p:cNvSpPr/>
            <p:nvPr/>
          </p:nvSpPr>
          <p:spPr>
            <a:xfrm>
              <a:off x="4313800" y="2400894"/>
              <a:ext cx="515044" cy="513426"/>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 f4 0 f2"/>
                <a:gd name="f25" fmla="+- f3 0 f2"/>
                <a:gd name="f26" fmla="*/ f25 1 10177"/>
                <a:gd name="f27" fmla="*/ f24 1 10145"/>
                <a:gd name="f28" fmla="*/ f2 1 f26"/>
                <a:gd name="f29" fmla="*/ f3 1 f26"/>
                <a:gd name="f30" fmla="*/ f2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3" name="Google Shape;6068;p67">
              <a:extLst>
                <a:ext uri="{FF2B5EF4-FFF2-40B4-BE49-F238E27FC236}">
                  <a16:creationId xmlns:a16="http://schemas.microsoft.com/office/drawing/2014/main" id="{7EEC0A40-D0EB-117B-B512-7AB520012BF3}"/>
                </a:ext>
              </a:extLst>
            </p:cNvPr>
            <p:cNvSpPr/>
            <p:nvPr/>
          </p:nvSpPr>
          <p:spPr>
            <a:xfrm>
              <a:off x="4399882" y="2658947"/>
              <a:ext cx="558113" cy="382959"/>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 f4 0 f2"/>
                <a:gd name="f66" fmla="+- f3 0 f2"/>
                <a:gd name="f67" fmla="*/ f66 1 11028"/>
                <a:gd name="f68" fmla="*/ f65 1 7567"/>
                <a:gd name="f69" fmla="*/ f2 1 f67"/>
                <a:gd name="f70" fmla="*/ f3 1 f67"/>
                <a:gd name="f71" fmla="*/ f2 1 f68"/>
                <a:gd name="f72" fmla="*/ f4 1 f68"/>
                <a:gd name="f73" fmla="*/ f69 f63 1"/>
                <a:gd name="f74" fmla="*/ f70 f63 1"/>
                <a:gd name="f75" fmla="*/ f72 f64 1"/>
                <a:gd name="f76" fmla="*/ f71 f64 1"/>
              </a:gdLst>
              <a:ahLst/>
              <a:cxnLst>
                <a:cxn ang="3cd4">
                  <a:pos x="hc" y="t"/>
                </a:cxn>
                <a:cxn ang="0">
                  <a:pos x="r" y="vc"/>
                </a:cxn>
                <a:cxn ang="cd4">
                  <a:pos x="hc" y="b"/>
                </a:cxn>
                <a:cxn ang="cd2">
                  <a:pos x="l" y="vc"/>
                </a:cxn>
              </a:cxnLst>
              <a:rect l="f73" t="f76" r="f74" b="f75"/>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34" name="Google Shape;5976;p67">
            <a:extLst>
              <a:ext uri="{FF2B5EF4-FFF2-40B4-BE49-F238E27FC236}">
                <a16:creationId xmlns:a16="http://schemas.microsoft.com/office/drawing/2014/main" id="{1A0F184D-A45D-5A12-CC17-AFF70649F7B3}"/>
              </a:ext>
            </a:extLst>
          </p:cNvPr>
          <p:cNvGrpSpPr/>
          <p:nvPr/>
        </p:nvGrpSpPr>
        <p:grpSpPr>
          <a:xfrm>
            <a:off x="4399882" y="5618923"/>
            <a:ext cx="495403" cy="442076"/>
            <a:chOff x="4399882" y="5618923"/>
            <a:chExt cx="495403" cy="442076"/>
          </a:xfrm>
        </p:grpSpPr>
        <p:sp>
          <p:nvSpPr>
            <p:cNvPr id="35" name="Google Shape;5977;p67">
              <a:extLst>
                <a:ext uri="{FF2B5EF4-FFF2-40B4-BE49-F238E27FC236}">
                  <a16:creationId xmlns:a16="http://schemas.microsoft.com/office/drawing/2014/main" id="{7A780987-24E7-0312-C752-3C07ACA9BB82}"/>
                </a:ext>
              </a:extLst>
            </p:cNvPr>
            <p:cNvSpPr/>
            <p:nvPr/>
          </p:nvSpPr>
          <p:spPr>
            <a:xfrm>
              <a:off x="4525246" y="5618923"/>
              <a:ext cx="370039" cy="366134"/>
            </a:xfrm>
            <a:custGeom>
              <a:avLst/>
              <a:gdLst>
                <a:gd name="f0" fmla="val w"/>
                <a:gd name="f1" fmla="val h"/>
                <a:gd name="f2" fmla="val 0"/>
                <a:gd name="f3" fmla="val 9673"/>
                <a:gd name="f4" fmla="val 9571"/>
                <a:gd name="f5" fmla="val 5963"/>
                <a:gd name="f6" fmla="val 1"/>
                <a:gd name="f7" fmla="val 5661"/>
                <a:gd name="f8" fmla="val 5365"/>
                <a:gd name="f9" fmla="val 127"/>
                <a:gd name="f10" fmla="val 5136"/>
                <a:gd name="f11" fmla="val 371"/>
                <a:gd name="f12" fmla="val 5507"/>
                <a:gd name="f13" fmla="val 4064"/>
                <a:gd name="f14" fmla="val 9200"/>
                <a:gd name="f15" fmla="val 4436"/>
                <a:gd name="f16" fmla="val 9672"/>
                <a:gd name="f17" fmla="val 3963"/>
                <a:gd name="f18" fmla="val 3207"/>
                <a:gd name="f19" fmla="val 2734"/>
                <a:gd name="f20" fmla="val 6868"/>
                <a:gd name="f21" fmla="val 434"/>
                <a:gd name="f22" fmla="val 6609"/>
                <a:gd name="f23" fmla="val 143"/>
                <a:gd name="f24" fmla="val 6283"/>
                <a:gd name="f25" fmla="*/ f0 1 9673"/>
                <a:gd name="f26" fmla="*/ f1 1 9571"/>
                <a:gd name="f27" fmla="+- f4 0 f2"/>
                <a:gd name="f28" fmla="+- f3 0 f2"/>
                <a:gd name="f29" fmla="*/ f28 1 9673"/>
                <a:gd name="f30" fmla="*/ f27 1 9571"/>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9673" h="9571">
                  <a:moveTo>
                    <a:pt x="f5" y="f6"/>
                  </a:moveTo>
                  <a:cubicBezTo>
                    <a:pt x="f7" y="f6"/>
                    <a:pt x="f8" y="f9"/>
                    <a:pt x="f10" y="f11"/>
                  </a:cubicBezTo>
                  <a:lnTo>
                    <a:pt x="f2" y="f12"/>
                  </a:lnTo>
                  <a:lnTo>
                    <a:pt x="f13" y="f4"/>
                  </a:lnTo>
                  <a:lnTo>
                    <a:pt x="f14" y="f15"/>
                  </a:lnTo>
                  <a:cubicBezTo>
                    <a:pt x="f16" y="f17"/>
                    <a:pt x="f16" y="f18"/>
                    <a:pt x="f14" y="f19"/>
                  </a:cubicBezTo>
                  <a:lnTo>
                    <a:pt x="f20" y="f21"/>
                  </a:lnTo>
                  <a:cubicBezTo>
                    <a:pt x="f22" y="f23"/>
                    <a:pt x="f24"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6" name="Google Shape;5978;p67">
              <a:extLst>
                <a:ext uri="{FF2B5EF4-FFF2-40B4-BE49-F238E27FC236}">
                  <a16:creationId xmlns:a16="http://schemas.microsoft.com/office/drawing/2014/main" id="{DBC3F908-F06C-41A6-82E3-D14C6B17E0D2}"/>
                </a:ext>
              </a:extLst>
            </p:cNvPr>
            <p:cNvSpPr/>
            <p:nvPr/>
          </p:nvSpPr>
          <p:spPr>
            <a:xfrm>
              <a:off x="4475823" y="5848831"/>
              <a:ext cx="182011" cy="182011"/>
            </a:xfrm>
            <a:custGeom>
              <a:avLst/>
              <a:gdLst>
                <a:gd name="f0" fmla="val w"/>
                <a:gd name="f1" fmla="val h"/>
                <a:gd name="f2" fmla="val 0"/>
                <a:gd name="f3" fmla="val 4758"/>
                <a:gd name="f4" fmla="val 725"/>
                <a:gd name="f5" fmla="val 1"/>
                <a:gd name="f6" fmla="val 473"/>
                <a:gd name="f7" fmla="val 284"/>
                <a:gd name="f8" fmla="val 253"/>
                <a:gd name="f9" fmla="val 505"/>
                <a:gd name="f10" fmla="val 95"/>
                <a:gd name="f11" fmla="val 820"/>
                <a:gd name="f12" fmla="val 1198"/>
                <a:gd name="f13" fmla="val 1450"/>
                <a:gd name="f14" fmla="val 190"/>
                <a:gd name="f15" fmla="val 1765"/>
                <a:gd name="f16" fmla="val 442"/>
                <a:gd name="f17" fmla="val 1986"/>
                <a:gd name="f18" fmla="val 631"/>
                <a:gd name="f19" fmla="val 2112"/>
                <a:gd name="f20" fmla="val 599"/>
                <a:gd name="f21" fmla="val 2458"/>
                <a:gd name="f22" fmla="val 2616"/>
                <a:gd name="f23" fmla="val 3025"/>
                <a:gd name="f24" fmla="val 1733"/>
                <a:gd name="f25" fmla="val 2174"/>
                <a:gd name="f26" fmla="val 4348"/>
                <a:gd name="f27" fmla="val 2253"/>
                <a:gd name="f28" fmla="val 4270"/>
                <a:gd name="f29" fmla="val 2363"/>
                <a:gd name="f30" fmla="val 4230"/>
                <a:gd name="f31" fmla="val 2478"/>
                <a:gd name="f32" fmla="val 2592"/>
                <a:gd name="f33" fmla="val 2710"/>
                <a:gd name="f34" fmla="val 2804"/>
                <a:gd name="f35" fmla="val 4569"/>
                <a:gd name="f36" fmla="val 3340"/>
                <a:gd name="f37" fmla="val 4695"/>
                <a:gd name="f38" fmla="val 3655"/>
                <a:gd name="f39" fmla="val 3970"/>
                <a:gd name="f40" fmla="val 4254"/>
                <a:gd name="f41" fmla="val 4506"/>
                <a:gd name="f42" fmla="val 4065"/>
                <a:gd name="f43" fmla="*/ f0 1 4758"/>
                <a:gd name="f44" fmla="*/ f1 1 4758"/>
                <a:gd name="f45" fmla="+- f3 0 f2"/>
                <a:gd name="f46" fmla="*/ f45 1 4758"/>
                <a:gd name="f47" fmla="*/ f2 1 f46"/>
                <a:gd name="f48" fmla="*/ f3 1 f46"/>
                <a:gd name="f49" fmla="*/ f47 f43 1"/>
                <a:gd name="f50" fmla="*/ f48 f43 1"/>
                <a:gd name="f51" fmla="*/ f48 f44 1"/>
                <a:gd name="f52" fmla="*/ f47 f44 1"/>
              </a:gdLst>
              <a:ahLst/>
              <a:cxnLst>
                <a:cxn ang="3cd4">
                  <a:pos x="hc" y="t"/>
                </a:cxn>
                <a:cxn ang="0">
                  <a:pos x="r" y="vc"/>
                </a:cxn>
                <a:cxn ang="cd4">
                  <a:pos x="hc" y="b"/>
                </a:cxn>
                <a:cxn ang="cd2">
                  <a:pos x="l" y="vc"/>
                </a:cxn>
              </a:cxnLst>
              <a:rect l="f49" t="f52" r="f50" b="f51"/>
              <a:pathLst>
                <a:path w="4758" h="4758">
                  <a:moveTo>
                    <a:pt x="f4" y="f5"/>
                  </a:moveTo>
                  <a:lnTo>
                    <a:pt x="f6" y="f7"/>
                  </a:lnTo>
                  <a:cubicBezTo>
                    <a:pt x="f8" y="f9"/>
                    <a:pt x="f10" y="f11"/>
                    <a:pt x="f10" y="f12"/>
                  </a:cubicBezTo>
                  <a:cubicBezTo>
                    <a:pt x="f10" y="f13"/>
                    <a:pt x="f14" y="f15"/>
                    <a:pt x="f16" y="f17"/>
                  </a:cubicBezTo>
                  <a:cubicBezTo>
                    <a:pt x="f18" y="f19"/>
                    <a:pt x="f20" y="f21"/>
                    <a:pt x="f16" y="f22"/>
                  </a:cubicBezTo>
                  <a:lnTo>
                    <a:pt x="f5" y="f23"/>
                  </a:lnTo>
                  <a:lnTo>
                    <a:pt x="f24" y="f3"/>
                  </a:lnTo>
                  <a:lnTo>
                    <a:pt x="f25" y="f26"/>
                  </a:lnTo>
                  <a:cubicBezTo>
                    <a:pt x="f27" y="f28"/>
                    <a:pt x="f29" y="f30"/>
                    <a:pt x="f31" y="f30"/>
                  </a:cubicBezTo>
                  <a:cubicBezTo>
                    <a:pt x="f32" y="f30"/>
                    <a:pt x="f33" y="f28"/>
                    <a:pt x="f34" y="f26"/>
                  </a:cubicBezTo>
                  <a:cubicBezTo>
                    <a:pt x="f23" y="f35"/>
                    <a:pt x="f36" y="f37"/>
                    <a:pt x="f38" y="f37"/>
                  </a:cubicBezTo>
                  <a:cubicBezTo>
                    <a:pt x="f39" y="f37"/>
                    <a:pt x="f40" y="f35"/>
                    <a:pt x="f41" y="f26"/>
                  </a:cubicBezTo>
                  <a:lnTo>
                    <a:pt x="f3" y="f42"/>
                  </a:lnTo>
                  <a:lnTo>
                    <a:pt x="f4"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7" name="Google Shape;5979;p67">
              <a:extLst>
                <a:ext uri="{FF2B5EF4-FFF2-40B4-BE49-F238E27FC236}">
                  <a16:creationId xmlns:a16="http://schemas.microsoft.com/office/drawing/2014/main" id="{306E1EDC-80AB-4AF6-26FB-9D42EAB642F0}"/>
                </a:ext>
              </a:extLst>
            </p:cNvPr>
            <p:cNvSpPr/>
            <p:nvPr/>
          </p:nvSpPr>
          <p:spPr>
            <a:xfrm>
              <a:off x="4399882" y="5991066"/>
              <a:ext cx="119356" cy="69933"/>
            </a:xfrm>
            <a:custGeom>
              <a:avLst/>
              <a:gdLst>
                <a:gd name="f0" fmla="val w"/>
                <a:gd name="f1" fmla="val h"/>
                <a:gd name="f2" fmla="val 0"/>
                <a:gd name="f3" fmla="val 3120"/>
                <a:gd name="f4" fmla="val 1828"/>
                <a:gd name="f5" fmla="val 1450"/>
                <a:gd name="f6" fmla="val 253"/>
                <a:gd name="f7" fmla="val 1166"/>
                <a:gd name="f8" fmla="val 1"/>
                <a:gd name="f9" fmla="val 1355"/>
                <a:gd name="f10" fmla="val 190"/>
                <a:gd name="f11" fmla="val 536"/>
                <a:gd name="f12" fmla="val 2773"/>
                <a:gd name="f13" fmla="val 2931"/>
                <a:gd name="f14" fmla="val 3025"/>
                <a:gd name="f15" fmla="val 1765"/>
                <a:gd name="f16" fmla="val 1670"/>
                <a:gd name="f17" fmla="*/ f0 1 3120"/>
                <a:gd name="f18" fmla="*/ f1 1 1828"/>
                <a:gd name="f19" fmla="+- f4 0 f2"/>
                <a:gd name="f20" fmla="+- f3 0 f2"/>
                <a:gd name="f21" fmla="*/ f20 1 3120"/>
                <a:gd name="f22" fmla="*/ f19 1 1828"/>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3120" h="1828">
                  <a:moveTo>
                    <a:pt x="f5" y="f2"/>
                  </a:moveTo>
                  <a:lnTo>
                    <a:pt x="f6" y="f7"/>
                  </a:lnTo>
                  <a:cubicBezTo>
                    <a:pt x="f8" y="f9"/>
                    <a:pt x="f10" y="f4"/>
                    <a:pt x="f11" y="f4"/>
                  </a:cubicBezTo>
                  <a:lnTo>
                    <a:pt x="f12" y="f4"/>
                  </a:lnTo>
                  <a:cubicBezTo>
                    <a:pt x="f13" y="f4"/>
                    <a:pt x="f14" y="f15"/>
                    <a:pt x="f3" y="f16"/>
                  </a:cubicBez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38" name="Google Shape;5989;p67">
            <a:extLst>
              <a:ext uri="{FF2B5EF4-FFF2-40B4-BE49-F238E27FC236}">
                <a16:creationId xmlns:a16="http://schemas.microsoft.com/office/drawing/2014/main" id="{83FA8B88-98F1-7434-9403-B59C2BFB4E77}"/>
              </a:ext>
            </a:extLst>
          </p:cNvPr>
          <p:cNvGrpSpPr/>
          <p:nvPr/>
        </p:nvGrpSpPr>
        <p:grpSpPr>
          <a:xfrm>
            <a:off x="8432706" y="5501963"/>
            <a:ext cx="496546" cy="485828"/>
            <a:chOff x="8432706" y="5501963"/>
            <a:chExt cx="496546" cy="485828"/>
          </a:xfrm>
        </p:grpSpPr>
        <p:sp>
          <p:nvSpPr>
            <p:cNvPr id="39" name="Google Shape;5990;p67">
              <a:extLst>
                <a:ext uri="{FF2B5EF4-FFF2-40B4-BE49-F238E27FC236}">
                  <a16:creationId xmlns:a16="http://schemas.microsoft.com/office/drawing/2014/main" id="{F969BAEB-7845-46E8-2B2A-7C9C61C12C10}"/>
                </a:ext>
              </a:extLst>
            </p:cNvPr>
            <p:cNvSpPr/>
            <p:nvPr/>
          </p:nvSpPr>
          <p:spPr>
            <a:xfrm>
              <a:off x="8586947" y="5501963"/>
              <a:ext cx="162735" cy="161245"/>
            </a:xfrm>
            <a:custGeom>
              <a:avLst/>
              <a:gdLst>
                <a:gd name="f0" fmla="val w"/>
                <a:gd name="f1" fmla="val h"/>
                <a:gd name="f2" fmla="val 0"/>
                <a:gd name="f3" fmla="val 4254"/>
                <a:gd name="f4" fmla="val 4215"/>
                <a:gd name="f5" fmla="val 2064"/>
                <a:gd name="f6" fmla="val 1"/>
                <a:gd name="f7" fmla="val 1954"/>
                <a:gd name="f8" fmla="val 1844"/>
                <a:gd name="f9" fmla="val 40"/>
                <a:gd name="f10" fmla="val 1765"/>
                <a:gd name="f11" fmla="val 119"/>
                <a:gd name="f12" fmla="val 1883"/>
                <a:gd name="f13" fmla="val 2332"/>
                <a:gd name="f14" fmla="val 4214"/>
                <a:gd name="f15" fmla="val 4096"/>
                <a:gd name="f16" fmla="val 2450"/>
                <a:gd name="f17" fmla="val 2293"/>
                <a:gd name="f18" fmla="val 2009"/>
                <a:gd name="f19" fmla="val 1852"/>
                <a:gd name="f20" fmla="val 2364"/>
                <a:gd name="f21" fmla="val 2285"/>
                <a:gd name="f22" fmla="val 2175"/>
                <a:gd name="f23" fmla="*/ f0 1 4254"/>
                <a:gd name="f24" fmla="*/ f1 1 4215"/>
                <a:gd name="f25" fmla="+- f4 0 f2"/>
                <a:gd name="f26" fmla="+- f3 0 f2"/>
                <a:gd name="f27" fmla="*/ f26 1 4254"/>
                <a:gd name="f28" fmla="*/ f25 1 4215"/>
                <a:gd name="f29" fmla="*/ f2 1 f27"/>
                <a:gd name="f30" fmla="*/ f3 1 f27"/>
                <a:gd name="f31" fmla="*/ f2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4254" h="4215">
                  <a:moveTo>
                    <a:pt x="f5" y="f6"/>
                  </a:moveTo>
                  <a:cubicBezTo>
                    <a:pt x="f7" y="f6"/>
                    <a:pt x="f8" y="f9"/>
                    <a:pt x="f10" y="f11"/>
                  </a:cubicBezTo>
                  <a:lnTo>
                    <a:pt x="f6" y="f12"/>
                  </a:lnTo>
                  <a:lnTo>
                    <a:pt x="f13" y="f14"/>
                  </a:lnTo>
                  <a:lnTo>
                    <a:pt x="f15" y="f16"/>
                  </a:lnTo>
                  <a:cubicBezTo>
                    <a:pt x="f3" y="f17"/>
                    <a:pt x="f3" y="f18"/>
                    <a:pt x="f15" y="f19"/>
                  </a:cubicBezTo>
                  <a:lnTo>
                    <a:pt x="f20" y="f11"/>
                  </a:lnTo>
                  <a:cubicBezTo>
                    <a:pt x="f21" y="f9"/>
                    <a:pt x="f22"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0" name="Google Shape;5991;p67">
              <a:extLst>
                <a:ext uri="{FF2B5EF4-FFF2-40B4-BE49-F238E27FC236}">
                  <a16:creationId xmlns:a16="http://schemas.microsoft.com/office/drawing/2014/main" id="{C0848DC2-A2B0-45CE-8072-8D775B243D78}"/>
                </a:ext>
              </a:extLst>
            </p:cNvPr>
            <p:cNvSpPr/>
            <p:nvPr/>
          </p:nvSpPr>
          <p:spPr>
            <a:xfrm>
              <a:off x="8765328" y="5679118"/>
              <a:ext cx="163924" cy="161245"/>
            </a:xfrm>
            <a:custGeom>
              <a:avLst/>
              <a:gdLst>
                <a:gd name="f0" fmla="val w"/>
                <a:gd name="f1" fmla="val h"/>
                <a:gd name="f2" fmla="val 0"/>
                <a:gd name="f3" fmla="val 4285"/>
                <a:gd name="f4" fmla="val 4215"/>
                <a:gd name="f5" fmla="val 2064"/>
                <a:gd name="f6" fmla="val 1"/>
                <a:gd name="f7" fmla="val 1954"/>
                <a:gd name="f8" fmla="val 1843"/>
                <a:gd name="f9" fmla="val 40"/>
                <a:gd name="f10" fmla="val 1765"/>
                <a:gd name="f11" fmla="val 119"/>
                <a:gd name="f12" fmla="val 1915"/>
                <a:gd name="f13" fmla="val 2300"/>
                <a:gd name="f14" fmla="val 4128"/>
                <a:gd name="f15" fmla="val 2482"/>
                <a:gd name="f16" fmla="val 2324"/>
                <a:gd name="f17" fmla="val 2072"/>
                <a:gd name="f18" fmla="val 2363"/>
                <a:gd name="f19" fmla="val 2285"/>
                <a:gd name="f20" fmla="val 2174"/>
                <a:gd name="f21" fmla="*/ f0 1 4285"/>
                <a:gd name="f22" fmla="*/ f1 1 4215"/>
                <a:gd name="f23" fmla="+- f4 0 f2"/>
                <a:gd name="f24" fmla="+- f3 0 f2"/>
                <a:gd name="f25" fmla="*/ f24 1 4285"/>
                <a:gd name="f26" fmla="*/ f23 1 4215"/>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4285" h="4215">
                  <a:moveTo>
                    <a:pt x="f5" y="f6"/>
                  </a:moveTo>
                  <a:cubicBezTo>
                    <a:pt x="f7" y="f6"/>
                    <a:pt x="f8" y="f9"/>
                    <a:pt x="f10" y="f11"/>
                  </a:cubicBezTo>
                  <a:lnTo>
                    <a:pt x="f2" y="f12"/>
                  </a:lnTo>
                  <a:lnTo>
                    <a:pt x="f13" y="f4"/>
                  </a:lnTo>
                  <a:lnTo>
                    <a:pt x="f14" y="f15"/>
                  </a:lnTo>
                  <a:cubicBezTo>
                    <a:pt x="f3" y="f16"/>
                    <a:pt x="f3" y="f17"/>
                    <a:pt x="f14" y="f12"/>
                  </a:cubicBezTo>
                  <a:lnTo>
                    <a:pt x="f18" y="f11"/>
                  </a:lnTo>
                  <a:cubicBezTo>
                    <a:pt x="f19" y="f9"/>
                    <a:pt x="f2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1" name="Google Shape;5992;p67">
              <a:extLst>
                <a:ext uri="{FF2B5EF4-FFF2-40B4-BE49-F238E27FC236}">
                  <a16:creationId xmlns:a16="http://schemas.microsoft.com/office/drawing/2014/main" id="{CAB128C5-095F-1B5B-B0E6-9AC22C4D4202}"/>
                </a:ext>
              </a:extLst>
            </p:cNvPr>
            <p:cNvSpPr/>
            <p:nvPr/>
          </p:nvSpPr>
          <p:spPr>
            <a:xfrm>
              <a:off x="8432706" y="5598093"/>
              <a:ext cx="401366" cy="389698"/>
            </a:xfrm>
            <a:custGeom>
              <a:avLst/>
              <a:gdLst>
                <a:gd name="f0" fmla="val w"/>
                <a:gd name="f1" fmla="val h"/>
                <a:gd name="f2" fmla="val 0"/>
                <a:gd name="f3" fmla="val 10492"/>
                <a:gd name="f4" fmla="val 10187"/>
                <a:gd name="f5" fmla="val 3497"/>
                <a:gd name="f6" fmla="val 1764"/>
                <a:gd name="f7" fmla="val 1733"/>
                <a:gd name="f8" fmla="val 1166"/>
                <a:gd name="f9" fmla="val 2332"/>
                <a:gd name="f10" fmla="val 725"/>
                <a:gd name="f11" fmla="val 3088"/>
                <a:gd name="f12" fmla="val 504"/>
                <a:gd name="f13" fmla="val 3812"/>
                <a:gd name="f14" fmla="val 5514"/>
                <a:gd name="f15" fmla="val 410"/>
                <a:gd name="f16" fmla="val 7404"/>
                <a:gd name="f17" fmla="val 8759"/>
                <a:gd name="f18" fmla="val 2667"/>
                <a:gd name="f19" fmla="val 9661"/>
                <a:gd name="f20" fmla="val 3919"/>
                <a:gd name="f21" fmla="val 5273"/>
                <a:gd name="f22" fmla="val 5384"/>
                <a:gd name="f23" fmla="val 5496"/>
                <a:gd name="f24" fmla="val 10183"/>
                <a:gd name="f25" fmla="val 5608"/>
                <a:gd name="f26" fmla="val 10176"/>
                <a:gd name="f27" fmla="val 6679"/>
                <a:gd name="f28" fmla="val 10082"/>
                <a:gd name="f29" fmla="val 7876"/>
                <a:gd name="f30" fmla="val 9609"/>
                <a:gd name="f31" fmla="val 8758"/>
                <a:gd name="f32" fmla="val 10491"/>
                <a:gd name="f33" fmla="val 7026"/>
                <a:gd name="f34" fmla="val 8191"/>
                <a:gd name="f35" fmla="val 4694"/>
                <a:gd name="f36" fmla="val 6396"/>
                <a:gd name="f37" fmla="val 6077"/>
                <a:gd name="f38" fmla="val 6715"/>
                <a:gd name="f39" fmla="val 5645"/>
                <a:gd name="f40" fmla="val 6880"/>
                <a:gd name="f41" fmla="val 5214"/>
                <a:gd name="f42" fmla="val 4794"/>
                <a:gd name="f43" fmla="val 4375"/>
                <a:gd name="f44" fmla="val 6722"/>
                <a:gd name="f45" fmla="val 4064"/>
                <a:gd name="f46" fmla="val 3434"/>
                <a:gd name="f47" fmla="val 5766"/>
                <a:gd name="f48" fmla="val 5797"/>
                <a:gd name="f49" fmla="*/ f0 1 10492"/>
                <a:gd name="f50" fmla="*/ f1 1 10187"/>
                <a:gd name="f51" fmla="+- f4 0 f2"/>
                <a:gd name="f52" fmla="+- f3 0 f2"/>
                <a:gd name="f53" fmla="*/ f52 1 10492"/>
                <a:gd name="f54" fmla="*/ f51 1 10187"/>
                <a:gd name="f55" fmla="*/ f2 1 f53"/>
                <a:gd name="f56" fmla="*/ f3 1 f53"/>
                <a:gd name="f57" fmla="*/ f2 1 f54"/>
                <a:gd name="f58" fmla="*/ f4 1 f54"/>
                <a:gd name="f59" fmla="*/ f55 f49 1"/>
                <a:gd name="f60" fmla="*/ f56 f49 1"/>
                <a:gd name="f61" fmla="*/ f58 f50 1"/>
                <a:gd name="f62" fmla="*/ f57 f50 1"/>
              </a:gdLst>
              <a:ahLst/>
              <a:cxnLst>
                <a:cxn ang="3cd4">
                  <a:pos x="hc" y="t"/>
                </a:cxn>
                <a:cxn ang="0">
                  <a:pos x="r" y="vc"/>
                </a:cxn>
                <a:cxn ang="cd4">
                  <a:pos x="hc" y="b"/>
                </a:cxn>
                <a:cxn ang="cd2">
                  <a:pos x="l" y="vc"/>
                </a:cxn>
              </a:cxnLst>
              <a:rect l="f59" t="f62" r="f60" b="f61"/>
              <a:pathLst>
                <a:path w="10492" h="10187">
                  <a:moveTo>
                    <a:pt x="f5" y="f2"/>
                  </a:moveTo>
                  <a:lnTo>
                    <a:pt x="f6" y="f7"/>
                  </a:lnTo>
                  <a:cubicBezTo>
                    <a:pt x="f8" y="f9"/>
                    <a:pt x="f10" y="f11"/>
                    <a:pt x="f12" y="f13"/>
                  </a:cubicBezTo>
                  <a:cubicBezTo>
                    <a:pt x="f2" y="f14"/>
                    <a:pt x="f15" y="f16"/>
                    <a:pt x="f6" y="f17"/>
                  </a:cubicBezTo>
                  <a:cubicBezTo>
                    <a:pt x="f18" y="f19"/>
                    <a:pt x="f20" y="f4"/>
                    <a:pt x="f21" y="f4"/>
                  </a:cubicBezTo>
                  <a:cubicBezTo>
                    <a:pt x="f22" y="f4"/>
                    <a:pt x="f23" y="f24"/>
                    <a:pt x="f25" y="f26"/>
                  </a:cubicBezTo>
                  <a:cubicBezTo>
                    <a:pt x="f27" y="f28"/>
                    <a:pt x="f29" y="f30"/>
                    <a:pt x="f31" y="f17"/>
                  </a:cubicBezTo>
                  <a:lnTo>
                    <a:pt x="f32" y="f33"/>
                  </a:lnTo>
                  <a:lnTo>
                    <a:pt x="f34" y="f35"/>
                  </a:lnTo>
                  <a:lnTo>
                    <a:pt x="f36" y="f36"/>
                  </a:lnTo>
                  <a:cubicBezTo>
                    <a:pt x="f37" y="f38"/>
                    <a:pt x="f39" y="f40"/>
                    <a:pt x="f41" y="f40"/>
                  </a:cubicBezTo>
                  <a:cubicBezTo>
                    <a:pt x="f42" y="f40"/>
                    <a:pt x="f43" y="f44"/>
                    <a:pt x="f45" y="f36"/>
                  </a:cubicBezTo>
                  <a:cubicBezTo>
                    <a:pt x="f46" y="f47"/>
                    <a:pt x="f46" y="f35"/>
                    <a:pt x="f45" y="f45"/>
                  </a:cubicBezTo>
                  <a:lnTo>
                    <a:pt x="f48" y="f9"/>
                  </a:ln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42" name="Google Shape;6007;p67">
            <a:extLst>
              <a:ext uri="{FF2B5EF4-FFF2-40B4-BE49-F238E27FC236}">
                <a16:creationId xmlns:a16="http://schemas.microsoft.com/office/drawing/2014/main" id="{0A5CB8FB-5C90-D4B8-D30E-98CD9C1C19A3}"/>
              </a:ext>
            </a:extLst>
          </p:cNvPr>
          <p:cNvGrpSpPr/>
          <p:nvPr/>
        </p:nvGrpSpPr>
        <p:grpSpPr>
          <a:xfrm>
            <a:off x="5285552" y="5542717"/>
            <a:ext cx="469690" cy="475689"/>
            <a:chOff x="5285552" y="5542717"/>
            <a:chExt cx="469690" cy="475689"/>
          </a:xfrm>
        </p:grpSpPr>
        <p:sp>
          <p:nvSpPr>
            <p:cNvPr id="43" name="Google Shape;6008;p67">
              <a:extLst>
                <a:ext uri="{FF2B5EF4-FFF2-40B4-BE49-F238E27FC236}">
                  <a16:creationId xmlns:a16="http://schemas.microsoft.com/office/drawing/2014/main" id="{AE461DCD-8610-7CE8-3205-DBC35EEDD9AC}"/>
                </a:ext>
              </a:extLst>
            </p:cNvPr>
            <p:cNvSpPr/>
            <p:nvPr/>
          </p:nvSpPr>
          <p:spPr>
            <a:xfrm>
              <a:off x="5285552" y="5542717"/>
              <a:ext cx="469690" cy="475689"/>
            </a:xfrm>
            <a:custGeom>
              <a:avLst/>
              <a:gdLst>
                <a:gd name="f0" fmla="val w"/>
                <a:gd name="f1" fmla="val h"/>
                <a:gd name="f2" fmla="val 0"/>
                <a:gd name="f3" fmla="val 12278"/>
                <a:gd name="f4" fmla="val 12435"/>
                <a:gd name="f5" fmla="val 5905"/>
                <a:gd name="f6" fmla="val 860"/>
                <a:gd name="f7" fmla="val 6421"/>
                <a:gd name="f8" fmla="val 6926"/>
                <a:gd name="f9" fmla="val 1412"/>
                <a:gd name="f10" fmla="val 7341"/>
                <a:gd name="f11" fmla="val 2467"/>
                <a:gd name="f12" fmla="val 6837"/>
                <a:gd name="f13" fmla="val 2593"/>
                <a:gd name="f14" fmla="val 6365"/>
                <a:gd name="f15" fmla="val 2782"/>
                <a:gd name="f16" fmla="val 5892"/>
                <a:gd name="f17" fmla="val 3003"/>
                <a:gd name="f18" fmla="val 5419"/>
                <a:gd name="f19" fmla="val 4947"/>
                <a:gd name="f20" fmla="val 4443"/>
                <a:gd name="f21" fmla="val 4893"/>
                <a:gd name="f22" fmla="val 1381"/>
                <a:gd name="f23" fmla="val 5404"/>
                <a:gd name="f24" fmla="val 4191"/>
                <a:gd name="f25" fmla="val 3255"/>
                <a:gd name="f26" fmla="val 3349"/>
                <a:gd name="f27" fmla="val 4632"/>
                <a:gd name="f28" fmla="val 3381"/>
                <a:gd name="f29" fmla="val 4884"/>
                <a:gd name="f30" fmla="val 3475"/>
                <a:gd name="f31" fmla="val 4726"/>
                <a:gd name="f32" fmla="val 3538"/>
                <a:gd name="f33" fmla="val 4600"/>
                <a:gd name="f34" fmla="val 3601"/>
                <a:gd name="f35" fmla="val 3696"/>
                <a:gd name="f36" fmla="val 4285"/>
                <a:gd name="f37" fmla="val 3790"/>
                <a:gd name="f38" fmla="val 4159"/>
                <a:gd name="f39" fmla="val 3853"/>
                <a:gd name="f40" fmla="val 4002"/>
                <a:gd name="f41" fmla="val 3948"/>
                <a:gd name="f42" fmla="val 4096"/>
                <a:gd name="f43" fmla="val 3727"/>
                <a:gd name="f44" fmla="val 3507"/>
                <a:gd name="f45" fmla="val 7625"/>
                <a:gd name="f46" fmla="val 3318"/>
                <a:gd name="f47" fmla="val 7688"/>
                <a:gd name="f48" fmla="val 7751"/>
                <a:gd name="f49" fmla="val 7782"/>
                <a:gd name="f50" fmla="val 3979"/>
                <a:gd name="f51" fmla="val 7499"/>
                <a:gd name="f52" fmla="val 7247"/>
                <a:gd name="f53" fmla="val 3633"/>
                <a:gd name="f54" fmla="val 6963"/>
                <a:gd name="f55" fmla="val 7184"/>
                <a:gd name="f56" fmla="val 3412"/>
                <a:gd name="f57" fmla="val 7404"/>
                <a:gd name="f58" fmla="val 2611"/>
                <a:gd name="f59" fmla="val 3034"/>
                <a:gd name="f60" fmla="val 2846"/>
                <a:gd name="f61" fmla="val 3110"/>
                <a:gd name="f62" fmla="val 3054"/>
                <a:gd name="f63" fmla="val 3403"/>
                <a:gd name="f64" fmla="val 3097"/>
                <a:gd name="f65" fmla="val 3309"/>
                <a:gd name="f66" fmla="val 3570"/>
                <a:gd name="f67" fmla="val 3183"/>
                <a:gd name="f68" fmla="val 4042"/>
                <a:gd name="f69" fmla="val 3151"/>
                <a:gd name="f70" fmla="val 4609"/>
                <a:gd name="f71" fmla="val 2742"/>
                <a:gd name="f72" fmla="val 4924"/>
                <a:gd name="f73" fmla="val 2363"/>
                <a:gd name="f74" fmla="val 5240"/>
                <a:gd name="f75" fmla="val 1954"/>
                <a:gd name="f76" fmla="val 5586"/>
                <a:gd name="f77" fmla="val 712"/>
                <a:gd name="f78" fmla="val 4068"/>
                <a:gd name="f79" fmla="val 945"/>
                <a:gd name="f80" fmla="val 9301"/>
                <a:gd name="f81" fmla="val 3075"/>
                <a:gd name="f82" fmla="val 10879"/>
                <a:gd name="f83" fmla="val 11079"/>
                <a:gd name="f84" fmla="val 4102"/>
                <a:gd name="f85" fmla="val 9862"/>
                <a:gd name="f86" fmla="val 5618"/>
                <a:gd name="f87" fmla="val 9515"/>
                <a:gd name="f88" fmla="val 5271"/>
                <a:gd name="f89" fmla="val 9137"/>
                <a:gd name="f90" fmla="val 8696"/>
                <a:gd name="f91" fmla="val 4641"/>
                <a:gd name="f92" fmla="val 8601"/>
                <a:gd name="f93" fmla="val 4137"/>
                <a:gd name="f94" fmla="val 8538"/>
                <a:gd name="f95" fmla="val 8412"/>
                <a:gd name="f96" fmla="val 3160"/>
                <a:gd name="f97" fmla="val 8746"/>
                <a:gd name="f98" fmla="val 3102"/>
                <a:gd name="f99" fmla="val 9042"/>
                <a:gd name="f100" fmla="val 8822"/>
                <a:gd name="f101" fmla="val 5744"/>
                <a:gd name="f102" fmla="val 9011"/>
                <a:gd name="f103" fmla="val 5901"/>
                <a:gd name="f104" fmla="val 9169"/>
                <a:gd name="f105" fmla="val 6059"/>
                <a:gd name="f106" fmla="val 9326"/>
                <a:gd name="f107" fmla="val 6216"/>
                <a:gd name="f108" fmla="val 6374"/>
                <a:gd name="f109" fmla="val 8980"/>
                <a:gd name="f110" fmla="val 6531"/>
                <a:gd name="f111" fmla="val 6689"/>
                <a:gd name="f112" fmla="val 3025"/>
                <a:gd name="f113" fmla="val 5775"/>
                <a:gd name="f114" fmla="val 6720"/>
                <a:gd name="f115" fmla="val 2836"/>
                <a:gd name="f116" fmla="val 6563"/>
                <a:gd name="f117" fmla="val 2679"/>
                <a:gd name="f118" fmla="val 6405"/>
                <a:gd name="f119" fmla="val 2521"/>
                <a:gd name="f120" fmla="val 6248"/>
                <a:gd name="f121" fmla="val 6090"/>
                <a:gd name="f122" fmla="val 2868"/>
                <a:gd name="f123" fmla="val 5933"/>
                <a:gd name="f124" fmla="val 3885"/>
                <a:gd name="f125" fmla="val 6617"/>
                <a:gd name="f126" fmla="val 4200"/>
                <a:gd name="f127" fmla="val 7278"/>
                <a:gd name="f128" fmla="val 7908"/>
                <a:gd name="f129" fmla="val 5082"/>
                <a:gd name="f130" fmla="val 8003"/>
                <a:gd name="f131" fmla="val 5838"/>
                <a:gd name="f132" fmla="val 6626"/>
                <a:gd name="f133" fmla="val 7413"/>
                <a:gd name="f134" fmla="val 7823"/>
                <a:gd name="f135" fmla="val 6585"/>
                <a:gd name="f136" fmla="val 8232"/>
                <a:gd name="f137" fmla="val 8579"/>
                <a:gd name="f138" fmla="val 5545"/>
                <a:gd name="f139" fmla="val 8421"/>
                <a:gd name="f140" fmla="val 5230"/>
                <a:gd name="f141" fmla="val 8043"/>
                <a:gd name="f142" fmla="val 4537"/>
                <a:gd name="f143" fmla="val 7634"/>
                <a:gd name="f144" fmla="val 3876"/>
                <a:gd name="f145" fmla="val 3844"/>
                <a:gd name="f146" fmla="val 6657"/>
                <a:gd name="f147" fmla="val 5870"/>
                <a:gd name="f148" fmla="val 4830"/>
                <a:gd name="f149" fmla="val 4452"/>
                <a:gd name="f150" fmla="val 4263"/>
                <a:gd name="f151" fmla="val 5577"/>
                <a:gd name="f152" fmla="val 4033"/>
                <a:gd name="f153" fmla="val 8516"/>
                <a:gd name="f154" fmla="val 4317"/>
                <a:gd name="f155" fmla="val 8674"/>
                <a:gd name="f156" fmla="val 4474"/>
                <a:gd name="f157" fmla="val 8737"/>
                <a:gd name="f158" fmla="val 8831"/>
                <a:gd name="f159" fmla="val 4758"/>
                <a:gd name="f160" fmla="val 8894"/>
                <a:gd name="f161" fmla="val 4915"/>
                <a:gd name="f162" fmla="val 8989"/>
                <a:gd name="f163" fmla="val 4663"/>
                <a:gd name="f164" fmla="val 9052"/>
                <a:gd name="f165" fmla="val 9146"/>
                <a:gd name="f166" fmla="val 4254"/>
                <a:gd name="f167" fmla="val 9178"/>
                <a:gd name="f168" fmla="val 8926"/>
                <a:gd name="f169" fmla="val 9083"/>
                <a:gd name="f170" fmla="val 6846"/>
                <a:gd name="f171" fmla="val 2300"/>
                <a:gd name="f172" fmla="val 7193"/>
                <a:gd name="f173" fmla="val 2710"/>
                <a:gd name="f174" fmla="val 7571"/>
                <a:gd name="f175" fmla="val 3214"/>
                <a:gd name="f176" fmla="val 8358"/>
                <a:gd name="f177" fmla="val 8863"/>
                <a:gd name="f178" fmla="val 9335"/>
                <a:gd name="f179" fmla="val 3090"/>
                <a:gd name="f180" fmla="val 9388"/>
                <a:gd name="f181" fmla="val 2806"/>
                <a:gd name="f182" fmla="val 9414"/>
                <a:gd name="f183" fmla="val 2555"/>
                <a:gd name="f184" fmla="val 1015"/>
                <a:gd name="f185" fmla="val 681"/>
                <a:gd name="f186" fmla="val 8445"/>
                <a:gd name="f187" fmla="val 9925"/>
                <a:gd name="f188" fmla="val 11167"/>
                <a:gd name="f189" fmla="val 8392"/>
                <a:gd name="f190" fmla="val 10934"/>
                <a:gd name="f191" fmla="val 9430"/>
                <a:gd name="f192" fmla="val 9267"/>
                <a:gd name="f193" fmla="val 9032"/>
                <a:gd name="f194" fmla="val 8768"/>
                <a:gd name="f195" fmla="val 9410"/>
                <a:gd name="f196" fmla="val 8475"/>
                <a:gd name="f197" fmla="val 9367"/>
                <a:gd name="f198" fmla="val 8664"/>
                <a:gd name="f199" fmla="val 8390"/>
                <a:gd name="f200" fmla="val 8727"/>
                <a:gd name="f201" fmla="val 7508"/>
                <a:gd name="f202" fmla="val 5924"/>
                <a:gd name="f203" fmla="val 9461"/>
                <a:gd name="f204" fmla="val 6396"/>
                <a:gd name="f205" fmla="val 9650"/>
                <a:gd name="f206" fmla="val 6869"/>
                <a:gd name="f207" fmla="val 9839"/>
                <a:gd name="f208" fmla="val 9965"/>
                <a:gd name="f209" fmla="val 6962"/>
                <a:gd name="f210" fmla="val 11056"/>
                <a:gd name="f211" fmla="val 6440"/>
                <a:gd name="f212" fmla="val 11607"/>
                <a:gd name="f213" fmla="val 5922"/>
                <a:gd name="f214" fmla="val 5408"/>
                <a:gd name="f215" fmla="val 4898"/>
                <a:gd name="f216" fmla="val 11064"/>
                <a:gd name="f217" fmla="val 4978"/>
                <a:gd name="f218" fmla="val 5451"/>
                <a:gd name="f219" fmla="val 5931"/>
                <a:gd name="f220" fmla="val 1"/>
                <a:gd name="f221" fmla="val 5817"/>
                <a:gd name="f222" fmla="val 5699"/>
                <a:gd name="f223" fmla="val 14"/>
                <a:gd name="f224" fmla="val 41"/>
                <a:gd name="f225" fmla="val 262"/>
                <a:gd name="f226" fmla="val 1333"/>
                <a:gd name="f227" fmla="val 3655"/>
                <a:gd name="f228" fmla="val 2278"/>
                <a:gd name="f229" fmla="val 3326"/>
                <a:gd name="f230" fmla="val 2223"/>
                <a:gd name="f231" fmla="val 2973"/>
                <a:gd name="f232" fmla="val 2187"/>
                <a:gd name="f233" fmla="val 2624"/>
                <a:gd name="f234" fmla="val 1770"/>
                <a:gd name="f235" fmla="val 939"/>
                <a:gd name="f236" fmla="val 2404"/>
                <a:gd name="f237" fmla="val 536"/>
                <a:gd name="f238" fmla="val 4074"/>
                <a:gd name="f239" fmla="val 662"/>
                <a:gd name="f240" fmla="val 5334"/>
                <a:gd name="f241" fmla="val 1387"/>
                <a:gd name="f242" fmla="val 788"/>
                <a:gd name="f243" fmla="val 6972"/>
                <a:gd name="f244" fmla="val 158"/>
                <a:gd name="f245" fmla="val 379"/>
                <a:gd name="f246" fmla="val 599"/>
                <a:gd name="f247" fmla="val 1166"/>
                <a:gd name="f248" fmla="val 10028"/>
                <a:gd name="f249" fmla="val 1922"/>
                <a:gd name="f250" fmla="val 10186"/>
                <a:gd name="f251" fmla="val 2157"/>
                <a:gd name="f252" fmla="val 10241"/>
                <a:gd name="f253" fmla="val 2410"/>
                <a:gd name="f254" fmla="val 10266"/>
                <a:gd name="f255" fmla="val 2668"/>
                <a:gd name="f256" fmla="val 2998"/>
                <a:gd name="f257" fmla="val 3337"/>
                <a:gd name="f258" fmla="val 10225"/>
                <a:gd name="f259" fmla="val 10154"/>
                <a:gd name="f260" fmla="val 4221"/>
                <a:gd name="f261" fmla="val 11678"/>
                <a:gd name="f262" fmla="val 5076"/>
                <a:gd name="f263" fmla="val 12434"/>
                <a:gd name="f264" fmla="val 5929"/>
                <a:gd name="f265" fmla="val 6786"/>
                <a:gd name="f266" fmla="val 7639"/>
                <a:gd name="f267" fmla="val 11670"/>
                <a:gd name="f268" fmla="val 8192"/>
                <a:gd name="f269" fmla="val 8550"/>
                <a:gd name="f270" fmla="val 10215"/>
                <a:gd name="f271" fmla="val 8882"/>
                <a:gd name="f272" fmla="val 10243"/>
                <a:gd name="f273" fmla="val 9186"/>
                <a:gd name="f274" fmla="val 11589"/>
                <a:gd name="f275" fmla="val 8453"/>
                <a:gd name="f276" fmla="val 10460"/>
                <a:gd name="f277" fmla="val 12272"/>
                <a:gd name="f278" fmla="val 4014"/>
                <a:gd name="f279" fmla="val 11618"/>
                <a:gd name="f280" fmla="val 2182"/>
                <a:gd name="f281" fmla="val 9217"/>
                <a:gd name="f282" fmla="val 8904"/>
                <a:gd name="f283" fmla="val 8562"/>
                <a:gd name="f284" fmla="val 2213"/>
                <a:gd name="f285" fmla="val 7765"/>
                <a:gd name="f286" fmla="val 1139"/>
                <a:gd name="f287" fmla="val 7004"/>
                <a:gd name="f288" fmla="*/ f0 1 12278"/>
                <a:gd name="f289" fmla="*/ f1 1 12435"/>
                <a:gd name="f290" fmla="+- f4 0 f2"/>
                <a:gd name="f291" fmla="+- f3 0 f2"/>
                <a:gd name="f292" fmla="*/ f291 1 12278"/>
                <a:gd name="f293" fmla="*/ f290 1 12435"/>
                <a:gd name="f294" fmla="*/ f2 1 f292"/>
                <a:gd name="f295" fmla="*/ f3 1 f292"/>
                <a:gd name="f296" fmla="*/ f2 1 f293"/>
                <a:gd name="f297" fmla="*/ f4 1 f293"/>
                <a:gd name="f298" fmla="*/ f294 f288 1"/>
                <a:gd name="f299" fmla="*/ f295 f288 1"/>
                <a:gd name="f300" fmla="*/ f297 f289 1"/>
                <a:gd name="f301" fmla="*/ f296 f289 1"/>
              </a:gdLst>
              <a:ahLst/>
              <a:cxnLst>
                <a:cxn ang="3cd4">
                  <a:pos x="hc" y="t"/>
                </a:cxn>
                <a:cxn ang="0">
                  <a:pos x="r" y="vc"/>
                </a:cxn>
                <a:cxn ang="cd4">
                  <a:pos x="hc" y="b"/>
                </a:cxn>
                <a:cxn ang="cd2">
                  <a:pos x="l" y="vc"/>
                </a:cxn>
              </a:cxnLst>
              <a:rect l="f298" t="f301" r="f299" b="f300"/>
              <a:pathLst>
                <a:path w="12278" h="12435">
                  <a:moveTo>
                    <a:pt x="f5" y="f6"/>
                  </a:moveTo>
                  <a:cubicBezTo>
                    <a:pt x="f7" y="f6"/>
                    <a:pt x="f8" y="f9"/>
                    <a:pt x="f10" y="f11"/>
                  </a:cubicBezTo>
                  <a:cubicBezTo>
                    <a:pt x="f12" y="f13"/>
                    <a:pt x="f14" y="f15"/>
                    <a:pt x="f16" y="f17"/>
                  </a:cubicBezTo>
                  <a:cubicBezTo>
                    <a:pt x="f18" y="f15"/>
                    <a:pt x="f19" y="f13"/>
                    <a:pt x="f20" y="f11"/>
                  </a:cubicBezTo>
                  <a:cubicBezTo>
                    <a:pt x="f21" y="f22"/>
                    <a:pt x="f23" y="f6"/>
                    <a:pt x="f5" y="f6"/>
                  </a:cubicBezTo>
                  <a:close/>
                  <a:moveTo>
                    <a:pt x="f24" y="f25"/>
                  </a:moveTo>
                  <a:cubicBezTo>
                    <a:pt x="f20" y="f26"/>
                    <a:pt x="f27" y="f28"/>
                    <a:pt x="f29" y="f30"/>
                  </a:cubicBezTo>
                  <a:cubicBezTo>
                    <a:pt x="f31" y="f32"/>
                    <a:pt x="f33" y="f34"/>
                    <a:pt x="f20" y="f35"/>
                  </a:cubicBezTo>
                  <a:cubicBezTo>
                    <a:pt x="f36" y="f37"/>
                    <a:pt x="f38" y="f39"/>
                    <a:pt x="f40" y="f41"/>
                  </a:cubicBezTo>
                  <a:cubicBezTo>
                    <a:pt x="f42" y="f43"/>
                    <a:pt x="f38" y="f44"/>
                    <a:pt x="f24" y="f25"/>
                  </a:cubicBezTo>
                  <a:close/>
                  <a:moveTo>
                    <a:pt x="f45" y="f46"/>
                  </a:moveTo>
                  <a:cubicBezTo>
                    <a:pt x="f47" y="f44"/>
                    <a:pt x="f48" y="f43"/>
                    <a:pt x="f49" y="f50"/>
                  </a:cubicBezTo>
                  <a:cubicBezTo>
                    <a:pt x="f51" y="f37"/>
                    <a:pt x="f52" y="f53"/>
                    <a:pt x="f54" y="f44"/>
                  </a:cubicBezTo>
                  <a:cubicBezTo>
                    <a:pt x="f55" y="f56"/>
                    <a:pt x="f57" y="f26"/>
                    <a:pt x="f45" y="f46"/>
                  </a:cubicBezTo>
                  <a:close/>
                  <a:moveTo>
                    <a:pt x="f58" y="f59"/>
                  </a:moveTo>
                  <a:cubicBezTo>
                    <a:pt x="f60" y="f59"/>
                    <a:pt x="f61" y="f62"/>
                    <a:pt x="f63" y="f64"/>
                  </a:cubicBezTo>
                  <a:cubicBezTo>
                    <a:pt x="f65" y="f66"/>
                    <a:pt x="f67" y="f68"/>
                    <a:pt x="f69" y="f70"/>
                  </a:cubicBezTo>
                  <a:cubicBezTo>
                    <a:pt x="f71" y="f72"/>
                    <a:pt x="f73" y="f74"/>
                    <a:pt x="f75" y="f76"/>
                  </a:cubicBezTo>
                  <a:cubicBezTo>
                    <a:pt x="f77" y="f78"/>
                    <a:pt x="f79" y="f59"/>
                    <a:pt x="f58" y="f59"/>
                  </a:cubicBezTo>
                  <a:close/>
                  <a:moveTo>
                    <a:pt x="f80" y="f81"/>
                  </a:moveTo>
                  <a:cubicBezTo>
                    <a:pt x="f82" y="f81"/>
                    <a:pt x="f83" y="f84"/>
                    <a:pt x="f85" y="f86"/>
                  </a:cubicBezTo>
                  <a:cubicBezTo>
                    <a:pt x="f87" y="f88"/>
                    <a:pt x="f89" y="f72"/>
                    <a:pt x="f90" y="f91"/>
                  </a:cubicBezTo>
                  <a:cubicBezTo>
                    <a:pt x="f92" y="f93"/>
                    <a:pt x="f94" y="f34"/>
                    <a:pt x="f95" y="f96"/>
                  </a:cubicBezTo>
                  <a:cubicBezTo>
                    <a:pt x="f97" y="f98"/>
                    <a:pt x="f99" y="f81"/>
                    <a:pt x="f80" y="f81"/>
                  </a:cubicBezTo>
                  <a:close/>
                  <a:moveTo>
                    <a:pt x="f100" y="f101"/>
                  </a:moveTo>
                  <a:cubicBezTo>
                    <a:pt x="f102" y="f103"/>
                    <a:pt x="f104" y="f105"/>
                    <a:pt x="f106" y="f107"/>
                  </a:cubicBezTo>
                  <a:cubicBezTo>
                    <a:pt x="f104" y="f108"/>
                    <a:pt x="f109" y="f110"/>
                    <a:pt x="f100" y="f111"/>
                  </a:cubicBezTo>
                  <a:lnTo>
                    <a:pt x="f100" y="f101"/>
                  </a:lnTo>
                  <a:close/>
                  <a:moveTo>
                    <a:pt x="f112" y="f113"/>
                  </a:moveTo>
                  <a:lnTo>
                    <a:pt x="f112" y="f114"/>
                  </a:lnTo>
                  <a:cubicBezTo>
                    <a:pt x="f115" y="f116"/>
                    <a:pt x="f117" y="f118"/>
                    <a:pt x="f119" y="f120"/>
                  </a:cubicBezTo>
                  <a:cubicBezTo>
                    <a:pt x="f117" y="f121"/>
                    <a:pt x="f122" y="f123"/>
                    <a:pt x="f112" y="f113"/>
                  </a:cubicBezTo>
                  <a:close/>
                  <a:moveTo>
                    <a:pt x="f16" y="f124"/>
                  </a:moveTo>
                  <a:cubicBezTo>
                    <a:pt x="f125" y="f126"/>
                    <a:pt x="f127" y="f70"/>
                    <a:pt x="f128" y="f129"/>
                  </a:cubicBezTo>
                  <a:cubicBezTo>
                    <a:pt x="f130" y="f131"/>
                    <a:pt x="f130" y="f132"/>
                    <a:pt x="f128" y="f133"/>
                  </a:cubicBezTo>
                  <a:cubicBezTo>
                    <a:pt x="f127" y="f134"/>
                    <a:pt x="f135" y="f136"/>
                    <a:pt x="f16" y="f137"/>
                  </a:cubicBezTo>
                  <a:cubicBezTo>
                    <a:pt x="f138" y="f139"/>
                    <a:pt x="f140" y="f136"/>
                    <a:pt x="f29" y="f141"/>
                  </a:cubicBezTo>
                  <a:cubicBezTo>
                    <a:pt x="f142" y="f134"/>
                    <a:pt x="f24" y="f143"/>
                    <a:pt x="f144" y="f133"/>
                  </a:cubicBezTo>
                  <a:cubicBezTo>
                    <a:pt x="f145" y="f146"/>
                    <a:pt x="f145" y="f147"/>
                    <a:pt x="f144" y="f129"/>
                  </a:cubicBezTo>
                  <a:cubicBezTo>
                    <a:pt x="f24" y="f148"/>
                    <a:pt x="f142" y="f91"/>
                    <a:pt x="f29" y="f149"/>
                  </a:cubicBezTo>
                  <a:cubicBezTo>
                    <a:pt x="f140" y="f150"/>
                    <a:pt x="f151" y="f68"/>
                    <a:pt x="f16" y="f124"/>
                  </a:cubicBezTo>
                  <a:close/>
                  <a:moveTo>
                    <a:pt x="f152" y="f153"/>
                  </a:moveTo>
                  <a:cubicBezTo>
                    <a:pt x="f38" y="f137"/>
                    <a:pt x="f154" y="f155"/>
                    <a:pt x="f156" y="f157"/>
                  </a:cubicBezTo>
                  <a:cubicBezTo>
                    <a:pt x="f27" y="f158"/>
                    <a:pt x="f159" y="f160"/>
                    <a:pt x="f161" y="f162"/>
                  </a:cubicBezTo>
                  <a:cubicBezTo>
                    <a:pt x="f163" y="f164"/>
                    <a:pt x="f156" y="f165"/>
                    <a:pt x="f166" y="f167"/>
                  </a:cubicBezTo>
                  <a:cubicBezTo>
                    <a:pt x="f38" y="f168"/>
                    <a:pt x="f42" y="f157"/>
                    <a:pt x="f152" y="f153"/>
                  </a:cubicBezTo>
                  <a:close/>
                  <a:moveTo>
                    <a:pt x="f49" y="f153"/>
                  </a:moveTo>
                  <a:cubicBezTo>
                    <a:pt x="f48" y="f157"/>
                    <a:pt x="f47" y="f162"/>
                    <a:pt x="f45" y="f167"/>
                  </a:cubicBezTo>
                  <a:cubicBezTo>
                    <a:pt x="f57" y="f169"/>
                    <a:pt x="f55" y="f164"/>
                    <a:pt x="f54" y="f162"/>
                  </a:cubicBezTo>
                  <a:cubicBezTo>
                    <a:pt x="f127" y="f158"/>
                    <a:pt x="f51" y="f155"/>
                    <a:pt x="f49" y="f153"/>
                  </a:cubicBezTo>
                  <a:close/>
                  <a:moveTo>
                    <a:pt x="f75" y="f170"/>
                  </a:moveTo>
                  <a:cubicBezTo>
                    <a:pt x="f171" y="f172"/>
                    <a:pt x="f173" y="f174"/>
                    <a:pt x="f69" y="f134"/>
                  </a:cubicBezTo>
                  <a:cubicBezTo>
                    <a:pt x="f175" y="f176"/>
                    <a:pt x="f65" y="f177"/>
                    <a:pt x="f63" y="f178"/>
                  </a:cubicBezTo>
                  <a:cubicBezTo>
                    <a:pt x="f179" y="f180"/>
                    <a:pt x="f181" y="f182"/>
                    <a:pt x="f183" y="f182"/>
                  </a:cubicBezTo>
                  <a:cubicBezTo>
                    <a:pt x="f184" y="f182"/>
                    <a:pt x="f185" y="f186"/>
                    <a:pt x="f75" y="f170"/>
                  </a:cubicBezTo>
                  <a:close/>
                  <a:moveTo>
                    <a:pt x="f187" y="f170"/>
                  </a:moveTo>
                  <a:lnTo>
                    <a:pt x="f187" y="f170"/>
                  </a:lnTo>
                  <a:cubicBezTo>
                    <a:pt x="f188" y="f189"/>
                    <a:pt x="f190" y="f191"/>
                    <a:pt x="f192" y="f191"/>
                  </a:cubicBezTo>
                  <a:cubicBezTo>
                    <a:pt x="f193" y="f191"/>
                    <a:pt x="f194" y="f195"/>
                    <a:pt x="f196" y="f197"/>
                  </a:cubicBezTo>
                  <a:cubicBezTo>
                    <a:pt x="f94" y="f160"/>
                    <a:pt x="f198" y="f199"/>
                    <a:pt x="f200" y="f134"/>
                  </a:cubicBezTo>
                  <a:cubicBezTo>
                    <a:pt x="f89" y="f201"/>
                    <a:pt x="f87" y="f172"/>
                    <a:pt x="f187" y="f170"/>
                  </a:cubicBezTo>
                  <a:close/>
                  <a:moveTo>
                    <a:pt x="f202" y="f203"/>
                  </a:moveTo>
                  <a:cubicBezTo>
                    <a:pt x="f204" y="f205"/>
                    <a:pt x="f206" y="f207"/>
                    <a:pt x="f57" y="f208"/>
                  </a:cubicBezTo>
                  <a:cubicBezTo>
                    <a:pt x="f209" y="f210"/>
                    <a:pt x="f211" y="f212"/>
                    <a:pt x="f213" y="f212"/>
                  </a:cubicBezTo>
                  <a:cubicBezTo>
                    <a:pt x="f214" y="f212"/>
                    <a:pt x="f215" y="f216"/>
                    <a:pt x="f156" y="f208"/>
                  </a:cubicBezTo>
                  <a:cubicBezTo>
                    <a:pt x="f217" y="f207"/>
                    <a:pt x="f218" y="f205"/>
                    <a:pt x="f202" y="f203"/>
                  </a:cubicBezTo>
                  <a:close/>
                  <a:moveTo>
                    <a:pt x="f219" y="f220"/>
                  </a:moveTo>
                  <a:cubicBezTo>
                    <a:pt x="f221" y="f220"/>
                    <a:pt x="f222" y="f223"/>
                    <a:pt x="f151" y="f224"/>
                  </a:cubicBezTo>
                  <a:cubicBezTo>
                    <a:pt x="f27" y="f225"/>
                    <a:pt x="f40" y="f226"/>
                    <a:pt x="f227" y="f228"/>
                  </a:cubicBezTo>
                  <a:cubicBezTo>
                    <a:pt x="f229" y="f230"/>
                    <a:pt x="f231" y="f232"/>
                    <a:pt x="f233" y="f232"/>
                  </a:cubicBezTo>
                  <a:cubicBezTo>
                    <a:pt x="f234" y="f232"/>
                    <a:pt x="f235" y="f236"/>
                    <a:pt x="f237" y="f64"/>
                  </a:cubicBezTo>
                  <a:cubicBezTo>
                    <a:pt x="f220" y="f238"/>
                    <a:pt x="f239" y="f240"/>
                    <a:pt x="f241" y="f107"/>
                  </a:cubicBezTo>
                  <a:cubicBezTo>
                    <a:pt x="f242" y="f243"/>
                    <a:pt x="f244" y="f141"/>
                    <a:pt x="f245" y="f168"/>
                  </a:cubicBezTo>
                  <a:cubicBezTo>
                    <a:pt x="f246" y="f205"/>
                    <a:pt x="f247" y="f248"/>
                    <a:pt x="f249" y="f250"/>
                  </a:cubicBezTo>
                  <a:cubicBezTo>
                    <a:pt x="f251" y="f252"/>
                    <a:pt x="f253" y="f254"/>
                    <a:pt x="f255" y="f254"/>
                  </a:cubicBezTo>
                  <a:cubicBezTo>
                    <a:pt x="f256" y="f254"/>
                    <a:pt x="f257" y="f258"/>
                    <a:pt x="f227" y="f259"/>
                  </a:cubicBezTo>
                  <a:cubicBezTo>
                    <a:pt x="f260" y="f261"/>
                    <a:pt x="f262" y="f263"/>
                    <a:pt x="f264" y="f263"/>
                  </a:cubicBezTo>
                  <a:cubicBezTo>
                    <a:pt x="f265" y="f263"/>
                    <a:pt x="f266" y="f267"/>
                    <a:pt x="f268" y="f259"/>
                  </a:cubicBezTo>
                  <a:cubicBezTo>
                    <a:pt x="f269" y="f270"/>
                    <a:pt x="f271" y="f272"/>
                    <a:pt x="f273" y="f272"/>
                  </a:cubicBezTo>
                  <a:cubicBezTo>
                    <a:pt x="f274" y="f272"/>
                    <a:pt x="f3" y="f275"/>
                    <a:pt x="f276" y="f107"/>
                  </a:cubicBezTo>
                  <a:cubicBezTo>
                    <a:pt x="f277" y="f278"/>
                    <a:pt x="f279" y="f280"/>
                    <a:pt x="f281" y="f280"/>
                  </a:cubicBezTo>
                  <a:cubicBezTo>
                    <a:pt x="f282" y="f280"/>
                    <a:pt x="f283" y="f284"/>
                    <a:pt x="f268" y="f228"/>
                  </a:cubicBezTo>
                  <a:cubicBezTo>
                    <a:pt x="f285" y="f286"/>
                    <a:pt x="f287" y="f220"/>
                    <a:pt x="f219" y="f220"/>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4" name="Google Shape;6009;p67">
              <a:extLst>
                <a:ext uri="{FF2B5EF4-FFF2-40B4-BE49-F238E27FC236}">
                  <a16:creationId xmlns:a16="http://schemas.microsoft.com/office/drawing/2014/main" id="{93F82314-B989-248D-49F0-B0BF51A90C98}"/>
                </a:ext>
              </a:extLst>
            </p:cNvPr>
            <p:cNvSpPr/>
            <p:nvPr/>
          </p:nvSpPr>
          <p:spPr>
            <a:xfrm>
              <a:off x="5463933" y="5733461"/>
              <a:ext cx="96441" cy="95289"/>
            </a:xfrm>
            <a:custGeom>
              <a:avLst/>
              <a:gdLst>
                <a:gd name="f0" fmla="val w"/>
                <a:gd name="f1" fmla="val h"/>
                <a:gd name="f2" fmla="val 0"/>
                <a:gd name="f3" fmla="val 2521"/>
                <a:gd name="f4" fmla="val 2491"/>
                <a:gd name="f5" fmla="val 1313"/>
                <a:gd name="f6" fmla="val 1295"/>
                <a:gd name="f7" fmla="val 1278"/>
                <a:gd name="f8" fmla="val 1"/>
                <a:gd name="f9" fmla="val 1261"/>
                <a:gd name="f10" fmla="val 599"/>
                <a:gd name="f11" fmla="val 569"/>
                <a:gd name="f12" fmla="val 63"/>
                <a:gd name="f13" fmla="val 1230"/>
                <a:gd name="f14" fmla="val 1955"/>
                <a:gd name="f15" fmla="val 567"/>
                <a:gd name="f16" fmla="val 2490"/>
                <a:gd name="f17" fmla="val 1954"/>
                <a:gd name="f18" fmla="val 2489"/>
                <a:gd name="f19" fmla="val 585"/>
                <a:gd name="f20" fmla="val 1980"/>
                <a:gd name="f21" fmla="*/ f0 1 2521"/>
                <a:gd name="f22" fmla="*/ f1 1 2491"/>
                <a:gd name="f23" fmla="+- f4 0 f2"/>
                <a:gd name="f24" fmla="+- f3 0 f2"/>
                <a:gd name="f25" fmla="*/ f24 1 2521"/>
                <a:gd name="f26" fmla="*/ f23 1 2491"/>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2521" h="2491">
                  <a:moveTo>
                    <a:pt x="f5" y="f2"/>
                  </a:moveTo>
                  <a:cubicBezTo>
                    <a:pt x="f6" y="f2"/>
                    <a:pt x="f7" y="f8"/>
                    <a:pt x="f9" y="f8"/>
                  </a:cubicBezTo>
                  <a:cubicBezTo>
                    <a:pt x="f10" y="f8"/>
                    <a:pt x="f2" y="f11"/>
                    <a:pt x="f12" y="f13"/>
                  </a:cubicBezTo>
                  <a:cubicBezTo>
                    <a:pt x="f2" y="f14"/>
                    <a:pt x="f15" y="f16"/>
                    <a:pt x="f9" y="f16"/>
                  </a:cubicBezTo>
                  <a:cubicBezTo>
                    <a:pt x="f17" y="f16"/>
                    <a:pt x="f3" y="f14"/>
                    <a:pt x="f18" y="f13"/>
                  </a:cubicBezTo>
                  <a:cubicBezTo>
                    <a:pt x="f18" y="f19"/>
                    <a:pt x="f2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45" name="Google Shape;6018;p67">
            <a:extLst>
              <a:ext uri="{FF2B5EF4-FFF2-40B4-BE49-F238E27FC236}">
                <a16:creationId xmlns:a16="http://schemas.microsoft.com/office/drawing/2014/main" id="{E7285809-9504-9825-6F2A-F5CAB81FCB55}"/>
              </a:ext>
            </a:extLst>
          </p:cNvPr>
          <p:cNvGrpSpPr/>
          <p:nvPr/>
        </p:nvGrpSpPr>
        <p:grpSpPr>
          <a:xfrm>
            <a:off x="10221236" y="5564681"/>
            <a:ext cx="486936" cy="443557"/>
            <a:chOff x="10221236" y="5564681"/>
            <a:chExt cx="486936" cy="443557"/>
          </a:xfrm>
        </p:grpSpPr>
        <p:sp>
          <p:nvSpPr>
            <p:cNvPr id="46" name="Google Shape;6019;p67">
              <a:extLst>
                <a:ext uri="{FF2B5EF4-FFF2-40B4-BE49-F238E27FC236}">
                  <a16:creationId xmlns:a16="http://schemas.microsoft.com/office/drawing/2014/main" id="{95AAE0C3-CA8D-A1B2-9370-BF8578C5A7E0}"/>
                </a:ext>
              </a:extLst>
            </p:cNvPr>
            <p:cNvSpPr/>
            <p:nvPr/>
          </p:nvSpPr>
          <p:spPr>
            <a:xfrm>
              <a:off x="10221236" y="5564681"/>
              <a:ext cx="459239" cy="126580"/>
            </a:xfrm>
            <a:custGeom>
              <a:avLst/>
              <a:gdLst>
                <a:gd name="f0" fmla="val w"/>
                <a:gd name="f1" fmla="val h"/>
                <a:gd name="f2" fmla="val 0"/>
                <a:gd name="f3" fmla="val 12005"/>
                <a:gd name="f4" fmla="val 3309"/>
                <a:gd name="f5" fmla="val 1671"/>
                <a:gd name="f6" fmla="val 757"/>
                <a:gd name="f7" fmla="val 1"/>
                <a:gd name="f8" fmla="val 1670"/>
                <a:gd name="f9" fmla="val 2552"/>
                <a:gd name="f10" fmla="val 3308"/>
                <a:gd name="f11" fmla="val 11469"/>
                <a:gd name="f12" fmla="val 11815"/>
                <a:gd name="f13" fmla="val 12004"/>
                <a:gd name="f14" fmla="val 2930"/>
                <a:gd name="f15" fmla="val 11784"/>
                <a:gd name="f16" fmla="val 2647"/>
                <a:gd name="f17" fmla="val 11595"/>
                <a:gd name="f18" fmla="val 2363"/>
                <a:gd name="f19" fmla="val 2017"/>
                <a:gd name="f20" fmla="val 1292"/>
                <a:gd name="f21" fmla="val 946"/>
                <a:gd name="f22" fmla="val 662"/>
                <a:gd name="f23" fmla="val 11973"/>
                <a:gd name="f24" fmla="val 410"/>
                <a:gd name="f25" fmla="*/ f0 1 12005"/>
                <a:gd name="f26" fmla="*/ f1 1 3309"/>
                <a:gd name="f27" fmla="+- f4 0 f2"/>
                <a:gd name="f28" fmla="+- f3 0 f2"/>
                <a:gd name="f29" fmla="*/ f28 1 12005"/>
                <a:gd name="f30" fmla="*/ f27 1 3309"/>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12005" h="3309">
                  <a:moveTo>
                    <a:pt x="f5" y="f2"/>
                  </a:moveTo>
                  <a:cubicBezTo>
                    <a:pt x="f6" y="f2"/>
                    <a:pt x="f7" y="f6"/>
                    <a:pt x="f7" y="f8"/>
                  </a:cubicBezTo>
                  <a:cubicBezTo>
                    <a:pt x="f7" y="f9"/>
                    <a:pt x="f6" y="f10"/>
                    <a:pt x="f5" y="f10"/>
                  </a:cubicBezTo>
                  <a:lnTo>
                    <a:pt x="f11" y="f10"/>
                  </a:lnTo>
                  <a:cubicBezTo>
                    <a:pt x="f12" y="f10"/>
                    <a:pt x="f13" y="f14"/>
                    <a:pt x="f15" y="f16"/>
                  </a:cubicBezTo>
                  <a:cubicBezTo>
                    <a:pt x="f17" y="f18"/>
                    <a:pt x="f11" y="f19"/>
                    <a:pt x="f11" y="f8"/>
                  </a:cubicBezTo>
                  <a:cubicBezTo>
                    <a:pt x="f11" y="f20"/>
                    <a:pt x="f17" y="f21"/>
                    <a:pt x="f15" y="f22"/>
                  </a:cubicBezTo>
                  <a:cubicBezTo>
                    <a:pt x="f23" y="f24"/>
                    <a:pt x="f15" y="f2"/>
                    <a:pt x="f1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7" name="Google Shape;6020;p67">
              <a:extLst>
                <a:ext uri="{FF2B5EF4-FFF2-40B4-BE49-F238E27FC236}">
                  <a16:creationId xmlns:a16="http://schemas.microsoft.com/office/drawing/2014/main" id="{488E1D30-165B-F82D-68F5-4A48203B2868}"/>
                </a:ext>
              </a:extLst>
            </p:cNvPr>
            <p:cNvSpPr/>
            <p:nvPr/>
          </p:nvSpPr>
          <p:spPr>
            <a:xfrm>
              <a:off x="10584006" y="5722552"/>
              <a:ext cx="32589" cy="126580"/>
            </a:xfrm>
            <a:custGeom>
              <a:avLst/>
              <a:gdLst>
                <a:gd name="f0" fmla="val w"/>
                <a:gd name="f1" fmla="val h"/>
                <a:gd name="f2" fmla="val 0"/>
                <a:gd name="f3" fmla="val 852"/>
                <a:gd name="f4" fmla="val 3309"/>
                <a:gd name="f5" fmla="val 1"/>
                <a:gd name="f6" fmla="*/ f0 1 852"/>
                <a:gd name="f7" fmla="*/ f1 1 3309"/>
                <a:gd name="f8" fmla="+- f4 0 f2"/>
                <a:gd name="f9" fmla="+- f3 0 f2"/>
                <a:gd name="f10" fmla="*/ f9 1 852"/>
                <a:gd name="f11" fmla="*/ f8 1 3309"/>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852" h="3309">
                  <a:moveTo>
                    <a:pt x="f5" y="f5"/>
                  </a:moveTo>
                  <a:lnTo>
                    <a:pt x="f5" y="f4"/>
                  </a:lnTo>
                  <a:lnTo>
                    <a:pt x="f3" y="f4"/>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8" name="Google Shape;6021;p67">
              <a:extLst>
                <a:ext uri="{FF2B5EF4-FFF2-40B4-BE49-F238E27FC236}">
                  <a16:creationId xmlns:a16="http://schemas.microsoft.com/office/drawing/2014/main" id="{876BE85C-ECA6-468D-82DE-64950BE9AAFB}"/>
                </a:ext>
              </a:extLst>
            </p:cNvPr>
            <p:cNvSpPr/>
            <p:nvPr/>
          </p:nvSpPr>
          <p:spPr>
            <a:xfrm>
              <a:off x="10647886" y="5723778"/>
              <a:ext cx="60286" cy="126580"/>
            </a:xfrm>
            <a:custGeom>
              <a:avLst/>
              <a:gdLst>
                <a:gd name="f0" fmla="val w"/>
                <a:gd name="f1" fmla="val h"/>
                <a:gd name="f2" fmla="val 0"/>
                <a:gd name="f3" fmla="val 1576"/>
                <a:gd name="f4" fmla="val 3309"/>
                <a:gd name="f5" fmla="val 1"/>
                <a:gd name="f6" fmla="val 3308"/>
                <a:gd name="f7" fmla="val 1198"/>
                <a:gd name="f8" fmla="val 1387"/>
                <a:gd name="f9" fmla="val 3277"/>
                <a:gd name="f10" fmla="val 3088"/>
                <a:gd name="f11" fmla="val 2899"/>
                <a:gd name="f12" fmla="val 410"/>
                <a:gd name="f13" fmla="val 158"/>
                <a:gd name="f14" fmla="*/ f0 1 1576"/>
                <a:gd name="f15" fmla="*/ f1 1 3309"/>
                <a:gd name="f16" fmla="+- f4 0 f2"/>
                <a:gd name="f17" fmla="+- f3 0 f2"/>
                <a:gd name="f18" fmla="*/ f17 1 1576"/>
                <a:gd name="f19" fmla="*/ f16 1 3309"/>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1576" h="3309">
                  <a:moveTo>
                    <a:pt x="f5" y="f2"/>
                  </a:moveTo>
                  <a:lnTo>
                    <a:pt x="f5" y="f6"/>
                  </a:lnTo>
                  <a:lnTo>
                    <a:pt x="f7" y="f6"/>
                  </a:lnTo>
                  <a:cubicBezTo>
                    <a:pt x="f8" y="f9"/>
                    <a:pt x="f3" y="f10"/>
                    <a:pt x="f3" y="f11"/>
                  </a:cubicBezTo>
                  <a:lnTo>
                    <a:pt x="f3" y="f12"/>
                  </a:lnTo>
                  <a:cubicBezTo>
                    <a:pt x="f3" y="f13"/>
                    <a:pt x="f8" y="f2"/>
                    <a:pt x="f7"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9" name="Google Shape;6022;p67">
              <a:extLst>
                <a:ext uri="{FF2B5EF4-FFF2-40B4-BE49-F238E27FC236}">
                  <a16:creationId xmlns:a16="http://schemas.microsoft.com/office/drawing/2014/main" id="{D7EDACB6-2D65-1FDE-B9DC-302CCA83F7D3}"/>
                </a:ext>
              </a:extLst>
            </p:cNvPr>
            <p:cNvSpPr/>
            <p:nvPr/>
          </p:nvSpPr>
          <p:spPr>
            <a:xfrm>
              <a:off x="10255014" y="5722552"/>
              <a:ext cx="297692" cy="126580"/>
            </a:xfrm>
            <a:custGeom>
              <a:avLst/>
              <a:gdLst>
                <a:gd name="f0" fmla="val w"/>
                <a:gd name="f1" fmla="val h"/>
                <a:gd name="f2" fmla="val 0"/>
                <a:gd name="f3" fmla="val 7782"/>
                <a:gd name="f4" fmla="val 3309"/>
                <a:gd name="f5" fmla="val 441"/>
                <a:gd name="f6" fmla="val 1"/>
                <a:gd name="f7" fmla="val 189"/>
                <a:gd name="f8" fmla="val 221"/>
                <a:gd name="f9" fmla="val 442"/>
                <a:gd name="f10" fmla="val 2931"/>
                <a:gd name="f11" fmla="val 3151"/>
                <a:gd name="f12" fmla="*/ f0 1 7782"/>
                <a:gd name="f13" fmla="*/ f1 1 3309"/>
                <a:gd name="f14" fmla="+- f4 0 f2"/>
                <a:gd name="f15" fmla="+- f3 0 f2"/>
                <a:gd name="f16" fmla="*/ f15 1 7782"/>
                <a:gd name="f17" fmla="*/ f14 1 3309"/>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7782" h="3309">
                  <a:moveTo>
                    <a:pt x="f5" y="f6"/>
                  </a:moveTo>
                  <a:cubicBezTo>
                    <a:pt x="f7" y="f6"/>
                    <a:pt x="f2" y="f8"/>
                    <a:pt x="f2" y="f9"/>
                  </a:cubicBezTo>
                  <a:lnTo>
                    <a:pt x="f2" y="f10"/>
                  </a:lnTo>
                  <a:cubicBezTo>
                    <a:pt x="f2" y="f11"/>
                    <a:pt x="f7" y="f4"/>
                    <a:pt x="f5" y="f4"/>
                  </a:cubicBezTo>
                  <a:lnTo>
                    <a:pt x="f3" y="f4"/>
                  </a:lnTo>
                  <a:lnTo>
                    <a:pt x="f3"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0" name="Google Shape;6023;p67">
              <a:extLst>
                <a:ext uri="{FF2B5EF4-FFF2-40B4-BE49-F238E27FC236}">
                  <a16:creationId xmlns:a16="http://schemas.microsoft.com/office/drawing/2014/main" id="{ADC90B45-F22E-5BAA-5BAB-509F1DA58B85}"/>
                </a:ext>
              </a:extLst>
            </p:cNvPr>
            <p:cNvSpPr/>
            <p:nvPr/>
          </p:nvSpPr>
          <p:spPr>
            <a:xfrm>
              <a:off x="10318857" y="5880433"/>
              <a:ext cx="32589" cy="126580"/>
            </a:xfrm>
            <a:custGeom>
              <a:avLst/>
              <a:gdLst>
                <a:gd name="f0" fmla="val w"/>
                <a:gd name="f1" fmla="val h"/>
                <a:gd name="f2" fmla="val 0"/>
                <a:gd name="f3" fmla="val 852"/>
                <a:gd name="f4" fmla="val 3309"/>
                <a:gd name="f5" fmla="val 1"/>
                <a:gd name="f6" fmla="val 851"/>
                <a:gd name="f7" fmla="*/ f0 1 852"/>
                <a:gd name="f8" fmla="*/ f1 1 3309"/>
                <a:gd name="f9" fmla="+- f4 0 f2"/>
                <a:gd name="f10" fmla="+- f3 0 f2"/>
                <a:gd name="f11" fmla="*/ f10 1 852"/>
                <a:gd name="f12" fmla="*/ f9 1 330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852" h="3309">
                  <a:moveTo>
                    <a:pt x="f5" y="f5"/>
                  </a:moveTo>
                  <a:lnTo>
                    <a:pt x="f5" y="f4"/>
                  </a:lnTo>
                  <a:lnTo>
                    <a:pt x="f6" y="f4"/>
                  </a:lnTo>
                  <a:lnTo>
                    <a:pt x="f6"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1" name="Google Shape;6024;p67">
              <a:extLst>
                <a:ext uri="{FF2B5EF4-FFF2-40B4-BE49-F238E27FC236}">
                  <a16:creationId xmlns:a16="http://schemas.microsoft.com/office/drawing/2014/main" id="{0F3B756C-1490-9EB7-1F52-1C89A801C4F3}"/>
                </a:ext>
              </a:extLst>
            </p:cNvPr>
            <p:cNvSpPr/>
            <p:nvPr/>
          </p:nvSpPr>
          <p:spPr>
            <a:xfrm>
              <a:off x="10382746" y="5882838"/>
              <a:ext cx="291684" cy="125400"/>
            </a:xfrm>
            <a:custGeom>
              <a:avLst/>
              <a:gdLst>
                <a:gd name="f0" fmla="val w"/>
                <a:gd name="f1" fmla="val h"/>
                <a:gd name="f2" fmla="val 0"/>
                <a:gd name="f3" fmla="val 7625"/>
                <a:gd name="f4" fmla="val 3278"/>
                <a:gd name="f5" fmla="val 1"/>
                <a:gd name="f6" fmla="val 3277"/>
                <a:gd name="f7" fmla="val 7247"/>
                <a:gd name="f8" fmla="val 7467"/>
                <a:gd name="f9" fmla="val 3057"/>
                <a:gd name="f10" fmla="val 2868"/>
                <a:gd name="f11" fmla="val 379"/>
                <a:gd name="f12" fmla="val 158"/>
                <a:gd name="f13" fmla="val 7436"/>
                <a:gd name="f14" fmla="*/ f0 1 7625"/>
                <a:gd name="f15" fmla="*/ f1 1 3278"/>
                <a:gd name="f16" fmla="+- f4 0 f2"/>
                <a:gd name="f17" fmla="+- f3 0 f2"/>
                <a:gd name="f18" fmla="*/ f17 1 7625"/>
                <a:gd name="f19" fmla="*/ f16 1 3278"/>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625" h="3278">
                  <a:moveTo>
                    <a:pt x="f5" y="f5"/>
                  </a:moveTo>
                  <a:lnTo>
                    <a:pt x="f5" y="f6"/>
                  </a:lnTo>
                  <a:lnTo>
                    <a:pt x="f7" y="f6"/>
                  </a:lnTo>
                  <a:cubicBezTo>
                    <a:pt x="f8" y="f6"/>
                    <a:pt x="f3" y="f9"/>
                    <a:pt x="f3" y="f10"/>
                  </a:cubicBezTo>
                  <a:lnTo>
                    <a:pt x="f3" y="f11"/>
                  </a:lnTo>
                  <a:cubicBezTo>
                    <a:pt x="f3" y="f12"/>
                    <a:pt x="f13" y="f5"/>
                    <a:pt x="f7"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2" name="Google Shape;6025;p67">
              <a:extLst>
                <a:ext uri="{FF2B5EF4-FFF2-40B4-BE49-F238E27FC236}">
                  <a16:creationId xmlns:a16="http://schemas.microsoft.com/office/drawing/2014/main" id="{FB0B3271-B55B-4579-9119-288882535BE8}"/>
                </a:ext>
              </a:extLst>
            </p:cNvPr>
            <p:cNvSpPr/>
            <p:nvPr/>
          </p:nvSpPr>
          <p:spPr>
            <a:xfrm>
              <a:off x="10221236" y="5881658"/>
              <a:ext cx="66330" cy="126580"/>
            </a:xfrm>
            <a:custGeom>
              <a:avLst/>
              <a:gdLst>
                <a:gd name="f0" fmla="val w"/>
                <a:gd name="f1" fmla="val h"/>
                <a:gd name="f2" fmla="val 0"/>
                <a:gd name="f3" fmla="val 1734"/>
                <a:gd name="f4" fmla="val 3309"/>
                <a:gd name="f5" fmla="val 442"/>
                <a:gd name="f6" fmla="val 190"/>
                <a:gd name="f7" fmla="val 1"/>
                <a:gd name="f8" fmla="val 189"/>
                <a:gd name="f9" fmla="val 378"/>
                <a:gd name="f10" fmla="val 2867"/>
                <a:gd name="f11" fmla="val 3088"/>
                <a:gd name="f12" fmla="val 3308"/>
                <a:gd name="f13" fmla="*/ f0 1 1734"/>
                <a:gd name="f14" fmla="*/ f1 1 3309"/>
                <a:gd name="f15" fmla="+- f4 0 f2"/>
                <a:gd name="f16" fmla="+- f3 0 f2"/>
                <a:gd name="f17" fmla="*/ f16 1 1734"/>
                <a:gd name="f18" fmla="*/ f15 1 3309"/>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1734" h="3309">
                  <a:moveTo>
                    <a:pt x="f5" y="f2"/>
                  </a:moveTo>
                  <a:cubicBezTo>
                    <a:pt x="f6" y="f2"/>
                    <a:pt x="f7" y="f8"/>
                    <a:pt x="f7" y="f9"/>
                  </a:cubicBezTo>
                  <a:lnTo>
                    <a:pt x="f7" y="f10"/>
                  </a:lnTo>
                  <a:cubicBezTo>
                    <a:pt x="f7" y="f11"/>
                    <a:pt x="f6" y="f12"/>
                    <a:pt x="f5" y="f12"/>
                  </a:cubicBezTo>
                  <a:lnTo>
                    <a:pt x="f3" y="f12"/>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
        <p:nvSpPr>
          <p:cNvPr id="53" name="Google Shape;6043;p67">
            <a:extLst>
              <a:ext uri="{FF2B5EF4-FFF2-40B4-BE49-F238E27FC236}">
                <a16:creationId xmlns:a16="http://schemas.microsoft.com/office/drawing/2014/main" id="{F9C5B73B-753F-12F4-4D62-B0A1B9C6F667}"/>
              </a:ext>
            </a:extLst>
          </p:cNvPr>
          <p:cNvSpPr/>
          <p:nvPr/>
        </p:nvSpPr>
        <p:spPr>
          <a:xfrm>
            <a:off x="6077468" y="5543604"/>
            <a:ext cx="412229" cy="486936"/>
          </a:xfrm>
          <a:custGeom>
            <a:avLst/>
            <a:gdLst>
              <a:gd name="f0" fmla="val w"/>
              <a:gd name="f1" fmla="val h"/>
              <a:gd name="f2" fmla="val 0"/>
              <a:gd name="f3" fmla="val 10776"/>
              <a:gd name="f4" fmla="val 12729"/>
              <a:gd name="f5" fmla="val 1670"/>
              <a:gd name="f6" fmla="val 851"/>
              <a:gd name="f7" fmla="val 9326"/>
              <a:gd name="f8" fmla="val 1355"/>
              <a:gd name="f9" fmla="val 1072"/>
              <a:gd name="f10" fmla="val 9421"/>
              <a:gd name="f11" fmla="val 9578"/>
              <a:gd name="f12" fmla="val 2049"/>
              <a:gd name="f13" fmla="val 1481"/>
              <a:gd name="f14" fmla="val 1198"/>
              <a:gd name="f15" fmla="val 9925"/>
              <a:gd name="f16" fmla="val 10177"/>
              <a:gd name="f17" fmla="val 10208"/>
              <a:gd name="f18" fmla="val 11846"/>
              <a:gd name="f19" fmla="val 1229"/>
              <a:gd name="f20" fmla="val 11468"/>
              <a:gd name="f21" fmla="val 11027"/>
              <a:gd name="f22" fmla="val 10586"/>
              <a:gd name="f23" fmla="val 2111"/>
              <a:gd name="f24" fmla="val 1"/>
              <a:gd name="f25" fmla="val 914"/>
              <a:gd name="f26" fmla="val 946"/>
              <a:gd name="f27" fmla="val 2080"/>
              <a:gd name="f28" fmla="val 11059"/>
              <a:gd name="f29" fmla="val 11973"/>
              <a:gd name="f30" fmla="val 757"/>
              <a:gd name="f31" fmla="val 10334"/>
              <a:gd name="f32" fmla="val 10775"/>
              <a:gd name="f33" fmla="val 12508"/>
              <a:gd name="f34" fmla="val 12319"/>
              <a:gd name="f35" fmla="val 473"/>
              <a:gd name="f36" fmla="val 221"/>
              <a:gd name="f37" fmla="val 64"/>
              <a:gd name="f38" fmla="val 9105"/>
              <a:gd name="f39" fmla="val 3781"/>
              <a:gd name="f40" fmla="val 4011"/>
              <a:gd name="f41" fmla="val 8912"/>
              <a:gd name="f42" fmla="val 4171"/>
              <a:gd name="f43" fmla="val 8708"/>
              <a:gd name="f44" fmla="val 8604"/>
              <a:gd name="f45" fmla="val 8498"/>
              <a:gd name="f46" fmla="val 4129"/>
              <a:gd name="f47" fmla="val 8412"/>
              <a:gd name="f48" fmla="val 4033"/>
              <a:gd name="f49" fmla="val 7845"/>
              <a:gd name="f50" fmla="val 3498"/>
              <a:gd name="f51" fmla="val 7310"/>
              <a:gd name="f52" fmla="val 7214"/>
              <a:gd name="f53" fmla="val 7100"/>
              <a:gd name="f54" fmla="val 6991"/>
              <a:gd name="f55" fmla="val 6778"/>
              <a:gd name="f56" fmla="val 6585"/>
              <a:gd name="f57" fmla="*/ f0 1 10776"/>
              <a:gd name="f58" fmla="*/ f1 1 12729"/>
              <a:gd name="f59" fmla="+- f4 0 f2"/>
              <a:gd name="f60" fmla="+- f3 0 f2"/>
              <a:gd name="f61" fmla="*/ f60 1 10776"/>
              <a:gd name="f62" fmla="*/ f59 1 12729"/>
              <a:gd name="f63" fmla="*/ f2 1 f61"/>
              <a:gd name="f64" fmla="*/ f3 1 f61"/>
              <a:gd name="f65" fmla="*/ f2 1 f62"/>
              <a:gd name="f66" fmla="*/ f4 1 f62"/>
              <a:gd name="f67" fmla="*/ f63 f57 1"/>
              <a:gd name="f68" fmla="*/ f64 f57 1"/>
              <a:gd name="f69" fmla="*/ f66 f58 1"/>
              <a:gd name="f70" fmla="*/ f65 f58 1"/>
            </a:gdLst>
            <a:ahLst/>
            <a:cxnLst>
              <a:cxn ang="3cd4">
                <a:pos x="hc" y="t"/>
              </a:cxn>
              <a:cxn ang="0">
                <a:pos x="r" y="vc"/>
              </a:cxn>
              <a:cxn ang="cd4">
                <a:pos x="hc" y="b"/>
              </a:cxn>
              <a:cxn ang="cd2">
                <a:pos x="l" y="vc"/>
              </a:cxn>
            </a:cxnLst>
            <a:rect l="f67" t="f70" r="f68" b="f69"/>
            <a:pathLst>
              <a:path w="10776" h="12729">
                <a:moveTo>
                  <a:pt x="f5" y="f6"/>
                </a:moveTo>
                <a:lnTo>
                  <a:pt x="f5" y="f7"/>
                </a:lnTo>
                <a:cubicBezTo>
                  <a:pt x="f8" y="f7"/>
                  <a:pt x="f9" y="f10"/>
                  <a:pt x="f6" y="f11"/>
                </a:cubicBezTo>
                <a:lnTo>
                  <a:pt x="f6" y="f12"/>
                </a:lnTo>
                <a:cubicBezTo>
                  <a:pt x="f6" y="f13"/>
                  <a:pt x="f14" y="f9"/>
                  <a:pt x="f5" y="f6"/>
                </a:cubicBezTo>
                <a:close/>
                <a:moveTo>
                  <a:pt x="f15" y="f16"/>
                </a:moveTo>
                <a:lnTo>
                  <a:pt x="f15" y="f17"/>
                </a:lnTo>
                <a:lnTo>
                  <a:pt x="f15" y="f18"/>
                </a:lnTo>
                <a:lnTo>
                  <a:pt x="f5" y="f18"/>
                </a:lnTo>
                <a:cubicBezTo>
                  <a:pt x="f19" y="f18"/>
                  <a:pt x="f6" y="f20"/>
                  <a:pt x="f6" y="f21"/>
                </a:cubicBezTo>
                <a:cubicBezTo>
                  <a:pt x="f6" y="f22"/>
                  <a:pt x="f19" y="f16"/>
                  <a:pt x="f5" y="f16"/>
                </a:cubicBezTo>
                <a:close/>
                <a:moveTo>
                  <a:pt x="f23" y="f24"/>
                </a:moveTo>
                <a:cubicBezTo>
                  <a:pt x="f25" y="f24"/>
                  <a:pt x="f24" y="f26"/>
                  <a:pt x="f24" y="f27"/>
                </a:cubicBezTo>
                <a:lnTo>
                  <a:pt x="f24" y="f28"/>
                </a:lnTo>
                <a:cubicBezTo>
                  <a:pt x="f24" y="f29"/>
                  <a:pt x="f30" y="f4"/>
                  <a:pt x="f5" y="f4"/>
                </a:cubicBezTo>
                <a:lnTo>
                  <a:pt x="f31" y="f4"/>
                </a:lnTo>
                <a:cubicBezTo>
                  <a:pt x="f22" y="f4"/>
                  <a:pt x="f32" y="f33"/>
                  <a:pt x="f32" y="f34"/>
                </a:cubicBezTo>
                <a:lnTo>
                  <a:pt x="f32" y="f35"/>
                </a:lnTo>
                <a:cubicBezTo>
                  <a:pt x="f32" y="f36"/>
                  <a:pt x="f22" y="f37"/>
                  <a:pt x="f31" y="f37"/>
                </a:cubicBezTo>
                <a:lnTo>
                  <a:pt x="f38" y="f37"/>
                </a:lnTo>
                <a:lnTo>
                  <a:pt x="f38" y="f39"/>
                </a:lnTo>
                <a:cubicBezTo>
                  <a:pt x="f38" y="f40"/>
                  <a:pt x="f41" y="f42"/>
                  <a:pt x="f43" y="f42"/>
                </a:cubicBezTo>
                <a:cubicBezTo>
                  <a:pt x="f44" y="f42"/>
                  <a:pt x="f45" y="f46"/>
                  <a:pt x="f47" y="f48"/>
                </a:cubicBezTo>
                <a:lnTo>
                  <a:pt x="f49" y="f50"/>
                </a:lnTo>
                <a:lnTo>
                  <a:pt x="f51" y="f48"/>
                </a:lnTo>
                <a:cubicBezTo>
                  <a:pt x="f52" y="f46"/>
                  <a:pt x="f53" y="f42"/>
                  <a:pt x="f54" y="f42"/>
                </a:cubicBezTo>
                <a:cubicBezTo>
                  <a:pt x="f55" y="f42"/>
                  <a:pt x="f56" y="f40"/>
                  <a:pt x="f56" y="f39"/>
                </a:cubicBezTo>
                <a:lnTo>
                  <a:pt x="f56" y="f37"/>
                </a:lnTo>
                <a:lnTo>
                  <a:pt x="f23" y="f37"/>
                </a:lnTo>
                <a:lnTo>
                  <a:pt x="f23" y="f24"/>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54" name="Google Shape;6052;p67">
            <a:extLst>
              <a:ext uri="{FF2B5EF4-FFF2-40B4-BE49-F238E27FC236}">
                <a16:creationId xmlns:a16="http://schemas.microsoft.com/office/drawing/2014/main" id="{5AA48D6B-F679-47FE-676B-1436DF29E045}"/>
              </a:ext>
            </a:extLst>
          </p:cNvPr>
          <p:cNvGrpSpPr/>
          <p:nvPr/>
        </p:nvGrpSpPr>
        <p:grpSpPr>
          <a:xfrm>
            <a:off x="11105259" y="5521083"/>
            <a:ext cx="476118" cy="484540"/>
            <a:chOff x="11105259" y="5521083"/>
            <a:chExt cx="476118" cy="484540"/>
          </a:xfrm>
        </p:grpSpPr>
        <p:sp>
          <p:nvSpPr>
            <p:cNvPr id="55" name="Google Shape;6053;p67">
              <a:extLst>
                <a:ext uri="{FF2B5EF4-FFF2-40B4-BE49-F238E27FC236}">
                  <a16:creationId xmlns:a16="http://schemas.microsoft.com/office/drawing/2014/main" id="{0646D483-F896-D0D0-0E51-F527213C37F7}"/>
                </a:ext>
              </a:extLst>
            </p:cNvPr>
            <p:cNvSpPr/>
            <p:nvPr/>
          </p:nvSpPr>
          <p:spPr>
            <a:xfrm>
              <a:off x="11105259" y="5521083"/>
              <a:ext cx="476118" cy="205767"/>
            </a:xfrm>
            <a:custGeom>
              <a:avLst/>
              <a:gdLst>
                <a:gd name="f0" fmla="val w"/>
                <a:gd name="f1" fmla="val h"/>
                <a:gd name="f2" fmla="val 0"/>
                <a:gd name="f3" fmla="val 12446"/>
                <a:gd name="f4" fmla="val 5379"/>
                <a:gd name="f5" fmla="val 3088"/>
                <a:gd name="f6" fmla="val 1639"/>
                <a:gd name="f7" fmla="val 316"/>
                <a:gd name="f8" fmla="val 1008"/>
                <a:gd name="f9" fmla="val 95"/>
                <a:gd name="f10" fmla="val 2489"/>
                <a:gd name="f11" fmla="val 1"/>
                <a:gd name="f12" fmla="val 3214"/>
                <a:gd name="f13" fmla="val 190"/>
                <a:gd name="f14" fmla="val 3938"/>
                <a:gd name="f15" fmla="val 568"/>
                <a:gd name="f16" fmla="val 4506"/>
                <a:gd name="f17" fmla="val 962"/>
                <a:gd name="f18" fmla="val 5071"/>
                <a:gd name="f19" fmla="val 1607"/>
                <a:gd name="f20" fmla="val 5366"/>
                <a:gd name="f21" fmla="val 2240"/>
                <a:gd name="f22" fmla="val 2772"/>
                <a:gd name="f23" fmla="val 3296"/>
                <a:gd name="f24" fmla="val 5157"/>
                <a:gd name="f25" fmla="val 3655"/>
                <a:gd name="f26" fmla="val 4726"/>
                <a:gd name="f27" fmla="val 4569"/>
                <a:gd name="f28" fmla="val 3844"/>
                <a:gd name="f29" fmla="val 2836"/>
                <a:gd name="f30" fmla="val 2584"/>
                <a:gd name="f31" fmla="val 2427"/>
                <a:gd name="f32" fmla="val 2678"/>
                <a:gd name="f33" fmla="val 2899"/>
                <a:gd name="f34" fmla="val 3151"/>
                <a:gd name="f35" fmla="val 2616"/>
                <a:gd name="f36" fmla="val 3308"/>
                <a:gd name="f37" fmla="val 3340"/>
                <a:gd name="f38" fmla="val 3057"/>
                <a:gd name="f39" fmla="val 3529"/>
                <a:gd name="f40" fmla="val 3749"/>
                <a:gd name="f41" fmla="val 3970"/>
                <a:gd name="f42" fmla="val 3025"/>
                <a:gd name="f43" fmla="val 4127"/>
                <a:gd name="f44" fmla="val 2049"/>
                <a:gd name="f45" fmla="val 1450"/>
                <a:gd name="f46" fmla="val 3434"/>
                <a:gd name="f47" fmla="val 1608"/>
                <a:gd name="f48" fmla="val 1754"/>
                <a:gd name="f49" fmla="val 1999"/>
                <a:gd name="f50" fmla="val 2279"/>
                <a:gd name="f51" fmla="val 1632"/>
                <a:gd name="f52" fmla="val 2882"/>
                <a:gd name="f53" fmla="val 2930"/>
                <a:gd name="f54" fmla="val 2977"/>
                <a:gd name="f55" fmla="val 1634"/>
                <a:gd name="f56" fmla="val 3624"/>
                <a:gd name="f57" fmla="val 1733"/>
                <a:gd name="f58" fmla="val 4128"/>
                <a:gd name="f59" fmla="val 2048"/>
                <a:gd name="f60" fmla="val 4474"/>
                <a:gd name="f61" fmla="val 7908"/>
                <a:gd name="f62" fmla="val 8255"/>
                <a:gd name="f63" fmla="val 2017"/>
                <a:gd name="f64" fmla="val 8759"/>
                <a:gd name="f65" fmla="val 1702"/>
                <a:gd name="f66" fmla="val 9358"/>
                <a:gd name="f67" fmla="val 9406"/>
                <a:gd name="f68" fmla="val 9453"/>
                <a:gd name="f69" fmla="val 9501"/>
                <a:gd name="f70" fmla="val 10104"/>
                <a:gd name="f71" fmla="val 10629"/>
                <a:gd name="f72" fmla="val 10775"/>
                <a:gd name="f73" fmla="val 10964"/>
                <a:gd name="f74" fmla="val 10334"/>
                <a:gd name="f75" fmla="val 9547"/>
                <a:gd name="f76" fmla="val 9326"/>
                <a:gd name="f77" fmla="val 9137"/>
                <a:gd name="f78" fmla="val 3497"/>
                <a:gd name="f79" fmla="val 9799"/>
                <a:gd name="f80" fmla="val 9956"/>
                <a:gd name="f81" fmla="val 9767"/>
                <a:gd name="f82" fmla="val 2521"/>
                <a:gd name="f83" fmla="val 8539"/>
                <a:gd name="f84" fmla="val 7814"/>
                <a:gd name="f85" fmla="val 3686"/>
                <a:gd name="f86" fmla="val 8728"/>
                <a:gd name="f87" fmla="val 9099"/>
                <a:gd name="f88" fmla="val 5169"/>
                <a:gd name="f89" fmla="val 9626"/>
                <a:gd name="f90" fmla="val 10158"/>
                <a:gd name="f91" fmla="val 10800"/>
                <a:gd name="f92" fmla="val 11451"/>
                <a:gd name="f93" fmla="val 5074"/>
                <a:gd name="f94" fmla="val 11847"/>
                <a:gd name="f95" fmla="val 12225"/>
                <a:gd name="f96" fmla="val 12445"/>
                <a:gd name="f97" fmla="val 3277"/>
                <a:gd name="f98" fmla="val 12319"/>
                <a:gd name="f99" fmla="val 12130"/>
                <a:gd name="f100" fmla="*/ f0 1 12446"/>
                <a:gd name="f101" fmla="*/ f1 1 5379"/>
                <a:gd name="f102" fmla="+- f4 0 f2"/>
                <a:gd name="f103" fmla="+- f3 0 f2"/>
                <a:gd name="f104" fmla="*/ f103 1 12446"/>
                <a:gd name="f105" fmla="*/ f102 1 5379"/>
                <a:gd name="f106" fmla="*/ f2 1 f104"/>
                <a:gd name="f107" fmla="*/ f3 1 f104"/>
                <a:gd name="f108" fmla="*/ f2 1 f105"/>
                <a:gd name="f109" fmla="*/ f4 1 f105"/>
                <a:gd name="f110" fmla="*/ f106 f100 1"/>
                <a:gd name="f111" fmla="*/ f107 f100 1"/>
                <a:gd name="f112" fmla="*/ f109 f101 1"/>
                <a:gd name="f113" fmla="*/ f108 f101 1"/>
              </a:gdLst>
              <a:ahLst/>
              <a:cxnLst>
                <a:cxn ang="3cd4">
                  <a:pos x="hc" y="t"/>
                </a:cxn>
                <a:cxn ang="0">
                  <a:pos x="r" y="vc"/>
                </a:cxn>
                <a:cxn ang="cd4">
                  <a:pos x="hc" y="b"/>
                </a:cxn>
                <a:cxn ang="cd2">
                  <a:pos x="l" y="vc"/>
                </a:cxn>
              </a:cxnLst>
              <a:rect l="f110" t="f113" r="f111" b="f112"/>
              <a:pathLst>
                <a:path w="12446" h="5379">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5"/>
                    <a:pt x="f28" y="f10"/>
                    <a:pt x="f29" y="f10"/>
                  </a:cubicBezTo>
                  <a:cubicBezTo>
                    <a:pt x="f30" y="f10"/>
                    <a:pt x="f31" y="f32"/>
                    <a:pt x="f31" y="f33"/>
                  </a:cubicBezTo>
                  <a:cubicBezTo>
                    <a:pt x="f31" y="f34"/>
                    <a:pt x="f35" y="f36"/>
                    <a:pt x="f29" y="f37"/>
                  </a:cubicBezTo>
                  <a:cubicBezTo>
                    <a:pt x="f38" y="f37"/>
                    <a:pt x="f12" y="f39"/>
                    <a:pt x="f12" y="f40"/>
                  </a:cubicBezTo>
                  <a:cubicBezTo>
                    <a:pt x="f12" y="f41"/>
                    <a:pt x="f42" y="f43"/>
                    <a:pt x="f29" y="f43"/>
                  </a:cubicBezTo>
                  <a:cubicBezTo>
                    <a:pt x="f44" y="f43"/>
                    <a:pt x="f45" y="f46"/>
                    <a:pt x="f47" y="f30"/>
                  </a:cubicBezTo>
                  <a:cubicBezTo>
                    <a:pt x="f48" y="f49"/>
                    <a:pt x="f50" y="f51"/>
                    <a:pt x="f52" y="f51"/>
                  </a:cubicBezTo>
                  <a:cubicBezTo>
                    <a:pt x="f53" y="f51"/>
                    <a:pt x="f54" y="f55"/>
                    <a:pt x="f42" y="f6"/>
                  </a:cubicBezTo>
                  <a:cubicBezTo>
                    <a:pt x="f56" y="f57"/>
                    <a:pt x="f58" y="f59"/>
                    <a:pt x="f60" y="f10"/>
                  </a:cubicBezTo>
                  <a:lnTo>
                    <a:pt x="f61" y="f10"/>
                  </a:lnTo>
                  <a:cubicBezTo>
                    <a:pt x="f62" y="f63"/>
                    <a:pt x="f64" y="f65"/>
                    <a:pt x="f66" y="f6"/>
                  </a:cubicBezTo>
                  <a:cubicBezTo>
                    <a:pt x="f67" y="f55"/>
                    <a:pt x="f68" y="f51"/>
                    <a:pt x="f69" y="f51"/>
                  </a:cubicBezTo>
                  <a:cubicBezTo>
                    <a:pt x="f70" y="f51"/>
                    <a:pt x="f71" y="f49"/>
                    <a:pt x="f72" y="f30"/>
                  </a:cubicBezTo>
                  <a:cubicBezTo>
                    <a:pt x="f73" y="f46"/>
                    <a:pt x="f74" y="f43"/>
                    <a:pt x="f75" y="f43"/>
                  </a:cubicBezTo>
                  <a:cubicBezTo>
                    <a:pt x="f76" y="f43"/>
                    <a:pt x="f77" y="f14"/>
                    <a:pt x="f77" y="f40"/>
                  </a:cubicBezTo>
                  <a:cubicBezTo>
                    <a:pt x="f77" y="f78"/>
                    <a:pt x="f76" y="f37"/>
                    <a:pt x="f75" y="f37"/>
                  </a:cubicBezTo>
                  <a:cubicBezTo>
                    <a:pt x="f79" y="f37"/>
                    <a:pt x="f80" y="f34"/>
                    <a:pt x="f80" y="f33"/>
                  </a:cubicBezTo>
                  <a:cubicBezTo>
                    <a:pt x="f80" y="f32"/>
                    <a:pt x="f81" y="f82"/>
                    <a:pt x="f75" y="f10"/>
                  </a:cubicBezTo>
                  <a:cubicBezTo>
                    <a:pt x="f83" y="f10"/>
                    <a:pt x="f84" y="f85"/>
                    <a:pt x="f86" y="f26"/>
                  </a:cubicBezTo>
                  <a:cubicBezTo>
                    <a:pt x="f87" y="f88"/>
                    <a:pt x="f89" y="f4"/>
                    <a:pt x="f90" y="f4"/>
                  </a:cubicBezTo>
                  <a:cubicBezTo>
                    <a:pt x="f91" y="f4"/>
                    <a:pt x="f92" y="f93"/>
                    <a:pt x="f94" y="f16"/>
                  </a:cubicBezTo>
                  <a:cubicBezTo>
                    <a:pt x="f95" y="f41"/>
                    <a:pt x="f96" y="f97"/>
                    <a:pt x="f98" y="f10"/>
                  </a:cubicBezTo>
                  <a:cubicBezTo>
                    <a:pt x="f99" y="f8"/>
                    <a:pt x="f72" y="f2"/>
                    <a:pt x="f7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6" name="Google Shape;6054;p67">
              <a:extLst>
                <a:ext uri="{FF2B5EF4-FFF2-40B4-BE49-F238E27FC236}">
                  <a16:creationId xmlns:a16="http://schemas.microsoft.com/office/drawing/2014/main" id="{ACB01D8F-3DF0-145C-CD9A-26724CA88A23}"/>
                </a:ext>
              </a:extLst>
            </p:cNvPr>
            <p:cNvSpPr/>
            <p:nvPr/>
          </p:nvSpPr>
          <p:spPr>
            <a:xfrm>
              <a:off x="11196882" y="5713930"/>
              <a:ext cx="283235" cy="291693"/>
            </a:xfrm>
            <a:custGeom>
              <a:avLst/>
              <a:gdLst>
                <a:gd name="f0" fmla="val w"/>
                <a:gd name="f1" fmla="val h"/>
                <a:gd name="f2" fmla="val 0"/>
                <a:gd name="f3" fmla="val 7404"/>
                <a:gd name="f4" fmla="val 7625"/>
                <a:gd name="f5" fmla="val 2426"/>
                <a:gd name="f6" fmla="val 5639"/>
                <a:gd name="f7" fmla="val 5860"/>
                <a:gd name="f8" fmla="val 2237"/>
                <a:gd name="f9" fmla="val 6017"/>
                <a:gd name="f10" fmla="val 2048"/>
                <a:gd name="f11" fmla="val 1796"/>
                <a:gd name="f12" fmla="val 1638"/>
                <a:gd name="f13" fmla="val 5828"/>
                <a:gd name="f14" fmla="val 473"/>
                <a:gd name="f15" fmla="val 1229"/>
                <a:gd name="f16" fmla="val 851"/>
                <a:gd name="f17" fmla="val 630"/>
                <a:gd name="f18" fmla="val 1103"/>
                <a:gd name="f19" fmla="val 1134"/>
                <a:gd name="f20" fmla="val 7246"/>
                <a:gd name="f21" fmla="val 7467"/>
                <a:gd name="f22" fmla="val 189"/>
                <a:gd name="f23" fmla="val 7624"/>
                <a:gd name="f24" fmla="val 378"/>
                <a:gd name="f25" fmla="val 6994"/>
                <a:gd name="f26" fmla="val 7435"/>
                <a:gd name="f27" fmla="val 6774"/>
                <a:gd name="f28" fmla="val 1071"/>
                <a:gd name="f29" fmla="val 6175"/>
                <a:gd name="f30" fmla="val 788"/>
                <a:gd name="f31" fmla="val 5734"/>
                <a:gd name="f32" fmla="val 315"/>
                <a:gd name="f33" fmla="val 5545"/>
                <a:gd name="f34" fmla="val 5324"/>
                <a:gd name="f35" fmla="val 5072"/>
                <a:gd name="f36" fmla="val 4915"/>
                <a:gd name="f37" fmla="val 4096"/>
                <a:gd name="f38" fmla="val 3907"/>
                <a:gd name="f39" fmla="val 3686"/>
                <a:gd name="f40" fmla="val 3466"/>
                <a:gd name="f41" fmla="val 3277"/>
                <a:gd name="f42" fmla="*/ f0 1 7404"/>
                <a:gd name="f43" fmla="*/ f1 1 7625"/>
                <a:gd name="f44" fmla="+- f4 0 f2"/>
                <a:gd name="f45" fmla="+- f3 0 f2"/>
                <a:gd name="f46" fmla="*/ f45 1 7404"/>
                <a:gd name="f47" fmla="*/ f44 1 7625"/>
                <a:gd name="f48" fmla="*/ f2 1 f46"/>
                <a:gd name="f49" fmla="*/ f3 1 f46"/>
                <a:gd name="f50" fmla="*/ f2 1 f47"/>
                <a:gd name="f51" fmla="*/ f4 1 f47"/>
                <a:gd name="f52" fmla="*/ f48 f42 1"/>
                <a:gd name="f53" fmla="*/ f49 f42 1"/>
                <a:gd name="f54" fmla="*/ f51 f43 1"/>
                <a:gd name="f55" fmla="*/ f50 f43 1"/>
              </a:gdLst>
              <a:ahLst/>
              <a:cxnLst>
                <a:cxn ang="3cd4">
                  <a:pos x="hc" y="t"/>
                </a:cxn>
                <a:cxn ang="0">
                  <a:pos x="r" y="vc"/>
                </a:cxn>
                <a:cxn ang="cd4">
                  <a:pos x="hc" y="b"/>
                </a:cxn>
                <a:cxn ang="cd2">
                  <a:pos x="l" y="vc"/>
                </a:cxn>
              </a:cxnLst>
              <a:rect l="f52" t="f55" r="f53" b="f54"/>
              <a:pathLst>
                <a:path w="7404" h="7625">
                  <a:moveTo>
                    <a:pt x="f5" y="f2"/>
                  </a:moveTo>
                  <a:lnTo>
                    <a:pt x="f5" y="f6"/>
                  </a:lnTo>
                  <a:cubicBezTo>
                    <a:pt x="f5" y="f7"/>
                    <a:pt x="f8" y="f9"/>
                    <a:pt x="f10" y="f9"/>
                  </a:cubicBezTo>
                  <a:cubicBezTo>
                    <a:pt x="f11" y="f9"/>
                    <a:pt x="f12" y="f13"/>
                    <a:pt x="f12" y="f6"/>
                  </a:cubicBezTo>
                  <a:lnTo>
                    <a:pt x="f12" y="f14"/>
                  </a:lnTo>
                  <a:cubicBezTo>
                    <a:pt x="f15" y="f16"/>
                    <a:pt x="f17" y="f18"/>
                    <a:pt x="f2" y="f19"/>
                  </a:cubicBezTo>
                  <a:lnTo>
                    <a:pt x="f2" y="f20"/>
                  </a:lnTo>
                  <a:cubicBezTo>
                    <a:pt x="f2" y="f21"/>
                    <a:pt x="f22" y="f23"/>
                    <a:pt x="f24" y="f23"/>
                  </a:cubicBezTo>
                  <a:lnTo>
                    <a:pt x="f25" y="f23"/>
                  </a:lnTo>
                  <a:cubicBezTo>
                    <a:pt x="f20" y="f23"/>
                    <a:pt x="f3" y="f26"/>
                    <a:pt x="f3" y="f20"/>
                  </a:cubicBezTo>
                  <a:lnTo>
                    <a:pt x="f3" y="f19"/>
                  </a:lnTo>
                  <a:cubicBezTo>
                    <a:pt x="f27" y="f28"/>
                    <a:pt x="f29" y="f30"/>
                    <a:pt x="f31" y="f32"/>
                  </a:cubicBezTo>
                  <a:lnTo>
                    <a:pt x="f31" y="f6"/>
                  </a:lnTo>
                  <a:cubicBezTo>
                    <a:pt x="f31" y="f7"/>
                    <a:pt x="f33" y="f9"/>
                    <a:pt x="f34" y="f9"/>
                  </a:cubicBezTo>
                  <a:cubicBezTo>
                    <a:pt x="f35" y="f9"/>
                    <a:pt x="f36" y="f13"/>
                    <a:pt x="f36" y="f6"/>
                  </a:cubicBezTo>
                  <a:lnTo>
                    <a:pt x="f36" y="f2"/>
                  </a:lnTo>
                  <a:lnTo>
                    <a:pt x="f37" y="f2"/>
                  </a:lnTo>
                  <a:lnTo>
                    <a:pt x="f37" y="f6"/>
                  </a:lnTo>
                  <a:cubicBezTo>
                    <a:pt x="f37" y="f7"/>
                    <a:pt x="f38" y="f9"/>
                    <a:pt x="f39" y="f9"/>
                  </a:cubicBezTo>
                  <a:cubicBezTo>
                    <a:pt x="f40" y="f9"/>
                    <a:pt x="f41" y="f13"/>
                    <a:pt x="f41" y="f6"/>
                  </a:cubicBezTo>
                  <a:lnTo>
                    <a:pt x="f41"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7" name="Google Shape;6055;p67">
              <a:extLst>
                <a:ext uri="{FF2B5EF4-FFF2-40B4-BE49-F238E27FC236}">
                  <a16:creationId xmlns:a16="http://schemas.microsoft.com/office/drawing/2014/main" id="{77EBA4E3-8FE1-4DDB-AED1-F0BF547D006D}"/>
                </a:ext>
              </a:extLst>
            </p:cNvPr>
            <p:cNvSpPr/>
            <p:nvPr/>
          </p:nvSpPr>
          <p:spPr>
            <a:xfrm>
              <a:off x="11292099" y="5648815"/>
              <a:ext cx="102449" cy="31373"/>
            </a:xfrm>
            <a:custGeom>
              <a:avLst/>
              <a:gdLst>
                <a:gd name="f0" fmla="val w"/>
                <a:gd name="f1" fmla="val h"/>
                <a:gd name="f2" fmla="val 0"/>
                <a:gd name="f3" fmla="val 2678"/>
                <a:gd name="f4" fmla="val 820"/>
                <a:gd name="f5" fmla="val 1"/>
                <a:gd name="f6" fmla="val 32"/>
                <a:gd name="f7" fmla="val 127"/>
                <a:gd name="f8" fmla="val 284"/>
                <a:gd name="f9" fmla="val 379"/>
                <a:gd name="f10" fmla="val 536"/>
                <a:gd name="f11" fmla="val 662"/>
                <a:gd name="f12" fmla="val 788"/>
                <a:gd name="f13" fmla="val 2666"/>
                <a:gd name="f14" fmla="val 2615"/>
                <a:gd name="f15" fmla="val 649"/>
                <a:gd name="f16" fmla="val 555"/>
                <a:gd name="f17" fmla="val 2670"/>
                <a:gd name="f18" fmla="val 799"/>
                <a:gd name="f19" fmla="val 2674"/>
                <a:gd name="f20" fmla="val 809"/>
                <a:gd name="f21" fmla="*/ f0 1 2678"/>
                <a:gd name="f22" fmla="*/ f1 1 820"/>
                <a:gd name="f23" fmla="+- f4 0 f2"/>
                <a:gd name="f24" fmla="+- f3 0 f2"/>
                <a:gd name="f25" fmla="*/ f24 1 2678"/>
                <a:gd name="f26" fmla="*/ f23 1 820"/>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2678" h="820">
                  <a:moveTo>
                    <a:pt x="f2" y="f5"/>
                  </a:moveTo>
                  <a:cubicBezTo>
                    <a:pt x="f6" y="f7"/>
                    <a:pt x="f6" y="f8"/>
                    <a:pt x="f6" y="f9"/>
                  </a:cubicBezTo>
                  <a:cubicBezTo>
                    <a:pt x="f6" y="f10"/>
                    <a:pt x="f6" y="f11"/>
                    <a:pt x="f2" y="f12"/>
                  </a:cubicBezTo>
                  <a:lnTo>
                    <a:pt x="f13" y="f12"/>
                  </a:lnTo>
                  <a:cubicBezTo>
                    <a:pt x="f14" y="f15"/>
                    <a:pt x="f14" y="f16"/>
                    <a:pt x="f14" y="f9"/>
                  </a:cubicBezTo>
                  <a:cubicBezTo>
                    <a:pt x="f14" y="f8"/>
                    <a:pt x="f14" y="f7"/>
                    <a:pt x="f3" y="f5"/>
                  </a:cubicBezTo>
                  <a:close/>
                  <a:moveTo>
                    <a:pt x="f13" y="f12"/>
                  </a:moveTo>
                  <a:cubicBezTo>
                    <a:pt x="f17" y="f18"/>
                    <a:pt x="f19" y="f20"/>
                    <a:pt x="f3" y="f4"/>
                  </a:cubicBezTo>
                  <a:lnTo>
                    <a:pt x="f3" y="f1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58" name="Google Shape;6078;p67">
            <a:extLst>
              <a:ext uri="{FF2B5EF4-FFF2-40B4-BE49-F238E27FC236}">
                <a16:creationId xmlns:a16="http://schemas.microsoft.com/office/drawing/2014/main" id="{4CAE44A0-F2B5-F8A0-2C93-3C37B379FEC2}"/>
              </a:ext>
            </a:extLst>
          </p:cNvPr>
          <p:cNvGrpSpPr/>
          <p:nvPr/>
        </p:nvGrpSpPr>
        <p:grpSpPr>
          <a:xfrm>
            <a:off x="6835002" y="5544802"/>
            <a:ext cx="486936" cy="484531"/>
            <a:chOff x="6835002" y="5544802"/>
            <a:chExt cx="486936" cy="484531"/>
          </a:xfrm>
        </p:grpSpPr>
        <p:sp>
          <p:nvSpPr>
            <p:cNvPr id="59" name="Google Shape;6079;p67">
              <a:extLst>
                <a:ext uri="{FF2B5EF4-FFF2-40B4-BE49-F238E27FC236}">
                  <a16:creationId xmlns:a16="http://schemas.microsoft.com/office/drawing/2014/main" id="{0B146BF6-7049-8F30-6842-756389D6D40C}"/>
                </a:ext>
              </a:extLst>
            </p:cNvPr>
            <p:cNvSpPr/>
            <p:nvPr/>
          </p:nvSpPr>
          <p:spPr>
            <a:xfrm>
              <a:off x="6936263" y="5744873"/>
              <a:ext cx="285649" cy="284460"/>
            </a:xfrm>
            <a:custGeom>
              <a:avLst/>
              <a:gdLst>
                <a:gd name="f0" fmla="val w"/>
                <a:gd name="f1" fmla="val h"/>
                <a:gd name="f2" fmla="val 0"/>
                <a:gd name="f3" fmla="val 7467"/>
                <a:gd name="f4" fmla="val 7436"/>
                <a:gd name="f5" fmla="val 3686"/>
                <a:gd name="f6" fmla="val 1465"/>
                <a:gd name="f7" fmla="val 3836"/>
                <a:gd name="f8" fmla="val 3985"/>
                <a:gd name="f9" fmla="val 1544"/>
                <a:gd name="f10" fmla="val 4064"/>
                <a:gd name="f11" fmla="val 1702"/>
                <a:gd name="f12" fmla="val 4537"/>
                <a:gd name="f13" fmla="val 2678"/>
                <a:gd name="f14" fmla="val 5608"/>
                <a:gd name="f15" fmla="val 2836"/>
                <a:gd name="f16" fmla="val 5955"/>
                <a:gd name="f17" fmla="val 2867"/>
                <a:gd name="f18" fmla="val 6081"/>
                <a:gd name="f19" fmla="val 3308"/>
                <a:gd name="f20" fmla="val 5829"/>
                <a:gd name="f21" fmla="val 3561"/>
                <a:gd name="f22" fmla="val 5041"/>
                <a:gd name="f23" fmla="val 4285"/>
                <a:gd name="f24" fmla="val 5261"/>
                <a:gd name="f25" fmla="val 5356"/>
                <a:gd name="f26" fmla="val 5286"/>
                <a:gd name="f27" fmla="val 5630"/>
                <a:gd name="f28" fmla="val 5075"/>
                <a:gd name="f29" fmla="val 5845"/>
                <a:gd name="f30" fmla="val 4845"/>
                <a:gd name="f31" fmla="val 4784"/>
                <a:gd name="f32" fmla="val 4722"/>
                <a:gd name="f33" fmla="val 5830"/>
                <a:gd name="f34" fmla="val 4663"/>
                <a:gd name="f35" fmla="val 5797"/>
                <a:gd name="f36" fmla="val 5262"/>
                <a:gd name="f37" fmla="val 2616"/>
                <a:gd name="f38" fmla="val 5828"/>
                <a:gd name="f39" fmla="val 2553"/>
                <a:gd name="f40" fmla="val 5842"/>
                <a:gd name="f41" fmla="val 2492"/>
                <a:gd name="f42" fmla="val 2244"/>
                <a:gd name="f43" fmla="val 2035"/>
                <a:gd name="f44" fmla="val 5609"/>
                <a:gd name="f45" fmla="val 2111"/>
                <a:gd name="f46" fmla="val 2300"/>
                <a:gd name="f47" fmla="val 1512"/>
                <a:gd name="f48" fmla="val 1323"/>
                <a:gd name="f49" fmla="val 1418"/>
                <a:gd name="f50" fmla="val 1796"/>
                <a:gd name="f51" fmla="val 3387"/>
                <a:gd name="f52" fmla="val 3537"/>
                <a:gd name="f53" fmla="val 3718"/>
                <a:gd name="f54" fmla="val 1670"/>
                <a:gd name="f55" fmla="val 32"/>
                <a:gd name="f56" fmla="val 3750"/>
                <a:gd name="f57" fmla="val 5766"/>
                <a:gd name="f58" fmla="val 5765"/>
                <a:gd name="f59" fmla="val 7404"/>
                <a:gd name="f60" fmla="*/ f0 1 7467"/>
                <a:gd name="f61" fmla="*/ f1 1 7436"/>
                <a:gd name="f62" fmla="+- f4 0 f2"/>
                <a:gd name="f63" fmla="+- f3 0 f2"/>
                <a:gd name="f64" fmla="*/ f63 1 7467"/>
                <a:gd name="f65" fmla="*/ f62 1 7436"/>
                <a:gd name="f66" fmla="*/ f2 1 f64"/>
                <a:gd name="f67" fmla="*/ f3 1 f64"/>
                <a:gd name="f68" fmla="*/ f2 1 f65"/>
                <a:gd name="f69" fmla="*/ f4 1 f65"/>
                <a:gd name="f70" fmla="*/ f66 f60 1"/>
                <a:gd name="f71" fmla="*/ f67 f60 1"/>
                <a:gd name="f72" fmla="*/ f69 f61 1"/>
                <a:gd name="f73" fmla="*/ f68 f61 1"/>
              </a:gdLst>
              <a:ahLst/>
              <a:cxnLst>
                <a:cxn ang="3cd4">
                  <a:pos x="hc" y="t"/>
                </a:cxn>
                <a:cxn ang="0">
                  <a:pos x="r" y="vc"/>
                </a:cxn>
                <a:cxn ang="cd4">
                  <a:pos x="hc" y="b"/>
                </a:cxn>
                <a:cxn ang="cd2">
                  <a:pos x="l" y="vc"/>
                </a:cxn>
              </a:cxnLst>
              <a:rect l="f70" t="f73" r="f71" b="f72"/>
              <a:pathLst>
                <a:path w="7467" h="7436">
                  <a:moveTo>
                    <a:pt x="f5" y="f6"/>
                  </a:moveTo>
                  <a:cubicBezTo>
                    <a:pt x="f7" y="f6"/>
                    <a:pt x="f8" y="f9"/>
                    <a:pt x="f10" y="f11"/>
                  </a:cubicBezTo>
                  <a:lnTo>
                    <a:pt x="f12" y="f13"/>
                  </a:lnTo>
                  <a:lnTo>
                    <a:pt x="f14" y="f15"/>
                  </a:lnTo>
                  <a:cubicBezTo>
                    <a:pt x="f16" y="f17"/>
                    <a:pt x="f18" y="f19"/>
                    <a:pt x="f20" y="f21"/>
                  </a:cubicBezTo>
                  <a:lnTo>
                    <a:pt x="f22" y="f23"/>
                  </a:lnTo>
                  <a:lnTo>
                    <a:pt x="f24" y="f25"/>
                  </a:lnTo>
                  <a:cubicBezTo>
                    <a:pt x="f26" y="f27"/>
                    <a:pt x="f28" y="f29"/>
                    <a:pt x="f30" y="f29"/>
                  </a:cubicBezTo>
                  <a:cubicBezTo>
                    <a:pt x="f31" y="f29"/>
                    <a:pt x="f32" y="f33"/>
                    <a:pt x="f34" y="f35"/>
                  </a:cubicBezTo>
                  <a:lnTo>
                    <a:pt x="f5" y="f36"/>
                  </a:lnTo>
                  <a:lnTo>
                    <a:pt x="f13" y="f35"/>
                  </a:lnTo>
                  <a:cubicBezTo>
                    <a:pt x="f37" y="f38"/>
                    <a:pt x="f39" y="f40"/>
                    <a:pt x="f41" y="f40"/>
                  </a:cubicBezTo>
                  <a:cubicBezTo>
                    <a:pt x="f42" y="f40"/>
                    <a:pt x="f43" y="f44"/>
                    <a:pt x="f45" y="f25"/>
                  </a:cubicBezTo>
                  <a:lnTo>
                    <a:pt x="f46" y="f23"/>
                  </a:lnTo>
                  <a:lnTo>
                    <a:pt x="f47" y="f21"/>
                  </a:lnTo>
                  <a:cubicBezTo>
                    <a:pt x="f48" y="f19"/>
                    <a:pt x="f49" y="f17"/>
                    <a:pt x="f50" y="f15"/>
                  </a:cubicBezTo>
                  <a:lnTo>
                    <a:pt x="f15" y="f13"/>
                  </a:lnTo>
                  <a:lnTo>
                    <a:pt x="f19" y="f11"/>
                  </a:lnTo>
                  <a:cubicBezTo>
                    <a:pt x="f51" y="f9"/>
                    <a:pt x="f52" y="f6"/>
                    <a:pt x="f5" y="f6"/>
                  </a:cubicBezTo>
                  <a:close/>
                  <a:moveTo>
                    <a:pt x="f53" y="f2"/>
                  </a:moveTo>
                  <a:cubicBezTo>
                    <a:pt x="f54" y="f2"/>
                    <a:pt x="f55" y="f54"/>
                    <a:pt x="f55" y="f56"/>
                  </a:cubicBezTo>
                  <a:cubicBezTo>
                    <a:pt x="f2" y="f57"/>
                    <a:pt x="f54" y="f4"/>
                    <a:pt x="f53" y="f4"/>
                  </a:cubicBezTo>
                  <a:cubicBezTo>
                    <a:pt x="f58" y="f4"/>
                    <a:pt x="f59" y="f35"/>
                    <a:pt x="f3" y="f56"/>
                  </a:cubicBezTo>
                  <a:cubicBezTo>
                    <a:pt x="f3" y="f11"/>
                    <a:pt x="f35" y="f55"/>
                    <a:pt x="f5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0" name="Google Shape;6080;p67">
              <a:extLst>
                <a:ext uri="{FF2B5EF4-FFF2-40B4-BE49-F238E27FC236}">
                  <a16:creationId xmlns:a16="http://schemas.microsoft.com/office/drawing/2014/main" id="{4B4C67E0-0A83-F7F2-6CFE-A2D9378D4B93}"/>
                </a:ext>
              </a:extLst>
            </p:cNvPr>
            <p:cNvSpPr/>
            <p:nvPr/>
          </p:nvSpPr>
          <p:spPr>
            <a:xfrm>
              <a:off x="7090504" y="5547673"/>
              <a:ext cx="231434" cy="226158"/>
            </a:xfrm>
            <a:custGeom>
              <a:avLst/>
              <a:gdLst>
                <a:gd name="f0" fmla="val w"/>
                <a:gd name="f1" fmla="val h"/>
                <a:gd name="f2" fmla="val 0"/>
                <a:gd name="f3" fmla="val 6050"/>
                <a:gd name="f4" fmla="val 5912"/>
                <a:gd name="f5" fmla="val 3829"/>
                <a:gd name="f6" fmla="val 3706"/>
                <a:gd name="f7" fmla="val 3580"/>
                <a:gd name="f8" fmla="val 47"/>
                <a:gd name="f9" fmla="val 3498"/>
                <a:gd name="f10" fmla="val 146"/>
                <a:gd name="f11" fmla="val 1"/>
                <a:gd name="f12" fmla="val 4336"/>
                <a:gd name="f13" fmla="val 1229"/>
                <a:gd name="f14" fmla="val 4399"/>
                <a:gd name="f15" fmla="val 2332"/>
                <a:gd name="f16" fmla="val 4998"/>
                <a:gd name="f17" fmla="val 3088"/>
                <a:gd name="f18" fmla="val 5861"/>
                <a:gd name="f19" fmla="val 2446"/>
                <a:gd name="f20" fmla="val 2289"/>
                <a:gd name="f21" fmla="val 2037"/>
                <a:gd name="f22" fmla="val 5924"/>
                <a:gd name="f23" fmla="val 1879"/>
                <a:gd name="f24" fmla="val 4128"/>
                <a:gd name="f25" fmla="val 115"/>
                <a:gd name="f26" fmla="val 4053"/>
                <a:gd name="f27" fmla="val 40"/>
                <a:gd name="f28" fmla="val 3942"/>
                <a:gd name="f29" fmla="*/ f0 1 6050"/>
                <a:gd name="f30" fmla="*/ f1 1 5912"/>
                <a:gd name="f31" fmla="+- f4 0 f2"/>
                <a:gd name="f32" fmla="+- f3 0 f2"/>
                <a:gd name="f33" fmla="*/ f32 1 6050"/>
                <a:gd name="f34" fmla="*/ f31 1 5912"/>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6050" h="5912">
                  <a:moveTo>
                    <a:pt x="f5" y="f2"/>
                  </a:moveTo>
                  <a:cubicBezTo>
                    <a:pt x="f6" y="f2"/>
                    <a:pt x="f7" y="f8"/>
                    <a:pt x="f9" y="f10"/>
                  </a:cubicBezTo>
                  <a:lnTo>
                    <a:pt x="f11" y="f12"/>
                  </a:lnTo>
                  <a:cubicBezTo>
                    <a:pt x="f13" y="f14"/>
                    <a:pt x="f15" y="f16"/>
                    <a:pt x="f17" y="f4"/>
                  </a:cubicBezTo>
                  <a:lnTo>
                    <a:pt x="f18" y="f19"/>
                  </a:lnTo>
                  <a:cubicBezTo>
                    <a:pt x="f3" y="f20"/>
                    <a:pt x="f3" y="f21"/>
                    <a:pt x="f22" y="f23"/>
                  </a:cubicBezTo>
                  <a:lnTo>
                    <a:pt x="f24" y="f25"/>
                  </a:lnTo>
                  <a:cubicBezTo>
                    <a:pt x="f26" y="f27"/>
                    <a:pt x="f2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1" name="Google Shape;6081;p67">
              <a:extLst>
                <a:ext uri="{FF2B5EF4-FFF2-40B4-BE49-F238E27FC236}">
                  <a16:creationId xmlns:a16="http://schemas.microsoft.com/office/drawing/2014/main" id="{DE07E7F1-053D-4064-6CBE-70B9BC350880}"/>
                </a:ext>
              </a:extLst>
            </p:cNvPr>
            <p:cNvSpPr/>
            <p:nvPr/>
          </p:nvSpPr>
          <p:spPr>
            <a:xfrm>
              <a:off x="6965176" y="5544802"/>
              <a:ext cx="226615" cy="137443"/>
            </a:xfrm>
            <a:custGeom>
              <a:avLst/>
              <a:gdLst>
                <a:gd name="f0" fmla="val w"/>
                <a:gd name="f1" fmla="val h"/>
                <a:gd name="f2" fmla="val 0"/>
                <a:gd name="f3" fmla="val 5924"/>
                <a:gd name="f4" fmla="val 3593"/>
                <a:gd name="f5" fmla="val 1"/>
                <a:gd name="f6" fmla="val 2962"/>
                <a:gd name="f7" fmla="val 3592"/>
                <a:gd name="f8" fmla="val 5923"/>
                <a:gd name="f9" fmla="*/ f0 1 5924"/>
                <a:gd name="f10" fmla="*/ f1 1 3593"/>
                <a:gd name="f11" fmla="+- f4 0 f2"/>
                <a:gd name="f12" fmla="+- f3 0 f2"/>
                <a:gd name="f13" fmla="*/ f12 1 5924"/>
                <a:gd name="f14" fmla="*/ f11 1 3593"/>
                <a:gd name="f15" fmla="*/ f2 1 f13"/>
                <a:gd name="f16" fmla="*/ f3 1 f13"/>
                <a:gd name="f17" fmla="*/ f2 1 f14"/>
                <a:gd name="f18" fmla="*/ f4 1 f14"/>
                <a:gd name="f19" fmla="*/ f15 f9 1"/>
                <a:gd name="f20" fmla="*/ f16 f9 1"/>
                <a:gd name="f21" fmla="*/ f18 f10 1"/>
                <a:gd name="f22" fmla="*/ f17 f10 1"/>
              </a:gdLst>
              <a:ahLst/>
              <a:cxnLst>
                <a:cxn ang="3cd4">
                  <a:pos x="hc" y="t"/>
                </a:cxn>
                <a:cxn ang="0">
                  <a:pos x="r" y="vc"/>
                </a:cxn>
                <a:cxn ang="cd4">
                  <a:pos x="hc" y="b"/>
                </a:cxn>
                <a:cxn ang="cd2">
                  <a:pos x="l" y="vc"/>
                </a:cxn>
              </a:cxnLst>
              <a:rect l="f19" t="f22" r="f20" b="f21"/>
              <a:pathLst>
                <a:path w="5924" h="3593">
                  <a:moveTo>
                    <a:pt x="f2" y="f5"/>
                  </a:moveTo>
                  <a:lnTo>
                    <a:pt x="f6" y="f7"/>
                  </a:lnTo>
                  <a:lnTo>
                    <a:pt x="f8"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2" name="Google Shape;6082;p67">
              <a:extLst>
                <a:ext uri="{FF2B5EF4-FFF2-40B4-BE49-F238E27FC236}">
                  <a16:creationId xmlns:a16="http://schemas.microsoft.com/office/drawing/2014/main" id="{2BB8902A-5037-8A64-931F-4BDEAC036958}"/>
                </a:ext>
              </a:extLst>
            </p:cNvPr>
            <p:cNvSpPr/>
            <p:nvPr/>
          </p:nvSpPr>
          <p:spPr>
            <a:xfrm>
              <a:off x="6835002" y="5547673"/>
              <a:ext cx="227804" cy="224969"/>
            </a:xfrm>
            <a:custGeom>
              <a:avLst/>
              <a:gdLst>
                <a:gd name="f0" fmla="val w"/>
                <a:gd name="f1" fmla="val h"/>
                <a:gd name="f2" fmla="val 0"/>
                <a:gd name="f3" fmla="val 5955"/>
                <a:gd name="f4" fmla="val 5881"/>
                <a:gd name="f5" fmla="val 2194"/>
                <a:gd name="f6" fmla="val 2084"/>
                <a:gd name="f7" fmla="val 1965"/>
                <a:gd name="f8" fmla="val 40"/>
                <a:gd name="f9" fmla="val 1859"/>
                <a:gd name="f10" fmla="val 115"/>
                <a:gd name="f11" fmla="val 95"/>
                <a:gd name="f12" fmla="val 1879"/>
                <a:gd name="f13" fmla="val 1"/>
                <a:gd name="f14" fmla="val 2037"/>
                <a:gd name="f15" fmla="val 2289"/>
                <a:gd name="f16" fmla="val 2446"/>
                <a:gd name="f17" fmla="val 2899"/>
                <a:gd name="f18" fmla="val 5880"/>
                <a:gd name="f19" fmla="val 3655"/>
                <a:gd name="f20" fmla="val 4998"/>
                <a:gd name="f21" fmla="val 4758"/>
                <a:gd name="f22" fmla="val 4399"/>
                <a:gd name="f23" fmla="val 4305"/>
                <a:gd name="f24" fmla="val 2490"/>
                <a:gd name="f25" fmla="val 146"/>
                <a:gd name="f26" fmla="val 2424"/>
                <a:gd name="f27" fmla="val 47"/>
                <a:gd name="f28" fmla="val 2315"/>
                <a:gd name="f29" fmla="*/ f0 1 5955"/>
                <a:gd name="f30" fmla="*/ f1 1 5881"/>
                <a:gd name="f31" fmla="+- f4 0 f2"/>
                <a:gd name="f32" fmla="+- f3 0 f2"/>
                <a:gd name="f33" fmla="*/ f32 1 5955"/>
                <a:gd name="f34" fmla="*/ f31 1 5881"/>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5955" h="5881">
                  <a:moveTo>
                    <a:pt x="f5" y="f2"/>
                  </a:moveTo>
                  <a:cubicBezTo>
                    <a:pt x="f6" y="f2"/>
                    <a:pt x="f7" y="f8"/>
                    <a:pt x="f9" y="f10"/>
                  </a:cubicBezTo>
                  <a:lnTo>
                    <a:pt x="f11" y="f12"/>
                  </a:lnTo>
                  <a:cubicBezTo>
                    <a:pt x="f13" y="f14"/>
                    <a:pt x="f13" y="f15"/>
                    <a:pt x="f11" y="f16"/>
                  </a:cubicBezTo>
                  <a:lnTo>
                    <a:pt x="f17" y="f18"/>
                  </a:lnTo>
                  <a:cubicBezTo>
                    <a:pt x="f19" y="f20"/>
                    <a:pt x="f21" y="f22"/>
                    <a:pt x="f3" y="f23"/>
                  </a:cubicBezTo>
                  <a:lnTo>
                    <a:pt x="f24" y="f25"/>
                  </a:lnTo>
                  <a:cubicBezTo>
                    <a:pt x="f26" y="f27"/>
                    <a:pt x="f2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63" name="Google Shape;6110;p67">
            <a:extLst>
              <a:ext uri="{FF2B5EF4-FFF2-40B4-BE49-F238E27FC236}">
                <a16:creationId xmlns:a16="http://schemas.microsoft.com/office/drawing/2014/main" id="{8B0E8D19-D121-01A6-77A7-F7A856E7B158}"/>
              </a:ext>
            </a:extLst>
          </p:cNvPr>
          <p:cNvGrpSpPr/>
          <p:nvPr/>
        </p:nvGrpSpPr>
        <p:grpSpPr>
          <a:xfrm>
            <a:off x="7644054" y="5591327"/>
            <a:ext cx="483342" cy="378488"/>
            <a:chOff x="7644054" y="5591327"/>
            <a:chExt cx="483342" cy="378488"/>
          </a:xfrm>
        </p:grpSpPr>
        <p:sp>
          <p:nvSpPr>
            <p:cNvPr id="64" name="Google Shape;6111;p67">
              <a:extLst>
                <a:ext uri="{FF2B5EF4-FFF2-40B4-BE49-F238E27FC236}">
                  <a16:creationId xmlns:a16="http://schemas.microsoft.com/office/drawing/2014/main" id="{7E4CB1DF-4617-71E0-3468-D403743C759F}"/>
                </a:ext>
              </a:extLst>
            </p:cNvPr>
            <p:cNvSpPr/>
            <p:nvPr/>
          </p:nvSpPr>
          <p:spPr>
            <a:xfrm>
              <a:off x="7644054" y="5908304"/>
              <a:ext cx="483342" cy="61511"/>
            </a:xfrm>
            <a:custGeom>
              <a:avLst/>
              <a:gdLst>
                <a:gd name="f0" fmla="val w"/>
                <a:gd name="f1" fmla="val h"/>
                <a:gd name="f2" fmla="val 0"/>
                <a:gd name="f3" fmla="val 12635"/>
                <a:gd name="f4" fmla="val 1608"/>
                <a:gd name="f5" fmla="val 379"/>
                <a:gd name="f6" fmla="val 159"/>
                <a:gd name="f7" fmla="val 1"/>
                <a:gd name="f8" fmla="val 189"/>
                <a:gd name="f9" fmla="val 378"/>
                <a:gd name="f10" fmla="val 1040"/>
                <a:gd name="f11" fmla="val 537"/>
                <a:gd name="f12" fmla="val 1607"/>
                <a:gd name="f13" fmla="val 1198"/>
                <a:gd name="f14" fmla="val 11406"/>
                <a:gd name="f15" fmla="val 12067"/>
                <a:gd name="f16" fmla="val 12634"/>
                <a:gd name="f17" fmla="val 1072"/>
                <a:gd name="f18" fmla="val 12603"/>
                <a:gd name="f19" fmla="val 158"/>
                <a:gd name="f20" fmla="val 12445"/>
                <a:gd name="f21" fmla="val 12193"/>
                <a:gd name="f22" fmla="val 10965"/>
                <a:gd name="f23" fmla="val 630"/>
                <a:gd name="f24" fmla="val 10776"/>
                <a:gd name="f25" fmla="val 819"/>
                <a:gd name="f26" fmla="val 10555"/>
                <a:gd name="f27" fmla="val 10303"/>
                <a:gd name="f28" fmla="val 10146"/>
                <a:gd name="f29" fmla="val 9326"/>
                <a:gd name="f30" fmla="val 9137"/>
                <a:gd name="f31" fmla="val 8917"/>
                <a:gd name="f32" fmla="val 8696"/>
                <a:gd name="f33" fmla="val 8507"/>
                <a:gd name="f34" fmla="*/ f0 1 12635"/>
                <a:gd name="f35" fmla="*/ f1 1 1608"/>
                <a:gd name="f36" fmla="+- f4 0 f2"/>
                <a:gd name="f37" fmla="+- f3 0 f2"/>
                <a:gd name="f38" fmla="*/ f37 1 12635"/>
                <a:gd name="f39" fmla="*/ f36 1 1608"/>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12635" h="1608">
                  <a:moveTo>
                    <a:pt x="f5" y="f2"/>
                  </a:moveTo>
                  <a:cubicBezTo>
                    <a:pt x="f6" y="f2"/>
                    <a:pt x="f7" y="f8"/>
                    <a:pt x="f7" y="f9"/>
                  </a:cubicBezTo>
                  <a:cubicBezTo>
                    <a:pt x="f7" y="f10"/>
                    <a:pt x="f11" y="f12"/>
                    <a:pt x="f13" y="f12"/>
                  </a:cubicBezTo>
                  <a:lnTo>
                    <a:pt x="f14" y="f12"/>
                  </a:lnTo>
                  <a:cubicBezTo>
                    <a:pt x="f15" y="f12"/>
                    <a:pt x="f16" y="f17"/>
                    <a:pt x="f16" y="f9"/>
                  </a:cubicBezTo>
                  <a:cubicBezTo>
                    <a:pt x="f18" y="f19"/>
                    <a:pt x="f20" y="f2"/>
                    <a:pt x="f21" y="f2"/>
                  </a:cubicBezTo>
                  <a:lnTo>
                    <a:pt x="f22" y="f2"/>
                  </a:lnTo>
                  <a:lnTo>
                    <a:pt x="f22" y="f9"/>
                  </a:lnTo>
                  <a:cubicBezTo>
                    <a:pt x="f22" y="f23"/>
                    <a:pt x="f24" y="f25"/>
                    <a:pt x="f26" y="f25"/>
                  </a:cubicBezTo>
                  <a:cubicBezTo>
                    <a:pt x="f27" y="f25"/>
                    <a:pt x="f28" y="f23"/>
                    <a:pt x="f28" y="f9"/>
                  </a:cubicBezTo>
                  <a:lnTo>
                    <a:pt x="f28" y="f2"/>
                  </a:lnTo>
                  <a:lnTo>
                    <a:pt x="f29" y="f2"/>
                  </a:lnTo>
                  <a:lnTo>
                    <a:pt x="f29" y="f9"/>
                  </a:lnTo>
                  <a:cubicBezTo>
                    <a:pt x="f29" y="f23"/>
                    <a:pt x="f30" y="f25"/>
                    <a:pt x="f31" y="f25"/>
                  </a:cubicBezTo>
                  <a:cubicBezTo>
                    <a:pt x="f32" y="f25"/>
                    <a:pt x="f33" y="f23"/>
                    <a:pt x="f33" y="f9"/>
                  </a:cubicBezTo>
                  <a:lnTo>
                    <a:pt x="f3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5" name="Google Shape;6112;p67">
              <a:extLst>
                <a:ext uri="{FF2B5EF4-FFF2-40B4-BE49-F238E27FC236}">
                  <a16:creationId xmlns:a16="http://schemas.microsoft.com/office/drawing/2014/main" id="{3B792F7D-2373-AD3F-DECD-13255F99D955}"/>
                </a:ext>
              </a:extLst>
            </p:cNvPr>
            <p:cNvSpPr/>
            <p:nvPr/>
          </p:nvSpPr>
          <p:spPr>
            <a:xfrm>
              <a:off x="7674193" y="5591327"/>
              <a:ext cx="421867" cy="285685"/>
            </a:xfrm>
            <a:custGeom>
              <a:avLst/>
              <a:gdLst>
                <a:gd name="f0" fmla="val w"/>
                <a:gd name="f1" fmla="val h"/>
                <a:gd name="f2" fmla="val 0"/>
                <a:gd name="f3" fmla="val 11028"/>
                <a:gd name="f4" fmla="val 7468"/>
                <a:gd name="f5" fmla="val 3794"/>
                <a:gd name="f6" fmla="val 1673"/>
                <a:gd name="f7" fmla="val 3841"/>
                <a:gd name="f8" fmla="val 3890"/>
                <a:gd name="f9" fmla="val 1682"/>
                <a:gd name="f10" fmla="val 3939"/>
                <a:gd name="f11" fmla="val 1702"/>
                <a:gd name="f12" fmla="val 6428"/>
                <a:gd name="f13" fmla="val 2521"/>
                <a:gd name="f14" fmla="val 6680"/>
                <a:gd name="f15" fmla="val 2616"/>
                <a:gd name="f16" fmla="val 6806"/>
                <a:gd name="f17" fmla="val 2994"/>
                <a:gd name="f18" fmla="val 6585"/>
                <a:gd name="f19" fmla="val 3214"/>
                <a:gd name="f20" fmla="val 6018"/>
                <a:gd name="f21" fmla="val 3750"/>
                <a:gd name="f22" fmla="val 7404"/>
                <a:gd name="f23" fmla="val 5136"/>
                <a:gd name="f24" fmla="val 7593"/>
                <a:gd name="f25" fmla="val 5262"/>
                <a:gd name="f26" fmla="val 5514"/>
                <a:gd name="f27" fmla="val 7436"/>
                <a:gd name="f28" fmla="val 5671"/>
                <a:gd name="f29" fmla="val 7357"/>
                <a:gd name="f30" fmla="val 5750"/>
                <a:gd name="f31" fmla="val 7247"/>
                <a:gd name="f32" fmla="val 5790"/>
                <a:gd name="f33" fmla="val 7136"/>
                <a:gd name="f34" fmla="val 7026"/>
                <a:gd name="f35" fmla="val 6916"/>
                <a:gd name="f36" fmla="val 6837"/>
                <a:gd name="f37" fmla="val 5451"/>
                <a:gd name="f38" fmla="val 4317"/>
                <a:gd name="f39" fmla="val 4915"/>
                <a:gd name="f40" fmla="val 4852"/>
                <a:gd name="f41" fmla="val 4821"/>
                <a:gd name="f42" fmla="val 4947"/>
                <a:gd name="f43" fmla="val 4714"/>
                <a:gd name="f44" fmla="val 4988"/>
                <a:gd name="f45" fmla="val 4613"/>
                <a:gd name="f46" fmla="val 4444"/>
                <a:gd name="f47" fmla="val 4293"/>
                <a:gd name="f48" fmla="val 4872"/>
                <a:gd name="f49" fmla="val 4254"/>
                <a:gd name="f50" fmla="val 4695"/>
                <a:gd name="f51" fmla="val 3435"/>
                <a:gd name="f52" fmla="val 2206"/>
                <a:gd name="f53" fmla="val 3328"/>
                <a:gd name="f54" fmla="val 1940"/>
                <a:gd name="f55" fmla="val 3537"/>
                <a:gd name="f56" fmla="val 1198"/>
                <a:gd name="f57" fmla="val 1"/>
                <a:gd name="f58" fmla="val 536"/>
                <a:gd name="f59" fmla="val 568"/>
                <a:gd name="f60" fmla="val 1229"/>
                <a:gd name="f61" fmla="val 7467"/>
                <a:gd name="f62" fmla="val 11027"/>
                <a:gd name="f63" fmla="val 10460"/>
                <a:gd name="f64" fmla="val 9767"/>
                <a:gd name="f65" fmla="*/ f0 1 11028"/>
                <a:gd name="f66" fmla="*/ f1 1 7468"/>
                <a:gd name="f67" fmla="+- f4 0 f2"/>
                <a:gd name="f68" fmla="+- f3 0 f2"/>
                <a:gd name="f69" fmla="*/ f68 1 11028"/>
                <a:gd name="f70" fmla="*/ f67 1 7468"/>
                <a:gd name="f71" fmla="*/ f2 1 f69"/>
                <a:gd name="f72" fmla="*/ f3 1 f69"/>
                <a:gd name="f73" fmla="*/ f2 1 f70"/>
                <a:gd name="f74" fmla="*/ f4 1 f70"/>
                <a:gd name="f75" fmla="*/ f71 f65 1"/>
                <a:gd name="f76" fmla="*/ f72 f65 1"/>
                <a:gd name="f77" fmla="*/ f74 f66 1"/>
                <a:gd name="f78" fmla="*/ f73 f66 1"/>
              </a:gdLst>
              <a:ahLst/>
              <a:cxnLst>
                <a:cxn ang="3cd4">
                  <a:pos x="hc" y="t"/>
                </a:cxn>
                <a:cxn ang="0">
                  <a:pos x="r" y="vc"/>
                </a:cxn>
                <a:cxn ang="cd4">
                  <a:pos x="hc" y="b"/>
                </a:cxn>
                <a:cxn ang="cd2">
                  <a:pos x="l" y="vc"/>
                </a:cxn>
              </a:cxnLst>
              <a:rect l="f75" t="f78" r="f76" b="f77"/>
              <a:pathLst>
                <a:path w="11028" h="7468">
                  <a:moveTo>
                    <a:pt x="f5" y="f6"/>
                  </a:moveTo>
                  <a:cubicBezTo>
                    <a:pt x="f7" y="f6"/>
                    <a:pt x="f8" y="f9"/>
                    <a:pt x="f10" y="f11"/>
                  </a:cubicBezTo>
                  <a:lnTo>
                    <a:pt x="f12" y="f13"/>
                  </a:lnTo>
                  <a:cubicBezTo>
                    <a:pt x="f14" y="f15"/>
                    <a:pt x="f16" y="f17"/>
                    <a:pt x="f18" y="f19"/>
                  </a:cubicBezTo>
                  <a:lnTo>
                    <a:pt x="f20" y="f21"/>
                  </a:lnTo>
                  <a:lnTo>
                    <a:pt x="f22" y="f23"/>
                  </a:lnTo>
                  <a:cubicBezTo>
                    <a:pt x="f24" y="f25"/>
                    <a:pt x="f24" y="f26"/>
                    <a:pt x="f27" y="f28"/>
                  </a:cubicBezTo>
                  <a:cubicBezTo>
                    <a:pt x="f29" y="f30"/>
                    <a:pt x="f31" y="f32"/>
                    <a:pt x="f33" y="f32"/>
                  </a:cubicBezTo>
                  <a:cubicBezTo>
                    <a:pt x="f34" y="f32"/>
                    <a:pt x="f35" y="f30"/>
                    <a:pt x="f36" y="f28"/>
                  </a:cubicBezTo>
                  <a:lnTo>
                    <a:pt x="f37" y="f38"/>
                  </a:lnTo>
                  <a:lnTo>
                    <a:pt x="f39" y="f40"/>
                  </a:lnTo>
                  <a:cubicBezTo>
                    <a:pt x="f41" y="f42"/>
                    <a:pt x="f43" y="f44"/>
                    <a:pt x="f45" y="f44"/>
                  </a:cubicBezTo>
                  <a:cubicBezTo>
                    <a:pt x="f46" y="f44"/>
                    <a:pt x="f47" y="f48"/>
                    <a:pt x="f49" y="f50"/>
                  </a:cubicBezTo>
                  <a:lnTo>
                    <a:pt x="f51" y="f52"/>
                  </a:lnTo>
                  <a:cubicBezTo>
                    <a:pt x="f53" y="f54"/>
                    <a:pt x="f55" y="f6"/>
                    <a:pt x="f5" y="f6"/>
                  </a:cubicBezTo>
                  <a:close/>
                  <a:moveTo>
                    <a:pt x="f56" y="f57"/>
                  </a:moveTo>
                  <a:cubicBezTo>
                    <a:pt x="f58" y="f57"/>
                    <a:pt x="f57" y="f59"/>
                    <a:pt x="f57" y="f60"/>
                  </a:cubicBezTo>
                  <a:lnTo>
                    <a:pt x="f57" y="f61"/>
                  </a:lnTo>
                  <a:lnTo>
                    <a:pt x="f62" y="f61"/>
                  </a:lnTo>
                  <a:lnTo>
                    <a:pt x="f62" y="f60"/>
                  </a:lnTo>
                  <a:cubicBezTo>
                    <a:pt x="f62" y="f59"/>
                    <a:pt x="f63" y="f57"/>
                    <a:pt x="f64" y="f5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66" name="Google Shape;5972;p67">
            <a:extLst>
              <a:ext uri="{FF2B5EF4-FFF2-40B4-BE49-F238E27FC236}">
                <a16:creationId xmlns:a16="http://schemas.microsoft.com/office/drawing/2014/main" id="{7548D8C7-EBBD-D486-6398-D26F54A0D631}"/>
              </a:ext>
            </a:extLst>
          </p:cNvPr>
          <p:cNvGrpSpPr/>
          <p:nvPr/>
        </p:nvGrpSpPr>
        <p:grpSpPr>
          <a:xfrm>
            <a:off x="5231492" y="2522326"/>
            <a:ext cx="480672" cy="552946"/>
            <a:chOff x="5231492" y="2522326"/>
            <a:chExt cx="480672" cy="552946"/>
          </a:xfrm>
        </p:grpSpPr>
        <p:sp>
          <p:nvSpPr>
            <p:cNvPr id="67" name="Google Shape;5973;p67">
              <a:extLst>
                <a:ext uri="{FF2B5EF4-FFF2-40B4-BE49-F238E27FC236}">
                  <a16:creationId xmlns:a16="http://schemas.microsoft.com/office/drawing/2014/main" id="{0F3652C3-5F27-2228-DAE4-4CECC8F3A5B1}"/>
                </a:ext>
              </a:extLst>
            </p:cNvPr>
            <p:cNvSpPr/>
            <p:nvPr/>
          </p:nvSpPr>
          <p:spPr>
            <a:xfrm>
              <a:off x="5267190" y="2629430"/>
              <a:ext cx="407922" cy="265121"/>
            </a:xfrm>
            <a:custGeom>
              <a:avLst/>
              <a:gdLst>
                <a:gd name="f0" fmla="val w"/>
                <a:gd name="f1" fmla="val h"/>
                <a:gd name="f2" fmla="val 0"/>
                <a:gd name="f3" fmla="val 9358"/>
                <a:gd name="f4" fmla="val 6082"/>
                <a:gd name="f5" fmla="val 379"/>
                <a:gd name="f6" fmla="val 1"/>
                <a:gd name="f7" fmla="val 158"/>
                <a:gd name="f8" fmla="val 221"/>
                <a:gd name="f9" fmla="val 410"/>
                <a:gd name="f10" fmla="val 6081"/>
                <a:gd name="f11" fmla="val 9357"/>
                <a:gd name="f12" fmla="val 9168"/>
                <a:gd name="f13" fmla="val 8979"/>
                <a:gd name="f14" fmla="*/ f0 1 9358"/>
                <a:gd name="f15" fmla="*/ f1 1 6082"/>
                <a:gd name="f16" fmla="+- f4 0 f2"/>
                <a:gd name="f17" fmla="+- f3 0 f2"/>
                <a:gd name="f18" fmla="*/ f17 1 9358"/>
                <a:gd name="f19" fmla="*/ f16 1 6082"/>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9358" h="6082">
                  <a:moveTo>
                    <a:pt x="f5" y="f6"/>
                  </a:moveTo>
                  <a:cubicBezTo>
                    <a:pt x="f7" y="f6"/>
                    <a:pt x="f6" y="f8"/>
                    <a:pt x="f6" y="f9"/>
                  </a:cubicBezTo>
                  <a:lnTo>
                    <a:pt x="f6" y="f10"/>
                  </a:lnTo>
                  <a:lnTo>
                    <a:pt x="f11" y="f10"/>
                  </a:lnTo>
                  <a:lnTo>
                    <a:pt x="f11" y="f9"/>
                  </a:lnTo>
                  <a:cubicBezTo>
                    <a:pt x="f11" y="f7"/>
                    <a:pt x="f12" y="f6"/>
                    <a:pt x="f13"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8" name="Google Shape;5974;p67">
              <a:extLst>
                <a:ext uri="{FF2B5EF4-FFF2-40B4-BE49-F238E27FC236}">
                  <a16:creationId xmlns:a16="http://schemas.microsoft.com/office/drawing/2014/main" id="{E3B54F98-DA3A-7CD9-3059-8A6EAB1A222D}"/>
                </a:ext>
              </a:extLst>
            </p:cNvPr>
            <p:cNvSpPr/>
            <p:nvPr/>
          </p:nvSpPr>
          <p:spPr>
            <a:xfrm>
              <a:off x="5231492" y="2930203"/>
              <a:ext cx="480672" cy="145069"/>
            </a:xfrm>
            <a:custGeom>
              <a:avLst/>
              <a:gdLst>
                <a:gd name="f0" fmla="val w"/>
                <a:gd name="f1" fmla="val h"/>
                <a:gd name="f2" fmla="val 0"/>
                <a:gd name="f3" fmla="val 11027"/>
                <a:gd name="f4" fmla="val 3328"/>
                <a:gd name="f5" fmla="val 63"/>
                <a:gd name="f6" fmla="val 32"/>
                <a:gd name="f7" fmla="val 126"/>
                <a:gd name="f8" fmla="val 284"/>
                <a:gd name="f9" fmla="val 410"/>
                <a:gd name="f10" fmla="val 1103"/>
                <a:gd name="f11" fmla="val 536"/>
                <a:gd name="f12" fmla="val 1670"/>
                <a:gd name="f13" fmla="val 1198"/>
                <a:gd name="f14" fmla="val 3151"/>
                <a:gd name="f15" fmla="val 2615"/>
                <a:gd name="f16" fmla="val 2710"/>
                <a:gd name="f17" fmla="val 2521"/>
                <a:gd name="f18" fmla="val 2930"/>
                <a:gd name="f19" fmla="val 3182"/>
                <a:gd name="f20" fmla="val 2836"/>
                <a:gd name="f21" fmla="val 3277"/>
                <a:gd name="f22" fmla="val 2889"/>
                <a:gd name="f23" fmla="val 3312"/>
                <a:gd name="f24" fmla="val 2949"/>
                <a:gd name="f25" fmla="val 3009"/>
                <a:gd name="f26" fmla="val 3166"/>
                <a:gd name="f27" fmla="val 3326"/>
                <a:gd name="f28" fmla="val 3224"/>
                <a:gd name="f29" fmla="val 3371"/>
                <a:gd name="f30" fmla="val 3088"/>
                <a:gd name="f31" fmla="val 4096"/>
                <a:gd name="f32" fmla="val 1639"/>
                <a:gd name="f33" fmla="val 5073"/>
                <a:gd name="f34" fmla="val 2867"/>
                <a:gd name="f35" fmla="val 3119"/>
                <a:gd name="f36" fmla="val 5262"/>
                <a:gd name="f37" fmla="val 3308"/>
                <a:gd name="f38" fmla="val 5514"/>
                <a:gd name="f39" fmla="val 5734"/>
                <a:gd name="f40" fmla="val 5892"/>
                <a:gd name="f41" fmla="val 6868"/>
                <a:gd name="f42" fmla="val 7593"/>
                <a:gd name="f43" fmla="val 7688"/>
                <a:gd name="f44" fmla="val 3230"/>
                <a:gd name="f45" fmla="val 7835"/>
                <a:gd name="f46" fmla="val 3301"/>
                <a:gd name="f47" fmla="val 7983"/>
                <a:gd name="f48" fmla="val 8032"/>
                <a:gd name="f49" fmla="val 8081"/>
                <a:gd name="f50" fmla="val 3293"/>
                <a:gd name="f51" fmla="val 8129"/>
                <a:gd name="f52" fmla="val 8349"/>
                <a:gd name="f53" fmla="val 8412"/>
                <a:gd name="f54" fmla="val 7814"/>
                <a:gd name="f55" fmla="val 9767"/>
                <a:gd name="f56" fmla="val 10429"/>
                <a:gd name="f57" fmla="val 252"/>
                <a:gd name="f58" fmla="val 10964"/>
                <a:gd name="f59" fmla="val 10933"/>
                <a:gd name="f60" fmla="*/ f0 1 11027"/>
                <a:gd name="f61" fmla="*/ f1 1 3328"/>
                <a:gd name="f62" fmla="+- f4 0 f2"/>
                <a:gd name="f63" fmla="+- f3 0 f2"/>
                <a:gd name="f64" fmla="*/ f63 1 11027"/>
                <a:gd name="f65" fmla="*/ f62 1 3328"/>
                <a:gd name="f66" fmla="*/ f2 1 f64"/>
                <a:gd name="f67" fmla="*/ f3 1 f64"/>
                <a:gd name="f68" fmla="*/ f2 1 f65"/>
                <a:gd name="f69" fmla="*/ f4 1 f65"/>
                <a:gd name="f70" fmla="*/ f66 f60 1"/>
                <a:gd name="f71" fmla="*/ f67 f60 1"/>
                <a:gd name="f72" fmla="*/ f69 f61 1"/>
                <a:gd name="f73" fmla="*/ f68 f61 1"/>
              </a:gdLst>
              <a:ahLst/>
              <a:cxnLst>
                <a:cxn ang="3cd4">
                  <a:pos x="hc" y="t"/>
                </a:cxn>
                <a:cxn ang="0">
                  <a:pos x="r" y="vc"/>
                </a:cxn>
                <a:cxn ang="cd4">
                  <a:pos x="hc" y="b"/>
                </a:cxn>
                <a:cxn ang="cd2">
                  <a:pos x="l" y="vc"/>
                </a:cxn>
              </a:cxnLst>
              <a:rect l="f70" t="f73" r="f71" b="f72"/>
              <a:pathLst>
                <a:path w="11027" h="3328">
                  <a:moveTo>
                    <a:pt x="f5" y="f2"/>
                  </a:moveTo>
                  <a:cubicBezTo>
                    <a:pt x="f6" y="f7"/>
                    <a:pt x="f2" y="f8"/>
                    <a:pt x="f2" y="f9"/>
                  </a:cubicBezTo>
                  <a:cubicBezTo>
                    <a:pt x="f2" y="f10"/>
                    <a:pt x="f11" y="f12"/>
                    <a:pt x="f13" y="f12"/>
                  </a:cubicBezTo>
                  <a:lnTo>
                    <a:pt x="f14" y="f12"/>
                  </a:lnTo>
                  <a:lnTo>
                    <a:pt x="f15" y="f16"/>
                  </a:lnTo>
                  <a:cubicBezTo>
                    <a:pt x="f17" y="f18"/>
                    <a:pt x="f15" y="f19"/>
                    <a:pt x="f20" y="f21"/>
                  </a:cubicBezTo>
                  <a:cubicBezTo>
                    <a:pt x="f22" y="f23"/>
                    <a:pt x="f24" y="f4"/>
                    <a:pt x="f25" y="f4"/>
                  </a:cubicBezTo>
                  <a:cubicBezTo>
                    <a:pt x="f26" y="f4"/>
                    <a:pt x="f27" y="f28"/>
                    <a:pt x="f29" y="f30"/>
                  </a:cubicBezTo>
                  <a:lnTo>
                    <a:pt x="f31" y="f32"/>
                  </a:lnTo>
                  <a:lnTo>
                    <a:pt x="f33" y="f32"/>
                  </a:lnTo>
                  <a:lnTo>
                    <a:pt x="f33" y="f34"/>
                  </a:lnTo>
                  <a:cubicBezTo>
                    <a:pt x="f33" y="f35"/>
                    <a:pt x="f36" y="f37"/>
                    <a:pt x="f38" y="f37"/>
                  </a:cubicBezTo>
                  <a:cubicBezTo>
                    <a:pt x="f39" y="f37"/>
                    <a:pt x="f40" y="f35"/>
                    <a:pt x="f40" y="f34"/>
                  </a:cubicBezTo>
                  <a:lnTo>
                    <a:pt x="f40" y="f32"/>
                  </a:lnTo>
                  <a:lnTo>
                    <a:pt x="f41" y="f32"/>
                  </a:lnTo>
                  <a:lnTo>
                    <a:pt x="f42" y="f30"/>
                  </a:lnTo>
                  <a:cubicBezTo>
                    <a:pt x="f43" y="f44"/>
                    <a:pt x="f45" y="f46"/>
                    <a:pt x="f47" y="f46"/>
                  </a:cubicBezTo>
                  <a:cubicBezTo>
                    <a:pt x="f48" y="f46"/>
                    <a:pt x="f49" y="f50"/>
                    <a:pt x="f51" y="f21"/>
                  </a:cubicBezTo>
                  <a:cubicBezTo>
                    <a:pt x="f52" y="f14"/>
                    <a:pt x="f53" y="f18"/>
                    <a:pt x="f52" y="f16"/>
                  </a:cubicBezTo>
                  <a:lnTo>
                    <a:pt x="f54" y="f12"/>
                  </a:lnTo>
                  <a:lnTo>
                    <a:pt x="f55" y="f12"/>
                  </a:lnTo>
                  <a:cubicBezTo>
                    <a:pt x="f56" y="f12"/>
                    <a:pt x="f3" y="f10"/>
                    <a:pt x="f3" y="f9"/>
                  </a:cubicBezTo>
                  <a:cubicBezTo>
                    <a:pt x="f3" y="f57"/>
                    <a:pt x="f58" y="f7"/>
                    <a:pt x="f59"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9" name="Google Shape;5975;p67">
              <a:extLst>
                <a:ext uri="{FF2B5EF4-FFF2-40B4-BE49-F238E27FC236}">
                  <a16:creationId xmlns:a16="http://schemas.microsoft.com/office/drawing/2014/main" id="{6C8D3FCC-8F92-413A-7BFA-54A246776747}"/>
                </a:ext>
              </a:extLst>
            </p:cNvPr>
            <p:cNvSpPr/>
            <p:nvPr/>
          </p:nvSpPr>
          <p:spPr>
            <a:xfrm>
              <a:off x="5414134" y="2522326"/>
              <a:ext cx="109892" cy="71442"/>
            </a:xfrm>
            <a:custGeom>
              <a:avLst/>
              <a:gdLst>
                <a:gd name="f0" fmla="val w"/>
                <a:gd name="f1" fmla="val h"/>
                <a:gd name="f2" fmla="val 0"/>
                <a:gd name="f3" fmla="val 2521"/>
                <a:gd name="f4" fmla="val 1639"/>
                <a:gd name="f5" fmla="val 442"/>
                <a:gd name="f6" fmla="val 221"/>
                <a:gd name="f7" fmla="val 1"/>
                <a:gd name="f8" fmla="val 189"/>
                <a:gd name="f9" fmla="val 410"/>
                <a:gd name="f10" fmla="val 2489"/>
                <a:gd name="f11" fmla="val 2332"/>
                <a:gd name="f12" fmla="val 2111"/>
                <a:gd name="f13" fmla="*/ f0 1 2521"/>
                <a:gd name="f14" fmla="*/ f1 1 1639"/>
                <a:gd name="f15" fmla="+- f4 0 f2"/>
                <a:gd name="f16" fmla="+- f3 0 f2"/>
                <a:gd name="f17" fmla="*/ f16 1 2521"/>
                <a:gd name="f18" fmla="*/ f15 1 1639"/>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521" h="1639">
                  <a:moveTo>
                    <a:pt x="f5" y="f2"/>
                  </a:moveTo>
                  <a:cubicBezTo>
                    <a:pt x="f6" y="f2"/>
                    <a:pt x="f7" y="f8"/>
                    <a:pt x="f7" y="f9"/>
                  </a:cubicBezTo>
                  <a:lnTo>
                    <a:pt x="f7" y="f4"/>
                  </a:lnTo>
                  <a:lnTo>
                    <a:pt x="f10" y="f4"/>
                  </a:lnTo>
                  <a:lnTo>
                    <a:pt x="f10" y="f9"/>
                  </a:lnTo>
                  <a:lnTo>
                    <a:pt x="f3" y="f9"/>
                  </a:lnTo>
                  <a:cubicBezTo>
                    <a:pt x="f3" y="f8"/>
                    <a:pt x="f11" y="f2"/>
                    <a:pt x="f12"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70" name="Google Shape;5984;p67">
            <a:extLst>
              <a:ext uri="{FF2B5EF4-FFF2-40B4-BE49-F238E27FC236}">
                <a16:creationId xmlns:a16="http://schemas.microsoft.com/office/drawing/2014/main" id="{6317C3EE-B906-4C47-5572-E3FE838AEBFD}"/>
              </a:ext>
            </a:extLst>
          </p:cNvPr>
          <p:cNvGrpSpPr/>
          <p:nvPr/>
        </p:nvGrpSpPr>
        <p:grpSpPr>
          <a:xfrm>
            <a:off x="9324639" y="2518239"/>
            <a:ext cx="554821" cy="553468"/>
            <a:chOff x="9324639" y="2518239"/>
            <a:chExt cx="554821" cy="553468"/>
          </a:xfrm>
        </p:grpSpPr>
        <p:sp>
          <p:nvSpPr>
            <p:cNvPr id="71" name="Google Shape;5985;p67">
              <a:extLst>
                <a:ext uri="{FF2B5EF4-FFF2-40B4-BE49-F238E27FC236}">
                  <a16:creationId xmlns:a16="http://schemas.microsoft.com/office/drawing/2014/main" id="{7ADE5A89-07AE-8831-C0B0-C57D3D7347A4}"/>
                </a:ext>
              </a:extLst>
            </p:cNvPr>
            <p:cNvSpPr/>
            <p:nvPr/>
          </p:nvSpPr>
          <p:spPr>
            <a:xfrm>
              <a:off x="9324639" y="2518239"/>
              <a:ext cx="254093" cy="252694"/>
            </a:xfrm>
            <a:custGeom>
              <a:avLst/>
              <a:gdLst>
                <a:gd name="f0" fmla="val w"/>
                <a:gd name="f1" fmla="val h"/>
                <a:gd name="f2" fmla="val 0"/>
                <a:gd name="f3" fmla="val 5829"/>
                <a:gd name="f4" fmla="val 5797"/>
                <a:gd name="f5" fmla="val 2930"/>
                <a:gd name="f6" fmla="val 1670"/>
                <a:gd name="f7" fmla="val 3119"/>
                <a:gd name="f8" fmla="val 3308"/>
                <a:gd name="f9" fmla="val 1859"/>
                <a:gd name="f10" fmla="val 2048"/>
                <a:gd name="f11" fmla="val 2489"/>
                <a:gd name="f12" fmla="val 3749"/>
                <a:gd name="f13" fmla="val 4001"/>
                <a:gd name="f14" fmla="val 4159"/>
                <a:gd name="f15" fmla="val 2678"/>
                <a:gd name="f16" fmla="val 3151"/>
                <a:gd name="f17" fmla="val 3938"/>
                <a:gd name="f18" fmla="val 3340"/>
                <a:gd name="f19" fmla="val 3781"/>
                <a:gd name="f20" fmla="val 2710"/>
                <a:gd name="f21" fmla="val 2520"/>
                <a:gd name="f22" fmla="val 3970"/>
                <a:gd name="f23" fmla="val 2079"/>
                <a:gd name="f24" fmla="val 1701"/>
                <a:gd name="f25" fmla="val 1827"/>
                <a:gd name="f26" fmla="val 441"/>
                <a:gd name="f27" fmla="val 189"/>
                <a:gd name="f28" fmla="val 5387"/>
                <a:gd name="f29" fmla="val 32"/>
                <a:gd name="f30" fmla="val 5639"/>
                <a:gd name="f31" fmla="val 221"/>
                <a:gd name="f32" fmla="val 5608"/>
                <a:gd name="f33" fmla="*/ f0 1 5829"/>
                <a:gd name="f34" fmla="*/ f1 1 5797"/>
                <a:gd name="f35" fmla="+- f4 0 f2"/>
                <a:gd name="f36" fmla="+- f3 0 f2"/>
                <a:gd name="f37" fmla="*/ f36 1 5829"/>
                <a:gd name="f38" fmla="*/ f35 1 5797"/>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5829" h="5797">
                  <a:moveTo>
                    <a:pt x="f5" y="f6"/>
                  </a:moveTo>
                  <a:cubicBezTo>
                    <a:pt x="f7" y="f6"/>
                    <a:pt x="f8" y="f9"/>
                    <a:pt x="f8" y="f10"/>
                  </a:cubicBezTo>
                  <a:lnTo>
                    <a:pt x="f8" y="f11"/>
                  </a:lnTo>
                  <a:lnTo>
                    <a:pt x="f12" y="f11"/>
                  </a:lnTo>
                  <a:cubicBezTo>
                    <a:pt x="f13" y="f11"/>
                    <a:pt x="f14" y="f15"/>
                    <a:pt x="f14" y="f5"/>
                  </a:cubicBezTo>
                  <a:cubicBezTo>
                    <a:pt x="f14" y="f16"/>
                    <a:pt x="f17" y="f18"/>
                    <a:pt x="f12" y="f18"/>
                  </a:cubicBezTo>
                  <a:lnTo>
                    <a:pt x="f8" y="f18"/>
                  </a:lnTo>
                  <a:lnTo>
                    <a:pt x="f8" y="f19"/>
                  </a:lnTo>
                  <a:cubicBezTo>
                    <a:pt x="f8" y="f13"/>
                    <a:pt x="f7" y="f14"/>
                    <a:pt x="f5" y="f14"/>
                  </a:cubicBezTo>
                  <a:cubicBezTo>
                    <a:pt x="f20" y="f14"/>
                    <a:pt x="f21" y="f22"/>
                    <a:pt x="f21" y="f19"/>
                  </a:cubicBezTo>
                  <a:lnTo>
                    <a:pt x="f21" y="f18"/>
                  </a:lnTo>
                  <a:lnTo>
                    <a:pt x="f23" y="f18"/>
                  </a:lnTo>
                  <a:cubicBezTo>
                    <a:pt x="f9" y="f18"/>
                    <a:pt x="f24" y="f16"/>
                    <a:pt x="f24" y="f5"/>
                  </a:cubicBezTo>
                  <a:cubicBezTo>
                    <a:pt x="f24" y="f15"/>
                    <a:pt x="f9" y="f11"/>
                    <a:pt x="f23" y="f11"/>
                  </a:cubicBezTo>
                  <a:lnTo>
                    <a:pt x="f21" y="f11"/>
                  </a:lnTo>
                  <a:lnTo>
                    <a:pt x="f21" y="f10"/>
                  </a:lnTo>
                  <a:cubicBezTo>
                    <a:pt x="f21" y="f25"/>
                    <a:pt x="f20" y="f6"/>
                    <a:pt x="f5" y="f6"/>
                  </a:cubicBezTo>
                  <a:close/>
                  <a:moveTo>
                    <a:pt x="f26" y="f2"/>
                  </a:moveTo>
                  <a:cubicBezTo>
                    <a:pt x="f27" y="f2"/>
                    <a:pt x="f2" y="f27"/>
                    <a:pt x="f2" y="f26"/>
                  </a:cubicBezTo>
                  <a:lnTo>
                    <a:pt x="f2" y="f28"/>
                  </a:lnTo>
                  <a:cubicBezTo>
                    <a:pt x="f29" y="f30"/>
                    <a:pt x="f31" y="f4"/>
                    <a:pt x="f26" y="f4"/>
                  </a:cubicBezTo>
                  <a:lnTo>
                    <a:pt x="f28" y="f4"/>
                  </a:lnTo>
                  <a:cubicBezTo>
                    <a:pt x="f30" y="f4"/>
                    <a:pt x="f3" y="f32"/>
                    <a:pt x="f3" y="f28"/>
                  </a:cubicBezTo>
                  <a:lnTo>
                    <a:pt x="f3" y="f26"/>
                  </a:lnTo>
                  <a:cubicBezTo>
                    <a:pt x="f3" y="f27"/>
                    <a:pt x="f30" y="f2"/>
                    <a:pt x="f28"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2" name="Google Shape;5986;p67">
              <a:extLst>
                <a:ext uri="{FF2B5EF4-FFF2-40B4-BE49-F238E27FC236}">
                  <a16:creationId xmlns:a16="http://schemas.microsoft.com/office/drawing/2014/main" id="{1D1C06B5-D3F1-8132-9B4E-56A3AC4752FF}"/>
                </a:ext>
              </a:extLst>
            </p:cNvPr>
            <p:cNvSpPr/>
            <p:nvPr/>
          </p:nvSpPr>
          <p:spPr>
            <a:xfrm>
              <a:off x="9325993" y="2820366"/>
              <a:ext cx="255483" cy="251341"/>
            </a:xfrm>
            <a:custGeom>
              <a:avLst/>
              <a:gdLst>
                <a:gd name="f0" fmla="val w"/>
                <a:gd name="f1" fmla="val h"/>
                <a:gd name="f2" fmla="val 0"/>
                <a:gd name="f3" fmla="val 5861"/>
                <a:gd name="f4" fmla="val 5766"/>
                <a:gd name="f5" fmla="val 3450"/>
                <a:gd name="f6" fmla="val 1859"/>
                <a:gd name="f7" fmla="val 3561"/>
                <a:gd name="f8" fmla="val 3671"/>
                <a:gd name="f9" fmla="val 1890"/>
                <a:gd name="f10" fmla="val 3750"/>
                <a:gd name="f11" fmla="val 1953"/>
                <a:gd name="f12" fmla="val 3907"/>
                <a:gd name="f13" fmla="val 2111"/>
                <a:gd name="f14" fmla="val 2395"/>
                <a:gd name="f15" fmla="val 2552"/>
                <a:gd name="f16" fmla="val 3466"/>
                <a:gd name="f17" fmla="val 2836"/>
                <a:gd name="f18" fmla="val 3119"/>
                <a:gd name="f19" fmla="val 3277"/>
                <a:gd name="f20" fmla="val 3529"/>
                <a:gd name="f21" fmla="val 3686"/>
                <a:gd name="f22" fmla="val 3765"/>
                <a:gd name="f23" fmla="val 3804"/>
                <a:gd name="f24" fmla="val 3340"/>
                <a:gd name="f25" fmla="val 3230"/>
                <a:gd name="f26" fmla="val 3151"/>
                <a:gd name="f27" fmla="val 2899"/>
                <a:gd name="f28" fmla="val 3434"/>
                <a:gd name="f29" fmla="val 2616"/>
                <a:gd name="f30" fmla="val 2537"/>
                <a:gd name="f31" fmla="val 2426"/>
                <a:gd name="f32" fmla="val 2316"/>
                <a:gd name="f33" fmla="val 2206"/>
                <a:gd name="f34" fmla="val 2096"/>
                <a:gd name="f35" fmla="val 2017"/>
                <a:gd name="f36" fmla="val 2300"/>
                <a:gd name="f37" fmla="val 2237"/>
                <a:gd name="f38" fmla="val 442"/>
                <a:gd name="f39" fmla="val 221"/>
                <a:gd name="f40" fmla="val 1"/>
                <a:gd name="f41" fmla="val 189"/>
                <a:gd name="f42" fmla="val 378"/>
                <a:gd name="f43" fmla="val 5356"/>
                <a:gd name="f44" fmla="val 5608"/>
                <a:gd name="f45" fmla="val 5419"/>
                <a:gd name="f46" fmla="val 5640"/>
                <a:gd name="f47" fmla="val 5545"/>
                <a:gd name="f48" fmla="val 158"/>
                <a:gd name="f49" fmla="*/ f0 1 5861"/>
                <a:gd name="f50" fmla="*/ f1 1 5766"/>
                <a:gd name="f51" fmla="+- f4 0 f2"/>
                <a:gd name="f52" fmla="+- f3 0 f2"/>
                <a:gd name="f53" fmla="*/ f52 1 5861"/>
                <a:gd name="f54" fmla="*/ f51 1 5766"/>
                <a:gd name="f55" fmla="*/ f2 1 f53"/>
                <a:gd name="f56" fmla="*/ f3 1 f53"/>
                <a:gd name="f57" fmla="*/ f2 1 f54"/>
                <a:gd name="f58" fmla="*/ f4 1 f54"/>
                <a:gd name="f59" fmla="*/ f55 f49 1"/>
                <a:gd name="f60" fmla="*/ f56 f49 1"/>
                <a:gd name="f61" fmla="*/ f58 f50 1"/>
                <a:gd name="f62" fmla="*/ f57 f50 1"/>
              </a:gdLst>
              <a:ahLst/>
              <a:cxnLst>
                <a:cxn ang="3cd4">
                  <a:pos x="hc" y="t"/>
                </a:cxn>
                <a:cxn ang="0">
                  <a:pos x="r" y="vc"/>
                </a:cxn>
                <a:cxn ang="cd4">
                  <a:pos x="hc" y="b"/>
                </a:cxn>
                <a:cxn ang="cd2">
                  <a:pos x="l" y="vc"/>
                </a:cxn>
              </a:cxnLst>
              <a:rect l="f59" t="f62" r="f60" b="f61"/>
              <a:pathLst>
                <a:path w="5861" h="5766">
                  <a:moveTo>
                    <a:pt x="f5" y="f6"/>
                  </a:moveTo>
                  <a:cubicBezTo>
                    <a:pt x="f7" y="f6"/>
                    <a:pt x="f8" y="f9"/>
                    <a:pt x="f10" y="f11"/>
                  </a:cubicBezTo>
                  <a:cubicBezTo>
                    <a:pt x="f12" y="f13"/>
                    <a:pt x="f12" y="f14"/>
                    <a:pt x="f10" y="f15"/>
                  </a:cubicBezTo>
                  <a:lnTo>
                    <a:pt x="f16" y="f17"/>
                  </a:lnTo>
                  <a:lnTo>
                    <a:pt x="f10" y="f18"/>
                  </a:lnTo>
                  <a:cubicBezTo>
                    <a:pt x="f12" y="f19"/>
                    <a:pt x="f12" y="f20"/>
                    <a:pt x="f10" y="f21"/>
                  </a:cubicBezTo>
                  <a:cubicBezTo>
                    <a:pt x="f8" y="f22"/>
                    <a:pt x="f7" y="f23"/>
                    <a:pt x="f5" y="f23"/>
                  </a:cubicBezTo>
                  <a:cubicBezTo>
                    <a:pt x="f24" y="f23"/>
                    <a:pt x="f25" y="f22"/>
                    <a:pt x="f26" y="f21"/>
                  </a:cubicBezTo>
                  <a:lnTo>
                    <a:pt x="f27" y="f28"/>
                  </a:lnTo>
                  <a:lnTo>
                    <a:pt x="f29" y="f21"/>
                  </a:lnTo>
                  <a:cubicBezTo>
                    <a:pt x="f30" y="f22"/>
                    <a:pt x="f31" y="f23"/>
                    <a:pt x="f32" y="f23"/>
                  </a:cubicBezTo>
                  <a:cubicBezTo>
                    <a:pt x="f33" y="f23"/>
                    <a:pt x="f34" y="f22"/>
                    <a:pt x="f35" y="f21"/>
                  </a:cubicBezTo>
                  <a:cubicBezTo>
                    <a:pt x="f6" y="f20"/>
                    <a:pt x="f6" y="f19"/>
                    <a:pt x="f35" y="f18"/>
                  </a:cubicBezTo>
                  <a:lnTo>
                    <a:pt x="f36" y="f17"/>
                  </a:lnTo>
                  <a:lnTo>
                    <a:pt x="f35" y="f15"/>
                  </a:lnTo>
                  <a:cubicBezTo>
                    <a:pt x="f6" y="f14"/>
                    <a:pt x="f6" y="f13"/>
                    <a:pt x="f35" y="f11"/>
                  </a:cubicBezTo>
                  <a:cubicBezTo>
                    <a:pt x="f34" y="f9"/>
                    <a:pt x="f33" y="f6"/>
                    <a:pt x="f32" y="f6"/>
                  </a:cubicBezTo>
                  <a:cubicBezTo>
                    <a:pt x="f31" y="f6"/>
                    <a:pt x="f30" y="f9"/>
                    <a:pt x="f29" y="f11"/>
                  </a:cubicBezTo>
                  <a:lnTo>
                    <a:pt x="f27" y="f37"/>
                  </a:lnTo>
                  <a:lnTo>
                    <a:pt x="f26" y="f11"/>
                  </a:lnTo>
                  <a:cubicBezTo>
                    <a:pt x="f25" y="f9"/>
                    <a:pt x="f24" y="f6"/>
                    <a:pt x="f5" y="f6"/>
                  </a:cubicBezTo>
                  <a:close/>
                  <a:moveTo>
                    <a:pt x="f38" y="f2"/>
                  </a:moveTo>
                  <a:cubicBezTo>
                    <a:pt x="f39" y="f2"/>
                    <a:pt x="f40" y="f41"/>
                    <a:pt x="f40" y="f42"/>
                  </a:cubicBezTo>
                  <a:lnTo>
                    <a:pt x="f40" y="f43"/>
                  </a:lnTo>
                  <a:cubicBezTo>
                    <a:pt x="f40" y="f44"/>
                    <a:pt x="f39" y="f4"/>
                    <a:pt x="f38" y="f4"/>
                  </a:cubicBezTo>
                  <a:lnTo>
                    <a:pt x="f45" y="f4"/>
                  </a:lnTo>
                  <a:cubicBezTo>
                    <a:pt x="f46" y="f4"/>
                    <a:pt x="f3" y="f47"/>
                    <a:pt x="f3" y="f43"/>
                  </a:cubicBezTo>
                  <a:lnTo>
                    <a:pt x="f3" y="f42"/>
                  </a:lnTo>
                  <a:cubicBezTo>
                    <a:pt x="f3" y="f48"/>
                    <a:pt x="f46" y="f2"/>
                    <a:pt x="f4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3" name="Google Shape;5987;p67">
              <a:extLst>
                <a:ext uri="{FF2B5EF4-FFF2-40B4-BE49-F238E27FC236}">
                  <a16:creationId xmlns:a16="http://schemas.microsoft.com/office/drawing/2014/main" id="{32E6C6C4-387F-028E-96DB-62210F0D8E8F}"/>
                </a:ext>
              </a:extLst>
            </p:cNvPr>
            <p:cNvSpPr/>
            <p:nvPr/>
          </p:nvSpPr>
          <p:spPr>
            <a:xfrm>
              <a:off x="9625367" y="2518239"/>
              <a:ext cx="254093" cy="252694"/>
            </a:xfrm>
            <a:custGeom>
              <a:avLst/>
              <a:gdLst>
                <a:gd name="f0" fmla="val w"/>
                <a:gd name="f1" fmla="val h"/>
                <a:gd name="f2" fmla="val 0"/>
                <a:gd name="f3" fmla="val 5829"/>
                <a:gd name="f4" fmla="val 5797"/>
                <a:gd name="f5" fmla="val 3750"/>
                <a:gd name="f6" fmla="val 2457"/>
                <a:gd name="f7" fmla="val 3970"/>
                <a:gd name="f8" fmla="val 4128"/>
                <a:gd name="f9" fmla="val 2646"/>
                <a:gd name="f10" fmla="val 2867"/>
                <a:gd name="f11" fmla="val 4159"/>
                <a:gd name="f12" fmla="val 3151"/>
                <a:gd name="f13" fmla="val 3308"/>
                <a:gd name="f14" fmla="val 2080"/>
                <a:gd name="f15" fmla="val 1859"/>
                <a:gd name="f16" fmla="val 1702"/>
                <a:gd name="f17" fmla="val 3119"/>
                <a:gd name="f18" fmla="val 1891"/>
                <a:gd name="f19" fmla="val 442"/>
                <a:gd name="f20" fmla="val 190"/>
                <a:gd name="f21" fmla="val 1"/>
                <a:gd name="f22" fmla="val 189"/>
                <a:gd name="f23" fmla="val 441"/>
                <a:gd name="f24" fmla="val 5387"/>
                <a:gd name="f25" fmla="val 5639"/>
                <a:gd name="f26" fmla="val 5388"/>
                <a:gd name="f27" fmla="val 5640"/>
                <a:gd name="f28" fmla="val 5608"/>
                <a:gd name="f29" fmla="*/ f0 1 5829"/>
                <a:gd name="f30" fmla="*/ f1 1 5797"/>
                <a:gd name="f31" fmla="+- f4 0 f2"/>
                <a:gd name="f32" fmla="+- f3 0 f2"/>
                <a:gd name="f33" fmla="*/ f32 1 5829"/>
                <a:gd name="f34" fmla="*/ f31 1 5797"/>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5829" h="5797">
                  <a:moveTo>
                    <a:pt x="f5" y="f6"/>
                  </a:moveTo>
                  <a:cubicBezTo>
                    <a:pt x="f7" y="f6"/>
                    <a:pt x="f8" y="f9"/>
                    <a:pt x="f8" y="f10"/>
                  </a:cubicBezTo>
                  <a:cubicBezTo>
                    <a:pt x="f11" y="f12"/>
                    <a:pt x="f7" y="f13"/>
                    <a:pt x="f5" y="f13"/>
                  </a:cubicBezTo>
                  <a:lnTo>
                    <a:pt x="f14" y="f13"/>
                  </a:lnTo>
                  <a:cubicBezTo>
                    <a:pt x="f15" y="f13"/>
                    <a:pt x="f16" y="f17"/>
                    <a:pt x="f16" y="f10"/>
                  </a:cubicBezTo>
                  <a:cubicBezTo>
                    <a:pt x="f16" y="f9"/>
                    <a:pt x="f18" y="f6"/>
                    <a:pt x="f14" y="f6"/>
                  </a:cubicBezTo>
                  <a:close/>
                  <a:moveTo>
                    <a:pt x="f19" y="f2"/>
                  </a:moveTo>
                  <a:cubicBezTo>
                    <a:pt x="f20" y="f2"/>
                    <a:pt x="f21" y="f22"/>
                    <a:pt x="f21" y="f23"/>
                  </a:cubicBezTo>
                  <a:lnTo>
                    <a:pt x="f21" y="f24"/>
                  </a:lnTo>
                  <a:cubicBezTo>
                    <a:pt x="f21" y="f25"/>
                    <a:pt x="f20" y="f4"/>
                    <a:pt x="f19" y="f4"/>
                  </a:cubicBezTo>
                  <a:lnTo>
                    <a:pt x="f26" y="f4"/>
                  </a:lnTo>
                  <a:cubicBezTo>
                    <a:pt x="f27" y="f4"/>
                    <a:pt x="f3" y="f28"/>
                    <a:pt x="f3" y="f24"/>
                  </a:cubicBezTo>
                  <a:lnTo>
                    <a:pt x="f3" y="f23"/>
                  </a:lnTo>
                  <a:cubicBezTo>
                    <a:pt x="f3" y="f22"/>
                    <a:pt x="f27" y="f2"/>
                    <a:pt x="f2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4" name="Google Shape;5988;p67">
              <a:extLst>
                <a:ext uri="{FF2B5EF4-FFF2-40B4-BE49-F238E27FC236}">
                  <a16:creationId xmlns:a16="http://schemas.microsoft.com/office/drawing/2014/main" id="{BD1327B8-0D04-A0B7-2E81-3FC03CA9AF55}"/>
                </a:ext>
              </a:extLst>
            </p:cNvPr>
            <p:cNvSpPr/>
            <p:nvPr/>
          </p:nvSpPr>
          <p:spPr>
            <a:xfrm>
              <a:off x="9625367" y="2818967"/>
              <a:ext cx="254093" cy="252740"/>
            </a:xfrm>
            <a:custGeom>
              <a:avLst/>
              <a:gdLst>
                <a:gd name="f0" fmla="val w"/>
                <a:gd name="f1" fmla="val h"/>
                <a:gd name="f2" fmla="val 0"/>
                <a:gd name="f3" fmla="val 5829"/>
                <a:gd name="f4" fmla="val 5798"/>
                <a:gd name="f5" fmla="val 3750"/>
                <a:gd name="f6" fmla="val 1639"/>
                <a:gd name="f7" fmla="val 3970"/>
                <a:gd name="f8" fmla="val 4128"/>
                <a:gd name="f9" fmla="val 1859"/>
                <a:gd name="f10" fmla="val 2080"/>
                <a:gd name="f11" fmla="val 4159"/>
                <a:gd name="f12" fmla="val 2332"/>
                <a:gd name="f13" fmla="val 2490"/>
                <a:gd name="f14" fmla="val 1702"/>
                <a:gd name="f15" fmla="val 2269"/>
                <a:gd name="f16" fmla="val 1891"/>
                <a:gd name="f17" fmla="val 3309"/>
                <a:gd name="f18" fmla="val 3498"/>
                <a:gd name="f19" fmla="val 3687"/>
                <a:gd name="f20" fmla="val 3939"/>
                <a:gd name="f21" fmla="val 3466"/>
                <a:gd name="f22" fmla="val 442"/>
                <a:gd name="f23" fmla="val 1"/>
                <a:gd name="f24" fmla="val 190"/>
                <a:gd name="f25" fmla="val 379"/>
                <a:gd name="f26" fmla="val 5388"/>
                <a:gd name="f27" fmla="val 5640"/>
                <a:gd name="f28" fmla="val 5577"/>
                <a:gd name="f29" fmla="val 410"/>
                <a:gd name="f30" fmla="*/ f0 1 5829"/>
                <a:gd name="f31" fmla="*/ f1 1 5798"/>
                <a:gd name="f32" fmla="+- f4 0 f2"/>
                <a:gd name="f33" fmla="+- f3 0 f2"/>
                <a:gd name="f34" fmla="*/ f33 1 5829"/>
                <a:gd name="f35" fmla="*/ f32 1 5798"/>
                <a:gd name="f36" fmla="*/ f2 1 f34"/>
                <a:gd name="f37" fmla="*/ f3 1 f34"/>
                <a:gd name="f38" fmla="*/ f2 1 f35"/>
                <a:gd name="f39" fmla="*/ f4 1 f35"/>
                <a:gd name="f40" fmla="*/ f36 f30 1"/>
                <a:gd name="f41" fmla="*/ f37 f30 1"/>
                <a:gd name="f42" fmla="*/ f39 f31 1"/>
                <a:gd name="f43" fmla="*/ f38 f31 1"/>
              </a:gdLst>
              <a:ahLst/>
              <a:cxnLst>
                <a:cxn ang="3cd4">
                  <a:pos x="hc" y="t"/>
                </a:cxn>
                <a:cxn ang="0">
                  <a:pos x="r" y="vc"/>
                </a:cxn>
                <a:cxn ang="cd4">
                  <a:pos x="hc" y="b"/>
                </a:cxn>
                <a:cxn ang="cd2">
                  <a:pos x="l" y="vc"/>
                </a:cxn>
              </a:cxnLst>
              <a:rect l="f40" t="f43" r="f41" b="f42"/>
              <a:pathLst>
                <a:path w="5829" h="5798">
                  <a:moveTo>
                    <a:pt x="f5" y="f6"/>
                  </a:moveTo>
                  <a:cubicBezTo>
                    <a:pt x="f7" y="f6"/>
                    <a:pt x="f8" y="f9"/>
                    <a:pt x="f8" y="f10"/>
                  </a:cubicBezTo>
                  <a:cubicBezTo>
                    <a:pt x="f11" y="f12"/>
                    <a:pt x="f7" y="f13"/>
                    <a:pt x="f5" y="f13"/>
                  </a:cubicBezTo>
                  <a:lnTo>
                    <a:pt x="f10" y="f13"/>
                  </a:lnTo>
                  <a:cubicBezTo>
                    <a:pt x="f9" y="f13"/>
                    <a:pt x="f14" y="f15"/>
                    <a:pt x="f14" y="f10"/>
                  </a:cubicBezTo>
                  <a:cubicBezTo>
                    <a:pt x="f14" y="f9"/>
                    <a:pt x="f16" y="f6"/>
                    <a:pt x="f10" y="f6"/>
                  </a:cubicBezTo>
                  <a:close/>
                  <a:moveTo>
                    <a:pt x="f5" y="f17"/>
                  </a:moveTo>
                  <a:cubicBezTo>
                    <a:pt x="f7" y="f17"/>
                    <a:pt x="f8" y="f18"/>
                    <a:pt x="f8" y="f19"/>
                  </a:cubicBezTo>
                  <a:cubicBezTo>
                    <a:pt x="f11" y="f7"/>
                    <a:pt x="f7" y="f8"/>
                    <a:pt x="f5" y="f8"/>
                  </a:cubicBezTo>
                  <a:lnTo>
                    <a:pt x="f10" y="f8"/>
                  </a:lnTo>
                  <a:cubicBezTo>
                    <a:pt x="f9" y="f8"/>
                    <a:pt x="f14" y="f20"/>
                    <a:pt x="f14" y="f19"/>
                  </a:cubicBezTo>
                  <a:cubicBezTo>
                    <a:pt x="f14" y="f21"/>
                    <a:pt x="f16" y="f17"/>
                    <a:pt x="f10" y="f17"/>
                  </a:cubicBezTo>
                  <a:close/>
                  <a:moveTo>
                    <a:pt x="f22" y="f23"/>
                  </a:moveTo>
                  <a:cubicBezTo>
                    <a:pt x="f24" y="f23"/>
                    <a:pt x="f23" y="f24"/>
                    <a:pt x="f23" y="f25"/>
                  </a:cubicBezTo>
                  <a:lnTo>
                    <a:pt x="f23" y="f26"/>
                  </a:lnTo>
                  <a:cubicBezTo>
                    <a:pt x="f23" y="f27"/>
                    <a:pt x="f24" y="f4"/>
                    <a:pt x="f22" y="f4"/>
                  </a:cubicBezTo>
                  <a:lnTo>
                    <a:pt x="f26" y="f4"/>
                  </a:lnTo>
                  <a:cubicBezTo>
                    <a:pt x="f27" y="f4"/>
                    <a:pt x="f3" y="f28"/>
                    <a:pt x="f3" y="f26"/>
                  </a:cubicBezTo>
                  <a:lnTo>
                    <a:pt x="f3" y="f29"/>
                  </a:lnTo>
                  <a:cubicBezTo>
                    <a:pt x="f3" y="f24"/>
                    <a:pt x="f27" y="f23"/>
                    <a:pt x="f26" y="f23"/>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75" name="Google Shape;6002;p67">
            <a:extLst>
              <a:ext uri="{FF2B5EF4-FFF2-40B4-BE49-F238E27FC236}">
                <a16:creationId xmlns:a16="http://schemas.microsoft.com/office/drawing/2014/main" id="{FF24ABFF-FEAD-6BB7-49FA-A13FC9192027}"/>
              </a:ext>
            </a:extLst>
          </p:cNvPr>
          <p:cNvGrpSpPr/>
          <p:nvPr/>
        </p:nvGrpSpPr>
        <p:grpSpPr>
          <a:xfrm>
            <a:off x="6093086" y="2522326"/>
            <a:ext cx="640957" cy="553468"/>
            <a:chOff x="6093086" y="2522326"/>
            <a:chExt cx="640957" cy="553468"/>
          </a:xfrm>
        </p:grpSpPr>
        <p:sp>
          <p:nvSpPr>
            <p:cNvPr id="76" name="Google Shape;6003;p67">
              <a:extLst>
                <a:ext uri="{FF2B5EF4-FFF2-40B4-BE49-F238E27FC236}">
                  <a16:creationId xmlns:a16="http://schemas.microsoft.com/office/drawing/2014/main" id="{B04487CA-7450-DCF1-82AB-F75AFC56AB38}"/>
                </a:ext>
              </a:extLst>
            </p:cNvPr>
            <p:cNvSpPr/>
            <p:nvPr/>
          </p:nvSpPr>
          <p:spPr>
            <a:xfrm>
              <a:off x="6093086" y="2559378"/>
              <a:ext cx="640957" cy="516416"/>
            </a:xfrm>
            <a:custGeom>
              <a:avLst/>
              <a:gdLst>
                <a:gd name="f0" fmla="val w"/>
                <a:gd name="f1" fmla="val h"/>
                <a:gd name="f2" fmla="val 0"/>
                <a:gd name="f3" fmla="val 14704"/>
                <a:gd name="f4" fmla="val 11847"/>
                <a:gd name="f5" fmla="val 7370"/>
                <a:gd name="f6" fmla="val 797"/>
                <a:gd name="f7" fmla="val 8536"/>
                <a:gd name="f8" fmla="val 9694"/>
                <a:gd name="f9" fmla="val 1246"/>
                <a:gd name="f10" fmla="val 10576"/>
                <a:gd name="f11" fmla="val 2143"/>
                <a:gd name="f12" fmla="val 12340"/>
                <a:gd name="f13" fmla="val 3908"/>
                <a:gd name="f14" fmla="val 6775"/>
                <a:gd name="f15" fmla="val 8539"/>
                <a:gd name="f16" fmla="val 9757"/>
                <a:gd name="f17" fmla="val 9390"/>
                <a:gd name="f18" fmla="val 8623"/>
                <a:gd name="f19" fmla="val 9894"/>
                <a:gd name="f20" fmla="val 7363"/>
                <a:gd name="f21" fmla="val 6102"/>
                <a:gd name="f22" fmla="val 4937"/>
                <a:gd name="f23" fmla="val 9358"/>
                <a:gd name="f24" fmla="val 4118"/>
                <a:gd name="f25" fmla="val 2353"/>
                <a:gd name="f26" fmla="val 5031"/>
                <a:gd name="f27" fmla="val 6205"/>
                <a:gd name="f28" fmla="val 7326"/>
                <a:gd name="f29" fmla="val 1"/>
                <a:gd name="f30" fmla="val 2091"/>
                <a:gd name="f31" fmla="val 6750"/>
                <a:gd name="f32" fmla="val 4275"/>
                <a:gd name="f33" fmla="val 9768"/>
                <a:gd name="f34" fmla="val 3424"/>
                <a:gd name="f35" fmla="val 11280"/>
                <a:gd name="f36" fmla="val 3298"/>
                <a:gd name="f37" fmla="val 11532"/>
                <a:gd name="f38" fmla="val 3487"/>
                <a:gd name="f39" fmla="val 3771"/>
                <a:gd name="f40" fmla="val 3929"/>
                <a:gd name="f41" fmla="val 4086"/>
                <a:gd name="f42" fmla="val 11784"/>
                <a:gd name="f43" fmla="val 11626"/>
                <a:gd name="f44" fmla="val 5000"/>
                <a:gd name="f45" fmla="val 10209"/>
                <a:gd name="f46" fmla="val 5740"/>
                <a:gd name="f47" fmla="val 10571"/>
                <a:gd name="f48" fmla="val 6543"/>
                <a:gd name="f49" fmla="val 10752"/>
                <a:gd name="f50" fmla="val 7351"/>
                <a:gd name="f51" fmla="val 8158"/>
                <a:gd name="f52" fmla="val 8969"/>
                <a:gd name="f53" fmla="val 9725"/>
                <a:gd name="f54" fmla="val 10671"/>
                <a:gd name="f55" fmla="val 10828"/>
                <a:gd name="f56" fmla="val 10923"/>
                <a:gd name="f57" fmla="val 11238"/>
                <a:gd name="f58" fmla="val 11458"/>
                <a:gd name="f59" fmla="val 11301"/>
                <a:gd name="f60" fmla="val 10419"/>
                <a:gd name="f61" fmla="val 14703"/>
                <a:gd name="f62" fmla="val 12592"/>
                <a:gd name="f63" fmla="val 7350"/>
                <a:gd name="f64" fmla="val 7338"/>
                <a:gd name="f65" fmla="*/ f0 1 14704"/>
                <a:gd name="f66" fmla="*/ f1 1 11847"/>
                <a:gd name="f67" fmla="+- f4 0 f2"/>
                <a:gd name="f68" fmla="+- f3 0 f2"/>
                <a:gd name="f69" fmla="*/ f68 1 14704"/>
                <a:gd name="f70" fmla="*/ f67 1 11847"/>
                <a:gd name="f71" fmla="*/ f2 1 f69"/>
                <a:gd name="f72" fmla="*/ f3 1 f69"/>
                <a:gd name="f73" fmla="*/ f2 1 f70"/>
                <a:gd name="f74" fmla="*/ f4 1 f70"/>
                <a:gd name="f75" fmla="*/ f71 f65 1"/>
                <a:gd name="f76" fmla="*/ f72 f65 1"/>
                <a:gd name="f77" fmla="*/ f74 f66 1"/>
                <a:gd name="f78" fmla="*/ f73 f66 1"/>
              </a:gdLst>
              <a:ahLst/>
              <a:cxnLst>
                <a:cxn ang="3cd4">
                  <a:pos x="hc" y="t"/>
                </a:cxn>
                <a:cxn ang="0">
                  <a:pos x="r" y="vc"/>
                </a:cxn>
                <a:cxn ang="cd4">
                  <a:pos x="hc" y="b"/>
                </a:cxn>
                <a:cxn ang="cd2">
                  <a:pos x="l" y="vc"/>
                </a:cxn>
              </a:cxnLst>
              <a:rect l="f75" t="f78" r="f76" b="f77"/>
              <a:pathLst>
                <a:path w="14704" h="11847">
                  <a:moveTo>
                    <a:pt x="f5" y="f6"/>
                  </a:moveTo>
                  <a:cubicBezTo>
                    <a:pt x="f7" y="f6"/>
                    <a:pt x="f8" y="f9"/>
                    <a:pt x="f10" y="f11"/>
                  </a:cubicBezTo>
                  <a:cubicBezTo>
                    <a:pt x="f12" y="f13"/>
                    <a:pt x="f12" y="f14"/>
                    <a:pt x="f10" y="f15"/>
                  </a:cubicBezTo>
                  <a:cubicBezTo>
                    <a:pt x="f16" y="f17"/>
                    <a:pt x="f18" y="f19"/>
                    <a:pt x="f20" y="f19"/>
                  </a:cubicBezTo>
                  <a:cubicBezTo>
                    <a:pt x="f21" y="f19"/>
                    <a:pt x="f22" y="f23"/>
                    <a:pt x="f24" y="f15"/>
                  </a:cubicBezTo>
                  <a:cubicBezTo>
                    <a:pt x="f25" y="f14"/>
                    <a:pt x="f25" y="f13"/>
                    <a:pt x="f24" y="f11"/>
                  </a:cubicBezTo>
                  <a:cubicBezTo>
                    <a:pt x="f26" y="f9"/>
                    <a:pt x="f27" y="f6"/>
                    <a:pt x="f5" y="f6"/>
                  </a:cubicBezTo>
                  <a:close/>
                  <a:moveTo>
                    <a:pt x="f28" y="f29"/>
                  </a:moveTo>
                  <a:cubicBezTo>
                    <a:pt x="f30" y="f29"/>
                    <a:pt x="f2" y="f31"/>
                    <a:pt x="f32" y="f33"/>
                  </a:cubicBezTo>
                  <a:lnTo>
                    <a:pt x="f34" y="f35"/>
                  </a:lnTo>
                  <a:cubicBezTo>
                    <a:pt x="f36" y="f37"/>
                    <a:pt x="f38" y="f4"/>
                    <a:pt x="f39" y="f4"/>
                  </a:cubicBezTo>
                  <a:cubicBezTo>
                    <a:pt x="f40" y="f4"/>
                    <a:pt x="f41" y="f42"/>
                    <a:pt x="f24" y="f43"/>
                  </a:cubicBezTo>
                  <a:lnTo>
                    <a:pt x="f44" y="f45"/>
                  </a:lnTo>
                  <a:cubicBezTo>
                    <a:pt x="f46" y="f47"/>
                    <a:pt x="f48" y="f49"/>
                    <a:pt x="f50" y="f49"/>
                  </a:cubicBezTo>
                  <a:cubicBezTo>
                    <a:pt x="f51" y="f49"/>
                    <a:pt x="f52" y="f47"/>
                    <a:pt x="f53" y="f45"/>
                  </a:cubicBezTo>
                  <a:lnTo>
                    <a:pt x="f10" y="f43"/>
                  </a:lnTo>
                  <a:cubicBezTo>
                    <a:pt x="f54" y="f42"/>
                    <a:pt x="f55" y="f4"/>
                    <a:pt x="f56" y="f4"/>
                  </a:cubicBezTo>
                  <a:cubicBezTo>
                    <a:pt x="f57" y="f4"/>
                    <a:pt x="f58" y="f37"/>
                    <a:pt x="f59" y="f35"/>
                  </a:cubicBezTo>
                  <a:lnTo>
                    <a:pt x="f60" y="f33"/>
                  </a:lnTo>
                  <a:cubicBezTo>
                    <a:pt x="f61" y="f14"/>
                    <a:pt x="f62" y="f29"/>
                    <a:pt x="f20" y="f29"/>
                  </a:cubicBezTo>
                  <a:cubicBezTo>
                    <a:pt x="f63" y="f29"/>
                    <a:pt x="f64" y="f29"/>
                    <a:pt x="f28" y="f29"/>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7" name="Google Shape;6004;p67">
              <a:extLst>
                <a:ext uri="{FF2B5EF4-FFF2-40B4-BE49-F238E27FC236}">
                  <a16:creationId xmlns:a16="http://schemas.microsoft.com/office/drawing/2014/main" id="{D4FCD60F-02F0-0390-F90D-A81A0059EC40}"/>
                </a:ext>
              </a:extLst>
            </p:cNvPr>
            <p:cNvSpPr/>
            <p:nvPr/>
          </p:nvSpPr>
          <p:spPr>
            <a:xfrm>
              <a:off x="6497781" y="2522326"/>
              <a:ext cx="185431" cy="185431"/>
            </a:xfrm>
            <a:custGeom>
              <a:avLst/>
              <a:gdLst>
                <a:gd name="f0" fmla="val w"/>
                <a:gd name="f1" fmla="val h"/>
                <a:gd name="f2" fmla="val 0"/>
                <a:gd name="f3" fmla="val 4254"/>
                <a:gd name="f4" fmla="val 1355"/>
                <a:gd name="f5" fmla="val 882"/>
                <a:gd name="f6" fmla="val 410"/>
                <a:gd name="f7" fmla="val 95"/>
                <a:gd name="f8" fmla="val 315"/>
                <a:gd name="f9" fmla="val 1891"/>
                <a:gd name="f10" fmla="val 946"/>
                <a:gd name="f11" fmla="val 3340"/>
                <a:gd name="f12" fmla="val 2395"/>
                <a:gd name="f13" fmla="val 3938"/>
                <a:gd name="f14" fmla="val 4128"/>
                <a:gd name="f15" fmla="val 3844"/>
                <a:gd name="f16" fmla="val 3371"/>
                <a:gd name="f17" fmla="val 2899"/>
                <a:gd name="f18" fmla="val 1292"/>
                <a:gd name="f19" fmla="val 2962"/>
                <a:gd name="f20" fmla="*/ f0 1 4254"/>
                <a:gd name="f21" fmla="*/ f1 1 4254"/>
                <a:gd name="f22" fmla="+- f3 0 f2"/>
                <a:gd name="f23" fmla="*/ f22 1 4254"/>
                <a:gd name="f24" fmla="*/ f2 1 f23"/>
                <a:gd name="f25" fmla="*/ f3 1 f23"/>
                <a:gd name="f26" fmla="*/ f24 f20 1"/>
                <a:gd name="f27" fmla="*/ f25 f20 1"/>
                <a:gd name="f28" fmla="*/ f25 f21 1"/>
                <a:gd name="f29" fmla="*/ f24 f21 1"/>
              </a:gdLst>
              <a:ahLst/>
              <a:cxnLst>
                <a:cxn ang="3cd4">
                  <a:pos x="hc" y="t"/>
                </a:cxn>
                <a:cxn ang="0">
                  <a:pos x="r" y="vc"/>
                </a:cxn>
                <a:cxn ang="cd4">
                  <a:pos x="hc" y="b"/>
                </a:cxn>
                <a:cxn ang="cd2">
                  <a:pos x="l" y="vc"/>
                </a:cxn>
              </a:cxnLst>
              <a:rect l="f26" t="f29" r="f27" b="f28"/>
              <a:pathLst>
                <a:path w="4254" h="4254">
                  <a:moveTo>
                    <a:pt x="f4" y="f2"/>
                  </a:moveTo>
                  <a:cubicBezTo>
                    <a:pt x="f5" y="f2"/>
                    <a:pt x="f6" y="f7"/>
                    <a:pt x="f2" y="f8"/>
                  </a:cubicBezTo>
                  <a:cubicBezTo>
                    <a:pt x="f9" y="f10"/>
                    <a:pt x="f11" y="f12"/>
                    <a:pt x="f13" y="f3"/>
                  </a:cubicBezTo>
                  <a:cubicBezTo>
                    <a:pt x="f14" y="f15"/>
                    <a:pt x="f3" y="f16"/>
                    <a:pt x="f3" y="f17"/>
                  </a:cubicBezTo>
                  <a:cubicBezTo>
                    <a:pt x="f3" y="f18"/>
                    <a:pt x="f19" y="f2"/>
                    <a:pt x="f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8" name="Google Shape;6005;p67">
              <a:extLst>
                <a:ext uri="{FF2B5EF4-FFF2-40B4-BE49-F238E27FC236}">
                  <a16:creationId xmlns:a16="http://schemas.microsoft.com/office/drawing/2014/main" id="{7EC1F0C9-83DF-5067-94D1-2419465366BC}"/>
                </a:ext>
              </a:extLst>
            </p:cNvPr>
            <p:cNvSpPr/>
            <p:nvPr/>
          </p:nvSpPr>
          <p:spPr>
            <a:xfrm>
              <a:off x="6142079" y="2523679"/>
              <a:ext cx="185431" cy="185476"/>
            </a:xfrm>
            <a:custGeom>
              <a:avLst/>
              <a:gdLst>
                <a:gd name="f0" fmla="val w"/>
                <a:gd name="f1" fmla="val h"/>
                <a:gd name="f2" fmla="val 0"/>
                <a:gd name="f3" fmla="val 4254"/>
                <a:gd name="f4" fmla="val 4255"/>
                <a:gd name="f5" fmla="val 2931"/>
                <a:gd name="f6" fmla="val 1"/>
                <a:gd name="f7" fmla="val 1292"/>
                <a:gd name="f8" fmla="val 1293"/>
                <a:gd name="f9" fmla="val 2899"/>
                <a:gd name="f10" fmla="val 3372"/>
                <a:gd name="f11" fmla="val 127"/>
                <a:gd name="f12" fmla="val 3845"/>
                <a:gd name="f13" fmla="val 316"/>
                <a:gd name="f14" fmla="val 977"/>
                <a:gd name="f15" fmla="val 2364"/>
                <a:gd name="f16" fmla="val 2426"/>
                <a:gd name="f17" fmla="val 915"/>
                <a:gd name="f18" fmla="val 3876"/>
                <a:gd name="f19" fmla="val 3403"/>
                <a:gd name="f20" fmla="*/ f0 1 4254"/>
                <a:gd name="f21" fmla="*/ f1 1 4255"/>
                <a:gd name="f22" fmla="+- f4 0 f2"/>
                <a:gd name="f23" fmla="+- f3 0 f2"/>
                <a:gd name="f24" fmla="*/ f23 1 4254"/>
                <a:gd name="f25" fmla="*/ f22 1 4255"/>
                <a:gd name="f26" fmla="*/ f2 1 f24"/>
                <a:gd name="f27" fmla="*/ f3 1 f24"/>
                <a:gd name="f28" fmla="*/ f2 1 f25"/>
                <a:gd name="f29" fmla="*/ f4 1 f25"/>
                <a:gd name="f30" fmla="*/ f26 f20 1"/>
                <a:gd name="f31" fmla="*/ f27 f20 1"/>
                <a:gd name="f32" fmla="*/ f29 f21 1"/>
                <a:gd name="f33" fmla="*/ f28 f21 1"/>
              </a:gdLst>
              <a:ahLst/>
              <a:cxnLst>
                <a:cxn ang="3cd4">
                  <a:pos x="hc" y="t"/>
                </a:cxn>
                <a:cxn ang="0">
                  <a:pos x="r" y="vc"/>
                </a:cxn>
                <a:cxn ang="cd4">
                  <a:pos x="hc" y="b"/>
                </a:cxn>
                <a:cxn ang="cd2">
                  <a:pos x="l" y="vc"/>
                </a:cxn>
              </a:cxnLst>
              <a:rect l="f30" t="f33" r="f31" b="f32"/>
              <a:pathLst>
                <a:path w="4254" h="4255">
                  <a:moveTo>
                    <a:pt x="f5" y="f6"/>
                  </a:moveTo>
                  <a:cubicBezTo>
                    <a:pt x="f7" y="f6"/>
                    <a:pt x="f6" y="f8"/>
                    <a:pt x="f6" y="f9"/>
                  </a:cubicBezTo>
                  <a:cubicBezTo>
                    <a:pt x="f6" y="f10"/>
                    <a:pt x="f11" y="f12"/>
                    <a:pt x="f13" y="f3"/>
                  </a:cubicBezTo>
                  <a:cubicBezTo>
                    <a:pt x="f14" y="f15"/>
                    <a:pt x="f16" y="f17"/>
                    <a:pt x="f3" y="f13"/>
                  </a:cubicBezTo>
                  <a:cubicBezTo>
                    <a:pt x="f18" y="f11"/>
                    <a:pt x="f19"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9" name="Google Shape;6006;p67">
              <a:extLst>
                <a:ext uri="{FF2B5EF4-FFF2-40B4-BE49-F238E27FC236}">
                  <a16:creationId xmlns:a16="http://schemas.microsoft.com/office/drawing/2014/main" id="{577BD66F-B31E-5CE1-8DC8-804D836941B8}"/>
                </a:ext>
              </a:extLst>
            </p:cNvPr>
            <p:cNvSpPr/>
            <p:nvPr/>
          </p:nvSpPr>
          <p:spPr>
            <a:xfrm>
              <a:off x="6250573" y="2629430"/>
              <a:ext cx="324136" cy="325535"/>
            </a:xfrm>
            <a:custGeom>
              <a:avLst/>
              <a:gdLst>
                <a:gd name="f0" fmla="val w"/>
                <a:gd name="f1" fmla="val h"/>
                <a:gd name="f2" fmla="val 0"/>
                <a:gd name="f3" fmla="val 7436"/>
                <a:gd name="f4" fmla="val 7468"/>
                <a:gd name="f5" fmla="val 3781"/>
                <a:gd name="f6" fmla="val 1671"/>
                <a:gd name="f7" fmla="val 4033"/>
                <a:gd name="f8" fmla="val 4191"/>
                <a:gd name="f9" fmla="val 1860"/>
                <a:gd name="f10" fmla="val 2112"/>
                <a:gd name="f11" fmla="val 3340"/>
                <a:gd name="f12" fmla="val 5388"/>
                <a:gd name="f13" fmla="val 5640"/>
                <a:gd name="f14" fmla="val 5829"/>
                <a:gd name="f15" fmla="val 3529"/>
                <a:gd name="f16" fmla="val 3750"/>
                <a:gd name="f17" fmla="val 4002"/>
                <a:gd name="f18" fmla="val 4128"/>
                <a:gd name="f19" fmla="val 3498"/>
                <a:gd name="f20" fmla="val 3308"/>
                <a:gd name="f21" fmla="val 3939"/>
                <a:gd name="f22" fmla="val 1"/>
                <a:gd name="f23" fmla="val 1702"/>
                <a:gd name="f24" fmla="val 32"/>
                <a:gd name="f25" fmla="val 5798"/>
                <a:gd name="f26" fmla="val 7467"/>
                <a:gd name="f27" fmla="val 5797"/>
                <a:gd name="f28" fmla="val 64"/>
                <a:gd name="f29" fmla="*/ f0 1 7436"/>
                <a:gd name="f30" fmla="*/ f1 1 7468"/>
                <a:gd name="f31" fmla="+- f4 0 f2"/>
                <a:gd name="f32" fmla="+- f3 0 f2"/>
                <a:gd name="f33" fmla="*/ f32 1 7436"/>
                <a:gd name="f34" fmla="*/ f31 1 7468"/>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7436" h="7468">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6" y="f18"/>
                  </a:lnTo>
                  <a:cubicBezTo>
                    <a:pt x="f19" y="f18"/>
                    <a:pt x="f20" y="f21"/>
                    <a:pt x="f20" y="f16"/>
                  </a:cubicBezTo>
                  <a:lnTo>
                    <a:pt x="f20" y="f10"/>
                  </a:lnTo>
                  <a:lnTo>
                    <a:pt x="f11" y="f10"/>
                  </a:lnTo>
                  <a:cubicBezTo>
                    <a:pt x="f11" y="f9"/>
                    <a:pt x="f15" y="f6"/>
                    <a:pt x="f5" y="f6"/>
                  </a:cubicBezTo>
                  <a:close/>
                  <a:moveTo>
                    <a:pt x="f16" y="f22"/>
                  </a:moveTo>
                  <a:cubicBezTo>
                    <a:pt x="f23" y="f22"/>
                    <a:pt x="f24" y="f6"/>
                    <a:pt x="f2" y="f16"/>
                  </a:cubicBezTo>
                  <a:cubicBezTo>
                    <a:pt x="f24" y="f25"/>
                    <a:pt x="f23" y="f26"/>
                    <a:pt x="f16" y="f26"/>
                  </a:cubicBezTo>
                  <a:cubicBezTo>
                    <a:pt x="f27" y="f26"/>
                    <a:pt x="f3" y="f25"/>
                    <a:pt x="f3" y="f16"/>
                  </a:cubicBezTo>
                  <a:cubicBezTo>
                    <a:pt x="f3" y="f23"/>
                    <a:pt x="f27" y="f28"/>
                    <a:pt x="f16" y="f2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80" name="Google Shape;6011;p67">
            <a:extLst>
              <a:ext uri="{FF2B5EF4-FFF2-40B4-BE49-F238E27FC236}">
                <a16:creationId xmlns:a16="http://schemas.microsoft.com/office/drawing/2014/main" id="{3544B830-BF94-E3C2-4EDE-0E3B59F9966D}"/>
              </a:ext>
            </a:extLst>
          </p:cNvPr>
          <p:cNvGrpSpPr/>
          <p:nvPr/>
        </p:nvGrpSpPr>
        <p:grpSpPr>
          <a:xfrm>
            <a:off x="10113538" y="2490020"/>
            <a:ext cx="562483" cy="552635"/>
            <a:chOff x="10113538" y="2490020"/>
            <a:chExt cx="562483" cy="552635"/>
          </a:xfrm>
        </p:grpSpPr>
        <p:sp>
          <p:nvSpPr>
            <p:cNvPr id="81" name="Google Shape;6012;p67">
              <a:extLst>
                <a:ext uri="{FF2B5EF4-FFF2-40B4-BE49-F238E27FC236}">
                  <a16:creationId xmlns:a16="http://schemas.microsoft.com/office/drawing/2014/main" id="{9BE34677-2471-50F2-8011-6D91901FF99D}"/>
                </a:ext>
              </a:extLst>
            </p:cNvPr>
            <p:cNvSpPr/>
            <p:nvPr/>
          </p:nvSpPr>
          <p:spPr>
            <a:xfrm>
              <a:off x="10180838" y="2551130"/>
              <a:ext cx="146989" cy="146989"/>
            </a:xfrm>
            <a:custGeom>
              <a:avLst/>
              <a:gdLst>
                <a:gd name="f0" fmla="val w"/>
                <a:gd name="f1" fmla="val h"/>
                <a:gd name="f2" fmla="val 0"/>
                <a:gd name="f3" fmla="val 3372"/>
                <a:gd name="f4" fmla="val 2710"/>
                <a:gd name="f5" fmla="val 1"/>
                <a:gd name="f6" fmla="val 694"/>
                <a:gd name="f7" fmla="val 3371"/>
                <a:gd name="f8" fmla="val 662"/>
                <a:gd name="f9" fmla="*/ f0 1 3372"/>
                <a:gd name="f10" fmla="*/ f1 1 3372"/>
                <a:gd name="f11" fmla="+- f3 0 f2"/>
                <a:gd name="f12" fmla="*/ f11 1 3372"/>
                <a:gd name="f13" fmla="*/ f2 1 f12"/>
                <a:gd name="f14" fmla="*/ f3 1 f12"/>
                <a:gd name="f15" fmla="*/ f13 f9 1"/>
                <a:gd name="f16" fmla="*/ f14 f9 1"/>
                <a:gd name="f17" fmla="*/ f14 f10 1"/>
                <a:gd name="f18" fmla="*/ f13 f10 1"/>
              </a:gdLst>
              <a:ahLst/>
              <a:cxnLst>
                <a:cxn ang="3cd4">
                  <a:pos x="hc" y="t"/>
                </a:cxn>
                <a:cxn ang="0">
                  <a:pos x="r" y="vc"/>
                </a:cxn>
                <a:cxn ang="cd4">
                  <a:pos x="hc" y="b"/>
                </a:cxn>
                <a:cxn ang="cd2">
                  <a:pos x="l" y="vc"/>
                </a:cxn>
              </a:cxnLst>
              <a:rect l="f15" t="f18" r="f16" b="f17"/>
              <a:pathLst>
                <a:path w="3372" h="3372">
                  <a:moveTo>
                    <a:pt x="f4" y="f2"/>
                  </a:moveTo>
                  <a:lnTo>
                    <a:pt x="f5" y="f4"/>
                  </a:lnTo>
                  <a:lnTo>
                    <a:pt x="f6" y="f7"/>
                  </a:lnTo>
                  <a:lnTo>
                    <a:pt x="f3" y="f8"/>
                  </a:lnTo>
                  <a:lnTo>
                    <a:pt x="f4"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2" name="Google Shape;6013;p67">
              <a:extLst>
                <a:ext uri="{FF2B5EF4-FFF2-40B4-BE49-F238E27FC236}">
                  <a16:creationId xmlns:a16="http://schemas.microsoft.com/office/drawing/2014/main" id="{37028A5E-A10A-90A7-F268-3ACBA10DA8DF}"/>
                </a:ext>
              </a:extLst>
            </p:cNvPr>
            <p:cNvSpPr/>
            <p:nvPr/>
          </p:nvSpPr>
          <p:spPr>
            <a:xfrm>
              <a:off x="10408816" y="2504797"/>
              <a:ext cx="263722" cy="260631"/>
            </a:xfrm>
            <a:custGeom>
              <a:avLst/>
              <a:gdLst>
                <a:gd name="f0" fmla="val w"/>
                <a:gd name="f1" fmla="val h"/>
                <a:gd name="f2" fmla="val 0"/>
                <a:gd name="f3" fmla="val 6050"/>
                <a:gd name="f4" fmla="val 5979"/>
                <a:gd name="f5" fmla="val 2663"/>
                <a:gd name="f6" fmla="val 2552"/>
                <a:gd name="f7" fmla="val 2442"/>
                <a:gd name="f8" fmla="val 39"/>
                <a:gd name="f9" fmla="val 2363"/>
                <a:gd name="f10" fmla="val 118"/>
                <a:gd name="f11" fmla="val 1261"/>
                <a:gd name="f12" fmla="val 1221"/>
                <a:gd name="f13" fmla="val 2678"/>
                <a:gd name="f14" fmla="val 2639"/>
                <a:gd name="f15" fmla="val 2836"/>
                <a:gd name="f16" fmla="val 2796"/>
                <a:gd name="f17" fmla="val 3080"/>
                <a:gd name="f18" fmla="val 3237"/>
                <a:gd name="f19" fmla="val 2637"/>
                <a:gd name="f20" fmla="val 3278"/>
                <a:gd name="f21" fmla="val 2560"/>
                <a:gd name="f22" fmla="val 3302"/>
                <a:gd name="f23" fmla="val 2473"/>
                <a:gd name="f24" fmla="val 2360"/>
                <a:gd name="f25" fmla="val 2232"/>
                <a:gd name="f26" fmla="val 3263"/>
                <a:gd name="f27" fmla="val 2143"/>
                <a:gd name="f28" fmla="val 3174"/>
                <a:gd name="f29" fmla="val 725"/>
                <a:gd name="f30" fmla="val 1756"/>
                <a:gd name="f31" fmla="val 2481"/>
                <a:gd name="f32" fmla="val 3529"/>
                <a:gd name="f33" fmla="val 5978"/>
                <a:gd name="f34" fmla="val 5892"/>
                <a:gd name="f35" fmla="val 3615"/>
                <a:gd name="f36" fmla="val 6049"/>
                <a:gd name="f37" fmla="val 3458"/>
                <a:gd name="f38" fmla="val 3017"/>
                <a:gd name="f39" fmla="val 2962"/>
                <a:gd name="f40" fmla="val 2883"/>
                <a:gd name="f41" fmla="val 2773"/>
                <a:gd name="f42" fmla="*/ f0 1 6050"/>
                <a:gd name="f43" fmla="*/ f1 1 5979"/>
                <a:gd name="f44" fmla="+- f4 0 f2"/>
                <a:gd name="f45" fmla="+- f3 0 f2"/>
                <a:gd name="f46" fmla="*/ f45 1 6050"/>
                <a:gd name="f47" fmla="*/ f44 1 5979"/>
                <a:gd name="f48" fmla="*/ f2 1 f46"/>
                <a:gd name="f49" fmla="*/ f3 1 f46"/>
                <a:gd name="f50" fmla="*/ f2 1 f47"/>
                <a:gd name="f51" fmla="*/ f4 1 f47"/>
                <a:gd name="f52" fmla="*/ f48 f42 1"/>
                <a:gd name="f53" fmla="*/ f49 f42 1"/>
                <a:gd name="f54" fmla="*/ f51 f43 1"/>
                <a:gd name="f55" fmla="*/ f50 f43 1"/>
              </a:gdLst>
              <a:ahLst/>
              <a:cxnLst>
                <a:cxn ang="3cd4">
                  <a:pos x="hc" y="t"/>
                </a:cxn>
                <a:cxn ang="0">
                  <a:pos x="r" y="vc"/>
                </a:cxn>
                <a:cxn ang="cd4">
                  <a:pos x="hc" y="b"/>
                </a:cxn>
                <a:cxn ang="cd2">
                  <a:pos x="l" y="vc"/>
                </a:cxn>
              </a:cxnLst>
              <a:rect l="f52" t="f55" r="f53" b="f54"/>
              <a:pathLst>
                <a:path w="6050" h="5979">
                  <a:moveTo>
                    <a:pt x="f5" y="f2"/>
                  </a:moveTo>
                  <a:cubicBezTo>
                    <a:pt x="f6" y="f2"/>
                    <a:pt x="f7" y="f8"/>
                    <a:pt x="f9" y="f10"/>
                  </a:cubicBezTo>
                  <a:lnTo>
                    <a:pt x="f11" y="f12"/>
                  </a:lnTo>
                  <a:lnTo>
                    <a:pt x="f13" y="f14"/>
                  </a:lnTo>
                  <a:cubicBezTo>
                    <a:pt x="f15" y="f16"/>
                    <a:pt x="f15" y="f17"/>
                    <a:pt x="f13" y="f18"/>
                  </a:cubicBezTo>
                  <a:cubicBezTo>
                    <a:pt x="f19" y="f20"/>
                    <a:pt x="f21" y="f22"/>
                    <a:pt x="f23" y="f22"/>
                  </a:cubicBezTo>
                  <a:cubicBezTo>
                    <a:pt x="f24" y="f22"/>
                    <a:pt x="f25" y="f26"/>
                    <a:pt x="f27" y="f28"/>
                  </a:cubicBezTo>
                  <a:lnTo>
                    <a:pt x="f29" y="f30"/>
                  </a:lnTo>
                  <a:lnTo>
                    <a:pt x="f2" y="f31"/>
                  </a:lnTo>
                  <a:lnTo>
                    <a:pt x="f32" y="f33"/>
                  </a:lnTo>
                  <a:lnTo>
                    <a:pt x="f34" y="f35"/>
                  </a:lnTo>
                  <a:cubicBezTo>
                    <a:pt x="f36" y="f37"/>
                    <a:pt x="f36" y="f28"/>
                    <a:pt x="f34" y="f38"/>
                  </a:cubicBezTo>
                  <a:lnTo>
                    <a:pt x="f39" y="f10"/>
                  </a:lnTo>
                  <a:cubicBezTo>
                    <a:pt x="f40" y="f8"/>
                    <a:pt x="f4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3" name="Google Shape;6014;p67">
              <a:extLst>
                <a:ext uri="{FF2B5EF4-FFF2-40B4-BE49-F238E27FC236}">
                  <a16:creationId xmlns:a16="http://schemas.microsoft.com/office/drawing/2014/main" id="{D19CEEF7-192F-EA19-7DD0-89C3F1608DDC}"/>
                </a:ext>
              </a:extLst>
            </p:cNvPr>
            <p:cNvSpPr/>
            <p:nvPr/>
          </p:nvSpPr>
          <p:spPr>
            <a:xfrm>
              <a:off x="10235766" y="2606058"/>
              <a:ext cx="372215" cy="372215"/>
            </a:xfrm>
            <a:custGeom>
              <a:avLst/>
              <a:gdLst>
                <a:gd name="f0" fmla="val w"/>
                <a:gd name="f1" fmla="val h"/>
                <a:gd name="f2" fmla="val 0"/>
                <a:gd name="f3" fmla="val 8539"/>
                <a:gd name="f4" fmla="val 2679"/>
                <a:gd name="f5" fmla="val 1"/>
                <a:gd name="f6" fmla="val 2678"/>
                <a:gd name="f7" fmla="val 5861"/>
                <a:gd name="f8" fmla="val 8538"/>
                <a:gd name="f9" fmla="val 5860"/>
                <a:gd name="f10" fmla="*/ f0 1 8539"/>
                <a:gd name="f11" fmla="*/ f1 1 8539"/>
                <a:gd name="f12" fmla="+- f3 0 f2"/>
                <a:gd name="f13" fmla="*/ f12 1 8539"/>
                <a:gd name="f14" fmla="*/ f2 1 f13"/>
                <a:gd name="f15" fmla="*/ f3 1 f13"/>
                <a:gd name="f16" fmla="*/ f14 f10 1"/>
                <a:gd name="f17" fmla="*/ f15 f10 1"/>
                <a:gd name="f18" fmla="*/ f15 f11 1"/>
                <a:gd name="f19" fmla="*/ f14 f11 1"/>
              </a:gdLst>
              <a:ahLst/>
              <a:cxnLst>
                <a:cxn ang="3cd4">
                  <a:pos x="hc" y="t"/>
                </a:cxn>
                <a:cxn ang="0">
                  <a:pos x="r" y="vc"/>
                </a:cxn>
                <a:cxn ang="cd4">
                  <a:pos x="hc" y="b"/>
                </a:cxn>
                <a:cxn ang="cd2">
                  <a:pos x="l" y="vc"/>
                </a:cxn>
              </a:cxnLst>
              <a:rect l="f16" t="f19" r="f17" b="f18"/>
              <a:pathLst>
                <a:path w="8539" h="8539">
                  <a:moveTo>
                    <a:pt x="f4" y="f2"/>
                  </a:moveTo>
                  <a:lnTo>
                    <a:pt x="f5" y="f6"/>
                  </a:lnTo>
                  <a:lnTo>
                    <a:pt x="f7" y="f8"/>
                  </a:lnTo>
                  <a:lnTo>
                    <a:pt x="f3" y="f9"/>
                  </a:lnTo>
                  <a:lnTo>
                    <a:pt x="f4"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4" name="Google Shape;6015;p67">
              <a:extLst>
                <a:ext uri="{FF2B5EF4-FFF2-40B4-BE49-F238E27FC236}">
                  <a16:creationId xmlns:a16="http://schemas.microsoft.com/office/drawing/2014/main" id="{D3495739-E3E4-EA2D-DA41-BA9608D2FCFE}"/>
                </a:ext>
              </a:extLst>
            </p:cNvPr>
            <p:cNvSpPr/>
            <p:nvPr/>
          </p:nvSpPr>
          <p:spPr>
            <a:xfrm>
              <a:off x="10522805" y="2893051"/>
              <a:ext cx="153216" cy="149604"/>
            </a:xfrm>
            <a:custGeom>
              <a:avLst/>
              <a:gdLst>
                <a:gd name="f0" fmla="val w"/>
                <a:gd name="f1" fmla="val h"/>
                <a:gd name="f2" fmla="val 0"/>
                <a:gd name="f3" fmla="val 3515"/>
                <a:gd name="f4" fmla="val 3432"/>
                <a:gd name="f5" fmla="val 2426"/>
                <a:gd name="f6" fmla="val 1"/>
                <a:gd name="f7" fmla="val 2427"/>
                <a:gd name="f8" fmla="val 2899"/>
                <a:gd name="f9" fmla="val 3404"/>
                <a:gd name="f10" fmla="val 2948"/>
                <a:gd name="f11" fmla="val 3423"/>
                <a:gd name="f12" fmla="val 2996"/>
                <a:gd name="f13" fmla="val 3044"/>
                <a:gd name="f14" fmla="val 3302"/>
                <a:gd name="f15" fmla="val 3514"/>
                <a:gd name="f16" fmla="val 3166"/>
                <a:gd name="f17" fmla="val 3434"/>
                <a:gd name="f18" fmla="*/ f0 1 3515"/>
                <a:gd name="f19" fmla="*/ f1 1 3432"/>
                <a:gd name="f20" fmla="+- f4 0 f2"/>
                <a:gd name="f21" fmla="+- f3 0 f2"/>
                <a:gd name="f22" fmla="*/ f21 1 3515"/>
                <a:gd name="f23" fmla="*/ f20 1 3432"/>
                <a:gd name="f24" fmla="*/ f2 1 f22"/>
                <a:gd name="f25" fmla="*/ f3 1 f22"/>
                <a:gd name="f26" fmla="*/ f2 1 f23"/>
                <a:gd name="f27" fmla="*/ f4 1 f23"/>
                <a:gd name="f28" fmla="*/ f24 f18 1"/>
                <a:gd name="f29" fmla="*/ f25 f18 1"/>
                <a:gd name="f30" fmla="*/ f27 f19 1"/>
                <a:gd name="f31" fmla="*/ f26 f19 1"/>
              </a:gdLst>
              <a:ahLst/>
              <a:cxnLst>
                <a:cxn ang="3cd4">
                  <a:pos x="hc" y="t"/>
                </a:cxn>
                <a:cxn ang="0">
                  <a:pos x="r" y="vc"/>
                </a:cxn>
                <a:cxn ang="cd4">
                  <a:pos x="hc" y="b"/>
                </a:cxn>
                <a:cxn ang="cd2">
                  <a:pos x="l" y="vc"/>
                </a:cxn>
              </a:cxnLst>
              <a:rect l="f28" t="f31" r="f29" b="f30"/>
              <a:pathLst>
                <a:path w="3515" h="3432">
                  <a:moveTo>
                    <a:pt x="f5" y="f6"/>
                  </a:moveTo>
                  <a:lnTo>
                    <a:pt x="f2" y="f7"/>
                  </a:lnTo>
                  <a:lnTo>
                    <a:pt x="f8" y="f9"/>
                  </a:lnTo>
                  <a:cubicBezTo>
                    <a:pt x="f10" y="f11"/>
                    <a:pt x="f12" y="f4"/>
                    <a:pt x="f13" y="f4"/>
                  </a:cubicBezTo>
                  <a:cubicBezTo>
                    <a:pt x="f14" y="f4"/>
                    <a:pt x="f15" y="f16"/>
                    <a:pt x="f17" y="f8"/>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5" name="Google Shape;6016;p67">
              <a:extLst>
                <a:ext uri="{FF2B5EF4-FFF2-40B4-BE49-F238E27FC236}">
                  <a16:creationId xmlns:a16="http://schemas.microsoft.com/office/drawing/2014/main" id="{145CE333-351B-CDA2-E0A8-041EE69732F8}"/>
                </a:ext>
              </a:extLst>
            </p:cNvPr>
            <p:cNvSpPr/>
            <p:nvPr/>
          </p:nvSpPr>
          <p:spPr>
            <a:xfrm>
              <a:off x="10131405" y="2779108"/>
              <a:ext cx="262323" cy="260631"/>
            </a:xfrm>
            <a:custGeom>
              <a:avLst/>
              <a:gdLst>
                <a:gd name="f0" fmla="val w"/>
                <a:gd name="f1" fmla="val h"/>
                <a:gd name="f2" fmla="val 0"/>
                <a:gd name="f3" fmla="val 6018"/>
                <a:gd name="f4" fmla="val 5979"/>
                <a:gd name="f5" fmla="val 2521"/>
                <a:gd name="f6" fmla="val 1796"/>
                <a:gd name="f7" fmla="val 725"/>
                <a:gd name="f8" fmla="val 3308"/>
                <a:gd name="f9" fmla="val 2205"/>
                <a:gd name="f10" fmla="val 3466"/>
                <a:gd name="f11" fmla="val 2363"/>
                <a:gd name="f12" fmla="val 2646"/>
                <a:gd name="f13" fmla="val 2804"/>
                <a:gd name="f14" fmla="val 3230"/>
                <a:gd name="f15" fmla="val 2883"/>
                <a:gd name="f16" fmla="val 3119"/>
                <a:gd name="f17" fmla="val 2922"/>
                <a:gd name="f18" fmla="val 3009"/>
                <a:gd name="f19" fmla="val 2899"/>
                <a:gd name="f20" fmla="val 2789"/>
                <a:gd name="f21" fmla="val 2710"/>
                <a:gd name="f22" fmla="val 1229"/>
                <a:gd name="f23" fmla="val 1292"/>
                <a:gd name="f24" fmla="val 158"/>
                <a:gd name="f25" fmla="val 2520"/>
                <a:gd name="f26" fmla="val 2962"/>
                <a:gd name="f27" fmla="val 3056"/>
                <a:gd name="f28" fmla="val 5860"/>
                <a:gd name="f29" fmla="val 3135"/>
                <a:gd name="f30" fmla="val 5939"/>
                <a:gd name="f31" fmla="val 3245"/>
                <a:gd name="f32" fmla="val 5978"/>
                <a:gd name="f33" fmla="val 3356"/>
                <a:gd name="f34" fmla="val 3576"/>
                <a:gd name="f35" fmla="val 3655"/>
                <a:gd name="f36" fmla="val 3497"/>
                <a:gd name="f37" fmla="*/ f0 1 6018"/>
                <a:gd name="f38" fmla="*/ f1 1 5979"/>
                <a:gd name="f39" fmla="+- f4 0 f2"/>
                <a:gd name="f40" fmla="+- f3 0 f2"/>
                <a:gd name="f41" fmla="*/ f40 1 6018"/>
                <a:gd name="f42" fmla="*/ f39 1 5979"/>
                <a:gd name="f43" fmla="*/ f2 1 f41"/>
                <a:gd name="f44" fmla="*/ f3 1 f41"/>
                <a:gd name="f45" fmla="*/ f2 1 f42"/>
                <a:gd name="f46" fmla="*/ f4 1 f42"/>
                <a:gd name="f47" fmla="*/ f43 f37 1"/>
                <a:gd name="f48" fmla="*/ f44 f37 1"/>
                <a:gd name="f49" fmla="*/ f46 f38 1"/>
                <a:gd name="f50" fmla="*/ f45 f38 1"/>
              </a:gdLst>
              <a:ahLst/>
              <a:cxnLst>
                <a:cxn ang="3cd4">
                  <a:pos x="hc" y="t"/>
                </a:cxn>
                <a:cxn ang="0">
                  <a:pos x="r" y="vc"/>
                </a:cxn>
                <a:cxn ang="cd4">
                  <a:pos x="hc" y="b"/>
                </a:cxn>
                <a:cxn ang="cd2">
                  <a:pos x="l" y="vc"/>
                </a:cxn>
              </a:cxnLst>
              <a:rect l="f47" t="f50" r="f48" b="f49"/>
              <a:pathLst>
                <a:path w="6018" h="5979">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4" y="f11"/>
                  </a:lnTo>
                  <a:cubicBezTo>
                    <a:pt x="f2" y="f25"/>
                    <a:pt x="f2" y="f13"/>
                    <a:pt x="f24" y="f26"/>
                  </a:cubicBezTo>
                  <a:lnTo>
                    <a:pt x="f27" y="f28"/>
                  </a:lnTo>
                  <a:cubicBezTo>
                    <a:pt x="f29" y="f30"/>
                    <a:pt x="f31" y="f32"/>
                    <a:pt x="f33" y="f32"/>
                  </a:cubicBezTo>
                  <a:cubicBezTo>
                    <a:pt x="f10" y="f32"/>
                    <a:pt x="f34" y="f30"/>
                    <a:pt x="f35" y="f28"/>
                  </a:cubicBezTo>
                  <a:lnTo>
                    <a:pt x="f3" y="f36"/>
                  </a:ln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6" name="Google Shape;6017;p67">
              <a:extLst>
                <a:ext uri="{FF2B5EF4-FFF2-40B4-BE49-F238E27FC236}">
                  <a16:creationId xmlns:a16="http://schemas.microsoft.com/office/drawing/2014/main" id="{5C7C040A-1BB0-29EF-1640-81D97822BD34}"/>
                </a:ext>
              </a:extLst>
            </p:cNvPr>
            <p:cNvSpPr/>
            <p:nvPr/>
          </p:nvSpPr>
          <p:spPr>
            <a:xfrm>
              <a:off x="10113538" y="2490020"/>
              <a:ext cx="160714" cy="153180"/>
            </a:xfrm>
            <a:custGeom>
              <a:avLst/>
              <a:gdLst>
                <a:gd name="f0" fmla="val w"/>
                <a:gd name="f1" fmla="val h"/>
                <a:gd name="f2" fmla="val 0"/>
                <a:gd name="f3" fmla="val 3687"/>
                <a:gd name="f4" fmla="val 3514"/>
                <a:gd name="f5" fmla="val 2281"/>
                <a:gd name="f6" fmla="val 1915"/>
                <a:gd name="f7" fmla="val 1545"/>
                <a:gd name="f8" fmla="val 142"/>
                <a:gd name="f9" fmla="val 1261"/>
                <a:gd name="f10" fmla="val 426"/>
                <a:gd name="f11" fmla="val 568"/>
                <a:gd name="f12" fmla="val 1119"/>
                <a:gd name="f13" fmla="val 1"/>
                <a:gd name="f14" fmla="val 1686"/>
                <a:gd name="f15" fmla="val 2568"/>
                <a:gd name="f16" fmla="val 3135"/>
                <a:gd name="f17" fmla="val 946"/>
                <a:gd name="f18" fmla="val 3513"/>
                <a:gd name="f19" fmla="val 804"/>
                <a:gd name="f20" fmla="val 3277"/>
                <a:gd name="f21" fmla="val 3010"/>
                <a:gd name="f22" fmla="val 2647"/>
                <a:gd name="f23" fmla="*/ f0 1 3687"/>
                <a:gd name="f24" fmla="*/ f1 1 3514"/>
                <a:gd name="f25" fmla="+- f4 0 f2"/>
                <a:gd name="f26" fmla="+- f3 0 f2"/>
                <a:gd name="f27" fmla="*/ f26 1 3687"/>
                <a:gd name="f28" fmla="*/ f25 1 3514"/>
                <a:gd name="f29" fmla="*/ f2 1 f27"/>
                <a:gd name="f30" fmla="*/ f3 1 f27"/>
                <a:gd name="f31" fmla="*/ f2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3687" h="3514">
                  <a:moveTo>
                    <a:pt x="f5" y="f2"/>
                  </a:moveTo>
                  <a:cubicBezTo>
                    <a:pt x="f6" y="f2"/>
                    <a:pt x="f7" y="f8"/>
                    <a:pt x="f9" y="f10"/>
                  </a:cubicBezTo>
                  <a:lnTo>
                    <a:pt x="f11" y="f12"/>
                  </a:lnTo>
                  <a:cubicBezTo>
                    <a:pt x="f13" y="f14"/>
                    <a:pt x="f13" y="f15"/>
                    <a:pt x="f11" y="f16"/>
                  </a:cubicBezTo>
                  <a:lnTo>
                    <a:pt x="f17" y="f18"/>
                  </a:lnTo>
                  <a:lnTo>
                    <a:pt x="f3" y="f19"/>
                  </a:lnTo>
                  <a:lnTo>
                    <a:pt x="f20" y="f10"/>
                  </a:lnTo>
                  <a:cubicBezTo>
                    <a:pt x="f21" y="f8"/>
                    <a:pt x="f22"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
        <p:nvSpPr>
          <p:cNvPr id="87" name="Google Shape;6042;p67">
            <a:extLst>
              <a:ext uri="{FF2B5EF4-FFF2-40B4-BE49-F238E27FC236}">
                <a16:creationId xmlns:a16="http://schemas.microsoft.com/office/drawing/2014/main" id="{BBDC927A-10C4-7641-D8C8-D8A811CF82B0}"/>
              </a:ext>
            </a:extLst>
          </p:cNvPr>
          <p:cNvSpPr/>
          <p:nvPr/>
        </p:nvSpPr>
        <p:spPr>
          <a:xfrm>
            <a:off x="6935788" y="2523414"/>
            <a:ext cx="543875" cy="551291"/>
          </a:xfrm>
          <a:custGeom>
            <a:avLst/>
            <a:gdLst>
              <a:gd name="f0" fmla="val w"/>
              <a:gd name="f1" fmla="val h"/>
              <a:gd name="f2" fmla="val 0"/>
              <a:gd name="f3" fmla="val 12477"/>
              <a:gd name="f4" fmla="val 12647"/>
              <a:gd name="f5" fmla="val 3750"/>
              <a:gd name="f6" fmla="val 4538"/>
              <a:gd name="f7" fmla="val 4223"/>
              <a:gd name="f8" fmla="val 4601"/>
              <a:gd name="f9" fmla="val 4884"/>
              <a:gd name="f10" fmla="val 5357"/>
              <a:gd name="f11" fmla="val 5829"/>
              <a:gd name="f12" fmla="val 6176"/>
              <a:gd name="f13" fmla="val 3277"/>
              <a:gd name="f14" fmla="val 2931"/>
              <a:gd name="f15" fmla="val 6239"/>
              <a:gd name="f16" fmla="val 6711"/>
              <a:gd name="f17" fmla="val 7058"/>
              <a:gd name="f18" fmla="val 5766"/>
              <a:gd name="f19" fmla="val 5420"/>
              <a:gd name="f20" fmla="val 8728"/>
              <a:gd name="f21" fmla="val 9200"/>
              <a:gd name="f22" fmla="val 9547"/>
              <a:gd name="f23" fmla="val 8255"/>
              <a:gd name="f24" fmla="val 7877"/>
              <a:gd name="f25" fmla="val 1"/>
              <a:gd name="f26" fmla="val 2805"/>
              <a:gd name="f27" fmla="val 2395"/>
              <a:gd name="f28" fmla="val 7436"/>
              <a:gd name="f29" fmla="val 1387"/>
              <a:gd name="f30" fmla="val 3309"/>
              <a:gd name="f31" fmla="val 10082"/>
              <a:gd name="f32" fmla="val 12256"/>
              <a:gd name="f33" fmla="val 12486"/>
              <a:gd name="f34" fmla="val 3502"/>
              <a:gd name="f35" fmla="val 12646"/>
              <a:gd name="f36" fmla="val 3715"/>
              <a:gd name="f37" fmla="val 3824"/>
              <a:gd name="f38" fmla="val 3938"/>
              <a:gd name="f39" fmla="val 12604"/>
              <a:gd name="f40" fmla="val 4034"/>
              <a:gd name="f41" fmla="val 12508"/>
              <a:gd name="f42" fmla="val 5609"/>
              <a:gd name="f43" fmla="val 10681"/>
              <a:gd name="f44" fmla="val 5798"/>
              <a:gd name="f45" fmla="val 5987"/>
              <a:gd name="f46" fmla="val 10713"/>
              <a:gd name="f47" fmla="val 9641"/>
              <a:gd name="f48" fmla="val 8350"/>
              <a:gd name="f49" fmla="val 9704"/>
              <a:gd name="f50" fmla="*/ f0 1 12477"/>
              <a:gd name="f51" fmla="*/ f1 1 12647"/>
              <a:gd name="f52" fmla="+- f4 0 f2"/>
              <a:gd name="f53" fmla="+- f3 0 f2"/>
              <a:gd name="f54" fmla="*/ f53 1 12477"/>
              <a:gd name="f55" fmla="*/ f52 1 12647"/>
              <a:gd name="f56" fmla="*/ f2 1 f54"/>
              <a:gd name="f57" fmla="*/ f3 1 f54"/>
              <a:gd name="f58" fmla="*/ f2 1 f55"/>
              <a:gd name="f59" fmla="*/ f4 1 f55"/>
              <a:gd name="f60" fmla="*/ f56 f50 1"/>
              <a:gd name="f61" fmla="*/ f57 f50 1"/>
              <a:gd name="f62" fmla="*/ f59 f51 1"/>
              <a:gd name="f63" fmla="*/ f58 f51 1"/>
            </a:gdLst>
            <a:ahLst/>
            <a:cxnLst>
              <a:cxn ang="3cd4">
                <a:pos x="hc" y="t"/>
              </a:cxn>
              <a:cxn ang="0">
                <a:pos x="r" y="vc"/>
              </a:cxn>
              <a:cxn ang="cd4">
                <a:pos x="hc" y="b"/>
              </a:cxn>
              <a:cxn ang="cd2">
                <a:pos x="l" y="vc"/>
              </a:cxn>
            </a:cxnLst>
            <a:rect l="f60" t="f63" r="f61" b="f62"/>
            <a:pathLst>
              <a:path w="12477" h="12647">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6"/>
                </a:moveTo>
                <a:cubicBezTo>
                  <a:pt x="f16" y="f6"/>
                  <a:pt x="f17" y="f9"/>
                  <a:pt x="f17" y="f10"/>
                </a:cubicBezTo>
                <a:cubicBezTo>
                  <a:pt x="f17" y="f11"/>
                  <a:pt x="f16" y="f12"/>
                  <a:pt x="f15" y="f12"/>
                </a:cubicBezTo>
                <a:cubicBezTo>
                  <a:pt x="f18" y="f12"/>
                  <a:pt x="f19" y="f11"/>
                  <a:pt x="f19" y="f10"/>
                </a:cubicBezTo>
                <a:cubicBezTo>
                  <a:pt x="f19" y="f9"/>
                  <a:pt x="f18" y="f6"/>
                  <a:pt x="f15" y="f6"/>
                </a:cubicBezTo>
                <a:close/>
                <a:moveTo>
                  <a:pt x="f20" y="f6"/>
                </a:moveTo>
                <a:cubicBezTo>
                  <a:pt x="f21" y="f6"/>
                  <a:pt x="f22" y="f9"/>
                  <a:pt x="f22" y="f10"/>
                </a:cubicBezTo>
                <a:cubicBezTo>
                  <a:pt x="f22" y="f11"/>
                  <a:pt x="f21" y="f12"/>
                  <a:pt x="f20" y="f12"/>
                </a:cubicBezTo>
                <a:cubicBezTo>
                  <a:pt x="f23" y="f12"/>
                  <a:pt x="f24" y="f11"/>
                  <a:pt x="f24" y="f10"/>
                </a:cubicBezTo>
                <a:cubicBezTo>
                  <a:pt x="f24" y="f9"/>
                  <a:pt x="f23" y="f6"/>
                  <a:pt x="f20" y="f6"/>
                </a:cubicBezTo>
                <a:close/>
                <a:moveTo>
                  <a:pt x="f15" y="f25"/>
                </a:moveTo>
                <a:cubicBezTo>
                  <a:pt x="f26" y="f25"/>
                  <a:pt x="f25" y="f27"/>
                  <a:pt x="f25" y="f10"/>
                </a:cubicBezTo>
                <a:cubicBezTo>
                  <a:pt x="f25" y="f28"/>
                  <a:pt x="f29" y="f21"/>
                  <a:pt x="f30" y="f31"/>
                </a:cubicBezTo>
                <a:lnTo>
                  <a:pt x="f30" y="f32"/>
                </a:lnTo>
                <a:cubicBezTo>
                  <a:pt x="f30" y="f33"/>
                  <a:pt x="f34" y="f35"/>
                  <a:pt x="f36" y="f35"/>
                </a:cubicBezTo>
                <a:cubicBezTo>
                  <a:pt x="f37" y="f35"/>
                  <a:pt x="f38" y="f39"/>
                  <a:pt x="f40" y="f41"/>
                </a:cubicBezTo>
                <a:lnTo>
                  <a:pt x="f42" y="f43"/>
                </a:lnTo>
                <a:cubicBezTo>
                  <a:pt x="f44" y="f43"/>
                  <a:pt x="f45" y="f46"/>
                  <a:pt x="f15" y="f46"/>
                </a:cubicBezTo>
                <a:cubicBezTo>
                  <a:pt x="f47" y="f46"/>
                  <a:pt x="f3" y="f48"/>
                  <a:pt x="f3" y="f10"/>
                </a:cubicBezTo>
                <a:cubicBezTo>
                  <a:pt x="f3" y="f27"/>
                  <a:pt x="f49" y="f25"/>
                  <a:pt x="f15" y="f2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88" name="Google Shape;6047;p67">
            <a:extLst>
              <a:ext uri="{FF2B5EF4-FFF2-40B4-BE49-F238E27FC236}">
                <a16:creationId xmlns:a16="http://schemas.microsoft.com/office/drawing/2014/main" id="{6C1EF03B-5E4F-578E-9EC4-6272A3979EE6}"/>
              </a:ext>
            </a:extLst>
          </p:cNvPr>
          <p:cNvGrpSpPr/>
          <p:nvPr/>
        </p:nvGrpSpPr>
        <p:grpSpPr>
          <a:xfrm>
            <a:off x="10973888" y="2490313"/>
            <a:ext cx="553467" cy="504045"/>
            <a:chOff x="10973888" y="2490313"/>
            <a:chExt cx="553467" cy="504045"/>
          </a:xfrm>
        </p:grpSpPr>
        <p:sp>
          <p:nvSpPr>
            <p:cNvPr id="89" name="Google Shape;6048;p67">
              <a:extLst>
                <a:ext uri="{FF2B5EF4-FFF2-40B4-BE49-F238E27FC236}">
                  <a16:creationId xmlns:a16="http://schemas.microsoft.com/office/drawing/2014/main" id="{61D64E80-95C6-2EA7-65E0-DF7A02F716A9}"/>
                </a:ext>
              </a:extLst>
            </p:cNvPr>
            <p:cNvSpPr/>
            <p:nvPr/>
          </p:nvSpPr>
          <p:spPr>
            <a:xfrm>
              <a:off x="11251298" y="2561719"/>
              <a:ext cx="276057" cy="432639"/>
            </a:xfrm>
            <a:custGeom>
              <a:avLst/>
              <a:gdLst>
                <a:gd name="f0" fmla="val w"/>
                <a:gd name="f1" fmla="val h"/>
                <a:gd name="f2" fmla="val 0"/>
                <a:gd name="f3" fmla="val 6333"/>
                <a:gd name="f4" fmla="val 9925"/>
                <a:gd name="f5" fmla="val 4694"/>
                <a:gd name="f6" fmla="val 1"/>
                <a:gd name="f7" fmla="val 7877"/>
                <a:gd name="f8" fmla="val 8097"/>
                <a:gd name="f9" fmla="val 4474"/>
                <a:gd name="f10" fmla="val 8255"/>
                <a:gd name="f11" fmla="val 4253"/>
                <a:gd name="f12" fmla="val 2993"/>
                <a:gd name="f13" fmla="val 1638"/>
                <a:gd name="f14" fmla="val 8696"/>
                <a:gd name="f15" fmla="val 693"/>
                <a:gd name="f16" fmla="val 9452"/>
                <a:gd name="f17" fmla="val 536"/>
                <a:gd name="f18" fmla="val 9546"/>
                <a:gd name="f19" fmla="val 189"/>
                <a:gd name="f20" fmla="val 5073"/>
                <a:gd name="f21" fmla="val 5734"/>
                <a:gd name="f22" fmla="val 9357"/>
                <a:gd name="f23" fmla="val 1229"/>
                <a:gd name="f24" fmla="val 5766"/>
                <a:gd name="f25" fmla="*/ f0 1 6333"/>
                <a:gd name="f26" fmla="*/ f1 1 9925"/>
                <a:gd name="f27" fmla="+- f4 0 f2"/>
                <a:gd name="f28" fmla="+- f3 0 f2"/>
                <a:gd name="f29" fmla="*/ f28 1 6333"/>
                <a:gd name="f30" fmla="*/ f27 1 9925"/>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6333" h="9925">
                  <a:moveTo>
                    <a:pt x="f5" y="f6"/>
                  </a:moveTo>
                  <a:lnTo>
                    <a:pt x="f5" y="f7"/>
                  </a:lnTo>
                  <a:cubicBezTo>
                    <a:pt x="f5" y="f8"/>
                    <a:pt x="f9" y="f10"/>
                    <a:pt x="f11" y="f10"/>
                  </a:cubicBezTo>
                  <a:cubicBezTo>
                    <a:pt x="f12" y="f10"/>
                    <a:pt x="f13" y="f14"/>
                    <a:pt x="f15" y="f16"/>
                  </a:cubicBezTo>
                  <a:cubicBezTo>
                    <a:pt x="f17" y="f18"/>
                    <a:pt x="f19" y="f4"/>
                    <a:pt x="f2" y="f4"/>
                  </a:cubicBezTo>
                  <a:lnTo>
                    <a:pt x="f20" y="f4"/>
                  </a:lnTo>
                  <a:cubicBezTo>
                    <a:pt x="f21" y="f4"/>
                    <a:pt x="f3" y="f22"/>
                    <a:pt x="f3" y="f14"/>
                  </a:cubicBezTo>
                  <a:lnTo>
                    <a:pt x="f3" y="f23"/>
                  </a:lnTo>
                  <a:cubicBezTo>
                    <a:pt x="f3" y="f17"/>
                    <a:pt x="f24" y="f6"/>
                    <a:pt x="f20"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0" name="Google Shape;6049;p67">
              <a:extLst>
                <a:ext uri="{FF2B5EF4-FFF2-40B4-BE49-F238E27FC236}">
                  <a16:creationId xmlns:a16="http://schemas.microsoft.com/office/drawing/2014/main" id="{9446414F-E271-6A42-7F3C-AC9E503A074F}"/>
                </a:ext>
              </a:extLst>
            </p:cNvPr>
            <p:cNvSpPr/>
            <p:nvPr/>
          </p:nvSpPr>
          <p:spPr>
            <a:xfrm>
              <a:off x="11080991" y="2490313"/>
              <a:ext cx="151132" cy="449107"/>
            </a:xfrm>
            <a:custGeom>
              <a:avLst/>
              <a:gdLst>
                <a:gd name="f0" fmla="val w"/>
                <a:gd name="f1" fmla="val h"/>
                <a:gd name="f2" fmla="val 0"/>
                <a:gd name="f3" fmla="val 3467"/>
                <a:gd name="f4" fmla="val 10303"/>
                <a:gd name="f5" fmla="val 1"/>
                <a:gd name="f6" fmla="val 9105"/>
                <a:gd name="f7" fmla="val 1166"/>
                <a:gd name="f8" fmla="val 9200"/>
                <a:gd name="f9" fmla="val 2489"/>
                <a:gd name="f10" fmla="val 9578"/>
                <a:gd name="f11" fmla="val 3466"/>
                <a:gd name="f12" fmla="val 10302"/>
                <a:gd name="f13" fmla="val 1197"/>
                <a:gd name="f14" fmla="val 473"/>
                <a:gd name="f15" fmla="val 1229"/>
                <a:gd name="f16" fmla="val 95"/>
                <a:gd name="f17" fmla="*/ f0 1 3467"/>
                <a:gd name="f18" fmla="*/ f1 1 10303"/>
                <a:gd name="f19" fmla="+- f4 0 f2"/>
                <a:gd name="f20" fmla="+- f3 0 f2"/>
                <a:gd name="f21" fmla="*/ f20 1 3467"/>
                <a:gd name="f22" fmla="*/ f19 1 10303"/>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3467" h="10303">
                  <a:moveTo>
                    <a:pt x="f5" y="f2"/>
                  </a:moveTo>
                  <a:lnTo>
                    <a:pt x="f5" y="f6"/>
                  </a:lnTo>
                  <a:cubicBezTo>
                    <a:pt x="f7" y="f8"/>
                    <a:pt x="f9" y="f10"/>
                    <a:pt x="f11" y="f12"/>
                  </a:cubicBezTo>
                  <a:lnTo>
                    <a:pt x="f11" y="f13"/>
                  </a:lnTo>
                  <a:cubicBezTo>
                    <a:pt x="f9" y="f14"/>
                    <a:pt x="f15" y="f16"/>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1" name="Google Shape;6050;p67">
              <a:extLst>
                <a:ext uri="{FF2B5EF4-FFF2-40B4-BE49-F238E27FC236}">
                  <a16:creationId xmlns:a16="http://schemas.microsoft.com/office/drawing/2014/main" id="{7002C3A2-1241-52F9-F8D6-AB2BBC611040}"/>
                </a:ext>
              </a:extLst>
            </p:cNvPr>
            <p:cNvSpPr/>
            <p:nvPr/>
          </p:nvSpPr>
          <p:spPr>
            <a:xfrm>
              <a:off x="11267776" y="2490313"/>
              <a:ext cx="151086" cy="449107"/>
            </a:xfrm>
            <a:custGeom>
              <a:avLst/>
              <a:gdLst>
                <a:gd name="f0" fmla="val w"/>
                <a:gd name="f1" fmla="val h"/>
                <a:gd name="f2" fmla="val 0"/>
                <a:gd name="f3" fmla="val 3466"/>
                <a:gd name="f4" fmla="val 10303"/>
                <a:gd name="f5" fmla="val 2300"/>
                <a:gd name="f6" fmla="val 95"/>
                <a:gd name="f7" fmla="val 977"/>
                <a:gd name="f8" fmla="val 473"/>
                <a:gd name="f9" fmla="val 1197"/>
                <a:gd name="f10" fmla="val 10302"/>
                <a:gd name="f11" fmla="val 9578"/>
                <a:gd name="f12" fmla="val 2237"/>
                <a:gd name="f13" fmla="val 9200"/>
                <a:gd name="f14" fmla="val 9105"/>
                <a:gd name="f15" fmla="*/ f0 1 3466"/>
                <a:gd name="f16" fmla="*/ f1 1 10303"/>
                <a:gd name="f17" fmla="+- f4 0 f2"/>
                <a:gd name="f18" fmla="+- f3 0 f2"/>
                <a:gd name="f19" fmla="*/ f18 1 3466"/>
                <a:gd name="f20" fmla="*/ f17 1 10303"/>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3466" h="10303">
                  <a:moveTo>
                    <a:pt x="f3" y="f2"/>
                  </a:moveTo>
                  <a:cubicBezTo>
                    <a:pt x="f5" y="f6"/>
                    <a:pt x="f7" y="f8"/>
                    <a:pt x="f2" y="f9"/>
                  </a:cubicBezTo>
                  <a:lnTo>
                    <a:pt x="f2" y="f10"/>
                  </a:lnTo>
                  <a:cubicBezTo>
                    <a:pt x="f7" y="f11"/>
                    <a:pt x="f12" y="f13"/>
                    <a:pt x="f3" y="f14"/>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2" name="Google Shape;6051;p67">
              <a:extLst>
                <a:ext uri="{FF2B5EF4-FFF2-40B4-BE49-F238E27FC236}">
                  <a16:creationId xmlns:a16="http://schemas.microsoft.com/office/drawing/2014/main" id="{3B46C1AE-C373-91CB-5E30-0C59D379BC32}"/>
                </a:ext>
              </a:extLst>
            </p:cNvPr>
            <p:cNvSpPr/>
            <p:nvPr/>
          </p:nvSpPr>
          <p:spPr>
            <a:xfrm>
              <a:off x="10973888" y="2561719"/>
              <a:ext cx="274704" cy="432639"/>
            </a:xfrm>
            <a:custGeom>
              <a:avLst/>
              <a:gdLst>
                <a:gd name="f0" fmla="val w"/>
                <a:gd name="f1" fmla="val h"/>
                <a:gd name="f2" fmla="val 0"/>
                <a:gd name="f3" fmla="val 6302"/>
                <a:gd name="f4" fmla="val 9925"/>
                <a:gd name="f5" fmla="val 1229"/>
                <a:gd name="f6" fmla="val 1"/>
                <a:gd name="f7" fmla="val 567"/>
                <a:gd name="f8" fmla="val 536"/>
                <a:gd name="f9" fmla="val 1198"/>
                <a:gd name="f10" fmla="val 8664"/>
                <a:gd name="f11" fmla="val 32"/>
                <a:gd name="f12" fmla="val 9357"/>
                <a:gd name="f13" fmla="val 6301"/>
                <a:gd name="f14" fmla="val 6112"/>
                <a:gd name="f15" fmla="val 5766"/>
                <a:gd name="f16" fmla="val 9609"/>
                <a:gd name="f17" fmla="val 5608"/>
                <a:gd name="f18" fmla="val 9452"/>
                <a:gd name="f19" fmla="val 4631"/>
                <a:gd name="f20" fmla="val 3277"/>
                <a:gd name="f21" fmla="val 8255"/>
                <a:gd name="f22" fmla="val 2048"/>
                <a:gd name="f23" fmla="val 1828"/>
                <a:gd name="f24" fmla="val 1638"/>
                <a:gd name="f25" fmla="val 8066"/>
                <a:gd name="f26" fmla="val 7877"/>
                <a:gd name="f27" fmla="*/ f0 1 6302"/>
                <a:gd name="f28" fmla="*/ f1 1 9925"/>
                <a:gd name="f29" fmla="+- f4 0 f2"/>
                <a:gd name="f30" fmla="+- f3 0 f2"/>
                <a:gd name="f31" fmla="*/ f30 1 6302"/>
                <a:gd name="f32" fmla="*/ f29 1 9925"/>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6302" h="9925">
                  <a:moveTo>
                    <a:pt x="f5" y="f6"/>
                  </a:moveTo>
                  <a:cubicBezTo>
                    <a:pt x="f7" y="f6"/>
                    <a:pt x="f2" y="f8"/>
                    <a:pt x="f2" y="f9"/>
                  </a:cubicBezTo>
                  <a:lnTo>
                    <a:pt x="f2" y="f10"/>
                  </a:lnTo>
                  <a:cubicBezTo>
                    <a:pt x="f11" y="f12"/>
                    <a:pt x="f7" y="f4"/>
                    <a:pt x="f5" y="f4"/>
                  </a:cubicBezTo>
                  <a:lnTo>
                    <a:pt x="f13" y="f4"/>
                  </a:lnTo>
                  <a:cubicBezTo>
                    <a:pt x="f14" y="f4"/>
                    <a:pt x="f15" y="f16"/>
                    <a:pt x="f17" y="f18"/>
                  </a:cubicBezTo>
                  <a:cubicBezTo>
                    <a:pt x="f19" y="f10"/>
                    <a:pt x="f20" y="f21"/>
                    <a:pt x="f22" y="f21"/>
                  </a:cubicBezTo>
                  <a:cubicBezTo>
                    <a:pt x="f23" y="f21"/>
                    <a:pt x="f24" y="f25"/>
                    <a:pt x="f24" y="f26"/>
                  </a:cubicBezTo>
                  <a:lnTo>
                    <a:pt x="f24"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93" name="Google Shape;6072;p67">
            <a:extLst>
              <a:ext uri="{FF2B5EF4-FFF2-40B4-BE49-F238E27FC236}">
                <a16:creationId xmlns:a16="http://schemas.microsoft.com/office/drawing/2014/main" id="{FDAC24FC-30B1-89F4-5609-B3B0F1E22216}"/>
              </a:ext>
            </a:extLst>
          </p:cNvPr>
          <p:cNvGrpSpPr/>
          <p:nvPr/>
        </p:nvGrpSpPr>
        <p:grpSpPr>
          <a:xfrm>
            <a:off x="7701991" y="2496467"/>
            <a:ext cx="553513" cy="553157"/>
            <a:chOff x="7701991" y="2496467"/>
            <a:chExt cx="553513" cy="553157"/>
          </a:xfrm>
        </p:grpSpPr>
        <p:sp>
          <p:nvSpPr>
            <p:cNvPr id="94" name="Google Shape;6073;p67">
              <a:extLst>
                <a:ext uri="{FF2B5EF4-FFF2-40B4-BE49-F238E27FC236}">
                  <a16:creationId xmlns:a16="http://schemas.microsoft.com/office/drawing/2014/main" id="{23E3FE28-D8B4-E434-ABAE-B3685B0B8495}"/>
                </a:ext>
              </a:extLst>
            </p:cNvPr>
            <p:cNvSpPr/>
            <p:nvPr/>
          </p:nvSpPr>
          <p:spPr>
            <a:xfrm>
              <a:off x="7701991" y="2595021"/>
              <a:ext cx="72841" cy="428496"/>
            </a:xfrm>
            <a:custGeom>
              <a:avLst/>
              <a:gdLst>
                <a:gd name="f0" fmla="val w"/>
                <a:gd name="f1" fmla="val h"/>
                <a:gd name="f2" fmla="val 0"/>
                <a:gd name="f3" fmla="val 1671"/>
                <a:gd name="f4" fmla="val 9830"/>
                <a:gd name="f5" fmla="val 1"/>
                <a:gd name="f6" fmla="val 1670"/>
                <a:gd name="f7" fmla="val 8192"/>
                <a:gd name="f8" fmla="val 1639"/>
                <a:gd name="f9" fmla="*/ f0 1 1671"/>
                <a:gd name="f10" fmla="*/ f1 1 9830"/>
                <a:gd name="f11" fmla="+- f4 0 f2"/>
                <a:gd name="f12" fmla="+- f3 0 f2"/>
                <a:gd name="f13" fmla="*/ f12 1 1671"/>
                <a:gd name="f14" fmla="*/ f11 1 9830"/>
                <a:gd name="f15" fmla="*/ f2 1 f13"/>
                <a:gd name="f16" fmla="*/ f3 1 f13"/>
                <a:gd name="f17" fmla="*/ f2 1 f14"/>
                <a:gd name="f18" fmla="*/ f4 1 f14"/>
                <a:gd name="f19" fmla="*/ f15 f9 1"/>
                <a:gd name="f20" fmla="*/ f16 f9 1"/>
                <a:gd name="f21" fmla="*/ f18 f10 1"/>
                <a:gd name="f22" fmla="*/ f17 f10 1"/>
              </a:gdLst>
              <a:ahLst/>
              <a:cxnLst>
                <a:cxn ang="3cd4">
                  <a:pos x="hc" y="t"/>
                </a:cxn>
                <a:cxn ang="0">
                  <a:pos x="r" y="vc"/>
                </a:cxn>
                <a:cxn ang="cd4">
                  <a:pos x="hc" y="b"/>
                </a:cxn>
                <a:cxn ang="cd2">
                  <a:pos x="l" y="vc"/>
                </a:cxn>
              </a:cxnLst>
              <a:rect l="f19" t="f22" r="f20" b="f21"/>
              <a:pathLst>
                <a:path w="1671" h="9830">
                  <a:moveTo>
                    <a:pt x="f5" y="f2"/>
                  </a:moveTo>
                  <a:lnTo>
                    <a:pt x="f5" y="f4"/>
                  </a:lnTo>
                  <a:lnTo>
                    <a:pt x="f6" y="f7"/>
                  </a:lnTo>
                  <a:lnTo>
                    <a:pt x="f6" y="f8"/>
                  </a:ln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5" name="Google Shape;6074;p67">
              <a:extLst>
                <a:ext uri="{FF2B5EF4-FFF2-40B4-BE49-F238E27FC236}">
                  <a16:creationId xmlns:a16="http://schemas.microsoft.com/office/drawing/2014/main" id="{151EB8A3-1305-9970-A612-7F886DC9DE6D}"/>
                </a:ext>
              </a:extLst>
            </p:cNvPr>
            <p:cNvSpPr/>
            <p:nvPr/>
          </p:nvSpPr>
          <p:spPr>
            <a:xfrm>
              <a:off x="8182663" y="2595021"/>
              <a:ext cx="72841" cy="428496"/>
            </a:xfrm>
            <a:custGeom>
              <a:avLst/>
              <a:gdLst>
                <a:gd name="f0" fmla="val w"/>
                <a:gd name="f1" fmla="val h"/>
                <a:gd name="f2" fmla="val 0"/>
                <a:gd name="f3" fmla="val 1671"/>
                <a:gd name="f4" fmla="val 9830"/>
                <a:gd name="f5" fmla="val 1670"/>
                <a:gd name="f6" fmla="val 1639"/>
                <a:gd name="f7" fmla="val 8192"/>
                <a:gd name="f8" fmla="*/ f0 1 1671"/>
                <a:gd name="f9" fmla="*/ f1 1 9830"/>
                <a:gd name="f10" fmla="+- f4 0 f2"/>
                <a:gd name="f11" fmla="+- f3 0 f2"/>
                <a:gd name="f12" fmla="*/ f11 1 1671"/>
                <a:gd name="f13" fmla="*/ f10 1 9830"/>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1671" h="9830">
                  <a:moveTo>
                    <a:pt x="f5" y="f2"/>
                  </a:moveTo>
                  <a:lnTo>
                    <a:pt x="f2" y="f6"/>
                  </a:lnTo>
                  <a:lnTo>
                    <a:pt x="f2" y="f7"/>
                  </a:lnTo>
                  <a:lnTo>
                    <a:pt x="f5" y="f4"/>
                  </a:ln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6" name="Google Shape;6075;p67">
              <a:extLst>
                <a:ext uri="{FF2B5EF4-FFF2-40B4-BE49-F238E27FC236}">
                  <a16:creationId xmlns:a16="http://schemas.microsoft.com/office/drawing/2014/main" id="{AA2816ED-E6BB-241B-A5CE-830B4FF70244}"/>
                </a:ext>
              </a:extLst>
            </p:cNvPr>
            <p:cNvSpPr/>
            <p:nvPr/>
          </p:nvSpPr>
          <p:spPr>
            <a:xfrm>
              <a:off x="7810493" y="2677408"/>
              <a:ext cx="336517" cy="263722"/>
            </a:xfrm>
            <a:custGeom>
              <a:avLst/>
              <a:gdLst>
                <a:gd name="f0" fmla="val w"/>
                <a:gd name="f1" fmla="val h"/>
                <a:gd name="f2" fmla="val 0"/>
                <a:gd name="f3" fmla="val 7720"/>
                <a:gd name="f4" fmla="val 6050"/>
                <a:gd name="f5" fmla="val 1"/>
                <a:gd name="f6" fmla="val 3592"/>
                <a:gd name="f7" fmla="val 4821"/>
                <a:gd name="f8" fmla="val 4600"/>
                <a:gd name="f9" fmla="val 3781"/>
                <a:gd name="f10" fmla="val 4411"/>
                <a:gd name="f11" fmla="val 4002"/>
                <a:gd name="f12" fmla="val 6491"/>
                <a:gd name="f13" fmla="val 6743"/>
                <a:gd name="f14" fmla="val 6932"/>
                <a:gd name="f15" fmla="val 7719"/>
                <a:gd name="f16" fmla="*/ f0 1 7720"/>
                <a:gd name="f17" fmla="*/ f1 1 6050"/>
                <a:gd name="f18" fmla="+- f4 0 f2"/>
                <a:gd name="f19" fmla="+- f3 0 f2"/>
                <a:gd name="f20" fmla="*/ f19 1 7720"/>
                <a:gd name="f21" fmla="*/ f18 1 6050"/>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7720" h="6050">
                  <a:moveTo>
                    <a:pt x="f5" y="f5"/>
                  </a:moveTo>
                  <a:lnTo>
                    <a:pt x="f5" y="f4"/>
                  </a:lnTo>
                  <a:lnTo>
                    <a:pt x="f6" y="f4"/>
                  </a:lnTo>
                  <a:lnTo>
                    <a:pt x="f6" y="f7"/>
                  </a:lnTo>
                  <a:cubicBezTo>
                    <a:pt x="f6" y="f8"/>
                    <a:pt x="f9" y="f10"/>
                    <a:pt x="f11" y="f10"/>
                  </a:cubicBezTo>
                  <a:lnTo>
                    <a:pt x="f12" y="f10"/>
                  </a:lnTo>
                  <a:cubicBezTo>
                    <a:pt x="f13" y="f10"/>
                    <a:pt x="f14" y="f8"/>
                    <a:pt x="f14" y="f7"/>
                  </a:cubicBezTo>
                  <a:lnTo>
                    <a:pt x="f14" y="f4"/>
                  </a:lnTo>
                  <a:lnTo>
                    <a:pt x="f15" y="f4"/>
                  </a:lnTo>
                  <a:lnTo>
                    <a:pt x="f15"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7" name="Google Shape;6076;p67">
              <a:extLst>
                <a:ext uri="{FF2B5EF4-FFF2-40B4-BE49-F238E27FC236}">
                  <a16:creationId xmlns:a16="http://schemas.microsoft.com/office/drawing/2014/main" id="{C2DA72C6-E87A-CA81-191B-05FF47AEAD5D}"/>
                </a:ext>
              </a:extLst>
            </p:cNvPr>
            <p:cNvSpPr/>
            <p:nvPr/>
          </p:nvSpPr>
          <p:spPr>
            <a:xfrm>
              <a:off x="7728106" y="2978182"/>
              <a:ext cx="501292" cy="71442"/>
            </a:xfrm>
            <a:custGeom>
              <a:avLst/>
              <a:gdLst>
                <a:gd name="f0" fmla="val w"/>
                <a:gd name="f1" fmla="val h"/>
                <a:gd name="f2" fmla="val 0"/>
                <a:gd name="f3" fmla="val 11500"/>
                <a:gd name="f4" fmla="val 1639"/>
                <a:gd name="f5" fmla="val 1638"/>
                <a:gd name="f6" fmla="val 9830"/>
                <a:gd name="f7" fmla="*/ f0 1 11500"/>
                <a:gd name="f8" fmla="*/ f1 1 1639"/>
                <a:gd name="f9" fmla="+- f4 0 f2"/>
                <a:gd name="f10" fmla="+- f3 0 f2"/>
                <a:gd name="f11" fmla="*/ f10 1 11500"/>
                <a:gd name="f12" fmla="*/ f9 1 163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1500" h="1639">
                  <a:moveTo>
                    <a:pt x="f4" y="f2"/>
                  </a:moveTo>
                  <a:lnTo>
                    <a:pt x="f2" y="f5"/>
                  </a:lnTo>
                  <a:lnTo>
                    <a:pt x="f3" y="f5"/>
                  </a:lnTo>
                  <a:lnTo>
                    <a:pt x="f6"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8" name="Google Shape;6077;p67">
              <a:extLst>
                <a:ext uri="{FF2B5EF4-FFF2-40B4-BE49-F238E27FC236}">
                  <a16:creationId xmlns:a16="http://schemas.microsoft.com/office/drawing/2014/main" id="{2C9A989B-769B-CAEC-8A5F-282DBD23338C}"/>
                </a:ext>
              </a:extLst>
            </p:cNvPr>
            <p:cNvSpPr/>
            <p:nvPr/>
          </p:nvSpPr>
          <p:spPr>
            <a:xfrm>
              <a:off x="7726707" y="2496467"/>
              <a:ext cx="502682" cy="145289"/>
            </a:xfrm>
            <a:custGeom>
              <a:avLst/>
              <a:gdLst>
                <a:gd name="f0" fmla="val w"/>
                <a:gd name="f1" fmla="val h"/>
                <a:gd name="f2" fmla="val 0"/>
                <a:gd name="f3" fmla="val 11532"/>
                <a:gd name="f4" fmla="val 3333"/>
                <a:gd name="f5" fmla="val 5798"/>
                <a:gd name="f6" fmla="val 1033"/>
                <a:gd name="f7" fmla="val 6459"/>
                <a:gd name="f8" fmla="val 1694"/>
                <a:gd name="f9" fmla="val 5136"/>
                <a:gd name="f10" fmla="val 5750"/>
                <a:gd name="f11" fmla="val 1"/>
                <a:gd name="f12" fmla="val 5640"/>
                <a:gd name="f13" fmla="val 5530"/>
                <a:gd name="f14" fmla="val 40"/>
                <a:gd name="f15" fmla="val 5451"/>
                <a:gd name="f16" fmla="val 119"/>
                <a:gd name="f17" fmla="val 3939"/>
                <a:gd name="f18" fmla="val 1663"/>
                <a:gd name="f19" fmla="val 1639"/>
                <a:gd name="f20" fmla="val 3332"/>
                <a:gd name="f21" fmla="val 9862"/>
                <a:gd name="f22" fmla="val 7593"/>
                <a:gd name="f23" fmla="val 6050"/>
                <a:gd name="f24" fmla="val 5971"/>
                <a:gd name="f25" fmla="val 5861"/>
                <a:gd name="f26" fmla="*/ f0 1 11532"/>
                <a:gd name="f27" fmla="*/ f1 1 3333"/>
                <a:gd name="f28" fmla="+- f4 0 f2"/>
                <a:gd name="f29" fmla="+- f3 0 f2"/>
                <a:gd name="f30" fmla="*/ f29 1 11532"/>
                <a:gd name="f31" fmla="*/ f28 1 3333"/>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11532" h="3333">
                  <a:moveTo>
                    <a:pt x="f5" y="f6"/>
                  </a:moveTo>
                  <a:lnTo>
                    <a:pt x="f7" y="f8"/>
                  </a:lnTo>
                  <a:lnTo>
                    <a:pt x="f9" y="f8"/>
                  </a:lnTo>
                  <a:lnTo>
                    <a:pt x="f5" y="f6"/>
                  </a:lnTo>
                  <a:close/>
                  <a:moveTo>
                    <a:pt x="f10" y="f11"/>
                  </a:moveTo>
                  <a:cubicBezTo>
                    <a:pt x="f12" y="f11"/>
                    <a:pt x="f13" y="f14"/>
                    <a:pt x="f15" y="f16"/>
                  </a:cubicBezTo>
                  <a:lnTo>
                    <a:pt x="f17" y="f18"/>
                  </a:lnTo>
                  <a:lnTo>
                    <a:pt x="f11" y="f18"/>
                  </a:lnTo>
                  <a:lnTo>
                    <a:pt x="f19" y="f20"/>
                  </a:lnTo>
                  <a:lnTo>
                    <a:pt x="f21" y="f20"/>
                  </a:lnTo>
                  <a:lnTo>
                    <a:pt x="f3" y="f18"/>
                  </a:lnTo>
                  <a:lnTo>
                    <a:pt x="f22" y="f18"/>
                  </a:lnTo>
                  <a:lnTo>
                    <a:pt x="f23" y="f16"/>
                  </a:lnTo>
                  <a:cubicBezTo>
                    <a:pt x="f24" y="f14"/>
                    <a:pt x="f25" y="f11"/>
                    <a:pt x="f10" y="f11"/>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99" name="Google Shape;6107;p67">
            <a:extLst>
              <a:ext uri="{FF2B5EF4-FFF2-40B4-BE49-F238E27FC236}">
                <a16:creationId xmlns:a16="http://schemas.microsoft.com/office/drawing/2014/main" id="{64EBC83A-585E-1FCB-1108-9FFB7965D90E}"/>
              </a:ext>
            </a:extLst>
          </p:cNvPr>
          <p:cNvGrpSpPr/>
          <p:nvPr/>
        </p:nvGrpSpPr>
        <p:grpSpPr>
          <a:xfrm>
            <a:off x="8529349" y="2475152"/>
            <a:ext cx="557610" cy="550770"/>
            <a:chOff x="8529349" y="2475152"/>
            <a:chExt cx="557610" cy="550770"/>
          </a:xfrm>
        </p:grpSpPr>
        <p:sp>
          <p:nvSpPr>
            <p:cNvPr id="100" name="Google Shape;6108;p67">
              <a:extLst>
                <a:ext uri="{FF2B5EF4-FFF2-40B4-BE49-F238E27FC236}">
                  <a16:creationId xmlns:a16="http://schemas.microsoft.com/office/drawing/2014/main" id="{F64DAFEE-CA23-C2DA-E97D-67466CBC2CAA}"/>
                </a:ext>
              </a:extLst>
            </p:cNvPr>
            <p:cNvSpPr/>
            <p:nvPr/>
          </p:nvSpPr>
          <p:spPr>
            <a:xfrm>
              <a:off x="8529349" y="2682209"/>
              <a:ext cx="347499" cy="343713"/>
            </a:xfrm>
            <a:custGeom>
              <a:avLst/>
              <a:gdLst>
                <a:gd name="f0" fmla="val w"/>
                <a:gd name="f1" fmla="val h"/>
                <a:gd name="f2" fmla="val 0"/>
                <a:gd name="f3" fmla="val 7972"/>
                <a:gd name="f4" fmla="val 7885"/>
                <a:gd name="f5" fmla="val 3245"/>
                <a:gd name="f6" fmla="val 473"/>
                <a:gd name="f7" fmla="val 2804"/>
                <a:gd name="f8" fmla="val 3277"/>
                <a:gd name="f9" fmla="val 4064"/>
                <a:gd name="f10" fmla="val 4568"/>
                <a:gd name="f11" fmla="val 3403"/>
                <a:gd name="f12" fmla="val 7530"/>
                <a:gd name="f13" fmla="val 3639"/>
                <a:gd name="f14" fmla="val 7766"/>
                <a:gd name="f15" fmla="val 3954"/>
                <a:gd name="f16" fmla="val 7884"/>
                <a:gd name="f17" fmla="val 4277"/>
                <a:gd name="f18" fmla="val 4600"/>
                <a:gd name="f19" fmla="val 4931"/>
                <a:gd name="f20" fmla="val 5199"/>
                <a:gd name="f21" fmla="val 7971"/>
                <a:gd name="f22" fmla="val 4726"/>
                <a:gd name="f23" fmla="*/ f0 1 7972"/>
                <a:gd name="f24" fmla="*/ f1 1 7885"/>
                <a:gd name="f25" fmla="+- f4 0 f2"/>
                <a:gd name="f26" fmla="+- f3 0 f2"/>
                <a:gd name="f27" fmla="*/ f26 1 7972"/>
                <a:gd name="f28" fmla="*/ f25 1 7885"/>
                <a:gd name="f29" fmla="*/ f2 1 f27"/>
                <a:gd name="f30" fmla="*/ f3 1 f27"/>
                <a:gd name="f31" fmla="*/ f2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7972" h="7885">
                  <a:moveTo>
                    <a:pt x="f5" y="f2"/>
                  </a:moveTo>
                  <a:lnTo>
                    <a:pt x="f6" y="f7"/>
                  </a:lnTo>
                  <a:cubicBezTo>
                    <a:pt x="f2" y="f8"/>
                    <a:pt x="f2" y="f9"/>
                    <a:pt x="f6" y="f10"/>
                  </a:cubicBezTo>
                  <a:lnTo>
                    <a:pt x="f11" y="f12"/>
                  </a:lnTo>
                  <a:cubicBezTo>
                    <a:pt x="f13" y="f14"/>
                    <a:pt x="f15" y="f16"/>
                    <a:pt x="f17" y="f16"/>
                  </a:cubicBezTo>
                  <a:cubicBezTo>
                    <a:pt x="f18" y="f16"/>
                    <a:pt x="f19" y="f14"/>
                    <a:pt x="f20" y="f12"/>
                  </a:cubicBezTo>
                  <a:lnTo>
                    <a:pt x="f21" y="f22"/>
                  </a:ln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1" name="Google Shape;6109;p67">
              <a:extLst>
                <a:ext uri="{FF2B5EF4-FFF2-40B4-BE49-F238E27FC236}">
                  <a16:creationId xmlns:a16="http://schemas.microsoft.com/office/drawing/2014/main" id="{35E79342-2F9B-A08F-0F25-89C6282C3D4A}"/>
                </a:ext>
              </a:extLst>
            </p:cNvPr>
            <p:cNvSpPr/>
            <p:nvPr/>
          </p:nvSpPr>
          <p:spPr>
            <a:xfrm>
              <a:off x="8695514" y="2475152"/>
              <a:ext cx="391445" cy="386992"/>
            </a:xfrm>
            <a:custGeom>
              <a:avLst/>
              <a:gdLst>
                <a:gd name="f0" fmla="val w"/>
                <a:gd name="f1" fmla="val h"/>
                <a:gd name="f2" fmla="val 0"/>
                <a:gd name="f3" fmla="val 8980"/>
                <a:gd name="f4" fmla="val 8878"/>
                <a:gd name="f5" fmla="val 4395"/>
                <a:gd name="f6" fmla="val 1"/>
                <a:gd name="f7" fmla="val 4285"/>
                <a:gd name="f8" fmla="val 4175"/>
                <a:gd name="f9" fmla="val 40"/>
                <a:gd name="f10" fmla="val 4096"/>
                <a:gd name="f11" fmla="val 119"/>
                <a:gd name="f12" fmla="val 4152"/>
                <a:gd name="f13" fmla="val 4726"/>
                <a:gd name="f14" fmla="val 8877"/>
                <a:gd name="f15" fmla="val 8822"/>
                <a:gd name="f16" fmla="val 4845"/>
                <a:gd name="f17" fmla="val 8979"/>
                <a:gd name="f18" fmla="val 4687"/>
                <a:gd name="f19" fmla="val 4404"/>
                <a:gd name="f20" fmla="val 4246"/>
                <a:gd name="f21" fmla="val 4695"/>
                <a:gd name="f22" fmla="val 4616"/>
                <a:gd name="f23" fmla="val 4506"/>
                <a:gd name="f24" fmla="*/ f0 1 8980"/>
                <a:gd name="f25" fmla="*/ f1 1 8878"/>
                <a:gd name="f26" fmla="+- f4 0 f2"/>
                <a:gd name="f27" fmla="+- f3 0 f2"/>
                <a:gd name="f28" fmla="*/ f27 1 8980"/>
                <a:gd name="f29" fmla="*/ f26 1 8878"/>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8980" h="8878">
                  <a:moveTo>
                    <a:pt x="f5" y="f6"/>
                  </a:moveTo>
                  <a:cubicBezTo>
                    <a:pt x="f7" y="f6"/>
                    <a:pt x="f8" y="f9"/>
                    <a:pt x="f10" y="f11"/>
                  </a:cubicBezTo>
                  <a:lnTo>
                    <a:pt x="f6" y="f12"/>
                  </a:lnTo>
                  <a:lnTo>
                    <a:pt x="f13" y="f14"/>
                  </a:lnTo>
                  <a:lnTo>
                    <a:pt x="f15" y="f16"/>
                  </a:lnTo>
                  <a:cubicBezTo>
                    <a:pt x="f17" y="f18"/>
                    <a:pt x="f17" y="f19"/>
                    <a:pt x="f15" y="f20"/>
                  </a:cubicBezTo>
                  <a:lnTo>
                    <a:pt x="f21" y="f11"/>
                  </a:lnTo>
                  <a:cubicBezTo>
                    <a:pt x="f22" y="f9"/>
                    <a:pt x="f23"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02" name="Google Shape;5593;p66">
            <a:extLst>
              <a:ext uri="{FF2B5EF4-FFF2-40B4-BE49-F238E27FC236}">
                <a16:creationId xmlns:a16="http://schemas.microsoft.com/office/drawing/2014/main" id="{13857A69-5B99-61E7-1074-4EBFF2D375A4}"/>
              </a:ext>
            </a:extLst>
          </p:cNvPr>
          <p:cNvGrpSpPr/>
          <p:nvPr/>
        </p:nvGrpSpPr>
        <p:grpSpPr>
          <a:xfrm>
            <a:off x="5180725" y="3466334"/>
            <a:ext cx="669093" cy="669094"/>
            <a:chOff x="5180725" y="3466334"/>
            <a:chExt cx="669093" cy="669094"/>
          </a:xfrm>
        </p:grpSpPr>
        <p:sp>
          <p:nvSpPr>
            <p:cNvPr id="103" name="Google Shape;5594;p66">
              <a:extLst>
                <a:ext uri="{FF2B5EF4-FFF2-40B4-BE49-F238E27FC236}">
                  <a16:creationId xmlns:a16="http://schemas.microsoft.com/office/drawing/2014/main" id="{1886CAFF-D8EA-FEC7-F756-84851986D6C4}"/>
                </a:ext>
              </a:extLst>
            </p:cNvPr>
            <p:cNvSpPr/>
            <p:nvPr/>
          </p:nvSpPr>
          <p:spPr>
            <a:xfrm>
              <a:off x="5377988" y="3898937"/>
              <a:ext cx="274438" cy="236491"/>
            </a:xfrm>
            <a:custGeom>
              <a:avLst/>
              <a:gdLst>
                <a:gd name="f0" fmla="val w"/>
                <a:gd name="f1" fmla="val h"/>
                <a:gd name="f2" fmla="val 0"/>
                <a:gd name="f3" fmla="val 7905"/>
                <a:gd name="f4" fmla="val 6812"/>
                <a:gd name="f5" fmla="val 6213"/>
                <a:gd name="f6" fmla="val 1129"/>
                <a:gd name="f7" fmla="val 6523"/>
                <a:gd name="f8" fmla="val 6776"/>
                <a:gd name="f9" fmla="val 1379"/>
                <a:gd name="f10" fmla="val 1693"/>
                <a:gd name="f11" fmla="val 2006"/>
                <a:gd name="f12" fmla="val 2259"/>
                <a:gd name="f13" fmla="val 1696"/>
                <a:gd name="f14" fmla="val 1383"/>
                <a:gd name="f15" fmla="val 1130"/>
                <a:gd name="f16" fmla="val 3388"/>
                <a:gd name="f17" fmla="val 3638"/>
                <a:gd name="f18" fmla="val 3951"/>
                <a:gd name="f19" fmla="val 4264"/>
                <a:gd name="f20" fmla="val 4517"/>
                <a:gd name="f21" fmla="val 6249"/>
                <a:gd name="f22" fmla="val 6559"/>
                <a:gd name="f23" fmla="val 253"/>
                <a:gd name="f24" fmla="val 567"/>
                <a:gd name="f25" fmla="val 7342"/>
                <a:gd name="f26" fmla="val 7652"/>
                <a:gd name="f27" fmla="*/ f0 1 7905"/>
                <a:gd name="f28" fmla="*/ f1 1 6812"/>
                <a:gd name="f29" fmla="+- f4 0 f2"/>
                <a:gd name="f30" fmla="+- f3 0 f2"/>
                <a:gd name="f31" fmla="*/ f30 1 7905"/>
                <a:gd name="f32" fmla="*/ f29 1 6812"/>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7905" h="681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 y="f2"/>
                  </a:moveTo>
                  <a:lnTo>
                    <a:pt x="f2" y="f21"/>
                  </a:lnTo>
                  <a:cubicBezTo>
                    <a:pt x="f2" y="f22"/>
                    <a:pt x="f23" y="f4"/>
                    <a:pt x="f24" y="f4"/>
                  </a:cubicBezTo>
                  <a:lnTo>
                    <a:pt x="f25" y="f4"/>
                  </a:lnTo>
                  <a:cubicBezTo>
                    <a:pt x="f26" y="f4"/>
                    <a:pt x="f3" y="f22"/>
                    <a:pt x="f3" y="f21"/>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4" name="Google Shape;5595;p66">
              <a:extLst>
                <a:ext uri="{FF2B5EF4-FFF2-40B4-BE49-F238E27FC236}">
                  <a16:creationId xmlns:a16="http://schemas.microsoft.com/office/drawing/2014/main" id="{662C672B-31A4-E7A3-5FD8-0942A6355E04}"/>
                </a:ext>
              </a:extLst>
            </p:cNvPr>
            <p:cNvSpPr/>
            <p:nvPr/>
          </p:nvSpPr>
          <p:spPr>
            <a:xfrm>
              <a:off x="5180725" y="3466334"/>
              <a:ext cx="669093" cy="550221"/>
            </a:xfrm>
            <a:custGeom>
              <a:avLst/>
              <a:gdLst>
                <a:gd name="f0" fmla="val w"/>
                <a:gd name="f1" fmla="val h"/>
                <a:gd name="f2" fmla="val 0"/>
                <a:gd name="f3" fmla="val 19273"/>
                <a:gd name="f4" fmla="val 15849"/>
                <a:gd name="f5" fmla="val 4553"/>
                <a:gd name="f6" fmla="val 4518"/>
                <a:gd name="f7" fmla="val 5686"/>
                <a:gd name="f8" fmla="val 3424"/>
                <a:gd name="f9" fmla="val 4948"/>
                <a:gd name="f10" fmla="val 4710"/>
                <a:gd name="f11" fmla="val 3617"/>
                <a:gd name="f12" fmla="val 3852"/>
                <a:gd name="f13" fmla="val 15418"/>
                <a:gd name="f14" fmla="val 15653"/>
                <a:gd name="f15" fmla="val 15845"/>
                <a:gd name="f16" fmla="val 14716"/>
                <a:gd name="f17" fmla="val 10199"/>
                <a:gd name="f18" fmla="val 1130"/>
                <a:gd name="f19" fmla="val 3954"/>
                <a:gd name="f20" fmla="val 4265"/>
                <a:gd name="f21" fmla="val 10452"/>
                <a:gd name="f22" fmla="val 10765"/>
                <a:gd name="f23" fmla="val 13587"/>
                <a:gd name="f24" fmla="val 6815"/>
                <a:gd name="f25" fmla="val 5682"/>
                <a:gd name="f26" fmla="val 16412"/>
                <a:gd name="f27" fmla="val 9074"/>
                <a:gd name="f28" fmla="val 16722"/>
                <a:gd name="f29" fmla="val 16975"/>
                <a:gd name="f30" fmla="val 9324"/>
                <a:gd name="f31" fmla="val 9637"/>
                <a:gd name="f32" fmla="val 9950"/>
                <a:gd name="f33" fmla="val 10203"/>
                <a:gd name="f34" fmla="val 15282"/>
                <a:gd name="f35" fmla="val 14969"/>
                <a:gd name="f36" fmla="val 10782"/>
                <a:gd name="f37" fmla="val 1"/>
                <a:gd name="f38" fmla="val 10776"/>
                <a:gd name="f39" fmla="val 10771"/>
                <a:gd name="f40" fmla="val 5119"/>
                <a:gd name="f41" fmla="val 4806"/>
                <a:gd name="f42" fmla="val 254"/>
                <a:gd name="f43" fmla="val 567"/>
                <a:gd name="f44" fmla="val 3388"/>
                <a:gd name="f45" fmla="val 2993"/>
                <a:gd name="f46" fmla="val 2295"/>
                <a:gd name="f47" fmla="val 4087"/>
                <a:gd name="f48" fmla="val 1693"/>
                <a:gd name="f49" fmla="val 756"/>
                <a:gd name="f50" fmla="val 6442"/>
                <a:gd name="f51" fmla="val 7378"/>
                <a:gd name="f52" fmla="val 14154"/>
                <a:gd name="f53" fmla="val 15090"/>
                <a:gd name="f54" fmla="val 15846"/>
                <a:gd name="f55" fmla="val 12461"/>
                <a:gd name="f56" fmla="val 3990"/>
                <a:gd name="f57" fmla="val 3677"/>
                <a:gd name="f58" fmla="val 12208"/>
                <a:gd name="f59" fmla="val 11895"/>
                <a:gd name="f60" fmla="val 11582"/>
                <a:gd name="f61" fmla="val 11332"/>
                <a:gd name="f62" fmla="val 15593"/>
                <a:gd name="f63" fmla="val 17541"/>
                <a:gd name="f64" fmla="val 18474"/>
                <a:gd name="f65" fmla="val 19272"/>
                <a:gd name="f66" fmla="val 15087"/>
                <a:gd name="f67" fmla="val 6445"/>
                <a:gd name="f68" fmla="val 16276"/>
                <a:gd name="f69" fmla="val 14385"/>
                <a:gd name="f70" fmla="val 11026"/>
                <a:gd name="f71" fmla="val 30"/>
                <a:gd name="f72" fmla="val 11079"/>
                <a:gd name="f73" fmla="*/ f0 1 19273"/>
                <a:gd name="f74" fmla="*/ f1 1 15849"/>
                <a:gd name="f75" fmla="+- f4 0 f2"/>
                <a:gd name="f76" fmla="+- f3 0 f2"/>
                <a:gd name="f77" fmla="*/ f76 1 19273"/>
                <a:gd name="f78" fmla="*/ f75 1 15849"/>
                <a:gd name="f79" fmla="*/ f2 1 f77"/>
                <a:gd name="f80" fmla="*/ f3 1 f77"/>
                <a:gd name="f81" fmla="*/ f2 1 f78"/>
                <a:gd name="f82" fmla="*/ f4 1 f78"/>
                <a:gd name="f83" fmla="*/ f79 f73 1"/>
                <a:gd name="f84" fmla="*/ f80 f73 1"/>
                <a:gd name="f85" fmla="*/ f82 f74 1"/>
                <a:gd name="f86" fmla="*/ f81 f74 1"/>
              </a:gdLst>
              <a:ahLst/>
              <a:cxnLst>
                <a:cxn ang="3cd4">
                  <a:pos x="hc" y="t"/>
                </a:cxn>
                <a:cxn ang="0">
                  <a:pos x="r" y="vc"/>
                </a:cxn>
                <a:cxn ang="cd4">
                  <a:pos x="hc" y="b"/>
                </a:cxn>
                <a:cxn ang="cd2">
                  <a:pos x="l" y="vc"/>
                </a:cxn>
              </a:cxnLst>
              <a:rect l="f83" t="f86" r="f84" b="f85"/>
              <a:pathLst>
                <a:path w="19273" h="15849">
                  <a:moveTo>
                    <a:pt x="f5" y="f6"/>
                  </a:moveTo>
                  <a:lnTo>
                    <a:pt x="f5" y="f7"/>
                  </a:lnTo>
                  <a:lnTo>
                    <a:pt x="f8" y="f7"/>
                  </a:lnTo>
                  <a:lnTo>
                    <a:pt x="f8" y="f9"/>
                  </a:lnTo>
                  <a:cubicBezTo>
                    <a:pt x="f8" y="f10"/>
                    <a:pt x="f11" y="f6"/>
                    <a:pt x="f12" y="f6"/>
                  </a:cubicBezTo>
                  <a:close/>
                  <a:moveTo>
                    <a:pt x="f13" y="f6"/>
                  </a:moveTo>
                  <a:cubicBezTo>
                    <a:pt x="f14" y="f6"/>
                    <a:pt x="f15" y="f10"/>
                    <a:pt x="f15" y="f9"/>
                  </a:cubicBezTo>
                  <a:lnTo>
                    <a:pt x="f15" y="f7"/>
                  </a:lnTo>
                  <a:lnTo>
                    <a:pt x="f16" y="f7"/>
                  </a:lnTo>
                  <a:lnTo>
                    <a:pt x="f16" y="f6"/>
                  </a:lnTo>
                  <a:close/>
                  <a:moveTo>
                    <a:pt x="f17" y="f18"/>
                  </a:moveTo>
                  <a:lnTo>
                    <a:pt x="f17" y="f19"/>
                  </a:lnTo>
                  <a:cubicBezTo>
                    <a:pt x="f17" y="f20"/>
                    <a:pt x="f21" y="f6"/>
                    <a:pt x="f22" y="f6"/>
                  </a:cubicBezTo>
                  <a:lnTo>
                    <a:pt x="f23" y="f6"/>
                  </a:lnTo>
                  <a:lnTo>
                    <a:pt x="f23" y="f24"/>
                  </a:lnTo>
                  <a:lnTo>
                    <a:pt x="f25" y="f24"/>
                  </a:lnTo>
                  <a:lnTo>
                    <a:pt x="f25" y="f18"/>
                  </a:lnTo>
                  <a:close/>
                  <a:moveTo>
                    <a:pt x="f26" y="f27"/>
                  </a:moveTo>
                  <a:cubicBezTo>
                    <a:pt x="f28" y="f27"/>
                    <a:pt x="f29" y="f30"/>
                    <a:pt x="f29" y="f31"/>
                  </a:cubicBezTo>
                  <a:cubicBezTo>
                    <a:pt x="f29" y="f32"/>
                    <a:pt x="f28" y="f33"/>
                    <a:pt x="f26" y="f33"/>
                  </a:cubicBezTo>
                  <a:lnTo>
                    <a:pt x="f34" y="f33"/>
                  </a:lnTo>
                  <a:cubicBezTo>
                    <a:pt x="f35" y="f33"/>
                    <a:pt x="f16" y="f32"/>
                    <a:pt x="f16" y="f31"/>
                  </a:cubicBezTo>
                  <a:cubicBezTo>
                    <a:pt x="f16" y="f30"/>
                    <a:pt x="f35" y="f27"/>
                    <a:pt x="f34" y="f27"/>
                  </a:cubicBezTo>
                  <a:close/>
                  <a:moveTo>
                    <a:pt x="f36" y="f37"/>
                  </a:moveTo>
                  <a:cubicBezTo>
                    <a:pt x="f38" y="f37"/>
                    <a:pt x="f39" y="f37"/>
                    <a:pt x="f22" y="f37"/>
                  </a:cubicBezTo>
                  <a:lnTo>
                    <a:pt x="f40" y="f37"/>
                  </a:lnTo>
                  <a:cubicBezTo>
                    <a:pt x="f41" y="f37"/>
                    <a:pt x="f5" y="f42"/>
                    <a:pt x="f5" y="f43"/>
                  </a:cubicBezTo>
                  <a:lnTo>
                    <a:pt x="f5" y="f44"/>
                  </a:lnTo>
                  <a:lnTo>
                    <a:pt x="f12" y="f44"/>
                  </a:lnTo>
                  <a:cubicBezTo>
                    <a:pt x="f45" y="f44"/>
                    <a:pt x="f46" y="f47"/>
                    <a:pt x="f46" y="f9"/>
                  </a:cubicBezTo>
                  <a:lnTo>
                    <a:pt x="f46" y="f7"/>
                  </a:lnTo>
                  <a:lnTo>
                    <a:pt x="f48" y="f7"/>
                  </a:lnTo>
                  <a:cubicBezTo>
                    <a:pt x="f49" y="f7"/>
                    <a:pt x="f2" y="f50"/>
                    <a:pt x="f2" y="f51"/>
                  </a:cubicBezTo>
                  <a:lnTo>
                    <a:pt x="f2" y="f52"/>
                  </a:lnTo>
                  <a:cubicBezTo>
                    <a:pt x="f2" y="f53"/>
                    <a:pt x="f49" y="f54"/>
                    <a:pt x="f48" y="f4"/>
                  </a:cubicBezTo>
                  <a:lnTo>
                    <a:pt x="f5" y="f4"/>
                  </a:lnTo>
                  <a:lnTo>
                    <a:pt x="f5" y="f55"/>
                  </a:lnTo>
                  <a:lnTo>
                    <a:pt x="f56" y="f55"/>
                  </a:lnTo>
                  <a:cubicBezTo>
                    <a:pt x="f57" y="f55"/>
                    <a:pt x="f8" y="f58"/>
                    <a:pt x="f8" y="f59"/>
                  </a:cubicBezTo>
                  <a:cubicBezTo>
                    <a:pt x="f8" y="f60"/>
                    <a:pt x="f57" y="f61"/>
                    <a:pt x="f56" y="f61"/>
                  </a:cubicBezTo>
                  <a:lnTo>
                    <a:pt x="f34" y="f61"/>
                  </a:lnTo>
                  <a:cubicBezTo>
                    <a:pt x="f62" y="f61"/>
                    <a:pt x="f15" y="f60"/>
                    <a:pt x="f15" y="f59"/>
                  </a:cubicBezTo>
                  <a:cubicBezTo>
                    <a:pt x="f15" y="f58"/>
                    <a:pt x="f62" y="f55"/>
                    <a:pt x="f34" y="f55"/>
                  </a:cubicBezTo>
                  <a:lnTo>
                    <a:pt x="f16" y="f55"/>
                  </a:lnTo>
                  <a:lnTo>
                    <a:pt x="f16" y="f4"/>
                  </a:lnTo>
                  <a:lnTo>
                    <a:pt x="f63" y="f4"/>
                  </a:lnTo>
                  <a:cubicBezTo>
                    <a:pt x="f64" y="f4"/>
                    <a:pt x="f65" y="f66"/>
                    <a:pt x="f65" y="f52"/>
                  </a:cubicBezTo>
                  <a:lnTo>
                    <a:pt x="f65" y="f51"/>
                  </a:lnTo>
                  <a:cubicBezTo>
                    <a:pt x="f65" y="f67"/>
                    <a:pt x="f64" y="f7"/>
                    <a:pt x="f63" y="f7"/>
                  </a:cubicBezTo>
                  <a:lnTo>
                    <a:pt x="f29" y="f7"/>
                  </a:lnTo>
                  <a:lnTo>
                    <a:pt x="f29" y="f9"/>
                  </a:lnTo>
                  <a:cubicBezTo>
                    <a:pt x="f29" y="f47"/>
                    <a:pt x="f68" y="f44"/>
                    <a:pt x="f13" y="f44"/>
                  </a:cubicBezTo>
                  <a:lnTo>
                    <a:pt x="f69" y="f44"/>
                  </a:lnTo>
                  <a:cubicBezTo>
                    <a:pt x="f70" y="f71"/>
                    <a:pt x="f72" y="f37"/>
                    <a:pt x="f36" y="f3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05" name="Google Shape;5596;p66">
            <a:extLst>
              <a:ext uri="{FF2B5EF4-FFF2-40B4-BE49-F238E27FC236}">
                <a16:creationId xmlns:a16="http://schemas.microsoft.com/office/drawing/2014/main" id="{C7FB10BB-938C-1A97-9389-203CF71C6F19}"/>
              </a:ext>
            </a:extLst>
          </p:cNvPr>
          <p:cNvGrpSpPr/>
          <p:nvPr/>
        </p:nvGrpSpPr>
        <p:grpSpPr>
          <a:xfrm>
            <a:off x="6907679" y="3560865"/>
            <a:ext cx="526703" cy="526704"/>
            <a:chOff x="6907679" y="3560865"/>
            <a:chExt cx="526703" cy="526704"/>
          </a:xfrm>
        </p:grpSpPr>
        <p:sp>
          <p:nvSpPr>
            <p:cNvPr id="106" name="Google Shape;5597;p66">
              <a:extLst>
                <a:ext uri="{FF2B5EF4-FFF2-40B4-BE49-F238E27FC236}">
                  <a16:creationId xmlns:a16="http://schemas.microsoft.com/office/drawing/2014/main" id="{56FF75DB-F4A8-B52D-943F-F74DEF4A962C}"/>
                </a:ext>
              </a:extLst>
            </p:cNvPr>
            <p:cNvSpPr/>
            <p:nvPr/>
          </p:nvSpPr>
          <p:spPr>
            <a:xfrm>
              <a:off x="6907679" y="3777935"/>
              <a:ext cx="526703" cy="309634"/>
            </a:xfrm>
            <a:custGeom>
              <a:avLst/>
              <a:gdLst>
                <a:gd name="f0" fmla="val w"/>
                <a:gd name="f1" fmla="val h"/>
                <a:gd name="f2" fmla="val 0"/>
                <a:gd name="f3" fmla="val 19273"/>
                <a:gd name="f4" fmla="val 11330"/>
                <a:gd name="f5" fmla="val 5120"/>
                <a:gd name="f6" fmla="val 1130"/>
                <a:gd name="f7" fmla="val 5433"/>
                <a:gd name="f8" fmla="val 5683"/>
                <a:gd name="f9" fmla="val 1380"/>
                <a:gd name="f10" fmla="val 1693"/>
                <a:gd name="f11" fmla="val 2006"/>
                <a:gd name="f12" fmla="val 2259"/>
                <a:gd name="f13" fmla="val 2861"/>
                <a:gd name="f14" fmla="val 2548"/>
                <a:gd name="f15" fmla="val 2298"/>
                <a:gd name="f16" fmla="val 10766"/>
                <a:gd name="f17" fmla="val 11079"/>
                <a:gd name="f18" fmla="val 11329"/>
                <a:gd name="f19" fmla="val 8507"/>
                <a:gd name="f20" fmla="val 8194"/>
                <a:gd name="f21" fmla="val 7944"/>
                <a:gd name="f22" fmla="val 16412"/>
                <a:gd name="f23" fmla="val 16725"/>
                <a:gd name="f24" fmla="val 16975"/>
                <a:gd name="f25" fmla="val 14153"/>
                <a:gd name="f26" fmla="val 13840"/>
                <a:gd name="f27" fmla="val 13590"/>
                <a:gd name="f28" fmla="val 4518"/>
                <a:gd name="f29" fmla="val 4767"/>
                <a:gd name="f30" fmla="val 5081"/>
                <a:gd name="f31" fmla="val 5394"/>
                <a:gd name="f32" fmla="val 5647"/>
                <a:gd name="f33" fmla="val 7941"/>
                <a:gd name="f34" fmla="val 8818"/>
                <a:gd name="f35" fmla="val 9071"/>
                <a:gd name="f36" fmla="val 1"/>
                <a:gd name="f37" fmla="val 9637"/>
                <a:gd name="f38" fmla="val 10570"/>
                <a:gd name="f39" fmla="val 759"/>
                <a:gd name="f40" fmla="val 1696"/>
                <a:gd name="f41" fmla="val 17580"/>
                <a:gd name="f42" fmla="val 18514"/>
                <a:gd name="f43" fmla="*/ f0 1 19273"/>
                <a:gd name="f44" fmla="*/ f1 1 11330"/>
                <a:gd name="f45" fmla="+- f4 0 f2"/>
                <a:gd name="f46" fmla="+- f3 0 f2"/>
                <a:gd name="f47" fmla="*/ f46 1 19273"/>
                <a:gd name="f48" fmla="*/ f45 1 11330"/>
                <a:gd name="f49" fmla="*/ f2 1 f47"/>
                <a:gd name="f50" fmla="*/ f3 1 f47"/>
                <a:gd name="f51" fmla="*/ f2 1 f48"/>
                <a:gd name="f52" fmla="*/ f4 1 f48"/>
                <a:gd name="f53" fmla="*/ f49 f43 1"/>
                <a:gd name="f54" fmla="*/ f50 f43 1"/>
                <a:gd name="f55" fmla="*/ f52 f44 1"/>
                <a:gd name="f56" fmla="*/ f51 f44 1"/>
              </a:gdLst>
              <a:ahLst/>
              <a:cxnLst>
                <a:cxn ang="3cd4">
                  <a:pos x="hc" y="t"/>
                </a:cxn>
                <a:cxn ang="0">
                  <a:pos x="r" y="vc"/>
                </a:cxn>
                <a:cxn ang="cd4">
                  <a:pos x="hc" y="b"/>
                </a:cxn>
                <a:cxn ang="cd2">
                  <a:pos x="l" y="vc"/>
                </a:cxn>
              </a:cxnLst>
              <a:rect l="f53" t="f56" r="f54" b="f55"/>
              <a:pathLst>
                <a:path w="19273" h="11330">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7" y="f12"/>
                    <a:pt x="f16" y="f12"/>
                  </a:cubicBezTo>
                  <a:lnTo>
                    <a:pt x="f19" y="f12"/>
                  </a:lnTo>
                  <a:cubicBezTo>
                    <a:pt x="f20" y="f12"/>
                    <a:pt x="f21" y="f11"/>
                    <a:pt x="f21" y="f10"/>
                  </a:cubicBezTo>
                  <a:cubicBezTo>
                    <a:pt x="f21" y="f9"/>
                    <a:pt x="f20" y="f6"/>
                    <a:pt x="f19" y="f6"/>
                  </a:cubicBezTo>
                  <a:close/>
                  <a:moveTo>
                    <a:pt x="f22" y="f6"/>
                  </a:moveTo>
                  <a:cubicBezTo>
                    <a:pt x="f23" y="f6"/>
                    <a:pt x="f24" y="f9"/>
                    <a:pt x="f24" y="f10"/>
                  </a:cubicBezTo>
                  <a:cubicBezTo>
                    <a:pt x="f24" y="f11"/>
                    <a:pt x="f23" y="f12"/>
                    <a:pt x="f22" y="f12"/>
                  </a:cubicBezTo>
                  <a:lnTo>
                    <a:pt x="f25" y="f12"/>
                  </a:lnTo>
                  <a:cubicBezTo>
                    <a:pt x="f26" y="f12"/>
                    <a:pt x="f27" y="f11"/>
                    <a:pt x="f27" y="f10"/>
                  </a:cubicBezTo>
                  <a:cubicBezTo>
                    <a:pt x="f27" y="f9"/>
                    <a:pt x="f26" y="f6"/>
                    <a:pt x="f25" y="f6"/>
                  </a:cubicBezTo>
                  <a:close/>
                  <a:moveTo>
                    <a:pt x="f5" y="f28"/>
                  </a:moveTo>
                  <a:cubicBezTo>
                    <a:pt x="f7" y="f28"/>
                    <a:pt x="f8" y="f29"/>
                    <a:pt x="f8" y="f30"/>
                  </a:cubicBezTo>
                  <a:cubicBezTo>
                    <a:pt x="f8" y="f31"/>
                    <a:pt x="f7" y="f32"/>
                    <a:pt x="f5" y="f32"/>
                  </a:cubicBezTo>
                  <a:lnTo>
                    <a:pt x="f13" y="f32"/>
                  </a:lnTo>
                  <a:cubicBezTo>
                    <a:pt x="f14" y="f32"/>
                    <a:pt x="f15" y="f31"/>
                    <a:pt x="f15" y="f30"/>
                  </a:cubicBezTo>
                  <a:cubicBezTo>
                    <a:pt x="f15" y="f29"/>
                    <a:pt x="f14" y="f28"/>
                    <a:pt x="f13" y="f28"/>
                  </a:cubicBezTo>
                  <a:close/>
                  <a:moveTo>
                    <a:pt x="f16" y="f28"/>
                  </a:moveTo>
                  <a:cubicBezTo>
                    <a:pt x="f17" y="f28"/>
                    <a:pt x="f18" y="f29"/>
                    <a:pt x="f18" y="f30"/>
                  </a:cubicBezTo>
                  <a:cubicBezTo>
                    <a:pt x="f18" y="f31"/>
                    <a:pt x="f17" y="f32"/>
                    <a:pt x="f16" y="f32"/>
                  </a:cubicBezTo>
                  <a:lnTo>
                    <a:pt x="f19" y="f32"/>
                  </a:lnTo>
                  <a:cubicBezTo>
                    <a:pt x="f20" y="f32"/>
                    <a:pt x="f21" y="f31"/>
                    <a:pt x="f21" y="f30"/>
                  </a:cubicBezTo>
                  <a:cubicBezTo>
                    <a:pt x="f21" y="f29"/>
                    <a:pt x="f20" y="f28"/>
                    <a:pt x="f19" y="f28"/>
                  </a:cubicBezTo>
                  <a:close/>
                  <a:moveTo>
                    <a:pt x="f22" y="f28"/>
                  </a:moveTo>
                  <a:cubicBezTo>
                    <a:pt x="f23" y="f28"/>
                    <a:pt x="f24" y="f29"/>
                    <a:pt x="f24" y="f30"/>
                  </a:cubicBezTo>
                  <a:cubicBezTo>
                    <a:pt x="f24" y="f31"/>
                    <a:pt x="f23" y="f32"/>
                    <a:pt x="f22" y="f32"/>
                  </a:cubicBezTo>
                  <a:lnTo>
                    <a:pt x="f25" y="f32"/>
                  </a:lnTo>
                  <a:cubicBezTo>
                    <a:pt x="f26" y="f32"/>
                    <a:pt x="f27" y="f31"/>
                    <a:pt x="f27" y="f30"/>
                  </a:cubicBezTo>
                  <a:cubicBezTo>
                    <a:pt x="f27" y="f29"/>
                    <a:pt x="f26" y="f28"/>
                    <a:pt x="f25" y="f28"/>
                  </a:cubicBezTo>
                  <a:close/>
                  <a:moveTo>
                    <a:pt x="f5" y="f33"/>
                  </a:moveTo>
                  <a:cubicBezTo>
                    <a:pt x="f7" y="f33"/>
                    <a:pt x="f8" y="f20"/>
                    <a:pt x="f8" y="f19"/>
                  </a:cubicBezTo>
                  <a:cubicBezTo>
                    <a:pt x="f8" y="f34"/>
                    <a:pt x="f7" y="f35"/>
                    <a:pt x="f5" y="f35"/>
                  </a:cubicBezTo>
                  <a:lnTo>
                    <a:pt x="f13" y="f35"/>
                  </a:lnTo>
                  <a:cubicBezTo>
                    <a:pt x="f14" y="f35"/>
                    <a:pt x="f15" y="f34"/>
                    <a:pt x="f15" y="f19"/>
                  </a:cubicBezTo>
                  <a:cubicBezTo>
                    <a:pt x="f15" y="f20"/>
                    <a:pt x="f14" y="f33"/>
                    <a:pt x="f13" y="f33"/>
                  </a:cubicBezTo>
                  <a:close/>
                  <a:moveTo>
                    <a:pt x="f16" y="f33"/>
                  </a:moveTo>
                  <a:cubicBezTo>
                    <a:pt x="f17" y="f33"/>
                    <a:pt x="f18" y="f20"/>
                    <a:pt x="f18" y="f19"/>
                  </a:cubicBezTo>
                  <a:cubicBezTo>
                    <a:pt x="f18" y="f34"/>
                    <a:pt x="f17" y="f35"/>
                    <a:pt x="f16" y="f35"/>
                  </a:cubicBezTo>
                  <a:lnTo>
                    <a:pt x="f19" y="f35"/>
                  </a:lnTo>
                  <a:cubicBezTo>
                    <a:pt x="f20" y="f35"/>
                    <a:pt x="f21" y="f34"/>
                    <a:pt x="f21" y="f19"/>
                  </a:cubicBezTo>
                  <a:cubicBezTo>
                    <a:pt x="f21" y="f20"/>
                    <a:pt x="f20" y="f33"/>
                    <a:pt x="f19" y="f33"/>
                  </a:cubicBezTo>
                  <a:close/>
                  <a:moveTo>
                    <a:pt x="f22" y="f33"/>
                  </a:moveTo>
                  <a:cubicBezTo>
                    <a:pt x="f23" y="f33"/>
                    <a:pt x="f24" y="f20"/>
                    <a:pt x="f24" y="f19"/>
                  </a:cubicBezTo>
                  <a:cubicBezTo>
                    <a:pt x="f24" y="f34"/>
                    <a:pt x="f23" y="f35"/>
                    <a:pt x="f22" y="f35"/>
                  </a:cubicBezTo>
                  <a:lnTo>
                    <a:pt x="f25" y="f35"/>
                  </a:lnTo>
                  <a:cubicBezTo>
                    <a:pt x="f26" y="f35"/>
                    <a:pt x="f27" y="f34"/>
                    <a:pt x="f27" y="f19"/>
                  </a:cubicBezTo>
                  <a:cubicBezTo>
                    <a:pt x="f27" y="f20"/>
                    <a:pt x="f26" y="f33"/>
                    <a:pt x="f25" y="f33"/>
                  </a:cubicBezTo>
                  <a:close/>
                  <a:moveTo>
                    <a:pt x="f36" y="f36"/>
                  </a:moveTo>
                  <a:lnTo>
                    <a:pt x="f36" y="f37"/>
                  </a:lnTo>
                  <a:cubicBezTo>
                    <a:pt x="f36" y="f38"/>
                    <a:pt x="f39" y="f18"/>
                    <a:pt x="f40" y="f18"/>
                  </a:cubicBezTo>
                  <a:lnTo>
                    <a:pt x="f41" y="f18"/>
                  </a:lnTo>
                  <a:cubicBezTo>
                    <a:pt x="f42" y="f18"/>
                    <a:pt x="f3" y="f38"/>
                    <a:pt x="f3" y="f37"/>
                  </a:cubicBezTo>
                  <a:lnTo>
                    <a:pt x="f3" y="f3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7" name="Google Shape;5598;p66">
              <a:extLst>
                <a:ext uri="{FF2B5EF4-FFF2-40B4-BE49-F238E27FC236}">
                  <a16:creationId xmlns:a16="http://schemas.microsoft.com/office/drawing/2014/main" id="{817C8E8F-9EC0-1E6A-EC7A-95E14771D6CC}"/>
                </a:ext>
              </a:extLst>
            </p:cNvPr>
            <p:cNvSpPr/>
            <p:nvPr/>
          </p:nvSpPr>
          <p:spPr>
            <a:xfrm>
              <a:off x="6907679" y="3560865"/>
              <a:ext cx="526703" cy="186244"/>
            </a:xfrm>
            <a:custGeom>
              <a:avLst/>
              <a:gdLst>
                <a:gd name="f0" fmla="val w"/>
                <a:gd name="f1" fmla="val h"/>
                <a:gd name="f2" fmla="val 0"/>
                <a:gd name="f3" fmla="val 19273"/>
                <a:gd name="f4" fmla="val 6815"/>
                <a:gd name="f5" fmla="val 3990"/>
                <a:gd name="f6" fmla="val 1129"/>
                <a:gd name="f7" fmla="val 4304"/>
                <a:gd name="f8" fmla="val 4557"/>
                <a:gd name="f9" fmla="val 1382"/>
                <a:gd name="f10" fmla="val 1695"/>
                <a:gd name="f11" fmla="val 3954"/>
                <a:gd name="f12" fmla="val 4264"/>
                <a:gd name="f13" fmla="val 4517"/>
                <a:gd name="f14" fmla="val 3677"/>
                <a:gd name="f15" fmla="val 3427"/>
                <a:gd name="f16" fmla="val 9637"/>
                <a:gd name="f17" fmla="val 9950"/>
                <a:gd name="f18" fmla="val 10203"/>
                <a:gd name="f19" fmla="val 9323"/>
                <a:gd name="f20" fmla="val 9073"/>
                <a:gd name="f21" fmla="val 15283"/>
                <a:gd name="f22" fmla="val 15596"/>
                <a:gd name="f23" fmla="val 15849"/>
                <a:gd name="f24" fmla="val 14969"/>
                <a:gd name="f25" fmla="val 14719"/>
                <a:gd name="f26" fmla="val 3054"/>
                <a:gd name="f27" fmla="val 2298"/>
                <a:gd name="f28" fmla="val 759"/>
                <a:gd name="f29" fmla="val 2258"/>
                <a:gd name="f30" fmla="val 1696"/>
                <a:gd name="f31" fmla="val 1"/>
                <a:gd name="f32" fmla="val 3017"/>
                <a:gd name="f33" fmla="val 6814"/>
                <a:gd name="f34" fmla="val 18514"/>
                <a:gd name="f35" fmla="val 17580"/>
                <a:gd name="f36" fmla="val 16978"/>
                <a:gd name="f37" fmla="val 16219"/>
                <a:gd name="f38" fmla="val 14346"/>
                <a:gd name="f39" fmla="val 13590"/>
                <a:gd name="f40" fmla="val 11332"/>
                <a:gd name="f41" fmla="val 10573"/>
                <a:gd name="f42" fmla="val 8700"/>
                <a:gd name="f43" fmla="val 7944"/>
                <a:gd name="f44" fmla="val 5686"/>
                <a:gd name="f45" fmla="val 4927"/>
                <a:gd name="f46" fmla="*/ f0 1 19273"/>
                <a:gd name="f47" fmla="*/ f1 1 6815"/>
                <a:gd name="f48" fmla="+- f4 0 f2"/>
                <a:gd name="f49" fmla="+- f3 0 f2"/>
                <a:gd name="f50" fmla="*/ f49 1 19273"/>
                <a:gd name="f51" fmla="*/ f48 1 6815"/>
                <a:gd name="f52" fmla="*/ f2 1 f50"/>
                <a:gd name="f53" fmla="*/ f3 1 f50"/>
                <a:gd name="f54" fmla="*/ f2 1 f51"/>
                <a:gd name="f55" fmla="*/ f4 1 f51"/>
                <a:gd name="f56" fmla="*/ f52 f46 1"/>
                <a:gd name="f57" fmla="*/ f53 f46 1"/>
                <a:gd name="f58" fmla="*/ f55 f47 1"/>
                <a:gd name="f59" fmla="*/ f54 f47 1"/>
              </a:gdLst>
              <a:ahLst/>
              <a:cxnLst>
                <a:cxn ang="3cd4">
                  <a:pos x="hc" y="t"/>
                </a:cxn>
                <a:cxn ang="0">
                  <a:pos x="r" y="vc"/>
                </a:cxn>
                <a:cxn ang="cd4">
                  <a:pos x="hc" y="b"/>
                </a:cxn>
                <a:cxn ang="cd2">
                  <a:pos x="l" y="vc"/>
                </a:cxn>
              </a:cxnLst>
              <a:rect l="f56" t="f59" r="f57" b="f58"/>
              <a:pathLst>
                <a:path w="19273" h="6815">
                  <a:moveTo>
                    <a:pt x="f5" y="f6"/>
                  </a:moveTo>
                  <a:cubicBezTo>
                    <a:pt x="f7" y="f6"/>
                    <a:pt x="f8" y="f9"/>
                    <a:pt x="f8" y="f10"/>
                  </a:cubicBezTo>
                  <a:lnTo>
                    <a:pt x="f8" y="f11"/>
                  </a:lnTo>
                  <a:cubicBezTo>
                    <a:pt x="f8" y="f12"/>
                    <a:pt x="f7" y="f13"/>
                    <a:pt x="f5" y="f13"/>
                  </a:cubicBezTo>
                  <a:cubicBezTo>
                    <a:pt x="f14" y="f13"/>
                    <a:pt x="f15" y="f12"/>
                    <a:pt x="f15" y="f11"/>
                  </a:cubicBezTo>
                  <a:lnTo>
                    <a:pt x="f15" y="f10"/>
                  </a:lnTo>
                  <a:cubicBezTo>
                    <a:pt x="f15" y="f9"/>
                    <a:pt x="f14" y="f6"/>
                    <a:pt x="f5" y="f6"/>
                  </a:cubicBezTo>
                  <a:close/>
                  <a:moveTo>
                    <a:pt x="f16" y="f6"/>
                  </a:moveTo>
                  <a:cubicBezTo>
                    <a:pt x="f17" y="f6"/>
                    <a:pt x="f18" y="f9"/>
                    <a:pt x="f18" y="f10"/>
                  </a:cubicBezTo>
                  <a:lnTo>
                    <a:pt x="f18" y="f11"/>
                  </a:lnTo>
                  <a:cubicBezTo>
                    <a:pt x="f18" y="f12"/>
                    <a:pt x="f17" y="f13"/>
                    <a:pt x="f16" y="f13"/>
                  </a:cubicBezTo>
                  <a:cubicBezTo>
                    <a:pt x="f19" y="f13"/>
                    <a:pt x="f20" y="f12"/>
                    <a:pt x="f20" y="f11"/>
                  </a:cubicBezTo>
                  <a:lnTo>
                    <a:pt x="f20" y="f10"/>
                  </a:lnTo>
                  <a:cubicBezTo>
                    <a:pt x="f20" y="f9"/>
                    <a:pt x="f19" y="f6"/>
                    <a:pt x="f16" y="f6"/>
                  </a:cubicBezTo>
                  <a:close/>
                  <a:moveTo>
                    <a:pt x="f21" y="f6"/>
                  </a:moveTo>
                  <a:cubicBezTo>
                    <a:pt x="f22" y="f6"/>
                    <a:pt x="f23" y="f9"/>
                    <a:pt x="f23" y="f10"/>
                  </a:cubicBezTo>
                  <a:lnTo>
                    <a:pt x="f23" y="f11"/>
                  </a:lnTo>
                  <a:cubicBezTo>
                    <a:pt x="f23" y="f12"/>
                    <a:pt x="f22" y="f13"/>
                    <a:pt x="f21" y="f13"/>
                  </a:cubicBezTo>
                  <a:cubicBezTo>
                    <a:pt x="f24" y="f13"/>
                    <a:pt x="f25" y="f12"/>
                    <a:pt x="f25" y="f11"/>
                  </a:cubicBezTo>
                  <a:lnTo>
                    <a:pt x="f25" y="f10"/>
                  </a:lnTo>
                  <a:cubicBezTo>
                    <a:pt x="f25" y="f9"/>
                    <a:pt x="f24" y="f6"/>
                    <a:pt x="f21" y="f6"/>
                  </a:cubicBezTo>
                  <a:close/>
                  <a:moveTo>
                    <a:pt x="f5" y="f2"/>
                  </a:moveTo>
                  <a:cubicBezTo>
                    <a:pt x="f26" y="f2"/>
                    <a:pt x="f27" y="f28"/>
                    <a:pt x="f27" y="f10"/>
                  </a:cubicBezTo>
                  <a:lnTo>
                    <a:pt x="f27" y="f29"/>
                  </a:lnTo>
                  <a:lnTo>
                    <a:pt x="f30" y="f29"/>
                  </a:lnTo>
                  <a:cubicBezTo>
                    <a:pt x="f28" y="f29"/>
                    <a:pt x="f31" y="f32"/>
                    <a:pt x="f31" y="f11"/>
                  </a:cubicBezTo>
                  <a:lnTo>
                    <a:pt x="f31" y="f33"/>
                  </a:lnTo>
                  <a:lnTo>
                    <a:pt x="f3" y="f33"/>
                  </a:lnTo>
                  <a:lnTo>
                    <a:pt x="f3" y="f11"/>
                  </a:lnTo>
                  <a:cubicBezTo>
                    <a:pt x="f3" y="f32"/>
                    <a:pt x="f34" y="f29"/>
                    <a:pt x="f35" y="f29"/>
                  </a:cubicBezTo>
                  <a:lnTo>
                    <a:pt x="f36" y="f29"/>
                  </a:lnTo>
                  <a:lnTo>
                    <a:pt x="f36" y="f10"/>
                  </a:lnTo>
                  <a:cubicBezTo>
                    <a:pt x="f36" y="f28"/>
                    <a:pt x="f37" y="f2"/>
                    <a:pt x="f21" y="f2"/>
                  </a:cubicBezTo>
                  <a:cubicBezTo>
                    <a:pt x="f38" y="f2"/>
                    <a:pt x="f39" y="f28"/>
                    <a:pt x="f39" y="f10"/>
                  </a:cubicBezTo>
                  <a:lnTo>
                    <a:pt x="f39" y="f29"/>
                  </a:lnTo>
                  <a:lnTo>
                    <a:pt x="f40" y="f29"/>
                  </a:lnTo>
                  <a:lnTo>
                    <a:pt x="f40" y="f10"/>
                  </a:lnTo>
                  <a:cubicBezTo>
                    <a:pt x="f40" y="f28"/>
                    <a:pt x="f41" y="f2"/>
                    <a:pt x="f16" y="f2"/>
                  </a:cubicBezTo>
                  <a:cubicBezTo>
                    <a:pt x="f42" y="f2"/>
                    <a:pt x="f43" y="f28"/>
                    <a:pt x="f43" y="f10"/>
                  </a:cubicBezTo>
                  <a:lnTo>
                    <a:pt x="f43" y="f29"/>
                  </a:lnTo>
                  <a:lnTo>
                    <a:pt x="f44" y="f29"/>
                  </a:lnTo>
                  <a:lnTo>
                    <a:pt x="f44" y="f10"/>
                  </a:lnTo>
                  <a:cubicBezTo>
                    <a:pt x="f44" y="f28"/>
                    <a:pt x="f4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08" name="Google Shape;5651;p66">
            <a:extLst>
              <a:ext uri="{FF2B5EF4-FFF2-40B4-BE49-F238E27FC236}">
                <a16:creationId xmlns:a16="http://schemas.microsoft.com/office/drawing/2014/main" id="{7BA141FB-FA68-8882-CFCE-C5AAB347164E}"/>
              </a:ext>
            </a:extLst>
          </p:cNvPr>
          <p:cNvGrpSpPr/>
          <p:nvPr/>
        </p:nvGrpSpPr>
        <p:grpSpPr>
          <a:xfrm>
            <a:off x="10124373" y="3635892"/>
            <a:ext cx="588398" cy="379274"/>
            <a:chOff x="10124373" y="3635892"/>
            <a:chExt cx="588398" cy="379274"/>
          </a:xfrm>
        </p:grpSpPr>
        <p:sp>
          <p:nvSpPr>
            <p:cNvPr id="109" name="Google Shape;5652;p66">
              <a:extLst>
                <a:ext uri="{FF2B5EF4-FFF2-40B4-BE49-F238E27FC236}">
                  <a16:creationId xmlns:a16="http://schemas.microsoft.com/office/drawing/2014/main" id="{A7378348-0BE1-8CCE-3F6E-8586EE9175B8}"/>
                </a:ext>
              </a:extLst>
            </p:cNvPr>
            <p:cNvSpPr/>
            <p:nvPr/>
          </p:nvSpPr>
          <p:spPr>
            <a:xfrm>
              <a:off x="10124373" y="3659895"/>
              <a:ext cx="588398" cy="355271"/>
            </a:xfrm>
            <a:custGeom>
              <a:avLst/>
              <a:gdLst>
                <a:gd name="f0" fmla="val w"/>
                <a:gd name="f1" fmla="val h"/>
                <a:gd name="f2" fmla="val 0"/>
                <a:gd name="f3" fmla="val 19273"/>
                <a:gd name="f4" fmla="val 11637"/>
                <a:gd name="f5" fmla="val 266"/>
                <a:gd name="f6" fmla="val 1"/>
                <a:gd name="f7" fmla="val 91"/>
                <a:gd name="f8" fmla="val 272"/>
                <a:gd name="f9" fmla="val 585"/>
                <a:gd name="f10" fmla="val 907"/>
                <a:gd name="f11" fmla="val 9941"/>
                <a:gd name="f12" fmla="val 10877"/>
                <a:gd name="f13" fmla="val 757"/>
                <a:gd name="f14" fmla="val 11633"/>
                <a:gd name="f15" fmla="val 1693"/>
                <a:gd name="f16" fmla="val 11636"/>
                <a:gd name="f17" fmla="val 17577"/>
                <a:gd name="f18" fmla="val 18514"/>
                <a:gd name="f19" fmla="val 19270"/>
                <a:gd name="f20" fmla="val 19176"/>
                <a:gd name="f21" fmla="val 19005"/>
                <a:gd name="f22" fmla="val 9974"/>
                <a:gd name="f23" fmla="val 7005"/>
                <a:gd name="f24" fmla="val 9873"/>
                <a:gd name="f25" fmla="val 7080"/>
                <a:gd name="f26" fmla="val 9754"/>
                <a:gd name="f27" fmla="val 7118"/>
                <a:gd name="f28" fmla="val 9635"/>
                <a:gd name="f29" fmla="val 9516"/>
                <a:gd name="f30" fmla="val 9397"/>
                <a:gd name="f31" fmla="val 9296"/>
                <a:gd name="f32" fmla="*/ f0 1 19273"/>
                <a:gd name="f33" fmla="*/ f1 1 11637"/>
                <a:gd name="f34" fmla="+- f4 0 f2"/>
                <a:gd name="f35" fmla="+- f3 0 f2"/>
                <a:gd name="f36" fmla="*/ f35 1 19273"/>
                <a:gd name="f37" fmla="*/ f34 1 11637"/>
                <a:gd name="f38" fmla="*/ f2 1 f36"/>
                <a:gd name="f39" fmla="*/ f3 1 f36"/>
                <a:gd name="f40" fmla="*/ f2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19273" h="11637">
                  <a:moveTo>
                    <a:pt x="f5" y="f6"/>
                  </a:moveTo>
                  <a:cubicBezTo>
                    <a:pt x="f7" y="f8"/>
                    <a:pt x="f6" y="f9"/>
                    <a:pt x="f6" y="f10"/>
                  </a:cubicBezTo>
                  <a:lnTo>
                    <a:pt x="f6" y="f11"/>
                  </a:lnTo>
                  <a:cubicBezTo>
                    <a:pt x="f6" y="f12"/>
                    <a:pt x="f13" y="f14"/>
                    <a:pt x="f15" y="f16"/>
                  </a:cubicBezTo>
                  <a:lnTo>
                    <a:pt x="f17" y="f16"/>
                  </a:lnTo>
                  <a:cubicBezTo>
                    <a:pt x="f18" y="f14"/>
                    <a:pt x="f19" y="f12"/>
                    <a:pt x="f3" y="f11"/>
                  </a:cubicBezTo>
                  <a:lnTo>
                    <a:pt x="f3" y="f10"/>
                  </a:lnTo>
                  <a:cubicBezTo>
                    <a:pt x="f19" y="f9"/>
                    <a:pt x="f20" y="f8"/>
                    <a:pt x="f21" y="f6"/>
                  </a:cubicBezTo>
                  <a:lnTo>
                    <a:pt x="f22" y="f23"/>
                  </a:lnTo>
                  <a:cubicBezTo>
                    <a:pt x="f24" y="f25"/>
                    <a:pt x="f26" y="f27"/>
                    <a:pt x="f28" y="f27"/>
                  </a:cubicBezTo>
                  <a:cubicBezTo>
                    <a:pt x="f29" y="f27"/>
                    <a:pt x="f30" y="f25"/>
                    <a:pt x="f31" y="f23"/>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0" name="Google Shape;5653;p66">
              <a:extLst>
                <a:ext uri="{FF2B5EF4-FFF2-40B4-BE49-F238E27FC236}">
                  <a16:creationId xmlns:a16="http://schemas.microsoft.com/office/drawing/2014/main" id="{352CDB5C-2D55-096B-A687-03661B0E58BF}"/>
                </a:ext>
              </a:extLst>
            </p:cNvPr>
            <p:cNvSpPr/>
            <p:nvPr/>
          </p:nvSpPr>
          <p:spPr>
            <a:xfrm>
              <a:off x="10160885" y="3635892"/>
              <a:ext cx="515310" cy="202475"/>
            </a:xfrm>
            <a:custGeom>
              <a:avLst/>
              <a:gdLst>
                <a:gd name="f0" fmla="val w"/>
                <a:gd name="f1" fmla="val h"/>
                <a:gd name="f2" fmla="val 0"/>
                <a:gd name="f3" fmla="val 16879"/>
                <a:gd name="f4" fmla="val 6632"/>
                <a:gd name="f5" fmla="val 497"/>
                <a:gd name="f6" fmla="val 1"/>
                <a:gd name="f7" fmla="val 328"/>
                <a:gd name="f8" fmla="val 160"/>
                <a:gd name="f9" fmla="val 31"/>
                <a:gd name="f10" fmla="val 82"/>
                <a:gd name="f11" fmla="val 8441"/>
                <a:gd name="f12" fmla="val 6631"/>
                <a:gd name="f13" fmla="val 16878"/>
                <a:gd name="f14" fmla="val 16719"/>
                <a:gd name="f15" fmla="val 16550"/>
                <a:gd name="f16" fmla="val 16381"/>
                <a:gd name="f17" fmla="*/ f0 1 16879"/>
                <a:gd name="f18" fmla="*/ f1 1 6632"/>
                <a:gd name="f19" fmla="+- f4 0 f2"/>
                <a:gd name="f20" fmla="+- f3 0 f2"/>
                <a:gd name="f21" fmla="*/ f20 1 16879"/>
                <a:gd name="f22" fmla="*/ f19 1 6632"/>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16879" h="6632">
                  <a:moveTo>
                    <a:pt x="f5" y="f6"/>
                  </a:moveTo>
                  <a:cubicBezTo>
                    <a:pt x="f7" y="f6"/>
                    <a:pt x="f8" y="f9"/>
                    <a:pt x="f2" y="f10"/>
                  </a:cubicBezTo>
                  <a:lnTo>
                    <a:pt x="f11" y="f12"/>
                  </a:lnTo>
                  <a:lnTo>
                    <a:pt x="f13" y="f10"/>
                  </a:lnTo>
                  <a:cubicBezTo>
                    <a:pt x="f14" y="f9"/>
                    <a:pt x="f15" y="f6"/>
                    <a:pt x="f16"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11" name="Google Shape;5775;p66">
            <a:extLst>
              <a:ext uri="{FF2B5EF4-FFF2-40B4-BE49-F238E27FC236}">
                <a16:creationId xmlns:a16="http://schemas.microsoft.com/office/drawing/2014/main" id="{44127EA3-7027-6E2C-BE3B-65862351DCE5}"/>
              </a:ext>
            </a:extLst>
          </p:cNvPr>
          <p:cNvGrpSpPr/>
          <p:nvPr/>
        </p:nvGrpSpPr>
        <p:grpSpPr>
          <a:xfrm>
            <a:off x="8576541" y="3664412"/>
            <a:ext cx="451914" cy="423659"/>
            <a:chOff x="8576541" y="3664412"/>
            <a:chExt cx="451914" cy="423659"/>
          </a:xfrm>
        </p:grpSpPr>
        <p:sp>
          <p:nvSpPr>
            <p:cNvPr id="112" name="Google Shape;5776;p66">
              <a:extLst>
                <a:ext uri="{FF2B5EF4-FFF2-40B4-BE49-F238E27FC236}">
                  <a16:creationId xmlns:a16="http://schemas.microsoft.com/office/drawing/2014/main" id="{6CCD4C55-5889-3C80-A93D-9D65E9565D72}"/>
                </a:ext>
              </a:extLst>
            </p:cNvPr>
            <p:cNvSpPr/>
            <p:nvPr/>
          </p:nvSpPr>
          <p:spPr>
            <a:xfrm>
              <a:off x="8656835" y="4035100"/>
              <a:ext cx="177942" cy="52971"/>
            </a:xfrm>
            <a:custGeom>
              <a:avLst/>
              <a:gdLst>
                <a:gd name="f0" fmla="val w"/>
                <a:gd name="f1" fmla="val h"/>
                <a:gd name="f2" fmla="val 0"/>
                <a:gd name="f3" fmla="val 7589"/>
                <a:gd name="f4" fmla="val 2259"/>
                <a:gd name="f5" fmla="val 2792"/>
                <a:gd name="f6" fmla="val 2415"/>
                <a:gd name="f7" fmla="val 1130"/>
                <a:gd name="f8" fmla="val 567"/>
                <a:gd name="f9" fmla="val 253"/>
                <a:gd name="f10" fmla="val 1383"/>
                <a:gd name="f11" fmla="val 1696"/>
                <a:gd name="f12" fmla="val 2006"/>
                <a:gd name="f13" fmla="val 7101"/>
                <a:gd name="f14" fmla="val 1831"/>
                <a:gd name="f15" fmla="val 6821"/>
                <a:gd name="f16" fmla="val 1214"/>
                <a:gd name="f17" fmla="*/ f0 1 7589"/>
                <a:gd name="f18" fmla="*/ f1 1 2259"/>
                <a:gd name="f19" fmla="+- f4 0 f2"/>
                <a:gd name="f20" fmla="+- f3 0 f2"/>
                <a:gd name="f21" fmla="*/ f20 1 7589"/>
                <a:gd name="f22" fmla="*/ f19 1 2259"/>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7589" h="2259">
                  <a:moveTo>
                    <a:pt x="f5" y="f2"/>
                  </a:moveTo>
                  <a:lnTo>
                    <a:pt x="f6" y="f7"/>
                  </a:lnTo>
                  <a:lnTo>
                    <a:pt x="f8" y="f7"/>
                  </a:lnTo>
                  <a:cubicBezTo>
                    <a:pt x="f9" y="f7"/>
                    <a:pt x="f2" y="f10"/>
                    <a:pt x="f2" y="f11"/>
                  </a:cubicBezTo>
                  <a:cubicBezTo>
                    <a:pt x="f2" y="f12"/>
                    <a:pt x="f9" y="f4"/>
                    <a:pt x="f8" y="f4"/>
                  </a:cubicBezTo>
                  <a:lnTo>
                    <a:pt x="f3" y="f4"/>
                  </a:lnTo>
                  <a:cubicBezTo>
                    <a:pt x="f13" y="f14"/>
                    <a:pt x="f15" y="f16"/>
                    <a:pt x="f15" y="f8"/>
                  </a:cubicBezTo>
                  <a:lnTo>
                    <a:pt x="f1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3" name="Google Shape;5777;p66">
              <a:extLst>
                <a:ext uri="{FF2B5EF4-FFF2-40B4-BE49-F238E27FC236}">
                  <a16:creationId xmlns:a16="http://schemas.microsoft.com/office/drawing/2014/main" id="{50FC2BD3-3280-C343-62F8-354B8F3CFDE8}"/>
                </a:ext>
              </a:extLst>
            </p:cNvPr>
            <p:cNvSpPr/>
            <p:nvPr/>
          </p:nvSpPr>
          <p:spPr>
            <a:xfrm>
              <a:off x="8576541" y="3955657"/>
              <a:ext cx="240222" cy="52989"/>
            </a:xfrm>
            <a:custGeom>
              <a:avLst/>
              <a:gdLst>
                <a:gd name="f0" fmla="val w"/>
                <a:gd name="f1" fmla="val h"/>
                <a:gd name="f2" fmla="val 0"/>
                <a:gd name="f3" fmla="val 10245"/>
                <a:gd name="f4" fmla="val 2260"/>
                <a:gd name="f5" fmla="val 1"/>
                <a:gd name="f6" fmla="val 567"/>
                <a:gd name="f7" fmla="val 1500"/>
                <a:gd name="f8" fmla="val 756"/>
                <a:gd name="f9" fmla="val 2259"/>
                <a:gd name="f10" fmla="val 1693"/>
                <a:gd name="f11" fmla="*/ f0 1 10245"/>
                <a:gd name="f12" fmla="*/ f1 1 2260"/>
                <a:gd name="f13" fmla="+- f4 0 f2"/>
                <a:gd name="f14" fmla="+- f3 0 f2"/>
                <a:gd name="f15" fmla="*/ f14 1 10245"/>
                <a:gd name="f16" fmla="*/ f13 1 2260"/>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0245" h="2260">
                  <a:moveTo>
                    <a:pt x="f5" y="f5"/>
                  </a:moveTo>
                  <a:lnTo>
                    <a:pt x="f5" y="f6"/>
                  </a:lnTo>
                  <a:cubicBezTo>
                    <a:pt x="f5" y="f7"/>
                    <a:pt x="f8" y="f9"/>
                    <a:pt x="f10" y="f9"/>
                  </a:cubicBezTo>
                  <a:lnTo>
                    <a:pt x="f3" y="f9"/>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4" name="Google Shape;5778;p66">
              <a:extLst>
                <a:ext uri="{FF2B5EF4-FFF2-40B4-BE49-F238E27FC236}">
                  <a16:creationId xmlns:a16="http://schemas.microsoft.com/office/drawing/2014/main" id="{10515FAE-BA5B-DE7E-7270-E2E372865659}"/>
                </a:ext>
              </a:extLst>
            </p:cNvPr>
            <p:cNvSpPr/>
            <p:nvPr/>
          </p:nvSpPr>
          <p:spPr>
            <a:xfrm>
              <a:off x="8843244" y="3876242"/>
              <a:ext cx="158886" cy="132414"/>
            </a:xfrm>
            <a:custGeom>
              <a:avLst/>
              <a:gdLst>
                <a:gd name="f0" fmla="val w"/>
                <a:gd name="f1" fmla="val h"/>
                <a:gd name="f2" fmla="val 0"/>
                <a:gd name="f3" fmla="val 6776"/>
                <a:gd name="f4" fmla="val 5647"/>
                <a:gd name="f5" fmla="val 5646"/>
                <a:gd name="f6" fmla="val 6775"/>
                <a:gd name="f7" fmla="*/ f0 1 6776"/>
                <a:gd name="f8" fmla="*/ f1 1 5647"/>
                <a:gd name="f9" fmla="+- f4 0 f2"/>
                <a:gd name="f10" fmla="+- f3 0 f2"/>
                <a:gd name="f11" fmla="*/ f10 1 6776"/>
                <a:gd name="f12" fmla="*/ f9 1 5647"/>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6776" h="5647">
                  <a:moveTo>
                    <a:pt x="f2" y="f2"/>
                  </a:moveTo>
                  <a:lnTo>
                    <a:pt x="f2" y="f5"/>
                  </a:lnTo>
                  <a:lnTo>
                    <a:pt x="f6" y="f5"/>
                  </a:lnTo>
                  <a:lnTo>
                    <a:pt x="f6"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5" name="Google Shape;5779;p66">
              <a:extLst>
                <a:ext uri="{FF2B5EF4-FFF2-40B4-BE49-F238E27FC236}">
                  <a16:creationId xmlns:a16="http://schemas.microsoft.com/office/drawing/2014/main" id="{A1691FB0-27B1-6D02-457C-64CB6A9F9862}"/>
                </a:ext>
              </a:extLst>
            </p:cNvPr>
            <p:cNvSpPr/>
            <p:nvPr/>
          </p:nvSpPr>
          <p:spPr>
            <a:xfrm>
              <a:off x="8843244" y="4035100"/>
              <a:ext cx="158886" cy="39767"/>
            </a:xfrm>
            <a:custGeom>
              <a:avLst/>
              <a:gdLst>
                <a:gd name="f0" fmla="val w"/>
                <a:gd name="f1" fmla="val h"/>
                <a:gd name="f2" fmla="val 0"/>
                <a:gd name="f3" fmla="val 6776"/>
                <a:gd name="f4" fmla="val 1696"/>
                <a:gd name="f5" fmla="val 567"/>
                <a:gd name="f6" fmla="val 1190"/>
                <a:gd name="f7" fmla="val 506"/>
                <a:gd name="f8" fmla="val 1129"/>
                <a:gd name="f9" fmla="val 5646"/>
                <a:gd name="f10" fmla="val 6270"/>
                <a:gd name="f11" fmla="val 6775"/>
                <a:gd name="f12" fmla="*/ f0 1 6776"/>
                <a:gd name="f13" fmla="*/ f1 1 1696"/>
                <a:gd name="f14" fmla="+- f4 0 f2"/>
                <a:gd name="f15" fmla="+- f3 0 f2"/>
                <a:gd name="f16" fmla="*/ f15 1 6776"/>
                <a:gd name="f17" fmla="*/ f14 1 1696"/>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6776" h="1696">
                  <a:moveTo>
                    <a:pt x="f2" y="f2"/>
                  </a:moveTo>
                  <a:lnTo>
                    <a:pt x="f2" y="f5"/>
                  </a:lnTo>
                  <a:cubicBezTo>
                    <a:pt x="f2" y="f6"/>
                    <a:pt x="f7" y="f4"/>
                    <a:pt x="f8" y="f4"/>
                  </a:cubicBezTo>
                  <a:lnTo>
                    <a:pt x="f9" y="f4"/>
                  </a:lnTo>
                  <a:cubicBezTo>
                    <a:pt x="f10" y="f4"/>
                    <a:pt x="f11" y="f6"/>
                    <a:pt x="f11" y="f5"/>
                  </a:cubicBezTo>
                  <a:lnTo>
                    <a:pt x="f11"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6" name="Google Shape;5780;p66">
              <a:extLst>
                <a:ext uri="{FF2B5EF4-FFF2-40B4-BE49-F238E27FC236}">
                  <a16:creationId xmlns:a16="http://schemas.microsoft.com/office/drawing/2014/main" id="{BCE13DED-DCA5-057D-67A6-356587A7548D}"/>
                </a:ext>
              </a:extLst>
            </p:cNvPr>
            <p:cNvSpPr/>
            <p:nvPr/>
          </p:nvSpPr>
          <p:spPr>
            <a:xfrm>
              <a:off x="8576541" y="3664412"/>
              <a:ext cx="451914" cy="264801"/>
            </a:xfrm>
            <a:custGeom>
              <a:avLst/>
              <a:gdLst>
                <a:gd name="f0" fmla="val w"/>
                <a:gd name="f1" fmla="val h"/>
                <a:gd name="f2" fmla="val 0"/>
                <a:gd name="f3" fmla="val 19273"/>
                <a:gd name="f4" fmla="val 11293"/>
                <a:gd name="f5" fmla="val 1693"/>
                <a:gd name="f6" fmla="val 756"/>
                <a:gd name="f7" fmla="val 1"/>
                <a:gd name="f8" fmla="val 759"/>
                <a:gd name="f9" fmla="val 1696"/>
                <a:gd name="f10" fmla="val 10245"/>
                <a:gd name="f11" fmla="val 7342"/>
                <a:gd name="f12" fmla="val 6092"/>
                <a:gd name="f13" fmla="val 11257"/>
                <a:gd name="f14" fmla="val 5083"/>
                <a:gd name="f15" fmla="val 12503"/>
                <a:gd name="f16" fmla="val 17020"/>
                <a:gd name="f17" fmla="val 18201"/>
                <a:gd name="f18" fmla="val 19179"/>
                <a:gd name="f19" fmla="val 5993"/>
                <a:gd name="f20" fmla="val 7167"/>
                <a:gd name="f21" fmla="val 19270"/>
                <a:gd name="f22" fmla="val 18514"/>
                <a:gd name="f23" fmla="val 17577"/>
                <a:gd name="f24" fmla="*/ f0 1 19273"/>
                <a:gd name="f25" fmla="*/ f1 1 11293"/>
                <a:gd name="f26" fmla="+- f4 0 f2"/>
                <a:gd name="f27" fmla="+- f3 0 f2"/>
                <a:gd name="f28" fmla="*/ f27 1 19273"/>
                <a:gd name="f29" fmla="*/ f26 1 11293"/>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19273" h="11293">
                  <a:moveTo>
                    <a:pt x="f5" y="f2"/>
                  </a:moveTo>
                  <a:cubicBezTo>
                    <a:pt x="f6" y="f2"/>
                    <a:pt x="f7" y="f8"/>
                    <a:pt x="f7" y="f9"/>
                  </a:cubicBezTo>
                  <a:lnTo>
                    <a:pt x="f7" y="f4"/>
                  </a:lnTo>
                  <a:lnTo>
                    <a:pt x="f10" y="f4"/>
                  </a:lnTo>
                  <a:lnTo>
                    <a:pt x="f10" y="f11"/>
                  </a:lnTo>
                  <a:cubicBezTo>
                    <a:pt x="f10" y="f12"/>
                    <a:pt x="f13" y="f14"/>
                    <a:pt x="f15" y="f14"/>
                  </a:cubicBezTo>
                  <a:lnTo>
                    <a:pt x="f16" y="f14"/>
                  </a:lnTo>
                  <a:cubicBezTo>
                    <a:pt x="f17" y="f14"/>
                    <a:pt x="f18" y="f19"/>
                    <a:pt x="f3" y="f20"/>
                  </a:cubicBezTo>
                  <a:lnTo>
                    <a:pt x="f3" y="f9"/>
                  </a:lnTo>
                  <a:cubicBezTo>
                    <a:pt x="f21" y="f8"/>
                    <a:pt x="f22" y="f2"/>
                    <a:pt x="f2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7" name="Google Shape;5781;p66">
              <a:extLst>
                <a:ext uri="{FF2B5EF4-FFF2-40B4-BE49-F238E27FC236}">
                  <a16:creationId xmlns:a16="http://schemas.microsoft.com/office/drawing/2014/main" id="{4E1FA149-8A52-FB2C-D3AC-D656B84B75D0}"/>
                </a:ext>
              </a:extLst>
            </p:cNvPr>
            <p:cNvSpPr/>
            <p:nvPr/>
          </p:nvSpPr>
          <p:spPr>
            <a:xfrm>
              <a:off x="8843244" y="3810067"/>
              <a:ext cx="158886" cy="39694"/>
            </a:xfrm>
            <a:custGeom>
              <a:avLst/>
              <a:gdLst>
                <a:gd name="f0" fmla="val w"/>
                <a:gd name="f1" fmla="val h"/>
                <a:gd name="f2" fmla="val 0"/>
                <a:gd name="f3" fmla="val 6776"/>
                <a:gd name="f4" fmla="val 1693"/>
                <a:gd name="f5" fmla="val 1129"/>
                <a:gd name="f6" fmla="val 1"/>
                <a:gd name="f7" fmla="val 506"/>
                <a:gd name="f8" fmla="val 503"/>
                <a:gd name="f9" fmla="val 1130"/>
                <a:gd name="f10" fmla="val 6775"/>
                <a:gd name="f11" fmla="val 6270"/>
                <a:gd name="f12" fmla="val 5646"/>
                <a:gd name="f13" fmla="*/ f0 1 6776"/>
                <a:gd name="f14" fmla="*/ f1 1 1693"/>
                <a:gd name="f15" fmla="+- f4 0 f2"/>
                <a:gd name="f16" fmla="+- f3 0 f2"/>
                <a:gd name="f17" fmla="*/ f16 1 6776"/>
                <a:gd name="f18" fmla="*/ f15 1 1693"/>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6776" h="1693">
                  <a:moveTo>
                    <a:pt x="f5" y="f6"/>
                  </a:moveTo>
                  <a:cubicBezTo>
                    <a:pt x="f7" y="f6"/>
                    <a:pt x="f2" y="f8"/>
                    <a:pt x="f2" y="f9"/>
                  </a:cubicBezTo>
                  <a:lnTo>
                    <a:pt x="f2" y="f4"/>
                  </a:lnTo>
                  <a:lnTo>
                    <a:pt x="f10" y="f4"/>
                  </a:lnTo>
                  <a:lnTo>
                    <a:pt x="f10" y="f9"/>
                  </a:lnTo>
                  <a:cubicBezTo>
                    <a:pt x="f10" y="f8"/>
                    <a:pt x="f11" y="f6"/>
                    <a:pt x="f12"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158245-B5BF-7194-41E4-CD090E5B8178}"/>
              </a:ext>
            </a:extLst>
          </p:cNvPr>
          <p:cNvSpPr txBox="1">
            <a:spLocks noGrp="1"/>
          </p:cNvSpPr>
          <p:nvPr>
            <p:ph type="body" idx="4294967295"/>
          </p:nvPr>
        </p:nvSpPr>
        <p:spPr>
          <a:xfrm>
            <a:off x="323523" y="123480"/>
            <a:ext cx="11573195" cy="724250"/>
          </a:xfrm>
        </p:spPr>
        <p:txBody>
          <a:bodyPr anchor="ctr" anchorCtr="1"/>
          <a:lstStyle/>
          <a:p>
            <a:pPr marL="0" lvl="0" indent="0" algn="ctr">
              <a:lnSpc>
                <a:spcPct val="70000"/>
              </a:lnSpc>
              <a:buNone/>
            </a:pPr>
            <a:r>
              <a:rPr lang="en-US" sz="5400">
                <a:solidFill>
                  <a:srgbClr val="000000"/>
                </a:solidFill>
                <a:cs typeface="Arial" pitchFamily="34"/>
              </a:rPr>
              <a:t>Fully Editable Icon Sets: B</a:t>
            </a:r>
          </a:p>
        </p:txBody>
      </p:sp>
      <p:grpSp>
        <p:nvGrpSpPr>
          <p:cNvPr id="3" name="Grupo 3">
            <a:extLst>
              <a:ext uri="{FF2B5EF4-FFF2-40B4-BE49-F238E27FC236}">
                <a16:creationId xmlns:a16="http://schemas.microsoft.com/office/drawing/2014/main" id="{D958B882-B9CB-79C8-6F32-A6959DED5B61}"/>
              </a:ext>
            </a:extLst>
          </p:cNvPr>
          <p:cNvGrpSpPr/>
          <p:nvPr/>
        </p:nvGrpSpPr>
        <p:grpSpPr>
          <a:xfrm>
            <a:off x="4171831" y="1572832"/>
            <a:ext cx="7724887" cy="4479746"/>
            <a:chOff x="4171831" y="1572832"/>
            <a:chExt cx="7724887" cy="4479746"/>
          </a:xfrm>
        </p:grpSpPr>
        <p:sp>
          <p:nvSpPr>
            <p:cNvPr id="4" name="Freeform 108">
              <a:extLst>
                <a:ext uri="{FF2B5EF4-FFF2-40B4-BE49-F238E27FC236}">
                  <a16:creationId xmlns:a16="http://schemas.microsoft.com/office/drawing/2014/main" id="{78DC829F-3810-66E4-7D47-ADA6A16F9577}"/>
                </a:ext>
              </a:extLst>
            </p:cNvPr>
            <p:cNvSpPr/>
            <p:nvPr/>
          </p:nvSpPr>
          <p:spPr>
            <a:xfrm>
              <a:off x="6041075" y="1656591"/>
              <a:ext cx="553870" cy="652296"/>
            </a:xfrm>
            <a:custGeom>
              <a:avLst/>
              <a:gdLst>
                <a:gd name="f0" fmla="val w"/>
                <a:gd name="f1" fmla="val h"/>
                <a:gd name="f2" fmla="val 0"/>
                <a:gd name="f3" fmla="val 341005"/>
                <a:gd name="f4" fmla="val 376812"/>
                <a:gd name="f5" fmla="val 179590"/>
                <a:gd name="f6" fmla="val 105941"/>
                <a:gd name="f7" fmla="val 189466"/>
                <a:gd name="f8" fmla="val 103284"/>
                <a:gd name="f9" fmla="val 200229"/>
                <a:gd name="f10" fmla="val 106383"/>
                <a:gd name="f11" fmla="val 207502"/>
                <a:gd name="f12" fmla="val 113978"/>
                <a:gd name="f13" fmla="val 205155"/>
                <a:gd name="f14" fmla="val 116193"/>
                <a:gd name="f15" fmla="val 198727"/>
                <a:gd name="f16" fmla="val 109493"/>
                <a:gd name="f17" fmla="val 189244"/>
                <a:gd name="f18" fmla="val 106732"/>
                <a:gd name="f19" fmla="val 180543"/>
                <a:gd name="f20" fmla="val 109027"/>
                <a:gd name="f21" fmla="val 171284"/>
                <a:gd name="f22" fmla="val 111470"/>
                <a:gd name="f23" fmla="val 164597"/>
                <a:gd name="f24" fmla="val 119184"/>
                <a:gd name="f25" fmla="val 163491"/>
                <a:gd name="f26" fmla="val 128699"/>
                <a:gd name="f27" fmla="val 160301"/>
                <a:gd name="f28" fmla="val 128192"/>
                <a:gd name="f29" fmla="val 160626"/>
                <a:gd name="f30" fmla="val 125509"/>
                <a:gd name="f31" fmla="val 161343"/>
                <a:gd name="f32" fmla="val 122953"/>
                <a:gd name="f33" fmla="val 162397"/>
                <a:gd name="f34" fmla="val 120583"/>
                <a:gd name="f35" fmla="val 163188"/>
                <a:gd name="f36" fmla="val 118806"/>
                <a:gd name="f37" fmla="val 164168"/>
                <a:gd name="f38" fmla="val 117134"/>
                <a:gd name="f39" fmla="val 165317"/>
                <a:gd name="f40" fmla="val 115593"/>
                <a:gd name="f41" fmla="val 184774"/>
                <a:gd name="f42" fmla="val 76800"/>
                <a:gd name="f43" fmla="val 189722"/>
                <a:gd name="f44" fmla="val 75892"/>
                <a:gd name="f45" fmla="val 194950"/>
                <a:gd name="f46" fmla="val 76276"/>
                <a:gd name="f47" fmla="val 199898"/>
                <a:gd name="f48" fmla="val 78055"/>
                <a:gd name="f49" fmla="val 198784"/>
                <a:gd name="f50" fmla="val 81085"/>
                <a:gd name="f51" fmla="val 190044"/>
                <a:gd name="f52" fmla="val 77951"/>
                <a:gd name="f53" fmla="val 180324"/>
                <a:gd name="f54" fmla="val 79705"/>
                <a:gd name="f55" fmla="val 173557"/>
                <a:gd name="f56" fmla="val 85636"/>
                <a:gd name="f57" fmla="val 166357"/>
                <a:gd name="f58" fmla="val 91948"/>
                <a:gd name="f59" fmla="val 163808"/>
                <a:gd name="f60" fmla="val 101834"/>
                <a:gd name="f61" fmla="val 167057"/>
                <a:gd name="f62" fmla="val 110845"/>
                <a:gd name="f63" fmla="val 163976"/>
                <a:gd name="f64" fmla="val 111813"/>
                <a:gd name="f65" fmla="val 161264"/>
                <a:gd name="f66" fmla="val 104174"/>
                <a:gd name="f67" fmla="val 162206"/>
                <a:gd name="f68" fmla="val 95982"/>
                <a:gd name="f69" fmla="val 166259"/>
                <a:gd name="f70" fmla="val 89343"/>
                <a:gd name="f71" fmla="val 171329"/>
                <a:gd name="f72" fmla="val 83298"/>
                <a:gd name="f73" fmla="val 175158"/>
                <a:gd name="f74" fmla="val 79908"/>
                <a:gd name="f75" fmla="val 179826"/>
                <a:gd name="f76" fmla="val 77708"/>
                <a:gd name="f77" fmla="val 179076"/>
                <a:gd name="f78" fmla="val 24908"/>
                <a:gd name="f79" fmla="val 173882"/>
                <a:gd name="f80" fmla="val 25821"/>
                <a:gd name="f81" fmla="val 169065"/>
                <a:gd name="f82" fmla="val 28595"/>
                <a:gd name="f83" fmla="val 165693"/>
                <a:gd name="f84" fmla="val 33023"/>
                <a:gd name="f85" fmla="val 165081"/>
                <a:gd name="f86" fmla="val 32645"/>
                <a:gd name="f87" fmla="val 164343"/>
                <a:gd name="f88" fmla="val 33841"/>
                <a:gd name="f89" fmla="val 159156"/>
                <a:gd name="f90" fmla="val 28989"/>
                <a:gd name="f91" fmla="val 147650"/>
                <a:gd name="f92" fmla="val 21890"/>
                <a:gd name="f93" fmla="val 132568"/>
                <a:gd name="f94" fmla="val 25462"/>
                <a:gd name="f95" fmla="val 125468"/>
                <a:gd name="f96" fmla="val 36968"/>
                <a:gd name="f97" fmla="val 125028"/>
                <a:gd name="f98" fmla="val 37682"/>
                <a:gd name="f99" fmla="val 124628"/>
                <a:gd name="f100" fmla="val 38410"/>
                <a:gd name="f101" fmla="val 124607"/>
                <a:gd name="f102" fmla="val 39302"/>
                <a:gd name="f103" fmla="val 121192"/>
                <a:gd name="f104" fmla="val 53871"/>
                <a:gd name="f105" fmla="val 126621"/>
                <a:gd name="f106" fmla="val 67918"/>
                <a:gd name="f107" fmla="val 137512"/>
                <a:gd name="f108" fmla="val 72288"/>
                <a:gd name="f109" fmla="val 136408"/>
                <a:gd name="f110" fmla="val 75373"/>
                <a:gd name="f111" fmla="val 125065"/>
                <a:gd name="f112" fmla="val 70889"/>
                <a:gd name="f113" fmla="val 118824"/>
                <a:gd name="f114" fmla="val 57470"/>
                <a:gd name="f115" fmla="val 120792"/>
                <a:gd name="f116" fmla="val 42874"/>
                <a:gd name="f117" fmla="val 110219"/>
                <a:gd name="f118" fmla="val 38045"/>
                <a:gd name="f119" fmla="val 97555"/>
                <a:gd name="f120" fmla="val 41998"/>
                <a:gd name="f121" fmla="val 91229"/>
                <a:gd name="f122" fmla="val 52250"/>
                <a:gd name="f123" fmla="val 86215"/>
                <a:gd name="f124" fmla="val 60377"/>
                <a:gd name="f125" fmla="val 87164"/>
                <a:gd name="f126" fmla="val 68019"/>
                <a:gd name="f127" fmla="val 90995"/>
                <a:gd name="f128" fmla="val 75559"/>
                <a:gd name="f129" fmla="val 88405"/>
                <a:gd name="f130" fmla="val 77546"/>
                <a:gd name="f131" fmla="val 86197"/>
                <a:gd name="f132" fmla="val 80074"/>
                <a:gd name="f133" fmla="val 84391"/>
                <a:gd name="f134" fmla="val 83001"/>
                <a:gd name="f135" fmla="val 75261"/>
                <a:gd name="f136" fmla="val 97799"/>
                <a:gd name="f137" fmla="val 79855"/>
                <a:gd name="f138" fmla="val 117197"/>
                <a:gd name="f139" fmla="val 94653"/>
                <a:gd name="f140" fmla="val 126328"/>
                <a:gd name="f141" fmla="val 99603"/>
                <a:gd name="f142" fmla="val 129383"/>
                <a:gd name="f143" fmla="val 105068"/>
                <a:gd name="f144" fmla="val 130901"/>
                <a:gd name="f145" fmla="val 110449"/>
                <a:gd name="f146" fmla="val 130283"/>
                <a:gd name="f147" fmla="val 111461"/>
                <a:gd name="f148" fmla="val 121556"/>
                <a:gd name="f149" fmla="val 114239"/>
                <a:gd name="f150" fmla="val 112980"/>
                <a:gd name="f151" fmla="val 118788"/>
                <a:gd name="f152" fmla="val 105103"/>
                <a:gd name="f153" fmla="val 122060"/>
                <a:gd name="f154" fmla="val 106993"/>
                <a:gd name="f155" fmla="val 117549"/>
                <a:gd name="f156" fmla="val 114804"/>
                <a:gd name="f157" fmla="val 114885"/>
                <a:gd name="f158" fmla="val 123345"/>
                <a:gd name="f159" fmla="val 114602"/>
                <a:gd name="f160" fmla="val 132066"/>
                <a:gd name="f161" fmla="val 118189"/>
                <a:gd name="f162" fmla="val 142541"/>
                <a:gd name="f163" fmla="val 127538"/>
                <a:gd name="f164" fmla="val 149533"/>
                <a:gd name="f165" fmla="val 138054"/>
                <a:gd name="f166" fmla="val 150704"/>
                <a:gd name="f167" fmla="val 138622"/>
                <a:gd name="f168" fmla="val 157584"/>
                <a:gd name="f169" fmla="val 141809"/>
                <a:gd name="f170" fmla="val 168599"/>
                <a:gd name="f171" fmla="val 152592"/>
                <a:gd name="f172" fmla="val 175355"/>
                <a:gd name="f173" fmla="val 163536"/>
                <a:gd name="f174" fmla="val 173320"/>
                <a:gd name="f175" fmla="val 163736"/>
                <a:gd name="f176" fmla="val 174011"/>
                <a:gd name="f177" fmla="val 165086"/>
                <a:gd name="f178" fmla="val 173621"/>
                <a:gd name="f179" fmla="val 165671"/>
                <a:gd name="f180" fmla="val 180699"/>
                <a:gd name="f181" fmla="val 169429"/>
                <a:gd name="f182" fmla="val 193686"/>
                <a:gd name="f183" fmla="val 183003"/>
                <a:gd name="f184" fmla="val 201168"/>
                <a:gd name="f185" fmla="val 195990"/>
                <a:gd name="f186" fmla="val 197411"/>
                <a:gd name="f187" fmla="val 196796"/>
                <a:gd name="f188" fmla="val 197178"/>
                <a:gd name="f189" fmla="val 197581"/>
                <a:gd name="f190" fmla="val 196907"/>
                <a:gd name="f191" fmla="val 198196"/>
                <a:gd name="f192" fmla="val 196260"/>
                <a:gd name="f193" fmla="val 209934"/>
                <a:gd name="f194" fmla="val 188156"/>
                <a:gd name="f195" fmla="val 215400"/>
                <a:gd name="f196" fmla="val 175007"/>
                <a:gd name="f197" fmla="val 211155"/>
                <a:gd name="f198" fmla="val 164763"/>
                <a:gd name="f199" fmla="val 205121"/>
                <a:gd name="f200" fmla="val 170199"/>
                <a:gd name="f201" fmla="val 196738"/>
                <a:gd name="f202" fmla="val 172687"/>
                <a:gd name="f203" fmla="val 188343"/>
                <a:gd name="f204" fmla="val 171472"/>
                <a:gd name="f205" fmla="val 188829"/>
                <a:gd name="f206" fmla="val 168281"/>
                <a:gd name="f207" fmla="val 198020"/>
                <a:gd name="f208" fmla="val 169602"/>
                <a:gd name="f209" fmla="val 207192"/>
                <a:gd name="f210" fmla="val 165939"/>
                <a:gd name="f211" fmla="val 212635"/>
                <a:gd name="f212" fmla="val 158774"/>
                <a:gd name="f213" fmla="val 218427"/>
                <a:gd name="f214" fmla="val 151149"/>
                <a:gd name="f215" fmla="val 218946"/>
                <a:gd name="f216" fmla="val 140953"/>
                <a:gd name="f217" fmla="val 213960"/>
                <a:gd name="f218" fmla="val 132774"/>
                <a:gd name="f219" fmla="val 216785"/>
                <a:gd name="f220" fmla="val 131210"/>
                <a:gd name="f221" fmla="val 222366"/>
                <a:gd name="f222" fmla="val 140465"/>
                <a:gd name="f223" fmla="val 221779"/>
                <a:gd name="f224" fmla="val 151983"/>
                <a:gd name="f225" fmla="val 215286"/>
                <a:gd name="f226" fmla="val 160619"/>
                <a:gd name="f227" fmla="val 213805"/>
                <a:gd name="f228" fmla="val 162105"/>
                <a:gd name="f229" fmla="val 172938"/>
                <a:gd name="f230" fmla="val 214526"/>
                <a:gd name="f231" fmla="val 186813"/>
                <a:gd name="f232" fmla="val 203421"/>
                <a:gd name="f233" fmla="val 196175"/>
                <a:gd name="f234" fmla="val 208012"/>
                <a:gd name="f235" fmla="val 206854"/>
                <a:gd name="f236" fmla="val 220050"/>
                <a:gd name="f237" fmla="val 212429"/>
                <a:gd name="f238" fmla="val 231622"/>
                <a:gd name="f239" fmla="val 209082"/>
                <a:gd name="f240" fmla="val 239377"/>
                <a:gd name="f241" fmla="val 206838"/>
                <a:gd name="f242" fmla="val 243741"/>
                <a:gd name="f243" fmla="val 201989"/>
                <a:gd name="f244" fmla="val 246092"/>
                <a:gd name="f245" fmla="val 195539"/>
                <a:gd name="f246" fmla="val 255042"/>
                <a:gd name="f247" fmla="val 199507"/>
                <a:gd name="f248" fmla="val 265290"/>
                <a:gd name="f249" fmla="val 198199"/>
                <a:gd name="f250" fmla="val 272958"/>
                <a:gd name="f251" fmla="val 192601"/>
                <a:gd name="f252" fmla="val 276795"/>
                <a:gd name="f253" fmla="val 193971"/>
                <a:gd name="f254" fmla="val 289009"/>
                <a:gd name="f255" fmla="val 194016"/>
                <a:gd name="f256" fmla="val 298363"/>
                <a:gd name="f257" fmla="val 193248"/>
                <a:gd name="f258" fmla="val 304258"/>
                <a:gd name="f259" fmla="val 183694"/>
                <a:gd name="f260" fmla="val 309343"/>
                <a:gd name="f261" fmla="val 175453"/>
                <a:gd name="f262" fmla="val 308953"/>
                <a:gd name="f263" fmla="val 165378"/>
                <a:gd name="f264" fmla="val 303795"/>
                <a:gd name="f265" fmla="val 157923"/>
                <a:gd name="f266" fmla="val 298315"/>
                <a:gd name="f267" fmla="val 164420"/>
                <a:gd name="f268" fmla="val 291041"/>
                <a:gd name="f269" fmla="val 168177"/>
                <a:gd name="f270" fmla="val 283702"/>
                <a:gd name="f271" fmla="val 168174"/>
                <a:gd name="f272" fmla="val 283555"/>
                <a:gd name="f273" fmla="val 164527"/>
                <a:gd name="f274" fmla="val 293404"/>
                <a:gd name="f275" fmla="val 164978"/>
                <a:gd name="f276" fmla="val 303289"/>
                <a:gd name="f277" fmla="val 157339"/>
                <a:gd name="f278" fmla="val 308110"/>
                <a:gd name="f279" fmla="val 145450"/>
                <a:gd name="f280" fmla="val 311022"/>
                <a:gd name="f281" fmla="val 136198"/>
                <a:gd name="f282" fmla="val 308752"/>
                <a:gd name="f283" fmla="val 126109"/>
                <a:gd name="f284" fmla="val 302169"/>
                <a:gd name="f285" fmla="val 119023"/>
                <a:gd name="f286" fmla="val 296249"/>
                <a:gd name="f287" fmla="val 127191"/>
                <a:gd name="f288" fmla="val 286098"/>
                <a:gd name="f289" fmla="val 131525"/>
                <a:gd name="f290" fmla="val 275782"/>
                <a:gd name="f291" fmla="val 130309"/>
                <a:gd name="f292" fmla="val 276183"/>
                <a:gd name="f293" fmla="val 127106"/>
                <a:gd name="f294" fmla="val 285405"/>
                <a:gd name="f295" fmla="val 128184"/>
                <a:gd name="f296" fmla="val 294478"/>
                <a:gd name="f297" fmla="val 124281"/>
                <a:gd name="f298" fmla="val 299730"/>
                <a:gd name="f299" fmla="val 116974"/>
                <a:gd name="f300" fmla="val 300207"/>
                <a:gd name="f301" fmla="val 116045"/>
                <a:gd name="f302" fmla="val 300079"/>
                <a:gd name="f303" fmla="val 107222"/>
                <a:gd name="f304" fmla="val 295342"/>
                <a:gd name="f305" fmla="val 98867"/>
                <a:gd name="f306" fmla="val 287259"/>
                <a:gd name="f307" fmla="val 93880"/>
                <a:gd name="f308" fmla="val 284295"/>
                <a:gd name="f309" fmla="val 92051"/>
                <a:gd name="f310" fmla="val 281129"/>
                <a:gd name="f311" fmla="val 90828"/>
                <a:gd name="f312" fmla="val 277855"/>
                <a:gd name="f313" fmla="val 90561"/>
                <a:gd name="f314" fmla="val 271916"/>
                <a:gd name="f315" fmla="val 104194"/>
                <a:gd name="f316" fmla="val 259881"/>
                <a:gd name="f317" fmla="val 112708"/>
                <a:gd name="f318" fmla="val 248172"/>
                <a:gd name="f319" fmla="val 111695"/>
                <a:gd name="f320" fmla="val 248002"/>
                <a:gd name="f321" fmla="val 114741"/>
                <a:gd name="f322" fmla="val 246936"/>
                <a:gd name="f323" fmla="val 117719"/>
                <a:gd name="f324" fmla="val 245089"/>
                <a:gd name="f325" fmla="val 120348"/>
                <a:gd name="f326" fmla="val 241307"/>
                <a:gd name="f327" fmla="val 125729"/>
                <a:gd name="f328" fmla="val 234825"/>
                <a:gd name="f329" fmla="val 128827"/>
                <a:gd name="f330" fmla="val 228007"/>
                <a:gd name="f331" fmla="val 128511"/>
                <a:gd name="f332" fmla="val 228158"/>
                <a:gd name="f333" fmla="val 125380"/>
                <a:gd name="f334" fmla="val 233848"/>
                <a:gd name="f335" fmla="val 125642"/>
                <a:gd name="f336" fmla="val 239262"/>
                <a:gd name="f337" fmla="val 123097"/>
                <a:gd name="f338" fmla="val 242439"/>
                <a:gd name="f339" fmla="val 118667"/>
                <a:gd name="f340" fmla="val 244071"/>
                <a:gd name="f341" fmla="val 116391"/>
                <a:gd name="f342" fmla="val 244987"/>
                <a:gd name="f343" fmla="val 113796"/>
                <a:gd name="f344" fmla="val 245116"/>
                <a:gd name="f345" fmla="val 111152"/>
                <a:gd name="f346" fmla="val 243716"/>
                <a:gd name="f347" fmla="val 110904"/>
                <a:gd name="f348" fmla="val 244539"/>
                <a:gd name="f349" fmla="val 108155"/>
                <a:gd name="f350" fmla="val 244792"/>
                <a:gd name="f351" fmla="val 106166"/>
                <a:gd name="f352" fmla="val 244131"/>
                <a:gd name="f353" fmla="val 104285"/>
                <a:gd name="f354" fmla="val 243078"/>
                <a:gd name="f355" fmla="val 102544"/>
                <a:gd name="f356" fmla="val 240257"/>
                <a:gd name="f357" fmla="val 97875"/>
                <a:gd name="f358" fmla="val 235048"/>
                <a:gd name="f359" fmla="val 94922"/>
                <a:gd name="f360" fmla="val 229344"/>
                <a:gd name="f361" fmla="val 94755"/>
                <a:gd name="f362" fmla="val 229436"/>
                <a:gd name="f363" fmla="val 91621"/>
                <a:gd name="f364" fmla="val 236268"/>
                <a:gd name="f365" fmla="val 91821"/>
                <a:gd name="f366" fmla="val 242499"/>
                <a:gd name="f367" fmla="val 95409"/>
                <a:gd name="f368" fmla="val 245850"/>
                <a:gd name="f369" fmla="val 101072"/>
                <a:gd name="f370" fmla="val 247129"/>
                <a:gd name="f371" fmla="val 103235"/>
                <a:gd name="f372" fmla="val 247915"/>
                <a:gd name="f373" fmla="val 105575"/>
                <a:gd name="f374" fmla="val 248037"/>
                <a:gd name="f375" fmla="val 107973"/>
                <a:gd name="f376" fmla="val 258268"/>
                <a:gd name="f377" fmla="val 109553"/>
                <a:gd name="f378" fmla="val 268981"/>
                <a:gd name="f379" fmla="val 102051"/>
                <a:gd name="f380" fmla="val 274232"/>
                <a:gd name="f381" fmla="val 89778"/>
                <a:gd name="f382" fmla="val 278708"/>
                <a:gd name="f383" fmla="val 77339"/>
                <a:gd name="f384" fmla="val 274020"/>
                <a:gd name="f385" fmla="val 63056"/>
                <a:gd name="f386" fmla="val 262316"/>
                <a:gd name="f387" fmla="val 55834"/>
                <a:gd name="f388" fmla="val 257734"/>
                <a:gd name="f389" fmla="val 53007"/>
                <a:gd name="f390" fmla="val 252666"/>
                <a:gd name="f391" fmla="val 51626"/>
                <a:gd name="f392" fmla="val 247691"/>
                <a:gd name="f393" fmla="val 52231"/>
                <a:gd name="f394" fmla="val 248705"/>
                <a:gd name="f395" fmla="val 60913"/>
                <a:gd name="f396" fmla="val 245967"/>
                <a:gd name="f397" fmla="val 69020"/>
                <a:gd name="f398" fmla="val 239739"/>
                <a:gd name="f399" fmla="val 74185"/>
                <a:gd name="f400" fmla="val 237649"/>
                <a:gd name="f401" fmla="val 71664"/>
                <a:gd name="f402" fmla="val 244579"/>
                <a:gd name="f403" fmla="val 65918"/>
                <a:gd name="f404" fmla="val 246481"/>
                <a:gd name="f405" fmla="val 55888"/>
                <a:gd name="f406" fmla="val 243151"/>
                <a:gd name="f407" fmla="val 45920"/>
                <a:gd name="f408" fmla="val 241194"/>
                <a:gd name="f409" fmla="val 40124"/>
                <a:gd name="f410" fmla="val 237183"/>
                <a:gd name="f411" fmla="val 35004"/>
                <a:gd name="f412" fmla="val 231542"/>
                <a:gd name="f413" fmla="val 31523"/>
                <a:gd name="f414" fmla="val 221392"/>
                <a:gd name="f415" fmla="val 25261"/>
                <a:gd name="f416" fmla="val 208864"/>
                <a:gd name="f417" fmla="val 26095"/>
                <a:gd name="f418" fmla="val 199763"/>
                <a:gd name="f419" fmla="val 32668"/>
                <a:gd name="f420" fmla="val 194721"/>
                <a:gd name="f421" fmla="val 27952"/>
                <a:gd name="f422" fmla="val 189842"/>
                <a:gd name="f423" fmla="val 24941"/>
                <a:gd name="f424" fmla="val 184271"/>
                <a:gd name="f425" fmla="val 23995"/>
                <a:gd name="f426" fmla="val 190632"/>
                <a:gd name="f427" fmla="val 62"/>
                <a:gd name="f428" fmla="val 300121"/>
                <a:gd name="f429" fmla="val 2329"/>
                <a:gd name="f430" fmla="val 391248"/>
                <a:gd name="f431" fmla="val 125645"/>
                <a:gd name="f432" fmla="val 309641"/>
                <a:gd name="f433" fmla="val 225160"/>
                <a:gd name="f434" fmla="val 282892"/>
                <a:gd name="f435" fmla="val 251229"/>
                <a:gd name="f436" fmla="val 279266"/>
                <a:gd name="f437" fmla="val 288859"/>
                <a:gd name="f438" fmla="val 302841"/>
                <a:gd name="f439" fmla="val 374772"/>
                <a:gd name="f440" fmla="val 121266"/>
                <a:gd name="f441" fmla="val 109025"/>
                <a:gd name="f442" fmla="val 322355"/>
                <a:gd name="f443" fmla="val 76580"/>
                <a:gd name="f444" fmla="val 333165"/>
                <a:gd name="f445" fmla="val 40716"/>
                <a:gd name="f446" fmla="val 329924"/>
                <a:gd name="f447" fmla="val 28778"/>
                <a:gd name="f448" fmla="val 318327"/>
                <a:gd name="f449" fmla="val 22923"/>
                <a:gd name="f450" fmla="val 311868"/>
                <a:gd name="f451" fmla="val 25422"/>
                <a:gd name="f452" fmla="val 291738"/>
                <a:gd name="f453" fmla="val 32859"/>
                <a:gd name="f454" fmla="val 276164"/>
                <a:gd name="f455" fmla="val 35235"/>
                <a:gd name="f456" fmla="val 270344"/>
                <a:gd name="f457" fmla="val 23179"/>
                <a:gd name="f458" fmla="val 268321"/>
                <a:gd name="f459" fmla="val 20618"/>
                <a:gd name="f460" fmla="val 259843"/>
                <a:gd name="f461" fmla="val 19440"/>
                <a:gd name="f462" fmla="val 251965"/>
                <a:gd name="f463" fmla="val 27377"/>
                <a:gd name="f464" fmla="val 251682"/>
                <a:gd name="f465" fmla="val 30757"/>
                <a:gd name="f466" fmla="val 247602"/>
                <a:gd name="f467" fmla="val 18516"/>
                <a:gd name="f468" fmla="val 238938"/>
                <a:gd name="f469" fmla="val 12669"/>
                <a:gd name="f470" fmla="val 232923"/>
                <a:gd name="f471" fmla="val 25811"/>
                <a:gd name="f472" fmla="val 221592"/>
                <a:gd name="f473" fmla="val 29458"/>
                <a:gd name="f474" fmla="val 212919"/>
                <a:gd name="f475" fmla="val 16679"/>
                <a:gd name="f476" fmla="val 208924"/>
                <a:gd name="f477" fmla="val 7006"/>
                <a:gd name="f478" fmla="val 203466"/>
                <a:gd name="f479" fmla="val 307"/>
                <a:gd name="f480" fmla="val 196983"/>
                <a:gd name="f481" fmla="+- 0 0 2572"/>
                <a:gd name="f482" fmla="val 186228"/>
                <a:gd name="f483" fmla="val 15339"/>
                <a:gd name="f484" fmla="val 171234"/>
                <a:gd name="f485" fmla="val 31089"/>
                <a:gd name="f486" fmla="val 151672"/>
                <a:gd name="f487" fmla="val 47602"/>
                <a:gd name="f488" fmla="val 132201"/>
                <a:gd name="f489" fmla="val 33821"/>
                <a:gd name="f490" fmla="val 117353"/>
                <a:gd name="f491" fmla="val 46470"/>
                <a:gd name="f492" fmla="val 75544"/>
                <a:gd name="f493" fmla="val 66559"/>
                <a:gd name="f494" fmla="val 23813"/>
                <a:gd name="f495" fmla="val 114124"/>
                <a:gd name="f496" fmla="+- 0 0 1423"/>
                <a:gd name="f497" fmla="*/ f0 1 341005"/>
                <a:gd name="f498" fmla="*/ f1 1 376812"/>
                <a:gd name="f499" fmla="+- f4 0 f2"/>
                <a:gd name="f500" fmla="+- f3 0 f2"/>
                <a:gd name="f501" fmla="*/ f500 1 341005"/>
                <a:gd name="f502" fmla="*/ f499 1 376812"/>
                <a:gd name="f503" fmla="*/ f2 1 f501"/>
                <a:gd name="f504" fmla="*/ f3 1 f501"/>
                <a:gd name="f505" fmla="*/ f2 1 f502"/>
                <a:gd name="f506" fmla="*/ f4 1 f502"/>
                <a:gd name="f507" fmla="*/ f503 f497 1"/>
                <a:gd name="f508" fmla="*/ f504 f497 1"/>
                <a:gd name="f509" fmla="*/ f506 f498 1"/>
                <a:gd name="f510" fmla="*/ f505 f498 1"/>
              </a:gdLst>
              <a:ahLst/>
              <a:cxnLst>
                <a:cxn ang="3cd4">
                  <a:pos x="hc" y="t"/>
                </a:cxn>
                <a:cxn ang="0">
                  <a:pos x="r" y="vc"/>
                </a:cxn>
                <a:cxn ang="cd4">
                  <a:pos x="hc" y="b"/>
                </a:cxn>
                <a:cxn ang="cd2">
                  <a:pos x="l" y="vc"/>
                </a:cxn>
              </a:cxnLst>
              <a:rect l="f507" t="f510" r="f508" b="f509"/>
              <a:pathLst>
                <a:path w="341005" h="376812">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39" y="f40"/>
                  </a:cubicBezTo>
                  <a:close/>
                  <a:moveTo>
                    <a:pt x="f41" y="f42"/>
                  </a:moveTo>
                  <a:cubicBezTo>
                    <a:pt x="f43" y="f44"/>
                    <a:pt x="f45" y="f46"/>
                    <a:pt x="f47" y="f48"/>
                  </a:cubicBezTo>
                  <a:lnTo>
                    <a:pt x="f49" y="f50"/>
                  </a:lnTo>
                  <a:cubicBezTo>
                    <a:pt x="f51" y="f52"/>
                    <a:pt x="f53" y="f54"/>
                    <a:pt x="f55" y="f56"/>
                  </a:cubicBezTo>
                  <a:cubicBezTo>
                    <a:pt x="f57" y="f58"/>
                    <a:pt x="f59" y="f60"/>
                    <a:pt x="f61" y="f62"/>
                  </a:cubicBezTo>
                  <a:lnTo>
                    <a:pt x="f63" y="f64"/>
                  </a:lnTo>
                  <a:cubicBezTo>
                    <a:pt x="f65" y="f66"/>
                    <a:pt x="f67" y="f68"/>
                    <a:pt x="f69" y="f70"/>
                  </a:cubicBezTo>
                  <a:lnTo>
                    <a:pt x="f71" y="f72"/>
                  </a:lnTo>
                  <a:cubicBezTo>
                    <a:pt x="f73" y="f74"/>
                    <a:pt x="f75" y="f76"/>
                    <a:pt x="f41" y="f42"/>
                  </a:cubicBezTo>
                  <a:close/>
                  <a:moveTo>
                    <a:pt x="f77" y="f78"/>
                  </a:moveTo>
                  <a:cubicBezTo>
                    <a:pt x="f79" y="f80"/>
                    <a:pt x="f81" y="f82"/>
                    <a:pt x="f83" y="f84"/>
                  </a:cubicBezTo>
                  <a:lnTo>
                    <a:pt x="f85" y="f86"/>
                  </a:lnTo>
                  <a:lnTo>
                    <a:pt x="f87" y="f88"/>
                  </a:lnTo>
                  <a:lnTo>
                    <a:pt x="f89" y="f90"/>
                  </a:ln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9" y="f150"/>
                    <a:pt x="f151" y="f152"/>
                  </a:cubicBezTo>
                  <a:lnTo>
                    <a:pt x="f153" y="f154"/>
                  </a:lnTo>
                  <a:cubicBezTo>
                    <a:pt x="f155" y="f156"/>
                    <a:pt x="f157" y="f158"/>
                    <a:pt x="f159" y="f160"/>
                  </a:cubicBezTo>
                  <a:cubicBezTo>
                    <a:pt x="f161" y="f162"/>
                    <a:pt x="f163" y="f164"/>
                    <a:pt x="f165" y="f166"/>
                  </a:cubicBezTo>
                  <a:lnTo>
                    <a:pt x="f167" y="f168"/>
                  </a:lnTo>
                  <a:cubicBezTo>
                    <a:pt x="f169" y="f170"/>
                    <a:pt x="f171" y="f172"/>
                    <a:pt x="f173" y="f174"/>
                  </a:cubicBezTo>
                  <a:lnTo>
                    <a:pt x="f175" y="f176"/>
                  </a:lnTo>
                  <a:lnTo>
                    <a:pt x="f177" y="f178"/>
                  </a:lnTo>
                  <a:lnTo>
                    <a:pt x="f179" y="f180"/>
                  </a:ln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lnTo>
                    <a:pt x="f205" y="f206"/>
                  </a:lnTo>
                  <a:cubicBezTo>
                    <a:pt x="f207" y="f208"/>
                    <a:pt x="f209" y="f210"/>
                    <a:pt x="f211" y="f212"/>
                  </a:cubicBezTo>
                  <a:cubicBezTo>
                    <a:pt x="f213" y="f214"/>
                    <a:pt x="f215" y="f216"/>
                    <a:pt x="f217" y="f218"/>
                  </a:cubicBezTo>
                  <a:lnTo>
                    <a:pt x="f219" y="f220"/>
                  </a:lnTo>
                  <a:cubicBezTo>
                    <a:pt x="f221" y="f222"/>
                    <a:pt x="f223" y="f224"/>
                    <a:pt x="f225" y="f226"/>
                  </a:cubicBezTo>
                  <a:lnTo>
                    <a:pt x="f227" y="f228"/>
                  </a:lnTo>
                  <a:cubicBezTo>
                    <a:pt x="f215" y="f229"/>
                    <a:pt x="f230" y="f231"/>
                    <a:pt x="f232" y="f233"/>
                  </a:cubicBezTo>
                  <a:cubicBezTo>
                    <a:pt x="f234" y="f235"/>
                    <a:pt x="f236" y="f237"/>
                    <a:pt x="f238" y="f239"/>
                  </a:cubicBezTo>
                  <a:cubicBezTo>
                    <a:pt x="f240" y="f241"/>
                    <a:pt x="f242" y="f243"/>
                    <a:pt x="f244" y="f245"/>
                  </a:cubicBezTo>
                  <a:cubicBezTo>
                    <a:pt x="f246" y="f247"/>
                    <a:pt x="f248" y="f249"/>
                    <a:pt x="f250" y="f251"/>
                  </a:cubicBezTo>
                  <a:lnTo>
                    <a:pt x="f252" y="f253"/>
                  </a:lnTo>
                  <a:cubicBezTo>
                    <a:pt x="f254" y="f255"/>
                    <a:pt x="f256" y="f257"/>
                    <a:pt x="f258" y="f259"/>
                  </a:cubicBezTo>
                  <a:cubicBezTo>
                    <a:pt x="f260" y="f261"/>
                    <a:pt x="f262" y="f263"/>
                    <a:pt x="f264" y="f265"/>
                  </a:cubicBezTo>
                  <a:cubicBezTo>
                    <a:pt x="f266" y="f267"/>
                    <a:pt x="f268" y="f269"/>
                    <a:pt x="f270" y="f271"/>
                  </a:cubicBezTo>
                  <a:lnTo>
                    <a:pt x="f272" y="f273"/>
                  </a:lnTo>
                  <a:cubicBezTo>
                    <a:pt x="f274" y="f275"/>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lnTo>
                    <a:pt x="f300" y="f301"/>
                  </a:ln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lnTo>
                    <a:pt x="f332" y="f333"/>
                  </a:lnTo>
                  <a:cubicBezTo>
                    <a:pt x="f334" y="f335"/>
                    <a:pt x="f336" y="f337"/>
                    <a:pt x="f338" y="f339"/>
                  </a:cubicBezTo>
                  <a:cubicBezTo>
                    <a:pt x="f340" y="f341"/>
                    <a:pt x="f342" y="f343"/>
                    <a:pt x="f344" y="f345"/>
                  </a:cubicBezTo>
                  <a:lnTo>
                    <a:pt x="f346" y="f347"/>
                  </a:lnTo>
                  <a:lnTo>
                    <a:pt x="f348" y="f349"/>
                  </a:lnTo>
                  <a:cubicBezTo>
                    <a:pt x="f350" y="f351"/>
                    <a:pt x="f352" y="f353"/>
                    <a:pt x="f354" y="f355"/>
                  </a:cubicBezTo>
                  <a:cubicBezTo>
                    <a:pt x="f356" y="f357"/>
                    <a:pt x="f358" y="f359"/>
                    <a:pt x="f360" y="f361"/>
                  </a:cubicBezTo>
                  <a:lnTo>
                    <a:pt x="f362" y="f363"/>
                  </a:lnTo>
                  <a:cubicBezTo>
                    <a:pt x="f364" y="f365"/>
                    <a:pt x="f366" y="f367"/>
                    <a:pt x="f368" y="f369"/>
                  </a:cubicBezTo>
                  <a:cubicBezTo>
                    <a:pt x="f370" y="f371"/>
                    <a:pt x="f372" y="f373"/>
                    <a:pt x="f374" y="f375"/>
                  </a:cubicBezTo>
                  <a:cubicBezTo>
                    <a:pt x="f376" y="f377"/>
                    <a:pt x="f378" y="f379"/>
                    <a:pt x="f380" y="f381"/>
                  </a:cubicBezTo>
                  <a:cubicBezTo>
                    <a:pt x="f382" y="f383"/>
                    <a:pt x="f384" y="f385"/>
                    <a:pt x="f386" y="f387"/>
                  </a:cubicBezTo>
                  <a:cubicBezTo>
                    <a:pt x="f388" y="f389"/>
                    <a:pt x="f390" y="f391"/>
                    <a:pt x="f392" y="f393"/>
                  </a:cubicBezTo>
                  <a:cubicBezTo>
                    <a:pt x="f394" y="f395"/>
                    <a:pt x="f396" y="f397"/>
                    <a:pt x="f398" y="f399"/>
                  </a:cubicBezTo>
                  <a:lnTo>
                    <a:pt x="f400" y="f401"/>
                  </a:lnTo>
                  <a:cubicBezTo>
                    <a:pt x="f402" y="f403"/>
                    <a:pt x="f404" y="f405"/>
                    <a:pt x="f406" y="f407"/>
                  </a:cubicBezTo>
                  <a:cubicBezTo>
                    <a:pt x="f408" y="f409"/>
                    <a:pt x="f410" y="f411"/>
                    <a:pt x="f412" y="f413"/>
                  </a:cubicBezTo>
                  <a:cubicBezTo>
                    <a:pt x="f414" y="f415"/>
                    <a:pt x="f416" y="f417"/>
                    <a:pt x="f418" y="f419"/>
                  </a:cubicBezTo>
                  <a:lnTo>
                    <a:pt x="f420" y="f421"/>
                  </a:lnTo>
                  <a:cubicBezTo>
                    <a:pt x="f422" y="f423"/>
                    <a:pt x="f424" y="f425"/>
                    <a:pt x="f77" y="f78"/>
                  </a:cubicBezTo>
                  <a:close/>
                  <a:moveTo>
                    <a:pt x="f426" y="f427"/>
                  </a:moveTo>
                  <a:cubicBezTo>
                    <a:pt x="f428" y="f429"/>
                    <a:pt x="f430" y="f431"/>
                    <a:pt x="f432" y="f433"/>
                  </a:cubicBezTo>
                  <a:cubicBezTo>
                    <a:pt x="f434" y="f435"/>
                    <a:pt x="f436" y="f437"/>
                    <a:pt x="f438" y="f439"/>
                  </a:cubicBezTo>
                  <a:lnTo>
                    <a:pt x="f440" y="f4"/>
                  </a:lnTo>
                  <a:lnTo>
                    <a:pt x="f441" y="f442"/>
                  </a:lnTo>
                  <a:cubicBezTo>
                    <a:pt x="f443" y="f444"/>
                    <a:pt x="f445" y="f446"/>
                    <a:pt x="f447" y="f448"/>
                  </a:cubicBezTo>
                  <a:cubicBezTo>
                    <a:pt x="f449" y="f450"/>
                    <a:pt x="f451" y="f452"/>
                    <a:pt x="f453" y="f454"/>
                  </a:cubicBezTo>
                  <a:cubicBezTo>
                    <a:pt x="f455" y="f456"/>
                    <a:pt x="f457" y="f458"/>
                    <a:pt x="f459" y="f460"/>
                  </a:cubicBezTo>
                  <a:cubicBezTo>
                    <a:pt x="f461" y="f462"/>
                    <a:pt x="f463" y="f464"/>
                    <a:pt x="f465" y="f466"/>
                  </a:cubicBezTo>
                  <a:lnTo>
                    <a:pt x="f467" y="f468"/>
                  </a:lnTo>
                  <a:cubicBezTo>
                    <a:pt x="f469" y="f470"/>
                    <a:pt x="f471" y="f472"/>
                    <a:pt x="f473" y="f474"/>
                  </a:cubicBezTo>
                  <a:cubicBezTo>
                    <a:pt x="f475" y="f476"/>
                    <a:pt x="f477" y="f478"/>
                    <a:pt x="f479" y="f480"/>
                  </a:cubicBezTo>
                  <a:cubicBezTo>
                    <a:pt x="f481" y="f482"/>
                    <a:pt x="f483" y="f484"/>
                    <a:pt x="f485" y="f486"/>
                  </a:cubicBezTo>
                  <a:cubicBezTo>
                    <a:pt x="f487" y="f488"/>
                    <a:pt x="f489" y="f490"/>
                    <a:pt x="f491" y="f492"/>
                  </a:cubicBezTo>
                  <a:cubicBezTo>
                    <a:pt x="f493" y="f494"/>
                    <a:pt x="f495" y="f496"/>
                    <a:pt x="f426" y="f427"/>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5" name="Oval 8">
              <a:extLst>
                <a:ext uri="{FF2B5EF4-FFF2-40B4-BE49-F238E27FC236}">
                  <a16:creationId xmlns:a16="http://schemas.microsoft.com/office/drawing/2014/main" id="{80DA747E-9D12-22AF-4944-2A1685E4E39A}"/>
                </a:ext>
              </a:extLst>
            </p:cNvPr>
            <p:cNvSpPr/>
            <p:nvPr/>
          </p:nvSpPr>
          <p:spPr>
            <a:xfrm>
              <a:off x="6965204" y="1671111"/>
              <a:ext cx="581787" cy="623264"/>
            </a:xfrm>
            <a:custGeom>
              <a:avLst/>
              <a:gdLst>
                <a:gd name="f0" fmla="val w"/>
                <a:gd name="f1" fmla="val h"/>
                <a:gd name="f2" fmla="val 0"/>
                <a:gd name="f3" fmla="val 3068057"/>
                <a:gd name="f4" fmla="val 3083879"/>
                <a:gd name="f5" fmla="val 1943022"/>
                <a:gd name="f6" fmla="val 2091435"/>
                <a:gd name="f7" fmla="val 2214809"/>
                <a:gd name="f8" fmla="val 107202"/>
                <a:gd name="f9" fmla="val 2232575"/>
                <a:gd name="f10" fmla="val 249298"/>
                <a:gd name="f11" fmla="val 2066806"/>
                <a:gd name="f12" fmla="val 323095"/>
                <a:gd name="f13" fmla="val 1966497"/>
                <a:gd name="f14" fmla="val 475331"/>
                <a:gd name="f15" fmla="val 1992863"/>
                <a:gd name="f16" fmla="val 623272"/>
                <a:gd name="f17" fmla="val 2032344"/>
                <a:gd name="f18" fmla="val 614884"/>
                <a:gd name="f19" fmla="val 2007703"/>
                <a:gd name="f20" fmla="val 472429"/>
                <a:gd name="f21" fmla="val 2119863"/>
                <a:gd name="f22" fmla="val 324636"/>
                <a:gd name="f23" fmla="val 2294697"/>
                <a:gd name="f24" fmla="val 266187"/>
                <a:gd name="f25" fmla="val 2304190"/>
                <a:gd name="f26" fmla="val 260641"/>
                <a:gd name="f27" fmla="val 2314409"/>
                <a:gd name="f28" fmla="val 260119"/>
                <a:gd name="f29" fmla="val 2324748"/>
                <a:gd name="f30" fmla="val 2491310"/>
                <a:gd name="f31" fmla="val 2626336"/>
                <a:gd name="f32" fmla="val 395145"/>
                <a:gd name="f33" fmla="val 561708"/>
                <a:gd name="f34" fmla="val 2609021"/>
                <a:gd name="f35" fmla="val 647481"/>
                <a:gd name="f36" fmla="val 656343"/>
                <a:gd name="f37" fmla="val 2762823"/>
                <a:gd name="f38" fmla="val 669742"/>
                <a:gd name="f39" fmla="val 2867295"/>
                <a:gd name="f40" fmla="val 786613"/>
                <a:gd name="f41" fmla="val 927882"/>
                <a:gd name="f42" fmla="val 2850464"/>
                <a:gd name="f43" fmla="val 1011252"/>
                <a:gd name="f44" fmla="val 2978255"/>
                <a:gd name="f45" fmla="val 1064152"/>
                <a:gd name="f46" fmla="val 1190111"/>
                <a:gd name="f47" fmla="val 1337042"/>
                <a:gd name="f48" fmla="val 1418703"/>
                <a:gd name="f49" fmla="val 3040320"/>
                <a:gd name="f50" fmla="val 1493884"/>
                <a:gd name="f51" fmla="val 2992210"/>
                <a:gd name="f52" fmla="val 1551889"/>
                <a:gd name="f53" fmla="val 2909241"/>
                <a:gd name="f54" fmla="val 1651289"/>
                <a:gd name="f55" fmla="val 2791782"/>
                <a:gd name="f56" fmla="val 1696238"/>
                <a:gd name="f57" fmla="val 2686704"/>
                <a:gd name="f58" fmla="val 1660749"/>
                <a:gd name="f59" fmla="val 2673794"/>
                <a:gd name="f60" fmla="val 1698968"/>
                <a:gd name="f61" fmla="val 2768232"/>
                <a:gd name="f62" fmla="val 1730865"/>
                <a:gd name="f63" fmla="val 2870956"/>
                <a:gd name="f64" fmla="val 1707121"/>
                <a:gd name="f65" fmla="val 2955415"/>
                <a:gd name="f66" fmla="val 1640323"/>
                <a:gd name="f67" fmla="val 2993943"/>
                <a:gd name="f68" fmla="val 1688574"/>
                <a:gd name="f69" fmla="val 3012247"/>
                <a:gd name="f70" fmla="val 1750635"/>
                <a:gd name="f71" fmla="val 1816968"/>
                <a:gd name="f72" fmla="val 1986406"/>
                <a:gd name="f73" fmla="val 2892829"/>
                <a:gd name="f74" fmla="val 2127952"/>
                <a:gd name="f75" fmla="val 2733451"/>
                <a:gd name="f76" fmla="val 2161496"/>
                <a:gd name="f77" fmla="val 2570803"/>
                <a:gd name="f78" fmla="val 2185843"/>
                <a:gd name="f79" fmla="val 2422847"/>
                <a:gd name="f80" fmla="val 2122052"/>
                <a:gd name="f81" fmla="val 2373218"/>
                <a:gd name="f82" fmla="val 2004561"/>
                <a:gd name="f83" fmla="val 2397575"/>
                <a:gd name="f84" fmla="val 1987765"/>
                <a:gd name="f85" fmla="val 2417022"/>
                <a:gd name="f86" fmla="val 1964396"/>
                <a:gd name="f87" fmla="val 2431421"/>
                <a:gd name="f88" fmla="val 1936987"/>
                <a:gd name="f89" fmla="val 2469123"/>
                <a:gd name="f90" fmla="val 1865220"/>
                <a:gd name="f91" fmla="val 2466430"/>
                <a:gd name="f92" fmla="val 1776674"/>
                <a:gd name="f93" fmla="val 2424327"/>
                <a:gd name="f94" fmla="val 1703750"/>
                <a:gd name="f95" fmla="val 2390880"/>
                <a:gd name="f96" fmla="val 1723060"/>
                <a:gd name="f97" fmla="val 2426033"/>
                <a:gd name="f98" fmla="val 1783948"/>
                <a:gd name="f99" fmla="val 2428758"/>
                <a:gd name="f100" fmla="val 1857660"/>
                <a:gd name="f101" fmla="val 2398065"/>
                <a:gd name="f102" fmla="val 1917447"/>
                <a:gd name="f103" fmla="val 2386618"/>
                <a:gd name="f104" fmla="val 1939743"/>
                <a:gd name="f105" fmla="val 2371177"/>
                <a:gd name="f106" fmla="val 1958844"/>
                <a:gd name="f107" fmla="val 2348681"/>
                <a:gd name="f108" fmla="val 1969064"/>
                <a:gd name="f109" fmla="val 2314536"/>
                <a:gd name="f110" fmla="val 1978212"/>
                <a:gd name="f111" fmla="val 2320989"/>
                <a:gd name="f112" fmla="val 1994504"/>
                <a:gd name="f113" fmla="val 2292439"/>
                <a:gd name="f114" fmla="val 2010252"/>
                <a:gd name="f115" fmla="val 2259301"/>
                <a:gd name="f116" fmla="val 2017439"/>
                <a:gd name="f117" fmla="val 2224883"/>
                <a:gd name="f118" fmla="val 2015050"/>
                <a:gd name="f119" fmla="val 2157880"/>
                <a:gd name="f120" fmla="val 2010397"/>
                <a:gd name="f121" fmla="val 2096183"/>
                <a:gd name="f122" fmla="val 1970105"/>
                <a:gd name="f123" fmla="val 2062112"/>
                <a:gd name="f124" fmla="val 1908746"/>
                <a:gd name="f125" fmla="val 2028307"/>
                <a:gd name="f126" fmla="val 1927422"/>
                <a:gd name="f127" fmla="val 2069101"/>
                <a:gd name="f128" fmla="val 2000945"/>
                <a:gd name="f129" fmla="val 2143517"/>
                <a:gd name="f130" fmla="val 2048870"/>
                <a:gd name="f131" fmla="val 2224395"/>
                <a:gd name="f132" fmla="val 2053708"/>
                <a:gd name="f133" fmla="val 2263912"/>
                <a:gd name="f134" fmla="val 2056070"/>
                <a:gd name="f135" fmla="val 2302036"/>
                <a:gd name="f136" fmla="val 2047984"/>
                <a:gd name="f137" fmla="val 2335071"/>
                <a:gd name="f138" fmla="val 2030056"/>
                <a:gd name="f139" fmla="val 2400196"/>
                <a:gd name="f140" fmla="val 2159379"/>
                <a:gd name="f141" fmla="val 2567325"/>
                <a:gd name="f142" fmla="val 2230480"/>
                <a:gd name="f143" fmla="val 2748680"/>
                <a:gd name="f144" fmla="val 2204554"/>
                <a:gd name="f145" fmla="val 2767068"/>
                <a:gd name="f146" fmla="val 2240602"/>
                <a:gd name="f147" fmla="val 2774723"/>
                <a:gd name="f148" fmla="val 2281713"/>
                <a:gd name="f149" fmla="val 2324613"/>
                <a:gd name="f150" fmla="val 2444667"/>
                <a:gd name="f151" fmla="val 2714770"/>
                <a:gd name="f152" fmla="val 2550720"/>
                <a:gd name="f153" fmla="val 2619461"/>
                <a:gd name="f154" fmla="val 2609132"/>
                <a:gd name="f155" fmla="val 2594093"/>
                <a:gd name="f156" fmla="val 2739763"/>
                <a:gd name="f157" fmla="val 2496512"/>
                <a:gd name="f158" fmla="val 2844553"/>
                <a:gd name="f159" fmla="val 2368919"/>
                <a:gd name="f160" fmla="val 2876858"/>
                <a:gd name="f161" fmla="val 2184369"/>
                <a:gd name="f162" fmla="val 2908073"/>
                <a:gd name="f163" fmla="val 2016372"/>
                <a:gd name="f164" fmla="val 2826285"/>
                <a:gd name="f165" fmla="val 1978290"/>
                <a:gd name="f166" fmla="val 2684161"/>
                <a:gd name="f167" fmla="val 1939323"/>
                <a:gd name="f168" fmla="val 2694602"/>
                <a:gd name="f169" fmla="val 1970494"/>
                <a:gd name="f170" fmla="val 2810931"/>
                <a:gd name="f171" fmla="val 2075973"/>
                <a:gd name="f172" fmla="val 2892306"/>
                <a:gd name="f173" fmla="val 2210223"/>
                <a:gd name="f174" fmla="val 2912307"/>
                <a:gd name="f175" fmla="val 2165434"/>
                <a:gd name="f176" fmla="val 3014618"/>
                <a:gd name="f177" fmla="val 2062317"/>
                <a:gd name="f178" fmla="val 1804718"/>
                <a:gd name="f179" fmla="val 1736151"/>
                <a:gd name="f180" fmla="val 2990782"/>
                <a:gd name="f181" fmla="val 1657612"/>
                <a:gd name="f182" fmla="val 2862428"/>
                <a:gd name="f183" fmla="val 1632100"/>
                <a:gd name="f184" fmla="val 2775963"/>
                <a:gd name="f185" fmla="val 1598588"/>
                <a:gd name="f186" fmla="val 2449530"/>
                <a:gd name="f187" fmla="val 1653064"/>
                <a:gd name="f188" fmla="val 2147091"/>
                <a:gd name="f189" fmla="val 1775302"/>
                <a:gd name="f190" fmla="val 2294672"/>
                <a:gd name="f191" fmla="val 1947360"/>
                <a:gd name="f192" fmla="val 2360889"/>
                <a:gd name="f193" fmla="val 2101389"/>
                <a:gd name="f194" fmla="val 2319520"/>
                <a:gd name="f195" fmla="val 2085913"/>
                <a:gd name="f196" fmla="val 2268654"/>
                <a:gd name="f197" fmla="val 1935632"/>
                <a:gd name="f198" fmla="val 2308197"/>
                <a:gd name="f199" fmla="val 1765039"/>
                <a:gd name="f200" fmla="val 2228547"/>
                <a:gd name="f201" fmla="val 1652548"/>
                <a:gd name="f202" fmla="val 2065927"/>
                <a:gd name="f203" fmla="val 1594744"/>
                <a:gd name="f204" fmla="val 1988631"/>
                <a:gd name="f205" fmla="val 1552933"/>
                <a:gd name="f206" fmla="val 1543383"/>
                <a:gd name="f207" fmla="val 1647107"/>
                <a:gd name="f208" fmla="val 1210118"/>
                <a:gd name="f209" fmla="val 1757451"/>
                <a:gd name="f210" fmla="val 1073526"/>
                <a:gd name="f211" fmla="val 1924310"/>
                <a:gd name="f212" fmla="val 1023711"/>
                <a:gd name="f213" fmla="val 2044795"/>
                <a:gd name="f214" fmla="val 1095494"/>
                <a:gd name="f215" fmla="val 2046624"/>
                <a:gd name="f216" fmla="val 1092427"/>
                <a:gd name="f217" fmla="val 2044963"/>
                <a:gd name="f218" fmla="val 1115904"/>
                <a:gd name="f219" fmla="val 2049817"/>
                <a:gd name="f220" fmla="val 1139574"/>
                <a:gd name="f221" fmla="val 2059741"/>
                <a:gd name="f222" fmla="val 1162003"/>
                <a:gd name="f223" fmla="val 2085174"/>
                <a:gd name="f224" fmla="val 1219476"/>
                <a:gd name="f225" fmla="val 2140055"/>
                <a:gd name="f226" fmla="val 1259997"/>
                <a:gd name="f227" fmla="val 2204060"/>
                <a:gd name="f228" fmla="val 1268556"/>
                <a:gd name="f229" fmla="val 2208020"/>
                <a:gd name="f230" fmla="val 1238949"/>
                <a:gd name="f231" fmla="val 2154665"/>
                <a:gd name="f232" fmla="val 1231814"/>
                <a:gd name="f233" fmla="val 2108853"/>
                <a:gd name="f234" fmla="val 1198319"/>
                <a:gd name="f235" fmla="val 2087448"/>
                <a:gd name="f236" fmla="val 1150798"/>
                <a:gd name="f237" fmla="val 2064784"/>
                <a:gd name="f238" fmla="val 1100476"/>
                <a:gd name="f239" fmla="val 2073123"/>
                <a:gd name="f240" fmla="val 1042569"/>
                <a:gd name="f241" fmla="val 2109077"/>
                <a:gd name="f242" fmla="val 1000639"/>
                <a:gd name="f243" fmla="val 2142987"/>
                <a:gd name="f244" fmla="val 961090"/>
                <a:gd name="f245" fmla="val 2196315"/>
                <a:gd name="f246" fmla="val 941798"/>
                <a:gd name="f247" fmla="val 2249471"/>
                <a:gd name="f248" fmla="val 949847"/>
                <a:gd name="f249" fmla="val 2253988"/>
                <a:gd name="f250" fmla="val 920317"/>
                <a:gd name="f251" fmla="val 2190211"/>
                <a:gd name="f252" fmla="val 910645"/>
                <a:gd name="f253" fmla="val 2126205"/>
                <a:gd name="f254" fmla="val 934132"/>
                <a:gd name="f255" fmla="val 2085632"/>
                <a:gd name="f256" fmla="val 982099"/>
                <a:gd name="f257" fmla="val 2052614"/>
                <a:gd name="f258" fmla="val 1055246"/>
                <a:gd name="f259" fmla="val 1928226"/>
                <a:gd name="f260" fmla="val 988072"/>
                <a:gd name="f261" fmla="val 1765306"/>
                <a:gd name="f262" fmla="val 1028878"/>
                <a:gd name="f263" fmla="val 1646726"/>
                <a:gd name="f264" fmla="val 1149851"/>
                <a:gd name="f265" fmla="val 1576863"/>
                <a:gd name="f266" fmla="val 1018908"/>
                <a:gd name="f267" fmla="val 1584053"/>
                <a:gd name="f268" fmla="val 461235"/>
                <a:gd name="f269" fmla="val 1633436"/>
                <a:gd name="f270" fmla="val 269593"/>
                <a:gd name="f271" fmla="val 1697428"/>
                <a:gd name="f272" fmla="val 119029"/>
                <a:gd name="f273" fmla="val 1776459"/>
                <a:gd name="f274" fmla="val 1125035"/>
                <a:gd name="f275" fmla="val 1263339"/>
                <a:gd name="f276" fmla="val 1331906"/>
                <a:gd name="f277" fmla="val 93097"/>
                <a:gd name="f278" fmla="val 1410445"/>
                <a:gd name="f279" fmla="val 221451"/>
                <a:gd name="f280" fmla="val 1435957"/>
                <a:gd name="f281" fmla="val 307916"/>
                <a:gd name="f282" fmla="val 1469469"/>
                <a:gd name="f283" fmla="val 634350"/>
                <a:gd name="f284" fmla="val 1414993"/>
                <a:gd name="f285" fmla="val 936788"/>
                <a:gd name="f286" fmla="val 1292755"/>
                <a:gd name="f287" fmla="val 789207"/>
                <a:gd name="f288" fmla="val 1120697"/>
                <a:gd name="f289" fmla="val 722990"/>
                <a:gd name="f290" fmla="val 966668"/>
                <a:gd name="f291" fmla="val 764359"/>
                <a:gd name="f292" fmla="val 982144"/>
                <a:gd name="f293" fmla="val 815225"/>
                <a:gd name="f294" fmla="val 1132425"/>
                <a:gd name="f295" fmla="val 775682"/>
                <a:gd name="f296" fmla="val 1303018"/>
                <a:gd name="f297" fmla="val 855332"/>
                <a:gd name="f298" fmla="val 1415509"/>
                <a:gd name="f299" fmla="val 1017952"/>
                <a:gd name="f300" fmla="val 1473313"/>
                <a:gd name="f301" fmla="val 1095249"/>
                <a:gd name="f302" fmla="val 1515123"/>
                <a:gd name="f303" fmla="val 1540497"/>
                <a:gd name="f304" fmla="val 1420950"/>
                <a:gd name="f305" fmla="val 1873762"/>
                <a:gd name="f306" fmla="val 1310606"/>
                <a:gd name="f307" fmla="val 2010353"/>
                <a:gd name="f308" fmla="val 1143747"/>
                <a:gd name="f309" fmla="val 2060168"/>
                <a:gd name="f310" fmla="val 1023262"/>
                <a:gd name="f311" fmla="val 1988385"/>
                <a:gd name="f312" fmla="val 1021433"/>
                <a:gd name="f313" fmla="val 1991453"/>
                <a:gd name="f314" fmla="val 1023094"/>
                <a:gd name="f315" fmla="val 1967976"/>
                <a:gd name="f316" fmla="val 1018240"/>
                <a:gd name="f317" fmla="val 1944306"/>
                <a:gd name="f318" fmla="val 1008316"/>
                <a:gd name="f319" fmla="val 1921877"/>
                <a:gd name="f320" fmla="val 982883"/>
                <a:gd name="f321" fmla="val 1864403"/>
                <a:gd name="f322" fmla="val 928002"/>
                <a:gd name="f323" fmla="val 1823883"/>
                <a:gd name="f324" fmla="val 863997"/>
                <a:gd name="f325" fmla="val 1815323"/>
                <a:gd name="f326" fmla="val 860037"/>
                <a:gd name="f327" fmla="val 1844930"/>
                <a:gd name="f328" fmla="val 913392"/>
                <a:gd name="f329" fmla="val 1852066"/>
                <a:gd name="f330" fmla="val 959204"/>
                <a:gd name="f331" fmla="val 1885560"/>
                <a:gd name="f332" fmla="val 980609"/>
                <a:gd name="f333" fmla="val 1933082"/>
                <a:gd name="f334" fmla="val 1003273"/>
                <a:gd name="f335" fmla="val 1983404"/>
                <a:gd name="f336" fmla="val 994934"/>
                <a:gd name="f337" fmla="val 2041310"/>
                <a:gd name="f338" fmla="val 958980"/>
                <a:gd name="f339" fmla="val 2083241"/>
                <a:gd name="f340" fmla="val 925070"/>
                <a:gd name="f341" fmla="val 2122789"/>
                <a:gd name="f342" fmla="val 871742"/>
                <a:gd name="f343" fmla="val 2142082"/>
                <a:gd name="f344" fmla="val 818586"/>
                <a:gd name="f345" fmla="val 2134033"/>
                <a:gd name="f346" fmla="val 814069"/>
                <a:gd name="f347" fmla="val 2163562"/>
                <a:gd name="f348" fmla="val 877846"/>
                <a:gd name="f349" fmla="val 2173235"/>
                <a:gd name="f350" fmla="val 941852"/>
                <a:gd name="f351" fmla="val 2149747"/>
                <a:gd name="f352" fmla="val 982425"/>
                <a:gd name="f353" fmla="val 2101780"/>
                <a:gd name="f354" fmla="val 1015443"/>
                <a:gd name="f355" fmla="val 2028633"/>
                <a:gd name="f356" fmla="val 1139831"/>
                <a:gd name="f357" fmla="val 2095808"/>
                <a:gd name="f358" fmla="val 1302751"/>
                <a:gd name="f359" fmla="val 2055001"/>
                <a:gd name="f360" fmla="val 1421331"/>
                <a:gd name="f361" fmla="val 1934029"/>
                <a:gd name="f362" fmla="val 1491194"/>
                <a:gd name="f363" fmla="val 2064971"/>
                <a:gd name="f364" fmla="val 1484003"/>
                <a:gd name="f365" fmla="val 2622644"/>
                <a:gd name="f366" fmla="val 1434621"/>
                <a:gd name="f367" fmla="val 2814287"/>
                <a:gd name="f368" fmla="val 1370629"/>
                <a:gd name="f369" fmla="val 2964850"/>
                <a:gd name="f370" fmla="val 1291598"/>
                <a:gd name="f371" fmla="val 976622"/>
                <a:gd name="f372" fmla="val 853248"/>
                <a:gd name="f373" fmla="val 2976677"/>
                <a:gd name="f374" fmla="val 835482"/>
                <a:gd name="f375" fmla="val 2834581"/>
                <a:gd name="f376" fmla="val 1001251"/>
                <a:gd name="f377" fmla="val 2760784"/>
                <a:gd name="f378" fmla="val 1101560"/>
                <a:gd name="f379" fmla="val 2608549"/>
                <a:gd name="f380" fmla="val 1075194"/>
                <a:gd name="f381" fmla="val 2460607"/>
                <a:gd name="f382" fmla="val 1035713"/>
                <a:gd name="f383" fmla="val 2468996"/>
                <a:gd name="f384" fmla="val 1060354"/>
                <a:gd name="f385" fmla="val 2611450"/>
                <a:gd name="f386" fmla="val 948194"/>
                <a:gd name="f387" fmla="val 2759243"/>
                <a:gd name="f388" fmla="val 773360"/>
                <a:gd name="f389" fmla="val 2817692"/>
                <a:gd name="f390" fmla="val 763867"/>
                <a:gd name="f391" fmla="val 2823239"/>
                <a:gd name="f392" fmla="val 753648"/>
                <a:gd name="f393" fmla="val 2823760"/>
                <a:gd name="f394" fmla="val 743309"/>
                <a:gd name="f395" fmla="val 576747"/>
                <a:gd name="f396" fmla="val 441721"/>
                <a:gd name="f397" fmla="val 2688734"/>
                <a:gd name="f398" fmla="val 2522172"/>
                <a:gd name="f399" fmla="val 459036"/>
                <a:gd name="f400" fmla="val 2436399"/>
                <a:gd name="f401" fmla="val 2427537"/>
                <a:gd name="f402" fmla="val 305234"/>
                <a:gd name="f403" fmla="val 2414137"/>
                <a:gd name="f404" fmla="val 200762"/>
                <a:gd name="f405" fmla="val 2297266"/>
                <a:gd name="f406" fmla="val 2155997"/>
                <a:gd name="f407" fmla="val 217593"/>
                <a:gd name="f408" fmla="val 2072628"/>
                <a:gd name="f409" fmla="val 89802"/>
                <a:gd name="f410" fmla="val 2019727"/>
                <a:gd name="f411" fmla="val 1893768"/>
                <a:gd name="f412" fmla="val 1746838"/>
                <a:gd name="f413" fmla="val 1665177"/>
                <a:gd name="f414" fmla="val 27737"/>
                <a:gd name="f415" fmla="val 1589996"/>
                <a:gd name="f416" fmla="val 75847"/>
                <a:gd name="f417" fmla="val 1531990"/>
                <a:gd name="f418" fmla="val 158816"/>
                <a:gd name="f419" fmla="val 1432590"/>
                <a:gd name="f420" fmla="val 276275"/>
                <a:gd name="f421" fmla="val 1387641"/>
                <a:gd name="f422" fmla="val 381353"/>
                <a:gd name="f423" fmla="val 1423131"/>
                <a:gd name="f424" fmla="val 394263"/>
                <a:gd name="f425" fmla="val 1384911"/>
                <a:gd name="f426" fmla="val 299825"/>
                <a:gd name="f427" fmla="val 1353014"/>
                <a:gd name="f428" fmla="val 197101"/>
                <a:gd name="f429" fmla="val 1376758"/>
                <a:gd name="f430" fmla="val 112642"/>
                <a:gd name="f431" fmla="val 1443556"/>
                <a:gd name="f432" fmla="val 74114"/>
                <a:gd name="f433" fmla="val 1395305"/>
                <a:gd name="f434" fmla="val 55810"/>
                <a:gd name="f435" fmla="val 1333244"/>
                <a:gd name="f436" fmla="val 1266911"/>
                <a:gd name="f437" fmla="val 1097473"/>
                <a:gd name="f438" fmla="val 175228"/>
                <a:gd name="f439" fmla="val 955927"/>
                <a:gd name="f440" fmla="val 334606"/>
                <a:gd name="f441" fmla="val 922383"/>
                <a:gd name="f442" fmla="val 497254"/>
                <a:gd name="f443" fmla="val 898036"/>
                <a:gd name="f444" fmla="val 645210"/>
                <a:gd name="f445" fmla="val 961827"/>
                <a:gd name="f446" fmla="val 694839"/>
                <a:gd name="f447" fmla="val 1079319"/>
                <a:gd name="f448" fmla="val 670482"/>
                <a:gd name="f449" fmla="val 1096114"/>
                <a:gd name="f450" fmla="val 651035"/>
                <a:gd name="f451" fmla="val 1119484"/>
                <a:gd name="f452" fmla="val 636636"/>
                <a:gd name="f453" fmla="val 1146893"/>
                <a:gd name="f454" fmla="val 598934"/>
                <a:gd name="f455" fmla="val 1218660"/>
                <a:gd name="f456" fmla="val 601627"/>
                <a:gd name="f457" fmla="val 1307205"/>
                <a:gd name="f458" fmla="val 643730"/>
                <a:gd name="f459" fmla="val 1380130"/>
                <a:gd name="f460" fmla="val 677177"/>
                <a:gd name="f461" fmla="val 1360819"/>
                <a:gd name="f462" fmla="val 642024"/>
                <a:gd name="f463" fmla="val 1299932"/>
                <a:gd name="f464" fmla="val 639299"/>
                <a:gd name="f465" fmla="val 1226219"/>
                <a:gd name="f466" fmla="val 669992"/>
                <a:gd name="f467" fmla="val 1166433"/>
                <a:gd name="f468" fmla="val 681439"/>
                <a:gd name="f469" fmla="val 1144136"/>
                <a:gd name="f470" fmla="val 696880"/>
                <a:gd name="f471" fmla="val 1125036"/>
                <a:gd name="f472" fmla="val 719376"/>
                <a:gd name="f473" fmla="val 1114815"/>
                <a:gd name="f474" fmla="val 753521"/>
                <a:gd name="f475" fmla="val 1105667"/>
                <a:gd name="f476" fmla="val 747068"/>
                <a:gd name="f477" fmla="val 1089375"/>
                <a:gd name="f478" fmla="val 775618"/>
                <a:gd name="f479" fmla="val 1073627"/>
                <a:gd name="f480" fmla="val 808756"/>
                <a:gd name="f481" fmla="val 1066440"/>
                <a:gd name="f482" fmla="val 843174"/>
                <a:gd name="f483" fmla="val 1068829"/>
                <a:gd name="f484" fmla="val 910177"/>
                <a:gd name="f485" fmla="val 1073482"/>
                <a:gd name="f486" fmla="val 971874"/>
                <a:gd name="f487" fmla="val 1113774"/>
                <a:gd name="f488" fmla="val 1005945"/>
                <a:gd name="f489" fmla="val 1175134"/>
                <a:gd name="f490" fmla="val 1039750"/>
                <a:gd name="f491" fmla="val 1156458"/>
                <a:gd name="f492" fmla="val 998956"/>
                <a:gd name="f493" fmla="val 1082934"/>
                <a:gd name="f494" fmla="val 924540"/>
                <a:gd name="f495" fmla="val 1035010"/>
                <a:gd name="f496" fmla="val 843662"/>
                <a:gd name="f497" fmla="val 1030172"/>
                <a:gd name="f498" fmla="val 804145"/>
                <a:gd name="f499" fmla="val 1027809"/>
                <a:gd name="f500" fmla="val 766021"/>
                <a:gd name="f501" fmla="val 1035895"/>
                <a:gd name="f502" fmla="val 732986"/>
                <a:gd name="f503" fmla="val 1053824"/>
                <a:gd name="f504" fmla="val 667861"/>
                <a:gd name="f505" fmla="val 924500"/>
                <a:gd name="f506" fmla="val 500732"/>
                <a:gd name="f507" fmla="val 853399"/>
                <a:gd name="f508" fmla="val 319377"/>
                <a:gd name="f509" fmla="val 879325"/>
                <a:gd name="f510" fmla="val 300989"/>
                <a:gd name="f511" fmla="val 843277"/>
                <a:gd name="f512" fmla="val 293334"/>
                <a:gd name="f513" fmla="val 802167"/>
                <a:gd name="f514" fmla="val 759266"/>
                <a:gd name="f515" fmla="val 639212"/>
                <a:gd name="f516" fmla="val 353287"/>
                <a:gd name="f517" fmla="val 533159"/>
                <a:gd name="f518" fmla="val 448596"/>
                <a:gd name="f519" fmla="val 474747"/>
                <a:gd name="f520" fmla="val 473964"/>
                <a:gd name="f521" fmla="val 344116"/>
                <a:gd name="f522" fmla="val 571545"/>
                <a:gd name="f523" fmla="val 239326"/>
                <a:gd name="f524" fmla="val 699138"/>
                <a:gd name="f525" fmla="val 207021"/>
                <a:gd name="f526" fmla="val 883688"/>
                <a:gd name="f527" fmla="val 175806"/>
                <a:gd name="f528" fmla="val 1051685"/>
                <a:gd name="f529" fmla="val 257594"/>
                <a:gd name="f530" fmla="val 1089767"/>
                <a:gd name="f531" fmla="val 399718"/>
                <a:gd name="f532" fmla="val 1128734"/>
                <a:gd name="f533" fmla="val 389277"/>
                <a:gd name="f534" fmla="val 1097563"/>
                <a:gd name="f535" fmla="val 272948"/>
                <a:gd name="f536" fmla="val 992084"/>
                <a:gd name="f537" fmla="val 191573"/>
                <a:gd name="f538" fmla="val 857834"/>
                <a:gd name="f539" fmla="val 171572"/>
                <a:gd name="f540" fmla="val 902623"/>
                <a:gd name="f541" fmla="val 69261"/>
                <a:gd name="f542" fmla="val 1005740"/>
                <a:gd name="f543" fmla="*/ f0 1 3068057"/>
                <a:gd name="f544" fmla="*/ f1 1 3083879"/>
                <a:gd name="f545" fmla="+- f4 0 f2"/>
                <a:gd name="f546" fmla="+- f3 0 f2"/>
                <a:gd name="f547" fmla="*/ f546 1 3068057"/>
                <a:gd name="f548" fmla="*/ f545 1 3083879"/>
                <a:gd name="f549" fmla="*/ f2 1 f547"/>
                <a:gd name="f550" fmla="*/ f3 1 f547"/>
                <a:gd name="f551" fmla="*/ f2 1 f548"/>
                <a:gd name="f552" fmla="*/ f4 1 f548"/>
                <a:gd name="f553" fmla="*/ f549 f543 1"/>
                <a:gd name="f554" fmla="*/ f550 f543 1"/>
                <a:gd name="f555" fmla="*/ f552 f544 1"/>
                <a:gd name="f556" fmla="*/ f551 f544 1"/>
              </a:gdLst>
              <a:ahLst/>
              <a:cxnLst>
                <a:cxn ang="3cd4">
                  <a:pos x="hc" y="t"/>
                </a:cxn>
                <a:cxn ang="0">
                  <a:pos x="r" y="vc"/>
                </a:cxn>
                <a:cxn ang="cd4">
                  <a:pos x="hc" y="b"/>
                </a:cxn>
                <a:cxn ang="cd2">
                  <a:pos x="l" y="vc"/>
                </a:cxn>
              </a:cxnLst>
              <a:rect l="f553" t="f556" r="f554" b="f555"/>
              <a:pathLst>
                <a:path w="3068057" h="3083879">
                  <a:moveTo>
                    <a:pt x="f5" y="f2"/>
                  </a:moveTo>
                  <a:cubicBezTo>
                    <a:pt x="f6" y="f2"/>
                    <a:pt x="f7" y="f8"/>
                    <a:pt x="f9" y="f10"/>
                  </a:cubicBezTo>
                  <a:cubicBezTo>
                    <a:pt x="f11" y="f12"/>
                    <a:pt x="f13" y="f14"/>
                    <a:pt x="f15" y="f16"/>
                  </a:cubicBezTo>
                  <a:lnTo>
                    <a:pt x="f17" y="f18"/>
                  </a:lnTo>
                  <a:cubicBezTo>
                    <a:pt x="f19" y="f20"/>
                    <a:pt x="f21" y="f22"/>
                    <a:pt x="f23" y="f24"/>
                  </a:cubicBezTo>
                  <a:cubicBezTo>
                    <a:pt x="f25" y="f26"/>
                    <a:pt x="f27" y="f28"/>
                    <a:pt x="f29" y="f28"/>
                  </a:cubicBezTo>
                  <a:cubicBezTo>
                    <a:pt x="f30" y="f28"/>
                    <a:pt x="f31" y="f32"/>
                    <a:pt x="f31" y="f33"/>
                  </a:cubicBezTo>
                  <a:lnTo>
                    <a:pt x="f34" y="f35"/>
                  </a:lnTo>
                  <a:lnTo>
                    <a:pt x="f31" y="f35"/>
                  </a:lnTo>
                  <a:lnTo>
                    <a:pt x="f31" y="f36"/>
                  </a:lnTo>
                  <a:cubicBezTo>
                    <a:pt x="f37" y="f38"/>
                    <a:pt x="f39" y="f40"/>
                    <a:pt x="f39" y="f41"/>
                  </a:cubicBezTo>
                  <a:lnTo>
                    <a:pt x="f42" y="f43"/>
                  </a:lnTo>
                  <a:cubicBezTo>
                    <a:pt x="f44" y="f45"/>
                    <a:pt x="f3" y="f46"/>
                    <a:pt x="f3" y="f47"/>
                  </a:cubicBezTo>
                  <a:cubicBezTo>
                    <a:pt x="f3" y="f48"/>
                    <a:pt x="f49" y="f50"/>
                    <a:pt x="f51" y="f52"/>
                  </a:cubicBezTo>
                  <a:cubicBezTo>
                    <a:pt x="f53" y="f54"/>
                    <a:pt x="f55" y="f56"/>
                    <a:pt x="f57" y="f58"/>
                  </a:cubicBezTo>
                  <a:lnTo>
                    <a:pt x="f59" y="f60"/>
                  </a:lnTo>
                  <a:cubicBezTo>
                    <a:pt x="f61" y="f62"/>
                    <a:pt x="f63" y="f64"/>
                    <a:pt x="f65" y="f66"/>
                  </a:cubicBezTo>
                  <a:cubicBezTo>
                    <a:pt x="f67" y="f68"/>
                    <a:pt x="f69" y="f70"/>
                    <a:pt x="f69" y="f71"/>
                  </a:cubicBezTo>
                  <a:cubicBezTo>
                    <a:pt x="f69" y="f72"/>
                    <a:pt x="f73" y="f74"/>
                    <a:pt x="f75" y="f76"/>
                  </a:cubicBezTo>
                  <a:cubicBezTo>
                    <a:pt x="f77" y="f78"/>
                    <a:pt x="f79" y="f80"/>
                    <a:pt x="f81" y="f82"/>
                  </a:cubicBezTo>
                  <a:cubicBezTo>
                    <a:pt x="f83" y="f84"/>
                    <a:pt x="f85" y="f86"/>
                    <a:pt x="f87" y="f88"/>
                  </a:cubicBezTo>
                  <a:cubicBezTo>
                    <a:pt x="f89" y="f90"/>
                    <a:pt x="f91" y="f92"/>
                    <a:pt x="f93" y="f94"/>
                  </a:cubicBezTo>
                  <a:lnTo>
                    <a:pt x="f95" y="f96"/>
                  </a:lnTo>
                  <a:cubicBezTo>
                    <a:pt x="f97" y="f98"/>
                    <a:pt x="f99" y="f100"/>
                    <a:pt x="f101" y="f102"/>
                  </a:cubicBezTo>
                  <a:cubicBezTo>
                    <a:pt x="f103" y="f104"/>
                    <a:pt x="f105" y="f106"/>
                    <a:pt x="f107" y="f108"/>
                  </a:cubicBezTo>
                  <a:lnTo>
                    <a:pt x="f109" y="f110"/>
                  </a:lnTo>
                  <a:lnTo>
                    <a:pt x="f111" y="f112"/>
                  </a:lnTo>
                  <a:cubicBezTo>
                    <a:pt x="f113" y="f114"/>
                    <a:pt x="f115" y="f116"/>
                    <a:pt x="f117" y="f118"/>
                  </a:cubicBezTo>
                  <a:cubicBezTo>
                    <a:pt x="f119" y="f120"/>
                    <a:pt x="f121" y="f122"/>
                    <a:pt x="f123" y="f124"/>
                  </a:cubicBezTo>
                  <a:lnTo>
                    <a:pt x="f125" y="f126"/>
                  </a:lnTo>
                  <a:cubicBezTo>
                    <a:pt x="f127" y="f128"/>
                    <a:pt x="f129" y="f130"/>
                    <a:pt x="f131" y="f132"/>
                  </a:cubicBezTo>
                  <a:cubicBezTo>
                    <a:pt x="f133" y="f134"/>
                    <a:pt x="f135" y="f136"/>
                    <a:pt x="f137" y="f138"/>
                  </a:cubicBezTo>
                  <a:cubicBezTo>
                    <a:pt x="f139" y="f140"/>
                    <a:pt x="f141" y="f142"/>
                    <a:pt x="f143" y="f144"/>
                  </a:cubicBezTo>
                  <a:cubicBezTo>
                    <a:pt x="f145" y="f146"/>
                    <a:pt x="f147" y="f148"/>
                    <a:pt x="f147" y="f149"/>
                  </a:cubicBezTo>
                  <a:cubicBezTo>
                    <a:pt x="f147" y="f150"/>
                    <a:pt x="f151" y="f152"/>
                    <a:pt x="f153" y="f154"/>
                  </a:cubicBezTo>
                  <a:cubicBezTo>
                    <a:pt x="f155" y="f156"/>
                    <a:pt x="f157" y="f158"/>
                    <a:pt x="f159" y="f160"/>
                  </a:cubicBezTo>
                  <a:cubicBezTo>
                    <a:pt x="f161" y="f162"/>
                    <a:pt x="f163" y="f164"/>
                    <a:pt x="f165" y="f166"/>
                  </a:cubicBezTo>
                  <a:lnTo>
                    <a:pt x="f167" y="f168"/>
                  </a:lnTo>
                  <a:cubicBezTo>
                    <a:pt x="f169" y="f170"/>
                    <a:pt x="f171" y="f172"/>
                    <a:pt x="f173" y="f174"/>
                  </a:cubicBezTo>
                  <a:cubicBezTo>
                    <a:pt x="f175" y="f176"/>
                    <a:pt x="f177" y="f4"/>
                    <a:pt x="f5" y="f4"/>
                  </a:cubicBezTo>
                  <a:cubicBezTo>
                    <a:pt x="f178" y="f4"/>
                    <a:pt x="f179" y="f180"/>
                    <a:pt x="f181" y="f182"/>
                  </a:cubicBezTo>
                  <a:cubicBezTo>
                    <a:pt x="f183" y="f184"/>
                    <a:pt x="f185" y="f186"/>
                    <a:pt x="f187" y="f188"/>
                  </a:cubicBezTo>
                  <a:cubicBezTo>
                    <a:pt x="f189" y="f190"/>
                    <a:pt x="f191" y="f192"/>
                    <a:pt x="f193" y="f194"/>
                  </a:cubicBezTo>
                  <a:lnTo>
                    <a:pt x="f195" y="f196"/>
                  </a:lnTo>
                  <a:cubicBezTo>
                    <a:pt x="f197" y="f198"/>
                    <a:pt x="f199" y="f200"/>
                    <a:pt x="f201" y="f202"/>
                  </a:cubicBezTo>
                  <a:cubicBezTo>
                    <a:pt x="f203" y="f204"/>
                    <a:pt x="f205" y="f206"/>
                    <a:pt x="f207" y="f208"/>
                  </a:cubicBezTo>
                  <a:cubicBezTo>
                    <a:pt x="f209" y="f210"/>
                    <a:pt x="f211" y="f212"/>
                    <a:pt x="f213" y="f214"/>
                  </a:cubicBezTo>
                  <a:lnTo>
                    <a:pt x="f215" y="f216"/>
                  </a:lnTo>
                  <a:cubicBezTo>
                    <a:pt x="f217" y="f218"/>
                    <a:pt x="f219" y="f220"/>
                    <a:pt x="f221" y="f222"/>
                  </a:cubicBezTo>
                  <a:cubicBezTo>
                    <a:pt x="f223" y="f224"/>
                    <a:pt x="f225" y="f226"/>
                    <a:pt x="f227" y="f228"/>
                  </a:cubicBezTo>
                  <a:lnTo>
                    <a:pt x="f229" y="f230"/>
                  </a:lnTo>
                  <a:cubicBezTo>
                    <a:pt x="f231" y="f232"/>
                    <a:pt x="f233" y="f234"/>
                    <a:pt x="f235" y="f236"/>
                  </a:cubicBezTo>
                  <a:cubicBezTo>
                    <a:pt x="f237" y="f238"/>
                    <a:pt x="f239" y="f240"/>
                    <a:pt x="f241" y="f242"/>
                  </a:cubicBezTo>
                  <a:cubicBezTo>
                    <a:pt x="f243" y="f244"/>
                    <a:pt x="f245" y="f246"/>
                    <a:pt x="f247" y="f248"/>
                  </a:cubicBezTo>
                  <a:lnTo>
                    <a:pt x="f249" y="f250"/>
                  </a:lnTo>
                  <a:cubicBezTo>
                    <a:pt x="f251" y="f252"/>
                    <a:pt x="f253" y="f254"/>
                    <a:pt x="f255" y="f256"/>
                  </a:cubicBezTo>
                  <a:lnTo>
                    <a:pt x="f257" y="f258"/>
                  </a:lnTo>
                  <a:cubicBezTo>
                    <a:pt x="f259" y="f260"/>
                    <a:pt x="f261" y="f262"/>
                    <a:pt x="f263" y="f264"/>
                  </a:cubicBezTo>
                  <a:cubicBezTo>
                    <a:pt x="f265" y="f266"/>
                    <a:pt x="f267" y="f268"/>
                    <a:pt x="f269" y="f270"/>
                  </a:cubicBezTo>
                  <a:cubicBezTo>
                    <a:pt x="f271" y="f272"/>
                    <a:pt x="f273" y="f2"/>
                    <a:pt x="f5" y="f2"/>
                  </a:cubicBezTo>
                  <a:close/>
                  <a:moveTo>
                    <a:pt x="f274" y="f2"/>
                  </a:moveTo>
                  <a:cubicBezTo>
                    <a:pt x="f275" y="f2"/>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cubicBezTo>
                    <a:pt x="f300" y="f301"/>
                    <a:pt x="f302" y="f303"/>
                    <a:pt x="f304" y="f305"/>
                  </a:cubicBezTo>
                  <a:cubicBezTo>
                    <a:pt x="f306" y="f307"/>
                    <a:pt x="f308" y="f309"/>
                    <a:pt x="f310" y="f311"/>
                  </a:cubicBezTo>
                  <a:lnTo>
                    <a:pt x="f312" y="f313"/>
                  </a:lnTo>
                  <a:cubicBezTo>
                    <a:pt x="f314" y="f315"/>
                    <a:pt x="f316" y="f317"/>
                    <a:pt x="f318" y="f319"/>
                  </a:cubicBezTo>
                  <a:cubicBezTo>
                    <a:pt x="f320" y="f321"/>
                    <a:pt x="f322" y="f323"/>
                    <a:pt x="f324" y="f325"/>
                  </a:cubicBezTo>
                  <a:lnTo>
                    <a:pt x="f326" y="f327"/>
                  </a:lnTo>
                  <a:cubicBezTo>
                    <a:pt x="f328" y="f329"/>
                    <a:pt x="f330" y="f331"/>
                    <a:pt x="f332" y="f333"/>
                  </a:cubicBezTo>
                  <a:cubicBezTo>
                    <a:pt x="f334" y="f335"/>
                    <a:pt x="f336" y="f337"/>
                    <a:pt x="f338" y="f339"/>
                  </a:cubicBezTo>
                  <a:cubicBezTo>
                    <a:pt x="f340" y="f341"/>
                    <a:pt x="f342" y="f343"/>
                    <a:pt x="f344" y="f345"/>
                  </a:cubicBezTo>
                  <a:lnTo>
                    <a:pt x="f346" y="f347"/>
                  </a:lnTo>
                  <a:cubicBezTo>
                    <a:pt x="f348" y="f349"/>
                    <a:pt x="f350" y="f351"/>
                    <a:pt x="f352" y="f353"/>
                  </a:cubicBezTo>
                  <a:lnTo>
                    <a:pt x="f354" y="f355"/>
                  </a:lnTo>
                  <a:cubicBezTo>
                    <a:pt x="f356" y="f357"/>
                    <a:pt x="f358" y="f359"/>
                    <a:pt x="f360" y="f361"/>
                  </a:cubicBezTo>
                  <a:cubicBezTo>
                    <a:pt x="f362" y="f363"/>
                    <a:pt x="f364" y="f365"/>
                    <a:pt x="f366" y="f367"/>
                  </a:cubicBezTo>
                  <a:cubicBezTo>
                    <a:pt x="f368" y="f369"/>
                    <a:pt x="f370" y="f4"/>
                    <a:pt x="f274" y="f4"/>
                  </a:cubicBezTo>
                  <a:cubicBezTo>
                    <a:pt x="f371" y="f4"/>
                    <a:pt x="f372" y="f373"/>
                    <a:pt x="f374" y="f375"/>
                  </a:cubicBezTo>
                  <a:cubicBezTo>
                    <a:pt x="f376" y="f377"/>
                    <a:pt x="f378" y="f379"/>
                    <a:pt x="f380" y="f381"/>
                  </a:cubicBezTo>
                  <a:lnTo>
                    <a:pt x="f382" y="f383"/>
                  </a:lnTo>
                  <a:cubicBezTo>
                    <a:pt x="f384" y="f385"/>
                    <a:pt x="f386" y="f387"/>
                    <a:pt x="f388" y="f389"/>
                  </a:cubicBezTo>
                  <a:cubicBezTo>
                    <a:pt x="f390" y="f391"/>
                    <a:pt x="f392" y="f393"/>
                    <a:pt x="f394" y="f393"/>
                  </a:cubicBezTo>
                  <a:cubicBezTo>
                    <a:pt x="f395" y="f393"/>
                    <a:pt x="f396" y="f397"/>
                    <a:pt x="f396" y="f398"/>
                  </a:cubicBezTo>
                  <a:lnTo>
                    <a:pt x="f399" y="f400"/>
                  </a:lnTo>
                  <a:lnTo>
                    <a:pt x="f396" y="f400"/>
                  </a:lnTo>
                  <a:lnTo>
                    <a:pt x="f396" y="f401"/>
                  </a:lnTo>
                  <a:cubicBezTo>
                    <a:pt x="f402" y="f403"/>
                    <a:pt x="f404" y="f405"/>
                    <a:pt x="f404" y="f406"/>
                  </a:cubicBezTo>
                  <a:lnTo>
                    <a:pt x="f407" y="f408"/>
                  </a:lnTo>
                  <a:cubicBezTo>
                    <a:pt x="f409" y="f410"/>
                    <a:pt x="f2" y="f411"/>
                    <a:pt x="f2" y="f412"/>
                  </a:cubicBezTo>
                  <a:cubicBezTo>
                    <a:pt x="f2" y="f413"/>
                    <a:pt x="f414" y="f415"/>
                    <a:pt x="f416" y="f417"/>
                  </a:cubicBezTo>
                  <a:cubicBezTo>
                    <a:pt x="f418" y="f419"/>
                    <a:pt x="f420" y="f421"/>
                    <a:pt x="f422" y="f423"/>
                  </a:cubicBezTo>
                  <a:lnTo>
                    <a:pt x="f424" y="f425"/>
                  </a:lnTo>
                  <a:cubicBezTo>
                    <a:pt x="f426" y="f427"/>
                    <a:pt x="f428" y="f429"/>
                    <a:pt x="f430" y="f431"/>
                  </a:cubicBezTo>
                  <a:cubicBezTo>
                    <a:pt x="f432" y="f433"/>
                    <a:pt x="f434" y="f435"/>
                    <a:pt x="f434" y="f436"/>
                  </a:cubicBezTo>
                  <a:cubicBezTo>
                    <a:pt x="f434" y="f437"/>
                    <a:pt x="f438" y="f439"/>
                    <a:pt x="f440" y="f441"/>
                  </a:cubicBezTo>
                  <a:cubicBezTo>
                    <a:pt x="f442" y="f443"/>
                    <a:pt x="f444" y="f445"/>
                    <a:pt x="f446" y="f447"/>
                  </a:cubicBezTo>
                  <a:cubicBezTo>
                    <a:pt x="f448" y="f449"/>
                    <a:pt x="f450" y="f451"/>
                    <a:pt x="f452" y="f453"/>
                  </a:cubicBezTo>
                  <a:cubicBezTo>
                    <a:pt x="f454" y="f455"/>
                    <a:pt x="f456" y="f457"/>
                    <a:pt x="f458" y="f459"/>
                  </a:cubicBezTo>
                  <a:lnTo>
                    <a:pt x="f460" y="f461"/>
                  </a:lnTo>
                  <a:cubicBezTo>
                    <a:pt x="f462" y="f463"/>
                    <a:pt x="f464" y="f465"/>
                    <a:pt x="f466" y="f467"/>
                  </a:cubicBezTo>
                  <a:cubicBezTo>
                    <a:pt x="f468" y="f469"/>
                    <a:pt x="f470" y="f471"/>
                    <a:pt x="f472" y="f473"/>
                  </a:cubicBezTo>
                  <a:lnTo>
                    <a:pt x="f474" y="f475"/>
                  </a:lnTo>
                  <a:lnTo>
                    <a:pt x="f476" y="f477"/>
                  </a:lnTo>
                  <a:cubicBezTo>
                    <a:pt x="f478" y="f479"/>
                    <a:pt x="f480" y="f481"/>
                    <a:pt x="f482" y="f483"/>
                  </a:cubicBezTo>
                  <a:cubicBezTo>
                    <a:pt x="f484" y="f485"/>
                    <a:pt x="f486" y="f487"/>
                    <a:pt x="f488" y="f489"/>
                  </a:cubicBezTo>
                  <a:lnTo>
                    <a:pt x="f490" y="f491"/>
                  </a:lnTo>
                  <a:cubicBezTo>
                    <a:pt x="f492" y="f493"/>
                    <a:pt x="f494" y="f495"/>
                    <a:pt x="f496" y="f497"/>
                  </a:cubicBezTo>
                  <a:cubicBezTo>
                    <a:pt x="f498" y="f499"/>
                    <a:pt x="f500" y="f501"/>
                    <a:pt x="f502" y="f503"/>
                  </a:cubicBezTo>
                  <a:cubicBezTo>
                    <a:pt x="f504" y="f505"/>
                    <a:pt x="f506" y="f507"/>
                    <a:pt x="f508" y="f509"/>
                  </a:cubicBezTo>
                  <a:cubicBezTo>
                    <a:pt x="f510" y="f511"/>
                    <a:pt x="f512" y="f513"/>
                    <a:pt x="f512" y="f514"/>
                  </a:cubicBezTo>
                  <a:cubicBezTo>
                    <a:pt x="f512" y="f515"/>
                    <a:pt x="f516" y="f517"/>
                    <a:pt x="f518" y="f519"/>
                  </a:cubicBezTo>
                  <a:cubicBezTo>
                    <a:pt x="f520" y="f521"/>
                    <a:pt x="f522" y="f523"/>
                    <a:pt x="f524" y="f525"/>
                  </a:cubicBezTo>
                  <a:cubicBezTo>
                    <a:pt x="f526" y="f527"/>
                    <a:pt x="f528" y="f529"/>
                    <a:pt x="f530" y="f531"/>
                  </a:cubicBezTo>
                  <a:lnTo>
                    <a:pt x="f532" y="f533"/>
                  </a:lnTo>
                  <a:cubicBezTo>
                    <a:pt x="f534" y="f535"/>
                    <a:pt x="f536" y="f537"/>
                    <a:pt x="f538" y="f539"/>
                  </a:cubicBezTo>
                  <a:cubicBezTo>
                    <a:pt x="f540" y="f541"/>
                    <a:pt x="f542" y="f2"/>
                    <a:pt x="f274"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grpSp>
          <p:nvGrpSpPr>
            <p:cNvPr id="6" name="Group 110">
              <a:extLst>
                <a:ext uri="{FF2B5EF4-FFF2-40B4-BE49-F238E27FC236}">
                  <a16:creationId xmlns:a16="http://schemas.microsoft.com/office/drawing/2014/main" id="{D227E703-897F-67D3-12E4-862F6CE605CD}"/>
                </a:ext>
              </a:extLst>
            </p:cNvPr>
            <p:cNvGrpSpPr/>
            <p:nvPr/>
          </p:nvGrpSpPr>
          <p:grpSpPr>
            <a:xfrm>
              <a:off x="5116232" y="1656591"/>
              <a:ext cx="553870" cy="652296"/>
              <a:chOff x="5116232" y="1656591"/>
              <a:chExt cx="553870" cy="652296"/>
            </a:xfrm>
          </p:grpSpPr>
          <p:sp>
            <p:nvSpPr>
              <p:cNvPr id="7" name="Freeform 111">
                <a:extLst>
                  <a:ext uri="{FF2B5EF4-FFF2-40B4-BE49-F238E27FC236}">
                    <a16:creationId xmlns:a16="http://schemas.microsoft.com/office/drawing/2014/main" id="{8FF6C0A7-A93A-9FDE-4555-F0AF421CA40F}"/>
                  </a:ext>
                </a:extLst>
              </p:cNvPr>
              <p:cNvSpPr/>
              <p:nvPr/>
            </p:nvSpPr>
            <p:spPr>
              <a:xfrm>
                <a:off x="5116232" y="1656591"/>
                <a:ext cx="553870" cy="652296"/>
              </a:xfrm>
              <a:custGeom>
                <a:avLst/>
                <a:gdLst>
                  <a:gd name="f0" fmla="val 10800000"/>
                  <a:gd name="f1" fmla="val 5400000"/>
                  <a:gd name="f2" fmla="val 180"/>
                  <a:gd name="f3" fmla="val w"/>
                  <a:gd name="f4" fmla="val h"/>
                  <a:gd name="f5" fmla="val 0"/>
                  <a:gd name="f6" fmla="val 5331558"/>
                  <a:gd name="f7" fmla="val 5891405"/>
                  <a:gd name="f8" fmla="val 2980491"/>
                  <a:gd name="f9" fmla="val 968"/>
                  <a:gd name="f10" fmla="val 1784302"/>
                  <a:gd name="f11" fmla="+- 0 0 22254"/>
                  <a:gd name="f12" fmla="val 1040642"/>
                  <a:gd name="f13" fmla="val 372305"/>
                  <a:gd name="f14" fmla="val 726547"/>
                  <a:gd name="f15" fmla="val 1181117"/>
                  <a:gd name="f16" fmla="val 528785"/>
                  <a:gd name="f17" fmla="val 1834793"/>
                  <a:gd name="f18" fmla="val 744238"/>
                  <a:gd name="f19" fmla="val 2066938"/>
                  <a:gd name="f20" fmla="val 486068"/>
                  <a:gd name="f21" fmla="val 2371366"/>
                  <a:gd name="f22" fmla="val 239818"/>
                  <a:gd name="f23" fmla="val 2677225"/>
                  <a:gd name="f24" fmla="+- 0 0 40213"/>
                  <a:gd name="f25" fmla="val 2911644"/>
                  <a:gd name="f26" fmla="val 4803"/>
                  <a:gd name="f27" fmla="val 3079808"/>
                  <a:gd name="f28" fmla="val 109541"/>
                  <a:gd name="f29" fmla="val 3181162"/>
                  <a:gd name="f30" fmla="val 260766"/>
                  <a:gd name="f31" fmla="val 3266498"/>
                  <a:gd name="f32" fmla="val 460575"/>
                  <a:gd name="f33" fmla="val 3328959"/>
                  <a:gd name="f34" fmla="val 403546"/>
                  <a:gd name="f35" fmla="val 3464559"/>
                  <a:gd name="f36" fmla="val 198074"/>
                  <a:gd name="f37" fmla="val 3641722"/>
                  <a:gd name="f38" fmla="val 289487"/>
                  <a:gd name="f39" fmla="val 3735758"/>
                  <a:gd name="f40" fmla="val 480873"/>
                  <a:gd name="f41" fmla="val 3871219"/>
                  <a:gd name="f42" fmla="val 428032"/>
                  <a:gd name="f43" fmla="val 3935014"/>
                  <a:gd name="f44" fmla="val 303940"/>
                  <a:gd name="f45" fmla="val 3939433"/>
                  <a:gd name="f46" fmla="val 322351"/>
                  <a:gd name="f47" fmla="val 4062605"/>
                  <a:gd name="f48" fmla="val 362395"/>
                  <a:gd name="f49" fmla="val 4195168"/>
                  <a:gd name="f50" fmla="val 550882"/>
                  <a:gd name="f51" fmla="val 4226788"/>
                  <a:gd name="f52" fmla="val 513737"/>
                  <a:gd name="f53" fmla="val 4317787"/>
                  <a:gd name="f54" fmla="val 397470"/>
                  <a:gd name="f55" fmla="val 4561276"/>
                  <a:gd name="f56" fmla="val 358392"/>
                  <a:gd name="f57" fmla="val 4876020"/>
                  <a:gd name="f58" fmla="val 449942"/>
                  <a:gd name="f59" fmla="val 4977005"/>
                  <a:gd name="f60" fmla="val 636587"/>
                  <a:gd name="f61" fmla="val 5158310"/>
                  <a:gd name="f62" fmla="val 1197305"/>
                  <a:gd name="f63" fmla="val 5208988"/>
                  <a:gd name="f64" fmla="val 1704584"/>
                  <a:gd name="f65" fmla="val 5039972"/>
                  <a:gd name="f66" fmla="val 1895970"/>
                  <a:gd name="f67" fmla="val 4734863"/>
                  <a:gd name="f68" fmla="val 5859508"/>
                  <a:gd name="f69" fmla="val 4366268"/>
                  <a:gd name="f70" fmla="val 4516262"/>
                  <a:gd name="f71" fmla="val 4422975"/>
                  <a:gd name="f72" fmla="val 3927926"/>
                  <a:gd name="f73" fmla="val 4841189"/>
                  <a:gd name="f74" fmla="val 3520345"/>
                  <a:gd name="f75" fmla="val 6117095"/>
                  <a:gd name="f76" fmla="val 1964448"/>
                  <a:gd name="f77" fmla="val 4692333"/>
                  <a:gd name="f78" fmla="val 36409"/>
                  <a:gd name="f79" fmla="+- 0 0 -90"/>
                  <a:gd name="f80" fmla="*/ f3 1 5331558"/>
                  <a:gd name="f81" fmla="*/ f4 1 5891405"/>
                  <a:gd name="f82" fmla="+- f7 0 f5"/>
                  <a:gd name="f83" fmla="+- f6 0 f5"/>
                  <a:gd name="f84" fmla="*/ f79 f0 1"/>
                  <a:gd name="f85" fmla="*/ f83 1 5331558"/>
                  <a:gd name="f86" fmla="*/ f82 1 5891405"/>
                  <a:gd name="f87" fmla="*/ 968 f82 1"/>
                  <a:gd name="f88" fmla="*/ 1181117 f82 1"/>
                  <a:gd name="f89" fmla="*/ 3328959 f82 1"/>
                  <a:gd name="f90" fmla="*/ 3735758 f82 1"/>
                  <a:gd name="f91" fmla="*/ 3871219 f82 1"/>
                  <a:gd name="f92" fmla="*/ 4062605 f82 1"/>
                  <a:gd name="f93" fmla="*/ 4317787 f82 1"/>
                  <a:gd name="f94" fmla="*/ 4977005 f82 1"/>
                  <a:gd name="f95" fmla="*/ 5039972 f82 1"/>
                  <a:gd name="f96" fmla="*/ 5891405 f82 1"/>
                  <a:gd name="f97" fmla="*/ 5859508 f82 1"/>
                  <a:gd name="f98" fmla="*/ 3520345 f82 1"/>
                  <a:gd name="f99" fmla="*/ 3079808 f82 1"/>
                  <a:gd name="f100" fmla="*/ 2980491 f83 1"/>
                  <a:gd name="f101" fmla="*/ 726547 f83 1"/>
                  <a:gd name="f102" fmla="*/ 486068 f83 1"/>
                  <a:gd name="f103" fmla="*/ 2371366 f82 1"/>
                  <a:gd name="f104" fmla="*/ 4803 f83 1"/>
                  <a:gd name="f105" fmla="*/ 460575 f83 1"/>
                  <a:gd name="f106" fmla="*/ 289487 f83 1"/>
                  <a:gd name="f107" fmla="*/ 480873 f83 1"/>
                  <a:gd name="f108" fmla="*/ 322351 f83 1"/>
                  <a:gd name="f109" fmla="*/ 513737 f83 1"/>
                  <a:gd name="f110" fmla="*/ 449942 f83 1"/>
                  <a:gd name="f111" fmla="*/ 1704584 f83 1"/>
                  <a:gd name="f112" fmla="*/ 1895970 f83 1"/>
                  <a:gd name="f113" fmla="*/ 4734863 f83 1"/>
                  <a:gd name="f114" fmla="*/ 4841189 f83 1"/>
                  <a:gd name="f115" fmla="*/ f84 1 f2"/>
                  <a:gd name="f116" fmla="*/ f87 1 5891405"/>
                  <a:gd name="f117" fmla="*/ f88 1 5891405"/>
                  <a:gd name="f118" fmla="*/ f89 1 5891405"/>
                  <a:gd name="f119" fmla="*/ f90 1 5891405"/>
                  <a:gd name="f120" fmla="*/ f91 1 5891405"/>
                  <a:gd name="f121" fmla="*/ f92 1 5891405"/>
                  <a:gd name="f122" fmla="*/ f93 1 5891405"/>
                  <a:gd name="f123" fmla="*/ f94 1 5891405"/>
                  <a:gd name="f124" fmla="*/ f95 1 5891405"/>
                  <a:gd name="f125" fmla="*/ f96 1 5891405"/>
                  <a:gd name="f126" fmla="*/ f97 1 5891405"/>
                  <a:gd name="f127" fmla="*/ f98 1 5891405"/>
                  <a:gd name="f128" fmla="*/ f99 1 5891405"/>
                  <a:gd name="f129" fmla="*/ f100 1 5331558"/>
                  <a:gd name="f130" fmla="*/ f101 1 5331558"/>
                  <a:gd name="f131" fmla="*/ f102 1 5331558"/>
                  <a:gd name="f132" fmla="*/ f103 1 5891405"/>
                  <a:gd name="f133" fmla="*/ f104 1 5331558"/>
                  <a:gd name="f134" fmla="*/ f105 1 5331558"/>
                  <a:gd name="f135" fmla="*/ f106 1 5331558"/>
                  <a:gd name="f136" fmla="*/ f107 1 5331558"/>
                  <a:gd name="f137" fmla="*/ f108 1 5331558"/>
                  <a:gd name="f138" fmla="*/ f109 1 5331558"/>
                  <a:gd name="f139" fmla="*/ f110 1 5331558"/>
                  <a:gd name="f140" fmla="*/ f111 1 5331558"/>
                  <a:gd name="f141" fmla="*/ f112 1 5331558"/>
                  <a:gd name="f142" fmla="*/ f113 1 5331558"/>
                  <a:gd name="f143" fmla="*/ f114 1 5331558"/>
                  <a:gd name="f144" fmla="*/ f5 1 f85"/>
                  <a:gd name="f145" fmla="*/ f6 1 f85"/>
                  <a:gd name="f146" fmla="*/ f5 1 f86"/>
                  <a:gd name="f147" fmla="*/ f7 1 f86"/>
                  <a:gd name="f148" fmla="+- f115 0 f1"/>
                  <a:gd name="f149" fmla="*/ f129 1 f85"/>
                  <a:gd name="f150" fmla="*/ f116 1 f86"/>
                  <a:gd name="f151" fmla="*/ f130 1 f85"/>
                  <a:gd name="f152" fmla="*/ f117 1 f86"/>
                  <a:gd name="f153" fmla="*/ f131 1 f85"/>
                  <a:gd name="f154" fmla="*/ f132 1 f86"/>
                  <a:gd name="f155" fmla="*/ f133 1 f85"/>
                  <a:gd name="f156" fmla="*/ f128 1 f86"/>
                  <a:gd name="f157" fmla="*/ f134 1 f85"/>
                  <a:gd name="f158" fmla="*/ f118 1 f86"/>
                  <a:gd name="f159" fmla="*/ f135 1 f85"/>
                  <a:gd name="f160" fmla="*/ f119 1 f86"/>
                  <a:gd name="f161" fmla="*/ f136 1 f85"/>
                  <a:gd name="f162" fmla="*/ f120 1 f86"/>
                  <a:gd name="f163" fmla="*/ f137 1 f85"/>
                  <a:gd name="f164" fmla="*/ f121 1 f86"/>
                  <a:gd name="f165" fmla="*/ f138 1 f85"/>
                  <a:gd name="f166" fmla="*/ f122 1 f86"/>
                  <a:gd name="f167" fmla="*/ f139 1 f85"/>
                  <a:gd name="f168" fmla="*/ f123 1 f86"/>
                  <a:gd name="f169" fmla="*/ f140 1 f85"/>
                  <a:gd name="f170" fmla="*/ f124 1 f86"/>
                  <a:gd name="f171" fmla="*/ f141 1 f85"/>
                  <a:gd name="f172" fmla="*/ f125 1 f86"/>
                  <a:gd name="f173" fmla="*/ f142 1 f85"/>
                  <a:gd name="f174" fmla="*/ f126 1 f86"/>
                  <a:gd name="f175" fmla="*/ f143 1 f85"/>
                  <a:gd name="f176" fmla="*/ f127 1 f86"/>
                  <a:gd name="f177" fmla="*/ f144 f80 1"/>
                  <a:gd name="f178" fmla="*/ f145 f80 1"/>
                  <a:gd name="f179" fmla="*/ f147 f81 1"/>
                  <a:gd name="f180" fmla="*/ f146 f81 1"/>
                  <a:gd name="f181" fmla="*/ f149 f80 1"/>
                  <a:gd name="f182" fmla="*/ f150 f81 1"/>
                  <a:gd name="f183" fmla="*/ f151 f80 1"/>
                  <a:gd name="f184" fmla="*/ f152 f81 1"/>
                  <a:gd name="f185" fmla="*/ f153 f80 1"/>
                  <a:gd name="f186" fmla="*/ f154 f81 1"/>
                  <a:gd name="f187" fmla="*/ f155 f80 1"/>
                  <a:gd name="f188" fmla="*/ f156 f81 1"/>
                  <a:gd name="f189" fmla="*/ f157 f80 1"/>
                  <a:gd name="f190" fmla="*/ f158 f81 1"/>
                  <a:gd name="f191" fmla="*/ f159 f80 1"/>
                  <a:gd name="f192" fmla="*/ f160 f81 1"/>
                  <a:gd name="f193" fmla="*/ f161 f80 1"/>
                  <a:gd name="f194" fmla="*/ f162 f81 1"/>
                  <a:gd name="f195" fmla="*/ f163 f80 1"/>
                  <a:gd name="f196" fmla="*/ f164 f81 1"/>
                  <a:gd name="f197" fmla="*/ f165 f80 1"/>
                  <a:gd name="f198" fmla="*/ f166 f81 1"/>
                  <a:gd name="f199" fmla="*/ f167 f80 1"/>
                  <a:gd name="f200" fmla="*/ f168 f81 1"/>
                  <a:gd name="f201" fmla="*/ f169 f80 1"/>
                  <a:gd name="f202" fmla="*/ f170 f81 1"/>
                  <a:gd name="f203" fmla="*/ f171 f80 1"/>
                  <a:gd name="f204" fmla="*/ f172 f81 1"/>
                  <a:gd name="f205" fmla="*/ f173 f80 1"/>
                  <a:gd name="f206" fmla="*/ f174 f81 1"/>
                  <a:gd name="f207" fmla="*/ f175 f80 1"/>
                  <a:gd name="f208" fmla="*/ f176 f81 1"/>
                </a:gdLst>
                <a:ahLst/>
                <a:cxnLst>
                  <a:cxn ang="3cd4">
                    <a:pos x="hc" y="t"/>
                  </a:cxn>
                  <a:cxn ang="0">
                    <a:pos x="r" y="vc"/>
                  </a:cxn>
                  <a:cxn ang="cd4">
                    <a:pos x="hc" y="b"/>
                  </a:cxn>
                  <a:cxn ang="cd2">
                    <a:pos x="l" y="vc"/>
                  </a:cxn>
                  <a:cxn ang="f148">
                    <a:pos x="f181" y="f182"/>
                  </a:cxn>
                  <a:cxn ang="f148">
                    <a:pos x="f183" y="f184"/>
                  </a:cxn>
                  <a:cxn ang="f148">
                    <a:pos x="f185" y="f186"/>
                  </a:cxn>
                  <a:cxn ang="f148">
                    <a:pos x="f187" y="f188"/>
                  </a:cxn>
                  <a:cxn ang="f148">
                    <a:pos x="f189" y="f190"/>
                  </a:cxn>
                  <a:cxn ang="f148">
                    <a:pos x="f191" y="f192"/>
                  </a:cxn>
                  <a:cxn ang="f148">
                    <a:pos x="f193" y="f194"/>
                  </a:cxn>
                  <a:cxn ang="f148">
                    <a:pos x="f195" y="f196"/>
                  </a:cxn>
                  <a:cxn ang="f148">
                    <a:pos x="f197" y="f198"/>
                  </a:cxn>
                  <a:cxn ang="f148">
                    <a:pos x="f199" y="f200"/>
                  </a:cxn>
                  <a:cxn ang="f148">
                    <a:pos x="f201" y="f202"/>
                  </a:cxn>
                  <a:cxn ang="f148">
                    <a:pos x="f203" y="f204"/>
                  </a:cxn>
                  <a:cxn ang="f148">
                    <a:pos x="f205" y="f206"/>
                  </a:cxn>
                  <a:cxn ang="f148">
                    <a:pos x="f207" y="f208"/>
                  </a:cxn>
                  <a:cxn ang="f148">
                    <a:pos x="f181" y="f182"/>
                  </a:cxn>
                </a:cxnLst>
                <a:rect l="f177" t="f180" r="f178" b="f179"/>
                <a:pathLst>
                  <a:path w="5331558" h="589140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lnTo>
                      <a:pt x="f66" y="f7"/>
                    </a:lnTo>
                    <a:lnTo>
                      <a:pt x="f67" y="f68"/>
                    </a:lnTo>
                    <a:cubicBezTo>
                      <a:pt x="f69" y="f70"/>
                      <a:pt x="f71" y="f72"/>
                      <a:pt x="f73" y="f74"/>
                    </a:cubicBezTo>
                    <a:cubicBezTo>
                      <a:pt x="f75" y="f76"/>
                      <a:pt x="f77" y="f78"/>
                      <a:pt x="f8" y="f9"/>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8" name="Oval 37">
                <a:extLst>
                  <a:ext uri="{FF2B5EF4-FFF2-40B4-BE49-F238E27FC236}">
                    <a16:creationId xmlns:a16="http://schemas.microsoft.com/office/drawing/2014/main" id="{0ADAE89A-4069-8FFA-11DD-F936E65B02FB}"/>
                  </a:ext>
                </a:extLst>
              </p:cNvPr>
              <p:cNvSpPr/>
              <p:nvPr/>
            </p:nvSpPr>
            <p:spPr>
              <a:xfrm rot="18100527">
                <a:off x="5310647" y="1643312"/>
                <a:ext cx="290230" cy="406021"/>
              </a:xfrm>
              <a:custGeom>
                <a:avLst/>
                <a:gdLst>
                  <a:gd name="f0" fmla="val w"/>
                  <a:gd name="f1" fmla="val h"/>
                  <a:gd name="f2" fmla="val 0"/>
                  <a:gd name="f3" fmla="val 1170491"/>
                  <a:gd name="f4" fmla="val 1745209"/>
                  <a:gd name="f5" fmla="val 429221"/>
                  <a:gd name="f6" fmla="val 671495"/>
                  <a:gd name="f7" fmla="val 415869"/>
                  <a:gd name="f8" fmla="val 670322"/>
                  <a:gd name="f9" fmla="val 402356"/>
                  <a:gd name="f10" fmla="val 670624"/>
                  <a:gd name="f11" fmla="val 388917"/>
                  <a:gd name="f12" fmla="val 672439"/>
                  <a:gd name="f13" fmla="val 370997"/>
                  <a:gd name="f14" fmla="val 674859"/>
                  <a:gd name="f15" fmla="val 353207"/>
                  <a:gd name="f16" fmla="val 679968"/>
                  <a:gd name="f17" fmla="val 336101"/>
                  <a:gd name="f18" fmla="val 687858"/>
                  <a:gd name="f19" fmla="val 344770"/>
                  <a:gd name="f20" fmla="val 708640"/>
                  <a:gd name="f21" fmla="val 405276"/>
                  <a:gd name="f22" fmla="val 680369"/>
                  <a:gd name="f23" fmla="val 475531"/>
                  <a:gd name="f24" fmla="val 691805"/>
                  <a:gd name="f25" fmla="val 523918"/>
                  <a:gd name="f26" fmla="val 737799"/>
                  <a:gd name="f27" fmla="val 569388"/>
                  <a:gd name="f28" fmla="val 781022"/>
                  <a:gd name="f29" fmla="val 587723"/>
                  <a:gd name="f30" fmla="val 847396"/>
                  <a:gd name="f31" fmla="val 571504"/>
                  <a:gd name="f32" fmla="val 910067"/>
                  <a:gd name="f33" fmla="val 593243"/>
                  <a:gd name="f34" fmla="val 915886"/>
                  <a:gd name="f35" fmla="val 611678"/>
                  <a:gd name="f36" fmla="val 844923"/>
                  <a:gd name="f37" fmla="val 590662"/>
                  <a:gd name="f38" fmla="val 769719"/>
                  <a:gd name="f39" fmla="val 538740"/>
                  <a:gd name="f40" fmla="val 720849"/>
                  <a:gd name="f41" fmla="val 507886"/>
                  <a:gd name="f42" fmla="val 691808"/>
                  <a:gd name="f43" fmla="val 469277"/>
                  <a:gd name="f44" fmla="val 675014"/>
                  <a:gd name="f45" fmla="val 588421"/>
                  <a:gd name="f46" fmla="val 580980"/>
                  <a:gd name="f47" fmla="val 534186"/>
                  <a:gd name="f48" fmla="val 581239"/>
                  <a:gd name="f49" fmla="val 482134"/>
                  <a:gd name="f50" fmla="val 605639"/>
                  <a:gd name="f51" fmla="val 446738"/>
                  <a:gd name="f52" fmla="val 649695"/>
                  <a:gd name="f53" fmla="val 463760"/>
                  <a:gd name="f54" fmla="val 664437"/>
                  <a:gd name="f55" fmla="val 505329"/>
                  <a:gd name="f56" fmla="val 612166"/>
                  <a:gd name="f57" fmla="val 573320"/>
                  <a:gd name="f58" fmla="val 591099"/>
                  <a:gd name="f59" fmla="val 637132"/>
                  <a:gd name="f60" fmla="val 610714"/>
                  <a:gd name="f61" fmla="val 697098"/>
                  <a:gd name="f62" fmla="val 629147"/>
                  <a:gd name="f63" fmla="val 743088"/>
                  <a:gd name="f64" fmla="val 680397"/>
                  <a:gd name="f65" fmla="val 756495"/>
                  <a:gd name="f66" fmla="val 743730"/>
                  <a:gd name="f67" fmla="val 778549"/>
                  <a:gd name="f68" fmla="val 739251"/>
                  <a:gd name="f69" fmla="val 763432"/>
                  <a:gd name="f70" fmla="val 667508"/>
                  <a:gd name="f71" fmla="val 711108"/>
                  <a:gd name="f72" fmla="val 609548"/>
                  <a:gd name="f73" fmla="val 642848"/>
                  <a:gd name="f74" fmla="val 588934"/>
                  <a:gd name="f75" fmla="val 624821"/>
                  <a:gd name="f76" fmla="val 583490"/>
                  <a:gd name="f77" fmla="val 606500"/>
                  <a:gd name="f78" fmla="val 580894"/>
                  <a:gd name="f79" fmla="val 533817"/>
                  <a:gd name="f80" fmla="val 617807"/>
                  <a:gd name="f81" fmla="val 1"/>
                  <a:gd name="f82" fmla="val 687626"/>
                  <a:gd name="f83" fmla="val 60667"/>
                  <a:gd name="f84" fmla="val 697680"/>
                  <a:gd name="f85" fmla="val 141081"/>
                  <a:gd name="f86" fmla="val 603869"/>
                  <a:gd name="f87" fmla="val 182843"/>
                  <a:gd name="f88" fmla="val 547102"/>
                  <a:gd name="f89" fmla="val 268997"/>
                  <a:gd name="f90" fmla="val 562024"/>
                  <a:gd name="f91" fmla="val 352718"/>
                  <a:gd name="f92" fmla="val 584367"/>
                  <a:gd name="f93" fmla="val 347971"/>
                  <a:gd name="f94" fmla="val 570422"/>
                  <a:gd name="f95" fmla="val 267354"/>
                  <a:gd name="f96" fmla="val 633895"/>
                  <a:gd name="f97" fmla="val 183716"/>
                  <a:gd name="f98" fmla="val 732836"/>
                  <a:gd name="f99" fmla="val 150639"/>
                  <a:gd name="f100" fmla="val 738208"/>
                  <a:gd name="f101" fmla="val 147500"/>
                  <a:gd name="f102" fmla="val 743991"/>
                  <a:gd name="f103" fmla="val 147205"/>
                  <a:gd name="f104" fmla="val 749842"/>
                  <a:gd name="f105" fmla="val 844103"/>
                  <a:gd name="f106" fmla="val 920515"/>
                  <a:gd name="f107" fmla="val 223618"/>
                  <a:gd name="f108" fmla="val 317877"/>
                  <a:gd name="f109" fmla="val 910716"/>
                  <a:gd name="f110" fmla="val 366417"/>
                  <a:gd name="f111" fmla="val 366418"/>
                  <a:gd name="f112" fmla="val 371433"/>
                  <a:gd name="f113" fmla="val 997755"/>
                  <a:gd name="f114" fmla="val 379016"/>
                  <a:gd name="f115" fmla="val 1056877"/>
                  <a:gd name="f116" fmla="val 445155"/>
                  <a:gd name="f117" fmla="val 525101"/>
                  <a:gd name="f118" fmla="val 1047351"/>
                  <a:gd name="f119" fmla="val 572282"/>
                  <a:gd name="f120" fmla="val 1119671"/>
                  <a:gd name="f121" fmla="val 602218"/>
                  <a:gd name="f122" fmla="val 673500"/>
                  <a:gd name="f123" fmla="val 756650"/>
                  <a:gd name="f124" fmla="val 1170490"/>
                  <a:gd name="f125" fmla="val 802863"/>
                  <a:gd name="f126" fmla="val 1154794"/>
                  <a:gd name="f127" fmla="val 845409"/>
                  <a:gd name="f128" fmla="val 1127569"/>
                  <a:gd name="f129" fmla="val 878235"/>
                  <a:gd name="f130" fmla="val 1080615"/>
                  <a:gd name="f131" fmla="val 934488"/>
                  <a:gd name="f132" fmla="val 1014142"/>
                  <a:gd name="f133" fmla="val 959925"/>
                  <a:gd name="f134" fmla="val 954678"/>
                  <a:gd name="f135" fmla="val 939840"/>
                  <a:gd name="f136" fmla="val 947373"/>
                  <a:gd name="f137" fmla="val 961469"/>
                  <a:gd name="f138" fmla="val 1000817"/>
                  <a:gd name="f139" fmla="val 979520"/>
                  <a:gd name="f140" fmla="val 1058949"/>
                  <a:gd name="f141" fmla="val 966083"/>
                  <a:gd name="f142" fmla="val 1106746"/>
                  <a:gd name="f143" fmla="val 928282"/>
                  <a:gd name="f144" fmla="val 1128548"/>
                  <a:gd name="f145" fmla="val 955588"/>
                  <a:gd name="f146" fmla="val 1138907"/>
                  <a:gd name="f147" fmla="val 990708"/>
                  <a:gd name="f148" fmla="val 1028247"/>
                  <a:gd name="f149" fmla="val 1124134"/>
                  <a:gd name="f150" fmla="val 1071328"/>
                  <a:gd name="f151" fmla="val 1204237"/>
                  <a:gd name="f152" fmla="val 981133"/>
                  <a:gd name="f153" fmla="val 1223220"/>
                  <a:gd name="f154" fmla="val 889088"/>
                  <a:gd name="f155" fmla="val 1236998"/>
                  <a:gd name="f156" fmla="val 805358"/>
                  <a:gd name="f157" fmla="val 1200898"/>
                  <a:gd name="f158" fmla="val 777272"/>
                  <a:gd name="f159" fmla="val 1134408"/>
                  <a:gd name="f160" fmla="val 791057"/>
                  <a:gd name="f161" fmla="val 1124903"/>
                  <a:gd name="f162" fmla="val 802061"/>
                  <a:gd name="f163" fmla="val 1111678"/>
                  <a:gd name="f164" fmla="val 810210"/>
                  <a:gd name="f165" fmla="val 1096167"/>
                  <a:gd name="f166" fmla="val 831546"/>
                  <a:gd name="f167" fmla="val 1055553"/>
                  <a:gd name="f168" fmla="val 830022"/>
                  <a:gd name="f169" fmla="val 1005443"/>
                  <a:gd name="f170" fmla="val 806195"/>
                  <a:gd name="f171" fmla="val 964175"/>
                  <a:gd name="f172" fmla="val 787267"/>
                  <a:gd name="f173" fmla="val 975103"/>
                  <a:gd name="f174" fmla="val 807161"/>
                  <a:gd name="f175" fmla="val 1009560"/>
                  <a:gd name="f176" fmla="val 808703"/>
                  <a:gd name="f177" fmla="val 1051275"/>
                  <a:gd name="f178" fmla="val 791333"/>
                  <a:gd name="f179" fmla="val 1085110"/>
                  <a:gd name="f180" fmla="val 784855"/>
                  <a:gd name="f181" fmla="val 1097727"/>
                  <a:gd name="f182" fmla="val 776117"/>
                  <a:gd name="f183" fmla="val 1108536"/>
                  <a:gd name="f184" fmla="val 763385"/>
                  <a:gd name="f185" fmla="val 1114320"/>
                  <a:gd name="f186" fmla="val 744063"/>
                  <a:gd name="f187" fmla="val 1119497"/>
                  <a:gd name="f188" fmla="val 747716"/>
                  <a:gd name="f189" fmla="val 1128718"/>
                  <a:gd name="f190" fmla="val 731558"/>
                  <a:gd name="f191" fmla="val 1137628"/>
                  <a:gd name="f192" fmla="val 712804"/>
                  <a:gd name="f193" fmla="val 1141697"/>
                  <a:gd name="f194" fmla="val 693327"/>
                  <a:gd name="f195" fmla="val 1140344"/>
                  <a:gd name="f196" fmla="val 655409"/>
                  <a:gd name="f197" fmla="val 1137711"/>
                  <a:gd name="f198" fmla="val 620494"/>
                  <a:gd name="f199" fmla="val 1114908"/>
                  <a:gd name="f200" fmla="val 601213"/>
                  <a:gd name="f201" fmla="val 1080185"/>
                  <a:gd name="f202" fmla="val 582082"/>
                  <a:gd name="f203" fmla="val 1090754"/>
                  <a:gd name="f204" fmla="val 605167"/>
                  <a:gd name="f205" fmla="val 1132362"/>
                  <a:gd name="f206" fmla="val 647281"/>
                  <a:gd name="f207" fmla="val 1159482"/>
                  <a:gd name="f208" fmla="val 693051"/>
                  <a:gd name="f209" fmla="val 1162221"/>
                  <a:gd name="f210" fmla="val 715413"/>
                  <a:gd name="f211" fmla="val 1163558"/>
                  <a:gd name="f212" fmla="val 736989"/>
                  <a:gd name="f213" fmla="val 1158982"/>
                  <a:gd name="f214" fmla="val 755684"/>
                  <a:gd name="f215" fmla="val 1148835"/>
                  <a:gd name="f216" fmla="val 792539"/>
                  <a:gd name="f217" fmla="val 1222022"/>
                  <a:gd name="f218" fmla="val 887119"/>
                  <a:gd name="f219" fmla="val 1262260"/>
                  <a:gd name="f220" fmla="val 989751"/>
                  <a:gd name="f221" fmla="val 1247587"/>
                  <a:gd name="f222" fmla="val 1000157"/>
                  <a:gd name="f223" fmla="val 1267987"/>
                  <a:gd name="f224" fmla="val 1004489"/>
                  <a:gd name="f225" fmla="val 1291252"/>
                  <a:gd name="f226" fmla="val 1004488"/>
                  <a:gd name="f227" fmla="val 1315531"/>
                  <a:gd name="f228" fmla="val 1381750"/>
                  <a:gd name="f229" fmla="val 972258"/>
                  <a:gd name="f230" fmla="val 1440443"/>
                  <a:gd name="f231" fmla="val 920375"/>
                  <a:gd name="f232" fmla="val 1473506"/>
                  <a:gd name="f233" fmla="val 913116"/>
                  <a:gd name="f234" fmla="val 1474079"/>
                  <a:gd name="f235" fmla="val 850536"/>
                  <a:gd name="f236" fmla="val 1469665"/>
                  <a:gd name="f237" fmla="val 794159"/>
                  <a:gd name="f238" fmla="val 1430126"/>
                  <a:gd name="f239" fmla="val 766796"/>
                  <a:gd name="f240" fmla="val 1371458"/>
                  <a:gd name="f241" fmla="val 746323"/>
                  <a:gd name="f242" fmla="val 1380801"/>
                  <a:gd name="f243" fmla="val 776874"/>
                  <a:gd name="f244" fmla="val 1446464"/>
                  <a:gd name="f245" fmla="val 839753"/>
                  <a:gd name="f246" fmla="val 1490827"/>
                  <a:gd name="f247" fmla="val 909888"/>
                  <a:gd name="f248" fmla="val 1496052"/>
                  <a:gd name="f249" fmla="val 891948"/>
                  <a:gd name="f250" fmla="val 1561049"/>
                  <a:gd name="f251" fmla="val 840393"/>
                  <a:gd name="f252" fmla="val 1611456"/>
                  <a:gd name="f253" fmla="val 774838"/>
                  <a:gd name="f254" fmla="val 1628054"/>
                  <a:gd name="f255" fmla="val 686646"/>
                  <a:gd name="f256" fmla="val 1642970"/>
                  <a:gd name="f257" fmla="val 605133"/>
                  <a:gd name="f258" fmla="val 1612285"/>
                  <a:gd name="f259" fmla="val 571751"/>
                  <a:gd name="f260" fmla="val 1552195"/>
                  <a:gd name="f261" fmla="val 550649"/>
                  <a:gd name="f262" fmla="val 1566422"/>
                  <a:gd name="f263" fmla="val 577499"/>
                  <a:gd name="f264" fmla="val 1609979"/>
                  <a:gd name="f265" fmla="val 626419"/>
                  <a:gd name="f266" fmla="val 1639383"/>
                  <a:gd name="f267" fmla="val 685031"/>
                  <a:gd name="f268" fmla="val 1648114"/>
                  <a:gd name="f269" fmla="val 659684"/>
                  <a:gd name="f270" fmla="val 1706013"/>
                  <a:gd name="f271" fmla="val 601329"/>
                  <a:gd name="f272" fmla="val 1745210"/>
                  <a:gd name="f273" fmla="val 533818"/>
                  <a:gd name="f274" fmla="val 455549"/>
                  <a:gd name="f275" fmla="val 416747"/>
                  <a:gd name="f276" fmla="val 1692524"/>
                  <a:gd name="f277" fmla="val 372301"/>
                  <a:gd name="f278" fmla="val 1619888"/>
                  <a:gd name="f279" fmla="val 366380"/>
                  <a:gd name="f280" fmla="val 1592106"/>
                  <a:gd name="f281" fmla="val 305091"/>
                  <a:gd name="f282" fmla="val 1567105"/>
                  <a:gd name="f283" fmla="val 259811"/>
                  <a:gd name="f284" fmla="val 1511085"/>
                  <a:gd name="f285" fmla="val 250590"/>
                  <a:gd name="f286" fmla="val 1443452"/>
                  <a:gd name="f287" fmla="val 203712"/>
                  <a:gd name="f288" fmla="val 1453117"/>
                  <a:gd name="f289" fmla="val 158965"/>
                  <a:gd name="f290" fmla="val 1444975"/>
                  <a:gd name="f291" fmla="val 117260"/>
                  <a:gd name="f292" fmla="val 1407178"/>
                  <a:gd name="f293" fmla="val 55030"/>
                  <a:gd name="f294" fmla="val 1350772"/>
                  <a:gd name="f295" fmla="val 44039"/>
                  <a:gd name="f296" fmla="val 1258933"/>
                  <a:gd name="f297" fmla="val 90593"/>
                  <a:gd name="f298" fmla="val 1192598"/>
                  <a:gd name="f299" fmla="val 186799"/>
                  <a:gd name="f300" fmla="val 1224213"/>
                  <a:gd name="f301" fmla="val 285304"/>
                  <a:gd name="f302" fmla="val 1199642"/>
                  <a:gd name="f303" fmla="val 330760"/>
                  <a:gd name="f304" fmla="val 1129474"/>
                  <a:gd name="f305" fmla="val 344999"/>
                  <a:gd name="f306" fmla="val 1132822"/>
                  <a:gd name="f307" fmla="val 420009"/>
                  <a:gd name="f308" fmla="val 1139731"/>
                  <a:gd name="f309" fmla="val 490500"/>
                  <a:gd name="f310" fmla="val 1101048"/>
                  <a:gd name="f311" fmla="val 524987"/>
                  <a:gd name="f312" fmla="val 1034051"/>
                  <a:gd name="f313" fmla="val 505360"/>
                  <a:gd name="f314" fmla="val 1023014"/>
                  <a:gd name="f315" fmla="val 475089"/>
                  <a:gd name="f316" fmla="val 1082544"/>
                  <a:gd name="f317" fmla="val 412689"/>
                  <a:gd name="f318" fmla="val 1116790"/>
                  <a:gd name="f319" fmla="val 346243"/>
                  <a:gd name="f320" fmla="val 1110339"/>
                  <a:gd name="f321" fmla="val 283801"/>
                  <a:gd name="f322" fmla="val 1104277"/>
                  <a:gd name="f323" fmla="val 228486"/>
                  <a:gd name="f324" fmla="val 1063265"/>
                  <a:gd name="f325" fmla="val 202679"/>
                  <a:gd name="f326" fmla="val 1003895"/>
                  <a:gd name="f327" fmla="val 181967"/>
                  <a:gd name="f328" fmla="val 1012696"/>
                  <a:gd name="f329" fmla="val 205492"/>
                  <a:gd name="f330" fmla="val 1066954"/>
                  <a:gd name="f331" fmla="val 250941"/>
                  <a:gd name="f332" fmla="val 1107583"/>
                  <a:gd name="f333" fmla="val 305288"/>
                  <a:gd name="f334" fmla="val 1123484"/>
                  <a:gd name="f335" fmla="val 260051"/>
                  <a:gd name="f336" fmla="val 1186174"/>
                  <a:gd name="f337" fmla="val 162021"/>
                  <a:gd name="f338" fmla="val 1201884"/>
                  <a:gd name="f339" fmla="val 70961"/>
                  <a:gd name="f340" fmla="val 1161909"/>
                  <a:gd name="f341" fmla="val 64874"/>
                  <a:gd name="f342" fmla="val 1160625"/>
                  <a:gd name="f343" fmla="val 60391"/>
                  <a:gd name="f344" fmla="val 1156961"/>
                  <a:gd name="f345" fmla="val 56055"/>
                  <a:gd name="f346" fmla="val 1153032"/>
                  <a:gd name="f347" fmla="+- 0 0 13786"/>
                  <a:gd name="f348" fmla="val 1089729"/>
                  <a:gd name="f349" fmla="+- 0 0 19088"/>
                  <a:gd name="f350" fmla="val 981796"/>
                  <a:gd name="f351" fmla="val 44214"/>
                  <a:gd name="f352" fmla="val 911953"/>
                  <a:gd name="f353" fmla="val 84073"/>
                  <a:gd name="f354" fmla="val 882569"/>
                  <a:gd name="f355" fmla="val 76811"/>
                  <a:gd name="f356" fmla="val 875989"/>
                  <a:gd name="f357" fmla="val 80179"/>
                  <a:gd name="f358" fmla="val 872273"/>
                  <a:gd name="f359" fmla="val 28040"/>
                  <a:gd name="f360" fmla="val 814783"/>
                  <a:gd name="f361" fmla="val 28651"/>
                  <a:gd name="f362" fmla="val 726072"/>
                  <a:gd name="f363" fmla="val 82340"/>
                  <a:gd name="f364" fmla="val 666836"/>
                  <a:gd name="f365" fmla="val 121082"/>
                  <a:gd name="f366" fmla="val 638275"/>
                  <a:gd name="f367" fmla="val 89526"/>
                  <a:gd name="f368" fmla="val 571593"/>
                  <a:gd name="f369" fmla="val 96788"/>
                  <a:gd name="f370" fmla="val 490523"/>
                  <a:gd name="f371" fmla="val 145805"/>
                  <a:gd name="f372" fmla="val 430894"/>
                  <a:gd name="f373" fmla="val 198586"/>
                  <a:gd name="f374" fmla="val 400645"/>
                  <a:gd name="f375" fmla="val 259015"/>
                  <a:gd name="f376" fmla="val 385179"/>
                  <a:gd name="f377" fmla="val 321878"/>
                  <a:gd name="f378" fmla="val 383347"/>
                  <a:gd name="f379" fmla="val 321111"/>
                  <a:gd name="f380" fmla="val 357014"/>
                  <a:gd name="f381" fmla="val 257723"/>
                  <a:gd name="f382" fmla="val 358862"/>
                  <a:gd name="f383" fmla="val 196668"/>
                  <a:gd name="f384" fmla="val 373772"/>
                  <a:gd name="f385" fmla="val 141180"/>
                  <a:gd name="f386" fmla="val 399723"/>
                  <a:gd name="f387" fmla="val 117813"/>
                  <a:gd name="f388" fmla="val 370058"/>
                  <a:gd name="f389" fmla="val 106816"/>
                  <a:gd name="f390" fmla="val 332072"/>
                  <a:gd name="f391" fmla="val 291518"/>
                  <a:gd name="f392" fmla="val 170286"/>
                  <a:gd name="f393" fmla="val 205094"/>
                  <a:gd name="f394" fmla="val 72008"/>
                  <a:gd name="f395" fmla="val 326327"/>
                  <a:gd name="f396" fmla="val 350305"/>
                  <a:gd name="f397" fmla="val 373385"/>
                  <a:gd name="f398" fmla="val 75853"/>
                  <a:gd name="f399" fmla="val 394659"/>
                  <a:gd name="f400" fmla="val 83948"/>
                  <a:gd name="f401" fmla="val 425371"/>
                  <a:gd name="f402" fmla="val 33609"/>
                  <a:gd name="f403" fmla="val 467237"/>
                  <a:gd name="f404" fmla="*/ f0 1 1170491"/>
                  <a:gd name="f405" fmla="*/ f1 1 1745209"/>
                  <a:gd name="f406" fmla="+- f4 0 f2"/>
                  <a:gd name="f407" fmla="+- f3 0 f2"/>
                  <a:gd name="f408" fmla="*/ f407 1 1170491"/>
                  <a:gd name="f409" fmla="*/ f406 1 1745209"/>
                  <a:gd name="f410" fmla="*/ f2 1 f408"/>
                  <a:gd name="f411" fmla="*/ f3 1 f408"/>
                  <a:gd name="f412" fmla="*/ f2 1 f409"/>
                  <a:gd name="f413" fmla="*/ f4 1 f409"/>
                  <a:gd name="f414" fmla="*/ f410 f404 1"/>
                  <a:gd name="f415" fmla="*/ f411 f404 1"/>
                  <a:gd name="f416" fmla="*/ f413 f405 1"/>
                  <a:gd name="f417" fmla="*/ f412 f405 1"/>
                </a:gdLst>
                <a:ahLst/>
                <a:cxnLst>
                  <a:cxn ang="3cd4">
                    <a:pos x="hc" y="t"/>
                  </a:cxn>
                  <a:cxn ang="0">
                    <a:pos x="r" y="vc"/>
                  </a:cxn>
                  <a:cxn ang="cd4">
                    <a:pos x="hc" y="b"/>
                  </a:cxn>
                  <a:cxn ang="cd2">
                    <a:pos x="l" y="vc"/>
                  </a:cxn>
                </a:cxnLst>
                <a:rect l="f414" t="f417" r="f415" b="f416"/>
                <a:pathLst>
                  <a:path w="1170491" h="1745209">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lnTo>
                      <a:pt x="f33" y="f34"/>
                    </a:lnTo>
                    <a:cubicBezTo>
                      <a:pt x="f35" y="f36"/>
                      <a:pt x="f37" y="f38"/>
                      <a:pt x="f39" y="f40"/>
                    </a:cubicBezTo>
                    <a:cubicBezTo>
                      <a:pt x="f41" y="f42"/>
                      <a:pt x="f43" y="f44"/>
                      <a:pt x="f5" y="f6"/>
                    </a:cubicBezTo>
                    <a:close/>
                    <a:moveTo>
                      <a:pt x="f45" y="f46"/>
                    </a:moveTo>
                    <a:cubicBezTo>
                      <a:pt x="f47" y="f48"/>
                      <a:pt x="f49" y="f50"/>
                      <a:pt x="f51" y="f52"/>
                    </a:cubicBezTo>
                    <a:lnTo>
                      <a:pt x="f53" y="f54"/>
                    </a:lnTo>
                    <a:cubicBezTo>
                      <a:pt x="f55" y="f56"/>
                      <a:pt x="f57" y="f58"/>
                      <a:pt x="f59" y="f60"/>
                    </a:cubicBezTo>
                    <a:cubicBezTo>
                      <a:pt x="f61" y="f62"/>
                      <a:pt x="f63" y="f64"/>
                      <a:pt x="f65" y="f66"/>
                    </a:cubicBezTo>
                    <a:lnTo>
                      <a:pt x="f67" y="f68"/>
                    </a:lnTo>
                    <a:cubicBezTo>
                      <a:pt x="f69" y="f70"/>
                      <a:pt x="f71" y="f72"/>
                      <a:pt x="f73" y="f74"/>
                    </a:cubicBezTo>
                    <a:cubicBezTo>
                      <a:pt x="f75" y="f76"/>
                      <a:pt x="f77" y="f78"/>
                      <a:pt x="f45" y="f46"/>
                    </a:cubicBezTo>
                    <a:close/>
                    <a:moveTo>
                      <a:pt x="f79" y="f2"/>
                    </a:moveTo>
                    <a:cubicBezTo>
                      <a:pt x="f80" y="f81"/>
                      <a:pt x="f82" y="f83"/>
                      <a:pt x="f84" y="f85"/>
                    </a:cubicBezTo>
                    <a:cubicBezTo>
                      <a:pt x="f86" y="f87"/>
                      <a:pt x="f88" y="f89"/>
                      <a:pt x="f90" y="f91"/>
                    </a:cubicBezTo>
                    <a:lnTo>
                      <a:pt x="f92" y="f93"/>
                    </a:lnTo>
                    <a:cubicBezTo>
                      <a:pt x="f94" y="f95"/>
                      <a:pt x="f96" y="f97"/>
                      <a:pt x="f98" y="f99"/>
                    </a:cubicBezTo>
                    <a:cubicBezTo>
                      <a:pt x="f100" y="f101"/>
                      <a:pt x="f102" y="f103"/>
                      <a:pt x="f104" y="f103"/>
                    </a:cubicBezTo>
                    <a:cubicBezTo>
                      <a:pt x="f105" y="f103"/>
                      <a:pt x="f106" y="f107"/>
                      <a:pt x="f106" y="f108"/>
                    </a:cubicBezTo>
                    <a:lnTo>
                      <a:pt x="f109" y="f110"/>
                    </a:lnTo>
                    <a:lnTo>
                      <a:pt x="f106" y="f111"/>
                    </a:lnTo>
                    <a:lnTo>
                      <a:pt x="f106" y="f112"/>
                    </a:lnTo>
                    <a:cubicBezTo>
                      <a:pt x="f113" y="f114"/>
                      <a:pt x="f115" y="f116"/>
                      <a:pt x="f115" y="f117"/>
                    </a:cubicBezTo>
                    <a:lnTo>
                      <a:pt x="f118" y="f119"/>
                    </a:lnTo>
                    <a:cubicBezTo>
                      <a:pt x="f120" y="f121"/>
                      <a:pt x="f3" y="f122"/>
                      <a:pt x="f3" y="f123"/>
                    </a:cubicBezTo>
                    <a:cubicBezTo>
                      <a:pt x="f124" y="f125"/>
                      <a:pt x="f126" y="f127"/>
                      <a:pt x="f128" y="f129"/>
                    </a:cubicBezTo>
                    <a:cubicBezTo>
                      <a:pt x="f130" y="f131"/>
                      <a:pt x="f132" y="f133"/>
                      <a:pt x="f134" y="f135"/>
                    </a:cubicBezTo>
                    <a:lnTo>
                      <a:pt x="f136" y="f137"/>
                    </a:lnTo>
                    <a:cubicBezTo>
                      <a:pt x="f138" y="f139"/>
                      <a:pt x="f140" y="f141"/>
                      <a:pt x="f142" y="f143"/>
                    </a:cubicBezTo>
                    <a:cubicBezTo>
                      <a:pt x="f144" y="f145"/>
                      <a:pt x="f146" y="f147"/>
                      <a:pt x="f146" y="f148"/>
                    </a:cubicBezTo>
                    <a:cubicBezTo>
                      <a:pt x="f146" y="f149"/>
                      <a:pt x="f150" y="f151"/>
                      <a:pt x="f152" y="f153"/>
                    </a:cubicBezTo>
                    <a:cubicBezTo>
                      <a:pt x="f154" y="f155"/>
                      <a:pt x="f156" y="f157"/>
                      <a:pt x="f158" y="f159"/>
                    </a:cubicBezTo>
                    <a:cubicBezTo>
                      <a:pt x="f160" y="f161"/>
                      <a:pt x="f162" y="f163"/>
                      <a:pt x="f164" y="f165"/>
                    </a:cubicBezTo>
                    <a:cubicBezTo>
                      <a:pt x="f166" y="f167"/>
                      <a:pt x="f168" y="f169"/>
                      <a:pt x="f170" y="f171"/>
                    </a:cubicBezTo>
                    <a:lnTo>
                      <a:pt x="f172" y="f173"/>
                    </a:lnTo>
                    <a:cubicBezTo>
                      <a:pt x="f174" y="f175"/>
                      <a:pt x="f176" y="f177"/>
                      <a:pt x="f178" y="f179"/>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lnTo>
                      <a:pt x="f202" y="f203"/>
                    </a:lnTo>
                    <a:cubicBezTo>
                      <a:pt x="f204" y="f205"/>
                      <a:pt x="f206" y="f207"/>
                      <a:pt x="f208" y="f209"/>
                    </a:cubicBezTo>
                    <a:cubicBezTo>
                      <a:pt x="f210" y="f211"/>
                      <a:pt x="f212" y="f213"/>
                      <a:pt x="f214" y="f215"/>
                    </a:cubicBezTo>
                    <a:cubicBezTo>
                      <a:pt x="f216" y="f217"/>
                      <a:pt x="f218" y="f219"/>
                      <a:pt x="f220" y="f221"/>
                    </a:cubicBezTo>
                    <a:cubicBezTo>
                      <a:pt x="f222" y="f223"/>
                      <a:pt x="f224" y="f225"/>
                      <a:pt x="f226" y="f227"/>
                    </a:cubicBezTo>
                    <a:cubicBezTo>
                      <a:pt x="f226" y="f228"/>
                      <a:pt x="f229" y="f230"/>
                      <a:pt x="f231" y="f232"/>
                    </a:cubicBezTo>
                    <a:lnTo>
                      <a:pt x="f233" y="f234"/>
                    </a:lnTo>
                    <a:cubicBezTo>
                      <a:pt x="f235" y="f236"/>
                      <a:pt x="f237" y="f238"/>
                      <a:pt x="f239" y="f240"/>
                    </a:cubicBezTo>
                    <a:lnTo>
                      <a:pt x="f241" y="f242"/>
                    </a:lnTo>
                    <a:cubicBezTo>
                      <a:pt x="f243" y="f244"/>
                      <a:pt x="f245" y="f246"/>
                      <a:pt x="f247" y="f248"/>
                    </a:cubicBezTo>
                    <a:cubicBezTo>
                      <a:pt x="f249" y="f250"/>
                      <a:pt x="f251" y="f252"/>
                      <a:pt x="f253" y="f254"/>
                    </a:cubicBezTo>
                    <a:cubicBezTo>
                      <a:pt x="f255" y="f256"/>
                      <a:pt x="f257" y="f258"/>
                      <a:pt x="f259" y="f260"/>
                    </a:cubicBezTo>
                    <a:lnTo>
                      <a:pt x="f261" y="f262"/>
                    </a:lnTo>
                    <a:cubicBezTo>
                      <a:pt x="f263" y="f264"/>
                      <a:pt x="f265" y="f266"/>
                      <a:pt x="f267" y="f268"/>
                    </a:cubicBezTo>
                    <a:cubicBezTo>
                      <a:pt x="f269" y="f270"/>
                      <a:pt x="f271" y="f272"/>
                      <a:pt x="f273" y="f4"/>
                    </a:cubicBezTo>
                    <a:cubicBezTo>
                      <a:pt x="f274" y="f272"/>
                      <a:pt x="f275" y="f276"/>
                      <a:pt x="f277" y="f278"/>
                    </a:cubicBezTo>
                    <a:lnTo>
                      <a:pt x="f279" y="f280"/>
                    </a:lnTo>
                    <a:cubicBezTo>
                      <a:pt x="f281" y="f282"/>
                      <a:pt x="f283" y="f284"/>
                      <a:pt x="f285" y="f286"/>
                    </a:cubicBezTo>
                    <a:cubicBezTo>
                      <a:pt x="f287" y="f288"/>
                      <a:pt x="f289" y="f290"/>
                      <a:pt x="f291" y="f292"/>
                    </a:cubicBezTo>
                    <a:cubicBezTo>
                      <a:pt x="f293" y="f294"/>
                      <a:pt x="f295" y="f296"/>
                      <a:pt x="f297" y="f298"/>
                    </a:cubicBezTo>
                    <a:cubicBezTo>
                      <a:pt x="f299" y="f300"/>
                      <a:pt x="f301" y="f302"/>
                      <a:pt x="f303" y="f304"/>
                    </a:cubicBezTo>
                    <a:lnTo>
                      <a:pt x="f305" y="f306"/>
                    </a:lnTo>
                    <a:cubicBezTo>
                      <a:pt x="f307" y="f308"/>
                      <a:pt x="f309" y="f310"/>
                      <a:pt x="f311" y="f312"/>
                    </a:cubicBezTo>
                    <a:lnTo>
                      <a:pt x="f313" y="f314"/>
                    </a:lnTo>
                    <a:cubicBezTo>
                      <a:pt x="f315" y="f316"/>
                      <a:pt x="f317" y="f318"/>
                      <a:pt x="f319" y="f320"/>
                    </a:cubicBezTo>
                    <a:cubicBezTo>
                      <a:pt x="f321" y="f322"/>
                      <a:pt x="f323" y="f324"/>
                      <a:pt x="f325" y="f326"/>
                    </a:cubicBezTo>
                    <a:lnTo>
                      <a:pt x="f327" y="f328"/>
                    </a:lnTo>
                    <a:cubicBezTo>
                      <a:pt x="f329" y="f330"/>
                      <a:pt x="f331" y="f332"/>
                      <a:pt x="f333" y="f334"/>
                    </a:cubicBezTo>
                    <a:cubicBezTo>
                      <a:pt x="f335" y="f336"/>
                      <a:pt x="f337" y="f338"/>
                      <a:pt x="f339" y="f340"/>
                    </a:cubicBezTo>
                    <a:cubicBezTo>
                      <a:pt x="f341" y="f342"/>
                      <a:pt x="f343" y="f344"/>
                      <a:pt x="f345" y="f346"/>
                    </a:cubicBezTo>
                    <a:cubicBezTo>
                      <a:pt x="f347" y="f348"/>
                      <a:pt x="f349" y="f350"/>
                      <a:pt x="f351" y="f352"/>
                    </a:cubicBezTo>
                    <a:lnTo>
                      <a:pt x="f353" y="f354"/>
                    </a:lnTo>
                    <a:lnTo>
                      <a:pt x="f355" y="f356"/>
                    </a:lnTo>
                    <a:lnTo>
                      <a:pt x="f357" y="f358"/>
                    </a:lnTo>
                    <a:cubicBezTo>
                      <a:pt x="f359" y="f360"/>
                      <a:pt x="f361" y="f362"/>
                      <a:pt x="f363" y="f364"/>
                    </a:cubicBezTo>
                    <a:lnTo>
                      <a:pt x="f365" y="f366"/>
                    </a:lnTo>
                    <a:cubicBezTo>
                      <a:pt x="f367" y="f368"/>
                      <a:pt x="f369" y="f370"/>
                      <a:pt x="f371" y="f372"/>
                    </a:cubicBezTo>
                    <a:cubicBezTo>
                      <a:pt x="f373" y="f374"/>
                      <a:pt x="f375" y="f376"/>
                      <a:pt x="f377" y="f378"/>
                    </a:cubicBezTo>
                    <a:lnTo>
                      <a:pt x="f379" y="f380"/>
                    </a:lnTo>
                    <a:cubicBezTo>
                      <a:pt x="f381" y="f382"/>
                      <a:pt x="f383" y="f384"/>
                      <a:pt x="f385" y="f386"/>
                    </a:cubicBezTo>
                    <a:cubicBezTo>
                      <a:pt x="f387" y="f388"/>
                      <a:pt x="f389" y="f390"/>
                      <a:pt x="f389" y="f391"/>
                    </a:cubicBezTo>
                    <a:cubicBezTo>
                      <a:pt x="f389" y="f392"/>
                      <a:pt x="f393" y="f394"/>
                      <a:pt x="f395" y="f394"/>
                    </a:cubicBezTo>
                    <a:cubicBezTo>
                      <a:pt x="f396" y="f394"/>
                      <a:pt x="f397" y="f398"/>
                      <a:pt x="f399" y="f400"/>
                    </a:cubicBezTo>
                    <a:cubicBezTo>
                      <a:pt x="f401" y="f402"/>
                      <a:pt x="f403" y="f2"/>
                      <a:pt x="f79"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grpSp>
        <p:sp>
          <p:nvSpPr>
            <p:cNvPr id="9" name="Rectangle 19">
              <a:extLst>
                <a:ext uri="{FF2B5EF4-FFF2-40B4-BE49-F238E27FC236}">
                  <a16:creationId xmlns:a16="http://schemas.microsoft.com/office/drawing/2014/main" id="{5915E39A-659F-378C-4089-E1C066AE270C}"/>
                </a:ext>
              </a:extLst>
            </p:cNvPr>
            <p:cNvSpPr/>
            <p:nvPr/>
          </p:nvSpPr>
          <p:spPr>
            <a:xfrm>
              <a:off x="4210217" y="1691987"/>
              <a:ext cx="496363" cy="581503"/>
            </a:xfrm>
            <a:custGeom>
              <a:avLst/>
              <a:gdLst>
                <a:gd name="f0" fmla="val w"/>
                <a:gd name="f1" fmla="val h"/>
                <a:gd name="f2" fmla="val 0"/>
                <a:gd name="f3" fmla="val 2926108"/>
                <a:gd name="f4" fmla="val 3216409"/>
                <a:gd name="f5" fmla="val 1150286"/>
                <a:gd name="f6" fmla="val 2039882"/>
                <a:gd name="f7" fmla="val 1216487"/>
                <a:gd name="f8" fmla="val 2110220"/>
                <a:gd name="f9" fmla="val 1249586"/>
                <a:gd name="f10" fmla="val 2238485"/>
                <a:gd name="f11" fmla="val 1348889"/>
                <a:gd name="f12" fmla="val 2250897"/>
                <a:gd name="f13" fmla="val 1452327"/>
                <a:gd name="f14" fmla="val 2213659"/>
                <a:gd name="f15" fmla="val 1530941"/>
                <a:gd name="f16" fmla="val 2147458"/>
                <a:gd name="f17" fmla="val 1597142"/>
                <a:gd name="f18" fmla="val 2052295"/>
                <a:gd name="f19" fmla="val 1634380"/>
                <a:gd name="f20" fmla="val 2030228"/>
                <a:gd name="f21" fmla="val 1712994"/>
                <a:gd name="f22" fmla="val 2049536"/>
                <a:gd name="f23" fmla="val 1721269"/>
                <a:gd name="f24" fmla="val 2072982"/>
                <a:gd name="f25" fmla="val 1533700"/>
                <a:gd name="f26" fmla="val 2362611"/>
                <a:gd name="f27" fmla="val 1615072"/>
                <a:gd name="f28" fmla="val 2763954"/>
                <a:gd name="f29" fmla="val 1568179"/>
                <a:gd name="f30" fmla="val 2830155"/>
                <a:gd name="f31" fmla="val 1391644"/>
                <a:gd name="f32" fmla="val 2965315"/>
                <a:gd name="f33" fmla="val 1231658"/>
                <a:gd name="f34" fmla="val 2893598"/>
                <a:gd name="f35" fmla="val 1063398"/>
                <a:gd name="f36" fmla="val 2925319"/>
                <a:gd name="f37" fmla="val 925479"/>
                <a:gd name="f38" fmla="val 2954282"/>
                <a:gd name="f39" fmla="val 820660"/>
                <a:gd name="f40" fmla="val 3107371"/>
                <a:gd name="f41" fmla="val 686879"/>
                <a:gd name="f42" fmla="val 3148747"/>
                <a:gd name="f43" fmla="val 536548"/>
                <a:gd name="f44" fmla="val 3184606"/>
                <a:gd name="f45" fmla="val 373804"/>
                <a:gd name="f46" fmla="val 3224602"/>
                <a:gd name="f47" fmla="val 215198"/>
                <a:gd name="f48" fmla="val 3214948"/>
                <a:gd name="f49" fmla="val 93829"/>
                <a:gd name="f50" fmla="val 3209431"/>
                <a:gd name="f51" fmla="val 71763"/>
                <a:gd name="f52" fmla="val 3046687"/>
                <a:gd name="f53" fmla="val 136584"/>
                <a:gd name="f54" fmla="val 2925318"/>
                <a:gd name="f55" fmla="val 168305"/>
                <a:gd name="f56" fmla="val 2828775"/>
                <a:gd name="f57" fmla="val 121415"/>
                <a:gd name="f58" fmla="val 2802571"/>
                <a:gd name="f59" fmla="val 107623"/>
                <a:gd name="f60" fmla="val 2710165"/>
                <a:gd name="f61" fmla="val 111150"/>
                <a:gd name="f62" fmla="val 2693172"/>
                <a:gd name="f63" fmla="val 127647"/>
                <a:gd name="f64" fmla="val 2691385"/>
                <a:gd name="f65" fmla="val 158288"/>
                <a:gd name="f66" fmla="val 2695563"/>
                <a:gd name="f67" fmla="val 2626239"/>
                <a:gd name="f68" fmla="val 266288"/>
                <a:gd name="f69" fmla="val 2708276"/>
                <a:gd name="f70" fmla="val 307224"/>
                <a:gd name="f71" fmla="val 2711894"/>
                <a:gd name="f72" fmla="val 415224"/>
                <a:gd name="f73" fmla="val 2711420"/>
                <a:gd name="f74" fmla="val 428487"/>
                <a:gd name="f75" fmla="val 2711947"/>
                <a:gd name="f76" fmla="val 442136"/>
                <a:gd name="f77" fmla="val 2710942"/>
                <a:gd name="f78" fmla="val 456160"/>
                <a:gd name="f79" fmla="val 2708700"/>
                <a:gd name="f80" fmla="val 2617963"/>
                <a:gd name="f81" fmla="val 564160"/>
                <a:gd name="f82" fmla="val 2692500"/>
                <a:gd name="f83" fmla="val 577696"/>
                <a:gd name="f84" fmla="val 2691220"/>
                <a:gd name="f85" fmla="val 591289"/>
                <a:gd name="f86" fmla="val 2688332"/>
                <a:gd name="f87" fmla="val 605096"/>
                <a:gd name="f88" fmla="val 2684680"/>
                <a:gd name="f89" fmla="val 2601411"/>
                <a:gd name="f90" fmla="val 713096"/>
                <a:gd name="f91" fmla="val 2654658"/>
                <a:gd name="f92" fmla="val 754032"/>
                <a:gd name="f93" fmla="val 2641463"/>
                <a:gd name="f94" fmla="val 2580721"/>
                <a:gd name="f95" fmla="val 862032"/>
                <a:gd name="f96" fmla="val 2599792"/>
                <a:gd name="f97" fmla="val 897454"/>
                <a:gd name="f98" fmla="val 2584791"/>
                <a:gd name="f99" fmla="val 934214"/>
                <a:gd name="f100" fmla="val 2567836"/>
                <a:gd name="f101" fmla="val 972371"/>
                <a:gd name="f102" fmla="val 2548802"/>
                <a:gd name="f103" fmla="val 1030297"/>
                <a:gd name="f104" fmla="val 2506047"/>
                <a:gd name="f105" fmla="val 939271"/>
                <a:gd name="f106" fmla="val 2219176"/>
                <a:gd name="f107" fmla="val 947546"/>
                <a:gd name="f108" fmla="val 2122633"/>
                <a:gd name="f109" fmla="val 957201"/>
                <a:gd name="f110" fmla="val 2082636"/>
                <a:gd name="f111" fmla="val 1082706"/>
                <a:gd name="f112" fmla="val 2067466"/>
                <a:gd name="f113" fmla="val 394278"/>
                <a:gd name="f114" fmla="val 1320337"/>
                <a:gd name="f115" fmla="val 356565"/>
                <a:gd name="f116" fmla="val 1315036"/>
                <a:gd name="f117" fmla="val 316914"/>
                <a:gd name="f118" fmla="val 1320983"/>
                <a:gd name="f119" fmla="val 277262"/>
                <a:gd name="f120" fmla="val 1344774"/>
                <a:gd name="f121" fmla="val 169686"/>
                <a:gd name="f122" fmla="val 1368221"/>
                <a:gd name="f123" fmla="val 281399"/>
                <a:gd name="f124" fmla="val 1532343"/>
                <a:gd name="f125" fmla="val 314500"/>
                <a:gd name="f126" fmla="val 1626128"/>
                <a:gd name="f127" fmla="val 335188"/>
                <a:gd name="f128" fmla="val 1715776"/>
                <a:gd name="f129" fmla="val 306225"/>
                <a:gd name="f130" fmla="val 1838523"/>
                <a:gd name="f131" fmla="val 376563"/>
                <a:gd name="f132" fmla="val 1820593"/>
                <a:gd name="f133" fmla="val 535169"/>
                <a:gd name="f134" fmla="val 1786113"/>
                <a:gd name="f135" fmla="val 681363"/>
                <a:gd name="f136" fmla="val 1673020"/>
                <a:gd name="f137" fmla="val 628954"/>
                <a:gd name="f138" fmla="val 1493726"/>
                <a:gd name="f139" fmla="val 603094"/>
                <a:gd name="f140" fmla="val 1453384"/>
                <a:gd name="f141" fmla="val 507414"/>
                <a:gd name="f142" fmla="val 1336241"/>
                <a:gd name="f143" fmla="val 1526804"/>
                <a:gd name="f144" fmla="val 66"/>
                <a:gd name="f145" fmla="val 2066065"/>
                <a:gd name="f146" fmla="val 2824"/>
                <a:gd name="f147" fmla="val 2621877"/>
                <a:gd name="f148" fmla="val 129710"/>
                <a:gd name="f149" fmla="val 2896335"/>
                <a:gd name="f150" fmla="val 1038593"/>
                <a:gd name="f151" fmla="val 3057700"/>
                <a:gd name="f152" fmla="val 1564063"/>
                <a:gd name="f153" fmla="val 2532230"/>
                <a:gd name="f154" fmla="val 2366749"/>
                <a:gd name="f155" fmla="val 2064686"/>
                <a:gd name="f156" fmla="val 2292273"/>
                <a:gd name="f157" fmla="val 1885392"/>
                <a:gd name="f158" fmla="val 2267447"/>
                <a:gd name="f159" fmla="val 1950214"/>
                <a:gd name="f160" fmla="val 2015056"/>
                <a:gd name="f161" fmla="val 1555767"/>
                <a:gd name="f162" fmla="val 1940580"/>
                <a:gd name="f163" fmla="val 1179249"/>
                <a:gd name="f164" fmla="val 1868862"/>
                <a:gd name="f165" fmla="val 732393"/>
                <a:gd name="f166" fmla="val 2186075"/>
                <a:gd name="f167" fmla="val 554478"/>
                <a:gd name="f168" fmla="val 2159871"/>
                <a:gd name="f169" fmla="val 466211"/>
                <a:gd name="f170" fmla="val 2141942"/>
                <a:gd name="f171" fmla="val 394493"/>
                <a:gd name="f172" fmla="val 1904722"/>
                <a:gd name="f173" fmla="val 364151"/>
                <a:gd name="f174" fmla="val 1932305"/>
                <a:gd name="f175" fmla="val 322774"/>
                <a:gd name="f176" fmla="val 1970922"/>
                <a:gd name="f177" fmla="val 405526"/>
                <a:gd name="f178" fmla="val 2146079"/>
                <a:gd name="f179" fmla="val 467589"/>
                <a:gd name="f180" fmla="val 2205384"/>
                <a:gd name="f181" fmla="val 525515"/>
                <a:gd name="f182" fmla="val 2241243"/>
                <a:gd name="f183" fmla="val 2202626"/>
                <a:gd name="f184" fmla="val 873070"/>
                <a:gd name="f185" fmla="val 2139183"/>
                <a:gd name="f186" fmla="val 913066"/>
                <a:gd name="f187" fmla="val 2128149"/>
                <a:gd name="f188" fmla="val 870312"/>
                <a:gd name="f189" fmla="val 2253655"/>
                <a:gd name="f190" fmla="val 877208"/>
                <a:gd name="f191" fmla="val 2333648"/>
                <a:gd name="f192" fmla="val 862033"/>
                <a:gd name="f193" fmla="val 2337135"/>
                <a:gd name="f194" fmla="val 2415799"/>
                <a:gd name="f195" fmla="val 754033"/>
                <a:gd name="f196" fmla="val 2360695"/>
                <a:gd name="f197" fmla="val 713097"/>
                <a:gd name="f198" fmla="val 2366601"/>
                <a:gd name="f199" fmla="val 2428213"/>
                <a:gd name="f200" fmla="val 605097"/>
                <a:gd name="f201" fmla="val 2379641"/>
                <a:gd name="f202" fmla="val 564161"/>
                <a:gd name="f203" fmla="val 2382960"/>
                <a:gd name="f204" fmla="val 2436489"/>
                <a:gd name="f205" fmla="val 456161"/>
                <a:gd name="f206" fmla="val 2388351"/>
                <a:gd name="f207" fmla="val 415225"/>
                <a:gd name="f208" fmla="val 2389346"/>
                <a:gd name="f209" fmla="val 307225"/>
                <a:gd name="f210" fmla="val 2386989"/>
                <a:gd name="f211" fmla="val 293173"/>
                <a:gd name="f212" fmla="val 2387203"/>
                <a:gd name="f213" fmla="val 279516"/>
                <a:gd name="f214" fmla="val 2386340"/>
                <a:gd name="f215" fmla="val 266289"/>
                <a:gd name="f216" fmla="val 2385150"/>
                <a:gd name="f217" fmla="val 158289"/>
                <a:gd name="f218" fmla="val 2370613"/>
                <a:gd name="f219" fmla="val 107017"/>
                <a:gd name="f220" fmla="val 2360332"/>
                <a:gd name="f221" fmla="val 72014"/>
                <a:gd name="f222" fmla="val 2345184"/>
                <a:gd name="f223" fmla="val 62108"/>
                <a:gd name="f224" fmla="val 2325373"/>
                <a:gd name="f225" fmla="val 37284"/>
                <a:gd name="f226" fmla="val 2261930"/>
                <a:gd name="f227" fmla="val 103484"/>
                <a:gd name="f228" fmla="val 2223314"/>
                <a:gd name="f229" fmla="val 124172"/>
                <a:gd name="f230" fmla="val 2172284"/>
                <a:gd name="f231" fmla="val 111759"/>
                <a:gd name="f232" fmla="val 2144700"/>
                <a:gd name="f233" fmla="val 74522"/>
                <a:gd name="f234" fmla="val 86934"/>
                <a:gd name="f235" fmla="val 2089533"/>
                <a:gd name="f236" fmla="val 96588"/>
                <a:gd name="f237" fmla="val 2053674"/>
                <a:gd name="f238" fmla="val 242782"/>
                <a:gd name="f239" fmla="val 264849"/>
                <a:gd name="f240" fmla="val 1994369"/>
                <a:gd name="f241" fmla="val 273125"/>
                <a:gd name="f242" fmla="val 1919892"/>
                <a:gd name="f243" fmla="+- 0 0 4093"/>
                <a:gd name="f244" fmla="val 1721291"/>
                <a:gd name="f245" fmla="val 45"/>
                <a:gd name="f246" fmla="val 1671639"/>
                <a:gd name="f247" fmla="val 12458"/>
                <a:gd name="f248" fmla="val 1619230"/>
                <a:gd name="f249" fmla="val 1558546"/>
                <a:gd name="f250" fmla="val 190373"/>
                <a:gd name="f251" fmla="val 1477174"/>
                <a:gd name="f252" fmla="val 222094"/>
                <a:gd name="f253" fmla="val 1438557"/>
                <a:gd name="f254" fmla="val 80038"/>
                <a:gd name="f255" fmla="val 1267538"/>
                <a:gd name="f256" fmla="val 91072"/>
                <a:gd name="f257" fmla="val 1224783"/>
                <a:gd name="f258" fmla="val 111760"/>
                <a:gd name="f259" fmla="val 1092381"/>
                <a:gd name="f260" fmla="val 240023"/>
                <a:gd name="f261" fmla="val 943429"/>
                <a:gd name="f262" fmla="val 703451"/>
                <a:gd name="f263" fmla="val 342084"/>
                <a:gd name="f264" fmla="val 332450"/>
                <a:gd name="f265" fmla="val 961338"/>
                <a:gd name="f266" fmla="+- 0 0 5451"/>
                <a:gd name="f267" fmla="*/ f0 1 2926108"/>
                <a:gd name="f268" fmla="*/ f1 1 3216409"/>
                <a:gd name="f269" fmla="+- f4 0 f2"/>
                <a:gd name="f270" fmla="+- f3 0 f2"/>
                <a:gd name="f271" fmla="*/ f270 1 2926108"/>
                <a:gd name="f272" fmla="*/ f269 1 3216409"/>
                <a:gd name="f273" fmla="*/ f2 1 f271"/>
                <a:gd name="f274" fmla="*/ f3 1 f271"/>
                <a:gd name="f275" fmla="*/ f2 1 f272"/>
                <a:gd name="f276" fmla="*/ f4 1 f272"/>
                <a:gd name="f277" fmla="*/ f273 f267 1"/>
                <a:gd name="f278" fmla="*/ f274 f267 1"/>
                <a:gd name="f279" fmla="*/ f276 f268 1"/>
                <a:gd name="f280" fmla="*/ f275 f268 1"/>
              </a:gdLst>
              <a:ahLst/>
              <a:cxnLst>
                <a:cxn ang="3cd4">
                  <a:pos x="hc" y="t"/>
                </a:cxn>
                <a:cxn ang="0">
                  <a:pos x="r" y="vc"/>
                </a:cxn>
                <a:cxn ang="cd4">
                  <a:pos x="hc" y="b"/>
                </a:cxn>
                <a:cxn ang="cd2">
                  <a:pos x="l" y="vc"/>
                </a:cxn>
              </a:cxnLst>
              <a:rect l="f277" t="f280" r="f278" b="f279"/>
              <a:pathLst>
                <a:path w="2926108" h="3216409">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lnTo>
                    <a:pt x="f65" y="f67"/>
                  </a:lnTo>
                  <a:lnTo>
                    <a:pt x="f68" y="f67"/>
                  </a:lnTo>
                  <a:lnTo>
                    <a:pt x="f68" y="f69"/>
                  </a:lnTo>
                  <a:lnTo>
                    <a:pt x="f70" y="f71"/>
                  </a:lnTo>
                  <a:lnTo>
                    <a:pt x="f70" y="f67"/>
                  </a:lnTo>
                  <a:lnTo>
                    <a:pt x="f72" y="f67"/>
                  </a:lnTo>
                  <a:lnTo>
                    <a:pt x="f72" y="f73"/>
                  </a:lnTo>
                  <a:cubicBezTo>
                    <a:pt x="f74" y="f75"/>
                    <a:pt x="f76" y="f77"/>
                    <a:pt x="f78" y="f79"/>
                  </a:cubicBezTo>
                  <a:lnTo>
                    <a:pt x="f78" y="f80"/>
                  </a:lnTo>
                  <a:lnTo>
                    <a:pt x="f81" y="f80"/>
                  </a:lnTo>
                  <a:lnTo>
                    <a:pt x="f81" y="f82"/>
                  </a:lnTo>
                  <a:cubicBezTo>
                    <a:pt x="f83" y="f84"/>
                    <a:pt x="f85" y="f86"/>
                    <a:pt x="f87" y="f88"/>
                  </a:cubicBezTo>
                  <a:lnTo>
                    <a:pt x="f87" y="f89"/>
                  </a:lnTo>
                  <a:lnTo>
                    <a:pt x="f90" y="f89"/>
                  </a:lnTo>
                  <a:lnTo>
                    <a:pt x="f90" y="f91"/>
                  </a:lnTo>
                  <a:lnTo>
                    <a:pt x="f92" y="f93"/>
                  </a:lnTo>
                  <a:lnTo>
                    <a:pt x="f92" y="f94"/>
                  </a:lnTo>
                  <a:lnTo>
                    <a:pt x="f95" y="f94"/>
                  </a:lnTo>
                  <a:lnTo>
                    <a:pt x="f95" y="f96"/>
                  </a:lnTo>
                  <a:cubicBezTo>
                    <a:pt x="f97" y="f98"/>
                    <a:pt x="f99" y="f100"/>
                    <a:pt x="f101" y="f102"/>
                  </a:cubicBezTo>
                  <a:cubicBezTo>
                    <a:pt x="f103" y="f104"/>
                    <a:pt x="f105" y="f106"/>
                    <a:pt x="f107" y="f108"/>
                  </a:cubicBezTo>
                  <a:cubicBezTo>
                    <a:pt x="f109" y="f110"/>
                    <a:pt x="f111" y="f112"/>
                    <a:pt x="f5" y="f6"/>
                  </a:cubicBezTo>
                  <a:close/>
                  <a:moveTo>
                    <a:pt x="f113" y="f114"/>
                  </a:move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13" y="f114"/>
                  </a:cubicBezTo>
                  <a:close/>
                  <a:moveTo>
                    <a:pt x="f143" y="f144"/>
                  </a:moveTo>
                  <a:cubicBezTo>
                    <a:pt x="f145" y="f146"/>
                    <a:pt x="f147" y="f148"/>
                    <a:pt x="f149" y="f150"/>
                  </a:cubicBez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180"/>
                  </a:cubicBezTo>
                  <a:cubicBezTo>
                    <a:pt x="f181" y="f182"/>
                    <a:pt x="f165" y="f183"/>
                    <a:pt x="f184" y="f185"/>
                  </a:cubicBezTo>
                  <a:cubicBezTo>
                    <a:pt x="f186" y="f187"/>
                    <a:pt x="f188" y="f189"/>
                    <a:pt x="f190" y="f191"/>
                  </a:cubicBezTo>
                  <a:lnTo>
                    <a:pt x="f192" y="f193"/>
                  </a:lnTo>
                  <a:lnTo>
                    <a:pt x="f192" y="f194"/>
                  </a:lnTo>
                  <a:lnTo>
                    <a:pt x="f195" y="f194"/>
                  </a:lnTo>
                  <a:lnTo>
                    <a:pt x="f195" y="f196"/>
                  </a:lnTo>
                  <a:lnTo>
                    <a:pt x="f197" y="f198"/>
                  </a:lnTo>
                  <a:lnTo>
                    <a:pt x="f197" y="f199"/>
                  </a:lnTo>
                  <a:lnTo>
                    <a:pt x="f200" y="f199"/>
                  </a:lnTo>
                  <a:lnTo>
                    <a:pt x="f200" y="f201"/>
                  </a:lnTo>
                  <a:lnTo>
                    <a:pt x="f202" y="f203"/>
                  </a:lnTo>
                  <a:lnTo>
                    <a:pt x="f202" y="f204"/>
                  </a:lnTo>
                  <a:lnTo>
                    <a:pt x="f205" y="f204"/>
                  </a:lnTo>
                  <a:lnTo>
                    <a:pt x="f205" y="f206"/>
                  </a:lnTo>
                  <a:lnTo>
                    <a:pt x="f207" y="f208"/>
                  </a:lnTo>
                  <a:lnTo>
                    <a:pt x="f207" y="f204"/>
                  </a:lnTo>
                  <a:lnTo>
                    <a:pt x="f209" y="f204"/>
                  </a:lnTo>
                  <a:lnTo>
                    <a:pt x="f209" y="f210"/>
                  </a:lnTo>
                  <a:cubicBezTo>
                    <a:pt x="f211" y="f212"/>
                    <a:pt x="f213" y="f214"/>
                    <a:pt x="f215" y="f216"/>
                  </a:cubicBezTo>
                  <a:lnTo>
                    <a:pt x="f215" y="f199"/>
                  </a:lnTo>
                  <a:lnTo>
                    <a:pt x="f217" y="f199"/>
                  </a:lnTo>
                  <a:lnTo>
                    <a:pt x="f217" y="f218"/>
                  </a:lnTo>
                  <a:cubicBezTo>
                    <a:pt x="f219" y="f220"/>
                    <a:pt x="f221" y="f222"/>
                    <a:pt x="f223" y="f224"/>
                  </a:cubicBezTo>
                  <a:cubicBezTo>
                    <a:pt x="f225" y="f226"/>
                    <a:pt x="f227" y="f228"/>
                    <a:pt x="f229" y="f230"/>
                  </a:cubicBezTo>
                  <a:cubicBezTo>
                    <a:pt x="f231" y="f232"/>
                    <a:pt x="f233" y="f170"/>
                    <a:pt x="f234" y="f235"/>
                  </a:cubicBezTo>
                  <a:cubicBezTo>
                    <a:pt x="f236" y="f237"/>
                    <a:pt x="f238" y="f20"/>
                    <a:pt x="f239" y="f240"/>
                  </a:cubicBezTo>
                  <a:cubicBezTo>
                    <a:pt x="f241" y="f242"/>
                    <a:pt x="f243" y="f244"/>
                    <a:pt x="f245" y="f246"/>
                  </a:cubicBezTo>
                  <a:cubicBezTo>
                    <a:pt x="f247" y="f248"/>
                    <a:pt x="f229" y="f249"/>
                    <a:pt x="f250" y="f251"/>
                  </a:cubicBezTo>
                  <a:cubicBezTo>
                    <a:pt x="f252" y="f253"/>
                    <a:pt x="f254" y="f255"/>
                    <a:pt x="f256" y="f257"/>
                  </a:cubicBezTo>
                  <a:cubicBezTo>
                    <a:pt x="f258" y="f259"/>
                    <a:pt x="f260" y="f261"/>
                    <a:pt x="f239" y="f262"/>
                  </a:cubicBezTo>
                  <a:cubicBezTo>
                    <a:pt x="f263" y="f264"/>
                    <a:pt x="f265" y="f266"/>
                    <a:pt x="f143" y="f144"/>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0" name="Oval 47">
              <a:extLst>
                <a:ext uri="{FF2B5EF4-FFF2-40B4-BE49-F238E27FC236}">
                  <a16:creationId xmlns:a16="http://schemas.microsoft.com/office/drawing/2014/main" id="{57CA92BE-B3FA-1DD4-B9F1-C0623A409BB1}"/>
                </a:ext>
              </a:extLst>
            </p:cNvPr>
            <p:cNvSpPr/>
            <p:nvPr/>
          </p:nvSpPr>
          <p:spPr>
            <a:xfrm>
              <a:off x="11311996" y="1671148"/>
              <a:ext cx="584722" cy="623191"/>
            </a:xfrm>
            <a:custGeom>
              <a:avLst/>
              <a:gdLst>
                <a:gd name="f0" fmla="val w"/>
                <a:gd name="f1" fmla="val h"/>
                <a:gd name="f2" fmla="val 0"/>
                <a:gd name="f3" fmla="val 3240000"/>
                <a:gd name="f4" fmla="val 1303187"/>
                <a:gd name="f5" fmla="val 480874"/>
                <a:gd name="f6" fmla="val 1936813"/>
                <a:gd name="f7" fmla="val 2759126"/>
                <a:gd name="f8" fmla="val 1620000"/>
                <a:gd name="f9" fmla="val 2514701"/>
                <a:gd name="f10" fmla="val 725299"/>
                <a:gd name="f11" fmla="*/ f0 1 3240000"/>
                <a:gd name="f12" fmla="*/ f1 1 3240000"/>
                <a:gd name="f13" fmla="+- f3 0 f2"/>
                <a:gd name="f14" fmla="*/ f13 1 3240000"/>
                <a:gd name="f15" fmla="*/ f2 1 f14"/>
                <a:gd name="f16" fmla="*/ f3 1 f14"/>
                <a:gd name="f17" fmla="*/ f15 f11 1"/>
                <a:gd name="f18" fmla="*/ f16 f11 1"/>
                <a:gd name="f19" fmla="*/ f16 f12 1"/>
                <a:gd name="f20" fmla="*/ f15 f12 1"/>
              </a:gdLst>
              <a:ahLst/>
              <a:cxnLst>
                <a:cxn ang="3cd4">
                  <a:pos x="hc" y="t"/>
                </a:cxn>
                <a:cxn ang="0">
                  <a:pos x="r" y="vc"/>
                </a:cxn>
                <a:cxn ang="cd4">
                  <a:pos x="hc" y="b"/>
                </a:cxn>
                <a:cxn ang="cd2">
                  <a:pos x="l" y="vc"/>
                </a:cxn>
              </a:cxnLst>
              <a:rect l="f17" t="f20" r="f18" b="f19"/>
              <a:pathLst>
                <a:path w="3240000" h="3240000">
                  <a:moveTo>
                    <a:pt x="f4" y="f5"/>
                  </a:moveTo>
                  <a:lnTo>
                    <a:pt x="f4" y="f4"/>
                  </a:lnTo>
                  <a:lnTo>
                    <a:pt x="f5" y="f4"/>
                  </a:lnTo>
                  <a:lnTo>
                    <a:pt x="f5" y="f6"/>
                  </a:lnTo>
                  <a:lnTo>
                    <a:pt x="f4" y="f6"/>
                  </a:lnTo>
                  <a:lnTo>
                    <a:pt x="f4" y="f7"/>
                  </a:lnTo>
                  <a:lnTo>
                    <a:pt x="f6" y="f7"/>
                  </a:lnTo>
                  <a:lnTo>
                    <a:pt x="f6" y="f6"/>
                  </a:lnTo>
                  <a:lnTo>
                    <a:pt x="f7" y="f6"/>
                  </a:lnTo>
                  <a:lnTo>
                    <a:pt x="f7" y="f4"/>
                  </a:lnTo>
                  <a:lnTo>
                    <a:pt x="f6" y="f4"/>
                  </a:lnTo>
                  <a:lnTo>
                    <a:pt x="f6" y="f5"/>
                  </a:lnTo>
                  <a:close/>
                  <a:moveTo>
                    <a:pt x="f8" y="f2"/>
                  </a:moveTo>
                  <a:cubicBezTo>
                    <a:pt x="f9" y="f2"/>
                    <a:pt x="f3" y="f10"/>
                    <a:pt x="f3" y="f8"/>
                  </a:cubicBezTo>
                  <a:cubicBezTo>
                    <a:pt x="f3" y="f9"/>
                    <a:pt x="f9" y="f3"/>
                    <a:pt x="f8" y="f3"/>
                  </a:cubicBezTo>
                  <a:cubicBezTo>
                    <a:pt x="f10" y="f3"/>
                    <a:pt x="f2" y="f9"/>
                    <a:pt x="f2" y="f8"/>
                  </a:cubicBezTo>
                  <a:cubicBezTo>
                    <a:pt x="f2" y="f10"/>
                    <a:pt x="f10" y="f2"/>
                    <a:pt x="f8"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1" name="Rounded Rectangle 2">
              <a:extLst>
                <a:ext uri="{FF2B5EF4-FFF2-40B4-BE49-F238E27FC236}">
                  <a16:creationId xmlns:a16="http://schemas.microsoft.com/office/drawing/2014/main" id="{1304B1DF-7B86-5E9D-B1BC-B54CBE74B675}"/>
                </a:ext>
              </a:extLst>
            </p:cNvPr>
            <p:cNvSpPr/>
            <p:nvPr/>
          </p:nvSpPr>
          <p:spPr>
            <a:xfrm>
              <a:off x="5106631" y="5441795"/>
              <a:ext cx="573081" cy="610782"/>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 f7 0 f5"/>
                <a:gd name="f120" fmla="+- f6 0 f5"/>
                <a:gd name="f121" fmla="*/ f116 f0 1"/>
                <a:gd name="f122" fmla="*/ f120 1 3960440"/>
                <a:gd name="f123" fmla="*/ f119 1 3960000"/>
                <a:gd name="f124" fmla="*/ 1979373 f120 1"/>
                <a:gd name="f125" fmla="*/ 472350 f119 1"/>
                <a:gd name="f126" fmla="*/ 813783 f120 1"/>
                <a:gd name="f127" fmla="*/ 1434034 f119 1"/>
                <a:gd name="f128" fmla="*/ 2217373 f120 1"/>
                <a:gd name="f129" fmla="*/ 1339611 f120 1"/>
                <a:gd name="f130" fmla="*/ 3487664 f119 1"/>
                <a:gd name="f131" fmla="*/ 436907 f120 1"/>
                <a:gd name="f132" fmla="*/ 0 f119 1"/>
                <a:gd name="f133" fmla="*/ 3523533 f120 1"/>
                <a:gd name="f134" fmla="*/ 3960440 f120 1"/>
                <a:gd name="f135" fmla="*/ 436907 f119 1"/>
                <a:gd name="f136" fmla="*/ 3523093 f119 1"/>
                <a:gd name="f137" fmla="*/ 3960000 f119 1"/>
                <a:gd name="f138" fmla="*/ 0 f120 1"/>
                <a:gd name="f139" fmla="*/ 1119009 f120 1"/>
                <a:gd name="f140" fmla="*/ 2222584 f119 1"/>
                <a:gd name="f141" fmla="*/ 1234998 f120 1"/>
                <a:gd name="f142" fmla="*/ 1431771 f119 1"/>
                <a:gd name="f143" fmla="*/ 1915898 f120 1"/>
                <a:gd name="f144" fmla="*/ 1219889 f119 1"/>
                <a:gd name="f145" fmla="*/ 1589196 f120 1"/>
                <a:gd name="f146" fmla="*/ 1434803 f119 1"/>
                <a:gd name="f147" fmla="*/ 1574511 f120 1"/>
                <a:gd name="f148" fmla="*/ 1939931 f119 1"/>
                <a:gd name="f149" fmla="*/ 2135727 f120 1"/>
                <a:gd name="f150" fmla="*/ 1554876 f119 1"/>
                <a:gd name="f151" fmla="*/ 891303 f119 1"/>
                <a:gd name="f152" fmla="*/ 2783502 f120 1"/>
                <a:gd name="f153" fmla="*/ 1606823 f119 1"/>
                <a:gd name="f154" fmla="*/ 2456028 f120 1"/>
                <a:gd name="f155" fmla="*/ 2225955 f119 1"/>
                <a:gd name="f156" fmla="*/ 2026974 f120 1"/>
                <a:gd name="f157" fmla="*/ 2018938 f119 1"/>
                <a:gd name="f158" fmla="*/ 1887692 f120 1"/>
                <a:gd name="f159" fmla="*/ 2422431 f119 1"/>
                <a:gd name="f160" fmla="*/ 2336342 f120 1"/>
                <a:gd name="f161" fmla="*/ 2720202 f119 1"/>
                <a:gd name="f162" fmla="*/ 3176454 f120 1"/>
                <a:gd name="f163" fmla="*/ 1627140 f119 1"/>
                <a:gd name="f164" fmla="*/ 1328015 f120 1"/>
                <a:gd name="f165" fmla="*/ 1812920 f119 1"/>
                <a:gd name="f166" fmla="*/ f121 1 f2"/>
                <a:gd name="f167" fmla="*/ f124 1 3960440"/>
                <a:gd name="f168" fmla="*/ f125 1 3960000"/>
                <a:gd name="f169" fmla="*/ f126 1 3960440"/>
                <a:gd name="f170" fmla="*/ f127 1 3960000"/>
                <a:gd name="f171" fmla="*/ f128 1 3960440"/>
                <a:gd name="f172" fmla="*/ f129 1 3960440"/>
                <a:gd name="f173" fmla="*/ f130 1 3960000"/>
                <a:gd name="f174" fmla="*/ f131 1 3960440"/>
                <a:gd name="f175" fmla="*/ f132 1 3960000"/>
                <a:gd name="f176" fmla="*/ f133 1 3960440"/>
                <a:gd name="f177" fmla="*/ f134 1 3960440"/>
                <a:gd name="f178" fmla="*/ f135 1 3960000"/>
                <a:gd name="f179" fmla="*/ f136 1 3960000"/>
                <a:gd name="f180" fmla="*/ f137 1 3960000"/>
                <a:gd name="f181" fmla="*/ f138 1 3960440"/>
                <a:gd name="f182" fmla="*/ f139 1 3960440"/>
                <a:gd name="f183" fmla="*/ f140 1 3960000"/>
                <a:gd name="f184" fmla="*/ f141 1 3960440"/>
                <a:gd name="f185" fmla="*/ f142 1 3960000"/>
                <a:gd name="f186" fmla="*/ f143 1 3960440"/>
                <a:gd name="f187" fmla="*/ f144 1 3960000"/>
                <a:gd name="f188" fmla="*/ f145 1 3960440"/>
                <a:gd name="f189" fmla="*/ f146 1 3960000"/>
                <a:gd name="f190" fmla="*/ f147 1 3960440"/>
                <a:gd name="f191" fmla="*/ f148 1 3960000"/>
                <a:gd name="f192" fmla="*/ f149 1 3960440"/>
                <a:gd name="f193" fmla="*/ f150 1 3960000"/>
                <a:gd name="f194" fmla="*/ f151 1 3960000"/>
                <a:gd name="f195" fmla="*/ f152 1 3960440"/>
                <a:gd name="f196" fmla="*/ f153 1 3960000"/>
                <a:gd name="f197" fmla="*/ f154 1 396044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000"/>
                <a:gd name="f209" fmla="*/ f5 1 f122"/>
                <a:gd name="f210" fmla="*/ f6 1 f122"/>
                <a:gd name="f211" fmla="*/ f5 1 f123"/>
                <a:gd name="f212" fmla="*/ f7 1 f123"/>
                <a:gd name="f213" fmla="+- f166 0 f1"/>
                <a:gd name="f214" fmla="*/ f167 1 f122"/>
                <a:gd name="f215" fmla="*/ f168 1 f123"/>
                <a:gd name="f216" fmla="*/ f169 1 f122"/>
                <a:gd name="f217" fmla="*/ f170 1 f123"/>
                <a:gd name="f218" fmla="*/ f182 1 f122"/>
                <a:gd name="f219" fmla="*/ f183 1 f123"/>
                <a:gd name="f220" fmla="*/ f207 1 f122"/>
                <a:gd name="f221" fmla="*/ f208 1 f123"/>
                <a:gd name="f222" fmla="*/ f184 1 f122"/>
                <a:gd name="f223" fmla="*/ f185 1 f123"/>
                <a:gd name="f224" fmla="*/ f171 1 f122"/>
                <a:gd name="f225" fmla="*/ f194 1 f123"/>
                <a:gd name="f226" fmla="*/ f195 1 f122"/>
                <a:gd name="f227" fmla="*/ f196 1 f123"/>
                <a:gd name="f228" fmla="*/ f197 1 f122"/>
                <a:gd name="f229" fmla="*/ f198 1 f123"/>
                <a:gd name="f230" fmla="*/ f199 1 f122"/>
                <a:gd name="f231" fmla="*/ f200 1 f123"/>
                <a:gd name="f232" fmla="*/ f192 1 f122"/>
                <a:gd name="f233" fmla="*/ f193 1 f123"/>
                <a:gd name="f234" fmla="*/ f186 1 f122"/>
                <a:gd name="f235" fmla="*/ f187 1 f123"/>
                <a:gd name="f236" fmla="*/ f188 1 f122"/>
                <a:gd name="f237" fmla="*/ f189 1 f123"/>
                <a:gd name="f238" fmla="*/ f190 1 f122"/>
                <a:gd name="f239" fmla="*/ f191 1 f123"/>
                <a:gd name="f240" fmla="*/ f172 1 f122"/>
                <a:gd name="f241" fmla="*/ f173 1 f123"/>
                <a:gd name="f242" fmla="*/ f201 1 f122"/>
                <a:gd name="f243" fmla="*/ f202 1 f123"/>
                <a:gd name="f244" fmla="*/ f203 1 f122"/>
                <a:gd name="f245" fmla="*/ f204 1 f123"/>
                <a:gd name="f246" fmla="*/ f205 1 f122"/>
                <a:gd name="f247" fmla="*/ f206 1 f123"/>
                <a:gd name="f248" fmla="*/ f174 1 f122"/>
                <a:gd name="f249" fmla="*/ f175 1 f123"/>
                <a:gd name="f250" fmla="*/ f176 1 f122"/>
                <a:gd name="f251" fmla="*/ f177 1 f122"/>
                <a:gd name="f252" fmla="*/ f178 1 f123"/>
                <a:gd name="f253" fmla="*/ f179 1 f123"/>
                <a:gd name="f254" fmla="*/ f180 1 f123"/>
                <a:gd name="f255" fmla="*/ f181 1 f122"/>
                <a:gd name="f256" fmla="*/ f209 f117 1"/>
                <a:gd name="f257" fmla="*/ f210 f117 1"/>
                <a:gd name="f258" fmla="*/ f212 f118 1"/>
                <a:gd name="f259" fmla="*/ f211 f118 1"/>
                <a:gd name="f260" fmla="*/ f214 f117 1"/>
                <a:gd name="f261" fmla="*/ f215 f118 1"/>
                <a:gd name="f262" fmla="*/ f216 f117 1"/>
                <a:gd name="f263" fmla="*/ f217 f118 1"/>
                <a:gd name="f264" fmla="*/ f218 f117 1"/>
                <a:gd name="f265" fmla="*/ f219 f118 1"/>
                <a:gd name="f266" fmla="*/ f220 f117 1"/>
                <a:gd name="f267" fmla="*/ f221 f118 1"/>
                <a:gd name="f268" fmla="*/ f222 f117 1"/>
                <a:gd name="f269" fmla="*/ f223 f118 1"/>
                <a:gd name="f270" fmla="*/ f224 f117 1"/>
                <a:gd name="f271" fmla="*/ f225 f118 1"/>
                <a:gd name="f272" fmla="*/ f226 f117 1"/>
                <a:gd name="f273" fmla="*/ f227 f118 1"/>
                <a:gd name="f274" fmla="*/ f228 f117 1"/>
                <a:gd name="f275" fmla="*/ f229 f118 1"/>
                <a:gd name="f276" fmla="*/ f230 f117 1"/>
                <a:gd name="f277" fmla="*/ f231 f118 1"/>
                <a:gd name="f278" fmla="*/ f232 f117 1"/>
                <a:gd name="f279" fmla="*/ f233 f118 1"/>
                <a:gd name="f280" fmla="*/ f234 f117 1"/>
                <a:gd name="f281" fmla="*/ f235 f118 1"/>
                <a:gd name="f282" fmla="*/ f236 f117 1"/>
                <a:gd name="f283" fmla="*/ f237 f118 1"/>
                <a:gd name="f284" fmla="*/ f238 f117 1"/>
                <a:gd name="f285" fmla="*/ f239 f118 1"/>
                <a:gd name="f286" fmla="*/ f240 f117 1"/>
                <a:gd name="f287" fmla="*/ f241 f118 1"/>
                <a:gd name="f288" fmla="*/ f242 f117 1"/>
                <a:gd name="f289" fmla="*/ f243 f118 1"/>
                <a:gd name="f290" fmla="*/ f244 f117 1"/>
                <a:gd name="f291" fmla="*/ f245 f118 1"/>
                <a:gd name="f292" fmla="*/ f246 f117 1"/>
                <a:gd name="f293" fmla="*/ f247 f118 1"/>
                <a:gd name="f294" fmla="*/ f248 f117 1"/>
                <a:gd name="f295" fmla="*/ f249 f118 1"/>
                <a:gd name="f296" fmla="*/ f250 f117 1"/>
                <a:gd name="f297" fmla="*/ f251 f117 1"/>
                <a:gd name="f298" fmla="*/ f252 f118 1"/>
                <a:gd name="f299" fmla="*/ f253 f118 1"/>
                <a:gd name="f300" fmla="*/ f254 f118 1"/>
                <a:gd name="f301" fmla="*/ f255 f117 1"/>
              </a:gdLst>
              <a:ahLst/>
              <a:cxnLst>
                <a:cxn ang="3cd4">
                  <a:pos x="hc" y="t"/>
                </a:cxn>
                <a:cxn ang="0">
                  <a:pos x="r" y="vc"/>
                </a:cxn>
                <a:cxn ang="cd4">
                  <a:pos x="hc" y="b"/>
                </a:cxn>
                <a:cxn ang="cd2">
                  <a:pos x="l" y="vc"/>
                </a:cxn>
                <a:cxn ang="f213">
                  <a:pos x="f260" y="f261"/>
                </a:cxn>
                <a:cxn ang="f213">
                  <a:pos x="f262" y="f263"/>
                </a:cxn>
                <a:cxn ang="f213">
                  <a:pos x="f264" y="f265"/>
                </a:cxn>
                <a:cxn ang="f213">
                  <a:pos x="f266" y="f267"/>
                </a:cxn>
                <a:cxn ang="f213">
                  <a:pos x="f268" y="f269"/>
                </a:cxn>
                <a:cxn ang="f213">
                  <a:pos x="f270" y="f271"/>
                </a:cxn>
                <a:cxn ang="f213">
                  <a:pos x="f272" y="f273"/>
                </a:cxn>
                <a:cxn ang="f213">
                  <a:pos x="f274" y="f275"/>
                </a:cxn>
                <a:cxn ang="f213">
                  <a:pos x="f276" y="f277"/>
                </a:cxn>
                <a:cxn ang="f213">
                  <a:pos x="f278" y="f279"/>
                </a:cxn>
                <a:cxn ang="f213">
                  <a:pos x="f280" y="f281"/>
                </a:cxn>
                <a:cxn ang="f213">
                  <a:pos x="f282" y="f283"/>
                </a:cxn>
                <a:cxn ang="f213">
                  <a:pos x="f284" y="f285"/>
                </a:cxn>
                <a:cxn ang="f213">
                  <a:pos x="f286" y="f287"/>
                </a:cxn>
                <a:cxn ang="f213">
                  <a:pos x="f288" y="f289"/>
                </a:cxn>
                <a:cxn ang="f213">
                  <a:pos x="f290" y="f291"/>
                </a:cxn>
                <a:cxn ang="f213">
                  <a:pos x="f292" y="f293"/>
                </a:cxn>
                <a:cxn ang="f213">
                  <a:pos x="f260" y="f261"/>
                </a:cxn>
                <a:cxn ang="f213">
                  <a:pos x="f294" y="f295"/>
                </a:cxn>
                <a:cxn ang="f213">
                  <a:pos x="f296" y="f295"/>
                </a:cxn>
                <a:cxn ang="f213">
                  <a:pos x="f297" y="f298"/>
                </a:cxn>
                <a:cxn ang="f213">
                  <a:pos x="f297" y="f299"/>
                </a:cxn>
                <a:cxn ang="f213">
                  <a:pos x="f296" y="f300"/>
                </a:cxn>
                <a:cxn ang="f213">
                  <a:pos x="f294" y="f300"/>
                </a:cxn>
                <a:cxn ang="f213">
                  <a:pos x="f301" y="f299"/>
                </a:cxn>
                <a:cxn ang="f213">
                  <a:pos x="f301" y="f298"/>
                </a:cxn>
                <a:cxn ang="f213">
                  <a:pos x="f294" y="f295"/>
                </a:cxn>
              </a:cxnLst>
              <a:rect l="f256" t="f259" r="f257" b="f258"/>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2" name="Rounded Rectangle 8">
              <a:extLst>
                <a:ext uri="{FF2B5EF4-FFF2-40B4-BE49-F238E27FC236}">
                  <a16:creationId xmlns:a16="http://schemas.microsoft.com/office/drawing/2014/main" id="{E7B539AA-44F5-0992-75D4-11E9AB28F8DD}"/>
                </a:ext>
              </a:extLst>
            </p:cNvPr>
            <p:cNvSpPr/>
            <p:nvPr/>
          </p:nvSpPr>
          <p:spPr>
            <a:xfrm>
              <a:off x="4171831" y="5441795"/>
              <a:ext cx="573145" cy="610782"/>
            </a:xfrm>
            <a:custGeom>
              <a:avLst/>
              <a:gdLst>
                <a:gd name="f0" fmla="val 10800000"/>
                <a:gd name="f1" fmla="val 5400000"/>
                <a:gd name="f2" fmla="val 180"/>
                <a:gd name="f3" fmla="val w"/>
                <a:gd name="f4" fmla="val h"/>
                <a:gd name="f5" fmla="val 0"/>
                <a:gd name="f6" fmla="val 3888432"/>
                <a:gd name="f7" fmla="val 3960440"/>
                <a:gd name="f8" fmla="val 554477"/>
                <a:gd name="f9" fmla="val 1512168"/>
                <a:gd name="f10" fmla="val 3312368"/>
                <a:gd name="f11" fmla="val 1201638"/>
                <a:gd name="f12" fmla="val 2840340"/>
                <a:gd name="f13" fmla="val 1479943"/>
                <a:gd name="f14" fmla="val 2293254"/>
                <a:gd name="f15" fmla="val 1484797"/>
                <a:gd name="f16" fmla="val 2254084"/>
                <a:gd name="f17" fmla="val 1780470"/>
                <a:gd name="f18" fmla="val 2136833"/>
                <a:gd name="f19" fmla="val 1785510"/>
                <a:gd name="f20" fmla="val 1510185"/>
                <a:gd name="f21" fmla="val 1489672"/>
                <a:gd name="f22" fmla="val 3310385"/>
                <a:gd name="f23" fmla="val 2140283"/>
                <a:gd name="f24" fmla="val 2925445"/>
                <a:gd name="f25" fmla="val 2133383"/>
                <a:gd name="f26" fmla="val 2560917"/>
                <a:gd name="f27" fmla="val 2147184"/>
                <a:gd name="f28" fmla="val 2155564"/>
                <a:gd name="f29" fmla="val 2187272"/>
                <a:gd name="f30" fmla="val 1842063"/>
                <a:gd name="f31" fmla="val 2668986"/>
                <a:gd name="f32" fmla="val 1938990"/>
                <a:gd name="f33" fmla="val 2673919"/>
                <a:gd name="f34" fmla="val 2138897"/>
                <a:gd name="f35" fmla="val 2679688"/>
                <a:gd name="f36" fmla="val 3312366"/>
                <a:gd name="f37" fmla="val 3326849"/>
                <a:gd name="f38" fmla="val 3329155"/>
                <a:gd name="f39" fmla="val 2917782"/>
                <a:gd name="f40" fmla="val 3331462"/>
                <a:gd name="f41" fmla="val 2523197"/>
                <a:gd name="f42" fmla="val 3333768"/>
                <a:gd name="f43" fmla="val 2128613"/>
                <a:gd name="f44" fmla="val 3339026"/>
                <a:gd name="f45" fmla="val 1942962"/>
                <a:gd name="f46" fmla="val 3184753"/>
                <a:gd name="f47" fmla="val 1475890"/>
                <a:gd name="f48" fmla="val 878058"/>
                <a:gd name="f49" fmla="val 648072"/>
                <a:gd name="f50" fmla="val 699349"/>
                <a:gd name="f51" fmla="val 792944"/>
                <a:gd name="f52" fmla="val 971653"/>
                <a:gd name="f53" fmla="val 1150362"/>
                <a:gd name="f54" fmla="val 1295234"/>
                <a:gd name="f55" fmla="val 1056767"/>
                <a:gd name="f56" fmla="val 1201639"/>
                <a:gd name="f57" fmla="val 333511"/>
                <a:gd name="f58" fmla="val 3554921"/>
                <a:gd name="f59" fmla="val 3739114"/>
                <a:gd name="f60" fmla="val 149318"/>
                <a:gd name="f61" fmla="val 3626929"/>
                <a:gd name="f62" fmla="val 3811122"/>
                <a:gd name="f63" fmla="+- 0 0 -90"/>
                <a:gd name="f64" fmla="*/ f3 1 3888432"/>
                <a:gd name="f65" fmla="*/ f4 1 3960440"/>
                <a:gd name="f66" fmla="+- f7 0 f5"/>
                <a:gd name="f67" fmla="+- f6 0 f5"/>
                <a:gd name="f68" fmla="*/ f63 f0 1"/>
                <a:gd name="f69" fmla="*/ f67 1 3888432"/>
                <a:gd name="f70" fmla="*/ f66 1 3960440"/>
                <a:gd name="f71" fmla="*/ 554477 f67 1"/>
                <a:gd name="f72" fmla="*/ 1512168 f66 1"/>
                <a:gd name="f73" fmla="*/ 3312368 f66 1"/>
                <a:gd name="f74" fmla="*/ 1201638 f67 1"/>
                <a:gd name="f75" fmla="*/ 2136833 f67 1"/>
                <a:gd name="f76" fmla="*/ 1785510 f66 1"/>
                <a:gd name="f77" fmla="*/ 1510185 f66 1"/>
                <a:gd name="f78" fmla="*/ 1489672 f67 1"/>
                <a:gd name="f79" fmla="*/ 3310385 f66 1"/>
                <a:gd name="f80" fmla="*/ 2673919 f67 1"/>
                <a:gd name="f81" fmla="*/ 2138897 f66 1"/>
                <a:gd name="f82" fmla="*/ 2679688 f67 1"/>
                <a:gd name="f83" fmla="*/ 3312366 f66 1"/>
                <a:gd name="f84" fmla="*/ 3326849 f67 1"/>
                <a:gd name="f85" fmla="*/ 3333768 f67 1"/>
                <a:gd name="f86" fmla="*/ 2128613 f66 1"/>
                <a:gd name="f87" fmla="*/ 2840340 f67 1"/>
                <a:gd name="f88" fmla="*/ 1479943 f66 1"/>
                <a:gd name="f89" fmla="*/ 878058 f67 1"/>
                <a:gd name="f90" fmla="*/ 648072 f66 1"/>
                <a:gd name="f91" fmla="*/ 971653 f66 1"/>
                <a:gd name="f92" fmla="*/ 1295234 f66 1"/>
                <a:gd name="f93" fmla="*/ 1201639 f67 1"/>
                <a:gd name="f94" fmla="*/ 333511 f67 1"/>
                <a:gd name="f95" fmla="*/ 0 f66 1"/>
                <a:gd name="f96" fmla="*/ 3554921 f67 1"/>
                <a:gd name="f97" fmla="*/ 3888432 f67 1"/>
                <a:gd name="f98" fmla="*/ 333511 f66 1"/>
                <a:gd name="f99" fmla="*/ 3626929 f66 1"/>
                <a:gd name="f100" fmla="*/ 3960440 f66 1"/>
                <a:gd name="f101" fmla="*/ 0 f67 1"/>
                <a:gd name="f102" fmla="*/ 2147184 f67 1"/>
                <a:gd name="f103" fmla="*/ 2155564 f66 1"/>
                <a:gd name="f104" fmla="*/ f68 1 f2"/>
                <a:gd name="f105" fmla="*/ f71 1 3888432"/>
                <a:gd name="f106" fmla="*/ f72 1 3960440"/>
                <a:gd name="f107" fmla="*/ f73 1 3960440"/>
                <a:gd name="f108" fmla="*/ f74 1 3888432"/>
                <a:gd name="f109" fmla="*/ f75 1 3888432"/>
                <a:gd name="f110" fmla="*/ f76 1 3960440"/>
                <a:gd name="f111" fmla="*/ f77 1 3960440"/>
                <a:gd name="f112" fmla="*/ f78 1 3888432"/>
                <a:gd name="f113" fmla="*/ f79 1 3960440"/>
                <a:gd name="f114" fmla="*/ f80 1 3888432"/>
                <a:gd name="f115" fmla="*/ f81 1 3960440"/>
                <a:gd name="f116" fmla="*/ f82 1 3888432"/>
                <a:gd name="f117" fmla="*/ f83 1 3960440"/>
                <a:gd name="f118" fmla="*/ f84 1 3888432"/>
                <a:gd name="f119" fmla="*/ f85 1 3888432"/>
                <a:gd name="f120" fmla="*/ f86 1 3960440"/>
                <a:gd name="f121" fmla="*/ f87 1 3888432"/>
                <a:gd name="f122" fmla="*/ f88 1 3960440"/>
                <a:gd name="f123" fmla="*/ f89 1 3888432"/>
                <a:gd name="f124" fmla="*/ f90 1 3960440"/>
                <a:gd name="f125" fmla="*/ f91 1 3960440"/>
                <a:gd name="f126" fmla="*/ f92 1 3960440"/>
                <a:gd name="f127" fmla="*/ f93 1 3888432"/>
                <a:gd name="f128" fmla="*/ f94 1 3888432"/>
                <a:gd name="f129" fmla="*/ f95 1 3960440"/>
                <a:gd name="f130" fmla="*/ f96 1 3888432"/>
                <a:gd name="f131" fmla="*/ f97 1 3888432"/>
                <a:gd name="f132" fmla="*/ f98 1 3960440"/>
                <a:gd name="f133" fmla="*/ f99 1 3960440"/>
                <a:gd name="f134" fmla="*/ f100 1 3960440"/>
                <a:gd name="f135" fmla="*/ f101 1 3888432"/>
                <a:gd name="f136" fmla="*/ f102 1 3888432"/>
                <a:gd name="f137" fmla="*/ f103 1 3960440"/>
                <a:gd name="f138" fmla="*/ f5 1 f69"/>
                <a:gd name="f139" fmla="*/ f6 1 f69"/>
                <a:gd name="f140" fmla="*/ f5 1 f70"/>
                <a:gd name="f141" fmla="*/ f7 1 f70"/>
                <a:gd name="f142" fmla="+- f104 0 f1"/>
                <a:gd name="f143" fmla="*/ f105 1 f69"/>
                <a:gd name="f144" fmla="*/ f106 1 f70"/>
                <a:gd name="f145" fmla="*/ f107 1 f70"/>
                <a:gd name="f146" fmla="*/ f108 1 f69"/>
                <a:gd name="f147" fmla="*/ f121 1 f69"/>
                <a:gd name="f148" fmla="*/ f122 1 f70"/>
                <a:gd name="f149" fmla="*/ f109 1 f69"/>
                <a:gd name="f150" fmla="*/ f110 1 f70"/>
                <a:gd name="f151" fmla="*/ f111 1 f70"/>
                <a:gd name="f152" fmla="*/ f112 1 f69"/>
                <a:gd name="f153" fmla="*/ f113 1 f70"/>
                <a:gd name="f154" fmla="*/ f136 1 f69"/>
                <a:gd name="f155" fmla="*/ f137 1 f70"/>
                <a:gd name="f156" fmla="*/ f114 1 f69"/>
                <a:gd name="f157" fmla="*/ f115 1 f70"/>
                <a:gd name="f158" fmla="*/ f116 1 f69"/>
                <a:gd name="f159" fmla="*/ f117 1 f70"/>
                <a:gd name="f160" fmla="*/ f118 1 f69"/>
                <a:gd name="f161" fmla="*/ f119 1 f69"/>
                <a:gd name="f162" fmla="*/ f120 1 f70"/>
                <a:gd name="f163" fmla="*/ f123 1 f69"/>
                <a:gd name="f164" fmla="*/ f124 1 f70"/>
                <a:gd name="f165" fmla="*/ f125 1 f70"/>
                <a:gd name="f166" fmla="*/ f126 1 f70"/>
                <a:gd name="f167" fmla="*/ f127 1 f69"/>
                <a:gd name="f168" fmla="*/ f128 1 f69"/>
                <a:gd name="f169" fmla="*/ f129 1 f70"/>
                <a:gd name="f170" fmla="*/ f130 1 f69"/>
                <a:gd name="f171" fmla="*/ f131 1 f69"/>
                <a:gd name="f172" fmla="*/ f132 1 f70"/>
                <a:gd name="f173" fmla="*/ f133 1 f70"/>
                <a:gd name="f174" fmla="*/ f134 1 f70"/>
                <a:gd name="f175" fmla="*/ f135 1 f69"/>
                <a:gd name="f176" fmla="*/ f138 f64 1"/>
                <a:gd name="f177" fmla="*/ f139 f64 1"/>
                <a:gd name="f178" fmla="*/ f141 f65 1"/>
                <a:gd name="f179" fmla="*/ f140 f65 1"/>
                <a:gd name="f180" fmla="*/ f143 f64 1"/>
                <a:gd name="f181" fmla="*/ f144 f65 1"/>
                <a:gd name="f182" fmla="*/ f145 f65 1"/>
                <a:gd name="f183" fmla="*/ f146 f64 1"/>
                <a:gd name="f184" fmla="*/ f147 f64 1"/>
                <a:gd name="f185" fmla="*/ f148 f65 1"/>
                <a:gd name="f186" fmla="*/ f149 f64 1"/>
                <a:gd name="f187" fmla="*/ f150 f65 1"/>
                <a:gd name="f188" fmla="*/ f151 f65 1"/>
                <a:gd name="f189" fmla="*/ f152 f64 1"/>
                <a:gd name="f190" fmla="*/ f153 f65 1"/>
                <a:gd name="f191" fmla="*/ f154 f64 1"/>
                <a:gd name="f192" fmla="*/ f155 f65 1"/>
                <a:gd name="f193" fmla="*/ f156 f64 1"/>
                <a:gd name="f194" fmla="*/ f157 f65 1"/>
                <a:gd name="f195" fmla="*/ f158 f64 1"/>
                <a:gd name="f196" fmla="*/ f159 f65 1"/>
                <a:gd name="f197" fmla="*/ f160 f64 1"/>
                <a:gd name="f198" fmla="*/ f161 f64 1"/>
                <a:gd name="f199" fmla="*/ f162 f65 1"/>
                <a:gd name="f200" fmla="*/ f163 f64 1"/>
                <a:gd name="f201" fmla="*/ f164 f65 1"/>
                <a:gd name="f202" fmla="*/ f165 f65 1"/>
                <a:gd name="f203" fmla="*/ f166 f65 1"/>
                <a:gd name="f204" fmla="*/ f167 f64 1"/>
                <a:gd name="f205" fmla="*/ f168 f64 1"/>
                <a:gd name="f206" fmla="*/ f169 f65 1"/>
                <a:gd name="f207" fmla="*/ f170 f64 1"/>
                <a:gd name="f208" fmla="*/ f171 f64 1"/>
                <a:gd name="f209" fmla="*/ f172 f65 1"/>
                <a:gd name="f210" fmla="*/ f173 f65 1"/>
                <a:gd name="f211" fmla="*/ f174 f65 1"/>
                <a:gd name="f212" fmla="*/ f175 f64 1"/>
              </a:gdLst>
              <a:ahLst/>
              <a:cxnLst>
                <a:cxn ang="3cd4">
                  <a:pos x="hc" y="t"/>
                </a:cxn>
                <a:cxn ang="0">
                  <a:pos x="r" y="vc"/>
                </a:cxn>
                <a:cxn ang="cd4">
                  <a:pos x="hc" y="b"/>
                </a:cxn>
                <a:cxn ang="cd2">
                  <a:pos x="l" y="vc"/>
                </a:cxn>
                <a:cxn ang="f142">
                  <a:pos x="f180" y="f181"/>
                </a:cxn>
                <a:cxn ang="f142">
                  <a:pos x="f180" y="f182"/>
                </a:cxn>
                <a:cxn ang="f142">
                  <a:pos x="f183" y="f182"/>
                </a:cxn>
                <a:cxn ang="f142">
                  <a:pos x="f183" y="f181"/>
                </a:cxn>
                <a:cxn ang="f142">
                  <a:pos x="f180" y="f181"/>
                </a:cxn>
                <a:cxn ang="f142">
                  <a:pos x="f184" y="f185"/>
                </a:cxn>
                <a:cxn ang="f142">
                  <a:pos x="f186" y="f187"/>
                </a:cxn>
                <a:cxn ang="f142">
                  <a:pos x="f186" y="f188"/>
                </a:cxn>
                <a:cxn ang="f142">
                  <a:pos x="f189" y="f188"/>
                </a:cxn>
                <a:cxn ang="f142">
                  <a:pos x="f189" y="f190"/>
                </a:cxn>
                <a:cxn ang="f142">
                  <a:pos x="f186" y="f190"/>
                </a:cxn>
                <a:cxn ang="f142">
                  <a:pos x="f191" y="f192"/>
                </a:cxn>
                <a:cxn ang="f142">
                  <a:pos x="f193" y="f194"/>
                </a:cxn>
                <a:cxn ang="f142">
                  <a:pos x="f195" y="f196"/>
                </a:cxn>
                <a:cxn ang="f142">
                  <a:pos x="f197" y="f196"/>
                </a:cxn>
                <a:cxn ang="f142">
                  <a:pos x="f198" y="f199"/>
                </a:cxn>
                <a:cxn ang="f142">
                  <a:pos x="f184" y="f185"/>
                </a:cxn>
                <a:cxn ang="f142">
                  <a:pos x="f200" y="f201"/>
                </a:cxn>
                <a:cxn ang="f142">
                  <a:pos x="f180" y="f202"/>
                </a:cxn>
                <a:cxn ang="f142">
                  <a:pos x="f200" y="f203"/>
                </a:cxn>
                <a:cxn ang="f142">
                  <a:pos x="f204" y="f202"/>
                </a:cxn>
                <a:cxn ang="f142">
                  <a:pos x="f200" y="f201"/>
                </a:cxn>
                <a:cxn ang="f142">
                  <a:pos x="f205" y="f206"/>
                </a:cxn>
                <a:cxn ang="f142">
                  <a:pos x="f207" y="f206"/>
                </a:cxn>
                <a:cxn ang="f142">
                  <a:pos x="f208" y="f209"/>
                </a:cxn>
                <a:cxn ang="f142">
                  <a:pos x="f208" y="f210"/>
                </a:cxn>
                <a:cxn ang="f142">
                  <a:pos x="f207" y="f211"/>
                </a:cxn>
                <a:cxn ang="f142">
                  <a:pos x="f205" y="f211"/>
                </a:cxn>
                <a:cxn ang="f142">
                  <a:pos x="f212" y="f210"/>
                </a:cxn>
                <a:cxn ang="f142">
                  <a:pos x="f212" y="f209"/>
                </a:cxn>
                <a:cxn ang="f142">
                  <a:pos x="f205" y="f206"/>
                </a:cxn>
              </a:cxnLst>
              <a:rect l="f176" t="f179" r="f177" b="f178"/>
              <a:pathLst>
                <a:path w="3888432" h="3960440">
                  <a:moveTo>
                    <a:pt x="f8" y="f9"/>
                  </a:moveTo>
                  <a:lnTo>
                    <a:pt x="f8" y="f10"/>
                  </a:lnTo>
                  <a:lnTo>
                    <a:pt x="f11" y="f10"/>
                  </a:lnTo>
                  <a:lnTo>
                    <a:pt x="f11" y="f9"/>
                  </a:lnTo>
                  <a:lnTo>
                    <a:pt x="f8" y="f9"/>
                  </a:lnTo>
                  <a:close/>
                  <a:moveTo>
                    <a:pt x="f12" y="f13"/>
                  </a:moveTo>
                  <a:cubicBezTo>
                    <a:pt x="f14" y="f15"/>
                    <a:pt x="f16" y="f17"/>
                    <a:pt x="f18" y="f19"/>
                  </a:cubicBezTo>
                  <a:lnTo>
                    <a:pt x="f18" y="f20"/>
                  </a:lnTo>
                  <a:lnTo>
                    <a:pt x="f21" y="f20"/>
                  </a:lnTo>
                  <a:lnTo>
                    <a:pt x="f21" y="f22"/>
                  </a:lnTo>
                  <a:lnTo>
                    <a:pt x="f18" y="f22"/>
                  </a:lnTo>
                  <a:cubicBezTo>
                    <a:pt x="f23" y="f24"/>
                    <a:pt x="f25" y="f26"/>
                    <a:pt x="f27" y="f28"/>
                  </a:cubicBezTo>
                  <a:cubicBezTo>
                    <a:pt x="f29" y="f30"/>
                    <a:pt x="f31" y="f32"/>
                    <a:pt x="f33" y="f34"/>
                  </a:cubicBezTo>
                  <a:lnTo>
                    <a:pt x="f35" y="f36"/>
                  </a:lnTo>
                  <a:lnTo>
                    <a:pt x="f37" y="f36"/>
                  </a:lnTo>
                  <a:cubicBezTo>
                    <a:pt x="f38" y="f39"/>
                    <a:pt x="f40" y="f41"/>
                    <a:pt x="f42" y="f43"/>
                  </a:cubicBezTo>
                  <a:cubicBezTo>
                    <a:pt x="f44" y="f45"/>
                    <a:pt x="f46" y="f47"/>
                    <a:pt x="f12" y="f13"/>
                  </a:cubicBezTo>
                  <a:close/>
                  <a:moveTo>
                    <a:pt x="f48" y="f49"/>
                  </a:moveTo>
                  <a:cubicBezTo>
                    <a:pt x="f50" y="f49"/>
                    <a:pt x="f8" y="f51"/>
                    <a:pt x="f8" y="f52"/>
                  </a:cubicBezTo>
                  <a:cubicBezTo>
                    <a:pt x="f8" y="f53"/>
                    <a:pt x="f50" y="f54"/>
                    <a:pt x="f48" y="f54"/>
                  </a:cubicBezTo>
                  <a:cubicBezTo>
                    <a:pt x="f55" y="f54"/>
                    <a:pt x="f56" y="f53"/>
                    <a:pt x="f56" y="f52"/>
                  </a:cubicBezTo>
                  <a:cubicBezTo>
                    <a:pt x="f56" y="f51"/>
                    <a:pt x="f55" y="f49"/>
                    <a:pt x="f48" y="f49"/>
                  </a:cubicBezTo>
                  <a:close/>
                  <a:moveTo>
                    <a:pt x="f57" y="f5"/>
                  </a:moveTo>
                  <a:lnTo>
                    <a:pt x="f58" y="f5"/>
                  </a:lnTo>
                  <a:cubicBezTo>
                    <a:pt x="f59" y="f5"/>
                    <a:pt x="f6" y="f60"/>
                    <a:pt x="f6" y="f57"/>
                  </a:cubicBezTo>
                  <a:lnTo>
                    <a:pt x="f6" y="f61"/>
                  </a:lnTo>
                  <a:cubicBezTo>
                    <a:pt x="f6" y="f62"/>
                    <a:pt x="f59" y="f7"/>
                    <a:pt x="f58" y="f7"/>
                  </a:cubicBezTo>
                  <a:lnTo>
                    <a:pt x="f57" y="f7"/>
                  </a:lnTo>
                  <a:cubicBezTo>
                    <a:pt x="f60" y="f7"/>
                    <a:pt x="f5" y="f62"/>
                    <a:pt x="f5" y="f61"/>
                  </a:cubicBezTo>
                  <a:lnTo>
                    <a:pt x="f5" y="f57"/>
                  </a:lnTo>
                  <a:cubicBezTo>
                    <a:pt x="f5" y="f60"/>
                    <a:pt x="f60" y="f5"/>
                    <a:pt x="f57" y="f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3" name="Rounded Rectangle 2">
              <a:extLst>
                <a:ext uri="{FF2B5EF4-FFF2-40B4-BE49-F238E27FC236}">
                  <a16:creationId xmlns:a16="http://schemas.microsoft.com/office/drawing/2014/main" id="{E8D6F39F-91B0-19E9-9BB5-13E791ADA613}"/>
                </a:ext>
              </a:extLst>
            </p:cNvPr>
            <p:cNvSpPr/>
            <p:nvPr/>
          </p:nvSpPr>
          <p:spPr>
            <a:xfrm>
              <a:off x="6969556" y="5441795"/>
              <a:ext cx="573081" cy="610782"/>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 f6 0 f5"/>
                <a:gd name="f119" fmla="*/ f115 f0 1"/>
                <a:gd name="f120" fmla="*/ f118 1 3960000"/>
                <a:gd name="f121" fmla="*/ 3160999 f118 1"/>
                <a:gd name="f122" fmla="*/ 1374274 f118 1"/>
                <a:gd name="f123" fmla="*/ 3155132 f118 1"/>
                <a:gd name="f124" fmla="*/ 1419362 f118 1"/>
                <a:gd name="f125" fmla="*/ 1921633 f118 1"/>
                <a:gd name="f126" fmla="*/ 1942445 f118 1"/>
                <a:gd name="f127" fmla="*/ 1570340 f118 1"/>
                <a:gd name="f128" fmla="*/ 2257108 f118 1"/>
                <a:gd name="f129" fmla="*/ 3207849 f118 1"/>
                <a:gd name="f130" fmla="*/ 1493166 f118 1"/>
                <a:gd name="f131" fmla="*/ 2995677 f118 1"/>
                <a:gd name="f132" fmla="*/ 1008938 f118 1"/>
                <a:gd name="f133" fmla="*/ 308009 f118 1"/>
                <a:gd name="f134" fmla="*/ 0 f118 1"/>
                <a:gd name="f135" fmla="*/ 3651991 f118 1"/>
                <a:gd name="f136" fmla="*/ 3960000 f118 1"/>
                <a:gd name="f137" fmla="*/ 3140091 f118 1"/>
                <a:gd name="f138" fmla="*/ 1227260 f118 1"/>
                <a:gd name="f139" fmla="*/ 3449507 f118 1"/>
                <a:gd name="f140" fmla="*/ 1170564 f118 1"/>
                <a:gd name="f141" fmla="*/ 3324107 f118 1"/>
                <a:gd name="f142" fmla="*/ 851504 f118 1"/>
                <a:gd name="f143" fmla="*/ 1292845 f118 1"/>
                <a:gd name="f144" fmla="*/ 2496208 f118 1"/>
                <a:gd name="f145" fmla="*/ 770986 f118 1"/>
                <a:gd name="f146" fmla="*/ 815277 f118 1"/>
                <a:gd name="f147" fmla="*/ 836121 f118 1"/>
                <a:gd name="f148" fmla="*/ 965659 f118 1"/>
                <a:gd name="f149" fmla="*/ 1735195 f118 1"/>
                <a:gd name="f150" fmla="*/ 1196057 f118 1"/>
                <a:gd name="f151" fmla="*/ 1486410 f118 1"/>
                <a:gd name="f152" fmla="*/ 2607420 f118 1"/>
                <a:gd name="f153" fmla="*/ 813848 f118 1"/>
                <a:gd name="f154" fmla="*/ 2296824 f118 1"/>
                <a:gd name="f155" fmla="*/ 570453 f118 1"/>
                <a:gd name="f156" fmla="*/ 1629310 f118 1"/>
                <a:gd name="f157" fmla="*/ 489408 f118 1"/>
                <a:gd name="f158" fmla="*/ 2829018 f118 1"/>
                <a:gd name="f159" fmla="*/ 2062787 f118 1"/>
                <a:gd name="f160" fmla="*/ 3146219 f118 1"/>
                <a:gd name="f161" fmla="*/ 3074271 f118 1"/>
                <a:gd name="f162" fmla="*/ 2105563 f118 1"/>
                <a:gd name="f163" fmla="*/ f119 1 f2"/>
                <a:gd name="f164" fmla="*/ f121 1 3960000"/>
                <a:gd name="f165" fmla="*/ f122 1 3960000"/>
                <a:gd name="f166" fmla="*/ f123 1 3960000"/>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5 1 f120"/>
                <a:gd name="f207" fmla="*/ f6 1 f120"/>
                <a:gd name="f208" fmla="+- f163 0 f1"/>
                <a:gd name="f209" fmla="*/ f164 1 f120"/>
                <a:gd name="f210" fmla="*/ f165 1 f120"/>
                <a:gd name="f211" fmla="*/ f166 1 f120"/>
                <a:gd name="f212" fmla="*/ f167 1 f120"/>
                <a:gd name="f213" fmla="*/ f187 1 f120"/>
                <a:gd name="f214" fmla="*/ f188 1 f120"/>
                <a:gd name="f215" fmla="*/ f168 1 f120"/>
                <a:gd name="f216" fmla="*/ f186 1 f120"/>
                <a:gd name="f217" fmla="*/ f169 1 f120"/>
                <a:gd name="f218" fmla="*/ f170 1 f120"/>
                <a:gd name="f219" fmla="*/ f189 1 f120"/>
                <a:gd name="f220" fmla="*/ f190 1 f120"/>
                <a:gd name="f221" fmla="*/ f191 1 f120"/>
                <a:gd name="f222" fmla="*/ f192 1 f120"/>
                <a:gd name="f223" fmla="*/ f198 1 f120"/>
                <a:gd name="f224" fmla="*/ f199 1 f120"/>
                <a:gd name="f225" fmla="*/ f193 1 f120"/>
                <a:gd name="f226" fmla="*/ f171 1 f120"/>
                <a:gd name="f227" fmla="*/ f196 1 f120"/>
                <a:gd name="f228" fmla="*/ f197 1 f120"/>
                <a:gd name="f229" fmla="*/ f194 1 f120"/>
                <a:gd name="f230" fmla="*/ f195 1 f120"/>
                <a:gd name="f231" fmla="*/ f200 1 f120"/>
                <a:gd name="f232" fmla="*/ f201 1 f120"/>
                <a:gd name="f233" fmla="*/ f202 1 f120"/>
                <a:gd name="f234" fmla="*/ f203 1 f120"/>
                <a:gd name="f235" fmla="*/ f204 1 f120"/>
                <a:gd name="f236" fmla="*/ f205 1 f120"/>
                <a:gd name="f237" fmla="*/ f172 1 f120"/>
                <a:gd name="f238" fmla="*/ f173 1 f120"/>
                <a:gd name="f239" fmla="*/ f182 1 f120"/>
                <a:gd name="f240" fmla="*/ f183 1 f120"/>
                <a:gd name="f241" fmla="*/ f180 1 f120"/>
                <a:gd name="f242" fmla="*/ f181 1 f120"/>
                <a:gd name="f243" fmla="*/ f184 1 f120"/>
                <a:gd name="f244" fmla="*/ f185 1 f120"/>
                <a:gd name="f245" fmla="*/ f174 1 f120"/>
                <a:gd name="f246" fmla="*/ f175 1 f120"/>
                <a:gd name="f247" fmla="*/ f176 1 f120"/>
                <a:gd name="f248" fmla="*/ f177 1 f120"/>
                <a:gd name="f249" fmla="*/ f178 1 f120"/>
                <a:gd name="f250" fmla="*/ f179 1 f120"/>
                <a:gd name="f251" fmla="*/ f206 f116 1"/>
                <a:gd name="f252" fmla="*/ f207 f116 1"/>
                <a:gd name="f253" fmla="*/ f207 f117 1"/>
                <a:gd name="f254" fmla="*/ f206 f117 1"/>
                <a:gd name="f255" fmla="*/ f209 f116 1"/>
                <a:gd name="f256" fmla="*/ f210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6 1"/>
                <a:gd name="f297" fmla="*/ f247 f117 1"/>
                <a:gd name="f298" fmla="*/ f249 f117 1"/>
                <a:gd name="f299" fmla="*/ f250 f117 1"/>
                <a:gd name="f300" fmla="*/ f248 f116 1"/>
              </a:gdLst>
              <a:ahLst/>
              <a:cxnLst>
                <a:cxn ang="3cd4">
                  <a:pos x="hc" y="t"/>
                </a:cxn>
                <a:cxn ang="0">
                  <a:pos x="r" y="vc"/>
                </a:cxn>
                <a:cxn ang="cd4">
                  <a:pos x="hc" y="b"/>
                </a:cxn>
                <a:cxn ang="cd2">
                  <a:pos x="l" y="vc"/>
                </a:cxn>
                <a:cxn ang="f208">
                  <a:pos x="f255" y="f256"/>
                </a:cxn>
                <a:cxn ang="f208">
                  <a:pos x="f257" y="f258"/>
                </a:cxn>
                <a:cxn ang="f208">
                  <a:pos x="f255" y="f256"/>
                </a:cxn>
                <a:cxn ang="f208">
                  <a:pos x="f259" y="f260"/>
                </a:cxn>
                <a:cxn ang="f208">
                  <a:pos x="f261" y="f262"/>
                </a:cxn>
                <a:cxn ang="f208">
                  <a:pos x="f263" y="f264"/>
                </a:cxn>
                <a:cxn ang="f208">
                  <a:pos x="f265" y="f266"/>
                </a:cxn>
                <a:cxn ang="f208">
                  <a:pos x="f267" y="f268"/>
                </a:cxn>
                <a:cxn ang="f208">
                  <a:pos x="f269" y="f270"/>
                </a:cxn>
                <a:cxn ang="f208">
                  <a:pos x="f271" y="f272"/>
                </a:cxn>
                <a:cxn ang="f208">
                  <a:pos x="f273" y="f274"/>
                </a:cxn>
                <a:cxn ang="f208">
                  <a:pos x="f275" y="f276"/>
                </a:cxn>
                <a:cxn ang="f208">
                  <a:pos x="f277" y="f278"/>
                </a:cxn>
                <a:cxn ang="f208">
                  <a:pos x="f279" y="f280"/>
                </a:cxn>
                <a:cxn ang="f208">
                  <a:pos x="f281" y="f282"/>
                </a:cxn>
                <a:cxn ang="f208">
                  <a:pos x="f283" y="f284"/>
                </a:cxn>
                <a:cxn ang="f208">
                  <a:pos x="f285" y="f286"/>
                </a:cxn>
                <a:cxn ang="f208">
                  <a:pos x="f287" y="f288"/>
                </a:cxn>
                <a:cxn ang="f208">
                  <a:pos x="f289" y="f290"/>
                </a:cxn>
                <a:cxn ang="f208">
                  <a:pos x="f291" y="f292"/>
                </a:cxn>
                <a:cxn ang="f208">
                  <a:pos x="f259" y="f260"/>
                </a:cxn>
                <a:cxn ang="f208">
                  <a:pos x="f293" y="f294"/>
                </a:cxn>
                <a:cxn ang="f208">
                  <a:pos x="f295" y="f294"/>
                </a:cxn>
                <a:cxn ang="f208">
                  <a:pos x="f296" y="f297"/>
                </a:cxn>
                <a:cxn ang="f208">
                  <a:pos x="f296" y="f298"/>
                </a:cxn>
                <a:cxn ang="f208">
                  <a:pos x="f295" y="f299"/>
                </a:cxn>
                <a:cxn ang="f208">
                  <a:pos x="f293" y="f299"/>
                </a:cxn>
                <a:cxn ang="f208">
                  <a:pos x="f300" y="f298"/>
                </a:cxn>
                <a:cxn ang="f208">
                  <a:pos x="f300" y="f297"/>
                </a:cxn>
                <a:cxn ang="f208">
                  <a:pos x="f293" y="f294"/>
                </a:cxn>
              </a:cxnLst>
              <a:rect l="f251" t="f254" r="f252" b="f253"/>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4" name="Rounded Rectangle 3">
              <a:extLst>
                <a:ext uri="{FF2B5EF4-FFF2-40B4-BE49-F238E27FC236}">
                  <a16:creationId xmlns:a16="http://schemas.microsoft.com/office/drawing/2014/main" id="{60284DC8-BF98-38E0-1AC2-E6F9271E1F94}"/>
                </a:ext>
              </a:extLst>
            </p:cNvPr>
            <p:cNvSpPr/>
            <p:nvPr/>
          </p:nvSpPr>
          <p:spPr>
            <a:xfrm>
              <a:off x="6031464" y="5441795"/>
              <a:ext cx="573081" cy="610782"/>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 f6 0 f5"/>
                <a:gd name="f50" fmla="*/ f46 f0 1"/>
                <a:gd name="f51" fmla="*/ f49 1 3960000"/>
                <a:gd name="f52" fmla="*/ 2841893 f49 1"/>
                <a:gd name="f53" fmla="*/ 181064 f49 1"/>
                <a:gd name="f54" fmla="*/ 2105790 f49 1"/>
                <a:gd name="f55" fmla="*/ 859562 f49 1"/>
                <a:gd name="f56" fmla="*/ 2106860 f49 1"/>
                <a:gd name="f57" fmla="*/ 863292 f49 1"/>
                <a:gd name="f58" fmla="*/ 1248172 f49 1"/>
                <a:gd name="f59" fmla="*/ 1691968 f49 1"/>
                <a:gd name="f60" fmla="*/ 1824236 f49 1"/>
                <a:gd name="f61" fmla="*/ 3779396 f49 1"/>
                <a:gd name="f62" fmla="*/ 2754932 f49 1"/>
                <a:gd name="f63" fmla="*/ 3305869 f49 1"/>
                <a:gd name="f64" fmla="*/ 1813665 f49 1"/>
                <a:gd name="f65" fmla="*/ 3348152 f49 1"/>
                <a:gd name="f66" fmla="*/ 907124 f49 1"/>
                <a:gd name="f67" fmla="*/ 3369037 f49 1"/>
                <a:gd name="f68" fmla="*/ 308009 f49 1"/>
                <a:gd name="f69" fmla="*/ 0 f49 1"/>
                <a:gd name="f70" fmla="*/ 3651991 f49 1"/>
                <a:gd name="f71" fmla="*/ 3960000 f49 1"/>
                <a:gd name="f72" fmla="*/ 704441 f49 1"/>
                <a:gd name="f73" fmla="*/ 3410216 f49 1"/>
                <a:gd name="f74" fmla="*/ 195189 f49 1"/>
                <a:gd name="f75" fmla="*/ f50 1 f2"/>
                <a:gd name="f76" fmla="*/ f52 1 3960000"/>
                <a:gd name="f77" fmla="*/ f53 1 3960000"/>
                <a:gd name="f78" fmla="*/ f54 1 3960000"/>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5 1 f51"/>
                <a:gd name="f100" fmla="*/ f6 1 f51"/>
                <a:gd name="f101" fmla="+- f75 0 f1"/>
                <a:gd name="f102" fmla="*/ f76 1 f51"/>
                <a:gd name="f103" fmla="*/ f77 1 f51"/>
                <a:gd name="f104" fmla="*/ f78 1 f51"/>
                <a:gd name="f105" fmla="*/ f79 1 f51"/>
                <a:gd name="f106" fmla="*/ f80 1 f51"/>
                <a:gd name="f107" fmla="*/ f81 1 f51"/>
                <a:gd name="f108" fmla="*/ f82 1 f51"/>
                <a:gd name="f109" fmla="*/ f83 1 f51"/>
                <a:gd name="f110" fmla="*/ f84 1 f51"/>
                <a:gd name="f111" fmla="*/ f85 1 f51"/>
                <a:gd name="f112" fmla="*/ f86 1 f51"/>
                <a:gd name="f113" fmla="*/ f87 1 f51"/>
                <a:gd name="f114" fmla="*/ f88 1 f51"/>
                <a:gd name="f115" fmla="*/ f89 1 f51"/>
                <a:gd name="f116" fmla="*/ f90 1 f51"/>
                <a:gd name="f117" fmla="*/ f91 1 f51"/>
                <a:gd name="f118" fmla="*/ f96 1 f51"/>
                <a:gd name="f119" fmla="*/ f97 1 f51"/>
                <a:gd name="f120" fmla="*/ f98 1 f51"/>
                <a:gd name="f121" fmla="*/ f92 1 f51"/>
                <a:gd name="f122" fmla="*/ f93 1 f51"/>
                <a:gd name="f123" fmla="*/ f94 1 f51"/>
                <a:gd name="f124" fmla="*/ f95 1 f51"/>
                <a:gd name="f125" fmla="*/ f99 f47 1"/>
                <a:gd name="f126" fmla="*/ f100 f47 1"/>
                <a:gd name="f127" fmla="*/ f100 f48 1"/>
                <a:gd name="f128" fmla="*/ f99 f48 1"/>
                <a:gd name="f129" fmla="*/ f102 f47 1"/>
                <a:gd name="f130" fmla="*/ f103 f48 1"/>
                <a:gd name="f131" fmla="*/ f104 f47 1"/>
                <a:gd name="f132" fmla="*/ f105 f48 1"/>
                <a:gd name="f133" fmla="*/ f106 f47 1"/>
                <a:gd name="f134" fmla="*/ f107 f48 1"/>
                <a:gd name="f135" fmla="*/ f108 f48 1"/>
                <a:gd name="f136" fmla="*/ f109 f47 1"/>
                <a:gd name="f137" fmla="*/ f110 f48 1"/>
                <a:gd name="f138" fmla="*/ f111 f48 1"/>
                <a:gd name="f139" fmla="*/ f112 f47 1"/>
                <a:gd name="f140" fmla="*/ f113 f47 1"/>
                <a:gd name="f141" fmla="*/ f114 f48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7 1"/>
                <a:gd name="f152" fmla="*/ f121 f48 1"/>
                <a:gd name="f153" fmla="*/ f123 f48 1"/>
                <a:gd name="f154" fmla="*/ f124 f48 1"/>
                <a:gd name="f155" fmla="*/ f122 f47 1"/>
              </a:gdLst>
              <a:ahLst/>
              <a:cxnLst>
                <a:cxn ang="3cd4">
                  <a:pos x="hc" y="t"/>
                </a:cxn>
                <a:cxn ang="0">
                  <a:pos x="r" y="vc"/>
                </a:cxn>
                <a:cxn ang="cd4">
                  <a:pos x="hc" y="b"/>
                </a:cxn>
                <a:cxn ang="cd2">
                  <a:pos x="l" y="vc"/>
                </a:cxn>
                <a:cxn ang="f101">
                  <a:pos x="f129" y="f130"/>
                </a:cxn>
                <a:cxn ang="f101">
                  <a:pos x="f131" y="f132"/>
                </a:cxn>
                <a:cxn ang="f101">
                  <a:pos x="f133" y="f134"/>
                </a:cxn>
                <a:cxn ang="f101">
                  <a:pos x="f133" y="f135"/>
                </a:cxn>
                <a:cxn ang="f101">
                  <a:pos x="f136" y="f135"/>
                </a:cxn>
                <a:cxn ang="f101">
                  <a:pos x="f136" y="f137"/>
                </a:cxn>
                <a:cxn ang="f101">
                  <a:pos x="f133" y="f137"/>
                </a:cxn>
                <a:cxn ang="f101">
                  <a:pos x="f133" y="f138"/>
                </a:cxn>
                <a:cxn ang="f101">
                  <a:pos x="f139" y="f138"/>
                </a:cxn>
                <a:cxn ang="f101">
                  <a:pos x="f139" y="f137"/>
                </a:cxn>
                <a:cxn ang="f101">
                  <a:pos x="f140" y="f141"/>
                </a:cxn>
                <a:cxn ang="f101">
                  <a:pos x="f142" y="f135"/>
                </a:cxn>
                <a:cxn ang="f101">
                  <a:pos x="f139" y="f135"/>
                </a:cxn>
                <a:cxn ang="f101">
                  <a:pos x="f139" y="f143"/>
                </a:cxn>
                <a:cxn ang="f101">
                  <a:pos x="f144" y="f145"/>
                </a:cxn>
                <a:cxn ang="f101">
                  <a:pos x="f146" y="f147"/>
                </a:cxn>
                <a:cxn ang="f101">
                  <a:pos x="f129" y="f130"/>
                </a:cxn>
                <a:cxn ang="f101">
                  <a:pos x="f148" y="f149"/>
                </a:cxn>
                <a:cxn ang="f101">
                  <a:pos x="f150" y="f149"/>
                </a:cxn>
                <a:cxn ang="f101">
                  <a:pos x="f151" y="f152"/>
                </a:cxn>
                <a:cxn ang="f101">
                  <a:pos x="f151" y="f153"/>
                </a:cxn>
                <a:cxn ang="f101">
                  <a:pos x="f150" y="f154"/>
                </a:cxn>
                <a:cxn ang="f101">
                  <a:pos x="f148" y="f154"/>
                </a:cxn>
                <a:cxn ang="f101">
                  <a:pos x="f155" y="f153"/>
                </a:cxn>
                <a:cxn ang="f101">
                  <a:pos x="f155" y="f152"/>
                </a:cxn>
                <a:cxn ang="f101">
                  <a:pos x="f148" y="f149"/>
                </a:cxn>
              </a:cxnLst>
              <a:rect l="f125" t="f128" r="f126" b="f127"/>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5" name="Rounded Rectangle 10">
              <a:extLst>
                <a:ext uri="{FF2B5EF4-FFF2-40B4-BE49-F238E27FC236}">
                  <a16:creationId xmlns:a16="http://schemas.microsoft.com/office/drawing/2014/main" id="{25A015B0-FE81-9343-952F-726577C70CFF}"/>
                </a:ext>
              </a:extLst>
            </p:cNvPr>
            <p:cNvSpPr/>
            <p:nvPr/>
          </p:nvSpPr>
          <p:spPr>
            <a:xfrm>
              <a:off x="7924638" y="5429387"/>
              <a:ext cx="575130" cy="623191"/>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 f4 0 f2"/>
                <a:gd name="f90" fmla="+- f3 0 f2"/>
                <a:gd name="f91" fmla="*/ f90 1 3186824"/>
                <a:gd name="f92" fmla="*/ f89 1 3240000"/>
                <a:gd name="f93" fmla="*/ f2 1 f91"/>
                <a:gd name="f94" fmla="*/ f3 1 f91"/>
                <a:gd name="f95" fmla="*/ f2 1 f92"/>
                <a:gd name="f96" fmla="*/ f4 1 f92"/>
                <a:gd name="f97" fmla="*/ f93 f87 1"/>
                <a:gd name="f98" fmla="*/ f94 f87 1"/>
                <a:gd name="f99" fmla="*/ f96 f88 1"/>
                <a:gd name="f100" fmla="*/ f95 f88 1"/>
              </a:gdLst>
              <a:ahLst/>
              <a:cxnLst>
                <a:cxn ang="3cd4">
                  <a:pos x="hc" y="t"/>
                </a:cxn>
                <a:cxn ang="0">
                  <a:pos x="r" y="vc"/>
                </a:cxn>
                <a:cxn ang="cd4">
                  <a:pos x="hc" y="b"/>
                </a:cxn>
                <a:cxn ang="cd2">
                  <a:pos x="l" y="vc"/>
                </a:cxn>
              </a:cxnLst>
              <a:rect l="f97" t="f100" r="f98" b="f99"/>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6" name="Block Arc 6">
              <a:extLst>
                <a:ext uri="{FF2B5EF4-FFF2-40B4-BE49-F238E27FC236}">
                  <a16:creationId xmlns:a16="http://schemas.microsoft.com/office/drawing/2014/main" id="{E9CD390C-DD0F-A4CC-B671-2F8DB256AE8F}"/>
                </a:ext>
              </a:extLst>
            </p:cNvPr>
            <p:cNvSpPr/>
            <p:nvPr/>
          </p:nvSpPr>
          <p:spPr>
            <a:xfrm>
              <a:off x="8814578" y="5472309"/>
              <a:ext cx="539148" cy="580269"/>
            </a:xfrm>
            <a:custGeom>
              <a:avLst/>
              <a:gdLst>
                <a:gd name="f0" fmla="val 10800000"/>
                <a:gd name="f1" fmla="val 5400000"/>
                <a:gd name="f2" fmla="val 180"/>
                <a:gd name="f3" fmla="val w"/>
                <a:gd name="f4" fmla="val h"/>
                <a:gd name="f5" fmla="val 0"/>
                <a:gd name="f6" fmla="val 3189723"/>
                <a:gd name="f7" fmla="val 3221116"/>
                <a:gd name="f8" fmla="val 2664630"/>
                <a:gd name="f9" fmla="val 2175617"/>
                <a:gd name="f10" fmla="val 2658205"/>
                <a:gd name="f11" fmla="val 2178566"/>
                <a:gd name="f12" fmla="val 2662222"/>
                <a:gd name="f13" fmla="val 2175972"/>
                <a:gd name="f14" fmla="val 2664284"/>
                <a:gd name="f15" fmla="val 2175096"/>
                <a:gd name="f16" fmla="val 1477043"/>
                <a:gd name="f17" fmla="val 1144372"/>
                <a:gd name="f18" fmla="val 1409070"/>
                <a:gd name="f19" fmla="val 1159393"/>
                <a:gd name="f20" fmla="val 1167974"/>
                <a:gd name="f21" fmla="val 1216277"/>
                <a:gd name="f22" fmla="val 1134894"/>
                <a:gd name="f23" fmla="val 1538245"/>
                <a:gd name="f24" fmla="val 1152384"/>
                <a:gd name="f25" fmla="val 1703728"/>
                <a:gd name="f26" fmla="val 1169874"/>
                <a:gd name="f27" fmla="val 1869211"/>
                <a:gd name="f28" fmla="val 1272747"/>
                <a:gd name="f29" fmla="val 2156947"/>
                <a:gd name="f30" fmla="val 1514013"/>
                <a:gd name="f31" fmla="val 2152290"/>
                <a:gd name="f32" fmla="val 1680659"/>
                <a:gd name="f33" fmla="val 2149073"/>
                <a:gd name="f34" fmla="val 1865876"/>
                <a:gd name="f35" fmla="val 1940767"/>
                <a:gd name="f36" fmla="val 1850815"/>
                <a:gd name="f37" fmla="val 1654259"/>
                <a:gd name="f38" fmla="val 1844015"/>
                <a:gd name="f39" fmla="val 1608142"/>
                <a:gd name="f40" fmla="val 1837162"/>
                <a:gd name="f41" fmla="val 1561942"/>
                <a:gd name="f42" fmla="val 1830467"/>
                <a:gd name="f43" fmla="val 1515986"/>
                <a:gd name="f44" fmla="val 1779361"/>
                <a:gd name="f45" fmla="val 1292438"/>
                <a:gd name="f46" fmla="val 1635542"/>
                <a:gd name="f47" fmla="val 1134285"/>
                <a:gd name="f48" fmla="val 1651152"/>
                <a:gd name="f49" fmla="val 501"/>
                <a:gd name="f50" fmla="val 1977584"/>
                <a:gd name="f51" fmla="val 8635"/>
                <a:gd name="f52" fmla="val 2235425"/>
                <a:gd name="f53" fmla="val 52153"/>
                <a:gd name="f54" fmla="val 2580395"/>
                <a:gd name="f55" fmla="val 324821"/>
                <a:gd name="f56" fmla="val 3000061"/>
                <a:gd name="f57" fmla="val 656529"/>
                <a:gd name="f58" fmla="val 3430704"/>
                <a:gd name="f59" fmla="val 1549940"/>
                <a:gd name="f60" fmla="val 3030464"/>
                <a:gd name="f61" fmla="val 2249544"/>
                <a:gd name="f62" fmla="val 2882259"/>
                <a:gd name="f63" fmla="val 2451798"/>
                <a:gd name="f64" fmla="val 2785813"/>
                <a:gd name="f65" fmla="val 2507403"/>
                <a:gd name="f66" fmla="val 2585849"/>
                <a:gd name="f67" fmla="val 2588887"/>
                <a:gd name="f68" fmla="val 2194785"/>
                <a:gd name="f69" fmla="val 2615774"/>
                <a:gd name="f70" fmla="val 1984876"/>
                <a:gd name="f71" fmla="val 2478759"/>
                <a:gd name="f72" fmla="val 1973374"/>
                <a:gd name="f73" fmla="val 2195096"/>
                <a:gd name="f74" fmla="val 1841986"/>
                <a:gd name="f75" fmla="val 2496540"/>
                <a:gd name="f76" fmla="val 1610941"/>
                <a:gd name="f77" fmla="val 2555551"/>
                <a:gd name="f78" fmla="val 1390827"/>
                <a:gd name="f79" fmla="val 2527630"/>
                <a:gd name="f80" fmla="val 1131071"/>
                <a:gd name="f81" fmla="val 2494680"/>
                <a:gd name="f82" fmla="val 853863"/>
                <a:gd name="f83" fmla="val 2136270"/>
                <a:gd name="f84" fmla="val 783896"/>
                <a:gd name="f85" fmla="val 1665044"/>
                <a:gd name="f86" fmla="val 715204"/>
                <a:gd name="f87" fmla="val 1202409"/>
                <a:gd name="f88" fmla="val 991941"/>
                <a:gd name="f89" fmla="val 900416"/>
                <a:gd name="f90" fmla="val 1268509"/>
                <a:gd name="f91" fmla="val 819983"/>
                <a:gd name="f92" fmla="val 1288264"/>
                <a:gd name="f93" fmla="val 814237"/>
                <a:gd name="f94" fmla="val 1308391"/>
                <a:gd name="f95" fmla="val 810536"/>
                <a:gd name="f96" fmla="val 1328805"/>
                <a:gd name="f97" fmla="val 807930"/>
                <a:gd name="f98" fmla="val 1349219"/>
                <a:gd name="f99" fmla="val 805325"/>
                <a:gd name="f100" fmla="val 1369921"/>
                <a:gd name="f101" fmla="val 803817"/>
                <a:gd name="f102" fmla="val 802457"/>
                <a:gd name="f103" fmla="val 1416795"/>
                <a:gd name="f104" fmla="val 800769"/>
                <a:gd name="f105" fmla="val 1355770"/>
                <a:gd name="f106" fmla="val 788713"/>
                <a:gd name="f107" fmla="val 1462242"/>
                <a:gd name="f108" fmla="val 801708"/>
                <a:gd name="f109" fmla="val 1599590"/>
                <a:gd name="f110" fmla="val 818472"/>
                <a:gd name="f111" fmla="val 1776043"/>
                <a:gd name="f112" fmla="val 890774"/>
                <a:gd name="f113" fmla="val 1956122"/>
                <a:gd name="f114" fmla="val 1110076"/>
                <a:gd name="f115" fmla="val 875315"/>
                <a:gd name="f116" fmla="val 2333414"/>
                <a:gd name="f117" fmla="val 2330539"/>
                <a:gd name="f118" fmla="val 1325736"/>
                <a:gd name="f119" fmla="val 2327663"/>
                <a:gd name="f120" fmla="val 1603628"/>
                <a:gd name="f121" fmla="val 2324788"/>
                <a:gd name="f122" fmla="val 2054049"/>
                <a:gd name="f123" fmla="val 2290850"/>
                <a:gd name="f124" fmla="val 2479718"/>
                <a:gd name="f125" fmla="val 2627788"/>
                <a:gd name="f126" fmla="val 2217580"/>
                <a:gd name="f127" fmla="val 2661746"/>
                <a:gd name="f128" fmla="val 2179658"/>
                <a:gd name="f129" fmla="val 2691046"/>
                <a:gd name="f130" fmla="val 2188689"/>
                <a:gd name="f131" fmla="val 2667011"/>
                <a:gd name="f132" fmla="val 2175828"/>
                <a:gd name="f133" fmla="val 2945550"/>
                <a:gd name="f134" fmla="val 1655295"/>
                <a:gd name="f135" fmla="val 2803444"/>
                <a:gd name="f136" fmla="val 1009445"/>
                <a:gd name="f137" fmla="val 2332141"/>
                <a:gd name="f138" fmla="val 653899"/>
                <a:gd name="f139" fmla="val 1860838"/>
                <a:gd name="f140" fmla="val 298353"/>
                <a:gd name="f141" fmla="val 1200794"/>
                <a:gd name="f142" fmla="val 339069"/>
                <a:gd name="f143" fmla="val 776764"/>
                <a:gd name="f144" fmla="val 749845"/>
                <a:gd name="f145" fmla="val 352733"/>
                <a:gd name="f146" fmla="val 1160621"/>
                <a:gd name="f147" fmla="val 291083"/>
                <a:gd name="f148" fmla="val 1819040"/>
                <a:gd name="f149" fmla="val 631487"/>
                <a:gd name="f150" fmla="val 2301392"/>
                <a:gd name="f151" fmla="val 971891"/>
                <a:gd name="f152" fmla="val 2783745"/>
                <a:gd name="f153" fmla="val 1612904"/>
                <a:gd name="f154" fmla="val 2946283"/>
                <a:gd name="f155" fmla="val 2142017"/>
                <a:gd name="f156" fmla="val 2684410"/>
                <a:gd name="f157" fmla="val 2324866"/>
                <a:gd name="f158" fmla="val 3053856"/>
                <a:gd name="f159" fmla="val 1613730"/>
                <a:gd name="f160" fmla="val 3405817"/>
                <a:gd name="f161" fmla="val 752200"/>
                <a:gd name="f162" fmla="val 3187363"/>
                <a:gd name="f163" fmla="val 294693"/>
                <a:gd name="f164" fmla="val 2539075"/>
                <a:gd name="f165" fmla="+- 0 0 162814"/>
                <a:gd name="f166" fmla="val 1890787"/>
                <a:gd name="f167" fmla="+- 0 0 79956"/>
                <a:gd name="f168" fmla="val 1005863"/>
                <a:gd name="f169" fmla="val 489947"/>
                <a:gd name="f170" fmla="val 453774"/>
                <a:gd name="f171" fmla="val 810518"/>
                <a:gd name="f172" fmla="val 143225"/>
                <a:gd name="f173" fmla="val 1231454"/>
                <a:gd name="f174" fmla="+- 0 0 9956"/>
                <a:gd name="f175" fmla="+- 0 0 -90"/>
                <a:gd name="f176" fmla="*/ f3 1 3189723"/>
                <a:gd name="f177" fmla="*/ f4 1 3221116"/>
                <a:gd name="f178" fmla="+- f7 0 f5"/>
                <a:gd name="f179" fmla="+- f6 0 f5"/>
                <a:gd name="f180" fmla="*/ f175 f0 1"/>
                <a:gd name="f181" fmla="*/ f179 1 3189723"/>
                <a:gd name="f182" fmla="*/ f178 1 3221116"/>
                <a:gd name="f183" fmla="*/ 2175617 f178 1"/>
                <a:gd name="f184" fmla="*/ 2178566 f178 1"/>
                <a:gd name="f185" fmla="*/ 1144372 f178 1"/>
                <a:gd name="f186" fmla="*/ 1159393 f178 1"/>
                <a:gd name="f187" fmla="*/ 1703728 f178 1"/>
                <a:gd name="f188" fmla="*/ 2152290 f178 1"/>
                <a:gd name="f189" fmla="*/ 1654259 f178 1"/>
                <a:gd name="f190" fmla="*/ 1515986 f178 1"/>
                <a:gd name="f191" fmla="*/ 501 f178 1"/>
                <a:gd name="f192" fmla="*/ 324821 f178 1"/>
                <a:gd name="f193" fmla="*/ 2588887 f178 1"/>
                <a:gd name="f194" fmla="*/ 2195096 f178 1"/>
                <a:gd name="f195" fmla="*/ 2527630 f178 1"/>
                <a:gd name="f196" fmla="*/ 1665044 f178 1"/>
                <a:gd name="f197" fmla="*/ 819983 f178 1"/>
                <a:gd name="f198" fmla="*/ 807930 f178 1"/>
                <a:gd name="f199" fmla="*/ 802457 f178 1"/>
                <a:gd name="f200" fmla="*/ 801708 f178 1"/>
                <a:gd name="f201" fmla="*/ 1110076 f178 1"/>
                <a:gd name="f202" fmla="*/ 875315 f178 1"/>
                <a:gd name="f203" fmla="*/ 2054049 f178 1"/>
                <a:gd name="f204" fmla="*/ 2179658 f178 1"/>
                <a:gd name="f205" fmla="*/ 2188689 f178 1"/>
                <a:gd name="f206" fmla="*/ 2175828 f178 1"/>
                <a:gd name="f207" fmla="*/ 653899 f178 1"/>
                <a:gd name="f208" fmla="*/ 749845 f178 1"/>
                <a:gd name="f209" fmla="*/ 2301392 f178 1"/>
                <a:gd name="f210" fmla="*/ 2684410 f178 1"/>
                <a:gd name="f211" fmla="*/ 3053856 f178 1"/>
                <a:gd name="f212" fmla="*/ 2539075 f178 1"/>
                <a:gd name="f213" fmla="*/ 453774 f178 1"/>
                <a:gd name="f214" fmla="*/ 2249544 f178 1"/>
                <a:gd name="f215" fmla="*/ 2664630 f179 1"/>
                <a:gd name="f216" fmla="*/ 2658205 f179 1"/>
                <a:gd name="f217" fmla="*/ 1477043 f179 1"/>
                <a:gd name="f218" fmla="*/ 1409070 f179 1"/>
                <a:gd name="f219" fmla="*/ 1152384 f179 1"/>
                <a:gd name="f220" fmla="*/ 1514013 f179 1"/>
                <a:gd name="f221" fmla="*/ 1850815 f179 1"/>
                <a:gd name="f222" fmla="*/ 1830467 f179 1"/>
                <a:gd name="f223" fmla="*/ 1651152 f179 1"/>
                <a:gd name="f224" fmla="*/ 2580395 f179 1"/>
                <a:gd name="f225" fmla="*/ 3030464 f179 1"/>
                <a:gd name="f226" fmla="*/ 2585849 f179 1"/>
                <a:gd name="f227" fmla="*/ 1973374 f179 1"/>
                <a:gd name="f228" fmla="*/ 1390827 f179 1"/>
                <a:gd name="f229" fmla="*/ 783896 f179 1"/>
                <a:gd name="f230" fmla="*/ 1268509 f179 1"/>
                <a:gd name="f231" fmla="*/ 1328805 f179 1"/>
                <a:gd name="f232" fmla="*/ 1462242 f179 1"/>
                <a:gd name="f233" fmla="*/ 1956122 f179 1"/>
                <a:gd name="f234" fmla="*/ 2333414 f179 1"/>
                <a:gd name="f235" fmla="*/ 2324788 f179 1"/>
                <a:gd name="f236" fmla="*/ 2661746 f179 1"/>
                <a:gd name="f237" fmla="*/ 2691046 f179 1"/>
                <a:gd name="f238" fmla="*/ 2667011 f179 1"/>
                <a:gd name="f239" fmla="*/ 2332141 f179 1"/>
                <a:gd name="f240" fmla="*/ 776764 f179 1"/>
                <a:gd name="f241" fmla="*/ 631487 f179 1"/>
                <a:gd name="f242" fmla="*/ 2142017 f179 1"/>
                <a:gd name="f243" fmla="*/ 2324866 f179 1"/>
                <a:gd name="f244" fmla="*/ 294693 f179 1"/>
                <a:gd name="f245" fmla="*/ 489947 f179 1"/>
                <a:gd name="f246" fmla="*/ f180 1 f2"/>
                <a:gd name="f247" fmla="*/ f183 1 3221116"/>
                <a:gd name="f248" fmla="*/ f184 1 3221116"/>
                <a:gd name="f249" fmla="*/ f185 1 3221116"/>
                <a:gd name="f250" fmla="*/ f186 1 3221116"/>
                <a:gd name="f251" fmla="*/ f187 1 3221116"/>
                <a:gd name="f252" fmla="*/ f188 1 3221116"/>
                <a:gd name="f253" fmla="*/ f189 1 3221116"/>
                <a:gd name="f254" fmla="*/ f190 1 3221116"/>
                <a:gd name="f255" fmla="*/ f191 1 3221116"/>
                <a:gd name="f256" fmla="*/ f192 1 3221116"/>
                <a:gd name="f257" fmla="*/ f193 1 3221116"/>
                <a:gd name="f258" fmla="*/ f194 1 3221116"/>
                <a:gd name="f259" fmla="*/ f195 1 3221116"/>
                <a:gd name="f260" fmla="*/ f196 1 3221116"/>
                <a:gd name="f261" fmla="*/ f197 1 3221116"/>
                <a:gd name="f262" fmla="*/ f198 1 3221116"/>
                <a:gd name="f263" fmla="*/ f199 1 3221116"/>
                <a:gd name="f264" fmla="*/ f200 1 3221116"/>
                <a:gd name="f265" fmla="*/ f201 1 3221116"/>
                <a:gd name="f266" fmla="*/ f202 1 3221116"/>
                <a:gd name="f267" fmla="*/ f203 1 3221116"/>
                <a:gd name="f268" fmla="*/ f204 1 3221116"/>
                <a:gd name="f269" fmla="*/ f205 1 3221116"/>
                <a:gd name="f270" fmla="*/ f206 1 3221116"/>
                <a:gd name="f271" fmla="*/ f207 1 3221116"/>
                <a:gd name="f272" fmla="*/ f208 1 3221116"/>
                <a:gd name="f273" fmla="*/ f209 1 3221116"/>
                <a:gd name="f274" fmla="*/ f210 1 3221116"/>
                <a:gd name="f275" fmla="*/ f211 1 3221116"/>
                <a:gd name="f276" fmla="*/ f212 1 3221116"/>
                <a:gd name="f277" fmla="*/ f213 1 3221116"/>
                <a:gd name="f278" fmla="*/ f214 1 3221116"/>
                <a:gd name="f279" fmla="*/ f215 1 3189723"/>
                <a:gd name="f280" fmla="*/ f216 1 3189723"/>
                <a:gd name="f281" fmla="*/ f217 1 3189723"/>
                <a:gd name="f282" fmla="*/ f218 1 3189723"/>
                <a:gd name="f283" fmla="*/ f219 1 3189723"/>
                <a:gd name="f284" fmla="*/ f220 1 3189723"/>
                <a:gd name="f285" fmla="*/ f221 1 3189723"/>
                <a:gd name="f286" fmla="*/ f222 1 3189723"/>
                <a:gd name="f287" fmla="*/ f223 1 3189723"/>
                <a:gd name="f288" fmla="*/ f224 1 3189723"/>
                <a:gd name="f289" fmla="*/ f225 1 3189723"/>
                <a:gd name="f290" fmla="*/ f226 1 3189723"/>
                <a:gd name="f291" fmla="*/ f227 1 3189723"/>
                <a:gd name="f292" fmla="*/ f228 1 3189723"/>
                <a:gd name="f293" fmla="*/ f229 1 3189723"/>
                <a:gd name="f294" fmla="*/ f230 1 3189723"/>
                <a:gd name="f295" fmla="*/ f231 1 3189723"/>
                <a:gd name="f296" fmla="*/ f232 1 3189723"/>
                <a:gd name="f297" fmla="*/ f233 1 3189723"/>
                <a:gd name="f298" fmla="*/ f234 1 3189723"/>
                <a:gd name="f299" fmla="*/ f235 1 3189723"/>
                <a:gd name="f300" fmla="*/ f236 1 3189723"/>
                <a:gd name="f301" fmla="*/ f237 1 3189723"/>
                <a:gd name="f302" fmla="*/ f238 1 3189723"/>
                <a:gd name="f303" fmla="*/ f239 1 3189723"/>
                <a:gd name="f304" fmla="*/ f240 1 3189723"/>
                <a:gd name="f305" fmla="*/ f241 1 3189723"/>
                <a:gd name="f306" fmla="*/ f242 1 3189723"/>
                <a:gd name="f307" fmla="*/ f243 1 3189723"/>
                <a:gd name="f308" fmla="*/ f244 1 3189723"/>
                <a:gd name="f309" fmla="*/ f245 1 3189723"/>
                <a:gd name="f310" fmla="*/ f5 1 f181"/>
                <a:gd name="f311" fmla="*/ f6 1 f181"/>
                <a:gd name="f312" fmla="*/ f5 1 f182"/>
                <a:gd name="f313" fmla="*/ f7 1 f182"/>
                <a:gd name="f314" fmla="+- f246 0 f1"/>
                <a:gd name="f315" fmla="*/ f279 1 f181"/>
                <a:gd name="f316" fmla="*/ f247 1 f182"/>
                <a:gd name="f317" fmla="*/ f280 1 f181"/>
                <a:gd name="f318" fmla="*/ f248 1 f182"/>
                <a:gd name="f319" fmla="*/ f281 1 f181"/>
                <a:gd name="f320" fmla="*/ f249 1 f182"/>
                <a:gd name="f321" fmla="*/ f282 1 f181"/>
                <a:gd name="f322" fmla="*/ f250 1 f182"/>
                <a:gd name="f323" fmla="*/ f283 1 f181"/>
                <a:gd name="f324" fmla="*/ f251 1 f182"/>
                <a:gd name="f325" fmla="*/ f284 1 f181"/>
                <a:gd name="f326" fmla="*/ f252 1 f182"/>
                <a:gd name="f327" fmla="*/ f285 1 f181"/>
                <a:gd name="f328" fmla="*/ f253 1 f182"/>
                <a:gd name="f329" fmla="*/ f286 1 f181"/>
                <a:gd name="f330" fmla="*/ f254 1 f182"/>
                <a:gd name="f331" fmla="*/ f287 1 f181"/>
                <a:gd name="f332" fmla="*/ f255 1 f182"/>
                <a:gd name="f333" fmla="*/ f288 1 f181"/>
                <a:gd name="f334" fmla="*/ f256 1 f182"/>
                <a:gd name="f335" fmla="*/ f289 1 f181"/>
                <a:gd name="f336" fmla="*/ f278 1 f182"/>
                <a:gd name="f337" fmla="*/ f290 1 f181"/>
                <a:gd name="f338" fmla="*/ f257 1 f182"/>
                <a:gd name="f339" fmla="*/ f291 1 f181"/>
                <a:gd name="f340" fmla="*/ f258 1 f182"/>
                <a:gd name="f341" fmla="*/ f292 1 f181"/>
                <a:gd name="f342" fmla="*/ f259 1 f182"/>
                <a:gd name="f343" fmla="*/ f293 1 f181"/>
                <a:gd name="f344" fmla="*/ f260 1 f182"/>
                <a:gd name="f345" fmla="*/ f294 1 f181"/>
                <a:gd name="f346" fmla="*/ f261 1 f182"/>
                <a:gd name="f347" fmla="*/ f295 1 f181"/>
                <a:gd name="f348" fmla="*/ f262 1 f182"/>
                <a:gd name="f349" fmla="*/ f263 1 f182"/>
                <a:gd name="f350" fmla="*/ f296 1 f181"/>
                <a:gd name="f351" fmla="*/ f264 1 f182"/>
                <a:gd name="f352" fmla="*/ f297 1 f181"/>
                <a:gd name="f353" fmla="*/ f265 1 f182"/>
                <a:gd name="f354" fmla="*/ f266 1 f182"/>
                <a:gd name="f355" fmla="*/ f298 1 f181"/>
                <a:gd name="f356" fmla="*/ f299 1 f181"/>
                <a:gd name="f357" fmla="*/ f267 1 f182"/>
                <a:gd name="f358" fmla="*/ f300 1 f181"/>
                <a:gd name="f359" fmla="*/ f268 1 f182"/>
                <a:gd name="f360" fmla="*/ f301 1 f181"/>
                <a:gd name="f361" fmla="*/ f269 1 f182"/>
                <a:gd name="f362" fmla="*/ f302 1 f181"/>
                <a:gd name="f363" fmla="*/ f270 1 f182"/>
                <a:gd name="f364" fmla="*/ f303 1 f181"/>
                <a:gd name="f365" fmla="*/ f271 1 f182"/>
                <a:gd name="f366" fmla="*/ f304 1 f181"/>
                <a:gd name="f367" fmla="*/ f272 1 f182"/>
                <a:gd name="f368" fmla="*/ f305 1 f181"/>
                <a:gd name="f369" fmla="*/ f273 1 f182"/>
                <a:gd name="f370" fmla="*/ f306 1 f181"/>
                <a:gd name="f371" fmla="*/ f274 1 f182"/>
                <a:gd name="f372" fmla="*/ f307 1 f181"/>
                <a:gd name="f373" fmla="*/ f275 1 f182"/>
                <a:gd name="f374" fmla="*/ f308 1 f181"/>
                <a:gd name="f375" fmla="*/ f276 1 f182"/>
                <a:gd name="f376" fmla="*/ f309 1 f181"/>
                <a:gd name="f377" fmla="*/ f277 1 f182"/>
                <a:gd name="f378" fmla="*/ f310 f176 1"/>
                <a:gd name="f379" fmla="*/ f311 f176 1"/>
                <a:gd name="f380" fmla="*/ f313 f177 1"/>
                <a:gd name="f381" fmla="*/ f312 f177 1"/>
                <a:gd name="f382" fmla="*/ f315 f176 1"/>
                <a:gd name="f383" fmla="*/ f316 f177 1"/>
                <a:gd name="f384" fmla="*/ f317 f176 1"/>
                <a:gd name="f385" fmla="*/ f318 f177 1"/>
                <a:gd name="f386" fmla="*/ f319 f176 1"/>
                <a:gd name="f387" fmla="*/ f320 f177 1"/>
                <a:gd name="f388" fmla="*/ f321 f176 1"/>
                <a:gd name="f389" fmla="*/ f322 f177 1"/>
                <a:gd name="f390" fmla="*/ f323 f176 1"/>
                <a:gd name="f391" fmla="*/ f324 f177 1"/>
                <a:gd name="f392" fmla="*/ f325 f176 1"/>
                <a:gd name="f393" fmla="*/ f326 f177 1"/>
                <a:gd name="f394" fmla="*/ f327 f176 1"/>
                <a:gd name="f395" fmla="*/ f328 f177 1"/>
                <a:gd name="f396" fmla="*/ f329 f176 1"/>
                <a:gd name="f397" fmla="*/ f330 f177 1"/>
                <a:gd name="f398" fmla="*/ f331 f176 1"/>
                <a:gd name="f399" fmla="*/ f332 f177 1"/>
                <a:gd name="f400" fmla="*/ f333 f176 1"/>
                <a:gd name="f401" fmla="*/ f334 f177 1"/>
                <a:gd name="f402" fmla="*/ f335 f176 1"/>
                <a:gd name="f403" fmla="*/ f336 f177 1"/>
                <a:gd name="f404" fmla="*/ f337 f176 1"/>
                <a:gd name="f405" fmla="*/ f338 f177 1"/>
                <a:gd name="f406" fmla="*/ f339 f176 1"/>
                <a:gd name="f407" fmla="*/ f340 f177 1"/>
                <a:gd name="f408" fmla="*/ f341 f176 1"/>
                <a:gd name="f409" fmla="*/ f342 f177 1"/>
                <a:gd name="f410" fmla="*/ f343 f176 1"/>
                <a:gd name="f411" fmla="*/ f344 f177 1"/>
                <a:gd name="f412" fmla="*/ f345 f176 1"/>
                <a:gd name="f413" fmla="*/ f346 f177 1"/>
                <a:gd name="f414" fmla="*/ f347 f176 1"/>
                <a:gd name="f415" fmla="*/ f348 f177 1"/>
                <a:gd name="f416" fmla="*/ f349 f177 1"/>
                <a:gd name="f417" fmla="*/ f350 f176 1"/>
                <a:gd name="f418" fmla="*/ f351 f177 1"/>
                <a:gd name="f419" fmla="*/ f352 f176 1"/>
                <a:gd name="f420" fmla="*/ f353 f177 1"/>
                <a:gd name="f421" fmla="*/ f354 f177 1"/>
                <a:gd name="f422" fmla="*/ f355 f176 1"/>
                <a:gd name="f423" fmla="*/ f356 f176 1"/>
                <a:gd name="f424" fmla="*/ f357 f177 1"/>
                <a:gd name="f425" fmla="*/ f358 f176 1"/>
                <a:gd name="f426" fmla="*/ f359 f177 1"/>
                <a:gd name="f427" fmla="*/ f360 f176 1"/>
                <a:gd name="f428" fmla="*/ f361 f177 1"/>
                <a:gd name="f429" fmla="*/ f362 f176 1"/>
                <a:gd name="f430" fmla="*/ f363 f177 1"/>
                <a:gd name="f431" fmla="*/ f364 f176 1"/>
                <a:gd name="f432" fmla="*/ f365 f177 1"/>
                <a:gd name="f433" fmla="*/ f366 f176 1"/>
                <a:gd name="f434" fmla="*/ f367 f177 1"/>
                <a:gd name="f435" fmla="*/ f368 f176 1"/>
                <a:gd name="f436" fmla="*/ f369 f177 1"/>
                <a:gd name="f437" fmla="*/ f370 f176 1"/>
                <a:gd name="f438" fmla="*/ f371 f177 1"/>
                <a:gd name="f439" fmla="*/ f372 f176 1"/>
                <a:gd name="f440" fmla="*/ f373 f177 1"/>
                <a:gd name="f441" fmla="*/ f374 f176 1"/>
                <a:gd name="f442" fmla="*/ f375 f177 1"/>
                <a:gd name="f443" fmla="*/ f376 f176 1"/>
                <a:gd name="f444" fmla="*/ f377 f177 1"/>
              </a:gdLst>
              <a:ahLst/>
              <a:cxnLst>
                <a:cxn ang="3cd4">
                  <a:pos x="hc" y="t"/>
                </a:cxn>
                <a:cxn ang="0">
                  <a:pos x="r" y="vc"/>
                </a:cxn>
                <a:cxn ang="cd4">
                  <a:pos x="hc" y="b"/>
                </a:cxn>
                <a:cxn ang="cd2">
                  <a:pos x="l" y="vc"/>
                </a:cxn>
                <a:cxn ang="f314">
                  <a:pos x="f382" y="f383"/>
                </a:cxn>
                <a:cxn ang="f314">
                  <a:pos x="f384" y="f385"/>
                </a:cxn>
                <a:cxn ang="f314">
                  <a:pos x="f382" y="f383"/>
                </a:cxn>
                <a:cxn ang="f314">
                  <a:pos x="f386" y="f387"/>
                </a:cxn>
                <a:cxn ang="f314">
                  <a:pos x="f388" y="f389"/>
                </a:cxn>
                <a:cxn ang="f314">
                  <a:pos x="f390" y="f391"/>
                </a:cxn>
                <a:cxn ang="f314">
                  <a:pos x="f392" y="f393"/>
                </a:cxn>
                <a:cxn ang="f314">
                  <a:pos x="f394" y="f395"/>
                </a:cxn>
                <a:cxn ang="f314">
                  <a:pos x="f396" y="f397"/>
                </a:cxn>
                <a:cxn ang="f314">
                  <a:pos x="f386" y="f387"/>
                </a:cxn>
                <a:cxn ang="f314">
                  <a:pos x="f398" y="f399"/>
                </a:cxn>
                <a:cxn ang="f314">
                  <a:pos x="f400" y="f401"/>
                </a:cxn>
                <a:cxn ang="f314">
                  <a:pos x="f402" y="f403"/>
                </a:cxn>
                <a:cxn ang="f314">
                  <a:pos x="f404" y="f405"/>
                </a:cxn>
                <a:cxn ang="f314">
                  <a:pos x="f406" y="f407"/>
                </a:cxn>
                <a:cxn ang="f314">
                  <a:pos x="f408" y="f409"/>
                </a:cxn>
                <a:cxn ang="f314">
                  <a:pos x="f410" y="f411"/>
                </a:cxn>
                <a:cxn ang="f314">
                  <a:pos x="f412" y="f413"/>
                </a:cxn>
                <a:cxn ang="f314">
                  <a:pos x="f414" y="f415"/>
                </a:cxn>
                <a:cxn ang="f314">
                  <a:pos x="f408" y="f416"/>
                </a:cxn>
                <a:cxn ang="f314">
                  <a:pos x="f417" y="f418"/>
                </a:cxn>
                <a:cxn ang="f314">
                  <a:pos x="f419" y="f420"/>
                </a:cxn>
                <a:cxn ang="f314">
                  <a:pos x="f406" y="f421"/>
                </a:cxn>
                <a:cxn ang="f314">
                  <a:pos x="f422" y="f421"/>
                </a:cxn>
                <a:cxn ang="f314">
                  <a:pos x="f423" y="f424"/>
                </a:cxn>
                <a:cxn ang="f314">
                  <a:pos x="f425" y="f426"/>
                </a:cxn>
                <a:cxn ang="f314">
                  <a:pos x="f427" y="f428"/>
                </a:cxn>
                <a:cxn ang="f314">
                  <a:pos x="f429" y="f430"/>
                </a:cxn>
                <a:cxn ang="f314">
                  <a:pos x="f431" y="f432"/>
                </a:cxn>
                <a:cxn ang="f314">
                  <a:pos x="f433" y="f434"/>
                </a:cxn>
                <a:cxn ang="f314">
                  <a:pos x="f435" y="f436"/>
                </a:cxn>
                <a:cxn ang="f314">
                  <a:pos x="f437" y="f438"/>
                </a:cxn>
                <a:cxn ang="f314">
                  <a:pos x="f439" y="f440"/>
                </a:cxn>
                <a:cxn ang="f314">
                  <a:pos x="f441" y="f442"/>
                </a:cxn>
                <a:cxn ang="f314">
                  <a:pos x="f443" y="f444"/>
                </a:cxn>
                <a:cxn ang="f314">
                  <a:pos x="f398" y="f399"/>
                </a:cxn>
              </a:cxnLst>
              <a:rect l="f378" t="f381" r="f379" b="f380"/>
              <a:pathLst>
                <a:path w="3189723" h="3221116">
                  <a:moveTo>
                    <a:pt x="f8" y="f9"/>
                  </a:moveTo>
                  <a:lnTo>
                    <a:pt x="f10" y="f11"/>
                  </a:lnTo>
                  <a:cubicBezTo>
                    <a:pt x="f12" y="f13"/>
                    <a:pt x="f14" y="f15"/>
                    <a:pt x="f8" y="f9"/>
                  </a:cubicBezTo>
                  <a:close/>
                  <a:moveTo>
                    <a:pt x="f16" y="f17"/>
                  </a:moveTo>
                  <a:lnTo>
                    <a:pt x="f18" y="f19"/>
                  </a:ln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16" y="f17"/>
                  </a:cubicBezTo>
                  <a:close/>
                  <a:moveTo>
                    <a:pt x="f48" y="f49"/>
                  </a:move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78" y="f102"/>
                  </a:cubicBezTo>
                  <a:cubicBezTo>
                    <a:pt x="f103" y="f104"/>
                    <a:pt x="f105" y="f106"/>
                    <a:pt x="f107" y="f108"/>
                  </a:cubicBezTo>
                  <a:cubicBezTo>
                    <a:pt x="f109" y="f110"/>
                    <a:pt x="f111" y="f112"/>
                    <a:pt x="f113" y="f114"/>
                  </a:cubicBezTo>
                  <a:lnTo>
                    <a:pt x="f72" y="f115"/>
                  </a:lnTo>
                  <a:lnTo>
                    <a:pt x="f116" y="f115"/>
                  </a:lnTo>
                  <a:cubicBezTo>
                    <a:pt x="f117" y="f118"/>
                    <a:pt x="f119" y="f120"/>
                    <a:pt x="f121" y="f122"/>
                  </a:cubicBezTo>
                  <a:cubicBezTo>
                    <a:pt x="f123" y="f124"/>
                    <a:pt x="f125" y="f126"/>
                    <a:pt x="f127" y="f128"/>
                  </a:cubicBezTo>
                  <a:lnTo>
                    <a:pt x="f129" y="f130"/>
                  </a:lnTo>
                  <a:lnTo>
                    <a:pt x="f131" y="f132"/>
                  </a:ln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lnTo>
                    <a:pt x="f157" y="f158"/>
                  </a:lnTo>
                  <a:cubicBezTo>
                    <a:pt x="f159" y="f160"/>
                    <a:pt x="f161" y="f162"/>
                    <a:pt x="f163" y="f164"/>
                  </a:cubicBezTo>
                  <a:cubicBezTo>
                    <a:pt x="f165" y="f166"/>
                    <a:pt x="f167" y="f168"/>
                    <a:pt x="f169" y="f170"/>
                  </a:cubicBezTo>
                  <a:cubicBezTo>
                    <a:pt x="f171" y="f172"/>
                    <a:pt x="f173" y="f174"/>
                    <a:pt x="f48" y="f49"/>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grpSp>
          <p:nvGrpSpPr>
            <p:cNvPr id="17" name="Google Shape;10001;p74">
              <a:extLst>
                <a:ext uri="{FF2B5EF4-FFF2-40B4-BE49-F238E27FC236}">
                  <a16:creationId xmlns:a16="http://schemas.microsoft.com/office/drawing/2014/main" id="{64C13B01-2DC9-9A2F-9B13-13148EB4EDC2}"/>
                </a:ext>
              </a:extLst>
            </p:cNvPr>
            <p:cNvGrpSpPr/>
            <p:nvPr/>
          </p:nvGrpSpPr>
          <p:grpSpPr>
            <a:xfrm>
              <a:off x="10468700" y="5417609"/>
              <a:ext cx="547789" cy="583835"/>
              <a:chOff x="10468700" y="5417609"/>
              <a:chExt cx="547789" cy="583835"/>
            </a:xfrm>
          </p:grpSpPr>
          <p:sp>
            <p:nvSpPr>
              <p:cNvPr id="18" name="Google Shape;10002;p74">
                <a:extLst>
                  <a:ext uri="{FF2B5EF4-FFF2-40B4-BE49-F238E27FC236}">
                    <a16:creationId xmlns:a16="http://schemas.microsoft.com/office/drawing/2014/main" id="{CEEEED6D-5C6A-E2BA-BCE2-B86940A74562}"/>
                  </a:ext>
                </a:extLst>
              </p:cNvPr>
              <p:cNvSpPr/>
              <p:nvPr/>
            </p:nvSpPr>
            <p:spPr>
              <a:xfrm>
                <a:off x="10468700" y="5494355"/>
                <a:ext cx="475744" cy="507089"/>
              </a:xfrm>
              <a:custGeom>
                <a:avLst/>
                <a:gdLst>
                  <a:gd name="f0" fmla="val w"/>
                  <a:gd name="f1" fmla="val h"/>
                  <a:gd name="f2" fmla="val 0"/>
                  <a:gd name="f3" fmla="val 11027"/>
                  <a:gd name="f4" fmla="val 11028"/>
                  <a:gd name="f5" fmla="val 5514"/>
                  <a:gd name="f6" fmla="val 1"/>
                  <a:gd name="f7" fmla="val 2489"/>
                  <a:gd name="f8" fmla="val 2458"/>
                  <a:gd name="f9" fmla="val 8539"/>
                  <a:gd name="f10" fmla="val 8538"/>
                  <a:gd name="f11" fmla="val 5294"/>
                  <a:gd name="f12" fmla="val 10869"/>
                  <a:gd name="f13" fmla="val 5105"/>
                  <a:gd name="f14" fmla="val 10649"/>
                  <a:gd name="f15" fmla="val 5955"/>
                  <a:gd name="f16" fmla="val 410"/>
                  <a:gd name="f17" fmla="val 190"/>
                  <a:gd name="f18" fmla="val 5766"/>
                  <a:gd name="f19" fmla="*/ f0 1 11027"/>
                  <a:gd name="f20" fmla="*/ f1 1 11028"/>
                  <a:gd name="f21" fmla="+- f4 0 f2"/>
                  <a:gd name="f22" fmla="+- f3 0 f2"/>
                  <a:gd name="f23" fmla="*/ f22 1 11027"/>
                  <a:gd name="f24" fmla="*/ f21 1 11028"/>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11027" h="11028">
                    <a:moveTo>
                      <a:pt x="f5" y="f6"/>
                    </a:moveTo>
                    <a:cubicBezTo>
                      <a:pt x="f7" y="f6"/>
                      <a:pt x="f2" y="f8"/>
                      <a:pt x="f2" y="f5"/>
                    </a:cubicBezTo>
                    <a:cubicBezTo>
                      <a:pt x="f2" y="f9"/>
                      <a:pt x="f7" y="f3"/>
                      <a:pt x="f5" y="f3"/>
                    </a:cubicBezTo>
                    <a:cubicBezTo>
                      <a:pt x="f10" y="f3"/>
                      <a:pt x="f3" y="f9"/>
                      <a:pt x="f3" y="f5"/>
                    </a:cubicBezTo>
                    <a:cubicBezTo>
                      <a:pt x="f3" y="f11"/>
                      <a:pt x="f12" y="f13"/>
                      <a:pt x="f14" y="f13"/>
                    </a:cubicBezTo>
                    <a:lnTo>
                      <a:pt x="f15" y="f13"/>
                    </a:lnTo>
                    <a:lnTo>
                      <a:pt x="f15" y="f16"/>
                    </a:lnTo>
                    <a:cubicBezTo>
                      <a:pt x="f15" y="f17"/>
                      <a:pt x="f18"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 name="Google Shape;10003;p74">
                <a:extLst>
                  <a:ext uri="{FF2B5EF4-FFF2-40B4-BE49-F238E27FC236}">
                    <a16:creationId xmlns:a16="http://schemas.microsoft.com/office/drawing/2014/main" id="{B43E4640-5DCF-52DE-D63E-D2B64E4DB096}"/>
                  </a:ext>
                </a:extLst>
              </p:cNvPr>
              <p:cNvSpPr/>
              <p:nvPr/>
            </p:nvSpPr>
            <p:spPr>
              <a:xfrm>
                <a:off x="10759571" y="5417609"/>
                <a:ext cx="256918" cy="270927"/>
              </a:xfrm>
              <a:custGeom>
                <a:avLst/>
                <a:gdLst>
                  <a:gd name="f0" fmla="val w"/>
                  <a:gd name="f1" fmla="val h"/>
                  <a:gd name="f2" fmla="val 0"/>
                  <a:gd name="f3" fmla="val 5955"/>
                  <a:gd name="f4" fmla="val 5892"/>
                  <a:gd name="f5" fmla="val 441"/>
                  <a:gd name="f6" fmla="val 189"/>
                  <a:gd name="f7" fmla="val 158"/>
                  <a:gd name="f8" fmla="val 378"/>
                  <a:gd name="f9" fmla="val 5513"/>
                  <a:gd name="f10" fmla="val 5702"/>
                  <a:gd name="f11" fmla="val 5891"/>
                  <a:gd name="f12" fmla="val 5514"/>
                  <a:gd name="f13" fmla="val 5734"/>
                  <a:gd name="f14" fmla="val 2489"/>
                  <a:gd name="f15" fmla="val 3466"/>
                  <a:gd name="f16" fmla="*/ f0 1 5955"/>
                  <a:gd name="f17" fmla="*/ f1 1 5892"/>
                  <a:gd name="f18" fmla="+- f4 0 f2"/>
                  <a:gd name="f19" fmla="+- f3 0 f2"/>
                  <a:gd name="f20" fmla="*/ f19 1 5955"/>
                  <a:gd name="f21" fmla="*/ f18 1 5892"/>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5955" h="5892">
                    <a:moveTo>
                      <a:pt x="f5" y="f2"/>
                    </a:moveTo>
                    <a:cubicBezTo>
                      <a:pt x="f6" y="f2"/>
                      <a:pt x="f2" y="f7"/>
                      <a:pt x="f2" y="f8"/>
                    </a:cubicBezTo>
                    <a:lnTo>
                      <a:pt x="f2" y="f9"/>
                    </a:lnTo>
                    <a:cubicBezTo>
                      <a:pt x="f2" y="f10"/>
                      <a:pt x="f6" y="f11"/>
                      <a:pt x="f5" y="f11"/>
                    </a:cubicBezTo>
                    <a:lnTo>
                      <a:pt x="f12" y="f11"/>
                    </a:lnTo>
                    <a:cubicBezTo>
                      <a:pt x="f13" y="f11"/>
                      <a:pt x="f3" y="f10"/>
                      <a:pt x="f3" y="f9"/>
                    </a:cubicBezTo>
                    <a:cubicBezTo>
                      <a:pt x="f3" y="f14"/>
                      <a:pt x="f1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20" name="Google Shape;10027;p74">
              <a:extLst>
                <a:ext uri="{FF2B5EF4-FFF2-40B4-BE49-F238E27FC236}">
                  <a16:creationId xmlns:a16="http://schemas.microsoft.com/office/drawing/2014/main" id="{C3C8DF54-B1D9-13B7-9D13-34445E677918}"/>
                </a:ext>
              </a:extLst>
            </p:cNvPr>
            <p:cNvGrpSpPr/>
            <p:nvPr/>
          </p:nvGrpSpPr>
          <p:grpSpPr>
            <a:xfrm>
              <a:off x="5311456" y="3702826"/>
              <a:ext cx="523676" cy="508113"/>
              <a:chOff x="5311456" y="3702826"/>
              <a:chExt cx="523676" cy="508113"/>
            </a:xfrm>
          </p:grpSpPr>
          <p:sp>
            <p:nvSpPr>
              <p:cNvPr id="21" name="Google Shape;10028;p74">
                <a:extLst>
                  <a:ext uri="{FF2B5EF4-FFF2-40B4-BE49-F238E27FC236}">
                    <a16:creationId xmlns:a16="http://schemas.microsoft.com/office/drawing/2014/main" id="{29B6C034-D8C6-8BCE-1153-24515591F076}"/>
                  </a:ext>
                </a:extLst>
              </p:cNvPr>
              <p:cNvSpPr/>
              <p:nvPr/>
            </p:nvSpPr>
            <p:spPr>
              <a:xfrm>
                <a:off x="5566757" y="3922135"/>
                <a:ext cx="69082" cy="72265"/>
              </a:xfrm>
              <a:custGeom>
                <a:avLst/>
                <a:gdLst>
                  <a:gd name="f0" fmla="val w"/>
                  <a:gd name="f1" fmla="val h"/>
                  <a:gd name="f2" fmla="val 0"/>
                  <a:gd name="f3" fmla="val 1671"/>
                  <a:gd name="f4" fmla="val 1640"/>
                  <a:gd name="f5" fmla="val 820"/>
                  <a:gd name="f6" fmla="val 1"/>
                  <a:gd name="f7" fmla="val 379"/>
                  <a:gd name="f8" fmla="val 348"/>
                  <a:gd name="f9" fmla="val 1261"/>
                  <a:gd name="f10" fmla="val 1639"/>
                  <a:gd name="f11" fmla="val 1292"/>
                  <a:gd name="f12" fmla="val 1670"/>
                  <a:gd name="f13" fmla="*/ f0 1 1671"/>
                  <a:gd name="f14" fmla="*/ f1 1 1640"/>
                  <a:gd name="f15" fmla="+- f4 0 f2"/>
                  <a:gd name="f16" fmla="+- f3 0 f2"/>
                  <a:gd name="f17" fmla="*/ f16 1 1671"/>
                  <a:gd name="f18" fmla="*/ f15 1 164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1671" h="1640">
                    <a:moveTo>
                      <a:pt x="f5" y="f6"/>
                    </a:moveTo>
                    <a:cubicBezTo>
                      <a:pt x="f7" y="f6"/>
                      <a:pt x="f6" y="f8"/>
                      <a:pt x="f6" y="f5"/>
                    </a:cubicBezTo>
                    <a:cubicBezTo>
                      <a:pt x="f6" y="f9"/>
                      <a:pt x="f7" y="f10"/>
                      <a:pt x="f5" y="f10"/>
                    </a:cubicBezTo>
                    <a:cubicBezTo>
                      <a:pt x="f11" y="f10"/>
                      <a:pt x="f12" y="f9"/>
                      <a:pt x="f12" y="f5"/>
                    </a:cubicBezTo>
                    <a:cubicBezTo>
                      <a:pt x="f12" y="f8"/>
                      <a:pt x="f11"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2" name="Google Shape;10029;p74">
                <a:extLst>
                  <a:ext uri="{FF2B5EF4-FFF2-40B4-BE49-F238E27FC236}">
                    <a16:creationId xmlns:a16="http://schemas.microsoft.com/office/drawing/2014/main" id="{1D377E97-BBA2-057C-A623-AD7DBA7271DB}"/>
                  </a:ext>
                </a:extLst>
              </p:cNvPr>
              <p:cNvSpPr/>
              <p:nvPr/>
            </p:nvSpPr>
            <p:spPr>
              <a:xfrm>
                <a:off x="5413083" y="3812499"/>
                <a:ext cx="319143" cy="291574"/>
              </a:xfrm>
              <a:custGeom>
                <a:avLst/>
                <a:gdLst>
                  <a:gd name="f0" fmla="val w"/>
                  <a:gd name="f1" fmla="val h"/>
                  <a:gd name="f2" fmla="val 0"/>
                  <a:gd name="f3" fmla="val 7719"/>
                  <a:gd name="f4" fmla="val 6617"/>
                  <a:gd name="f5" fmla="val 6191"/>
                  <a:gd name="f6" fmla="val 1260"/>
                  <a:gd name="f7" fmla="val 6301"/>
                  <a:gd name="f8" fmla="val 6411"/>
                  <a:gd name="f9" fmla="val 1292"/>
                  <a:gd name="f10" fmla="val 6490"/>
                  <a:gd name="f11" fmla="val 1355"/>
                  <a:gd name="f12" fmla="val 6648"/>
                  <a:gd name="f13" fmla="val 1512"/>
                  <a:gd name="f14" fmla="val 1796"/>
                  <a:gd name="f15" fmla="val 1953"/>
                  <a:gd name="f16" fmla="val 5954"/>
                  <a:gd name="f17" fmla="val 2457"/>
                  <a:gd name="f18" fmla="val 6112"/>
                  <a:gd name="f19" fmla="val 2709"/>
                  <a:gd name="f20" fmla="val 6207"/>
                  <a:gd name="f21" fmla="val 3025"/>
                  <a:gd name="f22" fmla="val 3308"/>
                  <a:gd name="f23" fmla="val 3592"/>
                  <a:gd name="f24" fmla="val 3907"/>
                  <a:gd name="f25" fmla="val 4127"/>
                  <a:gd name="f26" fmla="val 4631"/>
                  <a:gd name="f27" fmla="val 4789"/>
                  <a:gd name="f28" fmla="val 5072"/>
                  <a:gd name="f29" fmla="val 5230"/>
                  <a:gd name="f30" fmla="val 6396"/>
                  <a:gd name="f31" fmla="val 5324"/>
                  <a:gd name="f32" fmla="val 6270"/>
                  <a:gd name="f33" fmla="val 5356"/>
                  <a:gd name="f34" fmla="val 6080"/>
                  <a:gd name="f35" fmla="val 6017"/>
                  <a:gd name="f36" fmla="val 5923"/>
                  <a:gd name="f37" fmla="val 5419"/>
                  <a:gd name="f38" fmla="val 4726"/>
                  <a:gd name="f39" fmla="val 5167"/>
                  <a:gd name="f40" fmla="val 4883"/>
                  <a:gd name="f41" fmla="val 4852"/>
                  <a:gd name="f42" fmla="val 4946"/>
                  <a:gd name="f43" fmla="val 4600"/>
                  <a:gd name="f44" fmla="val 4316"/>
                  <a:gd name="f45" fmla="val 4001"/>
                  <a:gd name="f46" fmla="val 3749"/>
                  <a:gd name="f47" fmla="val 3245"/>
                  <a:gd name="f48" fmla="val 3182"/>
                  <a:gd name="f49" fmla="val 3056"/>
                  <a:gd name="f50" fmla="val 2961"/>
                  <a:gd name="f51" fmla="val 2835"/>
                  <a:gd name="f52" fmla="val 2772"/>
                  <a:gd name="f53" fmla="val 2552"/>
                  <a:gd name="f54" fmla="val 3214"/>
                  <a:gd name="f55" fmla="val 2898"/>
                  <a:gd name="f56" fmla="val 3623"/>
                  <a:gd name="f57" fmla="val 2993"/>
                  <a:gd name="f58" fmla="val 3119"/>
                  <a:gd name="f59" fmla="val 2615"/>
                  <a:gd name="f60" fmla="val 2694"/>
                  <a:gd name="f61" fmla="val 2804"/>
                  <a:gd name="f62" fmla="val 2914"/>
                  <a:gd name="f63" fmla="val 3135"/>
                  <a:gd name="f64" fmla="val 3718"/>
                  <a:gd name="f65" fmla="val 1890"/>
                  <a:gd name="f66" fmla="val 3970"/>
                  <a:gd name="f67" fmla="val 1733"/>
                  <a:gd name="f68" fmla="val 4253"/>
                  <a:gd name="f69" fmla="val 1638"/>
                  <a:gd name="f70" fmla="val 4537"/>
                  <a:gd name="f71" fmla="val 4820"/>
                  <a:gd name="f72" fmla="val 5135"/>
                  <a:gd name="f73" fmla="val 5387"/>
                  <a:gd name="f74" fmla="val 5891"/>
                  <a:gd name="f75" fmla="val 5970"/>
                  <a:gd name="f76" fmla="val 851"/>
                  <a:gd name="f77" fmla="val 1071"/>
                  <a:gd name="f78" fmla="val 1449"/>
                  <a:gd name="f79" fmla="val 1859"/>
                  <a:gd name="f80" fmla="val 2079"/>
                  <a:gd name="f81" fmla="val 4568"/>
                  <a:gd name="f82" fmla="val 4757"/>
                  <a:gd name="f83" fmla="val 5198"/>
                  <a:gd name="f84" fmla="val 6616"/>
                  <a:gd name="f85" fmla="*/ f0 1 7719"/>
                  <a:gd name="f86" fmla="*/ f1 1 6617"/>
                  <a:gd name="f87" fmla="+- f4 0 f2"/>
                  <a:gd name="f88" fmla="+- f3 0 f2"/>
                  <a:gd name="f89" fmla="*/ f88 1 7719"/>
                  <a:gd name="f90" fmla="*/ f87 1 6617"/>
                  <a:gd name="f91" fmla="*/ f2 1 f89"/>
                  <a:gd name="f92" fmla="*/ f3 1 f89"/>
                  <a:gd name="f93" fmla="*/ f2 1 f90"/>
                  <a:gd name="f94" fmla="*/ f4 1 f90"/>
                  <a:gd name="f95" fmla="*/ f91 f85 1"/>
                  <a:gd name="f96" fmla="*/ f92 f85 1"/>
                  <a:gd name="f97" fmla="*/ f94 f86 1"/>
                  <a:gd name="f98" fmla="*/ f93 f86 1"/>
                </a:gdLst>
                <a:ahLst/>
                <a:cxnLst>
                  <a:cxn ang="3cd4">
                    <a:pos x="hc" y="t"/>
                  </a:cxn>
                  <a:cxn ang="0">
                    <a:pos x="r" y="vc"/>
                  </a:cxn>
                  <a:cxn ang="cd4">
                    <a:pos x="hc" y="b"/>
                  </a:cxn>
                  <a:cxn ang="cd2">
                    <a:pos x="l" y="vc"/>
                  </a:cxn>
                </a:cxnLst>
                <a:rect l="f95" t="f98" r="f96" b="f97"/>
                <a:pathLst>
                  <a:path w="7719" h="6617">
                    <a:moveTo>
                      <a:pt x="f5" y="f6"/>
                    </a:moveTo>
                    <a:cubicBezTo>
                      <a:pt x="f7" y="f6"/>
                      <a:pt x="f8" y="f9"/>
                      <a:pt x="f10" y="f11"/>
                    </a:cubicBezTo>
                    <a:cubicBezTo>
                      <a:pt x="f12" y="f13"/>
                      <a:pt x="f12" y="f14"/>
                      <a:pt x="f10" y="f15"/>
                    </a:cubicBezTo>
                    <a:lnTo>
                      <a:pt x="f16" y="f17"/>
                    </a:lnTo>
                    <a:cubicBezTo>
                      <a:pt x="f18" y="f19"/>
                      <a:pt x="f20" y="f21"/>
                      <a:pt x="f20" y="f22"/>
                    </a:cubicBezTo>
                    <a:cubicBezTo>
                      <a:pt x="f20" y="f23"/>
                      <a:pt x="f18" y="f24"/>
                      <a:pt x="f16" y="f25"/>
                    </a:cubicBezTo>
                    <a:lnTo>
                      <a:pt x="f10" y="f26"/>
                    </a:lnTo>
                    <a:cubicBezTo>
                      <a:pt x="f12" y="f27"/>
                      <a:pt x="f12" y="f28"/>
                      <a:pt x="f10" y="f29"/>
                    </a:cubicBezTo>
                    <a:cubicBezTo>
                      <a:pt x="f30" y="f31"/>
                      <a:pt x="f32" y="f33"/>
                      <a:pt x="f20" y="f33"/>
                    </a:cubicBezTo>
                    <a:cubicBezTo>
                      <a:pt x="f34" y="f33"/>
                      <a:pt x="f35" y="f31"/>
                      <a:pt x="f36" y="f29"/>
                    </a:cubicBezTo>
                    <a:lnTo>
                      <a:pt x="f37" y="f38"/>
                    </a:lnTo>
                    <a:cubicBezTo>
                      <a:pt x="f39" y="f40"/>
                      <a:pt x="f41" y="f42"/>
                      <a:pt x="f43" y="f42"/>
                    </a:cubicBezTo>
                    <a:cubicBezTo>
                      <a:pt x="f44" y="f42"/>
                      <a:pt x="f45" y="f40"/>
                      <a:pt x="f46" y="f38"/>
                    </a:cubicBezTo>
                    <a:lnTo>
                      <a:pt x="f47" y="f29"/>
                    </a:lnTo>
                    <a:cubicBezTo>
                      <a:pt x="f48" y="f31"/>
                      <a:pt x="f49" y="f33"/>
                      <a:pt x="f50" y="f33"/>
                    </a:cubicBezTo>
                    <a:cubicBezTo>
                      <a:pt x="f51" y="f33"/>
                      <a:pt x="f52" y="f31"/>
                      <a:pt x="f19" y="f29"/>
                    </a:cubicBezTo>
                    <a:cubicBezTo>
                      <a:pt x="f53" y="f28"/>
                      <a:pt x="f53" y="f27"/>
                      <a:pt x="f19" y="f26"/>
                    </a:cubicBezTo>
                    <a:lnTo>
                      <a:pt x="f54" y="f25"/>
                    </a:lnTo>
                    <a:cubicBezTo>
                      <a:pt x="f50" y="f24"/>
                      <a:pt x="f55" y="f56"/>
                      <a:pt x="f55" y="f22"/>
                    </a:cubicBezTo>
                    <a:cubicBezTo>
                      <a:pt x="f55" y="f57"/>
                      <a:pt x="f50" y="f19"/>
                      <a:pt x="f58" y="f17"/>
                    </a:cubicBezTo>
                    <a:lnTo>
                      <a:pt x="f59" y="f15"/>
                    </a:lnTo>
                    <a:cubicBezTo>
                      <a:pt x="f17" y="f14"/>
                      <a:pt x="f17" y="f13"/>
                      <a:pt x="f59" y="f11"/>
                    </a:cubicBezTo>
                    <a:cubicBezTo>
                      <a:pt x="f60" y="f9"/>
                      <a:pt x="f61" y="f6"/>
                      <a:pt x="f62" y="f6"/>
                    </a:cubicBezTo>
                    <a:cubicBezTo>
                      <a:pt x="f21" y="f6"/>
                      <a:pt x="f63" y="f9"/>
                      <a:pt x="f54" y="f11"/>
                    </a:cubicBezTo>
                    <a:lnTo>
                      <a:pt x="f64" y="f65"/>
                    </a:lnTo>
                    <a:cubicBezTo>
                      <a:pt x="f66" y="f67"/>
                      <a:pt x="f68" y="f69"/>
                      <a:pt x="f70" y="f69"/>
                    </a:cubicBezTo>
                    <a:cubicBezTo>
                      <a:pt x="f71" y="f69"/>
                      <a:pt x="f72" y="f67"/>
                      <a:pt x="f73" y="f65"/>
                    </a:cubicBezTo>
                    <a:lnTo>
                      <a:pt x="f74" y="f11"/>
                    </a:lnTo>
                    <a:cubicBezTo>
                      <a:pt x="f75" y="f9"/>
                      <a:pt x="f34" y="f6"/>
                      <a:pt x="f5" y="f6"/>
                    </a:cubicBezTo>
                    <a:close/>
                    <a:moveTo>
                      <a:pt x="f2" y="f2"/>
                    </a:moveTo>
                    <a:lnTo>
                      <a:pt x="f2" y="f6"/>
                    </a:lnTo>
                    <a:lnTo>
                      <a:pt x="f76" y="f6"/>
                    </a:lnTo>
                    <a:cubicBezTo>
                      <a:pt x="f77" y="f6"/>
                      <a:pt x="f6" y="f78"/>
                      <a:pt x="f6" y="f69"/>
                    </a:cubicBezTo>
                    <a:cubicBezTo>
                      <a:pt x="f6" y="f79"/>
                      <a:pt x="f77" y="f80"/>
                      <a:pt x="f76" y="f80"/>
                    </a:cubicBezTo>
                    <a:lnTo>
                      <a:pt x="f2" y="f80"/>
                    </a:lnTo>
                    <a:lnTo>
                      <a:pt x="f2" y="f81"/>
                    </a:lnTo>
                    <a:lnTo>
                      <a:pt x="f76" y="f81"/>
                    </a:lnTo>
                    <a:cubicBezTo>
                      <a:pt x="f77" y="f81"/>
                      <a:pt x="f6" y="f82"/>
                      <a:pt x="f6" y="f42"/>
                    </a:cubicBezTo>
                    <a:cubicBezTo>
                      <a:pt x="f6" y="f83"/>
                      <a:pt x="f77" y="f73"/>
                      <a:pt x="f76" y="f73"/>
                    </a:cubicBezTo>
                    <a:lnTo>
                      <a:pt x="f2" y="f73"/>
                    </a:lnTo>
                    <a:lnTo>
                      <a:pt x="f2" y="f84"/>
                    </a:lnTo>
                    <a:lnTo>
                      <a:pt x="f3" y="f84"/>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3" name="Google Shape;10030;p74">
                <a:extLst>
                  <a:ext uri="{FF2B5EF4-FFF2-40B4-BE49-F238E27FC236}">
                    <a16:creationId xmlns:a16="http://schemas.microsoft.com/office/drawing/2014/main" id="{B4F983D8-9896-6836-C876-FE74CDBC83EF}"/>
                  </a:ext>
                </a:extLst>
              </p:cNvPr>
              <p:cNvSpPr/>
              <p:nvPr/>
            </p:nvSpPr>
            <p:spPr>
              <a:xfrm>
                <a:off x="5311456" y="3702826"/>
                <a:ext cx="523676" cy="508113"/>
              </a:xfrm>
              <a:custGeom>
                <a:avLst/>
                <a:gdLst>
                  <a:gd name="f0" fmla="val w"/>
                  <a:gd name="f1" fmla="val h"/>
                  <a:gd name="f2" fmla="val 0"/>
                  <a:gd name="f3" fmla="val 12666"/>
                  <a:gd name="f4" fmla="val 11531"/>
                  <a:gd name="f5" fmla="val 10618"/>
                  <a:gd name="f6" fmla="val 1701"/>
                  <a:gd name="f7" fmla="val 10870"/>
                  <a:gd name="f8" fmla="val 11027"/>
                  <a:gd name="f9" fmla="val 1890"/>
                  <a:gd name="f10" fmla="val 2080"/>
                  <a:gd name="f11" fmla="val 9546"/>
                  <a:gd name="f12" fmla="val 9767"/>
                  <a:gd name="f13" fmla="val 10807"/>
                  <a:gd name="f14" fmla="val 9956"/>
                  <a:gd name="f15" fmla="val 1828"/>
                  <a:gd name="f16" fmla="val 1670"/>
                  <a:gd name="f17" fmla="val 1859"/>
                  <a:gd name="f18" fmla="val 1891"/>
                  <a:gd name="f19" fmla="val 1198"/>
                  <a:gd name="f20" fmla="val 536"/>
                  <a:gd name="f21" fmla="val 1"/>
                  <a:gd name="f22" fmla="val 567"/>
                  <a:gd name="f23" fmla="val 1229"/>
                  <a:gd name="f24" fmla="val 10334"/>
                  <a:gd name="f25" fmla="val 10995"/>
                  <a:gd name="f26" fmla="val 11405"/>
                  <a:gd name="f27" fmla="val 12067"/>
                  <a:gd name="f28" fmla="val 1260"/>
                  <a:gd name="f29" fmla="val 12130"/>
                  <a:gd name="f30" fmla="*/ f0 1 12666"/>
                  <a:gd name="f31" fmla="*/ f1 1 11531"/>
                  <a:gd name="f32" fmla="+- f4 0 f2"/>
                  <a:gd name="f33" fmla="+- f3 0 f2"/>
                  <a:gd name="f34" fmla="*/ f33 1 12666"/>
                  <a:gd name="f35" fmla="*/ f32 1 11531"/>
                  <a:gd name="f36" fmla="*/ f2 1 f34"/>
                  <a:gd name="f37" fmla="*/ f3 1 f34"/>
                  <a:gd name="f38" fmla="*/ f2 1 f35"/>
                  <a:gd name="f39" fmla="*/ f4 1 f35"/>
                  <a:gd name="f40" fmla="*/ f36 f30 1"/>
                  <a:gd name="f41" fmla="*/ f37 f30 1"/>
                  <a:gd name="f42" fmla="*/ f39 f31 1"/>
                  <a:gd name="f43" fmla="*/ f38 f31 1"/>
                </a:gdLst>
                <a:ahLst/>
                <a:cxnLst>
                  <a:cxn ang="3cd4">
                    <a:pos x="hc" y="t"/>
                  </a:cxn>
                  <a:cxn ang="0">
                    <a:pos x="r" y="vc"/>
                  </a:cxn>
                  <a:cxn ang="cd4">
                    <a:pos x="hc" y="b"/>
                  </a:cxn>
                  <a:cxn ang="cd2">
                    <a:pos x="l" y="vc"/>
                  </a:cxn>
                </a:cxnLst>
                <a:rect l="f40" t="f43" r="f41" b="f42"/>
                <a:pathLst>
                  <a:path w="12666" h="11531">
                    <a:moveTo>
                      <a:pt x="f5" y="f6"/>
                    </a:moveTo>
                    <a:cubicBezTo>
                      <a:pt x="f7" y="f6"/>
                      <a:pt x="f8" y="f9"/>
                      <a:pt x="f8" y="f10"/>
                    </a:cubicBezTo>
                    <a:lnTo>
                      <a:pt x="f8" y="f11"/>
                    </a:lnTo>
                    <a:cubicBezTo>
                      <a:pt x="f8" y="f12"/>
                      <a:pt x="f13" y="f14"/>
                      <a:pt x="f5" y="f14"/>
                    </a:cubicBezTo>
                    <a:lnTo>
                      <a:pt x="f10" y="f14"/>
                    </a:lnTo>
                    <a:cubicBezTo>
                      <a:pt x="f15" y="f14"/>
                      <a:pt x="f16" y="f12"/>
                      <a:pt x="f16" y="f11"/>
                    </a:cubicBezTo>
                    <a:lnTo>
                      <a:pt x="f16" y="f10"/>
                    </a:lnTo>
                    <a:cubicBezTo>
                      <a:pt x="f16" y="f17"/>
                      <a:pt x="f18" y="f6"/>
                      <a:pt x="f10" y="f6"/>
                    </a:cubicBezTo>
                    <a:close/>
                    <a:moveTo>
                      <a:pt x="f19" y="f2"/>
                    </a:moveTo>
                    <a:cubicBezTo>
                      <a:pt x="f20" y="f2"/>
                      <a:pt x="f21" y="f22"/>
                      <a:pt x="f21" y="f23"/>
                    </a:cubicBezTo>
                    <a:lnTo>
                      <a:pt x="f21" y="f24"/>
                    </a:lnTo>
                    <a:cubicBezTo>
                      <a:pt x="f21" y="f25"/>
                      <a:pt x="f20" y="f4"/>
                      <a:pt x="f19" y="f4"/>
                    </a:cubicBezTo>
                    <a:lnTo>
                      <a:pt x="f26" y="f4"/>
                    </a:lnTo>
                    <a:cubicBezTo>
                      <a:pt x="f27" y="f4"/>
                      <a:pt x="f3" y="f25"/>
                      <a:pt x="f3" y="f24"/>
                    </a:cubicBezTo>
                    <a:lnTo>
                      <a:pt x="f3" y="f28"/>
                    </a:lnTo>
                    <a:cubicBezTo>
                      <a:pt x="f3" y="f22"/>
                      <a:pt x="f29" y="f2"/>
                      <a:pt x="f2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24" name="Google Shape;10074;p74">
              <a:extLst>
                <a:ext uri="{FF2B5EF4-FFF2-40B4-BE49-F238E27FC236}">
                  <a16:creationId xmlns:a16="http://schemas.microsoft.com/office/drawing/2014/main" id="{F471E32E-4CC0-5461-EDEB-7B780AF76D27}"/>
                </a:ext>
              </a:extLst>
            </p:cNvPr>
            <p:cNvGrpSpPr/>
            <p:nvPr/>
          </p:nvGrpSpPr>
          <p:grpSpPr>
            <a:xfrm>
              <a:off x="6104269" y="3669066"/>
              <a:ext cx="523676" cy="547021"/>
              <a:chOff x="6104269" y="3669066"/>
              <a:chExt cx="523676" cy="547021"/>
            </a:xfrm>
          </p:grpSpPr>
          <p:sp>
            <p:nvSpPr>
              <p:cNvPr id="25" name="Google Shape;10075;p74">
                <a:extLst>
                  <a:ext uri="{FF2B5EF4-FFF2-40B4-BE49-F238E27FC236}">
                    <a16:creationId xmlns:a16="http://schemas.microsoft.com/office/drawing/2014/main" id="{2C69FBDC-CA99-0699-8650-1E56D05D5E88}"/>
                  </a:ext>
                </a:extLst>
              </p:cNvPr>
              <p:cNvSpPr/>
              <p:nvPr/>
            </p:nvSpPr>
            <p:spPr>
              <a:xfrm>
                <a:off x="6104269" y="3669066"/>
                <a:ext cx="514532" cy="547021"/>
              </a:xfrm>
              <a:custGeom>
                <a:avLst/>
                <a:gdLst>
                  <a:gd name="f0" fmla="val w"/>
                  <a:gd name="f1" fmla="val h"/>
                  <a:gd name="f2" fmla="val 0"/>
                  <a:gd name="f3" fmla="val 12445"/>
                  <a:gd name="f4" fmla="val 12414"/>
                  <a:gd name="f5" fmla="val 7026"/>
                  <a:gd name="f6" fmla="val 1670"/>
                  <a:gd name="f7" fmla="val 7278"/>
                  <a:gd name="f8" fmla="val 7467"/>
                  <a:gd name="f9" fmla="val 1859"/>
                  <a:gd name="f10" fmla="val 2111"/>
                  <a:gd name="f11" fmla="val 2332"/>
                  <a:gd name="f12" fmla="val 2490"/>
                  <a:gd name="f13" fmla="val 2080"/>
                  <a:gd name="f14" fmla="val 1828"/>
                  <a:gd name="f15" fmla="val 1639"/>
                  <a:gd name="f16" fmla="val 2300"/>
                  <a:gd name="f17" fmla="val 4159"/>
                  <a:gd name="f18" fmla="val 4348"/>
                  <a:gd name="f19" fmla="val 4537"/>
                  <a:gd name="f20" fmla="val 4789"/>
                  <a:gd name="f21" fmla="val 4978"/>
                  <a:gd name="f22" fmla="val 4317"/>
                  <a:gd name="f23" fmla="val 6648"/>
                  <a:gd name="f24" fmla="val 6837"/>
                  <a:gd name="f25" fmla="val 7058"/>
                  <a:gd name="f26" fmla="val 7310"/>
                  <a:gd name="f27" fmla="val 6806"/>
                  <a:gd name="f28" fmla="val 9106"/>
                  <a:gd name="f29" fmla="val 9295"/>
                  <a:gd name="f30" fmla="val 9515"/>
                  <a:gd name="f31" fmla="val 9736"/>
                  <a:gd name="f32" fmla="val 9893"/>
                  <a:gd name="f33" fmla="val 9704"/>
                  <a:gd name="f34" fmla="val 9263"/>
                  <a:gd name="f35" fmla="val 11500"/>
                  <a:gd name="f36" fmla="val 10775"/>
                  <a:gd name="f37" fmla="val 11342"/>
                  <a:gd name="f38" fmla="val 11248"/>
                  <a:gd name="f39" fmla="val 10870"/>
                  <a:gd name="f40" fmla="val 11594"/>
                  <a:gd name="f41" fmla="val 10303"/>
                  <a:gd name="f42" fmla="val 9767"/>
                  <a:gd name="f43" fmla="val 9326"/>
                  <a:gd name="f44" fmla="val 9137"/>
                  <a:gd name="f45" fmla="val 1261"/>
                  <a:gd name="f46" fmla="val 1"/>
                  <a:gd name="f47" fmla="val 568"/>
                  <a:gd name="f48" fmla="val 32"/>
                  <a:gd name="f49" fmla="val 1229"/>
                  <a:gd name="f50" fmla="val 10334"/>
                  <a:gd name="f51" fmla="val 11468"/>
                  <a:gd name="f52" fmla="val 946"/>
                  <a:gd name="f53" fmla="val 10082"/>
                  <a:gd name="f54" fmla="val 12224"/>
                  <a:gd name="f55" fmla="val 12004"/>
                  <a:gd name="f56" fmla="val 9074"/>
                  <a:gd name="f57" fmla="val 8538"/>
                  <a:gd name="f58" fmla="val 7877"/>
                  <a:gd name="f59" fmla="*/ f0 1 12445"/>
                  <a:gd name="f60" fmla="*/ f1 1 12414"/>
                  <a:gd name="f61" fmla="+- f4 0 f2"/>
                  <a:gd name="f62" fmla="+- f3 0 f2"/>
                  <a:gd name="f63" fmla="*/ f62 1 12445"/>
                  <a:gd name="f64" fmla="*/ f61 1 12414"/>
                  <a:gd name="f65" fmla="*/ f2 1 f63"/>
                  <a:gd name="f66" fmla="*/ f3 1 f63"/>
                  <a:gd name="f67" fmla="*/ f2 1 f64"/>
                  <a:gd name="f68" fmla="*/ f4 1 f64"/>
                  <a:gd name="f69" fmla="*/ f65 f59 1"/>
                  <a:gd name="f70" fmla="*/ f66 f59 1"/>
                  <a:gd name="f71" fmla="*/ f68 f60 1"/>
                  <a:gd name="f72" fmla="*/ f67 f60 1"/>
                </a:gdLst>
                <a:ahLst/>
                <a:cxnLst>
                  <a:cxn ang="3cd4">
                    <a:pos x="hc" y="t"/>
                  </a:cxn>
                  <a:cxn ang="0">
                    <a:pos x="r" y="vc"/>
                  </a:cxn>
                  <a:cxn ang="cd4">
                    <a:pos x="hc" y="b"/>
                  </a:cxn>
                  <a:cxn ang="cd2">
                    <a:pos x="l" y="vc"/>
                  </a:cxn>
                </a:cxnLst>
                <a:rect l="f69" t="f72" r="f70" b="f71"/>
                <a:pathLst>
                  <a:path w="12445" h="12414">
                    <a:moveTo>
                      <a:pt x="f5" y="f6"/>
                    </a:moveTo>
                    <a:cubicBezTo>
                      <a:pt x="f7" y="f6"/>
                      <a:pt x="f8" y="f9"/>
                      <a:pt x="f8" y="f10"/>
                    </a:cubicBezTo>
                    <a:cubicBezTo>
                      <a:pt x="f8" y="f11"/>
                      <a:pt x="f7" y="f12"/>
                      <a:pt x="f5" y="f12"/>
                    </a:cubicBezTo>
                    <a:lnTo>
                      <a:pt x="f13" y="f12"/>
                    </a:lnTo>
                    <a:cubicBezTo>
                      <a:pt x="f14" y="f12"/>
                      <a:pt x="f15" y="f16"/>
                      <a:pt x="f15" y="f10"/>
                    </a:cubicBezTo>
                    <a:cubicBezTo>
                      <a:pt x="f15" y="f14"/>
                      <a:pt x="f14" y="f6"/>
                      <a:pt x="f13" y="f6"/>
                    </a:cubicBezTo>
                    <a:close/>
                    <a:moveTo>
                      <a:pt x="f5" y="f17"/>
                    </a:moveTo>
                    <a:cubicBezTo>
                      <a:pt x="f7" y="f17"/>
                      <a:pt x="f8" y="f18"/>
                      <a:pt x="f8" y="f19"/>
                    </a:cubicBezTo>
                    <a:cubicBezTo>
                      <a:pt x="f8" y="f20"/>
                      <a:pt x="f7" y="f21"/>
                      <a:pt x="f5" y="f21"/>
                    </a:cubicBezTo>
                    <a:lnTo>
                      <a:pt x="f13" y="f21"/>
                    </a:lnTo>
                    <a:cubicBezTo>
                      <a:pt x="f14" y="f21"/>
                      <a:pt x="f15" y="f20"/>
                      <a:pt x="f15" y="f19"/>
                    </a:cubicBezTo>
                    <a:cubicBezTo>
                      <a:pt x="f15" y="f22"/>
                      <a:pt x="f14" y="f17"/>
                      <a:pt x="f13" y="f17"/>
                    </a:cubicBezTo>
                    <a:close/>
                    <a:moveTo>
                      <a:pt x="f5" y="f23"/>
                    </a:moveTo>
                    <a:cubicBezTo>
                      <a:pt x="f7" y="f23"/>
                      <a:pt x="f8" y="f24"/>
                      <a:pt x="f8" y="f25"/>
                    </a:cubicBezTo>
                    <a:cubicBezTo>
                      <a:pt x="f8" y="f26"/>
                      <a:pt x="f7" y="f8"/>
                      <a:pt x="f5" y="f8"/>
                    </a:cubicBezTo>
                    <a:lnTo>
                      <a:pt x="f13" y="f8"/>
                    </a:lnTo>
                    <a:cubicBezTo>
                      <a:pt x="f14" y="f8"/>
                      <a:pt x="f15" y="f7"/>
                      <a:pt x="f15" y="f25"/>
                    </a:cubicBezTo>
                    <a:cubicBezTo>
                      <a:pt x="f15" y="f27"/>
                      <a:pt x="f14" y="f23"/>
                      <a:pt x="f13" y="f23"/>
                    </a:cubicBezTo>
                    <a:close/>
                    <a:moveTo>
                      <a:pt x="f5" y="f28"/>
                    </a:moveTo>
                    <a:cubicBezTo>
                      <a:pt x="f7" y="f28"/>
                      <a:pt x="f8" y="f29"/>
                      <a:pt x="f8" y="f30"/>
                    </a:cubicBezTo>
                    <a:cubicBezTo>
                      <a:pt x="f8" y="f31"/>
                      <a:pt x="f7" y="f32"/>
                      <a:pt x="f5" y="f32"/>
                    </a:cubicBezTo>
                    <a:lnTo>
                      <a:pt x="f13" y="f32"/>
                    </a:lnTo>
                    <a:cubicBezTo>
                      <a:pt x="f14" y="f32"/>
                      <a:pt x="f15" y="f33"/>
                      <a:pt x="f15" y="f30"/>
                    </a:cubicBezTo>
                    <a:cubicBezTo>
                      <a:pt x="f15" y="f34"/>
                      <a:pt x="f14" y="f28"/>
                      <a:pt x="f13" y="f28"/>
                    </a:cubicBezTo>
                    <a:close/>
                    <a:moveTo>
                      <a:pt x="f35" y="f36"/>
                    </a:moveTo>
                    <a:cubicBezTo>
                      <a:pt x="f37" y="f38"/>
                      <a:pt x="f39" y="f40"/>
                      <a:pt x="f41" y="f40"/>
                    </a:cubicBezTo>
                    <a:cubicBezTo>
                      <a:pt x="f42" y="f40"/>
                      <a:pt x="f43" y="f38"/>
                      <a:pt x="f44" y="f36"/>
                    </a:cubicBezTo>
                    <a:close/>
                    <a:moveTo>
                      <a:pt x="f45" y="f46"/>
                    </a:moveTo>
                    <a:cubicBezTo>
                      <a:pt x="f47" y="f46"/>
                      <a:pt x="f48" y="f47"/>
                      <a:pt x="f48" y="f49"/>
                    </a:cubicBezTo>
                    <a:lnTo>
                      <a:pt x="f48" y="f50"/>
                    </a:lnTo>
                    <a:cubicBezTo>
                      <a:pt x="f2" y="f51"/>
                      <a:pt x="f52" y="f4"/>
                      <a:pt x="f13" y="f4"/>
                    </a:cubicBezTo>
                    <a:lnTo>
                      <a:pt x="f50" y="f4"/>
                    </a:lnTo>
                    <a:cubicBezTo>
                      <a:pt x="f35" y="f4"/>
                      <a:pt x="f3" y="f51"/>
                      <a:pt x="f3" y="f50"/>
                    </a:cubicBezTo>
                    <a:cubicBezTo>
                      <a:pt x="f3" y="f53"/>
                      <a:pt x="f54" y="f32"/>
                      <a:pt x="f55" y="f32"/>
                    </a:cubicBezTo>
                    <a:lnTo>
                      <a:pt x="f56" y="f32"/>
                    </a:lnTo>
                    <a:lnTo>
                      <a:pt x="f56" y="f49"/>
                    </a:lnTo>
                    <a:cubicBezTo>
                      <a:pt x="f56" y="f47"/>
                      <a:pt x="f57" y="f46"/>
                      <a:pt x="f58" y="f4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6" name="Google Shape;10076;p74">
                <a:extLst>
                  <a:ext uri="{FF2B5EF4-FFF2-40B4-BE49-F238E27FC236}">
                    <a16:creationId xmlns:a16="http://schemas.microsoft.com/office/drawing/2014/main" id="{50761878-D2AB-BE2F-08E8-A96E52B2CD6B}"/>
                  </a:ext>
                </a:extLst>
              </p:cNvPr>
              <p:cNvSpPr/>
              <p:nvPr/>
            </p:nvSpPr>
            <p:spPr>
              <a:xfrm>
                <a:off x="6511972" y="3985586"/>
                <a:ext cx="113367" cy="97246"/>
              </a:xfrm>
              <a:custGeom>
                <a:avLst/>
                <a:gdLst>
                  <a:gd name="f0" fmla="val w"/>
                  <a:gd name="f1" fmla="val h"/>
                  <a:gd name="f2" fmla="val 0"/>
                  <a:gd name="f3" fmla="val 2742"/>
                  <a:gd name="f4" fmla="val 2207"/>
                  <a:gd name="f5" fmla="val 1"/>
                  <a:gd name="f6" fmla="val 32"/>
                  <a:gd name="f7" fmla="val 1009"/>
                  <a:gd name="f8" fmla="val 1986"/>
                  <a:gd name="f9" fmla="val 1103"/>
                  <a:gd name="f10" fmla="val 2080"/>
                  <a:gd name="f11" fmla="val 1261"/>
                  <a:gd name="f12" fmla="val 2206"/>
                  <a:gd name="f13" fmla="val 1418"/>
                  <a:gd name="f14" fmla="val 1576"/>
                  <a:gd name="f15" fmla="val 1733"/>
                  <a:gd name="f16" fmla="val 2143"/>
                  <a:gd name="f17" fmla="val 1796"/>
                  <a:gd name="f18" fmla="val 2741"/>
                  <a:gd name="f19" fmla="*/ f0 1 2742"/>
                  <a:gd name="f20" fmla="*/ f1 1 2207"/>
                  <a:gd name="f21" fmla="+- f4 0 f2"/>
                  <a:gd name="f22" fmla="+- f3 0 f2"/>
                  <a:gd name="f23" fmla="*/ f22 1 2742"/>
                  <a:gd name="f24" fmla="*/ f21 1 2207"/>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2742" h="2207">
                    <a:moveTo>
                      <a:pt x="f2" y="f5"/>
                    </a:moveTo>
                    <a:lnTo>
                      <a:pt x="f2" y="f6"/>
                    </a:lnTo>
                    <a:lnTo>
                      <a:pt x="f7" y="f8"/>
                    </a:lnTo>
                    <a:cubicBezTo>
                      <a:pt x="f9" y="f10"/>
                      <a:pt x="f11" y="f12"/>
                      <a:pt x="f13" y="f12"/>
                    </a:cubicBezTo>
                    <a:cubicBezTo>
                      <a:pt x="f14" y="f12"/>
                      <a:pt x="f15" y="f16"/>
                      <a:pt x="f17" y="f8"/>
                    </a:cubicBezTo>
                    <a:lnTo>
                      <a:pt x="f18" y="f6"/>
                    </a:lnTo>
                    <a:lnTo>
                      <a:pt x="f18"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7" name="Google Shape;10077;p74">
                <a:extLst>
                  <a:ext uri="{FF2B5EF4-FFF2-40B4-BE49-F238E27FC236}">
                    <a16:creationId xmlns:a16="http://schemas.microsoft.com/office/drawing/2014/main" id="{675DAA44-0D27-2274-0381-D29236437D27}"/>
                  </a:ext>
                </a:extLst>
              </p:cNvPr>
              <p:cNvSpPr/>
              <p:nvPr/>
            </p:nvSpPr>
            <p:spPr>
              <a:xfrm>
                <a:off x="6514578" y="3670474"/>
                <a:ext cx="113367" cy="279065"/>
              </a:xfrm>
              <a:custGeom>
                <a:avLst/>
                <a:gdLst>
                  <a:gd name="f0" fmla="val w"/>
                  <a:gd name="f1" fmla="val h"/>
                  <a:gd name="f2" fmla="val 0"/>
                  <a:gd name="f3" fmla="val 2742"/>
                  <a:gd name="f4" fmla="val 6333"/>
                  <a:gd name="f5" fmla="val 1796"/>
                  <a:gd name="f6" fmla="val 819"/>
                  <a:gd name="f7" fmla="val 1891"/>
                  <a:gd name="f8" fmla="val 1922"/>
                  <a:gd name="f9" fmla="val 882"/>
                  <a:gd name="f10" fmla="val 945"/>
                  <a:gd name="f11" fmla="val 1638"/>
                  <a:gd name="f12" fmla="val 820"/>
                  <a:gd name="f13" fmla="val 851"/>
                  <a:gd name="f14" fmla="val 883"/>
                  <a:gd name="f15" fmla="val 977"/>
                  <a:gd name="f16" fmla="val 410"/>
                  <a:gd name="f17" fmla="val 1"/>
                  <a:gd name="f18" fmla="val 2741"/>
                  <a:gd name="f19" fmla="val 2300"/>
                  <a:gd name="f20" fmla="*/ f0 1 2742"/>
                  <a:gd name="f21" fmla="*/ f1 1 6333"/>
                  <a:gd name="f22" fmla="+- f4 0 f2"/>
                  <a:gd name="f23" fmla="+- f3 0 f2"/>
                  <a:gd name="f24" fmla="*/ f23 1 2742"/>
                  <a:gd name="f25" fmla="*/ f22 1 6333"/>
                  <a:gd name="f26" fmla="*/ f2 1 f24"/>
                  <a:gd name="f27" fmla="*/ f3 1 f24"/>
                  <a:gd name="f28" fmla="*/ f2 1 f25"/>
                  <a:gd name="f29" fmla="*/ f4 1 f25"/>
                  <a:gd name="f30" fmla="*/ f26 f20 1"/>
                  <a:gd name="f31" fmla="*/ f27 f20 1"/>
                  <a:gd name="f32" fmla="*/ f29 f21 1"/>
                  <a:gd name="f33" fmla="*/ f28 f21 1"/>
                </a:gdLst>
                <a:ahLst/>
                <a:cxnLst>
                  <a:cxn ang="3cd4">
                    <a:pos x="hc" y="t"/>
                  </a:cxn>
                  <a:cxn ang="0">
                    <a:pos x="r" y="vc"/>
                  </a:cxn>
                  <a:cxn ang="cd4">
                    <a:pos x="hc" y="b"/>
                  </a:cxn>
                  <a:cxn ang="cd2">
                    <a:pos x="l" y="vc"/>
                  </a:cxn>
                </a:cxnLst>
                <a:rect l="f30" t="f33" r="f31" b="f32"/>
                <a:pathLst>
                  <a:path w="2742" h="6333">
                    <a:moveTo>
                      <a:pt x="f5" y="f6"/>
                    </a:moveTo>
                    <a:cubicBezTo>
                      <a:pt x="f7" y="f6"/>
                      <a:pt x="f8" y="f9"/>
                      <a:pt x="f8" y="f10"/>
                    </a:cubicBezTo>
                    <a:lnTo>
                      <a:pt x="f8" y="f11"/>
                    </a:lnTo>
                    <a:lnTo>
                      <a:pt x="f12" y="f11"/>
                    </a:lnTo>
                    <a:lnTo>
                      <a:pt x="f12" y="f10"/>
                    </a:lnTo>
                    <a:cubicBezTo>
                      <a:pt x="f12" y="f13"/>
                      <a:pt x="f14" y="f6"/>
                      <a:pt x="f15" y="f6"/>
                    </a:cubicBezTo>
                    <a:close/>
                    <a:moveTo>
                      <a:pt x="f15" y="f2"/>
                    </a:moveTo>
                    <a:cubicBezTo>
                      <a:pt x="f16" y="f2"/>
                      <a:pt x="f17" y="f16"/>
                      <a:pt x="f17" y="f10"/>
                    </a:cubicBezTo>
                    <a:lnTo>
                      <a:pt x="f17" y="f4"/>
                    </a:lnTo>
                    <a:lnTo>
                      <a:pt x="f18" y="f4"/>
                    </a:lnTo>
                    <a:lnTo>
                      <a:pt x="f18" y="f10"/>
                    </a:lnTo>
                    <a:cubicBezTo>
                      <a:pt x="f18" y="f16"/>
                      <a:pt x="f19"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28" name="Google Shape;10084;p74">
              <a:extLst>
                <a:ext uri="{FF2B5EF4-FFF2-40B4-BE49-F238E27FC236}">
                  <a16:creationId xmlns:a16="http://schemas.microsoft.com/office/drawing/2014/main" id="{D408B4BE-5FB8-7E40-08D3-1735A9E0450D}"/>
                </a:ext>
              </a:extLst>
            </p:cNvPr>
            <p:cNvGrpSpPr/>
            <p:nvPr/>
          </p:nvGrpSpPr>
          <p:grpSpPr>
            <a:xfrm>
              <a:off x="9506833" y="3681090"/>
              <a:ext cx="479547" cy="494717"/>
              <a:chOff x="9506833" y="3681090"/>
              <a:chExt cx="479547" cy="494717"/>
            </a:xfrm>
          </p:grpSpPr>
          <p:sp>
            <p:nvSpPr>
              <p:cNvPr id="29" name="Google Shape;10085;p74">
                <a:extLst>
                  <a:ext uri="{FF2B5EF4-FFF2-40B4-BE49-F238E27FC236}">
                    <a16:creationId xmlns:a16="http://schemas.microsoft.com/office/drawing/2014/main" id="{52E4EA93-08D0-D9FF-D901-DF4BD535B628}"/>
                  </a:ext>
                </a:extLst>
              </p:cNvPr>
              <p:cNvSpPr/>
              <p:nvPr/>
            </p:nvSpPr>
            <p:spPr>
              <a:xfrm>
                <a:off x="9605113" y="4028124"/>
                <a:ext cx="119621" cy="47987"/>
              </a:xfrm>
              <a:custGeom>
                <a:avLst/>
                <a:gdLst>
                  <a:gd name="f0" fmla="val w"/>
                  <a:gd name="f1" fmla="val h"/>
                  <a:gd name="f2" fmla="val 0"/>
                  <a:gd name="f3" fmla="val 3183"/>
                  <a:gd name="f4" fmla="val 1198"/>
                  <a:gd name="f5" fmla="val 1607"/>
                  <a:gd name="f6" fmla="val 820"/>
                  <a:gd name="f7" fmla="val 190"/>
                  <a:gd name="f8" fmla="val 504"/>
                  <a:gd name="f9" fmla="val 1"/>
                  <a:gd name="f10" fmla="val 1197"/>
                  <a:gd name="f11" fmla="val 3025"/>
                  <a:gd name="f12" fmla="val 536"/>
                  <a:gd name="f13" fmla="val 2363"/>
                  <a:gd name="f14" fmla="*/ f0 1 3183"/>
                  <a:gd name="f15" fmla="*/ f1 1 1198"/>
                  <a:gd name="f16" fmla="+- f4 0 f2"/>
                  <a:gd name="f17" fmla="+- f3 0 f2"/>
                  <a:gd name="f18" fmla="*/ f17 1 3183"/>
                  <a:gd name="f19" fmla="*/ f16 1 1198"/>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3183" h="1198">
                    <a:moveTo>
                      <a:pt x="f5" y="f2"/>
                    </a:moveTo>
                    <a:cubicBezTo>
                      <a:pt x="f6" y="f2"/>
                      <a:pt x="f7" y="f8"/>
                      <a:pt x="f9" y="f10"/>
                    </a:cubicBezTo>
                    <a:lnTo>
                      <a:pt x="f3" y="f10"/>
                    </a:lnTo>
                    <a:cubicBezTo>
                      <a:pt x="f11" y="f12"/>
                      <a:pt x="f13"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0" name="Google Shape;10086;p74">
                <a:extLst>
                  <a:ext uri="{FF2B5EF4-FFF2-40B4-BE49-F238E27FC236}">
                    <a16:creationId xmlns:a16="http://schemas.microsoft.com/office/drawing/2014/main" id="{557F86BB-938C-8F6B-DB86-DA604B66F3EE}"/>
                  </a:ext>
                </a:extLst>
              </p:cNvPr>
              <p:cNvSpPr/>
              <p:nvPr/>
            </p:nvSpPr>
            <p:spPr>
              <a:xfrm>
                <a:off x="9631155" y="3930027"/>
                <a:ext cx="65169" cy="65525"/>
              </a:xfrm>
              <a:custGeom>
                <a:avLst/>
                <a:gdLst>
                  <a:gd name="f0" fmla="val w"/>
                  <a:gd name="f1" fmla="val h"/>
                  <a:gd name="f2" fmla="val 0"/>
                  <a:gd name="f3" fmla="val 1734"/>
                  <a:gd name="f4" fmla="val 1636"/>
                  <a:gd name="f5" fmla="val 858"/>
                  <a:gd name="f6" fmla="val 784"/>
                  <a:gd name="f7" fmla="val 707"/>
                  <a:gd name="f8" fmla="val 8"/>
                  <a:gd name="f9" fmla="val 631"/>
                  <a:gd name="f10" fmla="val 23"/>
                  <a:gd name="f11" fmla="val 347"/>
                  <a:gd name="f12" fmla="val 118"/>
                  <a:gd name="f13" fmla="val 127"/>
                  <a:gd name="f14" fmla="val 307"/>
                  <a:gd name="f15" fmla="val 95"/>
                  <a:gd name="f16" fmla="val 590"/>
                  <a:gd name="f17" fmla="val 1"/>
                  <a:gd name="f18" fmla="val 906"/>
                  <a:gd name="f19" fmla="val 1189"/>
                  <a:gd name="f20" fmla="val 284"/>
                  <a:gd name="f21" fmla="val 1410"/>
                  <a:gd name="f22" fmla="val 446"/>
                  <a:gd name="f23" fmla="val 1548"/>
                  <a:gd name="f24" fmla="val 658"/>
                  <a:gd name="f25" fmla="val 871"/>
                  <a:gd name="f26" fmla="val 949"/>
                  <a:gd name="f27" fmla="val 1027"/>
                  <a:gd name="f28" fmla="val 1624"/>
                  <a:gd name="f29" fmla="val 1103"/>
                  <a:gd name="f30" fmla="val 1599"/>
                  <a:gd name="f31" fmla="val 1387"/>
                  <a:gd name="f32" fmla="val 1536"/>
                  <a:gd name="f33" fmla="val 1607"/>
                  <a:gd name="f34" fmla="val 1347"/>
                  <a:gd name="f35" fmla="val 1670"/>
                  <a:gd name="f36" fmla="val 1063"/>
                  <a:gd name="f37" fmla="val 1733"/>
                  <a:gd name="f38" fmla="val 748"/>
                  <a:gd name="f39" fmla="val 464"/>
                  <a:gd name="f40" fmla="val 1450"/>
                  <a:gd name="f41" fmla="val 244"/>
                  <a:gd name="f42" fmla="val 1307"/>
                  <a:gd name="f43" fmla="val 77"/>
                  <a:gd name="f44" fmla="val 1091"/>
                  <a:gd name="f45" fmla="*/ f0 1 1734"/>
                  <a:gd name="f46" fmla="*/ f1 1 1636"/>
                  <a:gd name="f47" fmla="+- f4 0 f2"/>
                  <a:gd name="f48" fmla="+- f3 0 f2"/>
                  <a:gd name="f49" fmla="*/ f48 1 1734"/>
                  <a:gd name="f50" fmla="*/ f47 1 1636"/>
                  <a:gd name="f51" fmla="*/ f2 1 f49"/>
                  <a:gd name="f52" fmla="*/ f3 1 f49"/>
                  <a:gd name="f53" fmla="*/ f2 1 f50"/>
                  <a:gd name="f54" fmla="*/ f4 1 f50"/>
                  <a:gd name="f55" fmla="*/ f51 f45 1"/>
                  <a:gd name="f56" fmla="*/ f52 f45 1"/>
                  <a:gd name="f57" fmla="*/ f54 f46 1"/>
                  <a:gd name="f58" fmla="*/ f53 f46 1"/>
                </a:gdLst>
                <a:ahLst/>
                <a:cxnLst>
                  <a:cxn ang="3cd4">
                    <a:pos x="hc" y="t"/>
                  </a:cxn>
                  <a:cxn ang="0">
                    <a:pos x="r" y="vc"/>
                  </a:cxn>
                  <a:cxn ang="cd4">
                    <a:pos x="hc" y="b"/>
                  </a:cxn>
                  <a:cxn ang="cd2">
                    <a:pos x="l" y="vc"/>
                  </a:cxn>
                </a:cxnLst>
                <a:rect l="f55" t="f58" r="f56" b="f57"/>
                <a:pathLst>
                  <a:path w="1734" h="1636">
                    <a:moveTo>
                      <a:pt x="f5" y="f2"/>
                    </a:moveTo>
                    <a:cubicBezTo>
                      <a:pt x="f6" y="f2"/>
                      <a:pt x="f7" y="f8"/>
                      <a:pt x="f9" y="f10"/>
                    </a:cubicBezTo>
                    <a:cubicBezTo>
                      <a:pt x="f11" y="f12"/>
                      <a:pt x="f13" y="f14"/>
                      <a:pt x="f15" y="f16"/>
                    </a:cubicBezTo>
                    <a:cubicBezTo>
                      <a:pt x="f17" y="f18"/>
                      <a:pt x="f15" y="f19"/>
                      <a:pt x="f20" y="f21"/>
                    </a:cubicBezTo>
                    <a:cubicBezTo>
                      <a:pt x="f22" y="f23"/>
                      <a:pt x="f24" y="f4"/>
                      <a:pt x="f25" y="f4"/>
                    </a:cubicBezTo>
                    <a:cubicBezTo>
                      <a:pt x="f26" y="f4"/>
                      <a:pt x="f27" y="f28"/>
                      <a:pt x="f29" y="f30"/>
                    </a:cubicBezTo>
                    <a:cubicBezTo>
                      <a:pt x="f31" y="f32"/>
                      <a:pt x="f33" y="f34"/>
                      <a:pt x="f35" y="f36"/>
                    </a:cubicBezTo>
                    <a:cubicBezTo>
                      <a:pt x="f37" y="f38"/>
                      <a:pt x="f35" y="f39"/>
                      <a:pt x="f40" y="f41"/>
                    </a:cubicBezTo>
                    <a:cubicBezTo>
                      <a:pt x="f42" y="f43"/>
                      <a:pt x="f44"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1" name="Google Shape;10087;p74">
                <a:extLst>
                  <a:ext uri="{FF2B5EF4-FFF2-40B4-BE49-F238E27FC236}">
                    <a16:creationId xmlns:a16="http://schemas.microsoft.com/office/drawing/2014/main" id="{126C93B1-A071-A974-54F0-9DC2794A84F2}"/>
                  </a:ext>
                </a:extLst>
              </p:cNvPr>
              <p:cNvSpPr/>
              <p:nvPr/>
            </p:nvSpPr>
            <p:spPr>
              <a:xfrm>
                <a:off x="9506833" y="3681090"/>
                <a:ext cx="479547" cy="494717"/>
              </a:xfrm>
              <a:custGeom>
                <a:avLst/>
                <a:gdLst>
                  <a:gd name="f0" fmla="val w"/>
                  <a:gd name="f1" fmla="val h"/>
                  <a:gd name="f2" fmla="val 0"/>
                  <a:gd name="f3" fmla="val 12760"/>
                  <a:gd name="f4" fmla="val 12351"/>
                  <a:gd name="f5" fmla="val 6428"/>
                  <a:gd name="f6" fmla="val 820"/>
                  <a:gd name="f7" fmla="val 6900"/>
                  <a:gd name="f8" fmla="val 7247"/>
                  <a:gd name="f9" fmla="val 1166"/>
                  <a:gd name="f10" fmla="val 1639"/>
                  <a:gd name="f11" fmla="val 4128"/>
                  <a:gd name="f12" fmla="val 5609"/>
                  <a:gd name="f13" fmla="val 5955"/>
                  <a:gd name="f14" fmla="val 10681"/>
                  <a:gd name="f15" fmla="val 6616"/>
                  <a:gd name="f16" fmla="val 10901"/>
                  <a:gd name="f17" fmla="val 11059"/>
                  <a:gd name="f18" fmla="val 6805"/>
                  <a:gd name="f19" fmla="val 6994"/>
                  <a:gd name="f20" fmla="val 11122"/>
                  <a:gd name="f21" fmla="val 7436"/>
                  <a:gd name="f22" fmla="val 8192"/>
                  <a:gd name="f23" fmla="val 7971"/>
                  <a:gd name="f24" fmla="val 7751"/>
                  <a:gd name="f25" fmla="val 6742"/>
                  <a:gd name="f26" fmla="val 8255"/>
                  <a:gd name="f27" fmla="val 8444"/>
                  <a:gd name="f28" fmla="val 8696"/>
                  <a:gd name="f29" fmla="val 8885"/>
                  <a:gd name="f30" fmla="val 9074"/>
                  <a:gd name="f31" fmla="val 4233"/>
                  <a:gd name="f32" fmla="val 5360"/>
                  <a:gd name="f33" fmla="val 4671"/>
                  <a:gd name="f34" fmla="val 5082"/>
                  <a:gd name="f35" fmla="val 5531"/>
                  <a:gd name="f36" fmla="val 5388"/>
                  <a:gd name="f37" fmla="val 5860"/>
                  <a:gd name="f38" fmla="val 5829"/>
                  <a:gd name="f39" fmla="val 6301"/>
                  <a:gd name="f40" fmla="val 5987"/>
                  <a:gd name="f41" fmla="val 6868"/>
                  <a:gd name="f42" fmla="val 7467"/>
                  <a:gd name="f43" fmla="val 5766"/>
                  <a:gd name="f44" fmla="val 5640"/>
                  <a:gd name="f45" fmla="val 5451"/>
                  <a:gd name="f46" fmla="val 6176"/>
                  <a:gd name="f47" fmla="val 8601"/>
                  <a:gd name="f48" fmla="val 6711"/>
                  <a:gd name="f49" fmla="val 9389"/>
                  <a:gd name="f50" fmla="val 10334"/>
                  <a:gd name="f51" fmla="val 10555"/>
                  <a:gd name="f52" fmla="val 6491"/>
                  <a:gd name="f53" fmla="val 10744"/>
                  <a:gd name="f54" fmla="val 6270"/>
                  <a:gd name="f55" fmla="val 2143"/>
                  <a:gd name="f56" fmla="val 1891"/>
                  <a:gd name="f57" fmla="val 1733"/>
                  <a:gd name="f58" fmla="val 10303"/>
                  <a:gd name="f59" fmla="val 9357"/>
                  <a:gd name="f60" fmla="val 2238"/>
                  <a:gd name="f61" fmla="val 8570"/>
                  <a:gd name="f62" fmla="val 3025"/>
                  <a:gd name="f63" fmla="val 8129"/>
                  <a:gd name="f64" fmla="val 2647"/>
                  <a:gd name="f65" fmla="val 7688"/>
                  <a:gd name="f66" fmla="val 2490"/>
                  <a:gd name="f67" fmla="val 7121"/>
                  <a:gd name="f68" fmla="val 6553"/>
                  <a:gd name="f69" fmla="val 2805"/>
                  <a:gd name="f70" fmla="val 6018"/>
                  <a:gd name="f71" fmla="val 3246"/>
                  <a:gd name="f72" fmla="val 5577"/>
                  <a:gd name="f73" fmla="val 3781"/>
                  <a:gd name="f74" fmla="val 5419"/>
                  <a:gd name="f75" fmla="val 3933"/>
                  <a:gd name="f76" fmla="val 5379"/>
                  <a:gd name="f77" fmla="val 4084"/>
                  <a:gd name="f78" fmla="val 9893"/>
                  <a:gd name="f79" fmla="val 10113"/>
                  <a:gd name="f80" fmla="val 10050"/>
                  <a:gd name="f81" fmla="val 6396"/>
                  <a:gd name="f82" fmla="val 5483"/>
                  <a:gd name="f83" fmla="val 4726"/>
                  <a:gd name="f84" fmla="val 725"/>
                  <a:gd name="f85" fmla="val 2458"/>
                  <a:gd name="f86" fmla="val 1261"/>
                  <a:gd name="f87" fmla="val 599"/>
                  <a:gd name="f88" fmla="val 1"/>
                  <a:gd name="f89" fmla="val 3686"/>
                  <a:gd name="f90" fmla="val 11815"/>
                  <a:gd name="f91" fmla="val 568"/>
                  <a:gd name="f92" fmla="val 12350"/>
                  <a:gd name="f93" fmla="val 11468"/>
                  <a:gd name="f94" fmla="val 12130"/>
                  <a:gd name="f95" fmla="val 12697"/>
                  <a:gd name="f96" fmla="val 12162"/>
                  <a:gd name="f97" fmla="val 11500"/>
                  <a:gd name="f98" fmla="val 8034"/>
                  <a:gd name="f99" fmla="val 7278"/>
                  <a:gd name="f100" fmla="*/ f0 1 12760"/>
                  <a:gd name="f101" fmla="*/ f1 1 12351"/>
                  <a:gd name="f102" fmla="+- f4 0 f2"/>
                  <a:gd name="f103" fmla="+- f3 0 f2"/>
                  <a:gd name="f104" fmla="*/ f103 1 12760"/>
                  <a:gd name="f105" fmla="*/ f102 1 12351"/>
                  <a:gd name="f106" fmla="*/ f2 1 f104"/>
                  <a:gd name="f107" fmla="*/ f3 1 f104"/>
                  <a:gd name="f108" fmla="*/ f2 1 f105"/>
                  <a:gd name="f109" fmla="*/ f4 1 f105"/>
                  <a:gd name="f110" fmla="*/ f106 f100 1"/>
                  <a:gd name="f111" fmla="*/ f107 f100 1"/>
                  <a:gd name="f112" fmla="*/ f109 f101 1"/>
                  <a:gd name="f113" fmla="*/ f108 f101 1"/>
                </a:gdLst>
                <a:ahLst/>
                <a:cxnLst>
                  <a:cxn ang="3cd4">
                    <a:pos x="hc" y="t"/>
                  </a:cxn>
                  <a:cxn ang="0">
                    <a:pos x="r" y="vc"/>
                  </a:cxn>
                  <a:cxn ang="cd4">
                    <a:pos x="hc" y="b"/>
                  </a:cxn>
                  <a:cxn ang="cd2">
                    <a:pos x="l" y="vc"/>
                  </a:cxn>
                </a:cxnLst>
                <a:rect l="f110" t="f113" r="f111" b="f112"/>
                <a:pathLst>
                  <a:path w="12760" h="12351">
                    <a:moveTo>
                      <a:pt x="f5" y="f6"/>
                    </a:moveTo>
                    <a:cubicBezTo>
                      <a:pt x="f7" y="f6"/>
                      <a:pt x="f8" y="f9"/>
                      <a:pt x="f8" y="f10"/>
                    </a:cubicBezTo>
                    <a:lnTo>
                      <a:pt x="f8" y="f11"/>
                    </a:lnTo>
                    <a:lnTo>
                      <a:pt x="f12" y="f11"/>
                    </a:lnTo>
                    <a:lnTo>
                      <a:pt x="f12" y="f10"/>
                    </a:lnTo>
                    <a:cubicBezTo>
                      <a:pt x="f12" y="f9"/>
                      <a:pt x="f13" y="f6"/>
                      <a:pt x="f5" y="f6"/>
                    </a:cubicBezTo>
                    <a:close/>
                    <a:moveTo>
                      <a:pt x="f14" y="f15"/>
                    </a:moveTo>
                    <a:cubicBezTo>
                      <a:pt x="f16" y="f15"/>
                      <a:pt x="f17" y="f18"/>
                      <a:pt x="f17" y="f19"/>
                    </a:cubicBezTo>
                    <a:cubicBezTo>
                      <a:pt x="f20" y="f8"/>
                      <a:pt x="f16" y="f21"/>
                      <a:pt x="f14" y="f21"/>
                    </a:cubicBezTo>
                    <a:lnTo>
                      <a:pt x="f22" y="f21"/>
                    </a:lnTo>
                    <a:cubicBezTo>
                      <a:pt x="f23" y="f21"/>
                      <a:pt x="f24" y="f8"/>
                      <a:pt x="f24" y="f19"/>
                    </a:cubicBezTo>
                    <a:cubicBezTo>
                      <a:pt x="f24" y="f25"/>
                      <a:pt x="f23" y="f15"/>
                      <a:pt x="f22" y="f15"/>
                    </a:cubicBezTo>
                    <a:close/>
                    <a:moveTo>
                      <a:pt x="f14" y="f26"/>
                    </a:moveTo>
                    <a:cubicBezTo>
                      <a:pt x="f16" y="f26"/>
                      <a:pt x="f17" y="f27"/>
                      <a:pt x="f17" y="f28"/>
                    </a:cubicBezTo>
                    <a:cubicBezTo>
                      <a:pt x="f20" y="f29"/>
                      <a:pt x="f16" y="f30"/>
                      <a:pt x="f14" y="f30"/>
                    </a:cubicBezTo>
                    <a:lnTo>
                      <a:pt x="f22" y="f30"/>
                    </a:lnTo>
                    <a:cubicBezTo>
                      <a:pt x="f23" y="f30"/>
                      <a:pt x="f24" y="f29"/>
                      <a:pt x="f24" y="f28"/>
                    </a:cubicBezTo>
                    <a:cubicBezTo>
                      <a:pt x="f24" y="f27"/>
                      <a:pt x="f23" y="f26"/>
                      <a:pt x="f22" y="f26"/>
                    </a:cubicBezTo>
                    <a:close/>
                    <a:moveTo>
                      <a:pt x="f31" y="f32"/>
                    </a:moveTo>
                    <a:cubicBezTo>
                      <a:pt x="f33" y="f32"/>
                      <a:pt x="f34" y="f35"/>
                      <a:pt x="f36" y="f37"/>
                    </a:cubicBezTo>
                    <a:cubicBezTo>
                      <a:pt x="f38" y="f39"/>
                      <a:pt x="f40" y="f41"/>
                      <a:pt x="f38" y="f42"/>
                    </a:cubicBezTo>
                    <a:cubicBezTo>
                      <a:pt x="f43" y="f24"/>
                      <a:pt x="f44" y="f23"/>
                      <a:pt x="f45" y="f22"/>
                    </a:cubicBezTo>
                    <a:cubicBezTo>
                      <a:pt x="f46" y="f47"/>
                      <a:pt x="f48" y="f49"/>
                      <a:pt x="f48" y="f50"/>
                    </a:cubicBezTo>
                    <a:cubicBezTo>
                      <a:pt x="f48" y="f51"/>
                      <a:pt x="f52" y="f53"/>
                      <a:pt x="f54" y="f53"/>
                    </a:cubicBezTo>
                    <a:lnTo>
                      <a:pt x="f55" y="f53"/>
                    </a:lnTo>
                    <a:cubicBezTo>
                      <a:pt x="f56" y="f53"/>
                      <a:pt x="f57" y="f51"/>
                      <a:pt x="f57" y="f58"/>
                    </a:cubicBezTo>
                    <a:cubicBezTo>
                      <a:pt x="f57" y="f59"/>
                      <a:pt x="f60" y="f61"/>
                      <a:pt x="f62" y="f63"/>
                    </a:cubicBezTo>
                    <a:cubicBezTo>
                      <a:pt x="f64" y="f65"/>
                      <a:pt x="f66" y="f67"/>
                      <a:pt x="f64" y="f68"/>
                    </a:cubicBezTo>
                    <a:cubicBezTo>
                      <a:pt x="f69" y="f70"/>
                      <a:pt x="f71" y="f72"/>
                      <a:pt x="f73" y="f74"/>
                    </a:cubicBezTo>
                    <a:cubicBezTo>
                      <a:pt x="f75" y="f76"/>
                      <a:pt x="f77" y="f32"/>
                      <a:pt x="f31" y="f32"/>
                    </a:cubicBezTo>
                    <a:close/>
                    <a:moveTo>
                      <a:pt x="f14" y="f78"/>
                    </a:moveTo>
                    <a:cubicBezTo>
                      <a:pt x="f16" y="f78"/>
                      <a:pt x="f17" y="f79"/>
                      <a:pt x="f17" y="f58"/>
                    </a:cubicBezTo>
                    <a:cubicBezTo>
                      <a:pt x="f20" y="f51"/>
                      <a:pt x="f16" y="f53"/>
                      <a:pt x="f14" y="f53"/>
                    </a:cubicBezTo>
                    <a:lnTo>
                      <a:pt x="f22" y="f53"/>
                    </a:lnTo>
                    <a:cubicBezTo>
                      <a:pt x="f23" y="f53"/>
                      <a:pt x="f24" y="f51"/>
                      <a:pt x="f24" y="f58"/>
                    </a:cubicBezTo>
                    <a:cubicBezTo>
                      <a:pt x="f24" y="f80"/>
                      <a:pt x="f23" y="f78"/>
                      <a:pt x="f22" y="f78"/>
                    </a:cubicBezTo>
                    <a:close/>
                    <a:moveTo>
                      <a:pt x="f81" y="f2"/>
                    </a:moveTo>
                    <a:cubicBezTo>
                      <a:pt x="f82" y="f2"/>
                      <a:pt x="f83" y="f84"/>
                      <a:pt x="f83" y="f10"/>
                    </a:cubicBezTo>
                    <a:lnTo>
                      <a:pt x="f83" y="f85"/>
                    </a:lnTo>
                    <a:lnTo>
                      <a:pt x="f86" y="f85"/>
                    </a:lnTo>
                    <a:cubicBezTo>
                      <a:pt x="f87" y="f85"/>
                      <a:pt x="f88" y="f62"/>
                      <a:pt x="f88" y="f89"/>
                    </a:cubicBezTo>
                    <a:lnTo>
                      <a:pt x="f88" y="f20"/>
                    </a:lnTo>
                    <a:cubicBezTo>
                      <a:pt x="f88" y="f90"/>
                      <a:pt x="f91" y="f92"/>
                      <a:pt x="f86" y="f92"/>
                    </a:cubicBezTo>
                    <a:lnTo>
                      <a:pt x="f93" y="f92"/>
                    </a:lnTo>
                    <a:cubicBezTo>
                      <a:pt x="f94" y="f92"/>
                      <a:pt x="f95" y="f90"/>
                      <a:pt x="f95" y="f20"/>
                    </a:cubicBezTo>
                    <a:lnTo>
                      <a:pt x="f95" y="f89"/>
                    </a:lnTo>
                    <a:cubicBezTo>
                      <a:pt x="f3" y="f62"/>
                      <a:pt x="f96" y="f85"/>
                      <a:pt x="f97" y="f85"/>
                    </a:cubicBezTo>
                    <a:lnTo>
                      <a:pt x="f98" y="f85"/>
                    </a:lnTo>
                    <a:lnTo>
                      <a:pt x="f98" y="f10"/>
                    </a:lnTo>
                    <a:cubicBezTo>
                      <a:pt x="f98" y="f84"/>
                      <a:pt x="f99" y="f2"/>
                      <a:pt x="f8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2" name="Google Shape;10088;p74">
                <a:extLst>
                  <a:ext uri="{FF2B5EF4-FFF2-40B4-BE49-F238E27FC236}">
                    <a16:creationId xmlns:a16="http://schemas.microsoft.com/office/drawing/2014/main" id="{BF001AF3-4A88-56FF-F71C-7359E195FFB5}"/>
                  </a:ext>
                </a:extLst>
              </p:cNvPr>
              <p:cNvSpPr/>
              <p:nvPr/>
            </p:nvSpPr>
            <p:spPr>
              <a:xfrm>
                <a:off x="9737738" y="3735360"/>
                <a:ext cx="21305" cy="22750"/>
              </a:xfrm>
              <a:custGeom>
                <a:avLst/>
                <a:gdLst>
                  <a:gd name="f0" fmla="val w"/>
                  <a:gd name="f1" fmla="val h"/>
                  <a:gd name="f2" fmla="val 0"/>
                  <a:gd name="f3" fmla="val 567"/>
                  <a:gd name="f4" fmla="val 568"/>
                  <a:gd name="f5" fmla="val 284"/>
                  <a:gd name="f6" fmla="val 126"/>
                  <a:gd name="f7" fmla="val 441"/>
                  <a:gd name="f8" fmla="*/ f0 1 567"/>
                  <a:gd name="f9" fmla="*/ f1 1 568"/>
                  <a:gd name="f10" fmla="+- f4 0 f2"/>
                  <a:gd name="f11" fmla="+- f3 0 f2"/>
                  <a:gd name="f12" fmla="*/ f11 1 567"/>
                  <a:gd name="f13" fmla="*/ f10 1 568"/>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567" h="568">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33" name="Google Shape;10089;p74">
              <a:extLst>
                <a:ext uri="{FF2B5EF4-FFF2-40B4-BE49-F238E27FC236}">
                  <a16:creationId xmlns:a16="http://schemas.microsoft.com/office/drawing/2014/main" id="{B65FE73D-9ED0-FAEA-DF97-0F4547B5D6E3}"/>
                </a:ext>
              </a:extLst>
            </p:cNvPr>
            <p:cNvGrpSpPr/>
            <p:nvPr/>
          </p:nvGrpSpPr>
          <p:grpSpPr>
            <a:xfrm>
              <a:off x="8538027" y="1572832"/>
              <a:ext cx="687345" cy="724670"/>
              <a:chOff x="8538027" y="1572832"/>
              <a:chExt cx="687345" cy="724670"/>
            </a:xfrm>
          </p:grpSpPr>
          <p:sp>
            <p:nvSpPr>
              <p:cNvPr id="34" name="Google Shape;10090;p74">
                <a:extLst>
                  <a:ext uri="{FF2B5EF4-FFF2-40B4-BE49-F238E27FC236}">
                    <a16:creationId xmlns:a16="http://schemas.microsoft.com/office/drawing/2014/main" id="{16FE1855-D34E-7499-4D3A-2AECB9C840B1}"/>
                  </a:ext>
                </a:extLst>
              </p:cNvPr>
              <p:cNvSpPr/>
              <p:nvPr/>
            </p:nvSpPr>
            <p:spPr>
              <a:xfrm>
                <a:off x="8697919" y="1572832"/>
                <a:ext cx="367515" cy="458160"/>
              </a:xfrm>
              <a:custGeom>
                <a:avLst/>
                <a:gdLst>
                  <a:gd name="f0" fmla="val w"/>
                  <a:gd name="f1" fmla="val h"/>
                  <a:gd name="f2" fmla="val 0"/>
                  <a:gd name="f3" fmla="val 6806"/>
                  <a:gd name="f4" fmla="val 7961"/>
                  <a:gd name="f5" fmla="val 4506"/>
                  <a:gd name="f6" fmla="val 3266"/>
                  <a:gd name="f7" fmla="val 4569"/>
                  <a:gd name="f8" fmla="val 4601"/>
                  <a:gd name="f9" fmla="val 3298"/>
                  <a:gd name="f10" fmla="val 4632"/>
                  <a:gd name="f11" fmla="val 5577"/>
                  <a:gd name="f12" fmla="val 4621"/>
                  <a:gd name="f13" fmla="val 5420"/>
                  <a:gd name="f14" fmla="val 5881"/>
                  <a:gd name="f15" fmla="val 4664"/>
                  <a:gd name="f16" fmla="val 7110"/>
                  <a:gd name="f17" fmla="val 3403"/>
                  <a:gd name="f18" fmla="val 2206"/>
                  <a:gd name="f19" fmla="val 1419"/>
                  <a:gd name="f20" fmla="val 5944"/>
                  <a:gd name="f21" fmla="val 1261"/>
                  <a:gd name="f22" fmla="val 2238"/>
                  <a:gd name="f23" fmla="val 2269"/>
                  <a:gd name="f24" fmla="val 2301"/>
                  <a:gd name="f25" fmla="val 4055"/>
                  <a:gd name="f26" fmla="val 1"/>
                  <a:gd name="f27" fmla="val 3400"/>
                  <a:gd name="f28" fmla="val 2703"/>
                  <a:gd name="f29" fmla="val 167"/>
                  <a:gd name="f30" fmla="val 2049"/>
                  <a:gd name="f31" fmla="val 494"/>
                  <a:gd name="f32" fmla="val 1957"/>
                  <a:gd name="f33" fmla="val 483"/>
                  <a:gd name="f34" fmla="val 1867"/>
                  <a:gd name="f35" fmla="val 478"/>
                  <a:gd name="f36" fmla="val 1779"/>
                  <a:gd name="f37" fmla="val 1354"/>
                  <a:gd name="f38" fmla="val 976"/>
                  <a:gd name="f39" fmla="val 600"/>
                  <a:gd name="f40" fmla="val 662"/>
                  <a:gd name="f41" fmla="val 809"/>
                  <a:gd name="f42" fmla="val 347"/>
                  <a:gd name="f43" fmla="val 1061"/>
                  <a:gd name="f44" fmla="val 1534"/>
                  <a:gd name="f45" fmla="val 2384"/>
                  <a:gd name="f46" fmla="val 2857"/>
                  <a:gd name="f47" fmla="val 95"/>
                  <a:gd name="f48" fmla="val 3613"/>
                  <a:gd name="f49" fmla="val 473"/>
                  <a:gd name="f50" fmla="val 4810"/>
                  <a:gd name="f51" fmla="val 536"/>
                  <a:gd name="f52" fmla="val 6070"/>
                  <a:gd name="f53" fmla="val 1482"/>
                  <a:gd name="f54" fmla="val 7078"/>
                  <a:gd name="f55" fmla="val 7646"/>
                  <a:gd name="f56" fmla="val 2710"/>
                  <a:gd name="f57" fmla="val 5136"/>
                  <a:gd name="f58" fmla="val 6207"/>
                  <a:gd name="f59" fmla="val 6417"/>
                  <a:gd name="f60" fmla="val 6396"/>
                  <a:gd name="f61" fmla="val 6554"/>
                  <a:gd name="f62" fmla="val 4085"/>
                  <a:gd name="f63" fmla="val 6774"/>
                  <a:gd name="f64" fmla="val 3046"/>
                  <a:gd name="f65" fmla="val 2447"/>
                  <a:gd name="f66" fmla="val 1565"/>
                  <a:gd name="f67" fmla="val 6459"/>
                  <a:gd name="f68" fmla="val 872"/>
                  <a:gd name="f69" fmla="val 5703"/>
                  <a:gd name="f70" fmla="val 431"/>
                  <a:gd name="f71" fmla="val 5234"/>
                  <a:gd name="f72" fmla="val 143"/>
                  <a:gd name="f73" fmla="val 4662"/>
                  <a:gd name="f74" fmla="*/ f0 1 6806"/>
                  <a:gd name="f75" fmla="*/ f1 1 7961"/>
                  <a:gd name="f76" fmla="+- f4 0 f2"/>
                  <a:gd name="f77" fmla="+- f3 0 f2"/>
                  <a:gd name="f78" fmla="*/ f77 1 6806"/>
                  <a:gd name="f79" fmla="*/ f76 1 7961"/>
                  <a:gd name="f80" fmla="*/ f2 1 f78"/>
                  <a:gd name="f81" fmla="*/ f3 1 f78"/>
                  <a:gd name="f82" fmla="*/ f2 1 f79"/>
                  <a:gd name="f83" fmla="*/ f4 1 f79"/>
                  <a:gd name="f84" fmla="*/ f80 f74 1"/>
                  <a:gd name="f85" fmla="*/ f81 f74 1"/>
                  <a:gd name="f86" fmla="*/ f83 f75 1"/>
                  <a:gd name="f87" fmla="*/ f82 f75 1"/>
                </a:gdLst>
                <a:ahLst/>
                <a:cxnLst>
                  <a:cxn ang="3cd4">
                    <a:pos x="hc" y="t"/>
                  </a:cxn>
                  <a:cxn ang="0">
                    <a:pos x="r" y="vc"/>
                  </a:cxn>
                  <a:cxn ang="cd4">
                    <a:pos x="hc" y="b"/>
                  </a:cxn>
                  <a:cxn ang="cd2">
                    <a:pos x="l" y="vc"/>
                  </a:cxn>
                </a:cxnLst>
                <a:rect l="f84" t="f87" r="f85" b="f86"/>
                <a:pathLst>
                  <a:path w="6806" h="7961">
                    <a:moveTo>
                      <a:pt x="f5" y="f6"/>
                    </a:moveTo>
                    <a:cubicBezTo>
                      <a:pt x="f7" y="f6"/>
                      <a:pt x="f8" y="f9"/>
                      <a:pt x="f10" y="f9"/>
                    </a:cubicBezTo>
                    <a:lnTo>
                      <a:pt x="f11" y="f12"/>
                    </a:lnTo>
                    <a:cubicBezTo>
                      <a:pt x="f13" y="f14"/>
                      <a:pt x="f15" y="f16"/>
                      <a:pt x="f17" y="f16"/>
                    </a:cubicBezTo>
                    <a:cubicBezTo>
                      <a:pt x="f18" y="f16"/>
                      <a:pt x="f19" y="f20"/>
                      <a:pt x="f21" y="f12"/>
                    </a:cubicBezTo>
                    <a:lnTo>
                      <a:pt x="f18" y="f9"/>
                    </a:lnTo>
                    <a:cubicBezTo>
                      <a:pt x="f22" y="f6"/>
                      <a:pt x="f23" y="f6"/>
                      <a:pt x="f24" y="f6"/>
                    </a:cubicBezTo>
                    <a:close/>
                    <a:moveTo>
                      <a:pt x="f25" y="f26"/>
                    </a:moveTo>
                    <a:cubicBezTo>
                      <a:pt x="f27" y="f26"/>
                      <a:pt x="f28" y="f29"/>
                      <a:pt x="f30" y="f31"/>
                    </a:cubicBezTo>
                    <a:cubicBezTo>
                      <a:pt x="f32" y="f33"/>
                      <a:pt x="f34" y="f35"/>
                      <a:pt x="f36" y="f35"/>
                    </a:cubicBezTo>
                    <a:cubicBezTo>
                      <a:pt x="f37" y="f35"/>
                      <a:pt x="f38" y="f39"/>
                      <a:pt x="f40" y="f41"/>
                    </a:cubicBezTo>
                    <a:cubicBezTo>
                      <a:pt x="f42" y="f43"/>
                      <a:pt x="f26" y="f44"/>
                      <a:pt x="f26" y="f45"/>
                    </a:cubicBezTo>
                    <a:cubicBezTo>
                      <a:pt x="f26" y="f46"/>
                      <a:pt x="f47" y="f48"/>
                      <a:pt x="f42" y="f12"/>
                    </a:cubicBezTo>
                    <a:cubicBezTo>
                      <a:pt x="f49" y="f50"/>
                      <a:pt x="f51" y="f52"/>
                      <a:pt x="f53" y="f54"/>
                    </a:cubicBezTo>
                    <a:cubicBezTo>
                      <a:pt x="f30" y="f55"/>
                      <a:pt x="f56" y="f4"/>
                      <a:pt x="f17" y="f4"/>
                    </a:cubicBezTo>
                    <a:cubicBezTo>
                      <a:pt x="f57" y="f4"/>
                      <a:pt x="f58" y="f59"/>
                      <a:pt x="f60" y="f12"/>
                    </a:cubicBezTo>
                    <a:cubicBezTo>
                      <a:pt x="f61" y="f62"/>
                      <a:pt x="f63" y="f64"/>
                      <a:pt x="f3" y="f65"/>
                    </a:cubicBezTo>
                    <a:cubicBezTo>
                      <a:pt x="f3" y="f66"/>
                      <a:pt x="f67" y="f68"/>
                      <a:pt x="f69" y="f70"/>
                    </a:cubicBezTo>
                    <a:cubicBezTo>
                      <a:pt x="f71" y="f72"/>
                      <a:pt x="f73" y="f26"/>
                      <a:pt x="f25" y="f2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5" name="Google Shape;10091;p74">
                <a:extLst>
                  <a:ext uri="{FF2B5EF4-FFF2-40B4-BE49-F238E27FC236}">
                    <a16:creationId xmlns:a16="http://schemas.microsoft.com/office/drawing/2014/main" id="{EE614749-5D62-0ECE-8D80-3C8EBC93FCE1}"/>
                  </a:ext>
                </a:extLst>
              </p:cNvPr>
              <p:cNvSpPr/>
              <p:nvPr/>
            </p:nvSpPr>
            <p:spPr>
              <a:xfrm>
                <a:off x="8538027" y="2025926"/>
                <a:ext cx="687345" cy="271576"/>
              </a:xfrm>
              <a:custGeom>
                <a:avLst/>
                <a:gdLst>
                  <a:gd name="f0" fmla="val w"/>
                  <a:gd name="f1" fmla="val h"/>
                  <a:gd name="f2" fmla="val 0"/>
                  <a:gd name="f3" fmla="val 12729"/>
                  <a:gd name="f4" fmla="val 4719"/>
                  <a:gd name="f5" fmla="val 4474"/>
                  <a:gd name="f6" fmla="val 1001"/>
                  <a:gd name="f7" fmla="val 5797"/>
                  <a:gd name="f8" fmla="val 2293"/>
                  <a:gd name="f9" fmla="val 5199"/>
                  <a:gd name="f10" fmla="val 2891"/>
                  <a:gd name="f11" fmla="val 4002"/>
                  <a:gd name="f12" fmla="val 1159"/>
                  <a:gd name="f13" fmla="val 4159"/>
                  <a:gd name="f14" fmla="val 1096"/>
                  <a:gd name="f15" fmla="val 4380"/>
                  <a:gd name="f16" fmla="val 1064"/>
                  <a:gd name="f17" fmla="val 8318"/>
                  <a:gd name="f18" fmla="val 8475"/>
                  <a:gd name="f19" fmla="val 8633"/>
                  <a:gd name="f20" fmla="val 8790"/>
                  <a:gd name="f21" fmla="val 1190"/>
                  <a:gd name="f22" fmla="val 7593"/>
                  <a:gd name="f23" fmla="val 6995"/>
                  <a:gd name="f24" fmla="val 10681"/>
                  <a:gd name="f25" fmla="val 3112"/>
                  <a:gd name="f26" fmla="val 10901"/>
                  <a:gd name="f27" fmla="val 11059"/>
                  <a:gd name="f28" fmla="val 3301"/>
                  <a:gd name="f29" fmla="val 3553"/>
                  <a:gd name="f30" fmla="val 3742"/>
                  <a:gd name="f31" fmla="val 10870"/>
                  <a:gd name="f32" fmla="val 3931"/>
                  <a:gd name="f33" fmla="val 9578"/>
                  <a:gd name="f34" fmla="val 9326"/>
                  <a:gd name="f35" fmla="val 9137"/>
                  <a:gd name="f36" fmla="val 4458"/>
                  <a:gd name="f37" fmla="val 1"/>
                  <a:gd name="f38" fmla="val 4348"/>
                  <a:gd name="f39" fmla="val 4238"/>
                  <a:gd name="f40" fmla="val 40"/>
                  <a:gd name="f41" fmla="val 119"/>
                  <a:gd name="f42" fmla="val 4065"/>
                  <a:gd name="f43" fmla="val 245"/>
                  <a:gd name="f44" fmla="val 3939"/>
                  <a:gd name="f45" fmla="val 308"/>
                  <a:gd name="f46" fmla="val 3781"/>
                  <a:gd name="f47" fmla="val 2395"/>
                  <a:gd name="f48" fmla="val 914"/>
                  <a:gd name="f49" fmla="val 1442"/>
                  <a:gd name="f50" fmla="val 2639"/>
                  <a:gd name="f51" fmla="val 4341"/>
                  <a:gd name="f52" fmla="val 4561"/>
                  <a:gd name="f53" fmla="val 189"/>
                  <a:gd name="f54" fmla="val 441"/>
                  <a:gd name="f55" fmla="val 12287"/>
                  <a:gd name="f56" fmla="val 12508"/>
                  <a:gd name="f57" fmla="val 12665"/>
                  <a:gd name="f58" fmla="val 4530"/>
                  <a:gd name="f59" fmla="val 12728"/>
                  <a:gd name="f60" fmla="val 1474"/>
                  <a:gd name="f61" fmla="val 11783"/>
                  <a:gd name="f62" fmla="val 371"/>
                  <a:gd name="f63" fmla="val 10303"/>
                  <a:gd name="f64" fmla="val 8948"/>
                  <a:gd name="f65" fmla="val 8727"/>
                  <a:gd name="f66" fmla="val 8664"/>
                  <a:gd name="f67" fmla="val 277"/>
                  <a:gd name="f68" fmla="val 8538"/>
                  <a:gd name="f69" fmla="val 151"/>
                  <a:gd name="f70" fmla="val 8456"/>
                  <a:gd name="f71" fmla="val 52"/>
                  <a:gd name="f72" fmla="val 8339"/>
                  <a:gd name="f73" fmla="val 5"/>
                  <a:gd name="f74" fmla="val 8219"/>
                  <a:gd name="f75" fmla="val 8110"/>
                  <a:gd name="f76" fmla="val 7998"/>
                  <a:gd name="f77" fmla="val 44"/>
                  <a:gd name="f78" fmla="val 7908"/>
                  <a:gd name="f79" fmla="val 6333"/>
                  <a:gd name="f80" fmla="val 1694"/>
                  <a:gd name="f81" fmla="val 4758"/>
                  <a:gd name="f82" fmla="val 4679"/>
                  <a:gd name="f83" fmla="val 4569"/>
                  <a:gd name="f84" fmla="*/ f0 1 12729"/>
                  <a:gd name="f85" fmla="*/ f1 1 4719"/>
                  <a:gd name="f86" fmla="+- f4 0 f2"/>
                  <a:gd name="f87" fmla="+- f3 0 f2"/>
                  <a:gd name="f88" fmla="*/ f87 1 12729"/>
                  <a:gd name="f89" fmla="*/ f86 1 4719"/>
                  <a:gd name="f90" fmla="*/ f2 1 f88"/>
                  <a:gd name="f91" fmla="*/ f3 1 f88"/>
                  <a:gd name="f92" fmla="*/ f2 1 f89"/>
                  <a:gd name="f93" fmla="*/ f4 1 f89"/>
                  <a:gd name="f94" fmla="*/ f90 f84 1"/>
                  <a:gd name="f95" fmla="*/ f91 f84 1"/>
                  <a:gd name="f96" fmla="*/ f93 f85 1"/>
                  <a:gd name="f97" fmla="*/ f92 f85 1"/>
                </a:gdLst>
                <a:ahLst/>
                <a:cxnLst>
                  <a:cxn ang="3cd4">
                    <a:pos x="hc" y="t"/>
                  </a:cxn>
                  <a:cxn ang="0">
                    <a:pos x="r" y="vc"/>
                  </a:cxn>
                  <a:cxn ang="cd4">
                    <a:pos x="hc" y="b"/>
                  </a:cxn>
                  <a:cxn ang="cd2">
                    <a:pos x="l" y="vc"/>
                  </a:cxn>
                </a:cxnLst>
                <a:rect l="f94" t="f97" r="f95" b="f96"/>
                <a:pathLst>
                  <a:path w="12729" h="4719">
                    <a:moveTo>
                      <a:pt x="f5" y="f6"/>
                    </a:moveTo>
                    <a:lnTo>
                      <a:pt x="f7" y="f8"/>
                    </a:lnTo>
                    <a:lnTo>
                      <a:pt x="f9" y="f10"/>
                    </a:lnTo>
                    <a:lnTo>
                      <a:pt x="f11" y="f12"/>
                    </a:lnTo>
                    <a:cubicBezTo>
                      <a:pt x="f13" y="f14"/>
                      <a:pt x="f15" y="f16"/>
                      <a:pt x="f5" y="f6"/>
                    </a:cubicBezTo>
                    <a:close/>
                    <a:moveTo>
                      <a:pt x="f17" y="f6"/>
                    </a:moveTo>
                    <a:cubicBezTo>
                      <a:pt x="f18" y="f16"/>
                      <a:pt x="f19" y="f12"/>
                      <a:pt x="f20" y="f21"/>
                    </a:cubicBezTo>
                    <a:lnTo>
                      <a:pt x="f22" y="f10"/>
                    </a:lnTo>
                    <a:lnTo>
                      <a:pt x="f23" y="f8"/>
                    </a:lnTo>
                    <a:lnTo>
                      <a:pt x="f17" y="f6"/>
                    </a:lnTo>
                    <a:close/>
                    <a:moveTo>
                      <a:pt x="f24" y="f25"/>
                    </a:moveTo>
                    <a:cubicBezTo>
                      <a:pt x="f26" y="f25"/>
                      <a:pt x="f27" y="f28"/>
                      <a:pt x="f27" y="f29"/>
                    </a:cubicBezTo>
                    <a:cubicBezTo>
                      <a:pt x="f27" y="f30"/>
                      <a:pt x="f31" y="f32"/>
                      <a:pt x="f24" y="f32"/>
                    </a:cubicBezTo>
                    <a:lnTo>
                      <a:pt x="f33" y="f32"/>
                    </a:lnTo>
                    <a:cubicBezTo>
                      <a:pt x="f34" y="f32"/>
                      <a:pt x="f35" y="f30"/>
                      <a:pt x="f35" y="f29"/>
                    </a:cubicBezTo>
                    <a:cubicBezTo>
                      <a:pt x="f35" y="f28"/>
                      <a:pt x="f34" y="f25"/>
                      <a:pt x="f33" y="f25"/>
                    </a:cubicBezTo>
                    <a:close/>
                    <a:moveTo>
                      <a:pt x="f36" y="f37"/>
                    </a:moveTo>
                    <a:cubicBezTo>
                      <a:pt x="f38" y="f37"/>
                      <a:pt x="f39" y="f40"/>
                      <a:pt x="f13" y="f41"/>
                    </a:cubicBezTo>
                    <a:cubicBezTo>
                      <a:pt x="f42" y="f43"/>
                      <a:pt x="f44" y="f45"/>
                      <a:pt x="f46" y="f45"/>
                    </a:cubicBezTo>
                    <a:lnTo>
                      <a:pt x="f47" y="f45"/>
                    </a:lnTo>
                    <a:cubicBezTo>
                      <a:pt x="f48" y="f45"/>
                      <a:pt x="f2" y="f49"/>
                      <a:pt x="f2" y="f50"/>
                    </a:cubicBezTo>
                    <a:lnTo>
                      <a:pt x="f2" y="f51"/>
                    </a:lnTo>
                    <a:cubicBezTo>
                      <a:pt x="f2" y="f52"/>
                      <a:pt x="f53" y="f4"/>
                      <a:pt x="f54" y="f4"/>
                    </a:cubicBezTo>
                    <a:lnTo>
                      <a:pt x="f55" y="f4"/>
                    </a:lnTo>
                    <a:cubicBezTo>
                      <a:pt x="f56" y="f4"/>
                      <a:pt x="f57" y="f58"/>
                      <a:pt x="f57" y="f51"/>
                    </a:cubicBezTo>
                    <a:lnTo>
                      <a:pt x="f57" y="f50"/>
                    </a:lnTo>
                    <a:cubicBezTo>
                      <a:pt x="f59" y="f60"/>
                      <a:pt x="f61" y="f62"/>
                      <a:pt x="f63" y="f62"/>
                    </a:cubicBezTo>
                    <a:lnTo>
                      <a:pt x="f64" y="f62"/>
                    </a:lnTo>
                    <a:cubicBezTo>
                      <a:pt x="f65" y="f62"/>
                      <a:pt x="f66" y="f67"/>
                      <a:pt x="f68" y="f69"/>
                    </a:cubicBezTo>
                    <a:cubicBezTo>
                      <a:pt x="f70" y="f71"/>
                      <a:pt x="f72" y="f73"/>
                      <a:pt x="f74" y="f73"/>
                    </a:cubicBezTo>
                    <a:cubicBezTo>
                      <a:pt x="f75" y="f73"/>
                      <a:pt x="f76" y="f77"/>
                      <a:pt x="f78" y="f41"/>
                    </a:cubicBezTo>
                    <a:lnTo>
                      <a:pt x="f79" y="f80"/>
                    </a:lnTo>
                    <a:lnTo>
                      <a:pt x="f81" y="f41"/>
                    </a:lnTo>
                    <a:cubicBezTo>
                      <a:pt x="f82" y="f40"/>
                      <a:pt x="f83" y="f37"/>
                      <a:pt x="f36" y="f3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
          <p:nvSpPr>
            <p:cNvPr id="36" name="Google Shape;10113;p74">
              <a:extLst>
                <a:ext uri="{FF2B5EF4-FFF2-40B4-BE49-F238E27FC236}">
                  <a16:creationId xmlns:a16="http://schemas.microsoft.com/office/drawing/2014/main" id="{D0B82A77-A9FB-CCA0-15B1-53F737916D8E}"/>
                </a:ext>
              </a:extLst>
            </p:cNvPr>
            <p:cNvSpPr/>
            <p:nvPr/>
          </p:nvSpPr>
          <p:spPr>
            <a:xfrm>
              <a:off x="6972647" y="3640884"/>
              <a:ext cx="527563" cy="556055"/>
            </a:xfrm>
            <a:custGeom>
              <a:avLst/>
              <a:gdLst>
                <a:gd name="f0" fmla="val w"/>
                <a:gd name="f1" fmla="val h"/>
                <a:gd name="f2" fmla="val 0"/>
                <a:gd name="f3" fmla="val 12760"/>
                <a:gd name="f4" fmla="val 12619"/>
                <a:gd name="f5" fmla="val 10082"/>
                <a:gd name="f6" fmla="val 2190"/>
                <a:gd name="f7" fmla="val 11027"/>
                <a:gd name="f8" fmla="val 2726"/>
                <a:gd name="f9" fmla="val 8948"/>
                <a:gd name="f10" fmla="val 6317"/>
                <a:gd name="f11" fmla="val 8003"/>
                <a:gd name="f12" fmla="val 5781"/>
                <a:gd name="f13" fmla="val 8349"/>
                <a:gd name="f14" fmla="val 5151"/>
                <a:gd name="f15" fmla="val 9704"/>
                <a:gd name="f16" fmla="val 2820"/>
                <a:gd name="f17" fmla="val 7813"/>
                <a:gd name="f18" fmla="val 6601"/>
                <a:gd name="f19" fmla="val 8318"/>
                <a:gd name="f20" fmla="val 6916"/>
                <a:gd name="f21" fmla="val 7782"/>
                <a:gd name="f22" fmla="val 7262"/>
                <a:gd name="f23" fmla="val 10554"/>
                <a:gd name="f24" fmla="val 8522"/>
                <a:gd name="f25" fmla="val 10806"/>
                <a:gd name="f26" fmla="val 10964"/>
                <a:gd name="f27" fmla="val 8711"/>
                <a:gd name="f28" fmla="val 8900"/>
                <a:gd name="f29" fmla="val 9153"/>
                <a:gd name="f30" fmla="val 9342"/>
                <a:gd name="f31" fmla="val 5608"/>
                <a:gd name="f32" fmla="val 5356"/>
                <a:gd name="f33" fmla="val 5167"/>
                <a:gd name="f34" fmla="val 8680"/>
                <a:gd name="f35" fmla="val 3088"/>
                <a:gd name="f36" fmla="val 5592"/>
                <a:gd name="f37" fmla="val 3308"/>
                <a:gd name="f38" fmla="val 3497"/>
                <a:gd name="f39" fmla="val 5813"/>
                <a:gd name="f40" fmla="val 6002"/>
                <a:gd name="f41" fmla="val 6286"/>
                <a:gd name="f42" fmla="val 3970"/>
                <a:gd name="f43" fmla="val 6443"/>
                <a:gd name="f44" fmla="val 4348"/>
                <a:gd name="f45" fmla="val 7451"/>
                <a:gd name="f46" fmla="val 7703"/>
                <a:gd name="f47" fmla="val 4159"/>
                <a:gd name="f48" fmla="val 7861"/>
                <a:gd name="f49" fmla="val 3907"/>
                <a:gd name="f50" fmla="val 3655"/>
                <a:gd name="f51" fmla="val 7640"/>
                <a:gd name="f52" fmla="val 7231"/>
                <a:gd name="f53" fmla="val 7010"/>
                <a:gd name="f54" fmla="val 2836"/>
                <a:gd name="f55" fmla="val 2678"/>
                <a:gd name="f56" fmla="val 3025"/>
                <a:gd name="f57" fmla="val 7924"/>
                <a:gd name="f58" fmla="val 3340"/>
                <a:gd name="f59" fmla="val 8176"/>
                <a:gd name="f60" fmla="val 3781"/>
                <a:gd name="f61" fmla="val 8491"/>
                <a:gd name="f62" fmla="val 8869"/>
                <a:gd name="f63" fmla="val 9531"/>
                <a:gd name="f64" fmla="val 10098"/>
                <a:gd name="f65" fmla="val 10539"/>
                <a:gd name="f66" fmla="val 10728"/>
                <a:gd name="f67" fmla="val 11011"/>
                <a:gd name="f68" fmla="val 11232"/>
                <a:gd name="f69" fmla="val 11452"/>
                <a:gd name="f70" fmla="val 2206"/>
                <a:gd name="f71" fmla="val 10570"/>
                <a:gd name="f72" fmla="val 1859"/>
                <a:gd name="f73" fmla="val 9310"/>
                <a:gd name="f74" fmla="val 2048"/>
                <a:gd name="f75" fmla="val 9121"/>
                <a:gd name="f76" fmla="val 2300"/>
                <a:gd name="f77" fmla="val 2521"/>
                <a:gd name="f78" fmla="val 9783"/>
                <a:gd name="f79" fmla="val 2867"/>
                <a:gd name="f80" fmla="val 9940"/>
                <a:gd name="f81" fmla="val 9751"/>
                <a:gd name="f82" fmla="val 3182"/>
                <a:gd name="f83" fmla="val 9089"/>
                <a:gd name="f84" fmla="val 8837"/>
                <a:gd name="f85" fmla="val 2395"/>
                <a:gd name="f86" fmla="val 8113"/>
                <a:gd name="f87" fmla="val 6475"/>
                <a:gd name="f88" fmla="val 5750"/>
                <a:gd name="f89" fmla="val 11200"/>
                <a:gd name="f90" fmla="val 11641"/>
                <a:gd name="f91" fmla="val 11830"/>
                <a:gd name="f92" fmla="val 10933"/>
                <a:gd name="f93" fmla="val 1"/>
                <a:gd name="f94" fmla="val 10599"/>
                <a:gd name="f95" fmla="val 10280"/>
                <a:gd name="f96" fmla="val 176"/>
                <a:gd name="f97" fmla="val 10113"/>
                <a:gd name="f98" fmla="val 489"/>
                <a:gd name="f99" fmla="val 7877"/>
                <a:gd name="f100" fmla="val 4395"/>
                <a:gd name="f101" fmla="val 1229"/>
                <a:gd name="f102" fmla="val 567"/>
                <a:gd name="f103" fmla="val 4931"/>
                <a:gd name="f104" fmla="val 11389"/>
                <a:gd name="f105" fmla="val 12051"/>
                <a:gd name="f106" fmla="val 12618"/>
                <a:gd name="f107" fmla="val 11437"/>
                <a:gd name="f108" fmla="val 12098"/>
                <a:gd name="f109" fmla="val 12697"/>
                <a:gd name="f110" fmla="val 12082"/>
                <a:gd name="f111" fmla="val 12602"/>
                <a:gd name="f112" fmla="val 12067"/>
                <a:gd name="f113" fmla="val 11374"/>
                <a:gd name="f114" fmla="val 12476"/>
                <a:gd name="f115" fmla="val 1875"/>
                <a:gd name="f116" fmla="val 1402"/>
                <a:gd name="f117" fmla="val 804"/>
                <a:gd name="f118" fmla="val 12130"/>
                <a:gd name="f119" fmla="val 583"/>
                <a:gd name="f120" fmla="val 142"/>
                <a:gd name="f121" fmla="val 11277"/>
                <a:gd name="f122" fmla="val 46"/>
                <a:gd name="f123" fmla="val 11103"/>
                <a:gd name="f124" fmla="*/ f0 1 12760"/>
                <a:gd name="f125" fmla="*/ f1 1 12619"/>
                <a:gd name="f126" fmla="+- f4 0 f2"/>
                <a:gd name="f127" fmla="+- f3 0 f2"/>
                <a:gd name="f128" fmla="*/ f127 1 12760"/>
                <a:gd name="f129" fmla="*/ f126 1 12619"/>
                <a:gd name="f130" fmla="*/ f2 1 f128"/>
                <a:gd name="f131" fmla="*/ f3 1 f128"/>
                <a:gd name="f132" fmla="*/ f2 1 f129"/>
                <a:gd name="f133" fmla="*/ f4 1 f129"/>
                <a:gd name="f134" fmla="*/ f130 f124 1"/>
                <a:gd name="f135" fmla="*/ f131 f124 1"/>
                <a:gd name="f136" fmla="*/ f133 f125 1"/>
                <a:gd name="f137" fmla="*/ f132 f125 1"/>
              </a:gdLst>
              <a:ahLst/>
              <a:cxnLst>
                <a:cxn ang="3cd4">
                  <a:pos x="hc" y="t"/>
                </a:cxn>
                <a:cxn ang="0">
                  <a:pos x="r" y="vc"/>
                </a:cxn>
                <a:cxn ang="cd4">
                  <a:pos x="hc" y="b"/>
                </a:cxn>
                <a:cxn ang="cd2">
                  <a:pos x="l" y="vc"/>
                </a:cxn>
              </a:cxnLst>
              <a:rect l="f134" t="f137" r="f135" b="f136"/>
              <a:pathLst>
                <a:path w="12760" h="12619">
                  <a:moveTo>
                    <a:pt x="f5" y="f6"/>
                  </a:moveTo>
                  <a:lnTo>
                    <a:pt x="f7" y="f8"/>
                  </a:lnTo>
                  <a:lnTo>
                    <a:pt x="f9" y="f10"/>
                  </a:lnTo>
                  <a:lnTo>
                    <a:pt x="f11" y="f12"/>
                  </a:lnTo>
                  <a:cubicBezTo>
                    <a:pt x="f13" y="f14"/>
                    <a:pt x="f15" y="f16"/>
                    <a:pt x="f5" y="f6"/>
                  </a:cubicBezTo>
                  <a:close/>
                  <a:moveTo>
                    <a:pt x="f17" y="f18"/>
                  </a:moveTo>
                  <a:lnTo>
                    <a:pt x="f19" y="f20"/>
                  </a:lnTo>
                  <a:lnTo>
                    <a:pt x="f21" y="f22"/>
                  </a:lnTo>
                  <a:lnTo>
                    <a:pt x="f17" y="f18"/>
                  </a:lnTo>
                  <a:close/>
                  <a:moveTo>
                    <a:pt x="f23" y="f24"/>
                  </a:moveTo>
                  <a:cubicBezTo>
                    <a:pt x="f25" y="f24"/>
                    <a:pt x="f26" y="f27"/>
                    <a:pt x="f26" y="f28"/>
                  </a:cubicBezTo>
                  <a:cubicBezTo>
                    <a:pt x="f26" y="f29"/>
                    <a:pt x="f25" y="f30"/>
                    <a:pt x="f23" y="f30"/>
                  </a:cubicBezTo>
                  <a:lnTo>
                    <a:pt x="f31" y="f30"/>
                  </a:lnTo>
                  <a:cubicBezTo>
                    <a:pt x="f32" y="f30"/>
                    <a:pt x="f33" y="f29"/>
                    <a:pt x="f33" y="f28"/>
                  </a:cubicBezTo>
                  <a:cubicBezTo>
                    <a:pt x="f33" y="f34"/>
                    <a:pt x="f32" y="f24"/>
                    <a:pt x="f31" y="f24"/>
                  </a:cubicBezTo>
                  <a:close/>
                  <a:moveTo>
                    <a:pt x="f35" y="f36"/>
                  </a:moveTo>
                  <a:cubicBezTo>
                    <a:pt x="f37" y="f36"/>
                    <a:pt x="f38" y="f39"/>
                    <a:pt x="f38" y="f40"/>
                  </a:cubicBezTo>
                  <a:lnTo>
                    <a:pt x="f38" y="f41"/>
                  </a:lnTo>
                  <a:cubicBezTo>
                    <a:pt x="f42" y="f43"/>
                    <a:pt x="f44" y="f20"/>
                    <a:pt x="f44" y="f45"/>
                  </a:cubicBezTo>
                  <a:cubicBezTo>
                    <a:pt x="f44" y="f46"/>
                    <a:pt x="f47" y="f48"/>
                    <a:pt x="f49" y="f48"/>
                  </a:cubicBezTo>
                  <a:cubicBezTo>
                    <a:pt x="f50" y="f48"/>
                    <a:pt x="f38" y="f51"/>
                    <a:pt x="f38" y="f45"/>
                  </a:cubicBezTo>
                  <a:cubicBezTo>
                    <a:pt x="f38" y="f52"/>
                    <a:pt x="f37" y="f53"/>
                    <a:pt x="f35" y="f53"/>
                  </a:cubicBezTo>
                  <a:cubicBezTo>
                    <a:pt x="f54" y="f53"/>
                    <a:pt x="f55" y="f52"/>
                    <a:pt x="f55" y="f45"/>
                  </a:cubicBezTo>
                  <a:cubicBezTo>
                    <a:pt x="f55" y="f46"/>
                    <a:pt x="f56" y="f57"/>
                    <a:pt x="f58" y="f59"/>
                  </a:cubicBezTo>
                  <a:cubicBezTo>
                    <a:pt x="f60" y="f61"/>
                    <a:pt x="f44" y="f62"/>
                    <a:pt x="f44" y="f63"/>
                  </a:cubicBezTo>
                  <a:cubicBezTo>
                    <a:pt x="f44" y="f64"/>
                    <a:pt x="f42" y="f65"/>
                    <a:pt x="f38" y="f66"/>
                  </a:cubicBezTo>
                  <a:lnTo>
                    <a:pt x="f38" y="f67"/>
                  </a:lnTo>
                  <a:cubicBezTo>
                    <a:pt x="f38" y="f68"/>
                    <a:pt x="f37" y="f69"/>
                    <a:pt x="f35" y="f69"/>
                  </a:cubicBezTo>
                  <a:cubicBezTo>
                    <a:pt x="f54" y="f69"/>
                    <a:pt x="f55" y="f68"/>
                    <a:pt x="f55" y="f67"/>
                  </a:cubicBezTo>
                  <a:lnTo>
                    <a:pt x="f55" y="f66"/>
                  </a:lnTo>
                  <a:cubicBezTo>
                    <a:pt x="f70" y="f71"/>
                    <a:pt x="f72" y="f64"/>
                    <a:pt x="f72" y="f63"/>
                  </a:cubicBezTo>
                  <a:cubicBezTo>
                    <a:pt x="f72" y="f73"/>
                    <a:pt x="f74" y="f75"/>
                    <a:pt x="f76" y="f75"/>
                  </a:cubicBezTo>
                  <a:cubicBezTo>
                    <a:pt x="f77" y="f75"/>
                    <a:pt x="f55" y="f73"/>
                    <a:pt x="f55" y="f63"/>
                  </a:cubicBezTo>
                  <a:cubicBezTo>
                    <a:pt x="f55" y="f78"/>
                    <a:pt x="f79" y="f80"/>
                    <a:pt x="f35" y="f80"/>
                  </a:cubicBezTo>
                  <a:cubicBezTo>
                    <a:pt x="f37" y="f80"/>
                    <a:pt x="f38" y="f81"/>
                    <a:pt x="f38" y="f63"/>
                  </a:cubicBezTo>
                  <a:cubicBezTo>
                    <a:pt x="f38" y="f73"/>
                    <a:pt x="f82" y="f83"/>
                    <a:pt x="f54" y="f84"/>
                  </a:cubicBezTo>
                  <a:cubicBezTo>
                    <a:pt x="f85" y="f24"/>
                    <a:pt x="f72" y="f86"/>
                    <a:pt x="f72" y="f45"/>
                  </a:cubicBezTo>
                  <a:cubicBezTo>
                    <a:pt x="f72" y="f20"/>
                    <a:pt x="f70" y="f87"/>
                    <a:pt x="f55" y="f41"/>
                  </a:cubicBezTo>
                  <a:lnTo>
                    <a:pt x="f55" y="f40"/>
                  </a:lnTo>
                  <a:cubicBezTo>
                    <a:pt x="f55" y="f88"/>
                    <a:pt x="f79" y="f36"/>
                    <a:pt x="f35" y="f36"/>
                  </a:cubicBezTo>
                  <a:close/>
                  <a:moveTo>
                    <a:pt x="f23" y="f67"/>
                  </a:moveTo>
                  <a:cubicBezTo>
                    <a:pt x="f25" y="f67"/>
                    <a:pt x="f26" y="f89"/>
                    <a:pt x="f26" y="f69"/>
                  </a:cubicBezTo>
                  <a:cubicBezTo>
                    <a:pt x="f26" y="f90"/>
                    <a:pt x="f25" y="f91"/>
                    <a:pt x="f23" y="f91"/>
                  </a:cubicBezTo>
                  <a:lnTo>
                    <a:pt x="f31" y="f91"/>
                  </a:lnTo>
                  <a:cubicBezTo>
                    <a:pt x="f32" y="f91"/>
                    <a:pt x="f33" y="f90"/>
                    <a:pt x="f33" y="f69"/>
                  </a:cubicBezTo>
                  <a:cubicBezTo>
                    <a:pt x="f33" y="f89"/>
                    <a:pt x="f32" y="f67"/>
                    <a:pt x="f31" y="f67"/>
                  </a:cubicBezTo>
                  <a:close/>
                  <a:moveTo>
                    <a:pt x="f92" y="f93"/>
                  </a:moveTo>
                  <a:cubicBezTo>
                    <a:pt x="f94" y="f93"/>
                    <a:pt x="f95" y="f96"/>
                    <a:pt x="f97" y="f98"/>
                  </a:cubicBezTo>
                  <a:lnTo>
                    <a:pt x="f99" y="f100"/>
                  </a:lnTo>
                  <a:lnTo>
                    <a:pt x="f101" y="f100"/>
                  </a:lnTo>
                  <a:cubicBezTo>
                    <a:pt x="f102" y="f100"/>
                    <a:pt x="f2" y="f103"/>
                    <a:pt x="f2" y="f36"/>
                  </a:cubicBezTo>
                  <a:lnTo>
                    <a:pt x="f2" y="f104"/>
                  </a:lnTo>
                  <a:cubicBezTo>
                    <a:pt x="f2" y="f105"/>
                    <a:pt x="f102" y="f106"/>
                    <a:pt x="f101" y="f106"/>
                  </a:cubicBezTo>
                  <a:lnTo>
                    <a:pt x="f107" y="f106"/>
                  </a:lnTo>
                  <a:cubicBezTo>
                    <a:pt x="f108" y="f106"/>
                    <a:pt x="f109" y="f110"/>
                    <a:pt x="f109" y="f104"/>
                  </a:cubicBezTo>
                  <a:lnTo>
                    <a:pt x="f109" y="f36"/>
                  </a:lnTo>
                  <a:cubicBezTo>
                    <a:pt x="f111" y="f103"/>
                    <a:pt x="f112" y="f100"/>
                    <a:pt x="f113" y="f100"/>
                  </a:cubicBezTo>
                  <a:lnTo>
                    <a:pt x="f7" y="f100"/>
                  </a:lnTo>
                  <a:lnTo>
                    <a:pt x="f114" y="f115"/>
                  </a:lnTo>
                  <a:cubicBezTo>
                    <a:pt x="f3" y="f116"/>
                    <a:pt x="f111" y="f117"/>
                    <a:pt x="f118" y="f119"/>
                  </a:cubicBezTo>
                  <a:lnTo>
                    <a:pt x="f107" y="f120"/>
                  </a:lnTo>
                  <a:cubicBezTo>
                    <a:pt x="f121" y="f122"/>
                    <a:pt x="f123" y="f93"/>
                    <a:pt x="f92" y="f93"/>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37" name="Google Shape;10118;p74">
              <a:extLst>
                <a:ext uri="{FF2B5EF4-FFF2-40B4-BE49-F238E27FC236}">
                  <a16:creationId xmlns:a16="http://schemas.microsoft.com/office/drawing/2014/main" id="{BC3DE355-37BA-B0B2-57B3-3A37F0FC09B8}"/>
                </a:ext>
              </a:extLst>
            </p:cNvPr>
            <p:cNvGrpSpPr/>
            <p:nvPr/>
          </p:nvGrpSpPr>
          <p:grpSpPr>
            <a:xfrm>
              <a:off x="11299094" y="2764176"/>
              <a:ext cx="467533" cy="505891"/>
              <a:chOff x="11299094" y="2764176"/>
              <a:chExt cx="467533" cy="505891"/>
            </a:xfrm>
          </p:grpSpPr>
          <p:sp>
            <p:nvSpPr>
              <p:cNvPr id="38" name="Google Shape;10119;p74">
                <a:extLst>
                  <a:ext uri="{FF2B5EF4-FFF2-40B4-BE49-F238E27FC236}">
                    <a16:creationId xmlns:a16="http://schemas.microsoft.com/office/drawing/2014/main" id="{3A2B81C2-4EE2-AFDB-4C4C-C81331B13ED1}"/>
                  </a:ext>
                </a:extLst>
              </p:cNvPr>
              <p:cNvSpPr/>
              <p:nvPr/>
            </p:nvSpPr>
            <p:spPr>
              <a:xfrm>
                <a:off x="11299094" y="3137580"/>
                <a:ext cx="134947" cy="132487"/>
              </a:xfrm>
              <a:custGeom>
                <a:avLst/>
                <a:gdLst>
                  <a:gd name="f0" fmla="val w"/>
                  <a:gd name="f1" fmla="val h"/>
                  <a:gd name="f2" fmla="val 0"/>
                  <a:gd name="f3" fmla="val 3592"/>
                  <a:gd name="f4" fmla="val 3309"/>
                  <a:gd name="f5" fmla="val 1796"/>
                  <a:gd name="f6" fmla="val 851"/>
                  <a:gd name="f7" fmla="val 2048"/>
                  <a:gd name="f8" fmla="val 2237"/>
                  <a:gd name="f9" fmla="val 1071"/>
                  <a:gd name="f10" fmla="val 1260"/>
                  <a:gd name="f11" fmla="val 1449"/>
                  <a:gd name="f12" fmla="val 1701"/>
                  <a:gd name="f13" fmla="val 1576"/>
                  <a:gd name="f14" fmla="val 1418"/>
                  <a:gd name="f15" fmla="val 1481"/>
                  <a:gd name="f16" fmla="val 1008"/>
                  <a:gd name="f17" fmla="val 2079"/>
                  <a:gd name="f18" fmla="val 2741"/>
                  <a:gd name="f19" fmla="val 536"/>
                  <a:gd name="f20" fmla="val 3308"/>
                  <a:gd name="f21" fmla="val 1229"/>
                  <a:gd name="f22" fmla="val 2332"/>
                  <a:gd name="f23" fmla="val 2993"/>
                  <a:gd name="f24" fmla="*/ f0 1 3592"/>
                  <a:gd name="f25" fmla="*/ f1 1 3309"/>
                  <a:gd name="f26" fmla="+- f4 0 f2"/>
                  <a:gd name="f27" fmla="+- f3 0 f2"/>
                  <a:gd name="f28" fmla="*/ f27 1 3592"/>
                  <a:gd name="f29" fmla="*/ f26 1 3309"/>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cubicBezTo>
                      <a:pt x="f2" y="f18"/>
                      <a:pt x="f19" y="f20"/>
                      <a:pt x="f21" y="f20"/>
                    </a:cubicBezTo>
                    <a:lnTo>
                      <a:pt x="f22" y="f20"/>
                    </a:lnTo>
                    <a:cubicBezTo>
                      <a:pt x="f23" y="f20"/>
                      <a:pt x="f3" y="f18"/>
                      <a:pt x="f3" y="f17"/>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9" name="Google Shape;10120;p74">
                <a:extLst>
                  <a:ext uri="{FF2B5EF4-FFF2-40B4-BE49-F238E27FC236}">
                    <a16:creationId xmlns:a16="http://schemas.microsoft.com/office/drawing/2014/main" id="{7A613A0A-13A6-EA1E-99A2-BAFF6CE2880F}"/>
                  </a:ext>
                </a:extLst>
              </p:cNvPr>
              <p:cNvSpPr/>
              <p:nvPr/>
            </p:nvSpPr>
            <p:spPr>
              <a:xfrm>
                <a:off x="11300255" y="2764176"/>
                <a:ext cx="134983" cy="340650"/>
              </a:xfrm>
              <a:custGeom>
                <a:avLst/>
                <a:gdLst>
                  <a:gd name="f0" fmla="val w"/>
                  <a:gd name="f1" fmla="val h"/>
                  <a:gd name="f2" fmla="val 0"/>
                  <a:gd name="f3" fmla="val 3593"/>
                  <a:gd name="f4" fmla="val 8508"/>
                  <a:gd name="f5" fmla="val 1734"/>
                  <a:gd name="f6" fmla="val 1607"/>
                  <a:gd name="f7" fmla="val 1923"/>
                  <a:gd name="f8" fmla="val 2175"/>
                  <a:gd name="f9" fmla="val 1797"/>
                  <a:gd name="f10" fmla="val 2049"/>
                  <a:gd name="f11" fmla="val 7278"/>
                  <a:gd name="f12" fmla="val 7499"/>
                  <a:gd name="f13" fmla="val 1986"/>
                  <a:gd name="f14" fmla="val 7656"/>
                  <a:gd name="f15" fmla="val 1513"/>
                  <a:gd name="f16" fmla="val 1356"/>
                  <a:gd name="f17" fmla="val 7467"/>
                  <a:gd name="f18" fmla="val 1545"/>
                  <a:gd name="f19" fmla="val 1230"/>
                  <a:gd name="f20" fmla="val 1"/>
                  <a:gd name="f21" fmla="val 568"/>
                  <a:gd name="f22" fmla="val 536"/>
                  <a:gd name="f23" fmla="val 1198"/>
                  <a:gd name="f24" fmla="val 8507"/>
                  <a:gd name="f25" fmla="val 3561"/>
                  <a:gd name="f26" fmla="val 2994"/>
                  <a:gd name="f27" fmla="val 2332"/>
                  <a:gd name="f28" fmla="*/ f0 1 3593"/>
                  <a:gd name="f29" fmla="*/ f1 1 8508"/>
                  <a:gd name="f30" fmla="+- f4 0 f2"/>
                  <a:gd name="f31" fmla="+- f3 0 f2"/>
                  <a:gd name="f32" fmla="*/ f31 1 3593"/>
                  <a:gd name="f33" fmla="*/ f30 1 8508"/>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3593"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0" y="f22"/>
                      <a:pt x="f20" y="f23"/>
                    </a:cubicBezTo>
                    <a:lnTo>
                      <a:pt x="f20" y="f24"/>
                    </a:lnTo>
                    <a:lnTo>
                      <a:pt x="f3" y="f24"/>
                    </a:lnTo>
                    <a:lnTo>
                      <a:pt x="f3" y="f23"/>
                    </a:lnTo>
                    <a:cubicBezTo>
                      <a:pt x="f25" y="f22"/>
                      <a:pt x="f26" y="f20"/>
                      <a:pt x="f27" y="f20"/>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0" name="Google Shape;10121;p74">
                <a:extLst>
                  <a:ext uri="{FF2B5EF4-FFF2-40B4-BE49-F238E27FC236}">
                    <a16:creationId xmlns:a16="http://schemas.microsoft.com/office/drawing/2014/main" id="{568E619F-3C5F-A072-EC52-B5A357B5601E}"/>
                  </a:ext>
                </a:extLst>
              </p:cNvPr>
              <p:cNvSpPr/>
              <p:nvPr/>
            </p:nvSpPr>
            <p:spPr>
              <a:xfrm>
                <a:off x="11464802" y="3137580"/>
                <a:ext cx="134947" cy="132487"/>
              </a:xfrm>
              <a:custGeom>
                <a:avLst/>
                <a:gdLst>
                  <a:gd name="f0" fmla="val w"/>
                  <a:gd name="f1" fmla="val h"/>
                  <a:gd name="f2" fmla="val 0"/>
                  <a:gd name="f3" fmla="val 3592"/>
                  <a:gd name="f4" fmla="val 3309"/>
                  <a:gd name="f5" fmla="val 1796"/>
                  <a:gd name="f6" fmla="val 851"/>
                  <a:gd name="f7" fmla="val 2048"/>
                  <a:gd name="f8" fmla="val 2205"/>
                  <a:gd name="f9" fmla="val 1071"/>
                  <a:gd name="f10" fmla="val 1260"/>
                  <a:gd name="f11" fmla="val 1449"/>
                  <a:gd name="f12" fmla="val 2016"/>
                  <a:gd name="f13" fmla="val 1701"/>
                  <a:gd name="f14" fmla="val 1575"/>
                  <a:gd name="f15" fmla="val 1386"/>
                  <a:gd name="f16" fmla="val 1481"/>
                  <a:gd name="f17" fmla="val 1008"/>
                  <a:gd name="f18" fmla="val 2079"/>
                  <a:gd name="f19" fmla="val 2741"/>
                  <a:gd name="f20" fmla="val 536"/>
                  <a:gd name="f21" fmla="val 3308"/>
                  <a:gd name="f22" fmla="val 2363"/>
                  <a:gd name="f23" fmla="val 3025"/>
                  <a:gd name="f24" fmla="*/ f0 1 3592"/>
                  <a:gd name="f25" fmla="*/ f1 1 3309"/>
                  <a:gd name="f26" fmla="+- f4 0 f2"/>
                  <a:gd name="f27" fmla="+- f3 0 f2"/>
                  <a:gd name="f28" fmla="*/ f27 1 3592"/>
                  <a:gd name="f29" fmla="*/ f26 1 3309"/>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3592" h="3309">
                    <a:moveTo>
                      <a:pt x="f5" y="f6"/>
                    </a:moveTo>
                    <a:cubicBezTo>
                      <a:pt x="f7" y="f6"/>
                      <a:pt x="f8" y="f9"/>
                      <a:pt x="f8" y="f10"/>
                    </a:cubicBezTo>
                    <a:cubicBezTo>
                      <a:pt x="f8" y="f11"/>
                      <a:pt x="f12" y="f13"/>
                      <a:pt x="f5" y="f13"/>
                    </a:cubicBezTo>
                    <a:cubicBezTo>
                      <a:pt x="f14" y="f13"/>
                      <a:pt x="f15" y="f16"/>
                      <a:pt x="f15" y="f10"/>
                    </a:cubicBezTo>
                    <a:cubicBezTo>
                      <a:pt x="f15" y="f17"/>
                      <a:pt x="f14" y="f6"/>
                      <a:pt x="f5" y="f6"/>
                    </a:cubicBezTo>
                    <a:close/>
                    <a:moveTo>
                      <a:pt x="f2" y="f2"/>
                    </a:moveTo>
                    <a:lnTo>
                      <a:pt x="f2" y="f18"/>
                    </a:lnTo>
                    <a:cubicBezTo>
                      <a:pt x="f2" y="f19"/>
                      <a:pt x="f20" y="f21"/>
                      <a:pt x="f10" y="f21"/>
                    </a:cubicBezTo>
                    <a:lnTo>
                      <a:pt x="f22" y="f21"/>
                    </a:lnTo>
                    <a:cubicBezTo>
                      <a:pt x="f23" y="f21"/>
                      <a:pt x="f3" y="f19"/>
                      <a:pt x="f3" y="f18"/>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1" name="Google Shape;10122;p74">
                <a:extLst>
                  <a:ext uri="{FF2B5EF4-FFF2-40B4-BE49-F238E27FC236}">
                    <a16:creationId xmlns:a16="http://schemas.microsoft.com/office/drawing/2014/main" id="{8E95F5D9-F45C-FF06-8B86-F1CD3C02CA5D}"/>
                  </a:ext>
                </a:extLst>
              </p:cNvPr>
              <p:cNvSpPr/>
              <p:nvPr/>
            </p:nvSpPr>
            <p:spPr>
              <a:xfrm>
                <a:off x="11464802" y="2764176"/>
                <a:ext cx="134947" cy="340650"/>
              </a:xfrm>
              <a:custGeom>
                <a:avLst/>
                <a:gdLst>
                  <a:gd name="f0" fmla="val w"/>
                  <a:gd name="f1" fmla="val h"/>
                  <a:gd name="f2" fmla="val 0"/>
                  <a:gd name="f3" fmla="val 3592"/>
                  <a:gd name="f4" fmla="val 8508"/>
                  <a:gd name="f5" fmla="val 1796"/>
                  <a:gd name="f6" fmla="val 1607"/>
                  <a:gd name="f7" fmla="val 2048"/>
                  <a:gd name="f8" fmla="val 2205"/>
                  <a:gd name="f9" fmla="val 1797"/>
                  <a:gd name="f10" fmla="val 2049"/>
                  <a:gd name="f11" fmla="val 7278"/>
                  <a:gd name="f12" fmla="val 7499"/>
                  <a:gd name="f13" fmla="val 2016"/>
                  <a:gd name="f14" fmla="val 7656"/>
                  <a:gd name="f15" fmla="val 1386"/>
                  <a:gd name="f16" fmla="val 7467"/>
                  <a:gd name="f17" fmla="val 1575"/>
                  <a:gd name="f18" fmla="val 1260"/>
                  <a:gd name="f19" fmla="val 1"/>
                  <a:gd name="f20" fmla="val 599"/>
                  <a:gd name="f21" fmla="val 536"/>
                  <a:gd name="f22" fmla="val 1198"/>
                  <a:gd name="f23" fmla="val 8507"/>
                  <a:gd name="f24" fmla="val 3025"/>
                  <a:gd name="f25" fmla="val 2363"/>
                  <a:gd name="f26" fmla="*/ f0 1 3592"/>
                  <a:gd name="f27" fmla="*/ f1 1 8508"/>
                  <a:gd name="f28" fmla="+- f4 0 f2"/>
                  <a:gd name="f29" fmla="+- f3 0 f2"/>
                  <a:gd name="f30" fmla="*/ f29 1 3592"/>
                  <a:gd name="f31" fmla="*/ f28 1 8508"/>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3592" h="8508">
                    <a:moveTo>
                      <a:pt x="f5" y="f6"/>
                    </a:moveTo>
                    <a:cubicBezTo>
                      <a:pt x="f7" y="f6"/>
                      <a:pt x="f8" y="f9"/>
                      <a:pt x="f8" y="f10"/>
                    </a:cubicBezTo>
                    <a:lnTo>
                      <a:pt x="f8" y="f11"/>
                    </a:lnTo>
                    <a:cubicBezTo>
                      <a:pt x="f8" y="f12"/>
                      <a:pt x="f13" y="f14"/>
                      <a:pt x="f5" y="f14"/>
                    </a:cubicBezTo>
                    <a:cubicBezTo>
                      <a:pt x="f6" y="f14"/>
                      <a:pt x="f15" y="f16"/>
                      <a:pt x="f15" y="f11"/>
                    </a:cubicBezTo>
                    <a:lnTo>
                      <a:pt x="f15" y="f10"/>
                    </a:lnTo>
                    <a:cubicBezTo>
                      <a:pt x="f15" y="f9"/>
                      <a:pt x="f17" y="f6"/>
                      <a:pt x="f5" y="f6"/>
                    </a:cubicBezTo>
                    <a:close/>
                    <a:moveTo>
                      <a:pt x="f18" y="f19"/>
                    </a:moveTo>
                    <a:cubicBezTo>
                      <a:pt x="f20" y="f19"/>
                      <a:pt x="f2" y="f21"/>
                      <a:pt x="f2" y="f22"/>
                    </a:cubicBezTo>
                    <a:lnTo>
                      <a:pt x="f2" y="f23"/>
                    </a:lnTo>
                    <a:lnTo>
                      <a:pt x="f3" y="f23"/>
                    </a:lnTo>
                    <a:lnTo>
                      <a:pt x="f3" y="f22"/>
                    </a:lnTo>
                    <a:cubicBezTo>
                      <a:pt x="f3" y="f21"/>
                      <a:pt x="f24" y="f19"/>
                      <a:pt x="f25" y="f19"/>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2" name="Google Shape;10123;p74">
                <a:extLst>
                  <a:ext uri="{FF2B5EF4-FFF2-40B4-BE49-F238E27FC236}">
                    <a16:creationId xmlns:a16="http://schemas.microsoft.com/office/drawing/2014/main" id="{85B831E9-F0A1-65C5-5AC2-A2430F70E83A}"/>
                  </a:ext>
                </a:extLst>
              </p:cNvPr>
              <p:cNvSpPr/>
              <p:nvPr/>
            </p:nvSpPr>
            <p:spPr>
              <a:xfrm>
                <a:off x="11629311" y="3137580"/>
                <a:ext cx="134947" cy="132487"/>
              </a:xfrm>
              <a:custGeom>
                <a:avLst/>
                <a:gdLst>
                  <a:gd name="f0" fmla="val w"/>
                  <a:gd name="f1" fmla="val h"/>
                  <a:gd name="f2" fmla="val 0"/>
                  <a:gd name="f3" fmla="val 3592"/>
                  <a:gd name="f4" fmla="val 3309"/>
                  <a:gd name="f5" fmla="val 1828"/>
                  <a:gd name="f6" fmla="val 851"/>
                  <a:gd name="f7" fmla="val 2080"/>
                  <a:gd name="f8" fmla="val 2269"/>
                  <a:gd name="f9" fmla="val 1071"/>
                  <a:gd name="f10" fmla="val 1260"/>
                  <a:gd name="f11" fmla="val 1449"/>
                  <a:gd name="f12" fmla="val 1701"/>
                  <a:gd name="f13" fmla="val 1607"/>
                  <a:gd name="f14" fmla="val 1450"/>
                  <a:gd name="f15" fmla="val 1481"/>
                  <a:gd name="f16" fmla="val 1008"/>
                  <a:gd name="f17" fmla="val 2079"/>
                  <a:gd name="f18" fmla="val 32"/>
                  <a:gd name="f19" fmla="val 2741"/>
                  <a:gd name="f20" fmla="val 567"/>
                  <a:gd name="f21" fmla="val 3308"/>
                  <a:gd name="f22" fmla="val 1261"/>
                  <a:gd name="f23" fmla="val 2363"/>
                  <a:gd name="f24" fmla="val 3025"/>
                  <a:gd name="f25" fmla="*/ f0 1 3592"/>
                  <a:gd name="f26" fmla="*/ f1 1 3309"/>
                  <a:gd name="f27" fmla="+- f4 0 f2"/>
                  <a:gd name="f28" fmla="+- f3 0 f2"/>
                  <a:gd name="f29" fmla="*/ f28 1 3592"/>
                  <a:gd name="f30" fmla="*/ f27 1 3309"/>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lnTo>
                      <a:pt x="f18" y="f17"/>
                    </a:lnTo>
                    <a:cubicBezTo>
                      <a:pt x="f18" y="f19"/>
                      <a:pt x="f20" y="f21"/>
                      <a:pt x="f22" y="f21"/>
                    </a:cubicBezTo>
                    <a:lnTo>
                      <a:pt x="f23" y="f21"/>
                    </a:lnTo>
                    <a:cubicBezTo>
                      <a:pt x="f24" y="f21"/>
                      <a:pt x="f3" y="f19"/>
                      <a:pt x="f3" y="f17"/>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3" name="Google Shape;10124;p74">
                <a:extLst>
                  <a:ext uri="{FF2B5EF4-FFF2-40B4-BE49-F238E27FC236}">
                    <a16:creationId xmlns:a16="http://schemas.microsoft.com/office/drawing/2014/main" id="{90963DED-EAB2-4733-F00D-FDCA4831E4DC}"/>
                  </a:ext>
                </a:extLst>
              </p:cNvPr>
              <p:cNvSpPr/>
              <p:nvPr/>
            </p:nvSpPr>
            <p:spPr>
              <a:xfrm>
                <a:off x="11631680" y="2764176"/>
                <a:ext cx="134947" cy="340650"/>
              </a:xfrm>
              <a:custGeom>
                <a:avLst/>
                <a:gdLst>
                  <a:gd name="f0" fmla="val w"/>
                  <a:gd name="f1" fmla="val h"/>
                  <a:gd name="f2" fmla="val 0"/>
                  <a:gd name="f3" fmla="val 3592"/>
                  <a:gd name="f4" fmla="val 8508"/>
                  <a:gd name="f5" fmla="val 1733"/>
                  <a:gd name="f6" fmla="val 1607"/>
                  <a:gd name="f7" fmla="val 1922"/>
                  <a:gd name="f8" fmla="val 2174"/>
                  <a:gd name="f9" fmla="val 1797"/>
                  <a:gd name="f10" fmla="val 2049"/>
                  <a:gd name="f11" fmla="val 7278"/>
                  <a:gd name="f12" fmla="val 7499"/>
                  <a:gd name="f13" fmla="val 1985"/>
                  <a:gd name="f14" fmla="val 7656"/>
                  <a:gd name="f15" fmla="val 1513"/>
                  <a:gd name="f16" fmla="val 1355"/>
                  <a:gd name="f17" fmla="val 7467"/>
                  <a:gd name="f18" fmla="val 1544"/>
                  <a:gd name="f19" fmla="val 1229"/>
                  <a:gd name="f20" fmla="val 1"/>
                  <a:gd name="f21" fmla="val 567"/>
                  <a:gd name="f22" fmla="val 536"/>
                  <a:gd name="f23" fmla="val 1198"/>
                  <a:gd name="f24" fmla="val 8507"/>
                  <a:gd name="f25" fmla="val 3560"/>
                  <a:gd name="f26" fmla="val 2993"/>
                  <a:gd name="f27" fmla="val 2332"/>
                  <a:gd name="f28" fmla="*/ f0 1 3592"/>
                  <a:gd name="f29" fmla="*/ f1 1 8508"/>
                  <a:gd name="f30" fmla="+- f4 0 f2"/>
                  <a:gd name="f31" fmla="+- f3 0 f2"/>
                  <a:gd name="f32" fmla="*/ f31 1 3592"/>
                  <a:gd name="f33" fmla="*/ f30 1 8508"/>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3592"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 y="f22"/>
                      <a:pt x="f2" y="f23"/>
                    </a:cubicBezTo>
                    <a:lnTo>
                      <a:pt x="f2" y="f24"/>
                    </a:lnTo>
                    <a:lnTo>
                      <a:pt x="f3" y="f24"/>
                    </a:lnTo>
                    <a:lnTo>
                      <a:pt x="f3" y="f23"/>
                    </a:lnTo>
                    <a:cubicBezTo>
                      <a:pt x="f25" y="f22"/>
                      <a:pt x="f26" y="f20"/>
                      <a:pt x="f27" y="f20"/>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44" name="Google Shape;10129;p74">
              <a:extLst>
                <a:ext uri="{FF2B5EF4-FFF2-40B4-BE49-F238E27FC236}">
                  <a16:creationId xmlns:a16="http://schemas.microsoft.com/office/drawing/2014/main" id="{1E4C59F1-98B4-C388-4199-D629A3DFEE15}"/>
                </a:ext>
              </a:extLst>
            </p:cNvPr>
            <p:cNvGrpSpPr/>
            <p:nvPr/>
          </p:nvGrpSpPr>
          <p:grpSpPr>
            <a:xfrm>
              <a:off x="7821704" y="1613797"/>
              <a:ext cx="570256" cy="714063"/>
              <a:chOff x="7821704" y="1613797"/>
              <a:chExt cx="570256" cy="714063"/>
            </a:xfrm>
          </p:grpSpPr>
          <p:sp>
            <p:nvSpPr>
              <p:cNvPr id="45" name="Google Shape;10130;p74">
                <a:extLst>
                  <a:ext uri="{FF2B5EF4-FFF2-40B4-BE49-F238E27FC236}">
                    <a16:creationId xmlns:a16="http://schemas.microsoft.com/office/drawing/2014/main" id="{CA201B88-B3D1-34E2-4BE1-8FC6A241E63B}"/>
                  </a:ext>
                </a:extLst>
              </p:cNvPr>
              <p:cNvSpPr/>
              <p:nvPr/>
            </p:nvSpPr>
            <p:spPr>
              <a:xfrm>
                <a:off x="7821704" y="2030132"/>
                <a:ext cx="570256" cy="203810"/>
              </a:xfrm>
              <a:custGeom>
                <a:avLst/>
                <a:gdLst>
                  <a:gd name="f0" fmla="val w"/>
                  <a:gd name="f1" fmla="val h"/>
                  <a:gd name="f2" fmla="val 0"/>
                  <a:gd name="f3" fmla="val 10807"/>
                  <a:gd name="f4" fmla="val 3624"/>
                  <a:gd name="f5" fmla="val 2111"/>
                  <a:gd name="f6" fmla="val 1"/>
                  <a:gd name="f7" fmla="val 945"/>
                  <a:gd name="f8" fmla="val 946"/>
                  <a:gd name="f9" fmla="val 2080"/>
                  <a:gd name="f10" fmla="val 3183"/>
                  <a:gd name="f11" fmla="val 3435"/>
                  <a:gd name="f12" fmla="val 221"/>
                  <a:gd name="f13" fmla="val 441"/>
                  <a:gd name="f14" fmla="val 10365"/>
                  <a:gd name="f15" fmla="val 10618"/>
                  <a:gd name="f16" fmla="val 9861"/>
                  <a:gd name="f17" fmla="val 8727"/>
                  <a:gd name="f18" fmla="*/ f0 1 10807"/>
                  <a:gd name="f19" fmla="*/ f1 1 3624"/>
                  <a:gd name="f20" fmla="+- f4 0 f2"/>
                  <a:gd name="f21" fmla="+- f3 0 f2"/>
                  <a:gd name="f22" fmla="*/ f21 1 10807"/>
                  <a:gd name="f23" fmla="*/ f20 1 3624"/>
                  <a:gd name="f24" fmla="*/ f2 1 f22"/>
                  <a:gd name="f25" fmla="*/ f3 1 f22"/>
                  <a:gd name="f26" fmla="*/ f2 1 f23"/>
                  <a:gd name="f27" fmla="*/ f4 1 f23"/>
                  <a:gd name="f28" fmla="*/ f24 f18 1"/>
                  <a:gd name="f29" fmla="*/ f25 f18 1"/>
                  <a:gd name="f30" fmla="*/ f27 f19 1"/>
                  <a:gd name="f31" fmla="*/ f26 f19 1"/>
                </a:gdLst>
                <a:ahLst/>
                <a:cxnLst>
                  <a:cxn ang="3cd4">
                    <a:pos x="hc" y="t"/>
                  </a:cxn>
                  <a:cxn ang="0">
                    <a:pos x="r" y="vc"/>
                  </a:cxn>
                  <a:cxn ang="cd4">
                    <a:pos x="hc" y="b"/>
                  </a:cxn>
                  <a:cxn ang="cd2">
                    <a:pos x="l" y="vc"/>
                  </a:cxn>
                </a:cxnLst>
                <a:rect l="f28" t="f31" r="f29" b="f30"/>
                <a:pathLst>
                  <a:path w="10807" h="3624">
                    <a:moveTo>
                      <a:pt x="f5" y="f6"/>
                    </a:moveTo>
                    <a:cubicBezTo>
                      <a:pt x="f7" y="f6"/>
                      <a:pt x="f2" y="f8"/>
                      <a:pt x="f2" y="f9"/>
                    </a:cubicBezTo>
                    <a:lnTo>
                      <a:pt x="f2" y="f10"/>
                    </a:lnTo>
                    <a:cubicBezTo>
                      <a:pt x="f2" y="f11"/>
                      <a:pt x="f12" y="f4"/>
                      <a:pt x="f13" y="f4"/>
                    </a:cubicBezTo>
                    <a:lnTo>
                      <a:pt x="f14" y="f4"/>
                    </a:lnTo>
                    <a:cubicBezTo>
                      <a:pt x="f15" y="f4"/>
                      <a:pt x="f3" y="f11"/>
                      <a:pt x="f3" y="f10"/>
                    </a:cubicBezTo>
                    <a:lnTo>
                      <a:pt x="f3" y="f9"/>
                    </a:lnTo>
                    <a:cubicBezTo>
                      <a:pt x="f3" y="f8"/>
                      <a:pt x="f16" y="f6"/>
                      <a:pt x="f17"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6" name="Google Shape;10131;p74">
                <a:extLst>
                  <a:ext uri="{FF2B5EF4-FFF2-40B4-BE49-F238E27FC236}">
                    <a16:creationId xmlns:a16="http://schemas.microsoft.com/office/drawing/2014/main" id="{1AF6541A-FB6E-34CE-3867-2102528C549B}"/>
                  </a:ext>
                </a:extLst>
              </p:cNvPr>
              <p:cNvSpPr/>
              <p:nvPr/>
            </p:nvSpPr>
            <p:spPr>
              <a:xfrm>
                <a:off x="7868247" y="2279946"/>
                <a:ext cx="480498" cy="47914"/>
              </a:xfrm>
              <a:custGeom>
                <a:avLst/>
                <a:gdLst>
                  <a:gd name="f0" fmla="val w"/>
                  <a:gd name="f1" fmla="val h"/>
                  <a:gd name="f2" fmla="val 0"/>
                  <a:gd name="f3" fmla="val 9106"/>
                  <a:gd name="f4" fmla="val 852"/>
                  <a:gd name="f5" fmla="val 1"/>
                  <a:gd name="f6" fmla="val 442"/>
                  <a:gd name="f7" fmla="val 694"/>
                  <a:gd name="f8" fmla="val 190"/>
                  <a:gd name="f9" fmla="val 851"/>
                  <a:gd name="f10" fmla="val 8696"/>
                  <a:gd name="f11" fmla="val 8948"/>
                  <a:gd name="f12" fmla="val 9105"/>
                  <a:gd name="f13" fmla="val 631"/>
                  <a:gd name="f14" fmla="*/ f0 1 9106"/>
                  <a:gd name="f15" fmla="*/ f1 1 852"/>
                  <a:gd name="f16" fmla="+- f4 0 f2"/>
                  <a:gd name="f17" fmla="+- f3 0 f2"/>
                  <a:gd name="f18" fmla="*/ f17 1 9106"/>
                  <a:gd name="f19" fmla="*/ f16 1 852"/>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9106" h="852">
                    <a:moveTo>
                      <a:pt x="f2" y="f5"/>
                    </a:moveTo>
                    <a:lnTo>
                      <a:pt x="f2" y="f6"/>
                    </a:lnTo>
                    <a:cubicBezTo>
                      <a:pt x="f2" y="f7"/>
                      <a:pt x="f8" y="f9"/>
                      <a:pt x="f6" y="f9"/>
                    </a:cubicBezTo>
                    <a:lnTo>
                      <a:pt x="f10" y="f9"/>
                    </a:lnTo>
                    <a:cubicBezTo>
                      <a:pt x="f11" y="f9"/>
                      <a:pt x="f12" y="f13"/>
                      <a:pt x="f12" y="f6"/>
                    </a:cubicBezTo>
                    <a:lnTo>
                      <a:pt x="f12"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7" name="Google Shape;10132;p74">
                <a:extLst>
                  <a:ext uri="{FF2B5EF4-FFF2-40B4-BE49-F238E27FC236}">
                    <a16:creationId xmlns:a16="http://schemas.microsoft.com/office/drawing/2014/main" id="{06F47398-72D7-35CB-55E7-E03B652D07F9}"/>
                  </a:ext>
                </a:extLst>
              </p:cNvPr>
              <p:cNvSpPr/>
              <p:nvPr/>
            </p:nvSpPr>
            <p:spPr>
              <a:xfrm>
                <a:off x="7953048" y="1613797"/>
                <a:ext cx="305894" cy="372133"/>
              </a:xfrm>
              <a:custGeom>
                <a:avLst/>
                <a:gdLst>
                  <a:gd name="f0" fmla="val w"/>
                  <a:gd name="f1" fmla="val h"/>
                  <a:gd name="f2" fmla="val 0"/>
                  <a:gd name="f3" fmla="val 5797"/>
                  <a:gd name="f4" fmla="val 6617"/>
                  <a:gd name="f5" fmla="val 2930"/>
                  <a:gd name="f6" fmla="val 1292"/>
                  <a:gd name="f7" fmla="val 2867"/>
                  <a:gd name="f8" fmla="val 32"/>
                  <a:gd name="f9" fmla="val 3812"/>
                  <a:gd name="f10" fmla="val 504"/>
                  <a:gd name="f11" fmla="val 4694"/>
                  <a:gd name="f12" fmla="val 1260"/>
                  <a:gd name="f13" fmla="val 5230"/>
                  <a:gd name="f14" fmla="val 6616"/>
                  <a:gd name="f15" fmla="val 4568"/>
                  <a:gd name="f16" fmla="val 5356"/>
                  <a:gd name="f17" fmla="val 4505"/>
                  <a:gd name="f18" fmla="*/ f0 1 5797"/>
                  <a:gd name="f19" fmla="*/ f1 1 6617"/>
                  <a:gd name="f20" fmla="+- f4 0 f2"/>
                  <a:gd name="f21" fmla="+- f3 0 f2"/>
                  <a:gd name="f22" fmla="*/ f21 1 5797"/>
                  <a:gd name="f23" fmla="*/ f20 1 6617"/>
                  <a:gd name="f24" fmla="*/ f2 1 f22"/>
                  <a:gd name="f25" fmla="*/ f3 1 f22"/>
                  <a:gd name="f26" fmla="*/ f2 1 f23"/>
                  <a:gd name="f27" fmla="*/ f4 1 f23"/>
                  <a:gd name="f28" fmla="*/ f24 f18 1"/>
                  <a:gd name="f29" fmla="*/ f25 f18 1"/>
                  <a:gd name="f30" fmla="*/ f27 f19 1"/>
                  <a:gd name="f31" fmla="*/ f26 f19 1"/>
                </a:gdLst>
                <a:ahLst/>
                <a:cxnLst>
                  <a:cxn ang="3cd4">
                    <a:pos x="hc" y="t"/>
                  </a:cxn>
                  <a:cxn ang="0">
                    <a:pos x="r" y="vc"/>
                  </a:cxn>
                  <a:cxn ang="cd4">
                    <a:pos x="hc" y="b"/>
                  </a:cxn>
                  <a:cxn ang="cd2">
                    <a:pos x="l" y="vc"/>
                  </a:cxn>
                </a:cxnLst>
                <a:rect l="f28" t="f31" r="f29" b="f30"/>
                <a:pathLst>
                  <a:path w="5797" h="6617">
                    <a:moveTo>
                      <a:pt x="f5" y="f2"/>
                    </a:moveTo>
                    <a:cubicBezTo>
                      <a:pt x="f6" y="f2"/>
                      <a:pt x="f2" y="f6"/>
                      <a:pt x="f2" y="f7"/>
                    </a:cubicBezTo>
                    <a:cubicBezTo>
                      <a:pt x="f8" y="f9"/>
                      <a:pt x="f10" y="f11"/>
                      <a:pt x="f12" y="f13"/>
                    </a:cubicBezTo>
                    <a:lnTo>
                      <a:pt x="f12" y="f14"/>
                    </a:lnTo>
                    <a:lnTo>
                      <a:pt x="f15" y="f14"/>
                    </a:lnTo>
                    <a:lnTo>
                      <a:pt x="f15" y="f13"/>
                    </a:lnTo>
                    <a:cubicBezTo>
                      <a:pt x="f16" y="f11"/>
                      <a:pt x="f3" y="f9"/>
                      <a:pt x="f3" y="f7"/>
                    </a:cubicBezTo>
                    <a:cubicBezTo>
                      <a:pt x="f3" y="f12"/>
                      <a:pt x="f17"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48" name="Google Shape;10154;p74">
              <a:extLst>
                <a:ext uri="{FF2B5EF4-FFF2-40B4-BE49-F238E27FC236}">
                  <a16:creationId xmlns:a16="http://schemas.microsoft.com/office/drawing/2014/main" id="{136B51CE-5573-3249-E8B7-98DE1719C5C1}"/>
                </a:ext>
              </a:extLst>
            </p:cNvPr>
            <p:cNvGrpSpPr/>
            <p:nvPr/>
          </p:nvGrpSpPr>
          <p:grpSpPr>
            <a:xfrm>
              <a:off x="7924638" y="3640454"/>
              <a:ext cx="523676" cy="557948"/>
              <a:chOff x="7924638" y="3640454"/>
              <a:chExt cx="523676" cy="557948"/>
            </a:xfrm>
          </p:grpSpPr>
          <p:sp>
            <p:nvSpPr>
              <p:cNvPr id="49" name="Google Shape;10155;p74">
                <a:extLst>
                  <a:ext uri="{FF2B5EF4-FFF2-40B4-BE49-F238E27FC236}">
                    <a16:creationId xmlns:a16="http://schemas.microsoft.com/office/drawing/2014/main" id="{805FB2F8-3807-5241-47C8-5825782EA3E2}"/>
                  </a:ext>
                </a:extLst>
              </p:cNvPr>
              <p:cNvSpPr/>
              <p:nvPr/>
            </p:nvSpPr>
            <p:spPr>
              <a:xfrm>
                <a:off x="7985866" y="3640454"/>
                <a:ext cx="389506" cy="557948"/>
              </a:xfrm>
              <a:custGeom>
                <a:avLst/>
                <a:gdLst>
                  <a:gd name="f0" fmla="val w"/>
                  <a:gd name="f1" fmla="val h"/>
                  <a:gd name="f2" fmla="val 0"/>
                  <a:gd name="f3" fmla="val 9421"/>
                  <a:gd name="f4" fmla="val 12662"/>
                  <a:gd name="f5" fmla="val 4821"/>
                  <a:gd name="f6" fmla="val 1666"/>
                  <a:gd name="f7" fmla="val 5073"/>
                  <a:gd name="f8" fmla="val 5262"/>
                  <a:gd name="f9" fmla="val 1886"/>
                  <a:gd name="f10" fmla="val 2075"/>
                  <a:gd name="f11" fmla="val 2359"/>
                  <a:gd name="f12" fmla="val 5734"/>
                  <a:gd name="f13" fmla="val 2485"/>
                  <a:gd name="f14" fmla="val 6081"/>
                  <a:gd name="f15" fmla="val 2989"/>
                  <a:gd name="f16" fmla="val 3525"/>
                  <a:gd name="f17" fmla="val 3777"/>
                  <a:gd name="f18" fmla="val 5892"/>
                  <a:gd name="f19" fmla="val 3934"/>
                  <a:gd name="f20" fmla="val 5640"/>
                  <a:gd name="f21" fmla="val 5419"/>
                  <a:gd name="f22" fmla="val 3714"/>
                  <a:gd name="f23" fmla="val 3273"/>
                  <a:gd name="f24" fmla="val 3084"/>
                  <a:gd name="f25" fmla="val 4569"/>
                  <a:gd name="f26" fmla="val 4411"/>
                  <a:gd name="f27" fmla="val 4789"/>
                  <a:gd name="f28" fmla="val 3997"/>
                  <a:gd name="f29" fmla="val 5104"/>
                  <a:gd name="f30" fmla="val 4249"/>
                  <a:gd name="f31" fmla="val 5514"/>
                  <a:gd name="f32" fmla="val 4564"/>
                  <a:gd name="f33" fmla="val 4942"/>
                  <a:gd name="f34" fmla="val 5604"/>
                  <a:gd name="f35" fmla="val 6171"/>
                  <a:gd name="f36" fmla="val 6612"/>
                  <a:gd name="f37" fmla="val 6801"/>
                  <a:gd name="f38" fmla="val 7085"/>
                  <a:gd name="f39" fmla="val 7305"/>
                  <a:gd name="f40" fmla="val 5041"/>
                  <a:gd name="f41" fmla="val 7463"/>
                  <a:gd name="f42" fmla="val 7274"/>
                  <a:gd name="f43" fmla="val 3938"/>
                  <a:gd name="f44" fmla="val 6644"/>
                  <a:gd name="f45" fmla="val 3592"/>
                  <a:gd name="f46" fmla="val 5383"/>
                  <a:gd name="f47" fmla="val 3781"/>
                  <a:gd name="f48" fmla="val 5194"/>
                  <a:gd name="f49" fmla="val 4033"/>
                  <a:gd name="f50" fmla="val 4253"/>
                  <a:gd name="f51" fmla="val 5856"/>
                  <a:gd name="f52" fmla="val 4632"/>
                  <a:gd name="f53" fmla="val 6014"/>
                  <a:gd name="f54" fmla="val 5824"/>
                  <a:gd name="f55" fmla="val 4947"/>
                  <a:gd name="f56" fmla="val 5131"/>
                  <a:gd name="f57" fmla="val 4911"/>
                  <a:gd name="f58" fmla="val 4159"/>
                  <a:gd name="f59" fmla="val 4596"/>
                  <a:gd name="f60" fmla="val 4186"/>
                  <a:gd name="f61" fmla="val 2548"/>
                  <a:gd name="f62" fmla="val 1823"/>
                  <a:gd name="f63" fmla="val 9385"/>
                  <a:gd name="f64" fmla="val 10235"/>
                  <a:gd name="f65" fmla="val 4801"/>
                  <a:gd name="f66" fmla="val 4498"/>
                  <a:gd name="f67" fmla="val 4188"/>
                  <a:gd name="f68" fmla="val 29"/>
                  <a:gd name="f69" fmla="val 3875"/>
                  <a:gd name="f70" fmla="val 91"/>
                  <a:gd name="f71" fmla="val 2111"/>
                  <a:gd name="f72" fmla="val 500"/>
                  <a:gd name="f73" fmla="val 693"/>
                  <a:gd name="f74" fmla="val 1949"/>
                  <a:gd name="f75" fmla="val 378"/>
                  <a:gd name="f76" fmla="val 5698"/>
                  <a:gd name="f77" fmla="val 1008"/>
                  <a:gd name="f78" fmla="val 7652"/>
                  <a:gd name="f79" fmla="val 2773"/>
                  <a:gd name="f80" fmla="val 8565"/>
                  <a:gd name="f81" fmla="val 10582"/>
                  <a:gd name="f82" fmla="val 11716"/>
                  <a:gd name="f83" fmla="val 3718"/>
                  <a:gd name="f84" fmla="val 12661"/>
                  <a:gd name="f85" fmla="val 4852"/>
                  <a:gd name="f86" fmla="val 5986"/>
                  <a:gd name="f87" fmla="val 6963"/>
                  <a:gd name="f88" fmla="val 8444"/>
                  <a:gd name="f89" fmla="val 7778"/>
                  <a:gd name="f90" fmla="val 9420"/>
                  <a:gd name="f91" fmla="val 6234"/>
                  <a:gd name="f92" fmla="val 4501"/>
                  <a:gd name="f93" fmla="val 9392"/>
                  <a:gd name="f94" fmla="val 2000"/>
                  <a:gd name="f95" fmla="val 7308"/>
                  <a:gd name="f96" fmla="*/ f0 1 9421"/>
                  <a:gd name="f97" fmla="*/ f1 1 12662"/>
                  <a:gd name="f98" fmla="+- f4 0 f2"/>
                  <a:gd name="f99" fmla="+- f3 0 f2"/>
                  <a:gd name="f100" fmla="*/ f99 1 9421"/>
                  <a:gd name="f101" fmla="*/ f98 1 12662"/>
                  <a:gd name="f102" fmla="*/ f2 1 f100"/>
                  <a:gd name="f103" fmla="*/ f3 1 f100"/>
                  <a:gd name="f104" fmla="*/ f2 1 f101"/>
                  <a:gd name="f105" fmla="*/ f4 1 f101"/>
                  <a:gd name="f106" fmla="*/ f102 f96 1"/>
                  <a:gd name="f107" fmla="*/ f103 f96 1"/>
                  <a:gd name="f108" fmla="*/ f105 f97 1"/>
                  <a:gd name="f109" fmla="*/ f104 f97 1"/>
                </a:gdLst>
                <a:ahLst/>
                <a:cxnLst>
                  <a:cxn ang="3cd4">
                    <a:pos x="hc" y="t"/>
                  </a:cxn>
                  <a:cxn ang="0">
                    <a:pos x="r" y="vc"/>
                  </a:cxn>
                  <a:cxn ang="cd4">
                    <a:pos x="hc" y="b"/>
                  </a:cxn>
                  <a:cxn ang="cd2">
                    <a:pos x="l" y="vc"/>
                  </a:cxn>
                </a:cxnLst>
                <a:rect l="f106" t="f109" r="f107" b="f108"/>
                <a:pathLst>
                  <a:path w="9421" h="12662">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7" y="f24"/>
                      <a:pt x="f5" y="f24"/>
                    </a:cubicBezTo>
                    <a:cubicBezTo>
                      <a:pt x="f25" y="f24"/>
                      <a:pt x="f26" y="f23"/>
                      <a:pt x="f26" y="f16"/>
                    </a:cubicBezTo>
                    <a:cubicBezTo>
                      <a:pt x="f26" y="f17"/>
                      <a:pt x="f27" y="f28"/>
                      <a:pt x="f29" y="f30"/>
                    </a:cubicBezTo>
                    <a:cubicBezTo>
                      <a:pt x="f31" y="f32"/>
                      <a:pt x="f14" y="f33"/>
                      <a:pt x="f14" y="f34"/>
                    </a:cubicBezTo>
                    <a:cubicBezTo>
                      <a:pt x="f14" y="f35"/>
                      <a:pt x="f12" y="f36"/>
                      <a:pt x="f8" y="f37"/>
                    </a:cubicBezTo>
                    <a:lnTo>
                      <a:pt x="f8" y="f38"/>
                    </a:lnTo>
                    <a:cubicBezTo>
                      <a:pt x="f8" y="f39"/>
                      <a:pt x="f40" y="f41"/>
                      <a:pt x="f5" y="f41"/>
                    </a:cubicBezTo>
                    <a:cubicBezTo>
                      <a:pt x="f25" y="f41"/>
                      <a:pt x="f26" y="f42"/>
                      <a:pt x="f26" y="f38"/>
                    </a:cubicBezTo>
                    <a:lnTo>
                      <a:pt x="f26" y="f37"/>
                    </a:lnTo>
                    <a:cubicBezTo>
                      <a:pt x="f43" y="f44"/>
                      <a:pt x="f45" y="f35"/>
                      <a:pt x="f45" y="f34"/>
                    </a:cubicBezTo>
                    <a:cubicBezTo>
                      <a:pt x="f45" y="f46"/>
                      <a:pt x="f47" y="f48"/>
                      <a:pt x="f49" y="f48"/>
                    </a:cubicBezTo>
                    <a:cubicBezTo>
                      <a:pt x="f50" y="f48"/>
                      <a:pt x="f26" y="f46"/>
                      <a:pt x="f26" y="f34"/>
                    </a:cubicBezTo>
                    <a:cubicBezTo>
                      <a:pt x="f26" y="f51"/>
                      <a:pt x="f52" y="f53"/>
                      <a:pt x="f5" y="f53"/>
                    </a:cubicBezTo>
                    <a:cubicBezTo>
                      <a:pt x="f40" y="f53"/>
                      <a:pt x="f8" y="f54"/>
                      <a:pt x="f8" y="f34"/>
                    </a:cubicBezTo>
                    <a:cubicBezTo>
                      <a:pt x="f8" y="f46"/>
                      <a:pt x="f55" y="f56"/>
                      <a:pt x="f25" y="f57"/>
                    </a:cubicBezTo>
                    <a:cubicBezTo>
                      <a:pt x="f58" y="f59"/>
                      <a:pt x="f45" y="f60"/>
                      <a:pt x="f45" y="f16"/>
                    </a:cubicBezTo>
                    <a:cubicBezTo>
                      <a:pt x="f45" y="f15"/>
                      <a:pt x="f43" y="f61"/>
                      <a:pt x="f26" y="f11"/>
                    </a:cubicBezTo>
                    <a:lnTo>
                      <a:pt x="f26" y="f10"/>
                    </a:lnTo>
                    <a:cubicBezTo>
                      <a:pt x="f26" y="f62"/>
                      <a:pt x="f52" y="f6"/>
                      <a:pt x="f5" y="f6"/>
                    </a:cubicBezTo>
                    <a:close/>
                    <a:moveTo>
                      <a:pt x="f14" y="f63"/>
                    </a:moveTo>
                    <a:lnTo>
                      <a:pt x="f14" y="f64"/>
                    </a:lnTo>
                    <a:lnTo>
                      <a:pt x="f45" y="f64"/>
                    </a:lnTo>
                    <a:lnTo>
                      <a:pt x="f45" y="f63"/>
                    </a:lnTo>
                    <a:close/>
                    <a:moveTo>
                      <a:pt x="f65" y="f2"/>
                    </a:moveTo>
                    <a:cubicBezTo>
                      <a:pt x="f66" y="f2"/>
                      <a:pt x="f67" y="f68"/>
                      <a:pt x="f69" y="f70"/>
                    </a:cubicBezTo>
                    <a:cubicBezTo>
                      <a:pt x="f71" y="f72"/>
                      <a:pt x="f73" y="f74"/>
                      <a:pt x="f75" y="f22"/>
                    </a:cubicBezTo>
                    <a:cubicBezTo>
                      <a:pt x="f2" y="f76"/>
                      <a:pt x="f77" y="f78"/>
                      <a:pt x="f79" y="f80"/>
                    </a:cubicBezTo>
                    <a:lnTo>
                      <a:pt x="f79" y="f81"/>
                    </a:lnTo>
                    <a:cubicBezTo>
                      <a:pt x="f79" y="f82"/>
                      <a:pt x="f83" y="f84"/>
                      <a:pt x="f85" y="f84"/>
                    </a:cubicBezTo>
                    <a:cubicBezTo>
                      <a:pt x="f86" y="f84"/>
                      <a:pt x="f87" y="f82"/>
                      <a:pt x="f87" y="f81"/>
                    </a:cubicBezTo>
                    <a:lnTo>
                      <a:pt x="f87" y="f80"/>
                    </a:lnTo>
                    <a:cubicBezTo>
                      <a:pt x="f88" y="f89"/>
                      <a:pt x="f90" y="f91"/>
                      <a:pt x="f90" y="f92"/>
                    </a:cubicBezTo>
                    <a:cubicBezTo>
                      <a:pt x="f93" y="f94"/>
                      <a:pt x="f95" y="f2"/>
                      <a:pt x="f6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0" name="Google Shape;10156;p74">
                <a:extLst>
                  <a:ext uri="{FF2B5EF4-FFF2-40B4-BE49-F238E27FC236}">
                    <a16:creationId xmlns:a16="http://schemas.microsoft.com/office/drawing/2014/main" id="{F764D107-D43A-6C0B-F316-8F6BB3A5E4D0}"/>
                  </a:ext>
                </a:extLst>
              </p:cNvPr>
              <p:cNvSpPr/>
              <p:nvPr/>
            </p:nvSpPr>
            <p:spPr>
              <a:xfrm>
                <a:off x="7924638" y="3836008"/>
                <a:ext cx="57342" cy="36137"/>
              </a:xfrm>
              <a:custGeom>
                <a:avLst/>
                <a:gdLst>
                  <a:gd name="f0" fmla="val w"/>
                  <a:gd name="f1" fmla="val h"/>
                  <a:gd name="f2" fmla="val 0"/>
                  <a:gd name="f3" fmla="val 1387"/>
                  <a:gd name="f4" fmla="val 820"/>
                  <a:gd name="f5" fmla="val 379"/>
                  <a:gd name="f6" fmla="val 158"/>
                  <a:gd name="f7" fmla="val 1"/>
                  <a:gd name="f8" fmla="val 189"/>
                  <a:gd name="f9" fmla="val 378"/>
                  <a:gd name="f10" fmla="val 630"/>
                  <a:gd name="f11" fmla="val 190"/>
                  <a:gd name="f12" fmla="val 819"/>
                  <a:gd name="f13" fmla="val 946"/>
                  <a:gd name="f14" fmla="val 1166"/>
                  <a:gd name="f15" fmla="*/ f0 1 1387"/>
                  <a:gd name="f16" fmla="*/ f1 1 820"/>
                  <a:gd name="f17" fmla="+- f4 0 f2"/>
                  <a:gd name="f18" fmla="+- f3 0 f2"/>
                  <a:gd name="f19" fmla="*/ f18 1 1387"/>
                  <a:gd name="f20" fmla="*/ f17 1 820"/>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1387" h="820">
                    <a:moveTo>
                      <a:pt x="f5" y="f2"/>
                    </a:moveTo>
                    <a:cubicBezTo>
                      <a:pt x="f6" y="f2"/>
                      <a:pt x="f7" y="f8"/>
                      <a:pt x="f7" y="f9"/>
                    </a:cubicBezTo>
                    <a:cubicBezTo>
                      <a:pt x="f7" y="f10"/>
                      <a:pt x="f11" y="f12"/>
                      <a:pt x="f5" y="f12"/>
                    </a:cubicBezTo>
                    <a:lnTo>
                      <a:pt x="f13" y="f12"/>
                    </a:lnTo>
                    <a:cubicBezTo>
                      <a:pt x="f14" y="f12"/>
                      <a:pt x="f3" y="f10"/>
                      <a:pt x="f3" y="f9"/>
                    </a:cubicBezTo>
                    <a:cubicBezTo>
                      <a:pt x="f3" y="f6"/>
                      <a:pt x="f14" y="f2"/>
                      <a:pt x="f1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1" name="Google Shape;10157;p74">
                <a:extLst>
                  <a:ext uri="{FF2B5EF4-FFF2-40B4-BE49-F238E27FC236}">
                    <a16:creationId xmlns:a16="http://schemas.microsoft.com/office/drawing/2014/main" id="{AD5DC72B-B2D3-5965-D191-C96764F23218}"/>
                  </a:ext>
                </a:extLst>
              </p:cNvPr>
              <p:cNvSpPr/>
              <p:nvPr/>
            </p:nvSpPr>
            <p:spPr>
              <a:xfrm>
                <a:off x="8389647" y="3836008"/>
                <a:ext cx="58667" cy="36137"/>
              </a:xfrm>
              <a:custGeom>
                <a:avLst/>
                <a:gdLst>
                  <a:gd name="f0" fmla="val w"/>
                  <a:gd name="f1" fmla="val h"/>
                  <a:gd name="f2" fmla="val 0"/>
                  <a:gd name="f3" fmla="val 1419"/>
                  <a:gd name="f4" fmla="val 820"/>
                  <a:gd name="f5" fmla="val 442"/>
                  <a:gd name="f6" fmla="val 221"/>
                  <a:gd name="f7" fmla="val 1"/>
                  <a:gd name="f8" fmla="val 189"/>
                  <a:gd name="f9" fmla="val 378"/>
                  <a:gd name="f10" fmla="val 630"/>
                  <a:gd name="f11" fmla="val 819"/>
                  <a:gd name="f12" fmla="val 1009"/>
                  <a:gd name="f13" fmla="val 1230"/>
                  <a:gd name="f14" fmla="val 1387"/>
                  <a:gd name="f15" fmla="val 158"/>
                  <a:gd name="f16" fmla="*/ f0 1 1419"/>
                  <a:gd name="f17" fmla="*/ f1 1 820"/>
                  <a:gd name="f18" fmla="+- f4 0 f2"/>
                  <a:gd name="f19" fmla="+- f3 0 f2"/>
                  <a:gd name="f20" fmla="*/ f19 1 1419"/>
                  <a:gd name="f21" fmla="*/ f18 1 820"/>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1419" h="820">
                    <a:moveTo>
                      <a:pt x="f5" y="f2"/>
                    </a:moveTo>
                    <a:cubicBezTo>
                      <a:pt x="f6" y="f2"/>
                      <a:pt x="f7" y="f8"/>
                      <a:pt x="f7" y="f9"/>
                    </a:cubicBezTo>
                    <a:cubicBezTo>
                      <a:pt x="f7" y="f10"/>
                      <a:pt x="f6" y="f11"/>
                      <a:pt x="f5" y="f11"/>
                    </a:cubicBezTo>
                    <a:lnTo>
                      <a:pt x="f12" y="f11"/>
                    </a:lnTo>
                    <a:cubicBezTo>
                      <a:pt x="f13" y="f11"/>
                      <a:pt x="f14" y="f10"/>
                      <a:pt x="f14" y="f9"/>
                    </a:cubicBezTo>
                    <a:cubicBezTo>
                      <a:pt x="f3" y="f15"/>
                      <a:pt x="f13" y="f2"/>
                      <a:pt x="f12"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2" name="Google Shape;10158;p74">
                <a:extLst>
                  <a:ext uri="{FF2B5EF4-FFF2-40B4-BE49-F238E27FC236}">
                    <a16:creationId xmlns:a16="http://schemas.microsoft.com/office/drawing/2014/main" id="{9DE92443-075C-4BB7-1334-E53F0004C3DA}"/>
                  </a:ext>
                </a:extLst>
              </p:cNvPr>
              <p:cNvSpPr/>
              <p:nvPr/>
            </p:nvSpPr>
            <p:spPr>
              <a:xfrm>
                <a:off x="7994964" y="4002932"/>
                <a:ext cx="53455" cy="53492"/>
              </a:xfrm>
              <a:custGeom>
                <a:avLst/>
                <a:gdLst>
                  <a:gd name="f0" fmla="val w"/>
                  <a:gd name="f1" fmla="val h"/>
                  <a:gd name="f2" fmla="val 0"/>
                  <a:gd name="f3" fmla="val 1293"/>
                  <a:gd name="f4" fmla="val 1214"/>
                  <a:gd name="f5" fmla="val 836"/>
                  <a:gd name="f6" fmla="val 1"/>
                  <a:gd name="f7" fmla="val 725"/>
                  <a:gd name="f8" fmla="val 615"/>
                  <a:gd name="f9" fmla="val 40"/>
                  <a:gd name="f10" fmla="val 536"/>
                  <a:gd name="f11" fmla="val 119"/>
                  <a:gd name="f12" fmla="val 158"/>
                  <a:gd name="f13" fmla="val 497"/>
                  <a:gd name="f14" fmla="val 654"/>
                  <a:gd name="f15" fmla="val 938"/>
                  <a:gd name="f16" fmla="val 1096"/>
                  <a:gd name="f17" fmla="val 237"/>
                  <a:gd name="f18" fmla="val 1174"/>
                  <a:gd name="f19" fmla="val 340"/>
                  <a:gd name="f20" fmla="val 442"/>
                  <a:gd name="f21" fmla="val 544"/>
                  <a:gd name="f22" fmla="val 647"/>
                  <a:gd name="f23" fmla="val 1135"/>
                  <a:gd name="f24" fmla="val 686"/>
                  <a:gd name="f25" fmla="val 528"/>
                  <a:gd name="f26" fmla="val 245"/>
                  <a:gd name="f27" fmla="val 1056"/>
                  <a:gd name="f28" fmla="val 946"/>
                  <a:gd name="f29" fmla="*/ f0 1 1293"/>
                  <a:gd name="f30" fmla="*/ f1 1 1214"/>
                  <a:gd name="f31" fmla="+- f4 0 f2"/>
                  <a:gd name="f32" fmla="+- f3 0 f2"/>
                  <a:gd name="f33" fmla="*/ f32 1 1293"/>
                  <a:gd name="f34" fmla="*/ f31 1 1214"/>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1293" h="1214">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7" y="f16"/>
                    </a:cubicBezTo>
                    <a:lnTo>
                      <a:pt x="f23" y="f24"/>
                    </a:lnTo>
                    <a:cubicBezTo>
                      <a:pt x="f3" y="f25"/>
                      <a:pt x="f3" y="f26"/>
                      <a:pt x="f23" y="f11"/>
                    </a:cubicBezTo>
                    <a:cubicBezTo>
                      <a:pt x="f27" y="f9"/>
                      <a:pt x="f28"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3" name="Google Shape;10159;p74">
                <a:extLst>
                  <a:ext uri="{FF2B5EF4-FFF2-40B4-BE49-F238E27FC236}">
                    <a16:creationId xmlns:a16="http://schemas.microsoft.com/office/drawing/2014/main" id="{DD8976F7-E330-FCD0-0FB4-3AFEC6D189F7}"/>
                  </a:ext>
                </a:extLst>
              </p:cNvPr>
              <p:cNvSpPr/>
              <p:nvPr/>
            </p:nvSpPr>
            <p:spPr>
              <a:xfrm>
                <a:off x="8325849" y="3650321"/>
                <a:ext cx="53419" cy="53492"/>
              </a:xfrm>
              <a:custGeom>
                <a:avLst/>
                <a:gdLst>
                  <a:gd name="f0" fmla="val w"/>
                  <a:gd name="f1" fmla="val h"/>
                  <a:gd name="f2" fmla="val 0"/>
                  <a:gd name="f3" fmla="val 1292"/>
                  <a:gd name="f4" fmla="val 1214"/>
                  <a:gd name="f5" fmla="val 835"/>
                  <a:gd name="f6" fmla="val 1"/>
                  <a:gd name="f7" fmla="val 725"/>
                  <a:gd name="f8" fmla="val 614"/>
                  <a:gd name="f9" fmla="val 40"/>
                  <a:gd name="f10" fmla="val 536"/>
                  <a:gd name="f11" fmla="val 119"/>
                  <a:gd name="f12" fmla="val 126"/>
                  <a:gd name="f13" fmla="val 497"/>
                  <a:gd name="f14" fmla="val 654"/>
                  <a:gd name="f15" fmla="val 938"/>
                  <a:gd name="f16" fmla="val 1095"/>
                  <a:gd name="f17" fmla="val 205"/>
                  <a:gd name="f18" fmla="val 1174"/>
                  <a:gd name="f19" fmla="val 315"/>
                  <a:gd name="f20" fmla="val 1213"/>
                  <a:gd name="f21" fmla="val 425"/>
                  <a:gd name="f22" fmla="val 646"/>
                  <a:gd name="f23" fmla="val 1134"/>
                  <a:gd name="f24" fmla="val 686"/>
                  <a:gd name="f25" fmla="val 560"/>
                  <a:gd name="f26" fmla="val 276"/>
                  <a:gd name="f27" fmla="val 1056"/>
                  <a:gd name="f28" fmla="val 945"/>
                  <a:gd name="f29" fmla="*/ f0 1 1292"/>
                  <a:gd name="f30" fmla="*/ f1 1 1214"/>
                  <a:gd name="f31" fmla="+- f4 0 f2"/>
                  <a:gd name="f32" fmla="+- f3 0 f2"/>
                  <a:gd name="f33" fmla="*/ f32 1 1292"/>
                  <a:gd name="f34" fmla="*/ f31 1 1214"/>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1292" h="1214">
                    <a:moveTo>
                      <a:pt x="f5" y="f6"/>
                    </a:moveTo>
                    <a:cubicBezTo>
                      <a:pt x="f7" y="f6"/>
                      <a:pt x="f8" y="f9"/>
                      <a:pt x="f10" y="f11"/>
                    </a:cubicBezTo>
                    <a:lnTo>
                      <a:pt x="f12" y="f13"/>
                    </a:lnTo>
                    <a:cubicBezTo>
                      <a:pt x="f2" y="f14"/>
                      <a:pt x="f2" y="f15"/>
                      <a:pt x="f12" y="f16"/>
                    </a:cubicBezTo>
                    <a:cubicBezTo>
                      <a:pt x="f17" y="f18"/>
                      <a:pt x="f19" y="f20"/>
                      <a:pt x="f21" y="f20"/>
                    </a:cubicBezTo>
                    <a:cubicBezTo>
                      <a:pt x="f10" y="f20"/>
                      <a:pt x="f22" y="f18"/>
                      <a:pt x="f7" y="f16"/>
                    </a:cubicBezTo>
                    <a:lnTo>
                      <a:pt x="f23" y="f24"/>
                    </a:lnTo>
                    <a:cubicBezTo>
                      <a:pt x="f3" y="f25"/>
                      <a:pt x="f3" y="f26"/>
                      <a:pt x="f23" y="f11"/>
                    </a:cubicBezTo>
                    <a:cubicBezTo>
                      <a:pt x="f27" y="f9"/>
                      <a:pt x="f28"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4" name="Google Shape;10160;p74">
                <a:extLst>
                  <a:ext uri="{FF2B5EF4-FFF2-40B4-BE49-F238E27FC236}">
                    <a16:creationId xmlns:a16="http://schemas.microsoft.com/office/drawing/2014/main" id="{06B2347C-46BE-DA3F-C6B2-B677DF47B374}"/>
                  </a:ext>
                </a:extLst>
              </p:cNvPr>
              <p:cNvSpPr/>
              <p:nvPr/>
            </p:nvSpPr>
            <p:spPr>
              <a:xfrm>
                <a:off x="8325849" y="4002932"/>
                <a:ext cx="53419" cy="53492"/>
              </a:xfrm>
              <a:custGeom>
                <a:avLst/>
                <a:gdLst>
                  <a:gd name="f0" fmla="val w"/>
                  <a:gd name="f1" fmla="val h"/>
                  <a:gd name="f2" fmla="val 0"/>
                  <a:gd name="f3" fmla="val 1292"/>
                  <a:gd name="f4" fmla="val 1214"/>
                  <a:gd name="f5" fmla="val 425"/>
                  <a:gd name="f6" fmla="val 1"/>
                  <a:gd name="f7" fmla="val 315"/>
                  <a:gd name="f8" fmla="val 205"/>
                  <a:gd name="f9" fmla="val 40"/>
                  <a:gd name="f10" fmla="val 126"/>
                  <a:gd name="f11" fmla="val 119"/>
                  <a:gd name="f12" fmla="val 245"/>
                  <a:gd name="f13" fmla="val 528"/>
                  <a:gd name="f14" fmla="val 686"/>
                  <a:gd name="f15" fmla="val 536"/>
                  <a:gd name="f16" fmla="val 1096"/>
                  <a:gd name="f17" fmla="val 614"/>
                  <a:gd name="f18" fmla="val 1174"/>
                  <a:gd name="f19" fmla="val 725"/>
                  <a:gd name="f20" fmla="val 835"/>
                  <a:gd name="f21" fmla="val 945"/>
                  <a:gd name="f22" fmla="val 1056"/>
                  <a:gd name="f23" fmla="val 1134"/>
                  <a:gd name="f24" fmla="val 938"/>
                  <a:gd name="f25" fmla="val 654"/>
                  <a:gd name="f26" fmla="val 497"/>
                  <a:gd name="f27" fmla="val 646"/>
                  <a:gd name="f28" fmla="*/ f0 1 1292"/>
                  <a:gd name="f29" fmla="*/ f1 1 1214"/>
                  <a:gd name="f30" fmla="+- f4 0 f2"/>
                  <a:gd name="f31" fmla="+- f3 0 f2"/>
                  <a:gd name="f32" fmla="*/ f31 1 1292"/>
                  <a:gd name="f33" fmla="*/ f30 1 1214"/>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1292" h="1214">
                    <a:moveTo>
                      <a:pt x="f5" y="f6"/>
                    </a:moveTo>
                    <a:cubicBezTo>
                      <a:pt x="f7" y="f6"/>
                      <a:pt x="f8" y="f9"/>
                      <a:pt x="f10" y="f11"/>
                    </a:cubicBezTo>
                    <a:cubicBezTo>
                      <a:pt x="f2" y="f12"/>
                      <a:pt x="f2" y="f13"/>
                      <a:pt x="f10" y="f14"/>
                    </a:cubicBezTo>
                    <a:lnTo>
                      <a:pt x="f15" y="f16"/>
                    </a:lnTo>
                    <a:cubicBezTo>
                      <a:pt x="f17" y="f18"/>
                      <a:pt x="f19" y="f4"/>
                      <a:pt x="f20" y="f4"/>
                    </a:cubicBezTo>
                    <a:cubicBezTo>
                      <a:pt x="f21" y="f4"/>
                      <a:pt x="f22" y="f18"/>
                      <a:pt x="f23" y="f16"/>
                    </a:cubicBezTo>
                    <a:cubicBezTo>
                      <a:pt x="f3" y="f24"/>
                      <a:pt x="f3" y="f25"/>
                      <a:pt x="f23" y="f26"/>
                    </a:cubicBezTo>
                    <a:lnTo>
                      <a:pt x="f19" y="f11"/>
                    </a:lnTo>
                    <a:cubicBezTo>
                      <a:pt x="f27" y="f9"/>
                      <a:pt x="f15"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5" name="Google Shape;10161;p74">
                <a:extLst>
                  <a:ext uri="{FF2B5EF4-FFF2-40B4-BE49-F238E27FC236}">
                    <a16:creationId xmlns:a16="http://schemas.microsoft.com/office/drawing/2014/main" id="{2C9071B4-71A9-8039-4CF0-8CCA03195DA9}"/>
                  </a:ext>
                </a:extLst>
              </p:cNvPr>
              <p:cNvSpPr/>
              <p:nvPr/>
            </p:nvSpPr>
            <p:spPr>
              <a:xfrm>
                <a:off x="7994964" y="3650321"/>
                <a:ext cx="53455" cy="53492"/>
              </a:xfrm>
              <a:custGeom>
                <a:avLst/>
                <a:gdLst>
                  <a:gd name="f0" fmla="val w"/>
                  <a:gd name="f1" fmla="val h"/>
                  <a:gd name="f2" fmla="val 0"/>
                  <a:gd name="f3" fmla="val 1293"/>
                  <a:gd name="f4" fmla="val 1214"/>
                  <a:gd name="f5" fmla="val 442"/>
                  <a:gd name="f6" fmla="val 1"/>
                  <a:gd name="f7" fmla="val 340"/>
                  <a:gd name="f8" fmla="val 237"/>
                  <a:gd name="f9" fmla="val 40"/>
                  <a:gd name="f10" fmla="val 158"/>
                  <a:gd name="f11" fmla="val 119"/>
                  <a:gd name="f12" fmla="val 276"/>
                  <a:gd name="f13" fmla="val 560"/>
                  <a:gd name="f14" fmla="val 686"/>
                  <a:gd name="f15" fmla="val 536"/>
                  <a:gd name="f16" fmla="val 1095"/>
                  <a:gd name="f17" fmla="val 615"/>
                  <a:gd name="f18" fmla="val 1174"/>
                  <a:gd name="f19" fmla="val 725"/>
                  <a:gd name="f20" fmla="val 1213"/>
                  <a:gd name="f21" fmla="val 836"/>
                  <a:gd name="f22" fmla="val 946"/>
                  <a:gd name="f23" fmla="val 1056"/>
                  <a:gd name="f24" fmla="val 1135"/>
                  <a:gd name="f25" fmla="val 938"/>
                  <a:gd name="f26" fmla="val 654"/>
                  <a:gd name="f27" fmla="val 497"/>
                  <a:gd name="f28" fmla="val 647"/>
                  <a:gd name="f29" fmla="val 544"/>
                  <a:gd name="f30" fmla="*/ f0 1 1293"/>
                  <a:gd name="f31" fmla="*/ f1 1 1214"/>
                  <a:gd name="f32" fmla="+- f4 0 f2"/>
                  <a:gd name="f33" fmla="+- f3 0 f2"/>
                  <a:gd name="f34" fmla="*/ f33 1 1293"/>
                  <a:gd name="f35" fmla="*/ f32 1 1214"/>
                  <a:gd name="f36" fmla="*/ f2 1 f34"/>
                  <a:gd name="f37" fmla="*/ f3 1 f34"/>
                  <a:gd name="f38" fmla="*/ f2 1 f35"/>
                  <a:gd name="f39" fmla="*/ f4 1 f35"/>
                  <a:gd name="f40" fmla="*/ f36 f30 1"/>
                  <a:gd name="f41" fmla="*/ f37 f30 1"/>
                  <a:gd name="f42" fmla="*/ f39 f31 1"/>
                  <a:gd name="f43" fmla="*/ f38 f31 1"/>
                </a:gdLst>
                <a:ahLst/>
                <a:cxnLst>
                  <a:cxn ang="3cd4">
                    <a:pos x="hc" y="t"/>
                  </a:cxn>
                  <a:cxn ang="0">
                    <a:pos x="r" y="vc"/>
                  </a:cxn>
                  <a:cxn ang="cd4">
                    <a:pos x="hc" y="b"/>
                  </a:cxn>
                  <a:cxn ang="cd2">
                    <a:pos x="l" y="vc"/>
                  </a:cxn>
                </a:cxnLst>
                <a:rect l="f40" t="f43" r="f41" b="f42"/>
                <a:pathLst>
                  <a:path w="1293" h="121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19" y="f11"/>
                    </a:lnTo>
                    <a:cubicBezTo>
                      <a:pt x="f28" y="f9"/>
                      <a:pt x="f29"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56" name="Google Shape;10172;p74">
              <a:extLst>
                <a:ext uri="{FF2B5EF4-FFF2-40B4-BE49-F238E27FC236}">
                  <a16:creationId xmlns:a16="http://schemas.microsoft.com/office/drawing/2014/main" id="{34930400-6672-0B49-7D23-B7D7E75A00D5}"/>
                </a:ext>
              </a:extLst>
            </p:cNvPr>
            <p:cNvGrpSpPr/>
            <p:nvPr/>
          </p:nvGrpSpPr>
          <p:grpSpPr>
            <a:xfrm>
              <a:off x="9424967" y="1631792"/>
              <a:ext cx="683990" cy="722284"/>
              <a:chOff x="9424967" y="1631792"/>
              <a:chExt cx="683990" cy="722284"/>
            </a:xfrm>
          </p:grpSpPr>
          <p:sp>
            <p:nvSpPr>
              <p:cNvPr id="57" name="Google Shape;10173;p74">
                <a:extLst>
                  <a:ext uri="{FF2B5EF4-FFF2-40B4-BE49-F238E27FC236}">
                    <a16:creationId xmlns:a16="http://schemas.microsoft.com/office/drawing/2014/main" id="{5FB4C7A2-D9AD-D17D-27A4-4055193A54F4}"/>
                  </a:ext>
                </a:extLst>
              </p:cNvPr>
              <p:cNvSpPr/>
              <p:nvPr/>
            </p:nvSpPr>
            <p:spPr>
              <a:xfrm>
                <a:off x="9604821" y="1631792"/>
                <a:ext cx="504136" cy="523942"/>
              </a:xfrm>
              <a:custGeom>
                <a:avLst/>
                <a:gdLst>
                  <a:gd name="f0" fmla="val w"/>
                  <a:gd name="f1" fmla="val h"/>
                  <a:gd name="f2" fmla="val 0"/>
                  <a:gd name="f3" fmla="val 9452"/>
                  <a:gd name="f4" fmla="val 9217"/>
                  <a:gd name="f5" fmla="val 3387"/>
                  <a:gd name="f6" fmla="val 836"/>
                  <a:gd name="f7" fmla="val 3497"/>
                  <a:gd name="f8" fmla="val 3607"/>
                  <a:gd name="f9" fmla="val 875"/>
                  <a:gd name="f10" fmla="val 3686"/>
                  <a:gd name="f11" fmla="val 954"/>
                  <a:gd name="f12" fmla="val 3844"/>
                  <a:gd name="f13" fmla="val 1111"/>
                  <a:gd name="f14" fmla="val 1395"/>
                  <a:gd name="f15" fmla="val 1553"/>
                  <a:gd name="f16" fmla="val 1638"/>
                  <a:gd name="f17" fmla="val 3600"/>
                  <a:gd name="f18" fmla="val 1560"/>
                  <a:gd name="f19" fmla="val 3679"/>
                  <a:gd name="f20" fmla="val 1449"/>
                  <a:gd name="f21" fmla="val 3718"/>
                  <a:gd name="f22" fmla="val 1339"/>
                  <a:gd name="f23" fmla="val 1229"/>
                  <a:gd name="f24" fmla="val 1118"/>
                  <a:gd name="f25" fmla="val 1040"/>
                  <a:gd name="f26" fmla="val 882"/>
                  <a:gd name="f27" fmla="val 3443"/>
                  <a:gd name="f28" fmla="val 3159"/>
                  <a:gd name="f29" fmla="val 3002"/>
                  <a:gd name="f30" fmla="val 3088"/>
                  <a:gd name="f31" fmla="val 3166"/>
                  <a:gd name="f32" fmla="val 3277"/>
                  <a:gd name="f33" fmla="val 8081"/>
                  <a:gd name="f34" fmla="val 5530"/>
                  <a:gd name="f35" fmla="val 8191"/>
                  <a:gd name="f36" fmla="val 8302"/>
                  <a:gd name="f37" fmla="val 5569"/>
                  <a:gd name="f38" fmla="val 8380"/>
                  <a:gd name="f39" fmla="val 5648"/>
                  <a:gd name="f40" fmla="val 8538"/>
                  <a:gd name="f41" fmla="val 5806"/>
                  <a:gd name="f42" fmla="val 6089"/>
                  <a:gd name="f43" fmla="val 6247"/>
                  <a:gd name="f44" fmla="val 6333"/>
                  <a:gd name="f45" fmla="val 8295"/>
                  <a:gd name="f46" fmla="val 6254"/>
                  <a:gd name="f47" fmla="val 8358"/>
                  <a:gd name="f48" fmla="val 6143"/>
                  <a:gd name="f49" fmla="val 8389"/>
                  <a:gd name="f50" fmla="val 6033"/>
                  <a:gd name="f51" fmla="val 5923"/>
                  <a:gd name="f52" fmla="val 5813"/>
                  <a:gd name="f53" fmla="val 5734"/>
                  <a:gd name="f54" fmla="val 5576"/>
                  <a:gd name="f55" fmla="val 8137"/>
                  <a:gd name="f56" fmla="val 7853"/>
                  <a:gd name="f57" fmla="val 7696"/>
                  <a:gd name="f58" fmla="val 7782"/>
                  <a:gd name="f59" fmla="val 7861"/>
                  <a:gd name="f60" fmla="val 7971"/>
                  <a:gd name="f61" fmla="val 3414"/>
                  <a:gd name="f62" fmla="val 1"/>
                  <a:gd name="f63" fmla="val 3095"/>
                  <a:gd name="f64" fmla="val 2772"/>
                  <a:gd name="f65" fmla="val 119"/>
                  <a:gd name="f66" fmla="val 2520"/>
                  <a:gd name="f67" fmla="val 355"/>
                  <a:gd name="f68" fmla="val 473"/>
                  <a:gd name="f69" fmla="val 2403"/>
                  <a:gd name="f70" fmla="val 2876"/>
                  <a:gd name="f71" fmla="val 3663"/>
                  <a:gd name="f72" fmla="val 4199"/>
                  <a:gd name="f73" fmla="val 700"/>
                  <a:gd name="f74" fmla="val 4406"/>
                  <a:gd name="f75" fmla="val 1008"/>
                  <a:gd name="f76" fmla="val 4544"/>
                  <a:gd name="f77" fmla="val 1345"/>
                  <a:gd name="f78" fmla="val 1522"/>
                  <a:gd name="f79" fmla="val 1706"/>
                  <a:gd name="f80" fmla="val 4506"/>
                  <a:gd name="f81" fmla="val 1890"/>
                  <a:gd name="f82" fmla="val 4419"/>
                  <a:gd name="f83" fmla="val 4915"/>
                  <a:gd name="f84" fmla="val 7444"/>
                  <a:gd name="f85" fmla="val 4663"/>
                  <a:gd name="f86" fmla="val 7980"/>
                  <a:gd name="f87" fmla="val 4789"/>
                  <a:gd name="f88" fmla="val 8515"/>
                  <a:gd name="f89" fmla="val 5135"/>
                  <a:gd name="f90" fmla="val 8862"/>
                  <a:gd name="f91" fmla="val 5372"/>
                  <a:gd name="f92" fmla="val 9098"/>
                  <a:gd name="f93" fmla="val 5687"/>
                  <a:gd name="f94" fmla="val 9216"/>
                  <a:gd name="f95" fmla="val 6010"/>
                  <a:gd name="f96" fmla="val 6663"/>
                  <a:gd name="f97" fmla="val 6931"/>
                  <a:gd name="f98" fmla="val 8979"/>
                  <a:gd name="f99" fmla="val 6814"/>
                  <a:gd name="f100" fmla="val 6341"/>
                  <a:gd name="f101" fmla="val 5554"/>
                  <a:gd name="f102" fmla="val 5050"/>
                  <a:gd name="f103" fmla="val 8757"/>
                  <a:gd name="f104" fmla="val 4828"/>
                  <a:gd name="f105" fmla="val 8445"/>
                  <a:gd name="f106" fmla="val 4696"/>
                  <a:gd name="f107" fmla="val 8117"/>
                  <a:gd name="f108" fmla="val 7933"/>
                  <a:gd name="f109" fmla="val 7743"/>
                  <a:gd name="f110" fmla="val 4738"/>
                  <a:gd name="f111" fmla="val 7561"/>
                  <a:gd name="f112" fmla="val 4829"/>
                  <a:gd name="f113" fmla="val 4505"/>
                  <a:gd name="f114" fmla="val 1773"/>
                  <a:gd name="f115" fmla="val 4757"/>
                  <a:gd name="f116" fmla="val 1269"/>
                  <a:gd name="f117" fmla="val 4631"/>
                  <a:gd name="f118" fmla="val 733"/>
                  <a:gd name="f119" fmla="val 4285"/>
                  <a:gd name="f120" fmla="val 4048"/>
                  <a:gd name="f121" fmla="val 3733"/>
                  <a:gd name="f122" fmla="*/ f0 1 9452"/>
                  <a:gd name="f123" fmla="*/ f1 1 9217"/>
                  <a:gd name="f124" fmla="+- f4 0 f2"/>
                  <a:gd name="f125" fmla="+- f3 0 f2"/>
                  <a:gd name="f126" fmla="*/ f125 1 9452"/>
                  <a:gd name="f127" fmla="*/ f124 1 9217"/>
                  <a:gd name="f128" fmla="*/ f2 1 f126"/>
                  <a:gd name="f129" fmla="*/ f3 1 f126"/>
                  <a:gd name="f130" fmla="*/ f2 1 f127"/>
                  <a:gd name="f131" fmla="*/ f4 1 f127"/>
                  <a:gd name="f132" fmla="*/ f128 f122 1"/>
                  <a:gd name="f133" fmla="*/ f129 f122 1"/>
                  <a:gd name="f134" fmla="*/ f131 f123 1"/>
                  <a:gd name="f135" fmla="*/ f130 f123 1"/>
                </a:gdLst>
                <a:ahLst/>
                <a:cxnLst>
                  <a:cxn ang="3cd4">
                    <a:pos x="hc" y="t"/>
                  </a:cxn>
                  <a:cxn ang="0">
                    <a:pos x="r" y="vc"/>
                  </a:cxn>
                  <a:cxn ang="cd4">
                    <a:pos x="hc" y="b"/>
                  </a:cxn>
                  <a:cxn ang="cd2">
                    <a:pos x="l" y="vc"/>
                  </a:cxn>
                </a:cxnLst>
                <a:rect l="f132" t="f135" r="f133" b="f134"/>
                <a:pathLst>
                  <a:path w="9452" h="9217">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3" y="f34"/>
                    </a:moveTo>
                    <a:cubicBezTo>
                      <a:pt x="f35" y="f34"/>
                      <a:pt x="f36" y="f37"/>
                      <a:pt x="f38" y="f39"/>
                    </a:cubicBezTo>
                    <a:cubicBezTo>
                      <a:pt x="f40" y="f41"/>
                      <a:pt x="f40" y="f42"/>
                      <a:pt x="f38" y="f43"/>
                    </a:cubicBezTo>
                    <a:lnTo>
                      <a:pt x="f44" y="f45"/>
                    </a:lnTo>
                    <a:cubicBezTo>
                      <a:pt x="f46" y="f47"/>
                      <a:pt x="f48" y="f49"/>
                      <a:pt x="f50" y="f49"/>
                    </a:cubicBezTo>
                    <a:cubicBezTo>
                      <a:pt x="f51" y="f49"/>
                      <a:pt x="f52" y="f47"/>
                      <a:pt x="f53" y="f45"/>
                    </a:cubicBezTo>
                    <a:cubicBezTo>
                      <a:pt x="f54" y="f55"/>
                      <a:pt x="f54" y="f56"/>
                      <a:pt x="f53" y="f57"/>
                    </a:cubicBezTo>
                    <a:lnTo>
                      <a:pt x="f58" y="f39"/>
                    </a:lnTo>
                    <a:cubicBezTo>
                      <a:pt x="f59" y="f37"/>
                      <a:pt x="f60" y="f34"/>
                      <a:pt x="f33" y="f34"/>
                    </a:cubicBezTo>
                    <a:close/>
                    <a:moveTo>
                      <a:pt x="f61" y="f62"/>
                    </a:moveTo>
                    <a:cubicBezTo>
                      <a:pt x="f63" y="f62"/>
                      <a:pt x="f64" y="f65"/>
                      <a:pt x="f66" y="f67"/>
                    </a:cubicBezTo>
                    <a:lnTo>
                      <a:pt x="f68" y="f69"/>
                    </a:lnTo>
                    <a:cubicBezTo>
                      <a:pt x="f2" y="f70"/>
                      <a:pt x="f2" y="f71"/>
                      <a:pt x="f68" y="f72"/>
                    </a:cubicBezTo>
                    <a:cubicBezTo>
                      <a:pt x="f73" y="f74"/>
                      <a:pt x="f75" y="f76"/>
                      <a:pt x="f77" y="f76"/>
                    </a:cubicBezTo>
                    <a:cubicBezTo>
                      <a:pt x="f78" y="f76"/>
                      <a:pt x="f79" y="f80"/>
                      <a:pt x="f81" y="f82"/>
                    </a:cubicBezTo>
                    <a:lnTo>
                      <a:pt x="f83" y="f84"/>
                    </a:lnTo>
                    <a:cubicBezTo>
                      <a:pt x="f85" y="f86"/>
                      <a:pt x="f87" y="f88"/>
                      <a:pt x="f89" y="f90"/>
                    </a:cubicBezTo>
                    <a:cubicBezTo>
                      <a:pt x="f91" y="f92"/>
                      <a:pt x="f93" y="f94"/>
                      <a:pt x="f95" y="f94"/>
                    </a:cubicBezTo>
                    <a:cubicBezTo>
                      <a:pt x="f44" y="f94"/>
                      <a:pt x="f96" y="f92"/>
                      <a:pt x="f97" y="f90"/>
                    </a:cubicBezTo>
                    <a:lnTo>
                      <a:pt x="f98" y="f99"/>
                    </a:lnTo>
                    <a:cubicBezTo>
                      <a:pt x="f3" y="f100"/>
                      <a:pt x="f3" y="f101"/>
                      <a:pt x="f98" y="f102"/>
                    </a:cubicBezTo>
                    <a:cubicBezTo>
                      <a:pt x="f103" y="f104"/>
                      <a:pt x="f105" y="f106"/>
                      <a:pt x="f107" y="f106"/>
                    </a:cubicBezTo>
                    <a:cubicBezTo>
                      <a:pt x="f108" y="f106"/>
                      <a:pt x="f109" y="f110"/>
                      <a:pt x="f111" y="f112"/>
                    </a:cubicBezTo>
                    <a:lnTo>
                      <a:pt x="f113" y="f114"/>
                    </a:lnTo>
                    <a:cubicBezTo>
                      <a:pt x="f115" y="f116"/>
                      <a:pt x="f117" y="f118"/>
                      <a:pt x="f119" y="f67"/>
                    </a:cubicBezTo>
                    <a:cubicBezTo>
                      <a:pt x="f120" y="f65"/>
                      <a:pt x="f121" y="f62"/>
                      <a:pt x="f61" y="f6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8" name="Google Shape;10174;p74">
                <a:extLst>
                  <a:ext uri="{FF2B5EF4-FFF2-40B4-BE49-F238E27FC236}">
                    <a16:creationId xmlns:a16="http://schemas.microsoft.com/office/drawing/2014/main" id="{2DDC3E18-B216-E75C-13D0-BAB1DF006A3D}"/>
                  </a:ext>
                </a:extLst>
              </p:cNvPr>
              <p:cNvSpPr/>
              <p:nvPr/>
            </p:nvSpPr>
            <p:spPr>
              <a:xfrm>
                <a:off x="9424967" y="1951036"/>
                <a:ext cx="378159" cy="403030"/>
              </a:xfrm>
              <a:custGeom>
                <a:avLst/>
                <a:gdLst>
                  <a:gd name="f0" fmla="val w"/>
                  <a:gd name="f1" fmla="val h"/>
                  <a:gd name="f2" fmla="val 0"/>
                  <a:gd name="f3" fmla="val 7090"/>
                  <a:gd name="f4" fmla="val 5325"/>
                  <a:gd name="f5" fmla="val 1"/>
                  <a:gd name="f6" fmla="val 4160"/>
                  <a:gd name="f7" fmla="val 1166"/>
                  <a:gd name="f8" fmla="val 4081"/>
                  <a:gd name="f9" fmla="val 1088"/>
                  <a:gd name="f10" fmla="val 3971"/>
                  <a:gd name="f11" fmla="val 1048"/>
                  <a:gd name="f12" fmla="val 3860"/>
                  <a:gd name="f13" fmla="val 3750"/>
                  <a:gd name="f14" fmla="val 3640"/>
                  <a:gd name="f15" fmla="val 3561"/>
                  <a:gd name="f16" fmla="val 474"/>
                  <a:gd name="f17" fmla="val 4254"/>
                  <a:gd name="f18" fmla="val 159"/>
                  <a:gd name="f19" fmla="val 4569"/>
                  <a:gd name="f20" fmla="val 4947"/>
                  <a:gd name="f21" fmla="val 5419"/>
                  <a:gd name="f22" fmla="val 5861"/>
                  <a:gd name="f23" fmla="val 6302"/>
                  <a:gd name="f24" fmla="val 6617"/>
                  <a:gd name="f25" fmla="val 789"/>
                  <a:gd name="f26" fmla="val 6932"/>
                  <a:gd name="f27" fmla="val 1214"/>
                  <a:gd name="f28" fmla="val 7089"/>
                  <a:gd name="f29" fmla="val 1639"/>
                  <a:gd name="f30" fmla="val 2065"/>
                  <a:gd name="f31" fmla="val 2490"/>
                  <a:gd name="f32" fmla="val 2805"/>
                  <a:gd name="f33" fmla="val 5892"/>
                  <a:gd name="f34" fmla="val 3529"/>
                  <a:gd name="f35" fmla="val 6081"/>
                  <a:gd name="f36" fmla="val 3372"/>
                  <a:gd name="f37" fmla="val 3088"/>
                  <a:gd name="f38" fmla="val 5924"/>
                  <a:gd name="f39" fmla="val 2931"/>
                  <a:gd name="f40" fmla="val 1765"/>
                  <a:gd name="f41" fmla="*/ f0 1 7090"/>
                  <a:gd name="f42" fmla="*/ f1 1 7090"/>
                  <a:gd name="f43" fmla="+- f3 0 f2"/>
                  <a:gd name="f44" fmla="*/ f43 1 7090"/>
                  <a:gd name="f45" fmla="*/ f2 1 f44"/>
                  <a:gd name="f46" fmla="*/ f3 1 f44"/>
                  <a:gd name="f47" fmla="*/ f45 f41 1"/>
                  <a:gd name="f48" fmla="*/ f46 f41 1"/>
                  <a:gd name="f49" fmla="*/ f46 f42 1"/>
                  <a:gd name="f50" fmla="*/ f45 f42 1"/>
                </a:gdLst>
                <a:ahLst/>
                <a:cxnLst>
                  <a:cxn ang="3cd4">
                    <a:pos x="hc" y="t"/>
                  </a:cxn>
                  <a:cxn ang="0">
                    <a:pos x="r" y="vc"/>
                  </a:cxn>
                  <a:cxn ang="cd4">
                    <a:pos x="hc" y="b"/>
                  </a:cxn>
                  <a:cxn ang="cd2">
                    <a:pos x="l" y="vc"/>
                  </a:cxn>
                </a:cxnLst>
                <a:rect l="f47" t="f50" r="f48" b="f49"/>
                <a:pathLst>
                  <a:path w="7090" h="7090">
                    <a:moveTo>
                      <a:pt x="f4" y="f5"/>
                    </a:moveTo>
                    <a:lnTo>
                      <a:pt x="f6" y="f7"/>
                    </a:lnTo>
                    <a:cubicBezTo>
                      <a:pt x="f8" y="f9"/>
                      <a:pt x="f10" y="f11"/>
                      <a:pt x="f12" y="f11"/>
                    </a:cubicBezTo>
                    <a:cubicBezTo>
                      <a:pt x="f13" y="f11"/>
                      <a:pt x="f14" y="f9"/>
                      <a:pt x="f15" y="f7"/>
                    </a:cubicBezTo>
                    <a:lnTo>
                      <a:pt x="f16" y="f17"/>
                    </a:lnTo>
                    <a:cubicBezTo>
                      <a:pt x="f18" y="f19"/>
                      <a:pt x="f5" y="f20"/>
                      <a:pt x="f5" y="f21"/>
                    </a:cubicBezTo>
                    <a:cubicBezTo>
                      <a:pt x="f5" y="f22"/>
                      <a:pt x="f18" y="f23"/>
                      <a:pt x="f16" y="f24"/>
                    </a:cubicBezTo>
                    <a:cubicBezTo>
                      <a:pt x="f25" y="f26"/>
                      <a:pt x="f27" y="f28"/>
                      <a:pt x="f29" y="f28"/>
                    </a:cubicBezTo>
                    <a:cubicBezTo>
                      <a:pt x="f30" y="f28"/>
                      <a:pt x="f31" y="f26"/>
                      <a:pt x="f32" y="f24"/>
                    </a:cubicBezTo>
                    <a:lnTo>
                      <a:pt x="f33" y="f34"/>
                    </a:lnTo>
                    <a:cubicBezTo>
                      <a:pt x="f35" y="f36"/>
                      <a:pt x="f35" y="f37"/>
                      <a:pt x="f38" y="f39"/>
                    </a:cubicBezTo>
                    <a:lnTo>
                      <a:pt x="f3" y="f40"/>
                    </a:lnTo>
                    <a:lnTo>
                      <a:pt x="f4"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9" name="Google Shape;10175;p74">
                <a:extLst>
                  <a:ext uri="{FF2B5EF4-FFF2-40B4-BE49-F238E27FC236}">
                    <a16:creationId xmlns:a16="http://schemas.microsoft.com/office/drawing/2014/main" id="{60597011-46BF-F8CB-AF42-D81BD74EB94F}"/>
                  </a:ext>
                </a:extLst>
              </p:cNvPr>
              <p:cNvSpPr/>
              <p:nvPr/>
            </p:nvSpPr>
            <p:spPr>
              <a:xfrm>
                <a:off x="9705624" y="2212527"/>
                <a:ext cx="396611" cy="141549"/>
              </a:xfrm>
              <a:custGeom>
                <a:avLst/>
                <a:gdLst>
                  <a:gd name="f0" fmla="val w"/>
                  <a:gd name="f1" fmla="val h"/>
                  <a:gd name="f2" fmla="val 0"/>
                  <a:gd name="f3" fmla="val 7436"/>
                  <a:gd name="f4" fmla="val 2490"/>
                  <a:gd name="f5" fmla="val 2048"/>
                  <a:gd name="f6" fmla="val 1355"/>
                  <a:gd name="f7" fmla="val 819"/>
                  <a:gd name="f8" fmla="val 536"/>
                  <a:gd name="f9" fmla="val 1229"/>
                  <a:gd name="f10" fmla="val 1639"/>
                  <a:gd name="f11" fmla="val 410"/>
                  <a:gd name="f12" fmla="val 189"/>
                  <a:gd name="f13" fmla="val 1859"/>
                  <a:gd name="f14" fmla="val 2269"/>
                  <a:gd name="f15" fmla="val 2489"/>
                  <a:gd name="f16" fmla="val 7026"/>
                  <a:gd name="f17" fmla="val 7278"/>
                  <a:gd name="f18" fmla="val 7435"/>
                  <a:gd name="f19" fmla="val 7246"/>
                  <a:gd name="f20" fmla="val 6994"/>
                  <a:gd name="f21" fmla="val 6616"/>
                  <a:gd name="f22" fmla="val 6049"/>
                  <a:gd name="f23" fmla="val 5356"/>
                  <a:gd name="f24" fmla="*/ f0 1 7436"/>
                  <a:gd name="f25" fmla="*/ f1 1 2490"/>
                  <a:gd name="f26" fmla="+- f4 0 f2"/>
                  <a:gd name="f27" fmla="+- f3 0 f2"/>
                  <a:gd name="f28" fmla="*/ f27 1 7436"/>
                  <a:gd name="f29" fmla="*/ f26 1 249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7436" h="2490">
                    <a:moveTo>
                      <a:pt x="f5" y="f2"/>
                    </a:moveTo>
                    <a:cubicBezTo>
                      <a:pt x="f6" y="f2"/>
                      <a:pt x="f7" y="f8"/>
                      <a:pt x="f7" y="f9"/>
                    </a:cubicBezTo>
                    <a:lnTo>
                      <a:pt x="f7" y="f10"/>
                    </a:lnTo>
                    <a:lnTo>
                      <a:pt x="f11" y="f10"/>
                    </a:lnTo>
                    <a:cubicBezTo>
                      <a:pt x="f12" y="f10"/>
                      <a:pt x="f2" y="f13"/>
                      <a:pt x="f2" y="f5"/>
                    </a:cubicBezTo>
                    <a:cubicBezTo>
                      <a:pt x="f2" y="f14"/>
                      <a:pt x="f12" y="f15"/>
                      <a:pt x="f11" y="f15"/>
                    </a:cubicBezTo>
                    <a:lnTo>
                      <a:pt x="f16" y="f15"/>
                    </a:lnTo>
                    <a:cubicBezTo>
                      <a:pt x="f17" y="f15"/>
                      <a:pt x="f18" y="f14"/>
                      <a:pt x="f18" y="f5"/>
                    </a:cubicBezTo>
                    <a:cubicBezTo>
                      <a:pt x="f18" y="f13"/>
                      <a:pt x="f19" y="f10"/>
                      <a:pt x="f20" y="f10"/>
                    </a:cubicBezTo>
                    <a:lnTo>
                      <a:pt x="f21" y="f10"/>
                    </a:lnTo>
                    <a:lnTo>
                      <a:pt x="f21" y="f9"/>
                    </a:lnTo>
                    <a:cubicBezTo>
                      <a:pt x="f21" y="f8"/>
                      <a:pt x="f22" y="f2"/>
                      <a:pt x="f2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60" name="Google Shape;10184;p74">
              <a:extLst>
                <a:ext uri="{FF2B5EF4-FFF2-40B4-BE49-F238E27FC236}">
                  <a16:creationId xmlns:a16="http://schemas.microsoft.com/office/drawing/2014/main" id="{848F047C-EE6B-7FC7-B780-58DAECBCF8E2}"/>
                </a:ext>
              </a:extLst>
            </p:cNvPr>
            <p:cNvGrpSpPr/>
            <p:nvPr/>
          </p:nvGrpSpPr>
          <p:grpSpPr>
            <a:xfrm>
              <a:off x="4275844" y="3638745"/>
              <a:ext cx="523676" cy="559530"/>
              <a:chOff x="4275844" y="3638745"/>
              <a:chExt cx="523676" cy="559530"/>
            </a:xfrm>
          </p:grpSpPr>
          <p:sp>
            <p:nvSpPr>
              <p:cNvPr id="61" name="Google Shape;10185;p74">
                <a:extLst>
                  <a:ext uri="{FF2B5EF4-FFF2-40B4-BE49-F238E27FC236}">
                    <a16:creationId xmlns:a16="http://schemas.microsoft.com/office/drawing/2014/main" id="{C1F55298-5747-1F4A-D41C-CD550823ED8B}"/>
                  </a:ext>
                </a:extLst>
              </p:cNvPr>
              <p:cNvSpPr/>
              <p:nvPr/>
            </p:nvSpPr>
            <p:spPr>
              <a:xfrm>
                <a:off x="4275844" y="3638745"/>
                <a:ext cx="523676" cy="559530"/>
              </a:xfrm>
              <a:custGeom>
                <a:avLst/>
                <a:gdLst>
                  <a:gd name="f0" fmla="val w"/>
                  <a:gd name="f1" fmla="val h"/>
                  <a:gd name="f2" fmla="val 0"/>
                  <a:gd name="f3" fmla="val 12666"/>
                  <a:gd name="f4" fmla="val 12698"/>
                  <a:gd name="f5" fmla="val 379"/>
                  <a:gd name="f6" fmla="val 1"/>
                  <a:gd name="f7" fmla="val 158"/>
                  <a:gd name="f8" fmla="val 190"/>
                  <a:gd name="f9" fmla="val 410"/>
                  <a:gd name="f10" fmla="val 12256"/>
                  <a:gd name="f11" fmla="val 12508"/>
                  <a:gd name="f12" fmla="val 12697"/>
                  <a:gd name="f13" fmla="val 12477"/>
                  <a:gd name="f14" fmla="val 12634"/>
                  <a:gd name="f15" fmla="val 12067"/>
                  <a:gd name="f16" fmla="val 11878"/>
                  <a:gd name="f17" fmla="val 820"/>
                  <a:gd name="f18" fmla="val 631"/>
                  <a:gd name="f19" fmla="*/ f0 1 12666"/>
                  <a:gd name="f20" fmla="*/ f1 1 12698"/>
                  <a:gd name="f21" fmla="+- f4 0 f2"/>
                  <a:gd name="f22" fmla="+- f3 0 f2"/>
                  <a:gd name="f23" fmla="*/ f22 1 12666"/>
                  <a:gd name="f24" fmla="*/ f21 1 12698"/>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12666" h="12698">
                    <a:moveTo>
                      <a:pt x="f5" y="f6"/>
                    </a:moveTo>
                    <a:cubicBezTo>
                      <a:pt x="f7" y="f6"/>
                      <a:pt x="f6" y="f8"/>
                      <a:pt x="f6" y="f9"/>
                    </a:cubicBezTo>
                    <a:lnTo>
                      <a:pt x="f6" y="f10"/>
                    </a:lnTo>
                    <a:cubicBezTo>
                      <a:pt x="f6" y="f11"/>
                      <a:pt x="f8" y="f12"/>
                      <a:pt x="f5" y="f12"/>
                    </a:cubicBezTo>
                    <a:lnTo>
                      <a:pt x="f10" y="f12"/>
                    </a:lnTo>
                    <a:cubicBezTo>
                      <a:pt x="f13" y="f12"/>
                      <a:pt x="f3" y="f11"/>
                      <a:pt x="f3" y="f10"/>
                    </a:cubicBezTo>
                    <a:cubicBezTo>
                      <a:pt x="f14" y="f15"/>
                      <a:pt x="f13" y="f16"/>
                      <a:pt x="f10" y="f16"/>
                    </a:cubicBezTo>
                    <a:lnTo>
                      <a:pt x="f17" y="f16"/>
                    </a:lnTo>
                    <a:lnTo>
                      <a:pt x="f17" y="f9"/>
                    </a:lnTo>
                    <a:cubicBezTo>
                      <a:pt x="f17" y="f7"/>
                      <a:pt x="f18"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2" name="Google Shape;10186;p74">
                <a:extLst>
                  <a:ext uri="{FF2B5EF4-FFF2-40B4-BE49-F238E27FC236}">
                    <a16:creationId xmlns:a16="http://schemas.microsoft.com/office/drawing/2014/main" id="{39099C95-1BE2-D314-79B8-8B8A63D9471F}"/>
                  </a:ext>
                </a:extLst>
              </p:cNvPr>
              <p:cNvSpPr/>
              <p:nvPr/>
            </p:nvSpPr>
            <p:spPr>
              <a:xfrm>
                <a:off x="4348813" y="3797027"/>
                <a:ext cx="450698" cy="263813"/>
              </a:xfrm>
              <a:custGeom>
                <a:avLst/>
                <a:gdLst>
                  <a:gd name="f0" fmla="val w"/>
                  <a:gd name="f1" fmla="val h"/>
                  <a:gd name="f2" fmla="val 0"/>
                  <a:gd name="f3" fmla="val 10901"/>
                  <a:gd name="f4" fmla="val 5987"/>
                  <a:gd name="f5" fmla="val 9641"/>
                  <a:gd name="f6" fmla="val 8979"/>
                  <a:gd name="f7" fmla="val 8444"/>
                  <a:gd name="f8" fmla="val 536"/>
                  <a:gd name="f9" fmla="val 1229"/>
                  <a:gd name="f10" fmla="val 1418"/>
                  <a:gd name="f11" fmla="val 8475"/>
                  <a:gd name="f12" fmla="val 1575"/>
                  <a:gd name="f13" fmla="val 8538"/>
                  <a:gd name="f14" fmla="val 1733"/>
                  <a:gd name="f15" fmla="val 6900"/>
                  <a:gd name="f16" fmla="val 3403"/>
                  <a:gd name="f17" fmla="val 6742"/>
                  <a:gd name="f18" fmla="val 3308"/>
                  <a:gd name="f19" fmla="val 6553"/>
                  <a:gd name="f20" fmla="val 3277"/>
                  <a:gd name="f21" fmla="val 6396"/>
                  <a:gd name="f22" fmla="val 6238"/>
                  <a:gd name="f23" fmla="val 6018"/>
                  <a:gd name="f24" fmla="val 5860"/>
                  <a:gd name="f25" fmla="val 5041"/>
                  <a:gd name="f26" fmla="val 2552"/>
                  <a:gd name="f27" fmla="val 5136"/>
                  <a:gd name="f28" fmla="val 2395"/>
                  <a:gd name="f29" fmla="val 5167"/>
                  <a:gd name="f30" fmla="val 2206"/>
                  <a:gd name="f31" fmla="val 2048"/>
                  <a:gd name="f32" fmla="val 1386"/>
                  <a:gd name="f33" fmla="val 4600"/>
                  <a:gd name="f34" fmla="val 819"/>
                  <a:gd name="f35" fmla="val 3938"/>
                  <a:gd name="f36" fmla="val 2710"/>
                  <a:gd name="f37" fmla="val 2237"/>
                  <a:gd name="f38" fmla="val 2773"/>
                  <a:gd name="f39" fmla="val 2836"/>
                  <a:gd name="f40" fmla="val 3655"/>
                  <a:gd name="f41" fmla="val 3592"/>
                  <a:gd name="f42" fmla="val 3560"/>
                  <a:gd name="f43" fmla="val 567"/>
                  <a:gd name="f44" fmla="val 4096"/>
                  <a:gd name="f45" fmla="val 4757"/>
                  <a:gd name="f46" fmla="val 5451"/>
                  <a:gd name="f47" fmla="val 5986"/>
                  <a:gd name="f48" fmla="val 1891"/>
                  <a:gd name="f49" fmla="val 2458"/>
                  <a:gd name="f50" fmla="val 4568"/>
                  <a:gd name="f51" fmla="val 4411"/>
                  <a:gd name="f52" fmla="val 2332"/>
                  <a:gd name="f53" fmla="val 4253"/>
                  <a:gd name="f54" fmla="val 3434"/>
                  <a:gd name="f55" fmla="val 3151"/>
                  <a:gd name="f56" fmla="val 3214"/>
                  <a:gd name="f57" fmla="val 3781"/>
                  <a:gd name="f58" fmla="val 4285"/>
                  <a:gd name="f59" fmla="val 4442"/>
                  <a:gd name="f60" fmla="val 5293"/>
                  <a:gd name="f61" fmla="val 3970"/>
                  <a:gd name="f62" fmla="val 5199"/>
                  <a:gd name="f63" fmla="val 4127"/>
                  <a:gd name="f64" fmla="val 4348"/>
                  <a:gd name="f65" fmla="val 4505"/>
                  <a:gd name="f66" fmla="val 5703"/>
                  <a:gd name="f67" fmla="val 7057"/>
                  <a:gd name="f68" fmla="val 7593"/>
                  <a:gd name="f69" fmla="val 7561"/>
                  <a:gd name="f70" fmla="val 7498"/>
                  <a:gd name="f71" fmla="val 9137"/>
                  <a:gd name="f72" fmla="val 9294"/>
                  <a:gd name="f73" fmla="val 9483"/>
                  <a:gd name="f74" fmla="val 10334"/>
                  <a:gd name="f75" fmla="val 1890"/>
                  <a:gd name="f76" fmla="*/ f0 1 10901"/>
                  <a:gd name="f77" fmla="*/ f1 1 5987"/>
                  <a:gd name="f78" fmla="+- f4 0 f2"/>
                  <a:gd name="f79" fmla="+- f3 0 f2"/>
                  <a:gd name="f80" fmla="*/ f79 1 10901"/>
                  <a:gd name="f81" fmla="*/ f78 1 5987"/>
                  <a:gd name="f82" fmla="*/ f2 1 f80"/>
                  <a:gd name="f83" fmla="*/ f3 1 f80"/>
                  <a:gd name="f84" fmla="*/ f2 1 f81"/>
                  <a:gd name="f85" fmla="*/ f4 1 f81"/>
                  <a:gd name="f86" fmla="*/ f82 f76 1"/>
                  <a:gd name="f87" fmla="*/ f83 f76 1"/>
                  <a:gd name="f88" fmla="*/ f85 f77 1"/>
                  <a:gd name="f89" fmla="*/ f84 f77 1"/>
                </a:gdLst>
                <a:ahLst/>
                <a:cxnLst>
                  <a:cxn ang="3cd4">
                    <a:pos x="hc" y="t"/>
                  </a:cxn>
                  <a:cxn ang="0">
                    <a:pos x="r" y="vc"/>
                  </a:cxn>
                  <a:cxn ang="cd4">
                    <a:pos x="hc" y="b"/>
                  </a:cxn>
                  <a:cxn ang="cd2">
                    <a:pos x="l" y="vc"/>
                  </a:cxn>
                </a:cxnLst>
                <a:rect l="f86" t="f89" r="f87" b="f88"/>
                <a:pathLst>
                  <a:path w="10901" h="5987">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18"/>
                      <a:pt x="f24" y="f16"/>
                    </a:cubicBezTo>
                    <a:lnTo>
                      <a:pt x="f25" y="f26"/>
                    </a:lnTo>
                    <a:cubicBezTo>
                      <a:pt x="f27" y="f28"/>
                      <a:pt x="f29" y="f30"/>
                      <a:pt x="f29" y="f31"/>
                    </a:cubicBezTo>
                    <a:cubicBezTo>
                      <a:pt x="f29" y="f32"/>
                      <a:pt x="f33" y="f34"/>
                      <a:pt x="f35" y="f34"/>
                    </a:cubicBezTo>
                    <a:cubicBezTo>
                      <a:pt x="f20" y="f34"/>
                      <a:pt x="f36" y="f32"/>
                      <a:pt x="f36" y="f31"/>
                    </a:cubicBezTo>
                    <a:cubicBezTo>
                      <a:pt x="f36" y="f37"/>
                      <a:pt x="f38" y="f28"/>
                      <a:pt x="f39" y="f26"/>
                    </a:cubicBezTo>
                    <a:lnTo>
                      <a:pt x="f14" y="f40"/>
                    </a:lnTo>
                    <a:cubicBezTo>
                      <a:pt x="f12" y="f41"/>
                      <a:pt x="f32" y="f42"/>
                      <a:pt x="f9" y="f42"/>
                    </a:cubicBezTo>
                    <a:cubicBezTo>
                      <a:pt x="f43" y="f42"/>
                      <a:pt x="f2" y="f44"/>
                      <a:pt x="f2" y="f45"/>
                    </a:cubicBezTo>
                    <a:cubicBezTo>
                      <a:pt x="f2" y="f46"/>
                      <a:pt x="f43" y="f47"/>
                      <a:pt x="f9" y="f47"/>
                    </a:cubicBezTo>
                    <a:cubicBezTo>
                      <a:pt x="f48" y="f47"/>
                      <a:pt x="f49" y="f46"/>
                      <a:pt x="f49" y="f45"/>
                    </a:cubicBezTo>
                    <a:cubicBezTo>
                      <a:pt x="f49" y="f50"/>
                      <a:pt x="f28" y="f51"/>
                      <a:pt x="f52" y="f53"/>
                    </a:cubicBezTo>
                    <a:lnTo>
                      <a:pt x="f54" y="f55"/>
                    </a:lnTo>
                    <a:cubicBezTo>
                      <a:pt x="f41" y="f56"/>
                      <a:pt x="f57" y="f20"/>
                      <a:pt x="f35" y="f20"/>
                    </a:cubicBezTo>
                    <a:cubicBezTo>
                      <a:pt x="f44" y="f20"/>
                      <a:pt x="f58" y="f56"/>
                      <a:pt x="f59" y="f55"/>
                    </a:cubicBezTo>
                    <a:lnTo>
                      <a:pt x="f60" y="f61"/>
                    </a:lnTo>
                    <a:cubicBezTo>
                      <a:pt x="f62" y="f63"/>
                      <a:pt x="f29" y="f64"/>
                      <a:pt x="f29" y="f65"/>
                    </a:cubicBezTo>
                    <a:cubicBezTo>
                      <a:pt x="f29" y="f29"/>
                      <a:pt x="f66" y="f66"/>
                      <a:pt x="f21" y="f66"/>
                    </a:cubicBezTo>
                    <a:cubicBezTo>
                      <a:pt x="f67" y="f66"/>
                      <a:pt x="f68" y="f29"/>
                      <a:pt x="f68" y="f65"/>
                    </a:cubicBezTo>
                    <a:cubicBezTo>
                      <a:pt x="f68" y="f58"/>
                      <a:pt x="f69" y="f63"/>
                      <a:pt x="f70" y="f61"/>
                    </a:cubicBezTo>
                    <a:lnTo>
                      <a:pt x="f71" y="f52"/>
                    </a:lnTo>
                    <a:cubicBezTo>
                      <a:pt x="f72" y="f28"/>
                      <a:pt x="f73" y="f49"/>
                      <a:pt x="f5" y="f49"/>
                    </a:cubicBezTo>
                    <a:cubicBezTo>
                      <a:pt x="f74" y="f49"/>
                      <a:pt x="f3" y="f75"/>
                      <a:pt x="f3" y="f9"/>
                    </a:cubicBezTo>
                    <a:cubicBezTo>
                      <a:pt x="f3" y="f8"/>
                      <a:pt x="f74"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
          <p:nvSpPr>
            <p:cNvPr id="63" name="Google Shape;10189;p74">
              <a:extLst>
                <a:ext uri="{FF2B5EF4-FFF2-40B4-BE49-F238E27FC236}">
                  <a16:creationId xmlns:a16="http://schemas.microsoft.com/office/drawing/2014/main" id="{0555A523-130C-CFB8-3A0B-8A5436180DB0}"/>
                </a:ext>
              </a:extLst>
            </p:cNvPr>
            <p:cNvSpPr/>
            <p:nvPr/>
          </p:nvSpPr>
          <p:spPr>
            <a:xfrm>
              <a:off x="8747945" y="3717612"/>
              <a:ext cx="526282" cy="437339"/>
            </a:xfrm>
            <a:custGeom>
              <a:avLst/>
              <a:gdLst>
                <a:gd name="f0" fmla="val w"/>
                <a:gd name="f1" fmla="val h"/>
                <a:gd name="f2" fmla="val 0"/>
                <a:gd name="f3" fmla="val 12729"/>
                <a:gd name="f4" fmla="val 9925"/>
                <a:gd name="f5" fmla="val 925"/>
                <a:gd name="f6" fmla="val 3644"/>
                <a:gd name="f7" fmla="val 944"/>
                <a:gd name="f8" fmla="val 963"/>
                <a:gd name="f9" fmla="val 3648"/>
                <a:gd name="f10" fmla="val 978"/>
                <a:gd name="f11" fmla="val 3655"/>
                <a:gd name="f12" fmla="val 1608"/>
                <a:gd name="f13" fmla="val 3970"/>
                <a:gd name="f14" fmla="val 5924"/>
                <a:gd name="f15" fmla="val 6239"/>
                <a:gd name="f16" fmla="val 960"/>
                <a:gd name="f17" fmla="val 6256"/>
                <a:gd name="f18" fmla="val 937"/>
                <a:gd name="f19" fmla="val 6264"/>
                <a:gd name="f20" fmla="val 914"/>
                <a:gd name="f21" fmla="val 854"/>
                <a:gd name="f22" fmla="val 788"/>
                <a:gd name="f23" fmla="val 6212"/>
                <a:gd name="f24" fmla="val 6144"/>
                <a:gd name="f25" fmla="val 3781"/>
                <a:gd name="f26" fmla="val 3685"/>
                <a:gd name="f27" fmla="val 862"/>
                <a:gd name="f28" fmla="val 4128"/>
                <a:gd name="f29" fmla="val 7184"/>
                <a:gd name="f30" fmla="val 6963"/>
                <a:gd name="f31" fmla="val 8035"/>
                <a:gd name="f32" fmla="val 6648"/>
                <a:gd name="f33" fmla="val 8507"/>
                <a:gd name="f34" fmla="val 6176"/>
                <a:gd name="f35" fmla="val 8759"/>
                <a:gd name="f36" fmla="val 5640"/>
                <a:gd name="f37" fmla="val 4821"/>
                <a:gd name="f38" fmla="val 4097"/>
                <a:gd name="f39" fmla="val 8066"/>
                <a:gd name="f40" fmla="val 11374"/>
                <a:gd name="f41" fmla="val 820"/>
                <a:gd name="f42" fmla="val 11626"/>
                <a:gd name="f43" fmla="val 11815"/>
                <a:gd name="f44" fmla="val 1009"/>
                <a:gd name="f45" fmla="val 1198"/>
                <a:gd name="f46" fmla="val 8665"/>
                <a:gd name="f47" fmla="val 8885"/>
                <a:gd name="f48" fmla="val 9043"/>
                <a:gd name="f49" fmla="val 11154"/>
                <a:gd name="f50" fmla="val 10996"/>
                <a:gd name="f51" fmla="val 8854"/>
                <a:gd name="f52" fmla="val 977"/>
                <a:gd name="f53" fmla="val 11185"/>
                <a:gd name="f54" fmla="val 11437"/>
                <a:gd name="f55" fmla="val 1"/>
                <a:gd name="f56" fmla="val 10870"/>
                <a:gd name="f57" fmla="val 10366"/>
                <a:gd name="f58" fmla="val 379"/>
                <a:gd name="f59" fmla="val 10240"/>
                <a:gd name="f60" fmla="val 883"/>
                <a:gd name="f61" fmla="val 2080"/>
                <a:gd name="f62" fmla="val 3246"/>
                <a:gd name="f63" fmla="val 1387"/>
                <a:gd name="f64" fmla="val 2899"/>
                <a:gd name="f65" fmla="val 1251"/>
                <a:gd name="f66" fmla="val 2831"/>
                <a:gd name="f67" fmla="val 1109"/>
                <a:gd name="f68" fmla="val 2800"/>
                <a:gd name="f69" fmla="val 970"/>
                <a:gd name="f70" fmla="val 466"/>
                <a:gd name="f71" fmla="val 3213"/>
                <a:gd name="f72" fmla="val 6687"/>
                <a:gd name="f73" fmla="val 465"/>
                <a:gd name="f74" fmla="val 7095"/>
                <a:gd name="f75" fmla="val 983"/>
                <a:gd name="f76" fmla="val 1127"/>
                <a:gd name="f77" fmla="val 1275"/>
                <a:gd name="f78" fmla="val 7063"/>
                <a:gd name="f79" fmla="val 1419"/>
                <a:gd name="f80" fmla="val 6995"/>
                <a:gd name="f81" fmla="val 2143"/>
                <a:gd name="f82" fmla="val 3340"/>
                <a:gd name="f83" fmla="val 3151"/>
                <a:gd name="f84" fmla="val 8444"/>
                <a:gd name="f85" fmla="val 4286"/>
                <a:gd name="f86" fmla="val 9641"/>
                <a:gd name="f87" fmla="val 5672"/>
                <a:gd name="f88" fmla="val 6585"/>
                <a:gd name="f89" fmla="val 7405"/>
                <a:gd name="f90" fmla="val 9074"/>
                <a:gd name="f91" fmla="val 7814"/>
                <a:gd name="f92" fmla="val 8287"/>
                <a:gd name="f93" fmla="val 10271"/>
                <a:gd name="f94" fmla="val 9011"/>
                <a:gd name="f95" fmla="val 10429"/>
                <a:gd name="f96" fmla="val 9515"/>
                <a:gd name="f97" fmla="val 10902"/>
                <a:gd name="f98" fmla="val 11469"/>
                <a:gd name="f99" fmla="val 12130"/>
                <a:gd name="f100" fmla="val 9358"/>
                <a:gd name="f101" fmla="val 8696"/>
                <a:gd name="f102" fmla="val 1261"/>
                <a:gd name="f103" fmla="val 12634"/>
                <a:gd name="f104" fmla="val 536"/>
                <a:gd name="f105" fmla="val 12099"/>
                <a:gd name="f106" fmla="*/ f0 1 12729"/>
                <a:gd name="f107" fmla="*/ f1 1 9925"/>
                <a:gd name="f108" fmla="+- f4 0 f2"/>
                <a:gd name="f109" fmla="+- f3 0 f2"/>
                <a:gd name="f110" fmla="*/ f109 1 12729"/>
                <a:gd name="f111" fmla="*/ f108 1 9925"/>
                <a:gd name="f112" fmla="*/ f2 1 f110"/>
                <a:gd name="f113" fmla="*/ f3 1 f110"/>
                <a:gd name="f114" fmla="*/ f2 1 f111"/>
                <a:gd name="f115" fmla="*/ f4 1 f111"/>
                <a:gd name="f116" fmla="*/ f112 f106 1"/>
                <a:gd name="f117" fmla="*/ f113 f106 1"/>
                <a:gd name="f118" fmla="*/ f115 f107 1"/>
                <a:gd name="f119" fmla="*/ f114 f107 1"/>
              </a:gdLst>
              <a:ahLst/>
              <a:cxnLst>
                <a:cxn ang="3cd4">
                  <a:pos x="hc" y="t"/>
                </a:cxn>
                <a:cxn ang="0">
                  <a:pos x="r" y="vc"/>
                </a:cxn>
                <a:cxn ang="cd4">
                  <a:pos x="hc" y="b"/>
                </a:cxn>
                <a:cxn ang="cd2">
                  <a:pos x="l" y="vc"/>
                </a:cxn>
              </a:cxnLst>
              <a:rect l="f116" t="f119" r="f117" b="f118"/>
              <a:pathLst>
                <a:path w="12729" h="9925">
                  <a:moveTo>
                    <a:pt x="f5" y="f6"/>
                  </a:moveTo>
                  <a:cubicBezTo>
                    <a:pt x="f7" y="f6"/>
                    <a:pt x="f8" y="f9"/>
                    <a:pt x="f10" y="f11"/>
                  </a:cubicBezTo>
                  <a:lnTo>
                    <a:pt x="f12" y="f13"/>
                  </a:lnTo>
                  <a:lnTo>
                    <a:pt x="f12" y="f14"/>
                  </a:lnTo>
                  <a:lnTo>
                    <a:pt x="f10" y="f15"/>
                  </a:lnTo>
                  <a:cubicBezTo>
                    <a:pt x="f16" y="f17"/>
                    <a:pt x="f18" y="f19"/>
                    <a:pt x="f20" y="f19"/>
                  </a:cubicBezTo>
                  <a:cubicBezTo>
                    <a:pt x="f21" y="f19"/>
                    <a:pt x="f22" y="f23"/>
                    <a:pt x="f22" y="f24"/>
                  </a:cubicBezTo>
                  <a:lnTo>
                    <a:pt x="f22" y="f25"/>
                  </a:lnTo>
                  <a:cubicBezTo>
                    <a:pt x="f22" y="f26"/>
                    <a:pt x="f27" y="f6"/>
                    <a:pt x="f5" y="f6"/>
                  </a:cubicBezTo>
                  <a:close/>
                  <a:moveTo>
                    <a:pt x="f28" y="f29"/>
                  </a:moveTo>
                  <a:lnTo>
                    <a:pt x="f30" y="f31"/>
                  </a:lnTo>
                  <a:cubicBezTo>
                    <a:pt x="f32" y="f33"/>
                    <a:pt x="f34" y="f35"/>
                    <a:pt x="f36" y="f35"/>
                  </a:cubicBezTo>
                  <a:cubicBezTo>
                    <a:pt x="f37" y="f35"/>
                    <a:pt x="f38" y="f39"/>
                    <a:pt x="f28" y="f29"/>
                  </a:cubicBezTo>
                  <a:close/>
                  <a:moveTo>
                    <a:pt x="f40" y="f41"/>
                  </a:moveTo>
                  <a:cubicBezTo>
                    <a:pt x="f42" y="f41"/>
                    <a:pt x="f43" y="f44"/>
                    <a:pt x="f43" y="f45"/>
                  </a:cubicBezTo>
                  <a:lnTo>
                    <a:pt x="f43" y="f46"/>
                  </a:lnTo>
                  <a:cubicBezTo>
                    <a:pt x="f43" y="f47"/>
                    <a:pt x="f42" y="f48"/>
                    <a:pt x="f40" y="f48"/>
                  </a:cubicBezTo>
                  <a:cubicBezTo>
                    <a:pt x="f49" y="f48"/>
                    <a:pt x="f50" y="f51"/>
                    <a:pt x="f50" y="f46"/>
                  </a:cubicBezTo>
                  <a:lnTo>
                    <a:pt x="f50" y="f45"/>
                  </a:lnTo>
                  <a:cubicBezTo>
                    <a:pt x="f50" y="f52"/>
                    <a:pt x="f53" y="f41"/>
                    <a:pt x="f40" y="f41"/>
                  </a:cubicBezTo>
                  <a:close/>
                  <a:moveTo>
                    <a:pt x="f54" y="f55"/>
                  </a:moveTo>
                  <a:cubicBezTo>
                    <a:pt x="f56" y="f55"/>
                    <a:pt x="f57" y="f58"/>
                    <a:pt x="f59" y="f60"/>
                  </a:cubicBezTo>
                  <a:lnTo>
                    <a:pt x="f61" y="f62"/>
                  </a:lnTo>
                  <a:lnTo>
                    <a:pt x="f63" y="f64"/>
                  </a:lnTo>
                  <a:cubicBezTo>
                    <a:pt x="f65" y="f66"/>
                    <a:pt x="f67" y="f68"/>
                    <a:pt x="f69" y="f68"/>
                  </a:cubicBezTo>
                  <a:cubicBezTo>
                    <a:pt x="f70" y="f68"/>
                    <a:pt x="f55" y="f71"/>
                    <a:pt x="f55" y="f25"/>
                  </a:cubicBezTo>
                  <a:lnTo>
                    <a:pt x="f55" y="f24"/>
                  </a:lnTo>
                  <a:cubicBezTo>
                    <a:pt x="f55" y="f72"/>
                    <a:pt x="f73" y="f74"/>
                    <a:pt x="f75" y="f74"/>
                  </a:cubicBezTo>
                  <a:cubicBezTo>
                    <a:pt x="f76" y="f74"/>
                    <a:pt x="f77" y="f78"/>
                    <a:pt x="f79" y="f80"/>
                  </a:cubicBezTo>
                  <a:lnTo>
                    <a:pt x="f81" y="f32"/>
                  </a:lnTo>
                  <a:lnTo>
                    <a:pt x="f82" y="f80"/>
                  </a:lnTo>
                  <a:cubicBezTo>
                    <a:pt x="f83" y="f84"/>
                    <a:pt x="f85" y="f86"/>
                    <a:pt x="f87" y="f86"/>
                  </a:cubicBezTo>
                  <a:cubicBezTo>
                    <a:pt x="f88" y="f86"/>
                    <a:pt x="f89" y="f90"/>
                    <a:pt x="f91" y="f92"/>
                  </a:cubicBezTo>
                  <a:lnTo>
                    <a:pt x="f93" y="f94"/>
                  </a:lnTo>
                  <a:cubicBezTo>
                    <a:pt x="f95" y="f96"/>
                    <a:pt x="f97" y="f4"/>
                    <a:pt x="f98" y="f4"/>
                  </a:cubicBezTo>
                  <a:cubicBezTo>
                    <a:pt x="f99" y="f4"/>
                    <a:pt x="f3" y="f100"/>
                    <a:pt x="f3" y="f101"/>
                  </a:cubicBezTo>
                  <a:lnTo>
                    <a:pt x="f3" y="f102"/>
                  </a:lnTo>
                  <a:cubicBezTo>
                    <a:pt x="f103" y="f104"/>
                    <a:pt x="f105" y="f55"/>
                    <a:pt x="f54" y="f5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64" name="Google Shape;10190;p74">
              <a:extLst>
                <a:ext uri="{FF2B5EF4-FFF2-40B4-BE49-F238E27FC236}">
                  <a16:creationId xmlns:a16="http://schemas.microsoft.com/office/drawing/2014/main" id="{4F6DBD83-E537-E5CE-82FB-B39D818FD7E2}"/>
                </a:ext>
              </a:extLst>
            </p:cNvPr>
            <p:cNvGrpSpPr/>
            <p:nvPr/>
          </p:nvGrpSpPr>
          <p:grpSpPr>
            <a:xfrm>
              <a:off x="10482873" y="3656978"/>
              <a:ext cx="479584" cy="504977"/>
              <a:chOff x="10482873" y="3656978"/>
              <a:chExt cx="479584" cy="504977"/>
            </a:xfrm>
          </p:grpSpPr>
          <p:sp>
            <p:nvSpPr>
              <p:cNvPr id="65" name="Google Shape;10191;p74">
                <a:extLst>
                  <a:ext uri="{FF2B5EF4-FFF2-40B4-BE49-F238E27FC236}">
                    <a16:creationId xmlns:a16="http://schemas.microsoft.com/office/drawing/2014/main" id="{8A5F6CAC-6D1B-0AA0-CBCB-FDB798A58FA7}"/>
                  </a:ext>
                </a:extLst>
              </p:cNvPr>
              <p:cNvSpPr/>
              <p:nvPr/>
            </p:nvSpPr>
            <p:spPr>
              <a:xfrm>
                <a:off x="10482873" y="3656978"/>
                <a:ext cx="225006" cy="411480"/>
              </a:xfrm>
              <a:custGeom>
                <a:avLst/>
                <a:gdLst>
                  <a:gd name="f0" fmla="val 180"/>
                  <a:gd name="f1" fmla="val w"/>
                  <a:gd name="f2" fmla="val h"/>
                  <a:gd name="f3" fmla="val 0"/>
                  <a:gd name="f4" fmla="val 5987"/>
                  <a:gd name="f5" fmla="val 10273"/>
                  <a:gd name="f6" fmla="val 5532"/>
                  <a:gd name="f7" fmla="val 1"/>
                  <a:gd name="f8" fmla="val 5515"/>
                  <a:gd name="f9" fmla="val 5499"/>
                  <a:gd name="f10" fmla="val 2"/>
                  <a:gd name="f11" fmla="val 5483"/>
                  <a:gd name="f12" fmla="val 4"/>
                  <a:gd name="f13" fmla="val 2364"/>
                  <a:gd name="f14" fmla="val 445"/>
                  <a:gd name="f15" fmla="val 3123"/>
                  <a:gd name="f16" fmla="val 6274"/>
                  <a:gd name="f17" fmla="val 7692"/>
                  <a:gd name="f18" fmla="val 442"/>
                  <a:gd name="f19" fmla="val 8983"/>
                  <a:gd name="f20" fmla="val 1293"/>
                  <a:gd name="f21" fmla="val 10086"/>
                  <a:gd name="f22" fmla="val 1381"/>
                  <a:gd name="f23" fmla="val 10209"/>
                  <a:gd name="f24" fmla="val 1507"/>
                  <a:gd name="f25" fmla="val 1635"/>
                  <a:gd name="f26" fmla="val 1737"/>
                  <a:gd name="f27" fmla="val 1839"/>
                  <a:gd name="f28" fmla="val 10233"/>
                  <a:gd name="f29" fmla="val 1923"/>
                  <a:gd name="f30" fmla="val 10149"/>
                  <a:gd name="f31" fmla="val 3719"/>
                  <a:gd name="f32" fmla="val 8353"/>
                  <a:gd name="f33" fmla="val 3813"/>
                  <a:gd name="f34" fmla="val 8259"/>
                  <a:gd name="f35" fmla="val 3845"/>
                  <a:gd name="f36" fmla="val 8007"/>
                  <a:gd name="f37" fmla="val 3782"/>
                  <a:gd name="f38" fmla="val 7849"/>
                  <a:gd name="f39" fmla="val 3498"/>
                  <a:gd name="f40" fmla="val 7376"/>
                  <a:gd name="f41" fmla="val 3341"/>
                  <a:gd name="f42" fmla="val 6809"/>
                  <a:gd name="f43" fmla="val 4888"/>
                  <a:gd name="f44" fmla="val 4286"/>
                  <a:gd name="f45" fmla="val 3659"/>
                  <a:gd name="f46" fmla="val 5672"/>
                  <a:gd name="f47" fmla="val 3312"/>
                  <a:gd name="f48" fmla="val 5861"/>
                  <a:gd name="f49" fmla="val 3281"/>
                  <a:gd name="f50" fmla="val 2934"/>
                  <a:gd name="f51" fmla="val 414"/>
                  <a:gd name="f52" fmla="val 5958"/>
                  <a:gd name="f53" fmla="val 5739"/>
                  <a:gd name="f54" fmla="*/ f1 1 5987"/>
                  <a:gd name="f55" fmla="*/ f2 1 10273"/>
                  <a:gd name="f56" fmla="+- f5 0 f3"/>
                  <a:gd name="f57" fmla="+- f4 0 f3"/>
                  <a:gd name="f58" fmla="*/ f57 1 5987"/>
                  <a:gd name="f59" fmla="*/ f56 1 10273"/>
                  <a:gd name="f60" fmla="*/ f3 1 f58"/>
                  <a:gd name="f61" fmla="*/ f4 1 f58"/>
                  <a:gd name="f62" fmla="*/ f3 1 f59"/>
                  <a:gd name="f63" fmla="*/ f5 1 f59"/>
                  <a:gd name="f64" fmla="*/ f60 f54 1"/>
                  <a:gd name="f65" fmla="*/ f61 f54 1"/>
                  <a:gd name="f66" fmla="*/ f63 f55 1"/>
                  <a:gd name="f67" fmla="*/ f62 f55 1"/>
                </a:gdLst>
                <a:ahLst/>
                <a:cxnLst>
                  <a:cxn ang="3cd4">
                    <a:pos x="hc" y="t"/>
                  </a:cxn>
                  <a:cxn ang="0">
                    <a:pos x="r" y="vc"/>
                  </a:cxn>
                  <a:cxn ang="cd4">
                    <a:pos x="hc" y="b"/>
                  </a:cxn>
                  <a:cxn ang="cd2">
                    <a:pos x="l" y="vc"/>
                  </a:cxn>
                </a:cxnLst>
                <a:rect l="f64" t="f67" r="f65" b="f66"/>
                <a:pathLst>
                  <a:path w="5987" h="10273">
                    <a:moveTo>
                      <a:pt x="f6" y="f7"/>
                    </a:moveTo>
                    <a:cubicBezTo>
                      <a:pt x="f8" y="f7"/>
                      <a:pt x="f9" y="f10"/>
                      <a:pt x="f11" y="f12"/>
                    </a:cubicBezTo>
                    <a:cubicBezTo>
                      <a:pt x="f13" y="f14"/>
                      <a:pt x="f7" y="f15"/>
                      <a:pt x="f7" y="f16"/>
                    </a:cubicBezTo>
                    <a:cubicBezTo>
                      <a:pt x="f7" y="f17"/>
                      <a:pt x="f18" y="f19"/>
                      <a:pt x="f20" y="f21"/>
                    </a:cubicBezTo>
                    <a:cubicBezTo>
                      <a:pt x="f22" y="f23"/>
                      <a:pt x="f24" y="f5"/>
                      <a:pt x="f25" y="f5"/>
                    </a:cubicBezTo>
                    <a:cubicBezTo>
                      <a:pt x="f26" y="f5"/>
                      <a:pt x="f27" y="f28"/>
                      <a:pt x="f29" y="f30"/>
                    </a:cubicBezTo>
                    <a:lnTo>
                      <a:pt x="f31" y="f32"/>
                    </a:lnTo>
                    <a:cubicBezTo>
                      <a:pt x="f33" y="f34"/>
                      <a:pt x="f35" y="f36"/>
                      <a:pt x="f37" y="f38"/>
                    </a:cubicBezTo>
                    <a:cubicBezTo>
                      <a:pt x="f39" y="f40"/>
                      <a:pt x="f41" y="f42"/>
                      <a:pt x="f41" y="f16"/>
                    </a:cubicBezTo>
                    <a:cubicBezTo>
                      <a:pt x="f41" y="f43"/>
                      <a:pt x="f44" y="f45"/>
                      <a:pt x="f46" y="f47"/>
                    </a:cubicBezTo>
                    <a:cubicBezTo>
                      <a:pt x="f48" y="f49"/>
                      <a:pt x="f4" y="f15"/>
                      <a:pt x="f4" y="f50"/>
                    </a:cubicBezTo>
                    <a:lnTo>
                      <a:pt x="f4" y="f51"/>
                    </a:lnTo>
                    <a:cubicBezTo>
                      <a:pt x="f52" y="f0"/>
                      <a:pt x="f53" y="f7"/>
                      <a:pt x="f6" y="f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6" name="Google Shape;10192;p74">
                <a:extLst>
                  <a:ext uri="{FF2B5EF4-FFF2-40B4-BE49-F238E27FC236}">
                    <a16:creationId xmlns:a16="http://schemas.microsoft.com/office/drawing/2014/main" id="{AFA1731F-5B78-2035-4669-C53DEF2DFEBA}"/>
                  </a:ext>
                </a:extLst>
              </p:cNvPr>
              <p:cNvSpPr/>
              <p:nvPr/>
            </p:nvSpPr>
            <p:spPr>
              <a:xfrm>
                <a:off x="10570509" y="4009223"/>
                <a:ext cx="303141" cy="152732"/>
              </a:xfrm>
              <a:custGeom>
                <a:avLst/>
                <a:gdLst>
                  <a:gd name="f0" fmla="val w"/>
                  <a:gd name="f1" fmla="val h"/>
                  <a:gd name="f2" fmla="val 0"/>
                  <a:gd name="f3" fmla="val 8066"/>
                  <a:gd name="f4" fmla="val 3813"/>
                  <a:gd name="f5" fmla="val 5758"/>
                  <a:gd name="f6" fmla="val 5692"/>
                  <a:gd name="f7" fmla="val 5629"/>
                  <a:gd name="f8" fmla="val 11"/>
                  <a:gd name="f9" fmla="val 5577"/>
                  <a:gd name="f10" fmla="val 32"/>
                  <a:gd name="f11" fmla="val 5091"/>
                  <a:gd name="f12" fmla="val 339"/>
                  <a:gd name="f13" fmla="val 4530"/>
                  <a:gd name="f14" fmla="val 489"/>
                  <a:gd name="f15" fmla="val 3972"/>
                  <a:gd name="f16" fmla="val 3444"/>
                  <a:gd name="f17" fmla="val 2917"/>
                  <a:gd name="f18" fmla="val 355"/>
                  <a:gd name="f19" fmla="val 2458"/>
                  <a:gd name="f20" fmla="val 95"/>
                  <a:gd name="f21" fmla="val 2389"/>
                  <a:gd name="f22" fmla="val 53"/>
                  <a:gd name="f23" fmla="val 2314"/>
                  <a:gd name="f24" fmla="val 30"/>
                  <a:gd name="f25" fmla="val 2239"/>
                  <a:gd name="f26" fmla="val 2141"/>
                  <a:gd name="f27" fmla="val 2042"/>
                  <a:gd name="f28" fmla="val 69"/>
                  <a:gd name="f29" fmla="val 1954"/>
                  <a:gd name="f30" fmla="val 158"/>
                  <a:gd name="f31" fmla="val 189"/>
                  <a:gd name="f32" fmla="val 1922"/>
                  <a:gd name="f33" fmla="val 2143"/>
                  <a:gd name="f34" fmla="val 2395"/>
                  <a:gd name="f35" fmla="val 221"/>
                  <a:gd name="f36" fmla="val 2552"/>
                  <a:gd name="f37" fmla="val 1324"/>
                  <a:gd name="f38" fmla="val 3403"/>
                  <a:gd name="f39" fmla="val 2615"/>
                  <a:gd name="f40" fmla="val 3812"/>
                  <a:gd name="f41" fmla="val 4001"/>
                  <a:gd name="f42" fmla="val 5388"/>
                  <a:gd name="f43" fmla="val 6711"/>
                  <a:gd name="f44" fmla="val 7814"/>
                  <a:gd name="f45" fmla="val 2521"/>
                  <a:gd name="f46" fmla="val 8034"/>
                  <a:gd name="f47" fmla="val 2363"/>
                  <a:gd name="f48" fmla="val 2080"/>
                  <a:gd name="f49" fmla="val 7877"/>
                  <a:gd name="f50" fmla="val 1890"/>
                  <a:gd name="f51" fmla="val 6112"/>
                  <a:gd name="f52" fmla="val 126"/>
                  <a:gd name="f53" fmla="val 6028"/>
                  <a:gd name="f54" fmla="val 42"/>
                  <a:gd name="f55" fmla="val 5888"/>
                  <a:gd name="f56" fmla="*/ f0 1 8066"/>
                  <a:gd name="f57" fmla="*/ f1 1 3813"/>
                  <a:gd name="f58" fmla="+- f4 0 f2"/>
                  <a:gd name="f59" fmla="+- f3 0 f2"/>
                  <a:gd name="f60" fmla="*/ f59 1 8066"/>
                  <a:gd name="f61" fmla="*/ f58 1 3813"/>
                  <a:gd name="f62" fmla="*/ f2 1 f60"/>
                  <a:gd name="f63" fmla="*/ f3 1 f60"/>
                  <a:gd name="f64" fmla="*/ f2 1 f61"/>
                  <a:gd name="f65" fmla="*/ f4 1 f61"/>
                  <a:gd name="f66" fmla="*/ f62 f56 1"/>
                  <a:gd name="f67" fmla="*/ f63 f56 1"/>
                  <a:gd name="f68" fmla="*/ f65 f57 1"/>
                  <a:gd name="f69" fmla="*/ f64 f57 1"/>
                </a:gdLst>
                <a:ahLst/>
                <a:cxnLst>
                  <a:cxn ang="3cd4">
                    <a:pos x="hc" y="t"/>
                  </a:cxn>
                  <a:cxn ang="0">
                    <a:pos x="r" y="vc"/>
                  </a:cxn>
                  <a:cxn ang="cd4">
                    <a:pos x="hc" y="b"/>
                  </a:cxn>
                  <a:cxn ang="cd2">
                    <a:pos x="l" y="vc"/>
                  </a:cxn>
                </a:cxnLst>
                <a:rect l="f66" t="f69" r="f67" b="f68"/>
                <a:pathLst>
                  <a:path w="8066" h="3813">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lnTo>
                      <a:pt x="f31" y="f32"/>
                    </a:lnTo>
                    <a:cubicBezTo>
                      <a:pt x="f2" y="f33"/>
                      <a:pt x="f10" y="f34"/>
                      <a:pt x="f35" y="f36"/>
                    </a:cubicBezTo>
                    <a:cubicBezTo>
                      <a:pt x="f37" y="f38"/>
                      <a:pt x="f39" y="f40"/>
                      <a:pt x="f41" y="f40"/>
                    </a:cubicBezTo>
                    <a:cubicBezTo>
                      <a:pt x="f42" y="f40"/>
                      <a:pt x="f43" y="f38"/>
                      <a:pt x="f44" y="f45"/>
                    </a:cubicBezTo>
                    <a:cubicBezTo>
                      <a:pt x="f46" y="f47"/>
                      <a:pt x="f3" y="f48"/>
                      <a:pt x="f49" y="f50"/>
                    </a:cubicBezTo>
                    <a:lnTo>
                      <a:pt x="f51" y="f52"/>
                    </a:lnTo>
                    <a:cubicBezTo>
                      <a:pt x="f53" y="f54"/>
                      <a:pt x="f5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7" name="Google Shape;10193;p74">
                <a:extLst>
                  <a:ext uri="{FF2B5EF4-FFF2-40B4-BE49-F238E27FC236}">
                    <a16:creationId xmlns:a16="http://schemas.microsoft.com/office/drawing/2014/main" id="{82B03A6C-4DD8-7186-6550-A0E46A494116}"/>
                  </a:ext>
                </a:extLst>
              </p:cNvPr>
              <p:cNvSpPr/>
              <p:nvPr/>
            </p:nvSpPr>
            <p:spPr>
              <a:xfrm>
                <a:off x="10737451" y="3656978"/>
                <a:ext cx="225006" cy="411004"/>
              </a:xfrm>
              <a:custGeom>
                <a:avLst/>
                <a:gdLst>
                  <a:gd name="f0" fmla="val 180"/>
                  <a:gd name="f1" fmla="val w"/>
                  <a:gd name="f2" fmla="val h"/>
                  <a:gd name="f3" fmla="val 0"/>
                  <a:gd name="f4" fmla="val 5987"/>
                  <a:gd name="f5" fmla="val 10261"/>
                  <a:gd name="f6" fmla="val 418"/>
                  <a:gd name="f7" fmla="val 1"/>
                  <a:gd name="f8" fmla="val 190"/>
                  <a:gd name="f9" fmla="val 414"/>
                  <a:gd name="f10" fmla="val 2934"/>
                  <a:gd name="f11" fmla="val 3123"/>
                  <a:gd name="f12" fmla="val 127"/>
                  <a:gd name="f13" fmla="val 3281"/>
                  <a:gd name="f14" fmla="val 316"/>
                  <a:gd name="f15" fmla="val 3312"/>
                  <a:gd name="f16" fmla="val 1639"/>
                  <a:gd name="f17" fmla="val 3659"/>
                  <a:gd name="f18" fmla="val 2647"/>
                  <a:gd name="f19" fmla="val 4856"/>
                  <a:gd name="f20" fmla="val 6274"/>
                  <a:gd name="f21" fmla="val 6809"/>
                  <a:gd name="f22" fmla="val 2489"/>
                  <a:gd name="f23" fmla="val 7376"/>
                  <a:gd name="f24" fmla="val 2206"/>
                  <a:gd name="f25" fmla="val 7849"/>
                  <a:gd name="f26" fmla="val 2080"/>
                  <a:gd name="f27" fmla="val 8007"/>
                  <a:gd name="f28" fmla="val 2111"/>
                  <a:gd name="f29" fmla="val 8196"/>
                  <a:gd name="f30" fmla="val 2269"/>
                  <a:gd name="f31" fmla="val 8353"/>
                  <a:gd name="f32" fmla="val 4065"/>
                  <a:gd name="f33" fmla="val 10149"/>
                  <a:gd name="f34" fmla="val 4137"/>
                  <a:gd name="f35" fmla="val 10221"/>
                  <a:gd name="f36" fmla="val 4242"/>
                  <a:gd name="f37" fmla="val 10260"/>
                  <a:gd name="f38" fmla="val 4350"/>
                  <a:gd name="f39" fmla="val 4478"/>
                  <a:gd name="f40" fmla="val 4609"/>
                  <a:gd name="f41" fmla="val 10205"/>
                  <a:gd name="f42" fmla="val 4695"/>
                  <a:gd name="f43" fmla="val 10086"/>
                  <a:gd name="f44" fmla="val 5514"/>
                  <a:gd name="f45" fmla="val 8983"/>
                  <a:gd name="f46" fmla="val 7660"/>
                  <a:gd name="f47" fmla="val 5892"/>
                  <a:gd name="f48" fmla="val 3592"/>
                  <a:gd name="f49" fmla="val 445"/>
                  <a:gd name="f50" fmla="val 473"/>
                  <a:gd name="f51" fmla="val 4"/>
                  <a:gd name="f52" fmla="val 455"/>
                  <a:gd name="f53" fmla="val 2"/>
                  <a:gd name="f54" fmla="val 436"/>
                  <a:gd name="f55" fmla="*/ f1 1 5987"/>
                  <a:gd name="f56" fmla="*/ f2 1 10261"/>
                  <a:gd name="f57" fmla="+- f5 0 f3"/>
                  <a:gd name="f58" fmla="+- f4 0 f3"/>
                  <a:gd name="f59" fmla="*/ f58 1 5987"/>
                  <a:gd name="f60" fmla="*/ f57 1 10261"/>
                  <a:gd name="f61" fmla="*/ f3 1 f59"/>
                  <a:gd name="f62" fmla="*/ f4 1 f59"/>
                  <a:gd name="f63" fmla="*/ f3 1 f60"/>
                  <a:gd name="f64" fmla="*/ f5 1 f60"/>
                  <a:gd name="f65" fmla="*/ f61 f55 1"/>
                  <a:gd name="f66" fmla="*/ f62 f55 1"/>
                  <a:gd name="f67" fmla="*/ f64 f56 1"/>
                  <a:gd name="f68" fmla="*/ f63 f56 1"/>
                </a:gdLst>
                <a:ahLst/>
                <a:cxnLst>
                  <a:cxn ang="3cd4">
                    <a:pos x="hc" y="t"/>
                  </a:cxn>
                  <a:cxn ang="0">
                    <a:pos x="r" y="vc"/>
                  </a:cxn>
                  <a:cxn ang="cd4">
                    <a:pos x="hc" y="b"/>
                  </a:cxn>
                  <a:cxn ang="cd2">
                    <a:pos x="l" y="vc"/>
                  </a:cxn>
                </a:cxnLst>
                <a:rect l="f65" t="f68" r="f66" b="f67"/>
                <a:pathLst>
                  <a:path w="5987" h="10261">
                    <a:moveTo>
                      <a:pt x="f6" y="f7"/>
                    </a:moveTo>
                    <a:cubicBezTo>
                      <a:pt x="f8" y="f7"/>
                      <a:pt x="f7" y="f0"/>
                      <a:pt x="f7" y="f9"/>
                    </a:cubicBezTo>
                    <a:lnTo>
                      <a:pt x="f7" y="f10"/>
                    </a:lnTo>
                    <a:cubicBezTo>
                      <a:pt x="f7" y="f11"/>
                      <a:pt x="f12" y="f13"/>
                      <a:pt x="f14" y="f15"/>
                    </a:cubicBezTo>
                    <a:cubicBezTo>
                      <a:pt x="f16" y="f17"/>
                      <a:pt x="f18" y="f19"/>
                      <a:pt x="f18" y="f20"/>
                    </a:cubicBezTo>
                    <a:cubicBezTo>
                      <a:pt x="f18" y="f21"/>
                      <a:pt x="f22" y="f23"/>
                      <a:pt x="f24" y="f25"/>
                    </a:cubicBezTo>
                    <a:cubicBezTo>
                      <a:pt x="f26" y="f27"/>
                      <a:pt x="f28" y="f29"/>
                      <a:pt x="f30" y="f31"/>
                    </a:cubicBezTo>
                    <a:lnTo>
                      <a:pt x="f32" y="f33"/>
                    </a:lnTo>
                    <a:cubicBezTo>
                      <a:pt x="f34" y="f35"/>
                      <a:pt x="f36" y="f37"/>
                      <a:pt x="f38" y="f37"/>
                    </a:cubicBezTo>
                    <a:cubicBezTo>
                      <a:pt x="f39" y="f37"/>
                      <a:pt x="f40" y="f41"/>
                      <a:pt x="f42" y="f43"/>
                    </a:cubicBezTo>
                    <a:cubicBezTo>
                      <a:pt x="f44" y="f45"/>
                      <a:pt x="f4" y="f46"/>
                      <a:pt x="f4" y="f20"/>
                    </a:cubicBezTo>
                    <a:cubicBezTo>
                      <a:pt x="f47" y="f11"/>
                      <a:pt x="f48" y="f49"/>
                      <a:pt x="f50" y="f51"/>
                    </a:cubicBezTo>
                    <a:cubicBezTo>
                      <a:pt x="f52" y="f53"/>
                      <a:pt x="f54" y="f7"/>
                      <a:pt x="f6" y="f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8" name="Google Shape;10194;p74">
                <a:extLst>
                  <a:ext uri="{FF2B5EF4-FFF2-40B4-BE49-F238E27FC236}">
                    <a16:creationId xmlns:a16="http://schemas.microsoft.com/office/drawing/2014/main" id="{954E9841-3238-0529-34D7-F16DE88E26EA}"/>
                  </a:ext>
                </a:extLst>
              </p:cNvPr>
              <p:cNvSpPr/>
              <p:nvPr/>
            </p:nvSpPr>
            <p:spPr>
              <a:xfrm>
                <a:off x="10673526" y="3793406"/>
                <a:ext cx="94740" cy="232239"/>
              </a:xfrm>
              <a:custGeom>
                <a:avLst/>
                <a:gdLst>
                  <a:gd name="f0" fmla="val w"/>
                  <a:gd name="f1" fmla="val h"/>
                  <a:gd name="f2" fmla="val 0"/>
                  <a:gd name="f3" fmla="val 2521"/>
                  <a:gd name="f4" fmla="val 5798"/>
                  <a:gd name="f5" fmla="val 1260"/>
                  <a:gd name="f6" fmla="val 1"/>
                  <a:gd name="f7" fmla="val 1040"/>
                  <a:gd name="f8" fmla="val 819"/>
                  <a:gd name="f9" fmla="val 190"/>
                  <a:gd name="f10" fmla="val 379"/>
                  <a:gd name="f11" fmla="val 662"/>
                  <a:gd name="f12" fmla="val 347"/>
                  <a:gd name="f13" fmla="val 820"/>
                  <a:gd name="f14" fmla="val 1293"/>
                  <a:gd name="f15" fmla="val 1860"/>
                  <a:gd name="f16" fmla="val 567"/>
                  <a:gd name="f17" fmla="val 2899"/>
                  <a:gd name="f18" fmla="val 977"/>
                  <a:gd name="f19" fmla="val 3214"/>
                  <a:gd name="f20" fmla="val 1292"/>
                  <a:gd name="f21" fmla="val 3466"/>
                  <a:gd name="f22" fmla="val 1670"/>
                  <a:gd name="f23" fmla="val 3687"/>
                  <a:gd name="f24" fmla="val 3939"/>
                  <a:gd name="f25" fmla="val 4160"/>
                  <a:gd name="f26" fmla="val 1450"/>
                  <a:gd name="f27" fmla="val 4380"/>
                  <a:gd name="f28" fmla="val 1071"/>
                  <a:gd name="f29" fmla="val 630"/>
                  <a:gd name="f30" fmla="val 3529"/>
                  <a:gd name="f31" fmla="val 441"/>
                  <a:gd name="f32" fmla="val 252"/>
                  <a:gd name="f33" fmla="val 32"/>
                  <a:gd name="f34" fmla="val 3750"/>
                  <a:gd name="f35" fmla="val 4475"/>
                  <a:gd name="f36" fmla="val 410"/>
                  <a:gd name="f37" fmla="val 4916"/>
                  <a:gd name="f38" fmla="val 882"/>
                  <a:gd name="f39" fmla="val 5105"/>
                  <a:gd name="f40" fmla="val 5388"/>
                  <a:gd name="f41" fmla="val 5640"/>
                  <a:gd name="f42" fmla="val 1544"/>
                  <a:gd name="f43" fmla="val 1702"/>
                  <a:gd name="f44" fmla="val 5577"/>
                  <a:gd name="f45" fmla="val 5073"/>
                  <a:gd name="f46" fmla="val 2174"/>
                  <a:gd name="f47" fmla="val 4443"/>
                  <a:gd name="f48" fmla="val 3907"/>
                  <a:gd name="f49" fmla="val 1985"/>
                  <a:gd name="f50" fmla="val 2836"/>
                  <a:gd name="f51" fmla="val 1229"/>
                  <a:gd name="f52" fmla="val 2269"/>
                  <a:gd name="f53" fmla="val 2049"/>
                  <a:gd name="f54" fmla="val 1797"/>
                  <a:gd name="f55" fmla="val 1576"/>
                  <a:gd name="f56" fmla="val 1419"/>
                  <a:gd name="f57" fmla="val 1608"/>
                  <a:gd name="f58" fmla="val 1891"/>
                  <a:gd name="f59" fmla="val 2238"/>
                  <a:gd name="f60" fmla="val 2143"/>
                  <a:gd name="f61" fmla="val 2363"/>
                  <a:gd name="f62" fmla="val 1261"/>
                  <a:gd name="f63" fmla="val 631"/>
                  <a:gd name="f64" fmla="val 158"/>
                  <a:gd name="f65" fmla="val 1513"/>
                  <a:gd name="f66" fmla="*/ f0 1 2521"/>
                  <a:gd name="f67" fmla="*/ f1 1 5798"/>
                  <a:gd name="f68" fmla="+- f4 0 f2"/>
                  <a:gd name="f69" fmla="+- f3 0 f2"/>
                  <a:gd name="f70" fmla="*/ f69 1 2521"/>
                  <a:gd name="f71" fmla="*/ f68 1 5798"/>
                  <a:gd name="f72" fmla="*/ f2 1 f70"/>
                  <a:gd name="f73" fmla="*/ f3 1 f70"/>
                  <a:gd name="f74" fmla="*/ f2 1 f71"/>
                  <a:gd name="f75" fmla="*/ f4 1 f71"/>
                  <a:gd name="f76" fmla="*/ f72 f66 1"/>
                  <a:gd name="f77" fmla="*/ f73 f66 1"/>
                  <a:gd name="f78" fmla="*/ f75 f67 1"/>
                  <a:gd name="f79" fmla="*/ f74 f67 1"/>
                </a:gdLst>
                <a:ahLst/>
                <a:cxnLst>
                  <a:cxn ang="3cd4">
                    <a:pos x="hc" y="t"/>
                  </a:cxn>
                  <a:cxn ang="0">
                    <a:pos x="r" y="vc"/>
                  </a:cxn>
                  <a:cxn ang="cd4">
                    <a:pos x="hc" y="b"/>
                  </a:cxn>
                  <a:cxn ang="cd2">
                    <a:pos x="l" y="vc"/>
                  </a:cxn>
                </a:cxnLst>
                <a:rect l="f76" t="f79" r="f77" b="f78"/>
                <a:pathLst>
                  <a:path w="2521" h="5798">
                    <a:moveTo>
                      <a:pt x="f5" y="f6"/>
                    </a:moveTo>
                    <a:cubicBezTo>
                      <a:pt x="f7" y="f6"/>
                      <a:pt x="f8" y="f9"/>
                      <a:pt x="f8" y="f10"/>
                    </a:cubicBezTo>
                    <a:lnTo>
                      <a:pt x="f8" y="f11"/>
                    </a:lnTo>
                    <a:cubicBezTo>
                      <a:pt x="f12" y="f13"/>
                      <a:pt x="f2" y="f14"/>
                      <a:pt x="f2" y="f15"/>
                    </a:cubicBezTo>
                    <a:cubicBezTo>
                      <a:pt x="f2" y="f3"/>
                      <a:pt x="f16" y="f17"/>
                      <a:pt x="f18" y="f19"/>
                    </a:cubicBezTo>
                    <a:cubicBezTo>
                      <a:pt x="f20" y="f21"/>
                      <a:pt x="f22" y="f23"/>
                      <a:pt x="f22" y="f24"/>
                    </a:cubicBezTo>
                    <a:cubicBezTo>
                      <a:pt x="f22" y="f25"/>
                      <a:pt x="f26" y="f27"/>
                      <a:pt x="f5" y="f27"/>
                    </a:cubicBezTo>
                    <a:cubicBezTo>
                      <a:pt x="f28" y="f27"/>
                      <a:pt x="f8" y="f25"/>
                      <a:pt x="f8" y="f24"/>
                    </a:cubicBezTo>
                    <a:cubicBezTo>
                      <a:pt x="f8" y="f23"/>
                      <a:pt x="f29" y="f30"/>
                      <a:pt x="f31" y="f30"/>
                    </a:cubicBezTo>
                    <a:cubicBezTo>
                      <a:pt x="f32" y="f30"/>
                      <a:pt x="f33" y="f34"/>
                      <a:pt x="f33" y="f24"/>
                    </a:cubicBezTo>
                    <a:cubicBezTo>
                      <a:pt x="f33" y="f35"/>
                      <a:pt x="f36" y="f37"/>
                      <a:pt x="f38" y="f39"/>
                    </a:cubicBezTo>
                    <a:lnTo>
                      <a:pt x="f38" y="f40"/>
                    </a:lnTo>
                    <a:cubicBezTo>
                      <a:pt x="f38" y="f41"/>
                      <a:pt x="f28" y="f4"/>
                      <a:pt x="f20" y="f4"/>
                    </a:cubicBezTo>
                    <a:cubicBezTo>
                      <a:pt x="f42" y="f4"/>
                      <a:pt x="f43" y="f44"/>
                      <a:pt x="f43" y="f40"/>
                    </a:cubicBezTo>
                    <a:lnTo>
                      <a:pt x="f43" y="f45"/>
                    </a:lnTo>
                    <a:cubicBezTo>
                      <a:pt x="f46" y="f37"/>
                      <a:pt x="f3" y="f47"/>
                      <a:pt x="f3" y="f48"/>
                    </a:cubicBezTo>
                    <a:cubicBezTo>
                      <a:pt x="f3" y="f19"/>
                      <a:pt x="f49" y="f50"/>
                      <a:pt x="f42" y="f3"/>
                    </a:cubicBezTo>
                    <a:cubicBezTo>
                      <a:pt x="f51" y="f52"/>
                      <a:pt x="f38" y="f53"/>
                      <a:pt x="f38" y="f54"/>
                    </a:cubicBezTo>
                    <a:cubicBezTo>
                      <a:pt x="f38" y="f55"/>
                      <a:pt x="f28" y="f56"/>
                      <a:pt x="f20" y="f56"/>
                    </a:cubicBezTo>
                    <a:cubicBezTo>
                      <a:pt x="f42" y="f56"/>
                      <a:pt x="f43" y="f57"/>
                      <a:pt x="f43" y="f54"/>
                    </a:cubicBezTo>
                    <a:cubicBezTo>
                      <a:pt x="f43" y="f53"/>
                      <a:pt x="f58" y="f59"/>
                      <a:pt x="f60" y="f59"/>
                    </a:cubicBezTo>
                    <a:cubicBezTo>
                      <a:pt x="f61" y="f59"/>
                      <a:pt x="f3" y="f53"/>
                      <a:pt x="f3" y="f54"/>
                    </a:cubicBezTo>
                    <a:cubicBezTo>
                      <a:pt x="f3" y="f62"/>
                      <a:pt x="f46" y="f13"/>
                      <a:pt x="f43" y="f63"/>
                    </a:cubicBezTo>
                    <a:lnTo>
                      <a:pt x="f43" y="f12"/>
                    </a:lnTo>
                    <a:cubicBezTo>
                      <a:pt x="f43" y="f64"/>
                      <a:pt x="f65"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69" name="Google Shape;10221;p74">
              <a:extLst>
                <a:ext uri="{FF2B5EF4-FFF2-40B4-BE49-F238E27FC236}">
                  <a16:creationId xmlns:a16="http://schemas.microsoft.com/office/drawing/2014/main" id="{0B28FB96-07A0-7B9C-6444-CEEC83A9CBDB}"/>
                </a:ext>
              </a:extLst>
            </p:cNvPr>
            <p:cNvGrpSpPr/>
            <p:nvPr/>
          </p:nvGrpSpPr>
          <p:grpSpPr>
            <a:xfrm>
              <a:off x="5113964" y="4622593"/>
              <a:ext cx="422626" cy="511204"/>
              <a:chOff x="5113964" y="4622593"/>
              <a:chExt cx="422626" cy="511204"/>
            </a:xfrm>
          </p:grpSpPr>
          <p:sp>
            <p:nvSpPr>
              <p:cNvPr id="70" name="Google Shape;10222;p74">
                <a:extLst>
                  <a:ext uri="{FF2B5EF4-FFF2-40B4-BE49-F238E27FC236}">
                    <a16:creationId xmlns:a16="http://schemas.microsoft.com/office/drawing/2014/main" id="{B111FF3D-35B9-BC39-7707-2AEA6BF0A269}"/>
                  </a:ext>
                </a:extLst>
              </p:cNvPr>
              <p:cNvSpPr/>
              <p:nvPr/>
            </p:nvSpPr>
            <p:spPr>
              <a:xfrm>
                <a:off x="5253548" y="4863519"/>
                <a:ext cx="140890" cy="90114"/>
              </a:xfrm>
              <a:custGeom>
                <a:avLst/>
                <a:gdLst>
                  <a:gd name="f0" fmla="val w"/>
                  <a:gd name="f1" fmla="val h"/>
                  <a:gd name="f2" fmla="val 0"/>
                  <a:gd name="f3" fmla="val 3466"/>
                  <a:gd name="f4" fmla="val 2080"/>
                  <a:gd name="f5" fmla="val 1733"/>
                  <a:gd name="f6" fmla="val 788"/>
                  <a:gd name="f7" fmla="val 2678"/>
                  <a:gd name="f8" fmla="*/ f0 1 3466"/>
                  <a:gd name="f9" fmla="*/ f1 1 2080"/>
                  <a:gd name="f10" fmla="+- f4 0 f2"/>
                  <a:gd name="f11" fmla="+- f3 0 f2"/>
                  <a:gd name="f12" fmla="*/ f11 1 3466"/>
                  <a:gd name="f13" fmla="*/ f10 1 2080"/>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3466" h="2080">
                    <a:moveTo>
                      <a:pt x="f5" y="f2"/>
                    </a:moveTo>
                    <a:cubicBezTo>
                      <a:pt x="f6" y="f2"/>
                      <a:pt x="f2" y="f6"/>
                      <a:pt x="f2" y="f5"/>
                    </a:cubicBezTo>
                    <a:lnTo>
                      <a:pt x="f2" y="f4"/>
                    </a:lnTo>
                    <a:lnTo>
                      <a:pt x="f3" y="f4"/>
                    </a:lnTo>
                    <a:lnTo>
                      <a:pt x="f3" y="f5"/>
                    </a:lnTo>
                    <a:cubicBezTo>
                      <a:pt x="f3" y="f6"/>
                      <a:pt x="f7"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1" name="Google Shape;10223;p74">
                <a:extLst>
                  <a:ext uri="{FF2B5EF4-FFF2-40B4-BE49-F238E27FC236}">
                    <a16:creationId xmlns:a16="http://schemas.microsoft.com/office/drawing/2014/main" id="{C3ADFE83-54F9-B2A7-9BA4-D60D8C16D2AA}"/>
                  </a:ext>
                </a:extLst>
              </p:cNvPr>
              <p:cNvSpPr/>
              <p:nvPr/>
            </p:nvSpPr>
            <p:spPr>
              <a:xfrm>
                <a:off x="5294522" y="4773451"/>
                <a:ext cx="57680" cy="61429"/>
              </a:xfrm>
              <a:custGeom>
                <a:avLst/>
                <a:gdLst>
                  <a:gd name="f0" fmla="val w"/>
                  <a:gd name="f1" fmla="val h"/>
                  <a:gd name="f2" fmla="val 0"/>
                  <a:gd name="f3" fmla="val 1419"/>
                  <a:gd name="f4" fmla="val 1418"/>
                  <a:gd name="f5" fmla="val 725"/>
                  <a:gd name="f6" fmla="val 316"/>
                  <a:gd name="f7" fmla="val 315"/>
                  <a:gd name="f8" fmla="val 1103"/>
                  <a:gd name="f9" fmla="*/ f0 1 1419"/>
                  <a:gd name="f10" fmla="*/ f1 1 1418"/>
                  <a:gd name="f11" fmla="+- f4 0 f2"/>
                  <a:gd name="f12" fmla="+- f3 0 f2"/>
                  <a:gd name="f13" fmla="*/ f12 1 1419"/>
                  <a:gd name="f14" fmla="*/ f11 1 1418"/>
                  <a:gd name="f15" fmla="*/ f2 1 f13"/>
                  <a:gd name="f16" fmla="*/ f3 1 f13"/>
                  <a:gd name="f17" fmla="*/ f2 1 f14"/>
                  <a:gd name="f18" fmla="*/ f4 1 f14"/>
                  <a:gd name="f19" fmla="*/ f15 f9 1"/>
                  <a:gd name="f20" fmla="*/ f16 f9 1"/>
                  <a:gd name="f21" fmla="*/ f18 f10 1"/>
                  <a:gd name="f22" fmla="*/ f17 f10 1"/>
                </a:gdLst>
                <a:ahLst/>
                <a:cxnLst>
                  <a:cxn ang="3cd4">
                    <a:pos x="hc" y="t"/>
                  </a:cxn>
                  <a:cxn ang="0">
                    <a:pos x="r" y="vc"/>
                  </a:cxn>
                  <a:cxn ang="cd4">
                    <a:pos x="hc" y="b"/>
                  </a:cxn>
                  <a:cxn ang="cd2">
                    <a:pos x="l" y="vc"/>
                  </a:cxn>
                </a:cxnLst>
                <a:rect l="f19" t="f22" r="f20" b="f21"/>
                <a:pathLst>
                  <a:path w="1419" h="1418">
                    <a:moveTo>
                      <a:pt x="f5" y="f2"/>
                    </a:moveTo>
                    <a:cubicBezTo>
                      <a:pt x="f6" y="f2"/>
                      <a:pt x="f2" y="f7"/>
                      <a:pt x="f2" y="f5"/>
                    </a:cubicBezTo>
                    <a:cubicBezTo>
                      <a:pt x="f2" y="f8"/>
                      <a:pt x="f6" y="f4"/>
                      <a:pt x="f5" y="f4"/>
                    </a:cubicBezTo>
                    <a:cubicBezTo>
                      <a:pt x="f8" y="f4"/>
                      <a:pt x="f4" y="f8"/>
                      <a:pt x="f4" y="f5"/>
                    </a:cubicBezTo>
                    <a:cubicBezTo>
                      <a:pt x="f4" y="f7"/>
                      <a:pt x="f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2" name="Google Shape;10224;p74">
                <a:extLst>
                  <a:ext uri="{FF2B5EF4-FFF2-40B4-BE49-F238E27FC236}">
                    <a16:creationId xmlns:a16="http://schemas.microsoft.com/office/drawing/2014/main" id="{018B951B-8B26-B1D5-462E-66508D12EDB8}"/>
                  </a:ext>
                </a:extLst>
              </p:cNvPr>
              <p:cNvSpPr/>
              <p:nvPr/>
            </p:nvSpPr>
            <p:spPr>
              <a:xfrm>
                <a:off x="5113964" y="4622593"/>
                <a:ext cx="422626" cy="511204"/>
              </a:xfrm>
              <a:custGeom>
                <a:avLst/>
                <a:gdLst>
                  <a:gd name="f0" fmla="val w"/>
                  <a:gd name="f1" fmla="val h"/>
                  <a:gd name="f2" fmla="val 0"/>
                  <a:gd name="f3" fmla="val 10397"/>
                  <a:gd name="f4" fmla="val 11800"/>
                  <a:gd name="f5" fmla="val 5167"/>
                  <a:gd name="f6" fmla="val 2757"/>
                  <a:gd name="f7" fmla="val 5923"/>
                  <a:gd name="f8" fmla="val 6553"/>
                  <a:gd name="f9" fmla="val 3388"/>
                  <a:gd name="f10" fmla="val 4144"/>
                  <a:gd name="f11" fmla="val 4490"/>
                  <a:gd name="f12" fmla="val 6396"/>
                  <a:gd name="f13" fmla="val 4805"/>
                  <a:gd name="f14" fmla="val 6175"/>
                  <a:gd name="f15" fmla="val 5089"/>
                  <a:gd name="f16" fmla="val 7026"/>
                  <a:gd name="f17" fmla="val 5498"/>
                  <a:gd name="f18" fmla="val 7593"/>
                  <a:gd name="f19" fmla="val 6317"/>
                  <a:gd name="f20" fmla="val 7294"/>
                  <a:gd name="f21" fmla="val 8019"/>
                  <a:gd name="f22" fmla="val 8208"/>
                  <a:gd name="f23" fmla="val 7435"/>
                  <a:gd name="f24" fmla="val 8365"/>
                  <a:gd name="f25" fmla="val 7246"/>
                  <a:gd name="f26" fmla="val 3088"/>
                  <a:gd name="f27" fmla="val 2867"/>
                  <a:gd name="f28" fmla="val 2710"/>
                  <a:gd name="f29" fmla="val 3308"/>
                  <a:gd name="f30" fmla="val 4127"/>
                  <a:gd name="f31" fmla="val 3907"/>
                  <a:gd name="f32" fmla="val 4868"/>
                  <a:gd name="f33" fmla="val 3781"/>
                  <a:gd name="f34" fmla="val 4553"/>
                  <a:gd name="f35" fmla="val 4411"/>
                  <a:gd name="f36" fmla="val 5183"/>
                  <a:gd name="f37" fmla="val 1"/>
                  <a:gd name="f38" fmla="val 5128"/>
                  <a:gd name="f39" fmla="val 5073"/>
                  <a:gd name="f40" fmla="val 17"/>
                  <a:gd name="f41" fmla="val 5010"/>
                  <a:gd name="f42" fmla="val 48"/>
                  <a:gd name="f43" fmla="val 3964"/>
                  <a:gd name="f44" fmla="val 646"/>
                  <a:gd name="f45" fmla="val 2946"/>
                  <a:gd name="f46" fmla="val 940"/>
                  <a:gd name="f47" fmla="val 1919"/>
                  <a:gd name="f48" fmla="val 1430"/>
                  <a:gd name="f49" fmla="val 939"/>
                  <a:gd name="f50" fmla="val 873"/>
                  <a:gd name="f51" fmla="val 441"/>
                  <a:gd name="f52" fmla="val 741"/>
                  <a:gd name="f53" fmla="val 402"/>
                  <a:gd name="f54" fmla="val 722"/>
                  <a:gd name="f55" fmla="val 363"/>
                  <a:gd name="f56" fmla="val 714"/>
                  <a:gd name="f57" fmla="val 326"/>
                  <a:gd name="f58" fmla="val 243"/>
                  <a:gd name="f59" fmla="val 170"/>
                  <a:gd name="f60" fmla="val 751"/>
                  <a:gd name="f61" fmla="val 126"/>
                  <a:gd name="f62" fmla="val 773"/>
                  <a:gd name="f63" fmla="val 32"/>
                  <a:gd name="f64" fmla="val 836"/>
                  <a:gd name="f65" fmla="val 930"/>
                  <a:gd name="f66" fmla="val 1056"/>
                  <a:gd name="f67" fmla="val 5026"/>
                  <a:gd name="f68" fmla="val 8145"/>
                  <a:gd name="f69" fmla="val 2080"/>
                  <a:gd name="f70" fmla="val 10949"/>
                  <a:gd name="f71" fmla="val 5104"/>
                  <a:gd name="f72" fmla="val 11799"/>
                  <a:gd name="f73" fmla="val 5262"/>
                  <a:gd name="f74" fmla="val 8255"/>
                  <a:gd name="f75" fmla="val 10917"/>
                  <a:gd name="f76" fmla="val 10365"/>
                  <a:gd name="f77" fmla="val 10271"/>
                  <a:gd name="f78" fmla="val 10162"/>
                  <a:gd name="f79" fmla="val 10084"/>
                  <a:gd name="f80" fmla="val 10014"/>
                  <a:gd name="f81" fmla="val 9983"/>
                  <a:gd name="f82" fmla="val 9954"/>
                  <a:gd name="f83" fmla="val 9924"/>
                  <a:gd name="f84" fmla="val 9414"/>
                  <a:gd name="f85" fmla="val 877"/>
                  <a:gd name="f86" fmla="val 8910"/>
                  <a:gd name="f87" fmla="val 946"/>
                  <a:gd name="f88" fmla="val 8409"/>
                  <a:gd name="f89" fmla="val 7395"/>
                  <a:gd name="f90" fmla="val 6389"/>
                  <a:gd name="f91" fmla="val 660"/>
                  <a:gd name="f92" fmla="val 5356"/>
                  <a:gd name="f93" fmla="val 5293"/>
                  <a:gd name="f94" fmla="val 5238"/>
                  <a:gd name="f95" fmla="*/ f0 1 10397"/>
                  <a:gd name="f96" fmla="*/ f1 1 11800"/>
                  <a:gd name="f97" fmla="+- f4 0 f2"/>
                  <a:gd name="f98" fmla="+- f3 0 f2"/>
                  <a:gd name="f99" fmla="*/ f98 1 10397"/>
                  <a:gd name="f100" fmla="*/ f97 1 11800"/>
                  <a:gd name="f101" fmla="*/ f2 1 f99"/>
                  <a:gd name="f102" fmla="*/ f3 1 f99"/>
                  <a:gd name="f103" fmla="*/ f2 1 f100"/>
                  <a:gd name="f104" fmla="*/ f4 1 f100"/>
                  <a:gd name="f105" fmla="*/ f101 f95 1"/>
                  <a:gd name="f106" fmla="*/ f102 f95 1"/>
                  <a:gd name="f107" fmla="*/ f104 f96 1"/>
                  <a:gd name="f108" fmla="*/ f103 f96 1"/>
                </a:gdLst>
                <a:ahLst/>
                <a:cxnLst>
                  <a:cxn ang="3cd4">
                    <a:pos x="hc" y="t"/>
                  </a:cxn>
                  <a:cxn ang="0">
                    <a:pos x="r" y="vc"/>
                  </a:cxn>
                  <a:cxn ang="cd4">
                    <a:pos x="hc" y="b"/>
                  </a:cxn>
                  <a:cxn ang="cd2">
                    <a:pos x="l" y="vc"/>
                  </a:cxn>
                </a:cxnLst>
                <a:rect l="f105" t="f108" r="f106" b="f107"/>
                <a:pathLst>
                  <a:path w="10397" h="11800">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cubicBezTo>
                      <a:pt x="f28" y="f19"/>
                      <a:pt x="f29" y="f17"/>
                      <a:pt x="f30" y="f15"/>
                    </a:cubicBezTo>
                    <a:cubicBezTo>
                      <a:pt x="f31" y="f32"/>
                      <a:pt x="f33" y="f34"/>
                      <a:pt x="f33" y="f10"/>
                    </a:cubicBezTo>
                    <a:cubicBezTo>
                      <a:pt x="f33" y="f9"/>
                      <a:pt x="f35" y="f6"/>
                      <a:pt x="f5" y="f6"/>
                    </a:cubicBezTo>
                    <a:close/>
                    <a:moveTo>
                      <a:pt x="f36" y="f37"/>
                    </a:moveTo>
                    <a:cubicBezTo>
                      <a:pt x="f38" y="f37"/>
                      <a:pt x="f39" y="f40"/>
                      <a:pt x="f41" y="f42"/>
                    </a:cubicBezTo>
                    <a:cubicBezTo>
                      <a:pt x="f43" y="f44"/>
                      <a:pt x="f45" y="f46"/>
                      <a:pt x="f47" y="f46"/>
                    </a:cubicBezTo>
                    <a:cubicBezTo>
                      <a:pt x="f48" y="f46"/>
                      <a:pt x="f49" y="f50"/>
                      <a:pt x="f51" y="f52"/>
                    </a:cubicBezTo>
                    <a:cubicBezTo>
                      <a:pt x="f53" y="f54"/>
                      <a:pt x="f55" y="f56"/>
                      <a:pt x="f57" y="f56"/>
                    </a:cubicBezTo>
                    <a:cubicBezTo>
                      <a:pt x="f58" y="f56"/>
                      <a:pt x="f59" y="f60"/>
                      <a:pt x="f61" y="f62"/>
                    </a:cubicBezTo>
                    <a:cubicBezTo>
                      <a:pt x="f63" y="f64"/>
                      <a:pt x="f2" y="f65"/>
                      <a:pt x="f2" y="f66"/>
                    </a:cubicBezTo>
                    <a:lnTo>
                      <a:pt x="f2" y="f67"/>
                    </a:lnTo>
                    <a:cubicBezTo>
                      <a:pt x="f2" y="f68"/>
                      <a:pt x="f69" y="f70"/>
                      <a:pt x="f71" y="f72"/>
                    </a:cubicBezTo>
                    <a:lnTo>
                      <a:pt x="f73" y="f72"/>
                    </a:lnTo>
                    <a:cubicBezTo>
                      <a:pt x="f74" y="f75"/>
                      <a:pt x="f3" y="f68"/>
                      <a:pt x="f3" y="f67"/>
                    </a:cubicBezTo>
                    <a:lnTo>
                      <a:pt x="f3" y="f66"/>
                    </a:lnTo>
                    <a:cubicBezTo>
                      <a:pt x="f3" y="f65"/>
                      <a:pt x="f76" y="f64"/>
                      <a:pt x="f77" y="f62"/>
                    </a:cubicBezTo>
                    <a:cubicBezTo>
                      <a:pt x="f78" y="f60"/>
                      <a:pt x="f79" y="f56"/>
                      <a:pt x="f80" y="f56"/>
                    </a:cubicBezTo>
                    <a:cubicBezTo>
                      <a:pt x="f81" y="f56"/>
                      <a:pt x="f82" y="f54"/>
                      <a:pt x="f83" y="f52"/>
                    </a:cubicBezTo>
                    <a:cubicBezTo>
                      <a:pt x="f84" y="f85"/>
                      <a:pt x="f86" y="f87"/>
                      <a:pt x="f88" y="f87"/>
                    </a:cubicBezTo>
                    <a:cubicBezTo>
                      <a:pt x="f89" y="f87"/>
                      <a:pt x="f90" y="f91"/>
                      <a:pt x="f92" y="f42"/>
                    </a:cubicBezTo>
                    <a:cubicBezTo>
                      <a:pt x="f93" y="f40"/>
                      <a:pt x="f94" y="f37"/>
                      <a:pt x="f36" y="f3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73" name="Google Shape;10240;p74">
              <a:extLst>
                <a:ext uri="{FF2B5EF4-FFF2-40B4-BE49-F238E27FC236}">
                  <a16:creationId xmlns:a16="http://schemas.microsoft.com/office/drawing/2014/main" id="{73BE751D-9C62-5B3E-C643-3FFEC1626408}"/>
                </a:ext>
              </a:extLst>
            </p:cNvPr>
            <p:cNvGrpSpPr/>
            <p:nvPr/>
          </p:nvGrpSpPr>
          <p:grpSpPr>
            <a:xfrm>
              <a:off x="6965533" y="4627476"/>
              <a:ext cx="486689" cy="480489"/>
              <a:chOff x="6965533" y="4627476"/>
              <a:chExt cx="486689" cy="480489"/>
            </a:xfrm>
          </p:grpSpPr>
          <p:sp>
            <p:nvSpPr>
              <p:cNvPr id="74" name="Google Shape;10241;p74">
                <a:extLst>
                  <a:ext uri="{FF2B5EF4-FFF2-40B4-BE49-F238E27FC236}">
                    <a16:creationId xmlns:a16="http://schemas.microsoft.com/office/drawing/2014/main" id="{A217FDC4-0D21-5A93-7E97-D86A7711D4B9}"/>
                  </a:ext>
                </a:extLst>
              </p:cNvPr>
              <p:cNvSpPr/>
              <p:nvPr/>
            </p:nvSpPr>
            <p:spPr>
              <a:xfrm>
                <a:off x="6965533" y="4627476"/>
                <a:ext cx="486689" cy="389040"/>
              </a:xfrm>
              <a:custGeom>
                <a:avLst/>
                <a:gdLst>
                  <a:gd name="f0" fmla="val w"/>
                  <a:gd name="f1" fmla="val h"/>
                  <a:gd name="f2" fmla="val 0"/>
                  <a:gd name="f3" fmla="val 11973"/>
                  <a:gd name="f4" fmla="val 8980"/>
                  <a:gd name="f5" fmla="val 2017"/>
                  <a:gd name="f6" fmla="val 3749"/>
                  <a:gd name="f7" fmla="val 3119"/>
                  <a:gd name="f8" fmla="val 5514"/>
                  <a:gd name="f9" fmla="val 914"/>
                  <a:gd name="f10" fmla="val 9641"/>
                  <a:gd name="f11" fmla="val 10744"/>
                  <a:gd name="f12" fmla="val 8538"/>
                  <a:gd name="f13" fmla="val 5892"/>
                  <a:gd name="f14" fmla="val 5325"/>
                  <a:gd name="f15" fmla="val 4852"/>
                  <a:gd name="f16" fmla="val 473"/>
                  <a:gd name="f17" fmla="val 1040"/>
                  <a:gd name="f18" fmla="val 1166"/>
                  <a:gd name="f19" fmla="val 4537"/>
                  <a:gd name="f20" fmla="val 1324"/>
                  <a:gd name="f21" fmla="val 3812"/>
                  <a:gd name="f22" fmla="val 1733"/>
                  <a:gd name="f23" fmla="val 3529"/>
                  <a:gd name="f24" fmla="val 1891"/>
                  <a:gd name="f25" fmla="val 3025"/>
                  <a:gd name="f26" fmla="val 1954"/>
                  <a:gd name="f27" fmla="val 2867"/>
                  <a:gd name="f28" fmla="val 1607"/>
                  <a:gd name="f29" fmla="val 2521"/>
                  <a:gd name="f30" fmla="val 2080"/>
                  <a:gd name="f31" fmla="val 1702"/>
                  <a:gd name="f32" fmla="val 1576"/>
                  <a:gd name="f33" fmla="val 1922"/>
                  <a:gd name="f34" fmla="val 946"/>
                  <a:gd name="f35" fmla="val 693"/>
                  <a:gd name="f36" fmla="val 1796"/>
                  <a:gd name="f37" fmla="val 504"/>
                  <a:gd name="f38" fmla="val 454"/>
                  <a:gd name="f39" fmla="val 1708"/>
                  <a:gd name="f40" fmla="val 403"/>
                  <a:gd name="f41" fmla="val 1696"/>
                  <a:gd name="f42" fmla="val 355"/>
                  <a:gd name="f43" fmla="val 223"/>
                  <a:gd name="f44" fmla="val 110"/>
                  <a:gd name="f45" fmla="val 1784"/>
                  <a:gd name="f46" fmla="val 63"/>
                  <a:gd name="f47" fmla="val 2111"/>
                  <a:gd name="f48" fmla="val 2332"/>
                  <a:gd name="f49" fmla="val 252"/>
                  <a:gd name="f50" fmla="val 2363"/>
                  <a:gd name="f51" fmla="val 536"/>
                  <a:gd name="f52" fmla="val 2489"/>
                  <a:gd name="f53" fmla="val 820"/>
                  <a:gd name="f54" fmla="val 2552"/>
                  <a:gd name="f55" fmla="val 1135"/>
                  <a:gd name="f56" fmla="val 2615"/>
                  <a:gd name="f57" fmla="val 1198"/>
                  <a:gd name="f58" fmla="val 1387"/>
                  <a:gd name="f59" fmla="val 3277"/>
                  <a:gd name="f60" fmla="val 95"/>
                  <a:gd name="f61" fmla="val 5671"/>
                  <a:gd name="f62" fmla="val 5703"/>
                  <a:gd name="f63" fmla="val 5829"/>
                  <a:gd name="f64" fmla="val 5860"/>
                  <a:gd name="f65" fmla="val 6238"/>
                  <a:gd name="f66" fmla="val 7372"/>
                  <a:gd name="f67" fmla="val 1009"/>
                  <a:gd name="f68" fmla="val 8318"/>
                  <a:gd name="f69" fmla="val 2143"/>
                  <a:gd name="f70" fmla="val 3308"/>
                  <a:gd name="f71" fmla="val 4254"/>
                  <a:gd name="f72" fmla="val 4191"/>
                  <a:gd name="f73" fmla="val 2710"/>
                  <a:gd name="f74" fmla="val 2930"/>
                  <a:gd name="f75" fmla="val 3151"/>
                  <a:gd name="f76" fmla="val 3088"/>
                  <a:gd name="f77" fmla="val 3182"/>
                  <a:gd name="f78" fmla="val 2647"/>
                  <a:gd name="f79" fmla="val 3844"/>
                  <a:gd name="f80" fmla="val 4947"/>
                  <a:gd name="f81" fmla="val 8979"/>
                  <a:gd name="f82" fmla="val 7089"/>
                  <a:gd name="f83" fmla="val 7814"/>
                  <a:gd name="f84" fmla="val 8192"/>
                  <a:gd name="f85" fmla="val 8853"/>
                  <a:gd name="f86" fmla="val 8916"/>
                  <a:gd name="f87" fmla="val 2899"/>
                  <a:gd name="f88" fmla="val 9074"/>
                  <a:gd name="f89" fmla="val 9326"/>
                  <a:gd name="f90" fmla="val 7782"/>
                  <a:gd name="f91" fmla="val 8727"/>
                  <a:gd name="f92" fmla="val 9861"/>
                  <a:gd name="f93" fmla="val 11027"/>
                  <a:gd name="f94" fmla="val 11972"/>
                  <a:gd name="f95" fmla="val 11909"/>
                  <a:gd name="f96" fmla="val 10429"/>
                  <a:gd name="f97" fmla="val 10618"/>
                  <a:gd name="f98" fmla="val 10681"/>
                  <a:gd name="f99" fmla="val 10933"/>
                  <a:gd name="f100" fmla="val 11248"/>
                  <a:gd name="f101" fmla="val 2458"/>
                  <a:gd name="f102" fmla="val 11531"/>
                  <a:gd name="f103" fmla="val 11720"/>
                  <a:gd name="f104" fmla="val 2300"/>
                  <a:gd name="f105" fmla="val 11815"/>
                  <a:gd name="f106" fmla="val 11674"/>
                  <a:gd name="f107" fmla="val 11560"/>
                  <a:gd name="f108" fmla="val 11429"/>
                  <a:gd name="f109" fmla="val 11380"/>
                  <a:gd name="f110" fmla="val 11330"/>
                  <a:gd name="f111" fmla="val 11279"/>
                  <a:gd name="f112" fmla="val 11059"/>
                  <a:gd name="f113" fmla="val 10870"/>
                  <a:gd name="f114" fmla="val 10460"/>
                  <a:gd name="f115" fmla="val 10113"/>
                  <a:gd name="f116" fmla="val 9704"/>
                  <a:gd name="f117" fmla="val 9294"/>
                  <a:gd name="f118" fmla="val 8790"/>
                  <a:gd name="f119" fmla="val 8255"/>
                  <a:gd name="f120" fmla="val 8003"/>
                  <a:gd name="f121" fmla="val 7278"/>
                  <a:gd name="f122" fmla="val 6963"/>
                  <a:gd name="f123" fmla="val 441"/>
                  <a:gd name="f124" fmla="val 6490"/>
                  <a:gd name="f125" fmla="*/ f0 1 11973"/>
                  <a:gd name="f126" fmla="*/ f1 1 8980"/>
                  <a:gd name="f127" fmla="+- f4 0 f2"/>
                  <a:gd name="f128" fmla="+- f3 0 f2"/>
                  <a:gd name="f129" fmla="*/ f128 1 11973"/>
                  <a:gd name="f130" fmla="*/ f127 1 8980"/>
                  <a:gd name="f131" fmla="*/ f2 1 f129"/>
                  <a:gd name="f132" fmla="*/ f3 1 f129"/>
                  <a:gd name="f133" fmla="*/ f2 1 f130"/>
                  <a:gd name="f134" fmla="*/ f4 1 f130"/>
                  <a:gd name="f135" fmla="*/ f131 f125 1"/>
                  <a:gd name="f136" fmla="*/ f132 f125 1"/>
                  <a:gd name="f137" fmla="*/ f134 f126 1"/>
                  <a:gd name="f138" fmla="*/ f133 f126 1"/>
                </a:gdLst>
                <a:ahLst/>
                <a:cxnLst>
                  <a:cxn ang="3cd4">
                    <a:pos x="hc" y="t"/>
                  </a:cxn>
                  <a:cxn ang="0">
                    <a:pos x="r" y="vc"/>
                  </a:cxn>
                  <a:cxn ang="cd4">
                    <a:pos x="hc" y="b"/>
                  </a:cxn>
                  <a:cxn ang="cd2">
                    <a:pos x="l" y="vc"/>
                  </a:cxn>
                </a:cxnLst>
                <a:rect l="f135" t="f138" r="f136" b="f137"/>
                <a:pathLst>
                  <a:path w="11973" h="8980">
                    <a:moveTo>
                      <a:pt x="f5" y="f6"/>
                    </a:moveTo>
                    <a:lnTo>
                      <a:pt x="f7" y="f8"/>
                    </a:lnTo>
                    <a:lnTo>
                      <a:pt x="f9" y="f8"/>
                    </a:lnTo>
                    <a:lnTo>
                      <a:pt x="f5" y="f6"/>
                    </a:lnTo>
                    <a:close/>
                    <a:moveTo>
                      <a:pt x="f10" y="f6"/>
                    </a:moveTo>
                    <a:lnTo>
                      <a:pt x="f11" y="f8"/>
                    </a:lnTo>
                    <a:lnTo>
                      <a:pt x="f12" y="f8"/>
                    </a:lnTo>
                    <a:lnTo>
                      <a:pt x="f10" y="f6"/>
                    </a:lnTo>
                    <a:close/>
                    <a:moveTo>
                      <a:pt x="f13" y="f2"/>
                    </a:moveTo>
                    <a:cubicBezTo>
                      <a:pt x="f14" y="f2"/>
                      <a:pt x="f15" y="f16"/>
                      <a:pt x="f15" y="f17"/>
                    </a:cubicBezTo>
                    <a:lnTo>
                      <a:pt x="f15" y="f18"/>
                    </a:lnTo>
                    <a:lnTo>
                      <a:pt x="f19" y="f20"/>
                    </a:lnTo>
                    <a:cubicBezTo>
                      <a:pt x="f21" y="f22"/>
                      <a:pt x="f23" y="f24"/>
                      <a:pt x="f25" y="f26"/>
                    </a:cubicBezTo>
                    <a:cubicBezTo>
                      <a:pt x="f27" y="f28"/>
                      <a:pt x="f29" y="f20"/>
                      <a:pt x="f30" y="f20"/>
                    </a:cubicBezTo>
                    <a:cubicBezTo>
                      <a:pt x="f31" y="f20"/>
                      <a:pt x="f20" y="f32"/>
                      <a:pt x="f18" y="f33"/>
                    </a:cubicBezTo>
                    <a:cubicBezTo>
                      <a:pt x="f34" y="f24"/>
                      <a:pt x="f35" y="f36"/>
                      <a:pt x="f37" y="f22"/>
                    </a:cubicBezTo>
                    <a:cubicBezTo>
                      <a:pt x="f38" y="f39"/>
                      <a:pt x="f40" y="f41"/>
                      <a:pt x="f42" y="f41"/>
                    </a:cubicBezTo>
                    <a:cubicBezTo>
                      <a:pt x="f43" y="f41"/>
                      <a:pt x="f44" y="f45"/>
                      <a:pt x="f46" y="f33"/>
                    </a:cubicBezTo>
                    <a:cubicBezTo>
                      <a:pt x="f2" y="f47"/>
                      <a:pt x="f46" y="f48"/>
                      <a:pt x="f49" y="f50"/>
                    </a:cubicBezTo>
                    <a:cubicBezTo>
                      <a:pt x="f51" y="f52"/>
                      <a:pt x="f53" y="f54"/>
                      <a:pt x="f55" y="f56"/>
                    </a:cubicBezTo>
                    <a:cubicBezTo>
                      <a:pt x="f57" y="f27"/>
                      <a:pt x="f58" y="f7"/>
                      <a:pt x="f28" y="f59"/>
                    </a:cubicBezTo>
                    <a:lnTo>
                      <a:pt x="f60" y="f61"/>
                    </a:lnTo>
                    <a:cubicBezTo>
                      <a:pt x="f60" y="f62"/>
                      <a:pt x="f46" y="f63"/>
                      <a:pt x="f46" y="f64"/>
                    </a:cubicBezTo>
                    <a:lnTo>
                      <a:pt x="f46" y="f65"/>
                    </a:lnTo>
                    <a:cubicBezTo>
                      <a:pt x="f46" y="f66"/>
                      <a:pt x="f67" y="f68"/>
                      <a:pt x="f69" y="f68"/>
                    </a:cubicBezTo>
                    <a:cubicBezTo>
                      <a:pt x="f70" y="f68"/>
                      <a:pt x="f71" y="f66"/>
                      <a:pt x="f71" y="f65"/>
                    </a:cubicBezTo>
                    <a:lnTo>
                      <a:pt x="f71" y="f64"/>
                    </a:lnTo>
                    <a:cubicBezTo>
                      <a:pt x="f71" y="f63"/>
                      <a:pt x="f72" y="f62"/>
                      <a:pt x="f72" y="f61"/>
                    </a:cubicBezTo>
                    <a:lnTo>
                      <a:pt x="f73" y="f59"/>
                    </a:lnTo>
                    <a:cubicBezTo>
                      <a:pt x="f74" y="f75"/>
                      <a:pt x="f76" y="f74"/>
                      <a:pt x="f77" y="f78"/>
                    </a:cubicBezTo>
                    <a:cubicBezTo>
                      <a:pt x="f79" y="f29"/>
                      <a:pt x="f72" y="f50"/>
                      <a:pt x="f80" y="f33"/>
                    </a:cubicBezTo>
                    <a:lnTo>
                      <a:pt x="f80" y="f81"/>
                    </a:lnTo>
                    <a:lnTo>
                      <a:pt x="f82" y="f81"/>
                    </a:lnTo>
                    <a:lnTo>
                      <a:pt x="f82" y="f33"/>
                    </a:lnTo>
                    <a:cubicBezTo>
                      <a:pt x="f83" y="f48"/>
                      <a:pt x="f84" y="f29"/>
                      <a:pt x="f85" y="f78"/>
                    </a:cubicBezTo>
                    <a:cubicBezTo>
                      <a:pt x="f86" y="f87"/>
                      <a:pt x="f88" y="f7"/>
                      <a:pt x="f89" y="f59"/>
                    </a:cubicBezTo>
                    <a:lnTo>
                      <a:pt x="f83" y="f61"/>
                    </a:lnTo>
                    <a:cubicBezTo>
                      <a:pt x="f83" y="f62"/>
                      <a:pt x="f90" y="f63"/>
                      <a:pt x="f90" y="f64"/>
                    </a:cubicBezTo>
                    <a:lnTo>
                      <a:pt x="f90" y="f65"/>
                    </a:lnTo>
                    <a:cubicBezTo>
                      <a:pt x="f90" y="f66"/>
                      <a:pt x="f91" y="f68"/>
                      <a:pt x="f92" y="f68"/>
                    </a:cubicBezTo>
                    <a:cubicBezTo>
                      <a:pt x="f93" y="f68"/>
                      <a:pt x="f94" y="f66"/>
                      <a:pt x="f94" y="f65"/>
                    </a:cubicBezTo>
                    <a:lnTo>
                      <a:pt x="f94" y="f64"/>
                    </a:lnTo>
                    <a:cubicBezTo>
                      <a:pt x="f94" y="f63"/>
                      <a:pt x="f95" y="f62"/>
                      <a:pt x="f95" y="f61"/>
                    </a:cubicBezTo>
                    <a:lnTo>
                      <a:pt x="f96" y="f59"/>
                    </a:lnTo>
                    <a:cubicBezTo>
                      <a:pt x="f96" y="f75"/>
                      <a:pt x="f97" y="f74"/>
                      <a:pt x="f98" y="f56"/>
                    </a:cubicBezTo>
                    <a:cubicBezTo>
                      <a:pt x="f99" y="f29"/>
                      <a:pt x="f100" y="f101"/>
                      <a:pt x="f102" y="f50"/>
                    </a:cubicBezTo>
                    <a:cubicBezTo>
                      <a:pt x="f103" y="f104"/>
                      <a:pt x="f105" y="f30"/>
                      <a:pt x="f103" y="f33"/>
                    </a:cubicBezTo>
                    <a:cubicBezTo>
                      <a:pt x="f106" y="f45"/>
                      <a:pt x="f107" y="f41"/>
                      <a:pt x="f108" y="f41"/>
                    </a:cubicBezTo>
                    <a:cubicBezTo>
                      <a:pt x="f109" y="f41"/>
                      <a:pt x="f110" y="f39"/>
                      <a:pt x="f111" y="f22"/>
                    </a:cubicBezTo>
                    <a:cubicBezTo>
                      <a:pt x="f112" y="f36"/>
                      <a:pt x="f113" y="f24"/>
                      <a:pt x="f97" y="f33"/>
                    </a:cubicBezTo>
                    <a:cubicBezTo>
                      <a:pt x="f114" y="f32"/>
                      <a:pt x="f115" y="f20"/>
                      <a:pt x="f116" y="f20"/>
                    </a:cubicBezTo>
                    <a:cubicBezTo>
                      <a:pt x="f117" y="f20"/>
                      <a:pt x="f86" y="f32"/>
                      <a:pt x="f118" y="f26"/>
                    </a:cubicBezTo>
                    <a:cubicBezTo>
                      <a:pt x="f119" y="f24"/>
                      <a:pt x="f120" y="f22"/>
                      <a:pt x="f121" y="f20"/>
                    </a:cubicBezTo>
                    <a:lnTo>
                      <a:pt x="f122" y="f18"/>
                    </a:lnTo>
                    <a:lnTo>
                      <a:pt x="f122" y="f17"/>
                    </a:lnTo>
                    <a:cubicBezTo>
                      <a:pt x="f122" y="f123"/>
                      <a:pt x="f124" y="f2"/>
                      <a:pt x="f1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5" name="Google Shape;10242;p74">
                <a:extLst>
                  <a:ext uri="{FF2B5EF4-FFF2-40B4-BE49-F238E27FC236}">
                    <a16:creationId xmlns:a16="http://schemas.microsoft.com/office/drawing/2014/main" id="{4406FCA2-EB2D-296E-3AE1-E2BEEF20CF01}"/>
                  </a:ext>
                </a:extLst>
              </p:cNvPr>
              <p:cNvSpPr/>
              <p:nvPr/>
            </p:nvSpPr>
            <p:spPr>
              <a:xfrm>
                <a:off x="7074383" y="5047835"/>
                <a:ext cx="256169" cy="60130"/>
              </a:xfrm>
              <a:custGeom>
                <a:avLst/>
                <a:gdLst>
                  <a:gd name="f0" fmla="val w"/>
                  <a:gd name="f1" fmla="val h"/>
                  <a:gd name="f2" fmla="val 0"/>
                  <a:gd name="f3" fmla="val 6302"/>
                  <a:gd name="f4" fmla="val 1388"/>
                  <a:gd name="f5" fmla="val 693"/>
                  <a:gd name="f6" fmla="val 1"/>
                  <a:gd name="f7" fmla="val 315"/>
                  <a:gd name="f8" fmla="val 316"/>
                  <a:gd name="f9" fmla="val 694"/>
                  <a:gd name="f10" fmla="val 1040"/>
                  <a:gd name="f11" fmla="val 1261"/>
                  <a:gd name="f12" fmla="val 158"/>
                  <a:gd name="f13" fmla="val 1387"/>
                  <a:gd name="f14" fmla="val 347"/>
                  <a:gd name="f15" fmla="val 5955"/>
                  <a:gd name="f16" fmla="val 6144"/>
                  <a:gd name="f17" fmla="val 1356"/>
                  <a:gd name="f18" fmla="val 6301"/>
                  <a:gd name="f19" fmla="val 1198"/>
                  <a:gd name="f20" fmla="val 5986"/>
                  <a:gd name="f21" fmla="val 5577"/>
                  <a:gd name="f22" fmla="*/ f0 1 6302"/>
                  <a:gd name="f23" fmla="*/ f1 1 1388"/>
                  <a:gd name="f24" fmla="+- f4 0 f2"/>
                  <a:gd name="f25" fmla="+- f3 0 f2"/>
                  <a:gd name="f26" fmla="*/ f25 1 6302"/>
                  <a:gd name="f27" fmla="*/ f24 1 1388"/>
                  <a:gd name="f28" fmla="*/ f2 1 f26"/>
                  <a:gd name="f29" fmla="*/ f3 1 f26"/>
                  <a:gd name="f30" fmla="*/ f2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6302" h="1388">
                    <a:moveTo>
                      <a:pt x="f5" y="f6"/>
                    </a:moveTo>
                    <a:cubicBezTo>
                      <a:pt x="f7" y="f6"/>
                      <a:pt x="f2" y="f8"/>
                      <a:pt x="f2" y="f9"/>
                    </a:cubicBezTo>
                    <a:lnTo>
                      <a:pt x="f2" y="f10"/>
                    </a:lnTo>
                    <a:cubicBezTo>
                      <a:pt x="f2" y="f11"/>
                      <a:pt x="f12" y="f13"/>
                      <a:pt x="f14" y="f13"/>
                    </a:cubicBezTo>
                    <a:lnTo>
                      <a:pt x="f15" y="f13"/>
                    </a:lnTo>
                    <a:cubicBezTo>
                      <a:pt x="f16" y="f17"/>
                      <a:pt x="f18" y="f19"/>
                      <a:pt x="f18" y="f10"/>
                    </a:cubicBezTo>
                    <a:lnTo>
                      <a:pt x="f18" y="f9"/>
                    </a:lnTo>
                    <a:cubicBezTo>
                      <a:pt x="f18" y="f8"/>
                      <a:pt x="f20" y="f6"/>
                      <a:pt x="f21"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76" name="Google Shape;10303;p74">
              <a:extLst>
                <a:ext uri="{FF2B5EF4-FFF2-40B4-BE49-F238E27FC236}">
                  <a16:creationId xmlns:a16="http://schemas.microsoft.com/office/drawing/2014/main" id="{B746740B-0A46-E212-28F0-9AD48DA07A82}"/>
                </a:ext>
              </a:extLst>
            </p:cNvPr>
            <p:cNvGrpSpPr/>
            <p:nvPr/>
          </p:nvGrpSpPr>
          <p:grpSpPr>
            <a:xfrm>
              <a:off x="7899455" y="4585633"/>
              <a:ext cx="480298" cy="511854"/>
              <a:chOff x="7899455" y="4585633"/>
              <a:chExt cx="480298" cy="511854"/>
            </a:xfrm>
          </p:grpSpPr>
          <p:sp>
            <p:nvSpPr>
              <p:cNvPr id="77" name="Google Shape;10304;p74">
                <a:extLst>
                  <a:ext uri="{FF2B5EF4-FFF2-40B4-BE49-F238E27FC236}">
                    <a16:creationId xmlns:a16="http://schemas.microsoft.com/office/drawing/2014/main" id="{D179B193-F906-7380-CDF7-12F3AA36C0B1}"/>
                  </a:ext>
                </a:extLst>
              </p:cNvPr>
              <p:cNvSpPr/>
              <p:nvPr/>
            </p:nvSpPr>
            <p:spPr>
              <a:xfrm>
                <a:off x="7982702" y="4735741"/>
                <a:ext cx="28209" cy="150199"/>
              </a:xfrm>
              <a:custGeom>
                <a:avLst/>
                <a:gdLst>
                  <a:gd name="f0" fmla="val w"/>
                  <a:gd name="f1" fmla="val h"/>
                  <a:gd name="f2" fmla="val 0"/>
                  <a:gd name="f3" fmla="val 694"/>
                  <a:gd name="f4" fmla="val 3467"/>
                  <a:gd name="f5" fmla="val 1"/>
                  <a:gd name="f6" fmla="val 3466"/>
                  <a:gd name="f7" fmla="*/ f0 1 694"/>
                  <a:gd name="f8" fmla="*/ f1 1 3467"/>
                  <a:gd name="f9" fmla="+- f4 0 f2"/>
                  <a:gd name="f10" fmla="+- f3 0 f2"/>
                  <a:gd name="f11" fmla="*/ f10 1 694"/>
                  <a:gd name="f12" fmla="*/ f9 1 3467"/>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694" h="3467">
                    <a:moveTo>
                      <a:pt x="f2" y="f5"/>
                    </a:moveTo>
                    <a:lnTo>
                      <a:pt x="f2" y="f6"/>
                    </a:lnTo>
                    <a:lnTo>
                      <a:pt x="f3" y="f6"/>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8" name="Google Shape;10305;p74">
                <a:extLst>
                  <a:ext uri="{FF2B5EF4-FFF2-40B4-BE49-F238E27FC236}">
                    <a16:creationId xmlns:a16="http://schemas.microsoft.com/office/drawing/2014/main" id="{BC655C00-06D1-5403-CD88-C2A6AEF9BC4F}"/>
                  </a:ext>
                </a:extLst>
              </p:cNvPr>
              <p:cNvSpPr/>
              <p:nvPr/>
            </p:nvSpPr>
            <p:spPr>
              <a:xfrm>
                <a:off x="8266998" y="4735741"/>
                <a:ext cx="29507" cy="150199"/>
              </a:xfrm>
              <a:custGeom>
                <a:avLst/>
                <a:gdLst>
                  <a:gd name="f0" fmla="val w"/>
                  <a:gd name="f1" fmla="val h"/>
                  <a:gd name="f2" fmla="val 0"/>
                  <a:gd name="f3" fmla="val 726"/>
                  <a:gd name="f4" fmla="val 3467"/>
                  <a:gd name="f5" fmla="val 1"/>
                  <a:gd name="f6" fmla="val 3466"/>
                  <a:gd name="f7" fmla="val 725"/>
                  <a:gd name="f8" fmla="*/ f0 1 726"/>
                  <a:gd name="f9" fmla="*/ f1 1 3467"/>
                  <a:gd name="f10" fmla="+- f4 0 f2"/>
                  <a:gd name="f11" fmla="+- f3 0 f2"/>
                  <a:gd name="f12" fmla="*/ f11 1 726"/>
                  <a:gd name="f13" fmla="*/ f10 1 3467"/>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726" h="3467">
                    <a:moveTo>
                      <a:pt x="f5" y="f5"/>
                    </a:moveTo>
                    <a:lnTo>
                      <a:pt x="f5" y="f6"/>
                    </a:lnTo>
                    <a:lnTo>
                      <a:pt x="f7" y="f6"/>
                    </a:lnTo>
                    <a:lnTo>
                      <a:pt x="f7"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9" name="Google Shape;10306;p74">
                <a:extLst>
                  <a:ext uri="{FF2B5EF4-FFF2-40B4-BE49-F238E27FC236}">
                    <a16:creationId xmlns:a16="http://schemas.microsoft.com/office/drawing/2014/main" id="{7D7EFE72-2397-21FD-D1E1-F92BC2CD3832}"/>
                  </a:ext>
                </a:extLst>
              </p:cNvPr>
              <p:cNvSpPr/>
              <p:nvPr/>
            </p:nvSpPr>
            <p:spPr>
              <a:xfrm>
                <a:off x="7982702" y="4915924"/>
                <a:ext cx="28209" cy="180219"/>
              </a:xfrm>
              <a:custGeom>
                <a:avLst/>
                <a:gdLst>
                  <a:gd name="f0" fmla="val w"/>
                  <a:gd name="f1" fmla="val h"/>
                  <a:gd name="f2" fmla="val 0"/>
                  <a:gd name="f3" fmla="val 694"/>
                  <a:gd name="f4" fmla="val 4160"/>
                  <a:gd name="f5" fmla="val 4159"/>
                  <a:gd name="f6" fmla="*/ f0 1 694"/>
                  <a:gd name="f7" fmla="*/ f1 1 4160"/>
                  <a:gd name="f8" fmla="+- f4 0 f2"/>
                  <a:gd name="f9" fmla="+- f3 0 f2"/>
                  <a:gd name="f10" fmla="*/ f9 1 694"/>
                  <a:gd name="f11" fmla="*/ f8 1 4160"/>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694" h="4160">
                    <a:moveTo>
                      <a:pt x="f2" y="f2"/>
                    </a:moveTo>
                    <a:lnTo>
                      <a:pt x="f2" y="f5"/>
                    </a:lnTo>
                    <a:lnTo>
                      <a:pt x="f3" y="f5"/>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0" name="Google Shape;10307;p74">
                <a:extLst>
                  <a:ext uri="{FF2B5EF4-FFF2-40B4-BE49-F238E27FC236}">
                    <a16:creationId xmlns:a16="http://schemas.microsoft.com/office/drawing/2014/main" id="{AAA8C04D-258F-3954-01AE-51D86E1D88BA}"/>
                  </a:ext>
                </a:extLst>
              </p:cNvPr>
              <p:cNvSpPr/>
              <p:nvPr/>
            </p:nvSpPr>
            <p:spPr>
              <a:xfrm>
                <a:off x="8266998" y="4915924"/>
                <a:ext cx="29507" cy="180219"/>
              </a:xfrm>
              <a:custGeom>
                <a:avLst/>
                <a:gdLst>
                  <a:gd name="f0" fmla="val w"/>
                  <a:gd name="f1" fmla="val h"/>
                  <a:gd name="f2" fmla="val 0"/>
                  <a:gd name="f3" fmla="val 726"/>
                  <a:gd name="f4" fmla="val 4160"/>
                  <a:gd name="f5" fmla="val 1"/>
                  <a:gd name="f6" fmla="val 4159"/>
                  <a:gd name="f7" fmla="val 725"/>
                  <a:gd name="f8" fmla="*/ f0 1 726"/>
                  <a:gd name="f9" fmla="*/ f1 1 4160"/>
                  <a:gd name="f10" fmla="+- f4 0 f2"/>
                  <a:gd name="f11" fmla="+- f3 0 f2"/>
                  <a:gd name="f12" fmla="*/ f11 1 726"/>
                  <a:gd name="f13" fmla="*/ f10 1 4160"/>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726" h="4160">
                    <a:moveTo>
                      <a:pt x="f5" y="f2"/>
                    </a:moveTo>
                    <a:lnTo>
                      <a:pt x="f5" y="f6"/>
                    </a:lnTo>
                    <a:lnTo>
                      <a:pt x="f7" y="f6"/>
                    </a:lnTo>
                    <a:lnTo>
                      <a:pt x="f7"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1" name="Google Shape;10308;p74">
                <a:extLst>
                  <a:ext uri="{FF2B5EF4-FFF2-40B4-BE49-F238E27FC236}">
                    <a16:creationId xmlns:a16="http://schemas.microsoft.com/office/drawing/2014/main" id="{3EA5C2B0-678E-A10A-ACE6-B2873C51CA9E}"/>
                  </a:ext>
                </a:extLst>
              </p:cNvPr>
              <p:cNvSpPr/>
              <p:nvPr/>
            </p:nvSpPr>
            <p:spPr>
              <a:xfrm>
                <a:off x="7899455" y="4735741"/>
                <a:ext cx="56381" cy="150199"/>
              </a:xfrm>
              <a:custGeom>
                <a:avLst/>
                <a:gdLst>
                  <a:gd name="f0" fmla="val w"/>
                  <a:gd name="f1" fmla="val h"/>
                  <a:gd name="f2" fmla="val 0"/>
                  <a:gd name="f3" fmla="val 1387"/>
                  <a:gd name="f4" fmla="val 3467"/>
                  <a:gd name="f5" fmla="val 1009"/>
                  <a:gd name="f6" fmla="val 1"/>
                  <a:gd name="f7" fmla="val 442"/>
                  <a:gd name="f8" fmla="val 2049"/>
                  <a:gd name="f9" fmla="val 2427"/>
                  <a:gd name="f10" fmla="val 158"/>
                  <a:gd name="f11" fmla="val 2773"/>
                  <a:gd name="f12" fmla="val 3025"/>
                  <a:gd name="f13" fmla="val 662"/>
                  <a:gd name="f14" fmla="val 3340"/>
                  <a:gd name="f15" fmla="val 3466"/>
                  <a:gd name="f16" fmla="*/ f0 1 1387"/>
                  <a:gd name="f17" fmla="*/ f1 1 3467"/>
                  <a:gd name="f18" fmla="+- f4 0 f2"/>
                  <a:gd name="f19" fmla="+- f3 0 f2"/>
                  <a:gd name="f20" fmla="*/ f19 1 1387"/>
                  <a:gd name="f21" fmla="*/ f18 1 3467"/>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1387" h="3467">
                    <a:moveTo>
                      <a:pt x="f5" y="f6"/>
                    </a:moveTo>
                    <a:cubicBezTo>
                      <a:pt x="f7" y="f6"/>
                      <a:pt x="f6" y="f7"/>
                      <a:pt x="f6" y="f5"/>
                    </a:cubicBezTo>
                    <a:lnTo>
                      <a:pt x="f6" y="f8"/>
                    </a:lnTo>
                    <a:cubicBezTo>
                      <a:pt x="f6" y="f9"/>
                      <a:pt x="f10" y="f11"/>
                      <a:pt x="f7" y="f12"/>
                    </a:cubicBezTo>
                    <a:cubicBezTo>
                      <a:pt x="f13" y="f14"/>
                      <a:pt x="f5" y="f15"/>
                      <a:pt x="f3" y="f15"/>
                    </a:cubicBezTo>
                    <a:lnTo>
                      <a:pt x="f3"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2" name="Google Shape;10309;p74">
                <a:extLst>
                  <a:ext uri="{FF2B5EF4-FFF2-40B4-BE49-F238E27FC236}">
                    <a16:creationId xmlns:a16="http://schemas.microsoft.com/office/drawing/2014/main" id="{07D85CCC-116F-35B3-210C-2CF4D844FC24}"/>
                  </a:ext>
                </a:extLst>
              </p:cNvPr>
              <p:cNvSpPr/>
              <p:nvPr/>
            </p:nvSpPr>
            <p:spPr>
              <a:xfrm>
                <a:off x="8040337" y="4735741"/>
                <a:ext cx="198525" cy="150199"/>
              </a:xfrm>
              <a:custGeom>
                <a:avLst/>
                <a:gdLst>
                  <a:gd name="f0" fmla="val w"/>
                  <a:gd name="f1" fmla="val h"/>
                  <a:gd name="f2" fmla="val 0"/>
                  <a:gd name="f3" fmla="val 4884"/>
                  <a:gd name="f4" fmla="val 3467"/>
                  <a:gd name="f5" fmla="val 1"/>
                  <a:gd name="f6" fmla="val 3466"/>
                  <a:gd name="f7" fmla="val 4883"/>
                  <a:gd name="f8" fmla="*/ f0 1 4884"/>
                  <a:gd name="f9" fmla="*/ f1 1 3467"/>
                  <a:gd name="f10" fmla="+- f4 0 f2"/>
                  <a:gd name="f11" fmla="+- f3 0 f2"/>
                  <a:gd name="f12" fmla="*/ f11 1 4884"/>
                  <a:gd name="f13" fmla="*/ f10 1 3467"/>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4884" h="3467">
                    <a:moveTo>
                      <a:pt x="f2" y="f5"/>
                    </a:moveTo>
                    <a:lnTo>
                      <a:pt x="f2" y="f6"/>
                    </a:lnTo>
                    <a:lnTo>
                      <a:pt x="f7" y="f6"/>
                    </a:lnTo>
                    <a:lnTo>
                      <a:pt x="f7"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3" name="Google Shape;10310;p74">
                <a:extLst>
                  <a:ext uri="{FF2B5EF4-FFF2-40B4-BE49-F238E27FC236}">
                    <a16:creationId xmlns:a16="http://schemas.microsoft.com/office/drawing/2014/main" id="{A4705AEF-267A-882F-FF70-16BB0F0DC89B}"/>
                  </a:ext>
                </a:extLst>
              </p:cNvPr>
              <p:cNvSpPr/>
              <p:nvPr/>
            </p:nvSpPr>
            <p:spPr>
              <a:xfrm>
                <a:off x="8323335" y="4894088"/>
                <a:ext cx="56418" cy="203399"/>
              </a:xfrm>
              <a:custGeom>
                <a:avLst/>
                <a:gdLst>
                  <a:gd name="f0" fmla="val w"/>
                  <a:gd name="f1" fmla="val h"/>
                  <a:gd name="f2" fmla="val 0"/>
                  <a:gd name="f3" fmla="val 1388"/>
                  <a:gd name="f4" fmla="val 4695"/>
                  <a:gd name="f5" fmla="val 1387"/>
                  <a:gd name="f6" fmla="val 977"/>
                  <a:gd name="f7" fmla="val 315"/>
                  <a:gd name="f8" fmla="val 505"/>
                  <a:gd name="f9" fmla="val 504"/>
                  <a:gd name="f10" fmla="val 1"/>
                  <a:gd name="f11" fmla="val 347"/>
                  <a:gd name="f12" fmla="val 946"/>
                  <a:gd name="f13" fmla="val 4222"/>
                  <a:gd name="f14" fmla="val 3655"/>
                  <a:gd name="f15" fmla="*/ f0 1 1388"/>
                  <a:gd name="f16" fmla="*/ f1 1 4695"/>
                  <a:gd name="f17" fmla="+- f4 0 f2"/>
                  <a:gd name="f18" fmla="+- f3 0 f2"/>
                  <a:gd name="f19" fmla="*/ f18 1 1388"/>
                  <a:gd name="f20" fmla="*/ f17 1 4695"/>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1388" h="4695">
                    <a:moveTo>
                      <a:pt x="f5" y="f2"/>
                    </a:moveTo>
                    <a:cubicBezTo>
                      <a:pt x="f6" y="f7"/>
                      <a:pt x="f8" y="f9"/>
                      <a:pt x="f10" y="f9"/>
                    </a:cubicBezTo>
                    <a:lnTo>
                      <a:pt x="f10" y="f4"/>
                    </a:lnTo>
                    <a:lnTo>
                      <a:pt x="f11" y="f4"/>
                    </a:lnTo>
                    <a:cubicBezTo>
                      <a:pt x="f12" y="f4"/>
                      <a:pt x="f5" y="f13"/>
                      <a:pt x="f5" y="f14"/>
                    </a:cubicBez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4" name="Google Shape;10311;p74">
                <a:extLst>
                  <a:ext uri="{FF2B5EF4-FFF2-40B4-BE49-F238E27FC236}">
                    <a16:creationId xmlns:a16="http://schemas.microsoft.com/office/drawing/2014/main" id="{0ECC60BD-D9D3-89E5-BF6E-4672617DFB90}"/>
                  </a:ext>
                </a:extLst>
              </p:cNvPr>
              <p:cNvSpPr/>
              <p:nvPr/>
            </p:nvSpPr>
            <p:spPr>
              <a:xfrm>
                <a:off x="7899455" y="4894088"/>
                <a:ext cx="56381" cy="202054"/>
              </a:xfrm>
              <a:custGeom>
                <a:avLst/>
                <a:gdLst>
                  <a:gd name="f0" fmla="val w"/>
                  <a:gd name="f1" fmla="val h"/>
                  <a:gd name="f2" fmla="val 0"/>
                  <a:gd name="f3" fmla="val 1387"/>
                  <a:gd name="f4" fmla="val 4664"/>
                  <a:gd name="f5" fmla="val 1"/>
                  <a:gd name="f6" fmla="val 3655"/>
                  <a:gd name="f7" fmla="val 4222"/>
                  <a:gd name="f8" fmla="val 442"/>
                  <a:gd name="f9" fmla="val 4663"/>
                  <a:gd name="f10" fmla="val 1009"/>
                  <a:gd name="f11" fmla="val 504"/>
                  <a:gd name="f12" fmla="val 851"/>
                  <a:gd name="f13" fmla="val 379"/>
                  <a:gd name="f14" fmla="val 315"/>
                  <a:gd name="f15" fmla="*/ f0 1 1387"/>
                  <a:gd name="f16" fmla="*/ f1 1 4664"/>
                  <a:gd name="f17" fmla="+- f4 0 f2"/>
                  <a:gd name="f18" fmla="+- f3 0 f2"/>
                  <a:gd name="f19" fmla="*/ f18 1 1387"/>
                  <a:gd name="f20" fmla="*/ f17 1 4664"/>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1387" h="4664">
                    <a:moveTo>
                      <a:pt x="f5" y="f2"/>
                    </a:moveTo>
                    <a:lnTo>
                      <a:pt x="f5" y="f6"/>
                    </a:lnTo>
                    <a:cubicBezTo>
                      <a:pt x="f5" y="f7"/>
                      <a:pt x="f8" y="f9"/>
                      <a:pt x="f10" y="f9"/>
                    </a:cubicBezTo>
                    <a:lnTo>
                      <a:pt x="f3" y="f9"/>
                    </a:lnTo>
                    <a:lnTo>
                      <a:pt x="f3" y="f11"/>
                    </a:lnTo>
                    <a:cubicBezTo>
                      <a:pt x="f12" y="f11"/>
                      <a:pt x="f13" y="f14"/>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5" name="Google Shape;10312;p74">
                <a:extLst>
                  <a:ext uri="{FF2B5EF4-FFF2-40B4-BE49-F238E27FC236}">
                    <a16:creationId xmlns:a16="http://schemas.microsoft.com/office/drawing/2014/main" id="{C5895A55-EB9C-5EA1-30B1-917E0A998357}"/>
                  </a:ext>
                </a:extLst>
              </p:cNvPr>
              <p:cNvSpPr/>
              <p:nvPr/>
            </p:nvSpPr>
            <p:spPr>
              <a:xfrm>
                <a:off x="8124846" y="4915924"/>
                <a:ext cx="28209" cy="31455"/>
              </a:xfrm>
              <a:custGeom>
                <a:avLst/>
                <a:gdLst>
                  <a:gd name="f0" fmla="val w"/>
                  <a:gd name="f1" fmla="val h"/>
                  <a:gd name="f2" fmla="val 0"/>
                  <a:gd name="f3" fmla="val 694"/>
                  <a:gd name="f4" fmla="val 726"/>
                  <a:gd name="f5" fmla="val 1"/>
                  <a:gd name="f6" fmla="val 347"/>
                  <a:gd name="f7" fmla="val 568"/>
                  <a:gd name="f8" fmla="val 158"/>
                  <a:gd name="f9" fmla="val 725"/>
                  <a:gd name="f10" fmla="*/ f0 1 694"/>
                  <a:gd name="f11" fmla="*/ f1 1 726"/>
                  <a:gd name="f12" fmla="+- f4 0 f2"/>
                  <a:gd name="f13" fmla="+- f3 0 f2"/>
                  <a:gd name="f14" fmla="*/ f13 1 694"/>
                  <a:gd name="f15" fmla="*/ f12 1 726"/>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694" h="726">
                    <a:moveTo>
                      <a:pt x="f5" y="f2"/>
                    </a:moveTo>
                    <a:lnTo>
                      <a:pt x="f5" y="f6"/>
                    </a:lnTo>
                    <a:cubicBezTo>
                      <a:pt x="f5" y="f7"/>
                      <a:pt x="f8" y="f9"/>
                      <a:pt x="f6" y="f9"/>
                    </a:cubicBezTo>
                    <a:cubicBezTo>
                      <a:pt x="f7" y="f9"/>
                      <a:pt x="f3" y="f7"/>
                      <a:pt x="f3" y="f6"/>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6" name="Google Shape;10313;p74">
                <a:extLst>
                  <a:ext uri="{FF2B5EF4-FFF2-40B4-BE49-F238E27FC236}">
                    <a16:creationId xmlns:a16="http://schemas.microsoft.com/office/drawing/2014/main" id="{248E5BA7-0523-700D-0324-A3F416E0CA4C}"/>
                  </a:ext>
                </a:extLst>
              </p:cNvPr>
              <p:cNvSpPr/>
              <p:nvPr/>
            </p:nvSpPr>
            <p:spPr>
              <a:xfrm>
                <a:off x="8323335" y="4735741"/>
                <a:ext cx="56418" cy="150199"/>
              </a:xfrm>
              <a:custGeom>
                <a:avLst/>
                <a:gdLst>
                  <a:gd name="f0" fmla="val w"/>
                  <a:gd name="f1" fmla="val h"/>
                  <a:gd name="f2" fmla="val 0"/>
                  <a:gd name="f3" fmla="val 1388"/>
                  <a:gd name="f4" fmla="val 3467"/>
                  <a:gd name="f5" fmla="val 1"/>
                  <a:gd name="f6" fmla="val 3466"/>
                  <a:gd name="f7" fmla="val 347"/>
                  <a:gd name="f8" fmla="val 662"/>
                  <a:gd name="f9" fmla="val 3340"/>
                  <a:gd name="f10" fmla="val 946"/>
                  <a:gd name="f11" fmla="val 3088"/>
                  <a:gd name="f12" fmla="val 1229"/>
                  <a:gd name="f13" fmla="val 2836"/>
                  <a:gd name="f14" fmla="val 1387"/>
                  <a:gd name="f15" fmla="val 2458"/>
                  <a:gd name="f16" fmla="val 2080"/>
                  <a:gd name="f17" fmla="val 1040"/>
                  <a:gd name="f18" fmla="val 442"/>
                  <a:gd name="f19" fmla="val 914"/>
                  <a:gd name="f20" fmla="*/ f0 1 1388"/>
                  <a:gd name="f21" fmla="*/ f1 1 3467"/>
                  <a:gd name="f22" fmla="+- f4 0 f2"/>
                  <a:gd name="f23" fmla="+- f3 0 f2"/>
                  <a:gd name="f24" fmla="*/ f23 1 1388"/>
                  <a:gd name="f25" fmla="*/ f22 1 3467"/>
                  <a:gd name="f26" fmla="*/ f2 1 f24"/>
                  <a:gd name="f27" fmla="*/ f3 1 f24"/>
                  <a:gd name="f28" fmla="*/ f2 1 f25"/>
                  <a:gd name="f29" fmla="*/ f4 1 f25"/>
                  <a:gd name="f30" fmla="*/ f26 f20 1"/>
                  <a:gd name="f31" fmla="*/ f27 f20 1"/>
                  <a:gd name="f32" fmla="*/ f29 f21 1"/>
                  <a:gd name="f33" fmla="*/ f28 f21 1"/>
                </a:gdLst>
                <a:ahLst/>
                <a:cxnLst>
                  <a:cxn ang="3cd4">
                    <a:pos x="hc" y="t"/>
                  </a:cxn>
                  <a:cxn ang="0">
                    <a:pos x="r" y="vc"/>
                  </a:cxn>
                  <a:cxn ang="cd4">
                    <a:pos x="hc" y="b"/>
                  </a:cxn>
                  <a:cxn ang="cd2">
                    <a:pos x="l" y="vc"/>
                  </a:cxn>
                </a:cxnLst>
                <a:rect l="f30" t="f33" r="f31" b="f32"/>
                <a:pathLst>
                  <a:path w="1388" h="3467">
                    <a:moveTo>
                      <a:pt x="f5" y="f5"/>
                    </a:moveTo>
                    <a:lnTo>
                      <a:pt x="f5" y="f6"/>
                    </a:lnTo>
                    <a:cubicBezTo>
                      <a:pt x="f7" y="f6"/>
                      <a:pt x="f8" y="f9"/>
                      <a:pt x="f10" y="f11"/>
                    </a:cubicBezTo>
                    <a:cubicBezTo>
                      <a:pt x="f12" y="f13"/>
                      <a:pt x="f14" y="f15"/>
                      <a:pt x="f14" y="f16"/>
                    </a:cubicBezTo>
                    <a:lnTo>
                      <a:pt x="f14" y="f17"/>
                    </a:lnTo>
                    <a:cubicBezTo>
                      <a:pt x="f14" y="f18"/>
                      <a:pt x="f19" y="f5"/>
                      <a:pt x="f7"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7" name="Google Shape;10314;p74">
                <a:extLst>
                  <a:ext uri="{FF2B5EF4-FFF2-40B4-BE49-F238E27FC236}">
                    <a16:creationId xmlns:a16="http://schemas.microsoft.com/office/drawing/2014/main" id="{E4E19746-62F9-AF0A-9134-F69A7D13AF53}"/>
                  </a:ext>
                </a:extLst>
              </p:cNvPr>
              <p:cNvSpPr/>
              <p:nvPr/>
            </p:nvSpPr>
            <p:spPr>
              <a:xfrm>
                <a:off x="8040337" y="4915924"/>
                <a:ext cx="198525" cy="180219"/>
              </a:xfrm>
              <a:custGeom>
                <a:avLst/>
                <a:gdLst>
                  <a:gd name="f0" fmla="val w"/>
                  <a:gd name="f1" fmla="val h"/>
                  <a:gd name="f2" fmla="val 0"/>
                  <a:gd name="f3" fmla="val 4884"/>
                  <a:gd name="f4" fmla="val 4160"/>
                  <a:gd name="f5" fmla="val 4159"/>
                  <a:gd name="f6" fmla="val 4883"/>
                  <a:gd name="f7" fmla="val 3466"/>
                  <a:gd name="f8" fmla="val 347"/>
                  <a:gd name="f9" fmla="val 946"/>
                  <a:gd name="f10" fmla="val 2993"/>
                  <a:gd name="f11" fmla="val 1387"/>
                  <a:gd name="f12" fmla="val 2426"/>
                  <a:gd name="f13" fmla="val 1827"/>
                  <a:gd name="f14" fmla="val 1418"/>
                  <a:gd name="f15" fmla="val 914"/>
                  <a:gd name="f16" fmla="*/ f0 1 4884"/>
                  <a:gd name="f17" fmla="*/ f1 1 4160"/>
                  <a:gd name="f18" fmla="+- f4 0 f2"/>
                  <a:gd name="f19" fmla="+- f3 0 f2"/>
                  <a:gd name="f20" fmla="*/ f19 1 4884"/>
                  <a:gd name="f21" fmla="*/ f18 1 4160"/>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4884" h="4160">
                    <a:moveTo>
                      <a:pt x="f2" y="f2"/>
                    </a:moveTo>
                    <a:lnTo>
                      <a:pt x="f2" y="f5"/>
                    </a:lnTo>
                    <a:lnTo>
                      <a:pt x="f6" y="f5"/>
                    </a:lnTo>
                    <a:lnTo>
                      <a:pt x="f6" y="f2"/>
                    </a:lnTo>
                    <a:lnTo>
                      <a:pt x="f7" y="f2"/>
                    </a:lnTo>
                    <a:lnTo>
                      <a:pt x="f7" y="f8"/>
                    </a:lnTo>
                    <a:cubicBezTo>
                      <a:pt x="f7" y="f9"/>
                      <a:pt x="f10" y="f11"/>
                      <a:pt x="f12" y="f11"/>
                    </a:cubicBezTo>
                    <a:cubicBezTo>
                      <a:pt x="f13" y="f11"/>
                      <a:pt x="f14" y="f15"/>
                      <a:pt x="f14" y="f8"/>
                    </a:cubicBezTo>
                    <a:lnTo>
                      <a:pt x="f14"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8" name="Google Shape;10315;p74">
                <a:extLst>
                  <a:ext uri="{FF2B5EF4-FFF2-40B4-BE49-F238E27FC236}">
                    <a16:creationId xmlns:a16="http://schemas.microsoft.com/office/drawing/2014/main" id="{31C4D3FC-CBD1-2287-7CDC-8575A0787617}"/>
                  </a:ext>
                </a:extLst>
              </p:cNvPr>
              <p:cNvSpPr/>
              <p:nvPr/>
            </p:nvSpPr>
            <p:spPr>
              <a:xfrm>
                <a:off x="8039039" y="4585633"/>
                <a:ext cx="198525" cy="120133"/>
              </a:xfrm>
              <a:custGeom>
                <a:avLst/>
                <a:gdLst>
                  <a:gd name="f0" fmla="val w"/>
                  <a:gd name="f1" fmla="val h"/>
                  <a:gd name="f2" fmla="val 0"/>
                  <a:gd name="f3" fmla="val 4884"/>
                  <a:gd name="f4" fmla="val 2773"/>
                  <a:gd name="f5" fmla="val 2427"/>
                  <a:gd name="f6" fmla="val 1103"/>
                  <a:gd name="f7" fmla="val 1"/>
                  <a:gd name="f8" fmla="val 2426"/>
                  <a:gd name="f9" fmla="val 1355"/>
                  <a:gd name="f10" fmla="val 1828"/>
                  <a:gd name="f11" fmla="val 1418"/>
                  <a:gd name="f12" fmla="val 2395"/>
                  <a:gd name="f13" fmla="val 2994"/>
                  <a:gd name="f14" fmla="val 3403"/>
                  <a:gd name="f15" fmla="val 1891"/>
                  <a:gd name="f16" fmla="val 3781"/>
                  <a:gd name="f17" fmla="*/ f0 1 4884"/>
                  <a:gd name="f18" fmla="*/ f1 1 2773"/>
                  <a:gd name="f19" fmla="+- f4 0 f2"/>
                  <a:gd name="f20" fmla="+- f3 0 f2"/>
                  <a:gd name="f21" fmla="*/ f20 1 4884"/>
                  <a:gd name="f22" fmla="*/ f19 1 2773"/>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4884" h="2773">
                    <a:moveTo>
                      <a:pt x="f5" y="f2"/>
                    </a:moveTo>
                    <a:cubicBezTo>
                      <a:pt x="f6" y="f2"/>
                      <a:pt x="f7" y="f6"/>
                      <a:pt x="f7" y="f8"/>
                    </a:cubicBezTo>
                    <a:lnTo>
                      <a:pt x="f7" y="f4"/>
                    </a:lnTo>
                    <a:lnTo>
                      <a:pt x="f9" y="f4"/>
                    </a:lnTo>
                    <a:lnTo>
                      <a:pt x="f9" y="f8"/>
                    </a:lnTo>
                    <a:cubicBezTo>
                      <a:pt x="f9" y="f10"/>
                      <a:pt x="f10" y="f11"/>
                      <a:pt x="f12" y="f11"/>
                    </a:cubicBezTo>
                    <a:cubicBezTo>
                      <a:pt x="f13" y="f11"/>
                      <a:pt x="f14" y="f15"/>
                      <a:pt x="f14" y="f8"/>
                    </a:cubicBezTo>
                    <a:lnTo>
                      <a:pt x="f14" y="f4"/>
                    </a:lnTo>
                    <a:lnTo>
                      <a:pt x="f3" y="f4"/>
                    </a:lnTo>
                    <a:lnTo>
                      <a:pt x="f3" y="f8"/>
                    </a:lnTo>
                    <a:cubicBezTo>
                      <a:pt x="f3" y="f6"/>
                      <a:pt x="f16"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89" name="Google Shape;10341;p74">
              <a:extLst>
                <a:ext uri="{FF2B5EF4-FFF2-40B4-BE49-F238E27FC236}">
                  <a16:creationId xmlns:a16="http://schemas.microsoft.com/office/drawing/2014/main" id="{BE3F343B-F98C-A33E-DC43-FC225CE1365E}"/>
                </a:ext>
              </a:extLst>
            </p:cNvPr>
            <p:cNvGrpSpPr/>
            <p:nvPr/>
          </p:nvGrpSpPr>
          <p:grpSpPr>
            <a:xfrm>
              <a:off x="11370262" y="3665354"/>
              <a:ext cx="346008" cy="483479"/>
              <a:chOff x="11370262" y="3665354"/>
              <a:chExt cx="346008" cy="483479"/>
            </a:xfrm>
          </p:grpSpPr>
          <p:sp>
            <p:nvSpPr>
              <p:cNvPr id="90" name="Google Shape;10342;p74">
                <a:extLst>
                  <a:ext uri="{FF2B5EF4-FFF2-40B4-BE49-F238E27FC236}">
                    <a16:creationId xmlns:a16="http://schemas.microsoft.com/office/drawing/2014/main" id="{29B6F782-F142-7882-A9C5-602C8C51BAA5}"/>
                  </a:ext>
                </a:extLst>
              </p:cNvPr>
              <p:cNvSpPr/>
              <p:nvPr/>
            </p:nvSpPr>
            <p:spPr>
              <a:xfrm>
                <a:off x="11370262" y="3665354"/>
                <a:ext cx="346008" cy="340376"/>
              </a:xfrm>
              <a:custGeom>
                <a:avLst/>
                <a:gdLst>
                  <a:gd name="f0" fmla="val w"/>
                  <a:gd name="f1" fmla="val h"/>
                  <a:gd name="f2" fmla="val 0"/>
                  <a:gd name="f3" fmla="val 9012"/>
                  <a:gd name="f4" fmla="val 8318"/>
                  <a:gd name="f5" fmla="val 4538"/>
                  <a:gd name="f6" fmla="val 1"/>
                  <a:gd name="f7" fmla="val 2112"/>
                  <a:gd name="f8" fmla="val 1985"/>
                  <a:gd name="f9" fmla="val 32"/>
                  <a:gd name="f10" fmla="val 4537"/>
                  <a:gd name="f11" fmla="val 5860"/>
                  <a:gd name="f12" fmla="val 631"/>
                  <a:gd name="f13" fmla="val 7184"/>
                  <a:gd name="f14" fmla="val 1797"/>
                  <a:gd name="f15" fmla="val 8066"/>
                  <a:gd name="f16" fmla="val 1923"/>
                  <a:gd name="f17" fmla="val 8192"/>
                  <a:gd name="f18" fmla="val 2017"/>
                  <a:gd name="f19" fmla="val 8223"/>
                  <a:gd name="f20" fmla="val 2049"/>
                  <a:gd name="f21" fmla="val 4160"/>
                  <a:gd name="f22" fmla="val 6900"/>
                  <a:gd name="f23" fmla="val 2427"/>
                  <a:gd name="f24" fmla="val 2238"/>
                  <a:gd name="f25" fmla="val 2080"/>
                  <a:gd name="f26" fmla="val 6743"/>
                  <a:gd name="f27" fmla="val 6554"/>
                  <a:gd name="f28" fmla="val 5829"/>
                  <a:gd name="f29" fmla="val 4852"/>
                  <a:gd name="f30" fmla="val 2679"/>
                  <a:gd name="f31" fmla="val 4033"/>
                  <a:gd name="f32" fmla="val 3498"/>
                  <a:gd name="f33" fmla="val 3624"/>
                  <a:gd name="f34" fmla="val 3277"/>
                  <a:gd name="f35" fmla="val 3403"/>
                  <a:gd name="f36" fmla="val 3151"/>
                  <a:gd name="f37" fmla="val 3088"/>
                  <a:gd name="f38" fmla="val 2678"/>
                  <a:gd name="f39" fmla="val 1922"/>
                  <a:gd name="f40" fmla="val 3782"/>
                  <a:gd name="f41" fmla="val 1292"/>
                  <a:gd name="f42" fmla="val 5262"/>
                  <a:gd name="f43" fmla="val 5892"/>
                  <a:gd name="f44" fmla="val 3025"/>
                  <a:gd name="f45" fmla="val 5735"/>
                  <a:gd name="f46" fmla="val 3340"/>
                  <a:gd name="f47" fmla="val 5546"/>
                  <a:gd name="f48" fmla="val 6365"/>
                  <a:gd name="f49" fmla="val 6964"/>
                  <a:gd name="f50" fmla="val 6806"/>
                  <a:gd name="f51" fmla="val 6617"/>
                  <a:gd name="f52" fmla="val 4884"/>
                  <a:gd name="f53" fmla="val 6995"/>
                  <a:gd name="f54" fmla="val 7027"/>
                  <a:gd name="f55" fmla="val 8286"/>
                  <a:gd name="f56" fmla="val 7121"/>
                  <a:gd name="f57" fmla="val 7247"/>
                  <a:gd name="f58" fmla="val 8129"/>
                  <a:gd name="f59" fmla="val 8413"/>
                  <a:gd name="f60" fmla="val 9011"/>
                  <a:gd name="f61" fmla="val 4506"/>
                  <a:gd name="f62" fmla="*/ f0 1 9012"/>
                  <a:gd name="f63" fmla="*/ f1 1 8318"/>
                  <a:gd name="f64" fmla="+- f4 0 f2"/>
                  <a:gd name="f65" fmla="+- f3 0 f2"/>
                  <a:gd name="f66" fmla="*/ f65 1 9012"/>
                  <a:gd name="f67" fmla="*/ f64 1 8318"/>
                  <a:gd name="f68" fmla="*/ f2 1 f66"/>
                  <a:gd name="f69" fmla="*/ f3 1 f66"/>
                  <a:gd name="f70" fmla="*/ f2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9012" h="8318">
                    <a:moveTo>
                      <a:pt x="f5" y="f6"/>
                    </a:moveTo>
                    <a:cubicBezTo>
                      <a:pt x="f7" y="f6"/>
                      <a:pt x="f6" y="f8"/>
                      <a:pt x="f9" y="f10"/>
                    </a:cubicBezTo>
                    <a:cubicBezTo>
                      <a:pt x="f9" y="f11"/>
                      <a:pt x="f12" y="f13"/>
                      <a:pt x="f14" y="f15"/>
                    </a:cubicBezTo>
                    <a:cubicBezTo>
                      <a:pt x="f16" y="f17"/>
                      <a:pt x="f18" y="f19"/>
                      <a:pt x="f20" y="f4"/>
                    </a:cubicBezTo>
                    <a:lnTo>
                      <a:pt x="f21" y="f4"/>
                    </a:lnTo>
                    <a:lnTo>
                      <a:pt x="f21" y="f22"/>
                    </a:lnTo>
                    <a:lnTo>
                      <a:pt x="f23" y="f22"/>
                    </a:lnTo>
                    <a:cubicBezTo>
                      <a:pt x="f24" y="f22"/>
                      <a:pt x="f25" y="f26"/>
                      <a:pt x="f25" y="f27"/>
                    </a:cubicBezTo>
                    <a:lnTo>
                      <a:pt x="f25" y="f28"/>
                    </a:lnTo>
                    <a:cubicBezTo>
                      <a:pt x="f25" y="f29"/>
                      <a:pt x="f30" y="f31"/>
                      <a:pt x="f32" y="f33"/>
                    </a:cubicBezTo>
                    <a:cubicBezTo>
                      <a:pt x="f34" y="f35"/>
                      <a:pt x="f36" y="f37"/>
                      <a:pt x="f36" y="f38"/>
                    </a:cubicBezTo>
                    <a:cubicBezTo>
                      <a:pt x="f36" y="f39"/>
                      <a:pt x="f40" y="f41"/>
                      <a:pt x="f5" y="f41"/>
                    </a:cubicBezTo>
                    <a:cubicBezTo>
                      <a:pt x="f42" y="f41"/>
                      <a:pt x="f43" y="f39"/>
                      <a:pt x="f43" y="f38"/>
                    </a:cubicBezTo>
                    <a:cubicBezTo>
                      <a:pt x="f43" y="f44"/>
                      <a:pt x="f45" y="f46"/>
                      <a:pt x="f47" y="f33"/>
                    </a:cubicBezTo>
                    <a:cubicBezTo>
                      <a:pt x="f48" y="f31"/>
                      <a:pt x="f49" y="f29"/>
                      <a:pt x="f49" y="f28"/>
                    </a:cubicBezTo>
                    <a:lnTo>
                      <a:pt x="f49" y="f27"/>
                    </a:lnTo>
                    <a:cubicBezTo>
                      <a:pt x="f49" y="f26"/>
                      <a:pt x="f50" y="f22"/>
                      <a:pt x="f51" y="f22"/>
                    </a:cubicBezTo>
                    <a:lnTo>
                      <a:pt x="f52" y="f22"/>
                    </a:lnTo>
                    <a:lnTo>
                      <a:pt x="f52" y="f4"/>
                    </a:lnTo>
                    <a:lnTo>
                      <a:pt x="f53" y="f4"/>
                    </a:lnTo>
                    <a:cubicBezTo>
                      <a:pt x="f54" y="f55"/>
                      <a:pt x="f56" y="f17"/>
                      <a:pt x="f57" y="f58"/>
                    </a:cubicBezTo>
                    <a:cubicBezTo>
                      <a:pt x="f59" y="f13"/>
                      <a:pt x="f60" y="f28"/>
                      <a:pt x="f60" y="f61"/>
                    </a:cubicBezTo>
                    <a:cubicBezTo>
                      <a:pt x="f60" y="f18"/>
                      <a:pt x="f53"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1" name="Google Shape;10343;p74">
                <a:extLst>
                  <a:ext uri="{FF2B5EF4-FFF2-40B4-BE49-F238E27FC236}">
                    <a16:creationId xmlns:a16="http://schemas.microsoft.com/office/drawing/2014/main" id="{93B66B3C-5395-DCF4-5237-5B1B80BD847F}"/>
                  </a:ext>
                </a:extLst>
              </p:cNvPr>
              <p:cNvSpPr/>
              <p:nvPr/>
            </p:nvSpPr>
            <p:spPr>
              <a:xfrm>
                <a:off x="11516666" y="3749158"/>
                <a:ext cx="54443" cy="58064"/>
              </a:xfrm>
              <a:custGeom>
                <a:avLst/>
                <a:gdLst>
                  <a:gd name="f0" fmla="val w"/>
                  <a:gd name="f1" fmla="val h"/>
                  <a:gd name="f2" fmla="val 0"/>
                  <a:gd name="f3" fmla="val 1418"/>
                  <a:gd name="f4" fmla="val 1419"/>
                  <a:gd name="f5" fmla="val 725"/>
                  <a:gd name="f6" fmla="val 315"/>
                  <a:gd name="f7" fmla="val 1103"/>
                  <a:gd name="f8" fmla="*/ f0 1 1418"/>
                  <a:gd name="f9" fmla="*/ f1 1 1419"/>
                  <a:gd name="f10" fmla="+- f4 0 f2"/>
                  <a:gd name="f11" fmla="+- f3 0 f2"/>
                  <a:gd name="f12" fmla="*/ f11 1 1418"/>
                  <a:gd name="f13" fmla="*/ f10 1 1419"/>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1418" h="1419">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2" name="Google Shape;10344;p74">
                <a:extLst>
                  <a:ext uri="{FF2B5EF4-FFF2-40B4-BE49-F238E27FC236}">
                    <a16:creationId xmlns:a16="http://schemas.microsoft.com/office/drawing/2014/main" id="{92D1866E-1FC0-8692-C85D-D1EF87E480A5}"/>
                  </a:ext>
                </a:extLst>
              </p:cNvPr>
              <p:cNvSpPr/>
              <p:nvPr/>
            </p:nvSpPr>
            <p:spPr>
              <a:xfrm>
                <a:off x="11451314" y="4034049"/>
                <a:ext cx="186327" cy="58064"/>
              </a:xfrm>
              <a:custGeom>
                <a:avLst/>
                <a:gdLst>
                  <a:gd name="f0" fmla="val w"/>
                  <a:gd name="f1" fmla="val h"/>
                  <a:gd name="f2" fmla="val 0"/>
                  <a:gd name="f3" fmla="val 4853"/>
                  <a:gd name="f4" fmla="val 1419"/>
                  <a:gd name="f5" fmla="val 1"/>
                  <a:gd name="f6" fmla="val 347"/>
                  <a:gd name="f7" fmla="val 946"/>
                  <a:gd name="f8" fmla="val 473"/>
                  <a:gd name="f9" fmla="val 1040"/>
                  <a:gd name="f10" fmla="val 3781"/>
                  <a:gd name="f11" fmla="val 4380"/>
                  <a:gd name="f12" fmla="*/ f0 1 4853"/>
                  <a:gd name="f13" fmla="*/ f1 1 1419"/>
                  <a:gd name="f14" fmla="+- f4 0 f2"/>
                  <a:gd name="f15" fmla="+- f3 0 f2"/>
                  <a:gd name="f16" fmla="*/ f15 1 4853"/>
                  <a:gd name="f17" fmla="*/ f14 1 1419"/>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4853" h="1419">
                    <a:moveTo>
                      <a:pt x="f5" y="f5"/>
                    </a:moveTo>
                    <a:lnTo>
                      <a:pt x="f5" y="f6"/>
                    </a:lnTo>
                    <a:cubicBezTo>
                      <a:pt x="f5" y="f7"/>
                      <a:pt x="f8" y="f4"/>
                      <a:pt x="f9" y="f4"/>
                    </a:cubicBezTo>
                    <a:lnTo>
                      <a:pt x="f10" y="f4"/>
                    </a:lnTo>
                    <a:cubicBezTo>
                      <a:pt x="f11" y="f4"/>
                      <a:pt x="f3" y="f7"/>
                      <a:pt x="f3" y="f6"/>
                    </a:cubicBez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3" name="Google Shape;10345;p74">
                <a:extLst>
                  <a:ext uri="{FF2B5EF4-FFF2-40B4-BE49-F238E27FC236}">
                    <a16:creationId xmlns:a16="http://schemas.microsoft.com/office/drawing/2014/main" id="{A002B432-A563-04A4-DB75-E73F33123E4B}"/>
                  </a:ext>
                </a:extLst>
              </p:cNvPr>
              <p:cNvSpPr/>
              <p:nvPr/>
            </p:nvSpPr>
            <p:spPr>
              <a:xfrm>
                <a:off x="11477923" y="3836813"/>
                <a:ext cx="133109" cy="85112"/>
              </a:xfrm>
              <a:custGeom>
                <a:avLst/>
                <a:gdLst>
                  <a:gd name="f0" fmla="val w"/>
                  <a:gd name="f1" fmla="val h"/>
                  <a:gd name="f2" fmla="val 0"/>
                  <a:gd name="f3" fmla="val 3467"/>
                  <a:gd name="f4" fmla="val 2080"/>
                  <a:gd name="f5" fmla="val 1734"/>
                  <a:gd name="f6" fmla="val 1"/>
                  <a:gd name="f7" fmla="val 789"/>
                  <a:gd name="f8" fmla="val 725"/>
                  <a:gd name="f9" fmla="val 1733"/>
                  <a:gd name="f10" fmla="val 3466"/>
                  <a:gd name="f11" fmla="val 788"/>
                  <a:gd name="f12" fmla="val 2679"/>
                  <a:gd name="f13" fmla="*/ f0 1 3467"/>
                  <a:gd name="f14" fmla="*/ f1 1 2080"/>
                  <a:gd name="f15" fmla="+- f4 0 f2"/>
                  <a:gd name="f16" fmla="+- f3 0 f2"/>
                  <a:gd name="f17" fmla="*/ f16 1 3467"/>
                  <a:gd name="f18" fmla="*/ f15 1 208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3467" h="2080">
                    <a:moveTo>
                      <a:pt x="f5" y="f6"/>
                    </a:moveTo>
                    <a:cubicBezTo>
                      <a:pt x="f7" y="f6"/>
                      <a:pt x="f6" y="f8"/>
                      <a:pt x="f6" y="f9"/>
                    </a:cubicBezTo>
                    <a:lnTo>
                      <a:pt x="f6" y="f4"/>
                    </a:lnTo>
                    <a:lnTo>
                      <a:pt x="f10" y="f4"/>
                    </a:lnTo>
                    <a:lnTo>
                      <a:pt x="f10" y="f9"/>
                    </a:lnTo>
                    <a:cubicBezTo>
                      <a:pt x="f10" y="f11"/>
                      <a:pt x="f12"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4" name="Google Shape;10346;p74">
                <a:extLst>
                  <a:ext uri="{FF2B5EF4-FFF2-40B4-BE49-F238E27FC236}">
                    <a16:creationId xmlns:a16="http://schemas.microsoft.com/office/drawing/2014/main" id="{11652A06-264C-09FB-617A-0B274DC9235E}"/>
                  </a:ext>
                </a:extLst>
              </p:cNvPr>
              <p:cNvSpPr/>
              <p:nvPr/>
            </p:nvSpPr>
            <p:spPr>
              <a:xfrm>
                <a:off x="11477923" y="4120432"/>
                <a:ext cx="134307" cy="28401"/>
              </a:xfrm>
              <a:custGeom>
                <a:avLst/>
                <a:gdLst>
                  <a:gd name="f0" fmla="val w"/>
                  <a:gd name="f1" fmla="val h"/>
                  <a:gd name="f2" fmla="val 0"/>
                  <a:gd name="f3" fmla="val 3498"/>
                  <a:gd name="f4" fmla="val 694"/>
                  <a:gd name="f5" fmla="val 32"/>
                  <a:gd name="f6" fmla="val 1"/>
                  <a:gd name="f7" fmla="val 379"/>
                  <a:gd name="f8" fmla="val 284"/>
                  <a:gd name="f9" fmla="val 2773"/>
                  <a:gd name="f10" fmla="val 3183"/>
                  <a:gd name="f11" fmla="*/ f0 1 3498"/>
                  <a:gd name="f12" fmla="*/ f1 1 694"/>
                  <a:gd name="f13" fmla="+- f4 0 f2"/>
                  <a:gd name="f14" fmla="+- f3 0 f2"/>
                  <a:gd name="f15" fmla="*/ f14 1 3498"/>
                  <a:gd name="f16" fmla="*/ f13 1 694"/>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3498" h="694">
                    <a:moveTo>
                      <a:pt x="f5" y="f6"/>
                    </a:moveTo>
                    <a:cubicBezTo>
                      <a:pt x="f6" y="f7"/>
                      <a:pt x="f8" y="f4"/>
                      <a:pt x="f4" y="f4"/>
                    </a:cubicBezTo>
                    <a:lnTo>
                      <a:pt x="f9" y="f4"/>
                    </a:lnTo>
                    <a:cubicBezTo>
                      <a:pt x="f10" y="f4"/>
                      <a:pt x="f3" y="f7"/>
                      <a:pt x="f3"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95" name="Google Shape;10359;p74">
              <a:extLst>
                <a:ext uri="{FF2B5EF4-FFF2-40B4-BE49-F238E27FC236}">
                  <a16:creationId xmlns:a16="http://schemas.microsoft.com/office/drawing/2014/main" id="{36DFF120-E9A1-0663-AEA6-8764E066878A}"/>
                </a:ext>
              </a:extLst>
            </p:cNvPr>
            <p:cNvGrpSpPr/>
            <p:nvPr/>
          </p:nvGrpSpPr>
          <p:grpSpPr>
            <a:xfrm>
              <a:off x="8779666" y="4641759"/>
              <a:ext cx="481568" cy="451813"/>
              <a:chOff x="8779666" y="4641759"/>
              <a:chExt cx="481568" cy="451813"/>
            </a:xfrm>
          </p:grpSpPr>
          <p:sp>
            <p:nvSpPr>
              <p:cNvPr id="96" name="Google Shape;10360;p74">
                <a:extLst>
                  <a:ext uri="{FF2B5EF4-FFF2-40B4-BE49-F238E27FC236}">
                    <a16:creationId xmlns:a16="http://schemas.microsoft.com/office/drawing/2014/main" id="{8512891D-549F-1992-C6AF-DE37661D245B}"/>
                  </a:ext>
                </a:extLst>
              </p:cNvPr>
              <p:cNvSpPr/>
              <p:nvPr/>
            </p:nvSpPr>
            <p:spPr>
              <a:xfrm>
                <a:off x="8906448" y="4851961"/>
                <a:ext cx="226698" cy="241611"/>
              </a:xfrm>
              <a:custGeom>
                <a:avLst/>
                <a:gdLst>
                  <a:gd name="f0" fmla="val w"/>
                  <a:gd name="f1" fmla="val h"/>
                  <a:gd name="f2" fmla="val 0"/>
                  <a:gd name="f3" fmla="val 5577"/>
                  <a:gd name="f4" fmla="val 2804"/>
                  <a:gd name="f5" fmla="val 1607"/>
                  <a:gd name="f6" fmla="val 1450"/>
                  <a:gd name="f7" fmla="val 725"/>
                  <a:gd name="f8" fmla="val 1009"/>
                  <a:gd name="f9" fmla="val 3308"/>
                  <a:gd name="f10" fmla="val 946"/>
                  <a:gd name="f11" fmla="val 3749"/>
                  <a:gd name="f12" fmla="val 851"/>
                  <a:gd name="f13" fmla="val 4285"/>
                  <a:gd name="f14" fmla="val 757"/>
                  <a:gd name="f15" fmla="val 4883"/>
                  <a:gd name="f16" fmla="val 347"/>
                  <a:gd name="f17" fmla="val 158"/>
                  <a:gd name="f18" fmla="val 5041"/>
                  <a:gd name="f19" fmla="val 5230"/>
                  <a:gd name="f20" fmla="val 5419"/>
                  <a:gd name="f21" fmla="val 5576"/>
                  <a:gd name="f22" fmla="val 5545"/>
                  <a:gd name="f23" fmla="val 5387"/>
                  <a:gd name="f24" fmla="val 5198"/>
                  <a:gd name="f25" fmla="val 5009"/>
                  <a:gd name="f26" fmla="val 4852"/>
                  <a:gd name="f27" fmla="val 4726"/>
                  <a:gd name="f28" fmla="val 4253"/>
                  <a:gd name="f29" fmla="val 4632"/>
                  <a:gd name="f30" fmla="val 4569"/>
                  <a:gd name="f31" fmla="val 3277"/>
                  <a:gd name="f32" fmla="val 4128"/>
                  <a:gd name="f33" fmla="val 756"/>
                  <a:gd name="f34" fmla="val 3970"/>
                  <a:gd name="f35" fmla="*/ f0 1 5577"/>
                  <a:gd name="f36" fmla="*/ f1 1 5577"/>
                  <a:gd name="f37" fmla="+- f3 0 f2"/>
                  <a:gd name="f38" fmla="*/ f37 1 5577"/>
                  <a:gd name="f39" fmla="*/ f2 1 f38"/>
                  <a:gd name="f40" fmla="*/ f3 1 f38"/>
                  <a:gd name="f41" fmla="*/ f39 f35 1"/>
                  <a:gd name="f42" fmla="*/ f40 f35 1"/>
                  <a:gd name="f43" fmla="*/ f40 f36 1"/>
                  <a:gd name="f44" fmla="*/ f39 f36 1"/>
                </a:gdLst>
                <a:ahLst/>
                <a:cxnLst>
                  <a:cxn ang="3cd4">
                    <a:pos x="hc" y="t"/>
                  </a:cxn>
                  <a:cxn ang="0">
                    <a:pos x="r" y="vc"/>
                  </a:cxn>
                  <a:cxn ang="cd4">
                    <a:pos x="hc" y="b"/>
                  </a:cxn>
                  <a:cxn ang="cd2">
                    <a:pos x="l" y="vc"/>
                  </a:cxn>
                </a:cxnLst>
                <a:rect l="f41" t="f44" r="f42" b="f43"/>
                <a:pathLst>
                  <a:path w="5577" h="5577">
                    <a:moveTo>
                      <a:pt x="f4" y="f2"/>
                    </a:moveTo>
                    <a:cubicBezTo>
                      <a:pt x="f5" y="f2"/>
                      <a:pt x="f6" y="f7"/>
                      <a:pt x="f8" y="f9"/>
                    </a:cubicBezTo>
                    <a:cubicBezTo>
                      <a:pt x="f10" y="f11"/>
                      <a:pt x="f12" y="f13"/>
                      <a:pt x="f14" y="f15"/>
                    </a:cubicBezTo>
                    <a:lnTo>
                      <a:pt x="f16" y="f15"/>
                    </a:lnTo>
                    <a:cubicBezTo>
                      <a:pt x="f17" y="f15"/>
                      <a:pt x="f2" y="f18"/>
                      <a:pt x="f2" y="f19"/>
                    </a:cubicBezTo>
                    <a:cubicBezTo>
                      <a:pt x="f2" y="f20"/>
                      <a:pt x="f17" y="f21"/>
                      <a:pt x="f16" y="f21"/>
                    </a:cubicBezTo>
                    <a:lnTo>
                      <a:pt x="f19" y="f21"/>
                    </a:lnTo>
                    <a:cubicBezTo>
                      <a:pt x="f20" y="f22"/>
                      <a:pt x="f3" y="f23"/>
                      <a:pt x="f3" y="f24"/>
                    </a:cubicBezTo>
                    <a:cubicBezTo>
                      <a:pt x="f3" y="f25"/>
                      <a:pt x="f20" y="f26"/>
                      <a:pt x="f19" y="f26"/>
                    </a:cubicBezTo>
                    <a:lnTo>
                      <a:pt x="f26" y="f26"/>
                    </a:lnTo>
                    <a:cubicBezTo>
                      <a:pt x="f27" y="f28"/>
                      <a:pt x="f29" y="f11"/>
                      <a:pt x="f30" y="f31"/>
                    </a:cubicBezTo>
                    <a:cubicBezTo>
                      <a:pt x="f32" y="f33"/>
                      <a:pt x="f34" y="f2"/>
                      <a:pt x="f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7" name="Google Shape;10361;p74">
                <a:extLst>
                  <a:ext uri="{FF2B5EF4-FFF2-40B4-BE49-F238E27FC236}">
                    <a16:creationId xmlns:a16="http://schemas.microsoft.com/office/drawing/2014/main" id="{877A8A0A-351A-B8A4-80C4-9A2D60DDB648}"/>
                  </a:ext>
                </a:extLst>
              </p:cNvPr>
              <p:cNvSpPr/>
              <p:nvPr/>
            </p:nvSpPr>
            <p:spPr>
              <a:xfrm>
                <a:off x="9119046" y="4641759"/>
                <a:ext cx="112718" cy="120133"/>
              </a:xfrm>
              <a:custGeom>
                <a:avLst/>
                <a:gdLst>
                  <a:gd name="f0" fmla="val w"/>
                  <a:gd name="f1" fmla="val h"/>
                  <a:gd name="f2" fmla="val 0"/>
                  <a:gd name="f3" fmla="val 2773"/>
                  <a:gd name="f4" fmla="val 1386"/>
                  <a:gd name="f5" fmla="val 630"/>
                  <a:gd name="f6" fmla="val 1387"/>
                  <a:gd name="f7" fmla="val 2111"/>
                  <a:gd name="f8" fmla="val 2143"/>
                  <a:gd name="f9" fmla="*/ f0 1 2773"/>
                  <a:gd name="f10" fmla="*/ f1 1 2773"/>
                  <a:gd name="f11" fmla="+- f3 0 f2"/>
                  <a:gd name="f12" fmla="*/ f11 1 2773"/>
                  <a:gd name="f13" fmla="*/ f2 1 f12"/>
                  <a:gd name="f14" fmla="*/ f3 1 f12"/>
                  <a:gd name="f15" fmla="*/ f13 f9 1"/>
                  <a:gd name="f16" fmla="*/ f14 f9 1"/>
                  <a:gd name="f17" fmla="*/ f14 f10 1"/>
                  <a:gd name="f18" fmla="*/ f13 f10 1"/>
                </a:gdLst>
                <a:ahLst/>
                <a:cxnLst>
                  <a:cxn ang="3cd4">
                    <a:pos x="hc" y="t"/>
                  </a:cxn>
                  <a:cxn ang="0">
                    <a:pos x="r" y="vc"/>
                  </a:cxn>
                  <a:cxn ang="cd4">
                    <a:pos x="hc" y="b"/>
                  </a:cxn>
                  <a:cxn ang="cd2">
                    <a:pos x="l" y="vc"/>
                  </a:cxn>
                </a:cxnLst>
                <a:rect l="f15" t="f18" r="f16" b="f17"/>
                <a:pathLst>
                  <a:path w="2773" h="2773">
                    <a:moveTo>
                      <a:pt x="f4" y="f2"/>
                    </a:moveTo>
                    <a:cubicBezTo>
                      <a:pt x="f5" y="f2"/>
                      <a:pt x="f2" y="f5"/>
                      <a:pt x="f2" y="f6"/>
                    </a:cubicBezTo>
                    <a:cubicBezTo>
                      <a:pt x="f2" y="f7"/>
                      <a:pt x="f5" y="f3"/>
                      <a:pt x="f4" y="f3"/>
                    </a:cubicBezTo>
                    <a:cubicBezTo>
                      <a:pt x="f8" y="f3"/>
                      <a:pt x="f3" y="f7"/>
                      <a:pt x="f3" y="f6"/>
                    </a:cubicBezTo>
                    <a:cubicBezTo>
                      <a:pt x="f3" y="f5"/>
                      <a:pt x="f8" y="f2"/>
                      <a:pt x="f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8" name="Google Shape;10362;p74">
                <a:extLst>
                  <a:ext uri="{FF2B5EF4-FFF2-40B4-BE49-F238E27FC236}">
                    <a16:creationId xmlns:a16="http://schemas.microsoft.com/office/drawing/2014/main" id="{53E66C81-027A-0697-AE42-A1383BDF3B7A}"/>
                  </a:ext>
                </a:extLst>
              </p:cNvPr>
              <p:cNvSpPr/>
              <p:nvPr/>
            </p:nvSpPr>
            <p:spPr>
              <a:xfrm>
                <a:off x="8809137" y="4641759"/>
                <a:ext cx="111419" cy="120133"/>
              </a:xfrm>
              <a:custGeom>
                <a:avLst/>
                <a:gdLst>
                  <a:gd name="f0" fmla="val w"/>
                  <a:gd name="f1" fmla="val h"/>
                  <a:gd name="f2" fmla="val 0"/>
                  <a:gd name="f3" fmla="val 2741"/>
                  <a:gd name="f4" fmla="val 2773"/>
                  <a:gd name="f5" fmla="val 1355"/>
                  <a:gd name="f6" fmla="val 599"/>
                  <a:gd name="f7" fmla="val 630"/>
                  <a:gd name="f8" fmla="val 1387"/>
                  <a:gd name="f9" fmla="val 2143"/>
                  <a:gd name="f10" fmla="val 2111"/>
                  <a:gd name="f11" fmla="*/ f0 1 2741"/>
                  <a:gd name="f12" fmla="*/ f1 1 2773"/>
                  <a:gd name="f13" fmla="+- f4 0 f2"/>
                  <a:gd name="f14" fmla="+- f3 0 f2"/>
                  <a:gd name="f15" fmla="*/ f14 1 2741"/>
                  <a:gd name="f16" fmla="*/ f13 1 2773"/>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2741" h="2773">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9" name="Google Shape;10363;p74">
                <a:extLst>
                  <a:ext uri="{FF2B5EF4-FFF2-40B4-BE49-F238E27FC236}">
                    <a16:creationId xmlns:a16="http://schemas.microsoft.com/office/drawing/2014/main" id="{972CD991-1D16-9FF5-E40D-A71354DF4E48}"/>
                  </a:ext>
                </a:extLst>
              </p:cNvPr>
              <p:cNvSpPr/>
              <p:nvPr/>
            </p:nvSpPr>
            <p:spPr>
              <a:xfrm>
                <a:off x="8779666" y="4761847"/>
                <a:ext cx="170361" cy="90150"/>
              </a:xfrm>
              <a:custGeom>
                <a:avLst/>
                <a:gdLst>
                  <a:gd name="f0" fmla="val w"/>
                  <a:gd name="f1" fmla="val h"/>
                  <a:gd name="f2" fmla="val 0"/>
                  <a:gd name="f3" fmla="val 4191"/>
                  <a:gd name="f4" fmla="val 2081"/>
                  <a:gd name="f5" fmla="val 568"/>
                  <a:gd name="f6" fmla="val 1"/>
                  <a:gd name="f7" fmla="val 252"/>
                  <a:gd name="f8" fmla="val 347"/>
                  <a:gd name="f9" fmla="val 851"/>
                  <a:gd name="f10" fmla="val 1356"/>
                  <a:gd name="f11" fmla="val 1734"/>
                  <a:gd name="f12" fmla="val 1923"/>
                  <a:gd name="f13" fmla="val 158"/>
                  <a:gd name="f14" fmla="val 2080"/>
                  <a:gd name="f15" fmla="val 3813"/>
                  <a:gd name="f16" fmla="val 4033"/>
                  <a:gd name="f17" fmla="val 820"/>
                  <a:gd name="f18" fmla="val 3970"/>
                  <a:gd name="f19" fmla="val 3624"/>
                  <a:gd name="f20" fmla="val 3245"/>
                  <a:gd name="f21" fmla="val 410"/>
                  <a:gd name="f22" fmla="val 2678"/>
                  <a:gd name="f23" fmla="val 694"/>
                  <a:gd name="f24" fmla="val 1513"/>
                  <a:gd name="f25" fmla="val 946"/>
                  <a:gd name="f26" fmla="*/ f0 1 4191"/>
                  <a:gd name="f27" fmla="*/ f1 1 2081"/>
                  <a:gd name="f28" fmla="+- f4 0 f2"/>
                  <a:gd name="f29" fmla="+- f3 0 f2"/>
                  <a:gd name="f30" fmla="*/ f29 1 4191"/>
                  <a:gd name="f31" fmla="*/ f28 1 2081"/>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4191" h="2081">
                    <a:moveTo>
                      <a:pt x="f5" y="f6"/>
                    </a:moveTo>
                    <a:cubicBezTo>
                      <a:pt x="f7" y="f8"/>
                      <a:pt x="f2" y="f9"/>
                      <a:pt x="f2" y="f10"/>
                    </a:cubicBezTo>
                    <a:lnTo>
                      <a:pt x="f2" y="f11"/>
                    </a:lnTo>
                    <a:cubicBezTo>
                      <a:pt x="f2" y="f12"/>
                      <a:pt x="f13" y="f14"/>
                      <a:pt x="f8" y="f14"/>
                    </a:cubicBezTo>
                    <a:lnTo>
                      <a:pt x="f15" y="f14"/>
                    </a:lnTo>
                    <a:cubicBezTo>
                      <a:pt x="f16" y="f14"/>
                      <a:pt x="f3" y="f12"/>
                      <a:pt x="f3" y="f11"/>
                    </a:cubicBezTo>
                    <a:lnTo>
                      <a:pt x="f3" y="f10"/>
                    </a:lnTo>
                    <a:cubicBezTo>
                      <a:pt x="f3" y="f17"/>
                      <a:pt x="f18" y="f8"/>
                      <a:pt x="f19" y="f6"/>
                    </a:cubicBezTo>
                    <a:cubicBezTo>
                      <a:pt x="f20" y="f21"/>
                      <a:pt x="f22" y="f23"/>
                      <a:pt x="f14" y="f23"/>
                    </a:cubicBezTo>
                    <a:cubicBezTo>
                      <a:pt x="f24" y="f23"/>
                      <a:pt x="f25" y="f21"/>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0" name="Google Shape;10364;p74">
                <a:extLst>
                  <a:ext uri="{FF2B5EF4-FFF2-40B4-BE49-F238E27FC236}">
                    <a16:creationId xmlns:a16="http://schemas.microsoft.com/office/drawing/2014/main" id="{775867E7-7CA0-EFDA-0D37-2AEC47BE175C}"/>
                  </a:ext>
                </a:extLst>
              </p:cNvPr>
              <p:cNvSpPr/>
              <p:nvPr/>
            </p:nvSpPr>
            <p:spPr>
              <a:xfrm>
                <a:off x="9092135" y="4761847"/>
                <a:ext cx="169099" cy="90150"/>
              </a:xfrm>
              <a:custGeom>
                <a:avLst/>
                <a:gdLst>
                  <a:gd name="f0" fmla="val w"/>
                  <a:gd name="f1" fmla="val h"/>
                  <a:gd name="f2" fmla="val 0"/>
                  <a:gd name="f3" fmla="val 4160"/>
                  <a:gd name="f4" fmla="val 2081"/>
                  <a:gd name="f5" fmla="val 536"/>
                  <a:gd name="f6" fmla="val 1"/>
                  <a:gd name="f7" fmla="val 221"/>
                  <a:gd name="f8" fmla="val 347"/>
                  <a:gd name="f9" fmla="val 851"/>
                  <a:gd name="f10" fmla="val 1356"/>
                  <a:gd name="f11" fmla="val 1702"/>
                  <a:gd name="f12" fmla="val 1923"/>
                  <a:gd name="f13" fmla="val 158"/>
                  <a:gd name="f14" fmla="val 2080"/>
                  <a:gd name="f15" fmla="val 3813"/>
                  <a:gd name="f16" fmla="val 4002"/>
                  <a:gd name="f17" fmla="val 4159"/>
                  <a:gd name="f18" fmla="val 820"/>
                  <a:gd name="f19" fmla="val 3970"/>
                  <a:gd name="f20" fmla="val 3624"/>
                  <a:gd name="f21" fmla="val 3214"/>
                  <a:gd name="f22" fmla="val 410"/>
                  <a:gd name="f23" fmla="val 2679"/>
                  <a:gd name="f24" fmla="val 694"/>
                  <a:gd name="f25" fmla="val 1450"/>
                  <a:gd name="f26" fmla="val 946"/>
                  <a:gd name="f27" fmla="*/ f0 1 4160"/>
                  <a:gd name="f28" fmla="*/ f1 1 2081"/>
                  <a:gd name="f29" fmla="+- f4 0 f2"/>
                  <a:gd name="f30" fmla="+- f3 0 f2"/>
                  <a:gd name="f31" fmla="*/ f30 1 4160"/>
                  <a:gd name="f32" fmla="*/ f29 1 2081"/>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4160" h="2081">
                    <a:moveTo>
                      <a:pt x="f5" y="f6"/>
                    </a:moveTo>
                    <a:cubicBezTo>
                      <a:pt x="f7" y="f8"/>
                      <a:pt x="f6" y="f9"/>
                      <a:pt x="f6" y="f10"/>
                    </a:cubicBezTo>
                    <a:lnTo>
                      <a:pt x="f6" y="f11"/>
                    </a:lnTo>
                    <a:cubicBezTo>
                      <a:pt x="f6" y="f12"/>
                      <a:pt x="f13" y="f14"/>
                      <a:pt x="f8" y="f14"/>
                    </a:cubicBezTo>
                    <a:lnTo>
                      <a:pt x="f15" y="f14"/>
                    </a:lnTo>
                    <a:cubicBezTo>
                      <a:pt x="f16" y="f14"/>
                      <a:pt x="f17" y="f12"/>
                      <a:pt x="f17" y="f11"/>
                    </a:cubicBezTo>
                    <a:lnTo>
                      <a:pt x="f17" y="f10"/>
                    </a:lnTo>
                    <a:cubicBezTo>
                      <a:pt x="f17" y="f18"/>
                      <a:pt x="f19" y="f8"/>
                      <a:pt x="f20" y="f6"/>
                    </a:cubicBezTo>
                    <a:cubicBezTo>
                      <a:pt x="f21" y="f22"/>
                      <a:pt x="f23" y="f24"/>
                      <a:pt x="f14" y="f24"/>
                    </a:cubicBezTo>
                    <a:cubicBezTo>
                      <a:pt x="f25" y="f24"/>
                      <a:pt x="f26" y="f22"/>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1" name="Google Shape;10365;p74">
                <a:extLst>
                  <a:ext uri="{FF2B5EF4-FFF2-40B4-BE49-F238E27FC236}">
                    <a16:creationId xmlns:a16="http://schemas.microsoft.com/office/drawing/2014/main" id="{7FA19961-068F-11B3-CA0F-6605CBA3B3A5}"/>
                  </a:ext>
                </a:extLst>
              </p:cNvPr>
              <p:cNvSpPr/>
              <p:nvPr/>
            </p:nvSpPr>
            <p:spPr>
              <a:xfrm>
                <a:off x="9098554" y="4881981"/>
                <a:ext cx="162671" cy="91494"/>
              </a:xfrm>
              <a:custGeom>
                <a:avLst/>
                <a:gdLst>
                  <a:gd name="f0" fmla="val w"/>
                  <a:gd name="f1" fmla="val h"/>
                  <a:gd name="f2" fmla="val 0"/>
                  <a:gd name="f3" fmla="val 4002"/>
                  <a:gd name="f4" fmla="val 2112"/>
                  <a:gd name="f5" fmla="val 189"/>
                  <a:gd name="f6" fmla="val 567"/>
                  <a:gd name="f7" fmla="val 315"/>
                  <a:gd name="f8" fmla="val 1229"/>
                  <a:gd name="f9" fmla="val 473"/>
                  <a:gd name="f10" fmla="val 2111"/>
                  <a:gd name="f11" fmla="val 3655"/>
                  <a:gd name="f12" fmla="val 3844"/>
                  <a:gd name="f13" fmla="val 4001"/>
                  <a:gd name="f14" fmla="val 1954"/>
                  <a:gd name="f15" fmla="val 1733"/>
                  <a:gd name="f16" fmla="val 378"/>
                  <a:gd name="f17" fmla="val 3970"/>
                  <a:gd name="f18" fmla="val 158"/>
                  <a:gd name="f19" fmla="*/ f0 1 4002"/>
                  <a:gd name="f20" fmla="*/ f1 1 2112"/>
                  <a:gd name="f21" fmla="+- f4 0 f2"/>
                  <a:gd name="f22" fmla="+- f3 0 f2"/>
                  <a:gd name="f23" fmla="*/ f22 1 4002"/>
                  <a:gd name="f24" fmla="*/ f21 1 2112"/>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4002" h="2112">
                    <a:moveTo>
                      <a:pt x="f2" y="f2"/>
                    </a:moveTo>
                    <a:cubicBezTo>
                      <a:pt x="f5" y="f6"/>
                      <a:pt x="f7" y="f8"/>
                      <a:pt x="f9" y="f10"/>
                    </a:cubicBezTo>
                    <a:lnTo>
                      <a:pt x="f11" y="f10"/>
                    </a:lnTo>
                    <a:cubicBezTo>
                      <a:pt x="f12" y="f10"/>
                      <a:pt x="f13" y="f14"/>
                      <a:pt x="f13" y="f15"/>
                    </a:cubicBezTo>
                    <a:lnTo>
                      <a:pt x="f13" y="f16"/>
                    </a:lnTo>
                    <a:cubicBezTo>
                      <a:pt x="f17" y="f18"/>
                      <a:pt x="f12" y="f2"/>
                      <a:pt x="f1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2" name="Google Shape;10366;p74">
                <a:extLst>
                  <a:ext uri="{FF2B5EF4-FFF2-40B4-BE49-F238E27FC236}">
                    <a16:creationId xmlns:a16="http://schemas.microsoft.com/office/drawing/2014/main" id="{8F4E37B7-9FAE-8C9A-434F-D0F37F949F4D}"/>
                  </a:ext>
                </a:extLst>
              </p:cNvPr>
              <p:cNvSpPr/>
              <p:nvPr/>
            </p:nvSpPr>
            <p:spPr>
              <a:xfrm>
                <a:off x="8779666" y="4881981"/>
                <a:ext cx="163979" cy="90114"/>
              </a:xfrm>
              <a:custGeom>
                <a:avLst/>
                <a:gdLst>
                  <a:gd name="f0" fmla="val w"/>
                  <a:gd name="f1" fmla="val h"/>
                  <a:gd name="f2" fmla="val 0"/>
                  <a:gd name="f3" fmla="val 4034"/>
                  <a:gd name="f4" fmla="val 2080"/>
                  <a:gd name="f5" fmla="val 347"/>
                  <a:gd name="f6" fmla="val 158"/>
                  <a:gd name="f7" fmla="val 1733"/>
                  <a:gd name="f8" fmla="val 1954"/>
                  <a:gd name="f9" fmla="val 3561"/>
                  <a:gd name="f10" fmla="val 3718"/>
                  <a:gd name="f11" fmla="val 1229"/>
                  <a:gd name="f12" fmla="val 3813"/>
                  <a:gd name="f13" fmla="val 567"/>
                  <a:gd name="f14" fmla="val 4033"/>
                  <a:gd name="f15" fmla="*/ f0 1 4034"/>
                  <a:gd name="f16" fmla="*/ f1 1 2080"/>
                  <a:gd name="f17" fmla="+- f4 0 f2"/>
                  <a:gd name="f18" fmla="+- f3 0 f2"/>
                  <a:gd name="f19" fmla="*/ f18 1 4034"/>
                  <a:gd name="f20" fmla="*/ f17 1 2080"/>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4034" h="2080">
                    <a:moveTo>
                      <a:pt x="f5" y="f2"/>
                    </a:moveTo>
                    <a:cubicBezTo>
                      <a:pt x="f6" y="f2"/>
                      <a:pt x="f2" y="f6"/>
                      <a:pt x="f2" y="f5"/>
                    </a:cubicBezTo>
                    <a:lnTo>
                      <a:pt x="f2" y="f7"/>
                    </a:lnTo>
                    <a:cubicBezTo>
                      <a:pt x="f2" y="f8"/>
                      <a:pt x="f6" y="f4"/>
                      <a:pt x="f5" y="f4"/>
                    </a:cubicBezTo>
                    <a:lnTo>
                      <a:pt x="f9" y="f4"/>
                    </a:lnTo>
                    <a:cubicBezTo>
                      <a:pt x="f10" y="f11"/>
                      <a:pt x="f12" y="f13"/>
                      <a:pt x="f1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03" name="Google Shape;10399;p74">
              <a:extLst>
                <a:ext uri="{FF2B5EF4-FFF2-40B4-BE49-F238E27FC236}">
                  <a16:creationId xmlns:a16="http://schemas.microsoft.com/office/drawing/2014/main" id="{8EDB060E-7094-417D-462B-B9ED3C5BCD4A}"/>
                </a:ext>
              </a:extLst>
            </p:cNvPr>
            <p:cNvGrpSpPr/>
            <p:nvPr/>
          </p:nvGrpSpPr>
          <p:grpSpPr>
            <a:xfrm>
              <a:off x="4176393" y="4547347"/>
              <a:ext cx="480270" cy="509129"/>
              <a:chOff x="4176393" y="4547347"/>
              <a:chExt cx="480270" cy="509129"/>
            </a:xfrm>
          </p:grpSpPr>
          <p:sp>
            <p:nvSpPr>
              <p:cNvPr id="104" name="Google Shape;10400;p74">
                <a:extLst>
                  <a:ext uri="{FF2B5EF4-FFF2-40B4-BE49-F238E27FC236}">
                    <a16:creationId xmlns:a16="http://schemas.microsoft.com/office/drawing/2014/main" id="{CBECC0B1-33F4-2E4D-3E51-334A85712FB2}"/>
                  </a:ext>
                </a:extLst>
              </p:cNvPr>
              <p:cNvSpPr/>
              <p:nvPr/>
            </p:nvSpPr>
            <p:spPr>
              <a:xfrm>
                <a:off x="4390244" y="4776651"/>
                <a:ext cx="29507" cy="28675"/>
              </a:xfrm>
              <a:custGeom>
                <a:avLst/>
                <a:gdLst>
                  <a:gd name="f0" fmla="val w"/>
                  <a:gd name="f1" fmla="val h"/>
                  <a:gd name="f2" fmla="val 0"/>
                  <a:gd name="f3" fmla="val 726"/>
                  <a:gd name="f4" fmla="val 662"/>
                  <a:gd name="f5" fmla="val 375"/>
                  <a:gd name="f6" fmla="val 292"/>
                  <a:gd name="f7" fmla="val 206"/>
                  <a:gd name="f8" fmla="val 32"/>
                  <a:gd name="f9" fmla="val 127"/>
                  <a:gd name="f10" fmla="val 95"/>
                  <a:gd name="f11" fmla="val 1"/>
                  <a:gd name="f12" fmla="val 221"/>
                  <a:gd name="f13" fmla="val 441"/>
                  <a:gd name="f14" fmla="val 567"/>
                  <a:gd name="f15" fmla="val 190"/>
                  <a:gd name="f16" fmla="val 630"/>
                  <a:gd name="f17" fmla="val 277"/>
                  <a:gd name="f18" fmla="val 363"/>
                  <a:gd name="f19" fmla="val 450"/>
                  <a:gd name="f20" fmla="val 536"/>
                  <a:gd name="f21" fmla="val 599"/>
                  <a:gd name="f22" fmla="val 725"/>
                  <a:gd name="f23" fmla="val 458"/>
                  <a:gd name="f24" fmla="*/ f0 1 726"/>
                  <a:gd name="f25" fmla="*/ f1 1 662"/>
                  <a:gd name="f26" fmla="+- f4 0 f2"/>
                  <a:gd name="f27" fmla="+- f3 0 f2"/>
                  <a:gd name="f28" fmla="*/ f27 1 726"/>
                  <a:gd name="f29" fmla="*/ f26 1 662"/>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726" h="662">
                    <a:moveTo>
                      <a:pt x="f5" y="f2"/>
                    </a:moveTo>
                    <a:cubicBezTo>
                      <a:pt x="f6" y="f2"/>
                      <a:pt x="f7" y="f8"/>
                      <a:pt x="f9" y="f10"/>
                    </a:cubicBezTo>
                    <a:cubicBezTo>
                      <a:pt x="f11" y="f12"/>
                      <a:pt x="f11" y="f13"/>
                      <a:pt x="f9" y="f14"/>
                    </a:cubicBezTo>
                    <a:cubicBezTo>
                      <a:pt x="f15" y="f16"/>
                      <a:pt x="f17" y="f4"/>
                      <a:pt x="f18" y="f4"/>
                    </a:cubicBezTo>
                    <a:cubicBezTo>
                      <a:pt x="f19" y="f4"/>
                      <a:pt x="f20" y="f16"/>
                      <a:pt x="f21" y="f14"/>
                    </a:cubicBezTo>
                    <a:cubicBezTo>
                      <a:pt x="f22" y="f13"/>
                      <a:pt x="f22" y="f12"/>
                      <a:pt x="f21" y="f10"/>
                    </a:cubicBezTo>
                    <a:cubicBezTo>
                      <a:pt x="f20" y="f8"/>
                      <a:pt x="f23"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5" name="Google Shape;10401;p74">
                <a:extLst>
                  <a:ext uri="{FF2B5EF4-FFF2-40B4-BE49-F238E27FC236}">
                    <a16:creationId xmlns:a16="http://schemas.microsoft.com/office/drawing/2014/main" id="{8545C4F0-7D0B-FE7F-1341-0ECA4819B95B}"/>
                  </a:ext>
                </a:extLst>
              </p:cNvPr>
              <p:cNvSpPr/>
              <p:nvPr/>
            </p:nvSpPr>
            <p:spPr>
              <a:xfrm>
                <a:off x="4327526" y="4716219"/>
                <a:ext cx="153692" cy="150199"/>
              </a:xfrm>
              <a:custGeom>
                <a:avLst/>
                <a:gdLst>
                  <a:gd name="f0" fmla="val w"/>
                  <a:gd name="f1" fmla="val h"/>
                  <a:gd name="f2" fmla="val 0"/>
                  <a:gd name="f3" fmla="val 3781"/>
                  <a:gd name="f4" fmla="val 3467"/>
                  <a:gd name="f5" fmla="val 1922"/>
                  <a:gd name="f6" fmla="val 710"/>
                  <a:gd name="f7" fmla="val 2190"/>
                  <a:gd name="f8" fmla="val 2458"/>
                  <a:gd name="f9" fmla="val 812"/>
                  <a:gd name="f10" fmla="val 2647"/>
                  <a:gd name="f11" fmla="val 1017"/>
                  <a:gd name="f12" fmla="val 3088"/>
                  <a:gd name="f13" fmla="val 1395"/>
                  <a:gd name="f14" fmla="val 2088"/>
                  <a:gd name="f15" fmla="val 2466"/>
                  <a:gd name="f16" fmla="val 2671"/>
                  <a:gd name="f17" fmla="val 2773"/>
                  <a:gd name="f18" fmla="val 1654"/>
                  <a:gd name="f19" fmla="val 1386"/>
                  <a:gd name="f20" fmla="val 1197"/>
                  <a:gd name="f21" fmla="val 788"/>
                  <a:gd name="f22" fmla="val 1930"/>
                  <a:gd name="f23" fmla="val 1"/>
                  <a:gd name="f24" fmla="val 1489"/>
                  <a:gd name="f25" fmla="val 1040"/>
                  <a:gd name="f26" fmla="val 182"/>
                  <a:gd name="f27" fmla="val 693"/>
                  <a:gd name="f28" fmla="val 544"/>
                  <a:gd name="f29" fmla="val 1206"/>
                  <a:gd name="f30" fmla="val 2309"/>
                  <a:gd name="f31" fmla="val 2970"/>
                  <a:gd name="f32" fmla="val 1024"/>
                  <a:gd name="f33" fmla="val 3301"/>
                  <a:gd name="f34" fmla="val 1473"/>
                  <a:gd name="f35" fmla="val 3466"/>
                  <a:gd name="f36" fmla="val 1918"/>
                  <a:gd name="f37" fmla="val 2363"/>
                  <a:gd name="f38" fmla="val 2804"/>
                  <a:gd name="f39" fmla="val 3119"/>
                  <a:gd name="f40" fmla="val 2371"/>
                  <a:gd name="f41" fmla="*/ f0 1 3781"/>
                  <a:gd name="f42" fmla="*/ f1 1 3467"/>
                  <a:gd name="f43" fmla="+- f4 0 f2"/>
                  <a:gd name="f44" fmla="+- f3 0 f2"/>
                  <a:gd name="f45" fmla="*/ f44 1 3781"/>
                  <a:gd name="f46" fmla="*/ f43 1 3467"/>
                  <a:gd name="f47" fmla="*/ f2 1 f45"/>
                  <a:gd name="f48" fmla="*/ f3 1 f45"/>
                  <a:gd name="f49" fmla="*/ f2 1 f46"/>
                  <a:gd name="f50" fmla="*/ f4 1 f46"/>
                  <a:gd name="f51" fmla="*/ f47 f41 1"/>
                  <a:gd name="f52" fmla="*/ f48 f41 1"/>
                  <a:gd name="f53" fmla="*/ f50 f42 1"/>
                  <a:gd name="f54" fmla="*/ f49 f42 1"/>
                </a:gdLst>
                <a:ahLst/>
                <a:cxnLst>
                  <a:cxn ang="3cd4">
                    <a:pos x="hc" y="t"/>
                  </a:cxn>
                  <a:cxn ang="0">
                    <a:pos x="r" y="vc"/>
                  </a:cxn>
                  <a:cxn ang="cd4">
                    <a:pos x="hc" y="b"/>
                  </a:cxn>
                  <a:cxn ang="cd2">
                    <a:pos x="l" y="vc"/>
                  </a:cxn>
                </a:cxnLst>
                <a:rect l="f51" t="f54" r="f52" b="f53"/>
                <a:pathLst>
                  <a:path w="3781" h="3467">
                    <a:moveTo>
                      <a:pt x="f5" y="f6"/>
                    </a:moveTo>
                    <a:cubicBezTo>
                      <a:pt x="f7" y="f6"/>
                      <a:pt x="f8" y="f9"/>
                      <a:pt x="f10" y="f11"/>
                    </a:cubicBezTo>
                    <a:cubicBezTo>
                      <a:pt x="f12" y="f13"/>
                      <a:pt x="f12" y="f14"/>
                      <a:pt x="f10" y="f15"/>
                    </a:cubicBezTo>
                    <a:cubicBezTo>
                      <a:pt x="f8" y="f16"/>
                      <a:pt x="f7" y="f17"/>
                      <a:pt x="f5" y="f17"/>
                    </a:cubicBezTo>
                    <a:cubicBezTo>
                      <a:pt x="f18" y="f17"/>
                      <a:pt x="f19" y="f16"/>
                      <a:pt x="f20" y="f15"/>
                    </a:cubicBezTo>
                    <a:cubicBezTo>
                      <a:pt x="f21" y="f14"/>
                      <a:pt x="f21" y="f13"/>
                      <a:pt x="f20" y="f11"/>
                    </a:cubicBezTo>
                    <a:cubicBezTo>
                      <a:pt x="f19" y="f9"/>
                      <a:pt x="f18" y="f6"/>
                      <a:pt x="f5" y="f6"/>
                    </a:cubicBezTo>
                    <a:close/>
                    <a:moveTo>
                      <a:pt x="f22" y="f23"/>
                    </a:moveTo>
                    <a:cubicBezTo>
                      <a:pt x="f24" y="f23"/>
                      <a:pt x="f25" y="f26"/>
                      <a:pt x="f27" y="f28"/>
                    </a:cubicBezTo>
                    <a:cubicBezTo>
                      <a:pt x="f2" y="f29"/>
                      <a:pt x="f2" y="f30"/>
                      <a:pt x="f27" y="f31"/>
                    </a:cubicBezTo>
                    <a:cubicBezTo>
                      <a:pt x="f32" y="f33"/>
                      <a:pt x="f34" y="f35"/>
                      <a:pt x="f36" y="f35"/>
                    </a:cubicBezTo>
                    <a:cubicBezTo>
                      <a:pt x="f37" y="f35"/>
                      <a:pt x="f38" y="f33"/>
                      <a:pt x="f39" y="f31"/>
                    </a:cubicBezTo>
                    <a:cubicBezTo>
                      <a:pt x="f3" y="f30"/>
                      <a:pt x="f3" y="f29"/>
                      <a:pt x="f39" y="f28"/>
                    </a:cubicBezTo>
                    <a:cubicBezTo>
                      <a:pt x="f38" y="f26"/>
                      <a:pt x="f40" y="f23"/>
                      <a:pt x="f22" y="f23"/>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6" name="Google Shape;10402;p74">
                <a:extLst>
                  <a:ext uri="{FF2B5EF4-FFF2-40B4-BE49-F238E27FC236}">
                    <a16:creationId xmlns:a16="http://schemas.microsoft.com/office/drawing/2014/main" id="{97DAA200-D853-42D7-C8EF-F2F2BF173A4D}"/>
                  </a:ext>
                </a:extLst>
              </p:cNvPr>
              <p:cNvSpPr/>
              <p:nvPr/>
            </p:nvSpPr>
            <p:spPr>
              <a:xfrm>
                <a:off x="4464557" y="4563715"/>
                <a:ext cx="192106" cy="206133"/>
              </a:xfrm>
              <a:custGeom>
                <a:avLst/>
                <a:gdLst>
                  <a:gd name="f0" fmla="val w"/>
                  <a:gd name="f1" fmla="val h"/>
                  <a:gd name="f2" fmla="val 0"/>
                  <a:gd name="f3" fmla="val 4726"/>
                  <a:gd name="f4" fmla="val 4758"/>
                  <a:gd name="f5" fmla="val 3533"/>
                  <a:gd name="f6" fmla="val 3442"/>
                  <a:gd name="f7" fmla="val 3355"/>
                  <a:gd name="f8" fmla="val 32"/>
                  <a:gd name="f9" fmla="val 3308"/>
                  <a:gd name="f10" fmla="val 95"/>
                  <a:gd name="f11" fmla="val 410"/>
                  <a:gd name="f12" fmla="val 3623"/>
                  <a:gd name="f13" fmla="val 788"/>
                  <a:gd name="f14" fmla="val 4127"/>
                  <a:gd name="f15" fmla="val 1953"/>
                  <a:gd name="f16" fmla="val 4600"/>
                  <a:gd name="f17" fmla="val 2678"/>
                  <a:gd name="f18" fmla="val 4663"/>
                  <a:gd name="f19" fmla="val 2615"/>
                  <a:gd name="f20" fmla="val 2521"/>
                  <a:gd name="f21" fmla="val 2395"/>
                  <a:gd name="f22" fmla="val 1544"/>
                  <a:gd name="f23" fmla="val 4348"/>
                  <a:gd name="f24" fmla="val 693"/>
                  <a:gd name="f25" fmla="val 3781"/>
                  <a:gd name="f26" fmla="val 3718"/>
                  <a:gd name="f27" fmla="*/ f0 1 4726"/>
                  <a:gd name="f28" fmla="*/ f1 1 4758"/>
                  <a:gd name="f29" fmla="+- f4 0 f2"/>
                  <a:gd name="f30" fmla="+- f3 0 f2"/>
                  <a:gd name="f31" fmla="*/ f30 1 4726"/>
                  <a:gd name="f32" fmla="*/ f29 1 4758"/>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4726" h="4758">
                    <a:moveTo>
                      <a:pt x="f5" y="f2"/>
                    </a:moveTo>
                    <a:cubicBezTo>
                      <a:pt x="f6" y="f2"/>
                      <a:pt x="f7" y="f8"/>
                      <a:pt x="f9" y="f10"/>
                    </a:cubicBezTo>
                    <a:lnTo>
                      <a:pt x="f2" y="f9"/>
                    </a:lnTo>
                    <a:cubicBezTo>
                      <a:pt x="f11" y="f12"/>
                      <a:pt x="f13" y="f14"/>
                      <a:pt x="f15" y="f4"/>
                    </a:cubicBezTo>
                    <a:lnTo>
                      <a:pt x="f16" y="f17"/>
                    </a:lnTo>
                    <a:cubicBezTo>
                      <a:pt x="f18" y="f19"/>
                      <a:pt x="f3" y="f20"/>
                      <a:pt x="f3" y="f21"/>
                    </a:cubicBezTo>
                    <a:cubicBezTo>
                      <a:pt x="f3" y="f22"/>
                      <a:pt x="f23" y="f24"/>
                      <a:pt x="f25" y="f10"/>
                    </a:cubicBezTo>
                    <a:cubicBezTo>
                      <a:pt x="f26" y="f8"/>
                      <a:pt x="f12"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7" name="Google Shape;10403;p74">
                <a:extLst>
                  <a:ext uri="{FF2B5EF4-FFF2-40B4-BE49-F238E27FC236}">
                    <a16:creationId xmlns:a16="http://schemas.microsoft.com/office/drawing/2014/main" id="{E8C21E24-5495-54DA-5A97-A6F3B5D56E6C}"/>
                  </a:ext>
                </a:extLst>
              </p:cNvPr>
              <p:cNvSpPr/>
              <p:nvPr/>
            </p:nvSpPr>
            <p:spPr>
              <a:xfrm>
                <a:off x="4394112" y="4863995"/>
                <a:ext cx="167801" cy="177448"/>
              </a:xfrm>
              <a:custGeom>
                <a:avLst/>
                <a:gdLst>
                  <a:gd name="f0" fmla="val w"/>
                  <a:gd name="f1" fmla="val h"/>
                  <a:gd name="f2" fmla="val 0"/>
                  <a:gd name="f3" fmla="val 4128"/>
                  <a:gd name="f4" fmla="val 4096"/>
                  <a:gd name="f5" fmla="val 2048"/>
                  <a:gd name="f6" fmla="val 1985"/>
                  <a:gd name="f7" fmla="val 32"/>
                  <a:gd name="f8" fmla="val 63"/>
                  <a:gd name="f9" fmla="val 1954"/>
                  <a:gd name="f10" fmla="val 126"/>
                  <a:gd name="f11" fmla="val 1506"/>
                  <a:gd name="f12" fmla="val 546"/>
                  <a:gd name="f13" fmla="val 859"/>
                  <a:gd name="f14" fmla="val 767"/>
                  <a:gd name="f15" fmla="val 235"/>
                  <a:gd name="f16" fmla="val 156"/>
                  <a:gd name="f17" fmla="val 78"/>
                  <a:gd name="f18" fmla="val 764"/>
                  <a:gd name="f19" fmla="val 756"/>
                  <a:gd name="f20" fmla="val 567"/>
                  <a:gd name="f21" fmla="val 1670"/>
                  <a:gd name="f22" fmla="val 1355"/>
                  <a:gd name="f23" fmla="val 3749"/>
                  <a:gd name="f24" fmla="val 1418"/>
                  <a:gd name="f25" fmla="val 3875"/>
                  <a:gd name="f26" fmla="val 1450"/>
                  <a:gd name="f27" fmla="val 4001"/>
                  <a:gd name="f28" fmla="val 1607"/>
                  <a:gd name="f29" fmla="val 1733"/>
                  <a:gd name="f30" fmla="val 1891"/>
                  <a:gd name="f31" fmla="val 4033"/>
                  <a:gd name="f32" fmla="val 2426"/>
                  <a:gd name="f33" fmla="val 2647"/>
                  <a:gd name="f34" fmla="val 3182"/>
                  <a:gd name="f35" fmla="val 2710"/>
                  <a:gd name="f36" fmla="val 630"/>
                  <a:gd name="f37" fmla="*/ f0 1 4128"/>
                  <a:gd name="f38" fmla="*/ f1 1 4096"/>
                  <a:gd name="f39" fmla="+- f4 0 f2"/>
                  <a:gd name="f40" fmla="+- f3 0 f2"/>
                  <a:gd name="f41" fmla="*/ f40 1 4128"/>
                  <a:gd name="f42" fmla="*/ f39 1 4096"/>
                  <a:gd name="f43" fmla="*/ f2 1 f41"/>
                  <a:gd name="f44" fmla="*/ f3 1 f41"/>
                  <a:gd name="f45" fmla="*/ f2 1 f42"/>
                  <a:gd name="f46" fmla="*/ f4 1 f42"/>
                  <a:gd name="f47" fmla="*/ f43 f37 1"/>
                  <a:gd name="f48" fmla="*/ f44 f37 1"/>
                  <a:gd name="f49" fmla="*/ f46 f38 1"/>
                  <a:gd name="f50" fmla="*/ f45 f38 1"/>
                </a:gdLst>
                <a:ahLst/>
                <a:cxnLst>
                  <a:cxn ang="3cd4">
                    <a:pos x="hc" y="t"/>
                  </a:cxn>
                  <a:cxn ang="0">
                    <a:pos x="r" y="vc"/>
                  </a:cxn>
                  <a:cxn ang="cd4">
                    <a:pos x="hc" y="b"/>
                  </a:cxn>
                  <a:cxn ang="cd2">
                    <a:pos x="l" y="vc"/>
                  </a:cxn>
                </a:cxnLst>
                <a:rect l="f47" t="f50" r="f48" b="f49"/>
                <a:pathLst>
                  <a:path w="4128" h="4096">
                    <a:moveTo>
                      <a:pt x="f5" y="f2"/>
                    </a:moveTo>
                    <a:cubicBezTo>
                      <a:pt x="f6" y="f7"/>
                      <a:pt x="f6" y="f8"/>
                      <a:pt x="f9" y="f10"/>
                    </a:cubicBezTo>
                    <a:cubicBezTo>
                      <a:pt x="f11" y="f12"/>
                      <a:pt x="f13" y="f14"/>
                      <a:pt x="f15" y="f14"/>
                    </a:cubicBezTo>
                    <a:cubicBezTo>
                      <a:pt x="f16" y="f14"/>
                      <a:pt x="f17" y="f18"/>
                      <a:pt x="f2" y="f19"/>
                    </a:cubicBezTo>
                    <a:lnTo>
                      <a:pt x="f2" y="f19"/>
                    </a:lnTo>
                    <a:cubicBezTo>
                      <a:pt x="f20" y="f21"/>
                      <a:pt x="f22" y="f23"/>
                      <a:pt x="f24" y="f25"/>
                    </a:cubicBezTo>
                    <a:cubicBezTo>
                      <a:pt x="f26" y="f27"/>
                      <a:pt x="f28" y="f4"/>
                      <a:pt x="f29" y="f4"/>
                    </a:cubicBezTo>
                    <a:cubicBezTo>
                      <a:pt x="f30" y="f4"/>
                      <a:pt x="f6" y="f31"/>
                      <a:pt x="f5" y="f25"/>
                    </a:cubicBezTo>
                    <a:lnTo>
                      <a:pt x="f32" y="f33"/>
                    </a:lnTo>
                    <a:lnTo>
                      <a:pt x="f34" y="f33"/>
                    </a:lnTo>
                    <a:cubicBezTo>
                      <a:pt x="f3" y="f33"/>
                      <a:pt x="f35" y="f36"/>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8" name="Google Shape;10404;p74">
                <a:extLst>
                  <a:ext uri="{FF2B5EF4-FFF2-40B4-BE49-F238E27FC236}">
                    <a16:creationId xmlns:a16="http://schemas.microsoft.com/office/drawing/2014/main" id="{BE1BF059-8BE1-D389-8885-9BEFCD5A2F74}"/>
                  </a:ext>
                </a:extLst>
              </p:cNvPr>
              <p:cNvSpPr/>
              <p:nvPr/>
            </p:nvSpPr>
            <p:spPr>
              <a:xfrm>
                <a:off x="4492721" y="4780720"/>
                <a:ext cx="146011" cy="154314"/>
              </a:xfrm>
              <a:custGeom>
                <a:avLst/>
                <a:gdLst>
                  <a:gd name="f0" fmla="val w"/>
                  <a:gd name="f1" fmla="val h"/>
                  <a:gd name="f2" fmla="val 0"/>
                  <a:gd name="f3" fmla="val 3592"/>
                  <a:gd name="f4" fmla="val 3562"/>
                  <a:gd name="f5" fmla="val 252"/>
                  <a:gd name="f6" fmla="val 1"/>
                  <a:gd name="f7" fmla="val 284"/>
                  <a:gd name="f8" fmla="val 410"/>
                  <a:gd name="f9" fmla="val 189"/>
                  <a:gd name="f10" fmla="val 883"/>
                  <a:gd name="f11" fmla="val 1292"/>
                  <a:gd name="f12" fmla="val 630"/>
                  <a:gd name="f13" fmla="val 1922"/>
                  <a:gd name="f14" fmla="val 1134"/>
                  <a:gd name="f15" fmla="val 2615"/>
                  <a:gd name="f16" fmla="val 1544"/>
                  <a:gd name="f17" fmla="val 3466"/>
                  <a:gd name="f18" fmla="val 1565"/>
                  <a:gd name="f19" fmla="val 3530"/>
                  <a:gd name="f20" fmla="val 1634"/>
                  <a:gd name="f21" fmla="val 1715"/>
                  <a:gd name="f22" fmla="val 1874"/>
                  <a:gd name="f23" fmla="val 2080"/>
                  <a:gd name="f24" fmla="val 3443"/>
                  <a:gd name="f25" fmla="val 3214"/>
                  <a:gd name="f26" fmla="val 2458"/>
                  <a:gd name="f27" fmla="val 3308"/>
                  <a:gd name="f28" fmla="val 3497"/>
                  <a:gd name="f29" fmla="val 1985"/>
                  <a:gd name="f30" fmla="val 1891"/>
                  <a:gd name="f31" fmla="val 1733"/>
                  <a:gd name="f32" fmla="val 1576"/>
                  <a:gd name="f33" fmla="val 1450"/>
                  <a:gd name="f34" fmla="val 3340"/>
                  <a:gd name="f35" fmla="val 1418"/>
                  <a:gd name="f36" fmla="val 3182"/>
                  <a:gd name="f37" fmla="val 1355"/>
                  <a:gd name="f38" fmla="val 568"/>
                  <a:gd name="f39" fmla="*/ f0 1 3592"/>
                  <a:gd name="f40" fmla="*/ f1 1 3562"/>
                  <a:gd name="f41" fmla="+- f4 0 f2"/>
                  <a:gd name="f42" fmla="+- f3 0 f2"/>
                  <a:gd name="f43" fmla="*/ f42 1 3592"/>
                  <a:gd name="f44" fmla="*/ f41 1 3562"/>
                  <a:gd name="f45" fmla="*/ f2 1 f43"/>
                  <a:gd name="f46" fmla="*/ f3 1 f43"/>
                  <a:gd name="f47" fmla="*/ f2 1 f44"/>
                  <a:gd name="f48" fmla="*/ f4 1 f44"/>
                  <a:gd name="f49" fmla="*/ f45 f39 1"/>
                  <a:gd name="f50" fmla="*/ f46 f39 1"/>
                  <a:gd name="f51" fmla="*/ f48 f40 1"/>
                  <a:gd name="f52" fmla="*/ f47 f40 1"/>
                </a:gdLst>
                <a:ahLst/>
                <a:cxnLst>
                  <a:cxn ang="3cd4">
                    <a:pos x="hc" y="t"/>
                  </a:cxn>
                  <a:cxn ang="0">
                    <a:pos x="r" y="vc"/>
                  </a:cxn>
                  <a:cxn ang="cd4">
                    <a:pos x="hc" y="b"/>
                  </a:cxn>
                  <a:cxn ang="cd2">
                    <a:pos x="l" y="vc"/>
                  </a:cxn>
                </a:cxnLst>
                <a:rect l="f49" t="f52" r="f50" b="f51"/>
                <a:pathLst>
                  <a:path w="3592" h="3562">
                    <a:moveTo>
                      <a:pt x="f5" y="f6"/>
                    </a:moveTo>
                    <a:cubicBezTo>
                      <a:pt x="f7" y="f8"/>
                      <a:pt x="f9" y="f10"/>
                      <a:pt x="f2" y="f11"/>
                    </a:cubicBezTo>
                    <a:cubicBezTo>
                      <a:pt x="f12" y="f13"/>
                      <a:pt x="f14" y="f15"/>
                      <a:pt x="f16" y="f17"/>
                    </a:cubicBezTo>
                    <a:cubicBezTo>
                      <a:pt x="f18" y="f19"/>
                      <a:pt x="f20" y="f4"/>
                      <a:pt x="f21" y="f4"/>
                    </a:cubicBezTo>
                    <a:cubicBezTo>
                      <a:pt x="f22" y="f4"/>
                      <a:pt x="f23" y="f24"/>
                      <a:pt x="f23" y="f25"/>
                    </a:cubicBezTo>
                    <a:lnTo>
                      <a:pt x="f23" y="f26"/>
                    </a:lnTo>
                    <a:lnTo>
                      <a:pt x="f27" y="f23"/>
                    </a:lnTo>
                    <a:cubicBezTo>
                      <a:pt x="f28" y="f29"/>
                      <a:pt x="f3" y="f30"/>
                      <a:pt x="f3" y="f31"/>
                    </a:cubicBezTo>
                    <a:cubicBezTo>
                      <a:pt x="f3" y="f32"/>
                      <a:pt x="f28" y="f33"/>
                      <a:pt x="f34" y="f35"/>
                    </a:cubicBezTo>
                    <a:cubicBezTo>
                      <a:pt x="f36" y="f37"/>
                      <a:pt x="f14" y="f38"/>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9" name="Google Shape;10405;p74">
                <a:extLst>
                  <a:ext uri="{FF2B5EF4-FFF2-40B4-BE49-F238E27FC236}">
                    <a16:creationId xmlns:a16="http://schemas.microsoft.com/office/drawing/2014/main" id="{EB97994A-E11F-AD80-7956-874AEDE5DA58}"/>
                  </a:ext>
                </a:extLst>
              </p:cNvPr>
              <p:cNvSpPr/>
              <p:nvPr/>
            </p:nvSpPr>
            <p:spPr>
              <a:xfrm>
                <a:off x="4189195" y="4851687"/>
                <a:ext cx="195965" cy="204789"/>
              </a:xfrm>
              <a:custGeom>
                <a:avLst/>
                <a:gdLst>
                  <a:gd name="f0" fmla="val w"/>
                  <a:gd name="f1" fmla="val h"/>
                  <a:gd name="f2" fmla="val 0"/>
                  <a:gd name="f3" fmla="val 4821"/>
                  <a:gd name="f4" fmla="val 4727"/>
                  <a:gd name="f5" fmla="val 3372"/>
                  <a:gd name="f6" fmla="val 1"/>
                  <a:gd name="f7" fmla="val 95"/>
                  <a:gd name="f8" fmla="val 3277"/>
                  <a:gd name="f9" fmla="val 3435"/>
                  <a:gd name="f10" fmla="val 3687"/>
                  <a:gd name="f11" fmla="val 158"/>
                  <a:gd name="f12" fmla="val 3781"/>
                  <a:gd name="f13" fmla="val 788"/>
                  <a:gd name="f14" fmla="val 4411"/>
                  <a:gd name="f15" fmla="val 1607"/>
                  <a:gd name="f16" fmla="val 2458"/>
                  <a:gd name="f17" fmla="val 2584"/>
                  <a:gd name="f18" fmla="val 2679"/>
                  <a:gd name="f19" fmla="val 4695"/>
                  <a:gd name="f20" fmla="val 2742"/>
                  <a:gd name="f21" fmla="val 4632"/>
                  <a:gd name="f22" fmla="val 1986"/>
                  <a:gd name="f23" fmla="val 4254"/>
                  <a:gd name="f24" fmla="val 851"/>
                  <a:gd name="f25" fmla="val 3718"/>
                  <a:gd name="f26" fmla="val 442"/>
                  <a:gd name="f27" fmla="*/ f0 1 4821"/>
                  <a:gd name="f28" fmla="*/ f1 1 4727"/>
                  <a:gd name="f29" fmla="+- f4 0 f2"/>
                  <a:gd name="f30" fmla="+- f3 0 f2"/>
                  <a:gd name="f31" fmla="*/ f30 1 4821"/>
                  <a:gd name="f32" fmla="*/ f29 1 4727"/>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4821" h="4727">
                    <a:moveTo>
                      <a:pt x="f5" y="f6"/>
                    </a:moveTo>
                    <a:lnTo>
                      <a:pt x="f7" y="f8"/>
                    </a:lnTo>
                    <a:cubicBezTo>
                      <a:pt x="f6" y="f9"/>
                      <a:pt x="f6" y="f10"/>
                      <a:pt x="f11" y="f12"/>
                    </a:cubicBezTo>
                    <a:cubicBezTo>
                      <a:pt x="f13" y="f14"/>
                      <a:pt x="f15" y="f4"/>
                      <a:pt x="f16" y="f4"/>
                    </a:cubicBezTo>
                    <a:cubicBezTo>
                      <a:pt x="f17" y="f4"/>
                      <a:pt x="f18" y="f19"/>
                      <a:pt x="f20" y="f21"/>
                    </a:cubicBezTo>
                    <a:lnTo>
                      <a:pt x="f3" y="f22"/>
                    </a:lnTo>
                    <a:cubicBezTo>
                      <a:pt x="f23" y="f24"/>
                      <a:pt x="f25" y="f2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0" name="Google Shape;10406;p74">
                <a:extLst>
                  <a:ext uri="{FF2B5EF4-FFF2-40B4-BE49-F238E27FC236}">
                    <a16:creationId xmlns:a16="http://schemas.microsoft.com/office/drawing/2014/main" id="{9875CD8E-B62A-B501-63B0-A1CAD073F409}"/>
                  </a:ext>
                </a:extLst>
              </p:cNvPr>
              <p:cNvSpPr/>
              <p:nvPr/>
            </p:nvSpPr>
            <p:spPr>
              <a:xfrm>
                <a:off x="4394112" y="4547347"/>
                <a:ext cx="169099" cy="146084"/>
              </a:xfrm>
              <a:custGeom>
                <a:avLst/>
                <a:gdLst>
                  <a:gd name="f0" fmla="val w"/>
                  <a:gd name="f1" fmla="val h"/>
                  <a:gd name="f2" fmla="val 0"/>
                  <a:gd name="f3" fmla="val 4160"/>
                  <a:gd name="f4" fmla="val 3372"/>
                  <a:gd name="f5" fmla="val 2836"/>
                  <a:gd name="f6" fmla="val 2678"/>
                  <a:gd name="f7" fmla="val 2584"/>
                  <a:gd name="f8" fmla="val 32"/>
                  <a:gd name="f9" fmla="val 2521"/>
                  <a:gd name="f10" fmla="val 95"/>
                  <a:gd name="f11" fmla="val 3245"/>
                  <a:gd name="f12" fmla="val 90"/>
                  <a:gd name="f13" fmla="val 3238"/>
                  <a:gd name="f14" fmla="val 181"/>
                  <a:gd name="f15" fmla="val 3234"/>
                  <a:gd name="f16" fmla="val 272"/>
                  <a:gd name="f17" fmla="val 568"/>
                  <a:gd name="f18" fmla="val 870"/>
                  <a:gd name="f19" fmla="val 3275"/>
                  <a:gd name="f20" fmla="val 1135"/>
                  <a:gd name="f21" fmla="val 3371"/>
                  <a:gd name="f22" fmla="val 1324"/>
                  <a:gd name="f23" fmla="val 3119"/>
                  <a:gd name="f24" fmla="val 3939"/>
                  <a:gd name="f25" fmla="val 567"/>
                  <a:gd name="f26" fmla="val 4159"/>
                  <a:gd name="f27" fmla="val 347"/>
                  <a:gd name="f28" fmla="val 3718"/>
                  <a:gd name="f29" fmla="val 158"/>
                  <a:gd name="f30" fmla="val 3308"/>
                  <a:gd name="f31" fmla="*/ f0 1 4160"/>
                  <a:gd name="f32" fmla="*/ f1 1 3372"/>
                  <a:gd name="f33" fmla="+- f4 0 f2"/>
                  <a:gd name="f34" fmla="+- f3 0 f2"/>
                  <a:gd name="f35" fmla="*/ f34 1 4160"/>
                  <a:gd name="f36" fmla="*/ f33 1 3372"/>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4160" h="3372">
                    <a:moveTo>
                      <a:pt x="f5" y="f2"/>
                    </a:moveTo>
                    <a:cubicBezTo>
                      <a:pt x="f6" y="f2"/>
                      <a:pt x="f7" y="f8"/>
                      <a:pt x="f9" y="f10"/>
                    </a:cubicBezTo>
                    <a:lnTo>
                      <a:pt x="f2" y="f11"/>
                    </a:lnTo>
                    <a:cubicBezTo>
                      <a:pt x="f12" y="f13"/>
                      <a:pt x="f14" y="f15"/>
                      <a:pt x="f16" y="f15"/>
                    </a:cubicBezTo>
                    <a:cubicBezTo>
                      <a:pt x="f17" y="f15"/>
                      <a:pt x="f18" y="f19"/>
                      <a:pt x="f20" y="f21"/>
                    </a:cubicBezTo>
                    <a:cubicBezTo>
                      <a:pt x="f22" y="f23"/>
                      <a:pt x="f24" y="f25"/>
                      <a:pt x="f26" y="f27"/>
                    </a:cubicBezTo>
                    <a:cubicBezTo>
                      <a:pt x="f28" y="f29"/>
                      <a:pt x="f3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1" name="Google Shape;10407;p74">
                <a:extLst>
                  <a:ext uri="{FF2B5EF4-FFF2-40B4-BE49-F238E27FC236}">
                    <a16:creationId xmlns:a16="http://schemas.microsoft.com/office/drawing/2014/main" id="{79C8779A-4BE2-576F-720C-DBC645E60B43}"/>
                  </a:ext>
                </a:extLst>
              </p:cNvPr>
              <p:cNvSpPr/>
              <p:nvPr/>
            </p:nvSpPr>
            <p:spPr>
              <a:xfrm>
                <a:off x="4176393" y="4772537"/>
                <a:ext cx="137068" cy="185678"/>
              </a:xfrm>
              <a:custGeom>
                <a:avLst/>
                <a:gdLst>
                  <a:gd name="f0" fmla="val w"/>
                  <a:gd name="f1" fmla="val h"/>
                  <a:gd name="f2" fmla="val 0"/>
                  <a:gd name="f3" fmla="val 3372"/>
                  <a:gd name="f4" fmla="val 4286"/>
                  <a:gd name="f5" fmla="val 3246"/>
                  <a:gd name="f6" fmla="val 1"/>
                  <a:gd name="f7" fmla="val 95"/>
                  <a:gd name="f8" fmla="val 2552"/>
                  <a:gd name="f9" fmla="val 32"/>
                  <a:gd name="f10" fmla="val 2615"/>
                  <a:gd name="f11" fmla="val 2710"/>
                  <a:gd name="f12" fmla="val 2836"/>
                  <a:gd name="f13" fmla="val 3340"/>
                  <a:gd name="f14" fmla="val 3844"/>
                  <a:gd name="f15" fmla="val 347"/>
                  <a:gd name="f16" fmla="val 4285"/>
                  <a:gd name="f17" fmla="val 1261"/>
                  <a:gd name="f18" fmla="val 3214"/>
                  <a:gd name="f19" fmla="val 851"/>
                  <a:gd name="f20" fmla="val 3183"/>
                  <a:gd name="f21" fmla="val 410"/>
                  <a:gd name="f22" fmla="*/ f0 1 3372"/>
                  <a:gd name="f23" fmla="*/ f1 1 4286"/>
                  <a:gd name="f24" fmla="+- f4 0 f2"/>
                  <a:gd name="f25" fmla="+- f3 0 f2"/>
                  <a:gd name="f26" fmla="*/ f25 1 3372"/>
                  <a:gd name="f27" fmla="*/ f24 1 4286"/>
                  <a:gd name="f28" fmla="*/ f2 1 f26"/>
                  <a:gd name="f29" fmla="*/ f3 1 f26"/>
                  <a:gd name="f30" fmla="*/ f2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3372" h="4286">
                    <a:moveTo>
                      <a:pt x="f5" y="f6"/>
                    </a:moveTo>
                    <a:lnTo>
                      <a:pt x="f7" y="f8"/>
                    </a:lnTo>
                    <a:cubicBezTo>
                      <a:pt x="f9" y="f10"/>
                      <a:pt x="f6" y="f11"/>
                      <a:pt x="f6" y="f12"/>
                    </a:cubicBezTo>
                    <a:cubicBezTo>
                      <a:pt x="f6" y="f13"/>
                      <a:pt x="f7" y="f14"/>
                      <a:pt x="f15" y="f16"/>
                    </a:cubicBezTo>
                    <a:lnTo>
                      <a:pt x="f3" y="f17"/>
                    </a:lnTo>
                    <a:cubicBezTo>
                      <a:pt x="f18" y="f19"/>
                      <a:pt x="f20" y="f21"/>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12" name="Google Shape;10421;p74">
              <a:extLst>
                <a:ext uri="{FF2B5EF4-FFF2-40B4-BE49-F238E27FC236}">
                  <a16:creationId xmlns:a16="http://schemas.microsoft.com/office/drawing/2014/main" id="{45ADDF36-4DAE-7E43-F7C7-5E6C9E57A4B7}"/>
                </a:ext>
              </a:extLst>
            </p:cNvPr>
            <p:cNvGrpSpPr/>
            <p:nvPr/>
          </p:nvGrpSpPr>
          <p:grpSpPr>
            <a:xfrm>
              <a:off x="9515356" y="4559052"/>
              <a:ext cx="482875" cy="515977"/>
              <a:chOff x="9515356" y="4559052"/>
              <a:chExt cx="482875" cy="515977"/>
            </a:xfrm>
          </p:grpSpPr>
          <p:sp>
            <p:nvSpPr>
              <p:cNvPr id="113" name="Google Shape;10422;p74">
                <a:extLst>
                  <a:ext uri="{FF2B5EF4-FFF2-40B4-BE49-F238E27FC236}">
                    <a16:creationId xmlns:a16="http://schemas.microsoft.com/office/drawing/2014/main" id="{A7A9C662-FBE1-86D0-9DA7-1E36B8338B29}"/>
                  </a:ext>
                </a:extLst>
              </p:cNvPr>
              <p:cNvSpPr/>
              <p:nvPr/>
            </p:nvSpPr>
            <p:spPr>
              <a:xfrm>
                <a:off x="9515356" y="4740578"/>
                <a:ext cx="57680" cy="331726"/>
              </a:xfrm>
              <a:custGeom>
                <a:avLst/>
                <a:gdLst>
                  <a:gd name="f0" fmla="val w"/>
                  <a:gd name="f1" fmla="val h"/>
                  <a:gd name="f2" fmla="val 0"/>
                  <a:gd name="f3" fmla="val 1419"/>
                  <a:gd name="f4" fmla="val 7657"/>
                  <a:gd name="f5" fmla="val 410"/>
                  <a:gd name="f6" fmla="val 221"/>
                  <a:gd name="f7" fmla="val 64"/>
                  <a:gd name="f8" fmla="val 158"/>
                  <a:gd name="f9" fmla="val 347"/>
                  <a:gd name="f10" fmla="val 1"/>
                  <a:gd name="f11" fmla="val 2867"/>
                  <a:gd name="f12" fmla="val 4789"/>
                  <a:gd name="f13" fmla="val 7310"/>
                  <a:gd name="f14" fmla="val 7530"/>
                  <a:gd name="f15" fmla="val 7656"/>
                  <a:gd name="f16" fmla="val 379"/>
                  <a:gd name="f17" fmla="val 568"/>
                  <a:gd name="f18" fmla="val 725"/>
                  <a:gd name="f19" fmla="val 1355"/>
                  <a:gd name="f20" fmla="val 1418"/>
                  <a:gd name="f21" fmla="*/ f0 1 1419"/>
                  <a:gd name="f22" fmla="*/ f1 1 7657"/>
                  <a:gd name="f23" fmla="+- f4 0 f2"/>
                  <a:gd name="f24" fmla="+- f3 0 f2"/>
                  <a:gd name="f25" fmla="*/ f24 1 1419"/>
                  <a:gd name="f26" fmla="*/ f23 1 7657"/>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1419" h="7657">
                    <a:moveTo>
                      <a:pt x="f5" y="f2"/>
                    </a:moveTo>
                    <a:cubicBezTo>
                      <a:pt x="f6" y="f2"/>
                      <a:pt x="f7" y="f8"/>
                      <a:pt x="f7" y="f9"/>
                    </a:cubicBezTo>
                    <a:cubicBezTo>
                      <a:pt x="f10" y="f11"/>
                      <a:pt x="f10" y="f12"/>
                      <a:pt x="f10" y="f13"/>
                    </a:cubicBezTo>
                    <a:cubicBezTo>
                      <a:pt x="f10" y="f14"/>
                      <a:pt x="f8" y="f15"/>
                      <a:pt x="f16" y="f15"/>
                    </a:cubicBezTo>
                    <a:cubicBezTo>
                      <a:pt x="f17" y="f15"/>
                      <a:pt x="f18" y="f14"/>
                      <a:pt x="f18" y="f13"/>
                    </a:cubicBezTo>
                    <a:lnTo>
                      <a:pt x="f18" y="f19"/>
                    </a:lnTo>
                    <a:lnTo>
                      <a:pt x="f20" y="f19"/>
                    </a:lnTo>
                    <a:lnTo>
                      <a:pt x="f20"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4" name="Google Shape;10423;p74">
                <a:extLst>
                  <a:ext uri="{FF2B5EF4-FFF2-40B4-BE49-F238E27FC236}">
                    <a16:creationId xmlns:a16="http://schemas.microsoft.com/office/drawing/2014/main" id="{2984ADA1-58FD-F2CA-E7E5-651E64615C52}"/>
                  </a:ext>
                </a:extLst>
              </p:cNvPr>
              <p:cNvSpPr/>
              <p:nvPr/>
            </p:nvSpPr>
            <p:spPr>
              <a:xfrm>
                <a:off x="9570439" y="4862056"/>
                <a:ext cx="199832" cy="212972"/>
              </a:xfrm>
              <a:custGeom>
                <a:avLst/>
                <a:gdLst>
                  <a:gd name="f0" fmla="val w"/>
                  <a:gd name="f1" fmla="val h"/>
                  <a:gd name="f2" fmla="val 0"/>
                  <a:gd name="f3" fmla="val 4916"/>
                  <a:gd name="f4" fmla="val 2080"/>
                  <a:gd name="f5" fmla="val 693"/>
                  <a:gd name="f6" fmla="val 1733"/>
                  <a:gd name="f7" fmla="val 788"/>
                  <a:gd name="f8" fmla="val 1481"/>
                  <a:gd name="f9" fmla="val 2458"/>
                  <a:gd name="f10" fmla="val 2678"/>
                  <a:gd name="f11" fmla="val 158"/>
                  <a:gd name="f12" fmla="val 2836"/>
                  <a:gd name="f13" fmla="val 347"/>
                  <a:gd name="f14" fmla="val 3529"/>
                  <a:gd name="f15" fmla="val 1072"/>
                  <a:gd name="f16" fmla="val 473"/>
                  <a:gd name="f17" fmla="val 32"/>
                  <a:gd name="f18" fmla="val 4001"/>
                  <a:gd name="f19" fmla="val 4569"/>
                  <a:gd name="f20" fmla="val 4758"/>
                  <a:gd name="f21" fmla="val 189"/>
                  <a:gd name="f22" fmla="val 4915"/>
                  <a:gd name="f23" fmla="val 410"/>
                  <a:gd name="f24" fmla="val 599"/>
                  <a:gd name="f25" fmla="val 757"/>
                  <a:gd name="f26" fmla="val 4348"/>
                  <a:gd name="f27" fmla="val 914"/>
                  <a:gd name="f28" fmla="val 4190"/>
                  <a:gd name="f29" fmla="val 1103"/>
                  <a:gd name="f30" fmla="val 2143"/>
                  <a:gd name="f31" fmla="val 2300"/>
                  <a:gd name="f32" fmla="val 2489"/>
                  <a:gd name="f33" fmla="val 3876"/>
                  <a:gd name="f34" fmla="val 4065"/>
                  <a:gd name="f35" fmla="val 4222"/>
                  <a:gd name="f36" fmla="val 4380"/>
                  <a:gd name="f37" fmla="val 3970"/>
                  <a:gd name="f38" fmla="val 4443"/>
                  <a:gd name="f39" fmla="val 3907"/>
                  <a:gd name="f40" fmla="val 2867"/>
                  <a:gd name="f41" fmla="val 4537"/>
                  <a:gd name="f42" fmla="val 2773"/>
                  <a:gd name="f43" fmla="val 4726"/>
                  <a:gd name="f44" fmla="val 4884"/>
                  <a:gd name="f45" fmla="val 2615"/>
                  <a:gd name="f46" fmla="val 2426"/>
                  <a:gd name="f47" fmla="val 4096"/>
                  <a:gd name="f48" fmla="val 662"/>
                  <a:gd name="f49" fmla="val 3151"/>
                  <a:gd name="f50" fmla="val 2804"/>
                  <a:gd name="f51" fmla="*/ f0 1 4916"/>
                  <a:gd name="f52" fmla="*/ f1 1 4916"/>
                  <a:gd name="f53" fmla="+- f3 0 f2"/>
                  <a:gd name="f54" fmla="*/ f53 1 4916"/>
                  <a:gd name="f55" fmla="*/ f2 1 f54"/>
                  <a:gd name="f56" fmla="*/ f3 1 f54"/>
                  <a:gd name="f57" fmla="*/ f55 f51 1"/>
                  <a:gd name="f58" fmla="*/ f56 f51 1"/>
                  <a:gd name="f59" fmla="*/ f56 f52 1"/>
                  <a:gd name="f60" fmla="*/ f55 f52 1"/>
                </a:gdLst>
                <a:ahLst/>
                <a:cxnLst>
                  <a:cxn ang="3cd4">
                    <a:pos x="hc" y="t"/>
                  </a:cxn>
                  <a:cxn ang="0">
                    <a:pos x="r" y="vc"/>
                  </a:cxn>
                  <a:cxn ang="cd4">
                    <a:pos x="hc" y="b"/>
                  </a:cxn>
                  <a:cxn ang="cd2">
                    <a:pos x="l" y="vc"/>
                  </a:cxn>
                </a:cxnLst>
                <a:rect l="f57" t="f60" r="f58" b="f59"/>
                <a:pathLst>
                  <a:path w="4916" h="4916">
                    <a:moveTo>
                      <a:pt x="f4" y="f2"/>
                    </a:moveTo>
                    <a:lnTo>
                      <a:pt x="f4" y="f5"/>
                    </a:lnTo>
                    <a:lnTo>
                      <a:pt x="f6" y="f5"/>
                    </a:lnTo>
                    <a:cubicBezTo>
                      <a:pt x="f7" y="f5"/>
                      <a:pt x="f2" y="f8"/>
                      <a:pt x="f2" y="f9"/>
                    </a:cubicBezTo>
                    <a:cubicBezTo>
                      <a:pt x="f2" y="f10"/>
                      <a:pt x="f11" y="f12"/>
                      <a:pt x="f13" y="f12"/>
                    </a:cubicBezTo>
                    <a:lnTo>
                      <a:pt x="f4" y="f12"/>
                    </a:lnTo>
                    <a:lnTo>
                      <a:pt x="f4" y="f14"/>
                    </a:lnTo>
                    <a:lnTo>
                      <a:pt x="f15" y="f14"/>
                    </a:lnTo>
                    <a:cubicBezTo>
                      <a:pt x="f16" y="f14"/>
                      <a:pt x="f17" y="f18"/>
                      <a:pt x="f17" y="f19"/>
                    </a:cubicBezTo>
                    <a:cubicBezTo>
                      <a:pt x="f17" y="f20"/>
                      <a:pt x="f21" y="f22"/>
                      <a:pt x="f23" y="f22"/>
                    </a:cubicBezTo>
                    <a:cubicBezTo>
                      <a:pt x="f24" y="f22"/>
                      <a:pt x="f25" y="f20"/>
                      <a:pt x="f25" y="f19"/>
                    </a:cubicBezTo>
                    <a:cubicBezTo>
                      <a:pt x="f25" y="f26"/>
                      <a:pt x="f27" y="f28"/>
                      <a:pt x="f29" y="f28"/>
                    </a:cubicBezTo>
                    <a:lnTo>
                      <a:pt x="f30" y="f28"/>
                    </a:lnTo>
                    <a:lnTo>
                      <a:pt x="f30" y="f19"/>
                    </a:lnTo>
                    <a:cubicBezTo>
                      <a:pt x="f30" y="f20"/>
                      <a:pt x="f31" y="f22"/>
                      <a:pt x="f32" y="f22"/>
                    </a:cubicBezTo>
                    <a:cubicBezTo>
                      <a:pt x="f10" y="f22"/>
                      <a:pt x="f12" y="f20"/>
                      <a:pt x="f12" y="f19"/>
                    </a:cubicBezTo>
                    <a:lnTo>
                      <a:pt x="f12" y="f28"/>
                    </a:lnTo>
                    <a:lnTo>
                      <a:pt x="f33" y="f28"/>
                    </a:lnTo>
                    <a:cubicBezTo>
                      <a:pt x="f34" y="f28"/>
                      <a:pt x="f35" y="f26"/>
                      <a:pt x="f35" y="f19"/>
                    </a:cubicBezTo>
                    <a:cubicBezTo>
                      <a:pt x="f35" y="f20"/>
                      <a:pt x="f36" y="f22"/>
                      <a:pt x="f19" y="f22"/>
                    </a:cubicBezTo>
                    <a:cubicBezTo>
                      <a:pt x="f20" y="f22"/>
                      <a:pt x="f22" y="f20"/>
                      <a:pt x="f22" y="f19"/>
                    </a:cubicBezTo>
                    <a:cubicBezTo>
                      <a:pt x="f22" y="f37"/>
                      <a:pt x="f38" y="f14"/>
                      <a:pt x="f39" y="f14"/>
                    </a:cubicBezTo>
                    <a:lnTo>
                      <a:pt x="f40" y="f14"/>
                    </a:lnTo>
                    <a:lnTo>
                      <a:pt x="f40" y="f12"/>
                    </a:lnTo>
                    <a:lnTo>
                      <a:pt x="f41" y="f12"/>
                    </a:lnTo>
                    <a:lnTo>
                      <a:pt x="f41" y="f42"/>
                    </a:lnTo>
                    <a:cubicBezTo>
                      <a:pt x="f43" y="f42"/>
                      <a:pt x="f44" y="f45"/>
                      <a:pt x="f44" y="f46"/>
                    </a:cubicBezTo>
                    <a:cubicBezTo>
                      <a:pt x="f44" y="f8"/>
                      <a:pt x="f47" y="f48"/>
                      <a:pt x="f49" y="f48"/>
                    </a:cubicBezTo>
                    <a:lnTo>
                      <a:pt x="f50" y="f48"/>
                    </a:lnTo>
                    <a:lnTo>
                      <a:pt x="f50"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5" name="Google Shape;10424;p74">
                <a:extLst>
                  <a:ext uri="{FF2B5EF4-FFF2-40B4-BE49-F238E27FC236}">
                    <a16:creationId xmlns:a16="http://schemas.microsoft.com/office/drawing/2014/main" id="{AC574495-E3C2-A7DB-9D89-87890BA3C6A0}"/>
                  </a:ext>
                </a:extLst>
              </p:cNvPr>
              <p:cNvSpPr/>
              <p:nvPr/>
            </p:nvSpPr>
            <p:spPr>
              <a:xfrm>
                <a:off x="9795830" y="4559052"/>
                <a:ext cx="171614" cy="61429"/>
              </a:xfrm>
              <a:custGeom>
                <a:avLst/>
                <a:gdLst>
                  <a:gd name="f0" fmla="val w"/>
                  <a:gd name="f1" fmla="val h"/>
                  <a:gd name="f2" fmla="val 0"/>
                  <a:gd name="f3" fmla="val 4222"/>
                  <a:gd name="f4" fmla="val 1418"/>
                  <a:gd name="f5" fmla="val 725"/>
                  <a:gd name="f6" fmla="val 315"/>
                  <a:gd name="f7" fmla="val 63"/>
                  <a:gd name="f8" fmla="val 1103"/>
                  <a:gd name="f9" fmla="val 378"/>
                  <a:gd name="f10" fmla="val 3875"/>
                  <a:gd name="f11" fmla="val 4064"/>
                  <a:gd name="f12" fmla="val 1260"/>
                  <a:gd name="f13" fmla="val 1071"/>
                  <a:gd name="f14" fmla="val 158"/>
                  <a:gd name="f15" fmla="*/ f0 1 4222"/>
                  <a:gd name="f16" fmla="*/ f1 1 1418"/>
                  <a:gd name="f17" fmla="+- f4 0 f2"/>
                  <a:gd name="f18" fmla="+- f3 0 f2"/>
                  <a:gd name="f19" fmla="*/ f18 1 4222"/>
                  <a:gd name="f20" fmla="*/ f17 1 1418"/>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4222" h="1418">
                    <a:moveTo>
                      <a:pt x="f5" y="f2"/>
                    </a:moveTo>
                    <a:cubicBezTo>
                      <a:pt x="f6" y="f2"/>
                      <a:pt x="f2" y="f6"/>
                      <a:pt x="f2" y="f5"/>
                    </a:cubicBezTo>
                    <a:cubicBezTo>
                      <a:pt x="f7" y="f8"/>
                      <a:pt x="f9" y="f4"/>
                      <a:pt x="f5" y="f4"/>
                    </a:cubicBezTo>
                    <a:lnTo>
                      <a:pt x="f10" y="f4"/>
                    </a:lnTo>
                    <a:cubicBezTo>
                      <a:pt x="f11" y="f4"/>
                      <a:pt x="f3" y="f12"/>
                      <a:pt x="f3" y="f13"/>
                    </a:cubicBezTo>
                    <a:lnTo>
                      <a:pt x="f3" y="f9"/>
                    </a:lnTo>
                    <a:cubicBezTo>
                      <a:pt x="f3" y="f14"/>
                      <a:pt x="f11" y="f2"/>
                      <a:pt x="f10"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6" name="Google Shape;10425;p74">
                <a:extLst>
                  <a:ext uri="{FF2B5EF4-FFF2-40B4-BE49-F238E27FC236}">
                    <a16:creationId xmlns:a16="http://schemas.microsoft.com/office/drawing/2014/main" id="{89C4D966-1DC6-80FE-4433-7D2EDFD9E726}"/>
                  </a:ext>
                </a:extLst>
              </p:cNvPr>
              <p:cNvSpPr/>
              <p:nvPr/>
            </p:nvSpPr>
            <p:spPr>
              <a:xfrm>
                <a:off x="9825264" y="4651854"/>
                <a:ext cx="170398" cy="61475"/>
              </a:xfrm>
              <a:custGeom>
                <a:avLst/>
                <a:gdLst>
                  <a:gd name="f0" fmla="val w"/>
                  <a:gd name="f1" fmla="val h"/>
                  <a:gd name="f2" fmla="val 0"/>
                  <a:gd name="f3" fmla="val 4192"/>
                  <a:gd name="f4" fmla="val 1419"/>
                  <a:gd name="f5" fmla="val 694"/>
                  <a:gd name="f6" fmla="val 1"/>
                  <a:gd name="f7" fmla="val 316"/>
                  <a:gd name="f8" fmla="val 1103"/>
                  <a:gd name="f9" fmla="val 1418"/>
                  <a:gd name="f10" fmla="val 3845"/>
                  <a:gd name="f11" fmla="val 4065"/>
                  <a:gd name="f12" fmla="val 4191"/>
                  <a:gd name="f13" fmla="val 1261"/>
                  <a:gd name="f14" fmla="val 1072"/>
                  <a:gd name="f15" fmla="val 347"/>
                  <a:gd name="f16" fmla="val 158"/>
                  <a:gd name="f17" fmla="*/ f0 1 4192"/>
                  <a:gd name="f18" fmla="*/ f1 1 1419"/>
                  <a:gd name="f19" fmla="+- f4 0 f2"/>
                  <a:gd name="f20" fmla="+- f3 0 f2"/>
                  <a:gd name="f21" fmla="*/ f20 1 4192"/>
                  <a:gd name="f22" fmla="*/ f19 1 1419"/>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4192" h="1419">
                    <a:moveTo>
                      <a:pt x="f5" y="f6"/>
                    </a:moveTo>
                    <a:cubicBezTo>
                      <a:pt x="f7" y="f6"/>
                      <a:pt x="f6" y="f7"/>
                      <a:pt x="f6" y="f5"/>
                    </a:cubicBezTo>
                    <a:cubicBezTo>
                      <a:pt x="f6" y="f8"/>
                      <a:pt x="f7" y="f9"/>
                      <a:pt x="f5" y="f9"/>
                    </a:cubicBezTo>
                    <a:lnTo>
                      <a:pt x="f10" y="f9"/>
                    </a:lnTo>
                    <a:cubicBezTo>
                      <a:pt x="f11" y="f9"/>
                      <a:pt x="f12" y="f13"/>
                      <a:pt x="f12" y="f14"/>
                    </a:cubicBezTo>
                    <a:lnTo>
                      <a:pt x="f12" y="f15"/>
                    </a:lnTo>
                    <a:cubicBezTo>
                      <a:pt x="f12" y="f16"/>
                      <a:pt x="f11" y="f6"/>
                      <a:pt x="f10"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7" name="Google Shape;10426;p74">
                <a:extLst>
                  <a:ext uri="{FF2B5EF4-FFF2-40B4-BE49-F238E27FC236}">
                    <a16:creationId xmlns:a16="http://schemas.microsoft.com/office/drawing/2014/main" id="{40E726FD-A18B-ACF1-B65E-A02DE0F3D3A6}"/>
                  </a:ext>
                </a:extLst>
              </p:cNvPr>
              <p:cNvSpPr/>
              <p:nvPr/>
            </p:nvSpPr>
            <p:spPr>
              <a:xfrm>
                <a:off x="9798399" y="4830647"/>
                <a:ext cx="198525" cy="61475"/>
              </a:xfrm>
              <a:custGeom>
                <a:avLst/>
                <a:gdLst>
                  <a:gd name="f0" fmla="val w"/>
                  <a:gd name="f1" fmla="val h"/>
                  <a:gd name="f2" fmla="val 0"/>
                  <a:gd name="f3" fmla="val 4884"/>
                  <a:gd name="f4" fmla="val 1419"/>
                  <a:gd name="f5" fmla="val 1"/>
                  <a:gd name="f6" fmla="val 1418"/>
                  <a:gd name="f7" fmla="val 2773"/>
                  <a:gd name="f8" fmla="val 347"/>
                  <a:gd name="f9" fmla="val 568"/>
                  <a:gd name="f10" fmla="val 2615"/>
                  <a:gd name="f11" fmla="val 725"/>
                  <a:gd name="f12" fmla="val 2426"/>
                  <a:gd name="f13" fmla="val 2237"/>
                  <a:gd name="f14" fmla="val 2080"/>
                  <a:gd name="f15" fmla="*/ f0 1 4884"/>
                  <a:gd name="f16" fmla="*/ f1 1 1419"/>
                  <a:gd name="f17" fmla="+- f4 0 f2"/>
                  <a:gd name="f18" fmla="+- f3 0 f2"/>
                  <a:gd name="f19" fmla="*/ f18 1 4884"/>
                  <a:gd name="f20" fmla="*/ f17 1 1419"/>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4884" h="1419">
                    <a:moveTo>
                      <a:pt x="f2" y="f5"/>
                    </a:moveTo>
                    <a:lnTo>
                      <a:pt x="f2" y="f6"/>
                    </a:lnTo>
                    <a:lnTo>
                      <a:pt x="f3" y="f6"/>
                    </a:lnTo>
                    <a:lnTo>
                      <a:pt x="f3" y="f5"/>
                    </a:lnTo>
                    <a:lnTo>
                      <a:pt x="f7" y="f5"/>
                    </a:lnTo>
                    <a:lnTo>
                      <a:pt x="f7" y="f8"/>
                    </a:lnTo>
                    <a:cubicBezTo>
                      <a:pt x="f7" y="f9"/>
                      <a:pt x="f10" y="f11"/>
                      <a:pt x="f12" y="f11"/>
                    </a:cubicBezTo>
                    <a:cubicBezTo>
                      <a:pt x="f13" y="f11"/>
                      <a:pt x="f14" y="f9"/>
                      <a:pt x="f14" y="f8"/>
                    </a:cubicBezTo>
                    <a:lnTo>
                      <a:pt x="f14"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8" name="Google Shape;10427;p74">
                <a:extLst>
                  <a:ext uri="{FF2B5EF4-FFF2-40B4-BE49-F238E27FC236}">
                    <a16:creationId xmlns:a16="http://schemas.microsoft.com/office/drawing/2014/main" id="{E7C608D2-3F6C-87B1-A303-E7B3DC68F6B7}"/>
                  </a:ext>
                </a:extLst>
              </p:cNvPr>
              <p:cNvSpPr/>
              <p:nvPr/>
            </p:nvSpPr>
            <p:spPr>
              <a:xfrm>
                <a:off x="9768928" y="4740578"/>
                <a:ext cx="227996" cy="58750"/>
              </a:xfrm>
              <a:custGeom>
                <a:avLst/>
                <a:gdLst>
                  <a:gd name="f0" fmla="val w"/>
                  <a:gd name="f1" fmla="val h"/>
                  <a:gd name="f2" fmla="val 0"/>
                  <a:gd name="f3" fmla="val 5609"/>
                  <a:gd name="f4" fmla="val 1356"/>
                  <a:gd name="f5" fmla="val 1"/>
                  <a:gd name="f6" fmla="val 1355"/>
                  <a:gd name="f7" fmla="val 347"/>
                  <a:gd name="f8" fmla="val 5577"/>
                  <a:gd name="f9" fmla="val 158"/>
                  <a:gd name="f10" fmla="val 5451"/>
                  <a:gd name="f11" fmla="val 5231"/>
                  <a:gd name="f12" fmla="*/ f0 1 5609"/>
                  <a:gd name="f13" fmla="*/ f1 1 1356"/>
                  <a:gd name="f14" fmla="+- f4 0 f2"/>
                  <a:gd name="f15" fmla="+- f3 0 f2"/>
                  <a:gd name="f16" fmla="*/ f15 1 5609"/>
                  <a:gd name="f17" fmla="*/ f14 1 1356"/>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5609" h="1356">
                    <a:moveTo>
                      <a:pt x="f5" y="f2"/>
                    </a:moveTo>
                    <a:lnTo>
                      <a:pt x="f5" y="f6"/>
                    </a:lnTo>
                    <a:lnTo>
                      <a:pt x="f3" y="f6"/>
                    </a:lnTo>
                    <a:lnTo>
                      <a:pt x="f3" y="f7"/>
                    </a:lnTo>
                    <a:cubicBezTo>
                      <a:pt x="f8" y="f9"/>
                      <a:pt x="f10" y="f2"/>
                      <a:pt x="f1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9" name="Google Shape;10428;p74">
                <a:extLst>
                  <a:ext uri="{FF2B5EF4-FFF2-40B4-BE49-F238E27FC236}">
                    <a16:creationId xmlns:a16="http://schemas.microsoft.com/office/drawing/2014/main" id="{A8E3C647-5DE6-9DFB-5329-1B03AB4176CB}"/>
                  </a:ext>
                </a:extLst>
              </p:cNvPr>
              <p:cNvSpPr/>
              <p:nvPr/>
            </p:nvSpPr>
            <p:spPr>
              <a:xfrm>
                <a:off x="9798399" y="4923486"/>
                <a:ext cx="199832" cy="151543"/>
              </a:xfrm>
              <a:custGeom>
                <a:avLst/>
                <a:gdLst>
                  <a:gd name="f0" fmla="val w"/>
                  <a:gd name="f1" fmla="val h"/>
                  <a:gd name="f2" fmla="val 0"/>
                  <a:gd name="f3" fmla="val 4916"/>
                  <a:gd name="f4" fmla="val 3498"/>
                  <a:gd name="f5" fmla="val 3151"/>
                  <a:gd name="f6" fmla="val 3340"/>
                  <a:gd name="f7" fmla="val 158"/>
                  <a:gd name="f8" fmla="val 3497"/>
                  <a:gd name="f9" fmla="val 347"/>
                  <a:gd name="f10" fmla="val 536"/>
                  <a:gd name="f11" fmla="val 693"/>
                  <a:gd name="f12" fmla="val 1418"/>
                  <a:gd name="f13" fmla="val 4190"/>
                  <a:gd name="f14" fmla="val 4348"/>
                  <a:gd name="f15" fmla="val 4569"/>
                  <a:gd name="f16" fmla="val 4758"/>
                  <a:gd name="f17" fmla="val 4915"/>
                  <a:gd name="f18" fmla="val 2773"/>
                  <a:gd name="f19" fmla="val 2615"/>
                  <a:gd name="f20" fmla="val 2426"/>
                  <a:gd name="f21" fmla="val 2237"/>
                  <a:gd name="f22" fmla="val 2080"/>
                  <a:gd name="f23" fmla="*/ f0 1 4916"/>
                  <a:gd name="f24" fmla="*/ f1 1 3498"/>
                  <a:gd name="f25" fmla="+- f4 0 f2"/>
                  <a:gd name="f26" fmla="+- f3 0 f2"/>
                  <a:gd name="f27" fmla="*/ f26 1 4916"/>
                  <a:gd name="f28" fmla="*/ f25 1 3498"/>
                  <a:gd name="f29" fmla="*/ f2 1 f27"/>
                  <a:gd name="f30" fmla="*/ f3 1 f27"/>
                  <a:gd name="f31" fmla="*/ f2 1 f28"/>
                  <a:gd name="f32" fmla="*/ f4 1 f28"/>
                  <a:gd name="f33" fmla="*/ f29 f23 1"/>
                  <a:gd name="f34" fmla="*/ f30 f23 1"/>
                  <a:gd name="f35" fmla="*/ f32 f24 1"/>
                  <a:gd name="f36" fmla="*/ f31 f24 1"/>
                </a:gdLst>
                <a:ahLst/>
                <a:cxnLst>
                  <a:cxn ang="3cd4">
                    <a:pos x="hc" y="t"/>
                  </a:cxn>
                  <a:cxn ang="0">
                    <a:pos x="r" y="vc"/>
                  </a:cxn>
                  <a:cxn ang="cd4">
                    <a:pos x="hc" y="b"/>
                  </a:cxn>
                  <a:cxn ang="cd2">
                    <a:pos x="l" y="vc"/>
                  </a:cxn>
                </a:cxnLst>
                <a:rect l="f33" t="f36" r="f34" b="f35"/>
                <a:pathLst>
                  <a:path w="4916" h="3498">
                    <a:moveTo>
                      <a:pt x="f2" y="f2"/>
                    </a:moveTo>
                    <a:lnTo>
                      <a:pt x="f2" y="f5"/>
                    </a:lnTo>
                    <a:cubicBezTo>
                      <a:pt x="f2" y="f6"/>
                      <a:pt x="f7" y="f8"/>
                      <a:pt x="f9" y="f8"/>
                    </a:cubicBezTo>
                    <a:cubicBezTo>
                      <a:pt x="f10" y="f8"/>
                      <a:pt x="f11" y="f6"/>
                      <a:pt x="f11" y="f5"/>
                    </a:cubicBezTo>
                    <a:lnTo>
                      <a:pt x="f11" y="f12"/>
                    </a:lnTo>
                    <a:lnTo>
                      <a:pt x="f13" y="f12"/>
                    </a:lnTo>
                    <a:lnTo>
                      <a:pt x="f13" y="f5"/>
                    </a:lnTo>
                    <a:cubicBezTo>
                      <a:pt x="f13" y="f6"/>
                      <a:pt x="f14" y="f8"/>
                      <a:pt x="f15" y="f8"/>
                    </a:cubicBezTo>
                    <a:cubicBezTo>
                      <a:pt x="f16" y="f8"/>
                      <a:pt x="f17" y="f6"/>
                      <a:pt x="f17" y="f5"/>
                    </a:cubicBezTo>
                    <a:lnTo>
                      <a:pt x="f17" y="f2"/>
                    </a:lnTo>
                    <a:lnTo>
                      <a:pt x="f18" y="f2"/>
                    </a:lnTo>
                    <a:lnTo>
                      <a:pt x="f18" y="f9"/>
                    </a:lnTo>
                    <a:cubicBezTo>
                      <a:pt x="f18" y="f10"/>
                      <a:pt x="f19" y="f11"/>
                      <a:pt x="f20" y="f11"/>
                    </a:cubicBezTo>
                    <a:cubicBezTo>
                      <a:pt x="f21" y="f11"/>
                      <a:pt x="f22" y="f10"/>
                      <a:pt x="f22" y="f9"/>
                    </a:cubicBezTo>
                    <a:lnTo>
                      <a:pt x="f22"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0" name="Google Shape;10429;p74">
                <a:extLst>
                  <a:ext uri="{FF2B5EF4-FFF2-40B4-BE49-F238E27FC236}">
                    <a16:creationId xmlns:a16="http://schemas.microsoft.com/office/drawing/2014/main" id="{B817A7FC-EDC0-7B23-72EC-8EF651D10961}"/>
                  </a:ext>
                </a:extLst>
              </p:cNvPr>
              <p:cNvSpPr/>
              <p:nvPr/>
            </p:nvSpPr>
            <p:spPr>
              <a:xfrm>
                <a:off x="9601163" y="4650510"/>
                <a:ext cx="140927" cy="180182"/>
              </a:xfrm>
              <a:custGeom>
                <a:avLst/>
                <a:gdLst>
                  <a:gd name="f0" fmla="val w"/>
                  <a:gd name="f1" fmla="val h"/>
                  <a:gd name="f2" fmla="val 0"/>
                  <a:gd name="f3" fmla="val 3467"/>
                  <a:gd name="f4" fmla="val 4159"/>
                  <a:gd name="f5" fmla="val 1733"/>
                  <a:gd name="f6" fmla="val 788"/>
                  <a:gd name="f7" fmla="val 1"/>
                  <a:gd name="f8" fmla="val 3812"/>
                  <a:gd name="f9" fmla="val 4001"/>
                  <a:gd name="f10" fmla="val 158"/>
                  <a:gd name="f11" fmla="val 347"/>
                  <a:gd name="f12" fmla="val 3120"/>
                  <a:gd name="f13" fmla="val 3309"/>
                  <a:gd name="f14" fmla="val 3466"/>
                  <a:gd name="f15" fmla="val 2678"/>
                  <a:gd name="f16" fmla="*/ f0 1 3467"/>
                  <a:gd name="f17" fmla="*/ f1 1 4159"/>
                  <a:gd name="f18" fmla="+- f4 0 f2"/>
                  <a:gd name="f19" fmla="+- f3 0 f2"/>
                  <a:gd name="f20" fmla="*/ f19 1 3467"/>
                  <a:gd name="f21" fmla="*/ f18 1 4159"/>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3467" h="4159">
                    <a:moveTo>
                      <a:pt x="f5" y="f2"/>
                    </a:moveTo>
                    <a:cubicBezTo>
                      <a:pt x="f6" y="f2"/>
                      <a:pt x="f7" y="f6"/>
                      <a:pt x="f7" y="f5"/>
                    </a:cubicBezTo>
                    <a:lnTo>
                      <a:pt x="f7" y="f8"/>
                    </a:lnTo>
                    <a:cubicBezTo>
                      <a:pt x="f7" y="f9"/>
                      <a:pt x="f10" y="f4"/>
                      <a:pt x="f11" y="f4"/>
                    </a:cubicBezTo>
                    <a:lnTo>
                      <a:pt x="f12" y="f4"/>
                    </a:lnTo>
                    <a:cubicBezTo>
                      <a:pt x="f13" y="f4"/>
                      <a:pt x="f14" y="f9"/>
                      <a:pt x="f14" y="f8"/>
                    </a:cubicBezTo>
                    <a:lnTo>
                      <a:pt x="f14" y="f5"/>
                    </a:lnTo>
                    <a:cubicBezTo>
                      <a:pt x="f14" y="f6"/>
                      <a:pt x="f1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21" name="Google Shape;10435;p74">
              <a:extLst>
                <a:ext uri="{FF2B5EF4-FFF2-40B4-BE49-F238E27FC236}">
                  <a16:creationId xmlns:a16="http://schemas.microsoft.com/office/drawing/2014/main" id="{78993F26-BDCD-156B-E81E-0E7FD893CE3B}"/>
                </a:ext>
              </a:extLst>
            </p:cNvPr>
            <p:cNvGrpSpPr/>
            <p:nvPr/>
          </p:nvGrpSpPr>
          <p:grpSpPr>
            <a:xfrm>
              <a:off x="9486973" y="5286301"/>
              <a:ext cx="709647" cy="701254"/>
              <a:chOff x="9486973" y="5286301"/>
              <a:chExt cx="709647" cy="701254"/>
            </a:xfrm>
          </p:grpSpPr>
          <p:sp>
            <p:nvSpPr>
              <p:cNvPr id="122" name="Google Shape;10436;p74">
                <a:extLst>
                  <a:ext uri="{FF2B5EF4-FFF2-40B4-BE49-F238E27FC236}">
                    <a16:creationId xmlns:a16="http://schemas.microsoft.com/office/drawing/2014/main" id="{A8C9CF33-0535-C5C1-EFED-D0737AE05539}"/>
                  </a:ext>
                </a:extLst>
              </p:cNvPr>
              <p:cNvSpPr/>
              <p:nvPr/>
            </p:nvSpPr>
            <p:spPr>
              <a:xfrm>
                <a:off x="9820143" y="5286301"/>
                <a:ext cx="41458" cy="110404"/>
              </a:xfrm>
              <a:custGeom>
                <a:avLst/>
                <a:gdLst>
                  <a:gd name="f0" fmla="val w"/>
                  <a:gd name="f1" fmla="val h"/>
                  <a:gd name="f2" fmla="val 0"/>
                  <a:gd name="f3" fmla="val 694"/>
                  <a:gd name="f4" fmla="val 1734"/>
                  <a:gd name="f5" fmla="val 347"/>
                  <a:gd name="f6" fmla="val 158"/>
                  <a:gd name="f7" fmla="val 1355"/>
                  <a:gd name="f8" fmla="val 1576"/>
                  <a:gd name="f9" fmla="val 1733"/>
                  <a:gd name="f10" fmla="val 536"/>
                  <a:gd name="f11" fmla="val 693"/>
                  <a:gd name="f12" fmla="*/ f0 1 694"/>
                  <a:gd name="f13" fmla="*/ f1 1 1734"/>
                  <a:gd name="f14" fmla="+- f4 0 f2"/>
                  <a:gd name="f15" fmla="+- f3 0 f2"/>
                  <a:gd name="f16" fmla="*/ f15 1 694"/>
                  <a:gd name="f17" fmla="*/ f14 1 1734"/>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694" h="173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3" name="Google Shape;10437;p74">
                <a:extLst>
                  <a:ext uri="{FF2B5EF4-FFF2-40B4-BE49-F238E27FC236}">
                    <a16:creationId xmlns:a16="http://schemas.microsoft.com/office/drawing/2014/main" id="{7EF5C37C-30CB-F0CA-1836-2C2453420753}"/>
                  </a:ext>
                </a:extLst>
              </p:cNvPr>
              <p:cNvSpPr/>
              <p:nvPr/>
            </p:nvSpPr>
            <p:spPr>
              <a:xfrm>
                <a:off x="9654482" y="5373023"/>
                <a:ext cx="84774" cy="88376"/>
              </a:xfrm>
              <a:custGeom>
                <a:avLst/>
                <a:gdLst>
                  <a:gd name="f0" fmla="val w"/>
                  <a:gd name="f1" fmla="val h"/>
                  <a:gd name="f2" fmla="val 0"/>
                  <a:gd name="f3" fmla="val 1419"/>
                  <a:gd name="f4" fmla="val 1388"/>
                  <a:gd name="f5" fmla="val 363"/>
                  <a:gd name="f6" fmla="val 1"/>
                  <a:gd name="f7" fmla="val 276"/>
                  <a:gd name="f8" fmla="val 190"/>
                  <a:gd name="f9" fmla="val 40"/>
                  <a:gd name="f10" fmla="val 127"/>
                  <a:gd name="f11" fmla="val 119"/>
                  <a:gd name="f12" fmla="val 245"/>
                  <a:gd name="f13" fmla="val 466"/>
                  <a:gd name="f14" fmla="val 592"/>
                  <a:gd name="f15" fmla="val 820"/>
                  <a:gd name="f16" fmla="val 1316"/>
                  <a:gd name="f17" fmla="val 883"/>
                  <a:gd name="f18" fmla="val 1364"/>
                  <a:gd name="f19" fmla="val 969"/>
                  <a:gd name="f20" fmla="val 1387"/>
                  <a:gd name="f21" fmla="val 1056"/>
                  <a:gd name="f22" fmla="val 1143"/>
                  <a:gd name="f23" fmla="val 1229"/>
                  <a:gd name="f24" fmla="val 1292"/>
                  <a:gd name="f25" fmla="val 1418"/>
                  <a:gd name="f26" fmla="val 1190"/>
                  <a:gd name="f27" fmla="val 938"/>
                  <a:gd name="f28" fmla="val 844"/>
                  <a:gd name="f29" fmla="val 599"/>
                  <a:gd name="f30" fmla="val 536"/>
                  <a:gd name="f31" fmla="val 450"/>
                  <a:gd name="f32" fmla="*/ f0 1 1419"/>
                  <a:gd name="f33" fmla="*/ f1 1 1388"/>
                  <a:gd name="f34" fmla="+- f4 0 f2"/>
                  <a:gd name="f35" fmla="+- f3 0 f2"/>
                  <a:gd name="f36" fmla="*/ f35 1 1419"/>
                  <a:gd name="f37" fmla="*/ f34 1 1388"/>
                  <a:gd name="f38" fmla="*/ f2 1 f36"/>
                  <a:gd name="f39" fmla="*/ f3 1 f36"/>
                  <a:gd name="f40" fmla="*/ f2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1419" h="1388">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4" name="Google Shape;10438;p74">
                <a:extLst>
                  <a:ext uri="{FF2B5EF4-FFF2-40B4-BE49-F238E27FC236}">
                    <a16:creationId xmlns:a16="http://schemas.microsoft.com/office/drawing/2014/main" id="{B44B1710-026C-BD4F-2853-A06AC1107EC3}"/>
                  </a:ext>
                </a:extLst>
              </p:cNvPr>
              <p:cNvSpPr/>
              <p:nvPr/>
            </p:nvSpPr>
            <p:spPr>
              <a:xfrm>
                <a:off x="9942426" y="5373782"/>
                <a:ext cx="84774" cy="87608"/>
              </a:xfrm>
              <a:custGeom>
                <a:avLst/>
                <a:gdLst>
                  <a:gd name="f0" fmla="val w"/>
                  <a:gd name="f1" fmla="val h"/>
                  <a:gd name="f2" fmla="val 0"/>
                  <a:gd name="f3" fmla="val 1419"/>
                  <a:gd name="f4" fmla="val 1376"/>
                  <a:gd name="f5" fmla="val 1054"/>
                  <a:gd name="f6" fmla="val 976"/>
                  <a:gd name="f7" fmla="val 894"/>
                  <a:gd name="f8" fmla="val 33"/>
                  <a:gd name="f9" fmla="val 820"/>
                  <a:gd name="f10" fmla="val 107"/>
                  <a:gd name="f11" fmla="val 95"/>
                  <a:gd name="f12" fmla="val 832"/>
                  <a:gd name="f13" fmla="val 1"/>
                  <a:gd name="f14" fmla="val 926"/>
                  <a:gd name="f15" fmla="val 1178"/>
                  <a:gd name="f16" fmla="val 1304"/>
                  <a:gd name="f17" fmla="val 158"/>
                  <a:gd name="f18" fmla="val 1352"/>
                  <a:gd name="f19" fmla="val 253"/>
                  <a:gd name="f20" fmla="val 1375"/>
                  <a:gd name="f21" fmla="val 344"/>
                  <a:gd name="f22" fmla="val 434"/>
                  <a:gd name="f23" fmla="val 521"/>
                  <a:gd name="f24" fmla="val 568"/>
                  <a:gd name="f25" fmla="val 1293"/>
                  <a:gd name="f26" fmla="val 580"/>
                  <a:gd name="f27" fmla="val 454"/>
                  <a:gd name="f28" fmla="val 233"/>
                  <a:gd name="f29" fmla="val 1226"/>
                  <a:gd name="f30" fmla="val 41"/>
                  <a:gd name="f31" fmla="val 1142"/>
                  <a:gd name="f32" fmla="*/ f0 1 1419"/>
                  <a:gd name="f33" fmla="*/ f1 1 1376"/>
                  <a:gd name="f34" fmla="+- f4 0 f2"/>
                  <a:gd name="f35" fmla="+- f3 0 f2"/>
                  <a:gd name="f36" fmla="*/ f35 1 1419"/>
                  <a:gd name="f37" fmla="*/ f34 1 1376"/>
                  <a:gd name="f38" fmla="*/ f2 1 f36"/>
                  <a:gd name="f39" fmla="*/ f3 1 f36"/>
                  <a:gd name="f40" fmla="*/ f2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1419" h="1376">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26"/>
                    </a:lnTo>
                    <a:cubicBezTo>
                      <a:pt x="f3" y="f27"/>
                      <a:pt x="f3" y="f28"/>
                      <a:pt x="f25" y="f10"/>
                    </a:cubicBezTo>
                    <a:cubicBezTo>
                      <a:pt x="f29" y="f30"/>
                      <a:pt x="f3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5" name="Google Shape;10439;p74">
                <a:extLst>
                  <a:ext uri="{FF2B5EF4-FFF2-40B4-BE49-F238E27FC236}">
                    <a16:creationId xmlns:a16="http://schemas.microsoft.com/office/drawing/2014/main" id="{12CEA748-95D5-C85A-6F9E-F4C627FA8AB8}"/>
                  </a:ext>
                </a:extLst>
              </p:cNvPr>
              <p:cNvSpPr/>
              <p:nvPr/>
            </p:nvSpPr>
            <p:spPr>
              <a:xfrm>
                <a:off x="10111846" y="5593192"/>
                <a:ext cx="84774" cy="308984"/>
              </a:xfrm>
              <a:custGeom>
                <a:avLst/>
                <a:gdLst>
                  <a:gd name="f0" fmla="val w"/>
                  <a:gd name="f1" fmla="val h"/>
                  <a:gd name="f2" fmla="val 0"/>
                  <a:gd name="f3" fmla="val 1419"/>
                  <a:gd name="f4" fmla="val 4853"/>
                  <a:gd name="f5" fmla="val 1"/>
                  <a:gd name="f6" fmla="val 4852"/>
                  <a:gd name="f7" fmla="val 1040"/>
                  <a:gd name="f8" fmla="val 1261"/>
                  <a:gd name="f9" fmla="val 1418"/>
                  <a:gd name="f10" fmla="val 4695"/>
                  <a:gd name="f11" fmla="val 4506"/>
                  <a:gd name="f12" fmla="val 316"/>
                  <a:gd name="f13" fmla="val 1355"/>
                  <a:gd name="f14" fmla="val 158"/>
                  <a:gd name="f15" fmla="val 1198"/>
                  <a:gd name="f16" fmla="*/ f0 1 1419"/>
                  <a:gd name="f17" fmla="*/ f1 1 4853"/>
                  <a:gd name="f18" fmla="+- f4 0 f2"/>
                  <a:gd name="f19" fmla="+- f3 0 f2"/>
                  <a:gd name="f20" fmla="*/ f19 1 1419"/>
                  <a:gd name="f21" fmla="*/ f18 1 4853"/>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1419" h="4853">
                    <a:moveTo>
                      <a:pt x="f2" y="f5"/>
                    </a:moveTo>
                    <a:lnTo>
                      <a:pt x="f2" y="f6"/>
                    </a:lnTo>
                    <a:lnTo>
                      <a:pt x="f7" y="f6"/>
                    </a:lnTo>
                    <a:cubicBezTo>
                      <a:pt x="f8" y="f6"/>
                      <a:pt x="f9" y="f10"/>
                      <a:pt x="f9" y="f11"/>
                    </a:cubicBezTo>
                    <a:lnTo>
                      <a:pt x="f9" y="f12"/>
                    </a:lnTo>
                    <a:cubicBezTo>
                      <a:pt x="f13" y="f14"/>
                      <a:pt x="f15" y="f5"/>
                      <a:pt x="f7"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6" name="Google Shape;10440;p74">
                <a:extLst>
                  <a:ext uri="{FF2B5EF4-FFF2-40B4-BE49-F238E27FC236}">
                    <a16:creationId xmlns:a16="http://schemas.microsoft.com/office/drawing/2014/main" id="{F516A740-7B96-1A0D-6114-4030AEE0E43E}"/>
                  </a:ext>
                </a:extLst>
              </p:cNvPr>
              <p:cNvSpPr/>
              <p:nvPr/>
            </p:nvSpPr>
            <p:spPr>
              <a:xfrm>
                <a:off x="9486973" y="5594966"/>
                <a:ext cx="84774" cy="309176"/>
              </a:xfrm>
              <a:custGeom>
                <a:avLst/>
                <a:gdLst>
                  <a:gd name="f0" fmla="val 360"/>
                  <a:gd name="f1" fmla="val w"/>
                  <a:gd name="f2" fmla="val h"/>
                  <a:gd name="f3" fmla="val 0"/>
                  <a:gd name="f4" fmla="val 1419"/>
                  <a:gd name="f5" fmla="val 4856"/>
                  <a:gd name="f6" fmla="val 323"/>
                  <a:gd name="f7" fmla="val 132"/>
                  <a:gd name="f8" fmla="val 1"/>
                  <a:gd name="f9" fmla="val 149"/>
                  <a:gd name="f10" fmla="val 351"/>
                  <a:gd name="f11" fmla="val 4509"/>
                  <a:gd name="f12" fmla="val 4698"/>
                  <a:gd name="f13" fmla="val 158"/>
                  <a:gd name="f14" fmla="val 379"/>
                  <a:gd name="f15" fmla="val 1418"/>
                  <a:gd name="f16" fmla="val 4"/>
                  <a:gd name="f17" fmla="val 341"/>
                  <a:gd name="f18" fmla="*/ f1 1 1419"/>
                  <a:gd name="f19" fmla="*/ f2 1 4856"/>
                  <a:gd name="f20" fmla="+- f5 0 f3"/>
                  <a:gd name="f21" fmla="+- f4 0 f3"/>
                  <a:gd name="f22" fmla="*/ f21 1 1419"/>
                  <a:gd name="f23" fmla="*/ f20 1 4856"/>
                  <a:gd name="f24" fmla="*/ f3 1 f22"/>
                  <a:gd name="f25" fmla="*/ f4 1 f22"/>
                  <a:gd name="f26" fmla="*/ f3 1 f23"/>
                  <a:gd name="f27" fmla="*/ f5 1 f23"/>
                  <a:gd name="f28" fmla="*/ f24 f18 1"/>
                  <a:gd name="f29" fmla="*/ f25 f18 1"/>
                  <a:gd name="f30" fmla="*/ f27 f19 1"/>
                  <a:gd name="f31" fmla="*/ f26 f19 1"/>
                </a:gdLst>
                <a:ahLst/>
                <a:cxnLst>
                  <a:cxn ang="3cd4">
                    <a:pos x="hc" y="t"/>
                  </a:cxn>
                  <a:cxn ang="0">
                    <a:pos x="r" y="vc"/>
                  </a:cxn>
                  <a:cxn ang="cd4">
                    <a:pos x="hc" y="b"/>
                  </a:cxn>
                  <a:cxn ang="cd2">
                    <a:pos x="l" y="vc"/>
                  </a:cxn>
                </a:cxnLst>
                <a:rect l="f28" t="f31" r="f29" b="f30"/>
                <a:pathLst>
                  <a:path w="1419" h="4856">
                    <a:moveTo>
                      <a:pt x="f6" y="f3"/>
                    </a:moveTo>
                    <a:cubicBezTo>
                      <a:pt x="f7" y="f3"/>
                      <a:pt x="f8" y="f9"/>
                      <a:pt x="f8" y="f10"/>
                    </a:cubicBezTo>
                    <a:lnTo>
                      <a:pt x="f8" y="f11"/>
                    </a:lnTo>
                    <a:cubicBezTo>
                      <a:pt x="f8" y="f12"/>
                      <a:pt x="f13" y="f5"/>
                      <a:pt x="f14" y="f5"/>
                    </a:cubicBezTo>
                    <a:lnTo>
                      <a:pt x="f15" y="f5"/>
                    </a:lnTo>
                    <a:lnTo>
                      <a:pt x="f15" y="f16"/>
                    </a:lnTo>
                    <a:lnTo>
                      <a:pt x="f14" y="f16"/>
                    </a:lnTo>
                    <a:cubicBezTo>
                      <a:pt x="f0" y="f8"/>
                      <a:pt x="f17" y="f3"/>
                      <a:pt x="f6" y="f3"/>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7" name="Google Shape;10441;p74">
                <a:extLst>
                  <a:ext uri="{FF2B5EF4-FFF2-40B4-BE49-F238E27FC236}">
                    <a16:creationId xmlns:a16="http://schemas.microsoft.com/office/drawing/2014/main" id="{53D5F6F0-B59B-96C3-1A50-F4B0B2B62726}"/>
                  </a:ext>
                </a:extLst>
              </p:cNvPr>
              <p:cNvSpPr/>
              <p:nvPr/>
            </p:nvSpPr>
            <p:spPr>
              <a:xfrm>
                <a:off x="9724141" y="5617259"/>
                <a:ext cx="342607" cy="264865"/>
              </a:xfrm>
              <a:custGeom>
                <a:avLst/>
                <a:gdLst>
                  <a:gd name="f0" fmla="val w"/>
                  <a:gd name="f1" fmla="val h"/>
                  <a:gd name="f2" fmla="val 0"/>
                  <a:gd name="f3" fmla="val 5735"/>
                  <a:gd name="f4" fmla="val 4160"/>
                  <a:gd name="f5" fmla="val 1639"/>
                  <a:gd name="f6" fmla="val 1"/>
                  <a:gd name="f7" fmla="val 1450"/>
                  <a:gd name="f8" fmla="val 1198"/>
                  <a:gd name="f9" fmla="val 158"/>
                  <a:gd name="f10" fmla="val 1072"/>
                  <a:gd name="f11" fmla="val 379"/>
                  <a:gd name="f12" fmla="val 2490"/>
                  <a:gd name="f13" fmla="val 2584"/>
                  <a:gd name="f14" fmla="val 378"/>
                  <a:gd name="f15" fmla="val 2616"/>
                  <a:gd name="f16" fmla="val 567"/>
                  <a:gd name="f17" fmla="val 1544"/>
                  <a:gd name="f18" fmla="val 2364"/>
                  <a:gd name="f19" fmla="val 1796"/>
                  <a:gd name="f20" fmla="val 1891"/>
                  <a:gd name="f21" fmla="val 2017"/>
                  <a:gd name="f22" fmla="val 1418"/>
                  <a:gd name="f23" fmla="val 2710"/>
                  <a:gd name="f24" fmla="val 2899"/>
                  <a:gd name="f25" fmla="val 3056"/>
                  <a:gd name="f26" fmla="val 1481"/>
                  <a:gd name="f27" fmla="val 3182"/>
                  <a:gd name="f28" fmla="val 1607"/>
                  <a:gd name="f29" fmla="val 5734"/>
                  <a:gd name="f30" fmla="val 4159"/>
                  <a:gd name="f31" fmla="*/ f0 1 5735"/>
                  <a:gd name="f32" fmla="*/ f1 1 4160"/>
                  <a:gd name="f33" fmla="+- f4 0 f2"/>
                  <a:gd name="f34" fmla="+- f3 0 f2"/>
                  <a:gd name="f35" fmla="*/ f34 1 5735"/>
                  <a:gd name="f36" fmla="*/ f33 1 4160"/>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5735" h="4160">
                    <a:moveTo>
                      <a:pt x="f5" y="f6"/>
                    </a:moveTo>
                    <a:cubicBezTo>
                      <a:pt x="f7" y="f6"/>
                      <a:pt x="f8" y="f9"/>
                      <a:pt x="f10" y="f11"/>
                    </a:cubicBezTo>
                    <a:lnTo>
                      <a:pt x="f2" y="f12"/>
                    </a:lnTo>
                    <a:cubicBezTo>
                      <a:pt x="f9" y="f13"/>
                      <a:pt x="f14" y="f15"/>
                      <a:pt x="f16" y="f15"/>
                    </a:cubicBezTo>
                    <a:cubicBezTo>
                      <a:pt x="f10" y="f15"/>
                      <a:pt x="f17" y="f18"/>
                      <a:pt x="f19" y="f20"/>
                    </a:cubicBezTo>
                    <a:lnTo>
                      <a:pt x="f21" y="f22"/>
                    </a:lnTo>
                    <a:lnTo>
                      <a:pt x="f23" y="f22"/>
                    </a:lnTo>
                    <a:cubicBezTo>
                      <a:pt x="f24" y="f22"/>
                      <a:pt x="f25" y="f26"/>
                      <a:pt x="f27" y="f28"/>
                    </a:cubicBezTo>
                    <a:lnTo>
                      <a:pt x="f29" y="f30"/>
                    </a:lnTo>
                    <a:lnTo>
                      <a:pt x="f29"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8" name="Google Shape;10442;p74">
                <a:extLst>
                  <a:ext uri="{FF2B5EF4-FFF2-40B4-BE49-F238E27FC236}">
                    <a16:creationId xmlns:a16="http://schemas.microsoft.com/office/drawing/2014/main" id="{3881AC85-5B4B-D668-9DA4-702FBFDA7F13}"/>
                  </a:ext>
                </a:extLst>
              </p:cNvPr>
              <p:cNvSpPr/>
              <p:nvPr/>
            </p:nvSpPr>
            <p:spPr>
              <a:xfrm>
                <a:off x="9609319" y="5506919"/>
                <a:ext cx="419782" cy="480636"/>
              </a:xfrm>
              <a:custGeom>
                <a:avLst/>
                <a:gdLst>
                  <a:gd name="f0" fmla="val w"/>
                  <a:gd name="f1" fmla="val h"/>
                  <a:gd name="f2" fmla="val 0"/>
                  <a:gd name="f3" fmla="val 7027"/>
                  <a:gd name="f4" fmla="val 7549"/>
                  <a:gd name="f5" fmla="val 2206"/>
                  <a:gd name="f6" fmla="val 1"/>
                  <a:gd name="f7" fmla="val 1828"/>
                  <a:gd name="f8" fmla="val 1481"/>
                  <a:gd name="f9" fmla="val 221"/>
                  <a:gd name="f10" fmla="val 1261"/>
                  <a:gd name="f11" fmla="val 568"/>
                  <a:gd name="f12" fmla="val 946"/>
                  <a:gd name="f13" fmla="val 1198"/>
                  <a:gd name="f14" fmla="val 914"/>
                  <a:gd name="f15" fmla="val 1324"/>
                  <a:gd name="f16" fmla="val 757"/>
                  <a:gd name="f17" fmla="val 1419"/>
                  <a:gd name="f18" fmla="val 631"/>
                  <a:gd name="f19" fmla="val 6239"/>
                  <a:gd name="f20" fmla="val 1576"/>
                  <a:gd name="f21" fmla="val 2584"/>
                  <a:gd name="f22" fmla="val 7247"/>
                  <a:gd name="f23" fmla="val 2768"/>
                  <a:gd name="f24" fmla="val 7431"/>
                  <a:gd name="f25" fmla="val 3054"/>
                  <a:gd name="f26" fmla="val 7548"/>
                  <a:gd name="f27" fmla="val 3330"/>
                  <a:gd name="f28" fmla="val 3431"/>
                  <a:gd name="f29" fmla="val 3531"/>
                  <a:gd name="f30" fmla="val 7533"/>
                  <a:gd name="f31" fmla="val 3624"/>
                  <a:gd name="f32" fmla="val 7499"/>
                  <a:gd name="f33" fmla="val 6585"/>
                  <a:gd name="f34" fmla="val 6554"/>
                  <a:gd name="f35" fmla="val 6743"/>
                  <a:gd name="f36" fmla="val 6522"/>
                  <a:gd name="f37" fmla="val 6900"/>
                  <a:gd name="f38" fmla="val 6396"/>
                  <a:gd name="f39" fmla="val 7026"/>
                  <a:gd name="f40" fmla="val 6302"/>
                  <a:gd name="f41" fmla="val 4537"/>
                  <a:gd name="f42" fmla="val 3813"/>
                  <a:gd name="f43" fmla="val 4380"/>
                  <a:gd name="f44" fmla="val 4348"/>
                  <a:gd name="f45" fmla="val 3844"/>
                  <a:gd name="f46" fmla="val 4033"/>
                  <a:gd name="f47" fmla="val 4506"/>
                  <a:gd name="f48" fmla="val 3340"/>
                  <a:gd name="f49" fmla="val 4947"/>
                  <a:gd name="f50" fmla="val 2647"/>
                  <a:gd name="f51" fmla="val 5042"/>
                  <a:gd name="f52" fmla="val 2601"/>
                  <a:gd name="f53" fmla="val 5044"/>
                  <a:gd name="f54" fmla="val 2556"/>
                  <a:gd name="f55" fmla="val 5046"/>
                  <a:gd name="f56" fmla="val 2511"/>
                  <a:gd name="f57" fmla="val 2046"/>
                  <a:gd name="f58" fmla="val 1698"/>
                  <a:gd name="f59" fmla="val 4899"/>
                  <a:gd name="f60" fmla="val 4727"/>
                  <a:gd name="f61" fmla="val 1103"/>
                  <a:gd name="f62" fmla="val 4632"/>
                  <a:gd name="f63" fmla="val 1040"/>
                  <a:gd name="f64" fmla="val 4412"/>
                  <a:gd name="f65" fmla="val 1166"/>
                  <a:gd name="f66" fmla="val 4254"/>
                  <a:gd name="f67" fmla="val 2363"/>
                  <a:gd name="f68" fmla="val 1797"/>
                  <a:gd name="f69" fmla="val 2615"/>
                  <a:gd name="f70" fmla="val 3088"/>
                  <a:gd name="f71" fmla="val 1041"/>
                  <a:gd name="f72" fmla="val 3592"/>
                  <a:gd name="f73" fmla="val 5104"/>
                  <a:gd name="f74" fmla="val 5167"/>
                  <a:gd name="f75" fmla="val 852"/>
                  <a:gd name="f76" fmla="val 5262"/>
                  <a:gd name="f77" fmla="val 347"/>
                  <a:gd name="f78" fmla="val 158"/>
                  <a:gd name="f79" fmla="val 4884"/>
                  <a:gd name="f80" fmla="*/ f0 1 7027"/>
                  <a:gd name="f81" fmla="*/ f1 1 7549"/>
                  <a:gd name="f82" fmla="+- f4 0 f2"/>
                  <a:gd name="f83" fmla="+- f3 0 f2"/>
                  <a:gd name="f84" fmla="*/ f83 1 7027"/>
                  <a:gd name="f85" fmla="*/ f82 1 7549"/>
                  <a:gd name="f86" fmla="*/ f2 1 f84"/>
                  <a:gd name="f87" fmla="*/ f3 1 f84"/>
                  <a:gd name="f88" fmla="*/ f2 1 f85"/>
                  <a:gd name="f89" fmla="*/ f4 1 f85"/>
                  <a:gd name="f90" fmla="*/ f86 f80 1"/>
                  <a:gd name="f91" fmla="*/ f87 f80 1"/>
                  <a:gd name="f92" fmla="*/ f89 f81 1"/>
                  <a:gd name="f93" fmla="*/ f88 f81 1"/>
                </a:gdLst>
                <a:ahLst/>
                <a:cxnLst>
                  <a:cxn ang="3cd4">
                    <a:pos x="hc" y="t"/>
                  </a:cxn>
                  <a:cxn ang="0">
                    <a:pos x="r" y="vc"/>
                  </a:cxn>
                  <a:cxn ang="cd4">
                    <a:pos x="hc" y="b"/>
                  </a:cxn>
                  <a:cxn ang="cd2">
                    <a:pos x="l" y="vc"/>
                  </a:cxn>
                </a:cxnLst>
                <a:rect l="f90" t="f93" r="f91" b="f92"/>
                <a:pathLst>
                  <a:path w="7027" h="7549">
                    <a:moveTo>
                      <a:pt x="f5" y="f6"/>
                    </a:moveTo>
                    <a:cubicBezTo>
                      <a:pt x="f7" y="f6"/>
                      <a:pt x="f8" y="f9"/>
                      <a:pt x="f10" y="f11"/>
                    </a:cubicBezTo>
                    <a:lnTo>
                      <a:pt x="f12" y="f13"/>
                    </a:lnTo>
                    <a:cubicBezTo>
                      <a:pt x="f14" y="f15"/>
                      <a:pt x="f16" y="f17"/>
                      <a:pt x="f18" y="f17"/>
                    </a:cubicBezTo>
                    <a:lnTo>
                      <a:pt x="f6" y="f17"/>
                    </a:lnTo>
                    <a:lnTo>
                      <a:pt x="f6" y="f19"/>
                    </a:lnTo>
                    <a:lnTo>
                      <a:pt x="f20" y="f19"/>
                    </a:lnTo>
                    <a:lnTo>
                      <a:pt x="f21" y="f22"/>
                    </a:lnTo>
                    <a:cubicBezTo>
                      <a:pt x="f23" y="f24"/>
                      <a:pt x="f25" y="f26"/>
                      <a:pt x="f27" y="f26"/>
                    </a:cubicBezTo>
                    <a:cubicBezTo>
                      <a:pt x="f28" y="f26"/>
                      <a:pt x="f29" y="f30"/>
                      <a:pt x="f31" y="f32"/>
                    </a:cubicBezTo>
                    <a:lnTo>
                      <a:pt x="f33" y="f34"/>
                    </a:lnTo>
                    <a:cubicBezTo>
                      <a:pt x="f35" y="f36"/>
                      <a:pt x="f37" y="f38"/>
                      <a:pt x="f39" y="f40"/>
                    </a:cubicBezTo>
                    <a:lnTo>
                      <a:pt x="f41" y="f42"/>
                    </a:lnTo>
                    <a:lnTo>
                      <a:pt x="f43" y="f42"/>
                    </a:lnTo>
                    <a:lnTo>
                      <a:pt x="f44" y="f45"/>
                    </a:lnTo>
                    <a:cubicBezTo>
                      <a:pt x="f46" y="f47"/>
                      <a:pt x="f48" y="f49"/>
                      <a:pt x="f50" y="f51"/>
                    </a:cubicBezTo>
                    <a:cubicBezTo>
                      <a:pt x="f52" y="f53"/>
                      <a:pt x="f54" y="f55"/>
                      <a:pt x="f56" y="f55"/>
                    </a:cubicBezTo>
                    <a:cubicBezTo>
                      <a:pt x="f57" y="f55"/>
                      <a:pt x="f58" y="f59"/>
                      <a:pt x="f15" y="f60"/>
                    </a:cubicBezTo>
                    <a:cubicBezTo>
                      <a:pt x="f61" y="f62"/>
                      <a:pt x="f63" y="f64"/>
                      <a:pt x="f65" y="f66"/>
                    </a:cubicBezTo>
                    <a:lnTo>
                      <a:pt x="f67" y="f68"/>
                    </a:lnTo>
                    <a:cubicBezTo>
                      <a:pt x="f69" y="f15"/>
                      <a:pt x="f70" y="f71"/>
                      <a:pt x="f72" y="f71"/>
                    </a:cubicBezTo>
                    <a:lnTo>
                      <a:pt x="f73" y="f71"/>
                    </a:lnTo>
                    <a:cubicBezTo>
                      <a:pt x="f74" y="f75"/>
                      <a:pt x="f76" y="f18"/>
                      <a:pt x="f76" y="f77"/>
                    </a:cubicBezTo>
                    <a:cubicBezTo>
                      <a:pt x="f76" y="f78"/>
                      <a:pt x="f73" y="f6"/>
                      <a:pt x="f79"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29" name="Google Shape;10443;p74">
              <a:extLst>
                <a:ext uri="{FF2B5EF4-FFF2-40B4-BE49-F238E27FC236}">
                  <a16:creationId xmlns:a16="http://schemas.microsoft.com/office/drawing/2014/main" id="{76FC08D7-E4B8-BF77-E09E-E76C48771DB9}"/>
                </a:ext>
              </a:extLst>
            </p:cNvPr>
            <p:cNvGrpSpPr/>
            <p:nvPr/>
          </p:nvGrpSpPr>
          <p:grpSpPr>
            <a:xfrm>
              <a:off x="11314392" y="4449570"/>
              <a:ext cx="551136" cy="587383"/>
              <a:chOff x="11314392" y="4449570"/>
              <a:chExt cx="551136" cy="587383"/>
            </a:xfrm>
          </p:grpSpPr>
          <p:sp>
            <p:nvSpPr>
              <p:cNvPr id="130" name="Google Shape;10444;p74">
                <a:extLst>
                  <a:ext uri="{FF2B5EF4-FFF2-40B4-BE49-F238E27FC236}">
                    <a16:creationId xmlns:a16="http://schemas.microsoft.com/office/drawing/2014/main" id="{E24E9FE2-9125-FA18-016B-D0A815A20604}"/>
                  </a:ext>
                </a:extLst>
              </p:cNvPr>
              <p:cNvSpPr/>
              <p:nvPr/>
            </p:nvSpPr>
            <p:spPr>
              <a:xfrm>
                <a:off x="11362773" y="4449570"/>
                <a:ext cx="161291" cy="171898"/>
              </a:xfrm>
              <a:custGeom>
                <a:avLst/>
                <a:gdLst>
                  <a:gd name="f0" fmla="val w"/>
                  <a:gd name="f1" fmla="val h"/>
                  <a:gd name="f2" fmla="val 0"/>
                  <a:gd name="f3" fmla="val 3467"/>
                  <a:gd name="f4" fmla="val 1733"/>
                  <a:gd name="f5" fmla="val 1"/>
                  <a:gd name="f6" fmla="val 788"/>
                  <a:gd name="f7" fmla="val 2679"/>
                  <a:gd name="f8" fmla="val 3466"/>
                  <a:gd name="f9" fmla="val 2678"/>
                  <a:gd name="f10" fmla="*/ f0 1 3467"/>
                  <a:gd name="f11" fmla="*/ f1 1 3467"/>
                  <a:gd name="f12" fmla="+- f3 0 f2"/>
                  <a:gd name="f13" fmla="*/ f12 1 3467"/>
                  <a:gd name="f14" fmla="*/ f2 1 f13"/>
                  <a:gd name="f15" fmla="*/ f3 1 f13"/>
                  <a:gd name="f16" fmla="*/ f14 f10 1"/>
                  <a:gd name="f17" fmla="*/ f15 f10 1"/>
                  <a:gd name="f18" fmla="*/ f15 f11 1"/>
                  <a:gd name="f19" fmla="*/ f14 f11 1"/>
                </a:gdLst>
                <a:ahLst/>
                <a:cxnLst>
                  <a:cxn ang="3cd4">
                    <a:pos x="hc" y="t"/>
                  </a:cxn>
                  <a:cxn ang="0">
                    <a:pos x="r" y="vc"/>
                  </a:cxn>
                  <a:cxn ang="cd4">
                    <a:pos x="hc" y="b"/>
                  </a:cxn>
                  <a:cxn ang="cd2">
                    <a:pos x="l" y="vc"/>
                  </a:cxn>
                </a:cxnLst>
                <a:rect l="f16" t="f19" r="f17" b="f18"/>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1" name="Google Shape;10445;p74">
                <a:extLst>
                  <a:ext uri="{FF2B5EF4-FFF2-40B4-BE49-F238E27FC236}">
                    <a16:creationId xmlns:a16="http://schemas.microsoft.com/office/drawing/2014/main" id="{8EA33644-D1F0-5B50-67AF-C4001C7ACD4E}"/>
                  </a:ext>
                </a:extLst>
              </p:cNvPr>
              <p:cNvSpPr/>
              <p:nvPr/>
            </p:nvSpPr>
            <p:spPr>
              <a:xfrm>
                <a:off x="11575279" y="4519870"/>
                <a:ext cx="193532" cy="134764"/>
              </a:xfrm>
              <a:custGeom>
                <a:avLst/>
                <a:gdLst>
                  <a:gd name="f0" fmla="val w"/>
                  <a:gd name="f1" fmla="val h"/>
                  <a:gd name="f2" fmla="val 0"/>
                  <a:gd name="f3" fmla="val 4160"/>
                  <a:gd name="f4" fmla="val 2718"/>
                  <a:gd name="f5" fmla="val 347"/>
                  <a:gd name="f6" fmla="val 158"/>
                  <a:gd name="f7" fmla="val 1"/>
                  <a:gd name="f8" fmla="val 536"/>
                  <a:gd name="f9" fmla="val 95"/>
                  <a:gd name="f10" fmla="val 662"/>
                  <a:gd name="f11" fmla="val 316"/>
                  <a:gd name="f12" fmla="val 2395"/>
                  <a:gd name="f13" fmla="val 2584"/>
                  <a:gd name="f14" fmla="val 2742"/>
                  <a:gd name="f15" fmla="val 820"/>
                  <a:gd name="f16" fmla="val 1009"/>
                  <a:gd name="f17" fmla="val 1576"/>
                  <a:gd name="f18" fmla="val 2616"/>
                  <a:gd name="f19" fmla="val 1450"/>
                  <a:gd name="f20" fmla="val 2568"/>
                  <a:gd name="f21" fmla="val 1387"/>
                  <a:gd name="f22" fmla="val 2482"/>
                  <a:gd name="f23" fmla="val 1355"/>
                  <a:gd name="f24" fmla="val 2391"/>
                  <a:gd name="f25" fmla="val 2301"/>
                  <a:gd name="f26" fmla="val 2206"/>
                  <a:gd name="f27" fmla="val 2143"/>
                  <a:gd name="f28" fmla="val 2049"/>
                  <a:gd name="f29" fmla="val 1796"/>
                  <a:gd name="f30" fmla="val 1922"/>
                  <a:gd name="f31" fmla="val 2868"/>
                  <a:gd name="f32" fmla="val 2647"/>
                  <a:gd name="f33" fmla="val 2931"/>
                  <a:gd name="f34" fmla="val 2694"/>
                  <a:gd name="f35" fmla="val 3017"/>
                  <a:gd name="f36" fmla="val 3104"/>
                  <a:gd name="f37" fmla="val 3191"/>
                  <a:gd name="f38" fmla="val 3277"/>
                  <a:gd name="f39" fmla="val 3340"/>
                  <a:gd name="f40" fmla="val 4033"/>
                  <a:gd name="f41" fmla="val 4159"/>
                  <a:gd name="f42" fmla="val 3986"/>
                  <a:gd name="f43" fmla="val 3899"/>
                  <a:gd name="f44" fmla="val 3809"/>
                  <a:gd name="f45" fmla="val 3718"/>
                  <a:gd name="f46" fmla="val 3624"/>
                  <a:gd name="f47" fmla="val 3561"/>
                  <a:gd name="f48" fmla="val 3466"/>
                  <a:gd name="f49" fmla="val 441"/>
                  <a:gd name="f50" fmla="val 2994"/>
                  <a:gd name="f51" fmla="val 2427"/>
                  <a:gd name="f52" fmla="*/ f0 1 4160"/>
                  <a:gd name="f53" fmla="*/ f1 1 2718"/>
                  <a:gd name="f54" fmla="+- f4 0 f2"/>
                  <a:gd name="f55" fmla="+- f3 0 f2"/>
                  <a:gd name="f56" fmla="*/ f55 1 4160"/>
                  <a:gd name="f57" fmla="*/ f54 1 2718"/>
                  <a:gd name="f58" fmla="*/ f2 1 f56"/>
                  <a:gd name="f59" fmla="*/ f3 1 f56"/>
                  <a:gd name="f60" fmla="*/ f2 1 f57"/>
                  <a:gd name="f61" fmla="*/ f4 1 f57"/>
                  <a:gd name="f62" fmla="*/ f58 f52 1"/>
                  <a:gd name="f63" fmla="*/ f59 f52 1"/>
                  <a:gd name="f64" fmla="*/ f61 f53 1"/>
                  <a:gd name="f65" fmla="*/ f60 f53 1"/>
                </a:gdLst>
                <a:ahLst/>
                <a:cxnLst>
                  <a:cxn ang="3cd4">
                    <a:pos x="hc" y="t"/>
                  </a:cxn>
                  <a:cxn ang="0">
                    <a:pos x="r" y="vc"/>
                  </a:cxn>
                  <a:cxn ang="cd4">
                    <a:pos x="hc" y="b"/>
                  </a:cxn>
                  <a:cxn ang="cd2">
                    <a:pos x="l" y="vc"/>
                  </a:cxn>
                </a:cxnLst>
                <a:rect l="f62" t="f65" r="f63" b="f64"/>
                <a:pathLst>
                  <a:path w="4160" h="2718">
                    <a:moveTo>
                      <a:pt x="f5" y="f2"/>
                    </a:moveTo>
                    <a:cubicBezTo>
                      <a:pt x="f6" y="f2"/>
                      <a:pt x="f7" y="f6"/>
                      <a:pt x="f7" y="f5"/>
                    </a:cubicBezTo>
                    <a:cubicBezTo>
                      <a:pt x="f7" y="f8"/>
                      <a:pt x="f9" y="f10"/>
                      <a:pt x="f11" y="f10"/>
                    </a:cubicBezTo>
                    <a:lnTo>
                      <a:pt x="f12" y="f10"/>
                    </a:lnTo>
                    <a:cubicBezTo>
                      <a:pt x="f13" y="f10"/>
                      <a:pt x="f14" y="f15"/>
                      <a:pt x="f14" y="f16"/>
                    </a:cubicBezTo>
                    <a:lnTo>
                      <a:pt x="f14" y="f17"/>
                    </a:lnTo>
                    <a:lnTo>
                      <a:pt x="f18" y="f19"/>
                    </a:lnTo>
                    <a:cubicBezTo>
                      <a:pt x="f20" y="f21"/>
                      <a:pt x="f22" y="f23"/>
                      <a:pt x="f24" y="f23"/>
                    </a:cubicBezTo>
                    <a:cubicBezTo>
                      <a:pt x="f25" y="f23"/>
                      <a:pt x="f26" y="f21"/>
                      <a:pt x="f27" y="f19"/>
                    </a:cubicBezTo>
                    <a:cubicBezTo>
                      <a:pt x="f28" y="f17"/>
                      <a:pt x="f28" y="f29"/>
                      <a:pt x="f27" y="f30"/>
                    </a:cubicBezTo>
                    <a:lnTo>
                      <a:pt x="f31" y="f32"/>
                    </a:lnTo>
                    <a:cubicBezTo>
                      <a:pt x="f33" y="f34"/>
                      <a:pt x="f35" y="f4"/>
                      <a:pt x="f36" y="f4"/>
                    </a:cubicBezTo>
                    <a:cubicBezTo>
                      <a:pt x="f37" y="f4"/>
                      <a:pt x="f38" y="f34"/>
                      <a:pt x="f39" y="f32"/>
                    </a:cubicBezTo>
                    <a:lnTo>
                      <a:pt x="f40" y="f30"/>
                    </a:lnTo>
                    <a:cubicBezTo>
                      <a:pt x="f41" y="f29"/>
                      <a:pt x="f41" y="f17"/>
                      <a:pt x="f40" y="f19"/>
                    </a:cubicBezTo>
                    <a:cubicBezTo>
                      <a:pt x="f42" y="f21"/>
                      <a:pt x="f43" y="f23"/>
                      <a:pt x="f44" y="f23"/>
                    </a:cubicBezTo>
                    <a:cubicBezTo>
                      <a:pt x="f45" y="f23"/>
                      <a:pt x="f46" y="f21"/>
                      <a:pt x="f47" y="f19"/>
                    </a:cubicBezTo>
                    <a:lnTo>
                      <a:pt x="f48" y="f17"/>
                    </a:lnTo>
                    <a:lnTo>
                      <a:pt x="f48" y="f16"/>
                    </a:lnTo>
                    <a:cubicBezTo>
                      <a:pt x="f48" y="f49"/>
                      <a:pt x="f50" y="f2"/>
                      <a:pt x="f5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2" name="Google Shape;10446;p74">
                <a:extLst>
                  <a:ext uri="{FF2B5EF4-FFF2-40B4-BE49-F238E27FC236}">
                    <a16:creationId xmlns:a16="http://schemas.microsoft.com/office/drawing/2014/main" id="{EA039F92-60FB-7749-B6D7-71E667486536}"/>
                  </a:ext>
                </a:extLst>
              </p:cNvPr>
              <p:cNvSpPr/>
              <p:nvPr/>
            </p:nvSpPr>
            <p:spPr>
              <a:xfrm>
                <a:off x="11374495" y="4826733"/>
                <a:ext cx="197903" cy="136995"/>
              </a:xfrm>
              <a:custGeom>
                <a:avLst/>
                <a:gdLst>
                  <a:gd name="f0" fmla="val w"/>
                  <a:gd name="f1" fmla="val h"/>
                  <a:gd name="f2" fmla="val 0"/>
                  <a:gd name="f3" fmla="val 4254"/>
                  <a:gd name="f4" fmla="val 2763"/>
                  <a:gd name="f5" fmla="val 1095"/>
                  <a:gd name="f6" fmla="val 1002"/>
                  <a:gd name="f7" fmla="val 904"/>
                  <a:gd name="f8" fmla="val 28"/>
                  <a:gd name="f9" fmla="val 820"/>
                  <a:gd name="f10" fmla="val 112"/>
                  <a:gd name="f11" fmla="val 127"/>
                  <a:gd name="f12" fmla="val 805"/>
                  <a:gd name="f13" fmla="val 1"/>
                  <a:gd name="f14" fmla="val 931"/>
                  <a:gd name="f15" fmla="val 1184"/>
                  <a:gd name="f16" fmla="val 1278"/>
                  <a:gd name="f17" fmla="val 190"/>
                  <a:gd name="f18" fmla="val 1341"/>
                  <a:gd name="f19" fmla="val 276"/>
                  <a:gd name="f20" fmla="val 1373"/>
                  <a:gd name="f21" fmla="val 363"/>
                  <a:gd name="f22" fmla="val 449"/>
                  <a:gd name="f23" fmla="val 536"/>
                  <a:gd name="f24" fmla="val 599"/>
                  <a:gd name="f25" fmla="val 725"/>
                  <a:gd name="f26" fmla="val 1719"/>
                  <a:gd name="f27" fmla="val 2318"/>
                  <a:gd name="f28" fmla="val 1198"/>
                  <a:gd name="f29" fmla="val 2759"/>
                  <a:gd name="f30" fmla="val 1733"/>
                  <a:gd name="f31" fmla="val 3813"/>
                  <a:gd name="f32" fmla="val 3837"/>
                  <a:gd name="f33" fmla="val 2761"/>
                  <a:gd name="f34" fmla="val 3861"/>
                  <a:gd name="f35" fmla="val 3883"/>
                  <a:gd name="f36" fmla="val 4122"/>
                  <a:gd name="f37" fmla="val 2616"/>
                  <a:gd name="f38" fmla="val 2444"/>
                  <a:gd name="f39" fmla="val 2223"/>
                  <a:gd name="f40" fmla="val 4096"/>
                  <a:gd name="f41" fmla="val 2066"/>
                  <a:gd name="f42" fmla="val 3907"/>
                  <a:gd name="f43" fmla="val 1828"/>
                  <a:gd name="f44" fmla="val 1639"/>
                  <a:gd name="f45" fmla="val 1481"/>
                  <a:gd name="f46" fmla="val 1908"/>
                  <a:gd name="f47" fmla="val 1576"/>
                  <a:gd name="f48" fmla="val 1824"/>
                  <a:gd name="f49" fmla="val 1914"/>
                  <a:gd name="f50" fmla="val 2001"/>
                  <a:gd name="f51" fmla="val 2048"/>
                  <a:gd name="f52" fmla="val 2174"/>
                  <a:gd name="f53" fmla="val 1355"/>
                  <a:gd name="f54" fmla="val 1292"/>
                  <a:gd name="f55" fmla="val 81"/>
                  <a:gd name="f56" fmla="val 1261"/>
                  <a:gd name="f57" fmla="val 1229"/>
                  <a:gd name="f58" fmla="val 18"/>
                  <a:gd name="f59" fmla="val 1187"/>
                  <a:gd name="f60" fmla="val 7"/>
                  <a:gd name="f61" fmla="val 1142"/>
                  <a:gd name="f62" fmla="*/ f0 1 4254"/>
                  <a:gd name="f63" fmla="*/ f1 1 2763"/>
                  <a:gd name="f64" fmla="+- f4 0 f2"/>
                  <a:gd name="f65" fmla="+- f3 0 f2"/>
                  <a:gd name="f66" fmla="*/ f65 1 4254"/>
                  <a:gd name="f67" fmla="*/ f64 1 2763"/>
                  <a:gd name="f68" fmla="*/ f2 1 f66"/>
                  <a:gd name="f69" fmla="*/ f3 1 f66"/>
                  <a:gd name="f70" fmla="*/ f2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4254" h="2763">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cubicBezTo>
                      <a:pt x="f32" y="f33"/>
                      <a:pt x="f34" y="f4"/>
                      <a:pt x="f35" y="f4"/>
                    </a:cubicBezTo>
                    <a:cubicBezTo>
                      <a:pt x="f36" y="f4"/>
                      <a:pt x="f3" y="f37"/>
                      <a:pt x="f3" y="f38"/>
                    </a:cubicBezTo>
                    <a:cubicBezTo>
                      <a:pt x="f3" y="f39"/>
                      <a:pt x="f40" y="f41"/>
                      <a:pt x="f42" y="f41"/>
                    </a:cubicBezTo>
                    <a:lnTo>
                      <a:pt x="f43" y="f41"/>
                    </a:lnTo>
                    <a:cubicBezTo>
                      <a:pt x="f44" y="f41"/>
                      <a:pt x="f45" y="f46"/>
                      <a:pt x="f45" y="f26"/>
                    </a:cubicBezTo>
                    <a:lnTo>
                      <a:pt x="f45" y="f15"/>
                    </a:lnTo>
                    <a:lnTo>
                      <a:pt x="f47" y="f16"/>
                    </a:lnTo>
                    <a:cubicBezTo>
                      <a:pt x="f44" y="f18"/>
                      <a:pt x="f30" y="f20"/>
                      <a:pt x="f48" y="f20"/>
                    </a:cubicBezTo>
                    <a:cubicBezTo>
                      <a:pt x="f49" y="f20"/>
                      <a:pt x="f50" y="f18"/>
                      <a:pt x="f51" y="f16"/>
                    </a:cubicBezTo>
                    <a:cubicBezTo>
                      <a:pt x="f52" y="f15"/>
                      <a:pt x="f52" y="f14"/>
                      <a:pt x="f51" y="f12"/>
                    </a:cubicBezTo>
                    <a:lnTo>
                      <a:pt x="f53" y="f10"/>
                    </a:lnTo>
                    <a:cubicBezTo>
                      <a:pt x="f54" y="f55"/>
                      <a:pt x="f56" y="f55"/>
                      <a:pt x="f57" y="f58"/>
                    </a:cubicBezTo>
                    <a:cubicBezTo>
                      <a:pt x="f59" y="f60"/>
                      <a:pt x="f6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3" name="Google Shape;10447;p74">
                <a:extLst>
                  <a:ext uri="{FF2B5EF4-FFF2-40B4-BE49-F238E27FC236}">
                    <a16:creationId xmlns:a16="http://schemas.microsoft.com/office/drawing/2014/main" id="{EC99DD90-D5A5-0AED-0885-D77F8F55D0D6}"/>
                  </a:ext>
                </a:extLst>
              </p:cNvPr>
              <p:cNvSpPr/>
              <p:nvPr/>
            </p:nvSpPr>
            <p:spPr>
              <a:xfrm>
                <a:off x="11652976" y="4690140"/>
                <a:ext cx="165661" cy="170316"/>
              </a:xfrm>
              <a:custGeom>
                <a:avLst/>
                <a:gdLst>
                  <a:gd name="f0" fmla="val w"/>
                  <a:gd name="f1" fmla="val h"/>
                  <a:gd name="f2" fmla="val 0"/>
                  <a:gd name="f3" fmla="val 3561"/>
                  <a:gd name="f4" fmla="val 3435"/>
                  <a:gd name="f5" fmla="val 1796"/>
                  <a:gd name="f6" fmla="val 788"/>
                  <a:gd name="f7" fmla="val 1733"/>
                  <a:gd name="f8" fmla="val 2647"/>
                  <a:gd name="f9" fmla="val 3434"/>
                  <a:gd name="f10" fmla="val 2741"/>
                  <a:gd name="f11" fmla="val 2773"/>
                  <a:gd name="f12" fmla="*/ f0 1 3561"/>
                  <a:gd name="f13" fmla="*/ f1 1 3435"/>
                  <a:gd name="f14" fmla="+- f4 0 f2"/>
                  <a:gd name="f15" fmla="+- f3 0 f2"/>
                  <a:gd name="f16" fmla="*/ f15 1 3561"/>
                  <a:gd name="f17" fmla="*/ f14 1 3435"/>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561" h="3435">
                    <a:moveTo>
                      <a:pt x="f5" y="f2"/>
                    </a:moveTo>
                    <a:cubicBezTo>
                      <a:pt x="f6" y="f2"/>
                      <a:pt x="f2" y="f6"/>
                      <a:pt x="f2" y="f7"/>
                    </a:cubicBezTo>
                    <a:cubicBezTo>
                      <a:pt x="f2" y="f8"/>
                      <a:pt x="f6" y="f9"/>
                      <a:pt x="f5" y="f9"/>
                    </a:cubicBezTo>
                    <a:cubicBezTo>
                      <a:pt x="f10" y="f9"/>
                      <a:pt x="f3" y="f8"/>
                      <a:pt x="f3" y="f7"/>
                    </a:cubicBezTo>
                    <a:cubicBezTo>
                      <a:pt x="f3" y="f6"/>
                      <a:pt x="f1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4" name="Google Shape;10448;p74">
                <a:extLst>
                  <a:ext uri="{FF2B5EF4-FFF2-40B4-BE49-F238E27FC236}">
                    <a16:creationId xmlns:a16="http://schemas.microsoft.com/office/drawing/2014/main" id="{846EF198-8992-793F-A3EA-E6AA809A1DAA}"/>
                  </a:ext>
                </a:extLst>
              </p:cNvPr>
              <p:cNvSpPr/>
              <p:nvPr/>
            </p:nvSpPr>
            <p:spPr>
              <a:xfrm>
                <a:off x="11314392" y="4618296"/>
                <a:ext cx="258007" cy="174970"/>
              </a:xfrm>
              <a:custGeom>
                <a:avLst/>
                <a:gdLst>
                  <a:gd name="f0" fmla="val w"/>
                  <a:gd name="f1" fmla="val h"/>
                  <a:gd name="f2" fmla="val 0"/>
                  <a:gd name="f3" fmla="val 5546"/>
                  <a:gd name="f4" fmla="val 3529"/>
                  <a:gd name="f5" fmla="val 1072"/>
                  <a:gd name="f6" fmla="val 442"/>
                  <a:gd name="f7" fmla="val 536"/>
                  <a:gd name="f8" fmla="val 32"/>
                  <a:gd name="f9" fmla="val 1292"/>
                  <a:gd name="f10" fmla="val 2143"/>
                  <a:gd name="f11" fmla="val 3182"/>
                  <a:gd name="f12" fmla="val 1"/>
                  <a:gd name="f13" fmla="val 3371"/>
                  <a:gd name="f14" fmla="val 158"/>
                  <a:gd name="f15" fmla="val 347"/>
                  <a:gd name="f16" fmla="val 5199"/>
                  <a:gd name="f17" fmla="val 5388"/>
                  <a:gd name="f18" fmla="val 5168"/>
                  <a:gd name="f19" fmla="val 4538"/>
                  <a:gd name="f20" fmla="val 4096"/>
                  <a:gd name="f21" fmla="val 473"/>
                  <a:gd name="f22" fmla="val 3466"/>
                  <a:gd name="f23" fmla="val 756"/>
                  <a:gd name="f24" fmla="val 2805"/>
                  <a:gd name="f25" fmla="val 1513"/>
                  <a:gd name="f26" fmla="val 504"/>
                  <a:gd name="f27" fmla="*/ f0 1 5546"/>
                  <a:gd name="f28" fmla="*/ f1 1 3529"/>
                  <a:gd name="f29" fmla="+- f4 0 f2"/>
                  <a:gd name="f30" fmla="+- f3 0 f2"/>
                  <a:gd name="f31" fmla="*/ f30 1 5546"/>
                  <a:gd name="f32" fmla="*/ f29 1 3529"/>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5546" h="3529">
                    <a:moveTo>
                      <a:pt x="f5" y="f2"/>
                    </a:moveTo>
                    <a:cubicBezTo>
                      <a:pt x="f6" y="f7"/>
                      <a:pt x="f8" y="f9"/>
                      <a:pt x="f8" y="f10"/>
                    </a:cubicBezTo>
                    <a:lnTo>
                      <a:pt x="f8" y="f11"/>
                    </a:lnTo>
                    <a:cubicBezTo>
                      <a:pt x="f12" y="f13"/>
                      <a:pt x="f14" y="f4"/>
                      <a:pt x="f15" y="f4"/>
                    </a:cubicBezTo>
                    <a:lnTo>
                      <a:pt x="f16" y="f4"/>
                    </a:lnTo>
                    <a:cubicBezTo>
                      <a:pt x="f17" y="f4"/>
                      <a:pt x="f3" y="f13"/>
                      <a:pt x="f3" y="f11"/>
                    </a:cubicBezTo>
                    <a:lnTo>
                      <a:pt x="f3" y="f10"/>
                    </a:lnTo>
                    <a:cubicBezTo>
                      <a:pt x="f3" y="f9"/>
                      <a:pt x="f18" y="f7"/>
                      <a:pt x="f19" y="f2"/>
                    </a:cubicBezTo>
                    <a:cubicBezTo>
                      <a:pt x="f20" y="f21"/>
                      <a:pt x="f22" y="f23"/>
                      <a:pt x="f24" y="f23"/>
                    </a:cubicBezTo>
                    <a:cubicBezTo>
                      <a:pt x="f10" y="f23"/>
                      <a:pt x="f25" y="f26"/>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5" name="Google Shape;10449;p74">
                <a:extLst>
                  <a:ext uri="{FF2B5EF4-FFF2-40B4-BE49-F238E27FC236}">
                    <a16:creationId xmlns:a16="http://schemas.microsoft.com/office/drawing/2014/main" id="{522C137A-EC2B-A82E-308D-05277BE86E08}"/>
                  </a:ext>
                </a:extLst>
              </p:cNvPr>
              <p:cNvSpPr/>
              <p:nvPr/>
            </p:nvSpPr>
            <p:spPr>
              <a:xfrm>
                <a:off x="11604586" y="4858810"/>
                <a:ext cx="260942" cy="178143"/>
              </a:xfrm>
              <a:custGeom>
                <a:avLst/>
                <a:gdLst>
                  <a:gd name="f0" fmla="val w"/>
                  <a:gd name="f1" fmla="val h"/>
                  <a:gd name="f2" fmla="val 0"/>
                  <a:gd name="f3" fmla="val 5609"/>
                  <a:gd name="f4" fmla="val 3593"/>
                  <a:gd name="f5" fmla="val 1009"/>
                  <a:gd name="f6" fmla="val 1"/>
                  <a:gd name="f7" fmla="val 379"/>
                  <a:gd name="f8" fmla="val 537"/>
                  <a:gd name="f9" fmla="val 1261"/>
                  <a:gd name="f10" fmla="val 2143"/>
                  <a:gd name="f11" fmla="val 3246"/>
                  <a:gd name="f12" fmla="val 3435"/>
                  <a:gd name="f13" fmla="val 158"/>
                  <a:gd name="f14" fmla="val 3592"/>
                  <a:gd name="f15" fmla="val 347"/>
                  <a:gd name="f16" fmla="val 5262"/>
                  <a:gd name="f17" fmla="val 5451"/>
                  <a:gd name="f18" fmla="val 5577"/>
                  <a:gd name="f19" fmla="val 5199"/>
                  <a:gd name="f20" fmla="val 4569"/>
                  <a:gd name="f21" fmla="val 4128"/>
                  <a:gd name="f22" fmla="val 474"/>
                  <a:gd name="f23" fmla="val 3498"/>
                  <a:gd name="f24" fmla="val 757"/>
                  <a:gd name="f25" fmla="val 2773"/>
                  <a:gd name="f26" fmla="val 2080"/>
                  <a:gd name="f27" fmla="val 1450"/>
                  <a:gd name="f28" fmla="*/ f0 1 5609"/>
                  <a:gd name="f29" fmla="*/ f1 1 3593"/>
                  <a:gd name="f30" fmla="+- f4 0 f2"/>
                  <a:gd name="f31" fmla="+- f3 0 f2"/>
                  <a:gd name="f32" fmla="*/ f31 1 5609"/>
                  <a:gd name="f33" fmla="*/ f30 1 3593"/>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5609" h="3593">
                    <a:moveTo>
                      <a:pt x="f5" y="f6"/>
                    </a:moveTo>
                    <a:cubicBezTo>
                      <a:pt x="f7" y="f8"/>
                      <a:pt x="f6" y="f9"/>
                      <a:pt x="f6" y="f10"/>
                    </a:cubicBezTo>
                    <a:lnTo>
                      <a:pt x="f6" y="f11"/>
                    </a:lnTo>
                    <a:cubicBezTo>
                      <a:pt x="f6" y="f12"/>
                      <a:pt x="f13" y="f14"/>
                      <a:pt x="f15" y="f14"/>
                    </a:cubicBezTo>
                    <a:lnTo>
                      <a:pt x="f16" y="f14"/>
                    </a:lnTo>
                    <a:cubicBezTo>
                      <a:pt x="f17" y="f14"/>
                      <a:pt x="f3" y="f12"/>
                      <a:pt x="f3" y="f11"/>
                    </a:cubicBezTo>
                    <a:lnTo>
                      <a:pt x="f3" y="f10"/>
                    </a:lnTo>
                    <a:cubicBezTo>
                      <a:pt x="f18" y="f9"/>
                      <a:pt x="f19" y="f8"/>
                      <a:pt x="f20" y="f6"/>
                    </a:cubicBezTo>
                    <a:cubicBezTo>
                      <a:pt x="f21" y="f22"/>
                      <a:pt x="f23" y="f24"/>
                      <a:pt x="f25" y="f24"/>
                    </a:cubicBezTo>
                    <a:cubicBezTo>
                      <a:pt x="f26" y="f24"/>
                      <a:pt x="f27" y="f22"/>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36" name="Google Shape;10468;p74">
              <a:extLst>
                <a:ext uri="{FF2B5EF4-FFF2-40B4-BE49-F238E27FC236}">
                  <a16:creationId xmlns:a16="http://schemas.microsoft.com/office/drawing/2014/main" id="{5BF90455-D495-C0DF-9210-1C06B21AD724}"/>
                </a:ext>
              </a:extLst>
            </p:cNvPr>
            <p:cNvGrpSpPr/>
            <p:nvPr/>
          </p:nvGrpSpPr>
          <p:grpSpPr>
            <a:xfrm>
              <a:off x="6024688" y="4673827"/>
              <a:ext cx="482868" cy="513243"/>
              <a:chOff x="6024688" y="4673827"/>
              <a:chExt cx="482868" cy="513243"/>
            </a:xfrm>
          </p:grpSpPr>
          <p:sp>
            <p:nvSpPr>
              <p:cNvPr id="137" name="Google Shape;10469;p74">
                <a:extLst>
                  <a:ext uri="{FF2B5EF4-FFF2-40B4-BE49-F238E27FC236}">
                    <a16:creationId xmlns:a16="http://schemas.microsoft.com/office/drawing/2014/main" id="{641FFA58-1DDD-AA7B-C847-00E83524D03C}"/>
                  </a:ext>
                </a:extLst>
              </p:cNvPr>
              <p:cNvSpPr/>
              <p:nvPr/>
            </p:nvSpPr>
            <p:spPr>
              <a:xfrm>
                <a:off x="6308985" y="4975442"/>
                <a:ext cx="198571" cy="211628"/>
              </a:xfrm>
              <a:custGeom>
                <a:avLst/>
                <a:gdLst>
                  <a:gd name="f0" fmla="val w"/>
                  <a:gd name="f1" fmla="val h"/>
                  <a:gd name="f2" fmla="val 0"/>
                  <a:gd name="f3" fmla="val 4885"/>
                  <a:gd name="f4" fmla="val 2395"/>
                  <a:gd name="f5" fmla="val 1324"/>
                  <a:gd name="f6" fmla="val 2616"/>
                  <a:gd name="f7" fmla="val 2773"/>
                  <a:gd name="f8" fmla="val 1482"/>
                  <a:gd name="f9" fmla="val 1702"/>
                  <a:gd name="f10" fmla="val 2049"/>
                  <a:gd name="f11" fmla="val 3120"/>
                  <a:gd name="f12" fmla="val 3309"/>
                  <a:gd name="f13" fmla="val 3466"/>
                  <a:gd name="f14" fmla="val 2206"/>
                  <a:gd name="f15" fmla="val 2584"/>
                  <a:gd name="f16" fmla="val 2742"/>
                  <a:gd name="f17" fmla="val 2458"/>
                  <a:gd name="f18" fmla="val 1"/>
                  <a:gd name="f19" fmla="val 1104"/>
                  <a:gd name="f20" fmla="val 1103"/>
                  <a:gd name="f21" fmla="val 2427"/>
                  <a:gd name="f22" fmla="val 3781"/>
                  <a:gd name="f23" fmla="val 4884"/>
                  <a:gd name="f24" fmla="val 3782"/>
                  <a:gd name="f25" fmla="val 4853"/>
                  <a:gd name="f26" fmla="val 1072"/>
                  <a:gd name="f27" fmla="*/ f0 1 4885"/>
                  <a:gd name="f28" fmla="*/ f1 1 4885"/>
                  <a:gd name="f29" fmla="+- f3 0 f2"/>
                  <a:gd name="f30" fmla="*/ f29 1 4885"/>
                  <a:gd name="f31" fmla="*/ f2 1 f30"/>
                  <a:gd name="f32" fmla="*/ f3 1 f30"/>
                  <a:gd name="f33" fmla="*/ f31 f27 1"/>
                  <a:gd name="f34" fmla="*/ f32 f27 1"/>
                  <a:gd name="f35" fmla="*/ f32 f28 1"/>
                  <a:gd name="f36" fmla="*/ f31 f28 1"/>
                </a:gdLst>
                <a:ahLst/>
                <a:cxnLst>
                  <a:cxn ang="3cd4">
                    <a:pos x="hc" y="t"/>
                  </a:cxn>
                  <a:cxn ang="0">
                    <a:pos x="r" y="vc"/>
                  </a:cxn>
                  <a:cxn ang="cd4">
                    <a:pos x="hc" y="b"/>
                  </a:cxn>
                  <a:cxn ang="cd2">
                    <a:pos x="l" y="vc"/>
                  </a:cxn>
                </a:cxnLst>
                <a:rect l="f33" t="f36" r="f34" b="f35"/>
                <a:pathLst>
                  <a:path w="4885" h="4885">
                    <a:moveTo>
                      <a:pt x="f4" y="f5"/>
                    </a:moveTo>
                    <a:cubicBezTo>
                      <a:pt x="f6" y="f5"/>
                      <a:pt x="f7" y="f8"/>
                      <a:pt x="f7" y="f9"/>
                    </a:cubicBezTo>
                    <a:lnTo>
                      <a:pt x="f7" y="f10"/>
                    </a:lnTo>
                    <a:lnTo>
                      <a:pt x="f11" y="f10"/>
                    </a:lnTo>
                    <a:cubicBezTo>
                      <a:pt x="f12" y="f10"/>
                      <a:pt x="f13" y="f14"/>
                      <a:pt x="f13" y="f4"/>
                    </a:cubicBezTo>
                    <a:cubicBezTo>
                      <a:pt x="f13" y="f15"/>
                      <a:pt x="f12" y="f16"/>
                      <a:pt x="f11" y="f16"/>
                    </a:cubicBezTo>
                    <a:lnTo>
                      <a:pt x="f4" y="f16"/>
                    </a:lnTo>
                    <a:cubicBezTo>
                      <a:pt x="f14" y="f16"/>
                      <a:pt x="f10" y="f15"/>
                      <a:pt x="f10" y="f4"/>
                    </a:cubicBezTo>
                    <a:lnTo>
                      <a:pt x="f10" y="f9"/>
                    </a:lnTo>
                    <a:cubicBezTo>
                      <a:pt x="f10" y="f8"/>
                      <a:pt x="f14" y="f5"/>
                      <a:pt x="f4" y="f5"/>
                    </a:cubicBezTo>
                    <a:close/>
                    <a:moveTo>
                      <a:pt x="f17" y="f18"/>
                    </a:moveTo>
                    <a:cubicBezTo>
                      <a:pt x="f19" y="f18"/>
                      <a:pt x="f18" y="f20"/>
                      <a:pt x="f18" y="f21"/>
                    </a:cubicBezTo>
                    <a:cubicBezTo>
                      <a:pt x="f18" y="f22"/>
                      <a:pt x="f19" y="f23"/>
                      <a:pt x="f17" y="f23"/>
                    </a:cubicBezTo>
                    <a:cubicBezTo>
                      <a:pt x="f24" y="f23"/>
                      <a:pt x="f23" y="f22"/>
                      <a:pt x="f23" y="f21"/>
                    </a:cubicBezTo>
                    <a:cubicBezTo>
                      <a:pt x="f25" y="f26"/>
                      <a:pt x="f24" y="f18"/>
                      <a:pt x="f17" y="f18"/>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8" name="Google Shape;10470;p74">
                <a:extLst>
                  <a:ext uri="{FF2B5EF4-FFF2-40B4-BE49-F238E27FC236}">
                    <a16:creationId xmlns:a16="http://schemas.microsoft.com/office/drawing/2014/main" id="{593E361C-5F5D-9B32-6C0A-064423D7705C}"/>
                  </a:ext>
                </a:extLst>
              </p:cNvPr>
              <p:cNvSpPr/>
              <p:nvPr/>
            </p:nvSpPr>
            <p:spPr>
              <a:xfrm>
                <a:off x="6025987" y="4825325"/>
                <a:ext cx="423924" cy="300316"/>
              </a:xfrm>
              <a:custGeom>
                <a:avLst/>
                <a:gdLst>
                  <a:gd name="f0" fmla="val w"/>
                  <a:gd name="f1" fmla="val h"/>
                  <a:gd name="f2" fmla="val 0"/>
                  <a:gd name="f3" fmla="val 10429"/>
                  <a:gd name="f4" fmla="val 6932"/>
                  <a:gd name="f5" fmla="val 2426"/>
                  <a:gd name="f6" fmla="val 662"/>
                  <a:gd name="f7" fmla="val 2647"/>
                  <a:gd name="f8" fmla="val 2804"/>
                  <a:gd name="f9" fmla="val 819"/>
                  <a:gd name="f10" fmla="val 1008"/>
                  <a:gd name="f11" fmla="val 1197"/>
                  <a:gd name="f12" fmla="val 1355"/>
                  <a:gd name="f13" fmla="val 1733"/>
                  <a:gd name="f14" fmla="val 1544"/>
                  <a:gd name="f15" fmla="val 1387"/>
                  <a:gd name="f16" fmla="val 4537"/>
                  <a:gd name="f17" fmla="val 4726"/>
                  <a:gd name="f18" fmla="val 4884"/>
                  <a:gd name="f19" fmla="val 4695"/>
                  <a:gd name="f20" fmla="val 3812"/>
                  <a:gd name="f21" fmla="val 3623"/>
                  <a:gd name="f22" fmla="val 3466"/>
                  <a:gd name="f23" fmla="val 6648"/>
                  <a:gd name="f24" fmla="val 6837"/>
                  <a:gd name="f25" fmla="val 6994"/>
                  <a:gd name="f26" fmla="val 5955"/>
                  <a:gd name="f27" fmla="val 5734"/>
                  <a:gd name="f28" fmla="val 5577"/>
                  <a:gd name="f29" fmla="val 8727"/>
                  <a:gd name="f30" fmla="val 8948"/>
                  <a:gd name="f31" fmla="val 9105"/>
                  <a:gd name="f32" fmla="val 8034"/>
                  <a:gd name="f33" fmla="val 7845"/>
                  <a:gd name="f34" fmla="val 7688"/>
                  <a:gd name="f35" fmla="val 2080"/>
                  <a:gd name="f36" fmla="val 2237"/>
                  <a:gd name="f37" fmla="val 2773"/>
                  <a:gd name="f38" fmla="val 2206"/>
                  <a:gd name="f39" fmla="val 4001"/>
                  <a:gd name="f40" fmla="val 4159"/>
                  <a:gd name="f41" fmla="val 4852"/>
                  <a:gd name="f42" fmla="val 5010"/>
                  <a:gd name="f43" fmla="val 5199"/>
                  <a:gd name="f44" fmla="val 5388"/>
                  <a:gd name="f45" fmla="val 5545"/>
                  <a:gd name="f46" fmla="val 5892"/>
                  <a:gd name="f47" fmla="val 6459"/>
                  <a:gd name="f48" fmla="val 473"/>
                  <a:gd name="f49" fmla="val 6931"/>
                  <a:gd name="f50" fmla="val 1071"/>
                  <a:gd name="f51" fmla="val 6490"/>
                  <a:gd name="f52" fmla="val 6364"/>
                  <a:gd name="f53" fmla="val 6616"/>
                  <a:gd name="f54" fmla="val 6301"/>
                  <a:gd name="f55" fmla="val 6270"/>
                  <a:gd name="f56" fmla="val 5797"/>
                  <a:gd name="f57" fmla="val 6333"/>
                  <a:gd name="f58" fmla="val 5671"/>
                  <a:gd name="f59" fmla="val 8066"/>
                  <a:gd name="f60" fmla="val 2741"/>
                  <a:gd name="f61" fmla="val 9420"/>
                  <a:gd name="f62" fmla="val 9767"/>
                  <a:gd name="f63" fmla="val 10113"/>
                  <a:gd name="f64" fmla="val 2836"/>
                  <a:gd name="f65" fmla="val 10428"/>
                  <a:gd name="f66" fmla="val 2962"/>
                  <a:gd name="f67" fmla="*/ f0 1 10429"/>
                  <a:gd name="f68" fmla="*/ f1 1 6932"/>
                  <a:gd name="f69" fmla="+- f4 0 f2"/>
                  <a:gd name="f70" fmla="+- f3 0 f2"/>
                  <a:gd name="f71" fmla="*/ f70 1 10429"/>
                  <a:gd name="f72" fmla="*/ f69 1 6932"/>
                  <a:gd name="f73" fmla="*/ f2 1 f71"/>
                  <a:gd name="f74" fmla="*/ f3 1 f71"/>
                  <a:gd name="f75" fmla="*/ f2 1 f72"/>
                  <a:gd name="f76" fmla="*/ f4 1 f72"/>
                  <a:gd name="f77" fmla="*/ f73 f67 1"/>
                  <a:gd name="f78" fmla="*/ f74 f67 1"/>
                  <a:gd name="f79" fmla="*/ f76 f68 1"/>
                  <a:gd name="f80" fmla="*/ f75 f68 1"/>
                </a:gdLst>
                <a:ahLst/>
                <a:cxnLst>
                  <a:cxn ang="3cd4">
                    <a:pos x="hc" y="t"/>
                  </a:cxn>
                  <a:cxn ang="0">
                    <a:pos x="r" y="vc"/>
                  </a:cxn>
                  <a:cxn ang="cd4">
                    <a:pos x="hc" y="b"/>
                  </a:cxn>
                  <a:cxn ang="cd2">
                    <a:pos x="l" y="vc"/>
                  </a:cxn>
                </a:cxnLst>
                <a:rect l="f77" t="f80" r="f78" b="f79"/>
                <a:pathLst>
                  <a:path w="10429" h="693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9" y="f12"/>
                      <a:pt x="f16" y="f12"/>
                    </a:cubicBezTo>
                    <a:lnTo>
                      <a:pt x="f20" y="f12"/>
                    </a:lnTo>
                    <a:cubicBezTo>
                      <a:pt x="f21" y="f12"/>
                      <a:pt x="f22" y="f11"/>
                      <a:pt x="f22" y="f10"/>
                    </a:cubicBezTo>
                    <a:cubicBezTo>
                      <a:pt x="f22" y="f9"/>
                      <a:pt x="f21" y="f6"/>
                      <a:pt x="f20" y="f6"/>
                    </a:cubicBezTo>
                    <a:close/>
                    <a:moveTo>
                      <a:pt x="f23" y="f6"/>
                    </a:moveTo>
                    <a:cubicBezTo>
                      <a:pt x="f24" y="f6"/>
                      <a:pt x="f25" y="f9"/>
                      <a:pt x="f25" y="f10"/>
                    </a:cubicBezTo>
                    <a:cubicBezTo>
                      <a:pt x="f25" y="f11"/>
                      <a:pt x="f24" y="f12"/>
                      <a:pt x="f23" y="f12"/>
                    </a:cubicBezTo>
                    <a:lnTo>
                      <a:pt x="f26" y="f12"/>
                    </a:lnTo>
                    <a:cubicBezTo>
                      <a:pt x="f27" y="f12"/>
                      <a:pt x="f28" y="f11"/>
                      <a:pt x="f28" y="f10"/>
                    </a:cubicBezTo>
                    <a:cubicBezTo>
                      <a:pt x="f28" y="f9"/>
                      <a:pt x="f27" y="f6"/>
                      <a:pt x="f26" y="f6"/>
                    </a:cubicBezTo>
                    <a:close/>
                    <a:moveTo>
                      <a:pt x="f29" y="f6"/>
                    </a:moveTo>
                    <a:cubicBezTo>
                      <a:pt x="f30" y="f6"/>
                      <a:pt x="f31" y="f9"/>
                      <a:pt x="f31" y="f10"/>
                    </a:cubicBezTo>
                    <a:cubicBezTo>
                      <a:pt x="f31" y="f11"/>
                      <a:pt x="f30" y="f12"/>
                      <a:pt x="f29" y="f12"/>
                    </a:cubicBezTo>
                    <a:lnTo>
                      <a:pt x="f32" y="f12"/>
                    </a:lnTo>
                    <a:cubicBezTo>
                      <a:pt x="f33" y="f12"/>
                      <a:pt x="f34" y="f11"/>
                      <a:pt x="f34" y="f10"/>
                    </a:cubicBezTo>
                    <a:cubicBezTo>
                      <a:pt x="f34" y="f9"/>
                      <a:pt x="f33" y="f6"/>
                      <a:pt x="f32" y="f6"/>
                    </a:cubicBezTo>
                    <a:close/>
                    <a:moveTo>
                      <a:pt x="f5" y="f35"/>
                    </a:moveTo>
                    <a:cubicBezTo>
                      <a:pt x="f7" y="f35"/>
                      <a:pt x="f8" y="f36"/>
                      <a:pt x="f8" y="f5"/>
                    </a:cubicBezTo>
                    <a:cubicBezTo>
                      <a:pt x="f8" y="f7"/>
                      <a:pt x="f7" y="f37"/>
                      <a:pt x="f5" y="f37"/>
                    </a:cubicBezTo>
                    <a:lnTo>
                      <a:pt x="f13" y="f37"/>
                    </a:lnTo>
                    <a:cubicBezTo>
                      <a:pt x="f14" y="f37"/>
                      <a:pt x="f15" y="f7"/>
                      <a:pt x="f15" y="f5"/>
                    </a:cubicBezTo>
                    <a:cubicBezTo>
                      <a:pt x="f15" y="f38"/>
                      <a:pt x="f14" y="f35"/>
                      <a:pt x="f13" y="f35"/>
                    </a:cubicBezTo>
                    <a:close/>
                    <a:moveTo>
                      <a:pt x="f16" y="f35"/>
                    </a:moveTo>
                    <a:cubicBezTo>
                      <a:pt x="f17" y="f35"/>
                      <a:pt x="f18" y="f36"/>
                      <a:pt x="f18" y="f5"/>
                    </a:cubicBezTo>
                    <a:cubicBezTo>
                      <a:pt x="f18" y="f7"/>
                      <a:pt x="f19" y="f37"/>
                      <a:pt x="f16" y="f37"/>
                    </a:cubicBezTo>
                    <a:lnTo>
                      <a:pt x="f20" y="f37"/>
                    </a:lnTo>
                    <a:cubicBezTo>
                      <a:pt x="f21" y="f37"/>
                      <a:pt x="f22" y="f7"/>
                      <a:pt x="f22" y="f5"/>
                    </a:cubicBezTo>
                    <a:cubicBezTo>
                      <a:pt x="f22" y="f38"/>
                      <a:pt x="f21" y="f35"/>
                      <a:pt x="f20" y="f35"/>
                    </a:cubicBezTo>
                    <a:close/>
                    <a:moveTo>
                      <a:pt x="f23" y="f35"/>
                    </a:moveTo>
                    <a:cubicBezTo>
                      <a:pt x="f24" y="f35"/>
                      <a:pt x="f25" y="f36"/>
                      <a:pt x="f25" y="f5"/>
                    </a:cubicBezTo>
                    <a:cubicBezTo>
                      <a:pt x="f25" y="f7"/>
                      <a:pt x="f24" y="f37"/>
                      <a:pt x="f23" y="f37"/>
                    </a:cubicBezTo>
                    <a:lnTo>
                      <a:pt x="f26" y="f37"/>
                    </a:lnTo>
                    <a:cubicBezTo>
                      <a:pt x="f27" y="f37"/>
                      <a:pt x="f28" y="f7"/>
                      <a:pt x="f28" y="f5"/>
                    </a:cubicBezTo>
                    <a:cubicBezTo>
                      <a:pt x="f28" y="f38"/>
                      <a:pt x="f27" y="f35"/>
                      <a:pt x="f26" y="f35"/>
                    </a:cubicBezTo>
                    <a:close/>
                    <a:moveTo>
                      <a:pt x="f29" y="f35"/>
                    </a:moveTo>
                    <a:cubicBezTo>
                      <a:pt x="f30" y="f35"/>
                      <a:pt x="f31" y="f36"/>
                      <a:pt x="f31" y="f5"/>
                    </a:cubicBezTo>
                    <a:cubicBezTo>
                      <a:pt x="f31" y="f7"/>
                      <a:pt x="f30" y="f37"/>
                      <a:pt x="f29" y="f37"/>
                    </a:cubicBezTo>
                    <a:lnTo>
                      <a:pt x="f32" y="f37"/>
                    </a:lnTo>
                    <a:cubicBezTo>
                      <a:pt x="f33" y="f37"/>
                      <a:pt x="f34" y="f7"/>
                      <a:pt x="f34" y="f5"/>
                    </a:cubicBezTo>
                    <a:cubicBezTo>
                      <a:pt x="f34" y="f38"/>
                      <a:pt x="f33" y="f35"/>
                      <a:pt x="f32" y="f35"/>
                    </a:cubicBezTo>
                    <a:close/>
                    <a:moveTo>
                      <a:pt x="f5" y="f22"/>
                    </a:moveTo>
                    <a:cubicBezTo>
                      <a:pt x="f7" y="f22"/>
                      <a:pt x="f8" y="f21"/>
                      <a:pt x="f8" y="f20"/>
                    </a:cubicBezTo>
                    <a:cubicBezTo>
                      <a:pt x="f8" y="f39"/>
                      <a:pt x="f7" y="f40"/>
                      <a:pt x="f5" y="f40"/>
                    </a:cubicBezTo>
                    <a:lnTo>
                      <a:pt x="f13" y="f40"/>
                    </a:lnTo>
                    <a:cubicBezTo>
                      <a:pt x="f14" y="f40"/>
                      <a:pt x="f15" y="f39"/>
                      <a:pt x="f15" y="f20"/>
                    </a:cubicBezTo>
                    <a:cubicBezTo>
                      <a:pt x="f15" y="f21"/>
                      <a:pt x="f14" y="f22"/>
                      <a:pt x="f13" y="f22"/>
                    </a:cubicBezTo>
                    <a:close/>
                    <a:moveTo>
                      <a:pt x="f16" y="f22"/>
                    </a:moveTo>
                    <a:cubicBezTo>
                      <a:pt x="f17" y="f22"/>
                      <a:pt x="f18" y="f21"/>
                      <a:pt x="f18" y="f20"/>
                    </a:cubicBezTo>
                    <a:cubicBezTo>
                      <a:pt x="f18" y="f39"/>
                      <a:pt x="f19" y="f40"/>
                      <a:pt x="f16" y="f40"/>
                    </a:cubicBezTo>
                    <a:lnTo>
                      <a:pt x="f20" y="f40"/>
                    </a:lnTo>
                    <a:cubicBezTo>
                      <a:pt x="f21" y="f40"/>
                      <a:pt x="f22" y="f39"/>
                      <a:pt x="f22" y="f20"/>
                    </a:cubicBezTo>
                    <a:cubicBezTo>
                      <a:pt x="f22" y="f21"/>
                      <a:pt x="f21" y="f22"/>
                      <a:pt x="f20" y="f22"/>
                    </a:cubicBezTo>
                    <a:close/>
                    <a:moveTo>
                      <a:pt x="f23" y="f22"/>
                    </a:moveTo>
                    <a:cubicBezTo>
                      <a:pt x="f24" y="f22"/>
                      <a:pt x="f25" y="f21"/>
                      <a:pt x="f25" y="f20"/>
                    </a:cubicBezTo>
                    <a:cubicBezTo>
                      <a:pt x="f25" y="f39"/>
                      <a:pt x="f24" y="f40"/>
                      <a:pt x="f23" y="f40"/>
                    </a:cubicBezTo>
                    <a:lnTo>
                      <a:pt x="f26" y="f40"/>
                    </a:lnTo>
                    <a:cubicBezTo>
                      <a:pt x="f27" y="f40"/>
                      <a:pt x="f28" y="f39"/>
                      <a:pt x="f28" y="f20"/>
                    </a:cubicBezTo>
                    <a:cubicBezTo>
                      <a:pt x="f28" y="f21"/>
                      <a:pt x="f27" y="f22"/>
                      <a:pt x="f26" y="f22"/>
                    </a:cubicBezTo>
                    <a:close/>
                    <a:moveTo>
                      <a:pt x="f5" y="f41"/>
                    </a:moveTo>
                    <a:cubicBezTo>
                      <a:pt x="f7" y="f41"/>
                      <a:pt x="f8" y="f42"/>
                      <a:pt x="f8" y="f43"/>
                    </a:cubicBezTo>
                    <a:cubicBezTo>
                      <a:pt x="f8" y="f44"/>
                      <a:pt x="f7" y="f45"/>
                      <a:pt x="f5" y="f45"/>
                    </a:cubicBezTo>
                    <a:lnTo>
                      <a:pt x="f13" y="f45"/>
                    </a:lnTo>
                    <a:cubicBezTo>
                      <a:pt x="f14" y="f45"/>
                      <a:pt x="f15" y="f44"/>
                      <a:pt x="f15" y="f43"/>
                    </a:cubicBezTo>
                    <a:cubicBezTo>
                      <a:pt x="f15" y="f42"/>
                      <a:pt x="f14" y="f41"/>
                      <a:pt x="f13" y="f41"/>
                    </a:cubicBezTo>
                    <a:close/>
                    <a:moveTo>
                      <a:pt x="f16" y="f41"/>
                    </a:moveTo>
                    <a:cubicBezTo>
                      <a:pt x="f17" y="f41"/>
                      <a:pt x="f18" y="f42"/>
                      <a:pt x="f18" y="f43"/>
                    </a:cubicBezTo>
                    <a:cubicBezTo>
                      <a:pt x="f18" y="f44"/>
                      <a:pt x="f19" y="f45"/>
                      <a:pt x="f16" y="f45"/>
                    </a:cubicBezTo>
                    <a:lnTo>
                      <a:pt x="f20" y="f45"/>
                    </a:lnTo>
                    <a:cubicBezTo>
                      <a:pt x="f21" y="f45"/>
                      <a:pt x="f22" y="f44"/>
                      <a:pt x="f22" y="f43"/>
                    </a:cubicBezTo>
                    <a:cubicBezTo>
                      <a:pt x="f22" y="f42"/>
                      <a:pt x="f21" y="f41"/>
                      <a:pt x="f20" y="f41"/>
                    </a:cubicBezTo>
                    <a:close/>
                    <a:moveTo>
                      <a:pt x="f2" y="f2"/>
                    </a:moveTo>
                    <a:lnTo>
                      <a:pt x="f2" y="f46"/>
                    </a:lnTo>
                    <a:cubicBezTo>
                      <a:pt x="f2" y="f47"/>
                      <a:pt x="f48" y="f49"/>
                      <a:pt x="f50" y="f49"/>
                    </a:cubicBezTo>
                    <a:lnTo>
                      <a:pt x="f51" y="f49"/>
                    </a:lnTo>
                    <a:cubicBezTo>
                      <a:pt x="f52" y="f53"/>
                      <a:pt x="f54" y="f55"/>
                      <a:pt x="f54" y="f46"/>
                    </a:cubicBezTo>
                    <a:cubicBezTo>
                      <a:pt x="f54" y="f56"/>
                      <a:pt x="f57" y="f58"/>
                      <a:pt x="f57" y="f45"/>
                    </a:cubicBezTo>
                    <a:lnTo>
                      <a:pt x="f26" y="f45"/>
                    </a:lnTo>
                    <a:cubicBezTo>
                      <a:pt x="f27" y="f45"/>
                      <a:pt x="f28" y="f44"/>
                      <a:pt x="f28" y="f43"/>
                    </a:cubicBezTo>
                    <a:cubicBezTo>
                      <a:pt x="f28" y="f42"/>
                      <a:pt x="f27" y="f41"/>
                      <a:pt x="f26" y="f41"/>
                    </a:cubicBezTo>
                    <a:lnTo>
                      <a:pt x="f51" y="f41"/>
                    </a:lnTo>
                    <a:cubicBezTo>
                      <a:pt x="f49" y="f21"/>
                      <a:pt x="f59" y="f60"/>
                      <a:pt x="f61" y="f60"/>
                    </a:cubicBezTo>
                    <a:cubicBezTo>
                      <a:pt x="f62" y="f60"/>
                      <a:pt x="f63" y="f64"/>
                      <a:pt x="f65" y="f66"/>
                    </a:cubicBezTo>
                    <a:lnTo>
                      <a:pt x="f6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9" name="Google Shape;10471;p74">
                <a:extLst>
                  <a:ext uri="{FF2B5EF4-FFF2-40B4-BE49-F238E27FC236}">
                    <a16:creationId xmlns:a16="http://schemas.microsoft.com/office/drawing/2014/main" id="{BE9C2E09-714C-F4CF-5664-0D5941ABDD7B}"/>
                  </a:ext>
                </a:extLst>
              </p:cNvPr>
              <p:cNvSpPr/>
              <p:nvPr/>
            </p:nvSpPr>
            <p:spPr>
              <a:xfrm>
                <a:off x="6024688" y="4673827"/>
                <a:ext cx="425223" cy="122867"/>
              </a:xfrm>
              <a:custGeom>
                <a:avLst/>
                <a:gdLst>
                  <a:gd name="f0" fmla="val w"/>
                  <a:gd name="f1" fmla="val h"/>
                  <a:gd name="f2" fmla="val 0"/>
                  <a:gd name="f3" fmla="val 10461"/>
                  <a:gd name="f4" fmla="val 2836"/>
                  <a:gd name="f5" fmla="val 1734"/>
                  <a:gd name="f6" fmla="val 1513"/>
                  <a:gd name="f7" fmla="val 1356"/>
                  <a:gd name="f8" fmla="val 158"/>
                  <a:gd name="f9" fmla="val 347"/>
                  <a:gd name="f10" fmla="val 693"/>
                  <a:gd name="f11" fmla="val 1009"/>
                  <a:gd name="f12" fmla="val 410"/>
                  <a:gd name="f13" fmla="val 1"/>
                  <a:gd name="f14" fmla="val 1166"/>
                  <a:gd name="f15" fmla="val 1733"/>
                  <a:gd name="f16" fmla="val 10429"/>
                  <a:gd name="f17" fmla="val 10460"/>
                  <a:gd name="f18" fmla="val 1134"/>
                  <a:gd name="f19" fmla="val 9988"/>
                  <a:gd name="f20" fmla="val 9421"/>
                  <a:gd name="f21" fmla="val 9074"/>
                  <a:gd name="f22" fmla="val 8917"/>
                  <a:gd name="f23" fmla="val 8728"/>
                  <a:gd name="f24" fmla="val 8539"/>
                  <a:gd name="f25" fmla="val 8381"/>
                  <a:gd name="f26" fmla="val 6995"/>
                  <a:gd name="f27" fmla="val 6837"/>
                  <a:gd name="f28" fmla="val 6648"/>
                  <a:gd name="f29" fmla="val 6459"/>
                  <a:gd name="f30" fmla="val 6302"/>
                  <a:gd name="f31" fmla="val 4159"/>
                  <a:gd name="f32" fmla="val 4002"/>
                  <a:gd name="f33" fmla="val 3813"/>
                  <a:gd name="f34" fmla="val 3624"/>
                  <a:gd name="f35" fmla="val 3466"/>
                  <a:gd name="f36" fmla="val 2080"/>
                  <a:gd name="f37" fmla="val 1923"/>
                  <a:gd name="f38" fmla="*/ f0 1 10461"/>
                  <a:gd name="f39" fmla="*/ f1 1 2836"/>
                  <a:gd name="f40" fmla="+- f4 0 f2"/>
                  <a:gd name="f41" fmla="+- f3 0 f2"/>
                  <a:gd name="f42" fmla="*/ f41 1 10461"/>
                  <a:gd name="f43" fmla="*/ f40 1 2836"/>
                  <a:gd name="f44" fmla="*/ f2 1 f42"/>
                  <a:gd name="f45" fmla="*/ f3 1 f42"/>
                  <a:gd name="f46" fmla="*/ f2 1 f43"/>
                  <a:gd name="f47" fmla="*/ f4 1 f43"/>
                  <a:gd name="f48" fmla="*/ f44 f38 1"/>
                  <a:gd name="f49" fmla="*/ f45 f38 1"/>
                  <a:gd name="f50" fmla="*/ f47 f39 1"/>
                  <a:gd name="f51" fmla="*/ f46 f39 1"/>
                </a:gdLst>
                <a:ahLst/>
                <a:cxnLst>
                  <a:cxn ang="3cd4">
                    <a:pos x="hc" y="t"/>
                  </a:cxn>
                  <a:cxn ang="0">
                    <a:pos x="r" y="vc"/>
                  </a:cxn>
                  <a:cxn ang="cd4">
                    <a:pos x="hc" y="b"/>
                  </a:cxn>
                  <a:cxn ang="cd2">
                    <a:pos x="l" y="vc"/>
                  </a:cxn>
                </a:cxnLst>
                <a:rect l="f48" t="f51" r="f49" b="f50"/>
                <a:pathLst>
                  <a:path w="10461" h="2836">
                    <a:moveTo>
                      <a:pt x="f5" y="f2"/>
                    </a:moveTo>
                    <a:cubicBezTo>
                      <a:pt x="f6" y="f2"/>
                      <a:pt x="f7" y="f8"/>
                      <a:pt x="f7" y="f9"/>
                    </a:cubicBezTo>
                    <a:lnTo>
                      <a:pt x="f7" y="f10"/>
                    </a:lnTo>
                    <a:lnTo>
                      <a:pt x="f11" y="f10"/>
                    </a:lnTo>
                    <a:cubicBezTo>
                      <a:pt x="f12" y="f10"/>
                      <a:pt x="f13" y="f14"/>
                      <a:pt x="f13" y="f15"/>
                    </a:cubicBezTo>
                    <a:lnTo>
                      <a:pt x="f13" y="f4"/>
                    </a:lnTo>
                    <a:lnTo>
                      <a:pt x="f16" y="f4"/>
                    </a:lnTo>
                    <a:lnTo>
                      <a:pt x="f16" y="f15"/>
                    </a:lnTo>
                    <a:lnTo>
                      <a:pt x="f17" y="f15"/>
                    </a:lnTo>
                    <a:cubicBezTo>
                      <a:pt x="f17" y="f18"/>
                      <a:pt x="f19" y="f10"/>
                      <a:pt x="f20" y="f10"/>
                    </a:cubicBezTo>
                    <a:lnTo>
                      <a:pt x="f21" y="f10"/>
                    </a:lnTo>
                    <a:lnTo>
                      <a:pt x="f21" y="f9"/>
                    </a:lnTo>
                    <a:cubicBezTo>
                      <a:pt x="f21" y="f8"/>
                      <a:pt x="f22" y="f2"/>
                      <a:pt x="f23" y="f2"/>
                    </a:cubicBezTo>
                    <a:cubicBezTo>
                      <a:pt x="f24" y="f2"/>
                      <a:pt x="f25" y="f8"/>
                      <a:pt x="f25" y="f9"/>
                    </a:cubicBezTo>
                    <a:lnTo>
                      <a:pt x="f25" y="f10"/>
                    </a:lnTo>
                    <a:lnTo>
                      <a:pt x="f26" y="f10"/>
                    </a:lnTo>
                    <a:lnTo>
                      <a:pt x="f26" y="f9"/>
                    </a:lnTo>
                    <a:cubicBezTo>
                      <a:pt x="f26" y="f8"/>
                      <a:pt x="f27" y="f2"/>
                      <a:pt x="f28" y="f2"/>
                    </a:cubicBezTo>
                    <a:cubicBezTo>
                      <a:pt x="f29" y="f2"/>
                      <a:pt x="f30" y="f8"/>
                      <a:pt x="f30" y="f9"/>
                    </a:cubicBezTo>
                    <a:lnTo>
                      <a:pt x="f30" y="f10"/>
                    </a:lnTo>
                    <a:lnTo>
                      <a:pt x="f31" y="f10"/>
                    </a:lnTo>
                    <a:lnTo>
                      <a:pt x="f31" y="f9"/>
                    </a:lnTo>
                    <a:cubicBezTo>
                      <a:pt x="f31" y="f8"/>
                      <a:pt x="f32" y="f2"/>
                      <a:pt x="f33" y="f2"/>
                    </a:cubicBezTo>
                    <a:cubicBezTo>
                      <a:pt x="f34" y="f2"/>
                      <a:pt x="f35" y="f8"/>
                      <a:pt x="f35" y="f9"/>
                    </a:cubicBezTo>
                    <a:lnTo>
                      <a:pt x="f35" y="f10"/>
                    </a:lnTo>
                    <a:lnTo>
                      <a:pt x="f36" y="f10"/>
                    </a:lnTo>
                    <a:lnTo>
                      <a:pt x="f36" y="f9"/>
                    </a:lnTo>
                    <a:cubicBezTo>
                      <a:pt x="f36" y="f8"/>
                      <a:pt x="f37"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40" name="Google Shape;10483;p74">
              <a:extLst>
                <a:ext uri="{FF2B5EF4-FFF2-40B4-BE49-F238E27FC236}">
                  <a16:creationId xmlns:a16="http://schemas.microsoft.com/office/drawing/2014/main" id="{62087AA1-4A65-031C-F00E-50DF65F404DC}"/>
                </a:ext>
              </a:extLst>
            </p:cNvPr>
            <p:cNvGrpSpPr/>
            <p:nvPr/>
          </p:nvGrpSpPr>
          <p:grpSpPr>
            <a:xfrm>
              <a:off x="10482004" y="4540370"/>
              <a:ext cx="453396" cy="480498"/>
              <a:chOff x="10482004" y="4540370"/>
              <a:chExt cx="453396" cy="480498"/>
            </a:xfrm>
          </p:grpSpPr>
          <p:sp>
            <p:nvSpPr>
              <p:cNvPr id="141" name="Google Shape;10484;p74">
                <a:extLst>
                  <a:ext uri="{FF2B5EF4-FFF2-40B4-BE49-F238E27FC236}">
                    <a16:creationId xmlns:a16="http://schemas.microsoft.com/office/drawing/2014/main" id="{AC4FD4FE-78CA-EA61-D4AC-208AE3F5D2B3}"/>
                  </a:ext>
                </a:extLst>
              </p:cNvPr>
              <p:cNvSpPr/>
              <p:nvPr/>
            </p:nvSpPr>
            <p:spPr>
              <a:xfrm>
                <a:off x="10736875" y="4810621"/>
                <a:ext cx="198525" cy="210247"/>
              </a:xfrm>
              <a:custGeom>
                <a:avLst/>
                <a:gdLst>
                  <a:gd name="f0" fmla="val w"/>
                  <a:gd name="f1" fmla="val h"/>
                  <a:gd name="f2" fmla="val 0"/>
                  <a:gd name="f3" fmla="val 4884"/>
                  <a:gd name="f4" fmla="val 4853"/>
                  <a:gd name="f5" fmla="val 2426"/>
                  <a:gd name="f6" fmla="val 662"/>
                  <a:gd name="f7" fmla="val 2646"/>
                  <a:gd name="f8" fmla="val 2804"/>
                  <a:gd name="f9" fmla="val 819"/>
                  <a:gd name="f10" fmla="val 1008"/>
                  <a:gd name="f11" fmla="val 1197"/>
                  <a:gd name="f12" fmla="val 1355"/>
                  <a:gd name="f13" fmla="val 2237"/>
                  <a:gd name="f14" fmla="val 2079"/>
                  <a:gd name="f15" fmla="val 1670"/>
                  <a:gd name="f16" fmla="val 1828"/>
                  <a:gd name="f17" fmla="val 2048"/>
                  <a:gd name="f18" fmla="val 3781"/>
                  <a:gd name="f19" fmla="val 3970"/>
                  <a:gd name="f20" fmla="val 4127"/>
                  <a:gd name="f21" fmla="val 1103"/>
                  <a:gd name="f22" fmla="val 3749"/>
                  <a:gd name="f23" fmla="val 4852"/>
                  <a:gd name="f24" fmla="val 4883"/>
                  <a:gd name="f25" fmla="val 1040"/>
                  <a:gd name="f26" fmla="*/ f0 1 4884"/>
                  <a:gd name="f27" fmla="*/ f1 1 4853"/>
                  <a:gd name="f28" fmla="+- f4 0 f2"/>
                  <a:gd name="f29" fmla="+- f3 0 f2"/>
                  <a:gd name="f30" fmla="*/ f29 1 4884"/>
                  <a:gd name="f31" fmla="*/ f28 1 4853"/>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4884" h="4853">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5" y="f2"/>
                    </a:moveTo>
                    <a:cubicBezTo>
                      <a:pt x="f21" y="f2"/>
                      <a:pt x="f2" y="f21"/>
                      <a:pt x="f2" y="f5"/>
                    </a:cubicBezTo>
                    <a:cubicBezTo>
                      <a:pt x="f2" y="f22"/>
                      <a:pt x="f21" y="f23"/>
                      <a:pt x="f5" y="f23"/>
                    </a:cubicBezTo>
                    <a:cubicBezTo>
                      <a:pt x="f18" y="f23"/>
                      <a:pt x="f24" y="f22"/>
                      <a:pt x="f24" y="f5"/>
                    </a:cubicBezTo>
                    <a:cubicBezTo>
                      <a:pt x="f24" y="f25"/>
                      <a:pt x="f1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2" name="Google Shape;10485;p74">
                <a:extLst>
                  <a:ext uri="{FF2B5EF4-FFF2-40B4-BE49-F238E27FC236}">
                    <a16:creationId xmlns:a16="http://schemas.microsoft.com/office/drawing/2014/main" id="{097ABF87-4F48-D965-66E8-575BE751983E}"/>
                  </a:ext>
                </a:extLst>
              </p:cNvPr>
              <p:cNvSpPr/>
              <p:nvPr/>
            </p:nvSpPr>
            <p:spPr>
              <a:xfrm>
                <a:off x="10482004" y="4644082"/>
                <a:ext cx="57680" cy="375388"/>
              </a:xfrm>
              <a:custGeom>
                <a:avLst/>
                <a:gdLst>
                  <a:gd name="f0" fmla="val w"/>
                  <a:gd name="f1" fmla="val h"/>
                  <a:gd name="f2" fmla="val 0"/>
                  <a:gd name="f3" fmla="val 1419"/>
                  <a:gd name="f4" fmla="val 8665"/>
                  <a:gd name="f5" fmla="val 32"/>
                  <a:gd name="f6" fmla="val 1"/>
                  <a:gd name="f7" fmla="val 7310"/>
                  <a:gd name="f8" fmla="val 8034"/>
                  <a:gd name="f9" fmla="val 631"/>
                  <a:gd name="f10" fmla="val 1418"/>
                  <a:gd name="f11" fmla="val 347"/>
                  <a:gd name="f12" fmla="val 1072"/>
                  <a:gd name="f13" fmla="val 662"/>
                  <a:gd name="f14" fmla="val 316"/>
                  <a:gd name="f15" fmla="val 253"/>
                  <a:gd name="f16" fmla="*/ f0 1 1419"/>
                  <a:gd name="f17" fmla="*/ f1 1 8665"/>
                  <a:gd name="f18" fmla="+- f4 0 f2"/>
                  <a:gd name="f19" fmla="+- f3 0 f2"/>
                  <a:gd name="f20" fmla="*/ f19 1 1419"/>
                  <a:gd name="f21" fmla="*/ f18 1 8665"/>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1419" h="8665">
                    <a:moveTo>
                      <a:pt x="f5" y="f6"/>
                    </a:moveTo>
                    <a:lnTo>
                      <a:pt x="f5" y="f7"/>
                    </a:lnTo>
                    <a:cubicBezTo>
                      <a:pt x="f6" y="f8"/>
                      <a:pt x="f9" y="f4"/>
                      <a:pt x="f10" y="f4"/>
                    </a:cubicBezTo>
                    <a:lnTo>
                      <a:pt x="f10" y="f11"/>
                    </a:lnTo>
                    <a:lnTo>
                      <a:pt x="f12" y="f11"/>
                    </a:lnTo>
                    <a:cubicBezTo>
                      <a:pt x="f13" y="f11"/>
                      <a:pt x="f14" y="f15"/>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3" name="Google Shape;10486;p74">
                <a:extLst>
                  <a:ext uri="{FF2B5EF4-FFF2-40B4-BE49-F238E27FC236}">
                    <a16:creationId xmlns:a16="http://schemas.microsoft.com/office/drawing/2014/main" id="{BE61EAB6-14CF-FF36-E7E6-F462AAA6907B}"/>
                  </a:ext>
                </a:extLst>
              </p:cNvPr>
              <p:cNvSpPr/>
              <p:nvPr/>
            </p:nvSpPr>
            <p:spPr>
              <a:xfrm>
                <a:off x="10566513" y="4659114"/>
                <a:ext cx="284378" cy="360355"/>
              </a:xfrm>
              <a:custGeom>
                <a:avLst/>
                <a:gdLst>
                  <a:gd name="f0" fmla="val w"/>
                  <a:gd name="f1" fmla="val h"/>
                  <a:gd name="f2" fmla="val 0"/>
                  <a:gd name="f3" fmla="val 6996"/>
                  <a:gd name="f4" fmla="val 8318"/>
                  <a:gd name="f5" fmla="val 5262"/>
                  <a:gd name="f6" fmla="val 693"/>
                  <a:gd name="f7" fmla="val 5451"/>
                  <a:gd name="f8" fmla="val 5609"/>
                  <a:gd name="f9" fmla="val 851"/>
                  <a:gd name="f10" fmla="val 1040"/>
                  <a:gd name="f11" fmla="val 1229"/>
                  <a:gd name="f12" fmla="val 1386"/>
                  <a:gd name="f13" fmla="val 1072"/>
                  <a:gd name="f14" fmla="val 883"/>
                  <a:gd name="f15" fmla="val 726"/>
                  <a:gd name="f16" fmla="val 2080"/>
                  <a:gd name="f17" fmla="val 2237"/>
                  <a:gd name="f18" fmla="val 2426"/>
                  <a:gd name="f19" fmla="val 2615"/>
                  <a:gd name="f20" fmla="val 2773"/>
                  <a:gd name="f21" fmla="val 1"/>
                  <a:gd name="f22" fmla="val 4695"/>
                  <a:gd name="f23" fmla="val 4002"/>
                  <a:gd name="f24" fmla="val 7750"/>
                  <a:gd name="f25" fmla="val 3498"/>
                  <a:gd name="f26" fmla="val 6868"/>
                  <a:gd name="f27" fmla="val 5892"/>
                  <a:gd name="f28" fmla="val 5766"/>
                  <a:gd name="f29" fmla="val 3561"/>
                  <a:gd name="f30" fmla="val 5640"/>
                  <a:gd name="f31" fmla="val 5545"/>
                  <a:gd name="f32" fmla="val 5388"/>
                  <a:gd name="f33" fmla="val 5167"/>
                  <a:gd name="f34" fmla="val 3812"/>
                  <a:gd name="f35" fmla="val 3592"/>
                  <a:gd name="f36" fmla="val 3434"/>
                  <a:gd name="f37" fmla="val 5199"/>
                  <a:gd name="f38" fmla="val 3056"/>
                  <a:gd name="f39" fmla="val 5861"/>
                  <a:gd name="f40" fmla="val 6617"/>
                  <a:gd name="f41" fmla="val 6743"/>
                  <a:gd name="f42" fmla="val 6869"/>
                  <a:gd name="f43" fmla="val 2804"/>
                  <a:gd name="f44" fmla="val 6995"/>
                  <a:gd name="f45" fmla="*/ f0 1 6996"/>
                  <a:gd name="f46" fmla="*/ f1 1 8318"/>
                  <a:gd name="f47" fmla="+- f4 0 f2"/>
                  <a:gd name="f48" fmla="+- f3 0 f2"/>
                  <a:gd name="f49" fmla="*/ f48 1 6996"/>
                  <a:gd name="f50" fmla="*/ f47 1 8318"/>
                  <a:gd name="f51" fmla="*/ f2 1 f49"/>
                  <a:gd name="f52" fmla="*/ f3 1 f49"/>
                  <a:gd name="f53" fmla="*/ f2 1 f50"/>
                  <a:gd name="f54" fmla="*/ f4 1 f50"/>
                  <a:gd name="f55" fmla="*/ f51 f45 1"/>
                  <a:gd name="f56" fmla="*/ f52 f45 1"/>
                  <a:gd name="f57" fmla="*/ f54 f46 1"/>
                  <a:gd name="f58" fmla="*/ f53 f46 1"/>
                </a:gdLst>
                <a:ahLst/>
                <a:cxnLst>
                  <a:cxn ang="3cd4">
                    <a:pos x="hc" y="t"/>
                  </a:cxn>
                  <a:cxn ang="0">
                    <a:pos x="r" y="vc"/>
                  </a:cxn>
                  <a:cxn ang="cd4">
                    <a:pos x="hc" y="b"/>
                  </a:cxn>
                  <a:cxn ang="cd2">
                    <a:pos x="l" y="vc"/>
                  </a:cxn>
                </a:cxnLst>
                <a:rect l="f55" t="f58" r="f56" b="f57"/>
                <a:pathLst>
                  <a:path w="6996" h="831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1" y="f2"/>
                    </a:moveTo>
                    <a:lnTo>
                      <a:pt x="f21" y="f4"/>
                    </a:lnTo>
                    <a:lnTo>
                      <a:pt x="f22" y="f4"/>
                    </a:lnTo>
                    <a:cubicBezTo>
                      <a:pt x="f23" y="f24"/>
                      <a:pt x="f25" y="f26"/>
                      <a:pt x="f25" y="f27"/>
                    </a:cubicBezTo>
                    <a:cubicBezTo>
                      <a:pt x="f25" y="f28"/>
                      <a:pt x="f29" y="f30"/>
                      <a:pt x="f29" y="f31"/>
                    </a:cubicBezTo>
                    <a:lnTo>
                      <a:pt x="f13" y="f31"/>
                    </a:lnTo>
                    <a:cubicBezTo>
                      <a:pt x="f14" y="f31"/>
                      <a:pt x="f15" y="f32"/>
                      <a:pt x="f15" y="f33"/>
                    </a:cubicBezTo>
                    <a:lnTo>
                      <a:pt x="f15" y="f34"/>
                    </a:lnTo>
                    <a:cubicBezTo>
                      <a:pt x="f15" y="f35"/>
                      <a:pt x="f14" y="f36"/>
                      <a:pt x="f13" y="f36"/>
                    </a:cubicBezTo>
                    <a:lnTo>
                      <a:pt x="f22" y="f36"/>
                    </a:lnTo>
                    <a:cubicBezTo>
                      <a:pt x="f37" y="f38"/>
                      <a:pt x="f39" y="f20"/>
                      <a:pt x="f40" y="f20"/>
                    </a:cubicBezTo>
                    <a:cubicBezTo>
                      <a:pt x="f41" y="f20"/>
                      <a:pt x="f42" y="f43"/>
                      <a:pt x="f44" y="f43"/>
                    </a:cubicBezTo>
                    <a:lnTo>
                      <a:pt x="f44"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4" name="Google Shape;10487;p74">
                <a:extLst>
                  <a:ext uri="{FF2B5EF4-FFF2-40B4-BE49-F238E27FC236}">
                    <a16:creationId xmlns:a16="http://schemas.microsoft.com/office/drawing/2014/main" id="{BFD0C065-F133-77E2-519C-2EE81EECDB6F}"/>
                  </a:ext>
                </a:extLst>
              </p:cNvPr>
              <p:cNvSpPr/>
              <p:nvPr/>
            </p:nvSpPr>
            <p:spPr>
              <a:xfrm>
                <a:off x="10624157" y="4839251"/>
                <a:ext cx="107634" cy="30065"/>
              </a:xfrm>
              <a:custGeom>
                <a:avLst/>
                <a:gdLst>
                  <a:gd name="f0" fmla="val w"/>
                  <a:gd name="f1" fmla="val h"/>
                  <a:gd name="f2" fmla="val 0"/>
                  <a:gd name="f3" fmla="val 2648"/>
                  <a:gd name="f4" fmla="val 694"/>
                  <a:gd name="f5" fmla="val 1"/>
                  <a:gd name="f6" fmla="val 2301"/>
                  <a:gd name="f7" fmla="val 2364"/>
                  <a:gd name="f8" fmla="val 473"/>
                  <a:gd name="f9" fmla="val 2490"/>
                  <a:gd name="f10" fmla="val 221"/>
                  <a:gd name="f11" fmla="val 2647"/>
                  <a:gd name="f12" fmla="*/ f0 1 2648"/>
                  <a:gd name="f13" fmla="*/ f1 1 694"/>
                  <a:gd name="f14" fmla="+- f4 0 f2"/>
                  <a:gd name="f15" fmla="+- f3 0 f2"/>
                  <a:gd name="f16" fmla="*/ f15 1 2648"/>
                  <a:gd name="f17" fmla="*/ f14 1 694"/>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648" h="694">
                    <a:moveTo>
                      <a:pt x="f5" y="f5"/>
                    </a:moveTo>
                    <a:lnTo>
                      <a:pt x="f5" y="f4"/>
                    </a:lnTo>
                    <a:lnTo>
                      <a:pt x="f6" y="f4"/>
                    </a:lnTo>
                    <a:cubicBezTo>
                      <a:pt x="f7" y="f8"/>
                      <a:pt x="f9" y="f10"/>
                      <a:pt x="f11"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5" name="Google Shape;10488;p74">
                <a:extLst>
                  <a:ext uri="{FF2B5EF4-FFF2-40B4-BE49-F238E27FC236}">
                    <a16:creationId xmlns:a16="http://schemas.microsoft.com/office/drawing/2014/main" id="{C815FC09-2151-4DC8-1833-49A93E135FBD}"/>
                  </a:ext>
                </a:extLst>
              </p:cNvPr>
              <p:cNvSpPr/>
              <p:nvPr/>
            </p:nvSpPr>
            <p:spPr>
              <a:xfrm>
                <a:off x="10482004" y="4540370"/>
                <a:ext cx="367588" cy="88769"/>
              </a:xfrm>
              <a:custGeom>
                <a:avLst/>
                <a:gdLst>
                  <a:gd name="f0" fmla="val w"/>
                  <a:gd name="f1" fmla="val h"/>
                  <a:gd name="f2" fmla="val 0"/>
                  <a:gd name="f3" fmla="val 9043"/>
                  <a:gd name="f4" fmla="val 2049"/>
                  <a:gd name="f5" fmla="val 1072"/>
                  <a:gd name="f6" fmla="val 473"/>
                  <a:gd name="f7" fmla="val 32"/>
                  <a:gd name="f8" fmla="val 1040"/>
                  <a:gd name="f9" fmla="val 1"/>
                  <a:gd name="f10" fmla="val 1576"/>
                  <a:gd name="f11" fmla="val 2048"/>
                  <a:gd name="f12" fmla="val 8475"/>
                  <a:gd name="f13" fmla="val 8034"/>
                  <a:gd name="f14" fmla="val 441"/>
                  <a:gd name="f15" fmla="val 8507"/>
                  <a:gd name="f16" fmla="*/ f0 1 9043"/>
                  <a:gd name="f17" fmla="*/ f1 1 2049"/>
                  <a:gd name="f18" fmla="+- f4 0 f2"/>
                  <a:gd name="f19" fmla="+- f3 0 f2"/>
                  <a:gd name="f20" fmla="*/ f19 1 9043"/>
                  <a:gd name="f21" fmla="*/ f18 1 2049"/>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9043" h="2049">
                    <a:moveTo>
                      <a:pt x="f5" y="f2"/>
                    </a:moveTo>
                    <a:cubicBezTo>
                      <a:pt x="f6" y="f2"/>
                      <a:pt x="f7" y="f6"/>
                      <a:pt x="f7" y="f8"/>
                    </a:cubicBezTo>
                    <a:cubicBezTo>
                      <a:pt x="f9" y="f10"/>
                      <a:pt x="f6" y="f11"/>
                      <a:pt x="f5" y="f11"/>
                    </a:cubicBezTo>
                    <a:lnTo>
                      <a:pt x="f3" y="f11"/>
                    </a:lnTo>
                    <a:cubicBezTo>
                      <a:pt x="f12" y="f11"/>
                      <a:pt x="f13" y="f10"/>
                      <a:pt x="f13" y="f8"/>
                    </a:cubicBezTo>
                    <a:cubicBezTo>
                      <a:pt x="f13" y="f14"/>
                      <a:pt x="f15" y="f2"/>
                      <a:pt x="f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46" name="Google Shape;10497;p74">
              <a:extLst>
                <a:ext uri="{FF2B5EF4-FFF2-40B4-BE49-F238E27FC236}">
                  <a16:creationId xmlns:a16="http://schemas.microsoft.com/office/drawing/2014/main" id="{5A8F604F-02A9-BE25-1315-C3BA2935A297}"/>
                </a:ext>
              </a:extLst>
            </p:cNvPr>
            <p:cNvGrpSpPr/>
            <p:nvPr/>
          </p:nvGrpSpPr>
          <p:grpSpPr>
            <a:xfrm>
              <a:off x="10374114" y="2606104"/>
              <a:ext cx="630405" cy="670071"/>
              <a:chOff x="10374114" y="2606104"/>
              <a:chExt cx="630405" cy="670071"/>
            </a:xfrm>
          </p:grpSpPr>
          <p:sp>
            <p:nvSpPr>
              <p:cNvPr id="147" name="Google Shape;10498;p74">
                <a:extLst>
                  <a:ext uri="{FF2B5EF4-FFF2-40B4-BE49-F238E27FC236}">
                    <a16:creationId xmlns:a16="http://schemas.microsoft.com/office/drawing/2014/main" id="{D1E1B41D-6F9A-3B18-158C-64E700918E28}"/>
                  </a:ext>
                </a:extLst>
              </p:cNvPr>
              <p:cNvSpPr/>
              <p:nvPr/>
            </p:nvSpPr>
            <p:spPr>
              <a:xfrm>
                <a:off x="10594832" y="2606104"/>
                <a:ext cx="183931" cy="196038"/>
              </a:xfrm>
              <a:custGeom>
                <a:avLst/>
                <a:gdLst>
                  <a:gd name="f0" fmla="val w"/>
                  <a:gd name="f1" fmla="val h"/>
                  <a:gd name="f2" fmla="val 0"/>
                  <a:gd name="f3" fmla="val 3466"/>
                  <a:gd name="f4" fmla="val 1733"/>
                  <a:gd name="f5" fmla="val 788"/>
                  <a:gd name="f6" fmla="val 2678"/>
                  <a:gd name="f7" fmla="*/ f0 1 3466"/>
                  <a:gd name="f8" fmla="*/ f1 1 3466"/>
                  <a:gd name="f9" fmla="+- f3 0 f2"/>
                  <a:gd name="f10" fmla="*/ f9 1 3466"/>
                  <a:gd name="f11" fmla="*/ f2 1 f10"/>
                  <a:gd name="f12" fmla="*/ f3 1 f10"/>
                  <a:gd name="f13" fmla="*/ f11 f7 1"/>
                  <a:gd name="f14" fmla="*/ f12 f7 1"/>
                  <a:gd name="f15" fmla="*/ f12 f8 1"/>
                  <a:gd name="f16" fmla="*/ f11 f8 1"/>
                </a:gdLst>
                <a:ahLst/>
                <a:cxnLst>
                  <a:cxn ang="3cd4">
                    <a:pos x="hc" y="t"/>
                  </a:cxn>
                  <a:cxn ang="0">
                    <a:pos x="r" y="vc"/>
                  </a:cxn>
                  <a:cxn ang="cd4">
                    <a:pos x="hc" y="b"/>
                  </a:cxn>
                  <a:cxn ang="cd2">
                    <a:pos x="l" y="vc"/>
                  </a:cxn>
                </a:cxnLst>
                <a:rect l="f13" t="f16" r="f14" b="f15"/>
                <a:pathLst>
                  <a:path w="3466" h="3466">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8" name="Google Shape;10499;p74">
                <a:extLst>
                  <a:ext uri="{FF2B5EF4-FFF2-40B4-BE49-F238E27FC236}">
                    <a16:creationId xmlns:a16="http://schemas.microsoft.com/office/drawing/2014/main" id="{AC2C83EA-B64B-EF00-1A72-417C53FC7752}"/>
                  </a:ext>
                </a:extLst>
              </p:cNvPr>
              <p:cNvSpPr/>
              <p:nvPr/>
            </p:nvSpPr>
            <p:spPr>
              <a:xfrm>
                <a:off x="10374114" y="2998125"/>
                <a:ext cx="630405" cy="278050"/>
              </a:xfrm>
              <a:custGeom>
                <a:avLst/>
                <a:gdLst>
                  <a:gd name="f0" fmla="val w"/>
                  <a:gd name="f1" fmla="val h"/>
                  <a:gd name="f2" fmla="val 0"/>
                  <a:gd name="f3" fmla="val 11879"/>
                  <a:gd name="f4" fmla="val 4916"/>
                  <a:gd name="f5" fmla="val 694"/>
                  <a:gd name="f6" fmla="val 316"/>
                  <a:gd name="f7" fmla="val 1"/>
                  <a:gd name="f8" fmla="val 315"/>
                  <a:gd name="f9" fmla="val 693"/>
                  <a:gd name="f10" fmla="val 1103"/>
                  <a:gd name="f11" fmla="val 1418"/>
                  <a:gd name="f12" fmla="val 4569"/>
                  <a:gd name="f13" fmla="val 4758"/>
                  <a:gd name="f14" fmla="val 851"/>
                  <a:gd name="f15" fmla="val 4915"/>
                  <a:gd name="f16" fmla="val 1040"/>
                  <a:gd name="f17" fmla="val 10807"/>
                  <a:gd name="f18" fmla="val 11028"/>
                  <a:gd name="f19" fmla="val 11185"/>
                  <a:gd name="f20" fmla="val 11563"/>
                  <a:gd name="f21" fmla="val 11878"/>
                  <a:gd name="f22" fmla="val 11815"/>
                  <a:gd name="f23" fmla="val 11500"/>
                  <a:gd name="f24" fmla="val 11122"/>
                  <a:gd name="f25" fmla="*/ f0 1 11879"/>
                  <a:gd name="f26" fmla="*/ f1 1 4916"/>
                  <a:gd name="f27" fmla="+- f4 0 f2"/>
                  <a:gd name="f28" fmla="+- f3 0 f2"/>
                  <a:gd name="f29" fmla="*/ f28 1 11879"/>
                  <a:gd name="f30" fmla="*/ f27 1 4916"/>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11879" h="4916">
                    <a:moveTo>
                      <a:pt x="f5" y="f2"/>
                    </a:moveTo>
                    <a:cubicBezTo>
                      <a:pt x="f6" y="f2"/>
                      <a:pt x="f7" y="f8"/>
                      <a:pt x="f7" y="f9"/>
                    </a:cubicBezTo>
                    <a:cubicBezTo>
                      <a:pt x="f7" y="f10"/>
                      <a:pt x="f6" y="f11"/>
                      <a:pt x="f5" y="f11"/>
                    </a:cubicBezTo>
                    <a:lnTo>
                      <a:pt x="f5" y="f12"/>
                    </a:lnTo>
                    <a:cubicBezTo>
                      <a:pt x="f5" y="f13"/>
                      <a:pt x="f14" y="f15"/>
                      <a:pt x="f16" y="f15"/>
                    </a:cubicBezTo>
                    <a:lnTo>
                      <a:pt x="f17" y="f15"/>
                    </a:lnTo>
                    <a:cubicBezTo>
                      <a:pt x="f18" y="f15"/>
                      <a:pt x="f19" y="f13"/>
                      <a:pt x="f19" y="f12"/>
                    </a:cubicBezTo>
                    <a:lnTo>
                      <a:pt x="f19" y="f11"/>
                    </a:lnTo>
                    <a:cubicBezTo>
                      <a:pt x="f20" y="f11"/>
                      <a:pt x="f21" y="f10"/>
                      <a:pt x="f21" y="f9"/>
                    </a:cubicBezTo>
                    <a:cubicBezTo>
                      <a:pt x="f22" y="f8"/>
                      <a:pt x="f23" y="f2"/>
                      <a:pt x="f2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9" name="Google Shape;10500;p74">
                <a:extLst>
                  <a:ext uri="{FF2B5EF4-FFF2-40B4-BE49-F238E27FC236}">
                    <a16:creationId xmlns:a16="http://schemas.microsoft.com/office/drawing/2014/main" id="{01B7C89E-5609-B408-D002-B56E5E424752}"/>
                  </a:ext>
                </a:extLst>
              </p:cNvPr>
              <p:cNvSpPr/>
              <p:nvPr/>
            </p:nvSpPr>
            <p:spPr>
              <a:xfrm>
                <a:off x="10803818" y="2686306"/>
                <a:ext cx="158886" cy="274429"/>
              </a:xfrm>
              <a:custGeom>
                <a:avLst/>
                <a:gdLst>
                  <a:gd name="f0" fmla="val w"/>
                  <a:gd name="f1" fmla="val h"/>
                  <a:gd name="f2" fmla="val 0"/>
                  <a:gd name="f3" fmla="val 2994"/>
                  <a:gd name="f4" fmla="val 4852"/>
                  <a:gd name="f5" fmla="val 190"/>
                  <a:gd name="f6" fmla="val 126"/>
                  <a:gd name="f7" fmla="val 253"/>
                  <a:gd name="f8" fmla="val 221"/>
                  <a:gd name="f9" fmla="val 347"/>
                  <a:gd name="f10" fmla="val 693"/>
                  <a:gd name="f11" fmla="val 158"/>
                  <a:gd name="f12" fmla="val 1071"/>
                  <a:gd name="f13" fmla="val 1"/>
                  <a:gd name="f14" fmla="val 1386"/>
                  <a:gd name="f15" fmla="val 977"/>
                  <a:gd name="f16" fmla="val 2079"/>
                  <a:gd name="f17" fmla="val 1607"/>
                  <a:gd name="f18" fmla="val 3182"/>
                  <a:gd name="f19" fmla="val 4474"/>
                  <a:gd name="f20" fmla="val 2489"/>
                  <a:gd name="f21" fmla="val 756"/>
                  <a:gd name="f22" fmla="val 2363"/>
                  <a:gd name="f23" fmla="val 315"/>
                  <a:gd name="f24" fmla="val 1922"/>
                  <a:gd name="f25" fmla="val 1450"/>
                  <a:gd name="f26" fmla="*/ f0 1 2994"/>
                  <a:gd name="f27" fmla="*/ f1 1 4852"/>
                  <a:gd name="f28" fmla="+- f4 0 f2"/>
                  <a:gd name="f29" fmla="+- f3 0 f2"/>
                  <a:gd name="f30" fmla="*/ f29 1 2994"/>
                  <a:gd name="f31" fmla="*/ f28 1 4852"/>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2994" h="4852">
                    <a:moveTo>
                      <a:pt x="f5" y="f2"/>
                    </a:moveTo>
                    <a:cubicBezTo>
                      <a:pt x="f5" y="f6"/>
                      <a:pt x="f7" y="f8"/>
                      <a:pt x="f7" y="f9"/>
                    </a:cubicBezTo>
                    <a:cubicBezTo>
                      <a:pt x="f7" y="f10"/>
                      <a:pt x="f11" y="f12"/>
                      <a:pt x="f13" y="f14"/>
                    </a:cubicBezTo>
                    <a:cubicBezTo>
                      <a:pt x="f15" y="f16"/>
                      <a:pt x="f17" y="f18"/>
                      <a:pt x="f17" y="f19"/>
                    </a:cubicBezTo>
                    <a:lnTo>
                      <a:pt x="f17" y="f4"/>
                    </a:lnTo>
                    <a:lnTo>
                      <a:pt x="f3" y="f4"/>
                    </a:lnTo>
                    <a:lnTo>
                      <a:pt x="f20" y="f21"/>
                    </a:lnTo>
                    <a:cubicBezTo>
                      <a:pt x="f22" y="f23"/>
                      <a:pt x="f24" y="f2"/>
                      <a:pt x="f2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0" name="Google Shape;10501;p74">
                <a:extLst>
                  <a:ext uri="{FF2B5EF4-FFF2-40B4-BE49-F238E27FC236}">
                    <a16:creationId xmlns:a16="http://schemas.microsoft.com/office/drawing/2014/main" id="{07EA7F42-3788-4E9B-8D2C-EED3C9E529DF}"/>
                  </a:ext>
                </a:extLst>
              </p:cNvPr>
              <p:cNvSpPr/>
              <p:nvPr/>
            </p:nvSpPr>
            <p:spPr>
              <a:xfrm>
                <a:off x="10410892" y="2686306"/>
                <a:ext cx="158886" cy="274429"/>
              </a:xfrm>
              <a:custGeom>
                <a:avLst/>
                <a:gdLst>
                  <a:gd name="f0" fmla="val w"/>
                  <a:gd name="f1" fmla="val h"/>
                  <a:gd name="f2" fmla="val 0"/>
                  <a:gd name="f3" fmla="val 2994"/>
                  <a:gd name="f4" fmla="val 4852"/>
                  <a:gd name="f5" fmla="val 1545"/>
                  <a:gd name="f6" fmla="val 1072"/>
                  <a:gd name="f7" fmla="val 663"/>
                  <a:gd name="f8" fmla="val 315"/>
                  <a:gd name="f9" fmla="val 505"/>
                  <a:gd name="f10" fmla="val 788"/>
                  <a:gd name="f11" fmla="val 1"/>
                  <a:gd name="f12" fmla="val 1356"/>
                  <a:gd name="f13" fmla="val 4474"/>
                  <a:gd name="f14" fmla="val 1387"/>
                  <a:gd name="f15" fmla="val 3182"/>
                  <a:gd name="f16" fmla="val 2017"/>
                  <a:gd name="f17" fmla="val 2048"/>
                  <a:gd name="f18" fmla="val 1386"/>
                  <a:gd name="f19" fmla="val 2836"/>
                  <a:gd name="f20" fmla="val 1071"/>
                  <a:gd name="f21" fmla="val 2773"/>
                  <a:gd name="f22" fmla="val 693"/>
                  <a:gd name="f23" fmla="val 347"/>
                  <a:gd name="f24" fmla="val 221"/>
                  <a:gd name="f25" fmla="val 95"/>
                  <a:gd name="f26" fmla="val 2805"/>
                  <a:gd name="f27" fmla="*/ f0 1 2994"/>
                  <a:gd name="f28" fmla="*/ f1 1 4852"/>
                  <a:gd name="f29" fmla="+- f4 0 f2"/>
                  <a:gd name="f30" fmla="+- f3 0 f2"/>
                  <a:gd name="f31" fmla="*/ f30 1 2994"/>
                  <a:gd name="f32" fmla="*/ f29 1 4852"/>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2994" h="4852">
                    <a:moveTo>
                      <a:pt x="f5" y="f2"/>
                    </a:moveTo>
                    <a:cubicBezTo>
                      <a:pt x="f6" y="f2"/>
                      <a:pt x="f7" y="f8"/>
                      <a:pt x="f9" y="f10"/>
                    </a:cubicBezTo>
                    <a:lnTo>
                      <a:pt x="f11" y="f4"/>
                    </a:lnTo>
                    <a:lnTo>
                      <a:pt x="f12" y="f4"/>
                    </a:lnTo>
                    <a:lnTo>
                      <a:pt x="f12" y="f13"/>
                    </a:lnTo>
                    <a:lnTo>
                      <a:pt x="f14" y="f13"/>
                    </a:lnTo>
                    <a:cubicBezTo>
                      <a:pt x="f14" y="f15"/>
                      <a:pt x="f16" y="f17"/>
                      <a:pt x="f3" y="f18"/>
                    </a:cubicBezTo>
                    <a:cubicBezTo>
                      <a:pt x="f19" y="f20"/>
                      <a:pt x="f21" y="f22"/>
                      <a:pt x="f21" y="f23"/>
                    </a:cubicBezTo>
                    <a:cubicBezTo>
                      <a:pt x="f21" y="f24"/>
                      <a:pt x="f21" y="f25"/>
                      <a:pt x="f2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1" name="Google Shape;10502;p74">
                <a:extLst>
                  <a:ext uri="{FF2B5EF4-FFF2-40B4-BE49-F238E27FC236}">
                    <a16:creationId xmlns:a16="http://schemas.microsoft.com/office/drawing/2014/main" id="{723375D6-CE2F-17E1-82B0-EEBF7059426D}"/>
                  </a:ext>
                </a:extLst>
              </p:cNvPr>
              <p:cNvSpPr/>
              <p:nvPr/>
            </p:nvSpPr>
            <p:spPr>
              <a:xfrm>
                <a:off x="10701817" y="2794955"/>
                <a:ext cx="150555" cy="160458"/>
              </a:xfrm>
              <a:custGeom>
                <a:avLst/>
                <a:gdLst>
                  <a:gd name="f0" fmla="val w"/>
                  <a:gd name="f1" fmla="val h"/>
                  <a:gd name="f2" fmla="val 0"/>
                  <a:gd name="f3" fmla="val 2837"/>
                  <a:gd name="f4" fmla="val 1482"/>
                  <a:gd name="f5" fmla="val 1"/>
                  <a:gd name="f6" fmla="val 1450"/>
                  <a:gd name="f7" fmla="val 32"/>
                  <a:gd name="f8" fmla="val 1418"/>
                  <a:gd name="f9" fmla="val 64"/>
                  <a:gd name="f10" fmla="val 1324"/>
                  <a:gd name="f11" fmla="val 127"/>
                  <a:gd name="f12" fmla="val 190"/>
                  <a:gd name="f13" fmla="val 1292"/>
                  <a:gd name="f14" fmla="val 253"/>
                  <a:gd name="f15" fmla="val 1261"/>
                  <a:gd name="f16" fmla="val 284"/>
                  <a:gd name="f17" fmla="val 1923"/>
                  <a:gd name="f18" fmla="val 2836"/>
                  <a:gd name="f19" fmla="val 2742"/>
                  <a:gd name="f20" fmla="val 2553"/>
                  <a:gd name="f21" fmla="val 1513"/>
                  <a:gd name="f22" fmla="val 2332"/>
                  <a:gd name="f23" fmla="val 599"/>
                  <a:gd name="f24" fmla="*/ f0 1 2837"/>
                  <a:gd name="f25" fmla="*/ f1 1 2837"/>
                  <a:gd name="f26" fmla="+- f3 0 f2"/>
                  <a:gd name="f27" fmla="*/ f26 1 2837"/>
                  <a:gd name="f28" fmla="*/ f2 1 f27"/>
                  <a:gd name="f29" fmla="*/ f3 1 f27"/>
                  <a:gd name="f30" fmla="*/ f28 f24 1"/>
                  <a:gd name="f31" fmla="*/ f29 f24 1"/>
                  <a:gd name="f32" fmla="*/ f29 f25 1"/>
                  <a:gd name="f33" fmla="*/ f28 f25 1"/>
                </a:gdLst>
                <a:ahLst/>
                <a:cxnLst>
                  <a:cxn ang="3cd4">
                    <a:pos x="hc" y="t"/>
                  </a:cxn>
                  <a:cxn ang="0">
                    <a:pos x="r" y="vc"/>
                  </a:cxn>
                  <a:cxn ang="cd4">
                    <a:pos x="hc" y="b"/>
                  </a:cxn>
                  <a:cxn ang="cd2">
                    <a:pos x="l" y="vc"/>
                  </a:cxn>
                </a:cxnLst>
                <a:rect l="f30" t="f33" r="f31" b="f32"/>
                <a:pathLst>
                  <a:path w="2837" h="2837">
                    <a:moveTo>
                      <a:pt x="f4" y="f5"/>
                    </a:moveTo>
                    <a:cubicBezTo>
                      <a:pt x="f6" y="f7"/>
                      <a:pt x="f8" y="f9"/>
                      <a:pt x="f10" y="f11"/>
                    </a:cubicBezTo>
                    <a:cubicBezTo>
                      <a:pt x="f10" y="f12"/>
                      <a:pt x="f13" y="f14"/>
                      <a:pt x="f15" y="f16"/>
                    </a:cubicBezTo>
                    <a:lnTo>
                      <a:pt x="f5" y="f17"/>
                    </a:lnTo>
                    <a:lnTo>
                      <a:pt x="f5" y="f18"/>
                    </a:lnTo>
                    <a:lnTo>
                      <a:pt x="f19" y="f18"/>
                    </a:lnTo>
                    <a:lnTo>
                      <a:pt x="f19" y="f20"/>
                    </a:lnTo>
                    <a:lnTo>
                      <a:pt x="f18" y="f20"/>
                    </a:lnTo>
                    <a:cubicBezTo>
                      <a:pt x="f18" y="f21"/>
                      <a:pt x="f22" y="f23"/>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2" name="Google Shape;10503;p74">
                <a:extLst>
                  <a:ext uri="{FF2B5EF4-FFF2-40B4-BE49-F238E27FC236}">
                    <a16:creationId xmlns:a16="http://schemas.microsoft.com/office/drawing/2014/main" id="{9416E9D3-4CF7-CD55-9488-0A370425D4EC}"/>
                  </a:ext>
                </a:extLst>
              </p:cNvPr>
              <p:cNvSpPr/>
              <p:nvPr/>
            </p:nvSpPr>
            <p:spPr>
              <a:xfrm>
                <a:off x="10517931" y="2796765"/>
                <a:ext cx="150501" cy="165780"/>
              </a:xfrm>
              <a:custGeom>
                <a:avLst/>
                <a:gdLst>
                  <a:gd name="f0" fmla="val w"/>
                  <a:gd name="f1" fmla="val h"/>
                  <a:gd name="f2" fmla="val 0"/>
                  <a:gd name="f3" fmla="val 2836"/>
                  <a:gd name="f4" fmla="val 2931"/>
                  <a:gd name="f5" fmla="val 1323"/>
                  <a:gd name="f6" fmla="val 536"/>
                  <a:gd name="f7" fmla="val 567"/>
                  <a:gd name="f8" fmla="val 1513"/>
                  <a:gd name="f9" fmla="val 2584"/>
                  <a:gd name="f10" fmla="val 2930"/>
                  <a:gd name="f11" fmla="val 2741"/>
                  <a:gd name="f12" fmla="val 1922"/>
                  <a:gd name="f13" fmla="val 1575"/>
                  <a:gd name="f14" fmla="val 284"/>
                  <a:gd name="f15" fmla="val 1512"/>
                  <a:gd name="f16" fmla="val 252"/>
                  <a:gd name="f17" fmla="val 158"/>
                  <a:gd name="f18" fmla="val 1481"/>
                  <a:gd name="f19" fmla="val 126"/>
                  <a:gd name="f20" fmla="val 1449"/>
                  <a:gd name="f21" fmla="val 95"/>
                  <a:gd name="f22" fmla="val 1355"/>
                  <a:gd name="f23" fmla="val 63"/>
                  <a:gd name="f24" fmla="*/ f0 1 2836"/>
                  <a:gd name="f25" fmla="*/ f1 1 2931"/>
                  <a:gd name="f26" fmla="+- f4 0 f2"/>
                  <a:gd name="f27" fmla="+- f3 0 f2"/>
                  <a:gd name="f28" fmla="*/ f27 1 2836"/>
                  <a:gd name="f29" fmla="*/ f26 1 2931"/>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836" h="2931">
                    <a:moveTo>
                      <a:pt x="f5" y="f2"/>
                    </a:moveTo>
                    <a:cubicBezTo>
                      <a:pt x="f6" y="f7"/>
                      <a:pt x="f2" y="f8"/>
                      <a:pt x="f2" y="f9"/>
                    </a:cubicBezTo>
                    <a:lnTo>
                      <a:pt x="f2" y="f10"/>
                    </a:lnTo>
                    <a:lnTo>
                      <a:pt x="f11" y="f10"/>
                    </a:lnTo>
                    <a:lnTo>
                      <a:pt x="f11" y="f12"/>
                    </a:lnTo>
                    <a:lnTo>
                      <a:pt x="f3" y="f12"/>
                    </a:lnTo>
                    <a:lnTo>
                      <a:pt x="f13" y="f14"/>
                    </a:lnTo>
                    <a:cubicBezTo>
                      <a:pt x="f15" y="f16"/>
                      <a:pt x="f15" y="f17"/>
                      <a:pt x="f18" y="f19"/>
                    </a:cubicBezTo>
                    <a:cubicBezTo>
                      <a:pt x="f20" y="f21"/>
                      <a:pt x="f22" y="f23"/>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53" name="Google Shape;10234;p74">
              <a:extLst>
                <a:ext uri="{FF2B5EF4-FFF2-40B4-BE49-F238E27FC236}">
                  <a16:creationId xmlns:a16="http://schemas.microsoft.com/office/drawing/2014/main" id="{045CB36D-A46B-5553-8354-6D52DE40CA72}"/>
                </a:ext>
              </a:extLst>
            </p:cNvPr>
            <p:cNvGrpSpPr/>
            <p:nvPr/>
          </p:nvGrpSpPr>
          <p:grpSpPr>
            <a:xfrm>
              <a:off x="5049261" y="2654320"/>
              <a:ext cx="627058" cy="670062"/>
              <a:chOff x="5049261" y="2654320"/>
              <a:chExt cx="627058" cy="670062"/>
            </a:xfrm>
          </p:grpSpPr>
          <p:sp>
            <p:nvSpPr>
              <p:cNvPr id="154" name="Google Shape;10235;p74">
                <a:extLst>
                  <a:ext uri="{FF2B5EF4-FFF2-40B4-BE49-F238E27FC236}">
                    <a16:creationId xmlns:a16="http://schemas.microsoft.com/office/drawing/2014/main" id="{6FAC23B2-39F1-D642-A80E-C0AA54BFF0AB}"/>
                  </a:ext>
                </a:extLst>
              </p:cNvPr>
              <p:cNvSpPr/>
              <p:nvPr/>
            </p:nvSpPr>
            <p:spPr>
              <a:xfrm>
                <a:off x="5325163" y="3007141"/>
                <a:ext cx="75255" cy="80256"/>
              </a:xfrm>
              <a:custGeom>
                <a:avLst/>
                <a:gdLst>
                  <a:gd name="f0" fmla="val w"/>
                  <a:gd name="f1" fmla="val h"/>
                  <a:gd name="f2" fmla="val 0"/>
                  <a:gd name="f3" fmla="val 1418"/>
                  <a:gd name="f4" fmla="val 1419"/>
                  <a:gd name="f5" fmla="val 725"/>
                  <a:gd name="f6" fmla="val 1"/>
                  <a:gd name="f7" fmla="val 315"/>
                  <a:gd name="f8" fmla="val 316"/>
                  <a:gd name="f9" fmla="val 694"/>
                  <a:gd name="f10" fmla="val 63"/>
                  <a:gd name="f11" fmla="val 1103"/>
                  <a:gd name="f12" fmla="*/ f0 1 1418"/>
                  <a:gd name="f13" fmla="*/ f1 1 1419"/>
                  <a:gd name="f14" fmla="+- f4 0 f2"/>
                  <a:gd name="f15" fmla="+- f3 0 f2"/>
                  <a:gd name="f16" fmla="*/ f15 1 1418"/>
                  <a:gd name="f17" fmla="*/ f14 1 1419"/>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1418" h="1419">
                    <a:moveTo>
                      <a:pt x="f5" y="f6"/>
                    </a:moveTo>
                    <a:cubicBezTo>
                      <a:pt x="f7" y="f6"/>
                      <a:pt x="f2" y="f8"/>
                      <a:pt x="f2" y="f9"/>
                    </a:cubicBezTo>
                    <a:cubicBezTo>
                      <a:pt x="f10" y="f11"/>
                      <a:pt x="f7" y="f3"/>
                      <a:pt x="f5" y="f3"/>
                    </a:cubicBezTo>
                    <a:cubicBezTo>
                      <a:pt x="f11" y="f3"/>
                      <a:pt x="f3" y="f11"/>
                      <a:pt x="f3" y="f9"/>
                    </a:cubicBezTo>
                    <a:cubicBezTo>
                      <a:pt x="f3" y="f8"/>
                      <a:pt x="f11"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5" name="Google Shape;10236;p74">
                <a:extLst>
                  <a:ext uri="{FF2B5EF4-FFF2-40B4-BE49-F238E27FC236}">
                    <a16:creationId xmlns:a16="http://schemas.microsoft.com/office/drawing/2014/main" id="{E893288E-CF9D-17CE-4A02-8A1C9CD058DA}"/>
                  </a:ext>
                </a:extLst>
              </p:cNvPr>
              <p:cNvSpPr/>
              <p:nvPr/>
            </p:nvSpPr>
            <p:spPr>
              <a:xfrm>
                <a:off x="5290032" y="3126534"/>
                <a:ext cx="148855" cy="78446"/>
              </a:xfrm>
              <a:custGeom>
                <a:avLst/>
                <a:gdLst>
                  <a:gd name="f0" fmla="val w"/>
                  <a:gd name="f1" fmla="val h"/>
                  <a:gd name="f2" fmla="val 0"/>
                  <a:gd name="f3" fmla="val 2805"/>
                  <a:gd name="f4" fmla="val 1387"/>
                  <a:gd name="f5" fmla="val 631"/>
                  <a:gd name="f6" fmla="val 1"/>
                  <a:gd name="f7" fmla="val 630"/>
                  <a:gd name="f8" fmla="val 2174"/>
                  <a:gd name="f9" fmla="*/ f0 1 2805"/>
                  <a:gd name="f10" fmla="*/ f1 1 1387"/>
                  <a:gd name="f11" fmla="+- f4 0 f2"/>
                  <a:gd name="f12" fmla="+- f3 0 f2"/>
                  <a:gd name="f13" fmla="*/ f12 1 2805"/>
                  <a:gd name="f14" fmla="*/ f11 1 1387"/>
                  <a:gd name="f15" fmla="*/ f2 1 f13"/>
                  <a:gd name="f16" fmla="*/ f3 1 f13"/>
                  <a:gd name="f17" fmla="*/ f2 1 f14"/>
                  <a:gd name="f18" fmla="*/ f4 1 f14"/>
                  <a:gd name="f19" fmla="*/ f15 f9 1"/>
                  <a:gd name="f20" fmla="*/ f16 f9 1"/>
                  <a:gd name="f21" fmla="*/ f18 f10 1"/>
                  <a:gd name="f22" fmla="*/ f17 f10 1"/>
                </a:gdLst>
                <a:ahLst/>
                <a:cxnLst>
                  <a:cxn ang="3cd4">
                    <a:pos x="hc" y="t"/>
                  </a:cxn>
                  <a:cxn ang="0">
                    <a:pos x="r" y="vc"/>
                  </a:cxn>
                  <a:cxn ang="cd4">
                    <a:pos x="hc" y="b"/>
                  </a:cxn>
                  <a:cxn ang="cd2">
                    <a:pos x="l" y="vc"/>
                  </a:cxn>
                </a:cxnLst>
                <a:rect l="f19" t="f22" r="f20" b="f21"/>
                <a:pathLst>
                  <a:path w="2805" h="1387">
                    <a:moveTo>
                      <a:pt x="f4" y="f2"/>
                    </a:moveTo>
                    <a:cubicBezTo>
                      <a:pt x="f5" y="f2"/>
                      <a:pt x="f6" y="f7"/>
                      <a:pt x="f6" y="f4"/>
                    </a:cubicBezTo>
                    <a:lnTo>
                      <a:pt x="f3" y="f4"/>
                    </a:lnTo>
                    <a:cubicBezTo>
                      <a:pt x="f3" y="f7"/>
                      <a:pt x="f8" y="f2"/>
                      <a:pt x="f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6" name="Google Shape;10237;p74">
                <a:extLst>
                  <a:ext uri="{FF2B5EF4-FFF2-40B4-BE49-F238E27FC236}">
                    <a16:creationId xmlns:a16="http://schemas.microsoft.com/office/drawing/2014/main" id="{9CC6978C-A3CE-F10A-DE12-69D96A43E507}"/>
                  </a:ext>
                </a:extLst>
              </p:cNvPr>
              <p:cNvSpPr/>
              <p:nvPr/>
            </p:nvSpPr>
            <p:spPr>
              <a:xfrm>
                <a:off x="5198062" y="2930505"/>
                <a:ext cx="332795" cy="393877"/>
              </a:xfrm>
              <a:custGeom>
                <a:avLst/>
                <a:gdLst>
                  <a:gd name="f0" fmla="val w"/>
                  <a:gd name="f1" fmla="val h"/>
                  <a:gd name="f2" fmla="val 0"/>
                  <a:gd name="f3" fmla="val 6271"/>
                  <a:gd name="f4" fmla="val 6964"/>
                  <a:gd name="f5" fmla="val 3088"/>
                  <a:gd name="f6" fmla="val 725"/>
                  <a:gd name="f7" fmla="val 3813"/>
                  <a:gd name="f8" fmla="val 4506"/>
                  <a:gd name="f9" fmla="val 1356"/>
                  <a:gd name="f10" fmla="val 2080"/>
                  <a:gd name="f11" fmla="val 2458"/>
                  <a:gd name="f12" fmla="val 4348"/>
                  <a:gd name="f13" fmla="val 2805"/>
                  <a:gd name="f14" fmla="val 4096"/>
                  <a:gd name="f15" fmla="val 3025"/>
                  <a:gd name="f16" fmla="val 4727"/>
                  <a:gd name="f17" fmla="val 3372"/>
                  <a:gd name="f18" fmla="val 5168"/>
                  <a:gd name="f19" fmla="val 4065"/>
                  <a:gd name="f20" fmla="val 4853"/>
                  <a:gd name="f21" fmla="val 5199"/>
                  <a:gd name="f22" fmla="val 5388"/>
                  <a:gd name="f23" fmla="val 5010"/>
                  <a:gd name="f24" fmla="val 5546"/>
                  <a:gd name="f25" fmla="val 4821"/>
                  <a:gd name="f26" fmla="val 1293"/>
                  <a:gd name="f27" fmla="val 1103"/>
                  <a:gd name="f28" fmla="val 946"/>
                  <a:gd name="f29" fmla="val 1040"/>
                  <a:gd name="f30" fmla="val 1450"/>
                  <a:gd name="f31" fmla="val 3403"/>
                  <a:gd name="f32" fmla="val 1860"/>
                  <a:gd name="f33" fmla="val 1702"/>
                  <a:gd name="f34" fmla="val 2332"/>
                  <a:gd name="f35" fmla="val 1"/>
                  <a:gd name="f36" fmla="val 6617"/>
                  <a:gd name="f37" fmla="val 6806"/>
                  <a:gd name="f38" fmla="val 158"/>
                  <a:gd name="f39" fmla="val 6963"/>
                  <a:gd name="f40" fmla="val 347"/>
                  <a:gd name="f41" fmla="val 5924"/>
                  <a:gd name="f42" fmla="val 6113"/>
                  <a:gd name="f43" fmla="val 6270"/>
                  <a:gd name="f44" fmla="*/ f0 1 6271"/>
                  <a:gd name="f45" fmla="*/ f1 1 6964"/>
                  <a:gd name="f46" fmla="+- f4 0 f2"/>
                  <a:gd name="f47" fmla="+- f3 0 f2"/>
                  <a:gd name="f48" fmla="*/ f47 1 6271"/>
                  <a:gd name="f49" fmla="*/ f46 1 6964"/>
                  <a:gd name="f50" fmla="*/ f2 1 f48"/>
                  <a:gd name="f51" fmla="*/ f3 1 f48"/>
                  <a:gd name="f52" fmla="*/ f2 1 f49"/>
                  <a:gd name="f53" fmla="*/ f4 1 f49"/>
                  <a:gd name="f54" fmla="*/ f50 f44 1"/>
                  <a:gd name="f55" fmla="*/ f51 f44 1"/>
                  <a:gd name="f56" fmla="*/ f53 f45 1"/>
                  <a:gd name="f57" fmla="*/ f52 f45 1"/>
                </a:gdLst>
                <a:ahLst/>
                <a:cxnLst>
                  <a:cxn ang="3cd4">
                    <a:pos x="hc" y="t"/>
                  </a:cxn>
                  <a:cxn ang="0">
                    <a:pos x="r" y="vc"/>
                  </a:cxn>
                  <a:cxn ang="cd4">
                    <a:pos x="hc" y="b"/>
                  </a:cxn>
                  <a:cxn ang="cd2">
                    <a:pos x="l" y="vc"/>
                  </a:cxn>
                </a:cxnLst>
                <a:rect l="f54" t="f57" r="f55" b="f56"/>
                <a:pathLst>
                  <a:path w="6271" h="6964">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lnTo>
                      <a:pt x="f29" y="f20"/>
                    </a:lnTo>
                    <a:cubicBezTo>
                      <a:pt x="f29" y="f19"/>
                      <a:pt x="f30" y="f31"/>
                      <a:pt x="f10" y="f15"/>
                    </a:cubicBezTo>
                    <a:cubicBezTo>
                      <a:pt x="f32" y="f13"/>
                      <a:pt x="f33" y="f11"/>
                      <a:pt x="f33" y="f10"/>
                    </a:cubicBezTo>
                    <a:cubicBezTo>
                      <a:pt x="f33" y="f9"/>
                      <a:pt x="f34" y="f6"/>
                      <a:pt x="f5" y="f6"/>
                    </a:cubicBezTo>
                    <a:close/>
                    <a:moveTo>
                      <a:pt x="f35" y="f35"/>
                    </a:moveTo>
                    <a:lnTo>
                      <a:pt x="f35" y="f36"/>
                    </a:lnTo>
                    <a:cubicBezTo>
                      <a:pt x="f35" y="f37"/>
                      <a:pt x="f38" y="f39"/>
                      <a:pt x="f40" y="f39"/>
                    </a:cubicBezTo>
                    <a:lnTo>
                      <a:pt x="f41" y="f39"/>
                    </a:lnTo>
                    <a:cubicBezTo>
                      <a:pt x="f42" y="f39"/>
                      <a:pt x="f43" y="f37"/>
                      <a:pt x="f43" y="f36"/>
                    </a:cubicBezTo>
                    <a:lnTo>
                      <a:pt x="f43" y="f3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7" name="Google Shape;10238;p74">
                <a:extLst>
                  <a:ext uri="{FF2B5EF4-FFF2-40B4-BE49-F238E27FC236}">
                    <a16:creationId xmlns:a16="http://schemas.microsoft.com/office/drawing/2014/main" id="{F5123367-180B-994F-89BD-12E8014E493D}"/>
                  </a:ext>
                </a:extLst>
              </p:cNvPr>
              <p:cNvSpPr/>
              <p:nvPr/>
            </p:nvSpPr>
            <p:spPr>
              <a:xfrm>
                <a:off x="5161285" y="2654320"/>
                <a:ext cx="406350" cy="80256"/>
              </a:xfrm>
              <a:custGeom>
                <a:avLst/>
                <a:gdLst>
                  <a:gd name="f0" fmla="val w"/>
                  <a:gd name="f1" fmla="val h"/>
                  <a:gd name="f2" fmla="val 0"/>
                  <a:gd name="f3" fmla="val 7657"/>
                  <a:gd name="f4" fmla="val 1419"/>
                  <a:gd name="f5" fmla="val 347"/>
                  <a:gd name="f6" fmla="val 1"/>
                  <a:gd name="f7" fmla="val 158"/>
                  <a:gd name="f8" fmla="val 1418"/>
                  <a:gd name="f9" fmla="val 7625"/>
                  <a:gd name="f10" fmla="val 7656"/>
                  <a:gd name="f11" fmla="val 7499"/>
                  <a:gd name="f12" fmla="val 7310"/>
                  <a:gd name="f13" fmla="*/ f0 1 7657"/>
                  <a:gd name="f14" fmla="*/ f1 1 1419"/>
                  <a:gd name="f15" fmla="+- f4 0 f2"/>
                  <a:gd name="f16" fmla="+- f3 0 f2"/>
                  <a:gd name="f17" fmla="*/ f16 1 7657"/>
                  <a:gd name="f18" fmla="*/ f15 1 1419"/>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7657" h="1419">
                    <a:moveTo>
                      <a:pt x="f5" y="f6"/>
                    </a:moveTo>
                    <a:cubicBezTo>
                      <a:pt x="f7" y="f6"/>
                      <a:pt x="f6" y="f7"/>
                      <a:pt x="f6" y="f5"/>
                    </a:cubicBezTo>
                    <a:lnTo>
                      <a:pt x="f6" y="f8"/>
                    </a:lnTo>
                    <a:lnTo>
                      <a:pt x="f9" y="f8"/>
                    </a:lnTo>
                    <a:lnTo>
                      <a:pt x="f9" y="f5"/>
                    </a:lnTo>
                    <a:lnTo>
                      <a:pt x="f10" y="f5"/>
                    </a:lnTo>
                    <a:cubicBezTo>
                      <a:pt x="f10" y="f7"/>
                      <a:pt x="f11" y="f6"/>
                      <a:pt x="f12"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8" name="Google Shape;10239;p74">
                <a:extLst>
                  <a:ext uri="{FF2B5EF4-FFF2-40B4-BE49-F238E27FC236}">
                    <a16:creationId xmlns:a16="http://schemas.microsoft.com/office/drawing/2014/main" id="{D3A4F6E7-BC3A-AC79-09C3-4B97E989B60F}"/>
                  </a:ext>
                </a:extLst>
              </p:cNvPr>
              <p:cNvSpPr/>
              <p:nvPr/>
            </p:nvSpPr>
            <p:spPr>
              <a:xfrm>
                <a:off x="5049261" y="2775469"/>
                <a:ext cx="627058" cy="311929"/>
              </a:xfrm>
              <a:custGeom>
                <a:avLst/>
                <a:gdLst>
                  <a:gd name="f0" fmla="val w"/>
                  <a:gd name="f1" fmla="val h"/>
                  <a:gd name="f2" fmla="val 0"/>
                  <a:gd name="f3" fmla="val 11816"/>
                  <a:gd name="f4" fmla="val 5515"/>
                  <a:gd name="f5" fmla="val 10082"/>
                  <a:gd name="f6" fmla="val 662"/>
                  <a:gd name="f7" fmla="val 10303"/>
                  <a:gd name="f8" fmla="val 10461"/>
                  <a:gd name="f9" fmla="val 820"/>
                  <a:gd name="f10" fmla="val 1009"/>
                  <a:gd name="f11" fmla="val 1198"/>
                  <a:gd name="f12" fmla="val 1356"/>
                  <a:gd name="f13" fmla="val 9893"/>
                  <a:gd name="f14" fmla="val 9736"/>
                  <a:gd name="f15" fmla="val 9767"/>
                  <a:gd name="f16" fmla="val 1041"/>
                  <a:gd name="f17" fmla="val 1"/>
                  <a:gd name="f18" fmla="val 442"/>
                  <a:gd name="f19" fmla="val 4475"/>
                  <a:gd name="f20" fmla="val 5073"/>
                  <a:gd name="f21" fmla="val 473"/>
                  <a:gd name="f22" fmla="val 5514"/>
                  <a:gd name="f23" fmla="val 2112"/>
                  <a:gd name="f24" fmla="val 2395"/>
                  <a:gd name="f25" fmla="val 2206"/>
                  <a:gd name="f26" fmla="val 2269"/>
                  <a:gd name="f27" fmla="val 2049"/>
                  <a:gd name="f28" fmla="val 2458"/>
                  <a:gd name="f29" fmla="val 9421"/>
                  <a:gd name="f30" fmla="val 9610"/>
                  <a:gd name="f31" fmla="val 10807"/>
                  <a:gd name="f32" fmla="val 11406"/>
                  <a:gd name="f33" fmla="val 11815"/>
                  <a:gd name="f34" fmla="val 5042"/>
                  <a:gd name="f35" fmla="val 410"/>
                  <a:gd name="f36" fmla="val 11343"/>
                  <a:gd name="f37" fmla="*/ f0 1 11816"/>
                  <a:gd name="f38" fmla="*/ f1 1 5515"/>
                  <a:gd name="f39" fmla="+- f4 0 f2"/>
                  <a:gd name="f40" fmla="+- f3 0 f2"/>
                  <a:gd name="f41" fmla="*/ f40 1 11816"/>
                  <a:gd name="f42" fmla="*/ f39 1 5515"/>
                  <a:gd name="f43" fmla="*/ f2 1 f41"/>
                  <a:gd name="f44" fmla="*/ f3 1 f41"/>
                  <a:gd name="f45" fmla="*/ f2 1 f42"/>
                  <a:gd name="f46" fmla="*/ f4 1 f42"/>
                  <a:gd name="f47" fmla="*/ f43 f37 1"/>
                  <a:gd name="f48" fmla="*/ f44 f37 1"/>
                  <a:gd name="f49" fmla="*/ f46 f38 1"/>
                  <a:gd name="f50" fmla="*/ f45 f38 1"/>
                </a:gdLst>
                <a:ahLst/>
                <a:cxnLst>
                  <a:cxn ang="3cd4">
                    <a:pos x="hc" y="t"/>
                  </a:cxn>
                  <a:cxn ang="0">
                    <a:pos x="r" y="vc"/>
                  </a:cxn>
                  <a:cxn ang="cd4">
                    <a:pos x="hc" y="b"/>
                  </a:cxn>
                  <a:cxn ang="cd2">
                    <a:pos x="l" y="vc"/>
                  </a:cxn>
                </a:cxnLst>
                <a:rect l="f47" t="f50" r="f48" b="f49"/>
                <a:pathLst>
                  <a:path w="11816" h="5515">
                    <a:moveTo>
                      <a:pt x="f5" y="f6"/>
                    </a:moveTo>
                    <a:cubicBezTo>
                      <a:pt x="f7" y="f6"/>
                      <a:pt x="f8" y="f9"/>
                      <a:pt x="f8" y="f10"/>
                    </a:cubicBezTo>
                    <a:cubicBezTo>
                      <a:pt x="f8" y="f11"/>
                      <a:pt x="f7" y="f12"/>
                      <a:pt x="f5" y="f12"/>
                    </a:cubicBezTo>
                    <a:cubicBezTo>
                      <a:pt x="f13" y="f12"/>
                      <a:pt x="f14" y="f11"/>
                      <a:pt x="f14" y="f10"/>
                    </a:cubicBezTo>
                    <a:cubicBezTo>
                      <a:pt x="f15" y="f9"/>
                      <a:pt x="f13" y="f6"/>
                      <a:pt x="f5" y="f6"/>
                    </a:cubicBezTo>
                    <a:close/>
                    <a:moveTo>
                      <a:pt x="f16" y="f17"/>
                    </a:moveTo>
                    <a:cubicBezTo>
                      <a:pt x="f18" y="f17"/>
                      <a:pt x="f17" y="f18"/>
                      <a:pt x="f17" y="f10"/>
                    </a:cubicBezTo>
                    <a:lnTo>
                      <a:pt x="f17" y="f19"/>
                    </a:lnTo>
                    <a:cubicBezTo>
                      <a:pt x="f17" y="f20"/>
                      <a:pt x="f21" y="f22"/>
                      <a:pt x="f16" y="f22"/>
                    </a:cubicBezTo>
                    <a:lnTo>
                      <a:pt x="f23" y="f22"/>
                    </a:lnTo>
                    <a:lnTo>
                      <a:pt x="f23" y="f24"/>
                    </a:lnTo>
                    <a:cubicBezTo>
                      <a:pt x="f23" y="f25"/>
                      <a:pt x="f26" y="f27"/>
                      <a:pt x="f28" y="f27"/>
                    </a:cubicBezTo>
                    <a:lnTo>
                      <a:pt x="f29" y="f27"/>
                    </a:lnTo>
                    <a:cubicBezTo>
                      <a:pt x="f30" y="f27"/>
                      <a:pt x="f15" y="f25"/>
                      <a:pt x="f15" y="f24"/>
                    </a:cubicBezTo>
                    <a:lnTo>
                      <a:pt x="f15" y="f22"/>
                    </a:lnTo>
                    <a:lnTo>
                      <a:pt x="f31" y="f22"/>
                    </a:lnTo>
                    <a:cubicBezTo>
                      <a:pt x="f32" y="f22"/>
                      <a:pt x="f33" y="f34"/>
                      <a:pt x="f33" y="f19"/>
                    </a:cubicBezTo>
                    <a:lnTo>
                      <a:pt x="f33" y="f10"/>
                    </a:lnTo>
                    <a:cubicBezTo>
                      <a:pt x="f33" y="f35"/>
                      <a:pt x="f36" y="f17"/>
                      <a:pt x="f31" y="f1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59" name="Google Shape;10251;p74">
              <a:extLst>
                <a:ext uri="{FF2B5EF4-FFF2-40B4-BE49-F238E27FC236}">
                  <a16:creationId xmlns:a16="http://schemas.microsoft.com/office/drawing/2014/main" id="{8D640CE8-29A5-3B59-F726-885997D43CFA}"/>
                </a:ext>
              </a:extLst>
            </p:cNvPr>
            <p:cNvGrpSpPr/>
            <p:nvPr/>
          </p:nvGrpSpPr>
          <p:grpSpPr>
            <a:xfrm>
              <a:off x="9500515" y="2659879"/>
              <a:ext cx="406350" cy="670063"/>
              <a:chOff x="9500515" y="2659879"/>
              <a:chExt cx="406350" cy="670063"/>
            </a:xfrm>
          </p:grpSpPr>
          <p:sp>
            <p:nvSpPr>
              <p:cNvPr id="160" name="Google Shape;10252;p74">
                <a:extLst>
                  <a:ext uri="{FF2B5EF4-FFF2-40B4-BE49-F238E27FC236}">
                    <a16:creationId xmlns:a16="http://schemas.microsoft.com/office/drawing/2014/main" id="{7A6EA12E-6B3B-3C4C-784A-D7FA1001416D}"/>
                  </a:ext>
                </a:extLst>
              </p:cNvPr>
              <p:cNvSpPr/>
              <p:nvPr/>
            </p:nvSpPr>
            <p:spPr>
              <a:xfrm>
                <a:off x="9722924" y="3021579"/>
                <a:ext cx="145462" cy="190716"/>
              </a:xfrm>
              <a:custGeom>
                <a:avLst/>
                <a:gdLst>
                  <a:gd name="f0" fmla="val w"/>
                  <a:gd name="f1" fmla="val h"/>
                  <a:gd name="f2" fmla="val 0"/>
                  <a:gd name="f3" fmla="val 2741"/>
                  <a:gd name="f4" fmla="val 3372"/>
                  <a:gd name="f5" fmla="val 1670"/>
                  <a:gd name="f6" fmla="val 1"/>
                  <a:gd name="f7" fmla="val 1166"/>
                  <a:gd name="f8" fmla="val 316"/>
                  <a:gd name="f9" fmla="val 599"/>
                  <a:gd name="f10" fmla="val 505"/>
                  <a:gd name="f11" fmla="val 568"/>
                  <a:gd name="f12" fmla="val 1482"/>
                  <a:gd name="f13" fmla="val 1890"/>
                  <a:gd name="f14" fmla="val 3340"/>
                  <a:gd name="f15" fmla="val 2301"/>
                  <a:gd name="f16" fmla="val 1356"/>
                  <a:gd name="f17" fmla="val 2300"/>
                  <a:gd name="f18" fmla="val 536"/>
                  <a:gd name="f19" fmla="*/ f0 1 2741"/>
                  <a:gd name="f20" fmla="*/ f1 1 3372"/>
                  <a:gd name="f21" fmla="+- f4 0 f2"/>
                  <a:gd name="f22" fmla="+- f3 0 f2"/>
                  <a:gd name="f23" fmla="*/ f22 1 2741"/>
                  <a:gd name="f24" fmla="*/ f21 1 3372"/>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2741" h="3372">
                    <a:moveTo>
                      <a:pt x="f5" y="f6"/>
                    </a:moveTo>
                    <a:cubicBezTo>
                      <a:pt x="f7" y="f8"/>
                      <a:pt x="f9" y="f10"/>
                      <a:pt x="f2" y="f11"/>
                    </a:cubicBezTo>
                    <a:lnTo>
                      <a:pt x="f2" y="f12"/>
                    </a:lnTo>
                    <a:lnTo>
                      <a:pt x="f13" y="f4"/>
                    </a:lnTo>
                    <a:lnTo>
                      <a:pt x="f3" y="f4"/>
                    </a:lnTo>
                    <a:lnTo>
                      <a:pt x="f3" y="f14"/>
                    </a:lnTo>
                    <a:lnTo>
                      <a:pt x="f3" y="f15"/>
                    </a:lnTo>
                    <a:cubicBezTo>
                      <a:pt x="f3" y="f16"/>
                      <a:pt x="f17" y="f18"/>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1" name="Google Shape;10253;p74">
                <a:extLst>
                  <a:ext uri="{FF2B5EF4-FFF2-40B4-BE49-F238E27FC236}">
                    <a16:creationId xmlns:a16="http://schemas.microsoft.com/office/drawing/2014/main" id="{5F9E1199-EDA6-A855-BDE0-A016FE4AAD5B}"/>
                  </a:ext>
                </a:extLst>
              </p:cNvPr>
              <p:cNvSpPr/>
              <p:nvPr/>
            </p:nvSpPr>
            <p:spPr>
              <a:xfrm>
                <a:off x="9635938" y="3140973"/>
                <a:ext cx="132139" cy="69567"/>
              </a:xfrm>
              <a:custGeom>
                <a:avLst/>
                <a:gdLst>
                  <a:gd name="f0" fmla="val w"/>
                  <a:gd name="f1" fmla="val h"/>
                  <a:gd name="f2" fmla="val 0"/>
                  <a:gd name="f3" fmla="val 2490"/>
                  <a:gd name="f4" fmla="val 1230"/>
                  <a:gd name="f5" fmla="val 1229"/>
                  <a:gd name="f6" fmla="val 1"/>
                  <a:gd name="f7" fmla="*/ f0 1 2490"/>
                  <a:gd name="f8" fmla="*/ f1 1 1230"/>
                  <a:gd name="f9" fmla="+- f4 0 f2"/>
                  <a:gd name="f10" fmla="+- f3 0 f2"/>
                  <a:gd name="f11" fmla="*/ f10 1 2490"/>
                  <a:gd name="f12" fmla="*/ f9 1 123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2490" h="1230">
                    <a:moveTo>
                      <a:pt x="f5" y="f6"/>
                    </a:moveTo>
                    <a:lnTo>
                      <a:pt x="f6" y="f5"/>
                    </a:lnTo>
                    <a:lnTo>
                      <a:pt x="f3" y="f5"/>
                    </a:ln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2" name="Google Shape;10254;p74">
                <a:extLst>
                  <a:ext uri="{FF2B5EF4-FFF2-40B4-BE49-F238E27FC236}">
                    <a16:creationId xmlns:a16="http://schemas.microsoft.com/office/drawing/2014/main" id="{30782D98-2756-3DE6-3312-1A3215D27B89}"/>
                  </a:ext>
                </a:extLst>
              </p:cNvPr>
              <p:cNvSpPr/>
              <p:nvPr/>
            </p:nvSpPr>
            <p:spPr>
              <a:xfrm>
                <a:off x="9537283" y="3018013"/>
                <a:ext cx="147209" cy="192526"/>
              </a:xfrm>
              <a:custGeom>
                <a:avLst/>
                <a:gdLst>
                  <a:gd name="f0" fmla="val w"/>
                  <a:gd name="f1" fmla="val h"/>
                  <a:gd name="f2" fmla="val 0"/>
                  <a:gd name="f3" fmla="val 2774"/>
                  <a:gd name="f4" fmla="val 3404"/>
                  <a:gd name="f5" fmla="val 1072"/>
                  <a:gd name="f6" fmla="val 1"/>
                  <a:gd name="f7" fmla="val 411"/>
                  <a:gd name="f8" fmla="val 599"/>
                  <a:gd name="f9" fmla="val 1419"/>
                  <a:gd name="f10" fmla="val 2332"/>
                  <a:gd name="f11" fmla="val 3403"/>
                  <a:gd name="f12" fmla="val 883"/>
                  <a:gd name="f13" fmla="val 2773"/>
                  <a:gd name="f14" fmla="val 1513"/>
                  <a:gd name="f15" fmla="val 2143"/>
                  <a:gd name="f16" fmla="val 568"/>
                  <a:gd name="f17" fmla="val 1576"/>
                  <a:gd name="f18" fmla="val 316"/>
                  <a:gd name="f19" fmla="*/ f0 1 2774"/>
                  <a:gd name="f20" fmla="*/ f1 1 3404"/>
                  <a:gd name="f21" fmla="+- f4 0 f2"/>
                  <a:gd name="f22" fmla="+- f3 0 f2"/>
                  <a:gd name="f23" fmla="*/ f22 1 2774"/>
                  <a:gd name="f24" fmla="*/ f21 1 3404"/>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2774" h="3404">
                    <a:moveTo>
                      <a:pt x="f5" y="f6"/>
                    </a:moveTo>
                    <a:cubicBezTo>
                      <a:pt x="f7" y="f8"/>
                      <a:pt x="f6" y="f9"/>
                      <a:pt x="f6" y="f10"/>
                    </a:cubicBezTo>
                    <a:lnTo>
                      <a:pt x="f6" y="f11"/>
                    </a:lnTo>
                    <a:lnTo>
                      <a:pt x="f12" y="f11"/>
                    </a:lnTo>
                    <a:lnTo>
                      <a:pt x="f13" y="f14"/>
                    </a:lnTo>
                    <a:lnTo>
                      <a:pt x="f13" y="f8"/>
                    </a:lnTo>
                    <a:cubicBezTo>
                      <a:pt x="f15" y="f16"/>
                      <a:pt x="f17" y="f18"/>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3" name="Google Shape;10255;p74">
                <a:extLst>
                  <a:ext uri="{FF2B5EF4-FFF2-40B4-BE49-F238E27FC236}">
                    <a16:creationId xmlns:a16="http://schemas.microsoft.com/office/drawing/2014/main" id="{9C26F343-AFFB-F852-86A0-F7E6BDBAB64B}"/>
                  </a:ext>
                </a:extLst>
              </p:cNvPr>
              <p:cNvSpPr/>
              <p:nvPr/>
            </p:nvSpPr>
            <p:spPr>
              <a:xfrm>
                <a:off x="9500515" y="3249686"/>
                <a:ext cx="406350" cy="80256"/>
              </a:xfrm>
              <a:custGeom>
                <a:avLst/>
                <a:gdLst>
                  <a:gd name="f0" fmla="val w"/>
                  <a:gd name="f1" fmla="val h"/>
                  <a:gd name="f2" fmla="val 0"/>
                  <a:gd name="f3" fmla="val 7657"/>
                  <a:gd name="f4" fmla="val 1419"/>
                  <a:gd name="f5" fmla="val 725"/>
                  <a:gd name="f6" fmla="val 1"/>
                  <a:gd name="f7" fmla="val 316"/>
                  <a:gd name="f8" fmla="val 1103"/>
                  <a:gd name="f9" fmla="val 1418"/>
                  <a:gd name="f10" fmla="val 6932"/>
                  <a:gd name="f11" fmla="val 7341"/>
                  <a:gd name="f12" fmla="val 7594"/>
                  <a:gd name="f13" fmla="val 7278"/>
                  <a:gd name="f14" fmla="*/ f0 1 7657"/>
                  <a:gd name="f15" fmla="*/ f1 1 1419"/>
                  <a:gd name="f16" fmla="+- f4 0 f2"/>
                  <a:gd name="f17" fmla="+- f3 0 f2"/>
                  <a:gd name="f18" fmla="*/ f17 1 7657"/>
                  <a:gd name="f19" fmla="*/ f16 1 1419"/>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657" h="1419">
                    <a:moveTo>
                      <a:pt x="f5" y="f6"/>
                    </a:moveTo>
                    <a:cubicBezTo>
                      <a:pt x="f7" y="f6"/>
                      <a:pt x="f6" y="f7"/>
                      <a:pt x="f6" y="f5"/>
                    </a:cubicBezTo>
                    <a:cubicBezTo>
                      <a:pt x="f6" y="f8"/>
                      <a:pt x="f7" y="f9"/>
                      <a:pt x="f5" y="f9"/>
                    </a:cubicBezTo>
                    <a:lnTo>
                      <a:pt x="f10" y="f9"/>
                    </a:lnTo>
                    <a:cubicBezTo>
                      <a:pt x="f11" y="f9"/>
                      <a:pt x="f3" y="f8"/>
                      <a:pt x="f3" y="f5"/>
                    </a:cubicBezTo>
                    <a:cubicBezTo>
                      <a:pt x="f12" y="f7"/>
                      <a:pt x="f13" y="f6"/>
                      <a:pt x="f10"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4" name="Google Shape;10256;p74">
                <a:extLst>
                  <a:ext uri="{FF2B5EF4-FFF2-40B4-BE49-F238E27FC236}">
                    <a16:creationId xmlns:a16="http://schemas.microsoft.com/office/drawing/2014/main" id="{69A3955B-6366-901D-BA9C-CD9D95DFDEC1}"/>
                  </a:ext>
                </a:extLst>
              </p:cNvPr>
              <p:cNvSpPr/>
              <p:nvPr/>
            </p:nvSpPr>
            <p:spPr>
              <a:xfrm>
                <a:off x="9500515" y="2659879"/>
                <a:ext cx="406350" cy="80256"/>
              </a:xfrm>
              <a:custGeom>
                <a:avLst/>
                <a:gdLst>
                  <a:gd name="f0" fmla="val w"/>
                  <a:gd name="f1" fmla="val h"/>
                  <a:gd name="f2" fmla="val 0"/>
                  <a:gd name="f3" fmla="val 7657"/>
                  <a:gd name="f4" fmla="val 1419"/>
                  <a:gd name="f5" fmla="val 725"/>
                  <a:gd name="f6" fmla="val 316"/>
                  <a:gd name="f7" fmla="val 1"/>
                  <a:gd name="f8" fmla="val 315"/>
                  <a:gd name="f9" fmla="val 1103"/>
                  <a:gd name="f10" fmla="val 1418"/>
                  <a:gd name="f11" fmla="val 6932"/>
                  <a:gd name="f12" fmla="val 7341"/>
                  <a:gd name="f13" fmla="val 7594"/>
                  <a:gd name="f14" fmla="val 284"/>
                  <a:gd name="f15" fmla="val 7278"/>
                  <a:gd name="f16" fmla="*/ f0 1 7657"/>
                  <a:gd name="f17" fmla="*/ f1 1 1419"/>
                  <a:gd name="f18" fmla="+- f4 0 f2"/>
                  <a:gd name="f19" fmla="+- f3 0 f2"/>
                  <a:gd name="f20" fmla="*/ f19 1 7657"/>
                  <a:gd name="f21" fmla="*/ f18 1 1419"/>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7657" h="1419">
                    <a:moveTo>
                      <a:pt x="f5" y="f2"/>
                    </a:moveTo>
                    <a:cubicBezTo>
                      <a:pt x="f6" y="f2"/>
                      <a:pt x="f7" y="f8"/>
                      <a:pt x="f7" y="f5"/>
                    </a:cubicBezTo>
                    <a:cubicBezTo>
                      <a:pt x="f7" y="f9"/>
                      <a:pt x="f6" y="f10"/>
                      <a:pt x="f5" y="f10"/>
                    </a:cubicBezTo>
                    <a:lnTo>
                      <a:pt x="f11" y="f10"/>
                    </a:lnTo>
                    <a:cubicBezTo>
                      <a:pt x="f12" y="f10"/>
                      <a:pt x="f3" y="f9"/>
                      <a:pt x="f3" y="f5"/>
                    </a:cubicBezTo>
                    <a:cubicBezTo>
                      <a:pt x="f13" y="f14"/>
                      <a:pt x="f15" y="f2"/>
                      <a:pt x="f1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5" name="Google Shape;10257;p74">
                <a:extLst>
                  <a:ext uri="{FF2B5EF4-FFF2-40B4-BE49-F238E27FC236}">
                    <a16:creationId xmlns:a16="http://schemas.microsoft.com/office/drawing/2014/main" id="{3070970F-3593-EB95-2A93-9B686A0149E6}"/>
                  </a:ext>
                </a:extLst>
              </p:cNvPr>
              <p:cNvSpPr/>
              <p:nvPr/>
            </p:nvSpPr>
            <p:spPr>
              <a:xfrm>
                <a:off x="9538984" y="2775706"/>
                <a:ext cx="329394" cy="80650"/>
              </a:xfrm>
              <a:custGeom>
                <a:avLst/>
                <a:gdLst>
                  <a:gd name="f0" fmla="val w"/>
                  <a:gd name="f1" fmla="val h"/>
                  <a:gd name="f2" fmla="val 0"/>
                  <a:gd name="f3" fmla="val 6207"/>
                  <a:gd name="f4" fmla="val 1426"/>
                  <a:gd name="f5" fmla="val 441"/>
                  <a:gd name="f6" fmla="val 568"/>
                  <a:gd name="f7" fmla="val 788"/>
                  <a:gd name="f8" fmla="val 1355"/>
                  <a:gd name="f9" fmla="val 1213"/>
                  <a:gd name="f10" fmla="val 2237"/>
                  <a:gd name="f11" fmla="val 3112"/>
                  <a:gd name="f12" fmla="val 3986"/>
                  <a:gd name="f13" fmla="val 4852"/>
                  <a:gd name="f14" fmla="val 5608"/>
                  <a:gd name="f15" fmla="*/ f0 1 6207"/>
                  <a:gd name="f16" fmla="*/ f1 1 1426"/>
                  <a:gd name="f17" fmla="+- f4 0 f2"/>
                  <a:gd name="f18" fmla="+- f3 0 f2"/>
                  <a:gd name="f19" fmla="*/ f18 1 6207"/>
                  <a:gd name="f20" fmla="*/ f17 1 1426"/>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6207" h="1426">
                    <a:moveTo>
                      <a:pt x="f2" y="f2"/>
                    </a:moveTo>
                    <a:lnTo>
                      <a:pt x="f2" y="f5"/>
                    </a:lnTo>
                    <a:lnTo>
                      <a:pt x="f6" y="f7"/>
                    </a:lnTo>
                    <a:cubicBezTo>
                      <a:pt x="f8" y="f9"/>
                      <a:pt x="f10" y="f4"/>
                      <a:pt x="f11" y="f4"/>
                    </a:cubicBezTo>
                    <a:cubicBezTo>
                      <a:pt x="f12" y="f4"/>
                      <a:pt x="f13" y="f9"/>
                      <a:pt x="f14" y="f7"/>
                    </a:cubicBezTo>
                    <a:lnTo>
                      <a:pt x="f3" y="f5"/>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6" name="Google Shape;10258;p74">
                <a:extLst>
                  <a:ext uri="{FF2B5EF4-FFF2-40B4-BE49-F238E27FC236}">
                    <a16:creationId xmlns:a16="http://schemas.microsoft.com/office/drawing/2014/main" id="{3FF7BF79-6176-09D8-1DF1-433A149EBB42}"/>
                  </a:ext>
                </a:extLst>
              </p:cNvPr>
              <p:cNvSpPr/>
              <p:nvPr/>
            </p:nvSpPr>
            <p:spPr>
              <a:xfrm>
                <a:off x="9535637" y="2846975"/>
                <a:ext cx="331095" cy="167527"/>
              </a:xfrm>
              <a:custGeom>
                <a:avLst/>
                <a:gdLst>
                  <a:gd name="f0" fmla="val w"/>
                  <a:gd name="f1" fmla="val h"/>
                  <a:gd name="f2" fmla="val 0"/>
                  <a:gd name="f3" fmla="val 6239"/>
                  <a:gd name="f4" fmla="val 2962"/>
                  <a:gd name="f5" fmla="val 126"/>
                  <a:gd name="f6" fmla="val 1607"/>
                  <a:gd name="f7" fmla="val 1481"/>
                  <a:gd name="f8" fmla="val 3119"/>
                  <a:gd name="f9" fmla="val 4758"/>
                  <a:gd name="f10" fmla="val 6112"/>
                  <a:gd name="f11" fmla="val 6238"/>
                  <a:gd name="f12" fmla="val 5986"/>
                  <a:gd name="f13" fmla="val 5136"/>
                  <a:gd name="f14" fmla="val 631"/>
                  <a:gd name="f15" fmla="val 4096"/>
                  <a:gd name="f16" fmla="val 883"/>
                  <a:gd name="f17" fmla="val 2143"/>
                  <a:gd name="f18" fmla="val 1166"/>
                  <a:gd name="f19" fmla="val 252"/>
                  <a:gd name="f20" fmla="*/ f0 1 6239"/>
                  <a:gd name="f21" fmla="*/ f1 1 2962"/>
                  <a:gd name="f22" fmla="+- f4 0 f2"/>
                  <a:gd name="f23" fmla="+- f3 0 f2"/>
                  <a:gd name="f24" fmla="*/ f23 1 6239"/>
                  <a:gd name="f25" fmla="*/ f22 1 2962"/>
                  <a:gd name="f26" fmla="*/ f2 1 f24"/>
                  <a:gd name="f27" fmla="*/ f3 1 f24"/>
                  <a:gd name="f28" fmla="*/ f2 1 f25"/>
                  <a:gd name="f29" fmla="*/ f4 1 f25"/>
                  <a:gd name="f30" fmla="*/ f26 f20 1"/>
                  <a:gd name="f31" fmla="*/ f27 f20 1"/>
                  <a:gd name="f32" fmla="*/ f29 f21 1"/>
                  <a:gd name="f33" fmla="*/ f28 f21 1"/>
                </a:gdLst>
                <a:ahLst/>
                <a:cxnLst>
                  <a:cxn ang="3cd4">
                    <a:pos x="hc" y="t"/>
                  </a:cxn>
                  <a:cxn ang="0">
                    <a:pos x="r" y="vc"/>
                  </a:cxn>
                  <a:cxn ang="cd4">
                    <a:pos x="hc" y="b"/>
                  </a:cxn>
                  <a:cxn ang="cd2">
                    <a:pos x="l" y="vc"/>
                  </a:cxn>
                </a:cxnLst>
                <a:rect l="f30" t="f33" r="f31" b="f32"/>
                <a:pathLst>
                  <a:path w="6239" h="2962">
                    <a:moveTo>
                      <a:pt x="f2" y="f2"/>
                    </a:moveTo>
                    <a:cubicBezTo>
                      <a:pt x="f5" y="f6"/>
                      <a:pt x="f7" y="f4"/>
                      <a:pt x="f8" y="f4"/>
                    </a:cubicBezTo>
                    <a:cubicBezTo>
                      <a:pt x="f9" y="f4"/>
                      <a:pt x="f10" y="f6"/>
                      <a:pt x="f11" y="f2"/>
                    </a:cubicBezTo>
                    <a:lnTo>
                      <a:pt x="f11" y="f2"/>
                    </a:lnTo>
                    <a:lnTo>
                      <a:pt x="f12" y="f5"/>
                    </a:lnTo>
                    <a:cubicBezTo>
                      <a:pt x="f13" y="f14"/>
                      <a:pt x="f15" y="f16"/>
                      <a:pt x="f8" y="f16"/>
                    </a:cubicBezTo>
                    <a:cubicBezTo>
                      <a:pt x="f17" y="f16"/>
                      <a:pt x="f18" y="f14"/>
                      <a:pt x="f19" y="f5"/>
                    </a:cubicBezTo>
                    <a:lnTo>
                      <a:pt x="f2"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67" name="Google Shape;10297;p74">
              <a:extLst>
                <a:ext uri="{FF2B5EF4-FFF2-40B4-BE49-F238E27FC236}">
                  <a16:creationId xmlns:a16="http://schemas.microsoft.com/office/drawing/2014/main" id="{96F32B7C-9011-B39D-3636-0AE7EA44AE6A}"/>
                </a:ext>
              </a:extLst>
            </p:cNvPr>
            <p:cNvGrpSpPr/>
            <p:nvPr/>
          </p:nvGrpSpPr>
          <p:grpSpPr>
            <a:xfrm>
              <a:off x="6018196" y="2642085"/>
              <a:ext cx="627004" cy="666496"/>
              <a:chOff x="6018196" y="2642085"/>
              <a:chExt cx="627004" cy="666496"/>
            </a:xfrm>
          </p:grpSpPr>
          <p:sp>
            <p:nvSpPr>
              <p:cNvPr id="168" name="Google Shape;10298;p74">
                <a:extLst>
                  <a:ext uri="{FF2B5EF4-FFF2-40B4-BE49-F238E27FC236}">
                    <a16:creationId xmlns:a16="http://schemas.microsoft.com/office/drawing/2014/main" id="{35F9C514-69AD-3E1D-CBD3-69767FB2A8F3}"/>
                  </a:ext>
                </a:extLst>
              </p:cNvPr>
              <p:cNvSpPr/>
              <p:nvPr/>
            </p:nvSpPr>
            <p:spPr>
              <a:xfrm>
                <a:off x="6161958" y="2994906"/>
                <a:ext cx="75300" cy="80256"/>
              </a:xfrm>
              <a:custGeom>
                <a:avLst/>
                <a:gdLst>
                  <a:gd name="f0" fmla="val w"/>
                  <a:gd name="f1" fmla="val h"/>
                  <a:gd name="f2" fmla="val 0"/>
                  <a:gd name="f3" fmla="val 1419"/>
                  <a:gd name="f4" fmla="val 725"/>
                  <a:gd name="f5" fmla="val 1"/>
                  <a:gd name="f6" fmla="val 316"/>
                  <a:gd name="f7" fmla="val 694"/>
                  <a:gd name="f8" fmla="val 64"/>
                  <a:gd name="f9" fmla="val 1103"/>
                  <a:gd name="f10" fmla="val 1418"/>
                  <a:gd name="f11" fmla="*/ f0 1 1419"/>
                  <a:gd name="f12" fmla="*/ f1 1 1419"/>
                  <a:gd name="f13" fmla="+- f3 0 f2"/>
                  <a:gd name="f14" fmla="*/ f13 1 1419"/>
                  <a:gd name="f15" fmla="*/ f2 1 f14"/>
                  <a:gd name="f16" fmla="*/ f3 1 f14"/>
                  <a:gd name="f17" fmla="*/ f15 f11 1"/>
                  <a:gd name="f18" fmla="*/ f16 f11 1"/>
                  <a:gd name="f19" fmla="*/ f16 f12 1"/>
                  <a:gd name="f20" fmla="*/ f15 f12 1"/>
                </a:gdLst>
                <a:ahLst/>
                <a:cxnLst>
                  <a:cxn ang="3cd4">
                    <a:pos x="hc" y="t"/>
                  </a:cxn>
                  <a:cxn ang="0">
                    <a:pos x="r" y="vc"/>
                  </a:cxn>
                  <a:cxn ang="cd4">
                    <a:pos x="hc" y="b"/>
                  </a:cxn>
                  <a:cxn ang="cd2">
                    <a:pos x="l" y="vc"/>
                  </a:cxn>
                </a:cxnLst>
                <a:rect l="f17" t="f20" r="f18" b="f19"/>
                <a:pathLst>
                  <a:path w="1419" h="1419">
                    <a:moveTo>
                      <a:pt x="f4" y="f5"/>
                    </a:moveTo>
                    <a:cubicBezTo>
                      <a:pt x="f6" y="f5"/>
                      <a:pt x="f5" y="f6"/>
                      <a:pt x="f5" y="f7"/>
                    </a:cubicBezTo>
                    <a:cubicBezTo>
                      <a:pt x="f8" y="f9"/>
                      <a:pt x="f6" y="f10"/>
                      <a:pt x="f4" y="f10"/>
                    </a:cubicBezTo>
                    <a:cubicBezTo>
                      <a:pt x="f9" y="f10"/>
                      <a:pt x="f10" y="f9"/>
                      <a:pt x="f10" y="f7"/>
                    </a:cubicBezTo>
                    <a:cubicBezTo>
                      <a:pt x="f10" y="f6"/>
                      <a:pt x="f9" y="f5"/>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9" name="Google Shape;10299;p74">
                <a:extLst>
                  <a:ext uri="{FF2B5EF4-FFF2-40B4-BE49-F238E27FC236}">
                    <a16:creationId xmlns:a16="http://schemas.microsoft.com/office/drawing/2014/main" id="{C458B844-CB9A-BC18-83E2-3700B7C6E3D5}"/>
                  </a:ext>
                </a:extLst>
              </p:cNvPr>
              <p:cNvSpPr/>
              <p:nvPr/>
            </p:nvSpPr>
            <p:spPr>
              <a:xfrm>
                <a:off x="6126827" y="3114309"/>
                <a:ext cx="147209" cy="78446"/>
              </a:xfrm>
              <a:custGeom>
                <a:avLst/>
                <a:gdLst>
                  <a:gd name="f0" fmla="val w"/>
                  <a:gd name="f1" fmla="val h"/>
                  <a:gd name="f2" fmla="val 0"/>
                  <a:gd name="f3" fmla="val 2774"/>
                  <a:gd name="f4" fmla="val 1387"/>
                  <a:gd name="f5" fmla="val 631"/>
                  <a:gd name="f6" fmla="val 1"/>
                  <a:gd name="f7" fmla="val 630"/>
                  <a:gd name="f8" fmla="val 2773"/>
                  <a:gd name="f9" fmla="val 2175"/>
                  <a:gd name="f10" fmla="*/ f0 1 2774"/>
                  <a:gd name="f11" fmla="*/ f1 1 1387"/>
                  <a:gd name="f12" fmla="+- f4 0 f2"/>
                  <a:gd name="f13" fmla="+- f3 0 f2"/>
                  <a:gd name="f14" fmla="*/ f13 1 2774"/>
                  <a:gd name="f15" fmla="*/ f12 1 1387"/>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2774" h="1387">
                    <a:moveTo>
                      <a:pt x="f4" y="f2"/>
                    </a:moveTo>
                    <a:cubicBezTo>
                      <a:pt x="f5" y="f2"/>
                      <a:pt x="f6" y="f7"/>
                      <a:pt x="f6" y="f4"/>
                    </a:cubicBezTo>
                    <a:lnTo>
                      <a:pt x="f8" y="f4"/>
                    </a:lnTo>
                    <a:cubicBezTo>
                      <a:pt x="f8" y="f7"/>
                      <a:pt x="f9" y="f2"/>
                      <a:pt x="f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0" name="Google Shape;10300;p74">
                <a:extLst>
                  <a:ext uri="{FF2B5EF4-FFF2-40B4-BE49-F238E27FC236}">
                    <a16:creationId xmlns:a16="http://schemas.microsoft.com/office/drawing/2014/main" id="{95BBB8F0-6549-F9EE-BE91-900AEB92B61A}"/>
                  </a:ext>
                </a:extLst>
              </p:cNvPr>
              <p:cNvSpPr/>
              <p:nvPr/>
            </p:nvSpPr>
            <p:spPr>
              <a:xfrm>
                <a:off x="6018196" y="2879070"/>
                <a:ext cx="627004" cy="429511"/>
              </a:xfrm>
              <a:custGeom>
                <a:avLst/>
                <a:gdLst>
                  <a:gd name="f0" fmla="val w"/>
                  <a:gd name="f1" fmla="val h"/>
                  <a:gd name="f2" fmla="val 0"/>
                  <a:gd name="f3" fmla="val 11815"/>
                  <a:gd name="f4" fmla="val 7594"/>
                  <a:gd name="f5" fmla="val 10050"/>
                  <a:gd name="f6" fmla="val 2080"/>
                  <a:gd name="f7" fmla="val 10239"/>
                  <a:gd name="f8" fmla="val 10397"/>
                  <a:gd name="f9" fmla="val 2238"/>
                  <a:gd name="f10" fmla="val 2427"/>
                  <a:gd name="f11" fmla="val 2616"/>
                  <a:gd name="f12" fmla="val 2773"/>
                  <a:gd name="f13" fmla="val 6553"/>
                  <a:gd name="f14" fmla="val 6333"/>
                  <a:gd name="f15" fmla="val 6175"/>
                  <a:gd name="f16" fmla="val 3466"/>
                  <a:gd name="f17" fmla="val 3624"/>
                  <a:gd name="f18" fmla="val 3813"/>
                  <a:gd name="f19" fmla="val 4002"/>
                  <a:gd name="f20" fmla="val 4159"/>
                  <a:gd name="f21" fmla="val 4821"/>
                  <a:gd name="f22" fmla="val 4978"/>
                  <a:gd name="f23" fmla="val 5199"/>
                  <a:gd name="f24" fmla="val 5388"/>
                  <a:gd name="f25" fmla="val 5546"/>
                  <a:gd name="f26" fmla="val 3403"/>
                  <a:gd name="f27" fmla="val 1418"/>
                  <a:gd name="f28" fmla="val 4127"/>
                  <a:gd name="f29" fmla="val 4757"/>
                  <a:gd name="f30" fmla="val 2049"/>
                  <a:gd name="f31" fmla="val 3151"/>
                  <a:gd name="f32" fmla="val 4600"/>
                  <a:gd name="f33" fmla="val 3498"/>
                  <a:gd name="f34" fmla="val 4379"/>
                  <a:gd name="f35" fmla="val 3718"/>
                  <a:gd name="f36" fmla="val 5009"/>
                  <a:gd name="f37" fmla="val 4065"/>
                  <a:gd name="f38" fmla="val 5451"/>
                  <a:gd name="f39" fmla="val 4758"/>
                  <a:gd name="f40" fmla="val 5892"/>
                  <a:gd name="f41" fmla="val 5514"/>
                  <a:gd name="f42" fmla="val 6081"/>
                  <a:gd name="f43" fmla="val 5356"/>
                  <a:gd name="f44" fmla="val 6239"/>
                  <a:gd name="f45" fmla="val 5167"/>
                  <a:gd name="f46" fmla="val 1701"/>
                  <a:gd name="f47" fmla="val 1512"/>
                  <a:gd name="f48" fmla="val 1355"/>
                  <a:gd name="f49" fmla="val 1764"/>
                  <a:gd name="f50" fmla="val 4096"/>
                  <a:gd name="f51" fmla="val 2395"/>
                  <a:gd name="f52" fmla="val 2174"/>
                  <a:gd name="f53" fmla="val 2016"/>
                  <a:gd name="f54" fmla="val 2647"/>
                  <a:gd name="f55" fmla="val 1040"/>
                  <a:gd name="f56" fmla="val 1"/>
                  <a:gd name="f57" fmla="val 441"/>
                  <a:gd name="f58" fmla="val 473"/>
                  <a:gd name="f59" fmla="val 1009"/>
                  <a:gd name="f60" fmla="val 6554"/>
                  <a:gd name="f61" fmla="val 7152"/>
                  <a:gd name="f62" fmla="val 7593"/>
                  <a:gd name="f63" fmla="val 10806"/>
                  <a:gd name="f64" fmla="val 11373"/>
                  <a:gd name="f65" fmla="val 7121"/>
                  <a:gd name="f66" fmla="val 11783"/>
                  <a:gd name="f67" fmla="val 11310"/>
                  <a:gd name="f68" fmla="val 10743"/>
                  <a:gd name="f69" fmla="val 347"/>
                  <a:gd name="f70" fmla="val 946"/>
                  <a:gd name="f71" fmla="val 7120"/>
                  <a:gd name="f72" fmla="val 6585"/>
                  <a:gd name="f73" fmla="val 5198"/>
                  <a:gd name="f74" fmla="val 4190"/>
                  <a:gd name="f75" fmla="val 883"/>
                  <a:gd name="f76" fmla="*/ f0 1 11815"/>
                  <a:gd name="f77" fmla="*/ f1 1 7594"/>
                  <a:gd name="f78" fmla="+- f4 0 f2"/>
                  <a:gd name="f79" fmla="+- f3 0 f2"/>
                  <a:gd name="f80" fmla="*/ f79 1 11815"/>
                  <a:gd name="f81" fmla="*/ f78 1 7594"/>
                  <a:gd name="f82" fmla="*/ f2 1 f80"/>
                  <a:gd name="f83" fmla="*/ f3 1 f80"/>
                  <a:gd name="f84" fmla="*/ f2 1 f81"/>
                  <a:gd name="f85" fmla="*/ f4 1 f81"/>
                  <a:gd name="f86" fmla="*/ f82 f76 1"/>
                  <a:gd name="f87" fmla="*/ f83 f76 1"/>
                  <a:gd name="f88" fmla="*/ f85 f77 1"/>
                  <a:gd name="f89" fmla="*/ f84 f77 1"/>
                </a:gdLst>
                <a:ahLst/>
                <a:cxnLst>
                  <a:cxn ang="3cd4">
                    <a:pos x="hc" y="t"/>
                  </a:cxn>
                  <a:cxn ang="0">
                    <a:pos x="r" y="vc"/>
                  </a:cxn>
                  <a:cxn ang="cd4">
                    <a:pos x="hc" y="b"/>
                  </a:cxn>
                  <a:cxn ang="cd2">
                    <a:pos x="l" y="vc"/>
                  </a:cxn>
                </a:cxnLst>
                <a:rect l="f86" t="f89" r="f87" b="f88"/>
                <a:pathLst>
                  <a:path w="11815" h="7594">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26" y="f27"/>
                    </a:moveTo>
                    <a:cubicBezTo>
                      <a:pt x="f28" y="f27"/>
                      <a:pt x="f29" y="f30"/>
                      <a:pt x="f29" y="f12"/>
                    </a:cubicBezTo>
                    <a:cubicBezTo>
                      <a:pt x="f29" y="f31"/>
                      <a:pt x="f32" y="f33"/>
                      <a:pt x="f34" y="f35"/>
                    </a:cubicBezTo>
                    <a:cubicBezTo>
                      <a:pt x="f36" y="f37"/>
                      <a:pt x="f38" y="f39"/>
                      <a:pt x="f38" y="f25"/>
                    </a:cubicBezTo>
                    <a:lnTo>
                      <a:pt x="f38" y="f40"/>
                    </a:lnTo>
                    <a:lnTo>
                      <a:pt x="f41" y="f40"/>
                    </a:lnTo>
                    <a:cubicBezTo>
                      <a:pt x="f41" y="f42"/>
                      <a:pt x="f43" y="f44"/>
                      <a:pt x="f45" y="f44"/>
                    </a:cubicBezTo>
                    <a:lnTo>
                      <a:pt x="f46" y="f44"/>
                    </a:lnTo>
                    <a:cubicBezTo>
                      <a:pt x="f47" y="f44"/>
                      <a:pt x="f48" y="f42"/>
                      <a:pt x="f48" y="f40"/>
                    </a:cubicBezTo>
                    <a:lnTo>
                      <a:pt x="f48" y="f25"/>
                    </a:lnTo>
                    <a:cubicBezTo>
                      <a:pt x="f48" y="f39"/>
                      <a:pt x="f49" y="f50"/>
                      <a:pt x="f51" y="f35"/>
                    </a:cubicBezTo>
                    <a:cubicBezTo>
                      <a:pt x="f52" y="f33"/>
                      <a:pt x="f53" y="f31"/>
                      <a:pt x="f53" y="f12"/>
                    </a:cubicBezTo>
                    <a:cubicBezTo>
                      <a:pt x="f53" y="f30"/>
                      <a:pt x="f54" y="f27"/>
                      <a:pt x="f26" y="f27"/>
                    </a:cubicBezTo>
                    <a:close/>
                    <a:moveTo>
                      <a:pt x="f55" y="f56"/>
                    </a:moveTo>
                    <a:cubicBezTo>
                      <a:pt x="f57" y="f56"/>
                      <a:pt x="f2" y="f58"/>
                      <a:pt x="f2" y="f59"/>
                    </a:cubicBezTo>
                    <a:lnTo>
                      <a:pt x="f2" y="f60"/>
                    </a:lnTo>
                    <a:cubicBezTo>
                      <a:pt x="f2" y="f61"/>
                      <a:pt x="f58" y="f62"/>
                      <a:pt x="f55" y="f62"/>
                    </a:cubicBezTo>
                    <a:lnTo>
                      <a:pt x="f63" y="f62"/>
                    </a:lnTo>
                    <a:cubicBezTo>
                      <a:pt x="f64" y="f62"/>
                      <a:pt x="f3" y="f65"/>
                      <a:pt x="f3" y="f60"/>
                    </a:cubicBezTo>
                    <a:lnTo>
                      <a:pt x="f3" y="f59"/>
                    </a:lnTo>
                    <a:cubicBezTo>
                      <a:pt x="f66" y="f58"/>
                      <a:pt x="f67" y="f56"/>
                      <a:pt x="f68" y="f56"/>
                    </a:cubicBezTo>
                    <a:lnTo>
                      <a:pt x="f62" y="f56"/>
                    </a:lnTo>
                    <a:lnTo>
                      <a:pt x="f62" y="f69"/>
                    </a:lnTo>
                    <a:cubicBezTo>
                      <a:pt x="f62" y="f70"/>
                      <a:pt x="f71" y="f48"/>
                      <a:pt x="f72" y="f48"/>
                    </a:cubicBezTo>
                    <a:lnTo>
                      <a:pt x="f73" y="f48"/>
                    </a:lnTo>
                    <a:cubicBezTo>
                      <a:pt x="f32" y="f48"/>
                      <a:pt x="f74" y="f75"/>
                      <a:pt x="f74" y="f69"/>
                    </a:cubicBezTo>
                    <a:lnTo>
                      <a:pt x="f74" y="f5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1" name="Google Shape;10301;p74">
                <a:extLst>
                  <a:ext uri="{FF2B5EF4-FFF2-40B4-BE49-F238E27FC236}">
                    <a16:creationId xmlns:a16="http://schemas.microsoft.com/office/drawing/2014/main" id="{2C7D7BE5-0783-C9E4-707A-A6B5BC383CA8}"/>
                  </a:ext>
                </a:extLst>
              </p:cNvPr>
              <p:cNvSpPr/>
              <p:nvPr/>
            </p:nvSpPr>
            <p:spPr>
              <a:xfrm>
                <a:off x="6200436" y="2759677"/>
                <a:ext cx="259186" cy="158648"/>
              </a:xfrm>
              <a:custGeom>
                <a:avLst/>
                <a:gdLst>
                  <a:gd name="f0" fmla="val w"/>
                  <a:gd name="f1" fmla="val h"/>
                  <a:gd name="f2" fmla="val 0"/>
                  <a:gd name="f3" fmla="val 4884"/>
                  <a:gd name="f4" fmla="val 2805"/>
                  <a:gd name="f5" fmla="val 693"/>
                  <a:gd name="f6" fmla="val 1"/>
                  <a:gd name="f7" fmla="val 315"/>
                  <a:gd name="f8" fmla="val 316"/>
                  <a:gd name="f9" fmla="val 725"/>
                  <a:gd name="f10" fmla="val 1104"/>
                  <a:gd name="f11" fmla="val 1419"/>
                  <a:gd name="f12" fmla="val 1418"/>
                  <a:gd name="f13" fmla="val 2458"/>
                  <a:gd name="f14" fmla="val 1386"/>
                  <a:gd name="f15" fmla="val 2647"/>
                  <a:gd name="f16" fmla="val 1544"/>
                  <a:gd name="f17" fmla="val 1733"/>
                  <a:gd name="f18" fmla="val 3119"/>
                  <a:gd name="f19" fmla="val 3308"/>
                  <a:gd name="f20" fmla="val 3466"/>
                  <a:gd name="f21" fmla="val 4159"/>
                  <a:gd name="f22" fmla="val 4568"/>
                  <a:gd name="f23" fmla="val 4883"/>
                  <a:gd name="f24" fmla="*/ f0 1 4884"/>
                  <a:gd name="f25" fmla="*/ f1 1 2805"/>
                  <a:gd name="f26" fmla="+- f4 0 f2"/>
                  <a:gd name="f27" fmla="+- f3 0 f2"/>
                  <a:gd name="f28" fmla="*/ f27 1 4884"/>
                  <a:gd name="f29" fmla="*/ f26 1 2805"/>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4884" h="2805">
                    <a:moveTo>
                      <a:pt x="f5" y="f6"/>
                    </a:moveTo>
                    <a:cubicBezTo>
                      <a:pt x="f7" y="f6"/>
                      <a:pt x="f2" y="f8"/>
                      <a:pt x="f2" y="f9"/>
                    </a:cubicBezTo>
                    <a:cubicBezTo>
                      <a:pt x="f2" y="f10"/>
                      <a:pt x="f7" y="f11"/>
                      <a:pt x="f5" y="f11"/>
                    </a:cubicBezTo>
                    <a:lnTo>
                      <a:pt x="f12" y="f11"/>
                    </a:lnTo>
                    <a:lnTo>
                      <a:pt x="f12" y="f13"/>
                    </a:lnTo>
                    <a:cubicBezTo>
                      <a:pt x="f14" y="f15"/>
                      <a:pt x="f16" y="f4"/>
                      <a:pt x="f17" y="f4"/>
                    </a:cubicBezTo>
                    <a:lnTo>
                      <a:pt x="f18" y="f4"/>
                    </a:lnTo>
                    <a:cubicBezTo>
                      <a:pt x="f19" y="f4"/>
                      <a:pt x="f20" y="f15"/>
                      <a:pt x="f20" y="f13"/>
                    </a:cubicBezTo>
                    <a:lnTo>
                      <a:pt x="f20" y="f11"/>
                    </a:lnTo>
                    <a:lnTo>
                      <a:pt x="f21" y="f11"/>
                    </a:lnTo>
                    <a:cubicBezTo>
                      <a:pt x="f22" y="f11"/>
                      <a:pt x="f23" y="f10"/>
                      <a:pt x="f23" y="f9"/>
                    </a:cubicBezTo>
                    <a:cubicBezTo>
                      <a:pt x="f23" y="f8"/>
                      <a:pt x="f22" y="f6"/>
                      <a:pt x="f21"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2" name="Google Shape;10302;p74">
                <a:extLst>
                  <a:ext uri="{FF2B5EF4-FFF2-40B4-BE49-F238E27FC236}">
                    <a16:creationId xmlns:a16="http://schemas.microsoft.com/office/drawing/2014/main" id="{E45B5CFC-BCBF-06E5-D3A9-B7A246796BBB}"/>
                  </a:ext>
                </a:extLst>
              </p:cNvPr>
              <p:cNvSpPr/>
              <p:nvPr/>
            </p:nvSpPr>
            <p:spPr>
              <a:xfrm>
                <a:off x="6237213" y="2642085"/>
                <a:ext cx="183931" cy="80256"/>
              </a:xfrm>
              <a:custGeom>
                <a:avLst/>
                <a:gdLst>
                  <a:gd name="f0" fmla="val w"/>
                  <a:gd name="f1" fmla="val h"/>
                  <a:gd name="f2" fmla="val 0"/>
                  <a:gd name="f3" fmla="val 3466"/>
                  <a:gd name="f4" fmla="val 1419"/>
                  <a:gd name="f5" fmla="val 378"/>
                  <a:gd name="f6" fmla="val 1"/>
                  <a:gd name="f7" fmla="val 158"/>
                  <a:gd name="f8" fmla="val 347"/>
                  <a:gd name="f9" fmla="val 1418"/>
                  <a:gd name="f10" fmla="val 3308"/>
                  <a:gd name="f11" fmla="val 3119"/>
                  <a:gd name="f12" fmla="*/ f0 1 3466"/>
                  <a:gd name="f13" fmla="*/ f1 1 1419"/>
                  <a:gd name="f14" fmla="+- f4 0 f2"/>
                  <a:gd name="f15" fmla="+- f3 0 f2"/>
                  <a:gd name="f16" fmla="*/ f15 1 3466"/>
                  <a:gd name="f17" fmla="*/ f14 1 1419"/>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466" h="1419">
                    <a:moveTo>
                      <a:pt x="f5" y="f6"/>
                    </a:moveTo>
                    <a:cubicBezTo>
                      <a:pt x="f7" y="f6"/>
                      <a:pt x="f2" y="f7"/>
                      <a:pt x="f2" y="f8"/>
                    </a:cubicBezTo>
                    <a:lnTo>
                      <a:pt x="f2" y="f9"/>
                    </a:lnTo>
                    <a:lnTo>
                      <a:pt x="f3" y="f9"/>
                    </a:lnTo>
                    <a:lnTo>
                      <a:pt x="f3" y="f8"/>
                    </a:lnTo>
                    <a:cubicBezTo>
                      <a:pt x="f3" y="f7"/>
                      <a:pt x="f10" y="f6"/>
                      <a:pt x="f11"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73" name="Google Shape;10352;p74">
              <a:extLst>
                <a:ext uri="{FF2B5EF4-FFF2-40B4-BE49-F238E27FC236}">
                  <a16:creationId xmlns:a16="http://schemas.microsoft.com/office/drawing/2014/main" id="{8BDF5638-CA79-1D93-E135-07CE042CA88F}"/>
                </a:ext>
              </a:extLst>
            </p:cNvPr>
            <p:cNvGrpSpPr/>
            <p:nvPr/>
          </p:nvGrpSpPr>
          <p:grpSpPr>
            <a:xfrm>
              <a:off x="6911053" y="2653396"/>
              <a:ext cx="628695" cy="672441"/>
              <a:chOff x="6911053" y="2653396"/>
              <a:chExt cx="628695" cy="672441"/>
            </a:xfrm>
          </p:grpSpPr>
          <p:sp>
            <p:nvSpPr>
              <p:cNvPr id="174" name="Google Shape;10353;p74">
                <a:extLst>
                  <a:ext uri="{FF2B5EF4-FFF2-40B4-BE49-F238E27FC236}">
                    <a16:creationId xmlns:a16="http://schemas.microsoft.com/office/drawing/2014/main" id="{044C209A-C691-B47D-6440-ECB6A2AB47F1}"/>
                  </a:ext>
                </a:extLst>
              </p:cNvPr>
              <p:cNvSpPr/>
              <p:nvPr/>
            </p:nvSpPr>
            <p:spPr>
              <a:xfrm>
                <a:off x="7093293" y="2811085"/>
                <a:ext cx="259186" cy="224594"/>
              </a:xfrm>
              <a:custGeom>
                <a:avLst/>
                <a:gdLst>
                  <a:gd name="f0" fmla="val w"/>
                  <a:gd name="f1" fmla="val h"/>
                  <a:gd name="f2" fmla="val 0"/>
                  <a:gd name="f3" fmla="val 4884"/>
                  <a:gd name="f4" fmla="val 3971"/>
                  <a:gd name="f5" fmla="val 2426"/>
                  <a:gd name="f6" fmla="val 1"/>
                  <a:gd name="f7" fmla="val 1103"/>
                  <a:gd name="f8" fmla="val 1104"/>
                  <a:gd name="f9" fmla="val 2427"/>
                  <a:gd name="f10" fmla="val 3025"/>
                  <a:gd name="f11" fmla="val 190"/>
                  <a:gd name="f12" fmla="val 3530"/>
                  <a:gd name="f13" fmla="val 536"/>
                  <a:gd name="f14" fmla="val 820"/>
                  <a:gd name="f15" fmla="val 3624"/>
                  <a:gd name="f16" fmla="val 3309"/>
                  <a:gd name="f17" fmla="val 1481"/>
                  <a:gd name="f18" fmla="val 3057"/>
                  <a:gd name="f19" fmla="val 1261"/>
                  <a:gd name="f20" fmla="val 2805"/>
                  <a:gd name="f21" fmla="val 2458"/>
                  <a:gd name="f22" fmla="val 2112"/>
                  <a:gd name="f23" fmla="val 1356"/>
                  <a:gd name="f24" fmla="val 1733"/>
                  <a:gd name="f25" fmla="val 726"/>
                  <a:gd name="f26" fmla="val 2489"/>
                  <a:gd name="f27" fmla="val 3214"/>
                  <a:gd name="f28" fmla="val 3844"/>
                  <a:gd name="f29" fmla="val 3687"/>
                  <a:gd name="f30" fmla="val 3466"/>
                  <a:gd name="f31" fmla="val 3246"/>
                  <a:gd name="f32" fmla="val 4128"/>
                  <a:gd name="f33" fmla="val 3561"/>
                  <a:gd name="f34" fmla="val 4317"/>
                  <a:gd name="f35" fmla="val 4695"/>
                  <a:gd name="f36" fmla="val 3781"/>
                  <a:gd name="f37" fmla="*/ f0 1 4884"/>
                  <a:gd name="f38" fmla="*/ f1 1 3971"/>
                  <a:gd name="f39" fmla="+- f4 0 f2"/>
                  <a:gd name="f40" fmla="+- f3 0 f2"/>
                  <a:gd name="f41" fmla="*/ f40 1 4884"/>
                  <a:gd name="f42" fmla="*/ f39 1 3971"/>
                  <a:gd name="f43" fmla="*/ f2 1 f41"/>
                  <a:gd name="f44" fmla="*/ f3 1 f41"/>
                  <a:gd name="f45" fmla="*/ f2 1 f42"/>
                  <a:gd name="f46" fmla="*/ f4 1 f42"/>
                  <a:gd name="f47" fmla="*/ f43 f37 1"/>
                  <a:gd name="f48" fmla="*/ f44 f37 1"/>
                  <a:gd name="f49" fmla="*/ f46 f38 1"/>
                  <a:gd name="f50" fmla="*/ f45 f38 1"/>
                </a:gdLst>
                <a:ahLst/>
                <a:cxnLst>
                  <a:cxn ang="3cd4">
                    <a:pos x="hc" y="t"/>
                  </a:cxn>
                  <a:cxn ang="0">
                    <a:pos x="r" y="vc"/>
                  </a:cxn>
                  <a:cxn ang="cd4">
                    <a:pos x="hc" y="b"/>
                  </a:cxn>
                  <a:cxn ang="cd2">
                    <a:pos x="l" y="vc"/>
                  </a:cxn>
                </a:cxnLst>
                <a:rect l="f47" t="f50" r="f48" b="f49"/>
                <a:pathLst>
                  <a:path w="4884" h="3971">
                    <a:moveTo>
                      <a:pt x="f5" y="f6"/>
                    </a:moveTo>
                    <a:cubicBezTo>
                      <a:pt x="f7" y="f6"/>
                      <a:pt x="f2" y="f8"/>
                      <a:pt x="f2" y="f9"/>
                    </a:cubicBezTo>
                    <a:cubicBezTo>
                      <a:pt x="f2" y="f10"/>
                      <a:pt x="f11" y="f12"/>
                      <a:pt x="f13" y="f4"/>
                    </a:cubicBezTo>
                    <a:cubicBezTo>
                      <a:pt x="f14" y="f15"/>
                      <a:pt x="f7" y="f16"/>
                      <a:pt x="f17" y="f18"/>
                    </a:cubicBezTo>
                    <a:cubicBezTo>
                      <a:pt x="f19" y="f20"/>
                      <a:pt x="f7" y="f21"/>
                      <a:pt x="f7" y="f22"/>
                    </a:cubicBezTo>
                    <a:cubicBezTo>
                      <a:pt x="f7" y="f23"/>
                      <a:pt x="f24" y="f25"/>
                      <a:pt x="f26" y="f25"/>
                    </a:cubicBezTo>
                    <a:cubicBezTo>
                      <a:pt x="f27" y="f25"/>
                      <a:pt x="f28" y="f23"/>
                      <a:pt x="f28" y="f22"/>
                    </a:cubicBezTo>
                    <a:cubicBezTo>
                      <a:pt x="f28" y="f21"/>
                      <a:pt x="f29" y="f20"/>
                      <a:pt x="f30" y="f18"/>
                    </a:cubicBezTo>
                    <a:cubicBezTo>
                      <a:pt x="f28" y="f31"/>
                      <a:pt x="f32" y="f33"/>
                      <a:pt x="f34" y="f4"/>
                    </a:cubicBezTo>
                    <a:cubicBezTo>
                      <a:pt x="f35" y="f12"/>
                      <a:pt x="f3" y="f10"/>
                      <a:pt x="f3" y="f9"/>
                    </a:cubicBezTo>
                    <a:cubicBezTo>
                      <a:pt x="f3" y="f8"/>
                      <a:pt x="f36"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5" name="Google Shape;10354;p74">
                <a:extLst>
                  <a:ext uri="{FF2B5EF4-FFF2-40B4-BE49-F238E27FC236}">
                    <a16:creationId xmlns:a16="http://schemas.microsoft.com/office/drawing/2014/main" id="{884FB66A-2F68-4E3A-061E-FF8D25B6C777}"/>
                  </a:ext>
                </a:extLst>
              </p:cNvPr>
              <p:cNvSpPr/>
              <p:nvPr/>
            </p:nvSpPr>
            <p:spPr>
              <a:xfrm>
                <a:off x="7186900" y="2891287"/>
                <a:ext cx="75300" cy="80256"/>
              </a:xfrm>
              <a:custGeom>
                <a:avLst/>
                <a:gdLst>
                  <a:gd name="f0" fmla="val w"/>
                  <a:gd name="f1" fmla="val h"/>
                  <a:gd name="f2" fmla="val 0"/>
                  <a:gd name="f3" fmla="val 1419"/>
                  <a:gd name="f4" fmla="val 725"/>
                  <a:gd name="f5" fmla="val 1"/>
                  <a:gd name="f6" fmla="val 316"/>
                  <a:gd name="f7" fmla="val 694"/>
                  <a:gd name="f8" fmla="val 1103"/>
                  <a:gd name="f9" fmla="val 1418"/>
                  <a:gd name="f10" fmla="*/ f0 1 1419"/>
                  <a:gd name="f11" fmla="*/ f1 1 1419"/>
                  <a:gd name="f12" fmla="+- f3 0 f2"/>
                  <a:gd name="f13" fmla="*/ f12 1 1419"/>
                  <a:gd name="f14" fmla="*/ f2 1 f13"/>
                  <a:gd name="f15" fmla="*/ f3 1 f13"/>
                  <a:gd name="f16" fmla="*/ f14 f10 1"/>
                  <a:gd name="f17" fmla="*/ f15 f10 1"/>
                  <a:gd name="f18" fmla="*/ f15 f11 1"/>
                  <a:gd name="f19" fmla="*/ f14 f11 1"/>
                </a:gdLst>
                <a:ahLst/>
                <a:cxnLst>
                  <a:cxn ang="3cd4">
                    <a:pos x="hc" y="t"/>
                  </a:cxn>
                  <a:cxn ang="0">
                    <a:pos x="r" y="vc"/>
                  </a:cxn>
                  <a:cxn ang="cd4">
                    <a:pos x="hc" y="b"/>
                  </a:cxn>
                  <a:cxn ang="cd2">
                    <a:pos x="l" y="vc"/>
                  </a:cxn>
                </a:cxnLst>
                <a:rect l="f16" t="f19" r="f17" b="f18"/>
                <a:pathLst>
                  <a:path w="1419" h="1419">
                    <a:moveTo>
                      <a:pt x="f4" y="f5"/>
                    </a:moveTo>
                    <a:cubicBezTo>
                      <a:pt x="f6" y="f5"/>
                      <a:pt x="f5" y="f6"/>
                      <a:pt x="f5" y="f7"/>
                    </a:cubicBezTo>
                    <a:cubicBezTo>
                      <a:pt x="f5" y="f8"/>
                      <a:pt x="f6" y="f9"/>
                      <a:pt x="f4" y="f9"/>
                    </a:cubicBezTo>
                    <a:cubicBezTo>
                      <a:pt x="f8" y="f9"/>
                      <a:pt x="f9" y="f8"/>
                      <a:pt x="f9" y="f7"/>
                    </a:cubicBezTo>
                    <a:cubicBezTo>
                      <a:pt x="f9" y="f6"/>
                      <a:pt x="f8" y="f5"/>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6" name="Google Shape;10355;p74">
                <a:extLst>
                  <a:ext uri="{FF2B5EF4-FFF2-40B4-BE49-F238E27FC236}">
                    <a16:creationId xmlns:a16="http://schemas.microsoft.com/office/drawing/2014/main" id="{C1CEE959-259C-E581-FF59-8CB481C699D9}"/>
                  </a:ext>
                </a:extLst>
              </p:cNvPr>
              <p:cNvSpPr/>
              <p:nvPr/>
            </p:nvSpPr>
            <p:spPr>
              <a:xfrm>
                <a:off x="6949531" y="2653396"/>
                <a:ext cx="550112" cy="590766"/>
              </a:xfrm>
              <a:custGeom>
                <a:avLst/>
                <a:gdLst>
                  <a:gd name="f0" fmla="val w"/>
                  <a:gd name="f1" fmla="val h"/>
                  <a:gd name="f2" fmla="val 0"/>
                  <a:gd name="f3" fmla="val 10366"/>
                  <a:gd name="f4" fmla="val 10445"/>
                  <a:gd name="f5" fmla="val 5198"/>
                  <a:gd name="f6" fmla="val 2159"/>
                  <a:gd name="f7" fmla="val 6931"/>
                  <a:gd name="f8" fmla="val 8286"/>
                  <a:gd name="f9" fmla="val 3514"/>
                  <a:gd name="f10" fmla="val 5246"/>
                  <a:gd name="f11" fmla="val 6916"/>
                  <a:gd name="f12" fmla="val 8365"/>
                  <a:gd name="f13" fmla="val 3340"/>
                  <a:gd name="f14" fmla="val 2079"/>
                  <a:gd name="f15" fmla="val 6822"/>
                  <a:gd name="f16" fmla="val 3497"/>
                  <a:gd name="f17" fmla="val 5167"/>
                  <a:gd name="f18" fmla="val 1"/>
                  <a:gd name="f19" fmla="val 5088"/>
                  <a:gd name="f20" fmla="val 5009"/>
                  <a:gd name="f21" fmla="val 17"/>
                  <a:gd name="f22" fmla="val 4946"/>
                  <a:gd name="f23" fmla="val 48"/>
                  <a:gd name="f24" fmla="val 4001"/>
                  <a:gd name="f25" fmla="val 836"/>
                  <a:gd name="f26" fmla="val 2773"/>
                  <a:gd name="f27" fmla="val 678"/>
                  <a:gd name="f28" fmla="val 2756"/>
                  <a:gd name="f29" fmla="val 675"/>
                  <a:gd name="f30" fmla="val 2739"/>
                  <a:gd name="f31" fmla="val 673"/>
                  <a:gd name="f32" fmla="val 2723"/>
                  <a:gd name="f33" fmla="val 2583"/>
                  <a:gd name="f34" fmla="val 2454"/>
                  <a:gd name="f35" fmla="val 786"/>
                  <a:gd name="f36" fmla="val 2426"/>
                  <a:gd name="f37" fmla="val 899"/>
                  <a:gd name="f38" fmla="val 1953"/>
                  <a:gd name="f39" fmla="val 2033"/>
                  <a:gd name="f40" fmla="val 819"/>
                  <a:gd name="f41" fmla="val 2505"/>
                  <a:gd name="f42" fmla="val 662"/>
                  <a:gd name="f43" fmla="val 2568"/>
                  <a:gd name="f44" fmla="val 567"/>
                  <a:gd name="f45" fmla="val 2694"/>
                  <a:gd name="f46" fmla="val 630"/>
                  <a:gd name="f47" fmla="val 2852"/>
                  <a:gd name="f48" fmla="val 788"/>
                  <a:gd name="f49" fmla="val 4081"/>
                  <a:gd name="f50" fmla="val 32"/>
                  <a:gd name="f51" fmla="val 5026"/>
                  <a:gd name="f52" fmla="val 5183"/>
                  <a:gd name="f53" fmla="val 5341"/>
                  <a:gd name="f54" fmla="val 63"/>
                  <a:gd name="f55" fmla="val 5467"/>
                  <a:gd name="f56" fmla="val 6381"/>
                  <a:gd name="f57" fmla="val 7609"/>
                  <a:gd name="f58" fmla="val 7767"/>
                  <a:gd name="f59" fmla="val 725"/>
                  <a:gd name="f60" fmla="val 7924"/>
                  <a:gd name="f61" fmla="val 851"/>
                  <a:gd name="f62" fmla="val 7956"/>
                  <a:gd name="f63" fmla="val 1985"/>
                  <a:gd name="f64" fmla="val 8428"/>
                  <a:gd name="f65" fmla="val 2457"/>
                  <a:gd name="f66" fmla="val 9594"/>
                  <a:gd name="f67" fmla="val 2536"/>
                  <a:gd name="f68" fmla="val 9725"/>
                  <a:gd name="f69" fmla="val 2637"/>
                  <a:gd name="f70" fmla="val 9791"/>
                  <a:gd name="f71" fmla="val 2741"/>
                  <a:gd name="f72" fmla="val 2762"/>
                  <a:gd name="f73" fmla="val 2783"/>
                  <a:gd name="f74" fmla="val 9788"/>
                  <a:gd name="f75" fmla="val 2804"/>
                  <a:gd name="f76" fmla="val 9783"/>
                  <a:gd name="f77" fmla="val 4033"/>
                  <a:gd name="f78" fmla="val 9626"/>
                  <a:gd name="f79" fmla="val 4978"/>
                  <a:gd name="f80" fmla="val 10382"/>
                  <a:gd name="f81" fmla="val 5072"/>
                  <a:gd name="f82" fmla="val 10413"/>
                  <a:gd name="f83" fmla="val 5104"/>
                  <a:gd name="f84" fmla="val 5261"/>
                  <a:gd name="f85" fmla="val 5324"/>
                  <a:gd name="f86" fmla="val 5387"/>
                  <a:gd name="f87" fmla="val 6333"/>
                  <a:gd name="f88" fmla="val 7530"/>
                  <a:gd name="f89" fmla="val 7687"/>
                  <a:gd name="f90" fmla="val 7876"/>
                  <a:gd name="f91" fmla="val 9689"/>
                  <a:gd name="f92" fmla="val 7908"/>
                  <a:gd name="f93" fmla="val 8380"/>
                  <a:gd name="f94" fmla="val 9515"/>
                  <a:gd name="f95" fmla="val 9672"/>
                  <a:gd name="f96" fmla="val 7893"/>
                  <a:gd name="f97" fmla="val 9735"/>
                  <a:gd name="f98" fmla="val 9704"/>
                  <a:gd name="f99" fmla="val 9546"/>
                  <a:gd name="f100" fmla="val 10302"/>
                  <a:gd name="f101" fmla="val 10365"/>
                  <a:gd name="f102" fmla="val 5120"/>
                  <a:gd name="f103" fmla="val 9641"/>
                  <a:gd name="f104" fmla="val 2537"/>
                  <a:gd name="f105" fmla="val 7826"/>
                  <a:gd name="f106" fmla="val 762"/>
                  <a:gd name="f107" fmla="val 7719"/>
                  <a:gd name="f108" fmla="val 672"/>
                  <a:gd name="f109" fmla="val 7589"/>
                  <a:gd name="f110" fmla="val 7570"/>
                  <a:gd name="f111" fmla="val 7550"/>
                  <a:gd name="f112" fmla="val 674"/>
                  <a:gd name="f113" fmla="*/ f0 1 10366"/>
                  <a:gd name="f114" fmla="*/ f1 1 10445"/>
                  <a:gd name="f115" fmla="+- f4 0 f2"/>
                  <a:gd name="f116" fmla="+- f3 0 f2"/>
                  <a:gd name="f117" fmla="*/ f116 1 10366"/>
                  <a:gd name="f118" fmla="*/ f115 1 10445"/>
                  <a:gd name="f119" fmla="*/ f2 1 f117"/>
                  <a:gd name="f120" fmla="*/ f3 1 f117"/>
                  <a:gd name="f121" fmla="*/ f2 1 f118"/>
                  <a:gd name="f122" fmla="*/ f4 1 f118"/>
                  <a:gd name="f123" fmla="*/ f119 f113 1"/>
                  <a:gd name="f124" fmla="*/ f120 f113 1"/>
                  <a:gd name="f125" fmla="*/ f122 f114 1"/>
                  <a:gd name="f126" fmla="*/ f121 f114 1"/>
                </a:gdLst>
                <a:ahLst/>
                <a:cxnLst>
                  <a:cxn ang="3cd4">
                    <a:pos x="hc" y="t"/>
                  </a:cxn>
                  <a:cxn ang="0">
                    <a:pos x="r" y="vc"/>
                  </a:cxn>
                  <a:cxn ang="cd4">
                    <a:pos x="hc" y="b"/>
                  </a:cxn>
                  <a:cxn ang="cd2">
                    <a:pos x="l" y="vc"/>
                  </a:cxn>
                </a:cxnLst>
                <a:rect l="f123" t="f126" r="f124" b="f125"/>
                <a:pathLst>
                  <a:path w="10366" h="10445">
                    <a:moveTo>
                      <a:pt x="f5" y="f6"/>
                    </a:moveTo>
                    <a:cubicBezTo>
                      <a:pt x="f7" y="f6"/>
                      <a:pt x="f8" y="f9"/>
                      <a:pt x="f8" y="f10"/>
                    </a:cubicBezTo>
                    <a:cubicBezTo>
                      <a:pt x="f8" y="f11"/>
                      <a:pt x="f7" y="f12"/>
                      <a:pt x="f5" y="f12"/>
                    </a:cubicBezTo>
                    <a:cubicBezTo>
                      <a:pt x="f13" y="f12"/>
                      <a:pt x="f14" y="f15"/>
                      <a:pt x="f14" y="f10"/>
                    </a:cubicBezTo>
                    <a:cubicBezTo>
                      <a:pt x="f14" y="f9"/>
                      <a:pt x="f16" y="f6"/>
                      <a:pt x="f5" y="f6"/>
                    </a:cubicBezTo>
                    <a:close/>
                    <a:moveTo>
                      <a:pt x="f17" y="f18"/>
                    </a:moveTo>
                    <a:cubicBezTo>
                      <a:pt x="f19" y="f18"/>
                      <a:pt x="f20" y="f21"/>
                      <a:pt x="f22" y="f23"/>
                    </a:cubicBezTo>
                    <a:lnTo>
                      <a:pt x="f24" y="f25"/>
                    </a:lnTo>
                    <a:lnTo>
                      <a:pt x="f26" y="f27"/>
                    </a:lnTo>
                    <a:cubicBezTo>
                      <a:pt x="f28" y="f29"/>
                      <a:pt x="f30" y="f31"/>
                      <a:pt x="f32" y="f31"/>
                    </a:cubicBezTo>
                    <a:cubicBezTo>
                      <a:pt x="f33" y="f31"/>
                      <a:pt x="f34" y="f35"/>
                      <a:pt x="f36" y="f37"/>
                    </a:cubicBezTo>
                    <a:lnTo>
                      <a:pt x="f38" y="f39"/>
                    </a:lnTo>
                    <a:lnTo>
                      <a:pt x="f40" y="f41"/>
                    </a:lnTo>
                    <a:cubicBezTo>
                      <a:pt x="f42" y="f43"/>
                      <a:pt x="f44" y="f45"/>
                      <a:pt x="f46" y="f47"/>
                    </a:cubicBezTo>
                    <a:lnTo>
                      <a:pt x="f48" y="f49"/>
                    </a:lnTo>
                    <a:lnTo>
                      <a:pt x="f50" y="f51"/>
                    </a:lnTo>
                    <a:cubicBezTo>
                      <a:pt x="f2" y="f52"/>
                      <a:pt x="f2" y="f53"/>
                      <a:pt x="f54" y="f55"/>
                    </a:cubicBezTo>
                    <a:lnTo>
                      <a:pt x="f40" y="f56"/>
                    </a:lnTo>
                    <a:lnTo>
                      <a:pt x="f42" y="f57"/>
                    </a:lnTo>
                    <a:cubicBezTo>
                      <a:pt x="f46" y="f58"/>
                      <a:pt x="f59" y="f60"/>
                      <a:pt x="f61" y="f62"/>
                    </a:cubicBezTo>
                    <a:lnTo>
                      <a:pt x="f63" y="f64"/>
                    </a:lnTo>
                    <a:lnTo>
                      <a:pt x="f65" y="f66"/>
                    </a:lnTo>
                    <a:cubicBezTo>
                      <a:pt x="f67" y="f68"/>
                      <a:pt x="f69" y="f70"/>
                      <a:pt x="f71" y="f70"/>
                    </a:cubicBezTo>
                    <a:cubicBezTo>
                      <a:pt x="f72" y="f70"/>
                      <a:pt x="f73" y="f74"/>
                      <a:pt x="f75" y="f76"/>
                    </a:cubicBezTo>
                    <a:lnTo>
                      <a:pt x="f77" y="f78"/>
                    </a:lnTo>
                    <a:lnTo>
                      <a:pt x="f79" y="f80"/>
                    </a:lnTo>
                    <a:cubicBezTo>
                      <a:pt x="f81" y="f82"/>
                      <a:pt x="f83" y="f4"/>
                      <a:pt x="f17" y="f4"/>
                    </a:cubicBezTo>
                    <a:cubicBezTo>
                      <a:pt x="f84" y="f4"/>
                      <a:pt x="f85" y="f82"/>
                      <a:pt x="f86" y="f80"/>
                    </a:cubicBezTo>
                    <a:lnTo>
                      <a:pt x="f87" y="f78"/>
                    </a:lnTo>
                    <a:lnTo>
                      <a:pt x="f88" y="f76"/>
                    </a:lnTo>
                    <a:cubicBezTo>
                      <a:pt x="f89" y="f76"/>
                      <a:pt x="f90" y="f91"/>
                      <a:pt x="f92" y="f66"/>
                    </a:cubicBezTo>
                    <a:lnTo>
                      <a:pt x="f93" y="f64"/>
                    </a:lnTo>
                    <a:lnTo>
                      <a:pt x="f94" y="f62"/>
                    </a:lnTo>
                    <a:cubicBezTo>
                      <a:pt x="f95" y="f96"/>
                      <a:pt x="f97" y="f58"/>
                      <a:pt x="f98" y="f57"/>
                    </a:cubicBezTo>
                    <a:lnTo>
                      <a:pt x="f99" y="f56"/>
                    </a:lnTo>
                    <a:lnTo>
                      <a:pt x="f100" y="f55"/>
                    </a:lnTo>
                    <a:cubicBezTo>
                      <a:pt x="f101" y="f53"/>
                      <a:pt x="f101" y="f102"/>
                      <a:pt x="f100" y="f51"/>
                    </a:cubicBezTo>
                    <a:lnTo>
                      <a:pt x="f99" y="f49"/>
                    </a:lnTo>
                    <a:lnTo>
                      <a:pt x="f98" y="f47"/>
                    </a:lnTo>
                    <a:cubicBezTo>
                      <a:pt x="f97" y="f45"/>
                      <a:pt x="f103" y="f104"/>
                      <a:pt x="f94" y="f41"/>
                    </a:cubicBezTo>
                    <a:lnTo>
                      <a:pt x="f93" y="f39"/>
                    </a:lnTo>
                    <a:lnTo>
                      <a:pt x="f92" y="f37"/>
                    </a:lnTo>
                    <a:cubicBezTo>
                      <a:pt x="f105" y="f106"/>
                      <a:pt x="f107" y="f108"/>
                      <a:pt x="f109" y="f108"/>
                    </a:cubicBezTo>
                    <a:cubicBezTo>
                      <a:pt x="f110" y="f108"/>
                      <a:pt x="f111" y="f112"/>
                      <a:pt x="f88" y="f27"/>
                    </a:cubicBezTo>
                    <a:lnTo>
                      <a:pt x="f87" y="f25"/>
                    </a:lnTo>
                    <a:lnTo>
                      <a:pt x="f86" y="f23"/>
                    </a:lnTo>
                    <a:cubicBezTo>
                      <a:pt x="f85" y="f21"/>
                      <a:pt x="f10" y="f18"/>
                      <a:pt x="f17" y="f18"/>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7" name="Google Shape;10356;p74">
                <a:extLst>
                  <a:ext uri="{FF2B5EF4-FFF2-40B4-BE49-F238E27FC236}">
                    <a16:creationId xmlns:a16="http://schemas.microsoft.com/office/drawing/2014/main" id="{3DC8A029-275D-9FC3-3E51-8759A04B2A40}"/>
                  </a:ext>
                </a:extLst>
              </p:cNvPr>
              <p:cNvSpPr/>
              <p:nvPr/>
            </p:nvSpPr>
            <p:spPr>
              <a:xfrm>
                <a:off x="7153470" y="3008933"/>
                <a:ext cx="142170" cy="78446"/>
              </a:xfrm>
              <a:custGeom>
                <a:avLst/>
                <a:gdLst>
                  <a:gd name="f0" fmla="val w"/>
                  <a:gd name="f1" fmla="val h"/>
                  <a:gd name="f2" fmla="val 0"/>
                  <a:gd name="f3" fmla="val 2679"/>
                  <a:gd name="f4" fmla="val 1387"/>
                  <a:gd name="f5" fmla="val 1355"/>
                  <a:gd name="f6" fmla="val 725"/>
                  <a:gd name="f7" fmla="val 190"/>
                  <a:gd name="f8" fmla="val 441"/>
                  <a:gd name="f9" fmla="val 1"/>
                  <a:gd name="f10" fmla="val 977"/>
                  <a:gd name="f11" fmla="val 410"/>
                  <a:gd name="f12" fmla="val 1229"/>
                  <a:gd name="f13" fmla="val 820"/>
                  <a:gd name="f14" fmla="val 1386"/>
                  <a:gd name="f15" fmla="val 1859"/>
                  <a:gd name="f16" fmla="val 2301"/>
                  <a:gd name="f17" fmla="val 2521"/>
                  <a:gd name="f18" fmla="val 1985"/>
                  <a:gd name="f19" fmla="*/ f0 1 2679"/>
                  <a:gd name="f20" fmla="*/ f1 1 1387"/>
                  <a:gd name="f21" fmla="+- f4 0 f2"/>
                  <a:gd name="f22" fmla="+- f3 0 f2"/>
                  <a:gd name="f23" fmla="*/ f22 1 2679"/>
                  <a:gd name="f24" fmla="*/ f21 1 1387"/>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2679" h="1387">
                    <a:moveTo>
                      <a:pt x="f5" y="f2"/>
                    </a:moveTo>
                    <a:cubicBezTo>
                      <a:pt x="f6" y="f2"/>
                      <a:pt x="f7" y="f8"/>
                      <a:pt x="f9" y="f10"/>
                    </a:cubicBezTo>
                    <a:cubicBezTo>
                      <a:pt x="f11" y="f12"/>
                      <a:pt x="f13" y="f14"/>
                      <a:pt x="f5" y="f14"/>
                    </a:cubicBezTo>
                    <a:cubicBezTo>
                      <a:pt x="f15" y="f14"/>
                      <a:pt x="f16" y="f12"/>
                      <a:pt x="f3" y="f10"/>
                    </a:cubicBezTo>
                    <a:cubicBezTo>
                      <a:pt x="f17" y="f11"/>
                      <a:pt x="f1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8" name="Google Shape;10357;p74">
                <a:extLst>
                  <a:ext uri="{FF2B5EF4-FFF2-40B4-BE49-F238E27FC236}">
                    <a16:creationId xmlns:a16="http://schemas.microsoft.com/office/drawing/2014/main" id="{1F09F188-3BC9-9665-5261-B2E81E2498C3}"/>
                  </a:ext>
                </a:extLst>
              </p:cNvPr>
              <p:cNvSpPr/>
              <p:nvPr/>
            </p:nvSpPr>
            <p:spPr>
              <a:xfrm>
                <a:off x="7337401" y="3124705"/>
                <a:ext cx="202347" cy="196769"/>
              </a:xfrm>
              <a:custGeom>
                <a:avLst/>
                <a:gdLst>
                  <a:gd name="f0" fmla="val w"/>
                  <a:gd name="f1" fmla="val h"/>
                  <a:gd name="f2" fmla="val 0"/>
                  <a:gd name="f3" fmla="val 3813"/>
                  <a:gd name="f4" fmla="val 3479"/>
                  <a:gd name="f5" fmla="val 2867"/>
                  <a:gd name="f6" fmla="val 1"/>
                  <a:gd name="f7" fmla="val 2741"/>
                  <a:gd name="f8" fmla="val 127"/>
                  <a:gd name="f9" fmla="val 2647"/>
                  <a:gd name="f10" fmla="val 221"/>
                  <a:gd name="f11" fmla="val 2489"/>
                  <a:gd name="f12" fmla="val 284"/>
                  <a:gd name="f13" fmla="val 1607"/>
                  <a:gd name="f14" fmla="val 631"/>
                  <a:gd name="f15" fmla="val 1260"/>
                  <a:gd name="f16" fmla="val 1482"/>
                  <a:gd name="f17" fmla="val 1103"/>
                  <a:gd name="f18" fmla="val 1891"/>
                  <a:gd name="f19" fmla="val 693"/>
                  <a:gd name="f20" fmla="val 2112"/>
                  <a:gd name="f21" fmla="val 158"/>
                  <a:gd name="f22" fmla="val 2080"/>
                  <a:gd name="f23" fmla="val 1166"/>
                  <a:gd name="f24" fmla="val 3372"/>
                  <a:gd name="f25" fmla="val 1237"/>
                  <a:gd name="f26" fmla="val 3443"/>
                  <a:gd name="f27" fmla="val 1343"/>
                  <a:gd name="f28" fmla="val 3478"/>
                  <a:gd name="f29" fmla="val 1445"/>
                  <a:gd name="f30" fmla="val 1479"/>
                  <a:gd name="f31" fmla="val 1512"/>
                  <a:gd name="f32" fmla="val 3474"/>
                  <a:gd name="f33" fmla="val 1544"/>
                  <a:gd name="f34" fmla="val 3466"/>
                  <a:gd name="f35" fmla="val 1638"/>
                  <a:gd name="f36" fmla="val 3403"/>
                  <a:gd name="f37" fmla="val 1764"/>
                  <a:gd name="f38" fmla="val 3340"/>
                  <a:gd name="f39" fmla="val 3183"/>
                  <a:gd name="f40" fmla="val 1639"/>
                  <a:gd name="f41" fmla="val 3497"/>
                  <a:gd name="f42" fmla="val 1324"/>
                  <a:gd name="f43" fmla="val 3532"/>
                  <a:gd name="f44" fmla="val 1338"/>
                  <a:gd name="f45" fmla="val 3563"/>
                  <a:gd name="f46" fmla="val 1344"/>
                  <a:gd name="f47" fmla="val 3592"/>
                  <a:gd name="f48" fmla="val 3693"/>
                  <a:gd name="f49" fmla="val 3756"/>
                  <a:gd name="f50" fmla="val 1265"/>
                  <a:gd name="f51" fmla="val 3781"/>
                  <a:gd name="f52" fmla="val 1167"/>
                  <a:gd name="f53" fmla="val 3812"/>
                  <a:gd name="f54" fmla="val 1072"/>
                  <a:gd name="f55" fmla="val 946"/>
                  <a:gd name="f56" fmla="val 3686"/>
                  <a:gd name="f57" fmla="val 820"/>
                  <a:gd name="f58" fmla="*/ f0 1 3813"/>
                  <a:gd name="f59" fmla="*/ f1 1 3479"/>
                  <a:gd name="f60" fmla="+- f4 0 f2"/>
                  <a:gd name="f61" fmla="+- f3 0 f2"/>
                  <a:gd name="f62" fmla="*/ f61 1 3813"/>
                  <a:gd name="f63" fmla="*/ f60 1 3479"/>
                  <a:gd name="f64" fmla="*/ f2 1 f62"/>
                  <a:gd name="f65" fmla="*/ f3 1 f62"/>
                  <a:gd name="f66" fmla="*/ f2 1 f63"/>
                  <a:gd name="f67" fmla="*/ f4 1 f63"/>
                  <a:gd name="f68" fmla="*/ f64 f58 1"/>
                  <a:gd name="f69" fmla="*/ f65 f58 1"/>
                  <a:gd name="f70" fmla="*/ f67 f59 1"/>
                  <a:gd name="f71" fmla="*/ f66 f59 1"/>
                </a:gdLst>
                <a:ahLst/>
                <a:cxnLst>
                  <a:cxn ang="3cd4">
                    <a:pos x="hc" y="t"/>
                  </a:cxn>
                  <a:cxn ang="0">
                    <a:pos x="r" y="vc"/>
                  </a:cxn>
                  <a:cxn ang="cd4">
                    <a:pos x="hc" y="b"/>
                  </a:cxn>
                  <a:cxn ang="cd2">
                    <a:pos x="l" y="vc"/>
                  </a:cxn>
                </a:cxnLst>
                <a:rect l="f68" t="f71" r="f69" b="f70"/>
                <a:pathLst>
                  <a:path w="3813" h="3479">
                    <a:moveTo>
                      <a:pt x="f5" y="f6"/>
                    </a:moveTo>
                    <a:cubicBezTo>
                      <a:pt x="f7" y="f8"/>
                      <a:pt x="f9" y="f10"/>
                      <a:pt x="f11" y="f12"/>
                    </a:cubicBezTo>
                    <a:lnTo>
                      <a:pt x="f13" y="f14"/>
                    </a:lnTo>
                    <a:lnTo>
                      <a:pt x="f15" y="f16"/>
                    </a:lnTo>
                    <a:cubicBezTo>
                      <a:pt x="f17" y="f18"/>
                      <a:pt x="f19" y="f20"/>
                      <a:pt x="f12" y="f20"/>
                    </a:cubicBezTo>
                    <a:lnTo>
                      <a:pt x="f21" y="f20"/>
                    </a:lnTo>
                    <a:lnTo>
                      <a:pt x="f2" y="f22"/>
                    </a:lnTo>
                    <a:lnTo>
                      <a:pt x="f23" y="f24"/>
                    </a:lnTo>
                    <a:cubicBezTo>
                      <a:pt x="f25" y="f26"/>
                      <a:pt x="f27" y="f28"/>
                      <a:pt x="f29" y="f28"/>
                    </a:cubicBezTo>
                    <a:cubicBezTo>
                      <a:pt x="f30" y="f28"/>
                      <a:pt x="f31" y="f32"/>
                      <a:pt x="f33" y="f34"/>
                    </a:cubicBezTo>
                    <a:cubicBezTo>
                      <a:pt x="f35" y="f36"/>
                      <a:pt x="f37" y="f38"/>
                      <a:pt x="f37" y="f39"/>
                    </a:cubicBezTo>
                    <a:lnTo>
                      <a:pt x="f22" y="f40"/>
                    </a:lnTo>
                    <a:lnTo>
                      <a:pt x="f41" y="f42"/>
                    </a:lnTo>
                    <a:cubicBezTo>
                      <a:pt x="f43" y="f44"/>
                      <a:pt x="f45" y="f46"/>
                      <a:pt x="f47" y="f46"/>
                    </a:cubicBezTo>
                    <a:cubicBezTo>
                      <a:pt x="f48" y="f46"/>
                      <a:pt x="f49" y="f50"/>
                      <a:pt x="f51" y="f52"/>
                    </a:cubicBezTo>
                    <a:cubicBezTo>
                      <a:pt x="f53" y="f54"/>
                      <a:pt x="f51" y="f55"/>
                      <a:pt x="f56" y="f57"/>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79" name="Google Shape;10358;p74">
                <a:extLst>
                  <a:ext uri="{FF2B5EF4-FFF2-40B4-BE49-F238E27FC236}">
                    <a16:creationId xmlns:a16="http://schemas.microsoft.com/office/drawing/2014/main" id="{7CDC1492-1D49-A34C-507E-ABABEF02CAE4}"/>
                  </a:ext>
                </a:extLst>
              </p:cNvPr>
              <p:cNvSpPr/>
              <p:nvPr/>
            </p:nvSpPr>
            <p:spPr>
              <a:xfrm>
                <a:off x="6911053" y="3128272"/>
                <a:ext cx="202347" cy="197565"/>
              </a:xfrm>
              <a:custGeom>
                <a:avLst/>
                <a:gdLst>
                  <a:gd name="f0" fmla="val w"/>
                  <a:gd name="f1" fmla="val h"/>
                  <a:gd name="f2" fmla="val 0"/>
                  <a:gd name="f3" fmla="val 3813"/>
                  <a:gd name="f4" fmla="val 3493"/>
                  <a:gd name="f5" fmla="val 946"/>
                  <a:gd name="f6" fmla="val 1"/>
                  <a:gd name="f7" fmla="val 126"/>
                  <a:gd name="f8" fmla="val 851"/>
                  <a:gd name="f9" fmla="val 1009"/>
                  <a:gd name="f10" fmla="val 32"/>
                  <a:gd name="f11" fmla="val 1104"/>
                  <a:gd name="f12" fmla="val 95"/>
                  <a:gd name="f13" fmla="val 1230"/>
                  <a:gd name="f14" fmla="val 158"/>
                  <a:gd name="f15" fmla="val 1324"/>
                  <a:gd name="f16" fmla="val 315"/>
                  <a:gd name="f17" fmla="val 1356"/>
                  <a:gd name="f18" fmla="val 1733"/>
                  <a:gd name="f19" fmla="val 1671"/>
                  <a:gd name="f20" fmla="val 2048"/>
                  <a:gd name="f21" fmla="val 3214"/>
                  <a:gd name="f22" fmla="val 2080"/>
                  <a:gd name="f23" fmla="val 3309"/>
                  <a:gd name="f24" fmla="val 2174"/>
                  <a:gd name="f25" fmla="val 3435"/>
                  <a:gd name="f26" fmla="val 2300"/>
                  <a:gd name="f27" fmla="val 3466"/>
                  <a:gd name="f28" fmla="val 2328"/>
                  <a:gd name="f29" fmla="val 3485"/>
                  <a:gd name="f30" fmla="val 2361"/>
                  <a:gd name="f31" fmla="val 3492"/>
                  <a:gd name="f32" fmla="val 2396"/>
                  <a:gd name="f33" fmla="val 2482"/>
                  <a:gd name="f34" fmla="val 2580"/>
                  <a:gd name="f35" fmla="val 3448"/>
                  <a:gd name="f36" fmla="val 2647"/>
                  <a:gd name="f37" fmla="val 3403"/>
                  <a:gd name="f38" fmla="val 2112"/>
                  <a:gd name="f39" fmla="val 3624"/>
                  <a:gd name="f40" fmla="val 2143"/>
                  <a:gd name="f41" fmla="val 3561"/>
                  <a:gd name="f42" fmla="val 3119"/>
                  <a:gd name="f43" fmla="val 2773"/>
                  <a:gd name="f44" fmla="val 1891"/>
                  <a:gd name="f45" fmla="val 2552"/>
                  <a:gd name="f46" fmla="val 1513"/>
                  <a:gd name="f47" fmla="val 2206"/>
                  <a:gd name="f48" fmla="val 631"/>
                  <a:gd name="f49" fmla="val 1355"/>
                  <a:gd name="f50" fmla="val 284"/>
                  <a:gd name="f51" fmla="val 1198"/>
                  <a:gd name="f52" fmla="val 221"/>
                  <a:gd name="f53" fmla="val 1072"/>
                  <a:gd name="f54" fmla="val 127"/>
                  <a:gd name="f55" fmla="*/ f0 1 3813"/>
                  <a:gd name="f56" fmla="*/ f1 1 3493"/>
                  <a:gd name="f57" fmla="+- f4 0 f2"/>
                  <a:gd name="f58" fmla="+- f3 0 f2"/>
                  <a:gd name="f59" fmla="*/ f58 1 3813"/>
                  <a:gd name="f60" fmla="*/ f57 1 3493"/>
                  <a:gd name="f61" fmla="*/ f2 1 f59"/>
                  <a:gd name="f62" fmla="*/ f3 1 f59"/>
                  <a:gd name="f63" fmla="*/ f2 1 f60"/>
                  <a:gd name="f64" fmla="*/ f4 1 f60"/>
                  <a:gd name="f65" fmla="*/ f61 f55 1"/>
                  <a:gd name="f66" fmla="*/ f62 f55 1"/>
                  <a:gd name="f67" fmla="*/ f64 f56 1"/>
                  <a:gd name="f68" fmla="*/ f63 f56 1"/>
                </a:gdLst>
                <a:ahLst/>
                <a:cxnLst>
                  <a:cxn ang="3cd4">
                    <a:pos x="hc" y="t"/>
                  </a:cxn>
                  <a:cxn ang="0">
                    <a:pos x="r" y="vc"/>
                  </a:cxn>
                  <a:cxn ang="cd4">
                    <a:pos x="hc" y="b"/>
                  </a:cxn>
                  <a:cxn ang="cd2">
                    <a:pos x="l" y="vc"/>
                  </a:cxn>
                </a:cxnLst>
                <a:rect l="f65" t="f68" r="f66" b="f67"/>
                <a:pathLst>
                  <a:path w="3813" h="3493">
                    <a:moveTo>
                      <a:pt x="f5" y="f6"/>
                    </a:moveTo>
                    <a:lnTo>
                      <a:pt x="f7" y="f8"/>
                    </a:lnTo>
                    <a:cubicBezTo>
                      <a:pt x="f2" y="f8"/>
                      <a:pt x="f2" y="f9"/>
                      <a:pt x="f10" y="f11"/>
                    </a:cubicBezTo>
                    <a:cubicBezTo>
                      <a:pt x="f12" y="f13"/>
                      <a:pt x="f14" y="f15"/>
                      <a:pt x="f16" y="f17"/>
                    </a:cubicBezTo>
                    <a:lnTo>
                      <a:pt x="f18" y="f19"/>
                    </a:lnTo>
                    <a:lnTo>
                      <a:pt x="f20" y="f21"/>
                    </a:lnTo>
                    <a:cubicBezTo>
                      <a:pt x="f22" y="f23"/>
                      <a:pt x="f24" y="f25"/>
                      <a:pt x="f26" y="f27"/>
                    </a:cubicBezTo>
                    <a:cubicBezTo>
                      <a:pt x="f28" y="f29"/>
                      <a:pt x="f30" y="f31"/>
                      <a:pt x="f32" y="f31"/>
                    </a:cubicBezTo>
                    <a:cubicBezTo>
                      <a:pt x="f33" y="f31"/>
                      <a:pt x="f34" y="f35"/>
                      <a:pt x="f36" y="f37"/>
                    </a:cubicBezTo>
                    <a:lnTo>
                      <a:pt x="f3" y="f38"/>
                    </a:lnTo>
                    <a:lnTo>
                      <a:pt x="f3" y="f38"/>
                    </a:lnTo>
                    <a:lnTo>
                      <a:pt x="f39" y="f40"/>
                    </a:lnTo>
                    <a:lnTo>
                      <a:pt x="f41" y="f40"/>
                    </a:lnTo>
                    <a:cubicBezTo>
                      <a:pt x="f42" y="f40"/>
                      <a:pt x="f43" y="f44"/>
                      <a:pt x="f45" y="f46"/>
                    </a:cubicBezTo>
                    <a:lnTo>
                      <a:pt x="f47" y="f48"/>
                    </a:lnTo>
                    <a:lnTo>
                      <a:pt x="f49" y="f50"/>
                    </a:lnTo>
                    <a:cubicBezTo>
                      <a:pt x="f51" y="f52"/>
                      <a:pt x="f53" y="f54"/>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80" name="Google Shape;10390;p74">
              <a:extLst>
                <a:ext uri="{FF2B5EF4-FFF2-40B4-BE49-F238E27FC236}">
                  <a16:creationId xmlns:a16="http://schemas.microsoft.com/office/drawing/2014/main" id="{19E63EDE-0B09-EE1C-12A6-B30922C01C73}"/>
                </a:ext>
              </a:extLst>
            </p:cNvPr>
            <p:cNvGrpSpPr/>
            <p:nvPr/>
          </p:nvGrpSpPr>
          <p:grpSpPr>
            <a:xfrm>
              <a:off x="4171831" y="2668932"/>
              <a:ext cx="628695" cy="670063"/>
              <a:chOff x="4171831" y="2668932"/>
              <a:chExt cx="628695" cy="670063"/>
            </a:xfrm>
          </p:grpSpPr>
          <p:sp>
            <p:nvSpPr>
              <p:cNvPr id="181" name="Google Shape;10391;p74">
                <a:extLst>
                  <a:ext uri="{FF2B5EF4-FFF2-40B4-BE49-F238E27FC236}">
                    <a16:creationId xmlns:a16="http://schemas.microsoft.com/office/drawing/2014/main" id="{9C80881C-0D6E-3B8B-04C9-A1F093C32844}"/>
                  </a:ext>
                </a:extLst>
              </p:cNvPr>
              <p:cNvSpPr/>
              <p:nvPr/>
            </p:nvSpPr>
            <p:spPr>
              <a:xfrm>
                <a:off x="4410901" y="2923729"/>
                <a:ext cx="147209" cy="155091"/>
              </a:xfrm>
              <a:custGeom>
                <a:avLst/>
                <a:gdLst>
                  <a:gd name="f0" fmla="val w"/>
                  <a:gd name="f1" fmla="val h"/>
                  <a:gd name="f2" fmla="val 0"/>
                  <a:gd name="f3" fmla="val 2774"/>
                  <a:gd name="f4" fmla="val 2742"/>
                  <a:gd name="f5" fmla="val 1387"/>
                  <a:gd name="f6" fmla="val 1"/>
                  <a:gd name="f7" fmla="val 631"/>
                  <a:gd name="f8" fmla="val 1355"/>
                  <a:gd name="f9" fmla="val 2112"/>
                  <a:gd name="f10" fmla="val 2143"/>
                  <a:gd name="f11" fmla="val 2773"/>
                  <a:gd name="f12" fmla="*/ f0 1 2774"/>
                  <a:gd name="f13" fmla="*/ f1 1 2742"/>
                  <a:gd name="f14" fmla="+- f4 0 f2"/>
                  <a:gd name="f15" fmla="+- f3 0 f2"/>
                  <a:gd name="f16" fmla="*/ f15 1 2774"/>
                  <a:gd name="f17" fmla="*/ f14 1 2742"/>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774" h="2742">
                    <a:moveTo>
                      <a:pt x="f5" y="f6"/>
                    </a:moveTo>
                    <a:cubicBezTo>
                      <a:pt x="f7" y="f6"/>
                      <a:pt x="f6" y="f7"/>
                      <a:pt x="f6" y="f8"/>
                    </a:cubicBezTo>
                    <a:cubicBezTo>
                      <a:pt x="f6" y="f9"/>
                      <a:pt x="f7" y="f4"/>
                      <a:pt x="f5" y="f4"/>
                    </a:cubicBezTo>
                    <a:cubicBezTo>
                      <a:pt x="f10" y="f4"/>
                      <a:pt x="f11" y="f9"/>
                      <a:pt x="f11" y="f8"/>
                    </a:cubicBezTo>
                    <a:cubicBezTo>
                      <a:pt x="f11" y="f7"/>
                      <a:pt x="f1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2" name="Google Shape;10392;p74">
                <a:extLst>
                  <a:ext uri="{FF2B5EF4-FFF2-40B4-BE49-F238E27FC236}">
                    <a16:creationId xmlns:a16="http://schemas.microsoft.com/office/drawing/2014/main" id="{5E088E34-3061-14D6-8118-4ED108486932}"/>
                  </a:ext>
                </a:extLst>
              </p:cNvPr>
              <p:cNvSpPr/>
              <p:nvPr/>
            </p:nvSpPr>
            <p:spPr>
              <a:xfrm>
                <a:off x="4243739" y="2668932"/>
                <a:ext cx="183931" cy="196093"/>
              </a:xfrm>
              <a:custGeom>
                <a:avLst/>
                <a:gdLst>
                  <a:gd name="f0" fmla="val w"/>
                  <a:gd name="f1" fmla="val h"/>
                  <a:gd name="f2" fmla="val 0"/>
                  <a:gd name="f3" fmla="val 3466"/>
                  <a:gd name="f4" fmla="val 3467"/>
                  <a:gd name="f5" fmla="val 1733"/>
                  <a:gd name="f6" fmla="val 1"/>
                  <a:gd name="f7" fmla="val 788"/>
                  <a:gd name="f8" fmla="val 2678"/>
                  <a:gd name="f9" fmla="val 2741"/>
                  <a:gd name="f10" fmla="*/ f0 1 3466"/>
                  <a:gd name="f11" fmla="*/ f1 1 3467"/>
                  <a:gd name="f12" fmla="+- f4 0 f2"/>
                  <a:gd name="f13" fmla="+- f3 0 f2"/>
                  <a:gd name="f14" fmla="*/ f13 1 3466"/>
                  <a:gd name="f15" fmla="*/ f12 1 3467"/>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3466" h="3467">
                    <a:moveTo>
                      <a:pt x="f5" y="f6"/>
                    </a:moveTo>
                    <a:cubicBezTo>
                      <a:pt x="f7" y="f6"/>
                      <a:pt x="f2" y="f7"/>
                      <a:pt x="f2" y="f5"/>
                    </a:cubicBezTo>
                    <a:cubicBezTo>
                      <a:pt x="f2" y="f8"/>
                      <a:pt x="f7" y="f3"/>
                      <a:pt x="f5" y="f3"/>
                    </a:cubicBezTo>
                    <a:cubicBezTo>
                      <a:pt x="f9" y="f3"/>
                      <a:pt x="f3" y="f8"/>
                      <a:pt x="f3" y="f5"/>
                    </a:cubicBezTo>
                    <a:cubicBezTo>
                      <a:pt x="f3" y="f7"/>
                      <a:pt x="f8"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3" name="Google Shape;10393;p74">
                <a:extLst>
                  <a:ext uri="{FF2B5EF4-FFF2-40B4-BE49-F238E27FC236}">
                    <a16:creationId xmlns:a16="http://schemas.microsoft.com/office/drawing/2014/main" id="{87837EB6-D46B-9C73-DAC0-0A9B5CAF6827}"/>
                  </a:ext>
                </a:extLst>
              </p:cNvPr>
              <p:cNvSpPr/>
              <p:nvPr/>
            </p:nvSpPr>
            <p:spPr>
              <a:xfrm>
                <a:off x="4539648" y="2668932"/>
                <a:ext cx="183986" cy="196093"/>
              </a:xfrm>
              <a:custGeom>
                <a:avLst/>
                <a:gdLst>
                  <a:gd name="f0" fmla="val w"/>
                  <a:gd name="f1" fmla="val h"/>
                  <a:gd name="f2" fmla="val 0"/>
                  <a:gd name="f3" fmla="val 3467"/>
                  <a:gd name="f4" fmla="val 1733"/>
                  <a:gd name="f5" fmla="val 1"/>
                  <a:gd name="f6" fmla="val 788"/>
                  <a:gd name="f7" fmla="val 2678"/>
                  <a:gd name="f8" fmla="val 3466"/>
                  <a:gd name="f9" fmla="val 2679"/>
                  <a:gd name="f10" fmla="*/ f0 1 3467"/>
                  <a:gd name="f11" fmla="*/ f1 1 3467"/>
                  <a:gd name="f12" fmla="+- f3 0 f2"/>
                  <a:gd name="f13" fmla="*/ f12 1 3467"/>
                  <a:gd name="f14" fmla="*/ f2 1 f13"/>
                  <a:gd name="f15" fmla="*/ f3 1 f13"/>
                  <a:gd name="f16" fmla="*/ f14 f10 1"/>
                  <a:gd name="f17" fmla="*/ f15 f10 1"/>
                  <a:gd name="f18" fmla="*/ f15 f11 1"/>
                  <a:gd name="f19" fmla="*/ f14 f11 1"/>
                </a:gdLst>
                <a:ahLst/>
                <a:cxnLst>
                  <a:cxn ang="3cd4">
                    <a:pos x="hc" y="t"/>
                  </a:cxn>
                  <a:cxn ang="0">
                    <a:pos x="r" y="vc"/>
                  </a:cxn>
                  <a:cxn ang="cd4">
                    <a:pos x="hc" y="b"/>
                  </a:cxn>
                  <a:cxn ang="cd2">
                    <a:pos x="l" y="vc"/>
                  </a:cxn>
                </a:cxnLst>
                <a:rect l="f16" t="f19" r="f17" b="f18"/>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4" name="Google Shape;10394;p74">
                <a:extLst>
                  <a:ext uri="{FF2B5EF4-FFF2-40B4-BE49-F238E27FC236}">
                    <a16:creationId xmlns:a16="http://schemas.microsoft.com/office/drawing/2014/main" id="{F6E59E44-AAAE-100F-DA16-DFDA8D700CE0}"/>
                  </a:ext>
                </a:extLst>
              </p:cNvPr>
              <p:cNvSpPr/>
              <p:nvPr/>
            </p:nvSpPr>
            <p:spPr>
              <a:xfrm>
                <a:off x="4437647" y="3109078"/>
                <a:ext cx="88678" cy="57067"/>
              </a:xfrm>
              <a:custGeom>
                <a:avLst/>
                <a:gdLst>
                  <a:gd name="f0" fmla="val w"/>
                  <a:gd name="f1" fmla="val h"/>
                  <a:gd name="f2" fmla="val 0"/>
                  <a:gd name="f3" fmla="val 1671"/>
                  <a:gd name="f4" fmla="val 1009"/>
                  <a:gd name="f5" fmla="val 1"/>
                  <a:gd name="f6" fmla="val 851"/>
                  <a:gd name="f7" fmla="val 1008"/>
                  <a:gd name="f8" fmla="val 1450"/>
                  <a:gd name="f9" fmla="val 126"/>
                  <a:gd name="f10" fmla="val 1167"/>
                  <a:gd name="f11" fmla="val 158"/>
                  <a:gd name="f12" fmla="val 568"/>
                  <a:gd name="f13" fmla="val 284"/>
                  <a:gd name="f14" fmla="val 95"/>
                  <a:gd name="f15" fmla="*/ f0 1 1671"/>
                  <a:gd name="f16" fmla="*/ f1 1 1009"/>
                  <a:gd name="f17" fmla="+- f4 0 f2"/>
                  <a:gd name="f18" fmla="+- f3 0 f2"/>
                  <a:gd name="f19" fmla="*/ f18 1 1671"/>
                  <a:gd name="f20" fmla="*/ f17 1 1009"/>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1671" h="1009">
                    <a:moveTo>
                      <a:pt x="f5" y="f2"/>
                    </a:moveTo>
                    <a:lnTo>
                      <a:pt x="f6" y="f7"/>
                    </a:lnTo>
                    <a:lnTo>
                      <a:pt x="f3" y="f2"/>
                    </a:lnTo>
                    <a:lnTo>
                      <a:pt x="f3" y="f2"/>
                    </a:lnTo>
                    <a:cubicBezTo>
                      <a:pt x="f8" y="f9"/>
                      <a:pt x="f10" y="f11"/>
                      <a:pt x="f6" y="f11"/>
                    </a:cubicBezTo>
                    <a:cubicBezTo>
                      <a:pt x="f12" y="f11"/>
                      <a:pt x="f13" y="f14"/>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5" name="Google Shape;10395;p74">
                <a:extLst>
                  <a:ext uri="{FF2B5EF4-FFF2-40B4-BE49-F238E27FC236}">
                    <a16:creationId xmlns:a16="http://schemas.microsoft.com/office/drawing/2014/main" id="{90A16503-EC95-94DA-B23A-A92A57CBBBCB}"/>
                  </a:ext>
                </a:extLst>
              </p:cNvPr>
              <p:cNvSpPr/>
              <p:nvPr/>
            </p:nvSpPr>
            <p:spPr>
              <a:xfrm>
                <a:off x="4318930" y="3096579"/>
                <a:ext cx="148855" cy="240606"/>
              </a:xfrm>
              <a:custGeom>
                <a:avLst/>
                <a:gdLst>
                  <a:gd name="f0" fmla="val w"/>
                  <a:gd name="f1" fmla="val h"/>
                  <a:gd name="f2" fmla="val 0"/>
                  <a:gd name="f3" fmla="val 2805"/>
                  <a:gd name="f4" fmla="val 4254"/>
                  <a:gd name="f5" fmla="val 1261"/>
                  <a:gd name="f6" fmla="val 1"/>
                  <a:gd name="f7" fmla="val 474"/>
                  <a:gd name="f8" fmla="val 599"/>
                  <a:gd name="f9" fmla="val 1513"/>
                  <a:gd name="f10" fmla="val 2490"/>
                  <a:gd name="f11" fmla="val 3907"/>
                  <a:gd name="f12" fmla="val 4096"/>
                  <a:gd name="f13" fmla="val 158"/>
                  <a:gd name="f14" fmla="val 379"/>
                  <a:gd name="f15" fmla="val 1891"/>
                  <a:gd name="f16" fmla="*/ f0 1 2805"/>
                  <a:gd name="f17" fmla="*/ f1 1 4254"/>
                  <a:gd name="f18" fmla="+- f4 0 f2"/>
                  <a:gd name="f19" fmla="+- f3 0 f2"/>
                  <a:gd name="f20" fmla="*/ f19 1 2805"/>
                  <a:gd name="f21" fmla="*/ f18 1 4254"/>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2805" h="4254">
                    <a:moveTo>
                      <a:pt x="f5" y="f6"/>
                    </a:moveTo>
                    <a:cubicBezTo>
                      <a:pt x="f7" y="f8"/>
                      <a:pt x="f6" y="f9"/>
                      <a:pt x="f6" y="f10"/>
                    </a:cubicBezTo>
                    <a:lnTo>
                      <a:pt x="f6" y="f11"/>
                    </a:lnTo>
                    <a:cubicBezTo>
                      <a:pt x="f6" y="f12"/>
                      <a:pt x="f13" y="f4"/>
                      <a:pt x="f14" y="f4"/>
                    </a:cubicBezTo>
                    <a:lnTo>
                      <a:pt x="f3" y="f4"/>
                    </a:lnTo>
                    <a:lnTo>
                      <a:pt x="f3" y="f15"/>
                    </a:ln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6" name="Google Shape;10396;p74">
                <a:extLst>
                  <a:ext uri="{FF2B5EF4-FFF2-40B4-BE49-F238E27FC236}">
                    <a16:creationId xmlns:a16="http://schemas.microsoft.com/office/drawing/2014/main" id="{5FD9A720-9E68-49C9-0FFA-C09609DCEC6B}"/>
                  </a:ext>
                </a:extLst>
              </p:cNvPr>
              <p:cNvSpPr/>
              <p:nvPr/>
            </p:nvSpPr>
            <p:spPr>
              <a:xfrm>
                <a:off x="4502871" y="3098389"/>
                <a:ext cx="148855" cy="240606"/>
              </a:xfrm>
              <a:custGeom>
                <a:avLst/>
                <a:gdLst>
                  <a:gd name="f0" fmla="val w"/>
                  <a:gd name="f1" fmla="val h"/>
                  <a:gd name="f2" fmla="val 0"/>
                  <a:gd name="f3" fmla="val 2805"/>
                  <a:gd name="f4" fmla="val 4254"/>
                  <a:gd name="f5" fmla="val 1544"/>
                  <a:gd name="f6" fmla="val 1"/>
                  <a:gd name="f7" fmla="val 1890"/>
                  <a:gd name="f8" fmla="val 4253"/>
                  <a:gd name="f9" fmla="val 2458"/>
                  <a:gd name="f10" fmla="val 2647"/>
                  <a:gd name="f11" fmla="val 2804"/>
                  <a:gd name="f12" fmla="val 4096"/>
                  <a:gd name="f13" fmla="val 3907"/>
                  <a:gd name="f14" fmla="val 2489"/>
                  <a:gd name="f15" fmla="val 2773"/>
                  <a:gd name="f16" fmla="val 1481"/>
                  <a:gd name="f17" fmla="val 2300"/>
                  <a:gd name="f18" fmla="val 567"/>
                  <a:gd name="f19" fmla="*/ f0 1 2805"/>
                  <a:gd name="f20" fmla="*/ f1 1 4254"/>
                  <a:gd name="f21" fmla="+- f4 0 f2"/>
                  <a:gd name="f22" fmla="+- f3 0 f2"/>
                  <a:gd name="f23" fmla="*/ f22 1 2805"/>
                  <a:gd name="f24" fmla="*/ f21 1 4254"/>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2805" h="4254">
                    <a:moveTo>
                      <a:pt x="f5" y="f2"/>
                    </a:moveTo>
                    <a:lnTo>
                      <a:pt x="f6" y="f7"/>
                    </a:lnTo>
                    <a:lnTo>
                      <a:pt x="f6" y="f8"/>
                    </a:lnTo>
                    <a:lnTo>
                      <a:pt x="f9" y="f8"/>
                    </a:lnTo>
                    <a:cubicBezTo>
                      <a:pt x="f10" y="f8"/>
                      <a:pt x="f11" y="f12"/>
                      <a:pt x="f11" y="f13"/>
                    </a:cubicBezTo>
                    <a:lnTo>
                      <a:pt x="f11" y="f14"/>
                    </a:lnTo>
                    <a:cubicBezTo>
                      <a:pt x="f15" y="f16"/>
                      <a:pt x="f17" y="f18"/>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7" name="Google Shape;10397;p74">
                <a:extLst>
                  <a:ext uri="{FF2B5EF4-FFF2-40B4-BE49-F238E27FC236}">
                    <a16:creationId xmlns:a16="http://schemas.microsoft.com/office/drawing/2014/main" id="{80BA3182-8D7C-A878-ADCC-90A0257F48DE}"/>
                  </a:ext>
                </a:extLst>
              </p:cNvPr>
              <p:cNvSpPr/>
              <p:nvPr/>
            </p:nvSpPr>
            <p:spPr>
              <a:xfrm>
                <a:off x="4507909" y="2857838"/>
                <a:ext cx="292617" cy="245918"/>
              </a:xfrm>
              <a:custGeom>
                <a:avLst/>
                <a:gdLst>
                  <a:gd name="f0" fmla="val w"/>
                  <a:gd name="f1" fmla="val h"/>
                  <a:gd name="f2" fmla="val 0"/>
                  <a:gd name="f3" fmla="val 5514"/>
                  <a:gd name="f4" fmla="val 4348"/>
                  <a:gd name="f5" fmla="val 3686"/>
                  <a:gd name="f6" fmla="val 1512"/>
                  <a:gd name="f7" fmla="val 3907"/>
                  <a:gd name="f8" fmla="val 4064"/>
                  <a:gd name="f9" fmla="val 1670"/>
                  <a:gd name="f10" fmla="val 1859"/>
                  <a:gd name="f11" fmla="val 2048"/>
                  <a:gd name="f12" fmla="val 2205"/>
                  <a:gd name="f13" fmla="val 2993"/>
                  <a:gd name="f14" fmla="val 2804"/>
                  <a:gd name="f15" fmla="val 2646"/>
                  <a:gd name="f16" fmla="val 4127"/>
                  <a:gd name="f17" fmla="val 536"/>
                  <a:gd name="f18" fmla="val 3056"/>
                  <a:gd name="f19" fmla="val 851"/>
                  <a:gd name="f20" fmla="val 2331"/>
                  <a:gd name="f21" fmla="val 1607"/>
                  <a:gd name="f22" fmla="val 977"/>
                  <a:gd name="f23" fmla="val 504"/>
                  <a:gd name="f24" fmla="val 63"/>
                  <a:gd name="f25" fmla="val 347"/>
                  <a:gd name="f26" fmla="val 221"/>
                  <a:gd name="f27" fmla="val 158"/>
                  <a:gd name="f28" fmla="val 378"/>
                  <a:gd name="f29" fmla="val 567"/>
                  <a:gd name="f30" fmla="val 945"/>
                  <a:gd name="f31" fmla="val 756"/>
                  <a:gd name="f32" fmla="val 1638"/>
                  <a:gd name="f33" fmla="val 1575"/>
                  <a:gd name="f34" fmla="val 2615"/>
                  <a:gd name="f35" fmla="val 2930"/>
                  <a:gd name="f36" fmla="val 3214"/>
                  <a:gd name="f37" fmla="val 1449"/>
                  <a:gd name="f38" fmla="val 3466"/>
                  <a:gd name="f39" fmla="val 3718"/>
                  <a:gd name="f40" fmla="val 4001"/>
                  <a:gd name="f41" fmla="val 2520"/>
                  <a:gd name="f42" fmla="val 5167"/>
                  <a:gd name="f43" fmla="val 5356"/>
                  <a:gd name="f44" fmla="val 5513"/>
                  <a:gd name="f45" fmla="val 4190"/>
                  <a:gd name="f46" fmla="val 5482"/>
                  <a:gd name="f47" fmla="val 4915"/>
                  <a:gd name="f48" fmla="*/ f0 1 5514"/>
                  <a:gd name="f49" fmla="*/ f1 1 4348"/>
                  <a:gd name="f50" fmla="+- f4 0 f2"/>
                  <a:gd name="f51" fmla="+- f3 0 f2"/>
                  <a:gd name="f52" fmla="*/ f51 1 5514"/>
                  <a:gd name="f53" fmla="*/ f50 1 4348"/>
                  <a:gd name="f54" fmla="*/ f2 1 f52"/>
                  <a:gd name="f55" fmla="*/ f3 1 f52"/>
                  <a:gd name="f56" fmla="*/ f2 1 f53"/>
                  <a:gd name="f57" fmla="*/ f4 1 f53"/>
                  <a:gd name="f58" fmla="*/ f54 f48 1"/>
                  <a:gd name="f59" fmla="*/ f55 f48 1"/>
                  <a:gd name="f60" fmla="*/ f57 f49 1"/>
                  <a:gd name="f61" fmla="*/ f56 f49 1"/>
                </a:gdLst>
                <a:ahLst/>
                <a:cxnLst>
                  <a:cxn ang="3cd4">
                    <a:pos x="hc" y="t"/>
                  </a:cxn>
                  <a:cxn ang="0">
                    <a:pos x="r" y="vc"/>
                  </a:cxn>
                  <a:cxn ang="cd4">
                    <a:pos x="hc" y="b"/>
                  </a:cxn>
                  <a:cxn ang="cd2">
                    <a:pos x="l" y="vc"/>
                  </a:cxn>
                </a:cxnLst>
                <a:rect l="f58" t="f61" r="f59" b="f60"/>
                <a:pathLst>
                  <a:path w="5514" h="434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2"/>
                    </a:moveTo>
                    <a:cubicBezTo>
                      <a:pt x="f5" y="f17"/>
                      <a:pt x="f18" y="f19"/>
                      <a:pt x="f20" y="f19"/>
                    </a:cubicBezTo>
                    <a:cubicBezTo>
                      <a:pt x="f21" y="f19"/>
                      <a:pt x="f22" y="f23"/>
                      <a:pt x="f17" y="f24"/>
                    </a:cubicBezTo>
                    <a:cubicBezTo>
                      <a:pt x="f25" y="f26"/>
                      <a:pt x="f27" y="f28"/>
                      <a:pt x="f2" y="f29"/>
                    </a:cubicBezTo>
                    <a:cubicBezTo>
                      <a:pt x="f30" y="f31"/>
                      <a:pt x="f32" y="f33"/>
                      <a:pt x="f32" y="f34"/>
                    </a:cubicBezTo>
                    <a:cubicBezTo>
                      <a:pt x="f32" y="f35"/>
                      <a:pt x="f33" y="f36"/>
                      <a:pt x="f37" y="f38"/>
                    </a:cubicBezTo>
                    <a:cubicBezTo>
                      <a:pt x="f10" y="f39"/>
                      <a:pt x="f12" y="f40"/>
                      <a:pt x="f41" y="f4"/>
                    </a:cubicBezTo>
                    <a:lnTo>
                      <a:pt x="f42" y="f4"/>
                    </a:lnTo>
                    <a:cubicBezTo>
                      <a:pt x="f43" y="f4"/>
                      <a:pt x="f44" y="f45"/>
                      <a:pt x="f44" y="f40"/>
                    </a:cubicBezTo>
                    <a:lnTo>
                      <a:pt x="f44" y="f34"/>
                    </a:lnTo>
                    <a:cubicBezTo>
                      <a:pt x="f46" y="f6"/>
                      <a:pt x="f47" y="f29"/>
                      <a:pt x="f1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88" name="Google Shape;10398;p74">
                <a:extLst>
                  <a:ext uri="{FF2B5EF4-FFF2-40B4-BE49-F238E27FC236}">
                    <a16:creationId xmlns:a16="http://schemas.microsoft.com/office/drawing/2014/main" id="{DEFFDB31-F668-6F2B-E9B3-1B5E8FBD9400}"/>
                  </a:ext>
                </a:extLst>
              </p:cNvPr>
              <p:cNvSpPr/>
              <p:nvPr/>
            </p:nvSpPr>
            <p:spPr>
              <a:xfrm>
                <a:off x="4171831" y="2856027"/>
                <a:ext cx="289279" cy="245982"/>
              </a:xfrm>
              <a:custGeom>
                <a:avLst/>
                <a:gdLst>
                  <a:gd name="f0" fmla="val w"/>
                  <a:gd name="f1" fmla="val h"/>
                  <a:gd name="f2" fmla="val 0"/>
                  <a:gd name="f3" fmla="val 5451"/>
                  <a:gd name="f4" fmla="val 4349"/>
                  <a:gd name="f5" fmla="val 2426"/>
                  <a:gd name="f6" fmla="val 1544"/>
                  <a:gd name="f7" fmla="val 2615"/>
                  <a:gd name="f8" fmla="val 2773"/>
                  <a:gd name="f9" fmla="val 1702"/>
                  <a:gd name="f10" fmla="val 1891"/>
                  <a:gd name="f11" fmla="val 2080"/>
                  <a:gd name="f12" fmla="val 2237"/>
                  <a:gd name="f13" fmla="val 1733"/>
                  <a:gd name="f14" fmla="val 1513"/>
                  <a:gd name="f15" fmla="val 1355"/>
                  <a:gd name="f16" fmla="val 1324"/>
                  <a:gd name="f17" fmla="val 1"/>
                  <a:gd name="f18" fmla="val 536"/>
                  <a:gd name="f19" fmla="val 568"/>
                  <a:gd name="f20" fmla="val 2552"/>
                  <a:gd name="f21" fmla="val 3939"/>
                  <a:gd name="f22" fmla="val 4191"/>
                  <a:gd name="f23" fmla="val 95"/>
                  <a:gd name="f24" fmla="val 4348"/>
                  <a:gd name="f25" fmla="val 316"/>
                  <a:gd name="f26" fmla="val 2930"/>
                  <a:gd name="f27" fmla="val 3214"/>
                  <a:gd name="f28" fmla="val 3970"/>
                  <a:gd name="f29" fmla="val 3561"/>
                  <a:gd name="f30" fmla="val 3655"/>
                  <a:gd name="f31" fmla="val 4002"/>
                  <a:gd name="f32" fmla="val 3466"/>
                  <a:gd name="f33" fmla="val 3876"/>
                  <a:gd name="f34" fmla="val 3183"/>
                  <a:gd name="f35" fmla="val 3813"/>
                  <a:gd name="f36" fmla="val 1607"/>
                  <a:gd name="f37" fmla="val 4506"/>
                  <a:gd name="f38" fmla="val 757"/>
                  <a:gd name="f39" fmla="val 5293"/>
                  <a:gd name="f40" fmla="val 347"/>
                  <a:gd name="f41" fmla="val 5104"/>
                  <a:gd name="f42" fmla="val 190"/>
                  <a:gd name="f43" fmla="val 4915"/>
                  <a:gd name="f44" fmla="val 32"/>
                  <a:gd name="f45" fmla="val 4474"/>
                  <a:gd name="f46" fmla="val 505"/>
                  <a:gd name="f47" fmla="val 3844"/>
                  <a:gd name="f48" fmla="val 820"/>
                  <a:gd name="f49" fmla="val 3151"/>
                  <a:gd name="f50" fmla="val 1796"/>
                  <a:gd name="f51" fmla="*/ f0 1 5451"/>
                  <a:gd name="f52" fmla="*/ f1 1 4349"/>
                  <a:gd name="f53" fmla="+- f4 0 f2"/>
                  <a:gd name="f54" fmla="+- f3 0 f2"/>
                  <a:gd name="f55" fmla="*/ f54 1 5451"/>
                  <a:gd name="f56" fmla="*/ f53 1 4349"/>
                  <a:gd name="f57" fmla="*/ f2 1 f55"/>
                  <a:gd name="f58" fmla="*/ f3 1 f55"/>
                  <a:gd name="f59" fmla="*/ f2 1 f56"/>
                  <a:gd name="f60" fmla="*/ f4 1 f56"/>
                  <a:gd name="f61" fmla="*/ f57 f51 1"/>
                  <a:gd name="f62" fmla="*/ f58 f51 1"/>
                  <a:gd name="f63" fmla="*/ f60 f52 1"/>
                  <a:gd name="f64" fmla="*/ f59 f52 1"/>
                </a:gdLst>
                <a:ahLst/>
                <a:cxnLst>
                  <a:cxn ang="3cd4">
                    <a:pos x="hc" y="t"/>
                  </a:cxn>
                  <a:cxn ang="0">
                    <a:pos x="r" y="vc"/>
                  </a:cxn>
                  <a:cxn ang="cd4">
                    <a:pos x="hc" y="b"/>
                  </a:cxn>
                  <a:cxn ang="cd2">
                    <a:pos x="l" y="vc"/>
                  </a:cxn>
                </a:cxnLst>
                <a:rect l="f61" t="f64" r="f62" b="f63"/>
                <a:pathLst>
                  <a:path w="5451" h="4349">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9"/>
                      <a:pt x="f17" y="f14"/>
                      <a:pt x="f17" y="f20"/>
                    </a:cubicBezTo>
                    <a:lnTo>
                      <a:pt x="f17" y="f21"/>
                    </a:lnTo>
                    <a:cubicBezTo>
                      <a:pt x="f17" y="f22"/>
                      <a:pt x="f23" y="f24"/>
                      <a:pt x="f25" y="f24"/>
                    </a:cubicBezTo>
                    <a:lnTo>
                      <a:pt x="f26" y="f24"/>
                    </a:lnTo>
                    <a:cubicBezTo>
                      <a:pt x="f27" y="f28"/>
                      <a:pt x="f29" y="f30"/>
                      <a:pt x="f31" y="f32"/>
                    </a:cubicBezTo>
                    <a:cubicBezTo>
                      <a:pt x="f33" y="f34"/>
                      <a:pt x="f35" y="f26"/>
                      <a:pt x="f35" y="f7"/>
                    </a:cubicBezTo>
                    <a:cubicBezTo>
                      <a:pt x="f35" y="f36"/>
                      <a:pt x="f37" y="f38"/>
                      <a:pt x="f3" y="f19"/>
                    </a:cubicBezTo>
                    <a:cubicBezTo>
                      <a:pt x="f39" y="f40"/>
                      <a:pt x="f41" y="f42"/>
                      <a:pt x="f43" y="f44"/>
                    </a:cubicBezTo>
                    <a:cubicBezTo>
                      <a:pt x="f45" y="f46"/>
                      <a:pt x="f47" y="f48"/>
                      <a:pt x="f49" y="f48"/>
                    </a:cubicBezTo>
                    <a:cubicBezTo>
                      <a:pt x="f5" y="f48"/>
                      <a:pt x="f50" y="f46"/>
                      <a:pt x="f16" y="f17"/>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89" name="Google Shape;10412;p74">
              <a:extLst>
                <a:ext uri="{FF2B5EF4-FFF2-40B4-BE49-F238E27FC236}">
                  <a16:creationId xmlns:a16="http://schemas.microsoft.com/office/drawing/2014/main" id="{B3E0ABBA-4EF2-B780-1FB2-1E5C8D35D370}"/>
                </a:ext>
              </a:extLst>
            </p:cNvPr>
            <p:cNvGrpSpPr/>
            <p:nvPr/>
          </p:nvGrpSpPr>
          <p:grpSpPr>
            <a:xfrm>
              <a:off x="7859725" y="2653872"/>
              <a:ext cx="588580" cy="667292"/>
              <a:chOff x="7859725" y="2653872"/>
              <a:chExt cx="588580" cy="667292"/>
            </a:xfrm>
          </p:grpSpPr>
          <p:sp>
            <p:nvSpPr>
              <p:cNvPr id="190" name="Google Shape;10413;p74">
                <a:extLst>
                  <a:ext uri="{FF2B5EF4-FFF2-40B4-BE49-F238E27FC236}">
                    <a16:creationId xmlns:a16="http://schemas.microsoft.com/office/drawing/2014/main" id="{818B7A11-F43D-7EEB-8856-B8FBC95086CB}"/>
                  </a:ext>
                </a:extLst>
              </p:cNvPr>
              <p:cNvSpPr/>
              <p:nvPr/>
            </p:nvSpPr>
            <p:spPr>
              <a:xfrm>
                <a:off x="8152351" y="2653872"/>
                <a:ext cx="36832" cy="99825"/>
              </a:xfrm>
              <a:custGeom>
                <a:avLst/>
                <a:gdLst>
                  <a:gd name="f0" fmla="val w"/>
                  <a:gd name="f1" fmla="val h"/>
                  <a:gd name="f2" fmla="val 0"/>
                  <a:gd name="f3" fmla="val 694"/>
                  <a:gd name="f4" fmla="val 1765"/>
                  <a:gd name="f5" fmla="val 347"/>
                  <a:gd name="f6" fmla="val 1"/>
                  <a:gd name="f7" fmla="val 158"/>
                  <a:gd name="f8" fmla="val 1418"/>
                  <a:gd name="f9" fmla="val 1607"/>
                  <a:gd name="f10" fmla="val 536"/>
                  <a:gd name="f11" fmla="val 693"/>
                  <a:gd name="f12" fmla="*/ f0 1 694"/>
                  <a:gd name="f13" fmla="*/ f1 1 1765"/>
                  <a:gd name="f14" fmla="+- f4 0 f2"/>
                  <a:gd name="f15" fmla="+- f3 0 f2"/>
                  <a:gd name="f16" fmla="*/ f15 1 694"/>
                  <a:gd name="f17" fmla="*/ f14 1 1765"/>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694" h="1765">
                    <a:moveTo>
                      <a:pt x="f5" y="f6"/>
                    </a:moveTo>
                    <a:cubicBezTo>
                      <a:pt x="f7" y="f6"/>
                      <a:pt x="f2" y="f7"/>
                      <a:pt x="f2" y="f5"/>
                    </a:cubicBezTo>
                    <a:lnTo>
                      <a:pt x="f2" y="f8"/>
                    </a:lnTo>
                    <a:cubicBezTo>
                      <a:pt x="f2" y="f9"/>
                      <a:pt x="f7" y="f4"/>
                      <a:pt x="f5" y="f4"/>
                    </a:cubicBezTo>
                    <a:cubicBezTo>
                      <a:pt x="f10" y="f4"/>
                      <a:pt x="f11" y="f9"/>
                      <a:pt x="f11" y="f8"/>
                    </a:cubicBezTo>
                    <a:lnTo>
                      <a:pt x="f11" y="f5"/>
                    </a:lnTo>
                    <a:cubicBezTo>
                      <a:pt x="f11" y="f7"/>
                      <a:pt x="f1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1" name="Google Shape;10414;p74">
                <a:extLst>
                  <a:ext uri="{FF2B5EF4-FFF2-40B4-BE49-F238E27FC236}">
                    <a16:creationId xmlns:a16="http://schemas.microsoft.com/office/drawing/2014/main" id="{C0CEF620-45A9-EA0D-0217-8EA6ACDBA71A}"/>
                  </a:ext>
                </a:extLst>
              </p:cNvPr>
              <p:cNvSpPr/>
              <p:nvPr/>
            </p:nvSpPr>
            <p:spPr>
              <a:xfrm>
                <a:off x="8264374" y="2696181"/>
                <a:ext cx="75255" cy="77147"/>
              </a:xfrm>
              <a:custGeom>
                <a:avLst/>
                <a:gdLst>
                  <a:gd name="f0" fmla="val w"/>
                  <a:gd name="f1" fmla="val h"/>
                  <a:gd name="f2" fmla="val 0"/>
                  <a:gd name="f3" fmla="val 1418"/>
                  <a:gd name="f4" fmla="val 1364"/>
                  <a:gd name="f5" fmla="val 1071"/>
                  <a:gd name="f6" fmla="val 1"/>
                  <a:gd name="f7" fmla="val 977"/>
                  <a:gd name="f8" fmla="val 882"/>
                  <a:gd name="f9" fmla="val 24"/>
                  <a:gd name="f10" fmla="val 819"/>
                  <a:gd name="f11" fmla="val 72"/>
                  <a:gd name="f12" fmla="val 126"/>
                  <a:gd name="f13" fmla="val 796"/>
                  <a:gd name="f14" fmla="val 922"/>
                  <a:gd name="f15" fmla="val 1143"/>
                  <a:gd name="f16" fmla="val 1269"/>
                  <a:gd name="f17" fmla="val 189"/>
                  <a:gd name="f18" fmla="val 1332"/>
                  <a:gd name="f19" fmla="val 268"/>
                  <a:gd name="f20" fmla="val 1363"/>
                  <a:gd name="f21" fmla="val 350"/>
                  <a:gd name="f22" fmla="val 433"/>
                  <a:gd name="f23" fmla="val 520"/>
                  <a:gd name="f24" fmla="val 599"/>
                  <a:gd name="f25" fmla="val 1323"/>
                  <a:gd name="f26" fmla="val 544"/>
                  <a:gd name="f27" fmla="val 418"/>
                  <a:gd name="f28" fmla="val 198"/>
                  <a:gd name="f29" fmla="val 1260"/>
                  <a:gd name="f30" fmla="val 1166"/>
                  <a:gd name="f31" fmla="*/ f0 1 1418"/>
                  <a:gd name="f32" fmla="*/ f1 1 1364"/>
                  <a:gd name="f33" fmla="+- f4 0 f2"/>
                  <a:gd name="f34" fmla="+- f3 0 f2"/>
                  <a:gd name="f35" fmla="*/ f34 1 1418"/>
                  <a:gd name="f36" fmla="*/ f33 1 1364"/>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1418" h="1364">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2" name="Google Shape;10415;p74">
                <a:extLst>
                  <a:ext uri="{FF2B5EF4-FFF2-40B4-BE49-F238E27FC236}">
                    <a16:creationId xmlns:a16="http://schemas.microsoft.com/office/drawing/2014/main" id="{B7C10AFE-33AE-C169-7C47-53059AC26ECC}"/>
                  </a:ext>
                </a:extLst>
              </p:cNvPr>
              <p:cNvSpPr/>
              <p:nvPr/>
            </p:nvSpPr>
            <p:spPr>
              <a:xfrm>
                <a:off x="8373005" y="2930057"/>
                <a:ext cx="75300" cy="41065"/>
              </a:xfrm>
              <a:custGeom>
                <a:avLst/>
                <a:gdLst>
                  <a:gd name="f0" fmla="val w"/>
                  <a:gd name="f1" fmla="val h"/>
                  <a:gd name="f2" fmla="val 0"/>
                  <a:gd name="f3" fmla="val 1419"/>
                  <a:gd name="f4" fmla="val 726"/>
                  <a:gd name="f5" fmla="val 379"/>
                  <a:gd name="f6" fmla="val 1"/>
                  <a:gd name="f7" fmla="val 158"/>
                  <a:gd name="f8" fmla="val 347"/>
                  <a:gd name="f9" fmla="val 568"/>
                  <a:gd name="f10" fmla="val 725"/>
                  <a:gd name="f11" fmla="val 1072"/>
                  <a:gd name="f12" fmla="val 1261"/>
                  <a:gd name="f13" fmla="*/ f0 1 1419"/>
                  <a:gd name="f14" fmla="*/ f1 1 726"/>
                  <a:gd name="f15" fmla="+- f4 0 f2"/>
                  <a:gd name="f16" fmla="+- f3 0 f2"/>
                  <a:gd name="f17" fmla="*/ f16 1 1419"/>
                  <a:gd name="f18" fmla="*/ f15 1 726"/>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1419" h="726">
                    <a:moveTo>
                      <a:pt x="f5" y="f6"/>
                    </a:moveTo>
                    <a:cubicBezTo>
                      <a:pt x="f7" y="f6"/>
                      <a:pt x="f6" y="f7"/>
                      <a:pt x="f6" y="f8"/>
                    </a:cubicBezTo>
                    <a:cubicBezTo>
                      <a:pt x="f6" y="f9"/>
                      <a:pt x="f7" y="f10"/>
                      <a:pt x="f5" y="f10"/>
                    </a:cubicBezTo>
                    <a:lnTo>
                      <a:pt x="f11" y="f10"/>
                    </a:lnTo>
                    <a:cubicBezTo>
                      <a:pt x="f12" y="f10"/>
                      <a:pt x="f3" y="f9"/>
                      <a:pt x="f3" y="f8"/>
                    </a:cubicBezTo>
                    <a:cubicBezTo>
                      <a:pt x="f3" y="f7"/>
                      <a:pt x="f12" y="f6"/>
                      <a:pt x="f11"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3" name="Google Shape;10416;p74">
                <a:extLst>
                  <a:ext uri="{FF2B5EF4-FFF2-40B4-BE49-F238E27FC236}">
                    <a16:creationId xmlns:a16="http://schemas.microsoft.com/office/drawing/2014/main" id="{2FFD1D56-A972-9B2F-B0E0-E73BB10F5B53}"/>
                  </a:ext>
                </a:extLst>
              </p:cNvPr>
              <p:cNvSpPr/>
              <p:nvPr/>
            </p:nvSpPr>
            <p:spPr>
              <a:xfrm>
                <a:off x="7859725" y="2930057"/>
                <a:ext cx="75300" cy="39255"/>
              </a:xfrm>
              <a:custGeom>
                <a:avLst/>
                <a:gdLst>
                  <a:gd name="f0" fmla="val w"/>
                  <a:gd name="f1" fmla="val h"/>
                  <a:gd name="f2" fmla="val 0"/>
                  <a:gd name="f3" fmla="val 1419"/>
                  <a:gd name="f4" fmla="val 694"/>
                  <a:gd name="f5" fmla="val 347"/>
                  <a:gd name="f6" fmla="val 1"/>
                  <a:gd name="f7" fmla="val 158"/>
                  <a:gd name="f8" fmla="val 568"/>
                  <a:gd name="f9" fmla="val 1072"/>
                  <a:gd name="f10" fmla="val 1261"/>
                  <a:gd name="f11" fmla="*/ f0 1 1419"/>
                  <a:gd name="f12" fmla="*/ f1 1 694"/>
                  <a:gd name="f13" fmla="+- f4 0 f2"/>
                  <a:gd name="f14" fmla="+- f3 0 f2"/>
                  <a:gd name="f15" fmla="*/ f14 1 1419"/>
                  <a:gd name="f16" fmla="*/ f13 1 694"/>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419" h="694">
                    <a:moveTo>
                      <a:pt x="f5" y="f6"/>
                    </a:moveTo>
                    <a:cubicBezTo>
                      <a:pt x="f7" y="f6"/>
                      <a:pt x="f6" y="f7"/>
                      <a:pt x="f6" y="f5"/>
                    </a:cubicBezTo>
                    <a:cubicBezTo>
                      <a:pt x="f6" y="f8"/>
                      <a:pt x="f7" y="f4"/>
                      <a:pt x="f5" y="f4"/>
                    </a:cubicBezTo>
                    <a:lnTo>
                      <a:pt x="f9" y="f4"/>
                    </a:lnTo>
                    <a:cubicBezTo>
                      <a:pt x="f10" y="f4"/>
                      <a:pt x="f3" y="f8"/>
                      <a:pt x="f3" y="f5"/>
                    </a:cubicBezTo>
                    <a:cubicBezTo>
                      <a:pt x="f3" y="f7"/>
                      <a:pt x="f10" y="f6"/>
                      <a:pt x="f9"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4" name="Google Shape;10417;p74">
                <a:extLst>
                  <a:ext uri="{FF2B5EF4-FFF2-40B4-BE49-F238E27FC236}">
                    <a16:creationId xmlns:a16="http://schemas.microsoft.com/office/drawing/2014/main" id="{5A7F4847-2531-0453-01E7-3F4BA1CE4A82}"/>
                  </a:ext>
                </a:extLst>
              </p:cNvPr>
              <p:cNvSpPr/>
              <p:nvPr/>
            </p:nvSpPr>
            <p:spPr>
              <a:xfrm>
                <a:off x="8005187" y="2696181"/>
                <a:ext cx="75300" cy="77147"/>
              </a:xfrm>
              <a:custGeom>
                <a:avLst/>
                <a:gdLst>
                  <a:gd name="f0" fmla="val w"/>
                  <a:gd name="f1" fmla="val h"/>
                  <a:gd name="f2" fmla="val 0"/>
                  <a:gd name="f3" fmla="val 1419"/>
                  <a:gd name="f4" fmla="val 1364"/>
                  <a:gd name="f5" fmla="val 363"/>
                  <a:gd name="f6" fmla="val 1"/>
                  <a:gd name="f7" fmla="val 276"/>
                  <a:gd name="f8" fmla="val 190"/>
                  <a:gd name="f9" fmla="val 24"/>
                  <a:gd name="f10" fmla="val 127"/>
                  <a:gd name="f11" fmla="val 72"/>
                  <a:gd name="f12" fmla="val 198"/>
                  <a:gd name="f13" fmla="val 450"/>
                  <a:gd name="f14" fmla="val 544"/>
                  <a:gd name="f15" fmla="val 820"/>
                  <a:gd name="f16" fmla="val 1269"/>
                  <a:gd name="f17" fmla="val 883"/>
                  <a:gd name="f18" fmla="val 1332"/>
                  <a:gd name="f19" fmla="val 977"/>
                  <a:gd name="f20" fmla="val 1363"/>
                  <a:gd name="f21" fmla="val 1072"/>
                  <a:gd name="f22" fmla="val 1166"/>
                  <a:gd name="f23" fmla="val 1261"/>
                  <a:gd name="f24" fmla="val 1324"/>
                  <a:gd name="f25" fmla="val 1418"/>
                  <a:gd name="f26" fmla="val 1143"/>
                  <a:gd name="f27" fmla="val 922"/>
                  <a:gd name="f28" fmla="val 796"/>
                  <a:gd name="f29" fmla="val 599"/>
                  <a:gd name="f30" fmla="val 536"/>
                  <a:gd name="f31" fmla="*/ f0 1 1419"/>
                  <a:gd name="f32" fmla="*/ f1 1 1364"/>
                  <a:gd name="f33" fmla="+- f4 0 f2"/>
                  <a:gd name="f34" fmla="+- f3 0 f2"/>
                  <a:gd name="f35" fmla="*/ f34 1 1419"/>
                  <a:gd name="f36" fmla="*/ f33 1 1364"/>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1419" h="13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13"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5" name="Google Shape;10418;p74">
                <a:extLst>
                  <a:ext uri="{FF2B5EF4-FFF2-40B4-BE49-F238E27FC236}">
                    <a16:creationId xmlns:a16="http://schemas.microsoft.com/office/drawing/2014/main" id="{7F7D7D44-57F9-59A0-CB33-849B72F520A5}"/>
                  </a:ext>
                </a:extLst>
              </p:cNvPr>
              <p:cNvSpPr/>
              <p:nvPr/>
            </p:nvSpPr>
            <p:spPr>
              <a:xfrm>
                <a:off x="7893155" y="2772936"/>
                <a:ext cx="78647" cy="58768"/>
              </a:xfrm>
              <a:custGeom>
                <a:avLst/>
                <a:gdLst>
                  <a:gd name="f0" fmla="val w"/>
                  <a:gd name="f1" fmla="val h"/>
                  <a:gd name="f2" fmla="val 0"/>
                  <a:gd name="f3" fmla="val 1482"/>
                  <a:gd name="f4" fmla="val 1039"/>
                  <a:gd name="f5" fmla="val 396"/>
                  <a:gd name="f6" fmla="val 267"/>
                  <a:gd name="f7" fmla="val 132"/>
                  <a:gd name="f8" fmla="val 81"/>
                  <a:gd name="f9" fmla="val 64"/>
                  <a:gd name="f10" fmla="val 195"/>
                  <a:gd name="f11" fmla="val 1"/>
                  <a:gd name="f12" fmla="val 353"/>
                  <a:gd name="f13" fmla="val 573"/>
                  <a:gd name="f14" fmla="val 221"/>
                  <a:gd name="f15" fmla="val 668"/>
                  <a:gd name="f16" fmla="val 946"/>
                  <a:gd name="f17" fmla="val 1015"/>
                  <a:gd name="f18" fmla="val 987"/>
                  <a:gd name="f19" fmla="val 1031"/>
                  <a:gd name="f20" fmla="val 1032"/>
                  <a:gd name="f21" fmla="val 1077"/>
                  <a:gd name="f22" fmla="val 1209"/>
                  <a:gd name="f23" fmla="val 1349"/>
                  <a:gd name="f24" fmla="val 974"/>
                  <a:gd name="f25" fmla="val 1419"/>
                  <a:gd name="f26" fmla="val 857"/>
                  <a:gd name="f27" fmla="val 699"/>
                  <a:gd name="f28" fmla="val 447"/>
                  <a:gd name="f29" fmla="val 1261"/>
                  <a:gd name="f30" fmla="val 384"/>
                  <a:gd name="f31" fmla="val 536"/>
                  <a:gd name="f32" fmla="val 38"/>
                  <a:gd name="f33" fmla="val 493"/>
                  <a:gd name="f34" fmla="val 12"/>
                  <a:gd name="f35" fmla="val 445"/>
                  <a:gd name="f36" fmla="*/ f0 1 1482"/>
                  <a:gd name="f37" fmla="*/ f1 1 1039"/>
                  <a:gd name="f38" fmla="+- f4 0 f2"/>
                  <a:gd name="f39" fmla="+- f3 0 f2"/>
                  <a:gd name="f40" fmla="*/ f39 1 1482"/>
                  <a:gd name="f41" fmla="*/ f38 1 1039"/>
                  <a:gd name="f42" fmla="*/ f2 1 f40"/>
                  <a:gd name="f43" fmla="*/ f3 1 f40"/>
                  <a:gd name="f44" fmla="*/ f2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1482" h="1039">
                    <a:moveTo>
                      <a:pt x="f5" y="f2"/>
                    </a:moveTo>
                    <a:cubicBezTo>
                      <a:pt x="f6" y="f2"/>
                      <a:pt x="f7" y="f8"/>
                      <a:pt x="f9" y="f10"/>
                    </a:cubicBezTo>
                    <a:cubicBezTo>
                      <a:pt x="f11" y="f12"/>
                      <a:pt x="f9" y="f13"/>
                      <a:pt x="f14" y="f15"/>
                    </a:cubicBezTo>
                    <a:lnTo>
                      <a:pt x="f16" y="f17"/>
                    </a:lnTo>
                    <a:cubicBezTo>
                      <a:pt x="f18" y="f19"/>
                      <a:pt x="f20" y="f4"/>
                      <a:pt x="f21" y="f4"/>
                    </a:cubicBezTo>
                    <a:cubicBezTo>
                      <a:pt x="f22" y="f4"/>
                      <a:pt x="f23" y="f24"/>
                      <a:pt x="f25" y="f26"/>
                    </a:cubicBezTo>
                    <a:cubicBezTo>
                      <a:pt x="f3" y="f27"/>
                      <a:pt x="f25" y="f28"/>
                      <a:pt x="f29" y="f30"/>
                    </a:cubicBezTo>
                    <a:lnTo>
                      <a:pt x="f31" y="f32"/>
                    </a:lnTo>
                    <a:cubicBezTo>
                      <a:pt x="f33" y="f34"/>
                      <a:pt x="f3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6" name="Google Shape;10419;p74">
                <a:extLst>
                  <a:ext uri="{FF2B5EF4-FFF2-40B4-BE49-F238E27FC236}">
                    <a16:creationId xmlns:a16="http://schemas.microsoft.com/office/drawing/2014/main" id="{057BB20A-AF5B-4C05-397C-99C126CF6568}"/>
                  </a:ext>
                </a:extLst>
              </p:cNvPr>
              <p:cNvSpPr/>
              <p:nvPr/>
            </p:nvSpPr>
            <p:spPr>
              <a:xfrm>
                <a:off x="8334582" y="2773612"/>
                <a:ext cx="78592" cy="60633"/>
              </a:xfrm>
              <a:custGeom>
                <a:avLst/>
                <a:gdLst>
                  <a:gd name="f0" fmla="val w"/>
                  <a:gd name="f1" fmla="val h"/>
                  <a:gd name="f2" fmla="val 0"/>
                  <a:gd name="f3" fmla="val 1481"/>
                  <a:gd name="f4" fmla="val 1072"/>
                  <a:gd name="f5" fmla="val 1110"/>
                  <a:gd name="f6" fmla="val 1049"/>
                  <a:gd name="f7" fmla="val 983"/>
                  <a:gd name="f8" fmla="val 18"/>
                  <a:gd name="f9" fmla="val 914"/>
                  <a:gd name="f10" fmla="val 57"/>
                  <a:gd name="f11" fmla="val 221"/>
                  <a:gd name="f12" fmla="val 404"/>
                  <a:gd name="f13" fmla="val 63"/>
                  <a:gd name="f14" fmla="val 498"/>
                  <a:gd name="f15" fmla="val 687"/>
                  <a:gd name="f16" fmla="val 877"/>
                  <a:gd name="f17" fmla="val 132"/>
                  <a:gd name="f18" fmla="val 991"/>
                  <a:gd name="f19" fmla="val 250"/>
                  <a:gd name="f20" fmla="val 382"/>
                  <a:gd name="f21" fmla="val 432"/>
                  <a:gd name="f22" fmla="val 484"/>
                  <a:gd name="f23" fmla="val 1060"/>
                  <a:gd name="f24" fmla="val 536"/>
                  <a:gd name="f25" fmla="val 1034"/>
                  <a:gd name="f26" fmla="val 1260"/>
                  <a:gd name="f27" fmla="val 1418"/>
                  <a:gd name="f28" fmla="val 593"/>
                  <a:gd name="f29" fmla="val 215"/>
                  <a:gd name="f30" fmla="val 1353"/>
                  <a:gd name="f31" fmla="val 85"/>
                  <a:gd name="f32" fmla="val 1244"/>
                  <a:gd name="f33" fmla="*/ f0 1 1481"/>
                  <a:gd name="f34" fmla="*/ f1 1 1072"/>
                  <a:gd name="f35" fmla="+- f4 0 f2"/>
                  <a:gd name="f36" fmla="+- f3 0 f2"/>
                  <a:gd name="f37" fmla="*/ f36 1 1481"/>
                  <a:gd name="f38" fmla="*/ f35 1 1072"/>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1481" h="1072">
                    <a:moveTo>
                      <a:pt x="f5" y="f2"/>
                    </a:moveTo>
                    <a:cubicBezTo>
                      <a:pt x="f6" y="f2"/>
                      <a:pt x="f7" y="f8"/>
                      <a:pt x="f9" y="f10"/>
                    </a:cubicBezTo>
                    <a:lnTo>
                      <a:pt x="f11" y="f12"/>
                    </a:lnTo>
                    <a:cubicBezTo>
                      <a:pt x="f13" y="f14"/>
                      <a:pt x="f2" y="f15"/>
                      <a:pt x="f13" y="f16"/>
                    </a:cubicBezTo>
                    <a:cubicBezTo>
                      <a:pt x="f17" y="f18"/>
                      <a:pt x="f19" y="f4"/>
                      <a:pt x="f20" y="f4"/>
                    </a:cubicBezTo>
                    <a:cubicBezTo>
                      <a:pt x="f21" y="f4"/>
                      <a:pt x="f22" y="f23"/>
                      <a:pt x="f24" y="f25"/>
                    </a:cubicBezTo>
                    <a:lnTo>
                      <a:pt x="f26" y="f15"/>
                    </a:lnTo>
                    <a:cubicBezTo>
                      <a:pt x="f27" y="f28"/>
                      <a:pt x="f3" y="f12"/>
                      <a:pt x="f27" y="f29"/>
                    </a:cubicBezTo>
                    <a:cubicBezTo>
                      <a:pt x="f30" y="f31"/>
                      <a:pt x="f32"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97" name="Google Shape;10420;p74">
                <a:extLst>
                  <a:ext uri="{FF2B5EF4-FFF2-40B4-BE49-F238E27FC236}">
                    <a16:creationId xmlns:a16="http://schemas.microsoft.com/office/drawing/2014/main" id="{45D32425-07BE-F744-7AF7-28087FDAA198}"/>
                  </a:ext>
                </a:extLst>
              </p:cNvPr>
              <p:cNvSpPr/>
              <p:nvPr/>
            </p:nvSpPr>
            <p:spPr>
              <a:xfrm>
                <a:off x="7960080" y="2769708"/>
                <a:ext cx="376202" cy="551456"/>
              </a:xfrm>
              <a:custGeom>
                <a:avLst/>
                <a:gdLst>
                  <a:gd name="f0" fmla="val w"/>
                  <a:gd name="f1" fmla="val h"/>
                  <a:gd name="f2" fmla="val 0"/>
                  <a:gd name="f3" fmla="val 7089"/>
                  <a:gd name="f4" fmla="val 9750"/>
                  <a:gd name="f5" fmla="val 3529"/>
                  <a:gd name="f6" fmla="val 3151"/>
                  <a:gd name="f7" fmla="val 2836"/>
                  <a:gd name="f8" fmla="val 315"/>
                  <a:gd name="f9" fmla="val 725"/>
                  <a:gd name="f10" fmla="val 1418"/>
                  <a:gd name="f11" fmla="val 1040"/>
                  <a:gd name="f12" fmla="val 2520"/>
                  <a:gd name="f13" fmla="val 2111"/>
                  <a:gd name="f14" fmla="val 1733"/>
                  <a:gd name="f15" fmla="val 2143"/>
                  <a:gd name="f16" fmla="val 1544"/>
                  <a:gd name="f17" fmla="val 1638"/>
                  <a:gd name="f18" fmla="val 2080"/>
                  <a:gd name="f19" fmla="val 1764"/>
                  <a:gd name="f20" fmla="val 3497"/>
                  <a:gd name="f21" fmla="val 4253"/>
                  <a:gd name="f22" fmla="val 4883"/>
                  <a:gd name="f23" fmla="val 2710"/>
                  <a:gd name="f24" fmla="val 3466"/>
                  <a:gd name="f25" fmla="val 4096"/>
                  <a:gd name="f26" fmla="val 4474"/>
                  <a:gd name="f27" fmla="val 4600"/>
                  <a:gd name="f28" fmla="val 3907"/>
                  <a:gd name="f29" fmla="val 4758"/>
                  <a:gd name="f30" fmla="val 4064"/>
                  <a:gd name="f31" fmla="val 5073"/>
                  <a:gd name="f32" fmla="val 4159"/>
                  <a:gd name="f33" fmla="val 5482"/>
                  <a:gd name="f34" fmla="val 5860"/>
                  <a:gd name="f35" fmla="val 6081"/>
                  <a:gd name="f36" fmla="val 4001"/>
                  <a:gd name="f37" fmla="val 6238"/>
                  <a:gd name="f38" fmla="val 3812"/>
                  <a:gd name="f39" fmla="val 3623"/>
                  <a:gd name="f40" fmla="val 4915"/>
                  <a:gd name="f41" fmla="val 2678"/>
                  <a:gd name="f42" fmla="val 4128"/>
                  <a:gd name="f43" fmla="val 3844"/>
                  <a:gd name="f44" fmla="val 3434"/>
                  <a:gd name="f45" fmla="val 3025"/>
                  <a:gd name="f46" fmla="val 788"/>
                  <a:gd name="f47" fmla="val 4443"/>
                  <a:gd name="f48" fmla="val 5167"/>
                  <a:gd name="f49" fmla="val 6112"/>
                  <a:gd name="f50" fmla="val 536"/>
                  <a:gd name="f51" fmla="val 6963"/>
                  <a:gd name="f52" fmla="val 1386"/>
                  <a:gd name="f53" fmla="val 7372"/>
                  <a:gd name="f54" fmla="val 8318"/>
                  <a:gd name="f55" fmla="val 977"/>
                  <a:gd name="f56" fmla="val 662"/>
                  <a:gd name="f57" fmla="val 8633"/>
                  <a:gd name="f58" fmla="val 9011"/>
                  <a:gd name="f59" fmla="val 9389"/>
                  <a:gd name="f60" fmla="val 9578"/>
                  <a:gd name="f61" fmla="val 819"/>
                  <a:gd name="f62" fmla="val 9735"/>
                  <a:gd name="f63" fmla="val 1008"/>
                  <a:gd name="f64" fmla="val 5923"/>
                  <a:gd name="f65" fmla="val 9745"/>
                  <a:gd name="f66" fmla="val 5979"/>
                  <a:gd name="f67" fmla="val 9749"/>
                  <a:gd name="f68" fmla="val 6029"/>
                  <a:gd name="f69" fmla="val 6305"/>
                  <a:gd name="f70" fmla="val 6396"/>
                  <a:gd name="f71" fmla="val 9612"/>
                  <a:gd name="f72" fmla="val 9452"/>
                  <a:gd name="f73" fmla="val 9105"/>
                  <a:gd name="f74" fmla="val 8696"/>
                  <a:gd name="f75" fmla="val 8381"/>
                  <a:gd name="f76" fmla="val 5702"/>
                  <a:gd name="f77" fmla="val 7436"/>
                  <a:gd name="f78" fmla="val 6522"/>
                  <a:gd name="f79" fmla="val 7057"/>
                  <a:gd name="f80" fmla="val 6175"/>
                  <a:gd name="f81" fmla="val 5230"/>
                  <a:gd name="f82" fmla="val 6774"/>
                  <a:gd name="f83" fmla="val 6364"/>
                  <a:gd name="f84" fmla="val 5986"/>
                  <a:gd name="f85" fmla="val 5671"/>
                  <a:gd name="f86" fmla="val 5356"/>
                  <a:gd name="f87" fmla="val 4946"/>
                  <a:gd name="f88" fmla="val 4568"/>
                  <a:gd name="f89" fmla="val 3938"/>
                  <a:gd name="f90" fmla="*/ f0 1 7089"/>
                  <a:gd name="f91" fmla="*/ f1 1 9750"/>
                  <a:gd name="f92" fmla="+- f4 0 f2"/>
                  <a:gd name="f93" fmla="+- f3 0 f2"/>
                  <a:gd name="f94" fmla="*/ f93 1 7089"/>
                  <a:gd name="f95" fmla="*/ f92 1 9750"/>
                  <a:gd name="f96" fmla="*/ f2 1 f94"/>
                  <a:gd name="f97" fmla="*/ f3 1 f94"/>
                  <a:gd name="f98" fmla="*/ f2 1 f95"/>
                  <a:gd name="f99" fmla="*/ f4 1 f95"/>
                  <a:gd name="f100" fmla="*/ f96 f90 1"/>
                  <a:gd name="f101" fmla="*/ f97 f90 1"/>
                  <a:gd name="f102" fmla="*/ f99 f91 1"/>
                  <a:gd name="f103" fmla="*/ f98 f91 1"/>
                </a:gdLst>
                <a:ahLst/>
                <a:cxnLst>
                  <a:cxn ang="3cd4">
                    <a:pos x="hc" y="t"/>
                  </a:cxn>
                  <a:cxn ang="0">
                    <a:pos x="r" y="vc"/>
                  </a:cxn>
                  <a:cxn ang="cd4">
                    <a:pos x="hc" y="b"/>
                  </a:cxn>
                  <a:cxn ang="cd2">
                    <a:pos x="l" y="vc"/>
                  </a:cxn>
                </a:cxnLst>
                <a:rect l="f100" t="f103" r="f101" b="f102"/>
                <a:pathLst>
                  <a:path w="7089" h="9750">
                    <a:moveTo>
                      <a:pt x="f5" y="f2"/>
                    </a:moveTo>
                    <a:cubicBezTo>
                      <a:pt x="f6" y="f2"/>
                      <a:pt x="f7" y="f8"/>
                      <a:pt x="f7" y="f9"/>
                    </a:cubicBezTo>
                    <a:lnTo>
                      <a:pt x="f7" y="f10"/>
                    </a:lnTo>
                    <a:cubicBezTo>
                      <a:pt x="f7" y="f11"/>
                      <a:pt x="f12" y="f9"/>
                      <a:pt x="f13" y="f9"/>
                    </a:cubicBezTo>
                    <a:cubicBezTo>
                      <a:pt x="f14" y="f9"/>
                      <a:pt x="f10" y="f11"/>
                      <a:pt x="f10" y="f10"/>
                    </a:cubicBezTo>
                    <a:lnTo>
                      <a:pt x="f10" y="f15"/>
                    </a:lnTo>
                    <a:cubicBezTo>
                      <a:pt x="f16" y="f15"/>
                      <a:pt x="f17" y="f18"/>
                      <a:pt x="f19" y="f18"/>
                    </a:cubicBezTo>
                    <a:lnTo>
                      <a:pt x="f20" y="f18"/>
                    </a:lnTo>
                    <a:cubicBezTo>
                      <a:pt x="f21" y="f18"/>
                      <a:pt x="f22" y="f23"/>
                      <a:pt x="f22" y="f24"/>
                    </a:cubicBezTo>
                    <a:cubicBezTo>
                      <a:pt x="f22" y="f25"/>
                      <a:pt x="f26" y="f27"/>
                      <a:pt x="f28" y="f29"/>
                    </a:cubicBezTo>
                    <a:cubicBezTo>
                      <a:pt x="f30" y="f31"/>
                      <a:pt x="f32" y="f33"/>
                      <a:pt x="f32" y="f34"/>
                    </a:cubicBezTo>
                    <a:cubicBezTo>
                      <a:pt x="f32" y="f35"/>
                      <a:pt x="f36" y="f37"/>
                      <a:pt x="f38" y="f37"/>
                    </a:cubicBezTo>
                    <a:cubicBezTo>
                      <a:pt x="f39" y="f37"/>
                      <a:pt x="f24" y="f35"/>
                      <a:pt x="f24" y="f34"/>
                    </a:cubicBezTo>
                    <a:cubicBezTo>
                      <a:pt x="f24" y="f40"/>
                      <a:pt x="f41" y="f42"/>
                      <a:pt x="f14" y="f42"/>
                    </a:cubicBezTo>
                    <a:lnTo>
                      <a:pt x="f24" y="f42"/>
                    </a:lnTo>
                    <a:cubicBezTo>
                      <a:pt x="f43" y="f42"/>
                      <a:pt x="f32" y="f38"/>
                      <a:pt x="f32" y="f44"/>
                    </a:cubicBezTo>
                    <a:cubicBezTo>
                      <a:pt x="f32" y="f45"/>
                      <a:pt x="f43" y="f23"/>
                      <a:pt x="f24" y="f23"/>
                    </a:cubicBezTo>
                    <a:lnTo>
                      <a:pt x="f14" y="f23"/>
                    </a:lnTo>
                    <a:cubicBezTo>
                      <a:pt x="f46" y="f23"/>
                      <a:pt x="f2" y="f20"/>
                      <a:pt x="f2" y="f47"/>
                    </a:cubicBezTo>
                    <a:lnTo>
                      <a:pt x="f2" y="f48"/>
                    </a:lnTo>
                    <a:cubicBezTo>
                      <a:pt x="f2" y="f49"/>
                      <a:pt x="f50" y="f51"/>
                      <a:pt x="f52" y="f53"/>
                    </a:cubicBezTo>
                    <a:lnTo>
                      <a:pt x="f52" y="f54"/>
                    </a:lnTo>
                    <a:cubicBezTo>
                      <a:pt x="f55" y="f54"/>
                      <a:pt x="f56" y="f57"/>
                      <a:pt x="f56" y="f58"/>
                    </a:cubicBezTo>
                    <a:lnTo>
                      <a:pt x="f56" y="f59"/>
                    </a:lnTo>
                    <a:cubicBezTo>
                      <a:pt x="f56" y="f60"/>
                      <a:pt x="f61" y="f62"/>
                      <a:pt x="f63" y="f62"/>
                    </a:cubicBezTo>
                    <a:lnTo>
                      <a:pt x="f34" y="f62"/>
                    </a:lnTo>
                    <a:cubicBezTo>
                      <a:pt x="f64" y="f65"/>
                      <a:pt x="f66" y="f67"/>
                      <a:pt x="f68" y="f67"/>
                    </a:cubicBezTo>
                    <a:cubicBezTo>
                      <a:pt x="f69" y="f67"/>
                      <a:pt x="f70" y="f71"/>
                      <a:pt x="f70" y="f72"/>
                    </a:cubicBezTo>
                    <a:lnTo>
                      <a:pt x="f70" y="f73"/>
                    </a:lnTo>
                    <a:cubicBezTo>
                      <a:pt x="f70" y="f74"/>
                      <a:pt x="f49" y="f75"/>
                      <a:pt x="f76" y="f75"/>
                    </a:cubicBezTo>
                    <a:lnTo>
                      <a:pt x="f76" y="f77"/>
                    </a:lnTo>
                    <a:cubicBezTo>
                      <a:pt x="f78" y="f79"/>
                      <a:pt x="f3" y="f80"/>
                      <a:pt x="f3" y="f81"/>
                    </a:cubicBezTo>
                    <a:lnTo>
                      <a:pt x="f3" y="f15"/>
                    </a:lnTo>
                    <a:cubicBezTo>
                      <a:pt x="f3" y="f14"/>
                      <a:pt x="f82" y="f10"/>
                      <a:pt x="f83" y="f10"/>
                    </a:cubicBezTo>
                    <a:cubicBezTo>
                      <a:pt x="f84" y="f10"/>
                      <a:pt x="f85" y="f14"/>
                      <a:pt x="f85" y="f15"/>
                    </a:cubicBezTo>
                    <a:lnTo>
                      <a:pt x="f85" y="f10"/>
                    </a:lnTo>
                    <a:cubicBezTo>
                      <a:pt x="f85" y="f11"/>
                      <a:pt x="f86" y="f9"/>
                      <a:pt x="f87" y="f9"/>
                    </a:cubicBezTo>
                    <a:cubicBezTo>
                      <a:pt x="f88" y="f9"/>
                      <a:pt x="f21" y="f11"/>
                      <a:pt x="f21" y="f10"/>
                    </a:cubicBezTo>
                    <a:lnTo>
                      <a:pt x="f21" y="f9"/>
                    </a:lnTo>
                    <a:cubicBezTo>
                      <a:pt x="f21" y="f8"/>
                      <a:pt x="f89"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98" name="Google Shape;10478;p74">
              <a:extLst>
                <a:ext uri="{FF2B5EF4-FFF2-40B4-BE49-F238E27FC236}">
                  <a16:creationId xmlns:a16="http://schemas.microsoft.com/office/drawing/2014/main" id="{D1FADC5D-2277-9CD1-9719-1F0AC756C6AF}"/>
                </a:ext>
              </a:extLst>
            </p:cNvPr>
            <p:cNvGrpSpPr/>
            <p:nvPr/>
          </p:nvGrpSpPr>
          <p:grpSpPr>
            <a:xfrm>
              <a:off x="8602464" y="2653652"/>
              <a:ext cx="638736" cy="668253"/>
              <a:chOff x="8602464" y="2653652"/>
              <a:chExt cx="638736" cy="668253"/>
            </a:xfrm>
          </p:grpSpPr>
          <p:sp>
            <p:nvSpPr>
              <p:cNvPr id="199" name="Google Shape;10479;p74">
                <a:extLst>
                  <a:ext uri="{FF2B5EF4-FFF2-40B4-BE49-F238E27FC236}">
                    <a16:creationId xmlns:a16="http://schemas.microsoft.com/office/drawing/2014/main" id="{9D107658-79D3-3BC2-F251-093054869286}"/>
                  </a:ext>
                </a:extLst>
              </p:cNvPr>
              <p:cNvSpPr/>
              <p:nvPr/>
            </p:nvSpPr>
            <p:spPr>
              <a:xfrm>
                <a:off x="8602464" y="2821134"/>
                <a:ext cx="290980" cy="331497"/>
              </a:xfrm>
              <a:custGeom>
                <a:avLst/>
                <a:gdLst>
                  <a:gd name="f0" fmla="val w"/>
                  <a:gd name="f1" fmla="val h"/>
                  <a:gd name="f2" fmla="val 0"/>
                  <a:gd name="f3" fmla="val 5483"/>
                  <a:gd name="f4" fmla="val 5861"/>
                  <a:gd name="f5" fmla="val 2584"/>
                  <a:gd name="f6" fmla="val 1"/>
                  <a:gd name="f7" fmla="val 410"/>
                  <a:gd name="f8" fmla="val 2206"/>
                  <a:gd name="f9" fmla="val 2615"/>
                  <a:gd name="f10" fmla="val 3277"/>
                  <a:gd name="f11" fmla="val 3655"/>
                  <a:gd name="f12" fmla="val 5860"/>
                  <a:gd name="f13" fmla="val 3781"/>
                  <a:gd name="f14" fmla="val 4632"/>
                  <a:gd name="f15" fmla="val 3844"/>
                  <a:gd name="f16" fmla="val 4584"/>
                  <a:gd name="f17" fmla="val 3939"/>
                  <a:gd name="f18" fmla="val 4561"/>
                  <a:gd name="f19" fmla="val 4029"/>
                  <a:gd name="f20" fmla="val 4120"/>
                  <a:gd name="f21" fmla="val 4206"/>
                  <a:gd name="f22" fmla="val 4254"/>
                  <a:gd name="f23" fmla="val 4726"/>
                  <a:gd name="f24" fmla="val 5104"/>
                  <a:gd name="f25" fmla="val 4789"/>
                  <a:gd name="f26" fmla="val 5167"/>
                  <a:gd name="f27" fmla="val 4884"/>
                  <a:gd name="f28" fmla="val 5199"/>
                  <a:gd name="f29" fmla="val 4974"/>
                  <a:gd name="f30" fmla="val 5065"/>
                  <a:gd name="f31" fmla="val 5152"/>
                  <a:gd name="f32" fmla="val 5325"/>
                  <a:gd name="f33" fmla="val 5010"/>
                  <a:gd name="f34" fmla="val 4758"/>
                  <a:gd name="f35" fmla="val 4159"/>
                  <a:gd name="f36" fmla="val 4065"/>
                  <a:gd name="f37" fmla="val 3813"/>
                  <a:gd name="f38" fmla="val 3687"/>
                  <a:gd name="f39" fmla="val 5482"/>
                  <a:gd name="f40" fmla="val 2962"/>
                  <a:gd name="f41" fmla="val 2489"/>
                  <a:gd name="f42" fmla="val 2710"/>
                  <a:gd name="f43" fmla="val 2915"/>
                  <a:gd name="f44" fmla="val 4317"/>
                  <a:gd name="f45" fmla="val 3017"/>
                  <a:gd name="f46" fmla="val 4049"/>
                  <a:gd name="f47" fmla="val 3513"/>
                  <a:gd name="f48" fmla="val 3309"/>
                  <a:gd name="f49" fmla="val 2930"/>
                  <a:gd name="f50" fmla="val 2332"/>
                  <a:gd name="f51" fmla="val 1670"/>
                  <a:gd name="f52" fmla="val 1261"/>
                  <a:gd name="f53" fmla="val 3561"/>
                  <a:gd name="f54" fmla="val 1040"/>
                  <a:gd name="f55" fmla="*/ f0 1 5483"/>
                  <a:gd name="f56" fmla="*/ f1 1 5861"/>
                  <a:gd name="f57" fmla="+- f4 0 f2"/>
                  <a:gd name="f58" fmla="+- f3 0 f2"/>
                  <a:gd name="f59" fmla="*/ f58 1 5483"/>
                  <a:gd name="f60" fmla="*/ f57 1 5861"/>
                  <a:gd name="f61" fmla="*/ f2 1 f59"/>
                  <a:gd name="f62" fmla="*/ f3 1 f59"/>
                  <a:gd name="f63" fmla="*/ f2 1 f60"/>
                  <a:gd name="f64" fmla="*/ f4 1 f60"/>
                  <a:gd name="f65" fmla="*/ f61 f55 1"/>
                  <a:gd name="f66" fmla="*/ f62 f55 1"/>
                  <a:gd name="f67" fmla="*/ f64 f56 1"/>
                  <a:gd name="f68" fmla="*/ f63 f56 1"/>
                </a:gdLst>
                <a:ahLst/>
                <a:cxnLst>
                  <a:cxn ang="3cd4">
                    <a:pos x="hc" y="t"/>
                  </a:cxn>
                  <a:cxn ang="0">
                    <a:pos x="r" y="vc"/>
                  </a:cxn>
                  <a:cxn ang="cd4">
                    <a:pos x="hc" y="b"/>
                  </a:cxn>
                  <a:cxn ang="cd2">
                    <a:pos x="l" y="vc"/>
                  </a:cxn>
                </a:cxnLst>
                <a:rect l="f65" t="f68" r="f66" b="f67"/>
                <a:pathLst>
                  <a:path w="5483" h="5861">
                    <a:moveTo>
                      <a:pt x="f5" y="f6"/>
                    </a:moveTo>
                    <a:lnTo>
                      <a:pt x="f7" y="f8"/>
                    </a:lnTo>
                    <a:cubicBezTo>
                      <a:pt x="f6" y="f9"/>
                      <a:pt x="f6" y="f10"/>
                      <a:pt x="f7" y="f11"/>
                    </a:cubicBezTo>
                    <a:lnTo>
                      <a:pt x="f5" y="f12"/>
                    </a:lnTo>
                    <a:lnTo>
                      <a:pt x="f13" y="f14"/>
                    </a:lnTo>
                    <a:cubicBezTo>
                      <a:pt x="f15" y="f16"/>
                      <a:pt x="f17" y="f18"/>
                      <a:pt x="f19" y="f18"/>
                    </a:cubicBezTo>
                    <a:cubicBezTo>
                      <a:pt x="f20" y="f18"/>
                      <a:pt x="f21" y="f16"/>
                      <a:pt x="f22" y="f14"/>
                    </a:cubicBezTo>
                    <a:lnTo>
                      <a:pt x="f23" y="f24"/>
                    </a:lnTo>
                    <a:cubicBezTo>
                      <a:pt x="f25" y="f26"/>
                      <a:pt x="f27" y="f28"/>
                      <a:pt x="f29" y="f28"/>
                    </a:cubicBezTo>
                    <a:cubicBezTo>
                      <a:pt x="f30" y="f28"/>
                      <a:pt x="f31" y="f26"/>
                      <a:pt x="f28" y="f24"/>
                    </a:cubicBezTo>
                    <a:cubicBezTo>
                      <a:pt x="f32" y="f33"/>
                      <a:pt x="f32" y="f34"/>
                      <a:pt x="f28" y="f14"/>
                    </a:cubicBezTo>
                    <a:lnTo>
                      <a:pt x="f23" y="f35"/>
                    </a:lnTo>
                    <a:cubicBezTo>
                      <a:pt x="f14" y="f36"/>
                      <a:pt x="f14" y="f37"/>
                      <a:pt x="f23" y="f38"/>
                    </a:cubicBezTo>
                    <a:lnTo>
                      <a:pt x="f39" y="f40"/>
                    </a:lnTo>
                    <a:lnTo>
                      <a:pt x="f33" y="f41"/>
                    </a:lnTo>
                    <a:lnTo>
                      <a:pt x="f25" y="f42"/>
                    </a:lnTo>
                    <a:cubicBezTo>
                      <a:pt x="f16" y="f43"/>
                      <a:pt x="f44" y="f45"/>
                      <a:pt x="f46" y="f45"/>
                    </a:cubicBezTo>
                    <a:cubicBezTo>
                      <a:pt x="f13" y="f45"/>
                      <a:pt x="f47" y="f43"/>
                      <a:pt x="f48" y="f42"/>
                    </a:cubicBezTo>
                    <a:cubicBezTo>
                      <a:pt x="f49" y="f50"/>
                      <a:pt x="f49" y="f51"/>
                      <a:pt x="f48" y="f52"/>
                    </a:cubicBezTo>
                    <a:lnTo>
                      <a:pt x="f53" y="f54"/>
                    </a:ln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0" name="Google Shape;10480;p74">
                <a:extLst>
                  <a:ext uri="{FF2B5EF4-FFF2-40B4-BE49-F238E27FC236}">
                    <a16:creationId xmlns:a16="http://schemas.microsoft.com/office/drawing/2014/main" id="{24D32634-17D0-EFF4-1F0D-F8B6F792EE0D}"/>
                  </a:ext>
                </a:extLst>
              </p:cNvPr>
              <p:cNvSpPr/>
              <p:nvPr/>
            </p:nvSpPr>
            <p:spPr>
              <a:xfrm>
                <a:off x="8766334" y="2653652"/>
                <a:ext cx="309341" cy="302931"/>
              </a:xfrm>
              <a:custGeom>
                <a:avLst/>
                <a:gdLst>
                  <a:gd name="f0" fmla="val w"/>
                  <a:gd name="f1" fmla="val h"/>
                  <a:gd name="f2" fmla="val 0"/>
                  <a:gd name="f3" fmla="val 5829"/>
                  <a:gd name="f4" fmla="val 5356"/>
                  <a:gd name="f5" fmla="val 2926"/>
                  <a:gd name="f6" fmla="val 2662"/>
                  <a:gd name="f7" fmla="val 2394"/>
                  <a:gd name="f8" fmla="val 95"/>
                  <a:gd name="f9" fmla="val 2205"/>
                  <a:gd name="f10" fmla="val 284"/>
                  <a:gd name="f11" fmla="val 2457"/>
                  <a:gd name="f12" fmla="val 1229"/>
                  <a:gd name="f13" fmla="val 3686"/>
                  <a:gd name="f14" fmla="val 1323"/>
                  <a:gd name="f15" fmla="val 3781"/>
                  <a:gd name="f16" fmla="val 4033"/>
                  <a:gd name="f17" fmla="val 4127"/>
                  <a:gd name="f18" fmla="val 725"/>
                  <a:gd name="f19" fmla="val 4600"/>
                  <a:gd name="f20" fmla="val 630"/>
                  <a:gd name="f21" fmla="val 4726"/>
                  <a:gd name="f22" fmla="val 4978"/>
                  <a:gd name="f23" fmla="val 5072"/>
                  <a:gd name="f24" fmla="val 788"/>
                  <a:gd name="f25" fmla="val 5135"/>
                  <a:gd name="f26" fmla="val 882"/>
                  <a:gd name="f27" fmla="val 5167"/>
                  <a:gd name="f28" fmla="val 977"/>
                  <a:gd name="f29" fmla="val 1071"/>
                  <a:gd name="f30" fmla="val 1166"/>
                  <a:gd name="f31" fmla="val 1701"/>
                  <a:gd name="f32" fmla="val 1749"/>
                  <a:gd name="f33" fmla="val 4553"/>
                  <a:gd name="f34" fmla="val 1835"/>
                  <a:gd name="f35" fmla="val 4529"/>
                  <a:gd name="f36" fmla="val 1926"/>
                  <a:gd name="f37" fmla="val 2016"/>
                  <a:gd name="f38" fmla="val 2111"/>
                  <a:gd name="f39" fmla="val 2174"/>
                  <a:gd name="f40" fmla="val 2898"/>
                  <a:gd name="f41" fmla="val 3371"/>
                  <a:gd name="f42" fmla="val 4883"/>
                  <a:gd name="f43" fmla="val 3151"/>
                  <a:gd name="f44" fmla="val 4663"/>
                  <a:gd name="f45" fmla="val 2741"/>
                  <a:gd name="f46" fmla="val 4253"/>
                  <a:gd name="f47" fmla="val 3592"/>
                  <a:gd name="f48" fmla="val 3214"/>
                  <a:gd name="f49" fmla="val 3340"/>
                  <a:gd name="f50" fmla="val 3009"/>
                  <a:gd name="f51" fmla="val 3607"/>
                  <a:gd name="f52" fmla="val 2906"/>
                  <a:gd name="f53" fmla="val 3875"/>
                  <a:gd name="f54" fmla="val 4143"/>
                  <a:gd name="f55" fmla="val 4411"/>
                  <a:gd name="f56" fmla="val 4852"/>
                  <a:gd name="f57" fmla="val 3434"/>
                  <a:gd name="f58" fmla="val 5828"/>
                  <a:gd name="f59" fmla="val 3623"/>
                  <a:gd name="f60" fmla="val 3450"/>
                  <a:gd name="f61" fmla="val 3190"/>
                  <a:gd name="f62" fmla="*/ f0 1 5829"/>
                  <a:gd name="f63" fmla="*/ f1 1 5356"/>
                  <a:gd name="f64" fmla="+- f4 0 f2"/>
                  <a:gd name="f65" fmla="+- f3 0 f2"/>
                  <a:gd name="f66" fmla="*/ f65 1 5829"/>
                  <a:gd name="f67" fmla="*/ f64 1 5356"/>
                  <a:gd name="f68" fmla="*/ f2 1 f66"/>
                  <a:gd name="f69" fmla="*/ f3 1 f66"/>
                  <a:gd name="f70" fmla="*/ f2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5829" h="5356">
                    <a:moveTo>
                      <a:pt x="f5" y="f2"/>
                    </a:moveTo>
                    <a:cubicBezTo>
                      <a:pt x="f6" y="f2"/>
                      <a:pt x="f7" y="f8"/>
                      <a:pt x="f9" y="f10"/>
                    </a:cubicBezTo>
                    <a:lnTo>
                      <a:pt x="f2" y="f11"/>
                    </a:lnTo>
                    <a:lnTo>
                      <a:pt x="f12" y="f13"/>
                    </a:lnTo>
                    <a:cubicBezTo>
                      <a:pt x="f14" y="f15"/>
                      <a:pt x="f14" y="f16"/>
                      <a:pt x="f12" y="f17"/>
                    </a:cubicBezTo>
                    <a:lnTo>
                      <a:pt x="f18" y="f19"/>
                    </a:lnTo>
                    <a:cubicBezTo>
                      <a:pt x="f20" y="f21"/>
                      <a:pt x="f20" y="f22"/>
                      <a:pt x="f18" y="f23"/>
                    </a:cubicBezTo>
                    <a:cubicBezTo>
                      <a:pt x="f24" y="f25"/>
                      <a:pt x="f26" y="f27"/>
                      <a:pt x="f28" y="f27"/>
                    </a:cubicBezTo>
                    <a:cubicBezTo>
                      <a:pt x="f29" y="f27"/>
                      <a:pt x="f30" y="f25"/>
                      <a:pt x="f12" y="f23"/>
                    </a:cubicBezTo>
                    <a:lnTo>
                      <a:pt x="f31" y="f19"/>
                    </a:lnTo>
                    <a:cubicBezTo>
                      <a:pt x="f32" y="f33"/>
                      <a:pt x="f34" y="f35"/>
                      <a:pt x="f36" y="f35"/>
                    </a:cubicBezTo>
                    <a:cubicBezTo>
                      <a:pt x="f37" y="f35"/>
                      <a:pt x="f38" y="f33"/>
                      <a:pt x="f39" y="f19"/>
                    </a:cubicBezTo>
                    <a:lnTo>
                      <a:pt x="f40" y="f4"/>
                    </a:lnTo>
                    <a:lnTo>
                      <a:pt x="f41" y="f42"/>
                    </a:lnTo>
                    <a:lnTo>
                      <a:pt x="f43" y="f44"/>
                    </a:lnTo>
                    <a:cubicBezTo>
                      <a:pt x="f45" y="f46"/>
                      <a:pt x="f45" y="f47"/>
                      <a:pt x="f43" y="f48"/>
                    </a:cubicBezTo>
                    <a:cubicBezTo>
                      <a:pt x="f49" y="f50"/>
                      <a:pt x="f51" y="f52"/>
                      <a:pt x="f53" y="f52"/>
                    </a:cubicBezTo>
                    <a:cubicBezTo>
                      <a:pt x="f54" y="f52"/>
                      <a:pt x="f55" y="f50"/>
                      <a:pt x="f19" y="f48"/>
                    </a:cubicBezTo>
                    <a:lnTo>
                      <a:pt x="f56" y="f57"/>
                    </a:lnTo>
                    <a:lnTo>
                      <a:pt x="f58" y="f11"/>
                    </a:lnTo>
                    <a:lnTo>
                      <a:pt x="f59" y="f10"/>
                    </a:lnTo>
                    <a:cubicBezTo>
                      <a:pt x="f60" y="f8"/>
                      <a:pt x="f6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1" name="Google Shape;10481;p74">
                <a:extLst>
                  <a:ext uri="{FF2B5EF4-FFF2-40B4-BE49-F238E27FC236}">
                    <a16:creationId xmlns:a16="http://schemas.microsoft.com/office/drawing/2014/main" id="{3E34DF85-68F8-E48B-208A-8729AAA28EB5}"/>
                  </a:ext>
                </a:extLst>
              </p:cNvPr>
              <p:cNvSpPr/>
              <p:nvPr/>
            </p:nvSpPr>
            <p:spPr>
              <a:xfrm>
                <a:off x="8950220" y="2821134"/>
                <a:ext cx="290980" cy="329686"/>
              </a:xfrm>
              <a:custGeom>
                <a:avLst/>
                <a:gdLst>
                  <a:gd name="f0" fmla="val w"/>
                  <a:gd name="f1" fmla="val h"/>
                  <a:gd name="f2" fmla="val 0"/>
                  <a:gd name="f3" fmla="val 5483"/>
                  <a:gd name="f4" fmla="val 5829"/>
                  <a:gd name="f5" fmla="val 2899"/>
                  <a:gd name="f6" fmla="val 1"/>
                  <a:gd name="f7" fmla="val 1702"/>
                  <a:gd name="f8" fmla="val 1229"/>
                  <a:gd name="f9" fmla="val 1639"/>
                  <a:gd name="f10" fmla="val 1292"/>
                  <a:gd name="f11" fmla="val 1544"/>
                  <a:gd name="f12" fmla="val 1324"/>
                  <a:gd name="f13" fmla="val 1450"/>
                  <a:gd name="f14" fmla="val 1355"/>
                  <a:gd name="f15" fmla="val 1261"/>
                  <a:gd name="f16" fmla="val 1198"/>
                  <a:gd name="f17" fmla="val 725"/>
                  <a:gd name="f18" fmla="val 757"/>
                  <a:gd name="f19" fmla="val 678"/>
                  <a:gd name="f20" fmla="val 694"/>
                  <a:gd name="f21" fmla="val 591"/>
                  <a:gd name="f22" fmla="val 662"/>
                  <a:gd name="f23" fmla="val 501"/>
                  <a:gd name="f24" fmla="val 410"/>
                  <a:gd name="f25" fmla="val 316"/>
                  <a:gd name="f26" fmla="val 253"/>
                  <a:gd name="f27" fmla="val 158"/>
                  <a:gd name="f28" fmla="val 883"/>
                  <a:gd name="f29" fmla="val 1103"/>
                  <a:gd name="f30" fmla="val 851"/>
                  <a:gd name="f31" fmla="val 1828"/>
                  <a:gd name="f32" fmla="val 2048"/>
                  <a:gd name="f33" fmla="val 2174"/>
                  <a:gd name="f34" fmla="val 473"/>
                  <a:gd name="f35" fmla="val 3372"/>
                  <a:gd name="f36" fmla="val 3151"/>
                  <a:gd name="f37" fmla="val 898"/>
                  <a:gd name="f38" fmla="val 2946"/>
                  <a:gd name="f39" fmla="val 1166"/>
                  <a:gd name="f40" fmla="val 2844"/>
                  <a:gd name="f41" fmla="val 1434"/>
                  <a:gd name="f42" fmla="val 1970"/>
                  <a:gd name="f43" fmla="val 2552"/>
                  <a:gd name="f44" fmla="val 3529"/>
                  <a:gd name="f45" fmla="val 4222"/>
                  <a:gd name="f46" fmla="val 4600"/>
                  <a:gd name="f47" fmla="val 1922"/>
                  <a:gd name="f48" fmla="val 4852"/>
                  <a:gd name="f49" fmla="val 5073"/>
                  <a:gd name="f50" fmla="val 3655"/>
                  <a:gd name="f51" fmla="val 5482"/>
                  <a:gd name="f52" fmla="val 3277"/>
                  <a:gd name="f53" fmla="val 2615"/>
                  <a:gd name="f54" fmla="val 2206"/>
                  <a:gd name="f55" fmla="*/ f0 1 5483"/>
                  <a:gd name="f56" fmla="*/ f1 1 5829"/>
                  <a:gd name="f57" fmla="+- f4 0 f2"/>
                  <a:gd name="f58" fmla="+- f3 0 f2"/>
                  <a:gd name="f59" fmla="*/ f58 1 5483"/>
                  <a:gd name="f60" fmla="*/ f57 1 5829"/>
                  <a:gd name="f61" fmla="*/ f2 1 f59"/>
                  <a:gd name="f62" fmla="*/ f3 1 f59"/>
                  <a:gd name="f63" fmla="*/ f2 1 f60"/>
                  <a:gd name="f64" fmla="*/ f4 1 f60"/>
                  <a:gd name="f65" fmla="*/ f61 f55 1"/>
                  <a:gd name="f66" fmla="*/ f62 f55 1"/>
                  <a:gd name="f67" fmla="*/ f64 f56 1"/>
                  <a:gd name="f68" fmla="*/ f63 f56 1"/>
                </a:gdLst>
                <a:ahLst/>
                <a:cxnLst>
                  <a:cxn ang="3cd4">
                    <a:pos x="hc" y="t"/>
                  </a:cxn>
                  <a:cxn ang="0">
                    <a:pos x="r" y="vc"/>
                  </a:cxn>
                  <a:cxn ang="cd4">
                    <a:pos x="hc" y="b"/>
                  </a:cxn>
                  <a:cxn ang="cd2">
                    <a:pos x="l" y="vc"/>
                  </a:cxn>
                </a:cxnLst>
                <a:rect l="f65" t="f68" r="f66" b="f67"/>
                <a:pathLst>
                  <a:path w="5483" h="5829">
                    <a:moveTo>
                      <a:pt x="f5" y="f6"/>
                    </a:moveTo>
                    <a:lnTo>
                      <a:pt x="f7" y="f8"/>
                    </a:lnTo>
                    <a:cubicBezTo>
                      <a:pt x="f9" y="f10"/>
                      <a:pt x="f11" y="f12"/>
                      <a:pt x="f13" y="f12"/>
                    </a:cubicBezTo>
                    <a:cubicBezTo>
                      <a:pt x="f14" y="f12"/>
                      <a:pt x="f15" y="f10"/>
                      <a:pt x="f16" y="f8"/>
                    </a:cubicBezTo>
                    <a:lnTo>
                      <a:pt x="f17" y="f18"/>
                    </a:lnTo>
                    <a:cubicBezTo>
                      <a:pt x="f19" y="f20"/>
                      <a:pt x="f21" y="f22"/>
                      <a:pt x="f23" y="f22"/>
                    </a:cubicBezTo>
                    <a:cubicBezTo>
                      <a:pt x="f24" y="f22"/>
                      <a:pt x="f25" y="f20"/>
                      <a:pt x="f26" y="f18"/>
                    </a:cubicBezTo>
                    <a:cubicBezTo>
                      <a:pt x="f27" y="f28"/>
                      <a:pt x="f27" y="f29"/>
                      <a:pt x="f26" y="f8"/>
                    </a:cubicBezTo>
                    <a:lnTo>
                      <a:pt x="f17" y="f7"/>
                    </a:lnTo>
                    <a:cubicBezTo>
                      <a:pt x="f30" y="f31"/>
                      <a:pt x="f30" y="f32"/>
                      <a:pt x="f17" y="f33"/>
                    </a:cubicBezTo>
                    <a:lnTo>
                      <a:pt x="f6" y="f5"/>
                    </a:lnTo>
                    <a:lnTo>
                      <a:pt x="f34" y="f35"/>
                    </a:lnTo>
                    <a:lnTo>
                      <a:pt x="f20" y="f36"/>
                    </a:lnTo>
                    <a:cubicBezTo>
                      <a:pt x="f37" y="f38"/>
                      <a:pt x="f39" y="f40"/>
                      <a:pt x="f41" y="f40"/>
                    </a:cubicBezTo>
                    <a:cubicBezTo>
                      <a:pt x="f7" y="f40"/>
                      <a:pt x="f42" y="f38"/>
                      <a:pt x="f33" y="f36"/>
                    </a:cubicBezTo>
                    <a:cubicBezTo>
                      <a:pt x="f43" y="f44"/>
                      <a:pt x="f43" y="f45"/>
                      <a:pt x="f33" y="f46"/>
                    </a:cubicBezTo>
                    <a:lnTo>
                      <a:pt x="f47" y="f48"/>
                    </a:lnTo>
                    <a:lnTo>
                      <a:pt x="f5" y="f4"/>
                    </a:lnTo>
                    <a:lnTo>
                      <a:pt x="f49" y="f50"/>
                    </a:lnTo>
                    <a:cubicBezTo>
                      <a:pt x="f51" y="f52"/>
                      <a:pt x="f51" y="f53"/>
                      <a:pt x="f49" y="f54"/>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2" name="Google Shape;10482;p74">
                <a:extLst>
                  <a:ext uri="{FF2B5EF4-FFF2-40B4-BE49-F238E27FC236}">
                    <a16:creationId xmlns:a16="http://schemas.microsoft.com/office/drawing/2014/main" id="{40731891-178C-521C-E4A5-DCB8143823EC}"/>
                  </a:ext>
                </a:extLst>
              </p:cNvPr>
              <p:cNvSpPr/>
              <p:nvPr/>
            </p:nvSpPr>
            <p:spPr>
              <a:xfrm>
                <a:off x="8766334" y="3017163"/>
                <a:ext cx="312679" cy="304742"/>
              </a:xfrm>
              <a:custGeom>
                <a:avLst/>
                <a:gdLst>
                  <a:gd name="f0" fmla="val w"/>
                  <a:gd name="f1" fmla="val h"/>
                  <a:gd name="f2" fmla="val 0"/>
                  <a:gd name="f3" fmla="val 5892"/>
                  <a:gd name="f4" fmla="val 5388"/>
                  <a:gd name="f5" fmla="val 2993"/>
                  <a:gd name="f6" fmla="val 2520"/>
                  <a:gd name="f7" fmla="val 473"/>
                  <a:gd name="f8" fmla="val 2741"/>
                  <a:gd name="f9" fmla="val 725"/>
                  <a:gd name="f10" fmla="val 3151"/>
                  <a:gd name="f11" fmla="val 1103"/>
                  <a:gd name="f12" fmla="val 1764"/>
                  <a:gd name="f13" fmla="val 2174"/>
                  <a:gd name="f14" fmla="val 2505"/>
                  <a:gd name="f15" fmla="val 2363"/>
                  <a:gd name="f16" fmla="val 2221"/>
                  <a:gd name="f17" fmla="val 2457"/>
                  <a:gd name="f18" fmla="val 1949"/>
                  <a:gd name="f19" fmla="val 1678"/>
                  <a:gd name="f20" fmla="val 1418"/>
                  <a:gd name="f21" fmla="val 1229"/>
                  <a:gd name="f22" fmla="val 977"/>
                  <a:gd name="f23" fmla="val 1922"/>
                  <a:gd name="f24" fmla="val 2930"/>
                  <a:gd name="f25" fmla="val 2205"/>
                  <a:gd name="f26" fmla="val 5072"/>
                  <a:gd name="f27" fmla="val 2394"/>
                  <a:gd name="f28" fmla="val 5293"/>
                  <a:gd name="f29" fmla="val 2678"/>
                  <a:gd name="f30" fmla="val 5387"/>
                  <a:gd name="f31" fmla="val 3214"/>
                  <a:gd name="f32" fmla="val 3497"/>
                  <a:gd name="f33" fmla="val 3686"/>
                  <a:gd name="f34" fmla="val 5891"/>
                  <a:gd name="f35" fmla="val 4663"/>
                  <a:gd name="f36" fmla="val 1701"/>
                  <a:gd name="f37" fmla="val 4568"/>
                  <a:gd name="f38" fmla="val 1575"/>
                  <a:gd name="f39" fmla="val 1355"/>
                  <a:gd name="f40" fmla="val 5167"/>
                  <a:gd name="f41" fmla="val 756"/>
                  <a:gd name="f42" fmla="val 5261"/>
                  <a:gd name="f43" fmla="val 630"/>
                  <a:gd name="f44" fmla="val 410"/>
                  <a:gd name="f45" fmla="val 284"/>
                  <a:gd name="f46" fmla="val 5104"/>
                  <a:gd name="f47" fmla="val 221"/>
                  <a:gd name="f48" fmla="val 5009"/>
                  <a:gd name="f49" fmla="val 189"/>
                  <a:gd name="f50" fmla="val 4915"/>
                  <a:gd name="f51" fmla="val 4820"/>
                  <a:gd name="f52" fmla="val 4726"/>
                  <a:gd name="f53" fmla="val 4190"/>
                  <a:gd name="f54" fmla="val 4143"/>
                  <a:gd name="f55" fmla="val 819"/>
                  <a:gd name="f56" fmla="val 4056"/>
                  <a:gd name="f57" fmla="val 851"/>
                  <a:gd name="f58" fmla="val 3966"/>
                  <a:gd name="f59" fmla="val 3875"/>
                  <a:gd name="f60" fmla="val 3781"/>
                  <a:gd name="f61" fmla="val 3718"/>
                  <a:gd name="f62" fmla="*/ f0 1 5892"/>
                  <a:gd name="f63" fmla="*/ f1 1 5388"/>
                  <a:gd name="f64" fmla="+- f4 0 f2"/>
                  <a:gd name="f65" fmla="+- f3 0 f2"/>
                  <a:gd name="f66" fmla="*/ f65 1 5892"/>
                  <a:gd name="f67" fmla="*/ f64 1 5388"/>
                  <a:gd name="f68" fmla="*/ f2 1 f66"/>
                  <a:gd name="f69" fmla="*/ f3 1 f66"/>
                  <a:gd name="f70" fmla="*/ f2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5892" h="5388">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 y="f24"/>
                    </a:lnTo>
                    <a:lnTo>
                      <a:pt x="f25" y="f26"/>
                    </a:lnTo>
                    <a:cubicBezTo>
                      <a:pt x="f27" y="f28"/>
                      <a:pt x="f29" y="f30"/>
                      <a:pt x="f24" y="f30"/>
                    </a:cubicBezTo>
                    <a:cubicBezTo>
                      <a:pt x="f31" y="f30"/>
                      <a:pt x="f32" y="f28"/>
                      <a:pt x="f33" y="f26"/>
                    </a:cubicBezTo>
                    <a:lnTo>
                      <a:pt x="f34" y="f24"/>
                    </a:lnTo>
                    <a:lnTo>
                      <a:pt x="f35" y="f36"/>
                    </a:lnTo>
                    <a:cubicBezTo>
                      <a:pt x="f37" y="f38"/>
                      <a:pt x="f37" y="f39"/>
                      <a:pt x="f35" y="f21"/>
                    </a:cubicBezTo>
                    <a:lnTo>
                      <a:pt x="f40" y="f41"/>
                    </a:lnTo>
                    <a:cubicBezTo>
                      <a:pt x="f42" y="f43"/>
                      <a:pt x="f42" y="f44"/>
                      <a:pt x="f40" y="f45"/>
                    </a:cubicBezTo>
                    <a:cubicBezTo>
                      <a:pt x="f46" y="f47"/>
                      <a:pt x="f48" y="f49"/>
                      <a:pt x="f50" y="f49"/>
                    </a:cubicBezTo>
                    <a:cubicBezTo>
                      <a:pt x="f51" y="f49"/>
                      <a:pt x="f52" y="f47"/>
                      <a:pt x="f35" y="f45"/>
                    </a:cubicBezTo>
                    <a:lnTo>
                      <a:pt x="f53" y="f41"/>
                    </a:lnTo>
                    <a:cubicBezTo>
                      <a:pt x="f54" y="f55"/>
                      <a:pt x="f56" y="f57"/>
                      <a:pt x="f58" y="f57"/>
                    </a:cubicBezTo>
                    <a:cubicBezTo>
                      <a:pt x="f59" y="f57"/>
                      <a:pt x="f60" y="f55"/>
                      <a:pt x="f61" y="f41"/>
                    </a:cubicBez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203" name="Google Shape;10101;p74">
              <a:extLst>
                <a:ext uri="{FF2B5EF4-FFF2-40B4-BE49-F238E27FC236}">
                  <a16:creationId xmlns:a16="http://schemas.microsoft.com/office/drawing/2014/main" id="{F76D357B-9235-FB9C-432A-C8A43776E85C}"/>
                </a:ext>
              </a:extLst>
            </p:cNvPr>
            <p:cNvGrpSpPr/>
            <p:nvPr/>
          </p:nvGrpSpPr>
          <p:grpSpPr>
            <a:xfrm>
              <a:off x="11384590" y="5555345"/>
              <a:ext cx="437238" cy="432209"/>
              <a:chOff x="11384590" y="5555345"/>
              <a:chExt cx="437238" cy="432209"/>
            </a:xfrm>
          </p:grpSpPr>
          <p:sp>
            <p:nvSpPr>
              <p:cNvPr id="204" name="Google Shape;10102;p74">
                <a:extLst>
                  <a:ext uri="{FF2B5EF4-FFF2-40B4-BE49-F238E27FC236}">
                    <a16:creationId xmlns:a16="http://schemas.microsoft.com/office/drawing/2014/main" id="{230DA43E-E4FB-5DDE-8396-497497572249}"/>
                  </a:ext>
                </a:extLst>
              </p:cNvPr>
              <p:cNvSpPr/>
              <p:nvPr/>
            </p:nvSpPr>
            <p:spPr>
              <a:xfrm>
                <a:off x="11525051" y="5670029"/>
                <a:ext cx="296777" cy="317525"/>
              </a:xfrm>
              <a:custGeom>
                <a:avLst/>
                <a:gdLst>
                  <a:gd name="f0" fmla="val w"/>
                  <a:gd name="f1" fmla="val h"/>
                  <a:gd name="f2" fmla="val 0"/>
                  <a:gd name="f3" fmla="val 8255"/>
                  <a:gd name="f4" fmla="val 8287"/>
                  <a:gd name="f5" fmla="val 4128"/>
                  <a:gd name="f6" fmla="val 1229"/>
                  <a:gd name="f7" fmla="val 4348"/>
                  <a:gd name="f8" fmla="val 4506"/>
                  <a:gd name="f9" fmla="val 1418"/>
                  <a:gd name="f10" fmla="val 1670"/>
                  <a:gd name="f11" fmla="val 1922"/>
                  <a:gd name="f12" fmla="val 4978"/>
                  <a:gd name="f13" fmla="val 2080"/>
                  <a:gd name="f14" fmla="val 5356"/>
                  <a:gd name="f15" fmla="val 2552"/>
                  <a:gd name="f16" fmla="val 3119"/>
                  <a:gd name="f17" fmla="val 3340"/>
                  <a:gd name="f18" fmla="val 5136"/>
                  <a:gd name="f19" fmla="val 3498"/>
                  <a:gd name="f20" fmla="val 4947"/>
                  <a:gd name="f21" fmla="val 4726"/>
                  <a:gd name="f22" fmla="val 3308"/>
                  <a:gd name="f23" fmla="val 2867"/>
                  <a:gd name="f24" fmla="val 4317"/>
                  <a:gd name="f25" fmla="val 2710"/>
                  <a:gd name="f26" fmla="val 3939"/>
                  <a:gd name="f27" fmla="val 3687"/>
                  <a:gd name="f28" fmla="val 2930"/>
                  <a:gd name="f29" fmla="val 3718"/>
                  <a:gd name="f30" fmla="val 4033"/>
                  <a:gd name="f31" fmla="val 3592"/>
                  <a:gd name="f32" fmla="val 4411"/>
                  <a:gd name="f33" fmla="val 3813"/>
                  <a:gd name="f34" fmla="val 4821"/>
                  <a:gd name="f35" fmla="val 5388"/>
                  <a:gd name="f36" fmla="val 4537"/>
                  <a:gd name="f37" fmla="val 5199"/>
                  <a:gd name="f38" fmla="val 5766"/>
                  <a:gd name="f39" fmla="val 5041"/>
                  <a:gd name="f40" fmla="val 6175"/>
                  <a:gd name="f41" fmla="val 4569"/>
                  <a:gd name="f42" fmla="val 6396"/>
                  <a:gd name="f43" fmla="val 6648"/>
                  <a:gd name="f44" fmla="val 6900"/>
                  <a:gd name="f45" fmla="val 7089"/>
                  <a:gd name="f46" fmla="val 4159"/>
                  <a:gd name="f47" fmla="val 3970"/>
                  <a:gd name="f48" fmla="val 3245"/>
                  <a:gd name="f49" fmla="val 6238"/>
                  <a:gd name="f50" fmla="val 2899"/>
                  <a:gd name="f51" fmla="val 3088"/>
                  <a:gd name="f52" fmla="val 5010"/>
                  <a:gd name="f53" fmla="val 5451"/>
                  <a:gd name="f54" fmla="val 3876"/>
                  <a:gd name="f55" fmla="val 5608"/>
                  <a:gd name="f56" fmla="val 4191"/>
                  <a:gd name="f57" fmla="val 3844"/>
                  <a:gd name="f58" fmla="val 3403"/>
                  <a:gd name="f59" fmla="val 3781"/>
                  <a:gd name="f60" fmla="val 3214"/>
                  <a:gd name="f61" fmla="val 2143"/>
                  <a:gd name="f62" fmla="val 1828"/>
                  <a:gd name="f63" fmla="val 1859"/>
                  <a:gd name="f64" fmla="val 6427"/>
                  <a:gd name="f65" fmla="val 8286"/>
                  <a:gd name="f66" fmla="*/ f0 1 8255"/>
                  <a:gd name="f67" fmla="*/ f1 1 8287"/>
                  <a:gd name="f68" fmla="+- f4 0 f2"/>
                  <a:gd name="f69" fmla="+- f3 0 f2"/>
                  <a:gd name="f70" fmla="*/ f69 1 8255"/>
                  <a:gd name="f71" fmla="*/ f68 1 8287"/>
                  <a:gd name="f72" fmla="*/ f2 1 f70"/>
                  <a:gd name="f73" fmla="*/ f3 1 f70"/>
                  <a:gd name="f74" fmla="*/ f2 1 f71"/>
                  <a:gd name="f75" fmla="*/ f4 1 f71"/>
                  <a:gd name="f76" fmla="*/ f72 f66 1"/>
                  <a:gd name="f77" fmla="*/ f73 f66 1"/>
                  <a:gd name="f78" fmla="*/ f75 f67 1"/>
                  <a:gd name="f79" fmla="*/ f74 f67 1"/>
                </a:gdLst>
                <a:ahLst/>
                <a:cxnLst>
                  <a:cxn ang="3cd4">
                    <a:pos x="hc" y="t"/>
                  </a:cxn>
                  <a:cxn ang="0">
                    <a:pos x="r" y="vc"/>
                  </a:cxn>
                  <a:cxn ang="cd4">
                    <a:pos x="hc" y="b"/>
                  </a:cxn>
                  <a:cxn ang="cd2">
                    <a:pos x="l" y="vc"/>
                  </a:cxn>
                </a:cxnLst>
                <a:rect l="f76" t="f79" r="f77" b="f78"/>
                <a:pathLst>
                  <a:path w="8255" h="8287">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24" y="f25"/>
                      <a:pt x="f5" y="f25"/>
                    </a:cubicBezTo>
                    <a:cubicBezTo>
                      <a:pt x="f26" y="f25"/>
                      <a:pt x="f27" y="f28"/>
                      <a:pt x="f27" y="f16"/>
                    </a:cubicBezTo>
                    <a:cubicBezTo>
                      <a:pt x="f29" y="f17"/>
                      <a:pt x="f30" y="f31"/>
                      <a:pt x="f32" y="f33"/>
                    </a:cubicBezTo>
                    <a:cubicBezTo>
                      <a:pt x="f34" y="f5"/>
                      <a:pt x="f35" y="f36"/>
                      <a:pt x="f35" y="f37"/>
                    </a:cubicBezTo>
                    <a:cubicBezTo>
                      <a:pt x="f35" y="f38"/>
                      <a:pt x="f39" y="f40"/>
                      <a:pt x="f41" y="f42"/>
                    </a:cubicBezTo>
                    <a:lnTo>
                      <a:pt x="f41" y="f43"/>
                    </a:lnTo>
                    <a:cubicBezTo>
                      <a:pt x="f41" y="f44"/>
                      <a:pt x="f7" y="f45"/>
                      <a:pt x="f46" y="f45"/>
                    </a:cubicBezTo>
                    <a:cubicBezTo>
                      <a:pt x="f47" y="f45"/>
                      <a:pt x="f29" y="f44"/>
                      <a:pt x="f29" y="f43"/>
                    </a:cubicBezTo>
                    <a:lnTo>
                      <a:pt x="f29" y="f42"/>
                    </a:lnTo>
                    <a:cubicBezTo>
                      <a:pt x="f48" y="f49"/>
                      <a:pt x="f50" y="f38"/>
                      <a:pt x="f50" y="f37"/>
                    </a:cubicBezTo>
                    <a:cubicBezTo>
                      <a:pt x="f50" y="f12"/>
                      <a:pt x="f51" y="f34"/>
                      <a:pt x="f22" y="f34"/>
                    </a:cubicBezTo>
                    <a:cubicBezTo>
                      <a:pt x="f19" y="f34"/>
                      <a:pt x="f27" y="f52"/>
                      <a:pt x="f27" y="f37"/>
                    </a:cubicBezTo>
                    <a:cubicBezTo>
                      <a:pt x="f27" y="f53"/>
                      <a:pt x="f54" y="f55"/>
                      <a:pt x="f5" y="f55"/>
                    </a:cubicBezTo>
                    <a:cubicBezTo>
                      <a:pt x="f7" y="f55"/>
                      <a:pt x="f8" y="f35"/>
                      <a:pt x="f8" y="f37"/>
                    </a:cubicBezTo>
                    <a:cubicBezTo>
                      <a:pt x="f8" y="f12"/>
                      <a:pt x="f56" y="f21"/>
                      <a:pt x="f57" y="f8"/>
                    </a:cubicBezTo>
                    <a:cubicBezTo>
                      <a:pt x="f58" y="f56"/>
                      <a:pt x="f23" y="f59"/>
                      <a:pt x="f23" y="f16"/>
                    </a:cubicBezTo>
                    <a:cubicBezTo>
                      <a:pt x="f23" y="f15"/>
                      <a:pt x="f60" y="f61"/>
                      <a:pt x="f27" y="f11"/>
                    </a:cubicBezTo>
                    <a:lnTo>
                      <a:pt x="f27" y="f10"/>
                    </a:lnTo>
                    <a:cubicBezTo>
                      <a:pt x="f27" y="f9"/>
                      <a:pt x="f54" y="f6"/>
                      <a:pt x="f5" y="f6"/>
                    </a:cubicBezTo>
                    <a:close/>
                    <a:moveTo>
                      <a:pt x="f5" y="f2"/>
                    </a:moveTo>
                    <a:cubicBezTo>
                      <a:pt x="f62" y="f2"/>
                      <a:pt x="f2" y="f63"/>
                      <a:pt x="f2" y="f5"/>
                    </a:cubicBezTo>
                    <a:cubicBezTo>
                      <a:pt x="f2" y="f64"/>
                      <a:pt x="f62" y="f65"/>
                      <a:pt x="f5" y="f65"/>
                    </a:cubicBezTo>
                    <a:cubicBezTo>
                      <a:pt x="f42" y="f65"/>
                      <a:pt x="f3" y="f64"/>
                      <a:pt x="f3" y="f5"/>
                    </a:cubicBezTo>
                    <a:cubicBezTo>
                      <a:pt x="f3" y="f63"/>
                      <a:pt x="f42"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5" name="Google Shape;10103;p74">
                <a:extLst>
                  <a:ext uri="{FF2B5EF4-FFF2-40B4-BE49-F238E27FC236}">
                    <a16:creationId xmlns:a16="http://schemas.microsoft.com/office/drawing/2014/main" id="{566CD71E-9D6D-030D-AB73-E1737370B129}"/>
                  </a:ext>
                </a:extLst>
              </p:cNvPr>
              <p:cNvSpPr/>
              <p:nvPr/>
            </p:nvSpPr>
            <p:spPr>
              <a:xfrm>
                <a:off x="11385743" y="5555345"/>
                <a:ext cx="229944" cy="114720"/>
              </a:xfrm>
              <a:custGeom>
                <a:avLst/>
                <a:gdLst>
                  <a:gd name="f0" fmla="val w"/>
                  <a:gd name="f1" fmla="val h"/>
                  <a:gd name="f2" fmla="val 0"/>
                  <a:gd name="f3" fmla="val 6396"/>
                  <a:gd name="f4" fmla="val 2994"/>
                  <a:gd name="f5" fmla="val 3214"/>
                  <a:gd name="f6" fmla="val 1"/>
                  <a:gd name="f7" fmla="val 1450"/>
                  <a:gd name="f8" fmla="val 662"/>
                  <a:gd name="f9" fmla="val 1513"/>
                  <a:gd name="f10" fmla="val 2332"/>
                  <a:gd name="f11" fmla="val 2993"/>
                  <a:gd name="f12" fmla="val 4947"/>
                  <a:gd name="f13" fmla="*/ f0 1 6396"/>
                  <a:gd name="f14" fmla="*/ f1 1 2994"/>
                  <a:gd name="f15" fmla="+- f4 0 f2"/>
                  <a:gd name="f16" fmla="+- f3 0 f2"/>
                  <a:gd name="f17" fmla="*/ f16 1 6396"/>
                  <a:gd name="f18" fmla="*/ f15 1 2994"/>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6396" h="2994">
                    <a:moveTo>
                      <a:pt x="f5" y="f6"/>
                    </a:moveTo>
                    <a:cubicBezTo>
                      <a:pt x="f7" y="f6"/>
                      <a:pt x="f2" y="f8"/>
                      <a:pt x="f2" y="f9"/>
                    </a:cubicBezTo>
                    <a:cubicBezTo>
                      <a:pt x="f2" y="f10"/>
                      <a:pt x="f7" y="f11"/>
                      <a:pt x="f5" y="f11"/>
                    </a:cubicBezTo>
                    <a:cubicBezTo>
                      <a:pt x="f12" y="f11"/>
                      <a:pt x="f3" y="f10"/>
                      <a:pt x="f3" y="f9"/>
                    </a:cubicBezTo>
                    <a:cubicBezTo>
                      <a:pt x="f3" y="f8"/>
                      <a:pt x="f12"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6" name="Google Shape;10104;p74">
                <a:extLst>
                  <a:ext uri="{FF2B5EF4-FFF2-40B4-BE49-F238E27FC236}">
                    <a16:creationId xmlns:a16="http://schemas.microsoft.com/office/drawing/2014/main" id="{3B24A853-D9E1-60F7-9918-394CC02C09F1}"/>
                  </a:ext>
                </a:extLst>
              </p:cNvPr>
              <p:cNvSpPr/>
              <p:nvPr/>
            </p:nvSpPr>
            <p:spPr>
              <a:xfrm>
                <a:off x="11385743" y="5674857"/>
                <a:ext cx="158584" cy="91769"/>
              </a:xfrm>
              <a:custGeom>
                <a:avLst/>
                <a:gdLst>
                  <a:gd name="f0" fmla="val w"/>
                  <a:gd name="f1" fmla="val h"/>
                  <a:gd name="f2" fmla="val 0"/>
                  <a:gd name="f3" fmla="val 4411"/>
                  <a:gd name="f4" fmla="val 2395"/>
                  <a:gd name="f5" fmla="val 1135"/>
                  <a:gd name="f6" fmla="val 1450"/>
                  <a:gd name="f7" fmla="val 347"/>
                  <a:gd name="f8" fmla="val 1765"/>
                  <a:gd name="f9" fmla="val 882"/>
                  <a:gd name="f10" fmla="val 2017"/>
                  <a:gd name="f11" fmla="val 1355"/>
                  <a:gd name="f12" fmla="val 2237"/>
                  <a:gd name="f13" fmla="val 2332"/>
                  <a:gd name="f14" fmla="val 3151"/>
                  <a:gd name="f15" fmla="val 3308"/>
                  <a:gd name="f16" fmla="val 3560"/>
                  <a:gd name="f17" fmla="val 1733"/>
                  <a:gd name="f18" fmla="val 3907"/>
                  <a:gd name="f19" fmla="val 631"/>
                  <a:gd name="f20" fmla="val 4033"/>
                  <a:gd name="f21" fmla="val 694"/>
                  <a:gd name="f22" fmla="val 3623"/>
                  <a:gd name="f23" fmla="val 757"/>
                  <a:gd name="f24" fmla="val 3182"/>
                  <a:gd name="f25" fmla="val 2363"/>
                  <a:gd name="f26" fmla="val 1261"/>
                  <a:gd name="f27" fmla="val 599"/>
                  <a:gd name="f28" fmla="val 567"/>
                  <a:gd name="f29" fmla="val 316"/>
                  <a:gd name="f30" fmla="val 221"/>
                  <a:gd name="f31" fmla="val 158"/>
                  <a:gd name="f32" fmla="val 127"/>
                  <a:gd name="f33" fmla="*/ f0 1 4411"/>
                  <a:gd name="f34" fmla="*/ f1 1 2395"/>
                  <a:gd name="f35" fmla="+- f4 0 f2"/>
                  <a:gd name="f36" fmla="+- f3 0 f2"/>
                  <a:gd name="f37" fmla="*/ f36 1 4411"/>
                  <a:gd name="f38" fmla="*/ f35 1 2395"/>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4411" h="2395">
                    <a:moveTo>
                      <a:pt x="f2" y="f2"/>
                    </a:moveTo>
                    <a:lnTo>
                      <a:pt x="f2" y="f5"/>
                    </a:lnTo>
                    <a:cubicBezTo>
                      <a:pt x="f2" y="f6"/>
                      <a:pt x="f7" y="f8"/>
                      <a:pt x="f9" y="f10"/>
                    </a:cubicBezTo>
                    <a:cubicBezTo>
                      <a:pt x="f11" y="f12"/>
                      <a:pt x="f13" y="f4"/>
                      <a:pt x="f14" y="f4"/>
                    </a:cubicBezTo>
                    <a:lnTo>
                      <a:pt x="f15" y="f4"/>
                    </a:lnTo>
                    <a:cubicBezTo>
                      <a:pt x="f16" y="f17"/>
                      <a:pt x="f18" y="f5"/>
                      <a:pt x="f3" y="f19"/>
                    </a:cubicBezTo>
                    <a:lnTo>
                      <a:pt x="f3" y="f19"/>
                    </a:lnTo>
                    <a:cubicBezTo>
                      <a:pt x="f20" y="f21"/>
                      <a:pt x="f22" y="f23"/>
                      <a:pt x="f24" y="f23"/>
                    </a:cubicBezTo>
                    <a:cubicBezTo>
                      <a:pt x="f25" y="f23"/>
                      <a:pt x="f26" y="f27"/>
                      <a:pt x="f28" y="f29"/>
                    </a:cubicBezTo>
                    <a:cubicBezTo>
                      <a:pt x="f7" y="f30"/>
                      <a:pt x="f31" y="f32"/>
                      <a:pt x="f2"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7" name="Google Shape;10105;p74">
                <a:extLst>
                  <a:ext uri="{FF2B5EF4-FFF2-40B4-BE49-F238E27FC236}">
                    <a16:creationId xmlns:a16="http://schemas.microsoft.com/office/drawing/2014/main" id="{22D14213-FCDB-DE21-39B4-865B1D13546F}"/>
                  </a:ext>
                </a:extLst>
              </p:cNvPr>
              <p:cNvSpPr/>
              <p:nvPr/>
            </p:nvSpPr>
            <p:spPr>
              <a:xfrm>
                <a:off x="11385743" y="5863178"/>
                <a:ext cx="152933" cy="91769"/>
              </a:xfrm>
              <a:custGeom>
                <a:avLst/>
                <a:gdLst>
                  <a:gd name="f0" fmla="val w"/>
                  <a:gd name="f1" fmla="val h"/>
                  <a:gd name="f2" fmla="val 0"/>
                  <a:gd name="f3" fmla="val 4254"/>
                  <a:gd name="f4" fmla="val 2395"/>
                  <a:gd name="f5" fmla="val 1197"/>
                  <a:gd name="f6" fmla="val 1701"/>
                  <a:gd name="f7" fmla="val 1355"/>
                  <a:gd name="f8" fmla="val 3182"/>
                  <a:gd name="f9" fmla="val 3560"/>
                  <a:gd name="f10" fmla="val 3907"/>
                  <a:gd name="f11" fmla="val 2363"/>
                  <a:gd name="f12" fmla="val 2332"/>
                  <a:gd name="f13" fmla="val 3875"/>
                  <a:gd name="f14" fmla="val 1859"/>
                  <a:gd name="f15" fmla="val 3340"/>
                  <a:gd name="f16" fmla="val 756"/>
                  <a:gd name="f17" fmla="val 1261"/>
                  <a:gd name="f18" fmla="val 599"/>
                  <a:gd name="f19" fmla="val 567"/>
                  <a:gd name="f20" fmla="val 315"/>
                  <a:gd name="f21" fmla="val 347"/>
                  <a:gd name="f22" fmla="val 252"/>
                  <a:gd name="f23" fmla="val 158"/>
                  <a:gd name="f24" fmla="val 126"/>
                  <a:gd name="f25" fmla="*/ f0 1 4254"/>
                  <a:gd name="f26" fmla="*/ f1 1 2395"/>
                  <a:gd name="f27" fmla="+- f4 0 f2"/>
                  <a:gd name="f28" fmla="+- f3 0 f2"/>
                  <a:gd name="f29" fmla="*/ f28 1 4254"/>
                  <a:gd name="f30" fmla="*/ f27 1 2395"/>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4254" h="2395">
                    <a:moveTo>
                      <a:pt x="f2" y="f2"/>
                    </a:moveTo>
                    <a:lnTo>
                      <a:pt x="f2" y="f5"/>
                    </a:lnTo>
                    <a:cubicBezTo>
                      <a:pt x="f2" y="f6"/>
                      <a:pt x="f7" y="f4"/>
                      <a:pt x="f8" y="f4"/>
                    </a:cubicBezTo>
                    <a:cubicBezTo>
                      <a:pt x="f9" y="f4"/>
                      <a:pt x="f10" y="f11"/>
                      <a:pt x="f3" y="f12"/>
                    </a:cubicBezTo>
                    <a:cubicBezTo>
                      <a:pt x="f13" y="f14"/>
                      <a:pt x="f9" y="f7"/>
                      <a:pt x="f15" y="f16"/>
                    </a:cubicBezTo>
                    <a:lnTo>
                      <a:pt x="f8" y="f16"/>
                    </a:lnTo>
                    <a:cubicBezTo>
                      <a:pt x="f11" y="f16"/>
                      <a:pt x="f17" y="f18"/>
                      <a:pt x="f19" y="f20"/>
                    </a:cubicBezTo>
                    <a:cubicBezTo>
                      <a:pt x="f21" y="f22"/>
                      <a:pt x="f23" y="f24"/>
                      <a:pt x="f2"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8" name="Google Shape;10106;p74">
                <a:extLst>
                  <a:ext uri="{FF2B5EF4-FFF2-40B4-BE49-F238E27FC236}">
                    <a16:creationId xmlns:a16="http://schemas.microsoft.com/office/drawing/2014/main" id="{EA248C4F-5B30-DBE2-60F2-12DDCCC86495}"/>
                  </a:ext>
                </a:extLst>
              </p:cNvPr>
              <p:cNvSpPr/>
              <p:nvPr/>
            </p:nvSpPr>
            <p:spPr>
              <a:xfrm>
                <a:off x="11384590" y="5769004"/>
                <a:ext cx="112169" cy="92994"/>
              </a:xfrm>
              <a:custGeom>
                <a:avLst/>
                <a:gdLst>
                  <a:gd name="f0" fmla="val w"/>
                  <a:gd name="f1" fmla="val h"/>
                  <a:gd name="f2" fmla="val 0"/>
                  <a:gd name="f3" fmla="val 3120"/>
                  <a:gd name="f4" fmla="val 2427"/>
                  <a:gd name="f5" fmla="val 1"/>
                  <a:gd name="f6" fmla="val 1167"/>
                  <a:gd name="f7" fmla="val 32"/>
                  <a:gd name="f8" fmla="val 1482"/>
                  <a:gd name="f9" fmla="val 379"/>
                  <a:gd name="f10" fmla="val 1797"/>
                  <a:gd name="f11" fmla="val 914"/>
                  <a:gd name="f12" fmla="val 2017"/>
                  <a:gd name="f13" fmla="val 1387"/>
                  <a:gd name="f14" fmla="val 2238"/>
                  <a:gd name="f15" fmla="val 2332"/>
                  <a:gd name="f16" fmla="val 2395"/>
                  <a:gd name="f17" fmla="val 3057"/>
                  <a:gd name="f18" fmla="val 2143"/>
                  <a:gd name="f19" fmla="val 3025"/>
                  <a:gd name="f20" fmla="val 1860"/>
                  <a:gd name="f21" fmla="val 1608"/>
                  <a:gd name="f22" fmla="val 1324"/>
                  <a:gd name="f23" fmla="val 3088"/>
                  <a:gd name="f24" fmla="val 1041"/>
                  <a:gd name="f25" fmla="val 757"/>
                  <a:gd name="f26" fmla="val 1230"/>
                  <a:gd name="f27" fmla="val 599"/>
                  <a:gd name="f28" fmla="val 536"/>
                  <a:gd name="f29" fmla="val 316"/>
                  <a:gd name="f30" fmla="val 347"/>
                  <a:gd name="f31" fmla="val 253"/>
                  <a:gd name="f32" fmla="val 158"/>
                  <a:gd name="f33" fmla="val 127"/>
                  <a:gd name="f34" fmla="*/ f0 1 3120"/>
                  <a:gd name="f35" fmla="*/ f1 1 2427"/>
                  <a:gd name="f36" fmla="+- f4 0 f2"/>
                  <a:gd name="f37" fmla="+- f3 0 f2"/>
                  <a:gd name="f38" fmla="*/ f37 1 3120"/>
                  <a:gd name="f39" fmla="*/ f36 1 2427"/>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3120" h="2427">
                    <a:moveTo>
                      <a:pt x="f5" y="f5"/>
                    </a:moveTo>
                    <a:lnTo>
                      <a:pt x="f5" y="f6"/>
                    </a:lnTo>
                    <a:lnTo>
                      <a:pt x="f7" y="f6"/>
                    </a:lnTo>
                    <a:cubicBezTo>
                      <a:pt x="f7" y="f8"/>
                      <a:pt x="f9" y="f10"/>
                      <a:pt x="f11" y="f12"/>
                    </a:cubicBezTo>
                    <a:cubicBezTo>
                      <a:pt x="f13" y="f14"/>
                      <a:pt x="f15" y="f16"/>
                      <a:pt x="f3" y="f4"/>
                    </a:cubicBezTo>
                    <a:cubicBezTo>
                      <a:pt x="f17" y="f18"/>
                      <a:pt x="f19" y="f20"/>
                      <a:pt x="f19" y="f21"/>
                    </a:cubicBezTo>
                    <a:cubicBezTo>
                      <a:pt x="f19" y="f22"/>
                      <a:pt x="f23" y="f24"/>
                      <a:pt x="f3" y="f25"/>
                    </a:cubicBezTo>
                    <a:cubicBezTo>
                      <a:pt x="f15" y="f25"/>
                      <a:pt x="f26" y="f27"/>
                      <a:pt x="f28" y="f29"/>
                    </a:cubicBezTo>
                    <a:cubicBezTo>
                      <a:pt x="f30" y="f31"/>
                      <a:pt x="f32" y="f33"/>
                      <a:pt x="f5"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209" name="Google Shape;10125;p74">
              <a:extLst>
                <a:ext uri="{FF2B5EF4-FFF2-40B4-BE49-F238E27FC236}">
                  <a16:creationId xmlns:a16="http://schemas.microsoft.com/office/drawing/2014/main" id="{F7B0E71A-23A9-2A8A-9CA0-0EE37FFB507D}"/>
                </a:ext>
              </a:extLst>
            </p:cNvPr>
            <p:cNvGrpSpPr/>
            <p:nvPr/>
          </p:nvGrpSpPr>
          <p:grpSpPr>
            <a:xfrm>
              <a:off x="10413388" y="1752182"/>
              <a:ext cx="594012" cy="634694"/>
              <a:chOff x="10413388" y="1752182"/>
              <a:chExt cx="594012" cy="634694"/>
            </a:xfrm>
          </p:grpSpPr>
          <p:sp>
            <p:nvSpPr>
              <p:cNvPr id="210" name="Google Shape;10126;p74">
                <a:extLst>
                  <a:ext uri="{FF2B5EF4-FFF2-40B4-BE49-F238E27FC236}">
                    <a16:creationId xmlns:a16="http://schemas.microsoft.com/office/drawing/2014/main" id="{9EEFCEC6-3C3F-94CE-3C86-E2C5CB72E2F0}"/>
                  </a:ext>
                </a:extLst>
              </p:cNvPr>
              <p:cNvSpPr/>
              <p:nvPr/>
            </p:nvSpPr>
            <p:spPr>
              <a:xfrm>
                <a:off x="10534829" y="2097944"/>
                <a:ext cx="349620" cy="288932"/>
              </a:xfrm>
              <a:custGeom>
                <a:avLst/>
                <a:gdLst>
                  <a:gd name="f0" fmla="val w"/>
                  <a:gd name="f1" fmla="val h"/>
                  <a:gd name="f2" fmla="val 0"/>
                  <a:gd name="f3" fmla="val 7436"/>
                  <a:gd name="f4" fmla="val 5766"/>
                  <a:gd name="f5" fmla="val 410"/>
                  <a:gd name="f6" fmla="val 158"/>
                  <a:gd name="f7" fmla="val 1"/>
                  <a:gd name="f8" fmla="val 189"/>
                  <a:gd name="f9" fmla="val 662"/>
                  <a:gd name="f10" fmla="val 190"/>
                  <a:gd name="f11" fmla="val 820"/>
                  <a:gd name="f12" fmla="val 883"/>
                  <a:gd name="f13" fmla="val 1670"/>
                  <a:gd name="f14" fmla="val 5419"/>
                  <a:gd name="f15" fmla="val 1702"/>
                  <a:gd name="f16" fmla="val 5608"/>
                  <a:gd name="f17" fmla="val 1859"/>
                  <a:gd name="f18" fmla="val 2048"/>
                  <a:gd name="f19" fmla="val 5356"/>
                  <a:gd name="f20" fmla="val 5545"/>
                  <a:gd name="f21" fmla="val 6554"/>
                  <a:gd name="f22" fmla="val 7026"/>
                  <a:gd name="f23" fmla="val 7247"/>
                  <a:gd name="f24" fmla="val 7404"/>
                  <a:gd name="f25" fmla="val 630"/>
                  <a:gd name="f26" fmla="*/ f0 1 7436"/>
                  <a:gd name="f27" fmla="*/ f1 1 5766"/>
                  <a:gd name="f28" fmla="+- f4 0 f2"/>
                  <a:gd name="f29" fmla="+- f3 0 f2"/>
                  <a:gd name="f30" fmla="*/ f29 1 7436"/>
                  <a:gd name="f31" fmla="*/ f28 1 5766"/>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7436" h="5766">
                    <a:moveTo>
                      <a:pt x="f5" y="f2"/>
                    </a:moveTo>
                    <a:cubicBezTo>
                      <a:pt x="f6" y="f2"/>
                      <a:pt x="f7" y="f8"/>
                      <a:pt x="f7" y="f5"/>
                    </a:cubicBezTo>
                    <a:cubicBezTo>
                      <a:pt x="f7" y="f9"/>
                      <a:pt x="f10" y="f11"/>
                      <a:pt x="f5" y="f11"/>
                    </a:cubicBezTo>
                    <a:lnTo>
                      <a:pt x="f12" y="f11"/>
                    </a:lnTo>
                    <a:lnTo>
                      <a:pt x="f13" y="f14"/>
                    </a:lnTo>
                    <a:cubicBezTo>
                      <a:pt x="f15" y="f16"/>
                      <a:pt x="f17" y="f4"/>
                      <a:pt x="f18" y="f4"/>
                    </a:cubicBezTo>
                    <a:lnTo>
                      <a:pt x="f19" y="f4"/>
                    </a:lnTo>
                    <a:cubicBezTo>
                      <a:pt x="f20" y="f4"/>
                      <a:pt x="f4" y="f16"/>
                      <a:pt x="f4" y="f14"/>
                    </a:cubicBezTo>
                    <a:lnTo>
                      <a:pt x="f21" y="f11"/>
                    </a:lnTo>
                    <a:lnTo>
                      <a:pt x="f22" y="f11"/>
                    </a:lnTo>
                    <a:cubicBezTo>
                      <a:pt x="f23" y="f11"/>
                      <a:pt x="f24" y="f25"/>
                      <a:pt x="f24" y="f5"/>
                    </a:cubicBezTo>
                    <a:cubicBezTo>
                      <a:pt x="f3" y="f8"/>
                      <a:pt x="f23" y="f2"/>
                      <a:pt x="f22"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11" name="Google Shape;10127;p74">
                <a:extLst>
                  <a:ext uri="{FF2B5EF4-FFF2-40B4-BE49-F238E27FC236}">
                    <a16:creationId xmlns:a16="http://schemas.microsoft.com/office/drawing/2014/main" id="{D7103145-38C5-A5BC-020C-23B9F3CD4653}"/>
                  </a:ext>
                </a:extLst>
              </p:cNvPr>
              <p:cNvSpPr/>
              <p:nvPr/>
            </p:nvSpPr>
            <p:spPr>
              <a:xfrm>
                <a:off x="10413388" y="1752182"/>
                <a:ext cx="594012" cy="306324"/>
              </a:xfrm>
              <a:custGeom>
                <a:avLst/>
                <a:gdLst>
                  <a:gd name="f0" fmla="val w"/>
                  <a:gd name="f1" fmla="val h"/>
                  <a:gd name="f2" fmla="val 0"/>
                  <a:gd name="f3" fmla="val 12634"/>
                  <a:gd name="f4" fmla="val 6113"/>
                  <a:gd name="f5" fmla="val 378"/>
                  <a:gd name="f6" fmla="val 1"/>
                  <a:gd name="f7" fmla="val 158"/>
                  <a:gd name="f8" fmla="val 190"/>
                  <a:gd name="f9" fmla="val 442"/>
                  <a:gd name="f10" fmla="val 5672"/>
                  <a:gd name="f11" fmla="val 5892"/>
                  <a:gd name="f12" fmla="val 189"/>
                  <a:gd name="f13" fmla="val 3088"/>
                  <a:gd name="f14" fmla="val 3245"/>
                  <a:gd name="f15" fmla="val 5514"/>
                  <a:gd name="f16" fmla="val 3560"/>
                  <a:gd name="f17" fmla="val 4947"/>
                  <a:gd name="f18" fmla="val 4001"/>
                  <a:gd name="f19" fmla="val 4569"/>
                  <a:gd name="f20" fmla="val 3875"/>
                  <a:gd name="f21" fmla="val 4285"/>
                  <a:gd name="f22" fmla="val 3812"/>
                  <a:gd name="f23" fmla="val 3970"/>
                  <a:gd name="f24" fmla="val 3624"/>
                  <a:gd name="f25" fmla="val 2238"/>
                  <a:gd name="f26" fmla="val 4915"/>
                  <a:gd name="f27" fmla="val 1135"/>
                  <a:gd name="f28" fmla="val 6301"/>
                  <a:gd name="f29" fmla="val 7656"/>
                  <a:gd name="f30" fmla="val 8759"/>
                  <a:gd name="f31" fmla="val 3939"/>
                  <a:gd name="f32" fmla="val 8696"/>
                  <a:gd name="f33" fmla="val 4254"/>
                  <a:gd name="f34" fmla="val 8570"/>
                  <a:gd name="f35" fmla="val 9011"/>
                  <a:gd name="f36" fmla="val 5010"/>
                  <a:gd name="f37" fmla="val 9326"/>
                  <a:gd name="f38" fmla="val 9483"/>
                  <a:gd name="f39" fmla="val 12193"/>
                  <a:gd name="f40" fmla="val 12445"/>
                  <a:gd name="f41" fmla="val 12602"/>
                  <a:gd name="f42" fmla="val 12224"/>
                  <a:gd name="f43" fmla="*/ f0 1 12634"/>
                  <a:gd name="f44" fmla="*/ f1 1 6113"/>
                  <a:gd name="f45" fmla="+- f4 0 f2"/>
                  <a:gd name="f46" fmla="+- f3 0 f2"/>
                  <a:gd name="f47" fmla="*/ f46 1 12634"/>
                  <a:gd name="f48" fmla="*/ f45 1 6113"/>
                  <a:gd name="f49" fmla="*/ f2 1 f47"/>
                  <a:gd name="f50" fmla="*/ f3 1 f47"/>
                  <a:gd name="f51" fmla="*/ f2 1 f48"/>
                  <a:gd name="f52" fmla="*/ f4 1 f48"/>
                  <a:gd name="f53" fmla="*/ f49 f43 1"/>
                  <a:gd name="f54" fmla="*/ f50 f43 1"/>
                  <a:gd name="f55" fmla="*/ f52 f44 1"/>
                  <a:gd name="f56" fmla="*/ f51 f44 1"/>
                </a:gdLst>
                <a:ahLst/>
                <a:cxnLst>
                  <a:cxn ang="3cd4">
                    <a:pos x="hc" y="t"/>
                  </a:cxn>
                  <a:cxn ang="0">
                    <a:pos x="r" y="vc"/>
                  </a:cxn>
                  <a:cxn ang="cd4">
                    <a:pos x="hc" y="b"/>
                  </a:cxn>
                  <a:cxn ang="cd2">
                    <a:pos x="l" y="vc"/>
                  </a:cxn>
                </a:cxnLst>
                <a:rect l="f53" t="f56" r="f54" b="f55"/>
                <a:pathLst>
                  <a:path w="12634" h="6113">
                    <a:moveTo>
                      <a:pt x="f5" y="f6"/>
                    </a:moveTo>
                    <a:cubicBezTo>
                      <a:pt x="f7" y="f6"/>
                      <a:pt x="f2" y="f8"/>
                      <a:pt x="f2" y="f9"/>
                    </a:cubicBezTo>
                    <a:lnTo>
                      <a:pt x="f2" y="f10"/>
                    </a:lnTo>
                    <a:cubicBezTo>
                      <a:pt x="f2" y="f11"/>
                      <a:pt x="f12" y="f4"/>
                      <a:pt x="f5" y="f4"/>
                    </a:cubicBezTo>
                    <a:lnTo>
                      <a:pt x="f13" y="f4"/>
                    </a:lnTo>
                    <a:cubicBezTo>
                      <a:pt x="f14" y="f15"/>
                      <a:pt x="f16" y="f17"/>
                      <a:pt x="f18" y="f19"/>
                    </a:cubicBezTo>
                    <a:cubicBezTo>
                      <a:pt x="f20" y="f21"/>
                      <a:pt x="f22" y="f23"/>
                      <a:pt x="f22" y="f24"/>
                    </a:cubicBezTo>
                    <a:cubicBezTo>
                      <a:pt x="f22" y="f25"/>
                      <a:pt x="f26" y="f27"/>
                      <a:pt x="f28" y="f27"/>
                    </a:cubicBezTo>
                    <a:cubicBezTo>
                      <a:pt x="f29" y="f27"/>
                      <a:pt x="f30" y="f25"/>
                      <a:pt x="f30" y="f24"/>
                    </a:cubicBezTo>
                    <a:cubicBezTo>
                      <a:pt x="f30" y="f31"/>
                      <a:pt x="f32" y="f33"/>
                      <a:pt x="f34" y="f19"/>
                    </a:cubicBezTo>
                    <a:cubicBezTo>
                      <a:pt x="f35" y="f36"/>
                      <a:pt x="f37" y="f15"/>
                      <a:pt x="f38" y="f4"/>
                    </a:cubicBezTo>
                    <a:lnTo>
                      <a:pt x="f39" y="f4"/>
                    </a:lnTo>
                    <a:cubicBezTo>
                      <a:pt x="f40" y="f4"/>
                      <a:pt x="f41" y="f11"/>
                      <a:pt x="f41" y="f10"/>
                    </a:cubicBezTo>
                    <a:lnTo>
                      <a:pt x="f41" y="f9"/>
                    </a:lnTo>
                    <a:cubicBezTo>
                      <a:pt x="f3" y="f8"/>
                      <a:pt x="f40" y="f6"/>
                      <a:pt x="f42"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12" name="Google Shape;10128;p74">
                <a:extLst>
                  <a:ext uri="{FF2B5EF4-FFF2-40B4-BE49-F238E27FC236}">
                    <a16:creationId xmlns:a16="http://schemas.microsoft.com/office/drawing/2014/main" id="{F861D775-14D8-C7D5-D9C9-89B1FD09D7AA}"/>
                  </a:ext>
                </a:extLst>
              </p:cNvPr>
              <p:cNvSpPr/>
              <p:nvPr/>
            </p:nvSpPr>
            <p:spPr>
              <a:xfrm>
                <a:off x="10599999" y="1848496"/>
                <a:ext cx="220745" cy="206855"/>
              </a:xfrm>
              <a:custGeom>
                <a:avLst/>
                <a:gdLst>
                  <a:gd name="f0" fmla="val w"/>
                  <a:gd name="f1" fmla="val h"/>
                  <a:gd name="f2" fmla="val 0"/>
                  <a:gd name="f3" fmla="val 4695"/>
                  <a:gd name="f4" fmla="val 4128"/>
                  <a:gd name="f5" fmla="val 2364"/>
                  <a:gd name="f6" fmla="val 1"/>
                  <a:gd name="f7" fmla="val 1450"/>
                  <a:gd name="f8" fmla="val 694"/>
                  <a:gd name="f9" fmla="val 757"/>
                  <a:gd name="f10" fmla="val 1670"/>
                  <a:gd name="f11" fmla="val 2080"/>
                  <a:gd name="f12" fmla="val 851"/>
                  <a:gd name="f13" fmla="val 2489"/>
                  <a:gd name="f14" fmla="val 1167"/>
                  <a:gd name="f15" fmla="val 2805"/>
                  <a:gd name="f16" fmla="val 599"/>
                  <a:gd name="f17" fmla="val 3120"/>
                  <a:gd name="f18" fmla="val 190"/>
                  <a:gd name="f19" fmla="val 3592"/>
                  <a:gd name="f20" fmla="val 4475"/>
                  <a:gd name="f21" fmla="val 3561"/>
                  <a:gd name="f22" fmla="val 4065"/>
                  <a:gd name="f23" fmla="val 3088"/>
                  <a:gd name="f24" fmla="val 3529"/>
                  <a:gd name="f25" fmla="val 3813"/>
                  <a:gd name="f26" fmla="val 4002"/>
                  <a:gd name="f27" fmla="val 3277"/>
                  <a:gd name="f28" fmla="*/ f0 1 4695"/>
                  <a:gd name="f29" fmla="*/ f1 1 4128"/>
                  <a:gd name="f30" fmla="+- f4 0 f2"/>
                  <a:gd name="f31" fmla="+- f3 0 f2"/>
                  <a:gd name="f32" fmla="*/ f31 1 4695"/>
                  <a:gd name="f33" fmla="*/ f30 1 4128"/>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4695" h="4128">
                    <a:moveTo>
                      <a:pt x="f5" y="f6"/>
                    </a:moveTo>
                    <a:cubicBezTo>
                      <a:pt x="f7" y="f6"/>
                      <a:pt x="f8" y="f9"/>
                      <a:pt x="f8" y="f10"/>
                    </a:cubicBezTo>
                    <a:cubicBezTo>
                      <a:pt x="f8" y="f11"/>
                      <a:pt x="f12" y="f13"/>
                      <a:pt x="f14" y="f15"/>
                    </a:cubicBezTo>
                    <a:cubicBezTo>
                      <a:pt x="f16" y="f17"/>
                      <a:pt x="f18" y="f19"/>
                      <a:pt x="f6" y="f4"/>
                    </a:cubicBezTo>
                    <a:lnTo>
                      <a:pt x="f3" y="f4"/>
                    </a:lnTo>
                    <a:cubicBezTo>
                      <a:pt x="f20" y="f21"/>
                      <a:pt x="f22" y="f23"/>
                      <a:pt x="f24" y="f15"/>
                    </a:cubicBezTo>
                    <a:cubicBezTo>
                      <a:pt x="f25" y="f13"/>
                      <a:pt x="f26" y="f11"/>
                      <a:pt x="f26" y="f10"/>
                    </a:cubicBezTo>
                    <a:cubicBezTo>
                      <a:pt x="f26" y="f9"/>
                      <a:pt x="f27"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0FE7E6-F4D5-307C-AB58-DE96049C2677}"/>
              </a:ext>
            </a:extLst>
          </p:cNvPr>
          <p:cNvSpPr txBox="1">
            <a:spLocks noGrp="1"/>
          </p:cNvSpPr>
          <p:nvPr>
            <p:ph type="body" idx="4294967295"/>
          </p:nvPr>
        </p:nvSpPr>
        <p:spPr>
          <a:xfrm>
            <a:off x="307183" y="166274"/>
            <a:ext cx="11573195" cy="724250"/>
          </a:xfrm>
        </p:spPr>
        <p:txBody>
          <a:bodyPr anchor="ctr" anchorCtr="1"/>
          <a:lstStyle/>
          <a:p>
            <a:pPr marL="0" lvl="0" indent="0" algn="ctr">
              <a:lnSpc>
                <a:spcPct val="70000"/>
              </a:lnSpc>
              <a:buNone/>
            </a:pPr>
            <a:r>
              <a:rPr lang="en-US" sz="5400">
                <a:solidFill>
                  <a:srgbClr val="000000"/>
                </a:solidFill>
                <a:cs typeface="Arial" pitchFamily="34"/>
              </a:rPr>
              <a:t>Fully Editable Icon Sets: C</a:t>
            </a:r>
          </a:p>
        </p:txBody>
      </p:sp>
      <p:sp>
        <p:nvSpPr>
          <p:cNvPr id="3" name="Isosceles Triangle 68">
            <a:extLst>
              <a:ext uri="{FF2B5EF4-FFF2-40B4-BE49-F238E27FC236}">
                <a16:creationId xmlns:a16="http://schemas.microsoft.com/office/drawing/2014/main" id="{994278D8-686C-AAF0-0CF2-5DA5F835B964}"/>
              </a:ext>
            </a:extLst>
          </p:cNvPr>
          <p:cNvSpPr/>
          <p:nvPr/>
        </p:nvSpPr>
        <p:spPr>
          <a:xfrm rot="10799991">
            <a:off x="8394000" y="4492694"/>
            <a:ext cx="249713" cy="777642"/>
          </a:xfrm>
          <a:custGeom>
            <a:avLst/>
            <a:gdLst>
              <a:gd name="f0" fmla="val w"/>
              <a:gd name="f1" fmla="val h"/>
              <a:gd name="f2" fmla="val 0"/>
              <a:gd name="f3" fmla="val 1040400"/>
              <a:gd name="f4" fmla="val 3240000"/>
              <a:gd name="f5" fmla="val 41345"/>
              <a:gd name="f6" fmla="val 940666"/>
              <a:gd name="f7" fmla="val 1242"/>
              <a:gd name="f8" fmla="val 653403"/>
              <a:gd name="f9" fmla="val 1057"/>
              <a:gd name="f10" fmla="val 652077"/>
              <a:gd name="f11" fmla="val 447"/>
              <a:gd name="f12" fmla="val 647712"/>
              <a:gd name="f13" fmla="val 4531"/>
              <a:gd name="f14" fmla="val 520200"/>
              <a:gd name="f15" fmla="val 659109"/>
              <a:gd name="f16" fmla="val 174478"/>
              <a:gd name="f17" fmla="val 101622"/>
              <a:gd name="f18" fmla="val 1372451"/>
              <a:gd name="f19" fmla="val 61820"/>
              <a:gd name="f20" fmla="val 1087335"/>
              <a:gd name="f21" fmla="val 728036"/>
              <a:gd name="f22" fmla="val 261055"/>
              <a:gd name="f23" fmla="val 870500"/>
              <a:gd name="f24" fmla="val 439998"/>
              <a:gd name="f25" fmla="val 860164"/>
              <a:gd name="f26" fmla="val 431664"/>
              <a:gd name="f27" fmla="val 161365"/>
              <a:gd name="f28" fmla="val 1800403"/>
              <a:gd name="f29" fmla="val 122098"/>
              <a:gd name="f30" fmla="val 1519120"/>
              <a:gd name="f31" fmla="val 930953"/>
              <a:gd name="f32" fmla="val 515931"/>
              <a:gd name="f33" fmla="val 1035869"/>
              <a:gd name="f34" fmla="val 1039954"/>
              <a:gd name="f35" fmla="val 1039345"/>
              <a:gd name="f36" fmla="val 652078"/>
              <a:gd name="f37" fmla="val 1039160"/>
              <a:gd name="f38" fmla="val 1029316"/>
              <a:gd name="f39" fmla="val 723920"/>
              <a:gd name="f40" fmla="val 217894"/>
              <a:gd name="f41" fmla="val 2205330"/>
              <a:gd name="f42" fmla="val 181840"/>
              <a:gd name="f43" fmla="val 1947070"/>
              <a:gd name="f44" fmla="val 1000266"/>
              <a:gd name="f45" fmla="val 932012"/>
              <a:gd name="f46" fmla="val 949113"/>
              <a:gd name="f47" fmla="val 1298429"/>
              <a:gd name="f48" fmla="val 330192"/>
              <a:gd name="f49" fmla="val 2564220"/>
              <a:gd name="f50" fmla="val 267995"/>
              <a:gd name="f51" fmla="val 237100"/>
              <a:gd name="f52" fmla="val 2342912"/>
              <a:gd name="f53" fmla="val 242309"/>
              <a:gd name="f54" fmla="val 2347112"/>
              <a:gd name="f55" fmla="val 920063"/>
              <a:gd name="f56" fmla="val 1506522"/>
              <a:gd name="f57" fmla="val 865005"/>
              <a:gd name="f58" fmla="val 1900914"/>
              <a:gd name="f59" fmla="val 772406"/>
              <a:gd name="f60" fmla="val 468924"/>
              <a:gd name="f61" fmla="val 835955"/>
              <a:gd name="f62" fmla="val 2109008"/>
              <a:gd name="f63" fmla="val 892044"/>
              <a:gd name="f64" fmla="val 148356"/>
              <a:gd name="f65" fmla="val 276144"/>
              <a:gd name="f66" fmla="val 2663936"/>
              <a:gd name="f67" fmla="val 764256"/>
              <a:gd name="f68" fmla="*/ f0 1 1040400"/>
              <a:gd name="f69" fmla="*/ f1 1 3240000"/>
              <a:gd name="f70" fmla="+- f4 0 f2"/>
              <a:gd name="f71" fmla="+- f3 0 f2"/>
              <a:gd name="f72" fmla="*/ f71 1 1040400"/>
              <a:gd name="f73" fmla="*/ f70 1 3240000"/>
              <a:gd name="f74" fmla="*/ f2 1 f72"/>
              <a:gd name="f75" fmla="*/ f3 1 f72"/>
              <a:gd name="f76" fmla="*/ f2 1 f73"/>
              <a:gd name="f77" fmla="*/ f4 1 f73"/>
              <a:gd name="f78" fmla="*/ f74 f68 1"/>
              <a:gd name="f79" fmla="*/ f75 f68 1"/>
              <a:gd name="f80" fmla="*/ f77 f69 1"/>
              <a:gd name="f81" fmla="*/ f76 f69 1"/>
            </a:gdLst>
            <a:ahLst/>
            <a:cxnLst>
              <a:cxn ang="3cd4">
                <a:pos x="hc" y="t"/>
              </a:cxn>
              <a:cxn ang="0">
                <a:pos x="r" y="vc"/>
              </a:cxn>
              <a:cxn ang="cd4">
                <a:pos x="hc" y="b"/>
              </a:cxn>
              <a:cxn ang="cd2">
                <a:pos x="l" y="vc"/>
              </a:cxn>
            </a:cxnLst>
            <a:rect l="f78" t="f81" r="f79" b="f80"/>
            <a:pathLst>
              <a:path w="1040400" h="3240000">
                <a:moveTo>
                  <a:pt x="f5" y="f6"/>
                </a:moveTo>
                <a:lnTo>
                  <a:pt x="f7" y="f8"/>
                </a:lnTo>
                <a:lnTo>
                  <a:pt x="f2" y="f8"/>
                </a:lnTo>
                <a:lnTo>
                  <a:pt x="f9" y="f10"/>
                </a:lnTo>
                <a:lnTo>
                  <a:pt x="f11" y="f12"/>
                </a:lnTo>
                <a:lnTo>
                  <a:pt x="f13" y="f12"/>
                </a:lnTo>
                <a:lnTo>
                  <a:pt x="f14" y="f2"/>
                </a:lnTo>
                <a:lnTo>
                  <a:pt x="f15" y="f16"/>
                </a:lnTo>
                <a:close/>
                <a:moveTo>
                  <a:pt x="f17" y="f18"/>
                </a:moveTo>
                <a:lnTo>
                  <a:pt x="f19" y="f20"/>
                </a:lnTo>
                <a:lnTo>
                  <a:pt x="f21" y="f22"/>
                </a:lnTo>
                <a:lnTo>
                  <a:pt x="f23" y="f24"/>
                </a:lnTo>
                <a:lnTo>
                  <a:pt x="f25" y="f26"/>
                </a:lnTo>
                <a:close/>
                <a:moveTo>
                  <a:pt x="f27" y="f28"/>
                </a:moveTo>
                <a:lnTo>
                  <a:pt x="f29" y="f30"/>
                </a:lnTo>
                <a:lnTo>
                  <a:pt x="f31" y="f32"/>
                </a:lnTo>
                <a:lnTo>
                  <a:pt x="f33" y="f12"/>
                </a:lnTo>
                <a:lnTo>
                  <a:pt x="f34" y="f12"/>
                </a:lnTo>
                <a:lnTo>
                  <a:pt x="f35" y="f36"/>
                </a:lnTo>
                <a:lnTo>
                  <a:pt x="f3" y="f8"/>
                </a:lnTo>
                <a:lnTo>
                  <a:pt x="f37" y="f8"/>
                </a:lnTo>
                <a:lnTo>
                  <a:pt x="f38" y="f39"/>
                </a:lnTo>
                <a:close/>
                <a:moveTo>
                  <a:pt x="f40" y="f41"/>
                </a:moveTo>
                <a:lnTo>
                  <a:pt x="f42" y="f43"/>
                </a:lnTo>
                <a:lnTo>
                  <a:pt x="f44" y="f45"/>
                </a:lnTo>
                <a:lnTo>
                  <a:pt x="f46" y="f47"/>
                </a:lnTo>
                <a:close/>
                <a:moveTo>
                  <a:pt x="f48" y="f49"/>
                </a:moveTo>
                <a:lnTo>
                  <a:pt x="f50" y="f49"/>
                </a:lnTo>
                <a:lnTo>
                  <a:pt x="f51" y="f52"/>
                </a:lnTo>
                <a:lnTo>
                  <a:pt x="f53" y="f54"/>
                </a:lnTo>
                <a:lnTo>
                  <a:pt x="f55" y="f56"/>
                </a:lnTo>
                <a:lnTo>
                  <a:pt x="f57" y="f58"/>
                </a:lnTo>
                <a:close/>
                <a:moveTo>
                  <a:pt x="f59" y="f49"/>
                </a:moveTo>
                <a:lnTo>
                  <a:pt x="f60" y="f49"/>
                </a:lnTo>
                <a:lnTo>
                  <a:pt x="f61" y="f62"/>
                </a:lnTo>
                <a:close/>
                <a:moveTo>
                  <a:pt x="f63" y="f4"/>
                </a:moveTo>
                <a:lnTo>
                  <a:pt x="f64" y="f4"/>
                </a:lnTo>
                <a:lnTo>
                  <a:pt x="f65" y="f66"/>
                </a:lnTo>
                <a:lnTo>
                  <a:pt x="f67" y="f66"/>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4" name="Rectangle 9">
            <a:extLst>
              <a:ext uri="{FF2B5EF4-FFF2-40B4-BE49-F238E27FC236}">
                <a16:creationId xmlns:a16="http://schemas.microsoft.com/office/drawing/2014/main" id="{8DCA8392-A220-9932-0769-B30189D6B19C}"/>
              </a:ext>
            </a:extLst>
          </p:cNvPr>
          <p:cNvSpPr/>
          <p:nvPr/>
        </p:nvSpPr>
        <p:spPr>
          <a:xfrm>
            <a:off x="9031693" y="4582469"/>
            <a:ext cx="599050" cy="598072"/>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 f4 0 f2"/>
              <a:gd name="f37" fmla="+- f3 0 f2"/>
              <a:gd name="f38" fmla="*/ f37 1 3228210"/>
              <a:gd name="f39" fmla="*/ f36 1 3222968"/>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5" name="Freeform 18">
            <a:extLst>
              <a:ext uri="{FF2B5EF4-FFF2-40B4-BE49-F238E27FC236}">
                <a16:creationId xmlns:a16="http://schemas.microsoft.com/office/drawing/2014/main" id="{EF80D2D8-75F7-2312-3358-EBF4E5DF7491}"/>
              </a:ext>
            </a:extLst>
          </p:cNvPr>
          <p:cNvSpPr/>
          <p:nvPr/>
        </p:nvSpPr>
        <p:spPr>
          <a:xfrm>
            <a:off x="10920487" y="4648059"/>
            <a:ext cx="578522" cy="466910"/>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 f4 0 f2"/>
              <a:gd name="f197" fmla="+- f3 0 f2"/>
              <a:gd name="f198" fmla="*/ f197 1 3307788"/>
              <a:gd name="f199" fmla="*/ f196 1 2669631"/>
              <a:gd name="f200" fmla="*/ f2 1 f198"/>
              <a:gd name="f201" fmla="*/ f3 1 f198"/>
              <a:gd name="f202" fmla="*/ f2 1 f199"/>
              <a:gd name="f203" fmla="*/ f4 1 f199"/>
              <a:gd name="f204" fmla="*/ f200 f194 1"/>
              <a:gd name="f205" fmla="*/ f201 f194 1"/>
              <a:gd name="f206" fmla="*/ f203 f195 1"/>
              <a:gd name="f207" fmla="*/ f202 f195 1"/>
            </a:gdLst>
            <a:ahLst/>
            <a:cxnLst>
              <a:cxn ang="3cd4">
                <a:pos x="hc" y="t"/>
              </a:cxn>
              <a:cxn ang="0">
                <a:pos x="r" y="vc"/>
              </a:cxn>
              <a:cxn ang="cd4">
                <a:pos x="hc" y="b"/>
              </a:cxn>
              <a:cxn ang="cd2">
                <a:pos x="l" y="vc"/>
              </a:cxn>
            </a:cxnLst>
            <a:rect l="f204" t="f207" r="f205" b="f206"/>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6" name="Rounded Rectangle 25">
            <a:extLst>
              <a:ext uri="{FF2B5EF4-FFF2-40B4-BE49-F238E27FC236}">
                <a16:creationId xmlns:a16="http://schemas.microsoft.com/office/drawing/2014/main" id="{ADC12AC6-605D-B934-2F65-356CF9A0BB5B}"/>
              </a:ext>
            </a:extLst>
          </p:cNvPr>
          <p:cNvSpPr/>
          <p:nvPr/>
        </p:nvSpPr>
        <p:spPr>
          <a:xfrm>
            <a:off x="10979054" y="5849480"/>
            <a:ext cx="664119" cy="486698"/>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 f4 0 f2"/>
              <a:gd name="f89" fmla="+- f3 0 f2"/>
              <a:gd name="f90" fmla="*/ f89 1 3248842"/>
              <a:gd name="f91" fmla="*/ f88 1 2380886"/>
              <a:gd name="f92" fmla="*/ f2 1 f90"/>
              <a:gd name="f93" fmla="*/ f3 1 f90"/>
              <a:gd name="f94" fmla="*/ f2 1 f91"/>
              <a:gd name="f95" fmla="*/ f4 1 f91"/>
              <a:gd name="f96" fmla="*/ f92 f86 1"/>
              <a:gd name="f97" fmla="*/ f93 f86 1"/>
              <a:gd name="f98" fmla="*/ f95 f87 1"/>
              <a:gd name="f99" fmla="*/ f94 f87 1"/>
            </a:gdLst>
            <a:ahLst/>
            <a:cxnLst>
              <a:cxn ang="3cd4">
                <a:pos x="hc" y="t"/>
              </a:cxn>
              <a:cxn ang="0">
                <a:pos x="r" y="vc"/>
              </a:cxn>
              <a:cxn ang="cd4">
                <a:pos x="hc" y="b"/>
              </a:cxn>
              <a:cxn ang="cd2">
                <a:pos x="l" y="vc"/>
              </a:cxn>
            </a:cxnLst>
            <a:rect l="f96" t="f99" r="f97" b="f98"/>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7" name="Donut 39">
            <a:extLst>
              <a:ext uri="{FF2B5EF4-FFF2-40B4-BE49-F238E27FC236}">
                <a16:creationId xmlns:a16="http://schemas.microsoft.com/office/drawing/2014/main" id="{FABE60A7-14D8-7B86-A58D-9BD343CEF8B3}"/>
              </a:ext>
            </a:extLst>
          </p:cNvPr>
          <p:cNvSpPr/>
          <p:nvPr/>
        </p:nvSpPr>
        <p:spPr>
          <a:xfrm>
            <a:off x="4185300" y="4555924"/>
            <a:ext cx="651171" cy="651171"/>
          </a:xfrm>
          <a:custGeom>
            <a:avLst/>
            <a:gdLst>
              <a:gd name="f0" fmla="val w"/>
              <a:gd name="f1" fmla="val h"/>
              <a:gd name="f2" fmla="val 0"/>
              <a:gd name="f3" fmla="val 3240000"/>
              <a:gd name="f4" fmla="val 1152300"/>
              <a:gd name="f5" fmla="val 922782"/>
              <a:gd name="f6" fmla="val 2354400"/>
              <a:gd name="f7" fmla="val 1620000"/>
              <a:gd name="f8" fmla="val 2317218"/>
              <a:gd name="f9" fmla="val 342403"/>
              <a:gd name="f10" fmla="val 914403"/>
              <a:gd name="f11" fmla="val 2325597"/>
              <a:gd name="f12" fmla="val 2897597"/>
              <a:gd name="f13" fmla="val 2514701"/>
              <a:gd name="f14" fmla="val 725299"/>
              <a:gd name="f15" fmla="*/ f0 1 3240000"/>
              <a:gd name="f16" fmla="*/ f1 1 3240000"/>
              <a:gd name="f17" fmla="+- f3 0 f2"/>
              <a:gd name="f18" fmla="*/ f17 1 3240000"/>
              <a:gd name="f19" fmla="*/ f2 1 f18"/>
              <a:gd name="f20" fmla="*/ f3 1 f18"/>
              <a:gd name="f21" fmla="*/ f19 f15 1"/>
              <a:gd name="f22" fmla="*/ f20 f15 1"/>
              <a:gd name="f23" fmla="*/ f20 f16 1"/>
              <a:gd name="f24" fmla="*/ f19 f16 1"/>
            </a:gdLst>
            <a:ahLst/>
            <a:cxnLst>
              <a:cxn ang="3cd4">
                <a:pos x="hc" y="t"/>
              </a:cxn>
              <a:cxn ang="0">
                <a:pos x="r" y="vc"/>
              </a:cxn>
              <a:cxn ang="cd4">
                <a:pos x="hc" y="b"/>
              </a:cxn>
              <a:cxn ang="cd2">
                <a:pos x="l" y="vc"/>
              </a:cxn>
            </a:cxnLst>
            <a:rect l="f21" t="f24" r="f22" b="f23"/>
            <a:pathLst>
              <a:path w="3240000" h="3240000">
                <a:moveTo>
                  <a:pt x="f4" y="f5"/>
                </a:moveTo>
                <a:lnTo>
                  <a:pt x="f6" y="f7"/>
                </a:lnTo>
                <a:lnTo>
                  <a:pt x="f4" y="f8"/>
                </a:lnTo>
                <a:close/>
                <a:moveTo>
                  <a:pt x="f7" y="f9"/>
                </a:moveTo>
                <a:cubicBezTo>
                  <a:pt x="f10" y="f9"/>
                  <a:pt x="f9" y="f10"/>
                  <a:pt x="f9" y="f7"/>
                </a:cubicBezTo>
                <a:cubicBezTo>
                  <a:pt x="f9" y="f11"/>
                  <a:pt x="f10" y="f12"/>
                  <a:pt x="f7" y="f12"/>
                </a:cubicBezTo>
                <a:cubicBezTo>
                  <a:pt x="f11" y="f12"/>
                  <a:pt x="f12" y="f11"/>
                  <a:pt x="f12" y="f7"/>
                </a:cubicBezTo>
                <a:cubicBezTo>
                  <a:pt x="f12" y="f10"/>
                  <a:pt x="f11" y="f9"/>
                  <a:pt x="f7" y="f9"/>
                </a:cubicBezTo>
                <a:close/>
                <a:moveTo>
                  <a:pt x="f7" y="f2"/>
                </a:moveTo>
                <a:cubicBezTo>
                  <a:pt x="f13" y="f2"/>
                  <a:pt x="f3" y="f14"/>
                  <a:pt x="f3" y="f7"/>
                </a:cubicBezTo>
                <a:cubicBezTo>
                  <a:pt x="f3" y="f13"/>
                  <a:pt x="f13" y="f3"/>
                  <a:pt x="f7" y="f3"/>
                </a:cubicBezTo>
                <a:cubicBezTo>
                  <a:pt x="f14" y="f3"/>
                  <a:pt x="f2" y="f13"/>
                  <a:pt x="f2" y="f7"/>
                </a:cubicBezTo>
                <a:cubicBezTo>
                  <a:pt x="f2" y="f14"/>
                  <a:pt x="f14" y="f2"/>
                  <a:pt x="f7"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8" name="Chord 38">
            <a:extLst>
              <a:ext uri="{FF2B5EF4-FFF2-40B4-BE49-F238E27FC236}">
                <a16:creationId xmlns:a16="http://schemas.microsoft.com/office/drawing/2014/main" id="{D7C2BB87-A6F7-E32E-7A64-A589E0422292}"/>
              </a:ext>
            </a:extLst>
          </p:cNvPr>
          <p:cNvSpPr/>
          <p:nvPr/>
        </p:nvSpPr>
        <p:spPr>
          <a:xfrm>
            <a:off x="6671206" y="5636471"/>
            <a:ext cx="548658" cy="705541"/>
          </a:xfrm>
          <a:custGeom>
            <a:avLst/>
            <a:gdLst>
              <a:gd name="f0" fmla="val w"/>
              <a:gd name="f1" fmla="val h"/>
              <a:gd name="f2" fmla="val 0"/>
              <a:gd name="f3" fmla="val 2519554"/>
              <a:gd name="f4" fmla="val 3240000"/>
              <a:gd name="f5" fmla="val 1259778"/>
              <a:gd name="f6" fmla="val 1299543"/>
              <a:gd name="f7" fmla="val 1331778"/>
              <a:gd name="f8" fmla="val 32235"/>
              <a:gd name="f9" fmla="val 72000"/>
              <a:gd name="f10" fmla="val 292696"/>
              <a:gd name="f11" fmla="val 1526887"/>
              <a:gd name="f12" fmla="val 301316"/>
              <a:gd name="f13" fmla="val 1719796"/>
              <a:gd name="f14" fmla="val 357828"/>
              <a:gd name="f15" fmla="val 1894309"/>
              <a:gd name="f16" fmla="val 459601"/>
              <a:gd name="f17" fmla="val 2284331"/>
              <a:gd name="f18" fmla="val 687055"/>
              <a:gd name="f19" fmla="val 2522839"/>
              <a:gd name="f20" fmla="val 1105809"/>
              <a:gd name="f21" fmla="val 2519520"/>
              <a:gd name="f22" fmla="val 1557297"/>
              <a:gd name="f23" fmla="val 2509882"/>
              <a:gd name="f24" fmla="val 1557270"/>
              <a:gd name="f25" fmla="val 2413806"/>
              <a:gd name="f26" fmla="val 1435449"/>
              <a:gd name="f27" fmla="val 2264527"/>
              <a:gd name="f28" fmla="val 1358626"/>
              <a:gd name="f29" fmla="val 2097304"/>
              <a:gd name="f30" fmla="val 1931567"/>
              <a:gd name="f31" fmla="val 1783455"/>
              <a:gd name="f32" fmla="val 1434091"/>
              <a:gd name="f33" fmla="val 1688484"/>
              <a:gd name="f34" fmla="val 1554913"/>
              <a:gd name="f35" fmla="val 1657888"/>
              <a:gd name="f36" fmla="val 1554825"/>
              <a:gd name="f37" fmla="val 1579123"/>
              <a:gd name="f38" fmla="val 1454657"/>
              <a:gd name="f39" fmla="val 1463823"/>
              <a:gd name="f40" fmla="val 1385682"/>
              <a:gd name="f41" fmla="val 1368008"/>
              <a:gd name="f42" fmla="val 2507895"/>
              <a:gd name="f43" fmla="val 1356113"/>
              <a:gd name="f44" fmla="val 2868215"/>
              <a:gd name="f45" fmla="val 1353558"/>
              <a:gd name="f46" fmla="val 1347515"/>
              <a:gd name="f47" fmla="val 3074779"/>
              <a:gd name="f48" fmla="val 1177830"/>
              <a:gd name="f49" fmla="val 969556"/>
              <a:gd name="f50" fmla="val 759529"/>
              <a:gd name="f51" fmla="val 588743"/>
              <a:gd name="f52" fmla="val 3071985"/>
              <a:gd name="f53" fmla="val 585029"/>
              <a:gd name="f54" fmla="val 2863014"/>
              <a:gd name="f55" fmla="val 584214"/>
              <a:gd name="f56" fmla="val 2861474"/>
              <a:gd name="f57" fmla="val 584183"/>
              <a:gd name="f58" fmla="val 2859896"/>
              <a:gd name="f59" fmla="val 2858310"/>
              <a:gd name="f60" fmla="val 584422"/>
              <a:gd name="f61" fmla="val 2856985"/>
              <a:gd name="f62" fmla="val 584186"/>
              <a:gd name="f63" fmla="val 2856201"/>
              <a:gd name="f64" fmla="val 584184"/>
              <a:gd name="f65" fmla="val 2855415"/>
              <a:gd name="f66" fmla="val 2854628"/>
              <a:gd name="f67" fmla="val 584846"/>
              <a:gd name="f68" fmla="val 585977"/>
              <a:gd name="f69" fmla="val 2797047"/>
              <a:gd name="f70" fmla="val 628115"/>
              <a:gd name="f71" fmla="val 2750982"/>
              <a:gd name="f72" fmla="val 679843"/>
              <a:gd name="f73" fmla="val 731571"/>
              <a:gd name="f74" fmla="val 773709"/>
              <a:gd name="f75" fmla="val 774841"/>
              <a:gd name="f76" fmla="val 776870"/>
              <a:gd name="f77" fmla="val 2961046"/>
              <a:gd name="f78" fmla="val 863138"/>
              <a:gd name="f79" fmla="val 3047314"/>
              <a:gd name="f80" fmla="val 1075974"/>
              <a:gd name="f81" fmla="val 1162242"/>
              <a:gd name="f82" fmla="val 1163439"/>
              <a:gd name="f83" fmla="val 1187778"/>
              <a:gd name="f84" fmla="val 1365548"/>
              <a:gd name="f85" fmla="val 1048083"/>
              <a:gd name="f86" fmla="val 1378241"/>
              <a:gd name="f87" fmla="val 925400"/>
              <a:gd name="f88" fmla="val 1448176"/>
              <a:gd name="f89" fmla="val 842602"/>
              <a:gd name="f90" fmla="val 1552487"/>
              <a:gd name="f91" fmla="val 807450"/>
              <a:gd name="f92" fmla="val 1552386"/>
              <a:gd name="f93" fmla="val 712615"/>
              <a:gd name="f94" fmla="val 1432960"/>
              <a:gd name="f95" fmla="val 565486"/>
              <a:gd name="f96" fmla="val 400996"/>
              <a:gd name="f97" fmla="val 240343"/>
              <a:gd name="f98" fmla="val 96251"/>
              <a:gd name="f99" fmla="val 1429532"/>
              <a:gd name="f100" fmla="val 1543232"/>
              <a:gd name="f101" fmla="val 1264"/>
              <a:gd name="f102" fmla="val 1094357"/>
              <a:gd name="f103" fmla="val 241710"/>
              <a:gd name="f104" fmla="val 680052"/>
              <a:gd name="f105" fmla="val 631054"/>
              <a:gd name="f106" fmla="val 455977"/>
              <a:gd name="f107" fmla="val 804121"/>
              <a:gd name="f108" fmla="val 356374"/>
              <a:gd name="f109" fmla="val 994908"/>
              <a:gd name="f110" fmla="val 301092"/>
              <a:gd name="f111" fmla="val 292721"/>
              <a:gd name="f112" fmla="val 1220013"/>
              <a:gd name="f113" fmla="*/ f0 1 2519554"/>
              <a:gd name="f114" fmla="*/ f1 1 3240000"/>
              <a:gd name="f115" fmla="+- f4 0 f2"/>
              <a:gd name="f116" fmla="+- f3 0 f2"/>
              <a:gd name="f117" fmla="*/ f116 1 2519554"/>
              <a:gd name="f118" fmla="*/ f115 1 3240000"/>
              <a:gd name="f119" fmla="*/ f2 1 f117"/>
              <a:gd name="f120" fmla="*/ f3 1 f117"/>
              <a:gd name="f121" fmla="*/ f2 1 f118"/>
              <a:gd name="f122" fmla="*/ f4 1 f118"/>
              <a:gd name="f123" fmla="*/ f119 f113 1"/>
              <a:gd name="f124" fmla="*/ f120 f113 1"/>
              <a:gd name="f125" fmla="*/ f122 f114 1"/>
              <a:gd name="f126" fmla="*/ f121 f114 1"/>
            </a:gdLst>
            <a:ahLst/>
            <a:cxnLst>
              <a:cxn ang="3cd4">
                <a:pos x="hc" y="t"/>
              </a:cxn>
              <a:cxn ang="0">
                <a:pos x="r" y="vc"/>
              </a:cxn>
              <a:cxn ang="cd4">
                <a:pos x="hc" y="b"/>
              </a:cxn>
              <a:cxn ang="cd2">
                <a:pos x="l" y="vc"/>
              </a:cxn>
            </a:cxnLst>
            <a:rect l="f123" t="f126" r="f124" b="f125"/>
            <a:pathLst>
              <a:path w="2519554" h="3240000">
                <a:moveTo>
                  <a:pt x="f5" y="f2"/>
                </a:moveTo>
                <a:cubicBezTo>
                  <a:pt x="f6" y="f2"/>
                  <a:pt x="f7" y="f8"/>
                  <a:pt x="f7" y="f9"/>
                </a:cubicBezTo>
                <a:lnTo>
                  <a:pt x="f7" y="f10"/>
                </a:lnTo>
                <a:cubicBezTo>
                  <a:pt x="f11" y="f12"/>
                  <a:pt x="f13" y="f14"/>
                  <a:pt x="f15" y="f16"/>
                </a:cubicBezTo>
                <a:cubicBezTo>
                  <a:pt x="f17" y="f18"/>
                  <a:pt x="f19" y="f20"/>
                  <a:pt x="f21" y="f22"/>
                </a:cubicBezTo>
                <a:lnTo>
                  <a:pt x="f23" y="f24"/>
                </a:lnTo>
                <a:cubicBezTo>
                  <a:pt x="f25" y="f26"/>
                  <a:pt x="f27" y="f28"/>
                  <a:pt x="f29" y="f28"/>
                </a:cubicBezTo>
                <a:cubicBezTo>
                  <a:pt x="f30" y="f28"/>
                  <a:pt x="f31" y="f32"/>
                  <a:pt x="f33" y="f34"/>
                </a:cubicBezTo>
                <a:lnTo>
                  <a:pt x="f35" y="f36"/>
                </a:lnTo>
                <a:cubicBezTo>
                  <a:pt x="f37" y="f38"/>
                  <a:pt x="f39" y="f40"/>
                  <a:pt x="f7" y="f41"/>
                </a:cubicBezTo>
                <a:lnTo>
                  <a:pt x="f7" y="f42"/>
                </a:lnTo>
                <a:lnTo>
                  <a:pt x="f43" y="f42"/>
                </a:lnTo>
                <a:lnTo>
                  <a:pt x="f43" y="f44"/>
                </a:lnTo>
                <a:lnTo>
                  <a:pt x="f45" y="f44"/>
                </a:lnTo>
                <a:cubicBezTo>
                  <a:pt x="f46" y="f47"/>
                  <a:pt x="f48" y="f4"/>
                  <a:pt x="f49" y="f4"/>
                </a:cubicBezTo>
                <a:cubicBezTo>
                  <a:pt x="f50" y="f4"/>
                  <a:pt x="f51" y="f52"/>
                  <a:pt x="f53" y="f54"/>
                </a:cubicBezTo>
                <a:cubicBezTo>
                  <a:pt x="f55" y="f56"/>
                  <a:pt x="f57" y="f58"/>
                  <a:pt x="f57" y="f59"/>
                </a:cubicBezTo>
                <a:lnTo>
                  <a:pt x="f60" y="f61"/>
                </a:lnTo>
                <a:cubicBezTo>
                  <a:pt x="f62" y="f63"/>
                  <a:pt x="f64" y="f65"/>
                  <a:pt x="f64" y="f66"/>
                </a:cubicBezTo>
                <a:lnTo>
                  <a:pt x="f67" y="f66"/>
                </a:lnTo>
                <a:cubicBezTo>
                  <a:pt x="f68" y="f69"/>
                  <a:pt x="f70" y="f71"/>
                  <a:pt x="f72" y="f71"/>
                </a:cubicBezTo>
                <a:cubicBezTo>
                  <a:pt x="f73" y="f71"/>
                  <a:pt x="f74" y="f69"/>
                  <a:pt x="f75" y="f66"/>
                </a:cubicBezTo>
                <a:lnTo>
                  <a:pt x="f76" y="f66"/>
                </a:lnTo>
                <a:cubicBezTo>
                  <a:pt x="f76" y="f77"/>
                  <a:pt x="f78" y="f79"/>
                  <a:pt x="f49" y="f79"/>
                </a:cubicBezTo>
                <a:cubicBezTo>
                  <a:pt x="f80" y="f79"/>
                  <a:pt x="f81" y="f77"/>
                  <a:pt x="f81" y="f66"/>
                </a:cubicBezTo>
                <a:lnTo>
                  <a:pt x="f82" y="f66"/>
                </a:lnTo>
                <a:lnTo>
                  <a:pt x="f82" y="f42"/>
                </a:lnTo>
                <a:lnTo>
                  <a:pt x="f83" y="f42"/>
                </a:lnTo>
                <a:lnTo>
                  <a:pt x="f83" y="f84"/>
                </a:lnTo>
                <a:cubicBezTo>
                  <a:pt x="f85" y="f86"/>
                  <a:pt x="f87" y="f88"/>
                  <a:pt x="f89" y="f90"/>
                </a:cubicBezTo>
                <a:lnTo>
                  <a:pt x="f91" y="f92"/>
                </a:lnTo>
                <a:cubicBezTo>
                  <a:pt x="f93" y="f94"/>
                  <a:pt x="f95" y="f28"/>
                  <a:pt x="f96" y="f28"/>
                </a:cubicBezTo>
                <a:cubicBezTo>
                  <a:pt x="f97" y="f28"/>
                  <a:pt x="f98" y="f99"/>
                  <a:pt x="f2" y="f100"/>
                </a:cubicBezTo>
                <a:cubicBezTo>
                  <a:pt x="f101" y="f102"/>
                  <a:pt x="f103" y="f104"/>
                  <a:pt x="f105" y="f106"/>
                </a:cubicBezTo>
                <a:cubicBezTo>
                  <a:pt x="f107" y="f108"/>
                  <a:pt x="f109" y="f110"/>
                  <a:pt x="f83" y="f111"/>
                </a:cubicBezTo>
                <a:lnTo>
                  <a:pt x="f83" y="f9"/>
                </a:lnTo>
                <a:cubicBezTo>
                  <a:pt x="f83" y="f8"/>
                  <a:pt x="f112" y="f2"/>
                  <a:pt x="f5"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9" name="Oval 6">
            <a:extLst>
              <a:ext uri="{FF2B5EF4-FFF2-40B4-BE49-F238E27FC236}">
                <a16:creationId xmlns:a16="http://schemas.microsoft.com/office/drawing/2014/main" id="{E3E673DF-7578-9009-D188-D0AC59327C20}"/>
              </a:ext>
            </a:extLst>
          </p:cNvPr>
          <p:cNvSpPr/>
          <p:nvPr/>
        </p:nvSpPr>
        <p:spPr>
          <a:xfrm>
            <a:off x="7508641" y="5806833"/>
            <a:ext cx="574718" cy="568701"/>
          </a:xfrm>
          <a:custGeom>
            <a:avLst/>
            <a:gdLst>
              <a:gd name="f0" fmla="val w"/>
              <a:gd name="f1" fmla="val h"/>
              <a:gd name="f2" fmla="val 0"/>
              <a:gd name="f3" fmla="val 3220460"/>
              <a:gd name="f4" fmla="val 3186731"/>
              <a:gd name="f5" fmla="val 1762834"/>
              <a:gd name="f6" fmla="val 1282034"/>
              <a:gd name="f7" fmla="val 273698"/>
              <a:gd name="f8" fmla="val 2771171"/>
              <a:gd name="f9" fmla="val 253145"/>
              <a:gd name="f10" fmla="val 2791724"/>
              <a:gd name="f11" fmla="val 2825048"/>
              <a:gd name="f12" fmla="val 2845601"/>
              <a:gd name="f13" fmla="val 294251"/>
              <a:gd name="f14" fmla="val 2866154"/>
              <a:gd name="f15" fmla="val 327575"/>
              <a:gd name="f16" fmla="val 348128"/>
              <a:gd name="f17" fmla="val 1830131"/>
              <a:gd name="f18" fmla="val 1363598"/>
              <a:gd name="f19" fmla="val 2703218"/>
              <a:gd name="f20" fmla="val 237332"/>
              <a:gd name="f21" fmla="val 2623680"/>
              <a:gd name="f22" fmla="val 2559202"/>
              <a:gd name="f23" fmla="val 301810"/>
              <a:gd name="f24" fmla="val 381348"/>
              <a:gd name="f25" fmla="val 460886"/>
              <a:gd name="f26" fmla="val 525364"/>
              <a:gd name="f27" fmla="val 2782756"/>
              <a:gd name="f28" fmla="val 2847234"/>
              <a:gd name="f29" fmla="val 2413103"/>
              <a:gd name="f30" fmla="val 2858994"/>
              <a:gd name="f31" fmla="val 361466"/>
              <a:gd name="f32" fmla="val 807357"/>
              <a:gd name="f33" fmla="val 1253248"/>
              <a:gd name="f34" fmla="val 1614714"/>
              <a:gd name="f35" fmla="val 2305542"/>
              <a:gd name="f36" fmla="val 2202893"/>
              <a:gd name="f37" fmla="val 1593680"/>
              <a:gd name="f38" fmla="val 2109223"/>
              <a:gd name="f39" fmla="val 1555067"/>
              <a:gd name="f40" fmla="val 2191945"/>
              <a:gd name="f41" fmla="val 1637789"/>
              <a:gd name="f42" fmla="val 2226856"/>
              <a:gd name="f43" fmla="val 1672699"/>
              <a:gd name="f44" fmla="val 2226855"/>
              <a:gd name="f45" fmla="val 1729300"/>
              <a:gd name="f46" fmla="val 1764210"/>
              <a:gd name="f47" fmla="val 2045068"/>
              <a:gd name="f48" fmla="val 1911087"/>
              <a:gd name="f49" fmla="val 2010158"/>
              <a:gd name="f50" fmla="val 1945998"/>
              <a:gd name="f51" fmla="val 1953557"/>
              <a:gd name="f52" fmla="val 1918647"/>
              <a:gd name="f53" fmla="val 1799123"/>
              <a:gd name="f54" fmla="val 1791564"/>
              <a:gd name="f55" fmla="val 1749496"/>
              <a:gd name="f56" fmla="val 1841190"/>
              <a:gd name="f57" fmla="val 1832980"/>
              <a:gd name="f58" fmla="val 1924673"/>
              <a:gd name="f59" fmla="val 1761893"/>
              <a:gd name="f60" fmla="val 1995760"/>
              <a:gd name="f61" fmla="val 1678410"/>
              <a:gd name="f62" fmla="val 1912277"/>
              <a:gd name="f63" fmla="val 1650246"/>
              <a:gd name="f64" fmla="val 1940441"/>
              <a:gd name="f65" fmla="val 1735612"/>
              <a:gd name="f66" fmla="val 2025807"/>
              <a:gd name="f67" fmla="val 1573330"/>
              <a:gd name="f68" fmla="val 2188089"/>
              <a:gd name="f69" fmla="val 1487964"/>
              <a:gd name="f70" fmla="val 2102723"/>
              <a:gd name="f71" fmla="val 1451742"/>
              <a:gd name="f72" fmla="val 2138944"/>
              <a:gd name="f73" fmla="val 1537109"/>
              <a:gd name="f74" fmla="val 2224311"/>
              <a:gd name="f75" fmla="val 1374830"/>
              <a:gd name="f76" fmla="val 2386590"/>
              <a:gd name="f77" fmla="val 1289463"/>
              <a:gd name="f78" fmla="val 2301223"/>
              <a:gd name="f79" fmla="val 1225079"/>
              <a:gd name="f80" fmla="val 2365608"/>
              <a:gd name="f81" fmla="val 1310445"/>
              <a:gd name="f82" fmla="val 2450974"/>
              <a:gd name="f83" fmla="val 1239358"/>
              <a:gd name="f84" fmla="val 2522061"/>
              <a:gd name="f85" fmla="val 1153992"/>
              <a:gd name="f86" fmla="val 2436695"/>
              <a:gd name="f87" fmla="val 1104364"/>
              <a:gd name="f88" fmla="val 2486322"/>
              <a:gd name="f89" fmla="val 1189730"/>
              <a:gd name="f90" fmla="val 2571689"/>
              <a:gd name="f91" fmla="val 1034153"/>
              <a:gd name="f92" fmla="val 2727266"/>
              <a:gd name="f93" fmla="val 948787"/>
              <a:gd name="f94" fmla="val 2641900"/>
              <a:gd name="f95" fmla="val 905863"/>
              <a:gd name="f96" fmla="val 2684824"/>
              <a:gd name="f97" fmla="val 991230"/>
              <a:gd name="f98" fmla="val 2770191"/>
              <a:gd name="f99" fmla="val 842353"/>
              <a:gd name="f100" fmla="val 2919067"/>
              <a:gd name="f101" fmla="val 756986"/>
              <a:gd name="f102" fmla="val 2833700"/>
              <a:gd name="f103" fmla="val 692119"/>
              <a:gd name="f104" fmla="val 2898567"/>
              <a:gd name="f105" fmla="val 777486"/>
              <a:gd name="f106" fmla="val 2983934"/>
              <a:gd name="f107" fmla="val 628610"/>
              <a:gd name="f108" fmla="val 3132811"/>
              <a:gd name="f109" fmla="val 618557"/>
              <a:gd name="f110" fmla="val 3122757"/>
              <a:gd name="f111" fmla="val 622830"/>
              <a:gd name="f112" fmla="val 3134825"/>
              <a:gd name="f113" fmla="val 346551"/>
              <a:gd name="f114" fmla="val 3150831"/>
              <a:gd name="f115" fmla="val 51749"/>
              <a:gd name="f116" fmla="val 2750557"/>
              <a:gd name="f117" fmla="val 48979"/>
              <a:gd name="f118" fmla="val 2747788"/>
              <a:gd name="f119" fmla="val 52495"/>
              <a:gd name="f120" fmla="val 2744272"/>
              <a:gd name="f121" fmla="val 52938"/>
              <a:gd name="f122" fmla="val 2740533"/>
              <a:gd name="f123" fmla="val 54575"/>
              <a:gd name="f124" fmla="val 2742192"/>
              <a:gd name="f125" fmla="val 1671288"/>
              <a:gd name="f126" fmla="val 1125479"/>
              <a:gd name="f127" fmla="val 1628971"/>
              <a:gd name="f128" fmla="val 1027979"/>
              <a:gd name="f129" fmla="val 1605746"/>
              <a:gd name="f130" fmla="val 920380"/>
              <a:gd name="f131" fmla="val 1967212"/>
              <a:gd name="f132" fmla="*/ f0 1 3220460"/>
              <a:gd name="f133" fmla="*/ f1 1 3186731"/>
              <a:gd name="f134" fmla="+- f4 0 f2"/>
              <a:gd name="f135" fmla="+- f3 0 f2"/>
              <a:gd name="f136" fmla="*/ f135 1 3220460"/>
              <a:gd name="f137" fmla="*/ f134 1 3186731"/>
              <a:gd name="f138" fmla="*/ f2 1 f136"/>
              <a:gd name="f139" fmla="*/ f3 1 f136"/>
              <a:gd name="f140" fmla="*/ f2 1 f137"/>
              <a:gd name="f141" fmla="*/ f4 1 f137"/>
              <a:gd name="f142" fmla="*/ f138 f132 1"/>
              <a:gd name="f143" fmla="*/ f139 f132 1"/>
              <a:gd name="f144" fmla="*/ f141 f133 1"/>
              <a:gd name="f145" fmla="*/ f140 f133 1"/>
            </a:gdLst>
            <a:ahLst/>
            <a:cxnLst>
              <a:cxn ang="3cd4">
                <a:pos x="hc" y="t"/>
              </a:cxn>
              <a:cxn ang="0">
                <a:pos x="r" y="vc"/>
              </a:cxn>
              <a:cxn ang="cd4">
                <a:pos x="hc" y="b"/>
              </a:cxn>
              <a:cxn ang="cd2">
                <a:pos x="l" y="vc"/>
              </a:cxn>
            </a:cxnLst>
            <a:rect l="f142" t="f145" r="f143" b="f144"/>
            <a:pathLst>
              <a:path w="3220460" h="3186731">
                <a:moveTo>
                  <a:pt x="f5" y="f6"/>
                </a:moveTo>
                <a:lnTo>
                  <a:pt x="f7" y="f8"/>
                </a:lnTo>
                <a:cubicBezTo>
                  <a:pt x="f9" y="f10"/>
                  <a:pt x="f9" y="f11"/>
                  <a:pt x="f7" y="f12"/>
                </a:cubicBezTo>
                <a:cubicBezTo>
                  <a:pt x="f13" y="f14"/>
                  <a:pt x="f15" y="f14"/>
                  <a:pt x="f16" y="f12"/>
                </a:cubicBezTo>
                <a:lnTo>
                  <a:pt x="f17" y="f18"/>
                </a:lnTo>
                <a:close/>
                <a:moveTo>
                  <a:pt x="f19" y="f20"/>
                </a:moveTo>
                <a:cubicBezTo>
                  <a:pt x="f21" y="f20"/>
                  <a:pt x="f22" y="f23"/>
                  <a:pt x="f22" y="f24"/>
                </a:cubicBezTo>
                <a:cubicBezTo>
                  <a:pt x="f22" y="f25"/>
                  <a:pt x="f21" y="f26"/>
                  <a:pt x="f19" y="f26"/>
                </a:cubicBezTo>
                <a:cubicBezTo>
                  <a:pt x="f27" y="f26"/>
                  <a:pt x="f28" y="f25"/>
                  <a:pt x="f28" y="f24"/>
                </a:cubicBezTo>
                <a:cubicBezTo>
                  <a:pt x="f28" y="f23"/>
                  <a:pt x="f27" y="f20"/>
                  <a:pt x="f19" y="f20"/>
                </a:cubicBezTo>
                <a:close/>
                <a:moveTo>
                  <a:pt x="f29" y="f2"/>
                </a:moveTo>
                <a:cubicBezTo>
                  <a:pt x="f30" y="f2"/>
                  <a:pt x="f3" y="f31"/>
                  <a:pt x="f3" y="f32"/>
                </a:cubicBezTo>
                <a:cubicBezTo>
                  <a:pt x="f3" y="f33"/>
                  <a:pt x="f30" y="f34"/>
                  <a:pt x="f29" y="f34"/>
                </a:cubicBezTo>
                <a:cubicBezTo>
                  <a:pt x="f35" y="f34"/>
                  <a:pt x="f36" y="f37"/>
                  <a:pt x="f38" y="f39"/>
                </a:cubicBezTo>
                <a:lnTo>
                  <a:pt x="f40" y="f41"/>
                </a:lnTo>
                <a:cubicBezTo>
                  <a:pt x="f42" y="f43"/>
                  <a:pt x="f44" y="f45"/>
                  <a:pt x="f40" y="f46"/>
                </a:cubicBezTo>
                <a:lnTo>
                  <a:pt x="f47" y="f48"/>
                </a:lnTo>
                <a:cubicBezTo>
                  <a:pt x="f49" y="f50"/>
                  <a:pt x="f51" y="f50"/>
                  <a:pt x="f52" y="f48"/>
                </a:cubicBez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2" y="f4"/>
                </a:lnTo>
                <a:lnTo>
                  <a:pt x="f115" y="f116"/>
                </a:lnTo>
                <a:lnTo>
                  <a:pt x="f117" y="f118"/>
                </a:lnTo>
                <a:lnTo>
                  <a:pt x="f119" y="f120"/>
                </a:lnTo>
                <a:lnTo>
                  <a:pt x="f121" y="f122"/>
                </a:lnTo>
                <a:lnTo>
                  <a:pt x="f123" y="f124"/>
                </a:lnTo>
                <a:lnTo>
                  <a:pt x="f125" y="f126"/>
                </a:lnTo>
                <a:cubicBezTo>
                  <a:pt x="f127" y="f128"/>
                  <a:pt x="f129" y="f130"/>
                  <a:pt x="f129" y="f32"/>
                </a:cubicBezTo>
                <a:cubicBezTo>
                  <a:pt x="f129" y="f31"/>
                  <a:pt x="f131" y="f2"/>
                  <a:pt x="f29"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0" name="Block Arc 25">
            <a:extLst>
              <a:ext uri="{FF2B5EF4-FFF2-40B4-BE49-F238E27FC236}">
                <a16:creationId xmlns:a16="http://schemas.microsoft.com/office/drawing/2014/main" id="{51E9F342-0FD6-172E-37B1-1634F28E5735}"/>
              </a:ext>
            </a:extLst>
          </p:cNvPr>
          <p:cNvSpPr/>
          <p:nvPr/>
        </p:nvSpPr>
        <p:spPr>
          <a:xfrm>
            <a:off x="5130204" y="5700918"/>
            <a:ext cx="395404" cy="571234"/>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 0 0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 f4 0 f2"/>
              <a:gd name="f69" fmla="+- f3 0 f2"/>
              <a:gd name="f70" fmla="*/ f69 1 2215656"/>
              <a:gd name="f71" fmla="*/ f68 1 3200962"/>
              <a:gd name="f72" fmla="*/ f2 1 f70"/>
              <a:gd name="f73" fmla="*/ f3 1 f70"/>
              <a:gd name="f74" fmla="*/ f2 1 f71"/>
              <a:gd name="f75" fmla="*/ f4 1 f71"/>
              <a:gd name="f76" fmla="*/ f72 f66 1"/>
              <a:gd name="f77" fmla="*/ f73 f66 1"/>
              <a:gd name="f78" fmla="*/ f75 f67 1"/>
              <a:gd name="f79" fmla="*/ f74 f67 1"/>
            </a:gdLst>
            <a:ahLst/>
            <a:cxnLst>
              <a:cxn ang="3cd4">
                <a:pos x="hc" y="t"/>
              </a:cxn>
              <a:cxn ang="0">
                <a:pos x="r" y="vc"/>
              </a:cxn>
              <a:cxn ang="cd4">
                <a:pos x="hc" y="b"/>
              </a:cxn>
              <a:cxn ang="cd2">
                <a:pos x="l" y="vc"/>
              </a:cxn>
            </a:cxnLst>
            <a:rect l="f76" t="f79" r="f77" b="f78"/>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1" name="Block Arc 31">
            <a:extLst>
              <a:ext uri="{FF2B5EF4-FFF2-40B4-BE49-F238E27FC236}">
                <a16:creationId xmlns:a16="http://schemas.microsoft.com/office/drawing/2014/main" id="{C170BBBE-68AA-174E-1DE4-6843663286F5}"/>
              </a:ext>
            </a:extLst>
          </p:cNvPr>
          <p:cNvSpPr/>
          <p:nvPr/>
        </p:nvSpPr>
        <p:spPr>
          <a:xfrm>
            <a:off x="8354662" y="5743181"/>
            <a:ext cx="515886" cy="571234"/>
          </a:xfrm>
          <a:custGeom>
            <a:avLst/>
            <a:gdLst>
              <a:gd name="f0" fmla="val w"/>
              <a:gd name="f1" fmla="val h"/>
              <a:gd name="f2" fmla="val 0"/>
              <a:gd name="f3" fmla="val 2890784"/>
              <a:gd name="f4" fmla="val 3200962"/>
              <a:gd name="f5" fmla="val 1107828"/>
              <a:gd name="f6" fmla="val 2097026"/>
              <a:gd name="f7" fmla="val 1025313"/>
              <a:gd name="f8" fmla="val 958422"/>
              <a:gd name="f9" fmla="val 2163918"/>
              <a:gd name="f10" fmla="val 2246432"/>
              <a:gd name="f11" fmla="val 2302715"/>
              <a:gd name="f12" fmla="val 989545"/>
              <a:gd name="f13" fmla="val 2351730"/>
              <a:gd name="f14" fmla="val 1036589"/>
              <a:gd name="f15" fmla="val 2375275"/>
              <a:gd name="f16" fmla="val 985421"/>
              <a:gd name="f17" fmla="val 2684898"/>
              <a:gd name="f18" fmla="val 1230235"/>
              <a:gd name="f19" fmla="val 1179067"/>
              <a:gd name="f20" fmla="val 1226111"/>
              <a:gd name="f21" fmla="val 1257233"/>
              <a:gd name="f22" fmla="val 1190342"/>
              <a:gd name="f23" fmla="val 2199259"/>
              <a:gd name="f24" fmla="val 56"/>
              <a:gd name="f25" fmla="val 2572924"/>
              <a:gd name="f26" fmla="+- 0 0 4720"/>
              <a:gd name="f27" fmla="val 2881009"/>
              <a:gd name="f28" fmla="val 291773"/>
              <a:gd name="f29" fmla="val 2890561"/>
              <a:gd name="f30" fmla="val 665346"/>
              <a:gd name="f31" fmla="val 2843000"/>
              <a:gd name="f32" fmla="val 666562"/>
              <a:gd name="f33" fmla="val 1580962"/>
              <a:gd name="f34" fmla="val 2625345"/>
              <a:gd name="f35" fmla="val 672127"/>
              <a:gd name="f36" fmla="val 2623811"/>
              <a:gd name="f37" fmla="val 672166"/>
              <a:gd name="f38" fmla="val 2617992"/>
              <a:gd name="f39" fmla="val 444585"/>
              <a:gd name="f40" fmla="val 2430306"/>
              <a:gd name="f41" fmla="val 263961"/>
              <a:gd name="f42" fmla="val 2202670"/>
              <a:gd name="f43" fmla="val 266871"/>
              <a:gd name="f44" fmla="val 1975033"/>
              <a:gd name="f45" fmla="val 269781"/>
              <a:gd name="f46" fmla="val 1792025"/>
              <a:gd name="f47" fmla="val 455143"/>
              <a:gd name="f48" fmla="val 682798"/>
              <a:gd name="f49" fmla="val 1790626"/>
              <a:gd name="f50" fmla="val 2041344"/>
              <a:gd name="f51" fmla="val 2137614"/>
              <a:gd name="f52" fmla="val 2215656"/>
              <a:gd name="f53" fmla="val 1659004"/>
              <a:gd name="f54" fmla="val 1755274"/>
              <a:gd name="f55" fmla="val 3026650"/>
              <a:gd name="f56" fmla="val 3122920"/>
              <a:gd name="f57" fmla="val 174312"/>
              <a:gd name="f58" fmla="val 78042"/>
              <a:gd name="f59" fmla="val 1525187"/>
              <a:gd name="f60" fmla="val 676764"/>
              <a:gd name="f61" fmla="val 1525791"/>
              <a:gd name="f62" fmla="val 1528430"/>
              <a:gd name="f63" fmla="val 305830"/>
              <a:gd name="f64" fmla="val 1827609"/>
              <a:gd name="f65" fmla="val 4806"/>
              <a:gd name="f66" fmla="*/ f0 1 2890784"/>
              <a:gd name="f67" fmla="*/ f1 1 3200962"/>
              <a:gd name="f68" fmla="+- f4 0 f2"/>
              <a:gd name="f69" fmla="+- f3 0 f2"/>
              <a:gd name="f70" fmla="*/ f69 1 2890784"/>
              <a:gd name="f71" fmla="*/ f68 1 3200962"/>
              <a:gd name="f72" fmla="*/ f2 1 f70"/>
              <a:gd name="f73" fmla="*/ f3 1 f70"/>
              <a:gd name="f74" fmla="*/ f2 1 f71"/>
              <a:gd name="f75" fmla="*/ f4 1 f71"/>
              <a:gd name="f76" fmla="*/ f72 f66 1"/>
              <a:gd name="f77" fmla="*/ f73 f66 1"/>
              <a:gd name="f78" fmla="*/ f75 f67 1"/>
              <a:gd name="f79" fmla="*/ f74 f67 1"/>
            </a:gdLst>
            <a:ahLst/>
            <a:cxnLst>
              <a:cxn ang="3cd4">
                <a:pos x="hc" y="t"/>
              </a:cxn>
              <a:cxn ang="0">
                <a:pos x="r" y="vc"/>
              </a:cxn>
              <a:cxn ang="cd4">
                <a:pos x="hc" y="b"/>
              </a:cxn>
              <a:cxn ang="cd2">
                <a:pos x="l" y="vc"/>
              </a:cxn>
            </a:cxnLst>
            <a:rect l="f76" t="f79" r="f77" b="f78"/>
            <a:pathLst>
              <a:path w="2890784"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9" y="f30"/>
                </a:cubicBezTo>
                <a:lnTo>
                  <a:pt x="f31" y="f32"/>
                </a:lnTo>
                <a:lnTo>
                  <a:pt x="f3" y="f32"/>
                </a:lnTo>
                <a:lnTo>
                  <a:pt x="f3" y="f33"/>
                </a:lnTo>
                <a:lnTo>
                  <a:pt x="f34" y="f33"/>
                </a:lnTo>
                <a:lnTo>
                  <a:pt x="f34" y="f35"/>
                </a:lnTo>
                <a:lnTo>
                  <a:pt x="f36" y="f37"/>
                </a:lnTo>
                <a:cubicBezTo>
                  <a:pt x="f38" y="f39"/>
                  <a:pt x="f40" y="f41"/>
                  <a:pt x="f42" y="f43"/>
                </a:cubicBezTo>
                <a:cubicBezTo>
                  <a:pt x="f44" y="f45"/>
                  <a:pt x="f46" y="f47"/>
                  <a:pt x="f46" y="f48"/>
                </a:cubicBezTo>
                <a:lnTo>
                  <a:pt x="f49" y="f48"/>
                </a:lnTo>
                <a:lnTo>
                  <a:pt x="f49" y="f33"/>
                </a:lnTo>
                <a:lnTo>
                  <a:pt x="f50" y="f33"/>
                </a:lnTo>
                <a:cubicBezTo>
                  <a:pt x="f51" y="f33"/>
                  <a:pt x="f52" y="f53"/>
                  <a:pt x="f52" y="f54"/>
                </a:cubicBezTo>
                <a:lnTo>
                  <a:pt x="f52" y="f55"/>
                </a:lnTo>
                <a:cubicBezTo>
                  <a:pt x="f52" y="f56"/>
                  <a:pt x="f51" y="f4"/>
                  <a:pt x="f50" y="f4"/>
                </a:cubicBezTo>
                <a:lnTo>
                  <a:pt x="f57" y="f4"/>
                </a:lnTo>
                <a:cubicBezTo>
                  <a:pt x="f58" y="f4"/>
                  <a:pt x="f2" y="f56"/>
                  <a:pt x="f2" y="f55"/>
                </a:cubicBezTo>
                <a:lnTo>
                  <a:pt x="f2" y="f54"/>
                </a:lnTo>
                <a:cubicBezTo>
                  <a:pt x="f2" y="f53"/>
                  <a:pt x="f58" y="f33"/>
                  <a:pt x="f57" y="f33"/>
                </a:cubicBezTo>
                <a:lnTo>
                  <a:pt x="f59" y="f33"/>
                </a:lnTo>
                <a:lnTo>
                  <a:pt x="f59" y="f60"/>
                </a:lnTo>
                <a:lnTo>
                  <a:pt x="f61" y="f60"/>
                </a:lnTo>
                <a:cubicBezTo>
                  <a:pt x="f62" y="f63"/>
                  <a:pt x="f64" y="f65"/>
                  <a:pt x="f23" y="f24"/>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2" name="Freeform 53">
            <a:extLst>
              <a:ext uri="{FF2B5EF4-FFF2-40B4-BE49-F238E27FC236}">
                <a16:creationId xmlns:a16="http://schemas.microsoft.com/office/drawing/2014/main" id="{DD0C90B1-2B62-5BC3-D86D-BB89EA60E7E1}"/>
              </a:ext>
            </a:extLst>
          </p:cNvPr>
          <p:cNvSpPr/>
          <p:nvPr/>
        </p:nvSpPr>
        <p:spPr>
          <a:xfrm>
            <a:off x="10081534" y="5778285"/>
            <a:ext cx="565327" cy="579638"/>
          </a:xfrm>
          <a:custGeom>
            <a:avLst/>
            <a:gdLst>
              <a:gd name="f0" fmla="val 10800000"/>
              <a:gd name="f1" fmla="val 5400000"/>
              <a:gd name="f2" fmla="val 180"/>
              <a:gd name="f3" fmla="val w"/>
              <a:gd name="f4" fmla="val h"/>
              <a:gd name="f5" fmla="val 0"/>
              <a:gd name="f6" fmla="val 2296406"/>
              <a:gd name="f7" fmla="val 2354521"/>
              <a:gd name="f8" fmla="val 2279640"/>
              <a:gd name="f9" fmla="val 1747818"/>
              <a:gd name="f10" fmla="val 1827546"/>
              <a:gd name="f11" fmla="val 1826304"/>
              <a:gd name="f12" fmla="val 1873723"/>
              <a:gd name="f13" fmla="val 1907635"/>
              <a:gd name="f14" fmla="val 1985737"/>
              <a:gd name="f15" fmla="val 2047488"/>
              <a:gd name="f16" fmla="val 1955104"/>
              <a:gd name="f17" fmla="val 2095900"/>
              <a:gd name="f18" fmla="val 1897166"/>
              <a:gd name="f19" fmla="val 2139232"/>
              <a:gd name="f20" fmla="val 1773393"/>
              <a:gd name="f21" fmla="val 2006999"/>
              <a:gd name="f22" fmla="val 1682537"/>
              <a:gd name="f23" fmla="val 1962549"/>
              <a:gd name="f24" fmla="val 1528613"/>
              <a:gd name="f25" fmla="val 1380482"/>
              <a:gd name="f26" fmla="val 2120816"/>
              <a:gd name="f27" fmla="val 1495542"/>
              <a:gd name="f28" fmla="val 1788127"/>
              <a:gd name="f29" fmla="val 909489"/>
              <a:gd name="f30" fmla="val 1225390"/>
              <a:gd name="f31" fmla="val 414951"/>
              <a:gd name="f32" fmla="val 2322212"/>
              <a:gd name="f33" fmla="val 293184"/>
              <a:gd name="f34" fmla="val 2052845"/>
              <a:gd name="f35" fmla="val 520411"/>
              <a:gd name="f36" fmla="val 767428"/>
              <a:gd name="f37" fmla="val 325060"/>
              <a:gd name="f38" fmla="val 542715"/>
              <a:gd name="f39" fmla="+- 0 0 71458"/>
              <a:gd name="f40" fmla="val 102202"/>
              <a:gd name="f41" fmla="val 11167"/>
              <a:gd name="f42" fmla="val 5505"/>
              <a:gd name="f43" fmla="val 111065"/>
              <a:gd name="f44" fmla="+- 0 0 52229"/>
              <a:gd name="f45" fmla="val 554777"/>
              <a:gd name="f46" fmla="val 358209"/>
              <a:gd name="f47" fmla="val 771719"/>
              <a:gd name="f48" fmla="val 578452"/>
              <a:gd name="f49" fmla="val 2041440"/>
              <a:gd name="f50" fmla="val 514597"/>
              <a:gd name="f51" fmla="val 662729"/>
              <a:gd name="f52" fmla="val 1124906"/>
              <a:gd name="f53" fmla="val 1004182"/>
              <a:gd name="f54" fmla="val 1676517"/>
              <a:gd name="f55" fmla="val 1608523"/>
              <a:gd name="f56" fmla="val 1795262"/>
              <a:gd name="f57" fmla="val 1589016"/>
              <a:gd name="f58" fmla="val 2094931"/>
              <a:gd name="f59" fmla="val 1557316"/>
              <a:gd name="f60" fmla="+- 0 0 -90"/>
              <a:gd name="f61" fmla="*/ f3 1 2296406"/>
              <a:gd name="f62" fmla="*/ f4 1 2354521"/>
              <a:gd name="f63" fmla="+- f7 0 f5"/>
              <a:gd name="f64" fmla="+- f6 0 f5"/>
              <a:gd name="f65" fmla="*/ f60 f0 1"/>
              <a:gd name="f66" fmla="*/ f64 1 2296406"/>
              <a:gd name="f67" fmla="*/ f63 1 2354521"/>
              <a:gd name="f68" fmla="*/ 1495542 f64 1"/>
              <a:gd name="f69" fmla="*/ 909489 f64 1"/>
              <a:gd name="f70" fmla="*/ 414951 f64 1"/>
              <a:gd name="f71" fmla="*/ 293184 f64 1"/>
              <a:gd name="f72" fmla="*/ 520411 f64 1"/>
              <a:gd name="f73" fmla="*/ 11167 f64 1"/>
              <a:gd name="f74" fmla="*/ 771719 f64 1"/>
              <a:gd name="f75" fmla="*/ 2041440 f64 1"/>
              <a:gd name="f76" fmla="*/ 2296406 f64 1"/>
              <a:gd name="f77" fmla="*/ 1124906 f64 1"/>
              <a:gd name="f78" fmla="*/ 1676517 f64 1"/>
              <a:gd name="f79" fmla="*/ 2279640 f64 1"/>
              <a:gd name="f80" fmla="*/ 2094931 f64 1"/>
              <a:gd name="f81" fmla="*/ 1380482 f64 1"/>
              <a:gd name="f82" fmla="*/ 1747818 f63 1"/>
              <a:gd name="f83" fmla="*/ 1528613 f64 1"/>
              <a:gd name="f84" fmla="*/ 2354521 f63 1"/>
              <a:gd name="f85" fmla="*/ 2120816 f63 1"/>
              <a:gd name="f86" fmla="*/ 1788127 f63 1"/>
              <a:gd name="f87" fmla="*/ 1225390 f63 1"/>
              <a:gd name="f88" fmla="*/ 2322212 f63 1"/>
              <a:gd name="f89" fmla="*/ 2052845 f63 1"/>
              <a:gd name="f90" fmla="*/ 767428 f63 1"/>
              <a:gd name="f91" fmla="*/ 5505 f63 1"/>
              <a:gd name="f92" fmla="*/ 578452 f63 1"/>
              <a:gd name="f93" fmla="*/ 514597 f63 1"/>
              <a:gd name="f94" fmla="*/ 662729 f63 1"/>
              <a:gd name="f95" fmla="*/ 1004182 f63 1"/>
              <a:gd name="f96" fmla="*/ 1608523 f63 1"/>
              <a:gd name="f97" fmla="*/ 1557316 f63 1"/>
              <a:gd name="f98" fmla="*/ 1682537 f64 1"/>
              <a:gd name="f99" fmla="*/ 1962549 f63 1"/>
              <a:gd name="f100" fmla="*/ 1955104 f64 1"/>
              <a:gd name="f101" fmla="*/ 2095900 f63 1"/>
              <a:gd name="f102" fmla="*/ 1827546 f64 1"/>
              <a:gd name="f103" fmla="*/ 1826304 f63 1"/>
              <a:gd name="f104" fmla="*/ f65 1 f2"/>
              <a:gd name="f105" fmla="*/ f68 1 2296406"/>
              <a:gd name="f106" fmla="*/ f69 1 2296406"/>
              <a:gd name="f107" fmla="*/ f70 1 2296406"/>
              <a:gd name="f108" fmla="*/ f71 1 2296406"/>
              <a:gd name="f109" fmla="*/ f72 1 2296406"/>
              <a:gd name="f110" fmla="*/ f73 1 2296406"/>
              <a:gd name="f111" fmla="*/ f74 1 2296406"/>
              <a:gd name="f112" fmla="*/ f75 1 2296406"/>
              <a:gd name="f113" fmla="*/ f76 1 2296406"/>
              <a:gd name="f114" fmla="*/ f77 1 2296406"/>
              <a:gd name="f115" fmla="*/ f78 1 2296406"/>
              <a:gd name="f116" fmla="*/ f79 1 2296406"/>
              <a:gd name="f117" fmla="*/ f80 1 2296406"/>
              <a:gd name="f118" fmla="*/ f81 1 2296406"/>
              <a:gd name="f119" fmla="*/ f82 1 2354521"/>
              <a:gd name="f120" fmla="*/ f83 1 2296406"/>
              <a:gd name="f121" fmla="*/ f84 1 2354521"/>
              <a:gd name="f122" fmla="*/ f85 1 2354521"/>
              <a:gd name="f123" fmla="*/ f86 1 2354521"/>
              <a:gd name="f124" fmla="*/ f87 1 2354521"/>
              <a:gd name="f125" fmla="*/ f88 1 2354521"/>
              <a:gd name="f126" fmla="*/ f89 1 2354521"/>
              <a:gd name="f127" fmla="*/ f90 1 2354521"/>
              <a:gd name="f128" fmla="*/ f91 1 2354521"/>
              <a:gd name="f129" fmla="*/ f92 1 2354521"/>
              <a:gd name="f130" fmla="*/ f93 1 2354521"/>
              <a:gd name="f131" fmla="*/ f94 1 2354521"/>
              <a:gd name="f132" fmla="*/ f95 1 2354521"/>
              <a:gd name="f133" fmla="*/ f96 1 2354521"/>
              <a:gd name="f134" fmla="*/ f97 1 2354521"/>
              <a:gd name="f135" fmla="*/ f98 1 2296406"/>
              <a:gd name="f136" fmla="*/ f99 1 2354521"/>
              <a:gd name="f137" fmla="*/ f100 1 2296406"/>
              <a:gd name="f138" fmla="*/ f101 1 2354521"/>
              <a:gd name="f139" fmla="*/ f102 1 2296406"/>
              <a:gd name="f140" fmla="*/ f103 1 2354521"/>
              <a:gd name="f141" fmla="*/ f5 1 f66"/>
              <a:gd name="f142" fmla="*/ f6 1 f66"/>
              <a:gd name="f143" fmla="*/ f5 1 f67"/>
              <a:gd name="f144" fmla="*/ f7 1 f67"/>
              <a:gd name="f145" fmla="+- f104 0 f1"/>
              <a:gd name="f146" fmla="*/ f116 1 f66"/>
              <a:gd name="f147" fmla="*/ f119 1 f67"/>
              <a:gd name="f148" fmla="*/ f139 1 f66"/>
              <a:gd name="f149" fmla="*/ f140 1 f67"/>
              <a:gd name="f150" fmla="*/ f137 1 f66"/>
              <a:gd name="f151" fmla="*/ f138 1 f67"/>
              <a:gd name="f152" fmla="*/ f135 1 f66"/>
              <a:gd name="f153" fmla="*/ f136 1 f67"/>
              <a:gd name="f154" fmla="*/ f120 1 f66"/>
              <a:gd name="f155" fmla="*/ f121 1 f67"/>
              <a:gd name="f156" fmla="*/ f118 1 f66"/>
              <a:gd name="f157" fmla="*/ f122 1 f67"/>
              <a:gd name="f158" fmla="*/ f105 1 f66"/>
              <a:gd name="f159" fmla="*/ f123 1 f67"/>
              <a:gd name="f160" fmla="*/ f106 1 f66"/>
              <a:gd name="f161" fmla="*/ f124 1 f67"/>
              <a:gd name="f162" fmla="*/ f107 1 f66"/>
              <a:gd name="f163" fmla="*/ f125 1 f67"/>
              <a:gd name="f164" fmla="*/ f108 1 f66"/>
              <a:gd name="f165" fmla="*/ f126 1 f67"/>
              <a:gd name="f166" fmla="*/ f109 1 f66"/>
              <a:gd name="f167" fmla="*/ f127 1 f67"/>
              <a:gd name="f168" fmla="*/ f110 1 f66"/>
              <a:gd name="f169" fmla="*/ f128 1 f67"/>
              <a:gd name="f170" fmla="*/ f111 1 f66"/>
              <a:gd name="f171" fmla="*/ f129 1 f67"/>
              <a:gd name="f172" fmla="*/ f112 1 f66"/>
              <a:gd name="f173" fmla="*/ f130 1 f67"/>
              <a:gd name="f174" fmla="*/ f113 1 f66"/>
              <a:gd name="f175" fmla="*/ f131 1 f67"/>
              <a:gd name="f176" fmla="*/ f114 1 f66"/>
              <a:gd name="f177" fmla="*/ f132 1 f67"/>
              <a:gd name="f178" fmla="*/ f115 1 f66"/>
              <a:gd name="f179" fmla="*/ f133 1 f67"/>
              <a:gd name="f180" fmla="*/ f117 1 f66"/>
              <a:gd name="f181" fmla="*/ f134 1 f67"/>
              <a:gd name="f182" fmla="*/ f141 f61 1"/>
              <a:gd name="f183" fmla="*/ f142 f61 1"/>
              <a:gd name="f184" fmla="*/ f144 f62 1"/>
              <a:gd name="f185" fmla="*/ f143 f62 1"/>
              <a:gd name="f186" fmla="*/ f146 f61 1"/>
              <a:gd name="f187" fmla="*/ f147 f62 1"/>
              <a:gd name="f188" fmla="*/ f148 f61 1"/>
              <a:gd name="f189" fmla="*/ f149 f62 1"/>
              <a:gd name="f190" fmla="*/ f150 f61 1"/>
              <a:gd name="f191" fmla="*/ f151 f62 1"/>
              <a:gd name="f192" fmla="*/ f152 f61 1"/>
              <a:gd name="f193" fmla="*/ f153 f62 1"/>
              <a:gd name="f194" fmla="*/ f154 f61 1"/>
              <a:gd name="f195" fmla="*/ f155 f62 1"/>
              <a:gd name="f196" fmla="*/ f156 f61 1"/>
              <a:gd name="f197" fmla="*/ f157 f62 1"/>
              <a:gd name="f198" fmla="*/ f158 f61 1"/>
              <a:gd name="f199" fmla="*/ f159 f62 1"/>
              <a:gd name="f200" fmla="*/ f160 f61 1"/>
              <a:gd name="f201" fmla="*/ f161 f62 1"/>
              <a:gd name="f202" fmla="*/ f162 f61 1"/>
              <a:gd name="f203" fmla="*/ f163 f62 1"/>
              <a:gd name="f204" fmla="*/ f164 f61 1"/>
              <a:gd name="f205" fmla="*/ f165 f62 1"/>
              <a:gd name="f206" fmla="*/ f166 f61 1"/>
              <a:gd name="f207" fmla="*/ f167 f62 1"/>
              <a:gd name="f208" fmla="*/ f168 f61 1"/>
              <a:gd name="f209" fmla="*/ f169 f62 1"/>
              <a:gd name="f210" fmla="*/ f170 f61 1"/>
              <a:gd name="f211" fmla="*/ f171 f62 1"/>
              <a:gd name="f212" fmla="*/ f172 f61 1"/>
              <a:gd name="f213" fmla="*/ f173 f62 1"/>
              <a:gd name="f214" fmla="*/ f174 f61 1"/>
              <a:gd name="f215" fmla="*/ f175 f62 1"/>
              <a:gd name="f216" fmla="*/ f176 f61 1"/>
              <a:gd name="f217" fmla="*/ f177 f62 1"/>
              <a:gd name="f218" fmla="*/ f178 f61 1"/>
              <a:gd name="f219" fmla="*/ f179 f62 1"/>
              <a:gd name="f220" fmla="*/ f180 f61 1"/>
              <a:gd name="f221" fmla="*/ f181 f62 1"/>
            </a:gdLst>
            <a:ahLst/>
            <a:cxnLst>
              <a:cxn ang="3cd4">
                <a:pos x="hc" y="t"/>
              </a:cxn>
              <a:cxn ang="0">
                <a:pos x="r" y="vc"/>
              </a:cxn>
              <a:cxn ang="cd4">
                <a:pos x="hc" y="b"/>
              </a:cxn>
              <a:cxn ang="cd2">
                <a:pos x="l" y="vc"/>
              </a:cxn>
              <a:cxn ang="f145">
                <a:pos x="f186" y="f187"/>
              </a:cxn>
              <a:cxn ang="f145">
                <a:pos x="f188" y="f189"/>
              </a:cxn>
              <a:cxn ang="f145">
                <a:pos x="f190" y="f191"/>
              </a:cxn>
              <a:cxn ang="f145">
                <a:pos x="f192" y="f193"/>
              </a:cxn>
              <a:cxn ang="f145">
                <a:pos x="f194" y="f195"/>
              </a:cxn>
              <a:cxn ang="f145">
                <a:pos x="f196" y="f197"/>
              </a:cxn>
              <a:cxn ang="f145">
                <a:pos x="f198" y="f199"/>
              </a:cxn>
              <a:cxn ang="f145">
                <a:pos x="f200" y="f201"/>
              </a:cxn>
              <a:cxn ang="f145">
                <a:pos x="f202" y="f203"/>
              </a:cxn>
              <a:cxn ang="f145">
                <a:pos x="f204" y="f205"/>
              </a:cxn>
              <a:cxn ang="f145">
                <a:pos x="f206" y="f207"/>
              </a:cxn>
              <a:cxn ang="f145">
                <a:pos x="f208" y="f209"/>
              </a:cxn>
              <a:cxn ang="f145">
                <a:pos x="f210" y="f211"/>
              </a:cxn>
              <a:cxn ang="f145">
                <a:pos x="f212" y="f213"/>
              </a:cxn>
              <a:cxn ang="f145">
                <a:pos x="f214" y="f215"/>
              </a:cxn>
              <a:cxn ang="f145">
                <a:pos x="f216" y="f217"/>
              </a:cxn>
              <a:cxn ang="f145">
                <a:pos x="f218" y="f219"/>
              </a:cxn>
              <a:cxn ang="f145">
                <a:pos x="f220" y="f221"/>
              </a:cxn>
            </a:cxnLst>
            <a:rect l="f182" t="f185" r="f183" b="f184"/>
            <a:pathLst>
              <a:path w="2296406" h="2354521">
                <a:moveTo>
                  <a:pt x="f8" y="f9"/>
                </a:moveTo>
                <a:lnTo>
                  <a:pt x="f10" y="f11"/>
                </a:lnTo>
                <a:cubicBezTo>
                  <a:pt x="f12" y="f13"/>
                  <a:pt x="f14" y="f15"/>
                  <a:pt x="f16" y="f17"/>
                </a:cubicBezTo>
                <a:cubicBezTo>
                  <a:pt x="f18" y="f19"/>
                  <a:pt x="f20" y="f21"/>
                  <a:pt x="f22" y="f23"/>
                </a:cubicBezTo>
                <a:lnTo>
                  <a:pt x="f24" y="f7"/>
                </a:lnTo>
                <a:lnTo>
                  <a:pt x="f25" y="f26"/>
                </a:lnTo>
                <a:lnTo>
                  <a:pt x="f27" y="f28"/>
                </a:lnTo>
                <a:lnTo>
                  <a:pt x="f29" y="f30"/>
                </a:lnTo>
                <a:lnTo>
                  <a:pt x="f31" y="f32"/>
                </a:lnTo>
                <a:lnTo>
                  <a:pt x="f33" y="f34"/>
                </a:lnTo>
                <a:lnTo>
                  <a:pt x="f35" y="f36"/>
                </a:lnTo>
                <a:cubicBezTo>
                  <a:pt x="f37" y="f38"/>
                  <a:pt x="f39" y="f40"/>
                  <a:pt x="f41" y="f42"/>
                </a:cubicBezTo>
                <a:cubicBezTo>
                  <a:pt x="f43" y="f44"/>
                  <a:pt x="f45" y="f46"/>
                  <a:pt x="f47" y="f48"/>
                </a:cubicBezTo>
                <a:lnTo>
                  <a:pt x="f49" y="f50"/>
                </a:lnTo>
                <a:lnTo>
                  <a:pt x="f6" y="f51"/>
                </a:lnTo>
                <a:lnTo>
                  <a:pt x="f52" y="f53"/>
                </a:lnTo>
                <a:lnTo>
                  <a:pt x="f54" y="f55"/>
                </a:lnTo>
                <a:cubicBezTo>
                  <a:pt x="f56" y="f57"/>
                  <a:pt x="f58" y="f59"/>
                  <a:pt x="f58" y="f59"/>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3" name="Block Arc 10">
            <a:extLst>
              <a:ext uri="{FF2B5EF4-FFF2-40B4-BE49-F238E27FC236}">
                <a16:creationId xmlns:a16="http://schemas.microsoft.com/office/drawing/2014/main" id="{A048F545-C745-7E7E-21E3-D43D89FEDD9F}"/>
              </a:ext>
            </a:extLst>
          </p:cNvPr>
          <p:cNvSpPr/>
          <p:nvPr/>
        </p:nvSpPr>
        <p:spPr>
          <a:xfrm>
            <a:off x="4995577" y="4686446"/>
            <a:ext cx="695291" cy="470952"/>
          </a:xfrm>
          <a:custGeom>
            <a:avLst/>
            <a:gdLst>
              <a:gd name="f0" fmla="val w"/>
              <a:gd name="f1" fmla="val h"/>
              <a:gd name="f2" fmla="val 0"/>
              <a:gd name="f3" fmla="val 3219104"/>
              <a:gd name="f4" fmla="val 2180445"/>
              <a:gd name="f5" fmla="val 631935"/>
              <a:gd name="f6" fmla="val 660566"/>
              <a:gd name="f7" fmla="val 582229"/>
              <a:gd name="f8" fmla="val 541935"/>
              <a:gd name="f9" fmla="val 700860"/>
              <a:gd name="f10" fmla="val 750566"/>
              <a:gd name="f11" fmla="val 800272"/>
              <a:gd name="f12" fmla="val 840566"/>
              <a:gd name="f13" fmla="val 681641"/>
              <a:gd name="f14" fmla="val 721935"/>
              <a:gd name="f15" fmla="val 2920524"/>
              <a:gd name="f16" fmla="val 132986"/>
              <a:gd name="f17" fmla="val 2884582"/>
              <a:gd name="f18" fmla="val 2855445"/>
              <a:gd name="f19" fmla="val 171564"/>
              <a:gd name="f20" fmla="val 219152"/>
              <a:gd name="f21" fmla="val 266740"/>
              <a:gd name="f22" fmla="val 305318"/>
              <a:gd name="f23" fmla="val 2956466"/>
              <a:gd name="f24" fmla="val 2985603"/>
              <a:gd name="f25" fmla="val 1840097"/>
              <a:gd name="f26" fmla="val 123357"/>
              <a:gd name="f27" fmla="val 1690593"/>
              <a:gd name="f28" fmla="val 125267"/>
              <a:gd name="f29" fmla="val 1541569"/>
              <a:gd name="f30" fmla="val 163386"/>
              <a:gd name="f31" fmla="val 1407089"/>
              <a:gd name="f32" fmla="val 237534"/>
              <a:gd name="f33" fmla="val 1442443"/>
              <a:gd name="f34" fmla="val 299445"/>
              <a:gd name="f35" fmla="val 1690026"/>
              <a:gd name="f36" fmla="val 162934"/>
              <a:gd name="f37" fmla="val 1991162"/>
              <a:gd name="f38" fmla="val 159087"/>
              <a:gd name="f39" fmla="val 2242273"/>
              <a:gd name="f40" fmla="val 289227"/>
              <a:gd name="f41" fmla="val 2275978"/>
              <a:gd name="f42" fmla="val 226435"/>
              <a:gd name="f43" fmla="val 2139582"/>
              <a:gd name="f44" fmla="val 155746"/>
              <a:gd name="f45" fmla="val 1989600"/>
              <a:gd name="f46" fmla="val 121447"/>
              <a:gd name="f47" fmla="val 1808744"/>
              <a:gd name="f48" fmla="val 1233"/>
              <a:gd name="f49" fmla="val 2156106"/>
              <a:gd name="f50" fmla="+- 0 0 14520"/>
              <a:gd name="f51" fmla="val 2554236"/>
              <a:gd name="f52" fmla="val 122009"/>
              <a:gd name="f53" fmla="val 2727916"/>
              <a:gd name="f54" fmla="val 332053"/>
              <a:gd name="f55" fmla="val 2797407"/>
              <a:gd name="f56" fmla="val 426906"/>
              <a:gd name="f57" fmla="val 2816730"/>
              <a:gd name="f58" fmla="val 407744"/>
              <a:gd name="f59" fmla="val 2822914"/>
              <a:gd name="f60" fmla="val 396798"/>
              <a:gd name="f61" fmla="val 2848347"/>
              <a:gd name="f62" fmla="val 374270"/>
              <a:gd name="f63" fmla="val 2789714"/>
              <a:gd name="f64" fmla="val 335227"/>
              <a:gd name="f65" fmla="val 2770554"/>
              <a:gd name="f66" fmla="val 301522"/>
              <a:gd name="f67" fmla="val 211287"/>
              <a:gd name="f68" fmla="val 109060"/>
              <a:gd name="f69" fmla="val 2826850"/>
              <a:gd name="f70" fmla="val 34523"/>
              <a:gd name="f71" fmla="val 2918697"/>
              <a:gd name="f72" fmla="val 33333"/>
              <a:gd name="f73" fmla="val 3010544"/>
              <a:gd name="f74" fmla="val 32143"/>
              <a:gd name="f75" fmla="val 3068737"/>
              <a:gd name="f76" fmla="val 122977"/>
              <a:gd name="f77" fmla="val 3064459"/>
              <a:gd name="f78" fmla="val 218431"/>
              <a:gd name="f79" fmla="val 3062319"/>
              <a:gd name="f80" fmla="val 266188"/>
              <a:gd name="f81" fmla="val 3063213"/>
              <a:gd name="f82" fmla="val 242475"/>
              <a:gd name="f83" fmla="val 3054577"/>
              <a:gd name="f84" fmla="val 285936"/>
              <a:gd name="f85" fmla="val 3088600"/>
              <a:gd name="f86" fmla="val 260795"/>
              <a:gd name="f87" fmla="val 3146396"/>
              <a:gd name="f88" fmla="val 297212"/>
              <a:gd name="f89" fmla="val 3198377"/>
              <a:gd name="f90" fmla="val 27802"/>
              <a:gd name="f91" fmla="val 3270974"/>
              <a:gd name="f92" fmla="val 270322"/>
              <a:gd name="f93" fmla="val 3142267"/>
              <a:gd name="f94" fmla="val 378871"/>
              <a:gd name="f95" fmla="val 2977023"/>
              <a:gd name="f96" fmla="val 405424"/>
              <a:gd name="f97" fmla="val 2937650"/>
              <a:gd name="f98" fmla="val 455263"/>
              <a:gd name="f99" fmla="val 2906651"/>
              <a:gd name="f100" fmla="val 507366"/>
              <a:gd name="f101" fmla="val 2854455"/>
              <a:gd name="f102" fmla="val 531728"/>
              <a:gd name="f103" fmla="val 2854593"/>
              <a:gd name="f104" fmla="val 531917"/>
              <a:gd name="f105" fmla="val 2854687"/>
              <a:gd name="f106" fmla="val 532126"/>
              <a:gd name="f107" fmla="val 2854781"/>
              <a:gd name="f108" fmla="val 532336"/>
              <a:gd name="f109" fmla="val 2914835"/>
              <a:gd name="f110" fmla="val 719911"/>
              <a:gd name="f111" fmla="val 2982387"/>
              <a:gd name="f112" fmla="val 1030651"/>
              <a:gd name="f113" fmla="val 2875068"/>
              <a:gd name="f114" fmla="val 1334999"/>
              <a:gd name="f115" fmla="val 2751965"/>
              <a:gd name="f116" fmla="val 1458417"/>
              <a:gd name="f117" fmla="val 2718119"/>
              <a:gd name="f118" fmla="val 1752479"/>
              <a:gd name="f119" fmla="val 2636178"/>
              <a:gd name="f120" fmla="val 1904762"/>
              <a:gd name="f121" fmla="val 2564924"/>
              <a:gd name="f122" fmla="val 2133185"/>
              <a:gd name="f123" fmla="val 2548001"/>
              <a:gd name="f124" fmla="val 2174319"/>
              <a:gd name="f125" fmla="val 2290597"/>
              <a:gd name="f126" fmla="val 2162941"/>
              <a:gd name="f127" fmla="val 2284362"/>
              <a:gd name="f128" fmla="val 2130560"/>
              <a:gd name="f129" fmla="val 2253189"/>
              <a:gd name="f130" fmla="val 1989654"/>
              <a:gd name="f131" fmla="val 2205984"/>
              <a:gd name="f132" fmla="val 1832997"/>
              <a:gd name="f133" fmla="val 2190842"/>
              <a:gd name="f134" fmla="val 1681589"/>
              <a:gd name="f135" fmla="val 1937891"/>
              <a:gd name="f136" fmla="val 1727975"/>
              <a:gd name="f137" fmla="val 1628829"/>
              <a:gd name="f138" fmla="val 1727099"/>
              <a:gd name="f139" fmla="val 1429318"/>
              <a:gd name="f140" fmla="val 1710471"/>
              <a:gd name="f141" fmla="val 1387456"/>
              <a:gd name="f142" fmla="val 1891634"/>
              <a:gd name="f143" fmla="val 1268107"/>
              <a:gd name="f144" fmla="val 2057044"/>
              <a:gd name="f145" fmla="val 1143413"/>
              <a:gd name="f146" fmla="val 943012"/>
              <a:gd name="f147" fmla="val 894916"/>
              <a:gd name="f148" fmla="val 2170818"/>
              <a:gd name="f149" fmla="val 902932"/>
              <a:gd name="f150" fmla="val 1825120"/>
              <a:gd name="f151" fmla="val 910948"/>
              <a:gd name="f152" fmla="val 1650083"/>
              <a:gd name="f153" fmla="val 600994"/>
              <a:gd name="f154" fmla="val 1508303"/>
              <a:gd name="f155" fmla="+- 0 0 80369"/>
              <a:gd name="f156" fmla="val 1319263"/>
              <a:gd name="f157" fmla="val 7807"/>
              <a:gd name="f158" fmla="val 838786"/>
              <a:gd name="f159" fmla="val 13151"/>
              <a:gd name="f160" fmla="val 796777"/>
              <a:gd name="f161" fmla="val 184160"/>
              <a:gd name="f162" fmla="val 802028"/>
              <a:gd name="f163" fmla="val 275009"/>
              <a:gd name="f164" fmla="val 799402"/>
              <a:gd name="f165" fmla="val 369419"/>
              <a:gd name="f166" fmla="val 659373"/>
              <a:gd name="f167" fmla="val 418407"/>
              <a:gd name="f168" fmla="val 582356"/>
              <a:gd name="f169" fmla="val 555570"/>
              <a:gd name="f170" fmla="val 465957"/>
              <a:gd name="f171" fmla="val 547554"/>
              <a:gd name="f172" fmla="val 374062"/>
              <a:gd name="f173" fmla="val 496786"/>
              <a:gd name="f174" fmla="val 206026"/>
              <a:gd name="f175" fmla="val 531522"/>
              <a:gd name="f176" fmla="val 190273"/>
              <a:gd name="f177" fmla="val 764877"/>
              <a:gd name="f178" fmla="val 64246"/>
              <a:gd name="f179" fmla="val 803177"/>
              <a:gd name="f180" fmla="val 250661"/>
              <a:gd name="f181" fmla="val 924308"/>
              <a:gd name="f182" fmla="val 355683"/>
              <a:gd name="f183" fmla="val 1130053"/>
              <a:gd name="f184" fmla="val 143013"/>
              <a:gd name="f185" fmla="val 1554903"/>
              <a:gd name="f186" fmla="val 11735"/>
              <a:gd name="f187" fmla="*/ f0 1 3219104"/>
              <a:gd name="f188" fmla="*/ f1 1 2180445"/>
              <a:gd name="f189" fmla="+- f4 0 f2"/>
              <a:gd name="f190" fmla="+- f3 0 f2"/>
              <a:gd name="f191" fmla="*/ f190 1 3219104"/>
              <a:gd name="f192" fmla="*/ f189 1 2180445"/>
              <a:gd name="f193" fmla="*/ f2 1 f191"/>
              <a:gd name="f194" fmla="*/ f3 1 f191"/>
              <a:gd name="f195" fmla="*/ f2 1 f192"/>
              <a:gd name="f196" fmla="*/ f4 1 f192"/>
              <a:gd name="f197" fmla="*/ f193 f187 1"/>
              <a:gd name="f198" fmla="*/ f194 f187 1"/>
              <a:gd name="f199" fmla="*/ f196 f188 1"/>
              <a:gd name="f200" fmla="*/ f195 f188 1"/>
            </a:gdLst>
            <a:ahLst/>
            <a:cxnLst>
              <a:cxn ang="3cd4">
                <a:pos x="hc" y="t"/>
              </a:cxn>
              <a:cxn ang="0">
                <a:pos x="r" y="vc"/>
              </a:cxn>
              <a:cxn ang="cd4">
                <a:pos x="hc" y="b"/>
              </a:cxn>
              <a:cxn ang="cd2">
                <a:pos x="l" y="vc"/>
              </a:cxn>
            </a:cxnLst>
            <a:rect l="f197" t="f200" r="f198" b="f199"/>
            <a:pathLst>
              <a:path w="3219104" h="2180445">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8"/>
                  <a:pt x="f29" y="f30"/>
                  <a:pt x="f31" y="f32"/>
                </a:cubicBezTo>
                <a:lnTo>
                  <a:pt x="f33" y="f34"/>
                </a:lnTo>
                <a:cubicBezTo>
                  <a:pt x="f35" y="f36"/>
                  <a:pt x="f37" y="f38"/>
                  <a:pt x="f39" y="f40"/>
                </a:cubicBezTo>
                <a:lnTo>
                  <a:pt x="f41" y="f42"/>
                </a:lnTo>
                <a:cubicBezTo>
                  <a:pt x="f43" y="f44"/>
                  <a:pt x="f45" y="f46"/>
                  <a:pt x="f25" y="f26"/>
                </a:cubicBezTo>
                <a:close/>
                <a:moveTo>
                  <a:pt x="f47" y="f48"/>
                </a:moveTo>
                <a:cubicBezTo>
                  <a:pt x="f49" y="f50"/>
                  <a:pt x="f51" y="f52"/>
                  <a:pt x="f53" y="f54"/>
                </a:cubicBezTo>
                <a:lnTo>
                  <a:pt x="f55" y="f56"/>
                </a:lnTo>
                <a:cubicBezTo>
                  <a:pt x="f57" y="f58"/>
                  <a:pt x="f59" y="f60"/>
                  <a:pt x="f61" y="f62"/>
                </a:cubicBezTo>
                <a:cubicBezTo>
                  <a:pt x="f63" y="f64"/>
                  <a:pt x="f65" y="f66"/>
                  <a:pt x="f65" y="f67"/>
                </a:cubicBezTo>
                <a:cubicBezTo>
                  <a:pt x="f65"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4"/>
                </a:cubicBezTo>
                <a:lnTo>
                  <a:pt x="f146" y="f4"/>
                </a:ln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2"/>
                </a:cubicBezTo>
                <a:cubicBezTo>
                  <a:pt x="f183" y="f184"/>
                  <a:pt x="f185" y="f186"/>
                  <a:pt x="f47" y="f48"/>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4" name="Freeform 55">
            <a:extLst>
              <a:ext uri="{FF2B5EF4-FFF2-40B4-BE49-F238E27FC236}">
                <a16:creationId xmlns:a16="http://schemas.microsoft.com/office/drawing/2014/main" id="{29B12DE2-D00F-F152-FF09-358455D71EBB}"/>
              </a:ext>
            </a:extLst>
          </p:cNvPr>
          <p:cNvSpPr/>
          <p:nvPr/>
        </p:nvSpPr>
        <p:spPr>
          <a:xfrm>
            <a:off x="4385169" y="5548268"/>
            <a:ext cx="357713" cy="876516"/>
          </a:xfrm>
          <a:custGeom>
            <a:avLst/>
            <a:gdLst>
              <a:gd name="f0" fmla="val w"/>
              <a:gd name="f1" fmla="val h"/>
              <a:gd name="f2" fmla="val 0"/>
              <a:gd name="f3" fmla="val 1060423"/>
              <a:gd name="f4" fmla="val 2598393"/>
              <a:gd name="f5" fmla="val 511607"/>
              <a:gd name="f6" fmla="val 1989888"/>
              <a:gd name="f7" fmla="val 421916"/>
              <a:gd name="f8" fmla="val 2038892"/>
              <a:gd name="f9" fmla="val 392123"/>
              <a:gd name="f10" fmla="val 2248491"/>
              <a:gd name="f11" fmla="val 577615"/>
              <a:gd name="f12" fmla="val 2379095"/>
              <a:gd name="f13" fmla="val 531205"/>
              <a:gd name="f14" fmla="val 2257454"/>
              <a:gd name="f15" fmla="val 562054"/>
              <a:gd name="f16" fmla="val 2197447"/>
              <a:gd name="f17" fmla="val 592034"/>
              <a:gd name="f18" fmla="val 2136572"/>
              <a:gd name="f19" fmla="val 592534"/>
              <a:gd name="f20" fmla="val 2167519"/>
              <a:gd name="f21" fmla="val 560915"/>
              <a:gd name="f22" fmla="val 2234057"/>
              <a:gd name="f23" fmla="val 638675"/>
              <a:gd name="f24" fmla="val 2272816"/>
              <a:gd name="f25" fmla="val 602283"/>
              <a:gd name="f26" fmla="val 2156226"/>
              <a:gd name="f27" fmla="val 756001"/>
              <a:gd name="f28" fmla="val 2119500"/>
              <a:gd name="f29" fmla="val 594605"/>
              <a:gd name="f30" fmla="val 1990756"/>
              <a:gd name="f31" fmla="val 828052"/>
              <a:gd name="f32" fmla="val 2024484"/>
              <a:gd name="f33" fmla="val 759407"/>
              <a:gd name="f34" fmla="val 2143283"/>
              <a:gd name="f35" fmla="val 814896"/>
              <a:gd name="f36" fmla="val 2262952"/>
              <a:gd name="f37" fmla="val 774295"/>
              <a:gd name="f38" fmla="val 2270013"/>
              <a:gd name="f39" fmla="val 715464"/>
              <a:gd name="f40" fmla="val 2161619"/>
              <a:gd name="f41" fmla="val 728685"/>
              <a:gd name="f42" fmla="val 2212952"/>
              <a:gd name="f43" fmla="val 798068"/>
              <a:gd name="f44" fmla="val 2415798"/>
              <a:gd name="f45" fmla="val 590532"/>
              <a:gd name="f46" fmla="val 2421590"/>
              <a:gd name="f47" fmla="val 656442"/>
              <a:gd name="f48" fmla="val 451592"/>
              <a:gd name="f49" fmla="val 2586815"/>
              <a:gd name="f50" fmla="val 511509"/>
              <a:gd name="f51" fmla="val 2396411"/>
              <a:gd name="f52" fmla="val 415171"/>
              <a:gd name="f53" fmla="val 2350110"/>
              <a:gd name="f54" fmla="val 389023"/>
              <a:gd name="f55" fmla="val 2345435"/>
              <a:gd name="f56" fmla="val 357666"/>
              <a:gd name="f57" fmla="val 2366802"/>
              <a:gd name="f58" fmla="val 415723"/>
              <a:gd name="f59" fmla="val 2461957"/>
              <a:gd name="f60" fmla="val 77590"/>
              <a:gd name="f61" fmla="val 2209980"/>
              <a:gd name="f62" fmla="val 314998"/>
              <a:gd name="f63" fmla="val 2004011"/>
              <a:gd name="f64" fmla="val 344786"/>
              <a:gd name="f65" fmla="val 1884983"/>
              <a:gd name="f66" fmla="val 722598"/>
              <a:gd name="f67" fmla="val 716460"/>
              <a:gd name="f68" fmla="val 1906965"/>
              <a:gd name="f69" fmla="val 711917"/>
              <a:gd name="f70" fmla="val 1928321"/>
              <a:gd name="f71" fmla="val 707988"/>
              <a:gd name="f72" fmla="val 1948728"/>
              <a:gd name="f73" fmla="val 357819"/>
              <a:gd name="f74" fmla="val 1948059"/>
              <a:gd name="f75" fmla="val 530212"/>
              <a:gd name="f76" fmla="val 651224"/>
              <a:gd name="f77" fmla="val 585486"/>
              <a:gd name="f78" fmla="val 630294"/>
              <a:gd name="f79" fmla="val 696033"/>
              <a:gd name="f80" fmla="val 751307"/>
              <a:gd name="f81" fmla="val 806581"/>
              <a:gd name="f82" fmla="val 851389"/>
              <a:gd name="f83" fmla="val 474938"/>
              <a:gd name="f84" fmla="val 430129"/>
              <a:gd name="f85" fmla="val 551141"/>
              <a:gd name="f86" fmla="val 419664"/>
              <a:gd name="f87" fmla="val 330046"/>
              <a:gd name="f88" fmla="val 640759"/>
              <a:gd name="f89" fmla="val 861855"/>
              <a:gd name="f90" fmla="val 951472"/>
              <a:gd name="f91" fmla="val 640760"/>
              <a:gd name="f92" fmla="val 730377"/>
              <a:gd name="f93" fmla="val 286245"/>
              <a:gd name="f94" fmla="val 353827"/>
              <a:gd name="f95" fmla="val 438132"/>
              <a:gd name="f96" fmla="val 439406"/>
              <a:gd name="f97" fmla="val 623290"/>
              <a:gd name="f98" fmla="val 440561"/>
              <a:gd name="f99" fmla="val 776100"/>
              <a:gd name="f100" fmla="val 356932"/>
              <a:gd name="f101" fmla="val 941305"/>
              <a:gd name="f102" fmla="val 720175"/>
              <a:gd name="f103" fmla="val 898096"/>
              <a:gd name="f104" fmla="val 1115325"/>
              <a:gd name="f105" fmla="val 825241"/>
              <a:gd name="f106" fmla="val 1447764"/>
              <a:gd name="f107" fmla="val 1673413"/>
              <a:gd name="f108" fmla="val 1021935"/>
              <a:gd name="f109" fmla="val 1978110"/>
              <a:gd name="f110" fmla="val 745125"/>
              <a:gd name="f111" fmla="val 1786699"/>
              <a:gd name="f112" fmla="val 734250"/>
              <a:gd name="f113" fmla="val 1834148"/>
              <a:gd name="f114" fmla="val 332991"/>
              <a:gd name="f115" fmla="val 330005"/>
              <a:gd name="f116" fmla="val 1820736"/>
              <a:gd name="f117" fmla="val 326662"/>
              <a:gd name="f118" fmla="val 1807037"/>
              <a:gd name="f119" fmla="val 323192"/>
              <a:gd name="f120" fmla="val 1793020"/>
              <a:gd name="f121" fmla="val 38489"/>
              <a:gd name="f122" fmla="val 1685191"/>
              <a:gd name="f123" fmla="val 237343"/>
              <a:gd name="f124" fmla="val 1457469"/>
              <a:gd name="f125" fmla="val 238009"/>
              <a:gd name="f126" fmla="val 1459571"/>
              <a:gd name="f127" fmla="val 242012"/>
              <a:gd name="f128" fmla="val 1446515"/>
              <a:gd name="f129" fmla="val 171205"/>
              <a:gd name="f130" fmla="val 1115067"/>
              <a:gd name="f131" fmla="val 127758"/>
              <a:gd name="f132" fmla="val 714059"/>
              <a:gd name="f133" fmla="val 527942"/>
              <a:gd name="f134" fmla="val 622760"/>
              <a:gd name="f135" fmla="val 95693"/>
              <a:gd name="f136" fmla="val 695048"/>
              <a:gd name="f137" fmla="val 196745"/>
              <a:gd name="f138" fmla="val 748164"/>
              <a:gd name="f139" fmla="val 301374"/>
              <a:gd name="f140" fmla="val 612692"/>
              <a:gd name="f141" fmla="val 376844"/>
              <a:gd name="f142" fmla="val 447588"/>
              <a:gd name="f143" fmla="val 375495"/>
              <a:gd name="f144" fmla="val 312997"/>
              <a:gd name="f145" fmla="val 298024"/>
              <a:gd name="f146" fmla="val 364591"/>
              <a:gd name="f147" fmla="val 193505"/>
              <a:gd name="f148" fmla="val 435080"/>
              <a:gd name="f149" fmla="val 93397"/>
              <a:gd name="f150" fmla="*/ f0 1 1060423"/>
              <a:gd name="f151" fmla="*/ f1 1 2598393"/>
              <a:gd name="f152" fmla="+- f4 0 f2"/>
              <a:gd name="f153" fmla="+- f3 0 f2"/>
              <a:gd name="f154" fmla="*/ f153 1 1060423"/>
              <a:gd name="f155" fmla="*/ f152 1 2598393"/>
              <a:gd name="f156" fmla="*/ f2 1 f154"/>
              <a:gd name="f157" fmla="*/ f3 1 f154"/>
              <a:gd name="f158" fmla="*/ f2 1 f155"/>
              <a:gd name="f159" fmla="*/ f4 1 f155"/>
              <a:gd name="f160" fmla="*/ f156 f150 1"/>
              <a:gd name="f161" fmla="*/ f157 f150 1"/>
              <a:gd name="f162" fmla="*/ f159 f151 1"/>
              <a:gd name="f163" fmla="*/ f158 f151 1"/>
            </a:gdLst>
            <a:ahLst/>
            <a:cxnLst>
              <a:cxn ang="3cd4">
                <a:pos x="hc" y="t"/>
              </a:cxn>
              <a:cxn ang="0">
                <a:pos x="r" y="vc"/>
              </a:cxn>
              <a:cxn ang="cd4">
                <a:pos x="hc" y="b"/>
              </a:cxn>
              <a:cxn ang="cd2">
                <a:pos x="l" y="vc"/>
              </a:cxn>
            </a:cxnLst>
            <a:rect l="f160" t="f163" r="f161" b="f162"/>
            <a:pathLst>
              <a:path w="1060423" h="2598393">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
                </a:cubicBezTo>
                <a:cubicBezTo>
                  <a:pt x="f48" y="f49"/>
                  <a:pt x="f50" y="f51"/>
                  <a:pt x="f52" y="f53"/>
                </a:cubicBezTo>
                <a:cubicBezTo>
                  <a:pt x="f54" y="f55"/>
                  <a:pt x="f56" y="f57"/>
                  <a:pt x="f58" y="f59"/>
                </a:cubicBezTo>
                <a:cubicBezTo>
                  <a:pt x="f60" y="f61"/>
                  <a:pt x="f62" y="f63"/>
                  <a:pt x="f5" y="f6"/>
                </a:cubicBezTo>
                <a:close/>
                <a:moveTo>
                  <a:pt x="f64" y="f65"/>
                </a:moveTo>
                <a:lnTo>
                  <a:pt x="f66" y="f65"/>
                </a:lnTo>
                <a:cubicBezTo>
                  <a:pt x="f67" y="f68"/>
                  <a:pt x="f69" y="f70"/>
                  <a:pt x="f71" y="f72"/>
                </a:cubicBezTo>
                <a:lnTo>
                  <a:pt x="f73" y="f74"/>
                </a:lnTo>
                <a:close/>
                <a:moveTo>
                  <a:pt x="f75" y="f76"/>
                </a:moveTo>
                <a:cubicBezTo>
                  <a:pt x="f77" y="f76"/>
                  <a:pt x="f78" y="f79"/>
                  <a:pt x="f78" y="f80"/>
                </a:cubicBezTo>
                <a:cubicBezTo>
                  <a:pt x="f78" y="f81"/>
                  <a:pt x="f77" y="f82"/>
                  <a:pt x="f75" y="f82"/>
                </a:cubicBezTo>
                <a:cubicBezTo>
                  <a:pt x="f83" y="f82"/>
                  <a:pt x="f84" y="f81"/>
                  <a:pt x="f84" y="f80"/>
                </a:cubicBezTo>
                <a:cubicBezTo>
                  <a:pt x="f84" y="f79"/>
                  <a:pt x="f83" y="f76"/>
                  <a:pt x="f75" y="f76"/>
                </a:cubicBezTo>
                <a:close/>
                <a:moveTo>
                  <a:pt x="f75" y="f85"/>
                </a:moveTo>
                <a:cubicBezTo>
                  <a:pt x="f86" y="f85"/>
                  <a:pt x="f87" y="f88"/>
                  <a:pt x="f87" y="f80"/>
                </a:cubicBezTo>
                <a:cubicBezTo>
                  <a:pt x="f87" y="f89"/>
                  <a:pt x="f86" y="f90"/>
                  <a:pt x="f75" y="f90"/>
                </a:cubicBezTo>
                <a:cubicBezTo>
                  <a:pt x="f91" y="f90"/>
                  <a:pt x="f92" y="f89"/>
                  <a:pt x="f92" y="f80"/>
                </a:cubicBezTo>
                <a:cubicBezTo>
                  <a:pt x="f92" y="f88"/>
                  <a:pt x="f91" y="f85"/>
                  <a:pt x="f75" y="f85"/>
                </a:cubicBezTo>
                <a:close/>
                <a:moveTo>
                  <a:pt x="f93" y="f94"/>
                </a:moveTo>
                <a:cubicBezTo>
                  <a:pt x="f95" y="f96"/>
                  <a:pt x="f97" y="f98"/>
                  <a:pt x="f99" y="f100"/>
                </a:cubicBezTo>
                <a:cubicBezTo>
                  <a:pt x="f101" y="f102"/>
                  <a:pt x="f103" y="f104"/>
                  <a:pt x="f105" y="f106"/>
                </a:cubicBezTo>
                <a:lnTo>
                  <a:pt x="f3" y="f107"/>
                </a:lnTo>
                <a:lnTo>
                  <a:pt x="f108" y="f109"/>
                </a:lnTo>
                <a:lnTo>
                  <a:pt x="f110" y="f111"/>
                </a:lnTo>
                <a:lnTo>
                  <a:pt x="f112" y="f113"/>
                </a:lnTo>
                <a:lnTo>
                  <a:pt x="f114" y="f113"/>
                </a:lnTo>
                <a:cubicBezTo>
                  <a:pt x="f115" y="f116"/>
                  <a:pt x="f117" y="f118"/>
                  <a:pt x="f119" y="f120"/>
                </a:cubicBezTo>
                <a:lnTo>
                  <a:pt x="f121" y="f6"/>
                </a:lnTo>
                <a:lnTo>
                  <a:pt x="f2" y="f122"/>
                </a:lnTo>
                <a:lnTo>
                  <a:pt x="f123" y="f124"/>
                </a:lnTo>
                <a:lnTo>
                  <a:pt x="f125" y="f126"/>
                </a:lnTo>
                <a:lnTo>
                  <a:pt x="f127" y="f128"/>
                </a:lnTo>
                <a:cubicBezTo>
                  <a:pt x="f129" y="f130"/>
                  <a:pt x="f131" y="f132"/>
                  <a:pt x="f93" y="f94"/>
                </a:cubicBezTo>
                <a:close/>
                <a:moveTo>
                  <a:pt x="f133" y="f2"/>
                </a:moveTo>
                <a:cubicBezTo>
                  <a:pt x="f134" y="f135"/>
                  <a:pt x="f136" y="f137"/>
                  <a:pt x="f138" y="f139"/>
                </a:cubicBezTo>
                <a:cubicBezTo>
                  <a:pt x="f140" y="f141"/>
                  <a:pt x="f142" y="f143"/>
                  <a:pt x="f144" y="f145"/>
                </a:cubicBezTo>
                <a:cubicBezTo>
                  <a:pt x="f146" y="f147"/>
                  <a:pt x="f148" y="f149"/>
                  <a:pt x="f133"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5" name="Round Same Side Corner Rectangle 36">
            <a:extLst>
              <a:ext uri="{FF2B5EF4-FFF2-40B4-BE49-F238E27FC236}">
                <a16:creationId xmlns:a16="http://schemas.microsoft.com/office/drawing/2014/main" id="{01FAC86B-FCB1-9D93-83F5-4EEA413680EF}"/>
              </a:ext>
            </a:extLst>
          </p:cNvPr>
          <p:cNvSpPr/>
          <p:nvPr/>
        </p:nvSpPr>
        <p:spPr>
          <a:xfrm>
            <a:off x="9093900" y="5778276"/>
            <a:ext cx="655441" cy="518199"/>
          </a:xfrm>
          <a:custGeom>
            <a:avLst/>
            <a:gdLst>
              <a:gd name="f0" fmla="val w"/>
              <a:gd name="f1" fmla="val h"/>
              <a:gd name="f2" fmla="val 0"/>
              <a:gd name="f3" fmla="val 3219104"/>
              <a:gd name="f4" fmla="val 2545072"/>
              <a:gd name="f5" fmla="val 2779672"/>
              <a:gd name="f6" fmla="val 457200"/>
              <a:gd name="f7" fmla="val 2975888"/>
              <a:gd name="f8" fmla="val 3110212"/>
              <a:gd name="f9" fmla="val 566092"/>
              <a:gd name="f10" fmla="val 700416"/>
              <a:gd name="f11" fmla="val 2301856"/>
              <a:gd name="f12" fmla="val 2436180"/>
              <a:gd name="f13" fmla="val 243216"/>
              <a:gd name="f14" fmla="val 439432"/>
              <a:gd name="f15" fmla="val 108892"/>
              <a:gd name="f16" fmla="val 1428476"/>
              <a:gd name="f17" fmla="val 174246"/>
              <a:gd name="f18" fmla="val 1372210"/>
              <a:gd name="f19" fmla="val 1326598"/>
              <a:gd name="f20" fmla="val 219858"/>
              <a:gd name="f21" fmla="val 276124"/>
              <a:gd name="f22" fmla="val 1892506"/>
              <a:gd name="f23" fmla="val 1846894"/>
              <a:gd name="f24" fmla="val 1790628"/>
              <a:gd name="f25" fmla="val 1285704"/>
              <a:gd name="f26" fmla="val 1933400"/>
              <a:gd name="f27" fmla="val 2007048"/>
              <a:gd name="f28" fmla="val 2066752"/>
              <a:gd name="f29" fmla="val 59704"/>
              <a:gd name="f30" fmla="val 133352"/>
              <a:gd name="f31" fmla="val 2599672"/>
              <a:gd name="f32" fmla="val 619432"/>
              <a:gd name="f33" fmla="val 1152352"/>
              <a:gd name="f34" fmla="val 1212056"/>
              <a:gd name="f35" fmla="*/ f0 1 3219104"/>
              <a:gd name="f36" fmla="*/ f1 1 2545072"/>
              <a:gd name="f37" fmla="+- f4 0 f2"/>
              <a:gd name="f38" fmla="+- f3 0 f2"/>
              <a:gd name="f39" fmla="*/ f38 1 3219104"/>
              <a:gd name="f40" fmla="*/ f37 1 2545072"/>
              <a:gd name="f41" fmla="*/ f2 1 f39"/>
              <a:gd name="f42" fmla="*/ f3 1 f39"/>
              <a:gd name="f43" fmla="*/ f2 1 f40"/>
              <a:gd name="f44" fmla="*/ f4 1 f40"/>
              <a:gd name="f45" fmla="*/ f41 f35 1"/>
              <a:gd name="f46" fmla="*/ f42 f35 1"/>
              <a:gd name="f47" fmla="*/ f44 f36 1"/>
              <a:gd name="f48" fmla="*/ f43 f36 1"/>
            </a:gdLst>
            <a:ahLst/>
            <a:cxnLst>
              <a:cxn ang="3cd4">
                <a:pos x="hc" y="t"/>
              </a:cxn>
              <a:cxn ang="0">
                <a:pos x="r" y="vc"/>
              </a:cxn>
              <a:cxn ang="cd4">
                <a:pos x="hc" y="b"/>
              </a:cxn>
              <a:cxn ang="cd2">
                <a:pos x="l" y="vc"/>
              </a:cxn>
            </a:cxnLst>
            <a:rect l="f45" t="f48" r="f46" b="f47"/>
            <a:pathLst>
              <a:path w="3219104" h="2545072">
                <a:moveTo>
                  <a:pt x="f5" y="f6"/>
                </a:moveTo>
                <a:lnTo>
                  <a:pt x="f7" y="f6"/>
                </a:lnTo>
                <a:cubicBezTo>
                  <a:pt x="f8" y="f6"/>
                  <a:pt x="f3" y="f9"/>
                  <a:pt x="f3" y="f10"/>
                </a:cubicBezTo>
                <a:lnTo>
                  <a:pt x="f3" y="f11"/>
                </a:lnTo>
                <a:cubicBezTo>
                  <a:pt x="f3" y="f12"/>
                  <a:pt x="f8" y="f4"/>
                  <a:pt x="f7" y="f4"/>
                </a:cubicBezTo>
                <a:lnTo>
                  <a:pt x="f5" y="f4"/>
                </a:lnTo>
                <a:close/>
                <a:moveTo>
                  <a:pt x="f13" y="f6"/>
                </a:moveTo>
                <a:lnTo>
                  <a:pt x="f14" y="f6"/>
                </a:lnTo>
                <a:lnTo>
                  <a:pt x="f14" y="f4"/>
                </a:lnTo>
                <a:lnTo>
                  <a:pt x="f13" y="f4"/>
                </a:lnTo>
                <a:cubicBezTo>
                  <a:pt x="f15" y="f4"/>
                  <a:pt x="f2" y="f12"/>
                  <a:pt x="f2" y="f11"/>
                </a:cubicBezTo>
                <a:lnTo>
                  <a:pt x="f2" y="f10"/>
                </a:lnTo>
                <a:cubicBezTo>
                  <a:pt x="f2" y="f9"/>
                  <a:pt x="f15" y="f6"/>
                  <a:pt x="f13" y="f6"/>
                </a:cubicBezTo>
                <a:close/>
                <a:moveTo>
                  <a:pt x="f16" y="f17"/>
                </a:moveTo>
                <a:cubicBezTo>
                  <a:pt x="f18" y="f17"/>
                  <a:pt x="f19" y="f20"/>
                  <a:pt x="f19" y="f21"/>
                </a:cubicBezTo>
                <a:lnTo>
                  <a:pt x="f19" y="f6"/>
                </a:lnTo>
                <a:lnTo>
                  <a:pt x="f22" y="f6"/>
                </a:lnTo>
                <a:lnTo>
                  <a:pt x="f22" y="f21"/>
                </a:lnTo>
                <a:cubicBezTo>
                  <a:pt x="f22" y="f20"/>
                  <a:pt x="f23" y="f17"/>
                  <a:pt x="f24" y="f17"/>
                </a:cubicBezTo>
                <a:close/>
                <a:moveTo>
                  <a:pt x="f25" y="f2"/>
                </a:moveTo>
                <a:lnTo>
                  <a:pt x="f26" y="f2"/>
                </a:lnTo>
                <a:cubicBezTo>
                  <a:pt x="f27" y="f2"/>
                  <a:pt x="f28" y="f29"/>
                  <a:pt x="f28" y="f30"/>
                </a:cubicBezTo>
                <a:lnTo>
                  <a:pt x="f28" y="f6"/>
                </a:lnTo>
                <a:lnTo>
                  <a:pt x="f31" y="f6"/>
                </a:lnTo>
                <a:lnTo>
                  <a:pt x="f31" y="f4"/>
                </a:lnTo>
                <a:lnTo>
                  <a:pt x="f32" y="f4"/>
                </a:lnTo>
                <a:lnTo>
                  <a:pt x="f32" y="f6"/>
                </a:lnTo>
                <a:lnTo>
                  <a:pt x="f33" y="f6"/>
                </a:lnTo>
                <a:lnTo>
                  <a:pt x="f33" y="f30"/>
                </a:lnTo>
                <a:cubicBezTo>
                  <a:pt x="f33" y="f29"/>
                  <a:pt x="f34" y="f2"/>
                  <a:pt x="f25"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6" name="Oval 21">
            <a:extLst>
              <a:ext uri="{FF2B5EF4-FFF2-40B4-BE49-F238E27FC236}">
                <a16:creationId xmlns:a16="http://schemas.microsoft.com/office/drawing/2014/main" id="{52D631C2-FA55-D321-A915-ADA9378BB6CF}"/>
              </a:ext>
            </a:extLst>
          </p:cNvPr>
          <p:cNvSpPr/>
          <p:nvPr/>
        </p:nvSpPr>
        <p:spPr>
          <a:xfrm>
            <a:off x="5899114" y="5752362"/>
            <a:ext cx="539614" cy="544122"/>
          </a:xfrm>
          <a:custGeom>
            <a:avLst/>
            <a:gdLst>
              <a:gd name="f0" fmla="val w"/>
              <a:gd name="f1" fmla="val h"/>
              <a:gd name="f2" fmla="val 0"/>
              <a:gd name="f3" fmla="val 1652142"/>
              <a:gd name="f4" fmla="val 1665940"/>
              <a:gd name="f5" fmla="val 898689"/>
              <a:gd name="f6" fmla="val 548008"/>
              <a:gd name="f7" fmla="val 737950"/>
              <a:gd name="f8" fmla="val 504938"/>
              <a:gd name="f9" fmla="val 572731"/>
              <a:gd name="f10" fmla="val 600328"/>
              <a:gd name="f11" fmla="val 529661"/>
              <a:gd name="f12" fmla="val 761066"/>
              <a:gd name="f13" fmla="val 486591"/>
              <a:gd name="f14" fmla="val 921805"/>
              <a:gd name="f15" fmla="val 581980"/>
              <a:gd name="f16" fmla="val 1087025"/>
              <a:gd name="f17" fmla="val 742719"/>
              <a:gd name="f18" fmla="val 1130094"/>
              <a:gd name="f19" fmla="val 903458"/>
              <a:gd name="f20" fmla="val 1173164"/>
              <a:gd name="f21" fmla="val 1068677"/>
              <a:gd name="f22" fmla="val 1077775"/>
              <a:gd name="f23" fmla="val 1111747"/>
              <a:gd name="f24" fmla="val 917036"/>
              <a:gd name="f25" fmla="val 1154817"/>
              <a:gd name="f26" fmla="val 756297"/>
              <a:gd name="f27" fmla="val 1059428"/>
              <a:gd name="f28" fmla="val 591077"/>
              <a:gd name="f29" fmla="val 952303"/>
              <a:gd name="f30" fmla="val 347916"/>
              <a:gd name="f31" fmla="val 1223549"/>
              <a:gd name="f32" fmla="val 420596"/>
              <a:gd name="f33" fmla="val 1384519"/>
              <a:gd name="f34" fmla="val 699404"/>
              <a:gd name="f35" fmla="val 1311839"/>
              <a:gd name="f36" fmla="val 970650"/>
              <a:gd name="f37" fmla="val 1239159"/>
              <a:gd name="f38" fmla="val 1241896"/>
              <a:gd name="f39" fmla="val 960351"/>
              <a:gd name="f40" fmla="val 1402866"/>
              <a:gd name="f41" fmla="val 689105"/>
              <a:gd name="f42" fmla="val 1330186"/>
              <a:gd name="f43" fmla="val 417859"/>
              <a:gd name="f44" fmla="val 1257506"/>
              <a:gd name="f45" fmla="val 256889"/>
              <a:gd name="f46" fmla="val 978698"/>
              <a:gd name="f47" fmla="val 329569"/>
              <a:gd name="f48" fmla="val 707451"/>
              <a:gd name="f49" fmla="val 402249"/>
              <a:gd name="f50" fmla="val 436205"/>
              <a:gd name="f51" fmla="val 681057"/>
              <a:gd name="f52" fmla="val 275235"/>
              <a:gd name="f53" fmla="val 971799"/>
              <a:gd name="f54" fmla="val 275155"/>
              <a:gd name="f55" fmla="val 660368"/>
              <a:gd name="f56" fmla="val 191707"/>
              <a:gd name="f57" fmla="val 340256"/>
              <a:gd name="f58" fmla="val 376524"/>
              <a:gd name="f59" fmla="val 256808"/>
              <a:gd name="f60" fmla="val 687955"/>
              <a:gd name="f61" fmla="val 173361"/>
              <a:gd name="f62" fmla="val 999387"/>
              <a:gd name="f63" fmla="val 358178"/>
              <a:gd name="f64" fmla="val 1319499"/>
              <a:gd name="f65" fmla="val 669609"/>
              <a:gd name="f66" fmla="val 1402947"/>
              <a:gd name="f67" fmla="val 981040"/>
              <a:gd name="f68" fmla="val 1486395"/>
              <a:gd name="f69" fmla="val 1301152"/>
              <a:gd name="f70" fmla="val 1301577"/>
              <a:gd name="f71" fmla="val 1384600"/>
              <a:gd name="f72" fmla="val 990146"/>
              <a:gd name="f73" fmla="val 1468047"/>
              <a:gd name="f74" fmla="val 678715"/>
              <a:gd name="f75" fmla="val 1283230"/>
              <a:gd name="f76" fmla="val 358603"/>
              <a:gd name="f77" fmla="val 394531"/>
              <a:gd name="f78" fmla="val 1649662"/>
              <a:gd name="f79" fmla="val 403784"/>
              <a:gd name="f80" fmla="val 1647140"/>
              <a:gd name="f81" fmla="val 399895"/>
              <a:gd name="f82" fmla="val 1158157"/>
              <a:gd name="f83" fmla="val 65026"/>
              <a:gd name="f84" fmla="val 1154679"/>
              <a:gd name="f85" fmla="val 271718"/>
              <a:gd name="f86" fmla="val 1148331"/>
              <a:gd name="f87" fmla="val 270017"/>
              <a:gd name="f88" fmla="val 1200055"/>
              <a:gd name="f89" fmla="val 299127"/>
              <a:gd name="f90" fmla="val 1246804"/>
              <a:gd name="f91" fmla="val 334821"/>
              <a:gd name="f92" fmla="val 1286346"/>
              <a:gd name="f93" fmla="val 377149"/>
              <a:gd name="f94" fmla="val 1470353"/>
              <a:gd name="f95" fmla="val 331395"/>
              <a:gd name="f96" fmla="val 1588305"/>
              <a:gd name="f97" fmla="val 553229"/>
              <a:gd name="f98" fmla="val 1457194"/>
              <a:gd name="f99" fmla="val 671432"/>
              <a:gd name="f100" fmla="val 1473630"/>
              <a:gd name="f101" fmla="val 731297"/>
              <a:gd name="f102" fmla="val 1481376"/>
              <a:gd name="f103" fmla="val 793983"/>
              <a:gd name="f104" fmla="val 1478595"/>
              <a:gd name="f105" fmla="val 857704"/>
              <a:gd name="f106" fmla="val 1642362"/>
              <a:gd name="f107" fmla="val 948616"/>
              <a:gd name="f108" fmla="val 1577335"/>
              <a:gd name="f109" fmla="val 1191298"/>
              <a:gd name="f110" fmla="val 1378614"/>
              <a:gd name="f111" fmla="val 1187955"/>
              <a:gd name="f112" fmla="val 1353489"/>
              <a:gd name="f113" fmla="val 1229936"/>
              <a:gd name="f114" fmla="val 1323048"/>
              <a:gd name="f115" fmla="val 1267799"/>
              <a:gd name="f116" fmla="val 1288939"/>
              <a:gd name="f117" fmla="val 1301599"/>
              <a:gd name="f118" fmla="val 1354201"/>
              <a:gd name="f119" fmla="val 1471932"/>
              <a:gd name="f120" fmla="val 1148396"/>
              <a:gd name="f121" fmla="val 1616039"/>
              <a:gd name="f122" fmla="val 992294"/>
              <a:gd name="f123" fmla="val 1480516"/>
              <a:gd name="f124" fmla="val 1011291"/>
              <a:gd name="f125" fmla="val 1467215"/>
              <a:gd name="f126" fmla="val 951500"/>
              <a:gd name="f127" fmla="val 1486565"/>
              <a:gd name="f128" fmla="val 888271"/>
              <a:gd name="f129" fmla="val 1495869"/>
              <a:gd name="f130" fmla="val 823805"/>
              <a:gd name="f131" fmla="val 1495510"/>
              <a:gd name="f132" fmla="val 729193"/>
              <a:gd name="f133" fmla="val 486511"/>
              <a:gd name="f134" fmla="val 1600914"/>
              <a:gd name="f135" fmla="val 489790"/>
              <a:gd name="f136" fmla="val 1406012"/>
              <a:gd name="f137" fmla="val 438364"/>
              <a:gd name="f138" fmla="val 1376702"/>
              <a:gd name="f139" fmla="val 391917"/>
              <a:gd name="f140" fmla="val 1340859"/>
              <a:gd name="f141" fmla="val 352658"/>
              <a:gd name="f142" fmla="val 1298452"/>
              <a:gd name="f143" fmla="val 355803"/>
              <a:gd name="f144" fmla="val 1305197"/>
              <a:gd name="f145" fmla="val 152856"/>
              <a:gd name="f146" fmla="val 1344512"/>
              <a:gd name="f147" fmla="val 46675"/>
              <a:gd name="f148" fmla="val 1116809"/>
              <a:gd name="f149" fmla="val 183929"/>
              <a:gd name="f150" fmla="val 1005520"/>
              <a:gd name="f151" fmla="val 169279"/>
              <a:gd name="f152" fmla="val 951824"/>
              <a:gd name="f153" fmla="val 161626"/>
              <a:gd name="f154" fmla="val 895865"/>
              <a:gd name="f155" fmla="val 161615"/>
              <a:gd name="f156" fmla="val 838915"/>
              <a:gd name="f157" fmla="val 749197"/>
              <a:gd name="f158" fmla="val 506515"/>
              <a:gd name="f159" fmla="val 250227"/>
              <a:gd name="f160" fmla="val 509630"/>
              <a:gd name="f161" fmla="val 275353"/>
              <a:gd name="f162" fmla="val 465291"/>
              <a:gd name="f163" fmla="val 305693"/>
              <a:gd name="f164" fmla="val 424864"/>
              <a:gd name="f165" fmla="val 340015"/>
              <a:gd name="f166" fmla="val 388679"/>
              <a:gd name="f167" fmla="val 277984"/>
              <a:gd name="f168" fmla="val 197357"/>
              <a:gd name="f169" fmla="val 491050"/>
              <a:gd name="f170" fmla="val 64219"/>
              <a:gd name="f171" fmla="val 639843"/>
              <a:gd name="f172" fmla="val 207726"/>
              <a:gd name="f173" fmla="val 638348"/>
              <a:gd name="f174" fmla="val 208660"/>
              <a:gd name="f175" fmla="val 696840"/>
              <a:gd name="f176" fmla="val 190256"/>
              <a:gd name="f177" fmla="val 758594"/>
              <a:gd name="f178" fmla="val 181748"/>
              <a:gd name="f179" fmla="val 821488"/>
              <a:gd name="f180" fmla="val 182440"/>
              <a:gd name="f181" fmla="val 815140"/>
              <a:gd name="f182" fmla="val 180739"/>
              <a:gd name="f183" fmla="val 915476"/>
              <a:gd name="f184" fmla="*/ f0 1 1652142"/>
              <a:gd name="f185" fmla="*/ f1 1 1665940"/>
              <a:gd name="f186" fmla="+- f4 0 f2"/>
              <a:gd name="f187" fmla="+- f3 0 f2"/>
              <a:gd name="f188" fmla="*/ f187 1 1652142"/>
              <a:gd name="f189" fmla="*/ f186 1 1665940"/>
              <a:gd name="f190" fmla="*/ f2 1 f188"/>
              <a:gd name="f191" fmla="*/ f3 1 f188"/>
              <a:gd name="f192" fmla="*/ f2 1 f189"/>
              <a:gd name="f193" fmla="*/ f4 1 f189"/>
              <a:gd name="f194" fmla="*/ f190 f184 1"/>
              <a:gd name="f195" fmla="*/ f191 f184 1"/>
              <a:gd name="f196" fmla="*/ f193 f185 1"/>
              <a:gd name="f197" fmla="*/ f192 f185 1"/>
            </a:gdLst>
            <a:ahLst/>
            <a:cxnLst>
              <a:cxn ang="3cd4">
                <a:pos x="hc" y="t"/>
              </a:cxn>
              <a:cxn ang="0">
                <a:pos x="r" y="vc"/>
              </a:cxn>
              <a:cxn ang="cd4">
                <a:pos x="hc" y="b"/>
              </a:cxn>
              <a:cxn ang="cd2">
                <a:pos x="l" y="vc"/>
              </a:cxn>
            </a:cxnLst>
            <a:rect l="f194" t="f197" r="f195" b="f196"/>
            <a:pathLst>
              <a:path w="1652142" h="1665940">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3" y="f77"/>
                </a:moveTo>
                <a:lnTo>
                  <a:pt x="f78" y="f79"/>
                </a:lnTo>
                <a:lnTo>
                  <a:pt x="f80" y="f81"/>
                </a:lnTo>
                <a:close/>
                <a:moveTo>
                  <a:pt x="f82" y="f83"/>
                </a:moveTo>
                <a:lnTo>
                  <a:pt x="f84" y="f85"/>
                </a:lnTo>
                <a:lnTo>
                  <a:pt x="f86" y="f87"/>
                </a:lnTo>
                <a:cubicBezTo>
                  <a:pt x="f88" y="f89"/>
                  <a:pt x="f90" y="f91"/>
                  <a:pt x="f92" y="f93"/>
                </a:cubicBezTo>
                <a:lnTo>
                  <a:pt x="f94" y="f95"/>
                </a:lnTo>
                <a:lnTo>
                  <a:pt x="f96" y="f97"/>
                </a:lnTo>
                <a:lnTo>
                  <a:pt x="f98" y="f99"/>
                </a:lnTo>
                <a:cubicBezTo>
                  <a:pt x="f100" y="f101"/>
                  <a:pt x="f102" y="f103"/>
                  <a:pt x="f104" y="f105"/>
                </a:cubicBezTo>
                <a:lnTo>
                  <a:pt x="f106" y="f107"/>
                </a:lnTo>
                <a:lnTo>
                  <a:pt x="f108" y="f109"/>
                </a:lnTo>
                <a:lnTo>
                  <a:pt x="f110" y="f111"/>
                </a:lnTo>
                <a:cubicBezTo>
                  <a:pt x="f112" y="f113"/>
                  <a:pt x="f114" y="f115"/>
                  <a:pt x="f116" y="f117"/>
                </a:cubicBezTo>
                <a:lnTo>
                  <a:pt x="f118" y="f119"/>
                </a:lnTo>
                <a:lnTo>
                  <a:pt x="f120" y="f121"/>
                </a:lnTo>
                <a:lnTo>
                  <a:pt x="f122" y="f123"/>
                </a:lnTo>
                <a:lnTo>
                  <a:pt x="f124" y="f125"/>
                </a:lnTo>
                <a:cubicBezTo>
                  <a:pt x="f126" y="f127"/>
                  <a:pt x="f128" y="f129"/>
                  <a:pt x="f130" y="f131"/>
                </a:cubicBezTo>
                <a:lnTo>
                  <a:pt x="f132" y="f4"/>
                </a:lnTo>
                <a:lnTo>
                  <a:pt x="f133" y="f134"/>
                </a:lnTo>
                <a:lnTo>
                  <a:pt x="f135" y="f136"/>
                </a:lnTo>
                <a:cubicBezTo>
                  <a:pt x="f137" y="f138"/>
                  <a:pt x="f139" y="f140"/>
                  <a:pt x="f141" y="f142"/>
                </a:cubicBezTo>
                <a:lnTo>
                  <a:pt x="f143" y="f144"/>
                </a:lnTo>
                <a:lnTo>
                  <a:pt x="f145" y="f146"/>
                </a:lnTo>
                <a:lnTo>
                  <a:pt x="f147" y="f148"/>
                </a:lnTo>
                <a:lnTo>
                  <a:pt x="f149" y="f150"/>
                </a:lnTo>
                <a:cubicBezTo>
                  <a:pt x="f151" y="f152"/>
                  <a:pt x="f153" y="f154"/>
                  <a:pt x="f155" y="f156"/>
                </a:cubicBezTo>
                <a:lnTo>
                  <a:pt x="f2" y="f157"/>
                </a:lnTo>
                <a:lnTo>
                  <a:pt x="f83" y="f158"/>
                </a:lnTo>
                <a:lnTo>
                  <a:pt x="f159" y="f160"/>
                </a:lnTo>
                <a:cubicBezTo>
                  <a:pt x="f161" y="f162"/>
                  <a:pt x="f163" y="f164"/>
                  <a:pt x="f165" y="f166"/>
                </a:cubicBezTo>
                <a:lnTo>
                  <a:pt x="f167" y="f168"/>
                </a:lnTo>
                <a:lnTo>
                  <a:pt x="f169" y="f170"/>
                </a:lnTo>
                <a:lnTo>
                  <a:pt x="f171" y="f172"/>
                </a:lnTo>
                <a:lnTo>
                  <a:pt x="f173" y="f174"/>
                </a:lnTo>
                <a:cubicBezTo>
                  <a:pt x="f175" y="f176"/>
                  <a:pt x="f177" y="f178"/>
                  <a:pt x="f179" y="f180"/>
                </a:cubicBezTo>
                <a:lnTo>
                  <a:pt x="f181" y="f182"/>
                </a:lnTo>
                <a:lnTo>
                  <a:pt x="f183" y="f2"/>
                </a:ln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sp>
        <p:nvSpPr>
          <p:cNvPr id="17" name="Oval 32">
            <a:extLst>
              <a:ext uri="{FF2B5EF4-FFF2-40B4-BE49-F238E27FC236}">
                <a16:creationId xmlns:a16="http://schemas.microsoft.com/office/drawing/2014/main" id="{2B228230-ACDD-B828-4E6B-B85B6C073012}"/>
              </a:ext>
            </a:extLst>
          </p:cNvPr>
          <p:cNvSpPr/>
          <p:nvPr/>
        </p:nvSpPr>
        <p:spPr>
          <a:xfrm>
            <a:off x="10018705" y="4572448"/>
            <a:ext cx="513810" cy="618125"/>
          </a:xfrm>
          <a:custGeom>
            <a:avLst/>
            <a:gdLst>
              <a:gd name="f0" fmla="val w"/>
              <a:gd name="f1" fmla="val h"/>
              <a:gd name="f2" fmla="val 0"/>
              <a:gd name="f3" fmla="val 2671236"/>
              <a:gd name="f4" fmla="val 3213546"/>
              <a:gd name="f5" fmla="val 1336943"/>
              <a:gd name="f6" fmla="val 151152"/>
              <a:gd name="f7" fmla="val 1223677"/>
              <a:gd name="f8" fmla="val 1131857"/>
              <a:gd name="f9" fmla="val 242973"/>
              <a:gd name="f10" fmla="val 356239"/>
              <a:gd name="f11" fmla="val 469506"/>
              <a:gd name="f12" fmla="val 561326"/>
              <a:gd name="f13" fmla="val 1450210"/>
              <a:gd name="f14" fmla="val 1542030"/>
              <a:gd name="f15" fmla="val 1533689"/>
              <a:gd name="f16" fmla="val 1693182"/>
              <a:gd name="f17" fmla="val 159493"/>
              <a:gd name="f18" fmla="val 499348"/>
              <a:gd name="f19" fmla="val 1608797"/>
              <a:gd name="f20" fmla="val 622748"/>
              <a:gd name="f21" fmla="val 1486649"/>
              <a:gd name="f22" fmla="val 678491"/>
              <a:gd name="f23" fmla="val 1504985"/>
              <a:gd name="f24" fmla="val 861628"/>
              <a:gd name="f25" fmla="val 2050955"/>
              <a:gd name="f26" fmla="val 2073924"/>
              <a:gd name="f27" fmla="val 808095"/>
              <a:gd name="f28" fmla="val 2127168"/>
              <a:gd name="f29" fmla="val 770742"/>
              <a:gd name="f30" fmla="val 2189136"/>
              <a:gd name="f31" fmla="val 2272476"/>
              <a:gd name="f32" fmla="val 2340037"/>
              <a:gd name="f33" fmla="val 838303"/>
              <a:gd name="f34" fmla="val 921643"/>
              <a:gd name="f35" fmla="val 1004983"/>
              <a:gd name="f36" fmla="val 1072544"/>
              <a:gd name="f37" fmla="val 1035191"/>
              <a:gd name="f38" fmla="val 981658"/>
              <a:gd name="f39" fmla="val 1517002"/>
              <a:gd name="f40" fmla="val 1678124"/>
              <a:gd name="f41" fmla="val 2590970"/>
              <a:gd name="f42" fmla="val 2063444"/>
              <a:gd name="f43" fmla="val 2451708"/>
              <a:gd name="f44" fmla="val 2360829"/>
              <a:gd name="f45" fmla="val 2287813"/>
              <a:gd name="f46" fmla="val 2381761"/>
              <a:gd name="f47" fmla="val 1860600"/>
              <a:gd name="f48" fmla="val 2329006"/>
              <a:gd name="f49" fmla="val 1862811"/>
              <a:gd name="f50" fmla="val 2276981"/>
              <a:gd name="f51" fmla="val 1871755"/>
              <a:gd name="f52" fmla="val 2228094"/>
              <a:gd name="f53" fmla="val 1886075"/>
              <a:gd name="f54" fmla="val 2324645"/>
              <a:gd name="f55" fmla="val 1771974"/>
              <a:gd name="f56" fmla="val 2415523"/>
              <a:gd name="f57" fmla="val 1665436"/>
              <a:gd name="f58" fmla="val 2449665"/>
              <a:gd name="f59" fmla="val 1504055"/>
              <a:gd name="f60" fmla="val 2485699"/>
              <a:gd name="f61" fmla="val 1663545"/>
              <a:gd name="f62" fmla="val 2574685"/>
              <a:gd name="f63" fmla="val 1764408"/>
              <a:gd name="f64" fmla="val 2622475"/>
              <a:gd name="f65" fmla="val 1872164"/>
              <a:gd name="f66" fmla="val 2568855"/>
              <a:gd name="f67" fmla="val 1862858"/>
              <a:gd name="f68" fmla="val 2513341"/>
              <a:gd name="f69" fmla="val 1860541"/>
              <a:gd name="f70" fmla="val 2486075"/>
              <a:gd name="f71" fmla="val 2436981"/>
              <a:gd name="f72" fmla="val 2151724"/>
              <a:gd name="f73" fmla="val 2992040"/>
              <a:gd name="f74" fmla="val 1522375"/>
              <a:gd name="f75" fmla="val 3040581"/>
              <a:gd name="f76" fmla="val 1427529"/>
              <a:gd name="f77" fmla="val 3119259"/>
              <a:gd name="f78" fmla="val 1392747"/>
              <a:gd name="f79" fmla="val 3155891"/>
              <a:gd name="f80" fmla="val 1284048"/>
              <a:gd name="f81" fmla="val 3153728"/>
              <a:gd name="f82" fmla="val 1252174"/>
              <a:gd name="f83" fmla="val 3120936"/>
              <a:gd name="f84" fmla="val 1157234"/>
              <a:gd name="f85" fmla="val 3046101"/>
              <a:gd name="f86" fmla="val 592479"/>
              <a:gd name="f87" fmla="val 2980043"/>
              <a:gd name="f88" fmla="val 187829"/>
              <a:gd name="f89" fmla="val 2438320"/>
              <a:gd name="f90" fmla="val 160409"/>
              <a:gd name="f91" fmla="val 1860193"/>
              <a:gd name="f92" fmla="val 105366"/>
              <a:gd name="f93" fmla="val 1862056"/>
              <a:gd name="f94" fmla="val 50978"/>
              <a:gd name="f95" fmla="val 1871143"/>
              <a:gd name="f96" fmla="val 96552"/>
              <a:gd name="f97" fmla="val 187429"/>
              <a:gd name="f98" fmla="val 221571"/>
              <a:gd name="f99" fmla="val 257605"/>
              <a:gd name="f100" fmla="val 346591"/>
              <a:gd name="f101" fmla="val 443143"/>
              <a:gd name="f102" fmla="val 396276"/>
              <a:gd name="f103" fmla="val 1872705"/>
              <a:gd name="f104" fmla="val 344922"/>
              <a:gd name="f105" fmla="val 1863589"/>
              <a:gd name="f106" fmla="val 291687"/>
              <a:gd name="f107" fmla="val 1860996"/>
              <a:gd name="f108" fmla="val 313360"/>
              <a:gd name="f109" fmla="val 2289054"/>
              <a:gd name="f110" fmla="val 617325"/>
              <a:gd name="f111" fmla="val 2454996"/>
              <a:gd name="f112" fmla="val 1001768"/>
              <a:gd name="f113" fmla="val 2593980"/>
              <a:gd name="f114" fmla="val 1157883"/>
              <a:gd name="f115" fmla="val 666108"/>
              <a:gd name="f116" fmla="val 643139"/>
              <a:gd name="f117" fmla="val 589896"/>
              <a:gd name="f118" fmla="val 1072543"/>
              <a:gd name="f119" fmla="val 527928"/>
              <a:gd name="f120" fmla="val 444588"/>
              <a:gd name="f121" fmla="val 377027"/>
              <a:gd name="f122" fmla="val 1004982"/>
              <a:gd name="f123" fmla="val 921642"/>
              <a:gd name="f124" fmla="val 838302"/>
              <a:gd name="f125" fmla="val 770741"/>
              <a:gd name="f126" fmla="val 643141"/>
              <a:gd name="f127" fmla="val 666110"/>
              <a:gd name="f128" fmla="val 1169505"/>
              <a:gd name="f129" fmla="val 1187237"/>
              <a:gd name="f130" fmla="val 1065090"/>
              <a:gd name="f131" fmla="val 980704"/>
              <a:gd name="f132" fmla="val 1140198"/>
              <a:gd name="f133" fmla="*/ f0 1 2671236"/>
              <a:gd name="f134" fmla="*/ f1 1 3213546"/>
              <a:gd name="f135" fmla="+- f4 0 f2"/>
              <a:gd name="f136" fmla="+- f3 0 f2"/>
              <a:gd name="f137" fmla="*/ f136 1 2671236"/>
              <a:gd name="f138" fmla="*/ f135 1 3213546"/>
              <a:gd name="f139" fmla="*/ f2 1 f137"/>
              <a:gd name="f140" fmla="*/ f3 1 f137"/>
              <a:gd name="f141" fmla="*/ f2 1 f138"/>
              <a:gd name="f142" fmla="*/ f4 1 f138"/>
              <a:gd name="f143" fmla="*/ f139 f133 1"/>
              <a:gd name="f144" fmla="*/ f140 f133 1"/>
              <a:gd name="f145" fmla="*/ f142 f134 1"/>
              <a:gd name="f146" fmla="*/ f141 f134 1"/>
            </a:gdLst>
            <a:ahLst/>
            <a:cxnLst>
              <a:cxn ang="3cd4">
                <a:pos x="hc" y="t"/>
              </a:cxn>
              <a:cxn ang="0">
                <a:pos x="r" y="vc"/>
              </a:cxn>
              <a:cxn ang="cd4">
                <a:pos x="hc" y="b"/>
              </a:cxn>
              <a:cxn ang="cd2">
                <a:pos x="l" y="vc"/>
              </a:cxn>
            </a:cxnLst>
            <a:rect l="f143" t="f146" r="f144" b="f145"/>
            <a:pathLst>
              <a:path w="2671236" h="3213546">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2"/>
                </a:moveTo>
                <a:cubicBezTo>
                  <a:pt x="f15" y="f2"/>
                  <a:pt x="f16" y="f17"/>
                  <a:pt x="f16" y="f10"/>
                </a:cubicBezTo>
                <a:cubicBezTo>
                  <a:pt x="f16" y="f18"/>
                  <a:pt x="f19" y="f20"/>
                  <a:pt x="f21" y="f22"/>
                </a:cubicBezTo>
                <a:lnTo>
                  <a:pt x="f23" y="f24"/>
                </a:lnTo>
                <a:lnTo>
                  <a:pt x="f25" y="f24"/>
                </a:lnTo>
                <a:cubicBezTo>
                  <a:pt x="f26" y="f27"/>
                  <a:pt x="f28" y="f29"/>
                  <a:pt x="f30" y="f29"/>
                </a:cubicBezTo>
                <a:cubicBezTo>
                  <a:pt x="f31" y="f29"/>
                  <a:pt x="f32" y="f33"/>
                  <a:pt x="f32" y="f34"/>
                </a:cubicBezTo>
                <a:cubicBezTo>
                  <a:pt x="f32" y="f35"/>
                  <a:pt x="f31" y="f36"/>
                  <a:pt x="f30" y="f36"/>
                </a:cubicBezTo>
                <a:cubicBezTo>
                  <a:pt x="f28" y="f36"/>
                  <a:pt x="f26" y="f37"/>
                  <a:pt x="f25" y="f38"/>
                </a:cubicBezTo>
                <a:lnTo>
                  <a:pt x="f39" y="f38"/>
                </a:lnTo>
                <a:lnTo>
                  <a:pt x="f40" y="f41"/>
                </a:lnTo>
                <a:cubicBezTo>
                  <a:pt x="f42" y="f43"/>
                  <a:pt x="f44" y="f45"/>
                  <a:pt x="f46" y="f47"/>
                </a:cubicBezTo>
                <a:cubicBezTo>
                  <a:pt x="f48" y="f49"/>
                  <a:pt x="f50" y="f51"/>
                  <a:pt x="f52" y="f53"/>
                </a:cubicBezTo>
                <a:cubicBezTo>
                  <a:pt x="f54" y="f55"/>
                  <a:pt x="f56" y="f57"/>
                  <a:pt x="f58" y="f59"/>
                </a:cubicBezTo>
                <a:cubicBezTo>
                  <a:pt x="f60" y="f61"/>
                  <a:pt x="f62" y="f63"/>
                  <a:pt x="f3" y="f53"/>
                </a:cubicBezTo>
                <a:cubicBezTo>
                  <a:pt x="f64" y="f65"/>
                  <a:pt x="f66" y="f67"/>
                  <a:pt x="f68" y="f69"/>
                </a:cubicBezTo>
                <a:cubicBezTo>
                  <a:pt x="f70" y="f71"/>
                  <a:pt x="f72" y="f73"/>
                  <a:pt x="f74" y="f75"/>
                </a:cubicBezTo>
                <a:cubicBezTo>
                  <a:pt x="f76" y="f77"/>
                  <a:pt x="f78" y="f79"/>
                  <a:pt x="f5" y="f4"/>
                </a:cubicBezTo>
                <a:cubicBezTo>
                  <a:pt x="f80" y="f81"/>
                  <a:pt x="f82" y="f83"/>
                  <a:pt x="f84" y="f85"/>
                </a:cubicBezTo>
                <a:cubicBezTo>
                  <a:pt x="f86" y="f87"/>
                  <a:pt x="f88" y="f89"/>
                  <a:pt x="f90" y="f91"/>
                </a:cubicBezTo>
                <a:cubicBezTo>
                  <a:pt x="f92" y="f93"/>
                  <a:pt x="f94" y="f95"/>
                  <a:pt x="f2" y="f53"/>
                </a:cubicBezTo>
                <a:cubicBezTo>
                  <a:pt x="f96" y="f55"/>
                  <a:pt x="f97" y="f57"/>
                  <a:pt x="f98" y="f59"/>
                </a:cubicBezTo>
                <a:cubicBezTo>
                  <a:pt x="f99" y="f61"/>
                  <a:pt x="f100" y="f63"/>
                  <a:pt x="f101" y="f53"/>
                </a:cubicBezTo>
                <a:cubicBezTo>
                  <a:pt x="f102" y="f103"/>
                  <a:pt x="f104" y="f105"/>
                  <a:pt x="f106" y="f107"/>
                </a:cubicBezTo>
                <a:cubicBezTo>
                  <a:pt x="f108" y="f109"/>
                  <a:pt x="f110" y="f111"/>
                  <a:pt x="f112" y="f113"/>
                </a:cubicBezTo>
                <a:lnTo>
                  <a:pt x="f114" y="f38"/>
                </a:lnTo>
                <a:lnTo>
                  <a:pt x="f115" y="f38"/>
                </a:lnTo>
                <a:cubicBezTo>
                  <a:pt x="f116" y="f37"/>
                  <a:pt x="f117" y="f118"/>
                  <a:pt x="f119" y="f118"/>
                </a:cubicBezTo>
                <a:cubicBezTo>
                  <a:pt x="f120" y="f118"/>
                  <a:pt x="f121" y="f122"/>
                  <a:pt x="f121" y="f123"/>
                </a:cubicBezTo>
                <a:cubicBezTo>
                  <a:pt x="f121" y="f124"/>
                  <a:pt x="f120" y="f125"/>
                  <a:pt x="f119" y="f125"/>
                </a:cubicBezTo>
                <a:cubicBezTo>
                  <a:pt x="f117" y="f125"/>
                  <a:pt x="f126" y="f27"/>
                  <a:pt x="f127" y="f24"/>
                </a:cubicBezTo>
                <a:lnTo>
                  <a:pt x="f128" y="f24"/>
                </a:lnTo>
                <a:lnTo>
                  <a:pt x="f129" y="f22"/>
                </a:lnTo>
                <a:cubicBezTo>
                  <a:pt x="f130" y="f20"/>
                  <a:pt x="f131" y="f18"/>
                  <a:pt x="f131" y="f10"/>
                </a:cubicBezTo>
                <a:cubicBezTo>
                  <a:pt x="f131" y="f17"/>
                  <a:pt x="f132" y="f2"/>
                  <a:pt x="f5" y="f2"/>
                </a:cubicBezTo>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9539E"/>
              </a:solidFill>
              <a:uFillTx/>
              <a:latin typeface="Arial"/>
              <a:ea typeface="굴림" pitchFamily="34"/>
            </a:endParaRPr>
          </a:p>
        </p:txBody>
      </p:sp>
      <p:grpSp>
        <p:nvGrpSpPr>
          <p:cNvPr id="18" name="Google Shape;6783;p88">
            <a:extLst>
              <a:ext uri="{FF2B5EF4-FFF2-40B4-BE49-F238E27FC236}">
                <a16:creationId xmlns:a16="http://schemas.microsoft.com/office/drawing/2014/main" id="{176CE1D6-20D1-8F41-FBAD-643139177A15}"/>
              </a:ext>
            </a:extLst>
          </p:cNvPr>
          <p:cNvGrpSpPr/>
          <p:nvPr/>
        </p:nvGrpSpPr>
        <p:grpSpPr>
          <a:xfrm>
            <a:off x="10948065" y="1235308"/>
            <a:ext cx="566854" cy="566471"/>
            <a:chOff x="10948065" y="1235308"/>
            <a:chExt cx="566854" cy="566471"/>
          </a:xfrm>
        </p:grpSpPr>
        <p:sp>
          <p:nvSpPr>
            <p:cNvPr id="19" name="Google Shape;6784;p88">
              <a:extLst>
                <a:ext uri="{FF2B5EF4-FFF2-40B4-BE49-F238E27FC236}">
                  <a16:creationId xmlns:a16="http://schemas.microsoft.com/office/drawing/2014/main" id="{F3B276A4-00C7-F6F5-0C60-2EDCB3917127}"/>
                </a:ext>
              </a:extLst>
            </p:cNvPr>
            <p:cNvSpPr/>
            <p:nvPr/>
          </p:nvSpPr>
          <p:spPr>
            <a:xfrm>
              <a:off x="11282635" y="1235308"/>
              <a:ext cx="200189" cy="299118"/>
            </a:xfrm>
            <a:custGeom>
              <a:avLst/>
              <a:gdLst>
                <a:gd name="f0" fmla="val w"/>
                <a:gd name="f1" fmla="val h"/>
                <a:gd name="f2" fmla="val 0"/>
                <a:gd name="f3" fmla="val 4128"/>
                <a:gd name="f4" fmla="val 6168"/>
                <a:gd name="f5" fmla="val 2426"/>
                <a:gd name="f6" fmla="val 1"/>
                <a:gd name="f7" fmla="val 2286"/>
                <a:gd name="f8" fmla="val 2136"/>
                <a:gd name="f9" fmla="val 77"/>
                <a:gd name="f10" fmla="val 2112"/>
                <a:gd name="f11" fmla="val 244"/>
                <a:gd name="f12" fmla="val 64"/>
                <a:gd name="f13" fmla="val 5064"/>
                <a:gd name="f14" fmla="val 5222"/>
                <a:gd name="f15" fmla="val 5474"/>
                <a:gd name="f16" fmla="val 253"/>
                <a:gd name="f17" fmla="val 5506"/>
                <a:gd name="f18" fmla="val 295"/>
                <a:gd name="f19" fmla="val 5531"/>
                <a:gd name="f20" fmla="val 342"/>
                <a:gd name="f21" fmla="val 5543"/>
                <a:gd name="f22" fmla="val 389"/>
                <a:gd name="f23" fmla="val 517"/>
                <a:gd name="f24" fmla="val 648"/>
                <a:gd name="f25" fmla="val 5455"/>
                <a:gd name="f26" fmla="val 694"/>
                <a:gd name="f27" fmla="val 5317"/>
                <a:gd name="f28" fmla="val 1261"/>
                <a:gd name="f29" fmla="val 4025"/>
                <a:gd name="f30" fmla="val 1419"/>
                <a:gd name="f31" fmla="val 4088"/>
                <a:gd name="f32" fmla="val 1576"/>
                <a:gd name="f33" fmla="val 4119"/>
                <a:gd name="f34" fmla="val 1765"/>
                <a:gd name="f35" fmla="val 1891"/>
                <a:gd name="f36" fmla="val 1986"/>
                <a:gd name="f37" fmla="val 4056"/>
                <a:gd name="f38" fmla="val 4844"/>
                <a:gd name="f39" fmla="val 1450"/>
                <a:gd name="f40" fmla="val 4970"/>
                <a:gd name="f41" fmla="val 946"/>
                <a:gd name="f42" fmla="val 789"/>
                <a:gd name="f43" fmla="val 6167"/>
                <a:gd name="f44" fmla="val 4002"/>
                <a:gd name="f45" fmla="val 3466"/>
                <a:gd name="f46" fmla="val 5001"/>
                <a:gd name="f47" fmla="val 2773"/>
                <a:gd name="f48" fmla="val 3143"/>
                <a:gd name="f49" fmla="val 2670"/>
                <a:gd name="f50" fmla="val 2458"/>
                <a:gd name="f51" fmla="val 2324"/>
                <a:gd name="f52" fmla="val 2080"/>
                <a:gd name="f53" fmla="val 2166"/>
                <a:gd name="f54" fmla="val 496"/>
                <a:gd name="f55" fmla="val 307"/>
                <a:gd name="f56" fmla="val 2710"/>
                <a:gd name="f57" fmla="val 118"/>
                <a:gd name="f58" fmla="val 2553"/>
                <a:gd name="f59" fmla="val 24"/>
                <a:gd name="f60" fmla="val 2515"/>
                <a:gd name="f61" fmla="val 8"/>
                <a:gd name="f62" fmla="val 2471"/>
                <a:gd name="f63" fmla="*/ f0 1 4128"/>
                <a:gd name="f64" fmla="*/ f1 1 6168"/>
                <a:gd name="f65" fmla="+- f4 0 f2"/>
                <a:gd name="f66" fmla="+- f3 0 f2"/>
                <a:gd name="f67" fmla="*/ f66 1 4128"/>
                <a:gd name="f68" fmla="*/ f65 1 6168"/>
                <a:gd name="f69" fmla="*/ f2 1 f67"/>
                <a:gd name="f70" fmla="*/ f3 1 f67"/>
                <a:gd name="f71" fmla="*/ f2 1 f68"/>
                <a:gd name="f72" fmla="*/ f4 1 f68"/>
                <a:gd name="f73" fmla="*/ f69 f63 1"/>
                <a:gd name="f74" fmla="*/ f70 f63 1"/>
                <a:gd name="f75" fmla="*/ f72 f64 1"/>
                <a:gd name="f76" fmla="*/ f71 f64 1"/>
              </a:gdLst>
              <a:ahLst/>
              <a:cxnLst>
                <a:cxn ang="3cd4">
                  <a:pos x="hc" y="t"/>
                </a:cxn>
                <a:cxn ang="0">
                  <a:pos x="r" y="vc"/>
                </a:cxn>
                <a:cxn ang="cd4">
                  <a:pos x="hc" y="b"/>
                </a:cxn>
                <a:cxn ang="cd2">
                  <a:pos x="l" y="vc"/>
                </a:cxn>
              </a:cxnLst>
              <a:rect l="f73" t="f76" r="f74" b="f75"/>
              <a:pathLst>
                <a:path w="4128" h="6168">
                  <a:moveTo>
                    <a:pt x="f5" y="f6"/>
                  </a:moveTo>
                  <a:cubicBezTo>
                    <a:pt x="f7" y="f6"/>
                    <a:pt x="f8" y="f9"/>
                    <a:pt x="f10" y="f11"/>
                  </a:cubicBezTo>
                  <a:lnTo>
                    <a:pt x="f12" y="f13"/>
                  </a:lnTo>
                  <a:cubicBezTo>
                    <a:pt x="f6" y="f14"/>
                    <a:pt x="f12" y="f15"/>
                    <a:pt x="f16" y="f17"/>
                  </a:cubicBezTo>
                  <a:cubicBezTo>
                    <a:pt x="f18" y="f19"/>
                    <a:pt x="f20" y="f21"/>
                    <a:pt x="f22" y="f21"/>
                  </a:cubicBezTo>
                  <a:cubicBezTo>
                    <a:pt x="f23" y="f21"/>
                    <a:pt x="f24" y="f25"/>
                    <a:pt x="f26" y="f27"/>
                  </a:cubicBezTo>
                  <a:lnTo>
                    <a:pt x="f28" y="f29"/>
                  </a:lnTo>
                  <a:cubicBezTo>
                    <a:pt x="f30" y="f31"/>
                    <a:pt x="f32" y="f33"/>
                    <a:pt x="f34" y="f33"/>
                  </a:cubicBezTo>
                  <a:cubicBezTo>
                    <a:pt x="f35" y="f33"/>
                    <a:pt x="f36" y="f31"/>
                    <a:pt x="f10" y="f37"/>
                  </a:cubicBezTo>
                  <a:lnTo>
                    <a:pt x="f10" y="f38"/>
                  </a:lnTo>
                  <a:cubicBezTo>
                    <a:pt x="f39" y="f40"/>
                    <a:pt x="f41" y="f17"/>
                    <a:pt x="f42" y="f43"/>
                  </a:cubicBezTo>
                  <a:lnTo>
                    <a:pt x="f3" y="f43"/>
                  </a:lnTo>
                  <a:cubicBezTo>
                    <a:pt x="f44" y="f17"/>
                    <a:pt x="f45" y="f46"/>
                    <a:pt x="f47" y="f38"/>
                  </a:cubicBezTo>
                  <a:lnTo>
                    <a:pt x="f47" y="f48"/>
                  </a:lnTo>
                  <a:cubicBezTo>
                    <a:pt x="f47" y="f49"/>
                    <a:pt x="f50" y="f51"/>
                    <a:pt x="f52" y="f53"/>
                  </a:cubicBezTo>
                  <a:lnTo>
                    <a:pt x="f47" y="f54"/>
                  </a:lnTo>
                  <a:cubicBezTo>
                    <a:pt x="f47" y="f55"/>
                    <a:pt x="f56" y="f57"/>
                    <a:pt x="f58" y="f59"/>
                  </a:cubicBezTo>
                  <a:cubicBezTo>
                    <a:pt x="f60" y="f61"/>
                    <a:pt x="f62"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0" name="Google Shape;6785;p88">
              <a:extLst>
                <a:ext uri="{FF2B5EF4-FFF2-40B4-BE49-F238E27FC236}">
                  <a16:creationId xmlns:a16="http://schemas.microsoft.com/office/drawing/2014/main" id="{11946CD3-21B6-2A37-AAC9-72EA5967C3CC}"/>
                </a:ext>
              </a:extLst>
            </p:cNvPr>
            <p:cNvSpPr/>
            <p:nvPr/>
          </p:nvSpPr>
          <p:spPr>
            <a:xfrm>
              <a:off x="10948065" y="1438113"/>
              <a:ext cx="301011" cy="363666"/>
            </a:xfrm>
            <a:custGeom>
              <a:avLst/>
              <a:gdLst>
                <a:gd name="f0" fmla="val w"/>
                <a:gd name="f1" fmla="val h"/>
                <a:gd name="f2" fmla="val 0"/>
                <a:gd name="f3" fmla="val 6207"/>
                <a:gd name="f4" fmla="val 7499"/>
                <a:gd name="f5" fmla="val 693"/>
                <a:gd name="f6" fmla="val 315"/>
                <a:gd name="f7" fmla="val 662"/>
                <a:gd name="f8" fmla="val 6490"/>
                <a:gd name="f9" fmla="val 32"/>
                <a:gd name="f10" fmla="val 7026"/>
                <a:gd name="f11" fmla="val 504"/>
                <a:gd name="f12" fmla="val 7498"/>
                <a:gd name="f13" fmla="val 1103"/>
                <a:gd name="f14" fmla="val 5797"/>
                <a:gd name="f15" fmla="val 5608"/>
                <a:gd name="f16" fmla="val 6049"/>
                <a:gd name="f17" fmla="val 5451"/>
                <a:gd name="f18" fmla="val 5860"/>
                <a:gd name="f19" fmla="val 1765"/>
                <a:gd name="f20" fmla="val 1576"/>
                <a:gd name="f21" fmla="val 1418"/>
                <a:gd name="f22" fmla="val 5293"/>
                <a:gd name="f23" fmla="val 5104"/>
                <a:gd name="f24" fmla="val 252"/>
                <a:gd name="f25" fmla="*/ f0 1 6207"/>
                <a:gd name="f26" fmla="*/ f1 1 7499"/>
                <a:gd name="f27" fmla="+- f4 0 f2"/>
                <a:gd name="f28" fmla="+- f3 0 f2"/>
                <a:gd name="f29" fmla="*/ f28 1 6207"/>
                <a:gd name="f30" fmla="*/ f27 1 7499"/>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6207" h="7499">
                  <a:moveTo>
                    <a:pt x="f5" y="f2"/>
                  </a:moveTo>
                  <a:cubicBezTo>
                    <a:pt x="f6" y="f2"/>
                    <a:pt x="f2" y="f6"/>
                    <a:pt x="f2" y="f7"/>
                  </a:cubicBezTo>
                  <a:lnTo>
                    <a:pt x="f2" y="f8"/>
                  </a:lnTo>
                  <a:cubicBezTo>
                    <a:pt x="f9" y="f10"/>
                    <a:pt x="f11" y="f12"/>
                    <a:pt x="f13" y="f12"/>
                  </a:cubicBezTo>
                  <a:lnTo>
                    <a:pt x="f3" y="f12"/>
                  </a:lnTo>
                  <a:lnTo>
                    <a:pt x="f3" y="f14"/>
                  </a:lnTo>
                  <a:cubicBezTo>
                    <a:pt x="f3" y="f15"/>
                    <a:pt x="f16" y="f17"/>
                    <a:pt x="f18" y="f17"/>
                  </a:cubicBezTo>
                  <a:lnTo>
                    <a:pt x="f19" y="f17"/>
                  </a:lnTo>
                  <a:cubicBezTo>
                    <a:pt x="f20" y="f17"/>
                    <a:pt x="f21" y="f22"/>
                    <a:pt x="f21" y="f23"/>
                  </a:cubicBezTo>
                  <a:lnTo>
                    <a:pt x="f21" y="f7"/>
                  </a:lnTo>
                  <a:cubicBezTo>
                    <a:pt x="f21" y="f24"/>
                    <a:pt x="f13"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1" name="Google Shape;6786;p88">
              <a:extLst>
                <a:ext uri="{FF2B5EF4-FFF2-40B4-BE49-F238E27FC236}">
                  <a16:creationId xmlns:a16="http://schemas.microsoft.com/office/drawing/2014/main" id="{27C6C11D-5EDA-3001-15E8-A76E0C39774F}"/>
                </a:ext>
              </a:extLst>
            </p:cNvPr>
            <p:cNvSpPr/>
            <p:nvPr/>
          </p:nvSpPr>
          <p:spPr>
            <a:xfrm>
              <a:off x="11080991" y="1303641"/>
              <a:ext cx="99312" cy="99367"/>
            </a:xfrm>
            <a:custGeom>
              <a:avLst/>
              <a:gdLst>
                <a:gd name="f0" fmla="val w"/>
                <a:gd name="f1" fmla="val h"/>
                <a:gd name="f2" fmla="val 0"/>
                <a:gd name="f3" fmla="val 2048"/>
                <a:gd name="f4" fmla="val 2049"/>
                <a:gd name="f5" fmla="val 1040"/>
                <a:gd name="f6" fmla="val 1"/>
                <a:gd name="f7" fmla="val 473"/>
                <a:gd name="f8" fmla="val 1041"/>
                <a:gd name="f9" fmla="val 1576"/>
                <a:gd name="f10" fmla="val 1607"/>
                <a:gd name="f11" fmla="*/ f0 1 2048"/>
                <a:gd name="f12" fmla="*/ f1 1 2049"/>
                <a:gd name="f13" fmla="+- f4 0 f2"/>
                <a:gd name="f14" fmla="+- f3 0 f2"/>
                <a:gd name="f15" fmla="*/ f14 1 2048"/>
                <a:gd name="f16" fmla="*/ f13 1 2049"/>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2048" h="2049">
                  <a:moveTo>
                    <a:pt x="f5" y="f6"/>
                  </a:moveTo>
                  <a:cubicBezTo>
                    <a:pt x="f7" y="f6"/>
                    <a:pt x="f2" y="f7"/>
                    <a:pt x="f2" y="f8"/>
                  </a:cubicBezTo>
                  <a:cubicBezTo>
                    <a:pt x="f2" y="f9"/>
                    <a:pt x="f7" y="f4"/>
                    <a:pt x="f5" y="f4"/>
                  </a:cubicBezTo>
                  <a:cubicBezTo>
                    <a:pt x="f9" y="f4"/>
                    <a:pt x="f3" y="f9"/>
                    <a:pt x="f3" y="f8"/>
                  </a:cubicBezTo>
                  <a:cubicBezTo>
                    <a:pt x="f3" y="f7"/>
                    <a:pt x="f1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2" name="Google Shape;6787;p88">
              <a:extLst>
                <a:ext uri="{FF2B5EF4-FFF2-40B4-BE49-F238E27FC236}">
                  <a16:creationId xmlns:a16="http://schemas.microsoft.com/office/drawing/2014/main" id="{6021A259-5E86-E7F0-C392-D3593CB46A1B}"/>
                </a:ext>
              </a:extLst>
            </p:cNvPr>
            <p:cNvSpPr/>
            <p:nvPr/>
          </p:nvSpPr>
          <p:spPr>
            <a:xfrm>
              <a:off x="11048887" y="1437583"/>
              <a:ext cx="302556" cy="362641"/>
            </a:xfrm>
            <a:custGeom>
              <a:avLst/>
              <a:gdLst>
                <a:gd name="f0" fmla="val w"/>
                <a:gd name="f1" fmla="val h"/>
                <a:gd name="f2" fmla="val 0"/>
                <a:gd name="f3" fmla="val 6239"/>
                <a:gd name="f4" fmla="val 7478"/>
                <a:gd name="f5" fmla="val 1641"/>
                <a:gd name="f6" fmla="val 1"/>
                <a:gd name="f7" fmla="val 1242"/>
                <a:gd name="f8" fmla="val 819"/>
                <a:gd name="f9" fmla="val 205"/>
                <a:gd name="f10" fmla="val 568"/>
                <a:gd name="f11" fmla="val 484"/>
                <a:gd name="f12" fmla="val 190"/>
                <a:gd name="f13" fmla="val 799"/>
                <a:gd name="f14" fmla="val 1209"/>
                <a:gd name="f15" fmla="val 1681"/>
                <a:gd name="f16" fmla="val 4769"/>
                <a:gd name="f17" fmla="val 2679"/>
                <a:gd name="f18" fmla="val 2521"/>
                <a:gd name="f19" fmla="val 4359"/>
                <a:gd name="f20" fmla="val 2175"/>
                <a:gd name="f21" fmla="val 4107"/>
                <a:gd name="f22" fmla="val 1702"/>
                <a:gd name="f23" fmla="val 1040"/>
                <a:gd name="f24" fmla="val 820"/>
                <a:gd name="f25" fmla="val 662"/>
                <a:gd name="f26" fmla="val 3949"/>
                <a:gd name="f27" fmla="val 3729"/>
                <a:gd name="f28" fmla="val 2374"/>
                <a:gd name="f29" fmla="val 2154"/>
                <a:gd name="f30" fmla="val 1996"/>
                <a:gd name="f31" fmla="val 1229"/>
                <a:gd name="f32" fmla="val 1387"/>
                <a:gd name="f33" fmla="val 3382"/>
                <a:gd name="f34" fmla="val 1733"/>
                <a:gd name="f35" fmla="val 2553"/>
                <a:gd name="f36" fmla="val 3277"/>
                <a:gd name="f37" fmla="val 3981"/>
                <a:gd name="f38" fmla="val 3435"/>
                <a:gd name="f39" fmla="val 3813"/>
                <a:gd name="f40" fmla="val 4380"/>
                <a:gd name="f41" fmla="val 4852"/>
                <a:gd name="f42" fmla="val 5241"/>
                <a:gd name="f43" fmla="val 5777"/>
                <a:gd name="f44" fmla="val 5084"/>
                <a:gd name="f45" fmla="val 6176"/>
                <a:gd name="f46" fmla="val 4580"/>
                <a:gd name="f47" fmla="val 5703"/>
                <a:gd name="f48" fmla="val 5168"/>
                <a:gd name="f49" fmla="val 3781"/>
                <a:gd name="f50" fmla="val 3592"/>
                <a:gd name="f51" fmla="val 1807"/>
                <a:gd name="f52" fmla="val 862"/>
                <a:gd name="f53" fmla="val 2710"/>
                <a:gd name="f54" fmla="val 43"/>
                <a:gd name="f55" fmla="val 1796"/>
                <a:gd name="f56" fmla="val 11"/>
                <a:gd name="f57" fmla="val 1745"/>
                <a:gd name="f58" fmla="val 4"/>
                <a:gd name="f59" fmla="val 1694"/>
                <a:gd name="f60" fmla="*/ f0 1 6239"/>
                <a:gd name="f61" fmla="*/ f1 1 7478"/>
                <a:gd name="f62" fmla="+- f4 0 f2"/>
                <a:gd name="f63" fmla="+- f3 0 f2"/>
                <a:gd name="f64" fmla="*/ f63 1 6239"/>
                <a:gd name="f65" fmla="*/ f62 1 7478"/>
                <a:gd name="f66" fmla="*/ f2 1 f64"/>
                <a:gd name="f67" fmla="*/ f3 1 f64"/>
                <a:gd name="f68" fmla="*/ f2 1 f65"/>
                <a:gd name="f69" fmla="*/ f4 1 f65"/>
                <a:gd name="f70" fmla="*/ f66 f60 1"/>
                <a:gd name="f71" fmla="*/ f67 f60 1"/>
                <a:gd name="f72" fmla="*/ f69 f61 1"/>
                <a:gd name="f73" fmla="*/ f68 f61 1"/>
              </a:gdLst>
              <a:ahLst/>
              <a:cxnLst>
                <a:cxn ang="3cd4">
                  <a:pos x="hc" y="t"/>
                </a:cxn>
                <a:cxn ang="0">
                  <a:pos x="r" y="vc"/>
                </a:cxn>
                <a:cxn ang="cd4">
                  <a:pos x="hc" y="b"/>
                </a:cxn>
                <a:cxn ang="cd2">
                  <a:pos x="l" y="vc"/>
                </a:cxn>
              </a:cxnLst>
              <a:rect l="f70" t="f73" r="f71" b="f72"/>
              <a:pathLst>
                <a:path w="6239" h="7478">
                  <a:moveTo>
                    <a:pt x="f5" y="f6"/>
                  </a:moveTo>
                  <a:cubicBezTo>
                    <a:pt x="f7" y="f6"/>
                    <a:pt x="f8" y="f9"/>
                    <a:pt x="f10" y="f11"/>
                  </a:cubicBezTo>
                  <a:cubicBezTo>
                    <a:pt x="f12" y="f13"/>
                    <a:pt x="f6" y="f14"/>
                    <a:pt x="f6" y="f15"/>
                  </a:cubicBezTo>
                  <a:lnTo>
                    <a:pt x="f6" y="f16"/>
                  </a:lnTo>
                  <a:lnTo>
                    <a:pt x="f17" y="f16"/>
                  </a:lnTo>
                  <a:cubicBezTo>
                    <a:pt x="f18" y="f19"/>
                    <a:pt x="f20" y="f21"/>
                    <a:pt x="f22" y="f21"/>
                  </a:cubicBezTo>
                  <a:lnTo>
                    <a:pt x="f23" y="f21"/>
                  </a:lnTo>
                  <a:cubicBezTo>
                    <a:pt x="f24" y="f21"/>
                    <a:pt x="f25" y="f26"/>
                    <a:pt x="f25" y="f27"/>
                  </a:cubicBezTo>
                  <a:lnTo>
                    <a:pt x="f25" y="f28"/>
                  </a:lnTo>
                  <a:cubicBezTo>
                    <a:pt x="f25" y="f29"/>
                    <a:pt x="f24" y="f30"/>
                    <a:pt x="f23" y="f30"/>
                  </a:cubicBezTo>
                  <a:cubicBezTo>
                    <a:pt x="f31" y="f30"/>
                    <a:pt x="f32" y="f29"/>
                    <a:pt x="f32" y="f28"/>
                  </a:cubicBezTo>
                  <a:lnTo>
                    <a:pt x="f32" y="f33"/>
                  </a:lnTo>
                  <a:lnTo>
                    <a:pt x="f34" y="f33"/>
                  </a:lnTo>
                  <a:cubicBezTo>
                    <a:pt x="f35" y="f33"/>
                    <a:pt x="f36" y="f37"/>
                    <a:pt x="f38" y="f16"/>
                  </a:cubicBezTo>
                  <a:lnTo>
                    <a:pt x="f39" y="f16"/>
                  </a:lnTo>
                  <a:cubicBezTo>
                    <a:pt x="f40" y="f16"/>
                    <a:pt x="f41" y="f42"/>
                    <a:pt x="f41" y="f43"/>
                  </a:cubicBezTo>
                  <a:lnTo>
                    <a:pt x="f41" y="f4"/>
                  </a:lnTo>
                  <a:lnTo>
                    <a:pt x="f3" y="f4"/>
                  </a:lnTo>
                  <a:lnTo>
                    <a:pt x="f3" y="f44"/>
                  </a:lnTo>
                  <a:cubicBezTo>
                    <a:pt x="f45" y="f46"/>
                    <a:pt x="f47" y="f21"/>
                    <a:pt x="f48" y="f21"/>
                  </a:cubicBezTo>
                  <a:lnTo>
                    <a:pt x="f49" y="f21"/>
                  </a:lnTo>
                  <a:cubicBezTo>
                    <a:pt x="f50" y="f21"/>
                    <a:pt x="f38" y="f26"/>
                    <a:pt x="f38" y="f27"/>
                  </a:cubicBezTo>
                  <a:lnTo>
                    <a:pt x="f38" y="f51"/>
                  </a:lnTo>
                  <a:cubicBezTo>
                    <a:pt x="f38" y="f52"/>
                    <a:pt x="f53" y="f54"/>
                    <a:pt x="f55" y="f56"/>
                  </a:cubicBezTo>
                  <a:cubicBezTo>
                    <a:pt x="f57" y="f58"/>
                    <a:pt x="f59"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3" name="Google Shape;6788;p88">
              <a:extLst>
                <a:ext uri="{FF2B5EF4-FFF2-40B4-BE49-F238E27FC236}">
                  <a16:creationId xmlns:a16="http://schemas.microsoft.com/office/drawing/2014/main" id="{4AB35022-560A-E452-50DB-EAC5DEDD1F95}"/>
                </a:ext>
              </a:extLst>
            </p:cNvPr>
            <p:cNvSpPr/>
            <p:nvPr/>
          </p:nvSpPr>
          <p:spPr>
            <a:xfrm>
              <a:off x="11249021" y="1569485"/>
              <a:ext cx="265898" cy="64209"/>
            </a:xfrm>
            <a:custGeom>
              <a:avLst/>
              <a:gdLst>
                <a:gd name="f0" fmla="val w"/>
                <a:gd name="f1" fmla="val h"/>
                <a:gd name="f2" fmla="val 0"/>
                <a:gd name="f3" fmla="val 5483"/>
                <a:gd name="f4" fmla="val 1324"/>
                <a:gd name="f5" fmla="val 1"/>
                <a:gd name="f6" fmla="val 662"/>
                <a:gd name="f7" fmla="val 1041"/>
                <a:gd name="f8" fmla="val 1576"/>
                <a:gd name="f9" fmla="val 2080"/>
                <a:gd name="f10" fmla="val 946"/>
                <a:gd name="f11" fmla="val 2395"/>
                <a:gd name="f12" fmla="val 5136"/>
                <a:gd name="f13" fmla="val 5325"/>
                <a:gd name="f14" fmla="val 1166"/>
                <a:gd name="f15" fmla="val 977"/>
                <a:gd name="f16" fmla="val 316"/>
                <a:gd name="f17" fmla="val 158"/>
                <a:gd name="f18" fmla="*/ f0 1 5483"/>
                <a:gd name="f19" fmla="*/ f1 1 1324"/>
                <a:gd name="f20" fmla="+- f4 0 f2"/>
                <a:gd name="f21" fmla="+- f3 0 f2"/>
                <a:gd name="f22" fmla="*/ f21 1 5483"/>
                <a:gd name="f23" fmla="*/ f20 1 1324"/>
                <a:gd name="f24" fmla="*/ f2 1 f22"/>
                <a:gd name="f25" fmla="*/ f3 1 f22"/>
                <a:gd name="f26" fmla="*/ f2 1 f23"/>
                <a:gd name="f27" fmla="*/ f4 1 f23"/>
                <a:gd name="f28" fmla="*/ f24 f18 1"/>
                <a:gd name="f29" fmla="*/ f25 f18 1"/>
                <a:gd name="f30" fmla="*/ f27 f19 1"/>
                <a:gd name="f31" fmla="*/ f26 f19 1"/>
              </a:gdLst>
              <a:ahLst/>
              <a:cxnLst>
                <a:cxn ang="3cd4">
                  <a:pos x="hc" y="t"/>
                </a:cxn>
                <a:cxn ang="0">
                  <a:pos x="r" y="vc"/>
                </a:cxn>
                <a:cxn ang="cd4">
                  <a:pos x="hc" y="b"/>
                </a:cxn>
                <a:cxn ang="cd2">
                  <a:pos x="l" y="vc"/>
                </a:cxn>
              </a:cxnLst>
              <a:rect l="f28" t="f31" r="f29" b="f30"/>
              <a:pathLst>
                <a:path w="5483" h="1324">
                  <a:moveTo>
                    <a:pt x="f5" y="f5"/>
                  </a:moveTo>
                  <a:lnTo>
                    <a:pt x="f5" y="f6"/>
                  </a:lnTo>
                  <a:lnTo>
                    <a:pt x="f7" y="f6"/>
                  </a:lnTo>
                  <a:cubicBezTo>
                    <a:pt x="f8" y="f6"/>
                    <a:pt x="f9" y="f10"/>
                    <a:pt x="f11" y="f4"/>
                  </a:cubicBezTo>
                  <a:lnTo>
                    <a:pt x="f12" y="f4"/>
                  </a:lnTo>
                  <a:cubicBezTo>
                    <a:pt x="f13" y="f4"/>
                    <a:pt x="f3" y="f14"/>
                    <a:pt x="f3" y="f15"/>
                  </a:cubicBezTo>
                  <a:lnTo>
                    <a:pt x="f3" y="f16"/>
                  </a:lnTo>
                  <a:cubicBezTo>
                    <a:pt x="f3" y="f17"/>
                    <a:pt x="f13" y="f5"/>
                    <a:pt x="f12"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24" name="Google Shape;6800;p88">
            <a:extLst>
              <a:ext uri="{FF2B5EF4-FFF2-40B4-BE49-F238E27FC236}">
                <a16:creationId xmlns:a16="http://schemas.microsoft.com/office/drawing/2014/main" id="{E0DDBDBB-4BA2-E03A-1E6B-1CFDA70ED07A}"/>
              </a:ext>
            </a:extLst>
          </p:cNvPr>
          <p:cNvGrpSpPr/>
          <p:nvPr/>
        </p:nvGrpSpPr>
        <p:grpSpPr>
          <a:xfrm>
            <a:off x="9993550" y="2304726"/>
            <a:ext cx="552087" cy="550624"/>
            <a:chOff x="9993550" y="2304726"/>
            <a:chExt cx="552087" cy="550624"/>
          </a:xfrm>
        </p:grpSpPr>
        <p:sp>
          <p:nvSpPr>
            <p:cNvPr id="25" name="Google Shape;6801;p88">
              <a:extLst>
                <a:ext uri="{FF2B5EF4-FFF2-40B4-BE49-F238E27FC236}">
                  <a16:creationId xmlns:a16="http://schemas.microsoft.com/office/drawing/2014/main" id="{0314BEE4-4D2C-BA33-63D5-81142F1A7F99}"/>
                </a:ext>
              </a:extLst>
            </p:cNvPr>
            <p:cNvSpPr/>
            <p:nvPr/>
          </p:nvSpPr>
          <p:spPr>
            <a:xfrm>
              <a:off x="10026286" y="2304726"/>
              <a:ext cx="488134" cy="228508"/>
            </a:xfrm>
            <a:custGeom>
              <a:avLst/>
              <a:gdLst>
                <a:gd name="f0" fmla="val w"/>
                <a:gd name="f1" fmla="val h"/>
                <a:gd name="f2" fmla="val 0"/>
                <a:gd name="f3" fmla="val 10335"/>
                <a:gd name="f4" fmla="val 4838"/>
                <a:gd name="f5" fmla="val 1040"/>
                <a:gd name="f6" fmla="val 473"/>
                <a:gd name="f7" fmla="val 1"/>
                <a:gd name="f8" fmla="val 1071"/>
                <a:gd name="f9" fmla="val 2458"/>
                <a:gd name="f10" fmla="val 2993"/>
                <a:gd name="f11" fmla="val 3466"/>
                <a:gd name="f12" fmla="val 2048"/>
                <a:gd name="f13" fmla="val 4505"/>
                <a:gd name="f14" fmla="val 4663"/>
                <a:gd name="f15" fmla="val 2143"/>
                <a:gd name="f16" fmla="val 4757"/>
                <a:gd name="f17" fmla="val 2269"/>
                <a:gd name="f18" fmla="val 4820"/>
                <a:gd name="f19" fmla="val 2300"/>
                <a:gd name="f20" fmla="val 4831"/>
                <a:gd name="f21" fmla="val 2339"/>
                <a:gd name="f22" fmla="val 2380"/>
                <a:gd name="f23" fmla="val 2461"/>
                <a:gd name="f24" fmla="val 2552"/>
                <a:gd name="f25" fmla="val 4810"/>
                <a:gd name="f26" fmla="val 2615"/>
                <a:gd name="f27" fmla="val 4726"/>
                <a:gd name="f28" fmla="val 3876"/>
                <a:gd name="f29" fmla="val 6365"/>
                <a:gd name="f30" fmla="val 7625"/>
                <a:gd name="f31" fmla="val 7688"/>
                <a:gd name="f32" fmla="val 7765"/>
                <a:gd name="f33" fmla="val 7846"/>
                <a:gd name="f34" fmla="val 7887"/>
                <a:gd name="f35" fmla="val 7929"/>
                <a:gd name="f36" fmla="val 7971"/>
                <a:gd name="f37" fmla="val 8097"/>
                <a:gd name="f38" fmla="val 4789"/>
                <a:gd name="f39" fmla="val 8160"/>
                <a:gd name="f40" fmla="val 4631"/>
                <a:gd name="f41" fmla="val 9231"/>
                <a:gd name="f42" fmla="val 9862"/>
                <a:gd name="f43" fmla="val 10334"/>
                <a:gd name="f44" fmla="val 536"/>
                <a:gd name="f45" fmla="val 9294"/>
                <a:gd name="f46" fmla="*/ f0 1 10335"/>
                <a:gd name="f47" fmla="*/ f1 1 4838"/>
                <a:gd name="f48" fmla="+- f4 0 f2"/>
                <a:gd name="f49" fmla="+- f3 0 f2"/>
                <a:gd name="f50" fmla="*/ f49 1 10335"/>
                <a:gd name="f51" fmla="*/ f48 1 4838"/>
                <a:gd name="f52" fmla="*/ f2 1 f50"/>
                <a:gd name="f53" fmla="*/ f3 1 f50"/>
                <a:gd name="f54" fmla="*/ f2 1 f51"/>
                <a:gd name="f55" fmla="*/ f4 1 f51"/>
                <a:gd name="f56" fmla="*/ f52 f46 1"/>
                <a:gd name="f57" fmla="*/ f53 f46 1"/>
                <a:gd name="f58" fmla="*/ f55 f47 1"/>
                <a:gd name="f59" fmla="*/ f54 f47 1"/>
              </a:gdLst>
              <a:ahLst/>
              <a:cxnLst>
                <a:cxn ang="3cd4">
                  <a:pos x="hc" y="t"/>
                </a:cxn>
                <a:cxn ang="0">
                  <a:pos x="r" y="vc"/>
                </a:cxn>
                <a:cxn ang="cd4">
                  <a:pos x="hc" y="b"/>
                </a:cxn>
                <a:cxn ang="cd2">
                  <a:pos x="l" y="vc"/>
                </a:cxn>
              </a:cxnLst>
              <a:rect l="f56" t="f59" r="f57" b="f58"/>
              <a:pathLst>
                <a:path w="10335" h="4838">
                  <a:moveTo>
                    <a:pt x="f5" y="f2"/>
                  </a:moveTo>
                  <a:cubicBezTo>
                    <a:pt x="f6" y="f2"/>
                    <a:pt x="f7" y="f6"/>
                    <a:pt x="f7" y="f8"/>
                  </a:cubicBezTo>
                  <a:lnTo>
                    <a:pt x="f7" y="f9"/>
                  </a:lnTo>
                  <a:cubicBezTo>
                    <a:pt x="f7" y="f10"/>
                    <a:pt x="f6" y="f11"/>
                    <a:pt x="f5" y="f11"/>
                  </a:cubicBezTo>
                  <a:lnTo>
                    <a:pt x="f12" y="f11"/>
                  </a:lnTo>
                  <a:lnTo>
                    <a:pt x="f12" y="f13"/>
                  </a:lnTo>
                  <a:cubicBezTo>
                    <a:pt x="f12" y="f14"/>
                    <a:pt x="f15" y="f16"/>
                    <a:pt x="f17" y="f18"/>
                  </a:cubicBezTo>
                  <a:cubicBezTo>
                    <a:pt x="f19" y="f20"/>
                    <a:pt x="f21" y="f4"/>
                    <a:pt x="f22" y="f4"/>
                  </a:cubicBezTo>
                  <a:cubicBezTo>
                    <a:pt x="f23" y="f4"/>
                    <a:pt x="f24" y="f25"/>
                    <a:pt x="f26" y="f27"/>
                  </a:cubicBezTo>
                  <a:lnTo>
                    <a:pt x="f28" y="f11"/>
                  </a:lnTo>
                  <a:lnTo>
                    <a:pt x="f29" y="f11"/>
                  </a:lnTo>
                  <a:lnTo>
                    <a:pt x="f30" y="f27"/>
                  </a:lnTo>
                  <a:cubicBezTo>
                    <a:pt x="f31" y="f25"/>
                    <a:pt x="f32" y="f4"/>
                    <a:pt x="f33" y="f4"/>
                  </a:cubicBezTo>
                  <a:cubicBezTo>
                    <a:pt x="f34" y="f4"/>
                    <a:pt x="f35" y="f20"/>
                    <a:pt x="f36" y="f18"/>
                  </a:cubicBezTo>
                  <a:cubicBezTo>
                    <a:pt x="f37" y="f38"/>
                    <a:pt x="f39" y="f40"/>
                    <a:pt x="f39" y="f13"/>
                  </a:cubicBezTo>
                  <a:lnTo>
                    <a:pt x="f39" y="f11"/>
                  </a:lnTo>
                  <a:lnTo>
                    <a:pt x="f41" y="f11"/>
                  </a:lnTo>
                  <a:cubicBezTo>
                    <a:pt x="f42" y="f11"/>
                    <a:pt x="f43" y="f10"/>
                    <a:pt x="f43" y="f9"/>
                  </a:cubicBezTo>
                  <a:lnTo>
                    <a:pt x="f43" y="f8"/>
                  </a:lnTo>
                  <a:cubicBezTo>
                    <a:pt x="f43" y="f44"/>
                    <a:pt x="f42" y="f2"/>
                    <a:pt x="f4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6" name="Google Shape;6802;p88">
              <a:extLst>
                <a:ext uri="{FF2B5EF4-FFF2-40B4-BE49-F238E27FC236}">
                  <a16:creationId xmlns:a16="http://schemas.microsoft.com/office/drawing/2014/main" id="{44ED3FFE-A6BC-F965-D75E-B6EBCBD5284B}"/>
                </a:ext>
              </a:extLst>
            </p:cNvPr>
            <p:cNvSpPr/>
            <p:nvPr/>
          </p:nvSpPr>
          <p:spPr>
            <a:xfrm>
              <a:off x="10059012" y="2565111"/>
              <a:ext cx="129506" cy="131015"/>
            </a:xfrm>
            <a:custGeom>
              <a:avLst/>
              <a:gdLst>
                <a:gd name="f0" fmla="val w"/>
                <a:gd name="f1" fmla="val h"/>
                <a:gd name="f2" fmla="val 0"/>
                <a:gd name="f3" fmla="val 2742"/>
                <a:gd name="f4" fmla="val 2774"/>
                <a:gd name="f5" fmla="val 1387"/>
                <a:gd name="f6" fmla="val 1"/>
                <a:gd name="f7" fmla="val 599"/>
                <a:gd name="f8" fmla="val 631"/>
                <a:gd name="f9" fmla="val 2143"/>
                <a:gd name="f10" fmla="val 2773"/>
                <a:gd name="f11" fmla="*/ f0 1 2742"/>
                <a:gd name="f12" fmla="*/ f1 1 2774"/>
                <a:gd name="f13" fmla="+- f4 0 f2"/>
                <a:gd name="f14" fmla="+- f3 0 f2"/>
                <a:gd name="f15" fmla="*/ f14 1 2742"/>
                <a:gd name="f16" fmla="*/ f13 1 2774"/>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2742" h="2774">
                  <a:moveTo>
                    <a:pt x="f5" y="f6"/>
                  </a:moveTo>
                  <a:cubicBezTo>
                    <a:pt x="f7" y="f6"/>
                    <a:pt x="f6" y="f8"/>
                    <a:pt x="f6" y="f5"/>
                  </a:cubicBezTo>
                  <a:cubicBezTo>
                    <a:pt x="f6" y="f9"/>
                    <a:pt x="f7" y="f10"/>
                    <a:pt x="f5" y="f10"/>
                  </a:cubicBezTo>
                  <a:cubicBezTo>
                    <a:pt x="f9" y="f10"/>
                    <a:pt x="f3" y="f9"/>
                    <a:pt x="f3" y="f5"/>
                  </a:cubicBezTo>
                  <a:cubicBezTo>
                    <a:pt x="f3" y="f8"/>
                    <a:pt x="f9"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7" name="Google Shape;6803;p88">
              <a:extLst>
                <a:ext uri="{FF2B5EF4-FFF2-40B4-BE49-F238E27FC236}">
                  <a16:creationId xmlns:a16="http://schemas.microsoft.com/office/drawing/2014/main" id="{E7EB111E-3FA5-1827-0BDB-369F8C86FC9D}"/>
                </a:ext>
              </a:extLst>
            </p:cNvPr>
            <p:cNvSpPr/>
            <p:nvPr/>
          </p:nvSpPr>
          <p:spPr>
            <a:xfrm>
              <a:off x="9993550" y="2727307"/>
              <a:ext cx="258967" cy="128043"/>
            </a:xfrm>
            <a:custGeom>
              <a:avLst/>
              <a:gdLst>
                <a:gd name="f0" fmla="val w"/>
                <a:gd name="f1" fmla="val h"/>
                <a:gd name="f2" fmla="val 0"/>
                <a:gd name="f3" fmla="val 5483"/>
                <a:gd name="f4" fmla="val 2711"/>
                <a:gd name="f5" fmla="val 2741"/>
                <a:gd name="f6" fmla="val 1"/>
                <a:gd name="f7" fmla="val 1387"/>
                <a:gd name="f8" fmla="val 221"/>
                <a:gd name="f9" fmla="val 1040"/>
                <a:gd name="f10" fmla="val 32"/>
                <a:gd name="f11" fmla="val 2332"/>
                <a:gd name="f12" fmla="val 2521"/>
                <a:gd name="f13" fmla="val 158"/>
                <a:gd name="f14" fmla="val 2710"/>
                <a:gd name="f15" fmla="val 378"/>
                <a:gd name="f16" fmla="val 5104"/>
                <a:gd name="f17" fmla="val 5325"/>
                <a:gd name="f18" fmla="val 5482"/>
                <a:gd name="f19" fmla="val 5262"/>
                <a:gd name="f20" fmla="val 977"/>
                <a:gd name="f21" fmla="val 4128"/>
                <a:gd name="f22" fmla="*/ f0 1 5483"/>
                <a:gd name="f23" fmla="*/ f1 1 2711"/>
                <a:gd name="f24" fmla="+- f4 0 f2"/>
                <a:gd name="f25" fmla="+- f3 0 f2"/>
                <a:gd name="f26" fmla="*/ f25 1 5483"/>
                <a:gd name="f27" fmla="*/ f24 1 2711"/>
                <a:gd name="f28" fmla="*/ f2 1 f26"/>
                <a:gd name="f29" fmla="*/ f3 1 f26"/>
                <a:gd name="f30" fmla="*/ f2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5483" h="2711">
                  <a:moveTo>
                    <a:pt x="f5" y="f6"/>
                  </a:moveTo>
                  <a:cubicBezTo>
                    <a:pt x="f7" y="f6"/>
                    <a:pt x="f8" y="f9"/>
                    <a:pt x="f10" y="f11"/>
                  </a:cubicBezTo>
                  <a:cubicBezTo>
                    <a:pt x="f2" y="f12"/>
                    <a:pt x="f13" y="f14"/>
                    <a:pt x="f15" y="f14"/>
                  </a:cubicBezTo>
                  <a:lnTo>
                    <a:pt x="f16" y="f14"/>
                  </a:lnTo>
                  <a:cubicBezTo>
                    <a:pt x="f17" y="f14"/>
                    <a:pt x="f18" y="f12"/>
                    <a:pt x="f18" y="f11"/>
                  </a:cubicBezTo>
                  <a:cubicBezTo>
                    <a:pt x="f19" y="f20"/>
                    <a:pt x="f21"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8" name="Google Shape;6804;p88">
              <a:extLst>
                <a:ext uri="{FF2B5EF4-FFF2-40B4-BE49-F238E27FC236}">
                  <a16:creationId xmlns:a16="http://schemas.microsoft.com/office/drawing/2014/main" id="{B574DAAE-7AAC-75C5-EBAD-0EA6D316A981}"/>
                </a:ext>
              </a:extLst>
            </p:cNvPr>
            <p:cNvSpPr/>
            <p:nvPr/>
          </p:nvSpPr>
          <p:spPr>
            <a:xfrm>
              <a:off x="10350669" y="2565111"/>
              <a:ext cx="129506" cy="131015"/>
            </a:xfrm>
            <a:custGeom>
              <a:avLst/>
              <a:gdLst>
                <a:gd name="f0" fmla="val w"/>
                <a:gd name="f1" fmla="val h"/>
                <a:gd name="f2" fmla="val 0"/>
                <a:gd name="f3" fmla="val 2742"/>
                <a:gd name="f4" fmla="val 2774"/>
                <a:gd name="f5" fmla="val 1387"/>
                <a:gd name="f6" fmla="val 1"/>
                <a:gd name="f7" fmla="val 631"/>
                <a:gd name="f8" fmla="val 2143"/>
                <a:gd name="f9" fmla="val 2773"/>
                <a:gd name="f10" fmla="val 2111"/>
                <a:gd name="f11" fmla="*/ f0 1 2742"/>
                <a:gd name="f12" fmla="*/ f1 1 2774"/>
                <a:gd name="f13" fmla="+- f4 0 f2"/>
                <a:gd name="f14" fmla="+- f3 0 f2"/>
                <a:gd name="f15" fmla="*/ f14 1 2742"/>
                <a:gd name="f16" fmla="*/ f13 1 2774"/>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2742" h="2774">
                  <a:moveTo>
                    <a:pt x="f5" y="f6"/>
                  </a:moveTo>
                  <a:cubicBezTo>
                    <a:pt x="f7" y="f6"/>
                    <a:pt x="f6" y="f7"/>
                    <a:pt x="f6" y="f5"/>
                  </a:cubicBezTo>
                  <a:cubicBezTo>
                    <a:pt x="f6" y="f8"/>
                    <a:pt x="f7" y="f9"/>
                    <a:pt x="f5" y="f9"/>
                  </a:cubicBezTo>
                  <a:cubicBezTo>
                    <a:pt x="f10" y="f9"/>
                    <a:pt x="f3" y="f8"/>
                    <a:pt x="f3" y="f5"/>
                  </a:cubicBezTo>
                  <a:cubicBezTo>
                    <a:pt x="f3" y="f7"/>
                    <a:pt x="f1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29" name="Google Shape;6805;p88">
              <a:extLst>
                <a:ext uri="{FF2B5EF4-FFF2-40B4-BE49-F238E27FC236}">
                  <a16:creationId xmlns:a16="http://schemas.microsoft.com/office/drawing/2014/main" id="{A2E3DADC-2A37-EA35-DE0A-F1BBBBD7350D}"/>
                </a:ext>
              </a:extLst>
            </p:cNvPr>
            <p:cNvSpPr/>
            <p:nvPr/>
          </p:nvSpPr>
          <p:spPr>
            <a:xfrm>
              <a:off x="10285207" y="2727307"/>
              <a:ext cx="260430" cy="128043"/>
            </a:xfrm>
            <a:custGeom>
              <a:avLst/>
              <a:gdLst>
                <a:gd name="f0" fmla="val w"/>
                <a:gd name="f1" fmla="val h"/>
                <a:gd name="f2" fmla="val 0"/>
                <a:gd name="f3" fmla="val 5514"/>
                <a:gd name="f4" fmla="val 2711"/>
                <a:gd name="f5" fmla="val 2773"/>
                <a:gd name="f6" fmla="val 1"/>
                <a:gd name="f7" fmla="val 1387"/>
                <a:gd name="f8" fmla="val 252"/>
                <a:gd name="f9" fmla="val 1040"/>
                <a:gd name="f10" fmla="val 32"/>
                <a:gd name="f11" fmla="val 2332"/>
                <a:gd name="f12" fmla="val 2521"/>
                <a:gd name="f13" fmla="val 158"/>
                <a:gd name="f14" fmla="val 2710"/>
                <a:gd name="f15" fmla="val 410"/>
                <a:gd name="f16" fmla="val 5167"/>
                <a:gd name="f17" fmla="val 5356"/>
                <a:gd name="f18" fmla="val 5293"/>
                <a:gd name="f19" fmla="val 977"/>
                <a:gd name="f20" fmla="val 4128"/>
                <a:gd name="f21" fmla="*/ f0 1 5514"/>
                <a:gd name="f22" fmla="*/ f1 1 2711"/>
                <a:gd name="f23" fmla="+- f4 0 f2"/>
                <a:gd name="f24" fmla="+- f3 0 f2"/>
                <a:gd name="f25" fmla="*/ f24 1 5514"/>
                <a:gd name="f26" fmla="*/ f23 1 2711"/>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5514" h="2711">
                  <a:moveTo>
                    <a:pt x="f5" y="f6"/>
                  </a:moveTo>
                  <a:cubicBezTo>
                    <a:pt x="f7" y="f6"/>
                    <a:pt x="f8" y="f9"/>
                    <a:pt x="f10" y="f11"/>
                  </a:cubicBezTo>
                  <a:cubicBezTo>
                    <a:pt x="f2" y="f12"/>
                    <a:pt x="f13" y="f14"/>
                    <a:pt x="f15" y="f14"/>
                  </a:cubicBezTo>
                  <a:lnTo>
                    <a:pt x="f16" y="f14"/>
                  </a:lnTo>
                  <a:cubicBezTo>
                    <a:pt x="f17" y="f14"/>
                    <a:pt x="f3" y="f12"/>
                    <a:pt x="f3" y="f11"/>
                  </a:cubicBezTo>
                  <a:cubicBezTo>
                    <a:pt x="f18" y="f19"/>
                    <a:pt x="f2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30" name="Google Shape;6866;p88">
            <a:extLst>
              <a:ext uri="{FF2B5EF4-FFF2-40B4-BE49-F238E27FC236}">
                <a16:creationId xmlns:a16="http://schemas.microsoft.com/office/drawing/2014/main" id="{D71523A9-F2A8-3C4B-B937-40E28E6CE3F8}"/>
              </a:ext>
            </a:extLst>
          </p:cNvPr>
          <p:cNvGrpSpPr/>
          <p:nvPr/>
        </p:nvGrpSpPr>
        <p:grpSpPr>
          <a:xfrm>
            <a:off x="5913580" y="4644036"/>
            <a:ext cx="508854" cy="563069"/>
            <a:chOff x="5913580" y="4644036"/>
            <a:chExt cx="508854" cy="563069"/>
          </a:xfrm>
        </p:grpSpPr>
        <p:sp>
          <p:nvSpPr>
            <p:cNvPr id="31" name="Google Shape;6867;p88">
              <a:extLst>
                <a:ext uri="{FF2B5EF4-FFF2-40B4-BE49-F238E27FC236}">
                  <a16:creationId xmlns:a16="http://schemas.microsoft.com/office/drawing/2014/main" id="{C0F92988-ACAD-21FE-A9F6-45C72DB5B448}"/>
                </a:ext>
              </a:extLst>
            </p:cNvPr>
            <p:cNvSpPr/>
            <p:nvPr/>
          </p:nvSpPr>
          <p:spPr>
            <a:xfrm>
              <a:off x="5913580" y="4712342"/>
              <a:ext cx="240066" cy="493263"/>
            </a:xfrm>
            <a:custGeom>
              <a:avLst/>
              <a:gdLst>
                <a:gd name="f0" fmla="val w"/>
                <a:gd name="f1" fmla="val h"/>
                <a:gd name="f2" fmla="val 0"/>
                <a:gd name="f3" fmla="val 5515"/>
                <a:gd name="f4" fmla="val 10240"/>
                <a:gd name="f5" fmla="val 662"/>
                <a:gd name="f6" fmla="val 284"/>
                <a:gd name="f7" fmla="val 1"/>
                <a:gd name="f8" fmla="val 315"/>
                <a:gd name="f9" fmla="val 4411"/>
                <a:gd name="f10" fmla="val 4632"/>
                <a:gd name="f11" fmla="val 64"/>
                <a:gd name="f12" fmla="val 4884"/>
                <a:gd name="f13" fmla="val 190"/>
                <a:gd name="f14" fmla="val 5073"/>
                <a:gd name="f15" fmla="val 1639"/>
                <a:gd name="f16" fmla="val 7467"/>
                <a:gd name="f17" fmla="val 1891"/>
                <a:gd name="f18" fmla="val 7877"/>
                <a:gd name="f19" fmla="val 2049"/>
                <a:gd name="f20" fmla="val 8097"/>
                <a:gd name="f21" fmla="val 8538"/>
                <a:gd name="f22" fmla="val 9861"/>
                <a:gd name="f23" fmla="val 10082"/>
                <a:gd name="f24" fmla="val 2206"/>
                <a:gd name="f25" fmla="val 10239"/>
                <a:gd name="f26" fmla="val 2395"/>
                <a:gd name="f27" fmla="val 5514"/>
                <a:gd name="f28" fmla="val 6364"/>
                <a:gd name="f29" fmla="val 5986"/>
                <a:gd name="f30" fmla="val 5357"/>
                <a:gd name="f31" fmla="val 5671"/>
                <a:gd name="f32" fmla="val 5168"/>
                <a:gd name="f33" fmla="val 5419"/>
                <a:gd name="f34" fmla="val 5167"/>
                <a:gd name="f35" fmla="val 5420"/>
                <a:gd name="f36" fmla="val 5165"/>
                <a:gd name="f37" fmla="val 5421"/>
                <a:gd name="f38" fmla="val 5163"/>
                <a:gd name="f39" fmla="val 5042"/>
                <a:gd name="f40" fmla="val 3214"/>
                <a:gd name="f41" fmla="val 3623"/>
                <a:gd name="f42" fmla="val 3183"/>
                <a:gd name="f43" fmla="val 3592"/>
                <a:gd name="f44" fmla="val 3041"/>
                <a:gd name="f45" fmla="val 3432"/>
                <a:gd name="f46" fmla="val 2828"/>
                <a:gd name="f47" fmla="val 3332"/>
                <a:gd name="f48" fmla="val 2613"/>
                <a:gd name="f49" fmla="val 2448"/>
                <a:gd name="f50" fmla="val 2280"/>
                <a:gd name="f51" fmla="val 3392"/>
                <a:gd name="f52" fmla="val 2143"/>
                <a:gd name="f53" fmla="val 3529"/>
                <a:gd name="f54" fmla="val 3812"/>
                <a:gd name="f55" fmla="val 1923"/>
                <a:gd name="f56" fmla="val 4285"/>
                <a:gd name="f57" fmla="val 2112"/>
                <a:gd name="f58" fmla="val 4442"/>
                <a:gd name="f59" fmla="val 3970"/>
                <a:gd name="f60" fmla="val 6301"/>
                <a:gd name="f61" fmla="val 4097"/>
                <a:gd name="f62" fmla="val 6427"/>
                <a:gd name="f63" fmla="val 6648"/>
                <a:gd name="f64" fmla="val 6774"/>
                <a:gd name="f65" fmla="val 3907"/>
                <a:gd name="f66" fmla="val 6821"/>
                <a:gd name="f67" fmla="val 3821"/>
                <a:gd name="f68" fmla="val 6845"/>
                <a:gd name="f69" fmla="val 3734"/>
                <a:gd name="f70" fmla="val 3648"/>
                <a:gd name="f71" fmla="val 3561"/>
                <a:gd name="f72" fmla="val 3498"/>
                <a:gd name="f73" fmla="val 4915"/>
                <a:gd name="f74" fmla="val 1450"/>
                <a:gd name="f75" fmla="val 4726"/>
                <a:gd name="f76" fmla="val 1324"/>
                <a:gd name="f77" fmla="val 4190"/>
                <a:gd name="f78" fmla="val 252"/>
                <a:gd name="f79" fmla="val 1009"/>
                <a:gd name="f80" fmla="*/ f0 1 5515"/>
                <a:gd name="f81" fmla="*/ f1 1 10240"/>
                <a:gd name="f82" fmla="+- f4 0 f2"/>
                <a:gd name="f83" fmla="+- f3 0 f2"/>
                <a:gd name="f84" fmla="*/ f83 1 5515"/>
                <a:gd name="f85" fmla="*/ f82 1 10240"/>
                <a:gd name="f86" fmla="*/ f2 1 f84"/>
                <a:gd name="f87" fmla="*/ f3 1 f84"/>
                <a:gd name="f88" fmla="*/ f2 1 f85"/>
                <a:gd name="f89" fmla="*/ f4 1 f85"/>
                <a:gd name="f90" fmla="*/ f86 f80 1"/>
                <a:gd name="f91" fmla="*/ f87 f80 1"/>
                <a:gd name="f92" fmla="*/ f89 f81 1"/>
                <a:gd name="f93" fmla="*/ f88 f81 1"/>
              </a:gdLst>
              <a:ahLst/>
              <a:cxnLst>
                <a:cxn ang="3cd4">
                  <a:pos x="hc" y="t"/>
                </a:cxn>
                <a:cxn ang="0">
                  <a:pos x="r" y="vc"/>
                </a:cxn>
                <a:cxn ang="cd4">
                  <a:pos x="hc" y="b"/>
                </a:cxn>
                <a:cxn ang="cd2">
                  <a:pos x="l" y="vc"/>
                </a:cxn>
              </a:cxnLst>
              <a:rect l="f90" t="f93" r="f91" b="f92"/>
              <a:pathLst>
                <a:path w="5515" h="10240">
                  <a:moveTo>
                    <a:pt x="f5" y="f2"/>
                  </a:moveTo>
                  <a:cubicBezTo>
                    <a:pt x="f6" y="f2"/>
                    <a:pt x="f7" y="f8"/>
                    <a:pt x="f7" y="f5"/>
                  </a:cubicBezTo>
                  <a:lnTo>
                    <a:pt x="f7" y="f9"/>
                  </a:lnTo>
                  <a:cubicBezTo>
                    <a:pt x="f7" y="f10"/>
                    <a:pt x="f11" y="f12"/>
                    <a:pt x="f13" y="f14"/>
                  </a:cubicBezTo>
                  <a:lnTo>
                    <a:pt x="f15" y="f16"/>
                  </a:lnTo>
                  <a:cubicBezTo>
                    <a:pt x="f17" y="f18"/>
                    <a:pt x="f19" y="f20"/>
                    <a:pt x="f19" y="f21"/>
                  </a:cubicBezTo>
                  <a:lnTo>
                    <a:pt x="f19" y="f22"/>
                  </a:lnTo>
                  <a:cubicBezTo>
                    <a:pt x="f19" y="f23"/>
                    <a:pt x="f24" y="f25"/>
                    <a:pt x="f26" y="f25"/>
                  </a:cubicBezTo>
                  <a:lnTo>
                    <a:pt x="f27" y="f25"/>
                  </a:lnTo>
                  <a:lnTo>
                    <a:pt x="f27" y="f28"/>
                  </a:lnTo>
                  <a:cubicBezTo>
                    <a:pt x="f27" y="f29"/>
                    <a:pt x="f30" y="f31"/>
                    <a:pt x="f32" y="f33"/>
                  </a:cubicBezTo>
                  <a:cubicBezTo>
                    <a:pt x="f34" y="f35"/>
                    <a:pt x="f36" y="f37"/>
                    <a:pt x="f38" y="f37"/>
                  </a:cubicBezTo>
                  <a:cubicBezTo>
                    <a:pt x="f39" y="f37"/>
                    <a:pt x="f40" y="f41"/>
                    <a:pt x="f42" y="f43"/>
                  </a:cubicBezTo>
                  <a:cubicBezTo>
                    <a:pt x="f44" y="f45"/>
                    <a:pt x="f46" y="f47"/>
                    <a:pt x="f48" y="f47"/>
                  </a:cubicBezTo>
                  <a:cubicBezTo>
                    <a:pt x="f49" y="f47"/>
                    <a:pt x="f50" y="f51"/>
                    <a:pt x="f52" y="f53"/>
                  </a:cubicBezTo>
                  <a:cubicBezTo>
                    <a:pt x="f17" y="f54"/>
                    <a:pt x="f55" y="f56"/>
                    <a:pt x="f57" y="f58"/>
                  </a:cubicBezTo>
                  <a:lnTo>
                    <a:pt x="f59" y="f60"/>
                  </a:lnTo>
                  <a:cubicBezTo>
                    <a:pt x="f61" y="f62"/>
                    <a:pt x="f61" y="f63"/>
                    <a:pt x="f59" y="f64"/>
                  </a:cubicBezTo>
                  <a:cubicBezTo>
                    <a:pt x="f65" y="f66"/>
                    <a:pt x="f67" y="f68"/>
                    <a:pt x="f69" y="f68"/>
                  </a:cubicBezTo>
                  <a:cubicBezTo>
                    <a:pt x="f70" y="f68"/>
                    <a:pt x="f71" y="f66"/>
                    <a:pt x="f72" y="f64"/>
                  </a:cubicBezTo>
                  <a:lnTo>
                    <a:pt x="f15" y="f73"/>
                  </a:lnTo>
                  <a:cubicBezTo>
                    <a:pt x="f74" y="f75"/>
                    <a:pt x="f76" y="f58"/>
                    <a:pt x="f76" y="f77"/>
                  </a:cubicBezTo>
                  <a:lnTo>
                    <a:pt x="f76" y="f5"/>
                  </a:lnTo>
                  <a:cubicBezTo>
                    <a:pt x="f76" y="f78"/>
                    <a:pt x="f79"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2" name="Google Shape;6868;p88">
              <a:extLst>
                <a:ext uri="{FF2B5EF4-FFF2-40B4-BE49-F238E27FC236}">
                  <a16:creationId xmlns:a16="http://schemas.microsoft.com/office/drawing/2014/main" id="{3B8313AA-662F-731D-938A-9EDBFE5C1F43}"/>
                </a:ext>
              </a:extLst>
            </p:cNvPr>
            <p:cNvSpPr/>
            <p:nvPr/>
          </p:nvSpPr>
          <p:spPr>
            <a:xfrm>
              <a:off x="6183767" y="4712342"/>
              <a:ext cx="238667" cy="494763"/>
            </a:xfrm>
            <a:custGeom>
              <a:avLst/>
              <a:gdLst>
                <a:gd name="f0" fmla="val w"/>
                <a:gd name="f1" fmla="val h"/>
                <a:gd name="f2" fmla="val 0"/>
                <a:gd name="f3" fmla="val 5483"/>
                <a:gd name="f4" fmla="val 10271"/>
                <a:gd name="f5" fmla="val 4758"/>
                <a:gd name="f6" fmla="val 4380"/>
                <a:gd name="f7" fmla="val 4096"/>
                <a:gd name="f8" fmla="val 315"/>
                <a:gd name="f9" fmla="val 662"/>
                <a:gd name="f10" fmla="val 4190"/>
                <a:gd name="f11" fmla="val 4474"/>
                <a:gd name="f12" fmla="val 3970"/>
                <a:gd name="f13" fmla="val 3781"/>
                <a:gd name="f14" fmla="val 4915"/>
                <a:gd name="f15" fmla="val 1922"/>
                <a:gd name="f16" fmla="val 6774"/>
                <a:gd name="f17" fmla="val 1875"/>
                <a:gd name="f18" fmla="val 6821"/>
                <a:gd name="f19" fmla="val 1788"/>
                <a:gd name="f20" fmla="val 6845"/>
                <a:gd name="f21" fmla="val 1698"/>
                <a:gd name="f22" fmla="val 1607"/>
                <a:gd name="f23" fmla="val 1513"/>
                <a:gd name="f24" fmla="val 1450"/>
                <a:gd name="f25" fmla="val 1355"/>
                <a:gd name="f26" fmla="val 6648"/>
                <a:gd name="f27" fmla="val 6427"/>
                <a:gd name="f28" fmla="val 6301"/>
                <a:gd name="f29" fmla="val 3308"/>
                <a:gd name="f30" fmla="val 4442"/>
                <a:gd name="f31" fmla="val 3497"/>
                <a:gd name="f32" fmla="val 4285"/>
                <a:gd name="f33" fmla="val 3560"/>
                <a:gd name="f34" fmla="val 3812"/>
                <a:gd name="f35" fmla="val 3277"/>
                <a:gd name="f36" fmla="val 3529"/>
                <a:gd name="f37" fmla="val 3140"/>
                <a:gd name="f38" fmla="val 3392"/>
                <a:gd name="f39" fmla="val 2972"/>
                <a:gd name="f40" fmla="val 3332"/>
                <a:gd name="f41" fmla="val 2807"/>
                <a:gd name="f42" fmla="val 2592"/>
                <a:gd name="f43" fmla="val 2379"/>
                <a:gd name="f44" fmla="val 3432"/>
                <a:gd name="f45" fmla="val 2237"/>
                <a:gd name="f46" fmla="val 3592"/>
                <a:gd name="f47" fmla="val 347"/>
                <a:gd name="f48" fmla="val 5419"/>
                <a:gd name="f49" fmla="val 5482"/>
                <a:gd name="f50" fmla="val 158"/>
                <a:gd name="f51" fmla="val 5671"/>
                <a:gd name="f52" fmla="val 6018"/>
                <a:gd name="f53" fmla="val 8129"/>
                <a:gd name="f54" fmla="val 8412"/>
                <a:gd name="f55" fmla="val 3088"/>
                <a:gd name="f56" fmla="val 3434"/>
                <a:gd name="f57" fmla="val 10113"/>
                <a:gd name="f58" fmla="val 9924"/>
                <a:gd name="f59" fmla="val 8570"/>
                <a:gd name="f60" fmla="val 3623"/>
                <a:gd name="f61" fmla="val 7908"/>
                <a:gd name="f62" fmla="val 7530"/>
                <a:gd name="f63" fmla="val 5293"/>
                <a:gd name="f64" fmla="val 5104"/>
                <a:gd name="f65" fmla="val 5388"/>
                <a:gd name="f66" fmla="val 4663"/>
                <a:gd name="f67" fmla="val 4411"/>
                <a:gd name="f68" fmla="val 5451"/>
                <a:gd name="f69" fmla="val 284"/>
                <a:gd name="f70" fmla="val 5136"/>
                <a:gd name="f71" fmla="*/ f0 1 5483"/>
                <a:gd name="f72" fmla="*/ f1 1 10271"/>
                <a:gd name="f73" fmla="+- f4 0 f2"/>
                <a:gd name="f74" fmla="+- f3 0 f2"/>
                <a:gd name="f75" fmla="*/ f74 1 5483"/>
                <a:gd name="f76" fmla="*/ f73 1 10271"/>
                <a:gd name="f77" fmla="*/ f2 1 f75"/>
                <a:gd name="f78" fmla="*/ f3 1 f75"/>
                <a:gd name="f79" fmla="*/ f2 1 f76"/>
                <a:gd name="f80" fmla="*/ f4 1 f76"/>
                <a:gd name="f81" fmla="*/ f77 f71 1"/>
                <a:gd name="f82" fmla="*/ f78 f71 1"/>
                <a:gd name="f83" fmla="*/ f80 f72 1"/>
                <a:gd name="f84" fmla="*/ f79 f72 1"/>
              </a:gdLst>
              <a:ahLst/>
              <a:cxnLst>
                <a:cxn ang="3cd4">
                  <a:pos x="hc" y="t"/>
                </a:cxn>
                <a:cxn ang="0">
                  <a:pos x="r" y="vc"/>
                </a:cxn>
                <a:cxn ang="cd4">
                  <a:pos x="hc" y="b"/>
                </a:cxn>
                <a:cxn ang="cd2">
                  <a:pos x="l" y="vc"/>
                </a:cxn>
              </a:cxnLst>
              <a:rect l="f81" t="f84" r="f82" b="f83"/>
              <a:pathLst>
                <a:path w="5483" h="10271">
                  <a:moveTo>
                    <a:pt x="f5" y="f2"/>
                  </a:moveTo>
                  <a:cubicBezTo>
                    <a:pt x="f6" y="f2"/>
                    <a:pt x="f7" y="f8"/>
                    <a:pt x="f7" y="f9"/>
                  </a:cubicBezTo>
                  <a:lnTo>
                    <a:pt x="f7" y="f10"/>
                  </a:lnTo>
                  <a:cubicBezTo>
                    <a:pt x="f7" y="f11"/>
                    <a:pt x="f12" y="f5"/>
                    <a:pt x="f13" y="f14"/>
                  </a:cubicBezTo>
                  <a:lnTo>
                    <a:pt x="f15" y="f16"/>
                  </a:lnTo>
                  <a:cubicBezTo>
                    <a:pt x="f17" y="f18"/>
                    <a:pt x="f19" y="f20"/>
                    <a:pt x="f21" y="f20"/>
                  </a:cubicBezTo>
                  <a:cubicBezTo>
                    <a:pt x="f22" y="f20"/>
                    <a:pt x="f23" y="f18"/>
                    <a:pt x="f24" y="f16"/>
                  </a:cubicBezTo>
                  <a:cubicBezTo>
                    <a:pt x="f25" y="f26"/>
                    <a:pt x="f25" y="f27"/>
                    <a:pt x="f24" y="f28"/>
                  </a:cubicBezTo>
                  <a:lnTo>
                    <a:pt x="f29" y="f30"/>
                  </a:lnTo>
                  <a:cubicBezTo>
                    <a:pt x="f31" y="f32"/>
                    <a:pt x="f33" y="f34"/>
                    <a:pt x="f35" y="f36"/>
                  </a:cubicBezTo>
                  <a:cubicBezTo>
                    <a:pt x="f37" y="f38"/>
                    <a:pt x="f39" y="f40"/>
                    <a:pt x="f41" y="f40"/>
                  </a:cubicBezTo>
                  <a:cubicBezTo>
                    <a:pt x="f42" y="f40"/>
                    <a:pt x="f43" y="f44"/>
                    <a:pt x="f45" y="f46"/>
                  </a:cubicBezTo>
                  <a:cubicBezTo>
                    <a:pt x="f45" y="f46"/>
                    <a:pt x="f47" y="f48"/>
                    <a:pt x="f47" y="f49"/>
                  </a:cubicBezTo>
                  <a:cubicBezTo>
                    <a:pt x="f50" y="f51"/>
                    <a:pt x="f2" y="f52"/>
                    <a:pt x="f2" y="f27"/>
                  </a:cubicBezTo>
                  <a:lnTo>
                    <a:pt x="f2" y="f53"/>
                  </a:lnTo>
                  <a:lnTo>
                    <a:pt x="f2" y="f54"/>
                  </a:lnTo>
                  <a:lnTo>
                    <a:pt x="f2" y="f4"/>
                  </a:lnTo>
                  <a:lnTo>
                    <a:pt x="f55" y="f4"/>
                  </a:lnTo>
                  <a:cubicBezTo>
                    <a:pt x="f35" y="f4"/>
                    <a:pt x="f56" y="f57"/>
                    <a:pt x="f56" y="f58"/>
                  </a:cubicBezTo>
                  <a:lnTo>
                    <a:pt x="f56" y="f59"/>
                  </a:lnTo>
                  <a:cubicBezTo>
                    <a:pt x="f56" y="f53"/>
                    <a:pt x="f60" y="f61"/>
                    <a:pt x="f34" y="f62"/>
                  </a:cubicBezTo>
                  <a:lnTo>
                    <a:pt x="f63" y="f64"/>
                  </a:lnTo>
                  <a:cubicBezTo>
                    <a:pt x="f65" y="f14"/>
                    <a:pt x="f49" y="f66"/>
                    <a:pt x="f49" y="f67"/>
                  </a:cubicBezTo>
                  <a:lnTo>
                    <a:pt x="f49" y="f9"/>
                  </a:lnTo>
                  <a:cubicBezTo>
                    <a:pt x="f68" y="f69"/>
                    <a:pt x="f7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3" name="Google Shape;6869;p88">
              <a:extLst>
                <a:ext uri="{FF2B5EF4-FFF2-40B4-BE49-F238E27FC236}">
                  <a16:creationId xmlns:a16="http://schemas.microsoft.com/office/drawing/2014/main" id="{C1672203-FED2-38A2-1460-4B38749F90A1}"/>
                </a:ext>
              </a:extLst>
            </p:cNvPr>
            <p:cNvSpPr/>
            <p:nvPr/>
          </p:nvSpPr>
          <p:spPr>
            <a:xfrm>
              <a:off x="6286618" y="4774576"/>
              <a:ext cx="45271" cy="72877"/>
            </a:xfrm>
            <a:custGeom>
              <a:avLst/>
              <a:gdLst>
                <a:gd name="f0" fmla="val w"/>
                <a:gd name="f1" fmla="val h"/>
                <a:gd name="f2" fmla="val 0"/>
                <a:gd name="f3" fmla="val 1040"/>
                <a:gd name="f4" fmla="val 1513"/>
                <a:gd name="f5" fmla="val 504"/>
                <a:gd name="f6" fmla="val 252"/>
                <a:gd name="f7" fmla="val 32"/>
                <a:gd name="f8" fmla="val 284"/>
                <a:gd name="f9" fmla="val 567"/>
                <a:gd name="f10" fmla="val 1418"/>
                <a:gd name="f11" fmla="val 126"/>
                <a:gd name="f12" fmla="val 1386"/>
                <a:gd name="f13" fmla="val 1355"/>
                <a:gd name="f14" fmla="val 410"/>
                <a:gd name="f15" fmla="val 630"/>
                <a:gd name="f16" fmla="val 819"/>
                <a:gd name="f17" fmla="val 1512"/>
                <a:gd name="f18" fmla="val 788"/>
                <a:gd name="f19" fmla="*/ f0 1 1040"/>
                <a:gd name="f20" fmla="*/ f1 1 1513"/>
                <a:gd name="f21" fmla="+- f4 0 f2"/>
                <a:gd name="f22" fmla="+- f3 0 f2"/>
                <a:gd name="f23" fmla="*/ f22 1 1040"/>
                <a:gd name="f24" fmla="*/ f21 1 1513"/>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1040" h="1513">
                  <a:moveTo>
                    <a:pt x="f5" y="f2"/>
                  </a:moveTo>
                  <a:cubicBezTo>
                    <a:pt x="f6" y="f7"/>
                    <a:pt x="f2" y="f8"/>
                    <a:pt x="f2" y="f9"/>
                  </a:cubicBezTo>
                  <a:lnTo>
                    <a:pt x="f2" y="f10"/>
                  </a:lnTo>
                  <a:cubicBezTo>
                    <a:pt x="f11" y="f12"/>
                    <a:pt x="f6" y="f13"/>
                    <a:pt x="f14" y="f13"/>
                  </a:cubicBezTo>
                  <a:cubicBezTo>
                    <a:pt x="f15" y="f13"/>
                    <a:pt x="f16" y="f12"/>
                    <a:pt x="f3" y="f17"/>
                  </a:cubicBezTo>
                  <a:lnTo>
                    <a:pt x="f3" y="f5"/>
                  </a:lnTo>
                  <a:cubicBezTo>
                    <a:pt x="f3" y="f6"/>
                    <a:pt x="f1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4" name="Google Shape;6870;p88">
              <a:extLst>
                <a:ext uri="{FF2B5EF4-FFF2-40B4-BE49-F238E27FC236}">
                  <a16:creationId xmlns:a16="http://schemas.microsoft.com/office/drawing/2014/main" id="{338FCAB2-4B92-B182-0B4F-D50985DE6138}"/>
                </a:ext>
              </a:extLst>
            </p:cNvPr>
            <p:cNvSpPr/>
            <p:nvPr/>
          </p:nvSpPr>
          <p:spPr>
            <a:xfrm>
              <a:off x="6002725" y="4778617"/>
              <a:ext cx="43918" cy="70326"/>
            </a:xfrm>
            <a:custGeom>
              <a:avLst/>
              <a:gdLst>
                <a:gd name="f0" fmla="val w"/>
                <a:gd name="f1" fmla="val h"/>
                <a:gd name="f2" fmla="val 0"/>
                <a:gd name="f3" fmla="val 1009"/>
                <a:gd name="f4" fmla="val 1460"/>
                <a:gd name="f5" fmla="val 418"/>
                <a:gd name="f6" fmla="val 1"/>
                <a:gd name="f7" fmla="val 177"/>
                <a:gd name="f8" fmla="val 229"/>
                <a:gd name="f9" fmla="val 483"/>
                <a:gd name="f10" fmla="val 190"/>
                <a:gd name="f11" fmla="val 1334"/>
                <a:gd name="f12" fmla="val 379"/>
                <a:gd name="f13" fmla="val 1302"/>
                <a:gd name="f14" fmla="val 631"/>
                <a:gd name="f15" fmla="val 725"/>
                <a:gd name="f16" fmla="val 883"/>
                <a:gd name="f17" fmla="val 1365"/>
                <a:gd name="f18" fmla="val 515"/>
                <a:gd name="f19" fmla="val 231"/>
                <a:gd name="f20" fmla="val 788"/>
                <a:gd name="f21" fmla="val 11"/>
                <a:gd name="f22" fmla="val 505"/>
                <a:gd name="f23" fmla="val 475"/>
                <a:gd name="f24" fmla="val 4"/>
                <a:gd name="f25" fmla="val 446"/>
                <a:gd name="f26" fmla="*/ f0 1 1009"/>
                <a:gd name="f27" fmla="*/ f1 1 1460"/>
                <a:gd name="f28" fmla="+- f4 0 f2"/>
                <a:gd name="f29" fmla="+- f3 0 f2"/>
                <a:gd name="f30" fmla="*/ f29 1 1009"/>
                <a:gd name="f31" fmla="*/ f28 1 1460"/>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1009" h="1460">
                  <a:moveTo>
                    <a:pt x="f5" y="f6"/>
                  </a:moveTo>
                  <a:cubicBezTo>
                    <a:pt x="f7" y="f6"/>
                    <a:pt x="f6" y="f8"/>
                    <a:pt x="f6" y="f9"/>
                  </a:cubicBezTo>
                  <a:lnTo>
                    <a:pt x="f6" y="f4"/>
                  </a:lnTo>
                  <a:cubicBezTo>
                    <a:pt x="f10" y="f11"/>
                    <a:pt x="f12" y="f13"/>
                    <a:pt x="f14" y="f13"/>
                  </a:cubicBezTo>
                  <a:cubicBezTo>
                    <a:pt x="f15" y="f13"/>
                    <a:pt x="f16" y="f11"/>
                    <a:pt x="f3" y="f17"/>
                  </a:cubicBezTo>
                  <a:lnTo>
                    <a:pt x="f3" y="f18"/>
                  </a:lnTo>
                  <a:cubicBezTo>
                    <a:pt x="f3" y="f19"/>
                    <a:pt x="f20" y="f21"/>
                    <a:pt x="f22" y="f21"/>
                  </a:cubicBezTo>
                  <a:cubicBezTo>
                    <a:pt x="f23" y="f24"/>
                    <a:pt x="f25"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5" name="Google Shape;6871;p88">
              <a:extLst>
                <a:ext uri="{FF2B5EF4-FFF2-40B4-BE49-F238E27FC236}">
                  <a16:creationId xmlns:a16="http://schemas.microsoft.com/office/drawing/2014/main" id="{90174C78-BE70-5E39-83CF-61F542097E29}"/>
                </a:ext>
              </a:extLst>
            </p:cNvPr>
            <p:cNvSpPr/>
            <p:nvPr/>
          </p:nvSpPr>
          <p:spPr>
            <a:xfrm>
              <a:off x="6106975" y="4644036"/>
              <a:ext cx="119310" cy="132085"/>
            </a:xfrm>
            <a:custGeom>
              <a:avLst/>
              <a:gdLst>
                <a:gd name="f0" fmla="val w"/>
                <a:gd name="f1" fmla="val h"/>
                <a:gd name="f2" fmla="val 0"/>
                <a:gd name="f3" fmla="val 2741"/>
                <a:gd name="f4" fmla="val 2742"/>
                <a:gd name="f5" fmla="val 1386"/>
                <a:gd name="f6" fmla="val 1"/>
                <a:gd name="f7" fmla="val 630"/>
                <a:gd name="f8" fmla="val 631"/>
                <a:gd name="f9" fmla="val 1387"/>
                <a:gd name="f10" fmla="val 2174"/>
                <a:gd name="f11" fmla="val 2111"/>
                <a:gd name="f12" fmla="*/ f0 1 2741"/>
                <a:gd name="f13" fmla="*/ f1 1 2742"/>
                <a:gd name="f14" fmla="+- f4 0 f2"/>
                <a:gd name="f15" fmla="+- f3 0 f2"/>
                <a:gd name="f16" fmla="*/ f15 1 2741"/>
                <a:gd name="f17" fmla="*/ f14 1 2742"/>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741" h="2742">
                  <a:moveTo>
                    <a:pt x="f5" y="f6"/>
                  </a:moveTo>
                  <a:cubicBezTo>
                    <a:pt x="f7" y="f6"/>
                    <a:pt x="f2" y="f8"/>
                    <a:pt x="f2" y="f9"/>
                  </a:cubicBezTo>
                  <a:cubicBezTo>
                    <a:pt x="f2" y="f10"/>
                    <a:pt x="f7" y="f4"/>
                    <a:pt x="f5" y="f4"/>
                  </a:cubicBezTo>
                  <a:cubicBezTo>
                    <a:pt x="f11" y="f4"/>
                    <a:pt x="f3" y="f11"/>
                    <a:pt x="f3" y="f9"/>
                  </a:cubicBezTo>
                  <a:cubicBezTo>
                    <a:pt x="f3" y="f8"/>
                    <a:pt x="f11"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6" name="Google Shape;6872;p88">
              <a:extLst>
                <a:ext uri="{FF2B5EF4-FFF2-40B4-BE49-F238E27FC236}">
                  <a16:creationId xmlns:a16="http://schemas.microsoft.com/office/drawing/2014/main" id="{EECE3718-5C2A-569C-5903-4841AC39F6F2}"/>
                </a:ext>
              </a:extLst>
            </p:cNvPr>
            <p:cNvSpPr/>
            <p:nvPr/>
          </p:nvSpPr>
          <p:spPr>
            <a:xfrm>
              <a:off x="6072676" y="4809451"/>
              <a:ext cx="187918" cy="132085"/>
            </a:xfrm>
            <a:custGeom>
              <a:avLst/>
              <a:gdLst>
                <a:gd name="f0" fmla="val w"/>
                <a:gd name="f1" fmla="val h"/>
                <a:gd name="f2" fmla="val 0"/>
                <a:gd name="f3" fmla="val 4317"/>
                <a:gd name="f4" fmla="val 2742"/>
                <a:gd name="f5" fmla="val 2174"/>
                <a:gd name="f6" fmla="val 1"/>
                <a:gd name="f7" fmla="val 1292"/>
                <a:gd name="f8" fmla="val 505"/>
                <a:gd name="f9" fmla="val 379"/>
                <a:gd name="f10" fmla="val 1040"/>
                <a:gd name="f11" fmla="val 32"/>
                <a:gd name="f12" fmla="val 1103"/>
                <a:gd name="f13" fmla="val 946"/>
                <a:gd name="f14" fmla="val 1985"/>
                <a:gd name="f15" fmla="val 1450"/>
                <a:gd name="f16" fmla="val 2458"/>
                <a:gd name="f17" fmla="val 1702"/>
                <a:gd name="f18" fmla="val 2647"/>
                <a:gd name="f19" fmla="val 4254"/>
                <a:gd name="f20" fmla="val 1135"/>
                <a:gd name="f21" fmla="val 3813"/>
                <a:gd name="f22" fmla="val 410"/>
                <a:gd name="f23" fmla="val 3025"/>
                <a:gd name="f24" fmla="*/ f0 1 4317"/>
                <a:gd name="f25" fmla="*/ f1 1 2742"/>
                <a:gd name="f26" fmla="+- f4 0 f2"/>
                <a:gd name="f27" fmla="+- f3 0 f2"/>
                <a:gd name="f28" fmla="*/ f27 1 4317"/>
                <a:gd name="f29" fmla="*/ f26 1 2742"/>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4317" h="2742">
                  <a:moveTo>
                    <a:pt x="f5" y="f6"/>
                  </a:moveTo>
                  <a:cubicBezTo>
                    <a:pt x="f7" y="f6"/>
                    <a:pt x="f8" y="f9"/>
                    <a:pt x="f2" y="f10"/>
                  </a:cubicBezTo>
                  <a:lnTo>
                    <a:pt x="f11" y="f12"/>
                  </a:lnTo>
                  <a:cubicBezTo>
                    <a:pt x="f13" y="f14"/>
                    <a:pt x="f15" y="f16"/>
                    <a:pt x="f17" y="f4"/>
                  </a:cubicBezTo>
                  <a:lnTo>
                    <a:pt x="f18" y="f4"/>
                  </a:lnTo>
                  <a:lnTo>
                    <a:pt x="f19" y="f20"/>
                  </a:lnTo>
                  <a:lnTo>
                    <a:pt x="f3" y="f10"/>
                  </a:lnTo>
                  <a:cubicBezTo>
                    <a:pt x="f21" y="f22"/>
                    <a:pt x="f23"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37" name="Google Shape;6957;p88">
            <a:extLst>
              <a:ext uri="{FF2B5EF4-FFF2-40B4-BE49-F238E27FC236}">
                <a16:creationId xmlns:a16="http://schemas.microsoft.com/office/drawing/2014/main" id="{BBE32E3F-71FB-597D-5B9D-759DD1C320D3}"/>
              </a:ext>
            </a:extLst>
          </p:cNvPr>
          <p:cNvGrpSpPr/>
          <p:nvPr/>
        </p:nvGrpSpPr>
        <p:grpSpPr>
          <a:xfrm>
            <a:off x="4974592" y="1314742"/>
            <a:ext cx="498081" cy="497104"/>
            <a:chOff x="4974592" y="1314742"/>
            <a:chExt cx="498081" cy="497104"/>
          </a:xfrm>
        </p:grpSpPr>
        <p:sp>
          <p:nvSpPr>
            <p:cNvPr id="38" name="Google Shape;6958;p88">
              <a:extLst>
                <a:ext uri="{FF2B5EF4-FFF2-40B4-BE49-F238E27FC236}">
                  <a16:creationId xmlns:a16="http://schemas.microsoft.com/office/drawing/2014/main" id="{93EA5035-7D73-179C-EB23-76E1832820E8}"/>
                </a:ext>
              </a:extLst>
            </p:cNvPr>
            <p:cNvSpPr/>
            <p:nvPr/>
          </p:nvSpPr>
          <p:spPr>
            <a:xfrm>
              <a:off x="5077974" y="1314742"/>
              <a:ext cx="175903" cy="58119"/>
            </a:xfrm>
            <a:custGeom>
              <a:avLst/>
              <a:gdLst>
                <a:gd name="f0" fmla="val w"/>
                <a:gd name="f1" fmla="val h"/>
                <a:gd name="f2" fmla="val 0"/>
                <a:gd name="f3" fmla="val 4128"/>
                <a:gd name="f4" fmla="val 1364"/>
                <a:gd name="f5" fmla="val 645"/>
                <a:gd name="f6" fmla="val 263"/>
                <a:gd name="f7" fmla="val 296"/>
                <a:gd name="f8" fmla="val 670"/>
                <a:gd name="f9" fmla="val 1016"/>
                <a:gd name="f10" fmla="val 1205"/>
                <a:gd name="f11" fmla="val 158"/>
                <a:gd name="f12" fmla="val 1363"/>
                <a:gd name="f13" fmla="val 347"/>
                <a:gd name="f14" fmla="val 3781"/>
                <a:gd name="f15" fmla="val 3970"/>
                <a:gd name="f16" fmla="val 4127"/>
                <a:gd name="f17" fmla="val 260"/>
                <a:gd name="f18" fmla="val 3812"/>
                <a:gd name="f19" fmla="val 8"/>
                <a:gd name="f20" fmla="val 3466"/>
                <a:gd name="f21" fmla="val 756"/>
                <a:gd name="f22" fmla="val 718"/>
                <a:gd name="f23" fmla="val 3"/>
                <a:gd name="f24" fmla="val 681"/>
                <a:gd name="f25" fmla="*/ f0 1 4128"/>
                <a:gd name="f26" fmla="*/ f1 1 1364"/>
                <a:gd name="f27" fmla="+- f4 0 f2"/>
                <a:gd name="f28" fmla="+- f3 0 f2"/>
                <a:gd name="f29" fmla="*/ f28 1 4128"/>
                <a:gd name="f30" fmla="*/ f27 1 1364"/>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4128" h="1364">
                  <a:moveTo>
                    <a:pt x="f5" y="f2"/>
                  </a:moveTo>
                  <a:cubicBezTo>
                    <a:pt x="f6" y="f2"/>
                    <a:pt x="f2" y="f7"/>
                    <a:pt x="f2" y="f8"/>
                  </a:cubicBezTo>
                  <a:lnTo>
                    <a:pt x="f2" y="f9"/>
                  </a:lnTo>
                  <a:cubicBezTo>
                    <a:pt x="f2" y="f10"/>
                    <a:pt x="f11" y="f12"/>
                    <a:pt x="f13" y="f12"/>
                  </a:cubicBezTo>
                  <a:lnTo>
                    <a:pt x="f14" y="f12"/>
                  </a:lnTo>
                  <a:cubicBezTo>
                    <a:pt x="f15" y="f12"/>
                    <a:pt x="f16" y="f10"/>
                    <a:pt x="f16" y="f9"/>
                  </a:cubicBezTo>
                  <a:lnTo>
                    <a:pt x="f16" y="f8"/>
                  </a:lnTo>
                  <a:cubicBezTo>
                    <a:pt x="f16" y="f17"/>
                    <a:pt x="f18" y="f19"/>
                    <a:pt x="f20" y="f19"/>
                  </a:cubicBezTo>
                  <a:lnTo>
                    <a:pt x="f21" y="f19"/>
                  </a:lnTo>
                  <a:cubicBezTo>
                    <a:pt x="f22" y="f23"/>
                    <a:pt x="f24"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39" name="Google Shape;6959;p88">
              <a:extLst>
                <a:ext uri="{FF2B5EF4-FFF2-40B4-BE49-F238E27FC236}">
                  <a16:creationId xmlns:a16="http://schemas.microsoft.com/office/drawing/2014/main" id="{05BD04E2-1418-0BF0-90A3-FEC1D88CD54B}"/>
                </a:ext>
              </a:extLst>
            </p:cNvPr>
            <p:cNvSpPr/>
            <p:nvPr/>
          </p:nvSpPr>
          <p:spPr>
            <a:xfrm>
              <a:off x="5063188" y="1574157"/>
              <a:ext cx="28209" cy="30934"/>
            </a:xfrm>
            <a:custGeom>
              <a:avLst/>
              <a:gdLst>
                <a:gd name="f0" fmla="val w"/>
                <a:gd name="f1" fmla="val h"/>
                <a:gd name="f2" fmla="val 0"/>
                <a:gd name="f3" fmla="val 662"/>
                <a:gd name="f4" fmla="val 726"/>
                <a:gd name="f5" fmla="val 1"/>
                <a:gd name="f6" fmla="val 725"/>
                <a:gd name="f7" fmla="*/ f0 1 662"/>
                <a:gd name="f8" fmla="*/ f1 1 726"/>
                <a:gd name="f9" fmla="+- f4 0 f2"/>
                <a:gd name="f10" fmla="+- f3 0 f2"/>
                <a:gd name="f11" fmla="*/ f10 1 662"/>
                <a:gd name="f12" fmla="*/ f9 1 726"/>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662" h="726">
                  <a:moveTo>
                    <a:pt x="f5" y="f5"/>
                  </a:moveTo>
                  <a:lnTo>
                    <a:pt x="f5" y="f6"/>
                  </a:lnTo>
                  <a:lnTo>
                    <a:pt x="f3" y="f6"/>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0" name="Google Shape;6960;p88">
              <a:extLst>
                <a:ext uri="{FF2B5EF4-FFF2-40B4-BE49-F238E27FC236}">
                  <a16:creationId xmlns:a16="http://schemas.microsoft.com/office/drawing/2014/main" id="{0B6FD87F-CD52-7D47-28EC-20F7B9AAC36B}"/>
                </a:ext>
              </a:extLst>
            </p:cNvPr>
            <p:cNvSpPr/>
            <p:nvPr/>
          </p:nvSpPr>
          <p:spPr>
            <a:xfrm>
              <a:off x="5063188" y="1458724"/>
              <a:ext cx="28209" cy="28209"/>
            </a:xfrm>
            <a:custGeom>
              <a:avLst/>
              <a:gdLst>
                <a:gd name="f0" fmla="val w"/>
                <a:gd name="f1" fmla="val h"/>
                <a:gd name="f2" fmla="val 0"/>
                <a:gd name="f3" fmla="val 662"/>
                <a:gd name="f4" fmla="val 1"/>
                <a:gd name="f5" fmla="*/ f0 1 662"/>
                <a:gd name="f6" fmla="*/ f1 1 662"/>
                <a:gd name="f7" fmla="+- f3 0 f2"/>
                <a:gd name="f8" fmla="*/ f7 1 662"/>
                <a:gd name="f9" fmla="*/ f2 1 f8"/>
                <a:gd name="f10" fmla="*/ f3 1 f8"/>
                <a:gd name="f11" fmla="*/ f9 f5 1"/>
                <a:gd name="f12" fmla="*/ f10 f5 1"/>
                <a:gd name="f13" fmla="*/ f10 f6 1"/>
                <a:gd name="f14" fmla="*/ f9 f6 1"/>
              </a:gdLst>
              <a:ahLst/>
              <a:cxnLst>
                <a:cxn ang="3cd4">
                  <a:pos x="hc" y="t"/>
                </a:cxn>
                <a:cxn ang="0">
                  <a:pos x="r" y="vc"/>
                </a:cxn>
                <a:cxn ang="cd4">
                  <a:pos x="hc" y="b"/>
                </a:cxn>
                <a:cxn ang="cd2">
                  <a:pos x="l" y="vc"/>
                </a:cxn>
              </a:cxnLst>
              <a:rect l="f11" t="f14" r="f12" b="f13"/>
              <a:pathLst>
                <a:path w="662" h="662">
                  <a:moveTo>
                    <a:pt x="f4" y="f2"/>
                  </a:moveTo>
                  <a:lnTo>
                    <a:pt x="f4" y="f3"/>
                  </a:lnTo>
                  <a:lnTo>
                    <a:pt x="f3" y="f3"/>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1" name="Google Shape;6961;p88">
              <a:extLst>
                <a:ext uri="{FF2B5EF4-FFF2-40B4-BE49-F238E27FC236}">
                  <a16:creationId xmlns:a16="http://schemas.microsoft.com/office/drawing/2014/main" id="{E4AB6884-1808-06A6-032B-DD9D2175D2D8}"/>
                </a:ext>
              </a:extLst>
            </p:cNvPr>
            <p:cNvSpPr/>
            <p:nvPr/>
          </p:nvSpPr>
          <p:spPr>
            <a:xfrm>
              <a:off x="5063188" y="1693642"/>
              <a:ext cx="28209" cy="28254"/>
            </a:xfrm>
            <a:custGeom>
              <a:avLst/>
              <a:gdLst>
                <a:gd name="f0" fmla="val w"/>
                <a:gd name="f1" fmla="val h"/>
                <a:gd name="f2" fmla="val 0"/>
                <a:gd name="f3" fmla="val 662"/>
                <a:gd name="f4" fmla="val 663"/>
                <a:gd name="f5" fmla="val 1"/>
                <a:gd name="f6" fmla="*/ f0 1 662"/>
                <a:gd name="f7" fmla="*/ f1 1 663"/>
                <a:gd name="f8" fmla="+- f4 0 f2"/>
                <a:gd name="f9" fmla="+- f3 0 f2"/>
                <a:gd name="f10" fmla="*/ f9 1 662"/>
                <a:gd name="f11" fmla="*/ f8 1 663"/>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662" h="663">
                  <a:moveTo>
                    <a:pt x="f5" y="f5"/>
                  </a:moveTo>
                  <a:lnTo>
                    <a:pt x="f5" y="f3"/>
                  </a:lnTo>
                  <a:lnTo>
                    <a:pt x="f3" y="f3"/>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2" name="Google Shape;6962;p88">
              <a:extLst>
                <a:ext uri="{FF2B5EF4-FFF2-40B4-BE49-F238E27FC236}">
                  <a16:creationId xmlns:a16="http://schemas.microsoft.com/office/drawing/2014/main" id="{D0CBB079-CCCF-C722-B746-D260A7D0696B}"/>
                </a:ext>
              </a:extLst>
            </p:cNvPr>
            <p:cNvSpPr/>
            <p:nvPr/>
          </p:nvSpPr>
          <p:spPr>
            <a:xfrm>
              <a:off x="4974592" y="1343244"/>
              <a:ext cx="379924" cy="468602"/>
            </a:xfrm>
            <a:custGeom>
              <a:avLst/>
              <a:gdLst>
                <a:gd name="f0" fmla="val w"/>
                <a:gd name="f1" fmla="val h"/>
                <a:gd name="f2" fmla="val 0"/>
                <a:gd name="f3" fmla="val 8916"/>
                <a:gd name="f4" fmla="val 10997"/>
                <a:gd name="f5" fmla="val 7183"/>
                <a:gd name="f6" fmla="val 2049"/>
                <a:gd name="f7" fmla="val 7404"/>
                <a:gd name="f8" fmla="val 7561"/>
                <a:gd name="f9" fmla="val 2206"/>
                <a:gd name="f10" fmla="val 2395"/>
                <a:gd name="f11" fmla="val 2584"/>
                <a:gd name="f12" fmla="val 2742"/>
                <a:gd name="f13" fmla="val 4474"/>
                <a:gd name="f14" fmla="val 4285"/>
                <a:gd name="f15" fmla="val 4127"/>
                <a:gd name="f16" fmla="val 3151"/>
                <a:gd name="f17" fmla="val 2017"/>
                <a:gd name="f18" fmla="val 3340"/>
                <a:gd name="f19" fmla="val 3497"/>
                <a:gd name="f20" fmla="val 2175"/>
                <a:gd name="f21" fmla="val 2364"/>
                <a:gd name="f22" fmla="val 3750"/>
                <a:gd name="f23" fmla="val 3939"/>
                <a:gd name="f24" fmla="val 4097"/>
                <a:gd name="f25" fmla="val 1764"/>
                <a:gd name="f26" fmla="val 1575"/>
                <a:gd name="f27" fmla="val 1418"/>
                <a:gd name="f28" fmla="val 5860"/>
                <a:gd name="f29" fmla="val 3372"/>
                <a:gd name="f30" fmla="val 6049"/>
                <a:gd name="f31" fmla="val 6207"/>
                <a:gd name="f32" fmla="val 3529"/>
                <a:gd name="f33" fmla="val 4758"/>
                <a:gd name="f34" fmla="val 4916"/>
                <a:gd name="f35" fmla="val 5105"/>
                <a:gd name="f36" fmla="val 5325"/>
                <a:gd name="f37" fmla="val 5483"/>
                <a:gd name="f38" fmla="val 6491"/>
                <a:gd name="f39" fmla="val 6680"/>
                <a:gd name="f40" fmla="val 6837"/>
                <a:gd name="f41" fmla="val 6144"/>
                <a:gd name="f42" fmla="val 6302"/>
                <a:gd name="f43" fmla="val 7562"/>
                <a:gd name="f44" fmla="val 7720"/>
                <a:gd name="f45" fmla="val 7909"/>
                <a:gd name="f46" fmla="val 8098"/>
                <a:gd name="f47" fmla="val 8255"/>
                <a:gd name="f48" fmla="val 7531"/>
                <a:gd name="f49" fmla="val 7657"/>
                <a:gd name="f50" fmla="val 7877"/>
                <a:gd name="f51" fmla="val 9232"/>
                <a:gd name="f52" fmla="val 9452"/>
                <a:gd name="f53" fmla="val 9610"/>
                <a:gd name="f54" fmla="val 8885"/>
                <a:gd name="f55" fmla="val 9043"/>
                <a:gd name="f56" fmla="val 1040"/>
                <a:gd name="f57" fmla="val 1"/>
                <a:gd name="f58" fmla="val 504"/>
                <a:gd name="f59" fmla="val 473"/>
                <a:gd name="f60" fmla="val 1009"/>
                <a:gd name="f61" fmla="val 9956"/>
                <a:gd name="f62" fmla="val 32"/>
                <a:gd name="f63" fmla="val 10524"/>
                <a:gd name="f64" fmla="val 10996"/>
                <a:gd name="f65" fmla="val 7908"/>
                <a:gd name="f66" fmla="val 8444"/>
                <a:gd name="f67" fmla="val 347"/>
                <a:gd name="f68" fmla="val 915"/>
                <a:gd name="f69" fmla="val 6711"/>
                <a:gd name="f70" fmla="val 1387"/>
                <a:gd name="f71" fmla="val 6175"/>
                <a:gd name="f72" fmla="val 2741"/>
                <a:gd name="f73" fmla="val 1733"/>
                <a:gd name="f74" fmla="*/ f0 1 8916"/>
                <a:gd name="f75" fmla="*/ f1 1 10997"/>
                <a:gd name="f76" fmla="+- f4 0 f2"/>
                <a:gd name="f77" fmla="+- f3 0 f2"/>
                <a:gd name="f78" fmla="*/ f77 1 8916"/>
                <a:gd name="f79" fmla="*/ f76 1 10997"/>
                <a:gd name="f80" fmla="*/ f2 1 f78"/>
                <a:gd name="f81" fmla="*/ f3 1 f78"/>
                <a:gd name="f82" fmla="*/ f2 1 f79"/>
                <a:gd name="f83" fmla="*/ f4 1 f79"/>
                <a:gd name="f84" fmla="*/ f80 f74 1"/>
                <a:gd name="f85" fmla="*/ f81 f74 1"/>
                <a:gd name="f86" fmla="*/ f83 f75 1"/>
                <a:gd name="f87" fmla="*/ f82 f75 1"/>
              </a:gdLst>
              <a:ahLst/>
              <a:cxnLst>
                <a:cxn ang="3cd4">
                  <a:pos x="hc" y="t"/>
                </a:cxn>
                <a:cxn ang="0">
                  <a:pos x="r" y="vc"/>
                </a:cxn>
                <a:cxn ang="cd4">
                  <a:pos x="hc" y="b"/>
                </a:cxn>
                <a:cxn ang="cd2">
                  <a:pos x="l" y="vc"/>
                </a:cxn>
              </a:cxnLst>
              <a:rect l="f84" t="f87" r="f85" b="f86"/>
              <a:pathLst>
                <a:path w="8916" h="1099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lnTo>
                    <a:pt x="f19" y="f22"/>
                  </a:lnTo>
                  <a:cubicBezTo>
                    <a:pt x="f19" y="f23"/>
                    <a:pt x="f18" y="f24"/>
                    <a:pt x="f16" y="f24"/>
                  </a:cubicBezTo>
                  <a:lnTo>
                    <a:pt x="f25" y="f24"/>
                  </a:lnTo>
                  <a:cubicBezTo>
                    <a:pt x="f26" y="f24"/>
                    <a:pt x="f27" y="f23"/>
                    <a:pt x="f27" y="f22"/>
                  </a:cubicBezTo>
                  <a:lnTo>
                    <a:pt x="f27" y="f21"/>
                  </a:lnTo>
                  <a:cubicBezTo>
                    <a:pt x="f27" y="f20"/>
                    <a:pt x="f26" y="f17"/>
                    <a:pt x="f25" y="f17"/>
                  </a:cubicBezTo>
                  <a:close/>
                  <a:moveTo>
                    <a:pt x="f28" y="f29"/>
                  </a:moveTo>
                  <a:cubicBezTo>
                    <a:pt x="f30" y="f29"/>
                    <a:pt x="f31" y="f32"/>
                    <a:pt x="f31" y="f22"/>
                  </a:cubicBezTo>
                  <a:cubicBezTo>
                    <a:pt x="f31" y="f23"/>
                    <a:pt x="f30" y="f24"/>
                    <a:pt x="f28" y="f24"/>
                  </a:cubicBezTo>
                  <a:lnTo>
                    <a:pt x="f13" y="f24"/>
                  </a:lnTo>
                  <a:cubicBezTo>
                    <a:pt x="f14" y="f24"/>
                    <a:pt x="f15" y="f23"/>
                    <a:pt x="f15" y="f22"/>
                  </a:cubicBezTo>
                  <a:cubicBezTo>
                    <a:pt x="f15" y="f32"/>
                    <a:pt x="f14" y="f29"/>
                    <a:pt x="f13" y="f29"/>
                  </a:cubicBezTo>
                  <a:close/>
                  <a:moveTo>
                    <a:pt x="f5" y="f33"/>
                  </a:moveTo>
                  <a:cubicBezTo>
                    <a:pt x="f7" y="f33"/>
                    <a:pt x="f8" y="f34"/>
                    <a:pt x="f8" y="f35"/>
                  </a:cubicBezTo>
                  <a:cubicBezTo>
                    <a:pt x="f8" y="f36"/>
                    <a:pt x="f7" y="f37"/>
                    <a:pt x="f5" y="f37"/>
                  </a:cubicBezTo>
                  <a:lnTo>
                    <a:pt x="f13" y="f37"/>
                  </a:lnTo>
                  <a:cubicBezTo>
                    <a:pt x="f14" y="f37"/>
                    <a:pt x="f15" y="f36"/>
                    <a:pt x="f15" y="f35"/>
                  </a:cubicBezTo>
                  <a:cubicBezTo>
                    <a:pt x="f15" y="f34"/>
                    <a:pt x="f14" y="f33"/>
                    <a:pt x="f13" y="f33"/>
                  </a:cubicBezTo>
                  <a:close/>
                  <a:moveTo>
                    <a:pt x="f16" y="f33"/>
                  </a:moveTo>
                  <a:cubicBezTo>
                    <a:pt x="f18" y="f33"/>
                    <a:pt x="f19" y="f34"/>
                    <a:pt x="f19" y="f35"/>
                  </a:cubicBezTo>
                  <a:lnTo>
                    <a:pt x="f19" y="f38"/>
                  </a:lnTo>
                  <a:cubicBezTo>
                    <a:pt x="f19" y="f39"/>
                    <a:pt x="f18" y="f40"/>
                    <a:pt x="f16" y="f40"/>
                  </a:cubicBezTo>
                  <a:lnTo>
                    <a:pt x="f25" y="f40"/>
                  </a:lnTo>
                  <a:cubicBezTo>
                    <a:pt x="f26" y="f40"/>
                    <a:pt x="f27" y="f39"/>
                    <a:pt x="f27" y="f38"/>
                  </a:cubicBezTo>
                  <a:lnTo>
                    <a:pt x="f27" y="f35"/>
                  </a:lnTo>
                  <a:cubicBezTo>
                    <a:pt x="f27" y="f34"/>
                    <a:pt x="f26" y="f33"/>
                    <a:pt x="f25" y="f33"/>
                  </a:cubicBezTo>
                  <a:close/>
                  <a:moveTo>
                    <a:pt x="f28" y="f41"/>
                  </a:moveTo>
                  <a:cubicBezTo>
                    <a:pt x="f30" y="f41"/>
                    <a:pt x="f31" y="f42"/>
                    <a:pt x="f31" y="f38"/>
                  </a:cubicBezTo>
                  <a:cubicBezTo>
                    <a:pt x="f31" y="f39"/>
                    <a:pt x="f30" y="f40"/>
                    <a:pt x="f28" y="f40"/>
                  </a:cubicBezTo>
                  <a:lnTo>
                    <a:pt x="f13" y="f40"/>
                  </a:lnTo>
                  <a:cubicBezTo>
                    <a:pt x="f14" y="f40"/>
                    <a:pt x="f15" y="f39"/>
                    <a:pt x="f15" y="f38"/>
                  </a:cubicBezTo>
                  <a:cubicBezTo>
                    <a:pt x="f15" y="f42"/>
                    <a:pt x="f14" y="f41"/>
                    <a:pt x="f13" y="f41"/>
                  </a:cubicBezTo>
                  <a:close/>
                  <a:moveTo>
                    <a:pt x="f5" y="f43"/>
                  </a:moveTo>
                  <a:cubicBezTo>
                    <a:pt x="f7" y="f43"/>
                    <a:pt x="f8" y="f44"/>
                    <a:pt x="f8" y="f45"/>
                  </a:cubicBezTo>
                  <a:cubicBezTo>
                    <a:pt x="f8" y="f46"/>
                    <a:pt x="f7" y="f47"/>
                    <a:pt x="f5" y="f47"/>
                  </a:cubicBezTo>
                  <a:lnTo>
                    <a:pt x="f13" y="f47"/>
                  </a:lnTo>
                  <a:cubicBezTo>
                    <a:pt x="f14" y="f47"/>
                    <a:pt x="f15" y="f46"/>
                    <a:pt x="f15" y="f45"/>
                  </a:cubicBezTo>
                  <a:cubicBezTo>
                    <a:pt x="f15" y="f44"/>
                    <a:pt x="f14" y="f43"/>
                    <a:pt x="f13" y="f43"/>
                  </a:cubicBezTo>
                  <a:close/>
                  <a:moveTo>
                    <a:pt x="f16" y="f48"/>
                  </a:moveTo>
                  <a:cubicBezTo>
                    <a:pt x="f18" y="f48"/>
                    <a:pt x="f19" y="f49"/>
                    <a:pt x="f19" y="f50"/>
                  </a:cubicBezTo>
                  <a:lnTo>
                    <a:pt x="f19" y="f51"/>
                  </a:lnTo>
                  <a:cubicBezTo>
                    <a:pt x="f19" y="f52"/>
                    <a:pt x="f18" y="f53"/>
                    <a:pt x="f16" y="f53"/>
                  </a:cubicBezTo>
                  <a:lnTo>
                    <a:pt x="f25" y="f53"/>
                  </a:lnTo>
                  <a:cubicBezTo>
                    <a:pt x="f26" y="f53"/>
                    <a:pt x="f27" y="f52"/>
                    <a:pt x="f27" y="f51"/>
                  </a:cubicBezTo>
                  <a:lnTo>
                    <a:pt x="f27" y="f50"/>
                  </a:lnTo>
                  <a:cubicBezTo>
                    <a:pt x="f27" y="f49"/>
                    <a:pt x="f26" y="f48"/>
                    <a:pt x="f25" y="f48"/>
                  </a:cubicBezTo>
                  <a:close/>
                  <a:moveTo>
                    <a:pt x="f28" y="f54"/>
                  </a:moveTo>
                  <a:cubicBezTo>
                    <a:pt x="f30" y="f54"/>
                    <a:pt x="f31" y="f55"/>
                    <a:pt x="f31" y="f51"/>
                  </a:cubicBezTo>
                  <a:cubicBezTo>
                    <a:pt x="f31" y="f52"/>
                    <a:pt x="f30" y="f53"/>
                    <a:pt x="f28" y="f53"/>
                  </a:cubicBezTo>
                  <a:lnTo>
                    <a:pt x="f13" y="f53"/>
                  </a:lnTo>
                  <a:cubicBezTo>
                    <a:pt x="f14" y="f53"/>
                    <a:pt x="f15" y="f52"/>
                    <a:pt x="f15" y="f51"/>
                  </a:cubicBezTo>
                  <a:cubicBezTo>
                    <a:pt x="f15" y="f55"/>
                    <a:pt x="f14" y="f54"/>
                    <a:pt x="f13" y="f54"/>
                  </a:cubicBezTo>
                  <a:close/>
                  <a:moveTo>
                    <a:pt x="f56" y="f57"/>
                  </a:moveTo>
                  <a:cubicBezTo>
                    <a:pt x="f58" y="f57"/>
                    <a:pt x="f2" y="f59"/>
                    <a:pt x="f2" y="f60"/>
                  </a:cubicBezTo>
                  <a:lnTo>
                    <a:pt x="f2" y="f61"/>
                  </a:lnTo>
                  <a:cubicBezTo>
                    <a:pt x="f62" y="f63"/>
                    <a:pt x="f58" y="f64"/>
                    <a:pt x="f56" y="f64"/>
                  </a:cubicBezTo>
                  <a:lnTo>
                    <a:pt x="f65" y="f64"/>
                  </a:lnTo>
                  <a:cubicBezTo>
                    <a:pt x="f66" y="f64"/>
                    <a:pt x="f3" y="f63"/>
                    <a:pt x="f3" y="f61"/>
                  </a:cubicBezTo>
                  <a:lnTo>
                    <a:pt x="f3" y="f60"/>
                  </a:lnTo>
                  <a:cubicBezTo>
                    <a:pt x="f3" y="f59"/>
                    <a:pt x="f66" y="f57"/>
                    <a:pt x="f65" y="f57"/>
                  </a:cubicBezTo>
                  <a:lnTo>
                    <a:pt x="f5" y="f57"/>
                  </a:lnTo>
                  <a:lnTo>
                    <a:pt x="f5" y="f67"/>
                  </a:lnTo>
                  <a:cubicBezTo>
                    <a:pt x="f5" y="f68"/>
                    <a:pt x="f69" y="f70"/>
                    <a:pt x="f71" y="f70"/>
                  </a:cubicBezTo>
                  <a:lnTo>
                    <a:pt x="f72" y="f70"/>
                  </a:lnTo>
                  <a:cubicBezTo>
                    <a:pt x="f9" y="f70"/>
                    <a:pt x="f73" y="f68"/>
                    <a:pt x="f73" y="f67"/>
                  </a:cubicBezTo>
                  <a:lnTo>
                    <a:pt x="f73" y="f57"/>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3" name="Google Shape;6963;p88">
              <a:extLst>
                <a:ext uri="{FF2B5EF4-FFF2-40B4-BE49-F238E27FC236}">
                  <a16:creationId xmlns:a16="http://schemas.microsoft.com/office/drawing/2014/main" id="{28A0D1CD-CCEB-50EF-B6EF-37A3D4A43C4E}"/>
                </a:ext>
              </a:extLst>
            </p:cNvPr>
            <p:cNvSpPr/>
            <p:nvPr/>
          </p:nvSpPr>
          <p:spPr>
            <a:xfrm>
              <a:off x="5385367" y="1486887"/>
              <a:ext cx="87306" cy="177265"/>
            </a:xfrm>
            <a:custGeom>
              <a:avLst/>
              <a:gdLst>
                <a:gd name="f0" fmla="val w"/>
                <a:gd name="f1" fmla="val h"/>
                <a:gd name="f2" fmla="val 0"/>
                <a:gd name="f3" fmla="val 2049"/>
                <a:gd name="f4" fmla="val 4160"/>
                <a:gd name="f5" fmla="val 1"/>
                <a:gd name="f6" fmla="*/ f0 1 2049"/>
                <a:gd name="f7" fmla="*/ f1 1 4160"/>
                <a:gd name="f8" fmla="+- f4 0 f2"/>
                <a:gd name="f9" fmla="+- f3 0 f2"/>
                <a:gd name="f10" fmla="*/ f9 1 2049"/>
                <a:gd name="f11" fmla="*/ f8 1 4160"/>
                <a:gd name="f12" fmla="*/ f2 1 f10"/>
                <a:gd name="f13" fmla="*/ f3 1 f10"/>
                <a:gd name="f14" fmla="*/ f2 1 f11"/>
                <a:gd name="f15" fmla="*/ f4 1 f11"/>
                <a:gd name="f16" fmla="*/ f12 f6 1"/>
                <a:gd name="f17" fmla="*/ f13 f6 1"/>
                <a:gd name="f18" fmla="*/ f15 f7 1"/>
                <a:gd name="f19" fmla="*/ f14 f7 1"/>
              </a:gdLst>
              <a:ahLst/>
              <a:cxnLst>
                <a:cxn ang="3cd4">
                  <a:pos x="hc" y="t"/>
                </a:cxn>
                <a:cxn ang="0">
                  <a:pos x="r" y="vc"/>
                </a:cxn>
                <a:cxn ang="cd4">
                  <a:pos x="hc" y="b"/>
                </a:cxn>
                <a:cxn ang="cd2">
                  <a:pos x="l" y="vc"/>
                </a:cxn>
              </a:cxnLst>
              <a:rect l="f16" t="f19" r="f17" b="f18"/>
              <a:pathLst>
                <a:path w="2049" h="4160">
                  <a:moveTo>
                    <a:pt x="f5" y="f5"/>
                  </a:moveTo>
                  <a:lnTo>
                    <a:pt x="f5" y="f4"/>
                  </a:lnTo>
                  <a:lnTo>
                    <a:pt x="f3" y="f4"/>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4" name="Google Shape;6964;p88">
              <a:extLst>
                <a:ext uri="{FF2B5EF4-FFF2-40B4-BE49-F238E27FC236}">
                  <a16:creationId xmlns:a16="http://schemas.microsoft.com/office/drawing/2014/main" id="{5C84E59B-DB45-3ECB-368F-3C2127A18BF2}"/>
                </a:ext>
              </a:extLst>
            </p:cNvPr>
            <p:cNvSpPr/>
            <p:nvPr/>
          </p:nvSpPr>
          <p:spPr>
            <a:xfrm>
              <a:off x="5385367" y="1371453"/>
              <a:ext cx="87306" cy="87306"/>
            </a:xfrm>
            <a:custGeom>
              <a:avLst/>
              <a:gdLst>
                <a:gd name="f0" fmla="val w"/>
                <a:gd name="f1" fmla="val h"/>
                <a:gd name="f2" fmla="val 0"/>
                <a:gd name="f3" fmla="val 2049"/>
                <a:gd name="f4" fmla="val 1009"/>
                <a:gd name="f5" fmla="val 1"/>
                <a:gd name="f6" fmla="val 473"/>
                <a:gd name="f7" fmla="val 1040"/>
                <a:gd name="f8" fmla="val 2048"/>
                <a:gd name="f9" fmla="val 1576"/>
                <a:gd name="f10" fmla="*/ f0 1 2049"/>
                <a:gd name="f11" fmla="*/ f1 1 2049"/>
                <a:gd name="f12" fmla="+- f3 0 f2"/>
                <a:gd name="f13" fmla="*/ f12 1 2049"/>
                <a:gd name="f14" fmla="*/ f2 1 f13"/>
                <a:gd name="f15" fmla="*/ f3 1 f13"/>
                <a:gd name="f16" fmla="*/ f14 f10 1"/>
                <a:gd name="f17" fmla="*/ f15 f10 1"/>
                <a:gd name="f18" fmla="*/ f15 f11 1"/>
                <a:gd name="f19" fmla="*/ f14 f11 1"/>
              </a:gdLst>
              <a:ahLst/>
              <a:cxnLst>
                <a:cxn ang="3cd4">
                  <a:pos x="hc" y="t"/>
                </a:cxn>
                <a:cxn ang="0">
                  <a:pos x="r" y="vc"/>
                </a:cxn>
                <a:cxn ang="cd4">
                  <a:pos x="hc" y="b"/>
                </a:cxn>
                <a:cxn ang="cd2">
                  <a:pos x="l" y="vc"/>
                </a:cxn>
              </a:cxnLst>
              <a:rect l="f16" t="f19" r="f17" b="f18"/>
              <a:pathLst>
                <a:path w="2049" h="2049">
                  <a:moveTo>
                    <a:pt x="f4" y="f5"/>
                  </a:moveTo>
                  <a:cubicBezTo>
                    <a:pt x="f6" y="f5"/>
                    <a:pt x="f5" y="f6"/>
                    <a:pt x="f5" y="f7"/>
                  </a:cubicBezTo>
                  <a:lnTo>
                    <a:pt x="f5" y="f8"/>
                  </a:lnTo>
                  <a:lnTo>
                    <a:pt x="f3" y="f8"/>
                  </a:lnTo>
                  <a:lnTo>
                    <a:pt x="f3" y="f7"/>
                  </a:lnTo>
                  <a:cubicBezTo>
                    <a:pt x="f3" y="f6"/>
                    <a:pt x="f9" y="f5"/>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5" name="Google Shape;6965;p88">
              <a:extLst>
                <a:ext uri="{FF2B5EF4-FFF2-40B4-BE49-F238E27FC236}">
                  <a16:creationId xmlns:a16="http://schemas.microsoft.com/office/drawing/2014/main" id="{0EC806F9-398D-0CC0-FDF7-7773FA334BB3}"/>
                </a:ext>
              </a:extLst>
            </p:cNvPr>
            <p:cNvSpPr/>
            <p:nvPr/>
          </p:nvSpPr>
          <p:spPr>
            <a:xfrm>
              <a:off x="5388056" y="1693642"/>
              <a:ext cx="79260" cy="87306"/>
            </a:xfrm>
            <a:custGeom>
              <a:avLst/>
              <a:gdLst>
                <a:gd name="f0" fmla="val w"/>
                <a:gd name="f1" fmla="val h"/>
                <a:gd name="f2" fmla="val 0"/>
                <a:gd name="f3" fmla="val 1860"/>
                <a:gd name="f4" fmla="val 2049"/>
                <a:gd name="f5" fmla="val 1"/>
                <a:gd name="f6" fmla="val 599"/>
                <a:gd name="f7" fmla="val 1796"/>
                <a:gd name="f8" fmla="val 694"/>
                <a:gd name="f9" fmla="val 1985"/>
                <a:gd name="f10" fmla="val 788"/>
                <a:gd name="f11" fmla="val 2048"/>
                <a:gd name="f12" fmla="val 946"/>
                <a:gd name="f13" fmla="val 1103"/>
                <a:gd name="f14" fmla="val 1229"/>
                <a:gd name="f15" fmla="val 1261"/>
                <a:gd name="f16" fmla="*/ f0 1 1860"/>
                <a:gd name="f17" fmla="*/ f1 1 2049"/>
                <a:gd name="f18" fmla="+- f4 0 f2"/>
                <a:gd name="f19" fmla="+- f3 0 f2"/>
                <a:gd name="f20" fmla="*/ f19 1 1860"/>
                <a:gd name="f21" fmla="*/ f18 1 2049"/>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1860" h="2049">
                  <a:moveTo>
                    <a:pt x="f5" y="f5"/>
                  </a:moveTo>
                  <a:lnTo>
                    <a:pt x="f6" y="f7"/>
                  </a:lnTo>
                  <a:cubicBezTo>
                    <a:pt x="f8" y="f9"/>
                    <a:pt x="f10" y="f11"/>
                    <a:pt x="f12" y="f11"/>
                  </a:cubicBezTo>
                  <a:cubicBezTo>
                    <a:pt x="f13" y="f11"/>
                    <a:pt x="f14" y="f9"/>
                    <a:pt x="f15" y="f7"/>
                  </a:cubicBez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46" name="Google Shape;6966;p88">
            <a:extLst>
              <a:ext uri="{FF2B5EF4-FFF2-40B4-BE49-F238E27FC236}">
                <a16:creationId xmlns:a16="http://schemas.microsoft.com/office/drawing/2014/main" id="{0F34D9C9-F29B-06D4-B2D4-B68522EA506F}"/>
              </a:ext>
            </a:extLst>
          </p:cNvPr>
          <p:cNvGrpSpPr/>
          <p:nvPr/>
        </p:nvGrpSpPr>
        <p:grpSpPr>
          <a:xfrm>
            <a:off x="10919517" y="3411169"/>
            <a:ext cx="604875" cy="605826"/>
            <a:chOff x="10919517" y="3411169"/>
            <a:chExt cx="604875" cy="605826"/>
          </a:xfrm>
        </p:grpSpPr>
        <p:sp>
          <p:nvSpPr>
            <p:cNvPr id="47" name="Google Shape;6967;p88">
              <a:extLst>
                <a:ext uri="{FF2B5EF4-FFF2-40B4-BE49-F238E27FC236}">
                  <a16:creationId xmlns:a16="http://schemas.microsoft.com/office/drawing/2014/main" id="{8F1500AF-527E-E1B4-6618-5BA4397AFE99}"/>
                </a:ext>
              </a:extLst>
            </p:cNvPr>
            <p:cNvSpPr/>
            <p:nvPr/>
          </p:nvSpPr>
          <p:spPr>
            <a:xfrm>
              <a:off x="11089541" y="3811676"/>
              <a:ext cx="16395" cy="26197"/>
            </a:xfrm>
            <a:custGeom>
              <a:avLst/>
              <a:gdLst>
                <a:gd name="f0" fmla="val w"/>
                <a:gd name="f1" fmla="val h"/>
                <a:gd name="f2" fmla="val 0"/>
                <a:gd name="f3" fmla="val 316"/>
                <a:gd name="f4" fmla="val 505"/>
                <a:gd name="f5" fmla="val 158"/>
                <a:gd name="f6" fmla="val 1"/>
                <a:gd name="f7" fmla="val 315"/>
                <a:gd name="f8" fmla="*/ f0 1 316"/>
                <a:gd name="f9" fmla="*/ f1 1 505"/>
                <a:gd name="f10" fmla="+- f4 0 f2"/>
                <a:gd name="f11" fmla="+- f3 0 f2"/>
                <a:gd name="f12" fmla="*/ f11 1 316"/>
                <a:gd name="f13" fmla="*/ f10 1 505"/>
                <a:gd name="f14" fmla="*/ f2 1 f12"/>
                <a:gd name="f15" fmla="*/ f3 1 f12"/>
                <a:gd name="f16" fmla="*/ f2 1 f13"/>
                <a:gd name="f17" fmla="*/ f4 1 f13"/>
                <a:gd name="f18" fmla="*/ f14 f8 1"/>
                <a:gd name="f19" fmla="*/ f15 f8 1"/>
                <a:gd name="f20" fmla="*/ f17 f9 1"/>
                <a:gd name="f21" fmla="*/ f16 f9 1"/>
              </a:gdLst>
              <a:ahLst/>
              <a:cxnLst>
                <a:cxn ang="3cd4">
                  <a:pos x="hc" y="t"/>
                </a:cxn>
                <a:cxn ang="0">
                  <a:pos x="r" y="vc"/>
                </a:cxn>
                <a:cxn ang="cd4">
                  <a:pos x="hc" y="b"/>
                </a:cxn>
                <a:cxn ang="cd2">
                  <a:pos x="l" y="vc"/>
                </a:cxn>
              </a:cxnLst>
              <a:rect l="f18" t="f21" r="f19" b="f20"/>
              <a:pathLst>
                <a:path w="316" h="505">
                  <a:moveTo>
                    <a:pt x="f5" y="f6"/>
                  </a:moveTo>
                  <a:lnTo>
                    <a:pt x="f2" y="f4"/>
                  </a:lnTo>
                  <a:lnTo>
                    <a:pt x="f7" y="f4"/>
                  </a:ln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8" name="Google Shape;6968;p88">
              <a:extLst>
                <a:ext uri="{FF2B5EF4-FFF2-40B4-BE49-F238E27FC236}">
                  <a16:creationId xmlns:a16="http://schemas.microsoft.com/office/drawing/2014/main" id="{0063B4B6-E369-55AB-1D75-EFDDE07EAB8C}"/>
                </a:ext>
              </a:extLst>
            </p:cNvPr>
            <p:cNvSpPr/>
            <p:nvPr/>
          </p:nvSpPr>
          <p:spPr>
            <a:xfrm>
              <a:off x="10919517" y="3658048"/>
              <a:ext cx="356396" cy="358947"/>
            </a:xfrm>
            <a:custGeom>
              <a:avLst/>
              <a:gdLst>
                <a:gd name="f0" fmla="val w"/>
                <a:gd name="f1" fmla="val h"/>
                <a:gd name="f2" fmla="val 0"/>
                <a:gd name="f3" fmla="val 6869"/>
                <a:gd name="f4" fmla="val 6918"/>
                <a:gd name="f5" fmla="val 3427"/>
                <a:gd name="f6" fmla="val 1449"/>
                <a:gd name="f7" fmla="val 3569"/>
                <a:gd name="f8" fmla="val 3718"/>
                <a:gd name="f9" fmla="val 1512"/>
                <a:gd name="f10" fmla="val 3781"/>
                <a:gd name="f11" fmla="val 1638"/>
                <a:gd name="f12" fmla="val 4317"/>
                <a:gd name="f13" fmla="val 3466"/>
                <a:gd name="f14" fmla="val 4474"/>
                <a:gd name="f15" fmla="val 4695"/>
                <a:gd name="f16" fmla="val 4852"/>
                <a:gd name="f17" fmla="val 3623"/>
                <a:gd name="f18" fmla="val 3812"/>
                <a:gd name="f19" fmla="val 3970"/>
                <a:gd name="f20" fmla="val 4726"/>
                <a:gd name="f21" fmla="val 4127"/>
                <a:gd name="f22" fmla="val 4537"/>
                <a:gd name="f23" fmla="val 4789"/>
                <a:gd name="f24" fmla="val 5072"/>
                <a:gd name="f25" fmla="val 5262"/>
                <a:gd name="f26" fmla="val 4758"/>
                <a:gd name="f27" fmla="val 5419"/>
                <a:gd name="f28" fmla="val 4569"/>
                <a:gd name="f29" fmla="val 5514"/>
                <a:gd name="f30" fmla="val 4545"/>
                <a:gd name="f31" fmla="val 5518"/>
                <a:gd name="f32" fmla="val 4521"/>
                <a:gd name="f33" fmla="val 5520"/>
                <a:gd name="f34" fmla="val 4498"/>
                <a:gd name="f35" fmla="val 4341"/>
                <a:gd name="f36" fmla="val 4210"/>
                <a:gd name="f37" fmla="val 5427"/>
                <a:gd name="f38" fmla="val 4128"/>
                <a:gd name="f39" fmla="val 3057"/>
                <a:gd name="f40" fmla="val 2710"/>
                <a:gd name="f41" fmla="val 2683"/>
                <a:gd name="f42" fmla="val 2535"/>
                <a:gd name="f43" fmla="val 2351"/>
                <a:gd name="f44" fmla="val 2325"/>
                <a:gd name="f45" fmla="val 2297"/>
                <a:gd name="f46" fmla="val 2269"/>
                <a:gd name="f47" fmla="val 2080"/>
                <a:gd name="f48" fmla="val 5451"/>
                <a:gd name="f49" fmla="val 2017"/>
                <a:gd name="f50" fmla="val 2049"/>
                <a:gd name="f51" fmla="val 2332"/>
                <a:gd name="f52" fmla="val 2175"/>
                <a:gd name="f53" fmla="val 4096"/>
                <a:gd name="f54" fmla="val 2206"/>
                <a:gd name="f55" fmla="val 2395"/>
                <a:gd name="f56" fmla="val 2553"/>
                <a:gd name="f57" fmla="val 3120"/>
                <a:gd name="f58" fmla="val 3151"/>
                <a:gd name="f59" fmla="val 3285"/>
                <a:gd name="f60" fmla="val 3435"/>
                <a:gd name="f61" fmla="val 1544"/>
                <a:gd name="f62" fmla="val 1"/>
                <a:gd name="f63" fmla="val 3434"/>
                <a:gd name="f64" fmla="val 5356"/>
                <a:gd name="f65" fmla="val 6900"/>
                <a:gd name="f66" fmla="val 4065"/>
                <a:gd name="f67" fmla="val 4632"/>
                <a:gd name="f68" fmla="val 6742"/>
                <a:gd name="f69" fmla="val 5168"/>
                <a:gd name="f70" fmla="val 6427"/>
                <a:gd name="f71" fmla="val 6365"/>
                <a:gd name="f72" fmla="val 6407"/>
                <a:gd name="f73" fmla="val 6910"/>
                <a:gd name="f74" fmla="val 6449"/>
                <a:gd name="f75" fmla="val 6917"/>
                <a:gd name="f76" fmla="val 6491"/>
                <a:gd name="f77" fmla="val 6575"/>
                <a:gd name="f78" fmla="val 6659"/>
                <a:gd name="f79" fmla="val 6889"/>
                <a:gd name="f80" fmla="val 6743"/>
                <a:gd name="f81" fmla="val 6805"/>
                <a:gd name="f82" fmla="val 6806"/>
                <a:gd name="f83" fmla="val 6616"/>
                <a:gd name="f84" fmla="val 6459"/>
                <a:gd name="f85" fmla="val 5009"/>
                <a:gd name="f86" fmla="val 4001"/>
                <a:gd name="f87" fmla="val 3119"/>
                <a:gd name="f88" fmla="val 6774"/>
                <a:gd name="f89" fmla="val 2804"/>
                <a:gd name="f90" fmla="val 6711"/>
                <a:gd name="f91" fmla="val 2489"/>
                <a:gd name="f92" fmla="val 6617"/>
                <a:gd name="f93" fmla="val 2426"/>
                <a:gd name="f94" fmla="val 6428"/>
                <a:gd name="f95" fmla="val 2363"/>
                <a:gd name="f96" fmla="val 5389"/>
                <a:gd name="f97" fmla="val 2755"/>
                <a:gd name="f98" fmla="val 5256"/>
                <a:gd name="f99" fmla="val 2780"/>
                <a:gd name="f100" fmla="val 5125"/>
                <a:gd name="f101" fmla="val 4892"/>
                <a:gd name="f102" fmla="val 4667"/>
                <a:gd name="f103" fmla="val 2702"/>
                <a:gd name="f104" fmla="val 4506"/>
                <a:gd name="f105" fmla="val 2521"/>
                <a:gd name="f106" fmla="val 4222"/>
                <a:gd name="f107" fmla="val 1891"/>
                <a:gd name="f108" fmla="val 4159"/>
                <a:gd name="f109" fmla="val 1481"/>
                <a:gd name="f110" fmla="val 4443"/>
                <a:gd name="f111" fmla="val 221"/>
                <a:gd name="f112" fmla="val 189"/>
                <a:gd name="f113" fmla="val 4411"/>
                <a:gd name="f114" fmla="val 158"/>
                <a:gd name="f115" fmla="val 63"/>
                <a:gd name="f116" fmla="*/ f0 1 6869"/>
                <a:gd name="f117" fmla="*/ f1 1 6918"/>
                <a:gd name="f118" fmla="+- f4 0 f2"/>
                <a:gd name="f119" fmla="+- f3 0 f2"/>
                <a:gd name="f120" fmla="*/ f119 1 6869"/>
                <a:gd name="f121" fmla="*/ f118 1 6918"/>
                <a:gd name="f122" fmla="*/ f2 1 f120"/>
                <a:gd name="f123" fmla="*/ f3 1 f120"/>
                <a:gd name="f124" fmla="*/ f2 1 f121"/>
                <a:gd name="f125" fmla="*/ f4 1 f121"/>
                <a:gd name="f126" fmla="*/ f122 f116 1"/>
                <a:gd name="f127" fmla="*/ f123 f116 1"/>
                <a:gd name="f128" fmla="*/ f125 f117 1"/>
                <a:gd name="f129" fmla="*/ f124 f117 1"/>
              </a:gdLst>
              <a:ahLst/>
              <a:cxnLst>
                <a:cxn ang="3cd4">
                  <a:pos x="hc" y="t"/>
                </a:cxn>
                <a:cxn ang="0">
                  <a:pos x="r" y="vc"/>
                </a:cxn>
                <a:cxn ang="cd4">
                  <a:pos x="hc" y="b"/>
                </a:cxn>
                <a:cxn ang="cd2">
                  <a:pos x="l" y="vc"/>
                </a:cxn>
              </a:cxnLst>
              <a:rect l="f126" t="f129" r="f127" b="f128"/>
              <a:pathLst>
                <a:path w="6869" h="6918">
                  <a:moveTo>
                    <a:pt x="f5" y="f6"/>
                  </a:moveTo>
                  <a:cubicBezTo>
                    <a:pt x="f7" y="f6"/>
                    <a:pt x="f8" y="f9"/>
                    <a:pt x="f10" y="f11"/>
                  </a:cubicBezTo>
                  <a:lnTo>
                    <a:pt x="f12" y="f13"/>
                  </a:lnTo>
                  <a:lnTo>
                    <a:pt x="f14" y="f13"/>
                  </a:lnTo>
                  <a:cubicBezTo>
                    <a:pt x="f15" y="f13"/>
                    <a:pt x="f16" y="f17"/>
                    <a:pt x="f16" y="f18"/>
                  </a:cubicBezTo>
                  <a:cubicBezTo>
                    <a:pt x="f16" y="f19"/>
                    <a:pt x="f20" y="f21"/>
                    <a:pt x="f22" y="f21"/>
                  </a:cubicBezTo>
                  <a:lnTo>
                    <a:pt x="f23" y="f24"/>
                  </a:lnTo>
                  <a:cubicBezTo>
                    <a:pt x="f16" y="f25"/>
                    <a:pt x="f26" y="f27"/>
                    <a:pt x="f28" y="f29"/>
                  </a:cubicBezTo>
                  <a:cubicBezTo>
                    <a:pt x="f30" y="f31"/>
                    <a:pt x="f32" y="f33"/>
                    <a:pt x="f34" y="f33"/>
                  </a:cubicBezTo>
                  <a:cubicBezTo>
                    <a:pt x="f35" y="f33"/>
                    <a:pt x="f36" y="f37"/>
                    <a:pt x="f38" y="f25"/>
                  </a:cubicBezTo>
                  <a:lnTo>
                    <a:pt x="f10" y="f21"/>
                  </a:lnTo>
                  <a:lnTo>
                    <a:pt x="f39" y="f21"/>
                  </a:lnTo>
                  <a:lnTo>
                    <a:pt x="f40" y="f25"/>
                  </a:lnTo>
                  <a:cubicBezTo>
                    <a:pt x="f41" y="f37"/>
                    <a:pt x="f42" y="f33"/>
                    <a:pt x="f43" y="f33"/>
                  </a:cubicBezTo>
                  <a:cubicBezTo>
                    <a:pt x="f44" y="f33"/>
                    <a:pt x="f45" y="f31"/>
                    <a:pt x="f46" y="f29"/>
                  </a:cubicBezTo>
                  <a:cubicBezTo>
                    <a:pt x="f47" y="f48"/>
                    <a:pt x="f49" y="f25"/>
                    <a:pt x="f50" y="f24"/>
                  </a:cubicBezTo>
                  <a:lnTo>
                    <a:pt x="f51" y="f21"/>
                  </a:lnTo>
                  <a:cubicBezTo>
                    <a:pt x="f52" y="f53"/>
                    <a:pt x="f49" y="f19"/>
                    <a:pt x="f49" y="f18"/>
                  </a:cubicBezTo>
                  <a:cubicBezTo>
                    <a:pt x="f50" y="f17"/>
                    <a:pt x="f54" y="f13"/>
                    <a:pt x="f55" y="f13"/>
                  </a:cubicBezTo>
                  <a:lnTo>
                    <a:pt x="f56" y="f13"/>
                  </a:lnTo>
                  <a:lnTo>
                    <a:pt x="f57" y="f11"/>
                  </a:lnTo>
                  <a:cubicBezTo>
                    <a:pt x="f58" y="f9"/>
                    <a:pt x="f59" y="f6"/>
                    <a:pt x="f5" y="f6"/>
                  </a:cubicBezTo>
                  <a:close/>
                  <a:moveTo>
                    <a:pt x="f60" y="f2"/>
                  </a:moveTo>
                  <a:cubicBezTo>
                    <a:pt x="f61" y="f2"/>
                    <a:pt x="f62" y="f61"/>
                    <a:pt x="f62" y="f63"/>
                  </a:cubicBezTo>
                  <a:cubicBezTo>
                    <a:pt x="f62" y="f64"/>
                    <a:pt x="f61" y="f65"/>
                    <a:pt x="f60" y="f65"/>
                  </a:cubicBezTo>
                  <a:cubicBezTo>
                    <a:pt x="f66" y="f65"/>
                    <a:pt x="f67" y="f68"/>
                    <a:pt x="f69" y="f70"/>
                  </a:cubicBezTo>
                  <a:lnTo>
                    <a:pt x="f71" y="f65"/>
                  </a:lnTo>
                  <a:cubicBezTo>
                    <a:pt x="f72" y="f73"/>
                    <a:pt x="f74" y="f75"/>
                    <a:pt x="f76" y="f75"/>
                  </a:cubicBezTo>
                  <a:cubicBezTo>
                    <a:pt x="f77" y="f75"/>
                    <a:pt x="f78" y="f79"/>
                    <a:pt x="f80" y="f81"/>
                  </a:cubicBezTo>
                  <a:cubicBezTo>
                    <a:pt x="f82" y="f68"/>
                    <a:pt x="f3" y="f83"/>
                    <a:pt x="f3" y="f84"/>
                  </a:cubicBezTo>
                  <a:lnTo>
                    <a:pt x="f76" y="f85"/>
                  </a:lnTo>
                  <a:cubicBezTo>
                    <a:pt x="f80" y="f22"/>
                    <a:pt x="f3" y="f86"/>
                    <a:pt x="f3" y="f13"/>
                  </a:cubicBezTo>
                  <a:cubicBezTo>
                    <a:pt x="f3" y="f87"/>
                    <a:pt x="f88" y="f89"/>
                    <a:pt x="f90" y="f91"/>
                  </a:cubicBezTo>
                  <a:cubicBezTo>
                    <a:pt x="f92" y="f93"/>
                    <a:pt x="f76" y="f55"/>
                    <a:pt x="f94" y="f95"/>
                  </a:cubicBezTo>
                  <a:lnTo>
                    <a:pt x="f29" y="f40"/>
                  </a:lnTo>
                  <a:cubicBezTo>
                    <a:pt x="f96" y="f97"/>
                    <a:pt x="f98" y="f99"/>
                    <a:pt x="f100" y="f99"/>
                  </a:cubicBezTo>
                  <a:cubicBezTo>
                    <a:pt x="f101" y="f99"/>
                    <a:pt x="f102" y="f103"/>
                    <a:pt x="f104" y="f105"/>
                  </a:cubicBezTo>
                  <a:cubicBezTo>
                    <a:pt x="f106" y="f46"/>
                    <a:pt x="f53" y="f107"/>
                    <a:pt x="f108" y="f109"/>
                  </a:cubicBezTo>
                  <a:lnTo>
                    <a:pt x="f110" y="f111"/>
                  </a:lnTo>
                  <a:cubicBezTo>
                    <a:pt x="f110" y="f112"/>
                    <a:pt x="f110" y="f112"/>
                    <a:pt x="f113" y="f114"/>
                  </a:cubicBezTo>
                  <a:cubicBezTo>
                    <a:pt x="f53" y="f115"/>
                    <a:pt x="f10" y="f2"/>
                    <a:pt x="f60"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49" name="Google Shape;6969;p88">
              <a:extLst>
                <a:ext uri="{FF2B5EF4-FFF2-40B4-BE49-F238E27FC236}">
                  <a16:creationId xmlns:a16="http://schemas.microsoft.com/office/drawing/2014/main" id="{B734FB4B-8FA7-484C-3F07-CF09392C22EA}"/>
                </a:ext>
              </a:extLst>
            </p:cNvPr>
            <p:cNvSpPr/>
            <p:nvPr/>
          </p:nvSpPr>
          <p:spPr>
            <a:xfrm>
              <a:off x="11329827" y="3553394"/>
              <a:ext cx="32735" cy="54013"/>
            </a:xfrm>
            <a:custGeom>
              <a:avLst/>
              <a:gdLst>
                <a:gd name="f0" fmla="val w"/>
                <a:gd name="f1" fmla="val h"/>
                <a:gd name="f2" fmla="val 0"/>
                <a:gd name="f3" fmla="val 631"/>
                <a:gd name="f4" fmla="val 1041"/>
                <a:gd name="f5" fmla="val 1"/>
                <a:gd name="f6" fmla="val 32"/>
                <a:gd name="f7" fmla="val 410"/>
                <a:gd name="f8" fmla="val 126"/>
                <a:gd name="f9" fmla="val 694"/>
                <a:gd name="f10" fmla="val 315"/>
                <a:gd name="f11" fmla="val 473"/>
                <a:gd name="f12" fmla="val 599"/>
                <a:gd name="f13" fmla="val 347"/>
                <a:gd name="f14" fmla="*/ f0 1 631"/>
                <a:gd name="f15" fmla="*/ f1 1 1041"/>
                <a:gd name="f16" fmla="+- f4 0 f2"/>
                <a:gd name="f17" fmla="+- f3 0 f2"/>
                <a:gd name="f18" fmla="*/ f17 1 631"/>
                <a:gd name="f19" fmla="*/ f16 1 1041"/>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631" h="1041">
                  <a:moveTo>
                    <a:pt x="f2" y="f5"/>
                  </a:moveTo>
                  <a:cubicBezTo>
                    <a:pt x="f6" y="f7"/>
                    <a:pt x="f8" y="f9"/>
                    <a:pt x="f10" y="f4"/>
                  </a:cubicBezTo>
                  <a:cubicBezTo>
                    <a:pt x="f11" y="f9"/>
                    <a:pt x="f12" y="f13"/>
                    <a:pt x="f3"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0" name="Google Shape;6970;p88">
              <a:extLst>
                <a:ext uri="{FF2B5EF4-FFF2-40B4-BE49-F238E27FC236}">
                  <a16:creationId xmlns:a16="http://schemas.microsoft.com/office/drawing/2014/main" id="{D07612A3-DCE8-AC78-1F43-3EF250701410}"/>
                </a:ext>
              </a:extLst>
            </p:cNvPr>
            <p:cNvSpPr/>
            <p:nvPr/>
          </p:nvSpPr>
          <p:spPr>
            <a:xfrm>
              <a:off x="11166332" y="3411169"/>
              <a:ext cx="358060" cy="357804"/>
            </a:xfrm>
            <a:custGeom>
              <a:avLst/>
              <a:gdLst>
                <a:gd name="f0" fmla="val w"/>
                <a:gd name="f1" fmla="val h"/>
                <a:gd name="f2" fmla="val 0"/>
                <a:gd name="f3" fmla="val 6901"/>
                <a:gd name="f4" fmla="val 6896"/>
                <a:gd name="f5" fmla="val 3435"/>
                <a:gd name="f6" fmla="val 1356"/>
                <a:gd name="f7" fmla="val 3624"/>
                <a:gd name="f8" fmla="val 3782"/>
                <a:gd name="f9" fmla="val 1513"/>
                <a:gd name="f10" fmla="val 1734"/>
                <a:gd name="f11" fmla="val 2080"/>
                <a:gd name="f12" fmla="val 4821"/>
                <a:gd name="f13" fmla="val 5010"/>
                <a:gd name="f14" fmla="val 5168"/>
                <a:gd name="f15" fmla="val 2238"/>
                <a:gd name="f16" fmla="val 2427"/>
                <a:gd name="f17" fmla="val 2616"/>
                <a:gd name="f18" fmla="val 2742"/>
                <a:gd name="f19" fmla="val 4412"/>
                <a:gd name="f20" fmla="val 4380"/>
                <a:gd name="f21" fmla="val 3341"/>
                <a:gd name="f22" fmla="val 4191"/>
                <a:gd name="f23" fmla="val 3876"/>
                <a:gd name="f24" fmla="val 3908"/>
                <a:gd name="f25" fmla="val 4443"/>
                <a:gd name="f26" fmla="val 4475"/>
                <a:gd name="f27" fmla="val 3939"/>
                <a:gd name="f28" fmla="val 4506"/>
                <a:gd name="f29" fmla="val 4349"/>
                <a:gd name="f30" fmla="val 4916"/>
                <a:gd name="f31" fmla="val 5042"/>
                <a:gd name="f32" fmla="val 5262"/>
                <a:gd name="f33" fmla="val 5388"/>
                <a:gd name="f34" fmla="val 4286"/>
                <a:gd name="f35" fmla="val 5451"/>
                <a:gd name="f36" fmla="val 5483"/>
                <a:gd name="f37" fmla="val 4101"/>
                <a:gd name="f38" fmla="val 4010"/>
                <a:gd name="f39" fmla="val 3923"/>
                <a:gd name="f40" fmla="val 3466"/>
                <a:gd name="f41" fmla="val 4979"/>
                <a:gd name="f42" fmla="val 4947"/>
                <a:gd name="f43" fmla="val 3403"/>
                <a:gd name="f44" fmla="val 2994"/>
                <a:gd name="f45" fmla="val 2931"/>
                <a:gd name="f46" fmla="val 2844"/>
                <a:gd name="f47" fmla="val 2758"/>
                <a:gd name="f48" fmla="val 2671"/>
                <a:gd name="f49" fmla="val 2584"/>
                <a:gd name="f50" fmla="val 2521"/>
                <a:gd name="f51" fmla="val 2395"/>
                <a:gd name="f52" fmla="val 2962"/>
                <a:gd name="f53" fmla="val 2679"/>
                <a:gd name="f54" fmla="val 2490"/>
                <a:gd name="f55" fmla="val 2458"/>
                <a:gd name="f56" fmla="val 2049"/>
                <a:gd name="f57" fmla="val 1860"/>
                <a:gd name="f58" fmla="val 1702"/>
                <a:gd name="f59" fmla="val 2206"/>
                <a:gd name="f60" fmla="val 3088"/>
                <a:gd name="f61" fmla="val 3246"/>
                <a:gd name="f62" fmla="val 1"/>
                <a:gd name="f63" fmla="val 1576"/>
                <a:gd name="f64" fmla="val 32"/>
                <a:gd name="f65" fmla="val 3467"/>
                <a:gd name="f66" fmla="val 3971"/>
                <a:gd name="f67" fmla="val 158"/>
                <a:gd name="f68" fmla="val 411"/>
                <a:gd name="f69" fmla="val 6459"/>
                <a:gd name="f70" fmla="val 6554"/>
                <a:gd name="f71" fmla="val 6680"/>
                <a:gd name="f72" fmla="val 6806"/>
                <a:gd name="f73" fmla="val 225"/>
                <a:gd name="f74" fmla="val 6851"/>
                <a:gd name="f75" fmla="val 324"/>
                <a:gd name="f76" fmla="val 6895"/>
                <a:gd name="f77" fmla="val 420"/>
                <a:gd name="f78" fmla="val 460"/>
                <a:gd name="f79" fmla="val 500"/>
                <a:gd name="f80" fmla="val 6887"/>
                <a:gd name="f81" fmla="val 537"/>
                <a:gd name="f82" fmla="val 6869"/>
                <a:gd name="f83" fmla="val 6396"/>
                <a:gd name="f84" fmla="val 2269"/>
                <a:gd name="f85" fmla="val 6712"/>
                <a:gd name="f86" fmla="val 2899"/>
                <a:gd name="f87" fmla="val 5357"/>
                <a:gd name="f88" fmla="val 5325"/>
                <a:gd name="f89" fmla="*/ f0 1 6901"/>
                <a:gd name="f90" fmla="*/ f1 1 6896"/>
                <a:gd name="f91" fmla="+- f4 0 f2"/>
                <a:gd name="f92" fmla="+- f3 0 f2"/>
                <a:gd name="f93" fmla="*/ f92 1 6901"/>
                <a:gd name="f94" fmla="*/ f91 1 6896"/>
                <a:gd name="f95" fmla="*/ f2 1 f93"/>
                <a:gd name="f96" fmla="*/ f3 1 f93"/>
                <a:gd name="f97" fmla="*/ f2 1 f94"/>
                <a:gd name="f98" fmla="*/ f4 1 f94"/>
                <a:gd name="f99" fmla="*/ f95 f89 1"/>
                <a:gd name="f100" fmla="*/ f96 f89 1"/>
                <a:gd name="f101" fmla="*/ f98 f90 1"/>
                <a:gd name="f102" fmla="*/ f97 f90 1"/>
              </a:gdLst>
              <a:ahLst/>
              <a:cxnLst>
                <a:cxn ang="3cd4">
                  <a:pos x="hc" y="t"/>
                </a:cxn>
                <a:cxn ang="0">
                  <a:pos x="r" y="vc"/>
                </a:cxn>
                <a:cxn ang="cd4">
                  <a:pos x="hc" y="b"/>
                </a:cxn>
                <a:cxn ang="cd2">
                  <a:pos x="l" y="vc"/>
                </a:cxn>
              </a:cxnLst>
              <a:rect l="f99" t="f102" r="f100" b="f101"/>
              <a:pathLst>
                <a:path w="6901" h="6896">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cubicBezTo>
                    <a:pt x="f20" y="f21"/>
                    <a:pt x="f22" y="f23"/>
                    <a:pt x="f23" y="f19"/>
                  </a:cubicBezTo>
                  <a:cubicBezTo>
                    <a:pt x="f24" y="f25"/>
                    <a:pt x="f24" y="f26"/>
                    <a:pt x="f27" y="f28"/>
                  </a:cubicBezTo>
                  <a:lnTo>
                    <a:pt x="f29" y="f30"/>
                  </a:lnTo>
                  <a:cubicBezTo>
                    <a:pt x="f25" y="f31"/>
                    <a:pt x="f25" y="f32"/>
                    <a:pt x="f29" y="f33"/>
                  </a:cubicBezTo>
                  <a:cubicBezTo>
                    <a:pt x="f34" y="f35"/>
                    <a:pt x="f22" y="f36"/>
                    <a:pt x="f37" y="f36"/>
                  </a:cubicBezTo>
                  <a:cubicBezTo>
                    <a:pt x="f38" y="f36"/>
                    <a:pt x="f39" y="f35"/>
                    <a:pt x="f23" y="f33"/>
                  </a:cubicBezTo>
                  <a:lnTo>
                    <a:pt x="f40" y="f41"/>
                  </a:lnTo>
                  <a:lnTo>
                    <a:pt x="f5" y="f42"/>
                  </a:lnTo>
                  <a:lnTo>
                    <a:pt x="f43" y="f41"/>
                  </a:lnTo>
                  <a:lnTo>
                    <a:pt x="f44" y="f33"/>
                  </a:lnTo>
                  <a:cubicBezTo>
                    <a:pt x="f45" y="f35"/>
                    <a:pt x="f46" y="f36"/>
                    <a:pt x="f47" y="f36"/>
                  </a:cubicBezTo>
                  <a:cubicBezTo>
                    <a:pt x="f48" y="f36"/>
                    <a:pt x="f49" y="f35"/>
                    <a:pt x="f50" y="f33"/>
                  </a:cubicBezTo>
                  <a:cubicBezTo>
                    <a:pt x="f51" y="f32"/>
                    <a:pt x="f51" y="f31"/>
                    <a:pt x="f50" y="f30"/>
                  </a:cubicBezTo>
                  <a:lnTo>
                    <a:pt x="f45" y="f28"/>
                  </a:lnTo>
                  <a:cubicBezTo>
                    <a:pt x="f52" y="f26"/>
                    <a:pt x="f52" y="f25"/>
                    <a:pt x="f44" y="f19"/>
                  </a:cubicBezTo>
                  <a:cubicBezTo>
                    <a:pt x="f53" y="f27"/>
                    <a:pt x="f54" y="f21"/>
                    <a:pt x="f55" y="f18"/>
                  </a:cubicBezTo>
                  <a:lnTo>
                    <a:pt x="f56" y="f18"/>
                  </a:lnTo>
                  <a:cubicBezTo>
                    <a:pt x="f57" y="f18"/>
                    <a:pt x="f58" y="f49"/>
                    <a:pt x="f58" y="f51"/>
                  </a:cubicBezTo>
                  <a:cubicBezTo>
                    <a:pt x="f58" y="f59"/>
                    <a:pt x="f57" y="f56"/>
                    <a:pt x="f56" y="f56"/>
                  </a:cubicBezTo>
                  <a:lnTo>
                    <a:pt x="f60" y="f56"/>
                  </a:lnTo>
                  <a:lnTo>
                    <a:pt x="f60" y="f10"/>
                  </a:lnTo>
                  <a:cubicBezTo>
                    <a:pt x="f60" y="f9"/>
                    <a:pt x="f61" y="f6"/>
                    <a:pt x="f5" y="f6"/>
                  </a:cubicBezTo>
                  <a:close/>
                  <a:moveTo>
                    <a:pt x="f40" y="f62"/>
                  </a:moveTo>
                  <a:cubicBezTo>
                    <a:pt x="f63" y="f62"/>
                    <a:pt x="f64" y="f63"/>
                    <a:pt x="f64" y="f65"/>
                  </a:cubicBezTo>
                  <a:cubicBezTo>
                    <a:pt x="f64" y="f66"/>
                    <a:pt x="f67" y="f28"/>
                    <a:pt x="f68" y="f41"/>
                  </a:cubicBezTo>
                  <a:lnTo>
                    <a:pt x="f64" y="f69"/>
                  </a:lnTo>
                  <a:cubicBezTo>
                    <a:pt x="f62" y="f70"/>
                    <a:pt x="f64" y="f71"/>
                    <a:pt x="f67" y="f72"/>
                  </a:cubicBezTo>
                  <a:cubicBezTo>
                    <a:pt x="f73" y="f74"/>
                    <a:pt x="f75" y="f76"/>
                    <a:pt x="f77" y="f76"/>
                  </a:cubicBezTo>
                  <a:cubicBezTo>
                    <a:pt x="f78" y="f76"/>
                    <a:pt x="f79" y="f80"/>
                    <a:pt x="f81" y="f82"/>
                  </a:cubicBezTo>
                  <a:lnTo>
                    <a:pt x="f10" y="f83"/>
                  </a:lnTo>
                  <a:cubicBezTo>
                    <a:pt x="f84" y="f85"/>
                    <a:pt x="f86" y="f82"/>
                    <a:pt x="f40" y="f82"/>
                  </a:cubicBezTo>
                  <a:cubicBezTo>
                    <a:pt x="f87" y="f82"/>
                    <a:pt x="f3" y="f87"/>
                    <a:pt x="f3" y="f5"/>
                  </a:cubicBezTo>
                  <a:cubicBezTo>
                    <a:pt x="f3" y="f63"/>
                    <a:pt x="f88" y="f62"/>
                    <a:pt x="f40" y="f6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51" name="Google Shape;6760;p88">
            <a:extLst>
              <a:ext uri="{FF2B5EF4-FFF2-40B4-BE49-F238E27FC236}">
                <a16:creationId xmlns:a16="http://schemas.microsoft.com/office/drawing/2014/main" id="{D3B697B8-7171-690F-13C8-87D79460F356}"/>
              </a:ext>
            </a:extLst>
          </p:cNvPr>
          <p:cNvGrpSpPr/>
          <p:nvPr/>
        </p:nvGrpSpPr>
        <p:grpSpPr>
          <a:xfrm>
            <a:off x="4202884" y="1247013"/>
            <a:ext cx="499957" cy="600559"/>
            <a:chOff x="4202884" y="1247013"/>
            <a:chExt cx="499957" cy="600559"/>
          </a:xfrm>
        </p:grpSpPr>
        <p:sp>
          <p:nvSpPr>
            <p:cNvPr id="52" name="Google Shape;6761;p88">
              <a:extLst>
                <a:ext uri="{FF2B5EF4-FFF2-40B4-BE49-F238E27FC236}">
                  <a16:creationId xmlns:a16="http://schemas.microsoft.com/office/drawing/2014/main" id="{E4501523-AA66-545A-446D-D82C62A5C939}"/>
                </a:ext>
              </a:extLst>
            </p:cNvPr>
            <p:cNvSpPr/>
            <p:nvPr/>
          </p:nvSpPr>
          <p:spPr>
            <a:xfrm>
              <a:off x="4202884" y="1247013"/>
              <a:ext cx="105558" cy="417167"/>
            </a:xfrm>
            <a:custGeom>
              <a:avLst/>
              <a:gdLst>
                <a:gd name="f0" fmla="val w"/>
                <a:gd name="f1" fmla="val h"/>
                <a:gd name="f2" fmla="val 0"/>
                <a:gd name="f3" fmla="val 2049"/>
                <a:gd name="f4" fmla="val 8098"/>
                <a:gd name="f5" fmla="val 1702"/>
                <a:gd name="f6" fmla="val 757"/>
                <a:gd name="f7" fmla="val 1"/>
                <a:gd name="f8" fmla="val 788"/>
                <a:gd name="f9" fmla="val 1733"/>
                <a:gd name="f10" fmla="val 8097"/>
                <a:gd name="f11" fmla="val 348"/>
                <a:gd name="f12" fmla="val 7782"/>
                <a:gd name="f13" fmla="val 820"/>
                <a:gd name="f14" fmla="val 7562"/>
                <a:gd name="f15" fmla="val 1387"/>
                <a:gd name="f16" fmla="*/ f0 1 2049"/>
                <a:gd name="f17" fmla="*/ f1 1 8098"/>
                <a:gd name="f18" fmla="+- f4 0 f2"/>
                <a:gd name="f19" fmla="+- f3 0 f2"/>
                <a:gd name="f20" fmla="*/ f19 1 2049"/>
                <a:gd name="f21" fmla="*/ f18 1 8098"/>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2049" h="8098">
                  <a:moveTo>
                    <a:pt x="f5" y="f2"/>
                  </a:moveTo>
                  <a:cubicBezTo>
                    <a:pt x="f6" y="f2"/>
                    <a:pt x="f7" y="f8"/>
                    <a:pt x="f7" y="f9"/>
                  </a:cubicBezTo>
                  <a:lnTo>
                    <a:pt x="f7" y="f10"/>
                  </a:lnTo>
                  <a:cubicBezTo>
                    <a:pt x="f11" y="f12"/>
                    <a:pt x="f13" y="f14"/>
                    <a:pt x="f15" y="f14"/>
                  </a:cubicBezTo>
                  <a:lnTo>
                    <a:pt x="f3" y="f14"/>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3" name="Google Shape;6762;p88">
              <a:extLst>
                <a:ext uri="{FF2B5EF4-FFF2-40B4-BE49-F238E27FC236}">
                  <a16:creationId xmlns:a16="http://schemas.microsoft.com/office/drawing/2014/main" id="{43FE610D-5465-A503-33DF-698E731196E8}"/>
                </a:ext>
              </a:extLst>
            </p:cNvPr>
            <p:cNvSpPr/>
            <p:nvPr/>
          </p:nvSpPr>
          <p:spPr>
            <a:xfrm>
              <a:off x="4202884" y="1670617"/>
              <a:ext cx="499957" cy="141256"/>
            </a:xfrm>
            <a:custGeom>
              <a:avLst/>
              <a:gdLst>
                <a:gd name="f0" fmla="val w"/>
                <a:gd name="f1" fmla="val h"/>
                <a:gd name="f2" fmla="val 0"/>
                <a:gd name="f3" fmla="val 9705"/>
                <a:gd name="f4" fmla="val 2742"/>
                <a:gd name="f5" fmla="val 1387"/>
                <a:gd name="f6" fmla="val 631"/>
                <a:gd name="f7" fmla="val 1"/>
                <a:gd name="f8" fmla="val 630"/>
                <a:gd name="f9" fmla="val 1386"/>
                <a:gd name="f10" fmla="val 2111"/>
                <a:gd name="f11" fmla="val 600"/>
                <a:gd name="f12" fmla="val 2741"/>
                <a:gd name="f13" fmla="val 1356"/>
                <a:gd name="f14" fmla="val 4758"/>
                <a:gd name="f15" fmla="val 1733"/>
                <a:gd name="f16" fmla="val 1702"/>
                <a:gd name="f17" fmla="val 1513"/>
                <a:gd name="f18" fmla="val 1575"/>
                <a:gd name="f19" fmla="val 1355"/>
                <a:gd name="f20" fmla="val 1166"/>
                <a:gd name="f21" fmla="val 1008"/>
                <a:gd name="f22" fmla="val 9232"/>
                <a:gd name="f23" fmla="val 9263"/>
                <a:gd name="f24" fmla="val 851"/>
                <a:gd name="f25" fmla="val 9326"/>
                <a:gd name="f26" fmla="val 662"/>
                <a:gd name="f27" fmla="val 9452"/>
                <a:gd name="f28" fmla="val 536"/>
                <a:gd name="f29" fmla="val 9704"/>
                <a:gd name="f30" fmla="val 221"/>
                <a:gd name="f31" fmla="val 9484"/>
                <a:gd name="f32" fmla="*/ f0 1 9705"/>
                <a:gd name="f33" fmla="*/ f1 1 2742"/>
                <a:gd name="f34" fmla="+- f4 0 f2"/>
                <a:gd name="f35" fmla="+- f3 0 f2"/>
                <a:gd name="f36" fmla="*/ f35 1 9705"/>
                <a:gd name="f37" fmla="*/ f34 1 2742"/>
                <a:gd name="f38" fmla="*/ f2 1 f36"/>
                <a:gd name="f39" fmla="*/ f3 1 f36"/>
                <a:gd name="f40" fmla="*/ f2 1 f37"/>
                <a:gd name="f41" fmla="*/ f4 1 f37"/>
                <a:gd name="f42" fmla="*/ f38 f32 1"/>
                <a:gd name="f43" fmla="*/ f39 f32 1"/>
                <a:gd name="f44" fmla="*/ f41 f33 1"/>
                <a:gd name="f45" fmla="*/ f40 f33 1"/>
              </a:gdLst>
              <a:ahLst/>
              <a:cxnLst>
                <a:cxn ang="3cd4">
                  <a:pos x="hc" y="t"/>
                </a:cxn>
                <a:cxn ang="0">
                  <a:pos x="r" y="vc"/>
                </a:cxn>
                <a:cxn ang="cd4">
                  <a:pos x="hc" y="b"/>
                </a:cxn>
                <a:cxn ang="cd2">
                  <a:pos x="l" y="vc"/>
                </a:cxn>
              </a:cxnLst>
              <a:rect l="f42" t="f45" r="f43" b="f44"/>
              <a:pathLst>
                <a:path w="9705" h="2742">
                  <a:moveTo>
                    <a:pt x="f5" y="f2"/>
                  </a:moveTo>
                  <a:cubicBezTo>
                    <a:pt x="f6" y="f2"/>
                    <a:pt x="f7" y="f8"/>
                    <a:pt x="f7" y="f9"/>
                  </a:cubicBezTo>
                  <a:cubicBezTo>
                    <a:pt x="f7" y="f10"/>
                    <a:pt x="f11" y="f12"/>
                    <a:pt x="f13" y="f12"/>
                  </a:cubicBezTo>
                  <a:lnTo>
                    <a:pt x="f14" y="f12"/>
                  </a:lnTo>
                  <a:lnTo>
                    <a:pt x="f14" y="f15"/>
                  </a:lnTo>
                  <a:lnTo>
                    <a:pt x="f16" y="f15"/>
                  </a:lnTo>
                  <a:cubicBezTo>
                    <a:pt x="f17" y="f15"/>
                    <a:pt x="f13" y="f18"/>
                    <a:pt x="f13" y="f19"/>
                  </a:cubicBezTo>
                  <a:cubicBezTo>
                    <a:pt x="f13" y="f20"/>
                    <a:pt x="f17" y="f21"/>
                    <a:pt x="f16" y="f21"/>
                  </a:cubicBezTo>
                  <a:lnTo>
                    <a:pt x="f22" y="f21"/>
                  </a:lnTo>
                  <a:cubicBezTo>
                    <a:pt x="f23" y="f24"/>
                    <a:pt x="f25" y="f26"/>
                    <a:pt x="f27" y="f28"/>
                  </a:cubicBezTo>
                  <a:cubicBezTo>
                    <a:pt x="f29" y="f30"/>
                    <a:pt x="f31" y="f2"/>
                    <a:pt x="f2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4" name="Google Shape;6763;p88">
              <a:extLst>
                <a:ext uri="{FF2B5EF4-FFF2-40B4-BE49-F238E27FC236}">
                  <a16:creationId xmlns:a16="http://schemas.microsoft.com/office/drawing/2014/main" id="{77E6BAC8-EB18-7F22-497A-7F369A5A5459}"/>
                </a:ext>
              </a:extLst>
            </p:cNvPr>
            <p:cNvSpPr/>
            <p:nvPr/>
          </p:nvSpPr>
          <p:spPr>
            <a:xfrm>
              <a:off x="4589190" y="1759845"/>
              <a:ext cx="113641" cy="52029"/>
            </a:xfrm>
            <a:custGeom>
              <a:avLst/>
              <a:gdLst>
                <a:gd name="f0" fmla="val w"/>
                <a:gd name="f1" fmla="val h"/>
                <a:gd name="f2" fmla="val 0"/>
                <a:gd name="f3" fmla="val 2206"/>
                <a:gd name="f4" fmla="val 1010"/>
                <a:gd name="f5" fmla="val 1"/>
                <a:gd name="f6" fmla="val 1009"/>
                <a:gd name="f7" fmla="val 1670"/>
                <a:gd name="f8" fmla="val 1953"/>
                <a:gd name="f9" fmla="val 2205"/>
                <a:gd name="f10" fmla="val 788"/>
                <a:gd name="f11" fmla="val 505"/>
                <a:gd name="f12" fmla="val 1827"/>
                <a:gd name="f13" fmla="val 347"/>
                <a:gd name="f14" fmla="val 1764"/>
                <a:gd name="f15" fmla="val 190"/>
                <a:gd name="f16" fmla="*/ f0 1 2206"/>
                <a:gd name="f17" fmla="*/ f1 1 1010"/>
                <a:gd name="f18" fmla="+- f4 0 f2"/>
                <a:gd name="f19" fmla="+- f3 0 f2"/>
                <a:gd name="f20" fmla="*/ f19 1 2206"/>
                <a:gd name="f21" fmla="*/ f18 1 1010"/>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2206" h="1010">
                  <a:moveTo>
                    <a:pt x="f2" y="f5"/>
                  </a:moveTo>
                  <a:lnTo>
                    <a:pt x="f2" y="f6"/>
                  </a:lnTo>
                  <a:lnTo>
                    <a:pt x="f7" y="f6"/>
                  </a:lnTo>
                  <a:cubicBezTo>
                    <a:pt x="f8" y="f6"/>
                    <a:pt x="f9" y="f10"/>
                    <a:pt x="f8" y="f11"/>
                  </a:cubicBezTo>
                  <a:cubicBezTo>
                    <a:pt x="f12" y="f13"/>
                    <a:pt x="f14" y="f15"/>
                    <a:pt x="f7"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5" name="Google Shape;6764;p88">
              <a:extLst>
                <a:ext uri="{FF2B5EF4-FFF2-40B4-BE49-F238E27FC236}">
                  <a16:creationId xmlns:a16="http://schemas.microsoft.com/office/drawing/2014/main" id="{D7177919-00B3-76F1-1B12-A997CFDEC6B2}"/>
                </a:ext>
              </a:extLst>
            </p:cNvPr>
            <p:cNvSpPr/>
            <p:nvPr/>
          </p:nvSpPr>
          <p:spPr>
            <a:xfrm>
              <a:off x="4431758" y="1459611"/>
              <a:ext cx="173708" cy="71451"/>
            </a:xfrm>
            <a:custGeom>
              <a:avLst/>
              <a:gdLst>
                <a:gd name="f0" fmla="val w"/>
                <a:gd name="f1" fmla="val h"/>
                <a:gd name="f2" fmla="val 0"/>
                <a:gd name="f3" fmla="val 3372"/>
                <a:gd name="f4" fmla="val 1387"/>
                <a:gd name="f5" fmla="val 1701"/>
                <a:gd name="f6" fmla="val 882"/>
                <a:gd name="f7" fmla="val 221"/>
                <a:gd name="f8" fmla="val 599"/>
                <a:gd name="f9" fmla="val 3371"/>
                <a:gd name="f10" fmla="val 3214"/>
                <a:gd name="f11" fmla="val 2521"/>
                <a:gd name="f12" fmla="*/ f0 1 3372"/>
                <a:gd name="f13" fmla="*/ f1 1 1387"/>
                <a:gd name="f14" fmla="+- f4 0 f2"/>
                <a:gd name="f15" fmla="+- f3 0 f2"/>
                <a:gd name="f16" fmla="*/ f15 1 3372"/>
                <a:gd name="f17" fmla="*/ f14 1 1387"/>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372" h="1387">
                  <a:moveTo>
                    <a:pt x="f5" y="f2"/>
                  </a:moveTo>
                  <a:cubicBezTo>
                    <a:pt x="f6" y="f2"/>
                    <a:pt x="f7" y="f8"/>
                    <a:pt x="f2" y="f4"/>
                  </a:cubicBezTo>
                  <a:lnTo>
                    <a:pt x="f9" y="f4"/>
                  </a:lnTo>
                  <a:cubicBezTo>
                    <a:pt x="f10" y="f8"/>
                    <a:pt x="f1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6" name="Google Shape;6765;p88">
              <a:extLst>
                <a:ext uri="{FF2B5EF4-FFF2-40B4-BE49-F238E27FC236}">
                  <a16:creationId xmlns:a16="http://schemas.microsoft.com/office/drawing/2014/main" id="{24E7548C-2166-317E-B5D3-F670719BE569}"/>
                </a:ext>
              </a:extLst>
            </p:cNvPr>
            <p:cNvSpPr/>
            <p:nvPr/>
          </p:nvSpPr>
          <p:spPr>
            <a:xfrm>
              <a:off x="4485287" y="1354107"/>
              <a:ext cx="68205" cy="68205"/>
            </a:xfrm>
            <a:custGeom>
              <a:avLst/>
              <a:gdLst>
                <a:gd name="f0" fmla="val w"/>
                <a:gd name="f1" fmla="val h"/>
                <a:gd name="f2" fmla="val 0"/>
                <a:gd name="f3" fmla="val 1324"/>
                <a:gd name="f4" fmla="val 662"/>
                <a:gd name="f5" fmla="val 1"/>
                <a:gd name="f6" fmla="val 316"/>
                <a:gd name="f7" fmla="val 284"/>
                <a:gd name="f8" fmla="val 1040"/>
                <a:gd name="f9" fmla="*/ f0 1 1324"/>
                <a:gd name="f10" fmla="*/ f1 1 1324"/>
                <a:gd name="f11" fmla="+- f3 0 f2"/>
                <a:gd name="f12" fmla="*/ f11 1 1324"/>
                <a:gd name="f13" fmla="*/ f2 1 f12"/>
                <a:gd name="f14" fmla="*/ f3 1 f12"/>
                <a:gd name="f15" fmla="*/ f13 f9 1"/>
                <a:gd name="f16" fmla="*/ f14 f9 1"/>
                <a:gd name="f17" fmla="*/ f14 f10 1"/>
                <a:gd name="f18" fmla="*/ f13 f10 1"/>
              </a:gdLst>
              <a:ahLst/>
              <a:cxnLst>
                <a:cxn ang="3cd4">
                  <a:pos x="hc" y="t"/>
                </a:cxn>
                <a:cxn ang="0">
                  <a:pos x="r" y="vc"/>
                </a:cxn>
                <a:cxn ang="cd4">
                  <a:pos x="hc" y="b"/>
                </a:cxn>
                <a:cxn ang="cd2">
                  <a:pos x="l" y="vc"/>
                </a:cxn>
              </a:cxnLst>
              <a:rect l="f15" t="f18" r="f16" b="f17"/>
              <a:pathLst>
                <a:path w="1324" h="1324">
                  <a:moveTo>
                    <a:pt x="f4" y="f5"/>
                  </a:moveTo>
                  <a:cubicBezTo>
                    <a:pt x="f6" y="f5"/>
                    <a:pt x="f5" y="f7"/>
                    <a:pt x="f5" y="f4"/>
                  </a:cubicBezTo>
                  <a:cubicBezTo>
                    <a:pt x="f5" y="f8"/>
                    <a:pt x="f6" y="f3"/>
                    <a:pt x="f4" y="f3"/>
                  </a:cubicBezTo>
                  <a:cubicBezTo>
                    <a:pt x="f8" y="f3"/>
                    <a:pt x="f3" y="f8"/>
                    <a:pt x="f3" y="f4"/>
                  </a:cubicBezTo>
                  <a:cubicBezTo>
                    <a:pt x="f3" y="f7"/>
                    <a:pt x="f8" y="f5"/>
                    <a:pt x="f4"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7" name="Google Shape;6766;p88">
              <a:extLst>
                <a:ext uri="{FF2B5EF4-FFF2-40B4-BE49-F238E27FC236}">
                  <a16:creationId xmlns:a16="http://schemas.microsoft.com/office/drawing/2014/main" id="{48143037-A3A0-231A-DD62-69438C67B7DF}"/>
                </a:ext>
              </a:extLst>
            </p:cNvPr>
            <p:cNvSpPr/>
            <p:nvPr/>
          </p:nvSpPr>
          <p:spPr>
            <a:xfrm>
              <a:off x="4342485" y="1247013"/>
              <a:ext cx="353854" cy="389552"/>
            </a:xfrm>
            <a:custGeom>
              <a:avLst/>
              <a:gdLst>
                <a:gd name="f0" fmla="val w"/>
                <a:gd name="f1" fmla="val h"/>
                <a:gd name="f2" fmla="val 0"/>
                <a:gd name="f3" fmla="val 6869"/>
                <a:gd name="f4" fmla="val 7562"/>
                <a:gd name="f5" fmla="val 3434"/>
                <a:gd name="f6" fmla="val 1355"/>
                <a:gd name="f7" fmla="val 4191"/>
                <a:gd name="f8" fmla="val 4821"/>
                <a:gd name="f9" fmla="val 1985"/>
                <a:gd name="f10" fmla="val 2741"/>
                <a:gd name="f11" fmla="val 3088"/>
                <a:gd name="f12" fmla="val 4663"/>
                <a:gd name="f13" fmla="val 3403"/>
                <a:gd name="f14" fmla="val 4474"/>
                <a:gd name="f15" fmla="val 3655"/>
                <a:gd name="f16" fmla="val 5293"/>
                <a:gd name="f17" fmla="val 4033"/>
                <a:gd name="f18" fmla="val 5829"/>
                <a:gd name="f19" fmla="val 4852"/>
                <a:gd name="f20" fmla="val 6018"/>
                <a:gd name="f21" fmla="val 5671"/>
                <a:gd name="f22" fmla="val 6175"/>
                <a:gd name="f23" fmla="val 5482"/>
                <a:gd name="f24" fmla="val 1387"/>
                <a:gd name="f25" fmla="val 1198"/>
                <a:gd name="f26" fmla="val 1040"/>
                <a:gd name="f27" fmla="val 1576"/>
                <a:gd name="f28" fmla="val 2426"/>
                <a:gd name="f29" fmla="val 2174"/>
                <a:gd name="f30" fmla="val 2048"/>
                <a:gd name="f31" fmla="val 2678"/>
                <a:gd name="f32" fmla="val 6868"/>
                <a:gd name="f33" fmla="val 1009"/>
                <a:gd name="f34" fmla="val 473"/>
                <a:gd name="f35" fmla="val 6396"/>
                <a:gd name="f36" fmla="*/ f0 1 6869"/>
                <a:gd name="f37" fmla="*/ f1 1 7562"/>
                <a:gd name="f38" fmla="+- f4 0 f2"/>
                <a:gd name="f39" fmla="+- f3 0 f2"/>
                <a:gd name="f40" fmla="*/ f39 1 6869"/>
                <a:gd name="f41" fmla="*/ f38 1 7562"/>
                <a:gd name="f42" fmla="*/ f2 1 f40"/>
                <a:gd name="f43" fmla="*/ f3 1 f40"/>
                <a:gd name="f44" fmla="*/ f2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6869" h="7562">
                  <a:moveTo>
                    <a:pt x="f5" y="f6"/>
                  </a:moveTo>
                  <a:cubicBezTo>
                    <a:pt x="f7" y="f6"/>
                    <a:pt x="f8" y="f9"/>
                    <a:pt x="f8" y="f10"/>
                  </a:cubicBezTo>
                  <a:cubicBezTo>
                    <a:pt x="f8" y="f11"/>
                    <a:pt x="f12" y="f13"/>
                    <a:pt x="f14" y="f15"/>
                  </a:cubicBezTo>
                  <a:cubicBezTo>
                    <a:pt x="f16" y="f17"/>
                    <a:pt x="f18" y="f19"/>
                    <a:pt x="f18" y="f18"/>
                  </a:cubicBezTo>
                  <a:cubicBezTo>
                    <a:pt x="f18" y="f20"/>
                    <a:pt x="f21" y="f22"/>
                    <a:pt x="f23" y="f22"/>
                  </a:cubicBezTo>
                  <a:lnTo>
                    <a:pt x="f24" y="f22"/>
                  </a:lnTo>
                  <a:cubicBezTo>
                    <a:pt x="f25" y="f22"/>
                    <a:pt x="f26" y="f20"/>
                    <a:pt x="f26" y="f18"/>
                  </a:cubicBezTo>
                  <a:cubicBezTo>
                    <a:pt x="f26" y="f19"/>
                    <a:pt x="f27" y="f17"/>
                    <a:pt x="f28" y="f15"/>
                  </a:cubicBezTo>
                  <a:cubicBezTo>
                    <a:pt x="f29" y="f13"/>
                    <a:pt x="f30" y="f11"/>
                    <a:pt x="f30" y="f10"/>
                  </a:cubicBezTo>
                  <a:cubicBezTo>
                    <a:pt x="f30" y="f9"/>
                    <a:pt x="f31" y="f6"/>
                    <a:pt x="f5" y="f6"/>
                  </a:cubicBezTo>
                  <a:close/>
                  <a:moveTo>
                    <a:pt x="f2" y="f2"/>
                  </a:moveTo>
                  <a:lnTo>
                    <a:pt x="f2" y="f4"/>
                  </a:lnTo>
                  <a:lnTo>
                    <a:pt x="f32" y="f4"/>
                  </a:lnTo>
                  <a:lnTo>
                    <a:pt x="f32" y="f33"/>
                  </a:lnTo>
                  <a:cubicBezTo>
                    <a:pt x="f32" y="f34"/>
                    <a:pt x="f35" y="f2"/>
                    <a:pt x="f18"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58" name="Google Shape;6767;p88">
              <a:extLst>
                <a:ext uri="{FF2B5EF4-FFF2-40B4-BE49-F238E27FC236}">
                  <a16:creationId xmlns:a16="http://schemas.microsoft.com/office/drawing/2014/main" id="{E15D12A9-90AE-9CA4-F299-39741BFAA3E5}"/>
                </a:ext>
              </a:extLst>
            </p:cNvPr>
            <p:cNvSpPr/>
            <p:nvPr/>
          </p:nvSpPr>
          <p:spPr>
            <a:xfrm>
              <a:off x="4485287" y="1759845"/>
              <a:ext cx="71451" cy="87727"/>
            </a:xfrm>
            <a:custGeom>
              <a:avLst/>
              <a:gdLst>
                <a:gd name="f0" fmla="val w"/>
                <a:gd name="f1" fmla="val h"/>
                <a:gd name="f2" fmla="val 0"/>
                <a:gd name="f3" fmla="val 1387"/>
                <a:gd name="f4" fmla="val 1703"/>
                <a:gd name="f5" fmla="val 1"/>
                <a:gd name="f6" fmla="val 1702"/>
                <a:gd name="f7" fmla="val 505"/>
                <a:gd name="f8" fmla="val 536"/>
                <a:gd name="f9" fmla="val 1324"/>
                <a:gd name="f10" fmla="val 631"/>
                <a:gd name="f11" fmla="val 694"/>
                <a:gd name="f12" fmla="val 711"/>
                <a:gd name="f13" fmla="val 1316"/>
                <a:gd name="f14" fmla="val 725"/>
                <a:gd name="f15" fmla="val 1312"/>
                <a:gd name="f16" fmla="val 739"/>
                <a:gd name="f17" fmla="val 776"/>
                <a:gd name="f18" fmla="val 805"/>
                <a:gd name="f19" fmla="val 1341"/>
                <a:gd name="f20" fmla="val 851"/>
                <a:gd name="f21" fmla="*/ f0 1 1387"/>
                <a:gd name="f22" fmla="*/ f1 1 1703"/>
                <a:gd name="f23" fmla="+- f4 0 f2"/>
                <a:gd name="f24" fmla="+- f3 0 f2"/>
                <a:gd name="f25" fmla="*/ f24 1 1387"/>
                <a:gd name="f26" fmla="*/ f23 1 1703"/>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1387" h="1703">
                  <a:moveTo>
                    <a:pt x="f5" y="f5"/>
                  </a:moveTo>
                  <a:lnTo>
                    <a:pt x="f5" y="f6"/>
                  </a:lnTo>
                  <a:lnTo>
                    <a:pt x="f7" y="f3"/>
                  </a:lnTo>
                  <a:cubicBezTo>
                    <a:pt x="f8" y="f9"/>
                    <a:pt x="f10" y="f9"/>
                    <a:pt x="f11" y="f9"/>
                  </a:cubicBezTo>
                  <a:cubicBezTo>
                    <a:pt x="f12" y="f13"/>
                    <a:pt x="f14" y="f15"/>
                    <a:pt x="f16" y="f15"/>
                  </a:cubicBezTo>
                  <a:cubicBezTo>
                    <a:pt x="f17" y="f15"/>
                    <a:pt x="f18" y="f19"/>
                    <a:pt x="f20" y="f3"/>
                  </a:cubicBezTo>
                  <a:lnTo>
                    <a:pt x="f3" y="f6"/>
                  </a:lnTo>
                  <a:lnTo>
                    <a:pt x="f3" y="f5"/>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59" name="Google Shape;6777;p88">
            <a:extLst>
              <a:ext uri="{FF2B5EF4-FFF2-40B4-BE49-F238E27FC236}">
                <a16:creationId xmlns:a16="http://schemas.microsoft.com/office/drawing/2014/main" id="{B8C59B86-9D29-C862-331D-281E52F9F0D1}"/>
              </a:ext>
            </a:extLst>
          </p:cNvPr>
          <p:cNvGrpSpPr/>
          <p:nvPr/>
        </p:nvGrpSpPr>
        <p:grpSpPr>
          <a:xfrm>
            <a:off x="8170301" y="1211287"/>
            <a:ext cx="600559" cy="600559"/>
            <a:chOff x="8170301" y="1211287"/>
            <a:chExt cx="600559" cy="600559"/>
          </a:xfrm>
        </p:grpSpPr>
        <p:sp>
          <p:nvSpPr>
            <p:cNvPr id="60" name="Google Shape;6778;p88">
              <a:extLst>
                <a:ext uri="{FF2B5EF4-FFF2-40B4-BE49-F238E27FC236}">
                  <a16:creationId xmlns:a16="http://schemas.microsoft.com/office/drawing/2014/main" id="{66A569D1-BFCB-DCF0-6B0D-32E0C320CD61}"/>
                </a:ext>
              </a:extLst>
            </p:cNvPr>
            <p:cNvSpPr/>
            <p:nvPr/>
          </p:nvSpPr>
          <p:spPr>
            <a:xfrm>
              <a:off x="8481910" y="1389833"/>
              <a:ext cx="264636" cy="102257"/>
            </a:xfrm>
            <a:custGeom>
              <a:avLst/>
              <a:gdLst>
                <a:gd name="f0" fmla="val w"/>
                <a:gd name="f1" fmla="val h"/>
                <a:gd name="f2" fmla="val 0"/>
                <a:gd name="f3" fmla="val 5137"/>
                <a:gd name="f4" fmla="val 1985"/>
                <a:gd name="f5" fmla="val 473"/>
                <a:gd name="f6" fmla="val 316"/>
                <a:gd name="f7" fmla="val 158"/>
                <a:gd name="f8" fmla="val 32"/>
                <a:gd name="f9" fmla="val 1"/>
                <a:gd name="f10" fmla="val 126"/>
                <a:gd name="f11" fmla="val 2521"/>
                <a:gd name="f12" fmla="val 5136"/>
                <a:gd name="f13" fmla="val 4979"/>
                <a:gd name="f14" fmla="val 4790"/>
                <a:gd name="f15" fmla="val 4569"/>
                <a:gd name="f16" fmla="*/ f0 1 5137"/>
                <a:gd name="f17" fmla="*/ f1 1 1985"/>
                <a:gd name="f18" fmla="+- f4 0 f2"/>
                <a:gd name="f19" fmla="+- f3 0 f2"/>
                <a:gd name="f20" fmla="*/ f19 1 5137"/>
                <a:gd name="f21" fmla="*/ f18 1 1985"/>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5137" h="1985">
                  <a:moveTo>
                    <a:pt x="f5" y="f2"/>
                  </a:moveTo>
                  <a:cubicBezTo>
                    <a:pt x="f6" y="f2"/>
                    <a:pt x="f7" y="f8"/>
                    <a:pt x="f9" y="f10"/>
                  </a:cubicBezTo>
                  <a:lnTo>
                    <a:pt x="f11" y="f4"/>
                  </a:lnTo>
                  <a:lnTo>
                    <a:pt x="f12" y="f7"/>
                  </a:lnTo>
                  <a:cubicBezTo>
                    <a:pt x="f13" y="f8"/>
                    <a:pt x="f14" y="f2"/>
                    <a:pt x="f1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1" name="Google Shape;6779;p88">
              <a:extLst>
                <a:ext uri="{FF2B5EF4-FFF2-40B4-BE49-F238E27FC236}">
                  <a16:creationId xmlns:a16="http://schemas.microsoft.com/office/drawing/2014/main" id="{B2C458A2-677E-6DE5-17F5-7A8461975A27}"/>
                </a:ext>
              </a:extLst>
            </p:cNvPr>
            <p:cNvSpPr/>
            <p:nvPr/>
          </p:nvSpPr>
          <p:spPr>
            <a:xfrm>
              <a:off x="8454350" y="1420639"/>
              <a:ext cx="316510" cy="212652"/>
            </a:xfrm>
            <a:custGeom>
              <a:avLst/>
              <a:gdLst>
                <a:gd name="f0" fmla="val w"/>
                <a:gd name="f1" fmla="val h"/>
                <a:gd name="f2" fmla="val 0"/>
                <a:gd name="f3" fmla="val 6144"/>
                <a:gd name="f4" fmla="val 4128"/>
                <a:gd name="f5" fmla="val 63"/>
                <a:gd name="f6" fmla="val 1"/>
                <a:gd name="f7" fmla="val 32"/>
                <a:gd name="f8" fmla="val 127"/>
                <a:gd name="f9" fmla="val 284"/>
                <a:gd name="f10" fmla="val 379"/>
                <a:gd name="f11" fmla="val 3120"/>
                <a:gd name="f12" fmla="val 3655"/>
                <a:gd name="f13" fmla="val 473"/>
                <a:gd name="f14" fmla="val 1040"/>
                <a:gd name="f15" fmla="val 5136"/>
                <a:gd name="f16" fmla="val 5671"/>
                <a:gd name="f17" fmla="val 6112"/>
                <a:gd name="f18" fmla="val 190"/>
                <a:gd name="f19" fmla="val 64"/>
                <a:gd name="f20" fmla="val 3277"/>
                <a:gd name="f21" fmla="val 2048"/>
                <a:gd name="f22" fmla="val 3214"/>
                <a:gd name="f23" fmla="val 2080"/>
                <a:gd name="f24" fmla="val 3151"/>
                <a:gd name="f25" fmla="val 3056"/>
                <a:gd name="f26" fmla="val 2993"/>
                <a:gd name="f27" fmla="val 2962"/>
                <a:gd name="f28" fmla="val 2867"/>
                <a:gd name="f29" fmla="*/ f0 1 6144"/>
                <a:gd name="f30" fmla="*/ f1 1 4128"/>
                <a:gd name="f31" fmla="+- f4 0 f2"/>
                <a:gd name="f32" fmla="+- f3 0 f2"/>
                <a:gd name="f33" fmla="*/ f32 1 6144"/>
                <a:gd name="f34" fmla="*/ f31 1 4128"/>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6144" h="4128">
                  <a:moveTo>
                    <a:pt x="f5" y="f6"/>
                  </a:moveTo>
                  <a:cubicBezTo>
                    <a:pt x="f7" y="f8"/>
                    <a:pt x="f2" y="f9"/>
                    <a:pt x="f2" y="f10"/>
                  </a:cubicBezTo>
                  <a:lnTo>
                    <a:pt x="f2" y="f11"/>
                  </a:lnTo>
                  <a:cubicBezTo>
                    <a:pt x="f2" y="f12"/>
                    <a:pt x="f13" y="f4"/>
                    <a:pt x="f14" y="f4"/>
                  </a:cubicBezTo>
                  <a:lnTo>
                    <a:pt x="f15" y="f4"/>
                  </a:lnTo>
                  <a:cubicBezTo>
                    <a:pt x="f16" y="f4"/>
                    <a:pt x="f3" y="f12"/>
                    <a:pt x="f3" y="f11"/>
                  </a:cubicBezTo>
                  <a:lnTo>
                    <a:pt x="f3" y="f10"/>
                  </a:lnTo>
                  <a:cubicBezTo>
                    <a:pt x="f3" y="f9"/>
                    <a:pt x="f17" y="f18"/>
                    <a:pt x="f17" y="f19"/>
                  </a:cubicBezTo>
                  <a:lnTo>
                    <a:pt x="f20" y="f21"/>
                  </a:lnTo>
                  <a:cubicBezTo>
                    <a:pt x="f22" y="f23"/>
                    <a:pt x="f24" y="f23"/>
                    <a:pt x="f25" y="f23"/>
                  </a:cubicBezTo>
                  <a:cubicBezTo>
                    <a:pt x="f26" y="f23"/>
                    <a:pt x="f27" y="f23"/>
                    <a:pt x="f28" y="f21"/>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2" name="Google Shape;6780;p88">
              <a:extLst>
                <a:ext uri="{FF2B5EF4-FFF2-40B4-BE49-F238E27FC236}">
                  <a16:creationId xmlns:a16="http://schemas.microsoft.com/office/drawing/2014/main" id="{E348BC1C-A675-FDA7-A75A-114B6A393F94}"/>
                </a:ext>
              </a:extLst>
            </p:cNvPr>
            <p:cNvSpPr/>
            <p:nvPr/>
          </p:nvSpPr>
          <p:spPr>
            <a:xfrm>
              <a:off x="8170301" y="1318381"/>
              <a:ext cx="389552" cy="387961"/>
            </a:xfrm>
            <a:custGeom>
              <a:avLst/>
              <a:gdLst>
                <a:gd name="f0" fmla="val w"/>
                <a:gd name="f1" fmla="val h"/>
                <a:gd name="f2" fmla="val 0"/>
                <a:gd name="f3" fmla="val 7562"/>
                <a:gd name="f4" fmla="val 7531"/>
                <a:gd name="f5" fmla="val 3781"/>
                <a:gd name="f6" fmla="val 2017"/>
                <a:gd name="f7" fmla="val 3970"/>
                <a:gd name="f8" fmla="val 4128"/>
                <a:gd name="f9" fmla="val 2175"/>
                <a:gd name="f10" fmla="val 2364"/>
                <a:gd name="f11" fmla="val 2584"/>
                <a:gd name="f12" fmla="val 2742"/>
                <a:gd name="f13" fmla="val 1702"/>
                <a:gd name="f14" fmla="val 1482"/>
                <a:gd name="f15" fmla="val 1324"/>
                <a:gd name="f16" fmla="val 3057"/>
                <a:gd name="f17" fmla="val 3403"/>
                <a:gd name="f18" fmla="val 3277"/>
                <a:gd name="f19" fmla="val 3435"/>
                <a:gd name="f20" fmla="val 3561"/>
                <a:gd name="f21" fmla="val 3750"/>
                <a:gd name="f22" fmla="val 3466"/>
                <a:gd name="f23" fmla="val 3939"/>
                <a:gd name="f24" fmla="val 4096"/>
                <a:gd name="f25" fmla="val 2395"/>
                <a:gd name="f26" fmla="val 4790"/>
                <a:gd name="f27" fmla="val 4947"/>
                <a:gd name="f28" fmla="val 5136"/>
                <a:gd name="f29" fmla="val 5325"/>
                <a:gd name="f30" fmla="val 5483"/>
                <a:gd name="f31" fmla="val 1"/>
                <a:gd name="f32" fmla="val 7530"/>
                <a:gd name="f33" fmla="val 6837"/>
                <a:gd name="f34" fmla="val 6522"/>
                <a:gd name="f35" fmla="val 5577"/>
                <a:gd name="f36" fmla="val 4853"/>
                <a:gd name="f37" fmla="val 6081"/>
                <a:gd name="f38" fmla="val 1450"/>
                <a:gd name="f39" fmla="val 725"/>
                <a:gd name="f40" fmla="*/ f0 1 7562"/>
                <a:gd name="f41" fmla="*/ f1 1 7531"/>
                <a:gd name="f42" fmla="+- f4 0 f2"/>
                <a:gd name="f43" fmla="+- f3 0 f2"/>
                <a:gd name="f44" fmla="*/ f43 1 7562"/>
                <a:gd name="f45" fmla="*/ f42 1 7531"/>
                <a:gd name="f46" fmla="*/ f2 1 f44"/>
                <a:gd name="f47" fmla="*/ f3 1 f44"/>
                <a:gd name="f48" fmla="*/ f2 1 f45"/>
                <a:gd name="f49" fmla="*/ f4 1 f45"/>
                <a:gd name="f50" fmla="*/ f46 f40 1"/>
                <a:gd name="f51" fmla="*/ f47 f40 1"/>
                <a:gd name="f52" fmla="*/ f49 f41 1"/>
                <a:gd name="f53" fmla="*/ f48 f41 1"/>
              </a:gdLst>
              <a:ahLst/>
              <a:cxnLst>
                <a:cxn ang="3cd4">
                  <a:pos x="hc" y="t"/>
                </a:cxn>
                <a:cxn ang="0">
                  <a:pos x="r" y="vc"/>
                </a:cxn>
                <a:cxn ang="cd4">
                  <a:pos x="hc" y="b"/>
                </a:cxn>
                <a:cxn ang="cd2">
                  <a:pos x="l" y="vc"/>
                </a:cxn>
              </a:cxnLst>
              <a:rect l="f50" t="f53" r="f51" b="f52"/>
              <a:pathLst>
                <a:path w="7562" h="7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cubicBezTo>
                    <a:pt x="f22" y="f23"/>
                    <a:pt x="f18" y="f24"/>
                    <a:pt x="f16" y="f24"/>
                  </a:cubicBezTo>
                  <a:lnTo>
                    <a:pt x="f13" y="f24"/>
                  </a:lnTo>
                  <a:cubicBezTo>
                    <a:pt x="f14" y="f24"/>
                    <a:pt x="f15" y="f23"/>
                    <a:pt x="f15" y="f21"/>
                  </a:cubicBezTo>
                  <a:cubicBezTo>
                    <a:pt x="f15" y="f20"/>
                    <a:pt x="f14" y="f17"/>
                    <a:pt x="f13" y="f17"/>
                  </a:cubicBezTo>
                  <a:close/>
                  <a:moveTo>
                    <a:pt x="f25" y="f26"/>
                  </a:moveTo>
                  <a:cubicBezTo>
                    <a:pt x="f11" y="f26"/>
                    <a:pt x="f12" y="f27"/>
                    <a:pt x="f12" y="f28"/>
                  </a:cubicBezTo>
                  <a:cubicBezTo>
                    <a:pt x="f12" y="f29"/>
                    <a:pt x="f11" y="f30"/>
                    <a:pt x="f25" y="f30"/>
                  </a:cubicBezTo>
                  <a:lnTo>
                    <a:pt x="f13" y="f30"/>
                  </a:lnTo>
                  <a:cubicBezTo>
                    <a:pt x="f14" y="f30"/>
                    <a:pt x="f15" y="f29"/>
                    <a:pt x="f15" y="f28"/>
                  </a:cubicBezTo>
                  <a:cubicBezTo>
                    <a:pt x="f15" y="f27"/>
                    <a:pt x="f14" y="f26"/>
                    <a:pt x="f13" y="f26"/>
                  </a:cubicBezTo>
                  <a:close/>
                  <a:moveTo>
                    <a:pt x="f31" y="f31"/>
                  </a:moveTo>
                  <a:lnTo>
                    <a:pt x="f31" y="f32"/>
                  </a:lnTo>
                  <a:lnTo>
                    <a:pt x="f3" y="f32"/>
                  </a:lnTo>
                  <a:lnTo>
                    <a:pt x="f3" y="f33"/>
                  </a:lnTo>
                  <a:lnTo>
                    <a:pt x="f34" y="f33"/>
                  </a:lnTo>
                  <a:cubicBezTo>
                    <a:pt x="f35" y="f33"/>
                    <a:pt x="f36" y="f37"/>
                    <a:pt x="f36" y="f28"/>
                  </a:cubicBezTo>
                  <a:lnTo>
                    <a:pt x="f36" y="f25"/>
                  </a:lnTo>
                  <a:cubicBezTo>
                    <a:pt x="f36" y="f38"/>
                    <a:pt x="f35" y="f39"/>
                    <a:pt x="f34" y="f39"/>
                  </a:cubicBezTo>
                  <a:lnTo>
                    <a:pt x="f3" y="f39"/>
                  </a:lnTo>
                  <a:lnTo>
                    <a:pt x="f3" y="f31"/>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3" name="Google Shape;6781;p88">
              <a:extLst>
                <a:ext uri="{FF2B5EF4-FFF2-40B4-BE49-F238E27FC236}">
                  <a16:creationId xmlns:a16="http://schemas.microsoft.com/office/drawing/2014/main" id="{E4AF03DB-7F86-3C66-FA67-BF64A38F96BB}"/>
                </a:ext>
              </a:extLst>
            </p:cNvPr>
            <p:cNvSpPr/>
            <p:nvPr/>
          </p:nvSpPr>
          <p:spPr>
            <a:xfrm>
              <a:off x="8170301" y="1211287"/>
              <a:ext cx="389552" cy="71451"/>
            </a:xfrm>
            <a:custGeom>
              <a:avLst/>
              <a:gdLst>
                <a:gd name="f0" fmla="val w"/>
                <a:gd name="f1" fmla="val h"/>
                <a:gd name="f2" fmla="val 0"/>
                <a:gd name="f3" fmla="val 7562"/>
                <a:gd name="f4" fmla="val 1387"/>
                <a:gd name="f5" fmla="val 1009"/>
                <a:gd name="f6" fmla="val 1"/>
                <a:gd name="f7" fmla="val 473"/>
                <a:gd name="f8" fmla="val 1040"/>
                <a:gd name="f9" fmla="val 7089"/>
                <a:gd name="f10" fmla="val 6522"/>
                <a:gd name="f11" fmla="*/ f0 1 7562"/>
                <a:gd name="f12" fmla="*/ f1 1 1387"/>
                <a:gd name="f13" fmla="+- f4 0 f2"/>
                <a:gd name="f14" fmla="+- f3 0 f2"/>
                <a:gd name="f15" fmla="*/ f14 1 7562"/>
                <a:gd name="f16" fmla="*/ f13 1 1387"/>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7562" h="1387">
                  <a:moveTo>
                    <a:pt x="f5" y="f6"/>
                  </a:moveTo>
                  <a:cubicBezTo>
                    <a:pt x="f7" y="f6"/>
                    <a:pt x="f6" y="f7"/>
                    <a:pt x="f6" y="f8"/>
                  </a:cubicBezTo>
                  <a:lnTo>
                    <a:pt x="f6" y="f4"/>
                  </a:lnTo>
                  <a:lnTo>
                    <a:pt x="f3" y="f4"/>
                  </a:lnTo>
                  <a:lnTo>
                    <a:pt x="f3" y="f8"/>
                  </a:lnTo>
                  <a:cubicBezTo>
                    <a:pt x="f3" y="f7"/>
                    <a:pt x="f9" y="f6"/>
                    <a:pt x="f10"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4" name="Google Shape;6782;p88">
              <a:extLst>
                <a:ext uri="{FF2B5EF4-FFF2-40B4-BE49-F238E27FC236}">
                  <a16:creationId xmlns:a16="http://schemas.microsoft.com/office/drawing/2014/main" id="{371D47BA-2C17-8E47-A150-65E417662055}"/>
                </a:ext>
              </a:extLst>
            </p:cNvPr>
            <p:cNvSpPr/>
            <p:nvPr/>
          </p:nvSpPr>
          <p:spPr>
            <a:xfrm>
              <a:off x="8170301" y="1740395"/>
              <a:ext cx="389552" cy="71451"/>
            </a:xfrm>
            <a:custGeom>
              <a:avLst/>
              <a:gdLst>
                <a:gd name="f0" fmla="val w"/>
                <a:gd name="f1" fmla="val h"/>
                <a:gd name="f2" fmla="val 0"/>
                <a:gd name="f3" fmla="val 7562"/>
                <a:gd name="f4" fmla="val 1387"/>
                <a:gd name="f5" fmla="val 1"/>
                <a:gd name="f6" fmla="val 347"/>
                <a:gd name="f7" fmla="val 945"/>
                <a:gd name="f8" fmla="val 442"/>
                <a:gd name="f9" fmla="val 1386"/>
                <a:gd name="f10" fmla="val 1009"/>
                <a:gd name="f11" fmla="val 6522"/>
                <a:gd name="f12" fmla="val 7089"/>
                <a:gd name="f13" fmla="val 914"/>
                <a:gd name="f14" fmla="*/ f0 1 7562"/>
                <a:gd name="f15" fmla="*/ f1 1 1387"/>
                <a:gd name="f16" fmla="+- f4 0 f2"/>
                <a:gd name="f17" fmla="+- f3 0 f2"/>
                <a:gd name="f18" fmla="*/ f17 1 7562"/>
                <a:gd name="f19" fmla="*/ f16 1 1387"/>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562" h="1387">
                  <a:moveTo>
                    <a:pt x="f5" y="f2"/>
                  </a:moveTo>
                  <a:lnTo>
                    <a:pt x="f5" y="f6"/>
                  </a:lnTo>
                  <a:cubicBezTo>
                    <a:pt x="f5" y="f7"/>
                    <a:pt x="f8" y="f9"/>
                    <a:pt x="f10" y="f9"/>
                  </a:cubicBezTo>
                  <a:lnTo>
                    <a:pt x="f11" y="f9"/>
                  </a:lnTo>
                  <a:cubicBezTo>
                    <a:pt x="f12" y="f9"/>
                    <a:pt x="f3" y="f13"/>
                    <a:pt x="f3" y="f6"/>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65" name="Google Shape;6827;p88">
            <a:extLst>
              <a:ext uri="{FF2B5EF4-FFF2-40B4-BE49-F238E27FC236}">
                <a16:creationId xmlns:a16="http://schemas.microsoft.com/office/drawing/2014/main" id="{D76775CB-7041-BB0A-E301-4B3D505EC3FE}"/>
              </a:ext>
            </a:extLst>
          </p:cNvPr>
          <p:cNvGrpSpPr/>
          <p:nvPr/>
        </p:nvGrpSpPr>
        <p:grpSpPr>
          <a:xfrm>
            <a:off x="8926592" y="1221812"/>
            <a:ext cx="607051" cy="598904"/>
            <a:chOff x="8926592" y="1221812"/>
            <a:chExt cx="607051" cy="598904"/>
          </a:xfrm>
        </p:grpSpPr>
        <p:sp>
          <p:nvSpPr>
            <p:cNvPr id="66" name="Google Shape;6828;p88">
              <a:extLst>
                <a:ext uri="{FF2B5EF4-FFF2-40B4-BE49-F238E27FC236}">
                  <a16:creationId xmlns:a16="http://schemas.microsoft.com/office/drawing/2014/main" id="{0B25D3C9-5CA5-9EAF-BE67-F0EE9C616EBE}"/>
                </a:ext>
              </a:extLst>
            </p:cNvPr>
            <p:cNvSpPr/>
            <p:nvPr/>
          </p:nvSpPr>
          <p:spPr>
            <a:xfrm>
              <a:off x="9316090" y="1291562"/>
              <a:ext cx="173708" cy="175354"/>
            </a:xfrm>
            <a:custGeom>
              <a:avLst/>
              <a:gdLst>
                <a:gd name="f0" fmla="val w"/>
                <a:gd name="f1" fmla="val h"/>
                <a:gd name="f2" fmla="val 0"/>
                <a:gd name="f3" fmla="val 3372"/>
                <a:gd name="f4" fmla="val 3404"/>
                <a:gd name="f5" fmla="val 347"/>
                <a:gd name="f6" fmla="val 1"/>
                <a:gd name="f7" fmla="val 158"/>
                <a:gd name="f8" fmla="val 536"/>
                <a:gd name="f9" fmla="val 694"/>
                <a:gd name="f10" fmla="val 1009"/>
                <a:gd name="f11" fmla="val 1576"/>
                <a:gd name="f12" fmla="val 2049"/>
                <a:gd name="f13" fmla="val 1166"/>
                <a:gd name="f14" fmla="val 1733"/>
                <a:gd name="f15" fmla="val 2269"/>
                <a:gd name="f16" fmla="val 1923"/>
                <a:gd name="f17" fmla="val 2175"/>
                <a:gd name="f18" fmla="val 1860"/>
                <a:gd name="f19" fmla="val 2112"/>
                <a:gd name="f20" fmla="val 1773"/>
                <a:gd name="f21" fmla="val 2080"/>
                <a:gd name="f22" fmla="val 1686"/>
                <a:gd name="f23" fmla="val 1600"/>
                <a:gd name="f24" fmla="val 1513"/>
                <a:gd name="f25" fmla="val 1450"/>
                <a:gd name="f26" fmla="val 1324"/>
                <a:gd name="f27" fmla="val 2521"/>
                <a:gd name="f28" fmla="val 2647"/>
                <a:gd name="f29" fmla="val 3309"/>
                <a:gd name="f30" fmla="val 3403"/>
                <a:gd name="f31" fmla="val 2360"/>
                <a:gd name="f32" fmla="val 2450"/>
                <a:gd name="f33" fmla="val 2537"/>
                <a:gd name="f34" fmla="val 2584"/>
                <a:gd name="f35" fmla="val 3277"/>
                <a:gd name="f36" fmla="val 3214"/>
                <a:gd name="f37" fmla="val 3120"/>
                <a:gd name="f38" fmla="val 3029"/>
                <a:gd name="f39" fmla="val 2939"/>
                <a:gd name="f40" fmla="val 2852"/>
                <a:gd name="f41" fmla="val 2805"/>
                <a:gd name="f42" fmla="val 2679"/>
                <a:gd name="f43" fmla="val 2742"/>
                <a:gd name="f44" fmla="val 788"/>
                <a:gd name="f45" fmla="val 1954"/>
                <a:gd name="f46" fmla="*/ f0 1 3372"/>
                <a:gd name="f47" fmla="*/ f1 1 3404"/>
                <a:gd name="f48" fmla="+- f4 0 f2"/>
                <a:gd name="f49" fmla="+- f3 0 f2"/>
                <a:gd name="f50" fmla="*/ f49 1 3372"/>
                <a:gd name="f51" fmla="*/ f48 1 3404"/>
                <a:gd name="f52" fmla="*/ f2 1 f50"/>
                <a:gd name="f53" fmla="*/ f3 1 f50"/>
                <a:gd name="f54" fmla="*/ f2 1 f51"/>
                <a:gd name="f55" fmla="*/ f4 1 f51"/>
                <a:gd name="f56" fmla="*/ f52 f46 1"/>
                <a:gd name="f57" fmla="*/ f53 f46 1"/>
                <a:gd name="f58" fmla="*/ f55 f47 1"/>
                <a:gd name="f59" fmla="*/ f54 f47 1"/>
              </a:gdLst>
              <a:ahLst/>
              <a:cxnLst>
                <a:cxn ang="3cd4">
                  <a:pos x="hc" y="t"/>
                </a:cxn>
                <a:cxn ang="0">
                  <a:pos x="r" y="vc"/>
                </a:cxn>
                <a:cxn ang="cd4">
                  <a:pos x="hc" y="b"/>
                </a:cxn>
                <a:cxn ang="cd2">
                  <a:pos x="l" y="vc"/>
                </a:cxn>
              </a:cxnLst>
              <a:rect l="f56" t="f59" r="f57" b="f58"/>
              <a:pathLst>
                <a:path w="3372" h="3404">
                  <a:moveTo>
                    <a:pt x="f5" y="f6"/>
                  </a:moveTo>
                  <a:cubicBezTo>
                    <a:pt x="f7" y="f6"/>
                    <a:pt x="f6" y="f7"/>
                    <a:pt x="f6" y="f5"/>
                  </a:cubicBezTo>
                  <a:cubicBezTo>
                    <a:pt x="f6" y="f8"/>
                    <a:pt x="f7" y="f9"/>
                    <a:pt x="f5" y="f9"/>
                  </a:cubicBezTo>
                  <a:lnTo>
                    <a:pt x="f10" y="f9"/>
                  </a:lnTo>
                  <a:cubicBezTo>
                    <a:pt x="f11" y="f9"/>
                    <a:pt x="f12" y="f13"/>
                    <a:pt x="f12" y="f14"/>
                  </a:cubicBezTo>
                  <a:lnTo>
                    <a:pt x="f12" y="f15"/>
                  </a:lnTo>
                  <a:lnTo>
                    <a:pt x="f16" y="f17"/>
                  </a:lnTo>
                  <a:cubicBezTo>
                    <a:pt x="f18" y="f19"/>
                    <a:pt x="f20" y="f21"/>
                    <a:pt x="f22" y="f21"/>
                  </a:cubicBezTo>
                  <a:cubicBezTo>
                    <a:pt x="f23" y="f21"/>
                    <a:pt x="f24" y="f19"/>
                    <a:pt x="f25" y="f17"/>
                  </a:cubicBezTo>
                  <a:cubicBezTo>
                    <a:pt x="f26" y="f15"/>
                    <a:pt x="f26" y="f27"/>
                    <a:pt x="f25" y="f28"/>
                  </a:cubicBezTo>
                  <a:lnTo>
                    <a:pt x="f19" y="f29"/>
                  </a:lnTo>
                  <a:cubicBezTo>
                    <a:pt x="f17" y="f3"/>
                    <a:pt x="f15" y="f30"/>
                    <a:pt x="f31" y="f30"/>
                  </a:cubicBezTo>
                  <a:cubicBezTo>
                    <a:pt x="f32" y="f30"/>
                    <a:pt x="f33" y="f3"/>
                    <a:pt x="f34" y="f29"/>
                  </a:cubicBezTo>
                  <a:lnTo>
                    <a:pt x="f35" y="f28"/>
                  </a:lnTo>
                  <a:cubicBezTo>
                    <a:pt x="f3" y="f27"/>
                    <a:pt x="f3" y="f15"/>
                    <a:pt x="f35" y="f17"/>
                  </a:cubicBezTo>
                  <a:cubicBezTo>
                    <a:pt x="f36" y="f19"/>
                    <a:pt x="f37" y="f21"/>
                    <a:pt x="f38" y="f21"/>
                  </a:cubicBezTo>
                  <a:cubicBezTo>
                    <a:pt x="f39" y="f21"/>
                    <a:pt x="f40" y="f19"/>
                    <a:pt x="f41" y="f17"/>
                  </a:cubicBezTo>
                  <a:lnTo>
                    <a:pt x="f42" y="f15"/>
                  </a:lnTo>
                  <a:lnTo>
                    <a:pt x="f42" y="f14"/>
                  </a:lnTo>
                  <a:cubicBezTo>
                    <a:pt x="f43" y="f44"/>
                    <a:pt x="f45" y="f6"/>
                    <a:pt x="f10"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7" name="Google Shape;6829;p88">
              <a:extLst>
                <a:ext uri="{FF2B5EF4-FFF2-40B4-BE49-F238E27FC236}">
                  <a16:creationId xmlns:a16="http://schemas.microsoft.com/office/drawing/2014/main" id="{540B2BEA-5366-4122-6727-321A845F2C89}"/>
                </a:ext>
              </a:extLst>
            </p:cNvPr>
            <p:cNvSpPr/>
            <p:nvPr/>
          </p:nvSpPr>
          <p:spPr>
            <a:xfrm>
              <a:off x="9071040" y="1645362"/>
              <a:ext cx="175308" cy="175354"/>
            </a:xfrm>
            <a:custGeom>
              <a:avLst/>
              <a:gdLst>
                <a:gd name="f0" fmla="val w"/>
                <a:gd name="f1" fmla="val h"/>
                <a:gd name="f2" fmla="val 0"/>
                <a:gd name="f3" fmla="val 3403"/>
                <a:gd name="f4" fmla="val 3404"/>
                <a:gd name="f5" fmla="val 1013"/>
                <a:gd name="f6" fmla="val 1"/>
                <a:gd name="f7" fmla="val 922"/>
                <a:gd name="f8" fmla="val 835"/>
                <a:gd name="f9" fmla="val 32"/>
                <a:gd name="f10" fmla="val 788"/>
                <a:gd name="f11" fmla="val 95"/>
                <a:gd name="f12" fmla="val 127"/>
                <a:gd name="f13" fmla="val 757"/>
                <a:gd name="f14" fmla="val 883"/>
                <a:gd name="f15" fmla="val 1135"/>
                <a:gd name="f16" fmla="val 1229"/>
                <a:gd name="f17" fmla="val 174"/>
                <a:gd name="f18" fmla="val 1292"/>
                <a:gd name="f19" fmla="val 260"/>
                <a:gd name="f20" fmla="val 1324"/>
                <a:gd name="f21" fmla="val 351"/>
                <a:gd name="f22" fmla="val 442"/>
                <a:gd name="f23" fmla="val 536"/>
                <a:gd name="f24" fmla="val 599"/>
                <a:gd name="f25" fmla="val 694"/>
                <a:gd name="f26" fmla="val 1671"/>
                <a:gd name="f27" fmla="val 2616"/>
                <a:gd name="f28" fmla="val 1450"/>
                <a:gd name="f29" fmla="val 3372"/>
                <a:gd name="f30" fmla="val 2395"/>
                <a:gd name="f31" fmla="val 3057"/>
                <a:gd name="f32" fmla="val 3246"/>
                <a:gd name="f33" fmla="val 2868"/>
                <a:gd name="f34" fmla="val 2710"/>
                <a:gd name="f35" fmla="val 2363"/>
                <a:gd name="f36" fmla="val 1796"/>
                <a:gd name="f37" fmla="val 2238"/>
                <a:gd name="f38" fmla="val 1513"/>
                <a:gd name="f39" fmla="val 1599"/>
                <a:gd name="f40" fmla="val 1686"/>
                <a:gd name="f41" fmla="val 1773"/>
                <a:gd name="f42" fmla="val 1859"/>
                <a:gd name="f43" fmla="val 1922"/>
                <a:gd name="f44" fmla="val 2048"/>
                <a:gd name="f45" fmla="val 1261"/>
                <a:gd name="f46" fmla="val 1198"/>
                <a:gd name="f47" fmla="val 1103"/>
                <a:gd name="f48" fmla="*/ f0 1 3403"/>
                <a:gd name="f49" fmla="*/ f1 1 3404"/>
                <a:gd name="f50" fmla="+- f4 0 f2"/>
                <a:gd name="f51" fmla="+- f3 0 f2"/>
                <a:gd name="f52" fmla="*/ f51 1 3403"/>
                <a:gd name="f53" fmla="*/ f50 1 3404"/>
                <a:gd name="f54" fmla="*/ f2 1 f52"/>
                <a:gd name="f55" fmla="*/ f3 1 f52"/>
                <a:gd name="f56" fmla="*/ f2 1 f53"/>
                <a:gd name="f57" fmla="*/ f4 1 f53"/>
                <a:gd name="f58" fmla="*/ f54 f48 1"/>
                <a:gd name="f59" fmla="*/ f55 f48 1"/>
                <a:gd name="f60" fmla="*/ f57 f49 1"/>
                <a:gd name="f61" fmla="*/ f56 f49 1"/>
              </a:gdLst>
              <a:ahLst/>
              <a:cxnLst>
                <a:cxn ang="3cd4">
                  <a:pos x="hc" y="t"/>
                </a:cxn>
                <a:cxn ang="0">
                  <a:pos x="r" y="vc"/>
                </a:cxn>
                <a:cxn ang="cd4">
                  <a:pos x="hc" y="b"/>
                </a:cxn>
                <a:cxn ang="cd2">
                  <a:pos x="l" y="vc"/>
                </a:cxn>
              </a:cxnLst>
              <a:rect l="f58" t="f61" r="f59" b="f60"/>
              <a:pathLst>
                <a:path w="3403" h="3404">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lnTo>
                    <a:pt x="f31" y="f3"/>
                  </a:lnTo>
                  <a:cubicBezTo>
                    <a:pt x="f32" y="f3"/>
                    <a:pt x="f3" y="f32"/>
                    <a:pt x="f3" y="f31"/>
                  </a:cubicBezTo>
                  <a:cubicBezTo>
                    <a:pt x="f3" y="f33"/>
                    <a:pt x="f32" y="f34"/>
                    <a:pt x="f31" y="f34"/>
                  </a:cubicBezTo>
                  <a:lnTo>
                    <a:pt x="f35" y="f34"/>
                  </a:lnTo>
                  <a:cubicBezTo>
                    <a:pt x="f36" y="f34"/>
                    <a:pt x="f20" y="f37"/>
                    <a:pt x="f20" y="f26"/>
                  </a:cubicBezTo>
                  <a:lnTo>
                    <a:pt x="f20" y="f15"/>
                  </a:lnTo>
                  <a:lnTo>
                    <a:pt x="f28" y="f16"/>
                  </a:lnTo>
                  <a:cubicBezTo>
                    <a:pt x="f38" y="f18"/>
                    <a:pt x="f39" y="f20"/>
                    <a:pt x="f40" y="f20"/>
                  </a:cubicBezTo>
                  <a:cubicBezTo>
                    <a:pt x="f41" y="f20"/>
                    <a:pt x="f42" y="f18"/>
                    <a:pt x="f43" y="f16"/>
                  </a:cubicBezTo>
                  <a:cubicBezTo>
                    <a:pt x="f44" y="f15"/>
                    <a:pt x="f44" y="f14"/>
                    <a:pt x="f43" y="f13"/>
                  </a:cubicBezTo>
                  <a:lnTo>
                    <a:pt x="f45" y="f11"/>
                  </a:lnTo>
                  <a:cubicBezTo>
                    <a:pt x="f46" y="f9"/>
                    <a:pt x="f47"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8" name="Google Shape;6830;p88">
              <a:extLst>
                <a:ext uri="{FF2B5EF4-FFF2-40B4-BE49-F238E27FC236}">
                  <a16:creationId xmlns:a16="http://schemas.microsoft.com/office/drawing/2014/main" id="{A5A76ED4-A701-BBC4-2954-35DAF5D5BBAB}"/>
                </a:ext>
              </a:extLst>
            </p:cNvPr>
            <p:cNvSpPr/>
            <p:nvPr/>
          </p:nvSpPr>
          <p:spPr>
            <a:xfrm>
              <a:off x="8926592" y="1221812"/>
              <a:ext cx="425260" cy="316510"/>
            </a:xfrm>
            <a:custGeom>
              <a:avLst/>
              <a:gdLst>
                <a:gd name="f0" fmla="val w"/>
                <a:gd name="f1" fmla="val h"/>
                <a:gd name="f2" fmla="val 0"/>
                <a:gd name="f3" fmla="val 8255"/>
                <a:gd name="f4" fmla="val 6144"/>
                <a:gd name="f5" fmla="val 4191"/>
                <a:gd name="f6" fmla="val 2300"/>
                <a:gd name="f7" fmla="val 757"/>
                <a:gd name="f8" fmla="val 1544"/>
                <a:gd name="f9" fmla="val 3434"/>
                <a:gd name="f10" fmla="val 3529"/>
                <a:gd name="f11" fmla="val 347"/>
                <a:gd name="f12" fmla="val 3686"/>
                <a:gd name="f13" fmla="val 95"/>
                <a:gd name="f14" fmla="val 4033"/>
                <a:gd name="f15" fmla="val 4474"/>
                <a:gd name="f16" fmla="val 5135"/>
                <a:gd name="f17" fmla="val 1"/>
                <a:gd name="f18" fmla="val 5671"/>
                <a:gd name="f19" fmla="val 473"/>
                <a:gd name="f20" fmla="val 6143"/>
                <a:gd name="f21" fmla="val 1009"/>
                <a:gd name="f22" fmla="val 1135"/>
                <a:gd name="f23" fmla="val 1261"/>
                <a:gd name="f24" fmla="val 6112"/>
                <a:gd name="f25" fmla="val 1387"/>
                <a:gd name="f26" fmla="val 6080"/>
                <a:gd name="f27" fmla="val 3403"/>
                <a:gd name="f28" fmla="val 1890"/>
                <a:gd name="f29" fmla="val 2647"/>
                <a:gd name="f30" fmla="val 630"/>
                <a:gd name="f31" fmla="val 4128"/>
                <a:gd name="f32" fmla="val 5640"/>
                <a:gd name="f33" fmla="val 6900"/>
                <a:gd name="f34" fmla="val 6995"/>
                <a:gd name="f35" fmla="val 7121"/>
                <a:gd name="f36" fmla="val 7247"/>
                <a:gd name="f37" fmla="val 7782"/>
                <a:gd name="f38" fmla="val 8003"/>
                <a:gd name="f39" fmla="val 3623"/>
                <a:gd name="f40" fmla="val 7593"/>
                <a:gd name="f41" fmla="val 6050"/>
                <a:gd name="f42" fmla="*/ f0 1 8255"/>
                <a:gd name="f43" fmla="*/ f1 1 6144"/>
                <a:gd name="f44" fmla="+- f4 0 f2"/>
                <a:gd name="f45" fmla="+- f3 0 f2"/>
                <a:gd name="f46" fmla="*/ f45 1 8255"/>
                <a:gd name="f47" fmla="*/ f44 1 6144"/>
                <a:gd name="f48" fmla="*/ f2 1 f46"/>
                <a:gd name="f49" fmla="*/ f3 1 f46"/>
                <a:gd name="f50" fmla="*/ f2 1 f47"/>
                <a:gd name="f51" fmla="*/ f4 1 f47"/>
                <a:gd name="f52" fmla="*/ f48 f42 1"/>
                <a:gd name="f53" fmla="*/ f49 f42 1"/>
                <a:gd name="f54" fmla="*/ f51 f43 1"/>
                <a:gd name="f55" fmla="*/ f50 f43 1"/>
              </a:gdLst>
              <a:ahLst/>
              <a:cxnLst>
                <a:cxn ang="3cd4">
                  <a:pos x="hc" y="t"/>
                </a:cxn>
                <a:cxn ang="0">
                  <a:pos x="r" y="vc"/>
                </a:cxn>
                <a:cxn ang="cd4">
                  <a:pos x="hc" y="b"/>
                </a:cxn>
                <a:cxn ang="cd2">
                  <a:pos x="l" y="vc"/>
                </a:cxn>
              </a:cxnLst>
              <a:rect l="f52" t="f55" r="f53" b="f54"/>
              <a:pathLst>
                <a:path w="8255" h="6144">
                  <a:moveTo>
                    <a:pt x="f5" y="f2"/>
                  </a:moveTo>
                  <a:cubicBezTo>
                    <a:pt x="f6" y="f2"/>
                    <a:pt x="f7" y="f8"/>
                    <a:pt x="f7" y="f9"/>
                  </a:cubicBezTo>
                  <a:lnTo>
                    <a:pt x="f7" y="f10"/>
                  </a:lnTo>
                  <a:cubicBezTo>
                    <a:pt x="f11" y="f12"/>
                    <a:pt x="f13" y="f14"/>
                    <a:pt x="f13" y="f15"/>
                  </a:cubicBezTo>
                  <a:lnTo>
                    <a:pt x="f13" y="f16"/>
                  </a:lnTo>
                  <a:cubicBezTo>
                    <a:pt x="f17" y="f18"/>
                    <a:pt x="f19" y="f20"/>
                    <a:pt x="f21" y="f20"/>
                  </a:cubicBezTo>
                  <a:cubicBezTo>
                    <a:pt x="f22" y="f20"/>
                    <a:pt x="f23" y="f24"/>
                    <a:pt x="f25" y="f26"/>
                  </a:cubicBezTo>
                  <a:lnTo>
                    <a:pt x="f25" y="f27"/>
                  </a:lnTo>
                  <a:cubicBezTo>
                    <a:pt x="f25" y="f28"/>
                    <a:pt x="f29" y="f30"/>
                    <a:pt x="f31" y="f30"/>
                  </a:cubicBezTo>
                  <a:cubicBezTo>
                    <a:pt x="f32" y="f30"/>
                    <a:pt x="f33" y="f28"/>
                    <a:pt x="f33" y="f27"/>
                  </a:cubicBezTo>
                  <a:lnTo>
                    <a:pt x="f33" y="f26"/>
                  </a:lnTo>
                  <a:cubicBezTo>
                    <a:pt x="f34" y="f24"/>
                    <a:pt x="f35" y="f20"/>
                    <a:pt x="f36" y="f20"/>
                  </a:cubicBezTo>
                  <a:cubicBezTo>
                    <a:pt x="f37" y="f20"/>
                    <a:pt x="f3" y="f18"/>
                    <a:pt x="f3" y="f16"/>
                  </a:cubicBezTo>
                  <a:lnTo>
                    <a:pt x="f3" y="f15"/>
                  </a:lnTo>
                  <a:cubicBezTo>
                    <a:pt x="f3" y="f14"/>
                    <a:pt x="f38" y="f39"/>
                    <a:pt x="f40" y="f10"/>
                  </a:cubicBezTo>
                  <a:lnTo>
                    <a:pt x="f40" y="f9"/>
                  </a:lnTo>
                  <a:cubicBezTo>
                    <a:pt x="f40" y="f8"/>
                    <a:pt x="f41"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69" name="Google Shape;6831;p88">
              <a:extLst>
                <a:ext uri="{FF2B5EF4-FFF2-40B4-BE49-F238E27FC236}">
                  <a16:creationId xmlns:a16="http://schemas.microsoft.com/office/drawing/2014/main" id="{C0C33A29-AFC7-E89D-E196-70930F286D72}"/>
                </a:ext>
              </a:extLst>
            </p:cNvPr>
            <p:cNvSpPr/>
            <p:nvPr/>
          </p:nvSpPr>
          <p:spPr>
            <a:xfrm>
              <a:off x="9033686" y="1327260"/>
              <a:ext cx="215898" cy="107716"/>
            </a:xfrm>
            <a:custGeom>
              <a:avLst/>
              <a:gdLst>
                <a:gd name="f0" fmla="val w"/>
                <a:gd name="f1" fmla="val h"/>
                <a:gd name="f2" fmla="val 0"/>
                <a:gd name="f3" fmla="val 4191"/>
                <a:gd name="f4" fmla="val 2091"/>
                <a:gd name="f5" fmla="val 1734"/>
                <a:gd name="f6" fmla="val 1"/>
                <a:gd name="f7" fmla="val 789"/>
                <a:gd name="f8" fmla="val 757"/>
                <a:gd name="f9" fmla="val 1702"/>
                <a:gd name="f10" fmla="val 2049"/>
                <a:gd name="f11" fmla="val 1230"/>
                <a:gd name="f12" fmla="val 1545"/>
                <a:gd name="f13" fmla="val 1891"/>
                <a:gd name="f14" fmla="val 2017"/>
                <a:gd name="f15" fmla="val 1986"/>
                <a:gd name="f16" fmla="val 1954"/>
                <a:gd name="f17" fmla="val 2080"/>
                <a:gd name="f18" fmla="val 1828"/>
                <a:gd name="f19" fmla="val 2238"/>
                <a:gd name="f20" fmla="val 1387"/>
                <a:gd name="f21" fmla="val 2458"/>
                <a:gd name="f22" fmla="val 2647"/>
                <a:gd name="f23" fmla="val 2805"/>
                <a:gd name="f24" fmla="val 2868"/>
                <a:gd name="f25" fmla="val 2942"/>
                <a:gd name="f26" fmla="val 2059"/>
                <a:gd name="f27" fmla="val 3091"/>
                <a:gd name="f28" fmla="val 2090"/>
                <a:gd name="f29" fmla="val 3266"/>
                <a:gd name="f30" fmla="val 3389"/>
                <a:gd name="f31" fmla="val 3525"/>
                <a:gd name="f32" fmla="val 2075"/>
                <a:gd name="f33" fmla="val 3656"/>
                <a:gd name="f34" fmla="val 4128"/>
                <a:gd name="f35" fmla="val 3340"/>
                <a:gd name="f36" fmla="val 2395"/>
                <a:gd name="f37" fmla="*/ f0 1 4191"/>
                <a:gd name="f38" fmla="*/ f1 1 2091"/>
                <a:gd name="f39" fmla="+- f4 0 f2"/>
                <a:gd name="f40" fmla="+- f3 0 f2"/>
                <a:gd name="f41" fmla="*/ f40 1 4191"/>
                <a:gd name="f42" fmla="*/ f39 1 2091"/>
                <a:gd name="f43" fmla="*/ f2 1 f41"/>
                <a:gd name="f44" fmla="*/ f3 1 f41"/>
                <a:gd name="f45" fmla="*/ f2 1 f42"/>
                <a:gd name="f46" fmla="*/ f4 1 f42"/>
                <a:gd name="f47" fmla="*/ f43 f37 1"/>
                <a:gd name="f48" fmla="*/ f44 f37 1"/>
                <a:gd name="f49" fmla="*/ f46 f38 1"/>
                <a:gd name="f50" fmla="*/ f45 f38 1"/>
              </a:gdLst>
              <a:ahLst/>
              <a:cxnLst>
                <a:cxn ang="3cd4">
                  <a:pos x="hc" y="t"/>
                </a:cxn>
                <a:cxn ang="0">
                  <a:pos x="r" y="vc"/>
                </a:cxn>
                <a:cxn ang="cd4">
                  <a:pos x="hc" y="b"/>
                </a:cxn>
                <a:cxn ang="cd2">
                  <a:pos x="l" y="vc"/>
                </a:cxn>
              </a:cxnLst>
              <a:rect l="f47" t="f50" r="f48" b="f49"/>
              <a:pathLst>
                <a:path w="4191" h="2091">
                  <a:moveTo>
                    <a:pt x="f5" y="f6"/>
                  </a:moveTo>
                  <a:cubicBezTo>
                    <a:pt x="f7" y="f6"/>
                    <a:pt x="f6" y="f8"/>
                    <a:pt x="f6" y="f9"/>
                  </a:cubicBezTo>
                  <a:lnTo>
                    <a:pt x="f6" y="f10"/>
                  </a:lnTo>
                  <a:lnTo>
                    <a:pt x="f11" y="f10"/>
                  </a:lnTo>
                  <a:cubicBezTo>
                    <a:pt x="f12" y="f10"/>
                    <a:pt x="f13" y="f10"/>
                    <a:pt x="f14" y="f15"/>
                  </a:cubicBezTo>
                  <a:cubicBezTo>
                    <a:pt x="f10" y="f16"/>
                    <a:pt x="f17" y="f18"/>
                    <a:pt x="f17" y="f5"/>
                  </a:cubicBezTo>
                  <a:cubicBezTo>
                    <a:pt x="f17" y="f12"/>
                    <a:pt x="f19" y="f20"/>
                    <a:pt x="f21" y="f20"/>
                  </a:cubicBezTo>
                  <a:cubicBezTo>
                    <a:pt x="f22" y="f20"/>
                    <a:pt x="f23" y="f12"/>
                    <a:pt x="f23" y="f5"/>
                  </a:cubicBezTo>
                  <a:cubicBezTo>
                    <a:pt x="f23" y="f18"/>
                    <a:pt x="f23" y="f16"/>
                    <a:pt x="f24" y="f15"/>
                  </a:cubicBezTo>
                  <a:cubicBezTo>
                    <a:pt x="f25" y="f26"/>
                    <a:pt x="f27" y="f28"/>
                    <a:pt x="f29" y="f28"/>
                  </a:cubicBezTo>
                  <a:cubicBezTo>
                    <a:pt x="f30" y="f28"/>
                    <a:pt x="f31" y="f32"/>
                    <a:pt x="f33" y="f10"/>
                  </a:cubicBezTo>
                  <a:lnTo>
                    <a:pt x="f3" y="f10"/>
                  </a:lnTo>
                  <a:lnTo>
                    <a:pt x="f3" y="f9"/>
                  </a:lnTo>
                  <a:lnTo>
                    <a:pt x="f34" y="f9"/>
                  </a:lnTo>
                  <a:cubicBezTo>
                    <a:pt x="f34" y="f8"/>
                    <a:pt x="f35" y="f6"/>
                    <a:pt x="f36"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0" name="Google Shape;6832;p88">
              <a:extLst>
                <a:ext uri="{FF2B5EF4-FFF2-40B4-BE49-F238E27FC236}">
                  <a16:creationId xmlns:a16="http://schemas.microsoft.com/office/drawing/2014/main" id="{743BC64B-9F35-10AB-55B3-4748D777A03A}"/>
                </a:ext>
              </a:extLst>
            </p:cNvPr>
            <p:cNvSpPr/>
            <p:nvPr/>
          </p:nvSpPr>
          <p:spPr>
            <a:xfrm>
              <a:off x="9033686" y="1455477"/>
              <a:ext cx="215898" cy="152640"/>
            </a:xfrm>
            <a:custGeom>
              <a:avLst/>
              <a:gdLst>
                <a:gd name="f0" fmla="val w"/>
                <a:gd name="f1" fmla="val h"/>
                <a:gd name="f2" fmla="val 0"/>
                <a:gd name="f3" fmla="val 4191"/>
                <a:gd name="f4" fmla="val 2963"/>
                <a:gd name="f5" fmla="val 2395"/>
                <a:gd name="f6" fmla="val 1"/>
                <a:gd name="f7" fmla="val 2080"/>
                <a:gd name="f8" fmla="val 253"/>
                <a:gd name="f9" fmla="val 1671"/>
                <a:gd name="f10" fmla="val 1230"/>
                <a:gd name="f11" fmla="val 914"/>
                <a:gd name="f12" fmla="val 2049"/>
                <a:gd name="f13" fmla="val 946"/>
                <a:gd name="f14" fmla="val 2962"/>
                <a:gd name="f15" fmla="val 2112"/>
                <a:gd name="f16" fmla="val 3246"/>
                <a:gd name="f17" fmla="val 3466"/>
                <a:gd name="f18" fmla="val 3088"/>
                <a:gd name="f19" fmla="val 2679"/>
                <a:gd name="f20" fmla="val 190"/>
                <a:gd name="f21" fmla="*/ f0 1 4191"/>
                <a:gd name="f22" fmla="*/ f1 1 2963"/>
                <a:gd name="f23" fmla="+- f4 0 f2"/>
                <a:gd name="f24" fmla="+- f3 0 f2"/>
                <a:gd name="f25" fmla="*/ f24 1 4191"/>
                <a:gd name="f26" fmla="*/ f23 1 2963"/>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4191" h="2963">
                  <a:moveTo>
                    <a:pt x="f5" y="f6"/>
                  </a:moveTo>
                  <a:cubicBezTo>
                    <a:pt x="f7" y="f8"/>
                    <a:pt x="f9" y="f8"/>
                    <a:pt x="f10" y="f8"/>
                  </a:cubicBezTo>
                  <a:lnTo>
                    <a:pt x="f6" y="f8"/>
                  </a:lnTo>
                  <a:lnTo>
                    <a:pt x="f6" y="f11"/>
                  </a:lnTo>
                  <a:cubicBezTo>
                    <a:pt x="f6" y="f12"/>
                    <a:pt x="f13" y="f14"/>
                    <a:pt x="f15" y="f14"/>
                  </a:cubicBezTo>
                  <a:cubicBezTo>
                    <a:pt x="f16" y="f14"/>
                    <a:pt x="f3" y="f12"/>
                    <a:pt x="f3" y="f11"/>
                  </a:cubicBezTo>
                  <a:lnTo>
                    <a:pt x="f3" y="f8"/>
                  </a:lnTo>
                  <a:lnTo>
                    <a:pt x="f17" y="f8"/>
                  </a:lnTo>
                  <a:cubicBezTo>
                    <a:pt x="f18" y="f8"/>
                    <a:pt x="f19" y="f20"/>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1" name="Google Shape;6833;p88">
              <a:extLst>
                <a:ext uri="{FF2B5EF4-FFF2-40B4-BE49-F238E27FC236}">
                  <a16:creationId xmlns:a16="http://schemas.microsoft.com/office/drawing/2014/main" id="{AF4235E4-0B78-2EB5-8D0F-9860C80BDC71}"/>
                </a:ext>
              </a:extLst>
            </p:cNvPr>
            <p:cNvSpPr/>
            <p:nvPr/>
          </p:nvSpPr>
          <p:spPr>
            <a:xfrm>
              <a:off x="9317745" y="1538267"/>
              <a:ext cx="215898" cy="107670"/>
            </a:xfrm>
            <a:custGeom>
              <a:avLst/>
              <a:gdLst>
                <a:gd name="f0" fmla="val w"/>
                <a:gd name="f1" fmla="val h"/>
                <a:gd name="f2" fmla="val 0"/>
                <a:gd name="f3" fmla="val 4191"/>
                <a:gd name="f4" fmla="val 2090"/>
                <a:gd name="f5" fmla="val 1702"/>
                <a:gd name="f6" fmla="val 756"/>
                <a:gd name="f7" fmla="val 757"/>
                <a:gd name="f8" fmla="val 2048"/>
                <a:gd name="f9" fmla="val 1229"/>
                <a:gd name="f10" fmla="val 1544"/>
                <a:gd name="f11" fmla="val 1891"/>
                <a:gd name="f12" fmla="val 2017"/>
                <a:gd name="f13" fmla="val 1985"/>
                <a:gd name="f14" fmla="val 1954"/>
                <a:gd name="f15" fmla="val 2080"/>
                <a:gd name="f16" fmla="val 1828"/>
                <a:gd name="f17" fmla="val 1733"/>
                <a:gd name="f18" fmla="val 2237"/>
                <a:gd name="f19" fmla="val 1387"/>
                <a:gd name="f20" fmla="val 2458"/>
                <a:gd name="f21" fmla="val 2647"/>
                <a:gd name="f22" fmla="val 2804"/>
                <a:gd name="f23" fmla="val 2867"/>
                <a:gd name="f24" fmla="val 2941"/>
                <a:gd name="f25" fmla="val 2059"/>
                <a:gd name="f26" fmla="val 3091"/>
                <a:gd name="f27" fmla="val 3265"/>
                <a:gd name="f28" fmla="val 3388"/>
                <a:gd name="f29" fmla="val 3524"/>
                <a:gd name="f30" fmla="val 2074"/>
                <a:gd name="f31" fmla="val 3655"/>
                <a:gd name="f32" fmla="val 4190"/>
                <a:gd name="f33" fmla="val 4096"/>
                <a:gd name="f34" fmla="val 3308"/>
                <a:gd name="f35" fmla="val 2363"/>
                <a:gd name="f36" fmla="*/ f0 1 4191"/>
                <a:gd name="f37" fmla="*/ f1 1 2090"/>
                <a:gd name="f38" fmla="+- f4 0 f2"/>
                <a:gd name="f39" fmla="+- f3 0 f2"/>
                <a:gd name="f40" fmla="*/ f39 1 4191"/>
                <a:gd name="f41" fmla="*/ f38 1 2090"/>
                <a:gd name="f42" fmla="*/ f2 1 f40"/>
                <a:gd name="f43" fmla="*/ f3 1 f40"/>
                <a:gd name="f44" fmla="*/ f2 1 f41"/>
                <a:gd name="f45" fmla="*/ f4 1 f41"/>
                <a:gd name="f46" fmla="*/ f42 f36 1"/>
                <a:gd name="f47" fmla="*/ f43 f36 1"/>
                <a:gd name="f48" fmla="*/ f45 f37 1"/>
                <a:gd name="f49" fmla="*/ f44 f37 1"/>
              </a:gdLst>
              <a:ahLst/>
              <a:cxnLst>
                <a:cxn ang="3cd4">
                  <a:pos x="hc" y="t"/>
                </a:cxn>
                <a:cxn ang="0">
                  <a:pos x="r" y="vc"/>
                </a:cxn>
                <a:cxn ang="cd4">
                  <a:pos x="hc" y="b"/>
                </a:cxn>
                <a:cxn ang="cd2">
                  <a:pos x="l" y="vc"/>
                </a:cxn>
              </a:cxnLst>
              <a:rect l="f46" t="f49" r="f47" b="f48"/>
              <a:pathLst>
                <a:path w="4191" h="2090">
                  <a:moveTo>
                    <a:pt x="f5" y="f2"/>
                  </a:moveTo>
                  <a:cubicBezTo>
                    <a:pt x="f6" y="f2"/>
                    <a:pt x="f2" y="f7"/>
                    <a:pt x="f2" y="f5"/>
                  </a:cubicBezTo>
                  <a:lnTo>
                    <a:pt x="f2" y="f8"/>
                  </a:lnTo>
                  <a:lnTo>
                    <a:pt x="f9" y="f8"/>
                  </a:lnTo>
                  <a:cubicBezTo>
                    <a:pt x="f10" y="f8"/>
                    <a:pt x="f11" y="f8"/>
                    <a:pt x="f12" y="f13"/>
                  </a:cubicBezTo>
                  <a:cubicBezTo>
                    <a:pt x="f8" y="f14"/>
                    <a:pt x="f15" y="f16"/>
                    <a:pt x="f15" y="f17"/>
                  </a:cubicBezTo>
                  <a:cubicBezTo>
                    <a:pt x="f15" y="f10"/>
                    <a:pt x="f18" y="f19"/>
                    <a:pt x="f20" y="f19"/>
                  </a:cubicBezTo>
                  <a:cubicBezTo>
                    <a:pt x="f21" y="f19"/>
                    <a:pt x="f22" y="f10"/>
                    <a:pt x="f22" y="f17"/>
                  </a:cubicBezTo>
                  <a:cubicBezTo>
                    <a:pt x="f22" y="f16"/>
                    <a:pt x="f22" y="f14"/>
                    <a:pt x="f23" y="f13"/>
                  </a:cubicBezTo>
                  <a:cubicBezTo>
                    <a:pt x="f24" y="f25"/>
                    <a:pt x="f26" y="f4"/>
                    <a:pt x="f27" y="f4"/>
                  </a:cubicBezTo>
                  <a:cubicBezTo>
                    <a:pt x="f28" y="f4"/>
                    <a:pt x="f29" y="f30"/>
                    <a:pt x="f31" y="f8"/>
                  </a:cubicBezTo>
                  <a:lnTo>
                    <a:pt x="f32" y="f8"/>
                  </a:lnTo>
                  <a:lnTo>
                    <a:pt x="f32" y="f5"/>
                  </a:lnTo>
                  <a:cubicBezTo>
                    <a:pt x="f33" y="f7"/>
                    <a:pt x="f34" y="f2"/>
                    <a:pt x="f3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2" name="Google Shape;6834;p88">
              <a:extLst>
                <a:ext uri="{FF2B5EF4-FFF2-40B4-BE49-F238E27FC236}">
                  <a16:creationId xmlns:a16="http://schemas.microsoft.com/office/drawing/2014/main" id="{E844C204-6AAB-D2BF-0932-A6A8B3222DA6}"/>
                </a:ext>
              </a:extLst>
            </p:cNvPr>
            <p:cNvSpPr/>
            <p:nvPr/>
          </p:nvSpPr>
          <p:spPr>
            <a:xfrm>
              <a:off x="9316090" y="1666484"/>
              <a:ext cx="211052" cy="154231"/>
            </a:xfrm>
            <a:custGeom>
              <a:avLst/>
              <a:gdLst>
                <a:gd name="f0" fmla="val w"/>
                <a:gd name="f1" fmla="val h"/>
                <a:gd name="f2" fmla="val 0"/>
                <a:gd name="f3" fmla="val 4097"/>
                <a:gd name="f4" fmla="val 2994"/>
                <a:gd name="f5" fmla="val 2395"/>
                <a:gd name="f6" fmla="val 2080"/>
                <a:gd name="f7" fmla="val 252"/>
                <a:gd name="f8" fmla="val 1639"/>
                <a:gd name="f9" fmla="val 1230"/>
                <a:gd name="f10" fmla="val 1"/>
                <a:gd name="f11" fmla="val 914"/>
                <a:gd name="f12" fmla="val 2048"/>
                <a:gd name="f13" fmla="val 2993"/>
                <a:gd name="f14" fmla="val 2049"/>
                <a:gd name="f15" fmla="val 3183"/>
                <a:gd name="f16" fmla="val 4096"/>
                <a:gd name="f17" fmla="val 3435"/>
                <a:gd name="f18" fmla="val 3025"/>
                <a:gd name="f19" fmla="val 2679"/>
                <a:gd name="f20" fmla="val 189"/>
                <a:gd name="f21" fmla="*/ f0 1 4097"/>
                <a:gd name="f22" fmla="*/ f1 1 2994"/>
                <a:gd name="f23" fmla="+- f4 0 f2"/>
                <a:gd name="f24" fmla="+- f3 0 f2"/>
                <a:gd name="f25" fmla="*/ f24 1 4097"/>
                <a:gd name="f26" fmla="*/ f23 1 2994"/>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4097" h="2994">
                  <a:moveTo>
                    <a:pt x="f5" y="f2"/>
                  </a:moveTo>
                  <a:cubicBezTo>
                    <a:pt x="f6" y="f7"/>
                    <a:pt x="f8" y="f7"/>
                    <a:pt x="f9" y="f7"/>
                  </a:cubicBezTo>
                  <a:lnTo>
                    <a:pt x="f10" y="f7"/>
                  </a:lnTo>
                  <a:lnTo>
                    <a:pt x="f10" y="f11"/>
                  </a:lnTo>
                  <a:cubicBezTo>
                    <a:pt x="f10" y="f12"/>
                    <a:pt x="f11" y="f13"/>
                    <a:pt x="f14" y="f13"/>
                  </a:cubicBezTo>
                  <a:cubicBezTo>
                    <a:pt x="f15" y="f13"/>
                    <a:pt x="f16" y="f12"/>
                    <a:pt x="f16" y="f11"/>
                  </a:cubicBezTo>
                  <a:lnTo>
                    <a:pt x="f16" y="f7"/>
                  </a:lnTo>
                  <a:lnTo>
                    <a:pt x="f17" y="f7"/>
                  </a:lnTo>
                  <a:cubicBezTo>
                    <a:pt x="f18" y="f7"/>
                    <a:pt x="f19" y="f20"/>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73" name="Google Shape;6873;p88">
            <a:extLst>
              <a:ext uri="{FF2B5EF4-FFF2-40B4-BE49-F238E27FC236}">
                <a16:creationId xmlns:a16="http://schemas.microsoft.com/office/drawing/2014/main" id="{B80DB7A9-51BE-8E21-798F-F25D66A7D874}"/>
              </a:ext>
            </a:extLst>
          </p:cNvPr>
          <p:cNvGrpSpPr/>
          <p:nvPr/>
        </p:nvGrpSpPr>
        <p:grpSpPr>
          <a:xfrm>
            <a:off x="5860161" y="1222525"/>
            <a:ext cx="581036" cy="600559"/>
            <a:chOff x="5860161" y="1222525"/>
            <a:chExt cx="581036" cy="600559"/>
          </a:xfrm>
        </p:grpSpPr>
        <p:sp>
          <p:nvSpPr>
            <p:cNvPr id="74" name="Google Shape;6874;p88">
              <a:extLst>
                <a:ext uri="{FF2B5EF4-FFF2-40B4-BE49-F238E27FC236}">
                  <a16:creationId xmlns:a16="http://schemas.microsoft.com/office/drawing/2014/main" id="{217787B6-5930-41B6-BE50-09ECDB6E0983}"/>
                </a:ext>
              </a:extLst>
            </p:cNvPr>
            <p:cNvSpPr/>
            <p:nvPr/>
          </p:nvSpPr>
          <p:spPr>
            <a:xfrm>
              <a:off x="6087389" y="1222525"/>
              <a:ext cx="353808" cy="352876"/>
            </a:xfrm>
            <a:custGeom>
              <a:avLst/>
              <a:gdLst>
                <a:gd name="f0" fmla="val w"/>
                <a:gd name="f1" fmla="val h"/>
                <a:gd name="f2" fmla="val 0"/>
                <a:gd name="f3" fmla="val 6868"/>
                <a:gd name="f4" fmla="val 6850"/>
                <a:gd name="f5" fmla="val 3466"/>
                <a:gd name="f6" fmla="val 1355"/>
                <a:gd name="f7" fmla="val 4222"/>
                <a:gd name="f8" fmla="val 4852"/>
                <a:gd name="f9" fmla="val 1985"/>
                <a:gd name="f10" fmla="val 2741"/>
                <a:gd name="f11" fmla="val 4127"/>
                <a:gd name="f12" fmla="val 4348"/>
                <a:gd name="f13" fmla="val 4757"/>
                <a:gd name="f14" fmla="val 4600"/>
                <a:gd name="f15" fmla="val 4631"/>
                <a:gd name="f16" fmla="val 4821"/>
                <a:gd name="f17" fmla="val 4726"/>
                <a:gd name="f18" fmla="val 4915"/>
                <a:gd name="f19" fmla="val 5041"/>
                <a:gd name="f20" fmla="val 5262"/>
                <a:gd name="f21" fmla="val 5388"/>
                <a:gd name="f22" fmla="val 4663"/>
                <a:gd name="f23" fmla="val 5451"/>
                <a:gd name="f24" fmla="val 4576"/>
                <a:gd name="f25" fmla="val 5482"/>
                <a:gd name="f26" fmla="val 4489"/>
                <a:gd name="f27" fmla="val 4403"/>
                <a:gd name="f28" fmla="val 4316"/>
                <a:gd name="f29" fmla="val 4253"/>
                <a:gd name="f30" fmla="val 4190"/>
                <a:gd name="f31" fmla="val 5293"/>
                <a:gd name="f32" fmla="val 3970"/>
                <a:gd name="f33" fmla="val 5419"/>
                <a:gd name="f34" fmla="val 3749"/>
                <a:gd name="f35" fmla="val 5514"/>
                <a:gd name="f36" fmla="val 2709"/>
                <a:gd name="f37" fmla="val 2079"/>
                <a:gd name="f38" fmla="val 4884"/>
                <a:gd name="f39" fmla="val 1575"/>
                <a:gd name="f40" fmla="val 32"/>
                <a:gd name="f41" fmla="val 1576"/>
                <a:gd name="f42" fmla="val 3403"/>
                <a:gd name="f43" fmla="val 4001"/>
                <a:gd name="f44" fmla="val 189"/>
                <a:gd name="f45" fmla="val 4569"/>
                <a:gd name="f46" fmla="val 473"/>
                <a:gd name="f47" fmla="val 5104"/>
                <a:gd name="f48" fmla="val 6396"/>
                <a:gd name="f49" fmla="val 6522"/>
                <a:gd name="f50" fmla="val 6679"/>
                <a:gd name="f51" fmla="val 126"/>
                <a:gd name="f52" fmla="val 6774"/>
                <a:gd name="f53" fmla="val 172"/>
                <a:gd name="f54" fmla="val 6820"/>
                <a:gd name="f55" fmla="val 269"/>
                <a:gd name="f56" fmla="val 6849"/>
                <a:gd name="f57" fmla="val 367"/>
                <a:gd name="f58" fmla="val 403"/>
                <a:gd name="f59" fmla="val 439"/>
                <a:gd name="f60" fmla="val 6845"/>
                <a:gd name="f61" fmla="val 6837"/>
                <a:gd name="f62" fmla="val 1764"/>
                <a:gd name="f63" fmla="val 2300"/>
                <a:gd name="f64" fmla="val 2867"/>
                <a:gd name="f65" fmla="val 5356"/>
                <a:gd name="f66" fmla="val 1513"/>
                <a:gd name="f67" fmla="*/ f0 1 6868"/>
                <a:gd name="f68" fmla="*/ f1 1 6850"/>
                <a:gd name="f69" fmla="+- f4 0 f2"/>
                <a:gd name="f70" fmla="+- f3 0 f2"/>
                <a:gd name="f71" fmla="*/ f70 1 6868"/>
                <a:gd name="f72" fmla="*/ f69 1 6850"/>
                <a:gd name="f73" fmla="*/ f2 1 f71"/>
                <a:gd name="f74" fmla="*/ f3 1 f71"/>
                <a:gd name="f75" fmla="*/ f2 1 f72"/>
                <a:gd name="f76" fmla="*/ f4 1 f72"/>
                <a:gd name="f77" fmla="*/ f73 f67 1"/>
                <a:gd name="f78" fmla="*/ f74 f67 1"/>
                <a:gd name="f79" fmla="*/ f76 f68 1"/>
                <a:gd name="f80" fmla="*/ f75 f68 1"/>
              </a:gdLst>
              <a:ahLst/>
              <a:cxnLst>
                <a:cxn ang="3cd4">
                  <a:pos x="hc" y="t"/>
                </a:cxn>
                <a:cxn ang="0">
                  <a:pos x="r" y="vc"/>
                </a:cxn>
                <a:cxn ang="cd4">
                  <a:pos x="hc" y="b"/>
                </a:cxn>
                <a:cxn ang="cd2">
                  <a:pos x="l" y="vc"/>
                </a:cxn>
              </a:cxnLst>
              <a:rect l="f77" t="f80" r="f78" b="f79"/>
              <a:pathLst>
                <a:path w="6868" h="6850">
                  <a:moveTo>
                    <a:pt x="f5" y="f6"/>
                  </a:moveTo>
                  <a:cubicBezTo>
                    <a:pt x="f7" y="f6"/>
                    <a:pt x="f8" y="f9"/>
                    <a:pt x="f8" y="f10"/>
                  </a:cubicBezTo>
                  <a:lnTo>
                    <a:pt x="f8" y="f11"/>
                  </a:lnTo>
                  <a:cubicBezTo>
                    <a:pt x="f8" y="f12"/>
                    <a:pt x="f13" y="f14"/>
                    <a:pt x="f15" y="f16"/>
                  </a:cubicBezTo>
                  <a:lnTo>
                    <a:pt x="f17" y="f18"/>
                  </a:lnTo>
                  <a:cubicBezTo>
                    <a:pt x="f8" y="f19"/>
                    <a:pt x="f8" y="f20"/>
                    <a:pt x="f17" y="f21"/>
                  </a:cubicBezTo>
                  <a:cubicBezTo>
                    <a:pt x="f22" y="f23"/>
                    <a:pt x="f24" y="f25"/>
                    <a:pt x="f26" y="f25"/>
                  </a:cubicBezTo>
                  <a:cubicBezTo>
                    <a:pt x="f27" y="f25"/>
                    <a:pt x="f28" y="f23"/>
                    <a:pt x="f29" y="f21"/>
                  </a:cubicBezTo>
                  <a:lnTo>
                    <a:pt x="f30" y="f31"/>
                  </a:lnTo>
                  <a:cubicBezTo>
                    <a:pt x="f32" y="f33"/>
                    <a:pt x="f34" y="f35"/>
                    <a:pt x="f5" y="f35"/>
                  </a:cubicBezTo>
                  <a:cubicBezTo>
                    <a:pt x="f36" y="f35"/>
                    <a:pt x="f37" y="f38"/>
                    <a:pt x="f37" y="f11"/>
                  </a:cubicBezTo>
                  <a:lnTo>
                    <a:pt x="f37" y="f10"/>
                  </a:lnTo>
                  <a:cubicBezTo>
                    <a:pt x="f37" y="f9"/>
                    <a:pt x="f36" y="f6"/>
                    <a:pt x="f5" y="f6"/>
                  </a:cubicBezTo>
                  <a:close/>
                  <a:moveTo>
                    <a:pt x="f5" y="f2"/>
                  </a:moveTo>
                  <a:cubicBezTo>
                    <a:pt x="f39" y="f2"/>
                    <a:pt x="f40" y="f41"/>
                    <a:pt x="f40" y="f42"/>
                  </a:cubicBezTo>
                  <a:cubicBezTo>
                    <a:pt x="f40" y="f43"/>
                    <a:pt x="f44" y="f45"/>
                    <a:pt x="f46" y="f47"/>
                  </a:cubicBezTo>
                  <a:lnTo>
                    <a:pt x="f40" y="f48"/>
                  </a:lnTo>
                  <a:cubicBezTo>
                    <a:pt x="f2" y="f49"/>
                    <a:pt x="f40" y="f50"/>
                    <a:pt x="f51" y="f52"/>
                  </a:cubicBezTo>
                  <a:cubicBezTo>
                    <a:pt x="f53" y="f54"/>
                    <a:pt x="f55" y="f56"/>
                    <a:pt x="f57" y="f56"/>
                  </a:cubicBezTo>
                  <a:cubicBezTo>
                    <a:pt x="f58" y="f56"/>
                    <a:pt x="f59" y="f60"/>
                    <a:pt x="f46" y="f61"/>
                  </a:cubicBezTo>
                  <a:lnTo>
                    <a:pt x="f62" y="f48"/>
                  </a:lnTo>
                  <a:cubicBezTo>
                    <a:pt x="f63" y="f50"/>
                    <a:pt x="f64" y="f61"/>
                    <a:pt x="f5" y="f61"/>
                  </a:cubicBezTo>
                  <a:cubicBezTo>
                    <a:pt x="f65" y="f61"/>
                    <a:pt x="f3" y="f31"/>
                    <a:pt x="f3" y="f42"/>
                  </a:cubicBezTo>
                  <a:cubicBezTo>
                    <a:pt x="f3" y="f66"/>
                    <a:pt x="f6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5" name="Google Shape;6875;p88">
              <a:extLst>
                <a:ext uri="{FF2B5EF4-FFF2-40B4-BE49-F238E27FC236}">
                  <a16:creationId xmlns:a16="http://schemas.microsoft.com/office/drawing/2014/main" id="{AD7D0895-15B9-0720-190D-45A929FC5254}"/>
                </a:ext>
              </a:extLst>
            </p:cNvPr>
            <p:cNvSpPr/>
            <p:nvPr/>
          </p:nvSpPr>
          <p:spPr>
            <a:xfrm>
              <a:off x="6231791" y="1329619"/>
              <a:ext cx="68259" cy="139656"/>
            </a:xfrm>
            <a:custGeom>
              <a:avLst/>
              <a:gdLst>
                <a:gd name="f0" fmla="val w"/>
                <a:gd name="f1" fmla="val h"/>
                <a:gd name="f2" fmla="val 0"/>
                <a:gd name="f3" fmla="val 1325"/>
                <a:gd name="f4" fmla="val 2711"/>
                <a:gd name="f5" fmla="val 663"/>
                <a:gd name="f6" fmla="val 1"/>
                <a:gd name="f7" fmla="val 253"/>
                <a:gd name="f8" fmla="val 316"/>
                <a:gd name="f9" fmla="val 662"/>
                <a:gd name="f10" fmla="val 2048"/>
                <a:gd name="f11" fmla="val 2427"/>
                <a:gd name="f12" fmla="val 2710"/>
                <a:gd name="f13" fmla="val 694"/>
                <a:gd name="f14" fmla="val 789"/>
                <a:gd name="f15" fmla="val 820"/>
                <a:gd name="f16" fmla="val 2679"/>
                <a:gd name="f17" fmla="val 757"/>
                <a:gd name="f18" fmla="val 2584"/>
                <a:gd name="f19" fmla="val 631"/>
                <a:gd name="f20" fmla="val 2490"/>
                <a:gd name="f21" fmla="val 2238"/>
                <a:gd name="f22" fmla="val 2111"/>
                <a:gd name="f23" fmla="val 804"/>
                <a:gd name="f24" fmla="val 2064"/>
                <a:gd name="f25" fmla="val 891"/>
                <a:gd name="f26" fmla="val 2041"/>
                <a:gd name="f27" fmla="val 978"/>
                <a:gd name="f28" fmla="val 1064"/>
                <a:gd name="f29" fmla="val 1151"/>
                <a:gd name="f30" fmla="val 1198"/>
                <a:gd name="f31" fmla="val 1293"/>
                <a:gd name="f32" fmla="val 2206"/>
                <a:gd name="f33" fmla="val 2175"/>
                <a:gd name="f34" fmla="val 1324"/>
                <a:gd name="f35" fmla="val 2080"/>
                <a:gd name="f36" fmla="val 284"/>
                <a:gd name="f37" fmla="val 1041"/>
                <a:gd name="f38" fmla="*/ f0 1 1325"/>
                <a:gd name="f39" fmla="*/ f1 1 2711"/>
                <a:gd name="f40" fmla="+- f4 0 f2"/>
                <a:gd name="f41" fmla="+- f3 0 f2"/>
                <a:gd name="f42" fmla="*/ f41 1 1325"/>
                <a:gd name="f43" fmla="*/ f40 1 2711"/>
                <a:gd name="f44" fmla="*/ f2 1 f42"/>
                <a:gd name="f45" fmla="*/ f3 1 f42"/>
                <a:gd name="f46" fmla="*/ f2 1 f43"/>
                <a:gd name="f47" fmla="*/ f4 1 f43"/>
                <a:gd name="f48" fmla="*/ f44 f38 1"/>
                <a:gd name="f49" fmla="*/ f45 f38 1"/>
                <a:gd name="f50" fmla="*/ f47 f39 1"/>
                <a:gd name="f51" fmla="*/ f46 f39 1"/>
              </a:gdLst>
              <a:ahLst/>
              <a:cxnLst>
                <a:cxn ang="3cd4">
                  <a:pos x="hc" y="t"/>
                </a:cxn>
                <a:cxn ang="0">
                  <a:pos x="r" y="vc"/>
                </a:cxn>
                <a:cxn ang="cd4">
                  <a:pos x="hc" y="b"/>
                </a:cxn>
                <a:cxn ang="cd2">
                  <a:pos x="l" y="vc"/>
                </a:cxn>
              </a:cxnLst>
              <a:rect l="f48" t="f51" r="f49" b="f50"/>
              <a:pathLst>
                <a:path w="1325" h="2711">
                  <a:moveTo>
                    <a:pt x="f5" y="f6"/>
                  </a:moveTo>
                  <a:cubicBezTo>
                    <a:pt x="f7" y="f6"/>
                    <a:pt x="f6" y="f8"/>
                    <a:pt x="f6" y="f9"/>
                  </a:cubicBezTo>
                  <a:lnTo>
                    <a:pt x="f6" y="f10"/>
                  </a:lnTo>
                  <a:cubicBezTo>
                    <a:pt x="f6" y="f11"/>
                    <a:pt x="f8" y="f12"/>
                    <a:pt x="f5" y="f12"/>
                  </a:cubicBezTo>
                  <a:cubicBezTo>
                    <a:pt x="f13" y="f12"/>
                    <a:pt x="f14" y="f12"/>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1" y="f33"/>
                    <a:pt x="f34" y="f35"/>
                    <a:pt x="f34" y="f10"/>
                  </a:cubicBezTo>
                  <a:lnTo>
                    <a:pt x="f34" y="f9"/>
                  </a:lnTo>
                  <a:cubicBezTo>
                    <a:pt x="f34" y="f36"/>
                    <a:pt x="f37"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6" name="Google Shape;6876;p88">
              <a:extLst>
                <a:ext uri="{FF2B5EF4-FFF2-40B4-BE49-F238E27FC236}">
                  <a16:creationId xmlns:a16="http://schemas.microsoft.com/office/drawing/2014/main" id="{AE70C45F-96CD-1B7C-AE5F-DC411335B395}"/>
                </a:ext>
              </a:extLst>
            </p:cNvPr>
            <p:cNvSpPr/>
            <p:nvPr/>
          </p:nvSpPr>
          <p:spPr>
            <a:xfrm>
              <a:off x="5928311" y="1503273"/>
              <a:ext cx="142847" cy="142902"/>
            </a:xfrm>
            <a:custGeom>
              <a:avLst/>
              <a:gdLst>
                <a:gd name="f0" fmla="val w"/>
                <a:gd name="f1" fmla="val h"/>
                <a:gd name="f2" fmla="val 0"/>
                <a:gd name="f3" fmla="val 2773"/>
                <a:gd name="f4" fmla="val 2774"/>
                <a:gd name="f5" fmla="val 1387"/>
                <a:gd name="f6" fmla="val 1"/>
                <a:gd name="f7" fmla="val 631"/>
                <a:gd name="f8" fmla="val 64"/>
                <a:gd name="f9" fmla="val 2143"/>
                <a:gd name="f10" fmla="*/ f0 1 2773"/>
                <a:gd name="f11" fmla="*/ f1 1 2774"/>
                <a:gd name="f12" fmla="+- f4 0 f2"/>
                <a:gd name="f13" fmla="+- f3 0 f2"/>
                <a:gd name="f14" fmla="*/ f13 1 2773"/>
                <a:gd name="f15" fmla="*/ f12 1 2774"/>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2773" h="2774">
                  <a:moveTo>
                    <a:pt x="f5" y="f6"/>
                  </a:moveTo>
                  <a:cubicBezTo>
                    <a:pt x="f7" y="f6"/>
                    <a:pt x="f6" y="f7"/>
                    <a:pt x="f6" y="f5"/>
                  </a:cubicBezTo>
                  <a:cubicBezTo>
                    <a:pt x="f8" y="f9"/>
                    <a:pt x="f7" y="f3"/>
                    <a:pt x="f5" y="f3"/>
                  </a:cubicBezTo>
                  <a:cubicBezTo>
                    <a:pt x="f9" y="f3"/>
                    <a:pt x="f3" y="f9"/>
                    <a:pt x="f3" y="f5"/>
                  </a:cubicBezTo>
                  <a:cubicBezTo>
                    <a:pt x="f3" y="f7"/>
                    <a:pt x="f9"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77" name="Google Shape;6877;p88">
              <a:extLst>
                <a:ext uri="{FF2B5EF4-FFF2-40B4-BE49-F238E27FC236}">
                  <a16:creationId xmlns:a16="http://schemas.microsoft.com/office/drawing/2014/main" id="{12452688-6931-97BF-CA7E-F54AA4AE4796}"/>
                </a:ext>
              </a:extLst>
            </p:cNvPr>
            <p:cNvSpPr/>
            <p:nvPr/>
          </p:nvSpPr>
          <p:spPr>
            <a:xfrm>
              <a:off x="5860161" y="1680182"/>
              <a:ext cx="282458" cy="142902"/>
            </a:xfrm>
            <a:custGeom>
              <a:avLst/>
              <a:gdLst>
                <a:gd name="f0" fmla="val w"/>
                <a:gd name="f1" fmla="val h"/>
                <a:gd name="f2" fmla="val 0"/>
                <a:gd name="f3" fmla="val 5483"/>
                <a:gd name="f4" fmla="val 2774"/>
                <a:gd name="f5" fmla="val 2741"/>
                <a:gd name="f6" fmla="val 1"/>
                <a:gd name="f7" fmla="val 1387"/>
                <a:gd name="f8" fmla="val 221"/>
                <a:gd name="f9" fmla="val 1040"/>
                <a:gd name="f10" fmla="val 32"/>
                <a:gd name="f11" fmla="val 2364"/>
                <a:gd name="f12" fmla="val 2553"/>
                <a:gd name="f13" fmla="val 158"/>
                <a:gd name="f14" fmla="val 2773"/>
                <a:gd name="f15" fmla="val 347"/>
                <a:gd name="f16" fmla="val 5104"/>
                <a:gd name="f17" fmla="val 5325"/>
                <a:gd name="f18" fmla="val 5482"/>
                <a:gd name="f19" fmla="val 5262"/>
                <a:gd name="f20" fmla="val 4127"/>
                <a:gd name="f21" fmla="*/ f0 1 5483"/>
                <a:gd name="f22" fmla="*/ f1 1 2774"/>
                <a:gd name="f23" fmla="+- f4 0 f2"/>
                <a:gd name="f24" fmla="+- f3 0 f2"/>
                <a:gd name="f25" fmla="*/ f24 1 5483"/>
                <a:gd name="f26" fmla="*/ f23 1 2774"/>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5483" h="2774">
                  <a:moveTo>
                    <a:pt x="f5" y="f6"/>
                  </a:moveTo>
                  <a:cubicBezTo>
                    <a:pt x="f7" y="f6"/>
                    <a:pt x="f8" y="f9"/>
                    <a:pt x="f10" y="f11"/>
                  </a:cubicBezTo>
                  <a:cubicBezTo>
                    <a:pt x="f2" y="f12"/>
                    <a:pt x="f13" y="f14"/>
                    <a:pt x="f15" y="f14"/>
                  </a:cubicBezTo>
                  <a:lnTo>
                    <a:pt x="f16" y="f14"/>
                  </a:lnTo>
                  <a:cubicBezTo>
                    <a:pt x="f17" y="f14"/>
                    <a:pt x="f18" y="f12"/>
                    <a:pt x="f18" y="f11"/>
                  </a:cubicBezTo>
                  <a:cubicBezTo>
                    <a:pt x="f19" y="f9"/>
                    <a:pt x="f2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78" name="Google Shape;6884;p88">
            <a:extLst>
              <a:ext uri="{FF2B5EF4-FFF2-40B4-BE49-F238E27FC236}">
                <a16:creationId xmlns:a16="http://schemas.microsoft.com/office/drawing/2014/main" id="{9BB95E0C-E113-49D4-01F4-E68F507512A0}"/>
              </a:ext>
            </a:extLst>
          </p:cNvPr>
          <p:cNvGrpSpPr/>
          <p:nvPr/>
        </p:nvGrpSpPr>
        <p:grpSpPr>
          <a:xfrm>
            <a:off x="9993550" y="1221812"/>
            <a:ext cx="571354" cy="601382"/>
            <a:chOff x="9993550" y="1221812"/>
            <a:chExt cx="571354" cy="601382"/>
          </a:xfrm>
        </p:grpSpPr>
        <p:sp>
          <p:nvSpPr>
            <p:cNvPr id="79" name="Google Shape;6885;p88">
              <a:extLst>
                <a:ext uri="{FF2B5EF4-FFF2-40B4-BE49-F238E27FC236}">
                  <a16:creationId xmlns:a16="http://schemas.microsoft.com/office/drawing/2014/main" id="{7FA3C19C-B90B-FFF9-19D7-42E0A612416C}"/>
                </a:ext>
              </a:extLst>
            </p:cNvPr>
            <p:cNvSpPr/>
            <p:nvPr/>
          </p:nvSpPr>
          <p:spPr>
            <a:xfrm>
              <a:off x="10418755" y="1662470"/>
              <a:ext cx="68205" cy="69851"/>
            </a:xfrm>
            <a:custGeom>
              <a:avLst/>
              <a:gdLst>
                <a:gd name="f0" fmla="val w"/>
                <a:gd name="f1" fmla="val h"/>
                <a:gd name="f2" fmla="val 0"/>
                <a:gd name="f3" fmla="val 1324"/>
                <a:gd name="f4" fmla="val 1356"/>
                <a:gd name="f5" fmla="val 662"/>
                <a:gd name="f6" fmla="val 284"/>
                <a:gd name="f7" fmla="val 1"/>
                <a:gd name="f8" fmla="val 315"/>
                <a:gd name="f9" fmla="val 693"/>
                <a:gd name="f10" fmla="val 1040"/>
                <a:gd name="f11" fmla="val 1355"/>
                <a:gd name="f12" fmla="*/ f0 1 1324"/>
                <a:gd name="f13" fmla="*/ f1 1 1356"/>
                <a:gd name="f14" fmla="+- f4 0 f2"/>
                <a:gd name="f15" fmla="+- f3 0 f2"/>
                <a:gd name="f16" fmla="*/ f15 1 1324"/>
                <a:gd name="f17" fmla="*/ f14 1 1356"/>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1324" h="1356">
                  <a:moveTo>
                    <a:pt x="f5" y="f2"/>
                  </a:moveTo>
                  <a:cubicBezTo>
                    <a:pt x="f6" y="f2"/>
                    <a:pt x="f7" y="f8"/>
                    <a:pt x="f7" y="f9"/>
                  </a:cubicBezTo>
                  <a:cubicBezTo>
                    <a:pt x="f7" y="f10"/>
                    <a:pt x="f6" y="f11"/>
                    <a:pt x="f5" y="f11"/>
                  </a:cubicBezTo>
                  <a:cubicBezTo>
                    <a:pt x="f10" y="f11"/>
                    <a:pt x="f3" y="f10"/>
                    <a:pt x="f3" y="f9"/>
                  </a:cubicBezTo>
                  <a:cubicBezTo>
                    <a:pt x="f3" y="f8"/>
                    <a:pt x="f1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0" name="Google Shape;6886;p88">
              <a:extLst>
                <a:ext uri="{FF2B5EF4-FFF2-40B4-BE49-F238E27FC236}">
                  <a16:creationId xmlns:a16="http://schemas.microsoft.com/office/drawing/2014/main" id="{F86CA541-DFD3-AFFD-47C8-6FB0CFC85F35}"/>
                </a:ext>
              </a:extLst>
            </p:cNvPr>
            <p:cNvSpPr/>
            <p:nvPr/>
          </p:nvSpPr>
          <p:spPr>
            <a:xfrm>
              <a:off x="10240255" y="1222635"/>
              <a:ext cx="35753" cy="212652"/>
            </a:xfrm>
            <a:custGeom>
              <a:avLst/>
              <a:gdLst>
                <a:gd name="f0" fmla="val w"/>
                <a:gd name="f1" fmla="val h"/>
                <a:gd name="f2" fmla="val 0"/>
                <a:gd name="f3" fmla="val 694"/>
                <a:gd name="f4" fmla="val 4128"/>
                <a:gd name="f5" fmla="val 347"/>
                <a:gd name="f6" fmla="val 1"/>
                <a:gd name="f7" fmla="val 158"/>
                <a:gd name="f8" fmla="val 95"/>
                <a:gd name="f9" fmla="val 4096"/>
                <a:gd name="f10" fmla="val 221"/>
                <a:gd name="f11" fmla="val 473"/>
                <a:gd name="f12" fmla="val 567"/>
                <a:gd name="f13" fmla="val 693"/>
                <a:gd name="f14" fmla="val 536"/>
                <a:gd name="f15" fmla="*/ f0 1 694"/>
                <a:gd name="f16" fmla="*/ f1 1 4128"/>
                <a:gd name="f17" fmla="+- f4 0 f2"/>
                <a:gd name="f18" fmla="+- f3 0 f2"/>
                <a:gd name="f19" fmla="*/ f18 1 694"/>
                <a:gd name="f20" fmla="*/ f17 1 4128"/>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694" h="4128">
                  <a:moveTo>
                    <a:pt x="f5" y="f6"/>
                  </a:moveTo>
                  <a:cubicBezTo>
                    <a:pt x="f7" y="f6"/>
                    <a:pt x="f2" y="f7"/>
                    <a:pt x="f2" y="f5"/>
                  </a:cubicBezTo>
                  <a:lnTo>
                    <a:pt x="f2" y="f4"/>
                  </a:lnTo>
                  <a:cubicBezTo>
                    <a:pt x="f8" y="f9"/>
                    <a:pt x="f10" y="f9"/>
                    <a:pt x="f5" y="f9"/>
                  </a:cubicBezTo>
                  <a:cubicBezTo>
                    <a:pt x="f11" y="f9"/>
                    <a:pt x="f12" y="f9"/>
                    <a:pt x="f13" y="f4"/>
                  </a:cubicBezTo>
                  <a:lnTo>
                    <a:pt x="f13" y="f5"/>
                  </a:lnTo>
                  <a:cubicBezTo>
                    <a:pt x="f13" y="f7"/>
                    <a:pt x="f14"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1" name="Google Shape;6887;p88">
              <a:extLst>
                <a:ext uri="{FF2B5EF4-FFF2-40B4-BE49-F238E27FC236}">
                  <a16:creationId xmlns:a16="http://schemas.microsoft.com/office/drawing/2014/main" id="{D32B22FC-5797-B8D5-D738-620E029AF11C}"/>
                </a:ext>
              </a:extLst>
            </p:cNvPr>
            <p:cNvSpPr/>
            <p:nvPr/>
          </p:nvSpPr>
          <p:spPr>
            <a:xfrm>
              <a:off x="10204557" y="1470675"/>
              <a:ext cx="105503" cy="105814"/>
            </a:xfrm>
            <a:custGeom>
              <a:avLst/>
              <a:gdLst>
                <a:gd name="f0" fmla="val w"/>
                <a:gd name="f1" fmla="val h"/>
                <a:gd name="f2" fmla="val 0"/>
                <a:gd name="f3" fmla="val 2048"/>
                <a:gd name="f4" fmla="val 2054"/>
                <a:gd name="f5" fmla="val 938"/>
                <a:gd name="f6" fmla="val 417"/>
                <a:gd name="f7" fmla="val 451"/>
                <a:gd name="f8" fmla="val 1014"/>
                <a:gd name="f9" fmla="val 1549"/>
                <a:gd name="f10" fmla="val 473"/>
                <a:gd name="f11" fmla="val 1040"/>
                <a:gd name="f12" fmla="val 1575"/>
                <a:gd name="f13" fmla="val 1581"/>
                <a:gd name="f14" fmla="val 447"/>
                <a:gd name="f15" fmla="val 6"/>
                <a:gd name="f16" fmla="val 1006"/>
                <a:gd name="f17" fmla="val 2"/>
                <a:gd name="f18" fmla="val 972"/>
                <a:gd name="f19" fmla="*/ f0 1 2048"/>
                <a:gd name="f20" fmla="*/ f1 1 2054"/>
                <a:gd name="f21" fmla="+- f4 0 f2"/>
                <a:gd name="f22" fmla="+- f3 0 f2"/>
                <a:gd name="f23" fmla="*/ f22 1 2048"/>
                <a:gd name="f24" fmla="*/ f21 1 2054"/>
                <a:gd name="f25" fmla="*/ f2 1 f23"/>
                <a:gd name="f26" fmla="*/ f3 1 f23"/>
                <a:gd name="f27" fmla="*/ f2 1 f24"/>
                <a:gd name="f28" fmla="*/ f4 1 f24"/>
                <a:gd name="f29" fmla="*/ f25 f19 1"/>
                <a:gd name="f30" fmla="*/ f26 f19 1"/>
                <a:gd name="f31" fmla="*/ f28 f20 1"/>
                <a:gd name="f32" fmla="*/ f27 f20 1"/>
              </a:gdLst>
              <a:ahLst/>
              <a:cxnLst>
                <a:cxn ang="3cd4">
                  <a:pos x="hc" y="t"/>
                </a:cxn>
                <a:cxn ang="0">
                  <a:pos x="r" y="vc"/>
                </a:cxn>
                <a:cxn ang="cd4">
                  <a:pos x="hc" y="b"/>
                </a:cxn>
                <a:cxn ang="cd2">
                  <a:pos x="l" y="vc"/>
                </a:cxn>
              </a:cxnLst>
              <a:rect l="f29" t="f32" r="f30" b="f31"/>
              <a:pathLst>
                <a:path w="2048" h="2054">
                  <a:moveTo>
                    <a:pt x="f5" y="f2"/>
                  </a:moveTo>
                  <a:cubicBezTo>
                    <a:pt x="f6" y="f2"/>
                    <a:pt x="f2" y="f7"/>
                    <a:pt x="f2" y="f8"/>
                  </a:cubicBezTo>
                  <a:cubicBezTo>
                    <a:pt x="f2" y="f9"/>
                    <a:pt x="f10" y="f4"/>
                    <a:pt x="f11" y="f4"/>
                  </a:cubicBezTo>
                  <a:cubicBezTo>
                    <a:pt x="f12" y="f4"/>
                    <a:pt x="f3" y="f13"/>
                    <a:pt x="f3" y="f8"/>
                  </a:cubicBezTo>
                  <a:cubicBezTo>
                    <a:pt x="f3" y="f14"/>
                    <a:pt x="f12" y="f15"/>
                    <a:pt x="f11" y="f15"/>
                  </a:cubicBezTo>
                  <a:cubicBezTo>
                    <a:pt x="f16" y="f17"/>
                    <a:pt x="f1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2" name="Google Shape;6888;p88">
              <a:extLst>
                <a:ext uri="{FF2B5EF4-FFF2-40B4-BE49-F238E27FC236}">
                  <a16:creationId xmlns:a16="http://schemas.microsoft.com/office/drawing/2014/main" id="{16F23A97-13B4-B3EB-78E9-7CA7EC70DBA3}"/>
                </a:ext>
              </a:extLst>
            </p:cNvPr>
            <p:cNvSpPr/>
            <p:nvPr/>
          </p:nvSpPr>
          <p:spPr>
            <a:xfrm>
              <a:off x="10102300" y="1587819"/>
              <a:ext cx="329485" cy="235375"/>
            </a:xfrm>
            <a:custGeom>
              <a:avLst/>
              <a:gdLst>
                <a:gd name="f0" fmla="val w"/>
                <a:gd name="f1" fmla="val h"/>
                <a:gd name="f2" fmla="val 0"/>
                <a:gd name="f3" fmla="val 6396"/>
                <a:gd name="f4" fmla="val 4569"/>
                <a:gd name="f5" fmla="val 1954"/>
                <a:gd name="f6" fmla="val 2520"/>
                <a:gd name="f7" fmla="val 4222"/>
                <a:gd name="f8" fmla="val 4411"/>
                <a:gd name="f9" fmla="val 158"/>
                <a:gd name="f10" fmla="val 4568"/>
                <a:gd name="f11" fmla="val 347"/>
                <a:gd name="f12" fmla="val 3781"/>
                <a:gd name="f13" fmla="val 3970"/>
                <a:gd name="f14" fmla="val 4127"/>
                <a:gd name="f15" fmla="val 3875"/>
                <a:gd name="f16" fmla="val 5136"/>
                <a:gd name="f17" fmla="val 5577"/>
                <a:gd name="f18" fmla="val 3844"/>
                <a:gd name="f19" fmla="val 6018"/>
                <a:gd name="f20" fmla="val 3718"/>
                <a:gd name="f21" fmla="val 3434"/>
                <a:gd name="f22" fmla="val 5986"/>
                <a:gd name="f23" fmla="val 3277"/>
                <a:gd name="f24" fmla="val 5608"/>
                <a:gd name="f25" fmla="val 2930"/>
                <a:gd name="f26" fmla="val 5514"/>
                <a:gd name="f27" fmla="val 2489"/>
                <a:gd name="f28" fmla="val 4442"/>
                <a:gd name="f29" fmla="val 3497"/>
                <a:gd name="f30" fmla="val 2741"/>
                <a:gd name="f31" fmla="val 1733"/>
                <a:gd name="f32" fmla="val 788"/>
                <a:gd name="f33" fmla="val 410"/>
                <a:gd name="f34" fmla="val 2426"/>
                <a:gd name="f35" fmla="val 315"/>
                <a:gd name="f36" fmla="val 2206"/>
                <a:gd name="f37" fmla="val 189"/>
                <a:gd name="f38" fmla="*/ f0 1 6396"/>
                <a:gd name="f39" fmla="*/ f1 1 4569"/>
                <a:gd name="f40" fmla="+- f4 0 f2"/>
                <a:gd name="f41" fmla="+- f3 0 f2"/>
                <a:gd name="f42" fmla="*/ f41 1 6396"/>
                <a:gd name="f43" fmla="*/ f40 1 4569"/>
                <a:gd name="f44" fmla="*/ f2 1 f42"/>
                <a:gd name="f45" fmla="*/ f3 1 f42"/>
                <a:gd name="f46" fmla="*/ f2 1 f43"/>
                <a:gd name="f47" fmla="*/ f4 1 f43"/>
                <a:gd name="f48" fmla="*/ f44 f38 1"/>
                <a:gd name="f49" fmla="*/ f45 f38 1"/>
                <a:gd name="f50" fmla="*/ f47 f39 1"/>
                <a:gd name="f51" fmla="*/ f46 f39 1"/>
              </a:gdLst>
              <a:ahLst/>
              <a:cxnLst>
                <a:cxn ang="3cd4">
                  <a:pos x="hc" y="t"/>
                </a:cxn>
                <a:cxn ang="0">
                  <a:pos x="r" y="vc"/>
                </a:cxn>
                <a:cxn ang="cd4">
                  <a:pos x="hc" y="b"/>
                </a:cxn>
                <a:cxn ang="cd2">
                  <a:pos x="l" y="vc"/>
                </a:cxn>
              </a:cxnLst>
              <a:rect l="f48" t="f51" r="f49" b="f50"/>
              <a:pathLst>
                <a:path w="6396" h="4569">
                  <a:moveTo>
                    <a:pt x="f5" y="f2"/>
                  </a:moveTo>
                  <a:lnTo>
                    <a:pt x="f2" y="f6"/>
                  </a:lnTo>
                  <a:lnTo>
                    <a:pt x="f2" y="f7"/>
                  </a:lnTo>
                  <a:cubicBezTo>
                    <a:pt x="f2" y="f8"/>
                    <a:pt x="f9" y="f10"/>
                    <a:pt x="f11" y="f10"/>
                  </a:cubicBezTo>
                  <a:lnTo>
                    <a:pt x="f12" y="f10"/>
                  </a:lnTo>
                  <a:cubicBezTo>
                    <a:pt x="f13" y="f10"/>
                    <a:pt x="f14" y="f8"/>
                    <a:pt x="f14" y="f7"/>
                  </a:cubicBezTo>
                  <a:lnTo>
                    <a:pt x="f14" y="f15"/>
                  </a:lnTo>
                  <a:lnTo>
                    <a:pt x="f16" y="f15"/>
                  </a:lnTo>
                  <a:cubicBezTo>
                    <a:pt x="f17" y="f18"/>
                    <a:pt x="f19" y="f20"/>
                    <a:pt x="f3" y="f21"/>
                  </a:cubicBezTo>
                  <a:cubicBezTo>
                    <a:pt x="f22" y="f23"/>
                    <a:pt x="f24" y="f25"/>
                    <a:pt x="f26" y="f27"/>
                  </a:cubicBezTo>
                  <a:lnTo>
                    <a:pt x="f28" y="f27"/>
                  </a:lnTo>
                  <a:cubicBezTo>
                    <a:pt x="f29" y="f27"/>
                    <a:pt x="f30" y="f31"/>
                    <a:pt x="f30" y="f32"/>
                  </a:cubicBezTo>
                  <a:lnTo>
                    <a:pt x="f30" y="f33"/>
                  </a:lnTo>
                  <a:cubicBezTo>
                    <a:pt x="f34" y="f35"/>
                    <a:pt x="f36" y="f37"/>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3" name="Google Shape;6889;p88">
              <a:extLst>
                <a:ext uri="{FF2B5EF4-FFF2-40B4-BE49-F238E27FC236}">
                  <a16:creationId xmlns:a16="http://schemas.microsoft.com/office/drawing/2014/main" id="{2BE0A850-DF80-4B6E-ED53-AA4034240553}"/>
                </a:ext>
              </a:extLst>
            </p:cNvPr>
            <p:cNvSpPr/>
            <p:nvPr/>
          </p:nvSpPr>
          <p:spPr>
            <a:xfrm>
              <a:off x="10274308" y="1397934"/>
              <a:ext cx="262981" cy="285649"/>
            </a:xfrm>
            <a:custGeom>
              <a:avLst/>
              <a:gdLst>
                <a:gd name="f0" fmla="val w"/>
                <a:gd name="f1" fmla="val h"/>
                <a:gd name="f2" fmla="val 0"/>
                <a:gd name="f3" fmla="val 5105"/>
                <a:gd name="f4" fmla="val 5545"/>
                <a:gd name="f5" fmla="val 4128"/>
                <a:gd name="f6" fmla="val 694"/>
                <a:gd name="f7" fmla="val 662"/>
                <a:gd name="f8" fmla="val 1040"/>
                <a:gd name="f9" fmla="val 1103"/>
                <a:gd name="f10" fmla="val 1355"/>
                <a:gd name="f11" fmla="val 1387"/>
                <a:gd name="f12" fmla="val 1827"/>
                <a:gd name="f13" fmla="val 2426"/>
                <a:gd name="f14" fmla="val 3245"/>
                <a:gd name="f15" fmla="val 788"/>
                <a:gd name="f16" fmla="val 3938"/>
                <a:gd name="f17" fmla="val 1"/>
                <a:gd name="f18" fmla="val 4127"/>
                <a:gd name="f19" fmla="val 4505"/>
                <a:gd name="f20" fmla="val 5072"/>
                <a:gd name="f21" fmla="val 473"/>
                <a:gd name="f22" fmla="val 1009"/>
                <a:gd name="f23" fmla="val 2080"/>
                <a:gd name="f24" fmla="val 2238"/>
                <a:gd name="f25" fmla="val 4946"/>
                <a:gd name="f26" fmla="val 2742"/>
                <a:gd name="f27" fmla="val 3372"/>
                <a:gd name="f28" fmla="val 3624"/>
                <a:gd name="f29" fmla="val 3844"/>
                <a:gd name="f30" fmla="val 4600"/>
                <a:gd name="f31" fmla="val 4065"/>
                <a:gd name="f32" fmla="val 4726"/>
                <a:gd name="f33" fmla="val 4443"/>
                <a:gd name="f34" fmla="val 4064"/>
                <a:gd name="f35" fmla="val 4758"/>
                <a:gd name="f36" fmla="val 4916"/>
                <a:gd name="f37" fmla="val 3655"/>
                <a:gd name="f38" fmla="val 3340"/>
                <a:gd name="f39" fmla="val 2993"/>
                <a:gd name="f40" fmla="val 4947"/>
                <a:gd name="f41" fmla="val 2678"/>
                <a:gd name="f42" fmla="val 1008"/>
                <a:gd name="f43" fmla="*/ f0 1 5105"/>
                <a:gd name="f44" fmla="*/ f1 1 5545"/>
                <a:gd name="f45" fmla="+- f4 0 f2"/>
                <a:gd name="f46" fmla="+- f3 0 f2"/>
                <a:gd name="f47" fmla="*/ f46 1 5105"/>
                <a:gd name="f48" fmla="*/ f45 1 5545"/>
                <a:gd name="f49" fmla="*/ f2 1 f47"/>
                <a:gd name="f50" fmla="*/ f3 1 f47"/>
                <a:gd name="f51" fmla="*/ f2 1 f48"/>
                <a:gd name="f52" fmla="*/ f4 1 f48"/>
                <a:gd name="f53" fmla="*/ f49 f43 1"/>
                <a:gd name="f54" fmla="*/ f50 f43 1"/>
                <a:gd name="f55" fmla="*/ f52 f44 1"/>
                <a:gd name="f56" fmla="*/ f51 f44 1"/>
              </a:gdLst>
              <a:ahLst/>
              <a:cxnLst>
                <a:cxn ang="3cd4">
                  <a:pos x="hc" y="t"/>
                </a:cxn>
                <a:cxn ang="0">
                  <a:pos x="r" y="vc"/>
                </a:cxn>
                <a:cxn ang="cd4">
                  <a:pos x="hc" y="b"/>
                </a:cxn>
                <a:cxn ang="cd2">
                  <a:pos x="l" y="vc"/>
                </a:cxn>
              </a:cxnLst>
              <a:rect l="f53" t="f56" r="f54" b="f55"/>
              <a:pathLst>
                <a:path w="5105" h="5545">
                  <a:moveTo>
                    <a:pt x="f5" y="f2"/>
                  </a:moveTo>
                  <a:lnTo>
                    <a:pt x="f6" y="f7"/>
                  </a:lnTo>
                  <a:lnTo>
                    <a:pt x="f6" y="f8"/>
                  </a:lnTo>
                  <a:cubicBezTo>
                    <a:pt x="f9" y="f10"/>
                    <a:pt x="f11" y="f12"/>
                    <a:pt x="f11" y="f13"/>
                  </a:cubicBezTo>
                  <a:cubicBezTo>
                    <a:pt x="f11" y="f14"/>
                    <a:pt x="f15" y="f16"/>
                    <a:pt x="f17" y="f18"/>
                  </a:cubicBezTo>
                  <a:lnTo>
                    <a:pt x="f17" y="f19"/>
                  </a:lnTo>
                  <a:cubicBezTo>
                    <a:pt x="f17" y="f20"/>
                    <a:pt x="f21" y="f4"/>
                    <a:pt x="f22" y="f4"/>
                  </a:cubicBezTo>
                  <a:lnTo>
                    <a:pt x="f23" y="f4"/>
                  </a:lnTo>
                  <a:cubicBezTo>
                    <a:pt x="f24" y="f25"/>
                    <a:pt x="f26" y="f19"/>
                    <a:pt x="f27" y="f19"/>
                  </a:cubicBezTo>
                  <a:cubicBezTo>
                    <a:pt x="f28" y="f19"/>
                    <a:pt x="f29" y="f30"/>
                    <a:pt x="f31" y="f32"/>
                  </a:cubicBezTo>
                  <a:lnTo>
                    <a:pt x="f31" y="f18"/>
                  </a:lnTo>
                  <a:lnTo>
                    <a:pt x="f5" y="f18"/>
                  </a:lnTo>
                  <a:cubicBezTo>
                    <a:pt x="f33" y="f34"/>
                    <a:pt x="f35" y="f16"/>
                    <a:pt x="f36" y="f37"/>
                  </a:cubicBezTo>
                  <a:cubicBezTo>
                    <a:pt x="f3" y="f38"/>
                    <a:pt x="f3" y="f39"/>
                    <a:pt x="f40" y="f41"/>
                  </a:cubicBezTo>
                  <a:lnTo>
                    <a:pt x="f5" y="f42"/>
                  </a:ln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4" name="Google Shape;6890;p88">
              <a:extLst>
                <a:ext uri="{FF2B5EF4-FFF2-40B4-BE49-F238E27FC236}">
                  <a16:creationId xmlns:a16="http://schemas.microsoft.com/office/drawing/2014/main" id="{89932201-9C41-743E-1D89-FD2115F14710}"/>
                </a:ext>
              </a:extLst>
            </p:cNvPr>
            <p:cNvSpPr/>
            <p:nvPr/>
          </p:nvSpPr>
          <p:spPr>
            <a:xfrm>
              <a:off x="10313252" y="1221812"/>
              <a:ext cx="251652" cy="172940"/>
            </a:xfrm>
            <a:custGeom>
              <a:avLst/>
              <a:gdLst>
                <a:gd name="f0" fmla="val w"/>
                <a:gd name="f1" fmla="val h"/>
                <a:gd name="f2" fmla="val 0"/>
                <a:gd name="f3" fmla="val 4885"/>
                <a:gd name="f4" fmla="val 3357"/>
                <a:gd name="f5" fmla="val 3376"/>
                <a:gd name="f6" fmla="val 1"/>
                <a:gd name="f7" fmla="val 3025"/>
                <a:gd name="f8" fmla="val 2679"/>
                <a:gd name="f9" fmla="val 143"/>
                <a:gd name="f10" fmla="val 2427"/>
                <a:gd name="f11" fmla="val 426"/>
                <a:gd name="f12" fmla="val 2143"/>
                <a:gd name="f13" fmla="val 678"/>
                <a:gd name="f14" fmla="val 3356"/>
                <a:gd name="f15" fmla="val 4191"/>
                <a:gd name="f16" fmla="val 2537"/>
                <a:gd name="f17" fmla="val 4349"/>
                <a:gd name="f18" fmla="val 2379"/>
                <a:gd name="f19" fmla="val 4884"/>
                <a:gd name="f20" fmla="val 1844"/>
                <a:gd name="f21" fmla="val 962"/>
                <a:gd name="f22" fmla="val 4081"/>
                <a:gd name="f23" fmla="val 3726"/>
                <a:gd name="f24" fmla="*/ f0 1 4885"/>
                <a:gd name="f25" fmla="*/ f1 1 3357"/>
                <a:gd name="f26" fmla="+- f4 0 f2"/>
                <a:gd name="f27" fmla="+- f3 0 f2"/>
                <a:gd name="f28" fmla="*/ f27 1 4885"/>
                <a:gd name="f29" fmla="*/ f26 1 3357"/>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4885" h="3357">
                  <a:moveTo>
                    <a:pt x="f5" y="f6"/>
                  </a:moveTo>
                  <a:cubicBezTo>
                    <a:pt x="f7" y="f6"/>
                    <a:pt x="f8" y="f9"/>
                    <a:pt x="f10" y="f11"/>
                  </a:cubicBezTo>
                  <a:lnTo>
                    <a:pt x="f12" y="f13"/>
                  </a:lnTo>
                  <a:lnTo>
                    <a:pt x="f6" y="f13"/>
                  </a:lnTo>
                  <a:lnTo>
                    <a:pt x="f6" y="f14"/>
                  </a:lnTo>
                  <a:lnTo>
                    <a:pt x="f15" y="f16"/>
                  </a:lnTo>
                  <a:lnTo>
                    <a:pt x="f17" y="f18"/>
                  </a:lnTo>
                  <a:cubicBezTo>
                    <a:pt x="f19" y="f20"/>
                    <a:pt x="f19" y="f21"/>
                    <a:pt x="f17" y="f11"/>
                  </a:cubicBezTo>
                  <a:cubicBezTo>
                    <a:pt x="f22" y="f9"/>
                    <a:pt x="f23"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5" name="Google Shape;6891;p88">
              <a:extLst>
                <a:ext uri="{FF2B5EF4-FFF2-40B4-BE49-F238E27FC236}">
                  <a16:creationId xmlns:a16="http://schemas.microsoft.com/office/drawing/2014/main" id="{767A40F3-A6C3-075E-10F7-39E9FAAE6E9F}"/>
                </a:ext>
              </a:extLst>
            </p:cNvPr>
            <p:cNvSpPr/>
            <p:nvPr/>
          </p:nvSpPr>
          <p:spPr>
            <a:xfrm>
              <a:off x="9993550" y="1259979"/>
              <a:ext cx="211006" cy="409029"/>
            </a:xfrm>
            <a:custGeom>
              <a:avLst/>
              <a:gdLst>
                <a:gd name="f0" fmla="val w"/>
                <a:gd name="f1" fmla="val h"/>
                <a:gd name="f2" fmla="val 0"/>
                <a:gd name="f3" fmla="val 4096"/>
                <a:gd name="f4" fmla="val 7940"/>
                <a:gd name="f5" fmla="val 1828"/>
                <a:gd name="f6" fmla="val 95"/>
                <a:gd name="f7" fmla="val 1985"/>
                <a:gd name="f8" fmla="val 4316"/>
                <a:gd name="f9" fmla="val 5766"/>
                <a:gd name="f10" fmla="val 757"/>
                <a:gd name="f11" fmla="val 7120"/>
                <a:gd name="f12" fmla="val 1954"/>
                <a:gd name="f13" fmla="val 7939"/>
                <a:gd name="f14" fmla="val 3592"/>
                <a:gd name="f15" fmla="val 5829"/>
                <a:gd name="f16" fmla="val 3466"/>
                <a:gd name="f17" fmla="val 5576"/>
                <a:gd name="f18" fmla="val 3434"/>
                <a:gd name="f19" fmla="val 5356"/>
                <a:gd name="f20" fmla="val 5104"/>
                <a:gd name="f21" fmla="val 4568"/>
                <a:gd name="f22" fmla="val 3718"/>
                <a:gd name="f23" fmla="val 4033"/>
                <a:gd name="f24" fmla="*/ f0 1 4096"/>
                <a:gd name="f25" fmla="*/ f1 1 7940"/>
                <a:gd name="f26" fmla="+- f4 0 f2"/>
                <a:gd name="f27" fmla="+- f3 0 f2"/>
                <a:gd name="f28" fmla="*/ f27 1 4096"/>
                <a:gd name="f29" fmla="*/ f26 1 794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4096" h="7940">
                  <a:moveTo>
                    <a:pt x="f3" y="f2"/>
                  </a:moveTo>
                  <a:cubicBezTo>
                    <a:pt x="f5" y="f6"/>
                    <a:pt x="f2" y="f7"/>
                    <a:pt x="f2" y="f8"/>
                  </a:cubicBezTo>
                  <a:cubicBezTo>
                    <a:pt x="f2" y="f9"/>
                    <a:pt x="f10" y="f11"/>
                    <a:pt x="f12" y="f13"/>
                  </a:cubicBezTo>
                  <a:lnTo>
                    <a:pt x="f14" y="f15"/>
                  </a:lnTo>
                  <a:cubicBezTo>
                    <a:pt x="f16" y="f17"/>
                    <a:pt x="f18" y="f19"/>
                    <a:pt x="f18" y="f20"/>
                  </a:cubicBezTo>
                  <a:cubicBezTo>
                    <a:pt x="f18" y="f21"/>
                    <a:pt x="f22" y="f23"/>
                    <a:pt x="f3" y="f22"/>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86" name="Google Shape;6922;p88">
            <a:extLst>
              <a:ext uri="{FF2B5EF4-FFF2-40B4-BE49-F238E27FC236}">
                <a16:creationId xmlns:a16="http://schemas.microsoft.com/office/drawing/2014/main" id="{258480B4-1D25-EAEF-547A-5E89D3DB7A35}"/>
              </a:ext>
            </a:extLst>
          </p:cNvPr>
          <p:cNvGrpSpPr/>
          <p:nvPr/>
        </p:nvGrpSpPr>
        <p:grpSpPr>
          <a:xfrm>
            <a:off x="6627580" y="1222525"/>
            <a:ext cx="564806" cy="600559"/>
            <a:chOff x="6627580" y="1222525"/>
            <a:chExt cx="564806" cy="600559"/>
          </a:xfrm>
        </p:grpSpPr>
        <p:sp>
          <p:nvSpPr>
            <p:cNvPr id="87" name="Google Shape;6923;p88">
              <a:extLst>
                <a:ext uri="{FF2B5EF4-FFF2-40B4-BE49-F238E27FC236}">
                  <a16:creationId xmlns:a16="http://schemas.microsoft.com/office/drawing/2014/main" id="{02E7F91A-1BAB-C590-C4EA-7366923805B1}"/>
                </a:ext>
              </a:extLst>
            </p:cNvPr>
            <p:cNvSpPr/>
            <p:nvPr/>
          </p:nvSpPr>
          <p:spPr>
            <a:xfrm>
              <a:off x="6734674" y="1608777"/>
              <a:ext cx="173708" cy="71451"/>
            </a:xfrm>
            <a:custGeom>
              <a:avLst/>
              <a:gdLst>
                <a:gd name="f0" fmla="val w"/>
                <a:gd name="f1" fmla="val h"/>
                <a:gd name="f2" fmla="val 0"/>
                <a:gd name="f3" fmla="val 3372"/>
                <a:gd name="f4" fmla="val 1387"/>
                <a:gd name="f5" fmla="val 1670"/>
                <a:gd name="f6" fmla="val 1"/>
                <a:gd name="f7" fmla="val 883"/>
                <a:gd name="f8" fmla="val 158"/>
                <a:gd name="f9" fmla="val 599"/>
                <a:gd name="f10" fmla="val 3371"/>
                <a:gd name="f11" fmla="val 3214"/>
                <a:gd name="f12" fmla="val 2489"/>
                <a:gd name="f13" fmla="*/ f0 1 3372"/>
                <a:gd name="f14" fmla="*/ f1 1 1387"/>
                <a:gd name="f15" fmla="+- f4 0 f2"/>
                <a:gd name="f16" fmla="+- f3 0 f2"/>
                <a:gd name="f17" fmla="*/ f16 1 3372"/>
                <a:gd name="f18" fmla="*/ f15 1 1387"/>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3372" h="1387">
                  <a:moveTo>
                    <a:pt x="f5" y="f6"/>
                  </a:moveTo>
                  <a:cubicBezTo>
                    <a:pt x="f7" y="f6"/>
                    <a:pt x="f8" y="f9"/>
                    <a:pt x="f2" y="f4"/>
                  </a:cubicBezTo>
                  <a:lnTo>
                    <a:pt x="f10" y="f4"/>
                  </a:lnTo>
                  <a:cubicBezTo>
                    <a:pt x="f11" y="f9"/>
                    <a:pt x="f12"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8" name="Google Shape;6924;p88">
              <a:extLst>
                <a:ext uri="{FF2B5EF4-FFF2-40B4-BE49-F238E27FC236}">
                  <a16:creationId xmlns:a16="http://schemas.microsoft.com/office/drawing/2014/main" id="{BE832B1E-08AB-8078-9E2C-E2632D96AA3E}"/>
                </a:ext>
              </a:extLst>
            </p:cNvPr>
            <p:cNvSpPr/>
            <p:nvPr/>
          </p:nvSpPr>
          <p:spPr>
            <a:xfrm>
              <a:off x="6872630" y="1524396"/>
              <a:ext cx="142847" cy="155832"/>
            </a:xfrm>
            <a:custGeom>
              <a:avLst/>
              <a:gdLst>
                <a:gd name="f0" fmla="val w"/>
                <a:gd name="f1" fmla="val h"/>
                <a:gd name="f2" fmla="val 0"/>
                <a:gd name="f3" fmla="val 2773"/>
                <a:gd name="f4" fmla="val 3025"/>
                <a:gd name="f5" fmla="val 2111"/>
                <a:gd name="f6" fmla="val 1387"/>
                <a:gd name="f7" fmla="val 221"/>
                <a:gd name="f8" fmla="val 1298"/>
                <a:gd name="f9" fmla="val 265"/>
                <a:gd name="f10" fmla="val 1179"/>
                <a:gd name="f11" fmla="val 290"/>
                <a:gd name="f12" fmla="val 1049"/>
                <a:gd name="f13" fmla="val 808"/>
                <a:gd name="f14" fmla="val 531"/>
                <a:gd name="f15" fmla="val 205"/>
                <a:gd name="f16" fmla="val 347"/>
                <a:gd name="f17" fmla="val 378"/>
                <a:gd name="f18" fmla="val 63"/>
                <a:gd name="f19" fmla="val 189"/>
                <a:gd name="f20" fmla="val 315"/>
                <a:gd name="f21" fmla="val 662"/>
                <a:gd name="f22" fmla="val 977"/>
                <a:gd name="f23" fmla="val 1229"/>
                <a:gd name="f24" fmla="val 725"/>
                <a:gd name="f25" fmla="val 1575"/>
                <a:gd name="f26" fmla="val 2237"/>
                <a:gd name="f27" fmla="val 1355"/>
                <a:gd name="f28" fmla="val 2521"/>
                <a:gd name="f29" fmla="val 2300"/>
                <a:gd name="f30" fmla="val 126"/>
                <a:gd name="f31" fmla="*/ f0 1 2773"/>
                <a:gd name="f32" fmla="*/ f1 1 3025"/>
                <a:gd name="f33" fmla="+- f4 0 f2"/>
                <a:gd name="f34" fmla="+- f3 0 f2"/>
                <a:gd name="f35" fmla="*/ f34 1 2773"/>
                <a:gd name="f36" fmla="*/ f33 1 3025"/>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2773" h="3025">
                  <a:moveTo>
                    <a:pt x="f5" y="f2"/>
                  </a:moveTo>
                  <a:lnTo>
                    <a:pt x="f6" y="f7"/>
                  </a:lnTo>
                  <a:cubicBezTo>
                    <a:pt x="f8" y="f9"/>
                    <a:pt x="f10" y="f11"/>
                    <a:pt x="f12" y="f11"/>
                  </a:cubicBezTo>
                  <a:cubicBezTo>
                    <a:pt x="f13" y="f11"/>
                    <a:pt x="f14" y="f15"/>
                    <a:pt x="f16" y="f2"/>
                  </a:cubicBezTo>
                  <a:lnTo>
                    <a:pt x="f16" y="f2"/>
                  </a:lnTo>
                  <a:cubicBezTo>
                    <a:pt x="f17" y="f18"/>
                    <a:pt x="f17" y="f19"/>
                    <a:pt x="f17" y="f20"/>
                  </a:cubicBezTo>
                  <a:cubicBezTo>
                    <a:pt x="f17" y="f21"/>
                    <a:pt x="f7" y="f22"/>
                    <a:pt x="f2" y="f23"/>
                  </a:cubicBezTo>
                  <a:cubicBezTo>
                    <a:pt x="f24" y="f25"/>
                    <a:pt x="f23" y="f26"/>
                    <a:pt x="f27" y="f4"/>
                  </a:cubicBezTo>
                  <a:lnTo>
                    <a:pt x="f3" y="f4"/>
                  </a:lnTo>
                  <a:lnTo>
                    <a:pt x="f3" y="f7"/>
                  </a:lnTo>
                  <a:cubicBezTo>
                    <a:pt x="f28" y="f19"/>
                    <a:pt x="f29" y="f30"/>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89" name="Google Shape;6925;p88">
              <a:extLst>
                <a:ext uri="{FF2B5EF4-FFF2-40B4-BE49-F238E27FC236}">
                  <a16:creationId xmlns:a16="http://schemas.microsoft.com/office/drawing/2014/main" id="{C06C6E4D-9605-DA6F-9C6F-E1E2CC4ED876}"/>
                </a:ext>
              </a:extLst>
            </p:cNvPr>
            <p:cNvSpPr/>
            <p:nvPr/>
          </p:nvSpPr>
          <p:spPr>
            <a:xfrm>
              <a:off x="6632417" y="1328019"/>
              <a:ext cx="259735" cy="352208"/>
            </a:xfrm>
            <a:custGeom>
              <a:avLst/>
              <a:gdLst>
                <a:gd name="f0" fmla="val w"/>
                <a:gd name="f1" fmla="val h"/>
                <a:gd name="f2" fmla="val 0"/>
                <a:gd name="f3" fmla="val 5042"/>
                <a:gd name="f4" fmla="val 6837"/>
                <a:gd name="f5" fmla="val 1"/>
                <a:gd name="f6" fmla="val 1418"/>
                <a:gd name="f7" fmla="val 1450"/>
                <a:gd name="f8" fmla="val 6018"/>
                <a:gd name="f9" fmla="val 1954"/>
                <a:gd name="f10" fmla="val 5356"/>
                <a:gd name="f11" fmla="val 2679"/>
                <a:gd name="f12" fmla="val 4978"/>
                <a:gd name="f13" fmla="val 2427"/>
                <a:gd name="f14" fmla="val 4757"/>
                <a:gd name="f15" fmla="val 2301"/>
                <a:gd name="f16" fmla="val 4442"/>
                <a:gd name="f17" fmla="val 4064"/>
                <a:gd name="f18" fmla="val 3340"/>
                <a:gd name="f19" fmla="val 2931"/>
                <a:gd name="f20" fmla="val 2710"/>
                <a:gd name="f21" fmla="val 3687"/>
                <a:gd name="f22" fmla="val 4128"/>
                <a:gd name="f23" fmla="val 4474"/>
                <a:gd name="f24" fmla="val 2899"/>
                <a:gd name="f25" fmla="val 4758"/>
                <a:gd name="f26" fmla="val 3214"/>
                <a:gd name="f27" fmla="val 4726"/>
                <a:gd name="f28" fmla="val 3056"/>
                <a:gd name="f29" fmla="val 4789"/>
                <a:gd name="f30" fmla="val 2741"/>
                <a:gd name="f31" fmla="val 5041"/>
                <a:gd name="f32" fmla="val 2016"/>
                <a:gd name="f33" fmla="val 4821"/>
                <a:gd name="f34" fmla="val 1607"/>
                <a:gd name="f35" fmla="val 1134"/>
                <a:gd name="f36" fmla="val 662"/>
                <a:gd name="f37" fmla="val 410"/>
                <a:gd name="f38" fmla="val 189"/>
                <a:gd name="f39" fmla="*/ f0 1 5042"/>
                <a:gd name="f40" fmla="*/ f1 1 6837"/>
                <a:gd name="f41" fmla="+- f4 0 f2"/>
                <a:gd name="f42" fmla="+- f3 0 f2"/>
                <a:gd name="f43" fmla="*/ f42 1 5042"/>
                <a:gd name="f44" fmla="*/ f41 1 6837"/>
                <a:gd name="f45" fmla="*/ f2 1 f43"/>
                <a:gd name="f46" fmla="*/ f3 1 f43"/>
                <a:gd name="f47" fmla="*/ f2 1 f44"/>
                <a:gd name="f48" fmla="*/ f4 1 f44"/>
                <a:gd name="f49" fmla="*/ f45 f39 1"/>
                <a:gd name="f50" fmla="*/ f46 f39 1"/>
                <a:gd name="f51" fmla="*/ f48 f40 1"/>
                <a:gd name="f52" fmla="*/ f47 f40 1"/>
              </a:gdLst>
              <a:ahLst/>
              <a:cxnLst>
                <a:cxn ang="3cd4">
                  <a:pos x="hc" y="t"/>
                </a:cxn>
                <a:cxn ang="0">
                  <a:pos x="r" y="vc"/>
                </a:cxn>
                <a:cxn ang="cd4">
                  <a:pos x="hc" y="b"/>
                </a:cxn>
                <a:cxn ang="cd2">
                  <a:pos x="l" y="vc"/>
                </a:cxn>
              </a:cxnLst>
              <a:rect l="f49" t="f52" r="f50" b="f51"/>
              <a:pathLst>
                <a:path w="5042" h="6837">
                  <a:moveTo>
                    <a:pt x="f5" y="f2"/>
                  </a:moveTo>
                  <a:lnTo>
                    <a:pt x="f5" y="f4"/>
                  </a:lnTo>
                  <a:lnTo>
                    <a:pt x="f6" y="f4"/>
                  </a:lnTo>
                  <a:cubicBezTo>
                    <a:pt x="f7" y="f8"/>
                    <a:pt x="f9" y="f10"/>
                    <a:pt x="f11" y="f12"/>
                  </a:cubicBezTo>
                  <a:cubicBezTo>
                    <a:pt x="f13" y="f14"/>
                    <a:pt x="f15" y="f16"/>
                    <a:pt x="f15" y="f17"/>
                  </a:cubicBezTo>
                  <a:cubicBezTo>
                    <a:pt x="f15" y="f18"/>
                    <a:pt x="f19" y="f20"/>
                    <a:pt x="f21" y="f20"/>
                  </a:cubicBezTo>
                  <a:cubicBezTo>
                    <a:pt x="f22" y="f20"/>
                    <a:pt x="f23" y="f24"/>
                    <a:pt x="f25" y="f26"/>
                  </a:cubicBezTo>
                  <a:cubicBezTo>
                    <a:pt x="f27" y="f28"/>
                    <a:pt x="f25" y="f24"/>
                    <a:pt x="f29" y="f30"/>
                  </a:cubicBezTo>
                  <a:lnTo>
                    <a:pt x="f31" y="f32"/>
                  </a:lnTo>
                  <a:cubicBezTo>
                    <a:pt x="f33" y="f34"/>
                    <a:pt x="f25" y="f35"/>
                    <a:pt x="f25" y="f36"/>
                  </a:cubicBezTo>
                  <a:cubicBezTo>
                    <a:pt x="f25" y="f37"/>
                    <a:pt x="f29" y="f38"/>
                    <a:pt x="f3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0" name="Google Shape;6926;p88">
              <a:extLst>
                <a:ext uri="{FF2B5EF4-FFF2-40B4-BE49-F238E27FC236}">
                  <a16:creationId xmlns:a16="http://schemas.microsoft.com/office/drawing/2014/main" id="{0E412E0E-B714-A5E4-578E-66C0E780BD74}"/>
                </a:ext>
              </a:extLst>
            </p:cNvPr>
            <p:cNvSpPr/>
            <p:nvPr/>
          </p:nvSpPr>
          <p:spPr>
            <a:xfrm>
              <a:off x="6788249" y="1503273"/>
              <a:ext cx="69805" cy="69851"/>
            </a:xfrm>
            <a:custGeom>
              <a:avLst/>
              <a:gdLst>
                <a:gd name="f0" fmla="val w"/>
                <a:gd name="f1" fmla="val h"/>
                <a:gd name="f2" fmla="val 0"/>
                <a:gd name="f3" fmla="val 1355"/>
                <a:gd name="f4" fmla="val 1356"/>
                <a:gd name="f5" fmla="val 662"/>
                <a:gd name="f6" fmla="val 1"/>
                <a:gd name="f7" fmla="val 315"/>
                <a:gd name="f8" fmla="val 316"/>
                <a:gd name="f9" fmla="val 694"/>
                <a:gd name="f10" fmla="val 1040"/>
                <a:gd name="f11" fmla="*/ f0 1 1355"/>
                <a:gd name="f12" fmla="*/ f1 1 1356"/>
                <a:gd name="f13" fmla="+- f4 0 f2"/>
                <a:gd name="f14" fmla="+- f3 0 f2"/>
                <a:gd name="f15" fmla="*/ f14 1 1355"/>
                <a:gd name="f16" fmla="*/ f13 1 1356"/>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1355" h="1356">
                  <a:moveTo>
                    <a:pt x="f5" y="f6"/>
                  </a:moveTo>
                  <a:cubicBezTo>
                    <a:pt x="f7" y="f6"/>
                    <a:pt x="f2" y="f8"/>
                    <a:pt x="f2" y="f9"/>
                  </a:cubicBezTo>
                  <a:cubicBezTo>
                    <a:pt x="f2" y="f10"/>
                    <a:pt x="f7" y="f3"/>
                    <a:pt x="f5" y="f3"/>
                  </a:cubicBezTo>
                  <a:cubicBezTo>
                    <a:pt x="f10" y="f3"/>
                    <a:pt x="f3" y="f10"/>
                    <a:pt x="f3" y="f9"/>
                  </a:cubicBezTo>
                  <a:cubicBezTo>
                    <a:pt x="f3" y="f8"/>
                    <a:pt x="f10"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1" name="Google Shape;6927;p88">
              <a:extLst>
                <a:ext uri="{FF2B5EF4-FFF2-40B4-BE49-F238E27FC236}">
                  <a16:creationId xmlns:a16="http://schemas.microsoft.com/office/drawing/2014/main" id="{8F143A09-B0B3-18D8-B548-EB92428F8F07}"/>
                </a:ext>
              </a:extLst>
            </p:cNvPr>
            <p:cNvSpPr/>
            <p:nvPr/>
          </p:nvSpPr>
          <p:spPr>
            <a:xfrm>
              <a:off x="6909928" y="1223394"/>
              <a:ext cx="282458" cy="279934"/>
            </a:xfrm>
            <a:custGeom>
              <a:avLst/>
              <a:gdLst>
                <a:gd name="f0" fmla="val w"/>
                <a:gd name="f1" fmla="val h"/>
                <a:gd name="f2" fmla="val 0"/>
                <a:gd name="f3" fmla="val 5483"/>
                <a:gd name="f4" fmla="val 5434"/>
                <a:gd name="f5" fmla="val 2710"/>
                <a:gd name="f6" fmla="val 992"/>
                <a:gd name="f7" fmla="val 2899"/>
                <a:gd name="f8" fmla="val 3057"/>
                <a:gd name="f9" fmla="val 1149"/>
                <a:gd name="f10" fmla="val 1338"/>
                <a:gd name="f11" fmla="val 1559"/>
                <a:gd name="f12" fmla="val 1716"/>
                <a:gd name="f13" fmla="val 2521"/>
                <a:gd name="f14" fmla="val 2364"/>
                <a:gd name="f15" fmla="val 2395"/>
                <a:gd name="f16" fmla="val 2553"/>
                <a:gd name="f17" fmla="val 2742"/>
                <a:gd name="f18" fmla="val 2346"/>
                <a:gd name="f19" fmla="val 2962"/>
                <a:gd name="f20" fmla="val 3120"/>
                <a:gd name="f21" fmla="val 2504"/>
                <a:gd name="f22" fmla="val 2693"/>
                <a:gd name="f23" fmla="val 4079"/>
                <a:gd name="f24" fmla="val 4268"/>
                <a:gd name="f25" fmla="val 4426"/>
                <a:gd name="f26" fmla="val 2646"/>
                <a:gd name="f27" fmla="val 1359"/>
                <a:gd name="f28" fmla="val 1"/>
                <a:gd name="f29" fmla="val 1099"/>
                <a:gd name="f30" fmla="val 2724"/>
                <a:gd name="f31" fmla="val 3197"/>
                <a:gd name="f32" fmla="val 127"/>
                <a:gd name="f33" fmla="val 3638"/>
                <a:gd name="f34" fmla="val 348"/>
                <a:gd name="f35" fmla="val 4016"/>
                <a:gd name="f36" fmla="val 33"/>
                <a:gd name="f37" fmla="val 4961"/>
                <a:gd name="f38" fmla="val 5087"/>
                <a:gd name="f39" fmla="val 5245"/>
                <a:gd name="f40" fmla="val 5339"/>
                <a:gd name="f41" fmla="val 167"/>
                <a:gd name="f42" fmla="val 5399"/>
                <a:gd name="f43" fmla="val 245"/>
                <a:gd name="f44" fmla="val 5421"/>
                <a:gd name="f45" fmla="val 329"/>
                <a:gd name="f46" fmla="val 377"/>
                <a:gd name="f47" fmla="val 427"/>
                <a:gd name="f48" fmla="val 5414"/>
                <a:gd name="f49" fmla="val 474"/>
                <a:gd name="f50" fmla="val 5402"/>
                <a:gd name="f51" fmla="val 1419"/>
                <a:gd name="f52" fmla="val 1797"/>
                <a:gd name="f53" fmla="val 2238"/>
                <a:gd name="f54" fmla="val 4254"/>
                <a:gd name="f55" fmla="val 4237"/>
                <a:gd name="f56" fmla="val 1275"/>
                <a:gd name="f57" fmla="val 4317"/>
                <a:gd name="f58" fmla="val 78"/>
                <a:gd name="f59" fmla="val 15"/>
                <a:gd name="f60" fmla="val 2815"/>
                <a:gd name="f61" fmla="val 5"/>
                <a:gd name="f62" fmla="val 2731"/>
                <a:gd name="f63" fmla="*/ f0 1 5483"/>
                <a:gd name="f64" fmla="*/ f1 1 5434"/>
                <a:gd name="f65" fmla="+- f4 0 f2"/>
                <a:gd name="f66" fmla="+- f3 0 f2"/>
                <a:gd name="f67" fmla="*/ f66 1 5483"/>
                <a:gd name="f68" fmla="*/ f65 1 5434"/>
                <a:gd name="f69" fmla="*/ f2 1 f67"/>
                <a:gd name="f70" fmla="*/ f3 1 f67"/>
                <a:gd name="f71" fmla="*/ f2 1 f68"/>
                <a:gd name="f72" fmla="*/ f4 1 f68"/>
                <a:gd name="f73" fmla="*/ f69 f63 1"/>
                <a:gd name="f74" fmla="*/ f70 f63 1"/>
                <a:gd name="f75" fmla="*/ f72 f64 1"/>
                <a:gd name="f76" fmla="*/ f71 f64 1"/>
              </a:gdLst>
              <a:ahLst/>
              <a:cxnLst>
                <a:cxn ang="3cd4">
                  <a:pos x="hc" y="t"/>
                </a:cxn>
                <a:cxn ang="0">
                  <a:pos x="r" y="vc"/>
                </a:cxn>
                <a:cxn ang="cd4">
                  <a:pos x="hc" y="b"/>
                </a:cxn>
                <a:cxn ang="cd2">
                  <a:pos x="l" y="vc"/>
                </a:cxn>
              </a:cxnLst>
              <a:rect l="f73" t="f76" r="f74" b="f75"/>
              <a:pathLst>
                <a:path w="5483" h="5434">
                  <a:moveTo>
                    <a:pt x="f5" y="f6"/>
                  </a:moveTo>
                  <a:cubicBezTo>
                    <a:pt x="f7" y="f6"/>
                    <a:pt x="f8" y="f9"/>
                    <a:pt x="f8" y="f10"/>
                  </a:cubicBezTo>
                  <a:cubicBezTo>
                    <a:pt x="f8" y="f11"/>
                    <a:pt x="f7" y="f12"/>
                    <a:pt x="f5" y="f12"/>
                  </a:cubicBezTo>
                  <a:cubicBezTo>
                    <a:pt x="f13" y="f12"/>
                    <a:pt x="f14" y="f11"/>
                    <a:pt x="f14" y="f10"/>
                  </a:cubicBezTo>
                  <a:cubicBezTo>
                    <a:pt x="f15" y="f9"/>
                    <a:pt x="f16" y="f6"/>
                    <a:pt x="f5" y="f6"/>
                  </a:cubicBezTo>
                  <a:close/>
                  <a:moveTo>
                    <a:pt x="f17" y="f18"/>
                  </a:moveTo>
                  <a:cubicBezTo>
                    <a:pt x="f19" y="f18"/>
                    <a:pt x="f20" y="f21"/>
                    <a:pt x="f20" y="f22"/>
                  </a:cubicBezTo>
                  <a:lnTo>
                    <a:pt x="f20" y="f23"/>
                  </a:lnTo>
                  <a:cubicBezTo>
                    <a:pt x="f20" y="f24"/>
                    <a:pt x="f19" y="f25"/>
                    <a:pt x="f17" y="f25"/>
                  </a:cubicBezTo>
                  <a:cubicBezTo>
                    <a:pt x="f16" y="f25"/>
                    <a:pt x="f15" y="f24"/>
                    <a:pt x="f15" y="f23"/>
                  </a:cubicBezTo>
                  <a:lnTo>
                    <a:pt x="f15" y="f22"/>
                  </a:lnTo>
                  <a:cubicBezTo>
                    <a:pt x="f15" y="f21"/>
                    <a:pt x="f16" y="f18"/>
                    <a:pt x="f17" y="f18"/>
                  </a:cubicBezTo>
                  <a:close/>
                  <a:moveTo>
                    <a:pt x="f26" y="f2"/>
                  </a:moveTo>
                  <a:cubicBezTo>
                    <a:pt x="f27" y="f2"/>
                    <a:pt x="f28" y="f29"/>
                    <a:pt x="f28" y="f30"/>
                  </a:cubicBezTo>
                  <a:cubicBezTo>
                    <a:pt x="f28" y="f31"/>
                    <a:pt x="f32" y="f33"/>
                    <a:pt x="f34" y="f35"/>
                  </a:cubicBezTo>
                  <a:lnTo>
                    <a:pt x="f36" y="f37"/>
                  </a:lnTo>
                  <a:cubicBezTo>
                    <a:pt x="f28" y="f38"/>
                    <a:pt x="f36" y="f39"/>
                    <a:pt x="f32" y="f40"/>
                  </a:cubicBezTo>
                  <a:cubicBezTo>
                    <a:pt x="f41" y="f42"/>
                    <a:pt x="f43" y="f44"/>
                    <a:pt x="f45" y="f44"/>
                  </a:cubicBezTo>
                  <a:cubicBezTo>
                    <a:pt x="f46" y="f44"/>
                    <a:pt x="f47" y="f48"/>
                    <a:pt x="f49" y="f50"/>
                  </a:cubicBezTo>
                  <a:lnTo>
                    <a:pt x="f51" y="f38"/>
                  </a:lnTo>
                  <a:cubicBezTo>
                    <a:pt x="f52" y="f40"/>
                    <a:pt x="f53" y="f4"/>
                    <a:pt x="f17" y="f4"/>
                  </a:cubicBezTo>
                  <a:cubicBezTo>
                    <a:pt x="f54" y="f4"/>
                    <a:pt x="f3" y="f55"/>
                    <a:pt x="f3" y="f30"/>
                  </a:cubicBezTo>
                  <a:cubicBezTo>
                    <a:pt x="f3" y="f56"/>
                    <a:pt x="f57" y="f58"/>
                    <a:pt x="f7" y="f59"/>
                  </a:cubicBezTo>
                  <a:cubicBezTo>
                    <a:pt x="f60" y="f61"/>
                    <a:pt x="f62" y="f2"/>
                    <a:pt x="f2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2" name="Google Shape;6928;p88">
              <a:extLst>
                <a:ext uri="{FF2B5EF4-FFF2-40B4-BE49-F238E27FC236}">
                  <a16:creationId xmlns:a16="http://schemas.microsoft.com/office/drawing/2014/main" id="{61CA25AA-E639-6DD8-9C0C-BBEB776E2564}"/>
                </a:ext>
              </a:extLst>
            </p:cNvPr>
            <p:cNvSpPr/>
            <p:nvPr/>
          </p:nvSpPr>
          <p:spPr>
            <a:xfrm>
              <a:off x="6627580" y="1714280"/>
              <a:ext cx="387906" cy="108804"/>
            </a:xfrm>
            <a:custGeom>
              <a:avLst/>
              <a:gdLst>
                <a:gd name="f0" fmla="val w"/>
                <a:gd name="f1" fmla="val h"/>
                <a:gd name="f2" fmla="val 0"/>
                <a:gd name="f3" fmla="val 7530"/>
                <a:gd name="f4" fmla="val 2112"/>
                <a:gd name="f5" fmla="val 1071"/>
                <a:gd name="f6" fmla="val 1670"/>
                <a:gd name="f7" fmla="val 473"/>
                <a:gd name="f8" fmla="val 2111"/>
                <a:gd name="f9" fmla="val 1040"/>
                <a:gd name="f10" fmla="val 6490"/>
                <a:gd name="f11" fmla="val 7057"/>
                <a:gd name="f12" fmla="val 1639"/>
                <a:gd name="f13" fmla="*/ f0 1 7530"/>
                <a:gd name="f14" fmla="*/ f1 1 2112"/>
                <a:gd name="f15" fmla="+- f4 0 f2"/>
                <a:gd name="f16" fmla="+- f3 0 f2"/>
                <a:gd name="f17" fmla="*/ f16 1 7530"/>
                <a:gd name="f18" fmla="*/ f15 1 2112"/>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7530" h="2112">
                  <a:moveTo>
                    <a:pt x="f2" y="f2"/>
                  </a:moveTo>
                  <a:lnTo>
                    <a:pt x="f2" y="f5"/>
                  </a:lnTo>
                  <a:cubicBezTo>
                    <a:pt x="f2" y="f6"/>
                    <a:pt x="f7" y="f8"/>
                    <a:pt x="f9" y="f8"/>
                  </a:cubicBezTo>
                  <a:lnTo>
                    <a:pt x="f10" y="f8"/>
                  </a:lnTo>
                  <a:cubicBezTo>
                    <a:pt x="f11" y="f8"/>
                    <a:pt x="f3" y="f12"/>
                    <a:pt x="f3" y="f5"/>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3" name="Google Shape;6929;p88">
              <a:extLst>
                <a:ext uri="{FF2B5EF4-FFF2-40B4-BE49-F238E27FC236}">
                  <a16:creationId xmlns:a16="http://schemas.microsoft.com/office/drawing/2014/main" id="{A051261F-6788-1B0B-280A-7BB514B96DB0}"/>
                </a:ext>
              </a:extLst>
            </p:cNvPr>
            <p:cNvSpPr/>
            <p:nvPr/>
          </p:nvSpPr>
          <p:spPr>
            <a:xfrm>
              <a:off x="6629171" y="1222525"/>
              <a:ext cx="316510" cy="69851"/>
            </a:xfrm>
            <a:custGeom>
              <a:avLst/>
              <a:gdLst>
                <a:gd name="f0" fmla="val w"/>
                <a:gd name="f1" fmla="val h"/>
                <a:gd name="f2" fmla="val 0"/>
                <a:gd name="f3" fmla="val 6144"/>
                <a:gd name="f4" fmla="val 1356"/>
                <a:gd name="f5" fmla="val 1040"/>
                <a:gd name="f6" fmla="val 473"/>
                <a:gd name="f7" fmla="val 1"/>
                <a:gd name="f8" fmla="val 1009"/>
                <a:gd name="f9" fmla="val 1355"/>
                <a:gd name="f10" fmla="val 5104"/>
                <a:gd name="f11" fmla="val 5293"/>
                <a:gd name="f12" fmla="val 819"/>
                <a:gd name="f13" fmla="val 5672"/>
                <a:gd name="f14" fmla="val 347"/>
                <a:gd name="f15" fmla="*/ f0 1 6144"/>
                <a:gd name="f16" fmla="*/ f1 1 1356"/>
                <a:gd name="f17" fmla="+- f4 0 f2"/>
                <a:gd name="f18" fmla="+- f3 0 f2"/>
                <a:gd name="f19" fmla="*/ f18 1 6144"/>
                <a:gd name="f20" fmla="*/ f17 1 1356"/>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6144" h="1356">
                  <a:moveTo>
                    <a:pt x="f5" y="f2"/>
                  </a:moveTo>
                  <a:cubicBezTo>
                    <a:pt x="f6" y="f2"/>
                    <a:pt x="f7" y="f6"/>
                    <a:pt x="f7" y="f8"/>
                  </a:cubicBezTo>
                  <a:lnTo>
                    <a:pt x="f7" y="f9"/>
                  </a:lnTo>
                  <a:lnTo>
                    <a:pt x="f10" y="f9"/>
                  </a:lnTo>
                  <a:cubicBezTo>
                    <a:pt x="f11" y="f12"/>
                    <a:pt x="f13" y="f14"/>
                    <a:pt x="f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94" name="Google Shape;6981;p88">
            <a:extLst>
              <a:ext uri="{FF2B5EF4-FFF2-40B4-BE49-F238E27FC236}">
                <a16:creationId xmlns:a16="http://schemas.microsoft.com/office/drawing/2014/main" id="{152D551B-49D6-494F-5D59-48C0EF666BD2}"/>
              </a:ext>
            </a:extLst>
          </p:cNvPr>
          <p:cNvGrpSpPr/>
          <p:nvPr/>
        </p:nvGrpSpPr>
        <p:grpSpPr>
          <a:xfrm>
            <a:off x="7353714" y="1222086"/>
            <a:ext cx="608651" cy="601437"/>
            <a:chOff x="7353714" y="1222086"/>
            <a:chExt cx="608651" cy="601437"/>
          </a:xfrm>
        </p:grpSpPr>
        <p:sp>
          <p:nvSpPr>
            <p:cNvPr id="95" name="Google Shape;6982;p88">
              <a:extLst>
                <a:ext uri="{FF2B5EF4-FFF2-40B4-BE49-F238E27FC236}">
                  <a16:creationId xmlns:a16="http://schemas.microsoft.com/office/drawing/2014/main" id="{A051979F-62C2-BF32-C7BF-2067CC0AAA27}"/>
                </a:ext>
              </a:extLst>
            </p:cNvPr>
            <p:cNvSpPr/>
            <p:nvPr/>
          </p:nvSpPr>
          <p:spPr>
            <a:xfrm>
              <a:off x="7629634" y="1222086"/>
              <a:ext cx="332731" cy="332731"/>
            </a:xfrm>
            <a:custGeom>
              <a:avLst/>
              <a:gdLst>
                <a:gd name="f0" fmla="val w"/>
                <a:gd name="f1" fmla="val h"/>
                <a:gd name="f2" fmla="val 0"/>
                <a:gd name="f3" fmla="val 6459"/>
                <a:gd name="f4" fmla="val 3718"/>
                <a:gd name="f5" fmla="val 3560"/>
                <a:gd name="f6" fmla="val 3434"/>
                <a:gd name="f7" fmla="val 63"/>
                <a:gd name="f8" fmla="val 3403"/>
                <a:gd name="f9" fmla="val 189"/>
                <a:gd name="f10" fmla="val 3340"/>
                <a:gd name="f11" fmla="val 315"/>
                <a:gd name="f12" fmla="val 473"/>
                <a:gd name="f13" fmla="val 3466"/>
                <a:gd name="f14" fmla="val 536"/>
                <a:gd name="f15" fmla="val 4190"/>
                <a:gd name="f16" fmla="val 1261"/>
                <a:gd name="f17" fmla="val 1260"/>
                <a:gd name="f18" fmla="val 4159"/>
                <a:gd name="f19" fmla="val 567"/>
                <a:gd name="f20" fmla="val 496"/>
                <a:gd name="f21" fmla="val 3395"/>
                <a:gd name="f22" fmla="val 390"/>
                <a:gd name="f23" fmla="val 3360"/>
                <a:gd name="f24" fmla="val 288"/>
                <a:gd name="f25" fmla="val 254"/>
                <a:gd name="f26" fmla="val 221"/>
                <a:gd name="f27" fmla="val 3363"/>
                <a:gd name="f28" fmla="val 3371"/>
                <a:gd name="f29" fmla="val 95"/>
                <a:gd name="f30" fmla="val 3686"/>
                <a:gd name="f31" fmla="val 6081"/>
                <a:gd name="f32" fmla="val 6301"/>
                <a:gd name="f33" fmla="val 158"/>
                <a:gd name="f34" fmla="val 347"/>
                <a:gd name="f35" fmla="val 2773"/>
                <a:gd name="f36" fmla="val 2930"/>
                <a:gd name="f37" fmla="val 3025"/>
                <a:gd name="f38" fmla="val 6364"/>
                <a:gd name="f39" fmla="val 3088"/>
                <a:gd name="f40" fmla="val 6238"/>
                <a:gd name="f41" fmla="val 3119"/>
                <a:gd name="f42" fmla="val 6144"/>
                <a:gd name="f43" fmla="val 5986"/>
                <a:gd name="f44" fmla="val 2993"/>
                <a:gd name="f45" fmla="val 5892"/>
                <a:gd name="f46" fmla="val 2300"/>
                <a:gd name="f47" fmla="val 5199"/>
                <a:gd name="f48" fmla="val 5198"/>
                <a:gd name="f49" fmla="val 2269"/>
                <a:gd name="f50" fmla="val 5923"/>
                <a:gd name="f51" fmla="val 5969"/>
                <a:gd name="f52" fmla="val 3039"/>
                <a:gd name="f53" fmla="val 6066"/>
                <a:gd name="f54" fmla="val 3069"/>
                <a:gd name="f55" fmla="val 6164"/>
                <a:gd name="f56" fmla="val 6200"/>
                <a:gd name="f57" fmla="val 6236"/>
                <a:gd name="f58" fmla="val 3065"/>
                <a:gd name="f59" fmla="val 6270"/>
                <a:gd name="f60" fmla="val 3056"/>
                <a:gd name="f61" fmla="val 6396"/>
                <a:gd name="f62" fmla="val 2867"/>
                <a:gd name="f63" fmla="val 2741"/>
                <a:gd name="f64" fmla="val 6112"/>
                <a:gd name="f65" fmla="*/ f0 1 6459"/>
                <a:gd name="f66" fmla="*/ f1 1 6459"/>
                <a:gd name="f67" fmla="+- f3 0 f2"/>
                <a:gd name="f68" fmla="*/ f67 1 6459"/>
                <a:gd name="f69" fmla="*/ f2 1 f68"/>
                <a:gd name="f70" fmla="*/ f3 1 f68"/>
                <a:gd name="f71" fmla="*/ f69 f65 1"/>
                <a:gd name="f72" fmla="*/ f70 f65 1"/>
                <a:gd name="f73" fmla="*/ f70 f66 1"/>
                <a:gd name="f74" fmla="*/ f69 f66 1"/>
              </a:gdLst>
              <a:ahLst/>
              <a:cxnLst>
                <a:cxn ang="3cd4">
                  <a:pos x="hc" y="t"/>
                </a:cxn>
                <a:cxn ang="0">
                  <a:pos x="r" y="vc"/>
                </a:cxn>
                <a:cxn ang="cd4">
                  <a:pos x="hc" y="b"/>
                </a:cxn>
                <a:cxn ang="cd2">
                  <a:pos x="l" y="vc"/>
                </a:cxn>
              </a:cxnLst>
              <a:rect l="f71" t="f74" r="f72" b="f73"/>
              <a:pathLst>
                <a:path w="6459" h="6459">
                  <a:moveTo>
                    <a:pt x="f4" y="f2"/>
                  </a:moveTo>
                  <a:cubicBezTo>
                    <a:pt x="f5" y="f2"/>
                    <a:pt x="f6" y="f7"/>
                    <a:pt x="f8" y="f9"/>
                  </a:cubicBezTo>
                  <a:cubicBezTo>
                    <a:pt x="f10" y="f11"/>
                    <a:pt x="f10" y="f12"/>
                    <a:pt x="f13" y="f14"/>
                  </a:cubicBezTo>
                  <a:lnTo>
                    <a:pt x="f15" y="f16"/>
                  </a:lnTo>
                  <a:lnTo>
                    <a:pt x="f17" y="f18"/>
                  </a:lnTo>
                  <a:lnTo>
                    <a:pt x="f19" y="f13"/>
                  </a:lnTo>
                  <a:cubicBezTo>
                    <a:pt x="f20" y="f21"/>
                    <a:pt x="f22" y="f23"/>
                    <a:pt x="f24" y="f23"/>
                  </a:cubicBezTo>
                  <a:cubicBezTo>
                    <a:pt x="f25" y="f23"/>
                    <a:pt x="f26" y="f27"/>
                    <a:pt x="f9" y="f28"/>
                  </a:cubicBezTo>
                  <a:cubicBezTo>
                    <a:pt x="f29" y="f8"/>
                    <a:pt x="f2" y="f5"/>
                    <a:pt x="f2" y="f30"/>
                  </a:cubicBezTo>
                  <a:lnTo>
                    <a:pt x="f2" y="f31"/>
                  </a:lnTo>
                  <a:cubicBezTo>
                    <a:pt x="f2" y="f32"/>
                    <a:pt x="f33" y="f3"/>
                    <a:pt x="f34" y="f3"/>
                  </a:cubicBezTo>
                  <a:lnTo>
                    <a:pt x="f35" y="f3"/>
                  </a:lnTo>
                  <a:cubicBezTo>
                    <a:pt x="f36" y="f3"/>
                    <a:pt x="f37" y="f38"/>
                    <a:pt x="f39" y="f40"/>
                  </a:cubicBezTo>
                  <a:cubicBezTo>
                    <a:pt x="f41" y="f42"/>
                    <a:pt x="f41" y="f43"/>
                    <a:pt x="f44" y="f45"/>
                  </a:cubicBezTo>
                  <a:lnTo>
                    <a:pt x="f46" y="f47"/>
                  </a:lnTo>
                  <a:lnTo>
                    <a:pt x="f48" y="f49"/>
                  </a:lnTo>
                  <a:lnTo>
                    <a:pt x="f50" y="f44"/>
                  </a:lnTo>
                  <a:cubicBezTo>
                    <a:pt x="f51" y="f52"/>
                    <a:pt x="f53" y="f54"/>
                    <a:pt x="f55" y="f54"/>
                  </a:cubicBezTo>
                  <a:cubicBezTo>
                    <a:pt x="f56" y="f54"/>
                    <a:pt x="f57" y="f58"/>
                    <a:pt x="f59" y="f60"/>
                  </a:cubicBezTo>
                  <a:cubicBezTo>
                    <a:pt x="f61" y="f37"/>
                    <a:pt x="f3" y="f62"/>
                    <a:pt x="f3" y="f63"/>
                  </a:cubicBezTo>
                  <a:lnTo>
                    <a:pt x="f3" y="f34"/>
                  </a:lnTo>
                  <a:cubicBezTo>
                    <a:pt x="f3" y="f33"/>
                    <a:pt x="f32" y="f2"/>
                    <a:pt x="f6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6" name="Google Shape;6983;p88">
              <a:extLst>
                <a:ext uri="{FF2B5EF4-FFF2-40B4-BE49-F238E27FC236}">
                  <a16:creationId xmlns:a16="http://schemas.microsoft.com/office/drawing/2014/main" id="{4BEEEC62-D4AB-28C5-DA07-CBF8F1C1D92A}"/>
                </a:ext>
              </a:extLst>
            </p:cNvPr>
            <p:cNvSpPr/>
            <p:nvPr/>
          </p:nvSpPr>
          <p:spPr>
            <a:xfrm>
              <a:off x="7415381" y="1347990"/>
              <a:ext cx="157477" cy="151662"/>
            </a:xfrm>
            <a:custGeom>
              <a:avLst/>
              <a:gdLst>
                <a:gd name="f0" fmla="val w"/>
                <a:gd name="f1" fmla="val h"/>
                <a:gd name="f2" fmla="val 0"/>
                <a:gd name="f3" fmla="val 3057"/>
                <a:gd name="f4" fmla="val 2944"/>
                <a:gd name="f5" fmla="val 970"/>
                <a:gd name="f6" fmla="val 1"/>
                <a:gd name="f7" fmla="val 685"/>
                <a:gd name="f8" fmla="val 405"/>
                <a:gd name="f9" fmla="val 114"/>
                <a:gd name="f10" fmla="val 221"/>
                <a:gd name="f11" fmla="val 297"/>
                <a:gd name="f12" fmla="val 549"/>
                <a:gd name="f13" fmla="val 2395"/>
                <a:gd name="f14" fmla="val 2678"/>
                <a:gd name="f15" fmla="val 2755"/>
                <a:gd name="f16" fmla="val 3056"/>
                <a:gd name="f17" fmla="val 2345"/>
                <a:gd name="f18" fmla="val 1683"/>
                <a:gd name="f19" fmla="val 1274"/>
                <a:gd name="f20" fmla="val 1670"/>
                <a:gd name="f21" fmla="val 1478"/>
                <a:gd name="f22" fmla="val 90"/>
                <a:gd name="f23" fmla="val 1222"/>
                <a:gd name="f24" fmla="*/ f0 1 3057"/>
                <a:gd name="f25" fmla="*/ f1 1 2944"/>
                <a:gd name="f26" fmla="+- f4 0 f2"/>
                <a:gd name="f27" fmla="+- f3 0 f2"/>
                <a:gd name="f28" fmla="*/ f27 1 3057"/>
                <a:gd name="f29" fmla="*/ f26 1 2944"/>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3057" h="2944">
                  <a:moveTo>
                    <a:pt x="f5" y="f6"/>
                  </a:moveTo>
                  <a:cubicBezTo>
                    <a:pt x="f7" y="f6"/>
                    <a:pt x="f8" y="f9"/>
                    <a:pt x="f10" y="f11"/>
                  </a:cubicBezTo>
                  <a:lnTo>
                    <a:pt x="f6" y="f12"/>
                  </a:lnTo>
                  <a:lnTo>
                    <a:pt x="f13" y="f4"/>
                  </a:lnTo>
                  <a:lnTo>
                    <a:pt x="f14" y="f15"/>
                  </a:lnTo>
                  <a:cubicBezTo>
                    <a:pt x="f16" y="f17"/>
                    <a:pt x="f16" y="f18"/>
                    <a:pt x="f14" y="f19"/>
                  </a:cubicBezTo>
                  <a:lnTo>
                    <a:pt x="f20" y="f11"/>
                  </a:lnTo>
                  <a:cubicBezTo>
                    <a:pt x="f21" y="f22"/>
                    <a:pt x="f23"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7" name="Google Shape;6984;p88">
              <a:extLst>
                <a:ext uri="{FF2B5EF4-FFF2-40B4-BE49-F238E27FC236}">
                  <a16:creationId xmlns:a16="http://schemas.microsoft.com/office/drawing/2014/main" id="{321B084F-DB9E-E372-6794-786E22DC9119}"/>
                </a:ext>
              </a:extLst>
            </p:cNvPr>
            <p:cNvSpPr/>
            <p:nvPr/>
          </p:nvSpPr>
          <p:spPr>
            <a:xfrm>
              <a:off x="7679908" y="1614062"/>
              <a:ext cx="159133" cy="153363"/>
            </a:xfrm>
            <a:custGeom>
              <a:avLst/>
              <a:gdLst>
                <a:gd name="f0" fmla="val w"/>
                <a:gd name="f1" fmla="val h"/>
                <a:gd name="f2" fmla="val 0"/>
                <a:gd name="f3" fmla="val 3089"/>
                <a:gd name="f4" fmla="val 2977"/>
                <a:gd name="f5" fmla="val 999"/>
                <a:gd name="f6" fmla="val 787"/>
                <a:gd name="f7" fmla="val 577"/>
                <a:gd name="f8" fmla="val 66"/>
                <a:gd name="f9" fmla="val 410"/>
                <a:gd name="f10" fmla="val 205"/>
                <a:gd name="f11" fmla="val 379"/>
                <a:gd name="f12" fmla="val 316"/>
                <a:gd name="f13" fmla="val 268"/>
                <a:gd name="f14" fmla="val 284"/>
                <a:gd name="f15" fmla="val 299"/>
                <a:gd name="f16" fmla="val 1"/>
                <a:gd name="f17" fmla="val 583"/>
                <a:gd name="f18" fmla="val 2427"/>
                <a:gd name="f19" fmla="val 2679"/>
                <a:gd name="f20" fmla="val 2693"/>
                <a:gd name="f21" fmla="val 3088"/>
                <a:gd name="f22" fmla="val 2315"/>
                <a:gd name="f23" fmla="val 1622"/>
                <a:gd name="f24" fmla="val 1244"/>
                <a:gd name="f25" fmla="val 1734"/>
                <a:gd name="f26" fmla="val 1540"/>
                <a:gd name="f27" fmla="val 105"/>
                <a:gd name="f28" fmla="val 1267"/>
                <a:gd name="f29" fmla="*/ f0 1 3089"/>
                <a:gd name="f30" fmla="*/ f1 1 2977"/>
                <a:gd name="f31" fmla="+- f4 0 f2"/>
                <a:gd name="f32" fmla="+- f3 0 f2"/>
                <a:gd name="f33" fmla="*/ f32 1 3089"/>
                <a:gd name="f34" fmla="*/ f31 1 2977"/>
                <a:gd name="f35" fmla="*/ f2 1 f33"/>
                <a:gd name="f36" fmla="*/ f3 1 f33"/>
                <a:gd name="f37" fmla="*/ f2 1 f34"/>
                <a:gd name="f38" fmla="*/ f4 1 f34"/>
                <a:gd name="f39" fmla="*/ f35 f29 1"/>
                <a:gd name="f40" fmla="*/ f36 f29 1"/>
                <a:gd name="f41" fmla="*/ f38 f30 1"/>
                <a:gd name="f42" fmla="*/ f37 f30 1"/>
              </a:gdLst>
              <a:ahLst/>
              <a:cxnLst>
                <a:cxn ang="3cd4">
                  <a:pos x="hc" y="t"/>
                </a:cxn>
                <a:cxn ang="0">
                  <a:pos x="r" y="vc"/>
                </a:cxn>
                <a:cxn ang="cd4">
                  <a:pos x="hc" y="b"/>
                </a:cxn>
                <a:cxn ang="cd2">
                  <a:pos x="l" y="vc"/>
                </a:cxn>
              </a:cxnLst>
              <a:rect l="f39" t="f42" r="f40" b="f41"/>
              <a:pathLst>
                <a:path w="3089" h="2977">
                  <a:moveTo>
                    <a:pt x="f5" y="f2"/>
                  </a:moveTo>
                  <a:cubicBezTo>
                    <a:pt x="f6" y="f2"/>
                    <a:pt x="f7" y="f8"/>
                    <a:pt x="f9" y="f10"/>
                  </a:cubicBezTo>
                  <a:cubicBezTo>
                    <a:pt x="f11" y="f10"/>
                    <a:pt x="f12" y="f13"/>
                    <a:pt x="f14" y="f15"/>
                  </a:cubicBezTo>
                  <a:lnTo>
                    <a:pt x="f16" y="f17"/>
                  </a:lnTo>
                  <a:lnTo>
                    <a:pt x="f18" y="f4"/>
                  </a:lnTo>
                  <a:lnTo>
                    <a:pt x="f19" y="f20"/>
                  </a:lnTo>
                  <a:cubicBezTo>
                    <a:pt x="f21" y="f22"/>
                    <a:pt x="f21" y="f23"/>
                    <a:pt x="f19" y="f24"/>
                  </a:cubicBezTo>
                  <a:lnTo>
                    <a:pt x="f25" y="f15"/>
                  </a:lnTo>
                  <a:cubicBezTo>
                    <a:pt x="f26" y="f27"/>
                    <a:pt x="f28"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98" name="Google Shape;6985;p88">
              <a:extLst>
                <a:ext uri="{FF2B5EF4-FFF2-40B4-BE49-F238E27FC236}">
                  <a16:creationId xmlns:a16="http://schemas.microsoft.com/office/drawing/2014/main" id="{6421509A-CAF0-2D38-D7DF-4FD473CE8CA5}"/>
                </a:ext>
              </a:extLst>
            </p:cNvPr>
            <p:cNvSpPr/>
            <p:nvPr/>
          </p:nvSpPr>
          <p:spPr>
            <a:xfrm>
              <a:off x="7353714" y="1403832"/>
              <a:ext cx="426851" cy="419691"/>
            </a:xfrm>
            <a:custGeom>
              <a:avLst/>
              <a:gdLst>
                <a:gd name="f0" fmla="val w"/>
                <a:gd name="f1" fmla="val h"/>
                <a:gd name="f2" fmla="val 0"/>
                <a:gd name="f3" fmla="val 8286"/>
                <a:gd name="f4" fmla="val 8147"/>
                <a:gd name="f5" fmla="val 725"/>
                <a:gd name="f6" fmla="val 1"/>
                <a:gd name="f7" fmla="val 95"/>
                <a:gd name="f8" fmla="val 631"/>
                <a:gd name="f9" fmla="val 1387"/>
                <a:gd name="f10" fmla="val 284"/>
                <a:gd name="f11" fmla="val 2017"/>
                <a:gd name="f12" fmla="val 4223"/>
                <a:gd name="f13" fmla="val 3938"/>
                <a:gd name="f14" fmla="val 6774"/>
                <a:gd name="f15" fmla="val 6270"/>
                <a:gd name="f16" fmla="val 7972"/>
                <a:gd name="f17" fmla="val 6499"/>
                <a:gd name="f18" fmla="val 8086"/>
                <a:gd name="f19" fmla="val 6745"/>
                <a:gd name="f20" fmla="val 6996"/>
                <a:gd name="f21" fmla="val 7434"/>
                <a:gd name="f22" fmla="val 7886"/>
                <a:gd name="f23" fmla="val 7963"/>
                <a:gd name="f24" fmla="val 7562"/>
                <a:gd name="f25" fmla="*/ f0 1 8286"/>
                <a:gd name="f26" fmla="*/ f1 1 8147"/>
                <a:gd name="f27" fmla="+- f4 0 f2"/>
                <a:gd name="f28" fmla="+- f3 0 f2"/>
                <a:gd name="f29" fmla="*/ f28 1 8286"/>
                <a:gd name="f30" fmla="*/ f27 1 8147"/>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8286" h="8147">
                  <a:moveTo>
                    <a:pt x="f5" y="f6"/>
                  </a:moveTo>
                  <a:cubicBezTo>
                    <a:pt x="f7" y="f8"/>
                    <a:pt x="f2" y="f9"/>
                    <a:pt x="f10" y="f11"/>
                  </a:cubicBezTo>
                  <a:cubicBezTo>
                    <a:pt x="f9" y="f12"/>
                    <a:pt x="f13" y="f14"/>
                    <a:pt x="f15" y="f16"/>
                  </a:cubicBezTo>
                  <a:cubicBezTo>
                    <a:pt x="f17" y="f18"/>
                    <a:pt x="f19" y="f4"/>
                    <a:pt x="f20" y="f4"/>
                  </a:cubicBezTo>
                  <a:cubicBezTo>
                    <a:pt x="f21" y="f4"/>
                    <a:pt x="f22" y="f23"/>
                    <a:pt x="f3" y="f24"/>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99" name="Google Shape;7015;p88">
            <a:extLst>
              <a:ext uri="{FF2B5EF4-FFF2-40B4-BE49-F238E27FC236}">
                <a16:creationId xmlns:a16="http://schemas.microsoft.com/office/drawing/2014/main" id="{C631EFD6-CC6C-C663-BDC7-30DB782A7D37}"/>
              </a:ext>
            </a:extLst>
          </p:cNvPr>
          <p:cNvGrpSpPr/>
          <p:nvPr/>
        </p:nvGrpSpPr>
        <p:grpSpPr>
          <a:xfrm>
            <a:off x="10894399" y="2239457"/>
            <a:ext cx="664814" cy="661851"/>
            <a:chOff x="10894399" y="2239457"/>
            <a:chExt cx="664814" cy="661851"/>
          </a:xfrm>
        </p:grpSpPr>
        <p:sp>
          <p:nvSpPr>
            <p:cNvPr id="100" name="Google Shape;7016;p88">
              <a:extLst>
                <a:ext uri="{FF2B5EF4-FFF2-40B4-BE49-F238E27FC236}">
                  <a16:creationId xmlns:a16="http://schemas.microsoft.com/office/drawing/2014/main" id="{E65B650F-1E1E-FA9A-E628-82B91E7E4E22}"/>
                </a:ext>
              </a:extLst>
            </p:cNvPr>
            <p:cNvSpPr/>
            <p:nvPr/>
          </p:nvSpPr>
          <p:spPr>
            <a:xfrm>
              <a:off x="11170356" y="2474238"/>
              <a:ext cx="388857" cy="427070"/>
            </a:xfrm>
            <a:custGeom>
              <a:avLst/>
              <a:gdLst>
                <a:gd name="f0" fmla="val w"/>
                <a:gd name="f1" fmla="val h"/>
                <a:gd name="f2" fmla="val 0"/>
                <a:gd name="f3" fmla="val 6837"/>
                <a:gd name="f4" fmla="val 7509"/>
                <a:gd name="f5" fmla="val 5120"/>
                <a:gd name="f6" fmla="val 2079"/>
                <a:gd name="f7" fmla="val 5206"/>
                <a:gd name="f8" fmla="val 5293"/>
                <a:gd name="f9" fmla="val 2111"/>
                <a:gd name="f10" fmla="val 5356"/>
                <a:gd name="f11" fmla="val 2174"/>
                <a:gd name="f12" fmla="val 5451"/>
                <a:gd name="f13" fmla="val 2268"/>
                <a:gd name="f14" fmla="val 2458"/>
                <a:gd name="f15" fmla="val 2647"/>
                <a:gd name="f16" fmla="val 3308"/>
                <a:gd name="f17" fmla="val 4694"/>
                <a:gd name="f18" fmla="val 3214"/>
                <a:gd name="f19" fmla="val 4757"/>
                <a:gd name="f20" fmla="val 3151"/>
                <a:gd name="f21" fmla="val 4789"/>
                <a:gd name="f22" fmla="val 3056"/>
                <a:gd name="f23" fmla="val 2993"/>
                <a:gd name="f24" fmla="val 2899"/>
                <a:gd name="f25" fmla="val 2836"/>
                <a:gd name="f26" fmla="val 4001"/>
                <a:gd name="f27" fmla="val 2048"/>
                <a:gd name="f28" fmla="val 3907"/>
                <a:gd name="f29" fmla="val 3655"/>
                <a:gd name="f30" fmla="val 3529"/>
                <a:gd name="f31" fmla="val 2221"/>
                <a:gd name="f32" fmla="val 3481"/>
                <a:gd name="f33" fmla="val 2308"/>
                <a:gd name="f34" fmla="val 3458"/>
                <a:gd name="f35" fmla="val 2399"/>
                <a:gd name="f36" fmla="val 2489"/>
                <a:gd name="f37" fmla="val 2584"/>
                <a:gd name="f38" fmla="val 3970"/>
                <a:gd name="f39" fmla="val 4883"/>
                <a:gd name="f40" fmla="val 4946"/>
                <a:gd name="f41" fmla="val 5033"/>
                <a:gd name="f42" fmla="val 1701"/>
                <a:gd name="f43" fmla="val 725"/>
                <a:gd name="f44" fmla="val 756"/>
                <a:gd name="f45" fmla="val 4411"/>
                <a:gd name="f46" fmla="val 6112"/>
                <a:gd name="f47" fmla="val 7152"/>
                <a:gd name="f48" fmla="val 7309"/>
                <a:gd name="f49" fmla="val 7435"/>
                <a:gd name="f50" fmla="val 2237"/>
                <a:gd name="f51" fmla="val 7467"/>
                <a:gd name="f52" fmla="val 2289"/>
                <a:gd name="f53" fmla="val 7493"/>
                <a:gd name="f54" fmla="val 2347"/>
                <a:gd name="f55" fmla="val 7508"/>
                <a:gd name="f56" fmla="val 2401"/>
                <a:gd name="f57" fmla="val 2477"/>
                <a:gd name="f58" fmla="val 2547"/>
                <a:gd name="f59" fmla="val 7478"/>
                <a:gd name="f60" fmla="val 7404"/>
                <a:gd name="f61" fmla="val 3844"/>
                <a:gd name="f62" fmla="val 5073"/>
                <a:gd name="f63" fmla="val 6018"/>
                <a:gd name="f64" fmla="val 6805"/>
                <a:gd name="f65" fmla="val 6049"/>
                <a:gd name="f66" fmla="val 5104"/>
                <a:gd name="f67" fmla="*/ f0 1 6837"/>
                <a:gd name="f68" fmla="*/ f1 1 7509"/>
                <a:gd name="f69" fmla="+- f4 0 f2"/>
                <a:gd name="f70" fmla="+- f3 0 f2"/>
                <a:gd name="f71" fmla="*/ f70 1 6837"/>
                <a:gd name="f72" fmla="*/ f69 1 7509"/>
                <a:gd name="f73" fmla="*/ f2 1 f71"/>
                <a:gd name="f74" fmla="*/ f3 1 f71"/>
                <a:gd name="f75" fmla="*/ f2 1 f72"/>
                <a:gd name="f76" fmla="*/ f4 1 f72"/>
                <a:gd name="f77" fmla="*/ f73 f67 1"/>
                <a:gd name="f78" fmla="*/ f74 f67 1"/>
                <a:gd name="f79" fmla="*/ f76 f68 1"/>
                <a:gd name="f80" fmla="*/ f75 f68 1"/>
              </a:gdLst>
              <a:ahLst/>
              <a:cxnLst>
                <a:cxn ang="3cd4">
                  <a:pos x="hc" y="t"/>
                </a:cxn>
                <a:cxn ang="0">
                  <a:pos x="r" y="vc"/>
                </a:cxn>
                <a:cxn ang="cd4">
                  <a:pos x="hc" y="b"/>
                </a:cxn>
                <a:cxn ang="cd2">
                  <a:pos x="l" y="vc"/>
                </a:cxn>
              </a:cxnLst>
              <a:rect l="f77" t="f80" r="f78" b="f79"/>
              <a:pathLst>
                <a:path w="6837" h="7509">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lnTo>
                    <a:pt x="f11" y="f26"/>
                  </a:lnTo>
                  <a:cubicBezTo>
                    <a:pt x="f27" y="f28"/>
                    <a:pt x="f27" y="f29"/>
                    <a:pt x="f11" y="f30"/>
                  </a:cubicBezTo>
                  <a:cubicBezTo>
                    <a:pt x="f31" y="f32"/>
                    <a:pt x="f33" y="f34"/>
                    <a:pt x="f35" y="f34"/>
                  </a:cubicBezTo>
                  <a:cubicBezTo>
                    <a:pt x="f36" y="f34"/>
                    <a:pt x="f37" y="f32"/>
                    <a:pt x="f15" y="f30"/>
                  </a:cubicBezTo>
                  <a:lnTo>
                    <a:pt x="f22" y="f38"/>
                  </a:lnTo>
                  <a:lnTo>
                    <a:pt x="f39" y="f11"/>
                  </a:lnTo>
                  <a:cubicBezTo>
                    <a:pt x="f40" y="f9"/>
                    <a:pt x="f41" y="f6"/>
                    <a:pt x="f5" y="f6"/>
                  </a:cubicBezTo>
                  <a:close/>
                  <a:moveTo>
                    <a:pt x="f42" y="f2"/>
                  </a:moveTo>
                  <a:cubicBezTo>
                    <a:pt x="f43" y="f2"/>
                    <a:pt x="f2" y="f44"/>
                    <a:pt x="f2" y="f42"/>
                  </a:cubicBezTo>
                  <a:lnTo>
                    <a:pt x="f2" y="f45"/>
                  </a:lnTo>
                  <a:cubicBezTo>
                    <a:pt x="f2" y="f10"/>
                    <a:pt x="f43" y="f46"/>
                    <a:pt x="f42" y="f46"/>
                  </a:cubicBezTo>
                  <a:lnTo>
                    <a:pt x="f27" y="f46"/>
                  </a:lnTo>
                  <a:lnTo>
                    <a:pt x="f27" y="f47"/>
                  </a:lnTo>
                  <a:cubicBezTo>
                    <a:pt x="f27" y="f48"/>
                    <a:pt x="f9" y="f49"/>
                    <a:pt x="f50" y="f51"/>
                  </a:cubicBezTo>
                  <a:cubicBezTo>
                    <a:pt x="f52" y="f53"/>
                    <a:pt x="f54" y="f55"/>
                    <a:pt x="f56" y="f55"/>
                  </a:cubicBezTo>
                  <a:cubicBezTo>
                    <a:pt x="f57" y="f55"/>
                    <a:pt x="f58" y="f59"/>
                    <a:pt x="f37" y="f60"/>
                  </a:cubicBezTo>
                  <a:lnTo>
                    <a:pt x="f61" y="f46"/>
                  </a:lnTo>
                  <a:lnTo>
                    <a:pt x="f62" y="f46"/>
                  </a:lnTo>
                  <a:cubicBezTo>
                    <a:pt x="f63" y="f46"/>
                    <a:pt x="f64" y="f10"/>
                    <a:pt x="f64" y="f45"/>
                  </a:cubicBezTo>
                  <a:lnTo>
                    <a:pt x="f64" y="f42"/>
                  </a:lnTo>
                  <a:cubicBezTo>
                    <a:pt x="f3" y="f44"/>
                    <a:pt x="f65" y="f2"/>
                    <a:pt x="f66"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1" name="Google Shape;7017;p88">
              <a:extLst>
                <a:ext uri="{FF2B5EF4-FFF2-40B4-BE49-F238E27FC236}">
                  <a16:creationId xmlns:a16="http://schemas.microsoft.com/office/drawing/2014/main" id="{76BD1726-51AF-8820-BC8A-0EFD990811EA}"/>
                </a:ext>
              </a:extLst>
            </p:cNvPr>
            <p:cNvSpPr/>
            <p:nvPr/>
          </p:nvSpPr>
          <p:spPr>
            <a:xfrm>
              <a:off x="10894399" y="2239457"/>
              <a:ext cx="428323" cy="466545"/>
            </a:xfrm>
            <a:custGeom>
              <a:avLst/>
              <a:gdLst>
                <a:gd name="f0" fmla="val w"/>
                <a:gd name="f1" fmla="val h"/>
                <a:gd name="f2" fmla="val 0"/>
                <a:gd name="f3" fmla="val 7531"/>
                <a:gd name="f4" fmla="val 8203"/>
                <a:gd name="f5" fmla="val 3781"/>
                <a:gd name="f6" fmla="val 1356"/>
                <a:gd name="f7" fmla="val 4317"/>
                <a:gd name="f8" fmla="val 4789"/>
                <a:gd name="f9" fmla="val 1828"/>
                <a:gd name="f10" fmla="val 2395"/>
                <a:gd name="f11" fmla="val 2710"/>
                <a:gd name="f12" fmla="val 4632"/>
                <a:gd name="f13" fmla="val 3025"/>
                <a:gd name="f14" fmla="val 4411"/>
                <a:gd name="f15" fmla="val 3214"/>
                <a:gd name="f16" fmla="val 4254"/>
                <a:gd name="f17" fmla="val 3341"/>
                <a:gd name="f18" fmla="val 4128"/>
                <a:gd name="f19" fmla="val 3530"/>
                <a:gd name="f20" fmla="val 3782"/>
                <a:gd name="f21" fmla="val 3971"/>
                <a:gd name="f22" fmla="val 3970"/>
                <a:gd name="f23" fmla="val 3592"/>
                <a:gd name="f24" fmla="val 3434"/>
                <a:gd name="f25" fmla="val 3624"/>
                <a:gd name="f26" fmla="val 2931"/>
                <a:gd name="f27" fmla="val 2679"/>
                <a:gd name="f28" fmla="val 4065"/>
                <a:gd name="f29" fmla="val 2584"/>
                <a:gd name="f30" fmla="val 4096"/>
                <a:gd name="f31" fmla="val 2521"/>
                <a:gd name="f32" fmla="val 2206"/>
                <a:gd name="f33" fmla="val 3939"/>
                <a:gd name="f34" fmla="val 2049"/>
                <a:gd name="f35" fmla="val 3750"/>
                <a:gd name="f36" fmla="val 3529"/>
                <a:gd name="f37" fmla="val 3371"/>
                <a:gd name="f38" fmla="val 2742"/>
                <a:gd name="f39" fmla="val 2836"/>
                <a:gd name="f40" fmla="val 2678"/>
                <a:gd name="f41" fmla="val 2741"/>
                <a:gd name="f42" fmla="val 4758"/>
                <a:gd name="f43" fmla="val 4916"/>
                <a:gd name="f44" fmla="val 5105"/>
                <a:gd name="f45" fmla="val 5294"/>
                <a:gd name="f46" fmla="val 5451"/>
                <a:gd name="f47" fmla="val 1733"/>
                <a:gd name="f48" fmla="val 1"/>
                <a:gd name="f49" fmla="val 788"/>
                <a:gd name="f50" fmla="val 789"/>
                <a:gd name="f51" fmla="val 1734"/>
                <a:gd name="f52" fmla="val 5136"/>
                <a:gd name="f53" fmla="val 5987"/>
                <a:gd name="f54" fmla="val 631"/>
                <a:gd name="f55" fmla="val 6649"/>
                <a:gd name="f56" fmla="val 1418"/>
                <a:gd name="f57" fmla="val 6806"/>
                <a:gd name="f58" fmla="val 7846"/>
                <a:gd name="f59" fmla="val 8003"/>
                <a:gd name="f60" fmla="val 1481"/>
                <a:gd name="f61" fmla="val 8129"/>
                <a:gd name="f62" fmla="val 1607"/>
                <a:gd name="f63" fmla="val 8161"/>
                <a:gd name="f64" fmla="val 1659"/>
                <a:gd name="f65" fmla="val 8187"/>
                <a:gd name="f66" fmla="val 1717"/>
                <a:gd name="f67" fmla="val 8202"/>
                <a:gd name="f68" fmla="val 1771"/>
                <a:gd name="f69" fmla="val 1848"/>
                <a:gd name="f70" fmla="val 1917"/>
                <a:gd name="f71" fmla="val 8172"/>
                <a:gd name="f72" fmla="val 1954"/>
                <a:gd name="f73" fmla="val 8098"/>
                <a:gd name="f74" fmla="val 6838"/>
                <a:gd name="f75" fmla="val 5798"/>
                <a:gd name="f76" fmla="val 4475"/>
                <a:gd name="f77" fmla="val 5167"/>
                <a:gd name="f78" fmla="val 3404"/>
                <a:gd name="f79" fmla="val 6490"/>
                <a:gd name="f80" fmla="val 7530"/>
                <a:gd name="f81" fmla="val 6774"/>
                <a:gd name="f82" fmla="val 5829"/>
                <a:gd name="f83" fmla="*/ f0 1 7531"/>
                <a:gd name="f84" fmla="*/ f1 1 8203"/>
                <a:gd name="f85" fmla="+- f4 0 f2"/>
                <a:gd name="f86" fmla="+- f3 0 f2"/>
                <a:gd name="f87" fmla="*/ f86 1 7531"/>
                <a:gd name="f88" fmla="*/ f85 1 8203"/>
                <a:gd name="f89" fmla="*/ f2 1 f87"/>
                <a:gd name="f90" fmla="*/ f3 1 f87"/>
                <a:gd name="f91" fmla="*/ f2 1 f88"/>
                <a:gd name="f92" fmla="*/ f4 1 f88"/>
                <a:gd name="f93" fmla="*/ f89 f83 1"/>
                <a:gd name="f94" fmla="*/ f90 f83 1"/>
                <a:gd name="f95" fmla="*/ f92 f84 1"/>
                <a:gd name="f96" fmla="*/ f91 f84 1"/>
              </a:gdLst>
              <a:ahLst/>
              <a:cxnLst>
                <a:cxn ang="3cd4">
                  <a:pos x="hc" y="t"/>
                </a:cxn>
                <a:cxn ang="0">
                  <a:pos x="r" y="vc"/>
                </a:cxn>
                <a:cxn ang="cd4">
                  <a:pos x="hc" y="b"/>
                </a:cxn>
                <a:cxn ang="cd2">
                  <a:pos x="l" y="vc"/>
                </a:cxn>
              </a:cxnLst>
              <a:rect l="f93" t="f96" r="f94" b="f95"/>
              <a:pathLst>
                <a:path w="7531" h="8203">
                  <a:moveTo>
                    <a:pt x="f5" y="f6"/>
                  </a:moveTo>
                  <a:cubicBezTo>
                    <a:pt x="f7" y="f6"/>
                    <a:pt x="f8" y="f9"/>
                    <a:pt x="f8" y="f10"/>
                  </a:cubicBezTo>
                  <a:cubicBezTo>
                    <a:pt x="f8" y="f11"/>
                    <a:pt x="f12" y="f13"/>
                    <a:pt x="f14" y="f15"/>
                  </a:cubicBezTo>
                  <a:cubicBezTo>
                    <a:pt x="f16" y="f17"/>
                    <a:pt x="f18" y="f19"/>
                    <a:pt x="f18" y="f20"/>
                  </a:cubicBezTo>
                  <a:cubicBezTo>
                    <a:pt x="f18" y="f21"/>
                    <a:pt x="f22" y="f18"/>
                    <a:pt x="f5" y="f18"/>
                  </a:cubicBezTo>
                  <a:cubicBezTo>
                    <a:pt x="f23" y="f18"/>
                    <a:pt x="f24" y="f21"/>
                    <a:pt x="f24" y="f20"/>
                  </a:cubicBezTo>
                  <a:cubicBezTo>
                    <a:pt x="f24" y="f17"/>
                    <a:pt x="f25" y="f26"/>
                    <a:pt x="f22" y="f27"/>
                  </a:cubicBezTo>
                  <a:cubicBezTo>
                    <a:pt x="f28" y="f29"/>
                    <a:pt x="f30" y="f31"/>
                    <a:pt x="f30" y="f10"/>
                  </a:cubicBezTo>
                  <a:cubicBezTo>
                    <a:pt x="f30" y="f32"/>
                    <a:pt x="f33" y="f34"/>
                    <a:pt x="f35" y="f34"/>
                  </a:cubicBezTo>
                  <a:cubicBezTo>
                    <a:pt x="f36" y="f34"/>
                    <a:pt x="f37" y="f32"/>
                    <a:pt x="f37" y="f10"/>
                  </a:cubicBezTo>
                  <a:cubicBezTo>
                    <a:pt x="f37" y="f29"/>
                    <a:pt x="f15" y="f38"/>
                    <a:pt x="f13" y="f38"/>
                  </a:cubicBezTo>
                  <a:cubicBezTo>
                    <a:pt x="f39" y="f38"/>
                    <a:pt x="f40" y="f29"/>
                    <a:pt x="f40" y="f10"/>
                  </a:cubicBezTo>
                  <a:cubicBezTo>
                    <a:pt x="f41" y="f9"/>
                    <a:pt x="f15" y="f6"/>
                    <a:pt x="f5" y="f6"/>
                  </a:cubicBezTo>
                  <a:close/>
                  <a:moveTo>
                    <a:pt x="f5" y="f42"/>
                  </a:moveTo>
                  <a:cubicBezTo>
                    <a:pt x="f22" y="f42"/>
                    <a:pt x="f18" y="f43"/>
                    <a:pt x="f18" y="f44"/>
                  </a:cubicBezTo>
                  <a:cubicBezTo>
                    <a:pt x="f18" y="f45"/>
                    <a:pt x="f22" y="f46"/>
                    <a:pt x="f5" y="f46"/>
                  </a:cubicBezTo>
                  <a:cubicBezTo>
                    <a:pt x="f23" y="f46"/>
                    <a:pt x="f24" y="f45"/>
                    <a:pt x="f24" y="f44"/>
                  </a:cubicBezTo>
                  <a:cubicBezTo>
                    <a:pt x="f24" y="f43"/>
                    <a:pt x="f23" y="f42"/>
                    <a:pt x="f5" y="f42"/>
                  </a:cubicBezTo>
                  <a:close/>
                  <a:moveTo>
                    <a:pt x="f47" y="f48"/>
                  </a:moveTo>
                  <a:cubicBezTo>
                    <a:pt x="f49" y="f48"/>
                    <a:pt x="f2" y="f50"/>
                    <a:pt x="f2" y="f51"/>
                  </a:cubicBezTo>
                  <a:lnTo>
                    <a:pt x="f2" y="f52"/>
                  </a:lnTo>
                  <a:cubicBezTo>
                    <a:pt x="f2" y="f53"/>
                    <a:pt x="f54" y="f55"/>
                    <a:pt x="f56" y="f57"/>
                  </a:cubicBezTo>
                  <a:lnTo>
                    <a:pt x="f56" y="f58"/>
                  </a:lnTo>
                  <a:cubicBezTo>
                    <a:pt x="f56" y="f59"/>
                    <a:pt x="f60" y="f61"/>
                    <a:pt x="f62" y="f63"/>
                  </a:cubicBezTo>
                  <a:cubicBezTo>
                    <a:pt x="f64" y="f65"/>
                    <a:pt x="f66" y="f67"/>
                    <a:pt x="f68" y="f67"/>
                  </a:cubicBezTo>
                  <a:cubicBezTo>
                    <a:pt x="f69" y="f67"/>
                    <a:pt x="f70" y="f71"/>
                    <a:pt x="f72" y="f73"/>
                  </a:cubicBezTo>
                  <a:lnTo>
                    <a:pt x="f15" y="f74"/>
                  </a:lnTo>
                  <a:lnTo>
                    <a:pt x="f30" y="f74"/>
                  </a:lnTo>
                  <a:lnTo>
                    <a:pt x="f30" y="f75"/>
                  </a:lnTo>
                  <a:cubicBezTo>
                    <a:pt x="f30" y="f76"/>
                    <a:pt x="f77" y="f78"/>
                    <a:pt x="f79" y="f78"/>
                  </a:cubicBezTo>
                  <a:lnTo>
                    <a:pt x="f80" y="f78"/>
                  </a:lnTo>
                  <a:lnTo>
                    <a:pt x="f80" y="f51"/>
                  </a:lnTo>
                  <a:cubicBezTo>
                    <a:pt x="f80" y="f50"/>
                    <a:pt x="f81" y="f48"/>
                    <a:pt x="f82" y="f48"/>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
        <p:nvSpPr>
          <p:cNvPr id="102" name="Google Shape;6799;p88">
            <a:extLst>
              <a:ext uri="{FF2B5EF4-FFF2-40B4-BE49-F238E27FC236}">
                <a16:creationId xmlns:a16="http://schemas.microsoft.com/office/drawing/2014/main" id="{268AA85C-3FBC-CFC9-19BA-452F45C9A301}"/>
              </a:ext>
            </a:extLst>
          </p:cNvPr>
          <p:cNvSpPr/>
          <p:nvPr/>
        </p:nvSpPr>
        <p:spPr>
          <a:xfrm>
            <a:off x="5795467" y="2277203"/>
            <a:ext cx="593619" cy="595201"/>
          </a:xfrm>
          <a:custGeom>
            <a:avLst/>
            <a:gdLst>
              <a:gd name="f0" fmla="val w"/>
              <a:gd name="f1" fmla="val h"/>
              <a:gd name="f2" fmla="val 0"/>
              <a:gd name="f3" fmla="val 11658"/>
              <a:gd name="f4" fmla="val 11689"/>
              <a:gd name="f5" fmla="val 7877"/>
              <a:gd name="f6" fmla="val 1386"/>
              <a:gd name="f7" fmla="val 9232"/>
              <a:gd name="f8" fmla="val 10303"/>
              <a:gd name="f9" fmla="val 2458"/>
              <a:gd name="f10" fmla="val 3781"/>
              <a:gd name="f11" fmla="val 4883"/>
              <a:gd name="f12" fmla="val 10240"/>
              <a:gd name="f13" fmla="val 10209"/>
              <a:gd name="f14" fmla="val 4946"/>
              <a:gd name="f15" fmla="val 10177"/>
              <a:gd name="f16" fmla="val 10019"/>
              <a:gd name="f17" fmla="val 4190"/>
              <a:gd name="f18" fmla="val 9704"/>
              <a:gd name="f19" fmla="val 3529"/>
              <a:gd name="f20" fmla="val 9200"/>
              <a:gd name="f21" fmla="val 2962"/>
              <a:gd name="f22" fmla="val 7720"/>
              <a:gd name="f23" fmla="val 4442"/>
              <a:gd name="f24" fmla="val 8192"/>
              <a:gd name="f25" fmla="val 5072"/>
              <a:gd name="f26" fmla="val 8318"/>
              <a:gd name="f27" fmla="val 5860"/>
              <a:gd name="f28" fmla="val 8098"/>
              <a:gd name="f29" fmla="val 6648"/>
              <a:gd name="f30" fmla="val 8003"/>
              <a:gd name="f31" fmla="val 6868"/>
              <a:gd name="f32" fmla="val 7057"/>
              <a:gd name="f33" fmla="val 7278"/>
              <a:gd name="f34" fmla="val 8727"/>
              <a:gd name="f35" fmla="val 9673"/>
              <a:gd name="f36" fmla="val 8160"/>
              <a:gd name="f37" fmla="val 7498"/>
              <a:gd name="f38" fmla="val 6742"/>
              <a:gd name="f39" fmla="val 6805"/>
              <a:gd name="f40" fmla="val 7908"/>
              <a:gd name="f41" fmla="val 9231"/>
              <a:gd name="f42" fmla="val 10302"/>
              <a:gd name="f43" fmla="val 6774"/>
              <a:gd name="f44" fmla="val 10271"/>
              <a:gd name="f45" fmla="val 6743"/>
              <a:gd name="f46" fmla="val 10208"/>
              <a:gd name="f47" fmla="val 10176"/>
              <a:gd name="f48" fmla="val 7499"/>
              <a:gd name="f49" fmla="val 8161"/>
              <a:gd name="f50" fmla="val 8728"/>
              <a:gd name="f51" fmla="val 7279"/>
              <a:gd name="f52" fmla="val 7750"/>
              <a:gd name="f53" fmla="val 7058"/>
              <a:gd name="f54" fmla="val 6869"/>
              <a:gd name="f55" fmla="val 8002"/>
              <a:gd name="f56" fmla="val 8097"/>
              <a:gd name="f57" fmla="val 6365"/>
              <a:gd name="f58" fmla="val 6081"/>
              <a:gd name="f59" fmla="val 8223"/>
              <a:gd name="f60" fmla="val 5861"/>
              <a:gd name="f61" fmla="val 5325"/>
              <a:gd name="f62" fmla="val 4821"/>
              <a:gd name="f63" fmla="val 8065"/>
              <a:gd name="f64" fmla="val 4443"/>
              <a:gd name="f65" fmla="val 9672"/>
              <a:gd name="f66" fmla="val 4191"/>
              <a:gd name="f67" fmla="val 4947"/>
              <a:gd name="f68" fmla="val 4916"/>
              <a:gd name="f69" fmla="val 3813"/>
              <a:gd name="f70" fmla="val 1387"/>
              <a:gd name="f71" fmla="val 1450"/>
              <a:gd name="f72" fmla="val 1482"/>
              <a:gd name="f73" fmla="val 1513"/>
              <a:gd name="f74" fmla="val 1671"/>
              <a:gd name="f75" fmla="val 1986"/>
              <a:gd name="f76" fmla="val 2490"/>
              <a:gd name="f77" fmla="val 3971"/>
              <a:gd name="f78" fmla="val 3498"/>
              <a:gd name="f79" fmla="val 3372"/>
              <a:gd name="f80" fmla="val 3592"/>
              <a:gd name="f81" fmla="val 3687"/>
              <a:gd name="f82" fmla="val 4820"/>
              <a:gd name="f83" fmla="val 4631"/>
              <a:gd name="f84" fmla="val 2017"/>
              <a:gd name="f85" fmla="val 1418"/>
              <a:gd name="f86" fmla="val 1481"/>
              <a:gd name="f87" fmla="val 1512"/>
              <a:gd name="f88" fmla="val 1670"/>
              <a:gd name="f89" fmla="val 1985"/>
              <a:gd name="f90" fmla="val 2489"/>
              <a:gd name="f91" fmla="val 3938"/>
              <a:gd name="f92" fmla="val 4632"/>
              <a:gd name="f93" fmla="val 3686"/>
              <a:gd name="f94" fmla="val 5073"/>
              <a:gd name="f95" fmla="val 5339"/>
              <a:gd name="f96" fmla="val 3496"/>
              <a:gd name="f97" fmla="val 5605"/>
              <a:gd name="f98" fmla="val 3451"/>
              <a:gd name="f99" fmla="val 5865"/>
              <a:gd name="f100" fmla="val 6375"/>
              <a:gd name="f101" fmla="val 6861"/>
              <a:gd name="f102" fmla="val 3625"/>
              <a:gd name="f103" fmla="val 2016"/>
              <a:gd name="f104" fmla="val 5829"/>
              <a:gd name="f105" fmla="val 5420"/>
              <a:gd name="f106" fmla="val 5010"/>
              <a:gd name="f107" fmla="val 315"/>
              <a:gd name="f108" fmla="val 4884"/>
              <a:gd name="f109" fmla="val 725"/>
              <a:gd name="f110" fmla="val 3782"/>
              <a:gd name="f111" fmla="val 2112"/>
              <a:gd name="f112" fmla="val 726"/>
              <a:gd name="f113" fmla="val 2111"/>
              <a:gd name="f114" fmla="val 316"/>
              <a:gd name="f115" fmla="val 5041"/>
              <a:gd name="f116" fmla="val 1"/>
              <a:gd name="f117" fmla="val 5419"/>
              <a:gd name="f118" fmla="val 6270"/>
              <a:gd name="f119" fmla="val 6679"/>
              <a:gd name="f120" fmla="val 7876"/>
              <a:gd name="f121" fmla="val 9578"/>
              <a:gd name="f122" fmla="val 10964"/>
              <a:gd name="f123" fmla="val 5042"/>
              <a:gd name="f124" fmla="val 11342"/>
              <a:gd name="f125" fmla="val 11688"/>
              <a:gd name="f126" fmla="val 6680"/>
              <a:gd name="f127" fmla="val 10965"/>
              <a:gd name="f128" fmla="val 11343"/>
              <a:gd name="f129" fmla="val 6616"/>
              <a:gd name="f130" fmla="val 6617"/>
              <a:gd name="f131" fmla="*/ f0 1 11658"/>
              <a:gd name="f132" fmla="*/ f1 1 11689"/>
              <a:gd name="f133" fmla="+- f4 0 f2"/>
              <a:gd name="f134" fmla="+- f3 0 f2"/>
              <a:gd name="f135" fmla="*/ f134 1 11658"/>
              <a:gd name="f136" fmla="*/ f133 1 11689"/>
              <a:gd name="f137" fmla="*/ f2 1 f135"/>
              <a:gd name="f138" fmla="*/ f3 1 f135"/>
              <a:gd name="f139" fmla="*/ f2 1 f136"/>
              <a:gd name="f140" fmla="*/ f4 1 f136"/>
              <a:gd name="f141" fmla="*/ f137 f131 1"/>
              <a:gd name="f142" fmla="*/ f138 f131 1"/>
              <a:gd name="f143" fmla="*/ f140 f132 1"/>
              <a:gd name="f144" fmla="*/ f139 f132 1"/>
            </a:gdLst>
            <a:ahLst/>
            <a:cxnLst>
              <a:cxn ang="3cd4">
                <a:pos x="hc" y="t"/>
              </a:cxn>
              <a:cxn ang="0">
                <a:pos x="r" y="vc"/>
              </a:cxn>
              <a:cxn ang="cd4">
                <a:pos x="hc" y="b"/>
              </a:cxn>
              <a:cxn ang="cd2">
                <a:pos x="l" y="vc"/>
              </a:cxn>
            </a:cxnLst>
            <a:rect l="f141" t="f144" r="f142" b="f143"/>
            <a:pathLst>
              <a:path w="11658" h="11689">
                <a:moveTo>
                  <a:pt x="f5" y="f6"/>
                </a:moveTo>
                <a:cubicBezTo>
                  <a:pt x="f7" y="f6"/>
                  <a:pt x="f8" y="f9"/>
                  <a:pt x="f8" y="f10"/>
                </a:cubicBezTo>
                <a:lnTo>
                  <a:pt x="f8" y="f11"/>
                </a:lnTo>
                <a:cubicBezTo>
                  <a:pt x="f12" y="f11"/>
                  <a:pt x="f13" y="f14"/>
                  <a:pt x="f15" y="f14"/>
                </a:cubicBezTo>
                <a:cubicBezTo>
                  <a:pt x="f16" y="f17"/>
                  <a:pt x="f18" y="f19"/>
                  <a:pt x="f20" y="f21"/>
                </a:cubicBezTo>
                <a:lnTo>
                  <a:pt x="f22" y="f23"/>
                </a:lnTo>
                <a:cubicBezTo>
                  <a:pt x="f24" y="f25"/>
                  <a:pt x="f26" y="f27"/>
                  <a:pt x="f28" y="f29"/>
                </a:cubicBezTo>
                <a:cubicBezTo>
                  <a:pt x="f30" y="f31"/>
                  <a:pt x="f5" y="f32"/>
                  <a:pt x="f22" y="f33"/>
                </a:cubicBezTo>
                <a:lnTo>
                  <a:pt x="f20" y="f34"/>
                </a:lnTo>
                <a:cubicBezTo>
                  <a:pt x="f35" y="f36"/>
                  <a:pt x="f16" y="f37"/>
                  <a:pt x="f15" y="f38"/>
                </a:cubicBezTo>
                <a:cubicBezTo>
                  <a:pt x="f13" y="f38"/>
                  <a:pt x="f12" y="f39"/>
                  <a:pt x="f8" y="f39"/>
                </a:cubicBezTo>
                <a:lnTo>
                  <a:pt x="f8" y="f40"/>
                </a:lnTo>
                <a:cubicBezTo>
                  <a:pt x="f8" y="f41"/>
                  <a:pt x="f7" y="f42"/>
                  <a:pt x="f5" y="f42"/>
                </a:cubicBezTo>
                <a:lnTo>
                  <a:pt x="f43" y="f42"/>
                </a:lnTo>
                <a:cubicBezTo>
                  <a:pt x="f43" y="f44"/>
                  <a:pt x="f45" y="f46"/>
                  <a:pt x="f45" y="f47"/>
                </a:cubicBezTo>
                <a:cubicBezTo>
                  <a:pt x="f48" y="f16"/>
                  <a:pt x="f49" y="f18"/>
                  <a:pt x="f50" y="f20"/>
                </a:cubicBezTo>
                <a:lnTo>
                  <a:pt x="f51" y="f52"/>
                </a:lnTo>
                <a:cubicBezTo>
                  <a:pt x="f53" y="f40"/>
                  <a:pt x="f54" y="f55"/>
                  <a:pt x="f29" y="f56"/>
                </a:cubicBezTo>
                <a:cubicBezTo>
                  <a:pt x="f57" y="f36"/>
                  <a:pt x="f58" y="f59"/>
                  <a:pt x="f60" y="f59"/>
                </a:cubicBezTo>
                <a:cubicBezTo>
                  <a:pt x="f61" y="f59"/>
                  <a:pt x="f62" y="f63"/>
                  <a:pt x="f64" y="f52"/>
                </a:cubicBezTo>
                <a:lnTo>
                  <a:pt x="f21" y="f20"/>
                </a:lnTo>
                <a:cubicBezTo>
                  <a:pt x="f19" y="f65"/>
                  <a:pt x="f66" y="f16"/>
                  <a:pt x="f67" y="f47"/>
                </a:cubicBezTo>
                <a:cubicBezTo>
                  <a:pt x="f67" y="f46"/>
                  <a:pt x="f68" y="f44"/>
                  <a:pt x="f68" y="f42"/>
                </a:cubicBezTo>
                <a:lnTo>
                  <a:pt x="f69" y="f42"/>
                </a:lnTo>
                <a:cubicBezTo>
                  <a:pt x="f9" y="f42"/>
                  <a:pt x="f70" y="f41"/>
                  <a:pt x="f70" y="f40"/>
                </a:cubicBezTo>
                <a:lnTo>
                  <a:pt x="f70" y="f39"/>
                </a:lnTo>
                <a:cubicBezTo>
                  <a:pt x="f71" y="f39"/>
                  <a:pt x="f72" y="f38"/>
                  <a:pt x="f73" y="f38"/>
                </a:cubicBezTo>
                <a:cubicBezTo>
                  <a:pt x="f74" y="f37"/>
                  <a:pt x="f75" y="f36"/>
                  <a:pt x="f76" y="f34"/>
                </a:cubicBezTo>
                <a:lnTo>
                  <a:pt x="f77" y="f33"/>
                </a:lnTo>
                <a:cubicBezTo>
                  <a:pt x="f78" y="f29"/>
                  <a:pt x="f79" y="f27"/>
                  <a:pt x="f80" y="f25"/>
                </a:cubicBezTo>
                <a:cubicBezTo>
                  <a:pt x="f81" y="f82"/>
                  <a:pt x="f69" y="f83"/>
                  <a:pt x="f77" y="f23"/>
                </a:cubicBezTo>
                <a:lnTo>
                  <a:pt x="f76" y="f21"/>
                </a:lnTo>
                <a:cubicBezTo>
                  <a:pt x="f84" y="f19"/>
                  <a:pt x="f74" y="f17"/>
                  <a:pt x="f73" y="f14"/>
                </a:cubicBezTo>
                <a:cubicBezTo>
                  <a:pt x="f72" y="f14"/>
                  <a:pt x="f71" y="f11"/>
                  <a:pt x="f70" y="f11"/>
                </a:cubicBezTo>
                <a:lnTo>
                  <a:pt x="f70" y="f10"/>
                </a:lnTo>
                <a:cubicBezTo>
                  <a:pt x="f70" y="f9"/>
                  <a:pt x="f9" y="f6"/>
                  <a:pt x="f69" y="f6"/>
                </a:cubicBezTo>
                <a:lnTo>
                  <a:pt x="f68" y="f6"/>
                </a:lnTo>
                <a:cubicBezTo>
                  <a:pt x="f68" y="f85"/>
                  <a:pt x="f67" y="f86"/>
                  <a:pt x="f67" y="f87"/>
                </a:cubicBezTo>
                <a:cubicBezTo>
                  <a:pt x="f66" y="f88"/>
                  <a:pt x="f19" y="f89"/>
                  <a:pt x="f21" y="f90"/>
                </a:cubicBezTo>
                <a:lnTo>
                  <a:pt x="f64" y="f91"/>
                </a:lnTo>
                <a:cubicBezTo>
                  <a:pt x="f92" y="f10"/>
                  <a:pt x="f62" y="f93"/>
                  <a:pt x="f94" y="f80"/>
                </a:cubicBezTo>
                <a:cubicBezTo>
                  <a:pt x="f95" y="f96"/>
                  <a:pt x="f97" y="f98"/>
                  <a:pt x="f99" y="f98"/>
                </a:cubicBezTo>
                <a:cubicBezTo>
                  <a:pt x="f100" y="f98"/>
                  <a:pt x="f101" y="f102"/>
                  <a:pt x="f51" y="f91"/>
                </a:cubicBezTo>
                <a:lnTo>
                  <a:pt x="f50" y="f90"/>
                </a:lnTo>
                <a:cubicBezTo>
                  <a:pt x="f49" y="f103"/>
                  <a:pt x="f48" y="f88"/>
                  <a:pt x="f45" y="f87"/>
                </a:cubicBezTo>
                <a:cubicBezTo>
                  <a:pt x="f45" y="f86"/>
                  <a:pt x="f43" y="f85"/>
                  <a:pt x="f43" y="f6"/>
                </a:cubicBezTo>
                <a:close/>
                <a:moveTo>
                  <a:pt x="f104" y="f2"/>
                </a:moveTo>
                <a:cubicBezTo>
                  <a:pt x="f105" y="f2"/>
                  <a:pt x="f106" y="f107"/>
                  <a:pt x="f108" y="f109"/>
                </a:cubicBezTo>
                <a:lnTo>
                  <a:pt x="f110" y="f109"/>
                </a:lnTo>
                <a:cubicBezTo>
                  <a:pt x="f111" y="f109"/>
                  <a:pt x="f112" y="f113"/>
                  <a:pt x="f112" y="f10"/>
                </a:cubicBezTo>
                <a:lnTo>
                  <a:pt x="f112" y="f11"/>
                </a:lnTo>
                <a:cubicBezTo>
                  <a:pt x="f114" y="f115"/>
                  <a:pt x="f116" y="f117"/>
                  <a:pt x="f116" y="f104"/>
                </a:cubicBezTo>
                <a:cubicBezTo>
                  <a:pt x="f116" y="f118"/>
                  <a:pt x="f114" y="f119"/>
                  <a:pt x="f112" y="f43"/>
                </a:cubicBezTo>
                <a:lnTo>
                  <a:pt x="f112" y="f120"/>
                </a:lnTo>
                <a:cubicBezTo>
                  <a:pt x="f112" y="f121"/>
                  <a:pt x="f111" y="f122"/>
                  <a:pt x="f110" y="f122"/>
                </a:cubicBezTo>
                <a:lnTo>
                  <a:pt x="f108" y="f122"/>
                </a:lnTo>
                <a:cubicBezTo>
                  <a:pt x="f123" y="f124"/>
                  <a:pt x="f105" y="f125"/>
                  <a:pt x="f104" y="f125"/>
                </a:cubicBezTo>
                <a:cubicBezTo>
                  <a:pt x="f118" y="f125"/>
                  <a:pt x="f126" y="f124"/>
                  <a:pt x="f43" y="f122"/>
                </a:cubicBezTo>
                <a:lnTo>
                  <a:pt x="f5" y="f122"/>
                </a:lnTo>
                <a:cubicBezTo>
                  <a:pt x="f121" y="f122"/>
                  <a:pt x="f127" y="f121"/>
                  <a:pt x="f127" y="f120"/>
                </a:cubicBezTo>
                <a:lnTo>
                  <a:pt x="f127" y="f43"/>
                </a:lnTo>
                <a:cubicBezTo>
                  <a:pt x="f128" y="f129"/>
                  <a:pt x="f3" y="f118"/>
                  <a:pt x="f3" y="f104"/>
                </a:cubicBezTo>
                <a:cubicBezTo>
                  <a:pt x="f3" y="f117"/>
                  <a:pt x="f128" y="f25"/>
                  <a:pt x="f127" y="f11"/>
                </a:cubicBezTo>
                <a:lnTo>
                  <a:pt x="f127" y="f10"/>
                </a:lnTo>
                <a:cubicBezTo>
                  <a:pt x="f127" y="f113"/>
                  <a:pt x="f121" y="f109"/>
                  <a:pt x="f5" y="f109"/>
                </a:cubicBezTo>
                <a:lnTo>
                  <a:pt x="f43" y="f109"/>
                </a:lnTo>
                <a:cubicBezTo>
                  <a:pt x="f130" y="f107"/>
                  <a:pt x="f118" y="f2"/>
                  <a:pt x="f10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103" name="Google Shape;6862;p88">
            <a:extLst>
              <a:ext uri="{FF2B5EF4-FFF2-40B4-BE49-F238E27FC236}">
                <a16:creationId xmlns:a16="http://schemas.microsoft.com/office/drawing/2014/main" id="{D4980F5B-9159-FE39-F8B5-13EB99ABC41B}"/>
              </a:ext>
            </a:extLst>
          </p:cNvPr>
          <p:cNvGrpSpPr/>
          <p:nvPr/>
        </p:nvGrpSpPr>
        <p:grpSpPr>
          <a:xfrm>
            <a:off x="6543583" y="2275182"/>
            <a:ext cx="614440" cy="598968"/>
            <a:chOff x="6543583" y="2275182"/>
            <a:chExt cx="614440" cy="598968"/>
          </a:xfrm>
        </p:grpSpPr>
        <p:sp>
          <p:nvSpPr>
            <p:cNvPr id="104" name="Google Shape;6863;p88">
              <a:extLst>
                <a:ext uri="{FF2B5EF4-FFF2-40B4-BE49-F238E27FC236}">
                  <a16:creationId xmlns:a16="http://schemas.microsoft.com/office/drawing/2014/main" id="{8E261ACC-ECD6-0049-FC48-CFCFCD3E888D}"/>
                </a:ext>
              </a:extLst>
            </p:cNvPr>
            <p:cNvSpPr/>
            <p:nvPr/>
          </p:nvSpPr>
          <p:spPr>
            <a:xfrm>
              <a:off x="6543583" y="2278291"/>
              <a:ext cx="614440" cy="595859"/>
            </a:xfrm>
            <a:custGeom>
              <a:avLst/>
              <a:gdLst>
                <a:gd name="f0" fmla="val w"/>
                <a:gd name="f1" fmla="val h"/>
                <a:gd name="f2" fmla="val 0"/>
                <a:gd name="f3" fmla="val 12067"/>
                <a:gd name="f4" fmla="val 11702"/>
                <a:gd name="f5" fmla="val 2558"/>
                <a:gd name="f6" fmla="val 2357"/>
                <a:gd name="f7" fmla="val 2155"/>
                <a:gd name="f8" fmla="val 24"/>
                <a:gd name="f9" fmla="val 1954"/>
                <a:gd name="f10" fmla="val 70"/>
                <a:gd name="f11" fmla="val 1828"/>
                <a:gd name="f12" fmla="val 102"/>
                <a:gd name="f13" fmla="val 1733"/>
                <a:gd name="f14" fmla="val 196"/>
                <a:gd name="f15" fmla="val 1702"/>
                <a:gd name="f16" fmla="val 322"/>
                <a:gd name="f17" fmla="val 1670"/>
                <a:gd name="f18" fmla="val 448"/>
                <a:gd name="f19" fmla="val 543"/>
                <a:gd name="f20" fmla="val 1796"/>
                <a:gd name="f21" fmla="val 637"/>
                <a:gd name="f22" fmla="val 2679"/>
                <a:gd name="f23" fmla="val 1551"/>
                <a:gd name="f24" fmla="val 2962"/>
                <a:gd name="f25" fmla="val 1803"/>
                <a:gd name="f26" fmla="val 2244"/>
                <a:gd name="f27" fmla="val 2528"/>
                <a:gd name="f28" fmla="val 2553"/>
                <a:gd name="f29" fmla="val 2669"/>
                <a:gd name="f30" fmla="val 2379"/>
                <a:gd name="f31" fmla="val 2740"/>
                <a:gd name="f32" fmla="val 2202"/>
                <a:gd name="f33" fmla="val 2025"/>
                <a:gd name="f34" fmla="val 1844"/>
                <a:gd name="f35" fmla="val 788"/>
                <a:gd name="f36" fmla="val 1614"/>
                <a:gd name="f37" fmla="val 744"/>
                <a:gd name="f38" fmla="val 1569"/>
                <a:gd name="f39" fmla="val 668"/>
                <a:gd name="f40" fmla="val 1525"/>
                <a:gd name="f41" fmla="val 582"/>
                <a:gd name="f42" fmla="val 547"/>
                <a:gd name="f43" fmla="val 510"/>
                <a:gd name="f44" fmla="val 1532"/>
                <a:gd name="f45" fmla="val 473"/>
                <a:gd name="f46" fmla="val 347"/>
                <a:gd name="f47" fmla="val 1582"/>
                <a:gd name="f48" fmla="val 284"/>
                <a:gd name="f49" fmla="val 1645"/>
                <a:gd name="f50" fmla="val 253"/>
                <a:gd name="f51" fmla="val 1771"/>
                <a:gd name="f52" fmla="val 1"/>
                <a:gd name="f53" fmla="val 2591"/>
                <a:gd name="f54" fmla="val 3473"/>
                <a:gd name="f55" fmla="val 883"/>
                <a:gd name="f56" fmla="val 4103"/>
                <a:gd name="f57" fmla="val 1366"/>
                <a:gd name="f58" fmla="val 4494"/>
                <a:gd name="f59" fmla="val 1932"/>
                <a:gd name="f60" fmla="val 4750"/>
                <a:gd name="f61" fmla="val 2619"/>
                <a:gd name="f62" fmla="val 2874"/>
                <a:gd name="f63" fmla="val 3145"/>
                <a:gd name="f64" fmla="val 4715"/>
                <a:gd name="f65" fmla="val 3435"/>
                <a:gd name="f66" fmla="val 4638"/>
                <a:gd name="f67" fmla="val 7247"/>
                <a:gd name="f68" fmla="val 8482"/>
                <a:gd name="f69" fmla="val 6963"/>
                <a:gd name="f70" fmla="val 9522"/>
                <a:gd name="f71" fmla="val 7215"/>
                <a:gd name="f72" fmla="val 10372"/>
                <a:gd name="f73" fmla="val 7814"/>
                <a:gd name="f74" fmla="val 10971"/>
                <a:gd name="f75" fmla="val 8291"/>
                <a:gd name="f76" fmla="val 11472"/>
                <a:gd name="f77" fmla="val 8895"/>
                <a:gd name="f78" fmla="val 9516"/>
                <a:gd name="f79" fmla="val 9714"/>
                <a:gd name="f80" fmla="val 9915"/>
                <a:gd name="f81" fmla="val 11678"/>
                <a:gd name="f82" fmla="val 10114"/>
                <a:gd name="f83" fmla="val 11632"/>
                <a:gd name="f84" fmla="val 10240"/>
                <a:gd name="f85" fmla="val 11569"/>
                <a:gd name="f86" fmla="val 10334"/>
                <a:gd name="f87" fmla="val 11506"/>
                <a:gd name="f88" fmla="val 10366"/>
                <a:gd name="f89" fmla="val 11380"/>
                <a:gd name="f90" fmla="val 10397"/>
                <a:gd name="f91" fmla="val 11254"/>
                <a:gd name="f92" fmla="val 11128"/>
                <a:gd name="f93" fmla="val 10271"/>
                <a:gd name="f94" fmla="val 11065"/>
                <a:gd name="f95" fmla="val 9389"/>
                <a:gd name="f96" fmla="val 10152"/>
                <a:gd name="f97" fmla="val 9106"/>
                <a:gd name="f98" fmla="val 9868"/>
                <a:gd name="f99" fmla="val 9459"/>
                <a:gd name="f100" fmla="val 9175"/>
                <a:gd name="f101" fmla="val 9515"/>
                <a:gd name="f102" fmla="val 9033"/>
                <a:gd name="f103" fmla="val 9688"/>
                <a:gd name="f104" fmla="val 8962"/>
                <a:gd name="f105" fmla="val 9866"/>
                <a:gd name="f106" fmla="val 10043"/>
                <a:gd name="f107" fmla="val 10224"/>
                <a:gd name="f108" fmla="val 11279"/>
                <a:gd name="f109" fmla="val 10089"/>
                <a:gd name="f110" fmla="val 11326"/>
                <a:gd name="f111" fmla="val 10135"/>
                <a:gd name="f112" fmla="val 11405"/>
                <a:gd name="f113" fmla="val 10164"/>
                <a:gd name="f114" fmla="val 11494"/>
                <a:gd name="f115" fmla="val 11527"/>
                <a:gd name="f116" fmla="val 11561"/>
                <a:gd name="f117" fmla="val 10160"/>
                <a:gd name="f118" fmla="val 11594"/>
                <a:gd name="f119" fmla="val 11720"/>
                <a:gd name="f120" fmla="val 10120"/>
                <a:gd name="f121" fmla="val 11783"/>
                <a:gd name="f122" fmla="val 10026"/>
                <a:gd name="f123" fmla="val 11815"/>
                <a:gd name="f124" fmla="val 9931"/>
                <a:gd name="f125" fmla="val 9081"/>
                <a:gd name="f126" fmla="val 8230"/>
                <a:gd name="f127" fmla="val 11185"/>
                <a:gd name="f128" fmla="val 7600"/>
                <a:gd name="f129" fmla="val 10778"/>
                <a:gd name="f130" fmla="val 7170"/>
                <a:gd name="f131" fmla="val 6903"/>
                <a:gd name="f132" fmla="val 9537"/>
                <a:gd name="f133" fmla="val 9266"/>
                <a:gd name="f134" fmla="val 8975"/>
                <a:gd name="f135" fmla="val 6944"/>
                <a:gd name="f136" fmla="val 8665"/>
                <a:gd name="f137" fmla="val 7033"/>
                <a:gd name="f138" fmla="val 4852"/>
                <a:gd name="f139" fmla="val 3221"/>
                <a:gd name="f140" fmla="val 4884"/>
                <a:gd name="f141" fmla="val 3032"/>
                <a:gd name="f142" fmla="val 5136"/>
                <a:gd name="f143" fmla="val 2213"/>
                <a:gd name="f144" fmla="val 1330"/>
                <a:gd name="f145" fmla="val 4254"/>
                <a:gd name="f146" fmla="val 700"/>
                <a:gd name="f147" fmla="val 3778"/>
                <a:gd name="f148" fmla="val 225"/>
                <a:gd name="f149" fmla="val 3177"/>
                <a:gd name="f150" fmla="*/ f0 1 12067"/>
                <a:gd name="f151" fmla="*/ f1 1 11702"/>
                <a:gd name="f152" fmla="+- f4 0 f2"/>
                <a:gd name="f153" fmla="+- f3 0 f2"/>
                <a:gd name="f154" fmla="*/ f153 1 12067"/>
                <a:gd name="f155" fmla="*/ f152 1 11702"/>
                <a:gd name="f156" fmla="*/ f2 1 f154"/>
                <a:gd name="f157" fmla="*/ f3 1 f154"/>
                <a:gd name="f158" fmla="*/ f2 1 f155"/>
                <a:gd name="f159" fmla="*/ f4 1 f155"/>
                <a:gd name="f160" fmla="*/ f156 f150 1"/>
                <a:gd name="f161" fmla="*/ f157 f150 1"/>
                <a:gd name="f162" fmla="*/ f159 f151 1"/>
                <a:gd name="f163" fmla="*/ f158 f151 1"/>
              </a:gdLst>
              <a:ahLst/>
              <a:cxnLst>
                <a:cxn ang="3cd4">
                  <a:pos x="hc" y="t"/>
                </a:cxn>
                <a:cxn ang="0">
                  <a:pos x="r" y="vc"/>
                </a:cxn>
                <a:cxn ang="cd4">
                  <a:pos x="hc" y="b"/>
                </a:cxn>
                <a:cxn ang="cd2">
                  <a:pos x="l" y="vc"/>
                </a:cxn>
              </a:cxnLst>
              <a:rect l="f160" t="f163" r="f161" b="f162"/>
              <a:pathLst>
                <a:path w="12067" h="11702">
                  <a:moveTo>
                    <a:pt x="f5" y="f2"/>
                  </a:moveTo>
                  <a:cubicBezTo>
                    <a:pt x="f6" y="f2"/>
                    <a:pt x="f7" y="f8"/>
                    <a:pt x="f9" y="f10"/>
                  </a:cubicBezTo>
                  <a:cubicBezTo>
                    <a:pt x="f11" y="f12"/>
                    <a:pt x="f13" y="f14"/>
                    <a:pt x="f15" y="f16"/>
                  </a:cubicBezTo>
                  <a:cubicBezTo>
                    <a:pt x="f17" y="f18"/>
                    <a:pt x="f15" y="f19"/>
                    <a:pt x="f20" y="f21"/>
                  </a:cubicBezTo>
                  <a:lnTo>
                    <a:pt x="f22" y="f23"/>
                  </a:lnTo>
                  <a:cubicBezTo>
                    <a:pt x="f24" y="f25"/>
                    <a:pt x="f24" y="f26"/>
                    <a:pt x="f22" y="f27"/>
                  </a:cubicBezTo>
                  <a:cubicBezTo>
                    <a:pt x="f28" y="f29"/>
                    <a:pt x="f30" y="f31"/>
                    <a:pt x="f32" y="f31"/>
                  </a:cubicBezTo>
                  <a:cubicBezTo>
                    <a:pt x="f33" y="f31"/>
                    <a:pt x="f34" y="f29"/>
                    <a:pt x="f15" y="f27"/>
                  </a:cubicBezTo>
                  <a:lnTo>
                    <a:pt x="f35" y="f36"/>
                  </a:lnTo>
                  <a:cubicBezTo>
                    <a:pt x="f37" y="f38"/>
                    <a:pt x="f39" y="f40"/>
                    <a:pt x="f41" y="f40"/>
                  </a:cubicBezTo>
                  <a:cubicBezTo>
                    <a:pt x="f42" y="f40"/>
                    <a:pt x="f43" y="f44"/>
                    <a:pt x="f45" y="f23"/>
                  </a:cubicBezTo>
                  <a:cubicBezTo>
                    <a:pt x="f46" y="f47"/>
                    <a:pt x="f48" y="f49"/>
                    <a:pt x="f50" y="f51"/>
                  </a:cubicBezTo>
                  <a:cubicBezTo>
                    <a:pt x="f52" y="f53"/>
                    <a:pt x="f50" y="f54"/>
                    <a:pt x="f55" y="f56"/>
                  </a:cubicBezTo>
                  <a:cubicBezTo>
                    <a:pt x="f57" y="f58"/>
                    <a:pt x="f59" y="f60"/>
                    <a:pt x="f61" y="f60"/>
                  </a:cubicBezTo>
                  <a:cubicBezTo>
                    <a:pt x="f62" y="f60"/>
                    <a:pt x="f63" y="f64"/>
                    <a:pt x="f65" y="f66"/>
                  </a:cubicBezTo>
                  <a:lnTo>
                    <a:pt x="f67" y="f68"/>
                  </a:lnTo>
                  <a:cubicBezTo>
                    <a:pt x="f69" y="f70"/>
                    <a:pt x="f71" y="f72"/>
                    <a:pt x="f73" y="f74"/>
                  </a:cubicBezTo>
                  <a:cubicBezTo>
                    <a:pt x="f75" y="f76"/>
                    <a:pt x="f77" y="f4"/>
                    <a:pt x="f78" y="f4"/>
                  </a:cubicBezTo>
                  <a:cubicBezTo>
                    <a:pt x="f79" y="f4"/>
                    <a:pt x="f80" y="f81"/>
                    <a:pt x="f82" y="f83"/>
                  </a:cubicBezTo>
                  <a:cubicBezTo>
                    <a:pt x="f84" y="f85"/>
                    <a:pt x="f86" y="f87"/>
                    <a:pt x="f88" y="f89"/>
                  </a:cubicBezTo>
                  <a:cubicBezTo>
                    <a:pt x="f90" y="f91"/>
                    <a:pt x="f88" y="f92"/>
                    <a:pt x="f93" y="f94"/>
                  </a:cubicBezTo>
                  <a:lnTo>
                    <a:pt x="f95" y="f96"/>
                  </a:lnTo>
                  <a:cubicBezTo>
                    <a:pt x="f97" y="f98"/>
                    <a:pt x="f97" y="f99"/>
                    <a:pt x="f95" y="f100"/>
                  </a:cubicBezTo>
                  <a:cubicBezTo>
                    <a:pt x="f101" y="f102"/>
                    <a:pt x="f103" y="f104"/>
                    <a:pt x="f105" y="f104"/>
                  </a:cubicBezTo>
                  <a:cubicBezTo>
                    <a:pt x="f106" y="f104"/>
                    <a:pt x="f107" y="f102"/>
                    <a:pt x="f88" y="f100"/>
                  </a:cubicBezTo>
                  <a:lnTo>
                    <a:pt x="f108" y="f109"/>
                  </a:lnTo>
                  <a:cubicBezTo>
                    <a:pt x="f110" y="f111"/>
                    <a:pt x="f112" y="f113"/>
                    <a:pt x="f114" y="f113"/>
                  </a:cubicBezTo>
                  <a:cubicBezTo>
                    <a:pt x="f115" y="f113"/>
                    <a:pt x="f116" y="f117"/>
                    <a:pt x="f118" y="f96"/>
                  </a:cubicBezTo>
                  <a:cubicBezTo>
                    <a:pt x="f119" y="f120"/>
                    <a:pt x="f121" y="f122"/>
                    <a:pt x="f123" y="f124"/>
                  </a:cubicBezTo>
                  <a:cubicBezTo>
                    <a:pt x="f3" y="f125"/>
                    <a:pt x="f123" y="f126"/>
                    <a:pt x="f127" y="f128"/>
                  </a:cubicBezTo>
                  <a:cubicBezTo>
                    <a:pt x="f129" y="f130"/>
                    <a:pt x="f107" y="f131"/>
                    <a:pt x="f132" y="f131"/>
                  </a:cubicBezTo>
                  <a:cubicBezTo>
                    <a:pt x="f133" y="f131"/>
                    <a:pt x="f134" y="f135"/>
                    <a:pt x="f136" y="f137"/>
                  </a:cubicBezTo>
                  <a:lnTo>
                    <a:pt x="f138" y="f139"/>
                  </a:lnTo>
                  <a:lnTo>
                    <a:pt x="f140" y="f141"/>
                  </a:lnTo>
                  <a:cubicBezTo>
                    <a:pt x="f142" y="f143"/>
                    <a:pt x="f140" y="f144"/>
                    <a:pt x="f145" y="f146"/>
                  </a:cubicBezTo>
                  <a:cubicBezTo>
                    <a:pt x="f147" y="f148"/>
                    <a:pt x="f149"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5" name="Google Shape;6864;p88">
              <a:extLst>
                <a:ext uri="{FF2B5EF4-FFF2-40B4-BE49-F238E27FC236}">
                  <a16:creationId xmlns:a16="http://schemas.microsoft.com/office/drawing/2014/main" id="{75D62CA9-D6CE-812B-D50D-F8E520CDC972}"/>
                </a:ext>
              </a:extLst>
            </p:cNvPr>
            <p:cNvSpPr/>
            <p:nvPr/>
          </p:nvSpPr>
          <p:spPr>
            <a:xfrm>
              <a:off x="6545211" y="2586663"/>
              <a:ext cx="293604" cy="286371"/>
            </a:xfrm>
            <a:custGeom>
              <a:avLst/>
              <a:gdLst>
                <a:gd name="f0" fmla="val w"/>
                <a:gd name="f1" fmla="val h"/>
                <a:gd name="f2" fmla="val 0"/>
                <a:gd name="f3" fmla="val 5766"/>
                <a:gd name="f4" fmla="val 5624"/>
                <a:gd name="f5" fmla="val 4080"/>
                <a:gd name="f6" fmla="val 1504"/>
                <a:gd name="f7" fmla="val 4167"/>
                <a:gd name="f8" fmla="val 4253"/>
                <a:gd name="f9" fmla="val 1528"/>
                <a:gd name="f10" fmla="val 4316"/>
                <a:gd name="f11" fmla="val 1575"/>
                <a:gd name="f12" fmla="val 4442"/>
                <a:gd name="f13" fmla="val 1701"/>
                <a:gd name="f14" fmla="val 1953"/>
                <a:gd name="f15" fmla="val 2048"/>
                <a:gd name="f16" fmla="val 2205"/>
                <a:gd name="f17" fmla="val 4159"/>
                <a:gd name="f18" fmla="val 2158"/>
                <a:gd name="f19" fmla="val 4206"/>
                <a:gd name="f20" fmla="val 2072"/>
                <a:gd name="f21" fmla="val 4230"/>
                <a:gd name="f22" fmla="val 1985"/>
                <a:gd name="f23" fmla="val 1898"/>
                <a:gd name="f24" fmla="val 1812"/>
                <a:gd name="f25" fmla="val 1764"/>
                <a:gd name="f26" fmla="val 1638"/>
                <a:gd name="f27" fmla="val 4033"/>
                <a:gd name="f28" fmla="val 3781"/>
                <a:gd name="f29" fmla="val 3686"/>
                <a:gd name="f30" fmla="val 3844"/>
                <a:gd name="f31" fmla="val 3907"/>
                <a:gd name="f32" fmla="val 3993"/>
                <a:gd name="f33" fmla="val 567"/>
                <a:gd name="f34" fmla="val 3277"/>
                <a:gd name="f35" fmla="val 4694"/>
                <a:gd name="f36" fmla="val 5198"/>
                <a:gd name="f37" fmla="val 835"/>
                <a:gd name="f38" fmla="val 5482"/>
                <a:gd name="f39" fmla="val 1189"/>
                <a:gd name="f40" fmla="val 1540"/>
                <a:gd name="f41" fmla="val 1890"/>
                <a:gd name="f42" fmla="val 2237"/>
                <a:gd name="f43" fmla="val 2489"/>
                <a:gd name="f44" fmla="*/ f0 1 5766"/>
                <a:gd name="f45" fmla="*/ f1 1 5624"/>
                <a:gd name="f46" fmla="+- f4 0 f2"/>
                <a:gd name="f47" fmla="+- f3 0 f2"/>
                <a:gd name="f48" fmla="*/ f47 1 5766"/>
                <a:gd name="f49" fmla="*/ f46 1 5624"/>
                <a:gd name="f50" fmla="*/ f2 1 f48"/>
                <a:gd name="f51" fmla="*/ f3 1 f48"/>
                <a:gd name="f52" fmla="*/ f2 1 f49"/>
                <a:gd name="f53" fmla="*/ f4 1 f49"/>
                <a:gd name="f54" fmla="*/ f50 f44 1"/>
                <a:gd name="f55" fmla="*/ f51 f44 1"/>
                <a:gd name="f56" fmla="*/ f53 f45 1"/>
                <a:gd name="f57" fmla="*/ f52 f45 1"/>
              </a:gdLst>
              <a:ahLst/>
              <a:cxnLst>
                <a:cxn ang="3cd4">
                  <a:pos x="hc" y="t"/>
                </a:cxn>
                <a:cxn ang="0">
                  <a:pos x="r" y="vc"/>
                </a:cxn>
                <a:cxn ang="cd4">
                  <a:pos x="hc" y="b"/>
                </a:cxn>
                <a:cxn ang="cd2">
                  <a:pos x="l" y="vc"/>
                </a:cxn>
              </a:cxnLst>
              <a:rect l="f54" t="f57" r="f55" b="f56"/>
              <a:pathLst>
                <a:path w="5766" h="5624">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0" y="f2"/>
                  </a:moveTo>
                  <a:lnTo>
                    <a:pt x="f33" y="f34"/>
                  </a:lnTo>
                  <a:cubicBezTo>
                    <a:pt x="f2" y="f30"/>
                    <a:pt x="f2" y="f35"/>
                    <a:pt x="f33" y="f36"/>
                  </a:cubicBezTo>
                  <a:cubicBezTo>
                    <a:pt x="f37" y="f38"/>
                    <a:pt x="f39" y="f4"/>
                    <a:pt x="f40" y="f4"/>
                  </a:cubicBezTo>
                  <a:cubicBezTo>
                    <a:pt x="f41" y="f4"/>
                    <a:pt x="f42" y="f38"/>
                    <a:pt x="f43" y="f36"/>
                  </a:cubicBezTo>
                  <a:lnTo>
                    <a:pt x="f3" y="f14"/>
                  </a:lnTo>
                  <a:lnTo>
                    <a:pt x="f30"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6" name="Google Shape;6865;p88">
              <a:extLst>
                <a:ext uri="{FF2B5EF4-FFF2-40B4-BE49-F238E27FC236}">
                  <a16:creationId xmlns:a16="http://schemas.microsoft.com/office/drawing/2014/main" id="{41C5BA03-44EB-182A-8DFB-4A54A6E1EA04}"/>
                </a:ext>
              </a:extLst>
            </p:cNvPr>
            <p:cNvSpPr/>
            <p:nvPr/>
          </p:nvSpPr>
          <p:spPr>
            <a:xfrm>
              <a:off x="6888504" y="2275182"/>
              <a:ext cx="263100" cy="260146"/>
            </a:xfrm>
            <a:custGeom>
              <a:avLst/>
              <a:gdLst>
                <a:gd name="f0" fmla="val w"/>
                <a:gd name="f1" fmla="val h"/>
                <a:gd name="f2" fmla="val 0"/>
                <a:gd name="f3" fmla="val 5167"/>
                <a:gd name="f4" fmla="val 5109"/>
                <a:gd name="f5" fmla="val 4249"/>
                <a:gd name="f6" fmla="val 1"/>
                <a:gd name="f7" fmla="val 4179"/>
                <a:gd name="f8" fmla="val 4106"/>
                <a:gd name="f9" fmla="val 24"/>
                <a:gd name="f10" fmla="val 4033"/>
                <a:gd name="f11" fmla="val 68"/>
                <a:gd name="f12" fmla="val 2206"/>
                <a:gd name="f13" fmla="val 1171"/>
                <a:gd name="f14" fmla="val 2017"/>
                <a:gd name="f15" fmla="val 1265"/>
                <a:gd name="f16" fmla="val 1985"/>
                <a:gd name="f17" fmla="val 1549"/>
                <a:gd name="f18" fmla="val 2143"/>
                <a:gd name="f19" fmla="val 1706"/>
                <a:gd name="f20" fmla="val 2300"/>
                <a:gd name="f21" fmla="val 1864"/>
                <a:gd name="f22" fmla="val 4164"/>
                <a:gd name="f23" fmla="val 945"/>
                <a:gd name="f24" fmla="val 3245"/>
                <a:gd name="f25" fmla="val 2809"/>
                <a:gd name="f26" fmla="val 3434"/>
                <a:gd name="f27" fmla="val 2998"/>
                <a:gd name="f28" fmla="val 3502"/>
                <a:gd name="f29" fmla="val 3066"/>
                <a:gd name="f30" fmla="val 3594"/>
                <a:gd name="f31" fmla="val 3099"/>
                <a:gd name="f32" fmla="val 3684"/>
                <a:gd name="f33" fmla="val 3802"/>
                <a:gd name="f34" fmla="val 3916"/>
                <a:gd name="f35" fmla="val 3042"/>
                <a:gd name="f36" fmla="val 3970"/>
                <a:gd name="f37" fmla="val 2935"/>
                <a:gd name="f38" fmla="val 5073"/>
                <a:gd name="f39" fmla="val 1108"/>
                <a:gd name="f40" fmla="val 1013"/>
                <a:gd name="f41" fmla="val 793"/>
                <a:gd name="f42" fmla="val 5041"/>
                <a:gd name="f43" fmla="val 698"/>
                <a:gd name="f44" fmla="val 4474"/>
                <a:gd name="f45" fmla="val 100"/>
                <a:gd name="f46" fmla="val 4406"/>
                <a:gd name="f47" fmla="val 32"/>
                <a:gd name="f48" fmla="val 4330"/>
                <a:gd name="f49" fmla="*/ f0 1 5167"/>
                <a:gd name="f50" fmla="*/ f1 1 5109"/>
                <a:gd name="f51" fmla="+- f4 0 f2"/>
                <a:gd name="f52" fmla="+- f3 0 f2"/>
                <a:gd name="f53" fmla="*/ f52 1 5167"/>
                <a:gd name="f54" fmla="*/ f51 1 5109"/>
                <a:gd name="f55" fmla="*/ f2 1 f53"/>
                <a:gd name="f56" fmla="*/ f3 1 f53"/>
                <a:gd name="f57" fmla="*/ f2 1 f54"/>
                <a:gd name="f58" fmla="*/ f4 1 f54"/>
                <a:gd name="f59" fmla="*/ f55 f49 1"/>
                <a:gd name="f60" fmla="*/ f56 f49 1"/>
                <a:gd name="f61" fmla="*/ f58 f50 1"/>
                <a:gd name="f62" fmla="*/ f57 f50 1"/>
              </a:gdLst>
              <a:ahLst/>
              <a:cxnLst>
                <a:cxn ang="3cd4">
                  <a:pos x="hc" y="t"/>
                </a:cxn>
                <a:cxn ang="0">
                  <a:pos x="r" y="vc"/>
                </a:cxn>
                <a:cxn ang="cd4">
                  <a:pos x="hc" y="b"/>
                </a:cxn>
                <a:cxn ang="cd2">
                  <a:pos x="l" y="vc"/>
                </a:cxn>
              </a:cxnLst>
              <a:rect l="f59" t="f62" r="f60" b="f61"/>
              <a:pathLst>
                <a:path w="5167" h="5109">
                  <a:moveTo>
                    <a:pt x="f5" y="f6"/>
                  </a:moveTo>
                  <a:cubicBezTo>
                    <a:pt x="f7" y="f6"/>
                    <a:pt x="f8" y="f9"/>
                    <a:pt x="f10" y="f11"/>
                  </a:cubicBezTo>
                  <a:lnTo>
                    <a:pt x="f12" y="f13"/>
                  </a:lnTo>
                  <a:cubicBezTo>
                    <a:pt x="f14" y="f15"/>
                    <a:pt x="f16" y="f17"/>
                    <a:pt x="f18" y="f19"/>
                  </a:cubicBezTo>
                  <a:lnTo>
                    <a:pt x="f20" y="f21"/>
                  </a:lnTo>
                  <a:lnTo>
                    <a:pt x="f2" y="f22"/>
                  </a:lnTo>
                  <a:lnTo>
                    <a:pt x="f23" y="f4"/>
                  </a:lnTo>
                  <a:lnTo>
                    <a:pt x="f24" y="f25"/>
                  </a:lnTo>
                  <a:lnTo>
                    <a:pt x="f26" y="f27"/>
                  </a:lnTo>
                  <a:cubicBezTo>
                    <a:pt x="f28" y="f29"/>
                    <a:pt x="f30" y="f31"/>
                    <a:pt x="f32" y="f31"/>
                  </a:cubicBezTo>
                  <a:cubicBezTo>
                    <a:pt x="f33" y="f31"/>
                    <a:pt x="f34" y="f35"/>
                    <a:pt x="f36" y="f37"/>
                  </a:cubicBezTo>
                  <a:lnTo>
                    <a:pt x="f38" y="f39"/>
                  </a:lnTo>
                  <a:cubicBezTo>
                    <a:pt x="f3" y="f40"/>
                    <a:pt x="f3" y="f41"/>
                    <a:pt x="f42" y="f43"/>
                  </a:cubicBezTo>
                  <a:lnTo>
                    <a:pt x="f44" y="f45"/>
                  </a:lnTo>
                  <a:cubicBezTo>
                    <a:pt x="f46" y="f47"/>
                    <a:pt x="f48"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07" name="Google Shape;6913;p88">
            <a:extLst>
              <a:ext uri="{FF2B5EF4-FFF2-40B4-BE49-F238E27FC236}">
                <a16:creationId xmlns:a16="http://schemas.microsoft.com/office/drawing/2014/main" id="{1D248DF1-EF94-806E-8A1F-A02ADDE60B59}"/>
              </a:ext>
            </a:extLst>
          </p:cNvPr>
          <p:cNvGrpSpPr/>
          <p:nvPr/>
        </p:nvGrpSpPr>
        <p:grpSpPr>
          <a:xfrm>
            <a:off x="7300496" y="2275466"/>
            <a:ext cx="600038" cy="598401"/>
            <a:chOff x="7300496" y="2275466"/>
            <a:chExt cx="600038" cy="598401"/>
          </a:xfrm>
        </p:grpSpPr>
        <p:sp>
          <p:nvSpPr>
            <p:cNvPr id="108" name="Google Shape;6914;p88">
              <a:extLst>
                <a:ext uri="{FF2B5EF4-FFF2-40B4-BE49-F238E27FC236}">
                  <a16:creationId xmlns:a16="http://schemas.microsoft.com/office/drawing/2014/main" id="{46A12C06-FC79-5729-B251-8786FDC925C7}"/>
                </a:ext>
              </a:extLst>
            </p:cNvPr>
            <p:cNvSpPr/>
            <p:nvPr/>
          </p:nvSpPr>
          <p:spPr>
            <a:xfrm>
              <a:off x="7300496" y="2275466"/>
              <a:ext cx="600038" cy="598401"/>
            </a:xfrm>
            <a:custGeom>
              <a:avLst/>
              <a:gdLst>
                <a:gd name="f0" fmla="val w"/>
                <a:gd name="f1" fmla="val h"/>
                <a:gd name="f2" fmla="val 0"/>
                <a:gd name="f3" fmla="val 11784"/>
                <a:gd name="f4" fmla="val 11752"/>
                <a:gd name="f5" fmla="val 5199"/>
                <a:gd name="f6" fmla="val 1"/>
                <a:gd name="f7" fmla="val 5042"/>
                <a:gd name="f8" fmla="val 4916"/>
                <a:gd name="f9" fmla="val 127"/>
                <a:gd name="f10" fmla="val 4884"/>
                <a:gd name="f11" fmla="val 284"/>
                <a:gd name="f12" fmla="val 4727"/>
                <a:gd name="f13" fmla="val 883"/>
                <a:gd name="f14" fmla="val 4191"/>
                <a:gd name="f15" fmla="val 977"/>
                <a:gd name="f16" fmla="val 3655"/>
                <a:gd name="f17" fmla="val 1229"/>
                <a:gd name="f18" fmla="val 3151"/>
                <a:gd name="f19" fmla="val 1513"/>
                <a:gd name="f20" fmla="val 2647"/>
                <a:gd name="f21" fmla="val 2599"/>
                <a:gd name="f22" fmla="val 1205"/>
                <a:gd name="f23" fmla="val 2542"/>
                <a:gd name="f24" fmla="val 1195"/>
                <a:gd name="f25" fmla="val 2482"/>
                <a:gd name="f26" fmla="val 2386"/>
                <a:gd name="f27" fmla="val 2284"/>
                <a:gd name="f28" fmla="val 1222"/>
                <a:gd name="f29" fmla="val 2206"/>
                <a:gd name="f30" fmla="val 1261"/>
                <a:gd name="f31" fmla="val 1135"/>
                <a:gd name="f32" fmla="val 2332"/>
                <a:gd name="f33" fmla="val 2490"/>
                <a:gd name="f34" fmla="val 1230"/>
                <a:gd name="f35" fmla="val 1198"/>
                <a:gd name="f36" fmla="val 3624"/>
                <a:gd name="f37" fmla="val 978"/>
                <a:gd name="f38" fmla="val 4726"/>
                <a:gd name="f39" fmla="val 4947"/>
                <a:gd name="f40" fmla="val 5041"/>
                <a:gd name="f41" fmla="val 6585"/>
                <a:gd name="f42" fmla="val 6743"/>
                <a:gd name="f43" fmla="val 6869"/>
                <a:gd name="f44" fmla="val 6900"/>
                <a:gd name="f45" fmla="val 7058"/>
                <a:gd name="f46" fmla="val 946"/>
                <a:gd name="f47" fmla="val 7404"/>
                <a:gd name="f48" fmla="val 1072"/>
                <a:gd name="f49" fmla="val 7782"/>
                <a:gd name="f50" fmla="val 8129"/>
                <a:gd name="f51" fmla="val 1504"/>
                <a:gd name="f52" fmla="val 7854"/>
                <a:gd name="f53" fmla="val 2843"/>
                <a:gd name="f54" fmla="val 6486"/>
                <a:gd name="f55" fmla="val 2841"/>
                <a:gd name="f56" fmla="val 2839"/>
                <a:gd name="f57" fmla="val 6488"/>
                <a:gd name="f58" fmla="val 2836"/>
                <a:gd name="f59" fmla="val 6491"/>
                <a:gd name="f60" fmla="val 6459"/>
                <a:gd name="f61" fmla="val 2805"/>
                <a:gd name="f62" fmla="val 6050"/>
                <a:gd name="f63" fmla="val 5955"/>
                <a:gd name="f64" fmla="val 2773"/>
                <a:gd name="f65" fmla="val 4222"/>
                <a:gd name="f66" fmla="val 5861"/>
                <a:gd name="f67" fmla="val 7562"/>
                <a:gd name="f68" fmla="val 8948"/>
                <a:gd name="f69" fmla="val 5924"/>
                <a:gd name="f70" fmla="val 7499"/>
                <a:gd name="f71" fmla="val 7751"/>
                <a:gd name="f72" fmla="val 8822"/>
                <a:gd name="f73" fmla="val 6113"/>
                <a:gd name="f74" fmla="val 6066"/>
                <a:gd name="f75" fmla="val 5963"/>
                <a:gd name="f76" fmla="val 8956"/>
                <a:gd name="f77" fmla="val 5821"/>
                <a:gd name="f78" fmla="val 5680"/>
                <a:gd name="f79" fmla="val 5499"/>
                <a:gd name="f80" fmla="val 5294"/>
                <a:gd name="f81" fmla="val 8917"/>
                <a:gd name="f82" fmla="val 10523"/>
                <a:gd name="f83" fmla="val 4034"/>
                <a:gd name="f84" fmla="val 10681"/>
                <a:gd name="f85" fmla="val 4349"/>
                <a:gd name="f86" fmla="val 10807"/>
                <a:gd name="f87" fmla="val 10870"/>
                <a:gd name="f88" fmla="val 11468"/>
                <a:gd name="f89" fmla="val 11626"/>
                <a:gd name="f90" fmla="val 6901"/>
                <a:gd name="f91" fmla="val 7594"/>
                <a:gd name="f92" fmla="val 10775"/>
                <a:gd name="f93" fmla="val 8633"/>
                <a:gd name="f94" fmla="val 10240"/>
                <a:gd name="f95" fmla="val 9137"/>
                <a:gd name="f96" fmla="val 9185"/>
                <a:gd name="f97" fmla="val 10547"/>
                <a:gd name="f98" fmla="val 9243"/>
                <a:gd name="f99" fmla="val 10558"/>
                <a:gd name="f100" fmla="val 9302"/>
                <a:gd name="f101" fmla="val 9399"/>
                <a:gd name="f102" fmla="val 9501"/>
                <a:gd name="f103" fmla="val 10531"/>
                <a:gd name="f104" fmla="val 9578"/>
                <a:gd name="f105" fmla="val 10492"/>
                <a:gd name="f106" fmla="val 10524"/>
                <a:gd name="f107" fmla="val 9547"/>
                <a:gd name="f108" fmla="val 10650"/>
                <a:gd name="f109" fmla="val 9421"/>
                <a:gd name="f110" fmla="val 9263"/>
                <a:gd name="f111" fmla="val 10555"/>
                <a:gd name="f112" fmla="val 9106"/>
                <a:gd name="f113" fmla="val 10303"/>
                <a:gd name="f114" fmla="val 8601"/>
                <a:gd name="f115" fmla="val 10618"/>
                <a:gd name="f116" fmla="val 10933"/>
                <a:gd name="f117" fmla="val 7026"/>
                <a:gd name="f118" fmla="val 11500"/>
                <a:gd name="f119" fmla="val 11658"/>
                <a:gd name="f120" fmla="val 6806"/>
                <a:gd name="f121" fmla="val 6711"/>
                <a:gd name="f122" fmla="val 6554"/>
                <a:gd name="f123" fmla="val 5167"/>
                <a:gd name="f124" fmla="val 4915"/>
                <a:gd name="f125" fmla="val 10902"/>
                <a:gd name="f126" fmla="val 3687"/>
                <a:gd name="f127" fmla="val 10272"/>
                <a:gd name="f128" fmla="val 2521"/>
                <a:gd name="f129" fmla="val 10587"/>
                <a:gd name="f130" fmla="val 9509"/>
                <a:gd name="f131" fmla="val 1209"/>
                <a:gd name="f132" fmla="val 9430"/>
                <a:gd name="f133" fmla="val 1185"/>
                <a:gd name="f134" fmla="val 9347"/>
                <a:gd name="f135" fmla="val 9279"/>
                <a:gd name="f136" fmla="val 9208"/>
                <a:gd name="f137" fmla="val 1201"/>
                <a:gd name="f138" fmla="val 8161"/>
                <a:gd name="f139" fmla="*/ f0 1 11784"/>
                <a:gd name="f140" fmla="*/ f1 1 11752"/>
                <a:gd name="f141" fmla="+- f4 0 f2"/>
                <a:gd name="f142" fmla="+- f3 0 f2"/>
                <a:gd name="f143" fmla="*/ f142 1 11784"/>
                <a:gd name="f144" fmla="*/ f141 1 11752"/>
                <a:gd name="f145" fmla="*/ f2 1 f143"/>
                <a:gd name="f146" fmla="*/ f3 1 f143"/>
                <a:gd name="f147" fmla="*/ f2 1 f144"/>
                <a:gd name="f148" fmla="*/ f4 1 f144"/>
                <a:gd name="f149" fmla="*/ f145 f139 1"/>
                <a:gd name="f150" fmla="*/ f146 f139 1"/>
                <a:gd name="f151" fmla="*/ f148 f140 1"/>
                <a:gd name="f152" fmla="*/ f147 f140 1"/>
              </a:gdLst>
              <a:ahLst/>
              <a:cxnLst>
                <a:cxn ang="3cd4">
                  <a:pos x="hc" y="t"/>
                </a:cxn>
                <a:cxn ang="0">
                  <a:pos x="r" y="vc"/>
                </a:cxn>
                <a:cxn ang="cd4">
                  <a:pos x="hc" y="b"/>
                </a:cxn>
                <a:cxn ang="cd2">
                  <a:pos x="l" y="vc"/>
                </a:cxn>
              </a:cxnLst>
              <a:rect l="f149" t="f152" r="f150" b="f151"/>
              <a:pathLst>
                <a:path w="11784" h="11752">
                  <a:moveTo>
                    <a:pt x="f5" y="f6"/>
                  </a:moveTo>
                  <a:cubicBezTo>
                    <a:pt x="f7" y="f6"/>
                    <a:pt x="f8" y="f9"/>
                    <a:pt x="f10" y="f11"/>
                  </a:cubicBezTo>
                  <a:lnTo>
                    <a:pt x="f12" y="f13"/>
                  </a:lnTo>
                  <a:cubicBezTo>
                    <a:pt x="f14" y="f15"/>
                    <a:pt x="f16" y="f17"/>
                    <a:pt x="f18" y="f19"/>
                  </a:cubicBezTo>
                  <a:lnTo>
                    <a:pt x="f20" y="f17"/>
                  </a:lnTo>
                  <a:cubicBezTo>
                    <a:pt x="f21" y="f22"/>
                    <a:pt x="f23" y="f24"/>
                    <a:pt x="f25" y="f24"/>
                  </a:cubicBezTo>
                  <a:cubicBezTo>
                    <a:pt x="f26" y="f24"/>
                    <a:pt x="f27" y="f28"/>
                    <a:pt x="f29" y="f30"/>
                  </a:cubicBezTo>
                  <a:lnTo>
                    <a:pt x="f30" y="f29"/>
                  </a:lnTo>
                  <a:cubicBezTo>
                    <a:pt x="f31" y="f32"/>
                    <a:pt x="f31" y="f33"/>
                    <a:pt x="f34" y="f20"/>
                  </a:cubicBezTo>
                  <a:lnTo>
                    <a:pt x="f19" y="f18"/>
                  </a:lnTo>
                  <a:cubicBezTo>
                    <a:pt x="f35" y="f36"/>
                    <a:pt x="f37" y="f14"/>
                    <a:pt x="f13" y="f38"/>
                  </a:cubicBezTo>
                  <a:lnTo>
                    <a:pt x="f11" y="f10"/>
                  </a:lnTo>
                  <a:cubicBezTo>
                    <a:pt x="f9" y="f39"/>
                    <a:pt x="f6" y="f40"/>
                    <a:pt x="f6" y="f5"/>
                  </a:cubicBezTo>
                  <a:lnTo>
                    <a:pt x="f6" y="f41"/>
                  </a:lnTo>
                  <a:cubicBezTo>
                    <a:pt x="f6" y="f42"/>
                    <a:pt x="f9" y="f43"/>
                    <a:pt x="f11" y="f44"/>
                  </a:cubicBezTo>
                  <a:lnTo>
                    <a:pt x="f13" y="f45"/>
                  </a:lnTo>
                  <a:cubicBezTo>
                    <a:pt x="f46" y="f47"/>
                    <a:pt x="f48" y="f49"/>
                    <a:pt x="f34" y="f50"/>
                  </a:cubicBezTo>
                  <a:cubicBezTo>
                    <a:pt x="f51" y="f52"/>
                    <a:pt x="f53" y="f54"/>
                    <a:pt x="f55" y="f54"/>
                  </a:cubicBezTo>
                  <a:lnTo>
                    <a:pt x="f55" y="f54"/>
                  </a:lnTo>
                  <a:cubicBezTo>
                    <a:pt x="f55" y="f54"/>
                    <a:pt x="f56" y="f57"/>
                    <a:pt x="f58" y="f59"/>
                  </a:cubicBezTo>
                  <a:cubicBezTo>
                    <a:pt x="f58" y="f60"/>
                    <a:pt x="f61" y="f62"/>
                    <a:pt x="f61" y="f63"/>
                  </a:cubicBezTo>
                  <a:cubicBezTo>
                    <a:pt x="f64" y="f65"/>
                    <a:pt x="f14" y="f58"/>
                    <a:pt x="f66" y="f58"/>
                  </a:cubicBezTo>
                  <a:cubicBezTo>
                    <a:pt x="f67" y="f58"/>
                    <a:pt x="f68" y="f65"/>
                    <a:pt x="f68" y="f69"/>
                  </a:cubicBezTo>
                  <a:cubicBezTo>
                    <a:pt x="f68" y="f70"/>
                    <a:pt x="f71" y="f72"/>
                    <a:pt x="f73" y="f68"/>
                  </a:cubicBezTo>
                  <a:cubicBezTo>
                    <a:pt x="f74" y="f68"/>
                    <a:pt x="f75" y="f76"/>
                    <a:pt x="f77" y="f76"/>
                  </a:cubicBezTo>
                  <a:cubicBezTo>
                    <a:pt x="f78" y="f76"/>
                    <a:pt x="f79" y="f68"/>
                    <a:pt x="f80" y="f81"/>
                  </a:cubicBezTo>
                  <a:lnTo>
                    <a:pt x="f16" y="f82"/>
                  </a:lnTo>
                  <a:cubicBezTo>
                    <a:pt x="f83" y="f84"/>
                    <a:pt x="f85" y="f86"/>
                    <a:pt x="f12" y="f87"/>
                  </a:cubicBezTo>
                  <a:lnTo>
                    <a:pt x="f10" y="f88"/>
                  </a:lnTo>
                  <a:cubicBezTo>
                    <a:pt x="f8" y="f89"/>
                    <a:pt x="f7" y="f4"/>
                    <a:pt x="f5" y="f4"/>
                  </a:cubicBezTo>
                  <a:lnTo>
                    <a:pt x="f41" y="f4"/>
                  </a:lnTo>
                  <a:cubicBezTo>
                    <a:pt x="f42" y="f4"/>
                    <a:pt x="f43" y="f89"/>
                    <a:pt x="f90" y="f88"/>
                  </a:cubicBezTo>
                  <a:lnTo>
                    <a:pt x="f45" y="f87"/>
                  </a:lnTo>
                  <a:cubicBezTo>
                    <a:pt x="f91" y="f92"/>
                    <a:pt x="f50" y="f82"/>
                    <a:pt x="f93" y="f94"/>
                  </a:cubicBezTo>
                  <a:lnTo>
                    <a:pt x="f95" y="f82"/>
                  </a:lnTo>
                  <a:cubicBezTo>
                    <a:pt x="f96" y="f97"/>
                    <a:pt x="f98" y="f99"/>
                    <a:pt x="f100" y="f99"/>
                  </a:cubicBezTo>
                  <a:cubicBezTo>
                    <a:pt x="f101" y="f99"/>
                    <a:pt x="f102" y="f103"/>
                    <a:pt x="f104" y="f105"/>
                  </a:cubicBezTo>
                  <a:lnTo>
                    <a:pt x="f106" y="f107"/>
                  </a:lnTo>
                  <a:cubicBezTo>
                    <a:pt x="f108" y="f109"/>
                    <a:pt x="f108" y="f110"/>
                    <a:pt x="f111" y="f112"/>
                  </a:cubicBezTo>
                  <a:lnTo>
                    <a:pt x="f113" y="f114"/>
                  </a:lnTo>
                  <a:cubicBezTo>
                    <a:pt x="f115" y="f50"/>
                    <a:pt x="f86" y="f67"/>
                    <a:pt x="f116" y="f117"/>
                  </a:cubicBezTo>
                  <a:lnTo>
                    <a:pt x="f118" y="f43"/>
                  </a:lnTo>
                  <a:cubicBezTo>
                    <a:pt x="f119" y="f120"/>
                    <a:pt x="f3" y="f121"/>
                    <a:pt x="f3" y="f122"/>
                  </a:cubicBezTo>
                  <a:lnTo>
                    <a:pt x="f3" y="f123"/>
                  </a:lnTo>
                  <a:cubicBezTo>
                    <a:pt x="f4" y="f40"/>
                    <a:pt x="f119" y="f124"/>
                    <a:pt x="f118" y="f10"/>
                  </a:cubicBezTo>
                  <a:lnTo>
                    <a:pt x="f125" y="f38"/>
                  </a:lnTo>
                  <a:cubicBezTo>
                    <a:pt x="f86" y="f14"/>
                    <a:pt x="f111" y="f126"/>
                    <a:pt x="f127" y="f18"/>
                  </a:cubicBezTo>
                  <a:lnTo>
                    <a:pt x="f111" y="f20"/>
                  </a:lnTo>
                  <a:cubicBezTo>
                    <a:pt x="f108" y="f128"/>
                    <a:pt x="f129" y="f32"/>
                    <a:pt x="f106" y="f29"/>
                  </a:cubicBezTo>
                  <a:lnTo>
                    <a:pt x="f104" y="f30"/>
                  </a:lnTo>
                  <a:cubicBezTo>
                    <a:pt x="f130" y="f131"/>
                    <a:pt x="f132" y="f133"/>
                    <a:pt x="f134" y="f133"/>
                  </a:cubicBezTo>
                  <a:cubicBezTo>
                    <a:pt x="f135" y="f133"/>
                    <a:pt x="f136" y="f137"/>
                    <a:pt x="f95" y="f17"/>
                  </a:cubicBezTo>
                  <a:lnTo>
                    <a:pt x="f93" y="f19"/>
                  </a:lnTo>
                  <a:cubicBezTo>
                    <a:pt x="f138" y="f35"/>
                    <a:pt x="f91" y="f15"/>
                    <a:pt x="f45" y="f13"/>
                  </a:cubicBezTo>
                  <a:lnTo>
                    <a:pt x="f90" y="f11"/>
                  </a:lnTo>
                  <a:cubicBezTo>
                    <a:pt x="f43" y="f9"/>
                    <a:pt x="f42" y="f6"/>
                    <a:pt x="f41"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09" name="Google Shape;6915;p88">
              <a:extLst>
                <a:ext uri="{FF2B5EF4-FFF2-40B4-BE49-F238E27FC236}">
                  <a16:creationId xmlns:a16="http://schemas.microsoft.com/office/drawing/2014/main" id="{63627D3C-0811-6506-A541-1ED2602AF3C3}"/>
                </a:ext>
              </a:extLst>
            </p:cNvPr>
            <p:cNvSpPr/>
            <p:nvPr/>
          </p:nvSpPr>
          <p:spPr>
            <a:xfrm>
              <a:off x="7300496" y="2454697"/>
              <a:ext cx="438006" cy="417588"/>
            </a:xfrm>
            <a:custGeom>
              <a:avLst/>
              <a:gdLst>
                <a:gd name="f0" fmla="val w"/>
                <a:gd name="f1" fmla="val h"/>
                <a:gd name="f2" fmla="val 0"/>
                <a:gd name="f3" fmla="val 8602"/>
                <a:gd name="f4" fmla="val 8201"/>
                <a:gd name="f5" fmla="val 5939"/>
                <a:gd name="f6" fmla="val 4729"/>
                <a:gd name="f7" fmla="val 3750"/>
                <a:gd name="f8" fmla="val 854"/>
                <a:gd name="f9" fmla="val 3561"/>
                <a:gd name="f10" fmla="val 1963"/>
                <a:gd name="f11" fmla="val 3466"/>
                <a:gd name="f12" fmla="val 2404"/>
                <a:gd name="f13" fmla="val 3498"/>
                <a:gd name="f14" fmla="val 2813"/>
                <a:gd name="f15" fmla="val 3624"/>
                <a:gd name="f16" fmla="val 3223"/>
                <a:gd name="f17" fmla="val 410"/>
                <a:gd name="f18" fmla="val 6468"/>
                <a:gd name="f19" fmla="val 1"/>
                <a:gd name="f20" fmla="val 6846"/>
                <a:gd name="f21" fmla="val 7507"/>
                <a:gd name="f22" fmla="val 7917"/>
                <a:gd name="f23" fmla="val 600"/>
                <a:gd name="f24" fmla="val 8106"/>
                <a:gd name="f25" fmla="val 852"/>
                <a:gd name="f26" fmla="val 8200"/>
                <a:gd name="f27" fmla="val 1111"/>
                <a:gd name="f28" fmla="val 1371"/>
                <a:gd name="f29" fmla="val 1639"/>
                <a:gd name="f30" fmla="val 1860"/>
                <a:gd name="f31" fmla="val 5136"/>
                <a:gd name="f32" fmla="val 4640"/>
                <a:gd name="f33" fmla="val 5388"/>
                <a:gd name="f34" fmla="val 4735"/>
                <a:gd name="f35" fmla="val 5664"/>
                <a:gd name="f36" fmla="val 4782"/>
                <a:gd name="f37" fmla="val 5947"/>
                <a:gd name="f38" fmla="val 6231"/>
                <a:gd name="f39" fmla="val 6522"/>
                <a:gd name="f40" fmla="val 6806"/>
                <a:gd name="f41" fmla="val 7846"/>
                <a:gd name="f42" fmla="val 4294"/>
                <a:gd name="f43" fmla="val 3065"/>
                <a:gd name="f44" fmla="val 8224"/>
                <a:gd name="f45" fmla="val 1773"/>
                <a:gd name="f46" fmla="val 8192"/>
                <a:gd name="f47" fmla="val 1647"/>
                <a:gd name="f48" fmla="val 8129"/>
                <a:gd name="f49" fmla="val 1553"/>
                <a:gd name="f50" fmla="val 8003"/>
                <a:gd name="f51" fmla="val 1521"/>
                <a:gd name="f52" fmla="val 7972"/>
                <a:gd name="f53" fmla="val 1514"/>
                <a:gd name="f54" fmla="val 7942"/>
                <a:gd name="f55" fmla="val 1510"/>
                <a:gd name="f56" fmla="val 7914"/>
                <a:gd name="f57" fmla="val 7830"/>
                <a:gd name="f58" fmla="val 7759"/>
                <a:gd name="f59" fmla="val 1545"/>
                <a:gd name="f60" fmla="val 7688"/>
                <a:gd name="f61" fmla="val 1616"/>
                <a:gd name="f62" fmla="val 6901"/>
                <a:gd name="f63" fmla="val 6759"/>
                <a:gd name="f64" fmla="val 2530"/>
                <a:gd name="f65" fmla="val 6578"/>
                <a:gd name="f66" fmla="val 2593"/>
                <a:gd name="f67" fmla="val 6400"/>
                <a:gd name="f68" fmla="val 6223"/>
                <a:gd name="f69" fmla="val 6050"/>
                <a:gd name="f70" fmla="val 5924"/>
                <a:gd name="f71" fmla="val 5640"/>
                <a:gd name="f72" fmla="val 2120"/>
                <a:gd name="f73" fmla="val 1679"/>
                <a:gd name="f74" fmla="val 1395"/>
                <a:gd name="f75" fmla="val 6711"/>
                <a:gd name="f76" fmla="val 608"/>
                <a:gd name="f77" fmla="val 6774"/>
                <a:gd name="f78" fmla="val 545"/>
                <a:gd name="f79" fmla="val 419"/>
                <a:gd name="f80" fmla="val 293"/>
                <a:gd name="f81" fmla="val 6743"/>
                <a:gd name="f82" fmla="val 198"/>
                <a:gd name="f83" fmla="val 6648"/>
                <a:gd name="f84" fmla="val 104"/>
                <a:gd name="f85" fmla="val 6554"/>
                <a:gd name="f86" fmla="val 72"/>
                <a:gd name="f87" fmla="val 6344"/>
                <a:gd name="f88" fmla="val 23"/>
                <a:gd name="f89" fmla="val 6139"/>
                <a:gd name="f90" fmla="*/ f0 1 8602"/>
                <a:gd name="f91" fmla="*/ f1 1 8201"/>
                <a:gd name="f92" fmla="+- f4 0 f2"/>
                <a:gd name="f93" fmla="+- f3 0 f2"/>
                <a:gd name="f94" fmla="*/ f93 1 8602"/>
                <a:gd name="f95" fmla="*/ f92 1 8201"/>
                <a:gd name="f96" fmla="*/ f2 1 f94"/>
                <a:gd name="f97" fmla="*/ f3 1 f94"/>
                <a:gd name="f98" fmla="*/ f2 1 f95"/>
                <a:gd name="f99" fmla="*/ f4 1 f95"/>
                <a:gd name="f100" fmla="*/ f96 f90 1"/>
                <a:gd name="f101" fmla="*/ f97 f90 1"/>
                <a:gd name="f102" fmla="*/ f99 f91 1"/>
                <a:gd name="f103" fmla="*/ f98 f91 1"/>
              </a:gdLst>
              <a:ahLst/>
              <a:cxnLst>
                <a:cxn ang="3cd4">
                  <a:pos x="hc" y="t"/>
                </a:cxn>
                <a:cxn ang="0">
                  <a:pos x="r" y="vc"/>
                </a:cxn>
                <a:cxn ang="cd4">
                  <a:pos x="hc" y="b"/>
                </a:cxn>
                <a:cxn ang="cd2">
                  <a:pos x="l" y="vc"/>
                </a:cxn>
              </a:cxnLst>
              <a:rect l="f100" t="f103" r="f101" b="f102"/>
              <a:pathLst>
                <a:path w="8602" h="8201">
                  <a:moveTo>
                    <a:pt x="f5" y="f2"/>
                  </a:moveTo>
                  <a:cubicBezTo>
                    <a:pt x="f6" y="f2"/>
                    <a:pt x="f7" y="f8"/>
                    <a:pt x="f9" y="f10"/>
                  </a:cubicBezTo>
                  <a:cubicBezTo>
                    <a:pt x="f11" y="f12"/>
                    <a:pt x="f13" y="f14"/>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3" y="f34"/>
                    <a:pt x="f35" y="f36"/>
                    <a:pt x="f37" y="f36"/>
                  </a:cubicBezTo>
                  <a:cubicBezTo>
                    <a:pt x="f38" y="f36"/>
                    <a:pt x="f39" y="f34"/>
                    <a:pt x="f40" y="f32"/>
                  </a:cubicBezTo>
                  <a:cubicBezTo>
                    <a:pt x="f41" y="f42"/>
                    <a:pt x="f3" y="f43"/>
                    <a:pt x="f44" y="f45"/>
                  </a:cubicBezTo>
                  <a:cubicBezTo>
                    <a:pt x="f46" y="f47"/>
                    <a:pt x="f48" y="f49"/>
                    <a:pt x="f50" y="f51"/>
                  </a:cubicBezTo>
                  <a:cubicBezTo>
                    <a:pt x="f52" y="f53"/>
                    <a:pt x="f54" y="f55"/>
                    <a:pt x="f56" y="f55"/>
                  </a:cubicBezTo>
                  <a:cubicBezTo>
                    <a:pt x="f57" y="f55"/>
                    <a:pt x="f58" y="f59"/>
                    <a:pt x="f60" y="f61"/>
                  </a:cubicBezTo>
                  <a:lnTo>
                    <a:pt x="f62" y="f12"/>
                  </a:lnTo>
                  <a:cubicBezTo>
                    <a:pt x="f63" y="f64"/>
                    <a:pt x="f65" y="f66"/>
                    <a:pt x="f67" y="f66"/>
                  </a:cubicBezTo>
                  <a:cubicBezTo>
                    <a:pt x="f68" y="f66"/>
                    <a:pt x="f69" y="f64"/>
                    <a:pt x="f70" y="f12"/>
                  </a:cubicBezTo>
                  <a:cubicBezTo>
                    <a:pt x="f71" y="f72"/>
                    <a:pt x="f71" y="f73"/>
                    <a:pt x="f70" y="f74"/>
                  </a:cubicBezTo>
                  <a:lnTo>
                    <a:pt x="f75" y="f76"/>
                  </a:lnTo>
                  <a:cubicBezTo>
                    <a:pt x="f77" y="f78"/>
                    <a:pt x="f40" y="f79"/>
                    <a:pt x="f77" y="f80"/>
                  </a:cubicBezTo>
                  <a:cubicBezTo>
                    <a:pt x="f81" y="f82"/>
                    <a:pt x="f83" y="f84"/>
                    <a:pt x="f85" y="f86"/>
                  </a:cubicBezTo>
                  <a:cubicBezTo>
                    <a:pt x="f87" y="f88"/>
                    <a:pt x="f89"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10" name="Google Shape;6947;p88">
            <a:extLst>
              <a:ext uri="{FF2B5EF4-FFF2-40B4-BE49-F238E27FC236}">
                <a16:creationId xmlns:a16="http://schemas.microsoft.com/office/drawing/2014/main" id="{41A9A542-9FE5-FF79-8079-00364D305E02}"/>
              </a:ext>
            </a:extLst>
          </p:cNvPr>
          <p:cNvGrpSpPr/>
          <p:nvPr/>
        </p:nvGrpSpPr>
        <p:grpSpPr>
          <a:xfrm>
            <a:off x="4197132" y="2301041"/>
            <a:ext cx="595201" cy="596828"/>
            <a:chOff x="4197132" y="2301041"/>
            <a:chExt cx="595201" cy="596828"/>
          </a:xfrm>
        </p:grpSpPr>
        <p:sp>
          <p:nvSpPr>
            <p:cNvPr id="111" name="Google Shape;6948;p88">
              <a:extLst>
                <a:ext uri="{FF2B5EF4-FFF2-40B4-BE49-F238E27FC236}">
                  <a16:creationId xmlns:a16="http://schemas.microsoft.com/office/drawing/2014/main" id="{F8853FBC-A681-8B13-488C-145730058B68}"/>
                </a:ext>
              </a:extLst>
            </p:cNvPr>
            <p:cNvSpPr/>
            <p:nvPr/>
          </p:nvSpPr>
          <p:spPr>
            <a:xfrm>
              <a:off x="4197132" y="2301041"/>
              <a:ext cx="141201" cy="595201"/>
            </a:xfrm>
            <a:custGeom>
              <a:avLst/>
              <a:gdLst>
                <a:gd name="f0" fmla="val w"/>
                <a:gd name="f1" fmla="val h"/>
                <a:gd name="f2" fmla="val 0"/>
                <a:gd name="f3" fmla="val 2773"/>
                <a:gd name="f4" fmla="val 11689"/>
                <a:gd name="f5" fmla="val 1418"/>
                <a:gd name="f6" fmla="val 1072"/>
                <a:gd name="f7" fmla="val 757"/>
                <a:gd name="f8" fmla="val 315"/>
                <a:gd name="f9" fmla="val 662"/>
                <a:gd name="f10" fmla="val 9578"/>
                <a:gd name="f11" fmla="val 9830"/>
                <a:gd name="f12" fmla="val 914"/>
                <a:gd name="f13" fmla="val 10050"/>
                <a:gd name="f14" fmla="val 1103"/>
                <a:gd name="f15" fmla="val 10176"/>
                <a:gd name="f16" fmla="val 10996"/>
                <a:gd name="f17" fmla="val 347"/>
                <a:gd name="f18" fmla="val 158"/>
                <a:gd name="f19" fmla="val 1"/>
                <a:gd name="f20" fmla="val 11153"/>
                <a:gd name="f21" fmla="val 11342"/>
                <a:gd name="f22" fmla="val 11531"/>
                <a:gd name="f23" fmla="val 2395"/>
                <a:gd name="f24" fmla="val 2616"/>
                <a:gd name="f25" fmla="val 1733"/>
                <a:gd name="f26" fmla="val 1922"/>
                <a:gd name="f27" fmla="val 2080"/>
                <a:gd name="f28" fmla="val 9861"/>
                <a:gd name="f29" fmla="val 284"/>
                <a:gd name="f30" fmla="val 1765"/>
                <a:gd name="f31" fmla="*/ f0 1 2773"/>
                <a:gd name="f32" fmla="*/ f1 1 11689"/>
                <a:gd name="f33" fmla="+- f4 0 f2"/>
                <a:gd name="f34" fmla="+- f3 0 f2"/>
                <a:gd name="f35" fmla="*/ f34 1 2773"/>
                <a:gd name="f36" fmla="*/ f33 1 11689"/>
                <a:gd name="f37" fmla="*/ f2 1 f35"/>
                <a:gd name="f38" fmla="*/ f3 1 f35"/>
                <a:gd name="f39" fmla="*/ f2 1 f36"/>
                <a:gd name="f40" fmla="*/ f4 1 f36"/>
                <a:gd name="f41" fmla="*/ f37 f31 1"/>
                <a:gd name="f42" fmla="*/ f38 f31 1"/>
                <a:gd name="f43" fmla="*/ f40 f32 1"/>
                <a:gd name="f44" fmla="*/ f39 f32 1"/>
              </a:gdLst>
              <a:ahLst/>
              <a:cxnLst>
                <a:cxn ang="3cd4">
                  <a:pos x="hc" y="t"/>
                </a:cxn>
                <a:cxn ang="0">
                  <a:pos x="r" y="vc"/>
                </a:cxn>
                <a:cxn ang="cd4">
                  <a:pos x="hc" y="b"/>
                </a:cxn>
                <a:cxn ang="cd2">
                  <a:pos x="l" y="vc"/>
                </a:cxn>
              </a:cxnLst>
              <a:rect l="f41" t="f44" r="f42" b="f43"/>
              <a:pathLst>
                <a:path w="2773" h="11689">
                  <a:moveTo>
                    <a:pt x="f5" y="f2"/>
                  </a:moveTo>
                  <a:cubicBezTo>
                    <a:pt x="f6" y="f2"/>
                    <a:pt x="f7" y="f8"/>
                    <a:pt x="f7" y="f9"/>
                  </a:cubicBezTo>
                  <a:lnTo>
                    <a:pt x="f7" y="f10"/>
                  </a:lnTo>
                  <a:cubicBezTo>
                    <a:pt x="f7" y="f11"/>
                    <a:pt x="f12" y="f13"/>
                    <a:pt x="f14" y="f15"/>
                  </a:cubicBezTo>
                  <a:lnTo>
                    <a:pt x="f14" y="f16"/>
                  </a:lnTo>
                  <a:lnTo>
                    <a:pt x="f17" y="f16"/>
                  </a:lnTo>
                  <a:cubicBezTo>
                    <a:pt x="f18" y="f16"/>
                    <a:pt x="f19" y="f20"/>
                    <a:pt x="f19" y="f21"/>
                  </a:cubicBezTo>
                  <a:cubicBezTo>
                    <a:pt x="f19" y="f22"/>
                    <a:pt x="f18" y="f4"/>
                    <a:pt x="f17" y="f4"/>
                  </a:cubicBezTo>
                  <a:lnTo>
                    <a:pt x="f23" y="f4"/>
                  </a:lnTo>
                  <a:cubicBezTo>
                    <a:pt x="f24" y="f4"/>
                    <a:pt x="f3" y="f22"/>
                    <a:pt x="f3" y="f21"/>
                  </a:cubicBezTo>
                  <a:cubicBezTo>
                    <a:pt x="f3" y="f20"/>
                    <a:pt x="f24" y="f16"/>
                    <a:pt x="f23" y="f16"/>
                  </a:cubicBezTo>
                  <a:lnTo>
                    <a:pt x="f25" y="f16"/>
                  </a:lnTo>
                  <a:lnTo>
                    <a:pt x="f25" y="f15"/>
                  </a:lnTo>
                  <a:cubicBezTo>
                    <a:pt x="f26" y="f13"/>
                    <a:pt x="f27" y="f28"/>
                    <a:pt x="f27" y="f10"/>
                  </a:cubicBezTo>
                  <a:lnTo>
                    <a:pt x="f27" y="f9"/>
                  </a:lnTo>
                  <a:cubicBezTo>
                    <a:pt x="f27" y="f29"/>
                    <a:pt x="f3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2" name="Google Shape;6949;p88">
              <a:extLst>
                <a:ext uri="{FF2B5EF4-FFF2-40B4-BE49-F238E27FC236}">
                  <a16:creationId xmlns:a16="http://schemas.microsoft.com/office/drawing/2014/main" id="{FF9FD0DC-8C14-2E0A-A53D-EF213B982408}"/>
                </a:ext>
              </a:extLst>
            </p:cNvPr>
            <p:cNvSpPr/>
            <p:nvPr/>
          </p:nvSpPr>
          <p:spPr>
            <a:xfrm>
              <a:off x="4619055" y="2530437"/>
              <a:ext cx="173278" cy="51380"/>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val 190"/>
                <a:gd name="f12" fmla="*/ f0 1 3403"/>
                <a:gd name="f13" fmla="*/ f1 1 1009"/>
                <a:gd name="f14" fmla="+- f4 0 f2"/>
                <a:gd name="f15" fmla="+- f3 0 f2"/>
                <a:gd name="f16" fmla="*/ f15 1 3403"/>
                <a:gd name="f17" fmla="*/ f14 1 1009"/>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11"/>
                    <a:pt x="f10" y="f6"/>
                    <a:pt x="f9"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3" name="Google Shape;6950;p88">
              <a:extLst>
                <a:ext uri="{FF2B5EF4-FFF2-40B4-BE49-F238E27FC236}">
                  <a16:creationId xmlns:a16="http://schemas.microsoft.com/office/drawing/2014/main" id="{71F6B791-6ECD-40B8-E616-B79D31705CCB}"/>
                </a:ext>
              </a:extLst>
            </p:cNvPr>
            <p:cNvSpPr/>
            <p:nvPr/>
          </p:nvSpPr>
          <p:spPr>
            <a:xfrm>
              <a:off x="4619055" y="2617049"/>
              <a:ext cx="173278" cy="51380"/>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 f0 1 3403"/>
                <a:gd name="f12" fmla="*/ f1 1 1009"/>
                <a:gd name="f13" fmla="+- f4 0 f2"/>
                <a:gd name="f14" fmla="+- f3 0 f2"/>
                <a:gd name="f15" fmla="*/ f14 1 3403"/>
                <a:gd name="f16" fmla="*/ f13 1 1009"/>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7"/>
                    <a:pt x="f10" y="f6"/>
                    <a:pt x="f9"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4" name="Google Shape;6951;p88">
              <a:extLst>
                <a:ext uri="{FF2B5EF4-FFF2-40B4-BE49-F238E27FC236}">
                  <a16:creationId xmlns:a16="http://schemas.microsoft.com/office/drawing/2014/main" id="{BF9CF488-D29A-AAFC-795A-E7DC7EFC62C4}"/>
                </a:ext>
              </a:extLst>
            </p:cNvPr>
            <p:cNvSpPr/>
            <p:nvPr/>
          </p:nvSpPr>
          <p:spPr>
            <a:xfrm>
              <a:off x="4619055" y="2702088"/>
              <a:ext cx="137992" cy="53007"/>
            </a:xfrm>
            <a:custGeom>
              <a:avLst/>
              <a:gdLst>
                <a:gd name="f0" fmla="val w"/>
                <a:gd name="f1" fmla="val h"/>
                <a:gd name="f2" fmla="val 0"/>
                <a:gd name="f3" fmla="val 2710"/>
                <a:gd name="f4" fmla="val 1041"/>
                <a:gd name="f5" fmla="val 505"/>
                <a:gd name="f6" fmla="val 1"/>
                <a:gd name="f7" fmla="val 221"/>
                <a:gd name="f8" fmla="val 253"/>
                <a:gd name="f9" fmla="val 536"/>
                <a:gd name="f10" fmla="val 788"/>
                <a:gd name="f11" fmla="val 1040"/>
                <a:gd name="f12" fmla="val 2206"/>
                <a:gd name="f13" fmla="val 2458"/>
                <a:gd name="f14" fmla="val 2521"/>
                <a:gd name="f15" fmla="*/ f0 1 2710"/>
                <a:gd name="f16" fmla="*/ f1 1 1041"/>
                <a:gd name="f17" fmla="+- f4 0 f2"/>
                <a:gd name="f18" fmla="+- f3 0 f2"/>
                <a:gd name="f19" fmla="*/ f18 1 2710"/>
                <a:gd name="f20" fmla="*/ f17 1 104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710" h="1041">
                  <a:moveTo>
                    <a:pt x="f5" y="f6"/>
                  </a:moveTo>
                  <a:cubicBezTo>
                    <a:pt x="f7" y="f6"/>
                    <a:pt x="f2" y="f8"/>
                    <a:pt x="f2" y="f9"/>
                  </a:cubicBezTo>
                  <a:cubicBezTo>
                    <a:pt x="f2" y="f10"/>
                    <a:pt x="f7" y="f11"/>
                    <a:pt x="f5" y="f11"/>
                  </a:cubicBezTo>
                  <a:lnTo>
                    <a:pt x="f12" y="f11"/>
                  </a:lnTo>
                  <a:cubicBezTo>
                    <a:pt x="f13" y="f11"/>
                    <a:pt x="f3" y="f10"/>
                    <a:pt x="f3" y="f9"/>
                  </a:cubicBezTo>
                  <a:cubicBezTo>
                    <a:pt x="f3" y="f8"/>
                    <a:pt x="f14" y="f6"/>
                    <a:pt x="f12"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5" name="Google Shape;6952;p88">
              <a:extLst>
                <a:ext uri="{FF2B5EF4-FFF2-40B4-BE49-F238E27FC236}">
                  <a16:creationId xmlns:a16="http://schemas.microsoft.com/office/drawing/2014/main" id="{FD0451E9-7EDC-5F75-BCE4-9DA67FE1A792}"/>
                </a:ext>
              </a:extLst>
            </p:cNvPr>
            <p:cNvSpPr/>
            <p:nvPr/>
          </p:nvSpPr>
          <p:spPr>
            <a:xfrm>
              <a:off x="4550054" y="2301041"/>
              <a:ext cx="104333" cy="105914"/>
            </a:xfrm>
            <a:custGeom>
              <a:avLst/>
              <a:gdLst>
                <a:gd name="f0" fmla="val w"/>
                <a:gd name="f1" fmla="val h"/>
                <a:gd name="f2" fmla="val 0"/>
                <a:gd name="f3" fmla="val 2049"/>
                <a:gd name="f4" fmla="val 2080"/>
                <a:gd name="f5" fmla="val 1702"/>
                <a:gd name="f6" fmla="val 757"/>
                <a:gd name="f7" fmla="val 1"/>
                <a:gd name="f8" fmla="val 788"/>
                <a:gd name="f9" fmla="val 1733"/>
                <a:gd name="f10" fmla="*/ f0 1 2049"/>
                <a:gd name="f11" fmla="*/ f1 1 2080"/>
                <a:gd name="f12" fmla="+- f4 0 f2"/>
                <a:gd name="f13" fmla="+- f3 0 f2"/>
                <a:gd name="f14" fmla="*/ f13 1 2049"/>
                <a:gd name="f15" fmla="*/ f12 1 2080"/>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2049" h="2080">
                  <a:moveTo>
                    <a:pt x="f5" y="f2"/>
                  </a:moveTo>
                  <a:cubicBezTo>
                    <a:pt x="f6" y="f2"/>
                    <a:pt x="f7" y="f8"/>
                    <a:pt x="f7" y="f9"/>
                  </a:cubicBezTo>
                  <a:lnTo>
                    <a:pt x="f7" y="f4"/>
                  </a:lnTo>
                  <a:lnTo>
                    <a:pt x="f3" y="f4"/>
                  </a:ln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6" name="Google Shape;6953;p88">
              <a:extLst>
                <a:ext uri="{FF2B5EF4-FFF2-40B4-BE49-F238E27FC236}">
                  <a16:creationId xmlns:a16="http://schemas.microsoft.com/office/drawing/2014/main" id="{B357E8ED-85FA-E5A3-A746-BE423B5E2035}"/>
                </a:ext>
              </a:extLst>
            </p:cNvPr>
            <p:cNvSpPr/>
            <p:nvPr/>
          </p:nvSpPr>
          <p:spPr>
            <a:xfrm>
              <a:off x="4686418" y="2301041"/>
              <a:ext cx="70628" cy="112324"/>
            </a:xfrm>
            <a:custGeom>
              <a:avLst/>
              <a:gdLst>
                <a:gd name="f0" fmla="val w"/>
                <a:gd name="f1" fmla="val h"/>
                <a:gd name="f2" fmla="val 0"/>
                <a:gd name="f3" fmla="val 1387"/>
                <a:gd name="f4" fmla="val 2206"/>
                <a:gd name="f5" fmla="val 1"/>
                <a:gd name="f6" fmla="val 2111"/>
                <a:gd name="f7" fmla="val 883"/>
                <a:gd name="f8" fmla="val 1072"/>
                <a:gd name="f9" fmla="val 1261"/>
                <a:gd name="f10" fmla="val 2143"/>
                <a:gd name="f11" fmla="val 1040"/>
                <a:gd name="f12" fmla="val 473"/>
                <a:gd name="f13" fmla="val 914"/>
                <a:gd name="f14" fmla="val 347"/>
                <a:gd name="f15" fmla="*/ f0 1 1387"/>
                <a:gd name="f16" fmla="*/ f1 1 2206"/>
                <a:gd name="f17" fmla="+- f4 0 f2"/>
                <a:gd name="f18" fmla="+- f3 0 f2"/>
                <a:gd name="f19" fmla="*/ f18 1 1387"/>
                <a:gd name="f20" fmla="*/ f17 1 2206"/>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1387" h="2206">
                  <a:moveTo>
                    <a:pt x="f5" y="f2"/>
                  </a:moveTo>
                  <a:lnTo>
                    <a:pt x="f5" y="f6"/>
                  </a:lnTo>
                  <a:lnTo>
                    <a:pt x="f7" y="f6"/>
                  </a:lnTo>
                  <a:cubicBezTo>
                    <a:pt x="f8" y="f6"/>
                    <a:pt x="f9" y="f10"/>
                    <a:pt x="f3" y="f4"/>
                  </a:cubicBezTo>
                  <a:lnTo>
                    <a:pt x="f3" y="f11"/>
                  </a:lnTo>
                  <a:cubicBezTo>
                    <a:pt x="f3" y="f12"/>
                    <a:pt x="f13" y="f2"/>
                    <a:pt x="f14"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7" name="Google Shape;6954;p88">
              <a:extLst>
                <a:ext uri="{FF2B5EF4-FFF2-40B4-BE49-F238E27FC236}">
                  <a16:creationId xmlns:a16="http://schemas.microsoft.com/office/drawing/2014/main" id="{AE78CC72-F9B6-AE13-BE38-9FAEA04D7B63}"/>
                </a:ext>
              </a:extLst>
            </p:cNvPr>
            <p:cNvSpPr/>
            <p:nvPr/>
          </p:nvSpPr>
          <p:spPr>
            <a:xfrm>
              <a:off x="4335124" y="2442197"/>
              <a:ext cx="421922" cy="312898"/>
            </a:xfrm>
            <a:custGeom>
              <a:avLst/>
              <a:gdLst>
                <a:gd name="f0" fmla="val w"/>
                <a:gd name="f1" fmla="val h"/>
                <a:gd name="f2" fmla="val 0"/>
                <a:gd name="f3" fmla="val 8286"/>
                <a:gd name="f4" fmla="val 6145"/>
                <a:gd name="f5" fmla="val 1"/>
                <a:gd name="f6" fmla="val 6144"/>
                <a:gd name="f7" fmla="val 378"/>
                <a:gd name="f8" fmla="val 756"/>
                <a:gd name="f9" fmla="val 1071"/>
                <a:gd name="f10" fmla="val 5892"/>
                <a:gd name="f11" fmla="val 1260"/>
                <a:gd name="f12" fmla="val 5577"/>
                <a:gd name="f13" fmla="val 2016"/>
                <a:gd name="f14" fmla="val 5955"/>
                <a:gd name="f15" fmla="val 2268"/>
                <a:gd name="f16" fmla="val 6050"/>
                <a:gd name="f17" fmla="val 2552"/>
                <a:gd name="f18" fmla="val 2773"/>
                <a:gd name="f19" fmla="val 3497"/>
                <a:gd name="f20" fmla="val 3057"/>
                <a:gd name="f21" fmla="val 3214"/>
                <a:gd name="f22" fmla="val 3309"/>
                <a:gd name="f23" fmla="val 2867"/>
                <a:gd name="f24" fmla="val 3435"/>
                <a:gd name="f25" fmla="val 2457"/>
                <a:gd name="f26" fmla="val 2111"/>
                <a:gd name="f27" fmla="val 3277"/>
                <a:gd name="f28" fmla="val 2868"/>
                <a:gd name="f29" fmla="val 2710"/>
                <a:gd name="f30" fmla="val 3025"/>
                <a:gd name="f31" fmla="val 2238"/>
                <a:gd name="f32" fmla="val 1702"/>
                <a:gd name="f33" fmla="val 1009"/>
                <a:gd name="f34" fmla="val 7782"/>
                <a:gd name="f35" fmla="val 8065"/>
                <a:gd name="f36" fmla="val 788"/>
                <a:gd name="f37" fmla="val 505"/>
                <a:gd name="f38" fmla="val 221"/>
                <a:gd name="f39" fmla="val 3560"/>
                <a:gd name="f40" fmla="val 3308"/>
                <a:gd name="f41" fmla="val 2899"/>
                <a:gd name="f42" fmla="val 158"/>
                <a:gd name="f43" fmla="val 2583"/>
                <a:gd name="f44" fmla="val 442"/>
                <a:gd name="f45" fmla="val 2426"/>
                <a:gd name="f46" fmla="val 599"/>
                <a:gd name="f47" fmla="val 2205"/>
                <a:gd name="f48" fmla="val 662"/>
                <a:gd name="f49" fmla="val 1985"/>
                <a:gd name="f50" fmla="val 1323"/>
                <a:gd name="f51" fmla="val 1166"/>
                <a:gd name="f52" fmla="val 284"/>
                <a:gd name="f53" fmla="*/ f0 1 8286"/>
                <a:gd name="f54" fmla="*/ f1 1 6145"/>
                <a:gd name="f55" fmla="+- f4 0 f2"/>
                <a:gd name="f56" fmla="+- f3 0 f2"/>
                <a:gd name="f57" fmla="*/ f56 1 8286"/>
                <a:gd name="f58" fmla="*/ f55 1 6145"/>
                <a:gd name="f59" fmla="*/ f2 1 f57"/>
                <a:gd name="f60" fmla="*/ f3 1 f57"/>
                <a:gd name="f61" fmla="*/ f2 1 f58"/>
                <a:gd name="f62" fmla="*/ f4 1 f58"/>
                <a:gd name="f63" fmla="*/ f59 f53 1"/>
                <a:gd name="f64" fmla="*/ f60 f53 1"/>
                <a:gd name="f65" fmla="*/ f62 f54 1"/>
                <a:gd name="f66" fmla="*/ f61 f54 1"/>
              </a:gdLst>
              <a:ahLst/>
              <a:cxnLst>
                <a:cxn ang="3cd4">
                  <a:pos x="hc" y="t"/>
                </a:cxn>
                <a:cxn ang="0">
                  <a:pos x="r" y="vc"/>
                </a:cxn>
                <a:cxn ang="cd4">
                  <a:pos x="hc" y="b"/>
                </a:cxn>
                <a:cxn ang="cd2">
                  <a:pos x="l" y="vc"/>
                </a:cxn>
              </a:cxnLst>
              <a:rect l="f63" t="f66" r="f64" b="f65"/>
              <a:pathLst>
                <a:path w="8286" h="6145">
                  <a:moveTo>
                    <a:pt x="f2" y="f5"/>
                  </a:moveTo>
                  <a:lnTo>
                    <a:pt x="f2" y="f6"/>
                  </a:lnTo>
                  <a:lnTo>
                    <a:pt x="f7" y="f6"/>
                  </a:lnTo>
                  <a:cubicBezTo>
                    <a:pt x="f8" y="f6"/>
                    <a:pt x="f9" y="f10"/>
                    <a:pt x="f11" y="f12"/>
                  </a:cubicBezTo>
                  <a:lnTo>
                    <a:pt x="f13" y="f14"/>
                  </a:lnTo>
                  <a:cubicBezTo>
                    <a:pt x="f15" y="f16"/>
                    <a:pt x="f17" y="f6"/>
                    <a:pt x="f18" y="f6"/>
                  </a:cubicBezTo>
                  <a:lnTo>
                    <a:pt x="f19" y="f6"/>
                  </a:lnTo>
                  <a:lnTo>
                    <a:pt x="f19" y="f20"/>
                  </a:lnTo>
                  <a:cubicBezTo>
                    <a:pt x="f21" y="f22"/>
                    <a:pt x="f23" y="f24"/>
                    <a:pt x="f25" y="f24"/>
                  </a:cubicBezTo>
                  <a:cubicBezTo>
                    <a:pt x="f15" y="f24"/>
                    <a:pt x="f26" y="f27"/>
                    <a:pt x="f26" y="f20"/>
                  </a:cubicBezTo>
                  <a:cubicBezTo>
                    <a:pt x="f26" y="f28"/>
                    <a:pt x="f15" y="f29"/>
                    <a:pt x="f25" y="f29"/>
                  </a:cubicBezTo>
                  <a:cubicBezTo>
                    <a:pt x="f30" y="f29"/>
                    <a:pt x="f19" y="f31"/>
                    <a:pt x="f19" y="f32"/>
                  </a:cubicBezTo>
                  <a:lnTo>
                    <a:pt x="f19" y="f33"/>
                  </a:lnTo>
                  <a:lnTo>
                    <a:pt x="f34" y="f33"/>
                  </a:lnTo>
                  <a:cubicBezTo>
                    <a:pt x="f35" y="f33"/>
                    <a:pt x="f3" y="f36"/>
                    <a:pt x="f3" y="f37"/>
                  </a:cubicBezTo>
                  <a:cubicBezTo>
                    <a:pt x="f3" y="f38"/>
                    <a:pt x="f35" y="f5"/>
                    <a:pt x="f34" y="f5"/>
                  </a:cubicBezTo>
                  <a:lnTo>
                    <a:pt x="f39" y="f5"/>
                  </a:lnTo>
                  <a:cubicBezTo>
                    <a:pt x="f40" y="f5"/>
                    <a:pt x="f41" y="f42"/>
                    <a:pt x="f43" y="f44"/>
                  </a:cubicBezTo>
                  <a:cubicBezTo>
                    <a:pt x="f45" y="f46"/>
                    <a:pt x="f47" y="f48"/>
                    <a:pt x="f49" y="f48"/>
                  </a:cubicBezTo>
                  <a:lnTo>
                    <a:pt x="f50" y="f48"/>
                  </a:lnTo>
                  <a:cubicBezTo>
                    <a:pt x="f51" y="f52"/>
                    <a:pt x="f36" y="f5"/>
                    <a:pt x="f7"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8" name="Google Shape;6955;p88">
              <a:extLst>
                <a:ext uri="{FF2B5EF4-FFF2-40B4-BE49-F238E27FC236}">
                  <a16:creationId xmlns:a16="http://schemas.microsoft.com/office/drawing/2014/main" id="{613AEA0C-BDC0-301F-4F82-03F0C85A9F2F}"/>
                </a:ext>
              </a:extLst>
            </p:cNvPr>
            <p:cNvSpPr/>
            <p:nvPr/>
          </p:nvSpPr>
          <p:spPr>
            <a:xfrm>
              <a:off x="4548481" y="2527227"/>
              <a:ext cx="104287" cy="369015"/>
            </a:xfrm>
            <a:custGeom>
              <a:avLst/>
              <a:gdLst>
                <a:gd name="f0" fmla="val w"/>
                <a:gd name="f1" fmla="val h"/>
                <a:gd name="f2" fmla="val 0"/>
                <a:gd name="f3" fmla="val 2048"/>
                <a:gd name="f4" fmla="val 7247"/>
                <a:gd name="f5" fmla="val 1"/>
                <a:gd name="f6" fmla="val 64"/>
                <a:gd name="f7" fmla="val 5514"/>
                <a:gd name="f8" fmla="val 6459"/>
                <a:gd name="f9" fmla="val 756"/>
                <a:gd name="f10" fmla="val 1701"/>
                <a:gd name="f11" fmla="val 5167"/>
                <a:gd name="f12" fmla="val 1891"/>
                <a:gd name="f13" fmla="val 1229"/>
                <a:gd name="f14" fmla="val 725"/>
                <a:gd name="f15" fmla="val 4632"/>
                <a:gd name="f16" fmla="val 4002"/>
                <a:gd name="f17" fmla="val 3624"/>
                <a:gd name="f18" fmla="val 882"/>
                <a:gd name="f19" fmla="val 3372"/>
                <a:gd name="f20" fmla="val 1071"/>
                <a:gd name="f21" fmla="val 3120"/>
                <a:gd name="f22" fmla="val 819"/>
                <a:gd name="f23" fmla="val 2899"/>
                <a:gd name="f24" fmla="val 2615"/>
                <a:gd name="f25" fmla="val 2269"/>
                <a:gd name="f26" fmla="val 1922"/>
                <a:gd name="f27" fmla="val 1639"/>
                <a:gd name="f28" fmla="val 1387"/>
                <a:gd name="f29" fmla="val 1166"/>
                <a:gd name="f30" fmla="val 883"/>
                <a:gd name="f31" fmla="val 536"/>
                <a:gd name="f32" fmla="val 316"/>
                <a:gd name="f33" fmla="val 190"/>
                <a:gd name="f34" fmla="*/ f0 1 2048"/>
                <a:gd name="f35" fmla="*/ f1 1 7247"/>
                <a:gd name="f36" fmla="+- f4 0 f2"/>
                <a:gd name="f37" fmla="+- f3 0 f2"/>
                <a:gd name="f38" fmla="*/ f37 1 2048"/>
                <a:gd name="f39" fmla="*/ f36 1 7247"/>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2048" h="7247">
                  <a:moveTo>
                    <a:pt x="f2" y="f5"/>
                  </a:moveTo>
                  <a:lnTo>
                    <a:pt x="f2" y="f6"/>
                  </a:lnTo>
                  <a:lnTo>
                    <a:pt x="f2" y="f7"/>
                  </a:lnTo>
                  <a:cubicBezTo>
                    <a:pt x="f2" y="f8"/>
                    <a:pt x="f9" y="f4"/>
                    <a:pt x="f10" y="f4"/>
                  </a:cubicBezTo>
                  <a:lnTo>
                    <a:pt x="f3" y="f4"/>
                  </a:lnTo>
                  <a:lnTo>
                    <a:pt x="f3" y="f11"/>
                  </a:lnTo>
                  <a:lnTo>
                    <a:pt x="f12" y="f11"/>
                  </a:lnTo>
                  <a:cubicBezTo>
                    <a:pt x="f13" y="f11"/>
                    <a:pt x="f14" y="f15"/>
                    <a:pt x="f14" y="f16"/>
                  </a:cubicBezTo>
                  <a:cubicBezTo>
                    <a:pt x="f14" y="f17"/>
                    <a:pt x="f18" y="f19"/>
                    <a:pt x="f20" y="f21"/>
                  </a:cubicBezTo>
                  <a:cubicBezTo>
                    <a:pt x="f22" y="f23"/>
                    <a:pt x="f14" y="f24"/>
                    <a:pt x="f14" y="f25"/>
                  </a:cubicBezTo>
                  <a:cubicBezTo>
                    <a:pt x="f14" y="f26"/>
                    <a:pt x="f18" y="f27"/>
                    <a:pt x="f20" y="f28"/>
                  </a:cubicBezTo>
                  <a:cubicBezTo>
                    <a:pt x="f22" y="f29"/>
                    <a:pt x="f14" y="f30"/>
                    <a:pt x="f14" y="f31"/>
                  </a:cubicBezTo>
                  <a:cubicBezTo>
                    <a:pt x="f14" y="f32"/>
                    <a:pt x="f9" y="f33"/>
                    <a:pt x="f22" y="f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19" name="Google Shape;6956;p88">
              <a:extLst>
                <a:ext uri="{FF2B5EF4-FFF2-40B4-BE49-F238E27FC236}">
                  <a16:creationId xmlns:a16="http://schemas.microsoft.com/office/drawing/2014/main" id="{BDD8D259-3C58-5E6B-9D07-6158DA21CF13}"/>
                </a:ext>
              </a:extLst>
            </p:cNvPr>
            <p:cNvSpPr/>
            <p:nvPr/>
          </p:nvSpPr>
          <p:spPr>
            <a:xfrm>
              <a:off x="4688046" y="2785490"/>
              <a:ext cx="70628" cy="112379"/>
            </a:xfrm>
            <a:custGeom>
              <a:avLst/>
              <a:gdLst>
                <a:gd name="f0" fmla="val w"/>
                <a:gd name="f1" fmla="val h"/>
                <a:gd name="f2" fmla="val 0"/>
                <a:gd name="f3" fmla="val 1387"/>
                <a:gd name="f4" fmla="val 2207"/>
                <a:gd name="f5" fmla="val 1386"/>
                <a:gd name="f6" fmla="val 1"/>
                <a:gd name="f7" fmla="val 1229"/>
                <a:gd name="f8" fmla="val 64"/>
                <a:gd name="f9" fmla="val 1071"/>
                <a:gd name="f10" fmla="val 95"/>
                <a:gd name="f11" fmla="val 882"/>
                <a:gd name="f12" fmla="val 2206"/>
                <a:gd name="f13" fmla="val 378"/>
                <a:gd name="f14" fmla="val 914"/>
                <a:gd name="f15" fmla="val 1734"/>
                <a:gd name="f16" fmla="val 1167"/>
                <a:gd name="f17" fmla="*/ f0 1 1387"/>
                <a:gd name="f18" fmla="*/ f1 1 2207"/>
                <a:gd name="f19" fmla="+- f4 0 f2"/>
                <a:gd name="f20" fmla="+- f3 0 f2"/>
                <a:gd name="f21" fmla="*/ f20 1 1387"/>
                <a:gd name="f22" fmla="*/ f19 1 2207"/>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1387" h="2207">
                  <a:moveTo>
                    <a:pt x="f5" y="f6"/>
                  </a:moveTo>
                  <a:cubicBezTo>
                    <a:pt x="f7" y="f8"/>
                    <a:pt x="f9" y="f10"/>
                    <a:pt x="f11" y="f10"/>
                  </a:cubicBezTo>
                  <a:lnTo>
                    <a:pt x="f2" y="f10"/>
                  </a:lnTo>
                  <a:lnTo>
                    <a:pt x="f2" y="f12"/>
                  </a:lnTo>
                  <a:lnTo>
                    <a:pt x="f13" y="f12"/>
                  </a:lnTo>
                  <a:cubicBezTo>
                    <a:pt x="f14" y="f12"/>
                    <a:pt x="f5" y="f15"/>
                    <a:pt x="f5" y="f16"/>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20" name="Google Shape;6971;p88">
            <a:extLst>
              <a:ext uri="{FF2B5EF4-FFF2-40B4-BE49-F238E27FC236}">
                <a16:creationId xmlns:a16="http://schemas.microsoft.com/office/drawing/2014/main" id="{1083459F-4202-2FF4-A455-94137957726B}"/>
              </a:ext>
            </a:extLst>
          </p:cNvPr>
          <p:cNvGrpSpPr/>
          <p:nvPr/>
        </p:nvGrpSpPr>
        <p:grpSpPr>
          <a:xfrm>
            <a:off x="8143664" y="2266962"/>
            <a:ext cx="593619" cy="593564"/>
            <a:chOff x="8143664" y="2266962"/>
            <a:chExt cx="593619" cy="593564"/>
          </a:xfrm>
        </p:grpSpPr>
        <p:sp>
          <p:nvSpPr>
            <p:cNvPr id="121" name="Google Shape;6972;p88">
              <a:extLst>
                <a:ext uri="{FF2B5EF4-FFF2-40B4-BE49-F238E27FC236}">
                  <a16:creationId xmlns:a16="http://schemas.microsoft.com/office/drawing/2014/main" id="{1303572F-F0CC-CCD5-AF97-EE006F7CC55C}"/>
                </a:ext>
              </a:extLst>
            </p:cNvPr>
            <p:cNvSpPr/>
            <p:nvPr/>
          </p:nvSpPr>
          <p:spPr>
            <a:xfrm>
              <a:off x="8143664" y="2266962"/>
              <a:ext cx="593619" cy="593564"/>
            </a:xfrm>
            <a:custGeom>
              <a:avLst/>
              <a:gdLst>
                <a:gd name="f0" fmla="val w"/>
                <a:gd name="f1" fmla="val h"/>
                <a:gd name="f2" fmla="val 0"/>
                <a:gd name="f3" fmla="val 11658"/>
                <a:gd name="f4" fmla="val 11657"/>
                <a:gd name="f5" fmla="val 5829"/>
                <a:gd name="f6" fmla="val 3372"/>
                <a:gd name="f7" fmla="val 1261"/>
                <a:gd name="f8" fmla="val 1796"/>
                <a:gd name="f9" fmla="val 788"/>
                <a:gd name="f10" fmla="val 4159"/>
                <a:gd name="f11" fmla="val 347"/>
                <a:gd name="f12" fmla="val 4285"/>
                <a:gd name="f13" fmla="val 1"/>
                <a:gd name="f14" fmla="val 4694"/>
                <a:gd name="f15" fmla="val 5167"/>
                <a:gd name="f16" fmla="val 7876"/>
                <a:gd name="f17" fmla="val 8412"/>
                <a:gd name="f18" fmla="val 473"/>
                <a:gd name="f19" fmla="val 8885"/>
                <a:gd name="f20" fmla="val 1009"/>
                <a:gd name="f21" fmla="val 1702"/>
                <a:gd name="f22" fmla="val 1891"/>
                <a:gd name="f23" fmla="val 2049"/>
                <a:gd name="f24" fmla="val 8727"/>
                <a:gd name="f25" fmla="val 8538"/>
                <a:gd name="f26" fmla="val 4442"/>
                <a:gd name="f27" fmla="val 4253"/>
                <a:gd name="f28" fmla="val 4096"/>
                <a:gd name="f29" fmla="val 1481"/>
                <a:gd name="f30" fmla="val 1954"/>
                <a:gd name="f31" fmla="val 2111"/>
                <a:gd name="f32" fmla="val 3781"/>
                <a:gd name="f33" fmla="val 630"/>
                <a:gd name="f34" fmla="val 7877"/>
                <a:gd name="f35" fmla="val 9673"/>
                <a:gd name="f36" fmla="val 10145"/>
                <a:gd name="f37" fmla="val 9956"/>
                <a:gd name="f38" fmla="val 9767"/>
                <a:gd name="f39" fmla="val 9610"/>
                <a:gd name="f40" fmla="val 10271"/>
                <a:gd name="f41" fmla="val 10114"/>
                <a:gd name="f42" fmla="val 9672"/>
                <a:gd name="f43" fmla="val 9421"/>
                <a:gd name="f44" fmla="val 8570"/>
                <a:gd name="f45" fmla="val 6774"/>
                <a:gd name="f46" fmla="val 6617"/>
                <a:gd name="f47" fmla="val 9893"/>
                <a:gd name="f48" fmla="val 6270"/>
                <a:gd name="f49" fmla="val 9609"/>
                <a:gd name="f50" fmla="val 5262"/>
                <a:gd name="f51" fmla="val 4789"/>
                <a:gd name="f52" fmla="val 10082"/>
                <a:gd name="f53" fmla="val 10617"/>
                <a:gd name="f54" fmla="val 11184"/>
                <a:gd name="f55" fmla="val 6648"/>
                <a:gd name="f56" fmla="val 11373"/>
                <a:gd name="f57" fmla="val 10995"/>
                <a:gd name="f58" fmla="val 9799"/>
                <a:gd name="f59" fmla="val 10775"/>
                <a:gd name="f60" fmla="val 10933"/>
                <a:gd name="f61" fmla="val 11342"/>
                <a:gd name="f62" fmla="val 8790"/>
                <a:gd name="f63" fmla="val 8380"/>
                <a:gd name="f64" fmla="val 7908"/>
                <a:gd name="f65" fmla="val 5198"/>
                <a:gd name="f66" fmla="val 11311"/>
                <a:gd name="f67" fmla="val 10870"/>
                <a:gd name="f68" fmla="val 10397"/>
                <a:gd name="f69" fmla="val 8255"/>
                <a:gd name="f70" fmla="*/ f0 1 11658"/>
                <a:gd name="f71" fmla="*/ f1 1 11657"/>
                <a:gd name="f72" fmla="+- f4 0 f2"/>
                <a:gd name="f73" fmla="+- f3 0 f2"/>
                <a:gd name="f74" fmla="*/ f73 1 11658"/>
                <a:gd name="f75" fmla="*/ f72 1 11657"/>
                <a:gd name="f76" fmla="*/ f2 1 f74"/>
                <a:gd name="f77" fmla="*/ f3 1 f74"/>
                <a:gd name="f78" fmla="*/ f2 1 f75"/>
                <a:gd name="f79" fmla="*/ f4 1 f75"/>
                <a:gd name="f80" fmla="*/ f76 f70 1"/>
                <a:gd name="f81" fmla="*/ f77 f70 1"/>
                <a:gd name="f82" fmla="*/ f79 f71 1"/>
                <a:gd name="f83" fmla="*/ f78 f71 1"/>
              </a:gdLst>
              <a:ahLst/>
              <a:cxnLst>
                <a:cxn ang="3cd4">
                  <a:pos x="hc" y="t"/>
                </a:cxn>
                <a:cxn ang="0">
                  <a:pos x="r" y="vc"/>
                </a:cxn>
                <a:cxn ang="cd4">
                  <a:pos x="hc" y="b"/>
                </a:cxn>
                <a:cxn ang="cd2">
                  <a:pos x="l" y="vc"/>
                </a:cxn>
              </a:cxnLst>
              <a:rect l="f80" t="f83" r="f81" b="f82"/>
              <a:pathLst>
                <a:path w="11658" h="11657">
                  <a:moveTo>
                    <a:pt x="f5" y="f2"/>
                  </a:moveTo>
                  <a:cubicBezTo>
                    <a:pt x="f6" y="f2"/>
                    <a:pt x="f7" y="f8"/>
                    <a:pt x="f9" y="f10"/>
                  </a:cubicBezTo>
                  <a:cubicBezTo>
                    <a:pt x="f11" y="f12"/>
                    <a:pt x="f13" y="f14"/>
                    <a:pt x="f13" y="f15"/>
                  </a:cubicBezTo>
                  <a:lnTo>
                    <a:pt x="f13" y="f16"/>
                  </a:lnTo>
                  <a:cubicBezTo>
                    <a:pt x="f13" y="f17"/>
                    <a:pt x="f18" y="f19"/>
                    <a:pt x="f20" y="f19"/>
                  </a:cubicBezTo>
                  <a:lnTo>
                    <a:pt x="f21" y="f19"/>
                  </a:lnTo>
                  <a:cubicBezTo>
                    <a:pt x="f22" y="f19"/>
                    <a:pt x="f23" y="f24"/>
                    <a:pt x="f23" y="f25"/>
                  </a:cubicBezTo>
                  <a:lnTo>
                    <a:pt x="f23" y="f26"/>
                  </a:lnTo>
                  <a:cubicBezTo>
                    <a:pt x="f23" y="f27"/>
                    <a:pt x="f22" y="f28"/>
                    <a:pt x="f21" y="f28"/>
                  </a:cubicBezTo>
                  <a:lnTo>
                    <a:pt x="f29" y="f28"/>
                  </a:lnTo>
                  <a:cubicBezTo>
                    <a:pt x="f30" y="f31"/>
                    <a:pt x="f32" y="f33"/>
                    <a:pt x="f5" y="f33"/>
                  </a:cubicBezTo>
                  <a:cubicBezTo>
                    <a:pt x="f34" y="f33"/>
                    <a:pt x="f35" y="f31"/>
                    <a:pt x="f36" y="f28"/>
                  </a:cubicBezTo>
                  <a:lnTo>
                    <a:pt x="f37" y="f28"/>
                  </a:lnTo>
                  <a:cubicBezTo>
                    <a:pt x="f38" y="f28"/>
                    <a:pt x="f39" y="f27"/>
                    <a:pt x="f39" y="f26"/>
                  </a:cubicBezTo>
                  <a:lnTo>
                    <a:pt x="f39" y="f25"/>
                  </a:lnTo>
                  <a:cubicBezTo>
                    <a:pt x="f39" y="f24"/>
                    <a:pt x="f38" y="f19"/>
                    <a:pt x="f37" y="f19"/>
                  </a:cubicBezTo>
                  <a:lnTo>
                    <a:pt x="f40" y="f19"/>
                  </a:lnTo>
                  <a:cubicBezTo>
                    <a:pt x="f41" y="f42"/>
                    <a:pt x="f43" y="f40"/>
                    <a:pt x="f44" y="f40"/>
                  </a:cubicBezTo>
                  <a:lnTo>
                    <a:pt x="f45" y="f40"/>
                  </a:lnTo>
                  <a:cubicBezTo>
                    <a:pt x="f46" y="f47"/>
                    <a:pt x="f48" y="f49"/>
                    <a:pt x="f5" y="f49"/>
                  </a:cubicBezTo>
                  <a:cubicBezTo>
                    <a:pt x="f50" y="f49"/>
                    <a:pt x="f51" y="f52"/>
                    <a:pt x="f51" y="f53"/>
                  </a:cubicBezTo>
                  <a:cubicBezTo>
                    <a:pt x="f51" y="f54"/>
                    <a:pt x="f50" y="f4"/>
                    <a:pt x="f5" y="f4"/>
                  </a:cubicBezTo>
                  <a:cubicBezTo>
                    <a:pt x="f48" y="f4"/>
                    <a:pt x="f55" y="f56"/>
                    <a:pt x="f45" y="f57"/>
                  </a:cubicBezTo>
                  <a:lnTo>
                    <a:pt x="f44" y="f57"/>
                  </a:lnTo>
                  <a:cubicBezTo>
                    <a:pt x="f58" y="f57"/>
                    <a:pt x="f59" y="f52"/>
                    <a:pt x="f60" y="f19"/>
                  </a:cubicBezTo>
                  <a:cubicBezTo>
                    <a:pt x="f61" y="f62"/>
                    <a:pt x="f3" y="f63"/>
                    <a:pt x="f3" y="f64"/>
                  </a:cubicBezTo>
                  <a:lnTo>
                    <a:pt x="f3" y="f65"/>
                  </a:lnTo>
                  <a:cubicBezTo>
                    <a:pt x="f3" y="f14"/>
                    <a:pt x="f66" y="f27"/>
                    <a:pt x="f67" y="f10"/>
                  </a:cubicBezTo>
                  <a:cubicBezTo>
                    <a:pt x="f68" y="f8"/>
                    <a:pt x="f69"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2" name="Google Shape;6973;p88">
              <a:extLst>
                <a:ext uri="{FF2B5EF4-FFF2-40B4-BE49-F238E27FC236}">
                  <a16:creationId xmlns:a16="http://schemas.microsoft.com/office/drawing/2014/main" id="{6B2ABA31-35FC-FD7F-3771-2C69AEFA2ED4}"/>
                </a:ext>
              </a:extLst>
            </p:cNvPr>
            <p:cNvSpPr/>
            <p:nvPr/>
          </p:nvSpPr>
          <p:spPr>
            <a:xfrm>
              <a:off x="8281656" y="2406527"/>
              <a:ext cx="319262" cy="314169"/>
            </a:xfrm>
            <a:custGeom>
              <a:avLst/>
              <a:gdLst>
                <a:gd name="f0" fmla="val w"/>
                <a:gd name="f1" fmla="val h"/>
                <a:gd name="f2" fmla="val 0"/>
                <a:gd name="f3" fmla="val 6270"/>
                <a:gd name="f4" fmla="val 6170"/>
                <a:gd name="f5" fmla="val 3119"/>
                <a:gd name="f6" fmla="val 1386"/>
                <a:gd name="f7" fmla="val 3308"/>
                <a:gd name="f8" fmla="val 3466"/>
                <a:gd name="f9" fmla="val 1544"/>
                <a:gd name="f10" fmla="val 1733"/>
                <a:gd name="f11" fmla="val 1953"/>
                <a:gd name="f12" fmla="val 2079"/>
                <a:gd name="f13" fmla="val 2930"/>
                <a:gd name="f14" fmla="val 2773"/>
                <a:gd name="f15" fmla="val 2741"/>
                <a:gd name="f16" fmla="val 2867"/>
                <a:gd name="f17" fmla="val 3088"/>
                <a:gd name="f18" fmla="val 4474"/>
                <a:gd name="f19" fmla="val 4663"/>
                <a:gd name="f20" fmla="val 4820"/>
                <a:gd name="f21" fmla="val 3151"/>
                <a:gd name="f22" fmla="val 1449"/>
                <a:gd name="f23" fmla="val 63"/>
                <a:gd name="f24" fmla="val 3592"/>
                <a:gd name="f25" fmla="val 158"/>
                <a:gd name="f26" fmla="val 4096"/>
                <a:gd name="f27" fmla="val 441"/>
                <a:gd name="f28" fmla="val 4568"/>
                <a:gd name="f29" fmla="val 5734"/>
                <a:gd name="f30" fmla="val 5828"/>
                <a:gd name="f31" fmla="val 5955"/>
                <a:gd name="f32" fmla="val 126"/>
                <a:gd name="f33" fmla="val 6081"/>
                <a:gd name="f34" fmla="val 171"/>
                <a:gd name="f35" fmla="val 6125"/>
                <a:gd name="f36" fmla="val 263"/>
                <a:gd name="f37" fmla="val 357"/>
                <a:gd name="f38" fmla="val 396"/>
                <a:gd name="f39" fmla="val 436"/>
                <a:gd name="f40" fmla="val 6162"/>
                <a:gd name="f41" fmla="val 473"/>
                <a:gd name="f42" fmla="val 6144"/>
                <a:gd name="f43" fmla="val 1638"/>
                <a:gd name="f44" fmla="val 5765"/>
                <a:gd name="f45" fmla="val 6049"/>
                <a:gd name="f46" fmla="val 2615"/>
                <a:gd name="f47" fmla="val 4852"/>
                <a:gd name="f48" fmla="val 4789"/>
                <a:gd name="f49" fmla="*/ f0 1 6270"/>
                <a:gd name="f50" fmla="*/ f1 1 6170"/>
                <a:gd name="f51" fmla="+- f4 0 f2"/>
                <a:gd name="f52" fmla="+- f3 0 f2"/>
                <a:gd name="f53" fmla="*/ f52 1 6270"/>
                <a:gd name="f54" fmla="*/ f51 1 6170"/>
                <a:gd name="f55" fmla="*/ f2 1 f53"/>
                <a:gd name="f56" fmla="*/ f3 1 f53"/>
                <a:gd name="f57" fmla="*/ f2 1 f54"/>
                <a:gd name="f58" fmla="*/ f4 1 f54"/>
                <a:gd name="f59" fmla="*/ f55 f49 1"/>
                <a:gd name="f60" fmla="*/ f56 f49 1"/>
                <a:gd name="f61" fmla="*/ f58 f50 1"/>
                <a:gd name="f62" fmla="*/ f57 f50 1"/>
              </a:gdLst>
              <a:ahLst/>
              <a:cxnLst>
                <a:cxn ang="3cd4">
                  <a:pos x="hc" y="t"/>
                </a:cxn>
                <a:cxn ang="0">
                  <a:pos x="r" y="vc"/>
                </a:cxn>
                <a:cxn ang="cd4">
                  <a:pos x="hc" y="b"/>
                </a:cxn>
                <a:cxn ang="cd2">
                  <a:pos x="l" y="vc"/>
                </a:cxn>
              </a:cxnLst>
              <a:rect l="f59" t="f62" r="f60" b="f61"/>
              <a:pathLst>
                <a:path w="6270" h="6170">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21" y="f2"/>
                  </a:moveTo>
                  <a:cubicBezTo>
                    <a:pt x="f22" y="f2"/>
                    <a:pt x="f23" y="f6"/>
                    <a:pt x="f23" y="f17"/>
                  </a:cubicBezTo>
                  <a:cubicBezTo>
                    <a:pt x="f23" y="f24"/>
                    <a:pt x="f25" y="f26"/>
                    <a:pt x="f27" y="f28"/>
                  </a:cubicBezTo>
                  <a:lnTo>
                    <a:pt x="f23" y="f29"/>
                  </a:lnTo>
                  <a:cubicBezTo>
                    <a:pt x="f2" y="f30"/>
                    <a:pt x="f2" y="f31"/>
                    <a:pt x="f32" y="f33"/>
                  </a:cubicBezTo>
                  <a:cubicBezTo>
                    <a:pt x="f34" y="f35"/>
                    <a:pt x="f36" y="f4"/>
                    <a:pt x="f37" y="f4"/>
                  </a:cubicBezTo>
                  <a:cubicBezTo>
                    <a:pt x="f38" y="f4"/>
                    <a:pt x="f39" y="f40"/>
                    <a:pt x="f41" y="f42"/>
                  </a:cubicBezTo>
                  <a:lnTo>
                    <a:pt x="f43" y="f44"/>
                  </a:lnTo>
                  <a:cubicBezTo>
                    <a:pt x="f12" y="f45"/>
                    <a:pt x="f46" y="f42"/>
                    <a:pt x="f21" y="f42"/>
                  </a:cubicBezTo>
                  <a:cubicBezTo>
                    <a:pt x="f47" y="f42"/>
                    <a:pt x="f3" y="f48"/>
                    <a:pt x="f3" y="f17"/>
                  </a:cubicBezTo>
                  <a:cubicBezTo>
                    <a:pt x="f3" y="f6"/>
                    <a:pt x="f47" y="f2"/>
                    <a:pt x="f21"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23" name="Google Shape;7004;p88">
            <a:extLst>
              <a:ext uri="{FF2B5EF4-FFF2-40B4-BE49-F238E27FC236}">
                <a16:creationId xmlns:a16="http://schemas.microsoft.com/office/drawing/2014/main" id="{9E358666-E24F-282D-C5F6-2EBCCE57E4B5}"/>
              </a:ext>
            </a:extLst>
          </p:cNvPr>
          <p:cNvGrpSpPr/>
          <p:nvPr/>
        </p:nvGrpSpPr>
        <p:grpSpPr>
          <a:xfrm>
            <a:off x="5042038" y="2277267"/>
            <a:ext cx="625696" cy="594798"/>
            <a:chOff x="5042038" y="2277267"/>
            <a:chExt cx="625696" cy="594798"/>
          </a:xfrm>
        </p:grpSpPr>
        <p:sp>
          <p:nvSpPr>
            <p:cNvPr id="124" name="Google Shape;7005;p88">
              <a:extLst>
                <a:ext uri="{FF2B5EF4-FFF2-40B4-BE49-F238E27FC236}">
                  <a16:creationId xmlns:a16="http://schemas.microsoft.com/office/drawing/2014/main" id="{C4675CD1-CA28-67C3-B1AB-DDA43AE9D63B}"/>
                </a:ext>
              </a:extLst>
            </p:cNvPr>
            <p:cNvSpPr/>
            <p:nvPr/>
          </p:nvSpPr>
          <p:spPr>
            <a:xfrm>
              <a:off x="5232937" y="2277267"/>
              <a:ext cx="434797" cy="437192"/>
            </a:xfrm>
            <a:custGeom>
              <a:avLst/>
              <a:gdLst>
                <a:gd name="f0" fmla="val w"/>
                <a:gd name="f1" fmla="val h"/>
                <a:gd name="f2" fmla="val 0"/>
                <a:gd name="f3" fmla="val 8539"/>
                <a:gd name="f4" fmla="val 8586"/>
                <a:gd name="f5" fmla="val 5156"/>
                <a:gd name="f6" fmla="val 1"/>
                <a:gd name="f7" fmla="val 4372"/>
                <a:gd name="f8" fmla="val 3593"/>
                <a:gd name="f9" fmla="val 308"/>
                <a:gd name="f10" fmla="val 2994"/>
                <a:gd name="f11" fmla="val 922"/>
                <a:gd name="f12" fmla="val 1450"/>
                <a:gd name="f13" fmla="val 2466"/>
                <a:gd name="f14" fmla="val 1681"/>
                <a:gd name="f15" fmla="val 2417"/>
                <a:gd name="f16" fmla="val 1916"/>
                <a:gd name="f17" fmla="val 2392"/>
                <a:gd name="f18" fmla="val 2152"/>
                <a:gd name="f19" fmla="val 2529"/>
                <a:gd name="f20" fmla="val 2909"/>
                <a:gd name="f21" fmla="val 2456"/>
                <a:gd name="f22" fmla="val 3277"/>
                <a:gd name="f23" fmla="val 2592"/>
                <a:gd name="f24" fmla="val 3939"/>
                <a:gd name="f25" fmla="val 1899"/>
                <a:gd name="f26" fmla="val 4270"/>
                <a:gd name="f27" fmla="val 1568"/>
                <a:gd name="f28" fmla="val 4703"/>
                <a:gd name="f29" fmla="val 1402"/>
                <a:gd name="f30" fmla="val 5136"/>
                <a:gd name="f31" fmla="val 5569"/>
                <a:gd name="f32" fmla="val 6003"/>
                <a:gd name="f33" fmla="val 6333"/>
                <a:gd name="f34" fmla="val 7027"/>
                <a:gd name="f35" fmla="val 3631"/>
                <a:gd name="f36" fmla="val 4325"/>
                <a:gd name="f37" fmla="val 6719"/>
                <a:gd name="f38" fmla="val 3608"/>
                <a:gd name="f39" fmla="val 7050"/>
                <a:gd name="f40" fmla="val 3175"/>
                <a:gd name="f41" fmla="val 7215"/>
                <a:gd name="f42" fmla="val 2742"/>
                <a:gd name="f43" fmla="val 2309"/>
                <a:gd name="f44" fmla="val 1875"/>
                <a:gd name="f45" fmla="val 1545"/>
                <a:gd name="f46" fmla="val 1261"/>
                <a:gd name="f47" fmla="val 6435"/>
                <a:gd name="f48" fmla="val 1104"/>
                <a:gd name="f49" fmla="val 6089"/>
                <a:gd name="f50" fmla="val 1072"/>
                <a:gd name="f51" fmla="val 5742"/>
                <a:gd name="f52" fmla="val 6782"/>
                <a:gd name="f53" fmla="val 158"/>
                <a:gd name="f54" fmla="val 7097"/>
                <a:gd name="f55" fmla="val 348"/>
                <a:gd name="f56" fmla="val 7381"/>
                <a:gd name="f57" fmla="val 600"/>
                <a:gd name="f58" fmla="val 7664"/>
                <a:gd name="f59" fmla="val 1214"/>
                <a:gd name="f60" fmla="val 8278"/>
                <a:gd name="f61" fmla="val 2002"/>
                <a:gd name="f62" fmla="val 2781"/>
                <a:gd name="f63" fmla="val 3561"/>
                <a:gd name="f64" fmla="val 4333"/>
                <a:gd name="f65" fmla="val 4916"/>
                <a:gd name="f66" fmla="val 7342"/>
                <a:gd name="f67" fmla="val 5270"/>
                <a:gd name="f68" fmla="val 4073"/>
                <a:gd name="f69" fmla="val 2151"/>
                <a:gd name="f70" fmla="val 6727"/>
                <a:gd name="f71" fmla="val 5940"/>
                <a:gd name="f72" fmla="*/ f0 1 8539"/>
                <a:gd name="f73" fmla="*/ f1 1 8586"/>
                <a:gd name="f74" fmla="+- f4 0 f2"/>
                <a:gd name="f75" fmla="+- f3 0 f2"/>
                <a:gd name="f76" fmla="*/ f75 1 8539"/>
                <a:gd name="f77" fmla="*/ f74 1 8586"/>
                <a:gd name="f78" fmla="*/ f2 1 f76"/>
                <a:gd name="f79" fmla="*/ f3 1 f76"/>
                <a:gd name="f80" fmla="*/ f2 1 f77"/>
                <a:gd name="f81" fmla="*/ f4 1 f77"/>
                <a:gd name="f82" fmla="*/ f78 f72 1"/>
                <a:gd name="f83" fmla="*/ f79 f72 1"/>
                <a:gd name="f84" fmla="*/ f81 f73 1"/>
                <a:gd name="f85" fmla="*/ f80 f73 1"/>
              </a:gdLst>
              <a:ahLst/>
              <a:cxnLst>
                <a:cxn ang="3cd4">
                  <a:pos x="hc" y="t"/>
                </a:cxn>
                <a:cxn ang="0">
                  <a:pos x="r" y="vc"/>
                </a:cxn>
                <a:cxn ang="cd4">
                  <a:pos x="hc" y="b"/>
                </a:cxn>
                <a:cxn ang="cd2">
                  <a:pos x="l" y="vc"/>
                </a:cxn>
              </a:cxnLst>
              <a:rect l="f82" t="f85" r="f83" b="f84"/>
              <a:pathLst>
                <a:path w="8539" h="858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27"/>
                    <a:pt x="f33" y="f25"/>
                  </a:cubicBezTo>
                  <a:cubicBezTo>
                    <a:pt x="f34" y="f23"/>
                    <a:pt x="f34" y="f35"/>
                    <a:pt x="f33" y="f36"/>
                  </a:cubicBezTo>
                  <a:lnTo>
                    <a:pt x="f24" y="f37"/>
                  </a:lnTo>
                  <a:cubicBezTo>
                    <a:pt x="f38" y="f39"/>
                    <a:pt x="f40" y="f41"/>
                    <a:pt x="f42" y="f41"/>
                  </a:cubicBezTo>
                  <a:cubicBezTo>
                    <a:pt x="f43" y="f41"/>
                    <a:pt x="f44" y="f39"/>
                    <a:pt x="f45" y="f37"/>
                  </a:cubicBezTo>
                  <a:cubicBezTo>
                    <a:pt x="f46" y="f47"/>
                    <a:pt x="f48" y="f49"/>
                    <a:pt x="f50" y="f51"/>
                  </a:cubicBezTo>
                  <a:lnTo>
                    <a:pt x="f6" y="f52"/>
                  </a:lnTo>
                  <a:cubicBezTo>
                    <a:pt x="f53" y="f54"/>
                    <a:pt x="f55" y="f56"/>
                    <a:pt x="f57" y="f58"/>
                  </a:cubicBezTo>
                  <a:cubicBezTo>
                    <a:pt x="f59" y="f60"/>
                    <a:pt x="f61" y="f4"/>
                    <a:pt x="f62" y="f4"/>
                  </a:cubicBezTo>
                  <a:cubicBezTo>
                    <a:pt x="f63" y="f4"/>
                    <a:pt x="f64" y="f60"/>
                    <a:pt x="f65" y="f58"/>
                  </a:cubicBezTo>
                  <a:lnTo>
                    <a:pt x="f66" y="f67"/>
                  </a:lnTo>
                  <a:cubicBezTo>
                    <a:pt x="f3" y="f68"/>
                    <a:pt x="f3" y="f69"/>
                    <a:pt x="f66" y="f11"/>
                  </a:cubicBezTo>
                  <a:cubicBezTo>
                    <a:pt x="f70" y="f9"/>
                    <a:pt x="f71"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5" name="Google Shape;7006;p88">
              <a:extLst>
                <a:ext uri="{FF2B5EF4-FFF2-40B4-BE49-F238E27FC236}">
                  <a16:creationId xmlns:a16="http://schemas.microsoft.com/office/drawing/2014/main" id="{0D7325B2-7110-2D5D-2565-5B69AAAB9D35}"/>
                </a:ext>
              </a:extLst>
            </p:cNvPr>
            <p:cNvSpPr/>
            <p:nvPr/>
          </p:nvSpPr>
          <p:spPr>
            <a:xfrm>
              <a:off x="5042038" y="2431252"/>
              <a:ext cx="439634" cy="440813"/>
            </a:xfrm>
            <a:custGeom>
              <a:avLst/>
              <a:gdLst>
                <a:gd name="f0" fmla="val w"/>
                <a:gd name="f1" fmla="val h"/>
                <a:gd name="f2" fmla="val 0"/>
                <a:gd name="f3" fmla="val 8634"/>
                <a:gd name="f4" fmla="val 8657"/>
                <a:gd name="f5" fmla="val 5865"/>
                <a:gd name="f6" fmla="val 1"/>
                <a:gd name="f7" fmla="val 5081"/>
                <a:gd name="f8" fmla="val 4301"/>
                <a:gd name="f9" fmla="val 308"/>
                <a:gd name="f10" fmla="val 3718"/>
                <a:gd name="f11" fmla="val 922"/>
                <a:gd name="f12" fmla="val 1230"/>
                <a:gd name="f13" fmla="val 3411"/>
                <a:gd name="f14" fmla="val 4640"/>
                <a:gd name="f15" fmla="val 6562"/>
                <a:gd name="f16" fmla="val 7759"/>
                <a:gd name="f17" fmla="val 1844"/>
                <a:gd name="f18" fmla="val 8358"/>
                <a:gd name="f19" fmla="val 2632"/>
                <a:gd name="f20" fmla="val 3415"/>
                <a:gd name="f21" fmla="val 4199"/>
                <a:gd name="f22" fmla="val 4979"/>
                <a:gd name="f23" fmla="val 5577"/>
                <a:gd name="f24" fmla="val 7152"/>
                <a:gd name="f25" fmla="val 6184"/>
                <a:gd name="f26" fmla="val 6938"/>
                <a:gd name="f27" fmla="val 6218"/>
                <a:gd name="f28" fmla="val 6719"/>
                <a:gd name="f29" fmla="val 6235"/>
                <a:gd name="f30" fmla="val 6499"/>
                <a:gd name="f31" fmla="val 6106"/>
                <a:gd name="f32" fmla="val 5709"/>
                <a:gd name="f33" fmla="val 6179"/>
                <a:gd name="f34" fmla="val 5325"/>
                <a:gd name="f35" fmla="val 6058"/>
                <a:gd name="f36" fmla="val 4569"/>
                <a:gd name="f37" fmla="val 6814"/>
                <a:gd name="f38" fmla="val 4238"/>
                <a:gd name="f39" fmla="val 7145"/>
                <a:gd name="f40" fmla="val 3805"/>
                <a:gd name="f41" fmla="val 7310"/>
                <a:gd name="f42" fmla="val 3372"/>
                <a:gd name="f43" fmla="val 2939"/>
                <a:gd name="f44" fmla="val 2505"/>
                <a:gd name="f45" fmla="val 2175"/>
                <a:gd name="f46" fmla="val 1513"/>
                <a:gd name="f47" fmla="val 6121"/>
                <a:gd name="f48" fmla="val 4388"/>
                <a:gd name="f49" fmla="val 4664"/>
                <a:gd name="f50" fmla="val 1899"/>
                <a:gd name="f51" fmla="val 4994"/>
                <a:gd name="f52" fmla="val 1568"/>
                <a:gd name="f53" fmla="val 5428"/>
                <a:gd name="f54" fmla="val 1403"/>
                <a:gd name="f55" fmla="val 5861"/>
                <a:gd name="f56" fmla="val 6294"/>
                <a:gd name="f57" fmla="val 6727"/>
                <a:gd name="f58" fmla="val 7058"/>
                <a:gd name="f59" fmla="val 7342"/>
                <a:gd name="f60" fmla="val 2183"/>
                <a:gd name="f61" fmla="val 7499"/>
                <a:gd name="f62" fmla="val 2561"/>
                <a:gd name="f63" fmla="val 7531"/>
                <a:gd name="f64" fmla="val 2907"/>
                <a:gd name="f65" fmla="val 8287"/>
                <a:gd name="f66" fmla="val 2151"/>
                <a:gd name="f67" fmla="val 8633"/>
                <a:gd name="f68" fmla="val 1805"/>
                <a:gd name="f69" fmla="val 8476"/>
                <a:gd name="f70" fmla="val 1490"/>
                <a:gd name="f71" fmla="val 1206"/>
                <a:gd name="f72" fmla="val 8035"/>
                <a:gd name="f73" fmla="val 7436"/>
                <a:gd name="f74" fmla="val 6648"/>
                <a:gd name="f75" fmla="*/ f0 1 8634"/>
                <a:gd name="f76" fmla="*/ f1 1 8657"/>
                <a:gd name="f77" fmla="+- f4 0 f2"/>
                <a:gd name="f78" fmla="+- f3 0 f2"/>
                <a:gd name="f79" fmla="*/ f78 1 8634"/>
                <a:gd name="f80" fmla="*/ f77 1 8657"/>
                <a:gd name="f81" fmla="*/ f2 1 f79"/>
                <a:gd name="f82" fmla="*/ f3 1 f79"/>
                <a:gd name="f83" fmla="*/ f2 1 f80"/>
                <a:gd name="f84" fmla="*/ f4 1 f80"/>
                <a:gd name="f85" fmla="*/ f81 f75 1"/>
                <a:gd name="f86" fmla="*/ f82 f75 1"/>
                <a:gd name="f87" fmla="*/ f84 f76 1"/>
                <a:gd name="f88" fmla="*/ f83 f76 1"/>
              </a:gdLst>
              <a:ahLst/>
              <a:cxnLst>
                <a:cxn ang="3cd4">
                  <a:pos x="hc" y="t"/>
                </a:cxn>
                <a:cxn ang="0">
                  <a:pos x="r" y="vc"/>
                </a:cxn>
                <a:cxn ang="cd4">
                  <a:pos x="hc" y="b"/>
                </a:cxn>
                <a:cxn ang="cd2">
                  <a:pos x="l" y="vc"/>
                </a:cxn>
              </a:cxnLst>
              <a:rect l="f85" t="f88" r="f86" b="f87"/>
              <a:pathLst>
                <a:path w="8634" h="865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39"/>
                    <a:pt x="f45" y="f37"/>
                  </a:cubicBezTo>
                  <a:cubicBezTo>
                    <a:pt x="f46" y="f47"/>
                    <a:pt x="f46" y="f7"/>
                    <a:pt x="f45" y="f48"/>
                  </a:cubicBezTo>
                  <a:lnTo>
                    <a:pt x="f49" y="f50"/>
                  </a:lnTo>
                  <a:cubicBezTo>
                    <a:pt x="f51" y="f52"/>
                    <a:pt x="f53" y="f54"/>
                    <a:pt x="f55" y="f54"/>
                  </a:cubicBezTo>
                  <a:cubicBezTo>
                    <a:pt x="f56" y="f54"/>
                    <a:pt x="f57" y="f52"/>
                    <a:pt x="f58" y="f50"/>
                  </a:cubicBezTo>
                  <a:cubicBezTo>
                    <a:pt x="f59" y="f60"/>
                    <a:pt x="f61" y="f62"/>
                    <a:pt x="f63" y="f64"/>
                  </a:cubicBezTo>
                  <a:lnTo>
                    <a:pt x="f65" y="f66"/>
                  </a:lnTo>
                  <a:lnTo>
                    <a:pt x="f67" y="f68"/>
                  </a:lnTo>
                  <a:cubicBezTo>
                    <a:pt x="f69" y="f70"/>
                    <a:pt x="f65" y="f71"/>
                    <a:pt x="f72" y="f11"/>
                  </a:cubicBezTo>
                  <a:cubicBezTo>
                    <a:pt x="f73" y="f9"/>
                    <a:pt x="f74"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26" name="Google Shape;7018;p88">
            <a:extLst>
              <a:ext uri="{FF2B5EF4-FFF2-40B4-BE49-F238E27FC236}">
                <a16:creationId xmlns:a16="http://schemas.microsoft.com/office/drawing/2014/main" id="{FFB87CA2-295D-8F1C-16DA-27FB5E781A56}"/>
              </a:ext>
            </a:extLst>
          </p:cNvPr>
          <p:cNvGrpSpPr/>
          <p:nvPr/>
        </p:nvGrpSpPr>
        <p:grpSpPr>
          <a:xfrm>
            <a:off x="8973793" y="2276316"/>
            <a:ext cx="595201" cy="593619"/>
            <a:chOff x="8973793" y="2276316"/>
            <a:chExt cx="595201" cy="593619"/>
          </a:xfrm>
        </p:grpSpPr>
        <p:sp>
          <p:nvSpPr>
            <p:cNvPr id="127" name="Google Shape;7019;p88">
              <a:extLst>
                <a:ext uri="{FF2B5EF4-FFF2-40B4-BE49-F238E27FC236}">
                  <a16:creationId xmlns:a16="http://schemas.microsoft.com/office/drawing/2014/main" id="{8CF1F397-6452-37A1-B44D-09C94276608A}"/>
                </a:ext>
              </a:extLst>
            </p:cNvPr>
            <p:cNvSpPr/>
            <p:nvPr/>
          </p:nvSpPr>
          <p:spPr>
            <a:xfrm>
              <a:off x="9079653" y="2382176"/>
              <a:ext cx="383471" cy="380262"/>
            </a:xfrm>
            <a:custGeom>
              <a:avLst/>
              <a:gdLst>
                <a:gd name="f0" fmla="val w"/>
                <a:gd name="f1" fmla="val h"/>
                <a:gd name="f2" fmla="val 0"/>
                <a:gd name="f3" fmla="val 7531"/>
                <a:gd name="f4" fmla="val 7468"/>
                <a:gd name="f5" fmla="val 3750"/>
                <a:gd name="f6" fmla="val 663"/>
                <a:gd name="f7" fmla="val 3939"/>
                <a:gd name="f8" fmla="val 4096"/>
                <a:gd name="f9" fmla="val 820"/>
                <a:gd name="f10" fmla="val 1009"/>
                <a:gd name="f11" fmla="val 3624"/>
                <a:gd name="f12" fmla="val 5357"/>
                <a:gd name="f13" fmla="val 4884"/>
                <a:gd name="f14" fmla="val 5514"/>
                <a:gd name="f15" fmla="val 5042"/>
                <a:gd name="f16" fmla="val 5231"/>
                <a:gd name="f17" fmla="val 5294"/>
                <a:gd name="f18" fmla="val 5420"/>
                <a:gd name="f19" fmla="val 5207"/>
                <a:gd name="f20" fmla="val 5451"/>
                <a:gd name="f21" fmla="val 5120"/>
                <a:gd name="f22" fmla="val 5034"/>
                <a:gd name="f23" fmla="val 4947"/>
                <a:gd name="f24" fmla="val 3498"/>
                <a:gd name="f25" fmla="val 3971"/>
                <a:gd name="f26" fmla="val 3435"/>
                <a:gd name="f27" fmla="val 3908"/>
                <a:gd name="f28" fmla="val 3403"/>
                <a:gd name="f29" fmla="val 3813"/>
                <a:gd name="f30" fmla="val 3719"/>
                <a:gd name="f31" fmla="val 3561"/>
                <a:gd name="f32" fmla="val 1"/>
                <a:gd name="f33" fmla="val 1671"/>
                <a:gd name="f34" fmla="val 1702"/>
                <a:gd name="f35" fmla="val 5829"/>
                <a:gd name="f36" fmla="val 5798"/>
                <a:gd name="f37" fmla="val 7499"/>
                <a:gd name="f38" fmla="val 7530"/>
                <a:gd name="f39" fmla="*/ f0 1 7531"/>
                <a:gd name="f40" fmla="*/ f1 1 7468"/>
                <a:gd name="f41" fmla="+- f4 0 f2"/>
                <a:gd name="f42" fmla="+- f3 0 f2"/>
                <a:gd name="f43" fmla="*/ f42 1 7531"/>
                <a:gd name="f44" fmla="*/ f41 1 7468"/>
                <a:gd name="f45" fmla="*/ f2 1 f43"/>
                <a:gd name="f46" fmla="*/ f3 1 f43"/>
                <a:gd name="f47" fmla="*/ f2 1 f44"/>
                <a:gd name="f48" fmla="*/ f4 1 f44"/>
                <a:gd name="f49" fmla="*/ f45 f39 1"/>
                <a:gd name="f50" fmla="*/ f46 f39 1"/>
                <a:gd name="f51" fmla="*/ f48 f40 1"/>
                <a:gd name="f52" fmla="*/ f47 f40 1"/>
              </a:gdLst>
              <a:ahLst/>
              <a:cxnLst>
                <a:cxn ang="3cd4">
                  <a:pos x="hc" y="t"/>
                </a:cxn>
                <a:cxn ang="0">
                  <a:pos x="r" y="vc"/>
                </a:cxn>
                <a:cxn ang="cd4">
                  <a:pos x="hc" y="b"/>
                </a:cxn>
                <a:cxn ang="cd2">
                  <a:pos x="l" y="vc"/>
                </a:cxn>
              </a:cxnLst>
              <a:rect l="f49" t="f52" r="f50" b="f51"/>
              <a:pathLst>
                <a:path w="7531" h="7468">
                  <a:moveTo>
                    <a:pt x="f5" y="f6"/>
                  </a:moveTo>
                  <a:cubicBezTo>
                    <a:pt x="f7" y="f6"/>
                    <a:pt x="f8" y="f9"/>
                    <a:pt x="f8" y="f10"/>
                  </a:cubicBezTo>
                  <a:lnTo>
                    <a:pt x="f8" y="f11"/>
                  </a:lnTo>
                  <a:lnTo>
                    <a:pt x="f12" y="f13"/>
                  </a:lnTo>
                  <a:cubicBezTo>
                    <a:pt x="f14" y="f15"/>
                    <a:pt x="f14" y="f16"/>
                    <a:pt x="f12" y="f12"/>
                  </a:cubicBezTo>
                  <a:cubicBezTo>
                    <a:pt x="f17" y="f18"/>
                    <a:pt x="f19" y="f20"/>
                    <a:pt x="f21" y="f20"/>
                  </a:cubicBezTo>
                  <a:cubicBezTo>
                    <a:pt x="f22" y="f20"/>
                    <a:pt x="f23" y="f18"/>
                    <a:pt x="f13" y="f12"/>
                  </a:cubicBezTo>
                  <a:lnTo>
                    <a:pt x="f24" y="f25"/>
                  </a:lnTo>
                  <a:cubicBezTo>
                    <a:pt x="f26" y="f27"/>
                    <a:pt x="f28" y="f29"/>
                    <a:pt x="f28" y="f30"/>
                  </a:cubicBezTo>
                  <a:lnTo>
                    <a:pt x="f28" y="f10"/>
                  </a:lnTo>
                  <a:cubicBezTo>
                    <a:pt x="f28" y="f9"/>
                    <a:pt x="f31" y="f6"/>
                    <a:pt x="f5" y="f6"/>
                  </a:cubicBezTo>
                  <a:close/>
                  <a:moveTo>
                    <a:pt x="f5" y="f32"/>
                  </a:moveTo>
                  <a:cubicBezTo>
                    <a:pt x="f33" y="f32"/>
                    <a:pt x="f32" y="f34"/>
                    <a:pt x="f32" y="f5"/>
                  </a:cubicBezTo>
                  <a:cubicBezTo>
                    <a:pt x="f32" y="f35"/>
                    <a:pt x="f34" y="f4"/>
                    <a:pt x="f5" y="f4"/>
                  </a:cubicBezTo>
                  <a:cubicBezTo>
                    <a:pt x="f36" y="f4"/>
                    <a:pt x="f37" y="f36"/>
                    <a:pt x="f37" y="f5"/>
                  </a:cubicBezTo>
                  <a:cubicBezTo>
                    <a:pt x="f38" y="f34"/>
                    <a:pt x="f35" y="f32"/>
                    <a:pt x="f5" y="f3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28" name="Google Shape;7020;p88">
              <a:extLst>
                <a:ext uri="{FF2B5EF4-FFF2-40B4-BE49-F238E27FC236}">
                  <a16:creationId xmlns:a16="http://schemas.microsoft.com/office/drawing/2014/main" id="{EE7B93D6-D1A1-7B5C-0F82-A79373FCE2C1}"/>
                </a:ext>
              </a:extLst>
            </p:cNvPr>
            <p:cNvSpPr/>
            <p:nvPr/>
          </p:nvSpPr>
          <p:spPr>
            <a:xfrm>
              <a:off x="8973793" y="2276316"/>
              <a:ext cx="595201" cy="593619"/>
            </a:xfrm>
            <a:custGeom>
              <a:avLst/>
              <a:gdLst>
                <a:gd name="f0" fmla="val w"/>
                <a:gd name="f1" fmla="val h"/>
                <a:gd name="f2" fmla="val 0"/>
                <a:gd name="f3" fmla="val 11689"/>
                <a:gd name="f4" fmla="val 11658"/>
                <a:gd name="f5" fmla="val 5829"/>
                <a:gd name="f6" fmla="val 1355"/>
                <a:gd name="f7" fmla="val 8286"/>
                <a:gd name="f8" fmla="val 10271"/>
                <a:gd name="f9" fmla="val 3372"/>
                <a:gd name="f10" fmla="val 8318"/>
                <a:gd name="f11" fmla="val 3403"/>
                <a:gd name="f12" fmla="val 1387"/>
                <a:gd name="f13" fmla="val 8255"/>
                <a:gd name="f14" fmla="val 3371"/>
                <a:gd name="f15" fmla="val 1"/>
                <a:gd name="f16" fmla="val 2647"/>
                <a:gd name="f17" fmla="val 2616"/>
                <a:gd name="f18" fmla="val 9011"/>
                <a:gd name="f19" fmla="val 11657"/>
                <a:gd name="f20" fmla="val 9042"/>
                <a:gd name="f21" fmla="*/ f0 1 11689"/>
                <a:gd name="f22" fmla="*/ f1 1 11658"/>
                <a:gd name="f23" fmla="+- f4 0 f2"/>
                <a:gd name="f24" fmla="+- f3 0 f2"/>
                <a:gd name="f25" fmla="*/ f24 1 11689"/>
                <a:gd name="f26" fmla="*/ f23 1 11658"/>
                <a:gd name="f27" fmla="*/ f2 1 f25"/>
                <a:gd name="f28" fmla="*/ f3 1 f25"/>
                <a:gd name="f29" fmla="*/ f2 1 f26"/>
                <a:gd name="f30" fmla="*/ f4 1 f26"/>
                <a:gd name="f31" fmla="*/ f27 f21 1"/>
                <a:gd name="f32" fmla="*/ f28 f21 1"/>
                <a:gd name="f33" fmla="*/ f30 f22 1"/>
                <a:gd name="f34" fmla="*/ f29 f22 1"/>
              </a:gdLst>
              <a:ahLst/>
              <a:cxnLst>
                <a:cxn ang="3cd4">
                  <a:pos x="hc" y="t"/>
                </a:cxn>
                <a:cxn ang="0">
                  <a:pos x="r" y="vc"/>
                </a:cxn>
                <a:cxn ang="cd4">
                  <a:pos x="hc" y="b"/>
                </a:cxn>
                <a:cxn ang="cd2">
                  <a:pos x="l" y="vc"/>
                </a:cxn>
              </a:cxnLst>
              <a:rect l="f31" t="f34" r="f32" b="f33"/>
              <a:pathLst>
                <a:path w="11689" h="11658">
                  <a:moveTo>
                    <a:pt x="f5" y="f6"/>
                  </a:moveTo>
                  <a:cubicBezTo>
                    <a:pt x="f7" y="f6"/>
                    <a:pt x="f8" y="f9"/>
                    <a:pt x="f8" y="f5"/>
                  </a:cubicBezTo>
                  <a:cubicBezTo>
                    <a:pt x="f8" y="f7"/>
                    <a:pt x="f10" y="f8"/>
                    <a:pt x="f5" y="f8"/>
                  </a:cubicBezTo>
                  <a:cubicBezTo>
                    <a:pt x="f11" y="f8"/>
                    <a:pt x="f12" y="f13"/>
                    <a:pt x="f12" y="f5"/>
                  </a:cubicBezTo>
                  <a:cubicBezTo>
                    <a:pt x="f12" y="f9"/>
                    <a:pt x="f14" y="f6"/>
                    <a:pt x="f5" y="f6"/>
                  </a:cubicBezTo>
                  <a:close/>
                  <a:moveTo>
                    <a:pt x="f5" y="f15"/>
                  </a:moveTo>
                  <a:cubicBezTo>
                    <a:pt x="f16" y="f15"/>
                    <a:pt x="f2" y="f17"/>
                    <a:pt x="f2" y="f5"/>
                  </a:cubicBezTo>
                  <a:cubicBezTo>
                    <a:pt x="f2" y="f18"/>
                    <a:pt x="f16" y="f19"/>
                    <a:pt x="f5" y="f19"/>
                  </a:cubicBezTo>
                  <a:cubicBezTo>
                    <a:pt x="f18" y="f19"/>
                    <a:pt x="f19" y="f18"/>
                    <a:pt x="f19" y="f5"/>
                  </a:cubicBezTo>
                  <a:cubicBezTo>
                    <a:pt x="f3" y="f17"/>
                    <a:pt x="f20" y="f15"/>
                    <a:pt x="f5" y="f1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
        <p:nvSpPr>
          <p:cNvPr id="129" name="Google Shape;5917;p86">
            <a:extLst>
              <a:ext uri="{FF2B5EF4-FFF2-40B4-BE49-F238E27FC236}">
                <a16:creationId xmlns:a16="http://schemas.microsoft.com/office/drawing/2014/main" id="{3359A1F3-EA38-2F5A-3FF5-A3CD359A2B2D}"/>
              </a:ext>
            </a:extLst>
          </p:cNvPr>
          <p:cNvSpPr/>
          <p:nvPr/>
        </p:nvSpPr>
        <p:spPr>
          <a:xfrm>
            <a:off x="5786368" y="3436132"/>
            <a:ext cx="601373" cy="617567"/>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 f4 0 f2"/>
              <a:gd name="f77" fmla="+- f3 0 f2"/>
              <a:gd name="f78" fmla="*/ f77 1 12446"/>
              <a:gd name="f79" fmla="*/ f76 1 12698"/>
              <a:gd name="f80" fmla="*/ f2 1 f78"/>
              <a:gd name="f81" fmla="*/ f3 1 f78"/>
              <a:gd name="f82" fmla="*/ f2 1 f79"/>
              <a:gd name="f83" fmla="*/ f4 1 f79"/>
              <a:gd name="f84" fmla="*/ f80 f74 1"/>
              <a:gd name="f85" fmla="*/ f81 f74 1"/>
              <a:gd name="f86" fmla="*/ f83 f75 1"/>
              <a:gd name="f87" fmla="*/ f82 f75 1"/>
            </a:gdLst>
            <a:ahLst/>
            <a:cxnLst>
              <a:cxn ang="3cd4">
                <a:pos x="hc" y="t"/>
              </a:cxn>
              <a:cxn ang="0">
                <a:pos x="r" y="vc"/>
              </a:cxn>
              <a:cxn ang="cd4">
                <a:pos x="hc" y="b"/>
              </a:cxn>
              <a:cxn ang="cd2">
                <a:pos x="l" y="vc"/>
              </a:cxn>
            </a:cxnLst>
            <a:rect l="f84" t="f87" r="f85" b="f86"/>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0" name="Google Shape;5955;p86">
            <a:extLst>
              <a:ext uri="{FF2B5EF4-FFF2-40B4-BE49-F238E27FC236}">
                <a16:creationId xmlns:a16="http://schemas.microsoft.com/office/drawing/2014/main" id="{7FC643B1-75C0-951A-1DC9-D85E3E32799F}"/>
              </a:ext>
            </a:extLst>
          </p:cNvPr>
          <p:cNvSpPr/>
          <p:nvPr/>
        </p:nvSpPr>
        <p:spPr>
          <a:xfrm>
            <a:off x="6505837" y="3532665"/>
            <a:ext cx="612007" cy="521025"/>
          </a:xfrm>
          <a:custGeom>
            <a:avLst/>
            <a:gdLst>
              <a:gd name="f0" fmla="val w"/>
              <a:gd name="f1" fmla="val h"/>
              <a:gd name="f2" fmla="val 0"/>
              <a:gd name="f3" fmla="val 12666"/>
              <a:gd name="f4" fmla="val 10713"/>
              <a:gd name="f5" fmla="val 1765"/>
              <a:gd name="f6" fmla="val 3309"/>
              <a:gd name="f7" fmla="val 7058"/>
              <a:gd name="f8" fmla="val 7278"/>
              <a:gd name="f9" fmla="val 1954"/>
              <a:gd name="f10" fmla="val 7436"/>
              <a:gd name="f11" fmla="val 2206"/>
              <a:gd name="f12" fmla="val 2615"/>
              <a:gd name="f13" fmla="val 9925"/>
              <a:gd name="f14" fmla="val 788"/>
              <a:gd name="f15" fmla="val 5073"/>
              <a:gd name="f16" fmla="val 5262"/>
              <a:gd name="f17" fmla="val 5514"/>
              <a:gd name="f18" fmla="val 5892"/>
              <a:gd name="f19" fmla="val 3403"/>
              <a:gd name="f20" fmla="val 3813"/>
              <a:gd name="f21" fmla="val 4033"/>
              <a:gd name="f22" fmla="val 4254"/>
              <a:gd name="f23" fmla="val 7247"/>
              <a:gd name="f24" fmla="val 8412"/>
              <a:gd name="f25" fmla="val 8601"/>
              <a:gd name="f26" fmla="val 8853"/>
              <a:gd name="f27" fmla="val 9294"/>
              <a:gd name="f28" fmla="val 6711"/>
              <a:gd name="f29" fmla="val 7152"/>
              <a:gd name="f30" fmla="val 7404"/>
              <a:gd name="f31" fmla="val 7593"/>
              <a:gd name="f32" fmla="val 11815"/>
              <a:gd name="f33" fmla="val 9988"/>
              <a:gd name="f34" fmla="val 10429"/>
              <a:gd name="f35" fmla="val 10649"/>
              <a:gd name="f36" fmla="val 10870"/>
              <a:gd name="f37" fmla="val 379"/>
              <a:gd name="f38" fmla="val 1"/>
              <a:gd name="f39" fmla="val 158"/>
              <a:gd name="f40" fmla="val 190"/>
              <a:gd name="f41" fmla="val 10334"/>
              <a:gd name="f42" fmla="val 10555"/>
              <a:gd name="f43" fmla="val 10712"/>
              <a:gd name="f44" fmla="val 12224"/>
              <a:gd name="f45" fmla="val 12476"/>
              <a:gd name="f46" fmla="val 12665"/>
              <a:gd name="f47" fmla="val 10523"/>
              <a:gd name="f48" fmla="val 12634"/>
              <a:gd name="f49" fmla="val 12445"/>
              <a:gd name="f50" fmla="*/ f0 1 12666"/>
              <a:gd name="f51" fmla="*/ f1 1 10713"/>
              <a:gd name="f52" fmla="+- f4 0 f2"/>
              <a:gd name="f53" fmla="+- f3 0 f2"/>
              <a:gd name="f54" fmla="*/ f53 1 12666"/>
              <a:gd name="f55" fmla="*/ f52 1 10713"/>
              <a:gd name="f56" fmla="*/ f2 1 f54"/>
              <a:gd name="f57" fmla="*/ f3 1 f54"/>
              <a:gd name="f58" fmla="*/ f2 1 f55"/>
              <a:gd name="f59" fmla="*/ f4 1 f55"/>
              <a:gd name="f60" fmla="*/ f56 f50 1"/>
              <a:gd name="f61" fmla="*/ f57 f50 1"/>
              <a:gd name="f62" fmla="*/ f59 f51 1"/>
              <a:gd name="f63" fmla="*/ f58 f51 1"/>
            </a:gdLst>
            <a:ahLst/>
            <a:cxnLst>
              <a:cxn ang="3cd4">
                <a:pos x="hc" y="t"/>
              </a:cxn>
              <a:cxn ang="0">
                <a:pos x="r" y="vc"/>
              </a:cxn>
              <a:cxn ang="cd4">
                <a:pos x="hc" y="b"/>
              </a:cxn>
              <a:cxn ang="cd2">
                <a:pos x="l" y="vc"/>
              </a:cxn>
            </a:cxnLst>
            <a:rect l="f60" t="f63" r="f61" b="f62"/>
            <a:pathLst>
              <a:path w="12666" h="10713">
                <a:moveTo>
                  <a:pt x="f5" y="f6"/>
                </a:moveTo>
                <a:lnTo>
                  <a:pt x="f5" y="f7"/>
                </a:lnTo>
                <a:cubicBezTo>
                  <a:pt x="f5" y="f8"/>
                  <a:pt x="f9" y="f10"/>
                  <a:pt x="f11" y="f10"/>
                </a:cubicBezTo>
                <a:lnTo>
                  <a:pt x="f12" y="f10"/>
                </a:lnTo>
                <a:lnTo>
                  <a:pt x="f12" y="f13"/>
                </a:lnTo>
                <a:lnTo>
                  <a:pt x="f14" y="f13"/>
                </a:lnTo>
                <a:lnTo>
                  <a:pt x="f14" y="f6"/>
                </a:lnTo>
                <a:close/>
                <a:moveTo>
                  <a:pt x="f15" y="f6"/>
                </a:moveTo>
                <a:lnTo>
                  <a:pt x="f15" y="f7"/>
                </a:lnTo>
                <a:cubicBezTo>
                  <a:pt x="f15" y="f8"/>
                  <a:pt x="f16" y="f10"/>
                  <a:pt x="f17" y="f10"/>
                </a:cubicBezTo>
                <a:lnTo>
                  <a:pt x="f18" y="f10"/>
                </a:lnTo>
                <a:lnTo>
                  <a:pt x="f18" y="f13"/>
                </a:lnTo>
                <a:lnTo>
                  <a:pt x="f19" y="f13"/>
                </a:lnTo>
                <a:lnTo>
                  <a:pt x="f19" y="f10"/>
                </a:lnTo>
                <a:lnTo>
                  <a:pt x="f20" y="f10"/>
                </a:lnTo>
                <a:cubicBezTo>
                  <a:pt x="f21" y="f10"/>
                  <a:pt x="f22" y="f23"/>
                  <a:pt x="f22" y="f7"/>
                </a:cubicBezTo>
                <a:lnTo>
                  <a:pt x="f22" y="f6"/>
                </a:lnTo>
                <a:close/>
                <a:moveTo>
                  <a:pt x="f24" y="f6"/>
                </a:moveTo>
                <a:lnTo>
                  <a:pt x="f24" y="f7"/>
                </a:lnTo>
                <a:cubicBezTo>
                  <a:pt x="f24" y="f8"/>
                  <a:pt x="f25" y="f10"/>
                  <a:pt x="f26" y="f10"/>
                </a:cubicBezTo>
                <a:lnTo>
                  <a:pt x="f27" y="f10"/>
                </a:lnTo>
                <a:lnTo>
                  <a:pt x="f27" y="f13"/>
                </a:lnTo>
                <a:lnTo>
                  <a:pt x="f28" y="f13"/>
                </a:lnTo>
                <a:lnTo>
                  <a:pt x="f28" y="f10"/>
                </a:lnTo>
                <a:lnTo>
                  <a:pt x="f29" y="f10"/>
                </a:lnTo>
                <a:cubicBezTo>
                  <a:pt x="f30" y="f10"/>
                  <a:pt x="f31" y="f23"/>
                  <a:pt x="f31" y="f7"/>
                </a:cubicBezTo>
                <a:lnTo>
                  <a:pt x="f31" y="f6"/>
                </a:lnTo>
                <a:close/>
                <a:moveTo>
                  <a:pt x="f32" y="f6"/>
                </a:moveTo>
                <a:lnTo>
                  <a:pt x="f32" y="f13"/>
                </a:lnTo>
                <a:lnTo>
                  <a:pt x="f33" y="f13"/>
                </a:lnTo>
                <a:lnTo>
                  <a:pt x="f33" y="f10"/>
                </a:lnTo>
                <a:lnTo>
                  <a:pt x="f34" y="f10"/>
                </a:lnTo>
                <a:cubicBezTo>
                  <a:pt x="f35" y="f10"/>
                  <a:pt x="f36" y="f23"/>
                  <a:pt x="f36" y="f7"/>
                </a:cubicBezTo>
                <a:lnTo>
                  <a:pt x="f36" y="f6"/>
                </a:lnTo>
                <a:close/>
                <a:moveTo>
                  <a:pt x="f37" y="f38"/>
                </a:moveTo>
                <a:cubicBezTo>
                  <a:pt x="f39" y="f38"/>
                  <a:pt x="f38" y="f40"/>
                  <a:pt x="f38" y="f37"/>
                </a:cubicBezTo>
                <a:lnTo>
                  <a:pt x="f38" y="f41"/>
                </a:lnTo>
                <a:cubicBezTo>
                  <a:pt x="f38" y="f42"/>
                  <a:pt x="f40" y="f43"/>
                  <a:pt x="f37" y="f43"/>
                </a:cubicBezTo>
                <a:lnTo>
                  <a:pt x="f44" y="f43"/>
                </a:lnTo>
                <a:cubicBezTo>
                  <a:pt x="f45" y="f43"/>
                  <a:pt x="f46" y="f47"/>
                  <a:pt x="f46" y="f41"/>
                </a:cubicBezTo>
                <a:lnTo>
                  <a:pt x="f46" y="f37"/>
                </a:lnTo>
                <a:cubicBezTo>
                  <a:pt x="f48" y="f40"/>
                  <a:pt x="f49" y="f38"/>
                  <a:pt x="f44" y="f38"/>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nvGrpSpPr>
          <p:cNvPr id="131" name="Google Shape;5983;p86">
            <a:extLst>
              <a:ext uri="{FF2B5EF4-FFF2-40B4-BE49-F238E27FC236}">
                <a16:creationId xmlns:a16="http://schemas.microsoft.com/office/drawing/2014/main" id="{D2F62891-1F66-C6AB-7DC1-643A8287C812}"/>
              </a:ext>
            </a:extLst>
          </p:cNvPr>
          <p:cNvGrpSpPr/>
          <p:nvPr/>
        </p:nvGrpSpPr>
        <p:grpSpPr>
          <a:xfrm>
            <a:off x="7369113" y="3452317"/>
            <a:ext cx="615043" cy="616003"/>
            <a:chOff x="7369113" y="3452317"/>
            <a:chExt cx="615043" cy="616003"/>
          </a:xfrm>
        </p:grpSpPr>
        <p:sp>
          <p:nvSpPr>
            <p:cNvPr id="132" name="Google Shape;5984;p86">
              <a:extLst>
                <a:ext uri="{FF2B5EF4-FFF2-40B4-BE49-F238E27FC236}">
                  <a16:creationId xmlns:a16="http://schemas.microsoft.com/office/drawing/2014/main" id="{28637393-B1D2-871B-BC4A-A01B7577DC02}"/>
                </a:ext>
              </a:extLst>
            </p:cNvPr>
            <p:cNvSpPr/>
            <p:nvPr/>
          </p:nvSpPr>
          <p:spPr>
            <a:xfrm>
              <a:off x="7369113" y="3452317"/>
              <a:ext cx="491736" cy="493401"/>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 f4 0 f2"/>
                <a:gd name="f25" fmla="+- f3 0 f2"/>
                <a:gd name="f26" fmla="*/ f25 1 10177"/>
                <a:gd name="f27" fmla="*/ f24 1 10145"/>
                <a:gd name="f28" fmla="*/ f2 1 f26"/>
                <a:gd name="f29" fmla="*/ f3 1 f26"/>
                <a:gd name="f30" fmla="*/ f2 1 f27"/>
                <a:gd name="f31" fmla="*/ f4 1 f27"/>
                <a:gd name="f32" fmla="*/ f28 f22 1"/>
                <a:gd name="f33" fmla="*/ f29 f22 1"/>
                <a:gd name="f34" fmla="*/ f31 f23 1"/>
                <a:gd name="f35" fmla="*/ f30 f23 1"/>
              </a:gdLst>
              <a:ahLst/>
              <a:cxnLst>
                <a:cxn ang="3cd4">
                  <a:pos x="hc" y="t"/>
                </a:cxn>
                <a:cxn ang="0">
                  <a:pos x="r" y="vc"/>
                </a:cxn>
                <a:cxn ang="cd4">
                  <a:pos x="hc" y="b"/>
                </a:cxn>
                <a:cxn ang="cd2">
                  <a:pos x="l" y="vc"/>
                </a:cxn>
              </a:cxnLst>
              <a:rect l="f32" t="f35" r="f33" b="f34"/>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3" name="Google Shape;5985;p86">
              <a:extLst>
                <a:ext uri="{FF2B5EF4-FFF2-40B4-BE49-F238E27FC236}">
                  <a16:creationId xmlns:a16="http://schemas.microsoft.com/office/drawing/2014/main" id="{3AF7249F-EB58-70A5-AE20-F2DDF7DD15C9}"/>
                </a:ext>
              </a:extLst>
            </p:cNvPr>
            <p:cNvSpPr/>
            <p:nvPr/>
          </p:nvSpPr>
          <p:spPr>
            <a:xfrm>
              <a:off x="7451299" y="3700302"/>
              <a:ext cx="532857" cy="368018"/>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 f4 0 f2"/>
                <a:gd name="f66" fmla="+- f3 0 f2"/>
                <a:gd name="f67" fmla="*/ f66 1 11028"/>
                <a:gd name="f68" fmla="*/ f65 1 7567"/>
                <a:gd name="f69" fmla="*/ f2 1 f67"/>
                <a:gd name="f70" fmla="*/ f3 1 f67"/>
                <a:gd name="f71" fmla="*/ f2 1 f68"/>
                <a:gd name="f72" fmla="*/ f4 1 f68"/>
                <a:gd name="f73" fmla="*/ f69 f63 1"/>
                <a:gd name="f74" fmla="*/ f70 f63 1"/>
                <a:gd name="f75" fmla="*/ f72 f64 1"/>
                <a:gd name="f76" fmla="*/ f71 f64 1"/>
              </a:gdLst>
              <a:ahLst/>
              <a:cxnLst>
                <a:cxn ang="3cd4">
                  <a:pos x="hc" y="t"/>
                </a:cxn>
                <a:cxn ang="0">
                  <a:pos x="r" y="vc"/>
                </a:cxn>
                <a:cxn ang="cd4">
                  <a:pos x="hc" y="b"/>
                </a:cxn>
                <a:cxn ang="cd2">
                  <a:pos x="l" y="vc"/>
                </a:cxn>
              </a:cxnLst>
              <a:rect l="f73" t="f76" r="f74" b="f75"/>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34" name="Google Shape;5986;p86">
            <a:extLst>
              <a:ext uri="{FF2B5EF4-FFF2-40B4-BE49-F238E27FC236}">
                <a16:creationId xmlns:a16="http://schemas.microsoft.com/office/drawing/2014/main" id="{413BAF0C-6B87-E003-9C26-68845A25E8C6}"/>
              </a:ext>
            </a:extLst>
          </p:cNvPr>
          <p:cNvGrpSpPr/>
          <p:nvPr/>
        </p:nvGrpSpPr>
        <p:grpSpPr>
          <a:xfrm>
            <a:off x="9805138" y="3428807"/>
            <a:ext cx="621088" cy="619067"/>
            <a:chOff x="9805138" y="3428807"/>
            <a:chExt cx="621088" cy="619067"/>
          </a:xfrm>
        </p:grpSpPr>
        <p:sp>
          <p:nvSpPr>
            <p:cNvPr id="135" name="Google Shape;5987;p86">
              <a:extLst>
                <a:ext uri="{FF2B5EF4-FFF2-40B4-BE49-F238E27FC236}">
                  <a16:creationId xmlns:a16="http://schemas.microsoft.com/office/drawing/2014/main" id="{8E12797E-6481-8CCE-13C4-863D6465A6E9}"/>
                </a:ext>
              </a:extLst>
            </p:cNvPr>
            <p:cNvSpPr/>
            <p:nvPr/>
          </p:nvSpPr>
          <p:spPr>
            <a:xfrm>
              <a:off x="10181103" y="3808786"/>
              <a:ext cx="245123" cy="239088"/>
            </a:xfrm>
            <a:custGeom>
              <a:avLst/>
              <a:gdLst>
                <a:gd name="f0" fmla="val w"/>
                <a:gd name="f1" fmla="val h"/>
                <a:gd name="f2" fmla="val 0"/>
                <a:gd name="f3" fmla="val 5073"/>
                <a:gd name="f4" fmla="val 4916"/>
                <a:gd name="f5" fmla="val 2238"/>
                <a:gd name="f6" fmla="val 1"/>
                <a:gd name="f7" fmla="val 1986"/>
                <a:gd name="f8" fmla="val 442"/>
                <a:gd name="f9" fmla="val 1671"/>
                <a:gd name="f10" fmla="val 820"/>
                <a:gd name="f11" fmla="val 1324"/>
                <a:gd name="f12" fmla="val 1229"/>
                <a:gd name="f13" fmla="val 946"/>
                <a:gd name="f14" fmla="val 473"/>
                <a:gd name="f15" fmla="val 2206"/>
                <a:gd name="f16" fmla="val 4443"/>
                <a:gd name="f17" fmla="val 2521"/>
                <a:gd name="f18" fmla="val 4758"/>
                <a:gd name="f19" fmla="val 2923"/>
                <a:gd name="f20" fmla="val 3325"/>
                <a:gd name="f21" fmla="val 3726"/>
                <a:gd name="f22" fmla="val 4128"/>
                <a:gd name="f23" fmla="val 3813"/>
                <a:gd name="f24" fmla="val 2836"/>
                <a:gd name="f25" fmla="*/ f0 1 5073"/>
                <a:gd name="f26" fmla="*/ f1 1 4916"/>
                <a:gd name="f27" fmla="+- f4 0 f2"/>
                <a:gd name="f28" fmla="+- f3 0 f2"/>
                <a:gd name="f29" fmla="*/ f28 1 5073"/>
                <a:gd name="f30" fmla="*/ f27 1 4916"/>
                <a:gd name="f31" fmla="*/ f2 1 f29"/>
                <a:gd name="f32" fmla="*/ f3 1 f29"/>
                <a:gd name="f33" fmla="*/ f2 1 f30"/>
                <a:gd name="f34" fmla="*/ f4 1 f30"/>
                <a:gd name="f35" fmla="*/ f31 f25 1"/>
                <a:gd name="f36" fmla="*/ f32 f25 1"/>
                <a:gd name="f37" fmla="*/ f34 f26 1"/>
                <a:gd name="f38" fmla="*/ f33 f26 1"/>
              </a:gdLst>
              <a:ahLst/>
              <a:cxnLst>
                <a:cxn ang="3cd4">
                  <a:pos x="hc" y="t"/>
                </a:cxn>
                <a:cxn ang="0">
                  <a:pos x="r" y="vc"/>
                </a:cxn>
                <a:cxn ang="cd4">
                  <a:pos x="hc" y="b"/>
                </a:cxn>
                <a:cxn ang="cd2">
                  <a:pos x="l" y="vc"/>
                </a:cxn>
              </a:cxnLst>
              <a:rect l="f35" t="f38" r="f36" b="f37"/>
              <a:pathLst>
                <a:path w="5073" h="4916">
                  <a:moveTo>
                    <a:pt x="f5" y="f6"/>
                  </a:moveTo>
                  <a:cubicBezTo>
                    <a:pt x="f7" y="f8"/>
                    <a:pt x="f9" y="f10"/>
                    <a:pt x="f11" y="f12"/>
                  </a:cubicBezTo>
                  <a:cubicBezTo>
                    <a:pt x="f13" y="f9"/>
                    <a:pt x="f14" y="f7"/>
                    <a:pt x="f6" y="f5"/>
                  </a:cubicBezTo>
                  <a:lnTo>
                    <a:pt x="f15" y="f16"/>
                  </a:lnTo>
                  <a:cubicBezTo>
                    <a:pt x="f17" y="f18"/>
                    <a:pt x="f19" y="f4"/>
                    <a:pt x="f20" y="f4"/>
                  </a:cubicBezTo>
                  <a:cubicBezTo>
                    <a:pt x="f21" y="f4"/>
                    <a:pt x="f22" y="f18"/>
                    <a:pt x="f16" y="f16"/>
                  </a:cubicBezTo>
                  <a:cubicBezTo>
                    <a:pt x="f3" y="f23"/>
                    <a:pt x="f3" y="f24"/>
                    <a:pt x="f16" y="f15"/>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6" name="Google Shape;5988;p86">
              <a:extLst>
                <a:ext uri="{FF2B5EF4-FFF2-40B4-BE49-F238E27FC236}">
                  <a16:creationId xmlns:a16="http://schemas.microsoft.com/office/drawing/2014/main" id="{8551D9DA-A536-196C-4349-EEF0DC9295C4}"/>
                </a:ext>
              </a:extLst>
            </p:cNvPr>
            <p:cNvSpPr/>
            <p:nvPr/>
          </p:nvSpPr>
          <p:spPr>
            <a:xfrm>
              <a:off x="9805138" y="3428807"/>
              <a:ext cx="479566" cy="484302"/>
            </a:xfrm>
            <a:custGeom>
              <a:avLst/>
              <a:gdLst>
                <a:gd name="f0" fmla="val w"/>
                <a:gd name="f1" fmla="val h"/>
                <a:gd name="f2" fmla="val 0"/>
                <a:gd name="f3" fmla="val 9925"/>
                <a:gd name="f4" fmla="val 9958"/>
                <a:gd name="f5" fmla="val 4978"/>
                <a:gd name="f6" fmla="val 1702"/>
                <a:gd name="f7" fmla="val 6774"/>
                <a:gd name="f8" fmla="val 8286"/>
                <a:gd name="f9" fmla="val 3214"/>
                <a:gd name="f10" fmla="val 5010"/>
                <a:gd name="f11" fmla="val 8254"/>
                <a:gd name="f12" fmla="val 5892"/>
                <a:gd name="f13" fmla="val 7939"/>
                <a:gd name="f14" fmla="val 6711"/>
                <a:gd name="f15" fmla="val 7341"/>
                <a:gd name="f16" fmla="val 7310"/>
                <a:gd name="f17" fmla="val 6742"/>
                <a:gd name="f18" fmla="val 7908"/>
                <a:gd name="f19" fmla="val 5923"/>
                <a:gd name="f20" fmla="val 8318"/>
                <a:gd name="f21" fmla="val 3151"/>
                <a:gd name="f22" fmla="val 1670"/>
                <a:gd name="f23" fmla="val 6837"/>
                <a:gd name="f24" fmla="val 1"/>
                <a:gd name="f25" fmla="val 2268"/>
                <a:gd name="f26" fmla="val 2269"/>
                <a:gd name="f27" fmla="val 7688"/>
                <a:gd name="f28" fmla="val 9956"/>
                <a:gd name="f29" fmla="val 5013"/>
                <a:gd name="f30" fmla="val 9957"/>
                <a:gd name="f31" fmla="val 5048"/>
                <a:gd name="f32" fmla="val 5083"/>
                <a:gd name="f33" fmla="val 6367"/>
                <a:gd name="f34" fmla="val 7586"/>
                <a:gd name="f35" fmla="val 9395"/>
                <a:gd name="f36" fmla="val 8506"/>
                <a:gd name="f37" fmla="val 8444"/>
                <a:gd name="f38" fmla="val 9420"/>
                <a:gd name="f39" fmla="val 7499"/>
                <a:gd name="f40" fmla="val 9924"/>
                <a:gd name="f41" fmla="val 6270"/>
                <a:gd name="f42" fmla="val 7687"/>
                <a:gd name="f43" fmla="*/ f0 1 9925"/>
                <a:gd name="f44" fmla="*/ f1 1 9958"/>
                <a:gd name="f45" fmla="+- f4 0 f2"/>
                <a:gd name="f46" fmla="+- f3 0 f2"/>
                <a:gd name="f47" fmla="*/ f46 1 9925"/>
                <a:gd name="f48" fmla="*/ f45 1 9958"/>
                <a:gd name="f49" fmla="*/ f2 1 f47"/>
                <a:gd name="f50" fmla="*/ f3 1 f47"/>
                <a:gd name="f51" fmla="*/ f2 1 f48"/>
                <a:gd name="f52" fmla="*/ f4 1 f48"/>
                <a:gd name="f53" fmla="*/ f49 f43 1"/>
                <a:gd name="f54" fmla="*/ f50 f43 1"/>
                <a:gd name="f55" fmla="*/ f52 f44 1"/>
                <a:gd name="f56" fmla="*/ f51 f44 1"/>
              </a:gdLst>
              <a:ahLst/>
              <a:cxnLst>
                <a:cxn ang="3cd4">
                  <a:pos x="hc" y="t"/>
                </a:cxn>
                <a:cxn ang="0">
                  <a:pos x="r" y="vc"/>
                </a:cxn>
                <a:cxn ang="cd4">
                  <a:pos x="hc" y="b"/>
                </a:cxn>
                <a:cxn ang="cd2">
                  <a:pos x="l" y="vc"/>
                </a:cxn>
              </a:cxnLst>
              <a:rect l="f53" t="f56" r="f54" b="f55"/>
              <a:pathLst>
                <a:path w="9925" h="9958">
                  <a:moveTo>
                    <a:pt x="f5" y="f6"/>
                  </a:moveTo>
                  <a:cubicBezTo>
                    <a:pt x="f7" y="f6"/>
                    <a:pt x="f8" y="f9"/>
                    <a:pt x="f8" y="f10"/>
                  </a:cubicBezTo>
                  <a:cubicBezTo>
                    <a:pt x="f11" y="f12"/>
                    <a:pt x="f13" y="f14"/>
                    <a:pt x="f15" y="f16"/>
                  </a:cubicBezTo>
                  <a:cubicBezTo>
                    <a:pt x="f17" y="f18"/>
                    <a:pt x="f19" y="f20"/>
                    <a:pt x="f5" y="f20"/>
                  </a:cubicBezTo>
                  <a:cubicBezTo>
                    <a:pt x="f21" y="f20"/>
                    <a:pt x="f22" y="f23"/>
                    <a:pt x="f22" y="f10"/>
                  </a:cubicBezTo>
                  <a:cubicBezTo>
                    <a:pt x="f22" y="f9"/>
                    <a:pt x="f21" y="f6"/>
                    <a:pt x="f5" y="f6"/>
                  </a:cubicBezTo>
                  <a:close/>
                  <a:moveTo>
                    <a:pt x="f5" y="f24"/>
                  </a:moveTo>
                  <a:cubicBezTo>
                    <a:pt x="f25" y="f24"/>
                    <a:pt x="f2" y="f26"/>
                    <a:pt x="f2" y="f5"/>
                  </a:cubicBezTo>
                  <a:cubicBezTo>
                    <a:pt x="f2" y="f27"/>
                    <a:pt x="f25" y="f28"/>
                    <a:pt x="f5" y="f28"/>
                  </a:cubicBezTo>
                  <a:cubicBezTo>
                    <a:pt x="f29" y="f30"/>
                    <a:pt x="f31" y="f30"/>
                    <a:pt x="f32" y="f30"/>
                  </a:cubicBezTo>
                  <a:cubicBezTo>
                    <a:pt x="f33" y="f30"/>
                    <a:pt x="f34" y="f35"/>
                    <a:pt x="f36" y="f37"/>
                  </a:cubicBezTo>
                  <a:cubicBezTo>
                    <a:pt x="f38" y="f39"/>
                    <a:pt x="f40" y="f41"/>
                    <a:pt x="f40" y="f5"/>
                  </a:cubicBezTo>
                  <a:cubicBezTo>
                    <a:pt x="f40" y="f26"/>
                    <a:pt x="f42" y="f24"/>
                    <a:pt x="f5" y="f24"/>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37" name="Google Shape;6005;p86">
            <a:extLst>
              <a:ext uri="{FF2B5EF4-FFF2-40B4-BE49-F238E27FC236}">
                <a16:creationId xmlns:a16="http://schemas.microsoft.com/office/drawing/2014/main" id="{F9196356-D2FB-9CEE-825E-33915CC93B5D}"/>
              </a:ext>
            </a:extLst>
          </p:cNvPr>
          <p:cNvGrpSpPr/>
          <p:nvPr/>
        </p:nvGrpSpPr>
        <p:grpSpPr>
          <a:xfrm>
            <a:off x="6535134" y="4660385"/>
            <a:ext cx="541717" cy="545220"/>
            <a:chOff x="6535134" y="4660385"/>
            <a:chExt cx="541717" cy="545220"/>
          </a:xfrm>
        </p:grpSpPr>
        <p:sp>
          <p:nvSpPr>
            <p:cNvPr id="138" name="Google Shape;6006;p86">
              <a:extLst>
                <a:ext uri="{FF2B5EF4-FFF2-40B4-BE49-F238E27FC236}">
                  <a16:creationId xmlns:a16="http://schemas.microsoft.com/office/drawing/2014/main" id="{A45C9317-FB3B-5AEE-56F7-EC5A71360C63}"/>
                </a:ext>
              </a:extLst>
            </p:cNvPr>
            <p:cNvSpPr/>
            <p:nvPr/>
          </p:nvSpPr>
          <p:spPr>
            <a:xfrm>
              <a:off x="6535134" y="4660385"/>
              <a:ext cx="541717" cy="400095"/>
            </a:xfrm>
            <a:custGeom>
              <a:avLst/>
              <a:gdLst>
                <a:gd name="f0" fmla="val w"/>
                <a:gd name="f1" fmla="val h"/>
                <a:gd name="f2" fmla="val 0"/>
                <a:gd name="f3" fmla="val 12666"/>
                <a:gd name="f4" fmla="val 9294"/>
                <a:gd name="f5" fmla="val 11405"/>
                <a:gd name="f6" fmla="val 1701"/>
                <a:gd name="f7" fmla="val 11626"/>
                <a:gd name="f8" fmla="val 11846"/>
                <a:gd name="f9" fmla="val 1890"/>
                <a:gd name="f10" fmla="val 2142"/>
                <a:gd name="f11" fmla="val 3749"/>
                <a:gd name="f12" fmla="val 11090"/>
                <a:gd name="f13" fmla="val 4663"/>
                <a:gd name="f14" fmla="val 9956"/>
                <a:gd name="f15" fmla="val 4978"/>
                <a:gd name="f16" fmla="val 10051"/>
                <a:gd name="f17" fmla="val 4631"/>
                <a:gd name="f18" fmla="val 10145"/>
                <a:gd name="f19" fmla="val 4222"/>
                <a:gd name="f20" fmla="val 3844"/>
                <a:gd name="f21" fmla="val 2584"/>
                <a:gd name="f22" fmla="val 3812"/>
                <a:gd name="f23" fmla="val 2647"/>
                <a:gd name="f24" fmla="val 4600"/>
                <a:gd name="f25" fmla="val 2773"/>
                <a:gd name="f26" fmla="val 5009"/>
                <a:gd name="f27" fmla="val 1639"/>
                <a:gd name="f28" fmla="val 4694"/>
                <a:gd name="f29" fmla="val 851"/>
                <a:gd name="f30" fmla="val 3781"/>
                <a:gd name="f31" fmla="val 1040"/>
                <a:gd name="f32" fmla="val 1292"/>
                <a:gd name="f33" fmla="val 4065"/>
                <a:gd name="f34" fmla="val 3655"/>
                <a:gd name="f35" fmla="val 4317"/>
                <a:gd name="f36" fmla="val 4506"/>
                <a:gd name="f37" fmla="val 3875"/>
                <a:gd name="f38" fmla="val 4096"/>
                <a:gd name="f39" fmla="val 4821"/>
                <a:gd name="f40" fmla="val 5041"/>
                <a:gd name="f41" fmla="val 5262"/>
                <a:gd name="f42" fmla="val 5261"/>
                <a:gd name="f43" fmla="val 5451"/>
                <a:gd name="f44" fmla="val 5324"/>
                <a:gd name="f45" fmla="val 5577"/>
                <a:gd name="f46" fmla="val 5608"/>
                <a:gd name="f47" fmla="val 5482"/>
                <a:gd name="f48" fmla="val 5797"/>
                <a:gd name="f49" fmla="val 5431"/>
                <a:gd name="f50" fmla="val 5952"/>
                <a:gd name="f51" fmla="val 5229"/>
                <a:gd name="f52" fmla="val 6065"/>
                <a:gd name="f53" fmla="val 5054"/>
                <a:gd name="f54" fmla="val 5017"/>
                <a:gd name="f55" fmla="val 4980"/>
                <a:gd name="f56" fmla="val 6060"/>
                <a:gd name="f57" fmla="val 4947"/>
                <a:gd name="f58" fmla="val 6049"/>
                <a:gd name="f59" fmla="val 4128"/>
                <a:gd name="f60" fmla="val 5734"/>
                <a:gd name="f61" fmla="val 4946"/>
                <a:gd name="f62" fmla="val 2993"/>
                <a:gd name="f63" fmla="val 2741"/>
                <a:gd name="f64" fmla="val 2552"/>
                <a:gd name="f65" fmla="val 189"/>
                <a:gd name="f66" fmla="val 441"/>
                <a:gd name="f67" fmla="val 882"/>
                <a:gd name="f68" fmla="val 1261"/>
                <a:gd name="f69" fmla="val 536"/>
                <a:gd name="f70" fmla="val 1"/>
                <a:gd name="f71" fmla="val 1418"/>
                <a:gd name="f72" fmla="val 4568"/>
                <a:gd name="f73" fmla="val 1513"/>
                <a:gd name="f74" fmla="val 3183"/>
                <a:gd name="f75" fmla="val 5923"/>
                <a:gd name="f76" fmla="val 4159"/>
                <a:gd name="f77" fmla="val 7372"/>
                <a:gd name="f78" fmla="val 5073"/>
                <a:gd name="f79" fmla="val 7089"/>
                <a:gd name="f80" fmla="val 7687"/>
                <a:gd name="f81" fmla="val 8286"/>
                <a:gd name="f82" fmla="val 8884"/>
                <a:gd name="f83" fmla="val 4443"/>
                <a:gd name="f84" fmla="val 8192"/>
                <a:gd name="f85" fmla="val 7782"/>
                <a:gd name="f86" fmla="val 7562"/>
                <a:gd name="f87" fmla="val 8507"/>
                <a:gd name="f88" fmla="val 9484"/>
                <a:gd name="f89" fmla="val 11216"/>
                <a:gd name="f90" fmla="val 4537"/>
                <a:gd name="f91" fmla="val 12098"/>
                <a:gd name="f92" fmla="val 9704"/>
                <a:gd name="f93" fmla="*/ f0 1 12666"/>
                <a:gd name="f94" fmla="*/ f1 1 9294"/>
                <a:gd name="f95" fmla="+- f4 0 f2"/>
                <a:gd name="f96" fmla="+- f3 0 f2"/>
                <a:gd name="f97" fmla="*/ f96 1 12666"/>
                <a:gd name="f98" fmla="*/ f95 1 9294"/>
                <a:gd name="f99" fmla="*/ f2 1 f97"/>
                <a:gd name="f100" fmla="*/ f3 1 f97"/>
                <a:gd name="f101" fmla="*/ f2 1 f98"/>
                <a:gd name="f102" fmla="*/ f4 1 f98"/>
                <a:gd name="f103" fmla="*/ f99 f93 1"/>
                <a:gd name="f104" fmla="*/ f100 f93 1"/>
                <a:gd name="f105" fmla="*/ f102 f94 1"/>
                <a:gd name="f106" fmla="*/ f101 f94 1"/>
              </a:gdLst>
              <a:ahLst/>
              <a:cxnLst>
                <a:cxn ang="3cd4">
                  <a:pos x="hc" y="t"/>
                </a:cxn>
                <a:cxn ang="0">
                  <a:pos x="r" y="vc"/>
                </a:cxn>
                <a:cxn ang="cd4">
                  <a:pos x="hc" y="b"/>
                </a:cxn>
                <a:cxn ang="cd2">
                  <a:pos x="l" y="vc"/>
                </a:cxn>
              </a:cxnLst>
              <a:rect l="f103" t="f106" r="f104" b="f105"/>
              <a:pathLst>
                <a:path w="12666" h="9294">
                  <a:moveTo>
                    <a:pt x="f5" y="f6"/>
                  </a:moveTo>
                  <a:cubicBezTo>
                    <a:pt x="f7" y="f6"/>
                    <a:pt x="f8" y="f9"/>
                    <a:pt x="f8" y="f10"/>
                  </a:cubicBezTo>
                  <a:cubicBezTo>
                    <a:pt x="f8" y="f11"/>
                    <a:pt x="f12" y="f13"/>
                    <a:pt x="f14" y="f15"/>
                  </a:cubicBezTo>
                  <a:cubicBezTo>
                    <a:pt x="f16" y="f17"/>
                    <a:pt x="f18" y="f19"/>
                    <a:pt x="f18" y="f20"/>
                  </a:cubicBezTo>
                  <a:lnTo>
                    <a:pt x="f18" y="f6"/>
                  </a:lnTo>
                  <a:close/>
                  <a:moveTo>
                    <a:pt x="f21" y="f6"/>
                  </a:moveTo>
                  <a:lnTo>
                    <a:pt x="f21" y="f22"/>
                  </a:lnTo>
                  <a:cubicBezTo>
                    <a:pt x="f21" y="f19"/>
                    <a:pt x="f23" y="f24"/>
                    <a:pt x="f25" y="f26"/>
                  </a:cubicBezTo>
                  <a:cubicBezTo>
                    <a:pt x="f27" y="f28"/>
                    <a:pt x="f29" y="f30"/>
                    <a:pt x="f29" y="f10"/>
                  </a:cubicBezTo>
                  <a:cubicBezTo>
                    <a:pt x="f29" y="f9"/>
                    <a:pt x="f31" y="f6"/>
                    <a:pt x="f32" y="f6"/>
                  </a:cubicBezTo>
                  <a:close/>
                  <a:moveTo>
                    <a:pt x="f33" y="f34"/>
                  </a:moveTo>
                  <a:cubicBezTo>
                    <a:pt x="f35" y="f34"/>
                    <a:pt x="f36" y="f37"/>
                    <a:pt x="f36" y="f38"/>
                  </a:cubicBezTo>
                  <a:cubicBezTo>
                    <a:pt x="f36" y="f17"/>
                    <a:pt x="f39" y="f40"/>
                    <a:pt x="f41" y="f42"/>
                  </a:cubicBezTo>
                  <a:cubicBezTo>
                    <a:pt x="f43" y="f44"/>
                    <a:pt x="f45" y="f46"/>
                    <a:pt x="f47" y="f48"/>
                  </a:cubicBezTo>
                  <a:cubicBezTo>
                    <a:pt x="f49" y="f50"/>
                    <a:pt x="f51" y="f52"/>
                    <a:pt x="f53" y="f52"/>
                  </a:cubicBezTo>
                  <a:cubicBezTo>
                    <a:pt x="f54" y="f52"/>
                    <a:pt x="f55" y="f56"/>
                    <a:pt x="f57" y="f58"/>
                  </a:cubicBezTo>
                  <a:cubicBezTo>
                    <a:pt x="f59" y="f60"/>
                    <a:pt x="f34" y="f61"/>
                    <a:pt x="f34" y="f38"/>
                  </a:cubicBezTo>
                  <a:cubicBezTo>
                    <a:pt x="f34" y="f37"/>
                    <a:pt x="f20" y="f34"/>
                    <a:pt x="f33" y="f34"/>
                  </a:cubicBezTo>
                  <a:close/>
                  <a:moveTo>
                    <a:pt x="f62" y="f2"/>
                  </a:moveTo>
                  <a:cubicBezTo>
                    <a:pt x="f63" y="f2"/>
                    <a:pt x="f64" y="f65"/>
                    <a:pt x="f64" y="f66"/>
                  </a:cubicBezTo>
                  <a:lnTo>
                    <a:pt x="f64" y="f67"/>
                  </a:lnTo>
                  <a:lnTo>
                    <a:pt x="f68" y="f67"/>
                  </a:lnTo>
                  <a:cubicBezTo>
                    <a:pt x="f69" y="f67"/>
                    <a:pt x="f70" y="f71"/>
                    <a:pt x="f70" y="f10"/>
                  </a:cubicBezTo>
                  <a:cubicBezTo>
                    <a:pt x="f70" y="f72"/>
                    <a:pt x="f73" y="f48"/>
                    <a:pt x="f74" y="f75"/>
                  </a:cubicBezTo>
                  <a:cubicBezTo>
                    <a:pt x="f76" y="f77"/>
                    <a:pt x="f78" y="f79"/>
                    <a:pt x="f78" y="f80"/>
                  </a:cubicBezTo>
                  <a:cubicBezTo>
                    <a:pt x="f78" y="f81"/>
                    <a:pt x="f39" y="f82"/>
                    <a:pt x="f83" y="f4"/>
                  </a:cubicBezTo>
                  <a:lnTo>
                    <a:pt x="f84" y="f4"/>
                  </a:lnTo>
                  <a:cubicBezTo>
                    <a:pt x="f85" y="f82"/>
                    <a:pt x="f86" y="f81"/>
                    <a:pt x="f86" y="f80"/>
                  </a:cubicBezTo>
                  <a:cubicBezTo>
                    <a:pt x="f86" y="f79"/>
                    <a:pt x="f87" y="f77"/>
                    <a:pt x="f88" y="f75"/>
                  </a:cubicBezTo>
                  <a:cubicBezTo>
                    <a:pt x="f89" y="f48"/>
                    <a:pt x="f3" y="f90"/>
                    <a:pt x="f3" y="f10"/>
                  </a:cubicBezTo>
                  <a:cubicBezTo>
                    <a:pt x="f3" y="f71"/>
                    <a:pt x="f91" y="f67"/>
                    <a:pt x="f5" y="f67"/>
                  </a:cubicBezTo>
                  <a:lnTo>
                    <a:pt x="f18" y="f67"/>
                  </a:lnTo>
                  <a:lnTo>
                    <a:pt x="f18" y="f66"/>
                  </a:lnTo>
                  <a:cubicBezTo>
                    <a:pt x="f18" y="f65"/>
                    <a:pt x="f14" y="f2"/>
                    <a:pt x="f92"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39" name="Google Shape;6007;p86">
              <a:extLst>
                <a:ext uri="{FF2B5EF4-FFF2-40B4-BE49-F238E27FC236}">
                  <a16:creationId xmlns:a16="http://schemas.microsoft.com/office/drawing/2014/main" id="{75CECBE7-25A0-B716-E382-D502A10FE534}"/>
                </a:ext>
              </a:extLst>
            </p:cNvPr>
            <p:cNvSpPr/>
            <p:nvPr/>
          </p:nvSpPr>
          <p:spPr>
            <a:xfrm>
              <a:off x="6638891" y="5097075"/>
              <a:ext cx="332878" cy="108530"/>
            </a:xfrm>
            <a:custGeom>
              <a:avLst/>
              <a:gdLst>
                <a:gd name="f0" fmla="val w"/>
                <a:gd name="f1" fmla="val h"/>
                <a:gd name="f2" fmla="val 0"/>
                <a:gd name="f3" fmla="val 7783"/>
                <a:gd name="f4" fmla="val 2521"/>
                <a:gd name="f5" fmla="val 757"/>
                <a:gd name="f6" fmla="val 1"/>
                <a:gd name="f7" fmla="val 63"/>
                <a:gd name="f8" fmla="val 1954"/>
                <a:gd name="f9" fmla="val 2237"/>
                <a:gd name="f10" fmla="val 158"/>
                <a:gd name="f11" fmla="val 473"/>
                <a:gd name="f12" fmla="val 7278"/>
                <a:gd name="f13" fmla="val 7593"/>
                <a:gd name="f14" fmla="val 7782"/>
                <a:gd name="f15" fmla="val 7688"/>
                <a:gd name="f16" fmla="val 6995"/>
                <a:gd name="f17" fmla="*/ f0 1 7783"/>
                <a:gd name="f18" fmla="*/ f1 1 2521"/>
                <a:gd name="f19" fmla="+- f4 0 f2"/>
                <a:gd name="f20" fmla="+- f3 0 f2"/>
                <a:gd name="f21" fmla="*/ f20 1 7783"/>
                <a:gd name="f22" fmla="*/ f19 1 2521"/>
                <a:gd name="f23" fmla="*/ f2 1 f21"/>
                <a:gd name="f24" fmla="*/ f3 1 f21"/>
                <a:gd name="f25" fmla="*/ f2 1 f22"/>
                <a:gd name="f26" fmla="*/ f4 1 f22"/>
                <a:gd name="f27" fmla="*/ f23 f17 1"/>
                <a:gd name="f28" fmla="*/ f24 f17 1"/>
                <a:gd name="f29" fmla="*/ f26 f18 1"/>
                <a:gd name="f30" fmla="*/ f25 f18 1"/>
              </a:gdLst>
              <a:ahLst/>
              <a:cxnLst>
                <a:cxn ang="3cd4">
                  <a:pos x="hc" y="t"/>
                </a:cxn>
                <a:cxn ang="0">
                  <a:pos x="r" y="vc"/>
                </a:cxn>
                <a:cxn ang="cd4">
                  <a:pos x="hc" y="b"/>
                </a:cxn>
                <a:cxn ang="cd2">
                  <a:pos x="l" y="vc"/>
                </a:cxn>
              </a:cxnLst>
              <a:rect l="f27" t="f30" r="f28" b="f29"/>
              <a:pathLst>
                <a:path w="7783" h="2521">
                  <a:moveTo>
                    <a:pt x="f5" y="f6"/>
                  </a:moveTo>
                  <a:lnTo>
                    <a:pt x="f7" y="f8"/>
                  </a:lnTo>
                  <a:cubicBezTo>
                    <a:pt x="f2" y="f9"/>
                    <a:pt x="f10" y="f4"/>
                    <a:pt x="f11" y="f4"/>
                  </a:cubicBezTo>
                  <a:lnTo>
                    <a:pt x="f12" y="f4"/>
                  </a:lnTo>
                  <a:cubicBezTo>
                    <a:pt x="f13" y="f4"/>
                    <a:pt x="f14" y="f9"/>
                    <a:pt x="f15" y="f8"/>
                  </a:cubicBezTo>
                  <a:lnTo>
                    <a:pt x="f16"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40" name="Google Shape;6020;p86">
            <a:extLst>
              <a:ext uri="{FF2B5EF4-FFF2-40B4-BE49-F238E27FC236}">
                <a16:creationId xmlns:a16="http://schemas.microsoft.com/office/drawing/2014/main" id="{6826DE4B-FC68-FA7A-65AD-E4DD9FBF5724}"/>
              </a:ext>
            </a:extLst>
          </p:cNvPr>
          <p:cNvGrpSpPr/>
          <p:nvPr/>
        </p:nvGrpSpPr>
        <p:grpSpPr>
          <a:xfrm>
            <a:off x="8197751" y="3444014"/>
            <a:ext cx="363894" cy="616003"/>
            <a:chOff x="8197751" y="3444014"/>
            <a:chExt cx="363894" cy="616003"/>
          </a:xfrm>
        </p:grpSpPr>
        <p:sp>
          <p:nvSpPr>
            <p:cNvPr id="141" name="Google Shape;6021;p86">
              <a:extLst>
                <a:ext uri="{FF2B5EF4-FFF2-40B4-BE49-F238E27FC236}">
                  <a16:creationId xmlns:a16="http://schemas.microsoft.com/office/drawing/2014/main" id="{DFD4C550-1F82-CAAE-D4BC-F86B3972BCCD}"/>
                </a:ext>
              </a:extLst>
            </p:cNvPr>
            <p:cNvSpPr/>
            <p:nvPr/>
          </p:nvSpPr>
          <p:spPr>
            <a:xfrm>
              <a:off x="8197751" y="3444014"/>
              <a:ext cx="363894" cy="429100"/>
            </a:xfrm>
            <a:custGeom>
              <a:avLst/>
              <a:gdLst>
                <a:gd name="f0" fmla="val w"/>
                <a:gd name="f1" fmla="val h"/>
                <a:gd name="f2" fmla="val 0"/>
                <a:gd name="f3" fmla="val 7531"/>
                <a:gd name="f4" fmla="val 8823"/>
                <a:gd name="f5" fmla="val 3372"/>
                <a:gd name="f6" fmla="val 1"/>
                <a:gd name="f7" fmla="val 95"/>
                <a:gd name="f8" fmla="val 5703"/>
                <a:gd name="f9" fmla="val 5829"/>
                <a:gd name="f10" fmla="val 5987"/>
                <a:gd name="f11" fmla="val 6113"/>
                <a:gd name="f12" fmla="val 1418"/>
                <a:gd name="f13" fmla="val 8822"/>
                <a:gd name="f14" fmla="val 6081"/>
                <a:gd name="f15" fmla="val 7467"/>
                <a:gd name="f16" fmla="val 7530"/>
                <a:gd name="f17" fmla="val 7499"/>
                <a:gd name="f18" fmla="val 4191"/>
                <a:gd name="f19" fmla="val 4727"/>
                <a:gd name="f20" fmla="val 4663"/>
                <a:gd name="f21" fmla="val 4884"/>
                <a:gd name="f22" fmla="val 5010"/>
                <a:gd name="f23" fmla="val 5357"/>
                <a:gd name="f24" fmla="val 5892"/>
                <a:gd name="f25" fmla="val 6585"/>
                <a:gd name="f26" fmla="val 4474"/>
                <a:gd name="f27" fmla="val 7121"/>
                <a:gd name="f28" fmla="val 3750"/>
                <a:gd name="f29" fmla="val 3088"/>
                <a:gd name="f30" fmla="val 2521"/>
                <a:gd name="f31" fmla="val 2899"/>
                <a:gd name="f32" fmla="val 4916"/>
                <a:gd name="f33" fmla="*/ f0 1 7531"/>
                <a:gd name="f34" fmla="*/ f1 1 8823"/>
                <a:gd name="f35" fmla="+- f4 0 f2"/>
                <a:gd name="f36" fmla="+- f3 0 f2"/>
                <a:gd name="f37" fmla="*/ f36 1 7531"/>
                <a:gd name="f38" fmla="*/ f35 1 8823"/>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7531" h="8823">
                  <a:moveTo>
                    <a:pt x="f5" y="f6"/>
                  </a:moveTo>
                  <a:lnTo>
                    <a:pt x="f7" y="f8"/>
                  </a:lnTo>
                  <a:cubicBezTo>
                    <a:pt x="f6" y="f9"/>
                    <a:pt x="f6" y="f10"/>
                    <a:pt x="f7" y="f11"/>
                  </a:cubicBezTo>
                  <a:lnTo>
                    <a:pt x="f12" y="f13"/>
                  </a:lnTo>
                  <a:lnTo>
                    <a:pt x="f14" y="f13"/>
                  </a:lnTo>
                  <a:lnTo>
                    <a:pt x="f15" y="f11"/>
                  </a:lnTo>
                  <a:cubicBezTo>
                    <a:pt x="f16" y="f10"/>
                    <a:pt x="f17" y="f9"/>
                    <a:pt x="f15" y="f8"/>
                  </a:cubicBezTo>
                  <a:lnTo>
                    <a:pt x="f18" y="f6"/>
                  </a:lnTo>
                  <a:lnTo>
                    <a:pt x="f18" y="f19"/>
                  </a:lnTo>
                  <a:cubicBezTo>
                    <a:pt x="f20" y="f21"/>
                    <a:pt x="f22" y="f23"/>
                    <a:pt x="f22" y="f24"/>
                  </a:cubicBezTo>
                  <a:cubicBezTo>
                    <a:pt x="f22" y="f25"/>
                    <a:pt x="f26" y="f27"/>
                    <a:pt x="f28" y="f27"/>
                  </a:cubicBezTo>
                  <a:cubicBezTo>
                    <a:pt x="f29" y="f27"/>
                    <a:pt x="f30" y="f25"/>
                    <a:pt x="f30" y="f24"/>
                  </a:cubicBezTo>
                  <a:cubicBezTo>
                    <a:pt x="f30" y="f23"/>
                    <a:pt x="f31" y="f32"/>
                    <a:pt x="f5" y="f19"/>
                  </a:cubicBezTo>
                  <a:lnTo>
                    <a:pt x="f5"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2" name="Google Shape;6022;p86">
              <a:extLst>
                <a:ext uri="{FF2B5EF4-FFF2-40B4-BE49-F238E27FC236}">
                  <a16:creationId xmlns:a16="http://schemas.microsoft.com/office/drawing/2014/main" id="{95811C11-4D47-BEC2-CC27-3625EA4F1B63}"/>
                </a:ext>
              </a:extLst>
            </p:cNvPr>
            <p:cNvSpPr/>
            <p:nvPr/>
          </p:nvSpPr>
          <p:spPr>
            <a:xfrm>
              <a:off x="8279937" y="3912900"/>
              <a:ext cx="202503" cy="147117"/>
            </a:xfrm>
            <a:custGeom>
              <a:avLst/>
              <a:gdLst>
                <a:gd name="f0" fmla="val w"/>
                <a:gd name="f1" fmla="val h"/>
                <a:gd name="f2" fmla="val 0"/>
                <a:gd name="f3" fmla="val 4191"/>
                <a:gd name="f4" fmla="val 3025"/>
                <a:gd name="f5" fmla="val 32"/>
                <a:gd name="f6" fmla="val 2615"/>
                <a:gd name="f7" fmla="val 1"/>
                <a:gd name="f8" fmla="val 2836"/>
                <a:gd name="f9" fmla="val 190"/>
                <a:gd name="f10" fmla="val 442"/>
                <a:gd name="f11" fmla="val 3750"/>
                <a:gd name="f12" fmla="val 3970"/>
                <a:gd name="f13" fmla="*/ f0 1 4191"/>
                <a:gd name="f14" fmla="*/ f1 1 3025"/>
                <a:gd name="f15" fmla="+- f4 0 f2"/>
                <a:gd name="f16" fmla="+- f3 0 f2"/>
                <a:gd name="f17" fmla="*/ f16 1 4191"/>
                <a:gd name="f18" fmla="*/ f15 1 3025"/>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4191" h="3025">
                  <a:moveTo>
                    <a:pt x="f5" y="f2"/>
                  </a:moveTo>
                  <a:lnTo>
                    <a:pt x="f5" y="f6"/>
                  </a:lnTo>
                  <a:cubicBezTo>
                    <a:pt x="f7" y="f8"/>
                    <a:pt x="f9" y="f4"/>
                    <a:pt x="f10" y="f4"/>
                  </a:cubicBezTo>
                  <a:lnTo>
                    <a:pt x="f11" y="f4"/>
                  </a:lnTo>
                  <a:cubicBezTo>
                    <a:pt x="f12" y="f4"/>
                    <a:pt x="f3" y="f8"/>
                    <a:pt x="f3" y="f6"/>
                  </a:cubicBezTo>
                  <a:lnTo>
                    <a:pt x="f3"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43" name="Google Shape;6038;p86">
            <a:extLst>
              <a:ext uri="{FF2B5EF4-FFF2-40B4-BE49-F238E27FC236}">
                <a16:creationId xmlns:a16="http://schemas.microsoft.com/office/drawing/2014/main" id="{234A0D8E-B392-8153-3D64-D6B94BFAE37C}"/>
              </a:ext>
            </a:extLst>
          </p:cNvPr>
          <p:cNvGrpSpPr/>
          <p:nvPr/>
        </p:nvGrpSpPr>
        <p:grpSpPr>
          <a:xfrm>
            <a:off x="5061405" y="3472662"/>
            <a:ext cx="605918" cy="616790"/>
            <a:chOff x="5061405" y="3472662"/>
            <a:chExt cx="605918" cy="616790"/>
          </a:xfrm>
        </p:grpSpPr>
        <p:sp>
          <p:nvSpPr>
            <p:cNvPr id="144" name="Google Shape;6039;p86">
              <a:extLst>
                <a:ext uri="{FF2B5EF4-FFF2-40B4-BE49-F238E27FC236}">
                  <a16:creationId xmlns:a16="http://schemas.microsoft.com/office/drawing/2014/main" id="{23BFD721-E1A7-6396-38A6-8855BF50F3D8}"/>
                </a:ext>
              </a:extLst>
            </p:cNvPr>
            <p:cNvSpPr/>
            <p:nvPr/>
          </p:nvSpPr>
          <p:spPr>
            <a:xfrm>
              <a:off x="5061405" y="3472662"/>
              <a:ext cx="184242" cy="299539"/>
            </a:xfrm>
            <a:custGeom>
              <a:avLst/>
              <a:gdLst>
                <a:gd name="f0" fmla="val w"/>
                <a:gd name="f1" fmla="val h"/>
                <a:gd name="f2" fmla="val 0"/>
                <a:gd name="f3" fmla="val 3813"/>
                <a:gd name="f4" fmla="val 6159"/>
                <a:gd name="f5" fmla="val 1698"/>
                <a:gd name="f6" fmla="val 1"/>
                <a:gd name="f7" fmla="val 1520"/>
                <a:gd name="f8" fmla="val 1373"/>
                <a:gd name="f9" fmla="val 138"/>
                <a:gd name="f10" fmla="val 1293"/>
                <a:gd name="f11" fmla="val 299"/>
                <a:gd name="f12" fmla="val 5119"/>
                <a:gd name="f13" fmla="val 5308"/>
                <a:gd name="f14" fmla="val 127"/>
                <a:gd name="f15" fmla="val 5528"/>
                <a:gd name="f16" fmla="val 316"/>
                <a:gd name="f17" fmla="val 5623"/>
                <a:gd name="f18" fmla="val 2332"/>
                <a:gd name="f19" fmla="val 6158"/>
                <a:gd name="f20" fmla="val 3277"/>
                <a:gd name="f21" fmla="val 2630"/>
                <a:gd name="f22" fmla="val 2868"/>
                <a:gd name="f23" fmla="val 4111"/>
                <a:gd name="f24" fmla="val 582"/>
                <a:gd name="f25" fmla="val 1797"/>
                <a:gd name="f26" fmla="val 15"/>
                <a:gd name="f27" fmla="val 1763"/>
                <a:gd name="f28" fmla="val 5"/>
                <a:gd name="f29" fmla="val 1730"/>
                <a:gd name="f30" fmla="*/ f0 1 3813"/>
                <a:gd name="f31" fmla="*/ f1 1 6159"/>
                <a:gd name="f32" fmla="+- f4 0 f2"/>
                <a:gd name="f33" fmla="+- f3 0 f2"/>
                <a:gd name="f34" fmla="*/ f33 1 3813"/>
                <a:gd name="f35" fmla="*/ f32 1 6159"/>
                <a:gd name="f36" fmla="*/ f2 1 f34"/>
                <a:gd name="f37" fmla="*/ f3 1 f34"/>
                <a:gd name="f38" fmla="*/ f2 1 f35"/>
                <a:gd name="f39" fmla="*/ f4 1 f35"/>
                <a:gd name="f40" fmla="*/ f36 f30 1"/>
                <a:gd name="f41" fmla="*/ f37 f30 1"/>
                <a:gd name="f42" fmla="*/ f39 f31 1"/>
                <a:gd name="f43" fmla="*/ f38 f31 1"/>
              </a:gdLst>
              <a:ahLst/>
              <a:cxnLst>
                <a:cxn ang="3cd4">
                  <a:pos x="hc" y="t"/>
                </a:cxn>
                <a:cxn ang="0">
                  <a:pos x="r" y="vc"/>
                </a:cxn>
                <a:cxn ang="cd4">
                  <a:pos x="hc" y="b"/>
                </a:cxn>
                <a:cxn ang="cd2">
                  <a:pos x="l" y="vc"/>
                </a:cxn>
              </a:cxnLst>
              <a:rect l="f40" t="f43" r="f41" b="f42"/>
              <a:pathLst>
                <a:path w="3813" h="6159">
                  <a:moveTo>
                    <a:pt x="f5" y="f6"/>
                  </a:moveTo>
                  <a:cubicBezTo>
                    <a:pt x="f7" y="f6"/>
                    <a:pt x="f8" y="f9"/>
                    <a:pt x="f10" y="f11"/>
                  </a:cubicBezTo>
                  <a:lnTo>
                    <a:pt x="f6" y="f12"/>
                  </a:lnTo>
                  <a:cubicBezTo>
                    <a:pt x="f6" y="f13"/>
                    <a:pt x="f14" y="f15"/>
                    <a:pt x="f16" y="f17"/>
                  </a:cubicBezTo>
                  <a:lnTo>
                    <a:pt x="f18" y="f19"/>
                  </a:lnTo>
                  <a:cubicBezTo>
                    <a:pt x="f20" y="f21"/>
                    <a:pt x="f22" y="f23"/>
                    <a:pt x="f3" y="f24"/>
                  </a:cubicBezTo>
                  <a:lnTo>
                    <a:pt x="f25" y="f26"/>
                  </a:lnTo>
                  <a:cubicBezTo>
                    <a:pt x="f27" y="f28"/>
                    <a:pt x="f29"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5" name="Google Shape;6040;p86">
              <a:extLst>
                <a:ext uri="{FF2B5EF4-FFF2-40B4-BE49-F238E27FC236}">
                  <a16:creationId xmlns:a16="http://schemas.microsoft.com/office/drawing/2014/main" id="{1983A4A8-54ED-C24E-29E4-7B1905429993}"/>
                </a:ext>
              </a:extLst>
            </p:cNvPr>
            <p:cNvSpPr/>
            <p:nvPr/>
          </p:nvSpPr>
          <p:spPr>
            <a:xfrm>
              <a:off x="5174086" y="3549993"/>
              <a:ext cx="418630" cy="539459"/>
            </a:xfrm>
            <a:custGeom>
              <a:avLst/>
              <a:gdLst>
                <a:gd name="f0" fmla="val w"/>
                <a:gd name="f1" fmla="val h"/>
                <a:gd name="f2" fmla="val 0"/>
                <a:gd name="f3" fmla="val 8664"/>
                <a:gd name="f4" fmla="val 11092"/>
                <a:gd name="f5" fmla="val 4348"/>
                <a:gd name="f6" fmla="val 3466"/>
                <a:gd name="f7" fmla="val 4820"/>
                <a:gd name="f8" fmla="val 5199"/>
                <a:gd name="f9" fmla="val 3844"/>
                <a:gd name="f10" fmla="val 4316"/>
                <a:gd name="f11" fmla="val 4789"/>
                <a:gd name="f12" fmla="val 5136"/>
                <a:gd name="f13" fmla="val 3907"/>
                <a:gd name="f14" fmla="val 3529"/>
                <a:gd name="f15" fmla="val 3875"/>
                <a:gd name="f16" fmla="val 5104"/>
                <a:gd name="f17" fmla="val 5766"/>
                <a:gd name="f18" fmla="val 6081"/>
                <a:gd name="f19" fmla="val 7624"/>
                <a:gd name="f20" fmla="val 2615"/>
                <a:gd name="f21" fmla="val 3560"/>
                <a:gd name="f22" fmla="val 3812"/>
                <a:gd name="f23" fmla="val 5892"/>
                <a:gd name="f24" fmla="val 4096"/>
                <a:gd name="f25" fmla="val 5955"/>
                <a:gd name="f26" fmla="val 4631"/>
                <a:gd name="f27" fmla="val 4883"/>
                <a:gd name="f28" fmla="val 2048"/>
                <a:gd name="f29" fmla="val 1386"/>
                <a:gd name="f30" fmla="val 2458"/>
                <a:gd name="f31" fmla="val 1638"/>
                <a:gd name="f32" fmla="val 1544"/>
                <a:gd name="f33" fmla="val 977"/>
                <a:gd name="f34" fmla="val 4001"/>
                <a:gd name="f35" fmla="val 2678"/>
                <a:gd name="f36" fmla="val 4474"/>
                <a:gd name="f37" fmla="val 4726"/>
                <a:gd name="f38" fmla="val 2741"/>
                <a:gd name="f39" fmla="val 5010"/>
                <a:gd name="f40" fmla="val 2899"/>
                <a:gd name="f41" fmla="val 32"/>
                <a:gd name="f42" fmla="val 10523"/>
                <a:gd name="f43" fmla="val 10680"/>
                <a:gd name="f44" fmla="val 63"/>
                <a:gd name="f45" fmla="val 10964"/>
                <a:gd name="f46" fmla="val 252"/>
                <a:gd name="f47" fmla="val 11027"/>
                <a:gd name="f48" fmla="val 328"/>
                <a:gd name="f49" fmla="val 11070"/>
                <a:gd name="f50" fmla="val 404"/>
                <a:gd name="f51" fmla="val 11091"/>
                <a:gd name="f52" fmla="val 475"/>
                <a:gd name="f53" fmla="val 613"/>
                <a:gd name="f54" fmla="val 737"/>
                <a:gd name="f55" fmla="val 11014"/>
                <a:gd name="f56" fmla="val 819"/>
                <a:gd name="f57" fmla="val 10869"/>
                <a:gd name="f58" fmla="val 2143"/>
                <a:gd name="f59" fmla="val 8475"/>
                <a:gd name="f60" fmla="val 6490"/>
                <a:gd name="f61" fmla="val 7845"/>
                <a:gd name="f62" fmla="val 7907"/>
                <a:gd name="f63" fmla="val 8037"/>
                <a:gd name="f64" fmla="val 8173"/>
                <a:gd name="f65" fmla="val 8243"/>
                <a:gd name="f66" fmla="val 8316"/>
                <a:gd name="f67" fmla="val 8381"/>
                <a:gd name="f68" fmla="val 8570"/>
                <a:gd name="f69" fmla="val 10932"/>
                <a:gd name="f70" fmla="val 8538"/>
                <a:gd name="f71" fmla="val 10491"/>
                <a:gd name="f72" fmla="val 5734"/>
                <a:gd name="f73" fmla="val 5262"/>
                <a:gd name="f74" fmla="val 6585"/>
                <a:gd name="f75" fmla="val 5482"/>
                <a:gd name="f76" fmla="val 7120"/>
                <a:gd name="f77" fmla="val 3434"/>
                <a:gd name="f78" fmla="val 6931"/>
                <a:gd name="f79" fmla="val 4222"/>
                <a:gd name="f80" fmla="val 1513"/>
                <a:gd name="f81" fmla="*/ f0 1 8664"/>
                <a:gd name="f82" fmla="*/ f1 1 11092"/>
                <a:gd name="f83" fmla="+- f4 0 f2"/>
                <a:gd name="f84" fmla="+- f3 0 f2"/>
                <a:gd name="f85" fmla="*/ f84 1 8664"/>
                <a:gd name="f86" fmla="*/ f83 1 11092"/>
                <a:gd name="f87" fmla="*/ f2 1 f85"/>
                <a:gd name="f88" fmla="*/ f3 1 f85"/>
                <a:gd name="f89" fmla="*/ f2 1 f86"/>
                <a:gd name="f90" fmla="*/ f4 1 f86"/>
                <a:gd name="f91" fmla="*/ f87 f81 1"/>
                <a:gd name="f92" fmla="*/ f88 f81 1"/>
                <a:gd name="f93" fmla="*/ f90 f82 1"/>
                <a:gd name="f94" fmla="*/ f89 f82 1"/>
              </a:gdLst>
              <a:ahLst/>
              <a:cxnLst>
                <a:cxn ang="3cd4">
                  <a:pos x="hc" y="t"/>
                </a:cxn>
                <a:cxn ang="0">
                  <a:pos x="r" y="vc"/>
                </a:cxn>
                <a:cxn ang="cd4">
                  <a:pos x="hc" y="b"/>
                </a:cxn>
                <a:cxn ang="cd2">
                  <a:pos x="l" y="vc"/>
                </a:cxn>
              </a:cxnLst>
              <a:rect l="f91" t="f94" r="f92" b="f93"/>
              <a:pathLst>
                <a:path w="8664" h="11092">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16" y="f17"/>
                  </a:moveTo>
                  <a:lnTo>
                    <a:pt x="f18" y="f19"/>
                  </a:lnTo>
                  <a:lnTo>
                    <a:pt x="f20" y="f19"/>
                  </a:lnTo>
                  <a:lnTo>
                    <a:pt x="f21" y="f17"/>
                  </a:lnTo>
                  <a:cubicBezTo>
                    <a:pt x="f22" y="f23"/>
                    <a:pt x="f24" y="f25"/>
                    <a:pt x="f5" y="f25"/>
                  </a:cubicBezTo>
                  <a:cubicBezTo>
                    <a:pt x="f26" y="f25"/>
                    <a:pt x="f27" y="f23"/>
                    <a:pt x="f16" y="f17"/>
                  </a:cubicBezTo>
                  <a:close/>
                  <a:moveTo>
                    <a:pt x="f28" y="f2"/>
                  </a:moveTo>
                  <a:cubicBezTo>
                    <a:pt x="f29" y="f30"/>
                    <a:pt x="f31" y="f32"/>
                    <a:pt x="f33" y="f34"/>
                  </a:cubicBezTo>
                  <a:lnTo>
                    <a:pt x="f35" y="f36"/>
                  </a:lnTo>
                  <a:cubicBezTo>
                    <a:pt x="f35" y="f37"/>
                    <a:pt x="f38" y="f39"/>
                    <a:pt x="f40" y="f8"/>
                  </a:cubicBezTo>
                  <a:lnTo>
                    <a:pt x="f41" y="f42"/>
                  </a:lnTo>
                  <a:cubicBezTo>
                    <a:pt x="f2" y="f43"/>
                    <a:pt x="f44" y="f45"/>
                    <a:pt x="f46" y="f47"/>
                  </a:cubicBezTo>
                  <a:cubicBezTo>
                    <a:pt x="f48" y="f49"/>
                    <a:pt x="f50" y="f51"/>
                    <a:pt x="f52" y="f51"/>
                  </a:cubicBezTo>
                  <a:cubicBezTo>
                    <a:pt x="f53" y="f51"/>
                    <a:pt x="f54" y="f55"/>
                    <a:pt x="f56" y="f57"/>
                  </a:cubicBezTo>
                  <a:lnTo>
                    <a:pt x="f58" y="f59"/>
                  </a:lnTo>
                  <a:lnTo>
                    <a:pt x="f60" y="f59"/>
                  </a:lnTo>
                  <a:lnTo>
                    <a:pt x="f61" y="f57"/>
                  </a:lnTo>
                  <a:cubicBezTo>
                    <a:pt x="f62" y="f55"/>
                    <a:pt x="f63" y="f51"/>
                    <a:pt x="f64" y="f51"/>
                  </a:cubicBezTo>
                  <a:cubicBezTo>
                    <a:pt x="f65" y="f51"/>
                    <a:pt x="f66" y="f49"/>
                    <a:pt x="f67" y="f47"/>
                  </a:cubicBezTo>
                  <a:cubicBezTo>
                    <a:pt x="f68" y="f69"/>
                    <a:pt x="f3" y="f43"/>
                    <a:pt x="f70" y="f71"/>
                  </a:cubicBezTo>
                  <a:lnTo>
                    <a:pt x="f72" y="f73"/>
                  </a:lnTo>
                  <a:lnTo>
                    <a:pt x="f74" y="f75"/>
                  </a:lnTo>
                  <a:cubicBezTo>
                    <a:pt x="f76" y="f77"/>
                    <a:pt x="f78" y="f79"/>
                    <a:pt x="f19" y="f80"/>
                  </a:cubicBezTo>
                  <a:lnTo>
                    <a:pt x="f28"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6" name="Google Shape;6041;p86">
              <a:extLst>
                <a:ext uri="{FF2B5EF4-FFF2-40B4-BE49-F238E27FC236}">
                  <a16:creationId xmlns:a16="http://schemas.microsoft.com/office/drawing/2014/main" id="{7EA41C67-E0A2-0458-8211-8B5853F12427}"/>
                </a:ext>
              </a:extLst>
            </p:cNvPr>
            <p:cNvSpPr/>
            <p:nvPr/>
          </p:nvSpPr>
          <p:spPr>
            <a:xfrm>
              <a:off x="5542471" y="3671041"/>
              <a:ext cx="124852" cy="139290"/>
            </a:xfrm>
            <a:custGeom>
              <a:avLst/>
              <a:gdLst>
                <a:gd name="f0" fmla="val w"/>
                <a:gd name="f1" fmla="val h"/>
                <a:gd name="f2" fmla="val 0"/>
                <a:gd name="f3" fmla="val 2584"/>
                <a:gd name="f4" fmla="val 2864"/>
                <a:gd name="f5" fmla="val 630"/>
                <a:gd name="f6" fmla="val 252"/>
                <a:gd name="f7" fmla="val 1449"/>
                <a:gd name="f8" fmla="val 410"/>
                <a:gd name="f9" fmla="val 945"/>
                <a:gd name="f10" fmla="val 2395"/>
                <a:gd name="f11" fmla="val 1607"/>
                <a:gd name="f12" fmla="val 2836"/>
                <a:gd name="f13" fmla="val 1658"/>
                <a:gd name="f14" fmla="val 2855"/>
                <a:gd name="f15" fmla="val 1707"/>
                <a:gd name="f16" fmla="val 1753"/>
                <a:gd name="f17" fmla="val 1932"/>
                <a:gd name="f18" fmla="val 2067"/>
                <a:gd name="f19" fmla="val 2728"/>
                <a:gd name="f20" fmla="val 2143"/>
                <a:gd name="f21" fmla="val 2552"/>
                <a:gd name="f22" fmla="val 725"/>
                <a:gd name="f23" fmla="val 2458"/>
                <a:gd name="f24" fmla="val 473"/>
                <a:gd name="f25" fmla="val 2237"/>
                <a:gd name="f26" fmla="val 441"/>
                <a:gd name="f27" fmla="*/ f0 1 2584"/>
                <a:gd name="f28" fmla="*/ f1 1 2864"/>
                <a:gd name="f29" fmla="+- f4 0 f2"/>
                <a:gd name="f30" fmla="+- f3 0 f2"/>
                <a:gd name="f31" fmla="*/ f30 1 2584"/>
                <a:gd name="f32" fmla="*/ f29 1 2864"/>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2584" h="2864">
                  <a:moveTo>
                    <a:pt x="f5" y="f2"/>
                  </a:moveTo>
                  <a:cubicBezTo>
                    <a:pt x="f6" y="f7"/>
                    <a:pt x="f8" y="f9"/>
                    <a:pt x="f2" y="f10"/>
                  </a:cubicBezTo>
                  <a:lnTo>
                    <a:pt x="f11" y="f12"/>
                  </a:lnTo>
                  <a:cubicBezTo>
                    <a:pt x="f13" y="f14"/>
                    <a:pt x="f15" y="f4"/>
                    <a:pt x="f16" y="f4"/>
                  </a:cubicBezTo>
                  <a:cubicBezTo>
                    <a:pt x="f17" y="f4"/>
                    <a:pt x="f18" y="f19"/>
                    <a:pt x="f20" y="f21"/>
                  </a:cubicBezTo>
                  <a:lnTo>
                    <a:pt x="f3" y="f9"/>
                  </a:lnTo>
                  <a:cubicBezTo>
                    <a:pt x="f21" y="f22"/>
                    <a:pt x="f23" y="f24"/>
                    <a:pt x="f25" y="f26"/>
                  </a:cubicBezTo>
                  <a:lnTo>
                    <a:pt x="f5" y="f2"/>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47" name="Google Shape;6048;p86">
            <a:extLst>
              <a:ext uri="{FF2B5EF4-FFF2-40B4-BE49-F238E27FC236}">
                <a16:creationId xmlns:a16="http://schemas.microsoft.com/office/drawing/2014/main" id="{AEE0197B-E72B-8D97-653F-6965F87A9CED}"/>
              </a:ext>
            </a:extLst>
          </p:cNvPr>
          <p:cNvGrpSpPr/>
          <p:nvPr/>
        </p:nvGrpSpPr>
        <p:grpSpPr>
          <a:xfrm>
            <a:off x="8940381" y="3435035"/>
            <a:ext cx="608962" cy="619066"/>
            <a:chOff x="8940381" y="3435035"/>
            <a:chExt cx="608962" cy="619066"/>
          </a:xfrm>
        </p:grpSpPr>
        <p:sp>
          <p:nvSpPr>
            <p:cNvPr id="148" name="Google Shape;6049;p86">
              <a:extLst>
                <a:ext uri="{FF2B5EF4-FFF2-40B4-BE49-F238E27FC236}">
                  <a16:creationId xmlns:a16="http://schemas.microsoft.com/office/drawing/2014/main" id="{2652EB86-15C1-0AFC-E068-17D4E24626C7}"/>
                </a:ext>
              </a:extLst>
            </p:cNvPr>
            <p:cNvSpPr/>
            <p:nvPr/>
          </p:nvSpPr>
          <p:spPr>
            <a:xfrm>
              <a:off x="9308811" y="3438098"/>
              <a:ext cx="240532" cy="362230"/>
            </a:xfrm>
            <a:custGeom>
              <a:avLst/>
              <a:gdLst>
                <a:gd name="f0" fmla="val w"/>
                <a:gd name="f1" fmla="val h"/>
                <a:gd name="f2" fmla="val 0"/>
                <a:gd name="f3" fmla="val 4978"/>
                <a:gd name="f4" fmla="val 7448"/>
                <a:gd name="f5" fmla="val 2489"/>
                <a:gd name="f6" fmla="val 820"/>
                <a:gd name="f7" fmla="val 3403"/>
                <a:gd name="f8" fmla="val 4127"/>
                <a:gd name="f9" fmla="val 1576"/>
                <a:gd name="f10" fmla="val 2490"/>
                <a:gd name="f11" fmla="val 3372"/>
                <a:gd name="f12" fmla="val 4128"/>
                <a:gd name="f13" fmla="val 1575"/>
                <a:gd name="f14" fmla="val 819"/>
                <a:gd name="f15" fmla="val 1"/>
                <a:gd name="f16" fmla="val 1103"/>
                <a:gd name="f17" fmla="val 1104"/>
                <a:gd name="f18" fmla="val 3214"/>
                <a:gd name="f19" fmla="val 315"/>
                <a:gd name="f20" fmla="val 3845"/>
                <a:gd name="f21" fmla="val 4317"/>
                <a:gd name="f22" fmla="val 7058"/>
                <a:gd name="f23" fmla="val 7287"/>
                <a:gd name="f24" fmla="val 1012"/>
                <a:gd name="f25" fmla="val 1225"/>
                <a:gd name="f26" fmla="val 1334"/>
                <a:gd name="f27" fmla="val 1448"/>
                <a:gd name="f28" fmla="val 7406"/>
                <a:gd name="f29" fmla="val 1544"/>
                <a:gd name="f30" fmla="val 7310"/>
                <a:gd name="f31" fmla="val 6365"/>
                <a:gd name="f32" fmla="val 3434"/>
                <a:gd name="f33" fmla="val 3530"/>
                <a:gd name="f34" fmla="val 3640"/>
                <a:gd name="f35" fmla="val 3744"/>
                <a:gd name="f36" fmla="val 3948"/>
                <a:gd name="f37" fmla="val 4663"/>
                <a:gd name="f38" fmla="val 3875"/>
                <a:gd name="f39" fmla="*/ f0 1 4978"/>
                <a:gd name="f40" fmla="*/ f1 1 7448"/>
                <a:gd name="f41" fmla="+- f4 0 f2"/>
                <a:gd name="f42" fmla="+- f3 0 f2"/>
                <a:gd name="f43" fmla="*/ f42 1 4978"/>
                <a:gd name="f44" fmla="*/ f41 1 7448"/>
                <a:gd name="f45" fmla="*/ f2 1 f43"/>
                <a:gd name="f46" fmla="*/ f3 1 f43"/>
                <a:gd name="f47" fmla="*/ f2 1 f44"/>
                <a:gd name="f48" fmla="*/ f4 1 f44"/>
                <a:gd name="f49" fmla="*/ f45 f39 1"/>
                <a:gd name="f50" fmla="*/ f46 f39 1"/>
                <a:gd name="f51" fmla="*/ f48 f40 1"/>
                <a:gd name="f52" fmla="*/ f47 f40 1"/>
              </a:gdLst>
              <a:ahLst/>
              <a:cxnLst>
                <a:cxn ang="3cd4">
                  <a:pos x="hc" y="t"/>
                </a:cxn>
                <a:cxn ang="0">
                  <a:pos x="r" y="vc"/>
                </a:cxn>
                <a:cxn ang="cd4">
                  <a:pos x="hc" y="b"/>
                </a:cxn>
                <a:cxn ang="cd2">
                  <a:pos x="l" y="vc"/>
                </a:cxn>
              </a:cxnLst>
              <a:rect l="f49" t="f52" r="f50" b="f51"/>
              <a:pathLst>
                <a:path w="4978" h="7448">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2" y="f17"/>
                    <a:pt x="f2" y="f10"/>
                  </a:cubicBezTo>
                  <a:cubicBezTo>
                    <a:pt x="f2" y="f18"/>
                    <a:pt x="f19" y="f20"/>
                    <a:pt x="f14" y="f21"/>
                  </a:cubicBezTo>
                  <a:lnTo>
                    <a:pt x="f14" y="f22"/>
                  </a:lnTo>
                  <a:cubicBezTo>
                    <a:pt x="f14" y="f23"/>
                    <a:pt x="f24" y="f4"/>
                    <a:pt x="f25" y="f4"/>
                  </a:cubicBezTo>
                  <a:cubicBezTo>
                    <a:pt x="f26" y="f4"/>
                    <a:pt x="f27" y="f28"/>
                    <a:pt x="f29" y="f30"/>
                  </a:cubicBezTo>
                  <a:lnTo>
                    <a:pt x="f5" y="f31"/>
                  </a:lnTo>
                  <a:lnTo>
                    <a:pt x="f32" y="f30"/>
                  </a:lnTo>
                  <a:cubicBezTo>
                    <a:pt x="f33" y="f28"/>
                    <a:pt x="f34" y="f4"/>
                    <a:pt x="f35" y="f4"/>
                  </a:cubicBezTo>
                  <a:cubicBezTo>
                    <a:pt x="f36" y="f4"/>
                    <a:pt x="f8" y="f23"/>
                    <a:pt x="f8" y="f22"/>
                  </a:cubicBezTo>
                  <a:lnTo>
                    <a:pt x="f8" y="f21"/>
                  </a:lnTo>
                  <a:cubicBezTo>
                    <a:pt x="f37" y="f20"/>
                    <a:pt x="f3" y="f18"/>
                    <a:pt x="f3" y="f10"/>
                  </a:cubicBezTo>
                  <a:cubicBezTo>
                    <a:pt x="f3" y="f17"/>
                    <a:pt x="f38" y="f15"/>
                    <a:pt x="f5" y="f15"/>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49" name="Google Shape;6050;p86">
              <a:extLst>
                <a:ext uri="{FF2B5EF4-FFF2-40B4-BE49-F238E27FC236}">
                  <a16:creationId xmlns:a16="http://schemas.microsoft.com/office/drawing/2014/main" id="{B6F33CC8-AF72-303F-2391-2AF6F9DF2D3D}"/>
                </a:ext>
              </a:extLst>
            </p:cNvPr>
            <p:cNvSpPr/>
            <p:nvPr/>
          </p:nvSpPr>
          <p:spPr>
            <a:xfrm>
              <a:off x="9024113" y="3974393"/>
              <a:ext cx="522186" cy="79708"/>
            </a:xfrm>
            <a:custGeom>
              <a:avLst/>
              <a:gdLst>
                <a:gd name="f0" fmla="val w"/>
                <a:gd name="f1" fmla="val h"/>
                <a:gd name="f2" fmla="val 0"/>
                <a:gd name="f3" fmla="val 10807"/>
                <a:gd name="f4" fmla="val 1639"/>
                <a:gd name="f5" fmla="val 1450"/>
                <a:gd name="f6" fmla="val 1"/>
                <a:gd name="f7" fmla="val 1292"/>
                <a:gd name="f8" fmla="val 788"/>
                <a:gd name="f9" fmla="val 662"/>
                <a:gd name="f10" fmla="val 1387"/>
                <a:gd name="f11" fmla="val 8822"/>
                <a:gd name="f12" fmla="val 9799"/>
                <a:gd name="f13" fmla="val 10649"/>
                <a:gd name="f14" fmla="val 946"/>
                <a:gd name="f15" fmla="*/ f0 1 10807"/>
                <a:gd name="f16" fmla="*/ f1 1 1639"/>
                <a:gd name="f17" fmla="+- f4 0 f2"/>
                <a:gd name="f18" fmla="+- f3 0 f2"/>
                <a:gd name="f19" fmla="*/ f18 1 10807"/>
                <a:gd name="f20" fmla="*/ f17 1 1639"/>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10807" h="1639">
                  <a:moveTo>
                    <a:pt x="f5" y="f6"/>
                  </a:moveTo>
                  <a:cubicBezTo>
                    <a:pt x="f7" y="f8"/>
                    <a:pt x="f9" y="f10"/>
                    <a:pt x="f6" y="f4"/>
                  </a:cubicBezTo>
                  <a:lnTo>
                    <a:pt x="f11" y="f4"/>
                  </a:lnTo>
                  <a:cubicBezTo>
                    <a:pt x="f12" y="f4"/>
                    <a:pt x="f13" y="f14"/>
                    <a:pt x="f3"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0" name="Google Shape;6051;p86">
              <a:extLst>
                <a:ext uri="{FF2B5EF4-FFF2-40B4-BE49-F238E27FC236}">
                  <a16:creationId xmlns:a16="http://schemas.microsoft.com/office/drawing/2014/main" id="{AC5D5E8D-9F63-3E90-6B36-5BE9D541FF25}"/>
                </a:ext>
              </a:extLst>
            </p:cNvPr>
            <p:cNvSpPr/>
            <p:nvPr/>
          </p:nvSpPr>
          <p:spPr>
            <a:xfrm>
              <a:off x="8940381" y="3435035"/>
              <a:ext cx="529812" cy="575203"/>
            </a:xfrm>
            <a:custGeom>
              <a:avLst/>
              <a:gdLst>
                <a:gd name="f0" fmla="val w"/>
                <a:gd name="f1" fmla="val h"/>
                <a:gd name="f2" fmla="val 0"/>
                <a:gd name="f3" fmla="val 10965"/>
                <a:gd name="f4" fmla="val 11827"/>
                <a:gd name="f5" fmla="val 379"/>
                <a:gd name="f6" fmla="val 1"/>
                <a:gd name="f7" fmla="val 158"/>
                <a:gd name="f8" fmla="val 221"/>
                <a:gd name="f9" fmla="val 411"/>
                <a:gd name="f10" fmla="val 10618"/>
                <a:gd name="f11" fmla="val 11280"/>
                <a:gd name="f12" fmla="val 537"/>
                <a:gd name="f13" fmla="val 11815"/>
                <a:gd name="f14" fmla="val 1198"/>
                <a:gd name="f15" fmla="val 1247"/>
                <a:gd name="f16" fmla="val 11823"/>
                <a:gd name="f17" fmla="val 1295"/>
                <a:gd name="f18" fmla="val 11826"/>
                <a:gd name="f19" fmla="val 1342"/>
                <a:gd name="f20" fmla="val 1912"/>
                <a:gd name="f21" fmla="val 2395"/>
                <a:gd name="f22" fmla="val 11318"/>
                <a:gd name="f23" fmla="val 10650"/>
                <a:gd name="f24" fmla="val 10398"/>
                <a:gd name="f25" fmla="val 2584"/>
                <a:gd name="f26" fmla="val 10272"/>
                <a:gd name="f27" fmla="val 2836"/>
                <a:gd name="f28" fmla="val 8255"/>
                <a:gd name="f29" fmla="val 10807"/>
                <a:gd name="f30" fmla="val 8161"/>
                <a:gd name="f31" fmla="val 8098"/>
                <a:gd name="f32" fmla="val 10492"/>
                <a:gd name="f33" fmla="val 7972"/>
                <a:gd name="f34" fmla="val 10146"/>
                <a:gd name="f35" fmla="val 7625"/>
                <a:gd name="f36" fmla="val 9799"/>
                <a:gd name="f37" fmla="val 9547"/>
                <a:gd name="f38" fmla="val 8224"/>
                <a:gd name="f39" fmla="val 9232"/>
                <a:gd name="f40" fmla="val 8318"/>
                <a:gd name="f41" fmla="val 8917"/>
                <a:gd name="f42" fmla="val 7720"/>
                <a:gd name="f43" fmla="val 7783"/>
                <a:gd name="f44" fmla="val 7058"/>
                <a:gd name="f45" fmla="val 4664"/>
                <a:gd name="f46" fmla="val 7184"/>
                <a:gd name="f47" fmla="val 4065"/>
                <a:gd name="f48" fmla="val 6869"/>
                <a:gd name="f49" fmla="val 3309"/>
                <a:gd name="f50" fmla="val 2490"/>
                <a:gd name="f51" fmla="val 1513"/>
                <a:gd name="f52" fmla="val 7310"/>
                <a:gd name="f53" fmla="val 600"/>
                <a:gd name="f54" fmla="val 8035"/>
                <a:gd name="f55" fmla="*/ f0 1 10965"/>
                <a:gd name="f56" fmla="*/ f1 1 11827"/>
                <a:gd name="f57" fmla="+- f4 0 f2"/>
                <a:gd name="f58" fmla="+- f3 0 f2"/>
                <a:gd name="f59" fmla="*/ f58 1 10965"/>
                <a:gd name="f60" fmla="*/ f57 1 11827"/>
                <a:gd name="f61" fmla="*/ f2 1 f59"/>
                <a:gd name="f62" fmla="*/ f3 1 f59"/>
                <a:gd name="f63" fmla="*/ f2 1 f60"/>
                <a:gd name="f64" fmla="*/ f4 1 f60"/>
                <a:gd name="f65" fmla="*/ f61 f55 1"/>
                <a:gd name="f66" fmla="*/ f62 f55 1"/>
                <a:gd name="f67" fmla="*/ f64 f56 1"/>
                <a:gd name="f68" fmla="*/ f63 f56 1"/>
              </a:gdLst>
              <a:ahLst/>
              <a:cxnLst>
                <a:cxn ang="3cd4">
                  <a:pos x="hc" y="t"/>
                </a:cxn>
                <a:cxn ang="0">
                  <a:pos x="r" y="vc"/>
                </a:cxn>
                <a:cxn ang="cd4">
                  <a:pos x="hc" y="b"/>
                </a:cxn>
                <a:cxn ang="cd2">
                  <a:pos x="l" y="vc"/>
                </a:cxn>
              </a:cxnLst>
              <a:rect l="f65" t="f68" r="f66" b="f67"/>
              <a:pathLst>
                <a:path w="10965" h="11827">
                  <a:moveTo>
                    <a:pt x="f5" y="f6"/>
                  </a:moveTo>
                  <a:cubicBezTo>
                    <a:pt x="f7" y="f6"/>
                    <a:pt x="f6" y="f8"/>
                    <a:pt x="f6" y="f9"/>
                  </a:cubicBezTo>
                  <a:lnTo>
                    <a:pt x="f6" y="f10"/>
                  </a:lnTo>
                  <a:cubicBezTo>
                    <a:pt x="f6" y="f11"/>
                    <a:pt x="f12" y="f13"/>
                    <a:pt x="f14" y="f13"/>
                  </a:cubicBezTo>
                  <a:cubicBezTo>
                    <a:pt x="f15" y="f16"/>
                    <a:pt x="f17" y="f18"/>
                    <a:pt x="f19" y="f18"/>
                  </a:cubicBezTo>
                  <a:cubicBezTo>
                    <a:pt x="f20" y="f18"/>
                    <a:pt x="f21" y="f22"/>
                    <a:pt x="f21" y="f23"/>
                  </a:cubicBezTo>
                  <a:cubicBezTo>
                    <a:pt x="f21" y="f24"/>
                    <a:pt x="f25" y="f26"/>
                    <a:pt x="f27" y="f26"/>
                  </a:cubicBezTo>
                  <a:lnTo>
                    <a:pt x="f3" y="f26"/>
                  </a:lnTo>
                  <a:lnTo>
                    <a:pt x="f3" y="f28"/>
                  </a:lnTo>
                  <a:cubicBezTo>
                    <a:pt x="f29" y="f30"/>
                    <a:pt x="f23" y="f31"/>
                    <a:pt x="f32" y="f33"/>
                  </a:cubicBezTo>
                  <a:lnTo>
                    <a:pt x="f34" y="f35"/>
                  </a:lnTo>
                  <a:lnTo>
                    <a:pt x="f36" y="f33"/>
                  </a:lnTo>
                  <a:cubicBezTo>
                    <a:pt x="f37" y="f38"/>
                    <a:pt x="f39" y="f40"/>
                    <a:pt x="f41" y="f40"/>
                  </a:cubicBezTo>
                  <a:cubicBezTo>
                    <a:pt x="f28" y="f40"/>
                    <a:pt x="f42" y="f43"/>
                    <a:pt x="f42" y="f44"/>
                  </a:cubicBezTo>
                  <a:lnTo>
                    <a:pt x="f42" y="f45"/>
                  </a:lnTo>
                  <a:cubicBezTo>
                    <a:pt x="f46" y="f47"/>
                    <a:pt x="f48" y="f49"/>
                    <a:pt x="f48" y="f50"/>
                  </a:cubicBezTo>
                  <a:cubicBezTo>
                    <a:pt x="f48" y="f51"/>
                    <a:pt x="f52" y="f53"/>
                    <a:pt x="f54"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51" name="Google Shape;5717;p85">
            <a:extLst>
              <a:ext uri="{FF2B5EF4-FFF2-40B4-BE49-F238E27FC236}">
                <a16:creationId xmlns:a16="http://schemas.microsoft.com/office/drawing/2014/main" id="{852D07D7-3C14-0BAD-2D5D-A79EA48BB7B4}"/>
              </a:ext>
            </a:extLst>
          </p:cNvPr>
          <p:cNvGrpSpPr/>
          <p:nvPr/>
        </p:nvGrpSpPr>
        <p:grpSpPr>
          <a:xfrm>
            <a:off x="7423784" y="4698059"/>
            <a:ext cx="656485" cy="517257"/>
            <a:chOff x="7423784" y="4698059"/>
            <a:chExt cx="656485" cy="517257"/>
          </a:xfrm>
        </p:grpSpPr>
        <p:sp>
          <p:nvSpPr>
            <p:cNvPr id="152" name="Google Shape;5718;p85">
              <a:extLst>
                <a:ext uri="{FF2B5EF4-FFF2-40B4-BE49-F238E27FC236}">
                  <a16:creationId xmlns:a16="http://schemas.microsoft.com/office/drawing/2014/main" id="{1F424868-763E-0D3B-F93B-7BD60608973E}"/>
                </a:ext>
              </a:extLst>
            </p:cNvPr>
            <p:cNvSpPr/>
            <p:nvPr/>
          </p:nvSpPr>
          <p:spPr>
            <a:xfrm>
              <a:off x="7588267" y="4698059"/>
              <a:ext cx="146980" cy="186638"/>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3"/>
                <a:gd name="f13" fmla="val 5736"/>
                <a:gd name="f14" fmla="val 3506"/>
                <a:gd name="f15" fmla="val 3729"/>
                <a:gd name="f16" fmla="*/ f0 1 4518"/>
                <a:gd name="f17" fmla="*/ f1 1 5737"/>
                <a:gd name="f18" fmla="+- f4 0 f2"/>
                <a:gd name="f19" fmla="+- f3 0 f2"/>
                <a:gd name="f20" fmla="*/ f19 1 4518"/>
                <a:gd name="f21" fmla="*/ f18 1 5737"/>
                <a:gd name="f22" fmla="*/ f2 1 f20"/>
                <a:gd name="f23" fmla="*/ f3 1 f20"/>
                <a:gd name="f24" fmla="*/ f2 1 f21"/>
                <a:gd name="f25" fmla="*/ f4 1 f21"/>
                <a:gd name="f26" fmla="*/ f22 f16 1"/>
                <a:gd name="f27" fmla="*/ f23 f16 1"/>
                <a:gd name="f28" fmla="*/ f25 f17 1"/>
                <a:gd name="f29" fmla="*/ f24 f17 1"/>
              </a:gdLst>
              <a:ahLst/>
              <a:cxnLst>
                <a:cxn ang="3cd4">
                  <a:pos x="hc" y="t"/>
                </a:cxn>
                <a:cxn ang="0">
                  <a:pos x="r" y="vc"/>
                </a:cxn>
                <a:cxn ang="cd4">
                  <a:pos x="hc" y="b"/>
                </a:cxn>
                <a:cxn ang="cd2">
                  <a:pos x="l" y="vc"/>
                </a:cxn>
              </a:cxnLst>
              <a:rect l="f26" t="f29" r="f27" b="f28"/>
              <a:pathLst>
                <a:path w="4518" h="5737">
                  <a:moveTo>
                    <a:pt x="f5" y="f2"/>
                  </a:moveTo>
                  <a:cubicBezTo>
                    <a:pt x="f6" y="f2"/>
                    <a:pt x="f7" y="f8"/>
                    <a:pt x="f7" y="f9"/>
                  </a:cubicBezTo>
                  <a:cubicBezTo>
                    <a:pt x="f7" y="f10"/>
                    <a:pt x="f11" y="f12"/>
                    <a:pt x="f5" y="f13"/>
                  </a:cubicBezTo>
                  <a:cubicBezTo>
                    <a:pt x="f14" y="f12"/>
                    <a:pt x="f3" y="f10"/>
                    <a:pt x="f3" y="f9"/>
                  </a:cubicBezTo>
                  <a:cubicBezTo>
                    <a:pt x="f3" y="f8"/>
                    <a:pt x="f1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3" name="Google Shape;5719;p85">
              <a:extLst>
                <a:ext uri="{FF2B5EF4-FFF2-40B4-BE49-F238E27FC236}">
                  <a16:creationId xmlns:a16="http://schemas.microsoft.com/office/drawing/2014/main" id="{884B6C51-2C64-BF75-9A29-ED9F071CC6FB}"/>
                </a:ext>
              </a:extLst>
            </p:cNvPr>
            <p:cNvSpPr/>
            <p:nvPr/>
          </p:nvSpPr>
          <p:spPr>
            <a:xfrm>
              <a:off x="7423784" y="4852428"/>
              <a:ext cx="182925" cy="177201"/>
            </a:xfrm>
            <a:custGeom>
              <a:avLst/>
              <a:gdLst>
                <a:gd name="f0" fmla="val w"/>
                <a:gd name="f1" fmla="val h"/>
                <a:gd name="f2" fmla="val 0"/>
                <a:gd name="f3" fmla="val 5623"/>
                <a:gd name="f4" fmla="val 5447"/>
                <a:gd name="f5" fmla="val 1951"/>
                <a:gd name="f6" fmla="val 1711"/>
                <a:gd name="f7" fmla="val 1480"/>
                <a:gd name="f8" fmla="val 53"/>
                <a:gd name="f9" fmla="val 1269"/>
                <a:gd name="f10" fmla="val 175"/>
                <a:gd name="f11" fmla="val 1"/>
                <a:gd name="f12" fmla="val 907"/>
                <a:gd name="f13" fmla="val 582"/>
                <a:gd name="f14" fmla="val 3443"/>
                <a:gd name="f15" fmla="val 1088"/>
                <a:gd name="f16" fmla="val 4316"/>
                <a:gd name="f17" fmla="val 1506"/>
                <a:gd name="f18" fmla="val 5041"/>
                <a:gd name="f19" fmla="val 2265"/>
                <a:gd name="f20" fmla="val 3045"/>
                <a:gd name="f21" fmla="val 3428"/>
                <a:gd name="f22" fmla="val 3816"/>
                <a:gd name="f23" fmla="val 5349"/>
                <a:gd name="f24" fmla="val 4172"/>
                <a:gd name="f25" fmla="val 5144"/>
                <a:gd name="f26" fmla="val 5253"/>
                <a:gd name="f27" fmla="val 4521"/>
                <a:gd name="f28" fmla="val 3138"/>
                <a:gd name="f29" fmla="val 5000"/>
                <a:gd name="f30" fmla="val 2057"/>
                <a:gd name="f31" fmla="val 4578"/>
                <a:gd name="f32" fmla="val 1330"/>
                <a:gd name="f33" fmla="val 3149"/>
                <a:gd name="f34" fmla="*/ f0 1 5623"/>
                <a:gd name="f35" fmla="*/ f1 1 5447"/>
                <a:gd name="f36" fmla="+- f4 0 f2"/>
                <a:gd name="f37" fmla="+- f3 0 f2"/>
                <a:gd name="f38" fmla="*/ f37 1 5623"/>
                <a:gd name="f39" fmla="*/ f36 1 5447"/>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5623" h="5447">
                  <a:moveTo>
                    <a:pt x="f5" y="f2"/>
                  </a:moveTo>
                  <a:cubicBezTo>
                    <a:pt x="f6" y="f2"/>
                    <a:pt x="f7" y="f8"/>
                    <a:pt x="f9" y="f10"/>
                  </a:cubicBezTo>
                  <a:cubicBezTo>
                    <a:pt x="f11" y="f12"/>
                    <a:pt x="f13" y="f14"/>
                    <a:pt x="f15" y="f16"/>
                  </a:cubicBezTo>
                  <a:cubicBezTo>
                    <a:pt x="f17" y="f18"/>
                    <a:pt x="f19" y="f4"/>
                    <a:pt x="f20" y="f4"/>
                  </a:cubicBezTo>
                  <a:cubicBezTo>
                    <a:pt x="f21" y="f4"/>
                    <a:pt x="f22" y="f23"/>
                    <a:pt x="f24" y="f25"/>
                  </a:cubicBezTo>
                  <a:cubicBezTo>
                    <a:pt x="f26" y="f27"/>
                    <a:pt x="f3" y="f28"/>
                    <a:pt x="f29" y="f30"/>
                  </a:cubicBezTo>
                  <a:cubicBezTo>
                    <a:pt x="f31" y="f32"/>
                    <a:pt x="f33"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4" name="Google Shape;5720;p85">
              <a:extLst>
                <a:ext uri="{FF2B5EF4-FFF2-40B4-BE49-F238E27FC236}">
                  <a16:creationId xmlns:a16="http://schemas.microsoft.com/office/drawing/2014/main" id="{09ABAC79-B020-56F6-B34B-A76B2002587B}"/>
                </a:ext>
              </a:extLst>
            </p:cNvPr>
            <p:cNvSpPr/>
            <p:nvPr/>
          </p:nvSpPr>
          <p:spPr>
            <a:xfrm>
              <a:off x="7771942" y="4698059"/>
              <a:ext cx="146980" cy="186638"/>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6"/>
                <a:gd name="f13" fmla="val 3506"/>
                <a:gd name="f14" fmla="val 3729"/>
                <a:gd name="f15" fmla="*/ f0 1 4518"/>
                <a:gd name="f16" fmla="*/ f1 1 5737"/>
                <a:gd name="f17" fmla="+- f4 0 f2"/>
                <a:gd name="f18" fmla="+- f3 0 f2"/>
                <a:gd name="f19" fmla="*/ f18 1 4518"/>
                <a:gd name="f20" fmla="*/ f17 1 5737"/>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4518" h="5737">
                  <a:moveTo>
                    <a:pt x="f5" y="f2"/>
                  </a:moveTo>
                  <a:cubicBezTo>
                    <a:pt x="f6" y="f2"/>
                    <a:pt x="f7" y="f8"/>
                    <a:pt x="f7" y="f9"/>
                  </a:cubicBezTo>
                  <a:cubicBezTo>
                    <a:pt x="f7" y="f10"/>
                    <a:pt x="f11" y="f12"/>
                    <a:pt x="f5" y="f12"/>
                  </a:cubicBezTo>
                  <a:cubicBezTo>
                    <a:pt x="f13" y="f12"/>
                    <a:pt x="f3" y="f10"/>
                    <a:pt x="f3" y="f9"/>
                  </a:cubicBezTo>
                  <a:cubicBezTo>
                    <a:pt x="f3" y="f8"/>
                    <a:pt x="f14"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5" name="Google Shape;5721;p85">
              <a:extLst>
                <a:ext uri="{FF2B5EF4-FFF2-40B4-BE49-F238E27FC236}">
                  <a16:creationId xmlns:a16="http://schemas.microsoft.com/office/drawing/2014/main" id="{6C14A8D6-D400-2862-0128-29F6D954AE2E}"/>
                </a:ext>
              </a:extLst>
            </p:cNvPr>
            <p:cNvSpPr/>
            <p:nvPr/>
          </p:nvSpPr>
          <p:spPr>
            <a:xfrm>
              <a:off x="7900178" y="4851778"/>
              <a:ext cx="180091" cy="177229"/>
            </a:xfrm>
            <a:custGeom>
              <a:avLst/>
              <a:gdLst>
                <a:gd name="f0" fmla="val w"/>
                <a:gd name="f1" fmla="val h"/>
                <a:gd name="f2" fmla="val 0"/>
                <a:gd name="f3" fmla="val 5536"/>
                <a:gd name="f4" fmla="val 5448"/>
                <a:gd name="f5" fmla="val 3670"/>
                <a:gd name="f6" fmla="val 1"/>
                <a:gd name="f7" fmla="val 2471"/>
                <a:gd name="f8" fmla="val 1045"/>
                <a:gd name="f9" fmla="val 1330"/>
                <a:gd name="f10" fmla="val 624"/>
                <a:gd name="f11" fmla="val 2059"/>
                <a:gd name="f12" fmla="val 3137"/>
                <a:gd name="f13" fmla="val 371"/>
                <a:gd name="f14" fmla="val 4523"/>
                <a:gd name="f15" fmla="val 1452"/>
                <a:gd name="f16" fmla="val 5146"/>
                <a:gd name="f17" fmla="val 1808"/>
                <a:gd name="f18" fmla="val 5351"/>
                <a:gd name="f19" fmla="val 2199"/>
                <a:gd name="f20" fmla="val 2586"/>
                <a:gd name="f21" fmla="val 3381"/>
                <a:gd name="f22" fmla="val 4158"/>
                <a:gd name="f23" fmla="val 5039"/>
                <a:gd name="f24" fmla="val 4575"/>
                <a:gd name="f25" fmla="val 4318"/>
                <a:gd name="f26" fmla="val 5168"/>
                <a:gd name="f27" fmla="val 3288"/>
                <a:gd name="f28" fmla="val 5535"/>
                <a:gd name="f29" fmla="val 858"/>
                <a:gd name="f30" fmla="val 4355"/>
                <a:gd name="f31" fmla="val 177"/>
                <a:gd name="f32" fmla="val 4142"/>
                <a:gd name="f33" fmla="val 54"/>
                <a:gd name="f34" fmla="val 3911"/>
                <a:gd name="f35" fmla="*/ f0 1 5536"/>
                <a:gd name="f36" fmla="*/ f1 1 5448"/>
                <a:gd name="f37" fmla="+- f4 0 f2"/>
                <a:gd name="f38" fmla="+- f3 0 f2"/>
                <a:gd name="f39" fmla="*/ f38 1 5536"/>
                <a:gd name="f40" fmla="*/ f37 1 5448"/>
                <a:gd name="f41" fmla="*/ f2 1 f39"/>
                <a:gd name="f42" fmla="*/ f3 1 f39"/>
                <a:gd name="f43" fmla="*/ f2 1 f40"/>
                <a:gd name="f44" fmla="*/ f4 1 f40"/>
                <a:gd name="f45" fmla="*/ f41 f35 1"/>
                <a:gd name="f46" fmla="*/ f42 f35 1"/>
                <a:gd name="f47" fmla="*/ f44 f36 1"/>
                <a:gd name="f48" fmla="*/ f43 f36 1"/>
              </a:gdLst>
              <a:ahLst/>
              <a:cxnLst>
                <a:cxn ang="3cd4">
                  <a:pos x="hc" y="t"/>
                </a:cxn>
                <a:cxn ang="0">
                  <a:pos x="r" y="vc"/>
                </a:cxn>
                <a:cxn ang="cd4">
                  <a:pos x="hc" y="b"/>
                </a:cxn>
                <a:cxn ang="cd2">
                  <a:pos x="l" y="vc"/>
                </a:cxn>
              </a:cxnLst>
              <a:rect l="f45" t="f48" r="f46" b="f47"/>
              <a:pathLst>
                <a:path w="5536" h="5448">
                  <a:moveTo>
                    <a:pt x="f5" y="f6"/>
                  </a:moveTo>
                  <a:cubicBezTo>
                    <a:pt x="f7" y="f6"/>
                    <a:pt x="f8" y="f9"/>
                    <a:pt x="f10" y="f11"/>
                  </a:cubicBezTo>
                  <a:cubicBezTo>
                    <a:pt x="f6" y="f12"/>
                    <a:pt x="f13" y="f14"/>
                    <a:pt x="f15" y="f16"/>
                  </a:cubicBezTo>
                  <a:cubicBezTo>
                    <a:pt x="f17" y="f18"/>
                    <a:pt x="f19" y="f4"/>
                    <a:pt x="f20" y="f4"/>
                  </a:cubicBezTo>
                  <a:cubicBezTo>
                    <a:pt x="f21" y="f4"/>
                    <a:pt x="f22" y="f23"/>
                    <a:pt x="f24" y="f25"/>
                  </a:cubicBezTo>
                  <a:cubicBezTo>
                    <a:pt x="f26" y="f27"/>
                    <a:pt x="f28" y="f29"/>
                    <a:pt x="f30" y="f31"/>
                  </a:cubicBezTo>
                  <a:cubicBezTo>
                    <a:pt x="f32" y="f33"/>
                    <a:pt x="f34"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6" name="Google Shape;5722;p85">
              <a:extLst>
                <a:ext uri="{FF2B5EF4-FFF2-40B4-BE49-F238E27FC236}">
                  <a16:creationId xmlns:a16="http://schemas.microsoft.com/office/drawing/2014/main" id="{B7CB0A99-FFD7-A292-47DE-F6CA663FBB2E}"/>
                </a:ext>
              </a:extLst>
            </p:cNvPr>
            <p:cNvSpPr/>
            <p:nvPr/>
          </p:nvSpPr>
          <p:spPr>
            <a:xfrm>
              <a:off x="7551535" y="4921392"/>
              <a:ext cx="404137" cy="293924"/>
            </a:xfrm>
            <a:custGeom>
              <a:avLst/>
              <a:gdLst>
                <a:gd name="f0" fmla="val w"/>
                <a:gd name="f1" fmla="val h"/>
                <a:gd name="f2" fmla="val 0"/>
                <a:gd name="f3" fmla="val 12423"/>
                <a:gd name="f4" fmla="val 9035"/>
                <a:gd name="f5" fmla="val 6213"/>
                <a:gd name="f6" fmla="val 1"/>
                <a:gd name="f7" fmla="val 5234"/>
                <a:gd name="f8" fmla="val 2259"/>
                <a:gd name="f9" fmla="val 2822"/>
                <a:gd name="f10" fmla="val 3147"/>
                <a:gd name="f11" fmla="val 3376"/>
                <a:gd name="f12" fmla="val 2121"/>
                <a:gd name="f13" fmla="val 3584"/>
                <a:gd name="f14" fmla="val 1907"/>
                <a:gd name="f15" fmla="val 3671"/>
                <a:gd name="f16" fmla="val 750"/>
                <a:gd name="f17" fmla="val 4144"/>
                <a:gd name="f18" fmla="val 5141"/>
                <a:gd name="f19" fmla="val 6210"/>
                <a:gd name="f20" fmla="val 7767"/>
                <a:gd name="f21" fmla="val 1521"/>
                <a:gd name="f22" fmla="val 9034"/>
                <a:gd name="f23" fmla="val 3388"/>
                <a:gd name="f24" fmla="val 3400"/>
                <a:gd name="f25" fmla="val 3413"/>
                <a:gd name="f26" fmla="val 3425"/>
                <a:gd name="f27" fmla="val 3753"/>
                <a:gd name="f28" fmla="val 4081"/>
                <a:gd name="f29" fmla="val 8995"/>
                <a:gd name="f30" fmla="val 4400"/>
                <a:gd name="f31" fmla="val 8917"/>
                <a:gd name="f32" fmla="val 4995"/>
                <a:gd name="f33" fmla="val 8766"/>
                <a:gd name="f34" fmla="val 5604"/>
                <a:gd name="f35" fmla="val 8691"/>
                <a:gd name="f36" fmla="val 6823"/>
                <a:gd name="f37" fmla="val 7432"/>
                <a:gd name="f38" fmla="val 8029"/>
                <a:gd name="f39" fmla="val 8345"/>
                <a:gd name="f40" fmla="val 8670"/>
                <a:gd name="f41" fmla="val 8998"/>
                <a:gd name="f42" fmla="val 9010"/>
                <a:gd name="f43" fmla="val 9022"/>
                <a:gd name="f44" fmla="val 10901"/>
                <a:gd name="f45" fmla="val 12422"/>
                <a:gd name="f46" fmla="val 5138"/>
                <a:gd name="f47" fmla="val 11675"/>
                <a:gd name="f48" fmla="val 4141"/>
                <a:gd name="f49" fmla="val 10516"/>
                <a:gd name="f50" fmla="val 10302"/>
                <a:gd name="f51" fmla="val 10164"/>
                <a:gd name="f52" fmla="val 7191"/>
                <a:gd name="f53" fmla="*/ f0 1 12423"/>
                <a:gd name="f54" fmla="*/ f1 1 9035"/>
                <a:gd name="f55" fmla="+- f4 0 f2"/>
                <a:gd name="f56" fmla="+- f3 0 f2"/>
                <a:gd name="f57" fmla="*/ f56 1 12423"/>
                <a:gd name="f58" fmla="*/ f55 1 9035"/>
                <a:gd name="f59" fmla="*/ f2 1 f57"/>
                <a:gd name="f60" fmla="*/ f3 1 f57"/>
                <a:gd name="f61" fmla="*/ f2 1 f58"/>
                <a:gd name="f62" fmla="*/ f4 1 f58"/>
                <a:gd name="f63" fmla="*/ f59 f53 1"/>
                <a:gd name="f64" fmla="*/ f60 f53 1"/>
                <a:gd name="f65" fmla="*/ f62 f54 1"/>
                <a:gd name="f66" fmla="*/ f61 f54 1"/>
              </a:gdLst>
              <a:ahLst/>
              <a:cxnLst>
                <a:cxn ang="3cd4">
                  <a:pos x="hc" y="t"/>
                </a:cxn>
                <a:cxn ang="0">
                  <a:pos x="r" y="vc"/>
                </a:cxn>
                <a:cxn ang="cd4">
                  <a:pos x="hc" y="b"/>
                </a:cxn>
                <a:cxn ang="cd2">
                  <a:pos x="l" y="vc"/>
                </a:cxn>
              </a:cxnLst>
              <a:rect l="f63" t="f66" r="f64" b="f65"/>
              <a:pathLst>
                <a:path w="12423" h="9035">
                  <a:moveTo>
                    <a:pt x="f5" y="f6"/>
                  </a:moveTo>
                  <a:cubicBezTo>
                    <a:pt x="f7" y="f6"/>
                    <a:pt x="f8" y="f6"/>
                    <a:pt x="f8" y="f9"/>
                  </a:cubicBezTo>
                  <a:lnTo>
                    <a:pt x="f8" y="f10"/>
                  </a:lnTo>
                  <a:cubicBezTo>
                    <a:pt x="f8" y="f11"/>
                    <a:pt x="f12" y="f13"/>
                    <a:pt x="f14" y="f15"/>
                  </a:cubicBezTo>
                  <a:cubicBezTo>
                    <a:pt x="f16" y="f17"/>
                    <a:pt x="f6" y="f18"/>
                    <a:pt x="f6" y="f19"/>
                  </a:cubicBezTo>
                  <a:cubicBezTo>
                    <a:pt x="f6" y="f20"/>
                    <a:pt x="f21" y="f22"/>
                    <a:pt x="f23" y="f22"/>
                  </a:cubicBezTo>
                  <a:cubicBezTo>
                    <a:pt x="f24" y="f4"/>
                    <a:pt x="f25" y="f4"/>
                    <a:pt x="f26" y="f4"/>
                  </a:cubicBezTo>
                  <a:cubicBezTo>
                    <a:pt x="f27" y="f4"/>
                    <a:pt x="f28" y="f29"/>
                    <a:pt x="f30" y="f31"/>
                  </a:cubicBezTo>
                  <a:cubicBezTo>
                    <a:pt x="f32" y="f33"/>
                    <a:pt x="f34" y="f35"/>
                    <a:pt x="f5" y="f35"/>
                  </a:cubicBezTo>
                  <a:cubicBezTo>
                    <a:pt x="f36" y="f35"/>
                    <a:pt x="f37" y="f33"/>
                    <a:pt x="f38" y="f31"/>
                  </a:cubicBezTo>
                  <a:cubicBezTo>
                    <a:pt x="f39" y="f29"/>
                    <a:pt x="f40" y="f4"/>
                    <a:pt x="f41" y="f4"/>
                  </a:cubicBezTo>
                  <a:cubicBezTo>
                    <a:pt x="f42" y="f4"/>
                    <a:pt x="f43" y="f4"/>
                    <a:pt x="f22" y="f22"/>
                  </a:cubicBezTo>
                  <a:cubicBezTo>
                    <a:pt x="f44" y="f22"/>
                    <a:pt x="f45" y="f20"/>
                    <a:pt x="f45" y="f19"/>
                  </a:cubicBezTo>
                  <a:cubicBezTo>
                    <a:pt x="f45" y="f46"/>
                    <a:pt x="f47" y="f48"/>
                    <a:pt x="f49" y="f15"/>
                  </a:cubicBezTo>
                  <a:cubicBezTo>
                    <a:pt x="f50" y="f13"/>
                    <a:pt x="f51" y="f11"/>
                    <a:pt x="f51" y="f10"/>
                  </a:cubicBezTo>
                  <a:lnTo>
                    <a:pt x="f51" y="f9"/>
                  </a:lnTo>
                  <a:cubicBezTo>
                    <a:pt x="f51" y="f6"/>
                    <a:pt x="f52" y="f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grpSp>
        <p:nvGrpSpPr>
          <p:cNvPr id="157" name="Google Shape;5723;p85">
            <a:extLst>
              <a:ext uri="{FF2B5EF4-FFF2-40B4-BE49-F238E27FC236}">
                <a16:creationId xmlns:a16="http://schemas.microsoft.com/office/drawing/2014/main" id="{CA511A4A-4C32-BACC-2A26-C883E2F1095E}"/>
              </a:ext>
            </a:extLst>
          </p:cNvPr>
          <p:cNvGrpSpPr/>
          <p:nvPr/>
        </p:nvGrpSpPr>
        <p:grpSpPr>
          <a:xfrm>
            <a:off x="4103927" y="3461122"/>
            <a:ext cx="741944" cy="609832"/>
            <a:chOff x="4103927" y="3461122"/>
            <a:chExt cx="741944" cy="609832"/>
          </a:xfrm>
        </p:grpSpPr>
        <p:sp>
          <p:nvSpPr>
            <p:cNvPr id="158" name="Google Shape;5724;p85">
              <a:extLst>
                <a:ext uri="{FF2B5EF4-FFF2-40B4-BE49-F238E27FC236}">
                  <a16:creationId xmlns:a16="http://schemas.microsoft.com/office/drawing/2014/main" id="{1E2958BB-3568-FF5E-BBA0-77DAA0D76147}"/>
                </a:ext>
              </a:extLst>
            </p:cNvPr>
            <p:cNvSpPr/>
            <p:nvPr/>
          </p:nvSpPr>
          <p:spPr>
            <a:xfrm>
              <a:off x="4425924" y="3461122"/>
              <a:ext cx="196980" cy="138485"/>
            </a:xfrm>
            <a:custGeom>
              <a:avLst/>
              <a:gdLst>
                <a:gd name="f0" fmla="val w"/>
                <a:gd name="f1" fmla="val h"/>
                <a:gd name="f2" fmla="val 0"/>
                <a:gd name="f3" fmla="val 5132"/>
                <a:gd name="f4" fmla="val 3608"/>
                <a:gd name="f5" fmla="val 567"/>
                <a:gd name="f6" fmla="val 254"/>
                <a:gd name="f7" fmla="val 1"/>
                <a:gd name="f8" fmla="val 253"/>
                <a:gd name="f9" fmla="val 563"/>
                <a:gd name="f10" fmla="val 7"/>
                <a:gd name="f11" fmla="val 1662"/>
                <a:gd name="f12" fmla="val 368"/>
                <a:gd name="f13" fmla="val 2731"/>
                <a:gd name="f14" fmla="val 1034"/>
                <a:gd name="f15" fmla="val 2097"/>
                <a:gd name="f16" fmla="val 3138"/>
                <a:gd name="f17" fmla="val 3325"/>
                <a:gd name="f18" fmla="val 2864"/>
                <a:gd name="f19" fmla="val 5014"/>
                <a:gd name="f20" fmla="val 5054"/>
                <a:gd name="f21" fmla="val 5093"/>
                <a:gd name="f22" fmla="val 2873"/>
                <a:gd name="f23" fmla="val 4289"/>
                <a:gd name="f24" fmla="val 1117"/>
                <a:gd name="f25" fmla="val 2515"/>
                <a:gd name="f26" fmla="*/ f0 1 5132"/>
                <a:gd name="f27" fmla="*/ f1 1 3608"/>
                <a:gd name="f28" fmla="+- f4 0 f2"/>
                <a:gd name="f29" fmla="+- f3 0 f2"/>
                <a:gd name="f30" fmla="*/ f29 1 5132"/>
                <a:gd name="f31" fmla="*/ f28 1 3608"/>
                <a:gd name="f32" fmla="*/ f2 1 f30"/>
                <a:gd name="f33" fmla="*/ f3 1 f30"/>
                <a:gd name="f34" fmla="*/ f2 1 f31"/>
                <a:gd name="f35" fmla="*/ f4 1 f31"/>
                <a:gd name="f36" fmla="*/ f32 f26 1"/>
                <a:gd name="f37" fmla="*/ f33 f26 1"/>
                <a:gd name="f38" fmla="*/ f35 f27 1"/>
                <a:gd name="f39" fmla="*/ f34 f27 1"/>
              </a:gdLst>
              <a:ahLst/>
              <a:cxnLst>
                <a:cxn ang="3cd4">
                  <a:pos x="hc" y="t"/>
                </a:cxn>
                <a:cxn ang="0">
                  <a:pos x="r" y="vc"/>
                </a:cxn>
                <a:cxn ang="cd4">
                  <a:pos x="hc" y="b"/>
                </a:cxn>
                <a:cxn ang="cd2">
                  <a:pos x="l" y="vc"/>
                </a:cxn>
              </a:cxnLst>
              <a:rect l="f36" t="f39" r="f37" b="f38"/>
              <a:pathLst>
                <a:path w="5132" h="3608">
                  <a:moveTo>
                    <a:pt x="f5" y="f2"/>
                  </a:moveTo>
                  <a:cubicBezTo>
                    <a:pt x="f6" y="f2"/>
                    <a:pt x="f7" y="f8"/>
                    <a:pt x="f7" y="f9"/>
                  </a:cubicBezTo>
                  <a:cubicBezTo>
                    <a:pt x="f10" y="f11"/>
                    <a:pt x="f12" y="f13"/>
                    <a:pt x="f14" y="f4"/>
                  </a:cubicBezTo>
                  <a:cubicBezTo>
                    <a:pt x="f15" y="f16"/>
                    <a:pt x="f17" y="f18"/>
                    <a:pt x="f19" y="f18"/>
                  </a:cubicBezTo>
                  <a:cubicBezTo>
                    <a:pt x="f20" y="f18"/>
                    <a:pt x="f21" y="f22"/>
                    <a:pt x="f3" y="f22"/>
                  </a:cubicBezTo>
                  <a:cubicBezTo>
                    <a:pt x="f23" y="f24"/>
                    <a:pt x="f25" y="f2"/>
                    <a:pt x="f5"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59" name="Google Shape;5725;p85">
              <a:extLst>
                <a:ext uri="{FF2B5EF4-FFF2-40B4-BE49-F238E27FC236}">
                  <a16:creationId xmlns:a16="http://schemas.microsoft.com/office/drawing/2014/main" id="{D60E8A06-C968-66E8-C1BF-655F6FCBDBFB}"/>
                </a:ext>
              </a:extLst>
            </p:cNvPr>
            <p:cNvSpPr/>
            <p:nvPr/>
          </p:nvSpPr>
          <p:spPr>
            <a:xfrm>
              <a:off x="4426034" y="3932889"/>
              <a:ext cx="196870" cy="138065"/>
            </a:xfrm>
            <a:custGeom>
              <a:avLst/>
              <a:gdLst>
                <a:gd name="f0" fmla="val w"/>
                <a:gd name="f1" fmla="val h"/>
                <a:gd name="f2" fmla="val 0"/>
                <a:gd name="f3" fmla="val 5129"/>
                <a:gd name="f4" fmla="val 3597"/>
                <a:gd name="f5" fmla="val 1022"/>
                <a:gd name="f6" fmla="val 1"/>
                <a:gd name="f7" fmla="val 362"/>
                <a:gd name="f8" fmla="val 874"/>
                <a:gd name="f9" fmla="val 4"/>
                <a:gd name="f10" fmla="val 1937"/>
                <a:gd name="f11" fmla="val 3033"/>
                <a:gd name="f12" fmla="val 3343"/>
                <a:gd name="f13" fmla="val 251"/>
                <a:gd name="f14" fmla="val 3596"/>
                <a:gd name="f15" fmla="val 564"/>
                <a:gd name="f16" fmla="val 2512"/>
                <a:gd name="f17" fmla="val 4286"/>
                <a:gd name="f18" fmla="val 2479"/>
                <a:gd name="f19" fmla="val 724"/>
                <a:gd name="f20" fmla="val 5093"/>
                <a:gd name="f21" fmla="val 5051"/>
                <a:gd name="f22" fmla="val 736"/>
                <a:gd name="f23" fmla="val 5011"/>
                <a:gd name="f24" fmla="val 3319"/>
                <a:gd name="f25" fmla="val 2088"/>
                <a:gd name="f26" fmla="val 462"/>
                <a:gd name="f27" fmla="*/ f0 1 5129"/>
                <a:gd name="f28" fmla="*/ f1 1 3597"/>
                <a:gd name="f29" fmla="+- f4 0 f2"/>
                <a:gd name="f30" fmla="+- f3 0 f2"/>
                <a:gd name="f31" fmla="*/ f30 1 5129"/>
                <a:gd name="f32" fmla="*/ f29 1 3597"/>
                <a:gd name="f33" fmla="*/ f2 1 f31"/>
                <a:gd name="f34" fmla="*/ f3 1 f31"/>
                <a:gd name="f35" fmla="*/ f2 1 f32"/>
                <a:gd name="f36" fmla="*/ f4 1 f32"/>
                <a:gd name="f37" fmla="*/ f33 f27 1"/>
                <a:gd name="f38" fmla="*/ f34 f27 1"/>
                <a:gd name="f39" fmla="*/ f36 f28 1"/>
                <a:gd name="f40" fmla="*/ f35 f28 1"/>
              </a:gdLst>
              <a:ahLst/>
              <a:cxnLst>
                <a:cxn ang="3cd4">
                  <a:pos x="hc" y="t"/>
                </a:cxn>
                <a:cxn ang="0">
                  <a:pos x="r" y="vc"/>
                </a:cxn>
                <a:cxn ang="cd4">
                  <a:pos x="hc" y="b"/>
                </a:cxn>
                <a:cxn ang="cd2">
                  <a:pos x="l" y="vc"/>
                </a:cxn>
              </a:cxnLst>
              <a:rect l="f37" t="f40" r="f38" b="f39"/>
              <a:pathLst>
                <a:path w="5129" h="3597">
                  <a:moveTo>
                    <a:pt x="f5" y="f6"/>
                  </a:moveTo>
                  <a:cubicBezTo>
                    <a:pt x="f7" y="f8"/>
                    <a:pt x="f9" y="f10"/>
                    <a:pt x="f6" y="f11"/>
                  </a:cubicBezTo>
                  <a:cubicBezTo>
                    <a:pt x="f6" y="f12"/>
                    <a:pt x="f13" y="f14"/>
                    <a:pt x="f15" y="f14"/>
                  </a:cubicBezTo>
                  <a:cubicBezTo>
                    <a:pt x="f16" y="f14"/>
                    <a:pt x="f17" y="f18"/>
                    <a:pt x="f3" y="f19"/>
                  </a:cubicBezTo>
                  <a:cubicBezTo>
                    <a:pt x="f20" y="f19"/>
                    <a:pt x="f21" y="f22"/>
                    <a:pt x="f23" y="f22"/>
                  </a:cubicBezTo>
                  <a:cubicBezTo>
                    <a:pt x="f24" y="f22"/>
                    <a:pt x="f25" y="f26"/>
                    <a:pt x="f5"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0" name="Google Shape;5726;p85">
              <a:extLst>
                <a:ext uri="{FF2B5EF4-FFF2-40B4-BE49-F238E27FC236}">
                  <a16:creationId xmlns:a16="http://schemas.microsoft.com/office/drawing/2014/main" id="{0BDE6FFA-8072-C0D8-3572-F19D20826053}"/>
                </a:ext>
              </a:extLst>
            </p:cNvPr>
            <p:cNvSpPr/>
            <p:nvPr/>
          </p:nvSpPr>
          <p:spPr>
            <a:xfrm>
              <a:off x="4319488" y="3614239"/>
              <a:ext cx="375772" cy="303452"/>
            </a:xfrm>
            <a:custGeom>
              <a:avLst/>
              <a:gdLst>
                <a:gd name="f0" fmla="val w"/>
                <a:gd name="f1" fmla="val h"/>
                <a:gd name="f2" fmla="val 0"/>
                <a:gd name="f3" fmla="val 9790"/>
                <a:gd name="f4" fmla="val 7906"/>
                <a:gd name="f5" fmla="val 6045"/>
                <a:gd name="f6" fmla="val 2610"/>
                <a:gd name="f7" fmla="val 6190"/>
                <a:gd name="f8" fmla="val 6335"/>
                <a:gd name="f9" fmla="val 2666"/>
                <a:gd name="f10" fmla="val 6444"/>
                <a:gd name="f11" fmla="val 2777"/>
                <a:gd name="f12" fmla="val 6664"/>
                <a:gd name="f13" fmla="val 2997"/>
                <a:gd name="f14" fmla="val 3356"/>
                <a:gd name="f15" fmla="val 3575"/>
                <a:gd name="f16" fmla="val 6225"/>
                <a:gd name="f17" fmla="val 3795"/>
                <a:gd name="f18" fmla="val 4153"/>
                <a:gd name="f19" fmla="val 4373"/>
                <a:gd name="f20" fmla="val 4593"/>
                <a:gd name="f21" fmla="val 4951"/>
                <a:gd name="f22" fmla="val 5171"/>
                <a:gd name="f23" fmla="val 5281"/>
                <a:gd name="f24" fmla="val 5336"/>
                <a:gd name="f25" fmla="val 5901"/>
                <a:gd name="f26" fmla="val 5756"/>
                <a:gd name="f27" fmla="val 5646"/>
                <a:gd name="f28" fmla="val 4984"/>
                <a:gd name="f29" fmla="val 4509"/>
                <a:gd name="f30" fmla="val 3440"/>
                <a:gd name="f31" fmla="val 7787"/>
                <a:gd name="f32" fmla="val 1"/>
                <a:gd name="f33" fmla="val 4463"/>
                <a:gd name="f34" fmla="val 3204"/>
                <a:gd name="f35" fmla="val 1064"/>
                <a:gd name="f36" fmla="val 919"/>
                <a:gd name="f37" fmla="val 271"/>
                <a:gd name="f38" fmla="val 3542"/>
                <a:gd name="f39" fmla="val 3765"/>
                <a:gd name="f40" fmla="val 4181"/>
                <a:gd name="f41" fmla="val 4406"/>
                <a:gd name="f42" fmla="val 856"/>
                <a:gd name="f43" fmla="val 4897"/>
                <a:gd name="f44" fmla="val 3147"/>
                <a:gd name="f45" fmla="val 6837"/>
                <a:gd name="f46" fmla="val 4412"/>
                <a:gd name="f47" fmla="val 8450"/>
                <a:gd name="f48" fmla="val 7902"/>
                <a:gd name="f49" fmla="val 9106"/>
                <a:gd name="f50" fmla="val 7788"/>
                <a:gd name="f51" fmla="val 9730"/>
                <a:gd name="f52" fmla="val 7574"/>
                <a:gd name="f53" fmla="val 8357"/>
                <a:gd name="f54" fmla="val 6951"/>
                <a:gd name="f55" fmla="val 7456"/>
                <a:gd name="f56" fmla="val 5602"/>
                <a:gd name="f57" fmla="val 7411"/>
                <a:gd name="f58" fmla="val 4093"/>
                <a:gd name="f59" fmla="val 7366"/>
                <a:gd name="f60" fmla="val 2588"/>
                <a:gd name="f61" fmla="val 8179"/>
                <a:gd name="f62" fmla="val 1184"/>
                <a:gd name="f63" fmla="val 9513"/>
                <a:gd name="f64" fmla="val 480"/>
                <a:gd name="f65" fmla="val 9603"/>
                <a:gd name="f66" fmla="val 432"/>
                <a:gd name="f67" fmla="val 9697"/>
                <a:gd name="f68" fmla="val 398"/>
                <a:gd name="f69" fmla="val 356"/>
                <a:gd name="f70" fmla="val 9149"/>
                <a:gd name="f71" fmla="val 124"/>
                <a:gd name="f72" fmla="val 8471"/>
                <a:gd name="f73" fmla="val 4"/>
                <a:gd name="f74" fmla="*/ f0 1 9790"/>
                <a:gd name="f75" fmla="*/ f1 1 7906"/>
                <a:gd name="f76" fmla="+- f4 0 f2"/>
                <a:gd name="f77" fmla="+- f3 0 f2"/>
                <a:gd name="f78" fmla="*/ f77 1 9790"/>
                <a:gd name="f79" fmla="*/ f76 1 7906"/>
                <a:gd name="f80" fmla="*/ f2 1 f78"/>
                <a:gd name="f81" fmla="*/ f3 1 f78"/>
                <a:gd name="f82" fmla="*/ f2 1 f79"/>
                <a:gd name="f83" fmla="*/ f4 1 f79"/>
                <a:gd name="f84" fmla="*/ f80 f74 1"/>
                <a:gd name="f85" fmla="*/ f81 f74 1"/>
                <a:gd name="f86" fmla="*/ f83 f75 1"/>
                <a:gd name="f87" fmla="*/ f82 f75 1"/>
              </a:gdLst>
              <a:ahLst/>
              <a:cxnLst>
                <a:cxn ang="3cd4">
                  <a:pos x="hc" y="t"/>
                </a:cxn>
                <a:cxn ang="0">
                  <a:pos x="r" y="vc"/>
                </a:cxn>
                <a:cxn ang="cd4">
                  <a:pos x="hc" y="b"/>
                </a:cxn>
                <a:cxn ang="cd2">
                  <a:pos x="l" y="vc"/>
                </a:cxn>
              </a:cxnLst>
              <a:rect l="f84" t="f87" r="f85" b="f86"/>
              <a:pathLst>
                <a:path w="9790" h="7906">
                  <a:moveTo>
                    <a:pt x="f5" y="f6"/>
                  </a:moveTo>
                  <a:cubicBezTo>
                    <a:pt x="f7" y="f6"/>
                    <a:pt x="f8" y="f9"/>
                    <a:pt x="f10" y="f11"/>
                  </a:cubicBezTo>
                  <a:cubicBezTo>
                    <a:pt x="f12" y="f13"/>
                    <a:pt x="f12" y="f14"/>
                    <a:pt x="f10" y="f15"/>
                  </a:cubicBezTo>
                  <a:cubicBezTo>
                    <a:pt x="f16" y="f17"/>
                    <a:pt x="f16" y="f18"/>
                    <a:pt x="f10" y="f19"/>
                  </a:cubicBezTo>
                  <a:cubicBezTo>
                    <a:pt x="f12" y="f20"/>
                    <a:pt x="f12" y="f21"/>
                    <a:pt x="f10" y="f22"/>
                  </a:cubicBezTo>
                  <a:cubicBezTo>
                    <a:pt x="f8" y="f23"/>
                    <a:pt x="f7" y="f24"/>
                    <a:pt x="f5" y="f24"/>
                  </a:cubicBezTo>
                  <a:cubicBezTo>
                    <a:pt x="f25" y="f24"/>
                    <a:pt x="f26" y="f23"/>
                    <a:pt x="f27" y="f22"/>
                  </a:cubicBezTo>
                  <a:cubicBezTo>
                    <a:pt x="f28" y="f29"/>
                    <a:pt x="f28" y="f30"/>
                    <a:pt x="f27" y="f11"/>
                  </a:cubicBezTo>
                  <a:cubicBezTo>
                    <a:pt x="f26" y="f9"/>
                    <a:pt x="f25" y="f6"/>
                    <a:pt x="f5" y="f6"/>
                  </a:cubicBezTo>
                  <a:close/>
                  <a:moveTo>
                    <a:pt x="f31" y="f32"/>
                  </a:moveTo>
                  <a:cubicBezTo>
                    <a:pt x="f33" y="f32"/>
                    <a:pt x="f34" y="f35"/>
                    <a:pt x="f36" y="f13"/>
                  </a:cubicBezTo>
                  <a:lnTo>
                    <a:pt x="f37" y="f38"/>
                  </a:lnTo>
                  <a:cubicBezTo>
                    <a:pt x="f2" y="f39"/>
                    <a:pt x="f2" y="f40"/>
                    <a:pt x="f37" y="f41"/>
                  </a:cubicBezTo>
                  <a:lnTo>
                    <a:pt x="f42" y="f43"/>
                  </a:lnTo>
                  <a:cubicBezTo>
                    <a:pt x="f44" y="f45"/>
                    <a:pt x="f46" y="f4"/>
                    <a:pt x="f31" y="f4"/>
                  </a:cubicBezTo>
                  <a:cubicBezTo>
                    <a:pt x="f47" y="f48"/>
                    <a:pt x="f49" y="f50"/>
                    <a:pt x="f51" y="f52"/>
                  </a:cubicBezTo>
                  <a:cubicBezTo>
                    <a:pt x="f53" y="f54"/>
                    <a:pt x="f55" y="f56"/>
                    <a:pt x="f57" y="f58"/>
                  </a:cubicBezTo>
                  <a:cubicBezTo>
                    <a:pt x="f59" y="f60"/>
                    <a:pt x="f61" y="f62"/>
                    <a:pt x="f63" y="f64"/>
                  </a:cubicBezTo>
                  <a:cubicBezTo>
                    <a:pt x="f65" y="f66"/>
                    <a:pt x="f67" y="f68"/>
                    <a:pt x="f3" y="f69"/>
                  </a:cubicBezTo>
                  <a:cubicBezTo>
                    <a:pt x="f70" y="f71"/>
                    <a:pt x="f72" y="f73"/>
                    <a:pt x="f31" y="f3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1" name="Google Shape;5727;p85">
              <a:extLst>
                <a:ext uri="{FF2B5EF4-FFF2-40B4-BE49-F238E27FC236}">
                  <a16:creationId xmlns:a16="http://schemas.microsoft.com/office/drawing/2014/main" id="{7F27A54A-BD63-5F14-AF02-554BE41A0788}"/>
                </a:ext>
              </a:extLst>
            </p:cNvPr>
            <p:cNvSpPr/>
            <p:nvPr/>
          </p:nvSpPr>
          <p:spPr>
            <a:xfrm>
              <a:off x="4645782" y="3659447"/>
              <a:ext cx="200089" cy="215716"/>
            </a:xfrm>
            <a:custGeom>
              <a:avLst/>
              <a:gdLst>
                <a:gd name="f0" fmla="val w"/>
                <a:gd name="f1" fmla="val h"/>
                <a:gd name="f2" fmla="val 0"/>
                <a:gd name="f3" fmla="val 5213"/>
                <a:gd name="f4" fmla="val 5620"/>
                <a:gd name="f5" fmla="val 2343"/>
                <a:gd name="f6" fmla="val 1789"/>
                <a:gd name="f7" fmla="val 2633"/>
                <a:gd name="f8" fmla="val 2912"/>
                <a:gd name="f9" fmla="val 2015"/>
                <a:gd name="f10" fmla="val 2355"/>
                <a:gd name="f11" fmla="val 2665"/>
                <a:gd name="f12" fmla="val 2659"/>
                <a:gd name="f13" fmla="val 2918"/>
                <a:gd name="f14" fmla="val 2349"/>
                <a:gd name="f15" fmla="val 1846"/>
                <a:gd name="f16" fmla="val 1593"/>
                <a:gd name="f17" fmla="val 2310"/>
                <a:gd name="f18" fmla="val 1948"/>
                <a:gd name="f19" fmla="val 1955"/>
                <a:gd name="f20" fmla="val 2063"/>
                <a:gd name="f21" fmla="val 1840"/>
                <a:gd name="f22" fmla="val 2204"/>
                <a:gd name="f23" fmla="val 2846"/>
                <a:gd name="f24" fmla="val 2394"/>
                <a:gd name="f25" fmla="val 1947"/>
                <a:gd name="f26" fmla="val 85"/>
                <a:gd name="f27" fmla="val 1539"/>
                <a:gd name="f28" fmla="val 301"/>
                <a:gd name="f29" fmla="val 645"/>
                <a:gd name="f30" fmla="val 774"/>
                <a:gd name="f31" fmla="val 72"/>
                <a:gd name="f32" fmla="val 1687"/>
                <a:gd name="f33" fmla="val 36"/>
                <a:gd name="f34" fmla="val 2698"/>
                <a:gd name="f35" fmla="val 3707"/>
                <a:gd name="f36" fmla="val 506"/>
                <a:gd name="f37" fmla="val 4662"/>
                <a:gd name="f38" fmla="val 1367"/>
                <a:gd name="f39" fmla="val 5195"/>
                <a:gd name="f40" fmla="val 1792"/>
                <a:gd name="f41" fmla="val 5460"/>
                <a:gd name="f42" fmla="val 2280"/>
                <a:gd name="f43" fmla="val 5607"/>
                <a:gd name="f44" fmla="val 2782"/>
                <a:gd name="f45" fmla="val 5619"/>
                <a:gd name="f46" fmla="val 3752"/>
                <a:gd name="f47" fmla="val 4957"/>
                <a:gd name="f48" fmla="val 4550"/>
                <a:gd name="f49" fmla="val 4078"/>
                <a:gd name="f50" fmla="val 5119"/>
                <a:gd name="f51" fmla="val 3051"/>
                <a:gd name="f52" fmla="val 2882"/>
                <a:gd name="f53" fmla="val 2674"/>
                <a:gd name="f54" fmla="val 2506"/>
                <a:gd name="f55" fmla="val 4568"/>
                <a:gd name="f56" fmla="val 1512"/>
                <a:gd name="f57" fmla="val 3797"/>
                <a:gd name="f58" fmla="val 654"/>
                <a:gd name="f59" fmla="val 2870"/>
                <a:gd name="f60" fmla="val 2862"/>
                <a:gd name="f61" fmla="val 2854"/>
                <a:gd name="f62" fmla="*/ f0 1 5213"/>
                <a:gd name="f63" fmla="*/ f1 1 5620"/>
                <a:gd name="f64" fmla="+- f4 0 f2"/>
                <a:gd name="f65" fmla="+- f3 0 f2"/>
                <a:gd name="f66" fmla="*/ f65 1 5213"/>
                <a:gd name="f67" fmla="*/ f64 1 5620"/>
                <a:gd name="f68" fmla="*/ f2 1 f66"/>
                <a:gd name="f69" fmla="*/ f3 1 f66"/>
                <a:gd name="f70" fmla="*/ f2 1 f67"/>
                <a:gd name="f71" fmla="*/ f4 1 f67"/>
                <a:gd name="f72" fmla="*/ f68 f62 1"/>
                <a:gd name="f73" fmla="*/ f69 f62 1"/>
                <a:gd name="f74" fmla="*/ f71 f63 1"/>
                <a:gd name="f75" fmla="*/ f70 f63 1"/>
              </a:gdLst>
              <a:ahLst/>
              <a:cxnLst>
                <a:cxn ang="3cd4">
                  <a:pos x="hc" y="t"/>
                </a:cxn>
                <a:cxn ang="0">
                  <a:pos x="r" y="vc"/>
                </a:cxn>
                <a:cxn ang="cd4">
                  <a:pos x="hc" y="b"/>
                </a:cxn>
                <a:cxn ang="cd2">
                  <a:pos x="l" y="vc"/>
                </a:cxn>
              </a:cxnLst>
              <a:rect l="f72" t="f75" r="f73" b="f74"/>
              <a:pathLst>
                <a:path w="5213" h="5620">
                  <a:moveTo>
                    <a:pt x="f5" y="f6"/>
                  </a:moveTo>
                  <a:cubicBezTo>
                    <a:pt x="f7" y="f6"/>
                    <a:pt x="f8" y="f9"/>
                    <a:pt x="f8" y="f10"/>
                  </a:cubicBezTo>
                  <a:cubicBezTo>
                    <a:pt x="f8" y="f11"/>
                    <a:pt x="f12" y="f13"/>
                    <a:pt x="f14" y="f13"/>
                  </a:cubicBezTo>
                  <a:cubicBezTo>
                    <a:pt x="f15" y="f13"/>
                    <a:pt x="f16" y="f17"/>
                    <a:pt x="f18" y="f19"/>
                  </a:cubicBezTo>
                  <a:cubicBezTo>
                    <a:pt x="f20" y="f21"/>
                    <a:pt x="f22" y="f6"/>
                    <a:pt x="f5" y="f6"/>
                  </a:cubicBezTo>
                  <a:close/>
                  <a:moveTo>
                    <a:pt x="f23" y="f2"/>
                  </a:moveTo>
                  <a:cubicBezTo>
                    <a:pt x="f24" y="f2"/>
                    <a:pt x="f25" y="f26"/>
                    <a:pt x="f27" y="f28"/>
                  </a:cubicBezTo>
                  <a:cubicBezTo>
                    <a:pt x="f29" y="f30"/>
                    <a:pt x="f31" y="f32"/>
                    <a:pt x="f33" y="f34"/>
                  </a:cubicBezTo>
                  <a:cubicBezTo>
                    <a:pt x="f2" y="f35"/>
                    <a:pt x="f36" y="f37"/>
                    <a:pt x="f38" y="f39"/>
                  </a:cubicBezTo>
                  <a:cubicBezTo>
                    <a:pt x="f40" y="f41"/>
                    <a:pt x="f42" y="f43"/>
                    <a:pt x="f44" y="f45"/>
                  </a:cubicBezTo>
                  <a:cubicBezTo>
                    <a:pt x="f46" y="f47"/>
                    <a:pt x="f48" y="f49"/>
                    <a:pt x="f50" y="f51"/>
                  </a:cubicBezTo>
                  <a:cubicBezTo>
                    <a:pt x="f3" y="f52"/>
                    <a:pt x="f3" y="f53"/>
                    <a:pt x="f50" y="f54"/>
                  </a:cubicBezTo>
                  <a:cubicBezTo>
                    <a:pt x="f55" y="f56"/>
                    <a:pt x="f57" y="f58"/>
                    <a:pt x="f59" y="f2"/>
                  </a:cubicBezTo>
                  <a:cubicBezTo>
                    <a:pt x="f60" y="f2"/>
                    <a:pt x="f61" y="f2"/>
                    <a:pt x="f23" y="f2"/>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2" name="Google Shape;5728;p85">
              <a:extLst>
                <a:ext uri="{FF2B5EF4-FFF2-40B4-BE49-F238E27FC236}">
                  <a16:creationId xmlns:a16="http://schemas.microsoft.com/office/drawing/2014/main" id="{122D8E34-4229-6FEC-C290-8AAAF192A7A0}"/>
                </a:ext>
              </a:extLst>
            </p:cNvPr>
            <p:cNvSpPr/>
            <p:nvPr/>
          </p:nvSpPr>
          <p:spPr>
            <a:xfrm>
              <a:off x="4103927" y="3788414"/>
              <a:ext cx="253407" cy="216785"/>
            </a:xfrm>
            <a:custGeom>
              <a:avLst/>
              <a:gdLst>
                <a:gd name="f0" fmla="val w"/>
                <a:gd name="f1" fmla="val h"/>
                <a:gd name="f2" fmla="val 0"/>
                <a:gd name="f3" fmla="val 6602"/>
                <a:gd name="f4" fmla="val 5648"/>
                <a:gd name="f5" fmla="val 3990"/>
                <a:gd name="f6" fmla="val 1"/>
                <a:gd name="f7" fmla="val 1807"/>
                <a:gd name="f8" fmla="val 1772"/>
                <a:gd name="f9" fmla="val 3955"/>
                <a:gd name="f10" fmla="val 5084"/>
                <a:gd name="f11" fmla="val 5394"/>
                <a:gd name="f12" fmla="val 253"/>
                <a:gd name="f13" fmla="val 5647"/>
                <a:gd name="f14" fmla="val 566"/>
                <a:gd name="f15" fmla="val 1696"/>
                <a:gd name="f16" fmla="val 4014"/>
                <a:gd name="f17" fmla="val 5996"/>
                <a:gd name="f18" fmla="val 4075"/>
                <a:gd name="f19" fmla="val 6601"/>
                <a:gd name="f20" fmla="val 1943"/>
                <a:gd name="f21" fmla="val 6324"/>
                <a:gd name="f22" fmla="val 1717"/>
                <a:gd name="f23" fmla="val 6041"/>
                <a:gd name="f24" fmla="val 1476"/>
                <a:gd name="f25" fmla="val 5740"/>
                <a:gd name="f26" fmla="val 1223"/>
                <a:gd name="f27" fmla="val 5481"/>
                <a:gd name="f28" fmla="val 1004"/>
                <a:gd name="f29" fmla="val 4391"/>
                <a:gd name="f30" fmla="val 2097"/>
                <a:gd name="f31" fmla="val 4281"/>
                <a:gd name="f32" fmla="val 2203"/>
                <a:gd name="f33" fmla="val 4139"/>
                <a:gd name="f34" fmla="val 2255"/>
                <a:gd name="f35" fmla="val 3997"/>
                <a:gd name="f36" fmla="val 3852"/>
                <a:gd name="f37" fmla="val 3708"/>
                <a:gd name="f38" fmla="val 2200"/>
                <a:gd name="f39" fmla="val 3599"/>
                <a:gd name="f40" fmla="val 2091"/>
                <a:gd name="f41" fmla="val 3379"/>
                <a:gd name="f42" fmla="val 1871"/>
                <a:gd name="f43" fmla="val 3376"/>
                <a:gd name="f44" fmla="val 1519"/>
                <a:gd name="f45" fmla="val 3593"/>
                <a:gd name="f46" fmla="val 1299"/>
                <a:gd name="f47" fmla="val 4611"/>
                <a:gd name="f48" fmla="val 278"/>
                <a:gd name="f49" fmla="val 4285"/>
                <a:gd name="f50" fmla="*/ f0 1 6602"/>
                <a:gd name="f51" fmla="*/ f1 1 5648"/>
                <a:gd name="f52" fmla="+- f4 0 f2"/>
                <a:gd name="f53" fmla="+- f3 0 f2"/>
                <a:gd name="f54" fmla="*/ f53 1 6602"/>
                <a:gd name="f55" fmla="*/ f52 1 5648"/>
                <a:gd name="f56" fmla="*/ f2 1 f54"/>
                <a:gd name="f57" fmla="*/ f3 1 f54"/>
                <a:gd name="f58" fmla="*/ f2 1 f55"/>
                <a:gd name="f59" fmla="*/ f4 1 f55"/>
                <a:gd name="f60" fmla="*/ f56 f50 1"/>
                <a:gd name="f61" fmla="*/ f57 f50 1"/>
                <a:gd name="f62" fmla="*/ f59 f51 1"/>
                <a:gd name="f63" fmla="*/ f58 f51 1"/>
              </a:gdLst>
              <a:ahLst/>
              <a:cxnLst>
                <a:cxn ang="3cd4">
                  <a:pos x="hc" y="t"/>
                </a:cxn>
                <a:cxn ang="0">
                  <a:pos x="r" y="vc"/>
                </a:cxn>
                <a:cxn ang="cd4">
                  <a:pos x="hc" y="b"/>
                </a:cxn>
                <a:cxn ang="cd2">
                  <a:pos x="l" y="vc"/>
                </a:cxn>
              </a:cxnLst>
              <a:rect l="f60" t="f63" r="f61" b="f62"/>
              <a:pathLst>
                <a:path w="6602" h="5648">
                  <a:moveTo>
                    <a:pt x="f5" y="f6"/>
                  </a:moveTo>
                  <a:cubicBezTo>
                    <a:pt x="f7" y="f6"/>
                    <a:pt x="f2" y="f8"/>
                    <a:pt x="f2" y="f9"/>
                  </a:cubicBezTo>
                  <a:lnTo>
                    <a:pt x="f2" y="f10"/>
                  </a:lnTo>
                  <a:cubicBezTo>
                    <a:pt x="f2" y="f11"/>
                    <a:pt x="f12" y="f13"/>
                    <a:pt x="f14" y="f13"/>
                  </a:cubicBezTo>
                  <a:lnTo>
                    <a:pt x="f15" y="f13"/>
                  </a:lnTo>
                  <a:cubicBezTo>
                    <a:pt x="f16" y="f13"/>
                    <a:pt x="f17" y="f18"/>
                    <a:pt x="f19" y="f20"/>
                  </a:cubicBezTo>
                  <a:cubicBezTo>
                    <a:pt x="f21" y="f22"/>
                    <a:pt x="f23" y="f24"/>
                    <a:pt x="f25" y="f26"/>
                  </a:cubicBezTo>
                  <a:lnTo>
                    <a:pt x="f27" y="f28"/>
                  </a:lnTo>
                  <a:lnTo>
                    <a:pt x="f29" y="f30"/>
                  </a:lnTo>
                  <a:cubicBezTo>
                    <a:pt x="f31" y="f32"/>
                    <a:pt x="f33" y="f34"/>
                    <a:pt x="f35" y="f34"/>
                  </a:cubicBezTo>
                  <a:cubicBezTo>
                    <a:pt x="f36" y="f34"/>
                    <a:pt x="f37" y="f38"/>
                    <a:pt x="f39" y="f40"/>
                  </a:cubicBezTo>
                  <a:cubicBezTo>
                    <a:pt x="f41" y="f42"/>
                    <a:pt x="f43" y="f44"/>
                    <a:pt x="f45" y="f46"/>
                  </a:cubicBezTo>
                  <a:lnTo>
                    <a:pt x="f47" y="f48"/>
                  </a:lnTo>
                  <a:lnTo>
                    <a:pt x="f49" y="f6"/>
                  </a:ln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sp>
          <p:nvSpPr>
            <p:cNvPr id="163" name="Google Shape;5729;p85">
              <a:extLst>
                <a:ext uri="{FF2B5EF4-FFF2-40B4-BE49-F238E27FC236}">
                  <a16:creationId xmlns:a16="http://schemas.microsoft.com/office/drawing/2014/main" id="{293821A4-71B0-EB71-9F31-FDD955F38090}"/>
                </a:ext>
              </a:extLst>
            </p:cNvPr>
            <p:cNvSpPr/>
            <p:nvPr/>
          </p:nvSpPr>
          <p:spPr>
            <a:xfrm>
              <a:off x="4103927" y="3528367"/>
              <a:ext cx="253407" cy="216749"/>
            </a:xfrm>
            <a:custGeom>
              <a:avLst/>
              <a:gdLst>
                <a:gd name="f0" fmla="val w"/>
                <a:gd name="f1" fmla="val h"/>
                <a:gd name="f2" fmla="val 0"/>
                <a:gd name="f3" fmla="val 6602"/>
                <a:gd name="f4" fmla="val 5647"/>
                <a:gd name="f5" fmla="val 566"/>
                <a:gd name="f6" fmla="val 1"/>
                <a:gd name="f7" fmla="val 253"/>
                <a:gd name="f8" fmla="val 3"/>
                <a:gd name="f9" fmla="val 254"/>
                <a:gd name="f10" fmla="val 567"/>
                <a:gd name="f11" fmla="val 1699"/>
                <a:gd name="f12" fmla="val 3879"/>
                <a:gd name="f13" fmla="val 1807"/>
                <a:gd name="f14" fmla="val 3990"/>
                <a:gd name="f15" fmla="val 4285"/>
                <a:gd name="f16" fmla="val 4611"/>
                <a:gd name="f17" fmla="val 5373"/>
                <a:gd name="f18" fmla="val 3593"/>
                <a:gd name="f19" fmla="val 4352"/>
                <a:gd name="f20" fmla="val 3379"/>
                <a:gd name="f21" fmla="val 4132"/>
                <a:gd name="f22" fmla="val 3382"/>
                <a:gd name="f23" fmla="val 3780"/>
                <a:gd name="f24" fmla="val 3599"/>
                <a:gd name="f25" fmla="val 3563"/>
                <a:gd name="f26" fmla="val 3710"/>
                <a:gd name="f27" fmla="val 3451"/>
                <a:gd name="f28" fmla="val 3856"/>
                <a:gd name="f29" fmla="val 3396"/>
                <a:gd name="f30" fmla="val 4001"/>
                <a:gd name="f31" fmla="val 4142"/>
                <a:gd name="f32" fmla="val 4282"/>
                <a:gd name="f33" fmla="val 3448"/>
                <a:gd name="f34" fmla="val 4391"/>
                <a:gd name="f35" fmla="val 3554"/>
                <a:gd name="f36" fmla="val 5481"/>
                <a:gd name="f37" fmla="val 4644"/>
                <a:gd name="f38" fmla="val 5809"/>
                <a:gd name="f39" fmla="val 4370"/>
                <a:gd name="f40" fmla="val 6083"/>
                <a:gd name="f41" fmla="val 4138"/>
                <a:gd name="f42" fmla="val 6345"/>
                <a:gd name="f43" fmla="val 3918"/>
                <a:gd name="f44" fmla="val 6601"/>
                <a:gd name="f45" fmla="val 3704"/>
                <a:gd name="f46" fmla="val 5996"/>
                <a:gd name="f47" fmla="val 1575"/>
                <a:gd name="f48" fmla="val 4017"/>
                <a:gd name="f49" fmla="val 1696"/>
                <a:gd name="f50" fmla="*/ f0 1 6602"/>
                <a:gd name="f51" fmla="*/ f1 1 5647"/>
                <a:gd name="f52" fmla="+- f4 0 f2"/>
                <a:gd name="f53" fmla="+- f3 0 f2"/>
                <a:gd name="f54" fmla="*/ f53 1 6602"/>
                <a:gd name="f55" fmla="*/ f52 1 5647"/>
                <a:gd name="f56" fmla="*/ f2 1 f54"/>
                <a:gd name="f57" fmla="*/ f3 1 f54"/>
                <a:gd name="f58" fmla="*/ f2 1 f55"/>
                <a:gd name="f59" fmla="*/ f4 1 f55"/>
                <a:gd name="f60" fmla="*/ f56 f50 1"/>
                <a:gd name="f61" fmla="*/ f57 f50 1"/>
                <a:gd name="f62" fmla="*/ f59 f51 1"/>
                <a:gd name="f63" fmla="*/ f58 f51 1"/>
              </a:gdLst>
              <a:ahLst/>
              <a:cxnLst>
                <a:cxn ang="3cd4">
                  <a:pos x="hc" y="t"/>
                </a:cxn>
                <a:cxn ang="0">
                  <a:pos x="r" y="vc"/>
                </a:cxn>
                <a:cxn ang="cd4">
                  <a:pos x="hc" y="b"/>
                </a:cxn>
                <a:cxn ang="cd2">
                  <a:pos x="l" y="vc"/>
                </a:cxn>
              </a:cxnLst>
              <a:rect l="f60" t="f63" r="f61" b="f62"/>
              <a:pathLst>
                <a:path w="6602" h="5647">
                  <a:moveTo>
                    <a:pt x="f5" y="f6"/>
                  </a:moveTo>
                  <a:cubicBezTo>
                    <a:pt x="f7" y="f6"/>
                    <a:pt x="f8" y="f9"/>
                    <a:pt x="f8" y="f10"/>
                  </a:cubicBezTo>
                  <a:lnTo>
                    <a:pt x="f8" y="f11"/>
                  </a:lnTo>
                  <a:cubicBezTo>
                    <a:pt x="f2" y="f12"/>
                    <a:pt x="f13" y="f4"/>
                    <a:pt x="f14" y="f4"/>
                  </a:cubicBezTo>
                  <a:lnTo>
                    <a:pt x="f15" y="f4"/>
                  </a:lnTo>
                  <a:lnTo>
                    <a:pt x="f16" y="f17"/>
                  </a:lnTo>
                  <a:lnTo>
                    <a:pt x="f18" y="f19"/>
                  </a:lnTo>
                  <a:cubicBezTo>
                    <a:pt x="f20" y="f21"/>
                    <a:pt x="f22" y="f23"/>
                    <a:pt x="f24" y="f25"/>
                  </a:cubicBezTo>
                  <a:cubicBezTo>
                    <a:pt x="f26" y="f27"/>
                    <a:pt x="f28" y="f29"/>
                    <a:pt x="f30" y="f29"/>
                  </a:cubicBezTo>
                  <a:cubicBezTo>
                    <a:pt x="f31" y="f29"/>
                    <a:pt x="f32" y="f33"/>
                    <a:pt x="f34" y="f35"/>
                  </a:cubicBezTo>
                  <a:lnTo>
                    <a:pt x="f36" y="f37"/>
                  </a:lnTo>
                  <a:lnTo>
                    <a:pt x="f38" y="f39"/>
                  </a:lnTo>
                  <a:cubicBezTo>
                    <a:pt x="f40" y="f41"/>
                    <a:pt x="f42" y="f43"/>
                    <a:pt x="f44" y="f45"/>
                  </a:cubicBezTo>
                  <a:cubicBezTo>
                    <a:pt x="f46" y="f47"/>
                    <a:pt x="f48" y="f6"/>
                    <a:pt x="f49" y="f6"/>
                  </a:cubicBezTo>
                  <a:close/>
                </a:path>
              </a:pathLst>
            </a:custGeom>
            <a:solidFill>
              <a:srgbClr val="0F78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1200" cap="none" spc="0" baseline="0">
                <a:solidFill>
                  <a:srgbClr val="09539E"/>
                </a:solidFill>
                <a:uFillTx/>
                <a:latin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976">
    <p:spTree>
      <p:nvGrpSpPr>
        <p:cNvPr id="1" name=""/>
        <p:cNvGrpSpPr/>
        <p:nvPr/>
      </p:nvGrpSpPr>
      <p:grpSpPr>
        <a:xfrm>
          <a:off x="0" y="0"/>
          <a:ext cx="0" cy="0"/>
          <a:chOff x="0" y="0"/>
          <a:chExt cx="0" cy="0"/>
        </a:xfrm>
      </p:grpSpPr>
      <p:sp>
        <p:nvSpPr>
          <p:cNvPr id="2" name="Google Shape;1063;p38">
            <a:extLst>
              <a:ext uri="{FF2B5EF4-FFF2-40B4-BE49-F238E27FC236}">
                <a16:creationId xmlns:a16="http://schemas.microsoft.com/office/drawing/2014/main" id="{26977BDF-D114-BC8E-90D4-CCC0DF253A78}"/>
              </a:ext>
            </a:extLst>
          </p:cNvPr>
          <p:cNvSpPr/>
          <p:nvPr/>
        </p:nvSpPr>
        <p:spPr>
          <a:xfrm>
            <a:off x="951168" y="2325090"/>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3" name="Google Shape;1064;p38">
            <a:extLst>
              <a:ext uri="{FF2B5EF4-FFF2-40B4-BE49-F238E27FC236}">
                <a16:creationId xmlns:a16="http://schemas.microsoft.com/office/drawing/2014/main" id="{851DCDFD-9036-10CD-30B6-20FCC1687DFF}"/>
              </a:ext>
            </a:extLst>
          </p:cNvPr>
          <p:cNvSpPr txBox="1">
            <a:spLocks noGrp="1"/>
          </p:cNvSpPr>
          <p:nvPr>
            <p:ph type="title"/>
          </p:nvPr>
        </p:nvSpPr>
        <p:spPr>
          <a:xfrm>
            <a:off x="950966" y="2273893"/>
            <a:ext cx="940003" cy="1042397"/>
          </a:xfrm>
        </p:spPr>
        <p:txBody>
          <a:bodyPr lIns="121898" tIns="121898" rIns="121898" bIns="121898"/>
          <a:lstStyle/>
          <a:p>
            <a:pPr lvl="0"/>
            <a:r>
              <a:rPr lang="en-US">
                <a:solidFill>
                  <a:srgbClr val="FFFFFF"/>
                </a:solidFill>
              </a:rPr>
              <a:t>1</a:t>
            </a:r>
            <a:r>
              <a:rPr lang="en-US">
                <a:solidFill>
                  <a:srgbClr val="5B55D5"/>
                </a:solidFill>
              </a:rPr>
              <a:t> </a:t>
            </a:r>
          </a:p>
        </p:txBody>
      </p:sp>
      <p:sp>
        <p:nvSpPr>
          <p:cNvPr id="4" name="Google Shape;1065;p38">
            <a:extLst>
              <a:ext uri="{FF2B5EF4-FFF2-40B4-BE49-F238E27FC236}">
                <a16:creationId xmlns:a16="http://schemas.microsoft.com/office/drawing/2014/main" id="{890FFAB8-E4CB-16B7-708F-5BBFF633FD54}"/>
              </a:ext>
            </a:extLst>
          </p:cNvPr>
          <p:cNvSpPr/>
          <p:nvPr/>
        </p:nvSpPr>
        <p:spPr>
          <a:xfrm>
            <a:off x="951168" y="5179856"/>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232323"/>
              </a:solidFill>
              <a:uFillTx/>
              <a:latin typeface="Arial"/>
            </a:endParaRPr>
          </a:p>
        </p:txBody>
      </p:sp>
      <p:sp>
        <p:nvSpPr>
          <p:cNvPr id="5" name="Google Shape;1066;p38">
            <a:extLst>
              <a:ext uri="{FF2B5EF4-FFF2-40B4-BE49-F238E27FC236}">
                <a16:creationId xmlns:a16="http://schemas.microsoft.com/office/drawing/2014/main" id="{AA58614C-48FE-EFD5-78CA-A08FE774B377}"/>
              </a:ext>
            </a:extLst>
          </p:cNvPr>
          <p:cNvSpPr txBox="1">
            <a:spLocks noGrp="1"/>
          </p:cNvSpPr>
          <p:nvPr>
            <p:ph type="title" idx="4294967295"/>
          </p:nvPr>
        </p:nvSpPr>
        <p:spPr>
          <a:xfrm>
            <a:off x="950966" y="5128659"/>
            <a:ext cx="940003" cy="1042397"/>
          </a:xfrm>
        </p:spPr>
        <p:txBody>
          <a:bodyPr lIns="121898" tIns="121898" rIns="121898" bIns="121898" anchorCtr="1">
            <a:noAutofit/>
          </a:bodyPr>
          <a:lstStyle/>
          <a:p>
            <a:pPr lvl="0" algn="ctr"/>
            <a:r>
              <a:rPr lang="en-US" sz="3200">
                <a:solidFill>
                  <a:srgbClr val="FFFFFF"/>
                </a:solidFill>
              </a:rPr>
              <a:t>3</a:t>
            </a:r>
          </a:p>
        </p:txBody>
      </p:sp>
      <p:sp>
        <p:nvSpPr>
          <p:cNvPr id="6" name="Google Shape;1067;p38">
            <a:extLst>
              <a:ext uri="{FF2B5EF4-FFF2-40B4-BE49-F238E27FC236}">
                <a16:creationId xmlns:a16="http://schemas.microsoft.com/office/drawing/2014/main" id="{4B3E65EE-E81B-F65F-B081-D0057945FD71}"/>
              </a:ext>
            </a:extLst>
          </p:cNvPr>
          <p:cNvSpPr/>
          <p:nvPr/>
        </p:nvSpPr>
        <p:spPr>
          <a:xfrm>
            <a:off x="951168" y="3700494"/>
            <a:ext cx="940003" cy="9400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F78FF"/>
          </a:solidFill>
          <a:ln cap="flat">
            <a:noFill/>
            <a:prstDash val="solid"/>
          </a:ln>
        </p:spPr>
        <p:txBody>
          <a:bodyPr vert="horz" wrap="square" lIns="121898" tIns="121898" rIns="121898" bIns="121898"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2400" b="0" i="0" u="none" strike="noStrike" kern="1200" cap="none" spc="0" baseline="0">
              <a:solidFill>
                <a:srgbClr val="5B55D5"/>
              </a:solidFill>
              <a:uFillTx/>
              <a:latin typeface="Arial"/>
            </a:endParaRPr>
          </a:p>
        </p:txBody>
      </p:sp>
      <p:sp>
        <p:nvSpPr>
          <p:cNvPr id="7" name="Google Shape;1068;p38">
            <a:extLst>
              <a:ext uri="{FF2B5EF4-FFF2-40B4-BE49-F238E27FC236}">
                <a16:creationId xmlns:a16="http://schemas.microsoft.com/office/drawing/2014/main" id="{780966BB-C5FC-B0F0-BFFC-3A0DAA95787A}"/>
              </a:ext>
            </a:extLst>
          </p:cNvPr>
          <p:cNvSpPr txBox="1">
            <a:spLocks noGrp="1"/>
          </p:cNvSpPr>
          <p:nvPr>
            <p:ph type="title" idx="4294967295"/>
          </p:nvPr>
        </p:nvSpPr>
        <p:spPr>
          <a:xfrm>
            <a:off x="950966" y="3649297"/>
            <a:ext cx="940003" cy="1042397"/>
          </a:xfrm>
        </p:spPr>
        <p:txBody>
          <a:bodyPr lIns="121898" tIns="121898" rIns="121898" bIns="121898" anchorCtr="1">
            <a:noAutofit/>
          </a:bodyPr>
          <a:lstStyle/>
          <a:p>
            <a:pPr lvl="0" algn="ctr"/>
            <a:r>
              <a:rPr lang="en-US" sz="3200">
                <a:solidFill>
                  <a:srgbClr val="FFFFFF"/>
                </a:solidFill>
              </a:rPr>
              <a:t>2</a:t>
            </a:r>
          </a:p>
        </p:txBody>
      </p:sp>
      <p:sp>
        <p:nvSpPr>
          <p:cNvPr id="8" name="Google Shape;1069;p38">
            <a:extLst>
              <a:ext uri="{FF2B5EF4-FFF2-40B4-BE49-F238E27FC236}">
                <a16:creationId xmlns:a16="http://schemas.microsoft.com/office/drawing/2014/main" id="{F09A7A1C-6C84-B7DB-EAC6-36466BA18F70}"/>
              </a:ext>
            </a:extLst>
          </p:cNvPr>
          <p:cNvSpPr txBox="1">
            <a:spLocks noGrp="1"/>
          </p:cNvSpPr>
          <p:nvPr>
            <p:ph type="subTitle" idx="4294967295"/>
          </p:nvPr>
        </p:nvSpPr>
        <p:spPr>
          <a:xfrm>
            <a:off x="2166899" y="2087931"/>
            <a:ext cx="5034000" cy="637601"/>
          </a:xfrm>
        </p:spPr>
        <p:txBody>
          <a:bodyPr lIns="121898" tIns="121898" rIns="121898" bIns="121898">
            <a:noAutofit/>
          </a:bodyPr>
          <a:lstStyle/>
          <a:p>
            <a:pPr marL="0" lvl="0" indent="0">
              <a:lnSpc>
                <a:spcPct val="100000"/>
              </a:lnSpc>
              <a:spcBef>
                <a:spcPts val="0"/>
              </a:spcBef>
              <a:buNone/>
            </a:pPr>
            <a:r>
              <a:rPr lang="en-US" sz="2933">
                <a:solidFill>
                  <a:srgbClr val="002060"/>
                </a:solidFill>
                <a:latin typeface="Racing Sans One"/>
              </a:rPr>
              <a:t>Bikes</a:t>
            </a:r>
          </a:p>
        </p:txBody>
      </p:sp>
      <p:sp>
        <p:nvSpPr>
          <p:cNvPr id="9" name="Google Shape;1070;p38">
            <a:extLst>
              <a:ext uri="{FF2B5EF4-FFF2-40B4-BE49-F238E27FC236}">
                <a16:creationId xmlns:a16="http://schemas.microsoft.com/office/drawing/2014/main" id="{9F46017C-565B-7F11-791D-0DE9EF8670D5}"/>
              </a:ext>
            </a:extLst>
          </p:cNvPr>
          <p:cNvSpPr txBox="1">
            <a:spLocks noGrp="1"/>
          </p:cNvSpPr>
          <p:nvPr>
            <p:ph type="subTitle" idx="4294967295"/>
          </p:nvPr>
        </p:nvSpPr>
        <p:spPr>
          <a:xfrm>
            <a:off x="2166917" y="2522326"/>
            <a:ext cx="4382801" cy="772000"/>
          </a:xfrm>
        </p:spPr>
        <p:txBody>
          <a:bodyPr lIns="121898" tIns="121898" rIns="121898" bIns="121898">
            <a:noAutofit/>
          </a:bodyPr>
          <a:lstStyle/>
          <a:p>
            <a:pPr marL="0" lvl="0" indent="0">
              <a:spcBef>
                <a:spcPts val="0"/>
              </a:spcBef>
              <a:spcAft>
                <a:spcPts val="2135"/>
              </a:spcAft>
              <a:buNone/>
            </a:pPr>
            <a:r>
              <a:rPr lang="en-US">
                <a:latin typeface="Kanit Light"/>
              </a:rPr>
              <a:t>Here you could describe the topic of the section</a:t>
            </a:r>
          </a:p>
        </p:txBody>
      </p:sp>
      <p:sp>
        <p:nvSpPr>
          <p:cNvPr id="10" name="Google Shape;1071;p38">
            <a:extLst>
              <a:ext uri="{FF2B5EF4-FFF2-40B4-BE49-F238E27FC236}">
                <a16:creationId xmlns:a16="http://schemas.microsoft.com/office/drawing/2014/main" id="{4AFAF8C5-6EA6-8BBC-17B1-F3AC840B3560}"/>
              </a:ext>
            </a:extLst>
          </p:cNvPr>
          <p:cNvSpPr txBox="1">
            <a:spLocks noGrp="1"/>
          </p:cNvSpPr>
          <p:nvPr>
            <p:ph type="title" idx="4294967295"/>
          </p:nvPr>
        </p:nvSpPr>
        <p:spPr>
          <a:xfrm>
            <a:off x="950966" y="496519"/>
            <a:ext cx="10265603" cy="637601"/>
          </a:xfrm>
        </p:spPr>
        <p:txBody>
          <a:bodyPr lIns="121898" tIns="121898" rIns="121898" bIns="121898" anchor="t" anchorCtr="1">
            <a:noAutofit/>
          </a:bodyPr>
          <a:lstStyle/>
          <a:p>
            <a:pPr lvl="0" algn="ctr"/>
            <a:r>
              <a:rPr lang="en-US"/>
              <a:t>Table of contents</a:t>
            </a:r>
          </a:p>
        </p:txBody>
      </p:sp>
      <p:sp>
        <p:nvSpPr>
          <p:cNvPr id="11" name="Google Shape;1072;p38">
            <a:extLst>
              <a:ext uri="{FF2B5EF4-FFF2-40B4-BE49-F238E27FC236}">
                <a16:creationId xmlns:a16="http://schemas.microsoft.com/office/drawing/2014/main" id="{C6C2DD5E-BAF7-E62A-1957-55A06CD7191E}"/>
              </a:ext>
            </a:extLst>
          </p:cNvPr>
          <p:cNvSpPr txBox="1">
            <a:spLocks noGrp="1"/>
          </p:cNvSpPr>
          <p:nvPr>
            <p:ph type="subTitle" idx="4294967295"/>
          </p:nvPr>
        </p:nvSpPr>
        <p:spPr>
          <a:xfrm>
            <a:off x="2166899" y="3526292"/>
            <a:ext cx="5034000" cy="637601"/>
          </a:xfrm>
        </p:spPr>
        <p:txBody>
          <a:bodyPr lIns="121898" tIns="121898" rIns="121898" bIns="121898">
            <a:noAutofit/>
          </a:bodyPr>
          <a:lstStyle/>
          <a:p>
            <a:pPr marL="0" lvl="0" indent="0">
              <a:lnSpc>
                <a:spcPct val="100000"/>
              </a:lnSpc>
              <a:spcBef>
                <a:spcPts val="0"/>
              </a:spcBef>
              <a:buNone/>
            </a:pPr>
            <a:r>
              <a:rPr lang="en-US" sz="2933">
                <a:solidFill>
                  <a:srgbClr val="002060"/>
                </a:solidFill>
                <a:latin typeface="Racing Sans One"/>
              </a:rPr>
              <a:t>League of US bicyclists</a:t>
            </a:r>
          </a:p>
        </p:txBody>
      </p:sp>
      <p:sp>
        <p:nvSpPr>
          <p:cNvPr id="12" name="Google Shape;1073;p38">
            <a:extLst>
              <a:ext uri="{FF2B5EF4-FFF2-40B4-BE49-F238E27FC236}">
                <a16:creationId xmlns:a16="http://schemas.microsoft.com/office/drawing/2014/main" id="{F485361F-D090-A716-AAB4-890836DD84D5}"/>
              </a:ext>
            </a:extLst>
          </p:cNvPr>
          <p:cNvSpPr txBox="1">
            <a:spLocks noGrp="1"/>
          </p:cNvSpPr>
          <p:nvPr>
            <p:ph type="subTitle" idx="4294967295"/>
          </p:nvPr>
        </p:nvSpPr>
        <p:spPr>
          <a:xfrm>
            <a:off x="2166917" y="3960696"/>
            <a:ext cx="4382801" cy="772000"/>
          </a:xfrm>
        </p:spPr>
        <p:txBody>
          <a:bodyPr lIns="121898" tIns="121898" rIns="121898" bIns="121898">
            <a:noAutofit/>
          </a:bodyPr>
          <a:lstStyle/>
          <a:p>
            <a:pPr marL="0" lvl="0" indent="0">
              <a:spcBef>
                <a:spcPts val="0"/>
              </a:spcBef>
              <a:spcAft>
                <a:spcPts val="2135"/>
              </a:spcAft>
              <a:buNone/>
            </a:pPr>
            <a:r>
              <a:rPr lang="en-US">
                <a:latin typeface="Kanit Light"/>
              </a:rPr>
              <a:t>Here you could describe the topic of the section</a:t>
            </a:r>
          </a:p>
        </p:txBody>
      </p:sp>
      <p:sp>
        <p:nvSpPr>
          <p:cNvPr id="13" name="Google Shape;1074;p38">
            <a:extLst>
              <a:ext uri="{FF2B5EF4-FFF2-40B4-BE49-F238E27FC236}">
                <a16:creationId xmlns:a16="http://schemas.microsoft.com/office/drawing/2014/main" id="{11FC6F22-1AB2-4F73-0B7F-4F1CD21E1CD9}"/>
              </a:ext>
            </a:extLst>
          </p:cNvPr>
          <p:cNvSpPr txBox="1">
            <a:spLocks noGrp="1"/>
          </p:cNvSpPr>
          <p:nvPr>
            <p:ph type="subTitle" idx="4294967295"/>
          </p:nvPr>
        </p:nvSpPr>
        <p:spPr>
          <a:xfrm>
            <a:off x="2166963" y="4964661"/>
            <a:ext cx="5034000" cy="637601"/>
          </a:xfrm>
        </p:spPr>
        <p:txBody>
          <a:bodyPr lIns="121898" tIns="121898" rIns="121898" bIns="121898">
            <a:noAutofit/>
          </a:bodyPr>
          <a:lstStyle/>
          <a:p>
            <a:pPr marL="0" lvl="0" indent="0">
              <a:lnSpc>
                <a:spcPct val="100000"/>
              </a:lnSpc>
              <a:spcBef>
                <a:spcPts val="0"/>
              </a:spcBef>
              <a:buNone/>
            </a:pPr>
            <a:r>
              <a:rPr lang="en-US" sz="2933">
                <a:solidFill>
                  <a:srgbClr val="002060"/>
                </a:solidFill>
                <a:latin typeface="Racing Sans One"/>
              </a:rPr>
              <a:t>Benefits of bicycling</a:t>
            </a:r>
          </a:p>
        </p:txBody>
      </p:sp>
      <p:sp>
        <p:nvSpPr>
          <p:cNvPr id="14" name="Google Shape;1075;p38">
            <a:extLst>
              <a:ext uri="{FF2B5EF4-FFF2-40B4-BE49-F238E27FC236}">
                <a16:creationId xmlns:a16="http://schemas.microsoft.com/office/drawing/2014/main" id="{75923F3A-49EF-4867-E4B5-855B97EAE39F}"/>
              </a:ext>
            </a:extLst>
          </p:cNvPr>
          <p:cNvSpPr txBox="1">
            <a:spLocks noGrp="1"/>
          </p:cNvSpPr>
          <p:nvPr>
            <p:ph type="subTitle" idx="4294967295"/>
          </p:nvPr>
        </p:nvSpPr>
        <p:spPr>
          <a:xfrm>
            <a:off x="2166871" y="5399056"/>
            <a:ext cx="4382801" cy="772000"/>
          </a:xfrm>
        </p:spPr>
        <p:txBody>
          <a:bodyPr lIns="121898" tIns="121898" rIns="121898" bIns="121898">
            <a:noAutofit/>
          </a:bodyPr>
          <a:lstStyle/>
          <a:p>
            <a:pPr marL="0" lvl="0" indent="0">
              <a:spcBef>
                <a:spcPts val="0"/>
              </a:spcBef>
              <a:spcAft>
                <a:spcPts val="2135"/>
              </a:spcAft>
              <a:buNone/>
            </a:pPr>
            <a:r>
              <a:rPr lang="en-US">
                <a:latin typeface="Kanit Light"/>
              </a:rPr>
              <a:t>Here you could describe the topic of the section</a:t>
            </a:r>
          </a:p>
        </p:txBody>
      </p:sp>
      <p:cxnSp>
        <p:nvCxnSpPr>
          <p:cNvPr id="15" name="Conector: angular 32">
            <a:extLst>
              <a:ext uri="{FF2B5EF4-FFF2-40B4-BE49-F238E27FC236}">
                <a16:creationId xmlns:a16="http://schemas.microsoft.com/office/drawing/2014/main" id="{3C64C2A2-4C3D-7874-1D1C-AE6CE75DF680}"/>
              </a:ext>
            </a:extLst>
          </p:cNvPr>
          <p:cNvCxnSpPr/>
          <p:nvPr/>
        </p:nvCxnSpPr>
        <p:spPr>
          <a:xfrm>
            <a:off x="1938281" y="1114991"/>
            <a:ext cx="3228078" cy="241978"/>
          </a:xfrm>
          <a:prstGeom prst="bentConnector3">
            <a:avLst/>
          </a:prstGeom>
          <a:noFill/>
          <a:ln w="57150" cap="flat">
            <a:solidFill>
              <a:srgbClr val="09539E"/>
            </a:solidFill>
            <a:prstDash val="solid"/>
            <a:miter/>
            <a:tailEnd type="arrow"/>
          </a:ln>
        </p:spPr>
      </p:cxnSp>
      <p:cxnSp>
        <p:nvCxnSpPr>
          <p:cNvPr id="16" name="Conector: angular 33">
            <a:extLst>
              <a:ext uri="{FF2B5EF4-FFF2-40B4-BE49-F238E27FC236}">
                <a16:creationId xmlns:a16="http://schemas.microsoft.com/office/drawing/2014/main" id="{55FCA243-0E4F-10D6-B0A0-4BDCD89588A4}"/>
              </a:ext>
            </a:extLst>
          </p:cNvPr>
          <p:cNvCxnSpPr/>
          <p:nvPr/>
        </p:nvCxnSpPr>
        <p:spPr>
          <a:xfrm rot="10799991">
            <a:off x="6822575" y="588572"/>
            <a:ext cx="3550889" cy="241978"/>
          </a:xfrm>
          <a:prstGeom prst="bentConnector3">
            <a:avLst/>
          </a:prstGeom>
          <a:noFill/>
          <a:ln w="57150" cap="flat">
            <a:solidFill>
              <a:srgbClr val="09539E"/>
            </a:solidFill>
            <a:prstDash val="solid"/>
            <a:miter/>
            <a:tailEnd type="arrow"/>
          </a:ln>
        </p:spPr>
      </p:cxnSp>
      <p:sp>
        <p:nvSpPr>
          <p:cNvPr id="17" name="Freeform 5">
            <a:extLst>
              <a:ext uri="{FF2B5EF4-FFF2-40B4-BE49-F238E27FC236}">
                <a16:creationId xmlns:a16="http://schemas.microsoft.com/office/drawing/2014/main" id="{22832AD3-9C3A-8503-3130-01F8B22EEF5B}"/>
              </a:ext>
            </a:extLst>
          </p:cNvPr>
          <p:cNvSpPr/>
          <p:nvPr/>
        </p:nvSpPr>
        <p:spPr>
          <a:xfrm>
            <a:off x="8183559" y="1366835"/>
            <a:ext cx="2767010" cy="5192713"/>
          </a:xfrm>
          <a:custGeom>
            <a:avLst/>
            <a:gdLst>
              <a:gd name="f0" fmla="val 10800000"/>
              <a:gd name="f1" fmla="val 5400000"/>
              <a:gd name="f2" fmla="val 180"/>
              <a:gd name="f3" fmla="val w"/>
              <a:gd name="f4" fmla="val h"/>
              <a:gd name="f5" fmla="val 0"/>
              <a:gd name="f6" fmla="val 542"/>
              <a:gd name="f7" fmla="val 1019"/>
              <a:gd name="f8" fmla="val 510"/>
              <a:gd name="f9" fmla="val 358"/>
              <a:gd name="f10" fmla="val 206"/>
              <a:gd name="f11" fmla="val 54"/>
              <a:gd name="f12" fmla="val 17"/>
              <a:gd name="f13" fmla="val 16"/>
              <a:gd name="f14" fmla="val 53"/>
              <a:gd name="f15" fmla="val 198"/>
              <a:gd name="f16" fmla="val 342"/>
              <a:gd name="f17" fmla="val 487"/>
              <a:gd name="f18" fmla="val 526"/>
              <a:gd name="f19" fmla="val 56"/>
              <a:gd name="f20" fmla="val 248"/>
              <a:gd name="f21" fmla="val 441"/>
              <a:gd name="f22" fmla="val 633"/>
              <a:gd name="f23" fmla="val 743"/>
              <a:gd name="f24" fmla="val 854"/>
              <a:gd name="f25" fmla="val 964"/>
              <a:gd name="f26" fmla="val 1003"/>
              <a:gd name="f27" fmla="val 488"/>
              <a:gd name="f28" fmla="val 343"/>
              <a:gd name="f29" fmla="val 52"/>
              <a:gd name="f30" fmla="val 966"/>
              <a:gd name="f31" fmla="val 814"/>
              <a:gd name="f32" fmla="val 662"/>
              <a:gd name="f33" fmla="val 501"/>
              <a:gd name="f34" fmla="val 71"/>
              <a:gd name="f35" fmla="val 347"/>
              <a:gd name="f36" fmla="val 194"/>
              <a:gd name="f37" fmla="val 41"/>
              <a:gd name="f38" fmla="val 352"/>
              <a:gd name="f39" fmla="val 632"/>
              <a:gd name="f40" fmla="val 912"/>
              <a:gd name="f41" fmla="val 195"/>
              <a:gd name="f42" fmla="val 270"/>
              <a:gd name="f43" fmla="val 1000"/>
              <a:gd name="f44" fmla="val 286"/>
              <a:gd name="f45" fmla="val 300"/>
              <a:gd name="f46" fmla="val 987"/>
              <a:gd name="f47" fmla="val 971"/>
              <a:gd name="f48" fmla="val 955"/>
              <a:gd name="f49" fmla="val 287"/>
              <a:gd name="f50" fmla="val 941"/>
              <a:gd name="f51" fmla="val 271"/>
              <a:gd name="f52" fmla="val 256"/>
              <a:gd name="f53" fmla="val 242"/>
              <a:gd name="f54" fmla="val 954"/>
              <a:gd name="f55" fmla="val 970"/>
              <a:gd name="f56" fmla="val 241"/>
              <a:gd name="f57" fmla="val 986"/>
              <a:gd name="f58" fmla="val 254"/>
              <a:gd name="f59" fmla="val 46"/>
              <a:gd name="f60" fmla="val 283"/>
              <a:gd name="f61" fmla="val 296"/>
              <a:gd name="f62" fmla="val 308"/>
              <a:gd name="f63" fmla="val 311"/>
              <a:gd name="f64" fmla="val 314"/>
              <a:gd name="f65" fmla="val 42"/>
              <a:gd name="f66" fmla="val 317"/>
              <a:gd name="f67" fmla="val 40"/>
              <a:gd name="f68" fmla="val 38"/>
              <a:gd name="f69" fmla="val 33"/>
              <a:gd name="f70" fmla="val 284"/>
              <a:gd name="f71" fmla="val 32"/>
              <a:gd name="f72" fmla="val 259"/>
              <a:gd name="f73" fmla="val 234"/>
              <a:gd name="f74" fmla="val 231"/>
              <a:gd name="f75" fmla="val 228"/>
              <a:gd name="f76" fmla="val 37"/>
              <a:gd name="f77" fmla="val 225"/>
              <a:gd name="f78" fmla="val 230"/>
              <a:gd name="f79" fmla="val 233"/>
              <a:gd name="f80" fmla="val 246"/>
              <a:gd name="f81" fmla="val 258"/>
              <a:gd name="f82" fmla="+- 0 0 -90"/>
              <a:gd name="f83" fmla="*/ f3 1 542"/>
              <a:gd name="f84" fmla="*/ f4 1 1019"/>
              <a:gd name="f85" fmla="+- f7 0 f5"/>
              <a:gd name="f86" fmla="+- f6 0 f5"/>
              <a:gd name="f87" fmla="*/ f82 f0 1"/>
              <a:gd name="f88" fmla="*/ f86 1 542"/>
              <a:gd name="f89" fmla="*/ f85 1 1019"/>
              <a:gd name="f90" fmla="*/ 0 f86 1"/>
              <a:gd name="f91" fmla="*/ 510 f85 1"/>
              <a:gd name="f92" fmla="*/ 54 f85 1"/>
              <a:gd name="f93" fmla="*/ 53 f86 1"/>
              <a:gd name="f94" fmla="*/ 0 f85 1"/>
              <a:gd name="f95" fmla="*/ 487 f86 1"/>
              <a:gd name="f96" fmla="*/ 542 f86 1"/>
              <a:gd name="f97" fmla="*/ 56 f85 1"/>
              <a:gd name="f98" fmla="*/ 633 f85 1"/>
              <a:gd name="f99" fmla="*/ 964 f85 1"/>
              <a:gd name="f100" fmla="*/ 488 f86 1"/>
              <a:gd name="f101" fmla="*/ 1019 f85 1"/>
              <a:gd name="f102" fmla="*/ 52 f86 1"/>
              <a:gd name="f103" fmla="*/ 966 f85 1"/>
              <a:gd name="f104" fmla="*/ 501 f86 1"/>
              <a:gd name="f105" fmla="*/ 71 f85 1"/>
              <a:gd name="f106" fmla="*/ 41 f86 1"/>
              <a:gd name="f107" fmla="*/ 912 f85 1"/>
              <a:gd name="f108" fmla="*/ 270 f86 1"/>
              <a:gd name="f109" fmla="*/ 1000 f85 1"/>
              <a:gd name="f110" fmla="*/ 300 f86 1"/>
              <a:gd name="f111" fmla="*/ 971 f85 1"/>
              <a:gd name="f112" fmla="*/ 271 f86 1"/>
              <a:gd name="f113" fmla="*/ 941 f85 1"/>
              <a:gd name="f114" fmla="*/ 242 f86 1"/>
              <a:gd name="f115" fmla="*/ 970 f85 1"/>
              <a:gd name="f116" fmla="*/ 46 f85 1"/>
              <a:gd name="f117" fmla="*/ 308 f86 1"/>
              <a:gd name="f118" fmla="*/ 317 f86 1"/>
              <a:gd name="f119" fmla="*/ 40 f85 1"/>
              <a:gd name="f120" fmla="*/ 33 f85 1"/>
              <a:gd name="f121" fmla="*/ 234 f86 1"/>
              <a:gd name="f122" fmla="*/ 225 f86 1"/>
              <a:gd name="f123" fmla="*/ 233 f86 1"/>
              <a:gd name="f124" fmla="*/ f87 1 f2"/>
              <a:gd name="f125" fmla="*/ f90 1 542"/>
              <a:gd name="f126" fmla="*/ f91 1 1019"/>
              <a:gd name="f127" fmla="*/ f92 1 1019"/>
              <a:gd name="f128" fmla="*/ f93 1 542"/>
              <a:gd name="f129" fmla="*/ f94 1 1019"/>
              <a:gd name="f130" fmla="*/ f95 1 542"/>
              <a:gd name="f131" fmla="*/ f96 1 542"/>
              <a:gd name="f132" fmla="*/ f97 1 1019"/>
              <a:gd name="f133" fmla="*/ f98 1 1019"/>
              <a:gd name="f134" fmla="*/ f99 1 1019"/>
              <a:gd name="f135" fmla="*/ f100 1 542"/>
              <a:gd name="f136" fmla="*/ f101 1 1019"/>
              <a:gd name="f137" fmla="*/ f102 1 542"/>
              <a:gd name="f138" fmla="*/ f103 1 1019"/>
              <a:gd name="f139" fmla="*/ f104 1 542"/>
              <a:gd name="f140" fmla="*/ f105 1 1019"/>
              <a:gd name="f141" fmla="*/ f106 1 542"/>
              <a:gd name="f142" fmla="*/ f107 1 1019"/>
              <a:gd name="f143" fmla="*/ f108 1 542"/>
              <a:gd name="f144" fmla="*/ f109 1 1019"/>
              <a:gd name="f145" fmla="*/ f110 1 542"/>
              <a:gd name="f146" fmla="*/ f111 1 1019"/>
              <a:gd name="f147" fmla="*/ f112 1 542"/>
              <a:gd name="f148" fmla="*/ f113 1 1019"/>
              <a:gd name="f149" fmla="*/ f114 1 542"/>
              <a:gd name="f150" fmla="*/ f115 1 1019"/>
              <a:gd name="f151" fmla="*/ f116 1 1019"/>
              <a:gd name="f152" fmla="*/ f117 1 542"/>
              <a:gd name="f153" fmla="*/ f118 1 542"/>
              <a:gd name="f154" fmla="*/ f119 1 1019"/>
              <a:gd name="f155" fmla="*/ f120 1 1019"/>
              <a:gd name="f156" fmla="*/ f121 1 542"/>
              <a:gd name="f157" fmla="*/ f122 1 542"/>
              <a:gd name="f158" fmla="*/ f123 1 542"/>
              <a:gd name="f159" fmla="*/ 0 1 f88"/>
              <a:gd name="f160" fmla="*/ f6 1 f88"/>
              <a:gd name="f161" fmla="*/ 0 1 f89"/>
              <a:gd name="f162" fmla="*/ f7 1 f89"/>
              <a:gd name="f163" fmla="+- f124 0 f1"/>
              <a:gd name="f164" fmla="*/ f125 1 f88"/>
              <a:gd name="f165" fmla="*/ f126 1 f89"/>
              <a:gd name="f166" fmla="*/ f127 1 f89"/>
              <a:gd name="f167" fmla="*/ f128 1 f88"/>
              <a:gd name="f168" fmla="*/ f129 1 f89"/>
              <a:gd name="f169" fmla="*/ f130 1 f88"/>
              <a:gd name="f170" fmla="*/ f131 1 f88"/>
              <a:gd name="f171" fmla="*/ f132 1 f89"/>
              <a:gd name="f172" fmla="*/ f133 1 f89"/>
              <a:gd name="f173" fmla="*/ f134 1 f89"/>
              <a:gd name="f174" fmla="*/ f135 1 f88"/>
              <a:gd name="f175" fmla="*/ f136 1 f89"/>
              <a:gd name="f176" fmla="*/ f137 1 f88"/>
              <a:gd name="f177" fmla="*/ f138 1 f89"/>
              <a:gd name="f178" fmla="*/ f139 1 f88"/>
              <a:gd name="f179" fmla="*/ f140 1 f89"/>
              <a:gd name="f180" fmla="*/ f141 1 f88"/>
              <a:gd name="f181" fmla="*/ f142 1 f89"/>
              <a:gd name="f182" fmla="*/ f143 1 f88"/>
              <a:gd name="f183" fmla="*/ f144 1 f89"/>
              <a:gd name="f184" fmla="*/ f145 1 f88"/>
              <a:gd name="f185" fmla="*/ f146 1 f89"/>
              <a:gd name="f186" fmla="*/ f147 1 f88"/>
              <a:gd name="f187" fmla="*/ f148 1 f89"/>
              <a:gd name="f188" fmla="*/ f149 1 f88"/>
              <a:gd name="f189" fmla="*/ f150 1 f89"/>
              <a:gd name="f190" fmla="*/ f151 1 f89"/>
              <a:gd name="f191" fmla="*/ f152 1 f88"/>
              <a:gd name="f192" fmla="*/ f153 1 f88"/>
              <a:gd name="f193" fmla="*/ f154 1 f89"/>
              <a:gd name="f194" fmla="*/ f155 1 f89"/>
              <a:gd name="f195" fmla="*/ f156 1 f88"/>
              <a:gd name="f196" fmla="*/ f157 1 f88"/>
              <a:gd name="f197" fmla="*/ f158 1 f88"/>
              <a:gd name="f198" fmla="*/ f159 f83 1"/>
              <a:gd name="f199" fmla="*/ f160 f83 1"/>
              <a:gd name="f200" fmla="*/ f162 f84 1"/>
              <a:gd name="f201" fmla="*/ f161 f84 1"/>
              <a:gd name="f202" fmla="*/ f164 f83 1"/>
              <a:gd name="f203" fmla="*/ f165 f84 1"/>
              <a:gd name="f204" fmla="*/ f166 f84 1"/>
              <a:gd name="f205" fmla="*/ f167 f83 1"/>
              <a:gd name="f206" fmla="*/ f168 f84 1"/>
              <a:gd name="f207" fmla="*/ f169 f83 1"/>
              <a:gd name="f208" fmla="*/ f170 f83 1"/>
              <a:gd name="f209" fmla="*/ f171 f84 1"/>
              <a:gd name="f210" fmla="*/ f172 f84 1"/>
              <a:gd name="f211" fmla="*/ f173 f84 1"/>
              <a:gd name="f212" fmla="*/ f174 f83 1"/>
              <a:gd name="f213" fmla="*/ f175 f84 1"/>
              <a:gd name="f214" fmla="*/ f176 f83 1"/>
              <a:gd name="f215" fmla="*/ f177 f84 1"/>
              <a:gd name="f216" fmla="*/ f178 f83 1"/>
              <a:gd name="f217" fmla="*/ f179 f84 1"/>
              <a:gd name="f218" fmla="*/ f180 f83 1"/>
              <a:gd name="f219" fmla="*/ f181 f84 1"/>
              <a:gd name="f220" fmla="*/ f182 f83 1"/>
              <a:gd name="f221" fmla="*/ f183 f84 1"/>
              <a:gd name="f222" fmla="*/ f184 f83 1"/>
              <a:gd name="f223" fmla="*/ f185 f84 1"/>
              <a:gd name="f224" fmla="*/ f186 f83 1"/>
              <a:gd name="f225" fmla="*/ f187 f84 1"/>
              <a:gd name="f226" fmla="*/ f188 f83 1"/>
              <a:gd name="f227" fmla="*/ f189 f84 1"/>
              <a:gd name="f228" fmla="*/ f190 f84 1"/>
              <a:gd name="f229" fmla="*/ f191 f83 1"/>
              <a:gd name="f230" fmla="*/ f192 f83 1"/>
              <a:gd name="f231" fmla="*/ f193 f84 1"/>
              <a:gd name="f232" fmla="*/ f194 f84 1"/>
              <a:gd name="f233" fmla="*/ f195 f83 1"/>
              <a:gd name="f234" fmla="*/ f196 f83 1"/>
              <a:gd name="f235" fmla="*/ f197 f83 1"/>
            </a:gdLst>
            <a:ahLst/>
            <a:cxnLst>
              <a:cxn ang="3cd4">
                <a:pos x="hc" y="t"/>
              </a:cxn>
              <a:cxn ang="0">
                <a:pos x="r" y="vc"/>
              </a:cxn>
              <a:cxn ang="cd4">
                <a:pos x="hc" y="b"/>
              </a:cxn>
              <a:cxn ang="cd2">
                <a:pos x="l" y="vc"/>
              </a:cxn>
              <a:cxn ang="f163">
                <a:pos x="f202" y="f203"/>
              </a:cxn>
              <a:cxn ang="f163">
                <a:pos x="f202" y="f204"/>
              </a:cxn>
              <a:cxn ang="f163">
                <a:pos x="f205" y="f206"/>
              </a:cxn>
              <a:cxn ang="f163">
                <a:pos x="f207" y="f206"/>
              </a:cxn>
              <a:cxn ang="f163">
                <a:pos x="f208" y="f209"/>
              </a:cxn>
              <a:cxn ang="f163">
                <a:pos x="f208" y="f210"/>
              </a:cxn>
              <a:cxn ang="f163">
                <a:pos x="f208" y="f211"/>
              </a:cxn>
              <a:cxn ang="f163">
                <a:pos x="f212" y="f213"/>
              </a:cxn>
              <a:cxn ang="f163">
                <a:pos x="f214" y="f213"/>
              </a:cxn>
              <a:cxn ang="f163">
                <a:pos x="f202" y="f215"/>
              </a:cxn>
              <a:cxn ang="f163">
                <a:pos x="f202" y="f203"/>
              </a:cxn>
              <a:cxn ang="f163">
                <a:pos x="f216" y="f217"/>
              </a:cxn>
              <a:cxn ang="f163">
                <a:pos x="f218" y="f217"/>
              </a:cxn>
              <a:cxn ang="f163">
                <a:pos x="f218" y="f219"/>
              </a:cxn>
              <a:cxn ang="f163">
                <a:pos x="f216" y="f219"/>
              </a:cxn>
              <a:cxn ang="f163">
                <a:pos x="f216" y="f217"/>
              </a:cxn>
              <a:cxn ang="f163">
                <a:pos x="f220" y="f221"/>
              </a:cxn>
              <a:cxn ang="f163">
                <a:pos x="f222" y="f223"/>
              </a:cxn>
              <a:cxn ang="f163">
                <a:pos x="f224" y="f225"/>
              </a:cxn>
              <a:cxn ang="f163">
                <a:pos x="f226" y="f227"/>
              </a:cxn>
              <a:cxn ang="f163">
                <a:pos x="f220" y="f221"/>
              </a:cxn>
              <a:cxn ang="f163">
                <a:pos x="f224" y="f228"/>
              </a:cxn>
              <a:cxn ang="f163">
                <a:pos x="f229" y="f228"/>
              </a:cxn>
              <a:cxn ang="f163">
                <a:pos x="f230" y="f231"/>
              </a:cxn>
              <a:cxn ang="f163">
                <a:pos x="f229" y="f232"/>
              </a:cxn>
              <a:cxn ang="f163">
                <a:pos x="f233" y="f232"/>
              </a:cxn>
              <a:cxn ang="f163">
                <a:pos x="f234" y="f231"/>
              </a:cxn>
              <a:cxn ang="f163">
                <a:pos x="f235" y="f228"/>
              </a:cxn>
              <a:cxn ang="f163">
                <a:pos x="f224" y="f228"/>
              </a:cxn>
            </a:cxnLst>
            <a:rect l="f198" t="f201" r="f199" b="f200"/>
            <a:pathLst>
              <a:path w="542" h="1019">
                <a:moveTo>
                  <a:pt x="f5" y="f8"/>
                </a:moveTo>
                <a:cubicBezTo>
                  <a:pt x="f5" y="f9"/>
                  <a:pt x="f5" y="f10"/>
                  <a:pt x="f5" y="f11"/>
                </a:cubicBezTo>
                <a:cubicBezTo>
                  <a:pt x="f5" y="f12"/>
                  <a:pt x="f13" y="f5"/>
                  <a:pt x="f14" y="f5"/>
                </a:cubicBezTo>
                <a:cubicBezTo>
                  <a:pt x="f15" y="f5"/>
                  <a:pt x="f16" y="f5"/>
                  <a:pt x="f17" y="f5"/>
                </a:cubicBezTo>
                <a:cubicBezTo>
                  <a:pt x="f18" y="f5"/>
                  <a:pt x="f6" y="f13"/>
                  <a:pt x="f6" y="f19"/>
                </a:cubicBezTo>
                <a:cubicBezTo>
                  <a:pt x="f6" y="f20"/>
                  <a:pt x="f6" y="f21"/>
                  <a:pt x="f6" y="f22"/>
                </a:cubicBezTo>
                <a:cubicBezTo>
                  <a:pt x="f6" y="f23"/>
                  <a:pt x="f6" y="f24"/>
                  <a:pt x="f6" y="f25"/>
                </a:cubicBezTo>
                <a:cubicBezTo>
                  <a:pt x="f6" y="f26"/>
                  <a:pt x="f18" y="f7"/>
                  <a:pt x="f27" y="f7"/>
                </a:cubicBezTo>
                <a:cubicBezTo>
                  <a:pt x="f28" y="f7"/>
                  <a:pt x="f15" y="f7"/>
                  <a:pt x="f29" y="f7"/>
                </a:cubicBezTo>
                <a:cubicBezTo>
                  <a:pt x="f13" y="f7"/>
                  <a:pt x="f5" y="f26"/>
                  <a:pt x="f5" y="f30"/>
                </a:cubicBezTo>
                <a:cubicBezTo>
                  <a:pt x="f5" y="f31"/>
                  <a:pt x="f5" y="f32"/>
                  <a:pt x="f5" y="f8"/>
                </a:cubicBezTo>
                <a:close/>
                <a:moveTo>
                  <a:pt x="f33" y="f34"/>
                </a:moveTo>
                <a:cubicBezTo>
                  <a:pt x="f35" y="f34"/>
                  <a:pt x="f36" y="f34"/>
                  <a:pt x="f37" y="f34"/>
                </a:cubicBezTo>
                <a:cubicBezTo>
                  <a:pt x="f37" y="f38"/>
                  <a:pt x="f37" y="f39"/>
                  <a:pt x="f37" y="f40"/>
                </a:cubicBezTo>
                <a:cubicBezTo>
                  <a:pt x="f41" y="f40"/>
                  <a:pt x="f35" y="f40"/>
                  <a:pt x="f33" y="f40"/>
                </a:cubicBezTo>
                <a:cubicBezTo>
                  <a:pt x="f33" y="f39"/>
                  <a:pt x="f33" y="f38"/>
                  <a:pt x="f33" y="f34"/>
                </a:cubicBezTo>
                <a:close/>
                <a:moveTo>
                  <a:pt x="f42" y="f43"/>
                </a:moveTo>
                <a:cubicBezTo>
                  <a:pt x="f44" y="f43"/>
                  <a:pt x="f45" y="f46"/>
                  <a:pt x="f45" y="f47"/>
                </a:cubicBezTo>
                <a:cubicBezTo>
                  <a:pt x="f45" y="f48"/>
                  <a:pt x="f49" y="f50"/>
                  <a:pt x="f51" y="f50"/>
                </a:cubicBezTo>
                <a:cubicBezTo>
                  <a:pt x="f52" y="f50"/>
                  <a:pt x="f53" y="f54"/>
                  <a:pt x="f53" y="f55"/>
                </a:cubicBezTo>
                <a:cubicBezTo>
                  <a:pt x="f56" y="f57"/>
                  <a:pt x="f58" y="f43"/>
                  <a:pt x="f42" y="f43"/>
                </a:cubicBezTo>
                <a:close/>
                <a:moveTo>
                  <a:pt x="f51" y="f59"/>
                </a:moveTo>
                <a:cubicBezTo>
                  <a:pt x="f60" y="f59"/>
                  <a:pt x="f61" y="f59"/>
                  <a:pt x="f62" y="f59"/>
                </a:cubicBezTo>
                <a:cubicBezTo>
                  <a:pt x="f63" y="f59"/>
                  <a:pt x="f64" y="f65"/>
                  <a:pt x="f66" y="f67"/>
                </a:cubicBezTo>
                <a:cubicBezTo>
                  <a:pt x="f64" y="f68"/>
                  <a:pt x="f63" y="f69"/>
                  <a:pt x="f62" y="f69"/>
                </a:cubicBezTo>
                <a:cubicBezTo>
                  <a:pt x="f70" y="f71"/>
                  <a:pt x="f72" y="f71"/>
                  <a:pt x="f73" y="f69"/>
                </a:cubicBezTo>
                <a:cubicBezTo>
                  <a:pt x="f74" y="f69"/>
                  <a:pt x="f75" y="f76"/>
                  <a:pt x="f77" y="f67"/>
                </a:cubicBezTo>
                <a:cubicBezTo>
                  <a:pt x="f75" y="f65"/>
                  <a:pt x="f78" y="f59"/>
                  <a:pt x="f79" y="f59"/>
                </a:cubicBezTo>
                <a:cubicBezTo>
                  <a:pt x="f80" y="f59"/>
                  <a:pt x="f81" y="f59"/>
                  <a:pt x="f51" y="f59"/>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18" name="Grupo 17">
            <a:extLst>
              <a:ext uri="{FF2B5EF4-FFF2-40B4-BE49-F238E27FC236}">
                <a16:creationId xmlns:a16="http://schemas.microsoft.com/office/drawing/2014/main" id="{AC62F8A5-1477-56B9-53E0-86A65491E7AD}"/>
              </a:ext>
            </a:extLst>
          </p:cNvPr>
          <p:cNvGrpSpPr/>
          <p:nvPr/>
        </p:nvGrpSpPr>
        <p:grpSpPr>
          <a:xfrm>
            <a:off x="11202416" y="151058"/>
            <a:ext cx="515336" cy="558845"/>
            <a:chOff x="11202416" y="151058"/>
            <a:chExt cx="515336" cy="558845"/>
          </a:xfrm>
        </p:grpSpPr>
        <p:sp>
          <p:nvSpPr>
            <p:cNvPr id="19" name="Lágrima 18">
              <a:extLst>
                <a:ext uri="{FF2B5EF4-FFF2-40B4-BE49-F238E27FC236}">
                  <a16:creationId xmlns:a16="http://schemas.microsoft.com/office/drawing/2014/main" id="{2003D02B-098B-C148-A320-64FE4F8A45B2}"/>
                </a:ext>
              </a:extLst>
            </p:cNvPr>
            <p:cNvSpPr/>
            <p:nvPr/>
          </p:nvSpPr>
          <p:spPr>
            <a:xfrm rot="16200004">
              <a:off x="11203682" y="195860"/>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20" name="Lágrima 19">
              <a:extLst>
                <a:ext uri="{FF2B5EF4-FFF2-40B4-BE49-F238E27FC236}">
                  <a16:creationId xmlns:a16="http://schemas.microsoft.com/office/drawing/2014/main" id="{53EADAC7-F469-2E87-10E7-0706E542903A}"/>
                </a:ext>
              </a:extLst>
            </p:cNvPr>
            <p:cNvSpPr/>
            <p:nvPr/>
          </p:nvSpPr>
          <p:spPr>
            <a:xfrm>
              <a:off x="11206237" y="195855"/>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21" name="Grupo 20">
              <a:extLst>
                <a:ext uri="{FF2B5EF4-FFF2-40B4-BE49-F238E27FC236}">
                  <a16:creationId xmlns:a16="http://schemas.microsoft.com/office/drawing/2014/main" id="{A2CAFC2B-4078-1ADB-33D3-C5E4FB7E00D8}"/>
                </a:ext>
              </a:extLst>
            </p:cNvPr>
            <p:cNvGrpSpPr/>
            <p:nvPr/>
          </p:nvGrpSpPr>
          <p:grpSpPr>
            <a:xfrm>
              <a:off x="11333393" y="151058"/>
              <a:ext cx="266721" cy="517532"/>
              <a:chOff x="11333393" y="151058"/>
              <a:chExt cx="266721" cy="517532"/>
            </a:xfrm>
          </p:grpSpPr>
          <p:sp>
            <p:nvSpPr>
              <p:cNvPr id="22" name="Freeform 6">
                <a:extLst>
                  <a:ext uri="{FF2B5EF4-FFF2-40B4-BE49-F238E27FC236}">
                    <a16:creationId xmlns:a16="http://schemas.microsoft.com/office/drawing/2014/main" id="{62B9D1C9-8867-138E-25AC-615BFAE24766}"/>
                  </a:ext>
                </a:extLst>
              </p:cNvPr>
              <p:cNvSpPr/>
              <p:nvPr/>
            </p:nvSpPr>
            <p:spPr>
              <a:xfrm>
                <a:off x="11346972" y="163741"/>
                <a:ext cx="234735" cy="492523"/>
              </a:xfrm>
              <a:custGeom>
                <a:avLst/>
                <a:gdLst>
                  <a:gd name="f0" fmla="val 10800000"/>
                  <a:gd name="f1" fmla="val 5400000"/>
                  <a:gd name="f2" fmla="val 180"/>
                  <a:gd name="f3" fmla="val w"/>
                  <a:gd name="f4" fmla="val h"/>
                  <a:gd name="f5" fmla="val 0"/>
                  <a:gd name="f6" fmla="val 1460"/>
                  <a:gd name="f7" fmla="val 3065"/>
                  <a:gd name="f8" fmla="val 892"/>
                  <a:gd name="f9" fmla="val 15"/>
                  <a:gd name="f10" fmla="val 919"/>
                  <a:gd name="f11" fmla="val 2"/>
                  <a:gd name="f12" fmla="val 948"/>
                  <a:gd name="f13" fmla="val 1"/>
                  <a:gd name="f14" fmla="val 978"/>
                  <a:gd name="f15" fmla="val 1085"/>
                  <a:gd name="f16" fmla="val 1193"/>
                  <a:gd name="f17" fmla="val 1301"/>
                  <a:gd name="f18" fmla="val 1390"/>
                  <a:gd name="f19" fmla="val 3"/>
                  <a:gd name="f20" fmla="val 1457"/>
                  <a:gd name="f21" fmla="val 73"/>
                  <a:gd name="f22" fmla="val 162"/>
                  <a:gd name="f23" fmla="val 901"/>
                  <a:gd name="f24" fmla="val 1640"/>
                  <a:gd name="f25" fmla="val 2379"/>
                  <a:gd name="f26" fmla="val 2550"/>
                  <a:gd name="f27" fmla="val 1455"/>
                  <a:gd name="f28" fmla="val 2722"/>
                  <a:gd name="f29" fmla="val 1458"/>
                  <a:gd name="f30" fmla="val 2893"/>
                  <a:gd name="f31" fmla="val 2985"/>
                  <a:gd name="f32" fmla="val 1391"/>
                  <a:gd name="f33" fmla="val 3063"/>
                  <a:gd name="f34" fmla="val 1286"/>
                  <a:gd name="f35" fmla="val 1115"/>
                  <a:gd name="f36" fmla="val 943"/>
                  <a:gd name="f37" fmla="val 772"/>
                  <a:gd name="f38" fmla="val 585"/>
                  <a:gd name="f39" fmla="val 399"/>
                  <a:gd name="f40" fmla="val 212"/>
                  <a:gd name="f41" fmla="val 3062"/>
                  <a:gd name="f42" fmla="val 184"/>
                  <a:gd name="f43" fmla="val 156"/>
                  <a:gd name="f44" fmla="val 129"/>
                  <a:gd name="f45" fmla="val 3059"/>
                  <a:gd name="f46" fmla="val 63"/>
                  <a:gd name="f47" fmla="val 3044"/>
                  <a:gd name="f48" fmla="val 2989"/>
                  <a:gd name="f49" fmla="val 2891"/>
                  <a:gd name="f50" fmla="val 2611"/>
                  <a:gd name="f51" fmla="val 2332"/>
                  <a:gd name="f52" fmla="val 2053"/>
                  <a:gd name="f53" fmla="val 1665"/>
                  <a:gd name="f54" fmla="val 1277"/>
                  <a:gd name="f55" fmla="val 890"/>
                  <a:gd name="f56" fmla="val 648"/>
                  <a:gd name="f57" fmla="val 406"/>
                  <a:gd name="f58" fmla="val 164"/>
                  <a:gd name="f59" fmla="val 77"/>
                  <a:gd name="f60" fmla="val 161"/>
                  <a:gd name="f61" fmla="val 277"/>
                  <a:gd name="f62" fmla="val 393"/>
                  <a:gd name="f63" fmla="val 509"/>
                  <a:gd name="f64" fmla="val 547"/>
                  <a:gd name="f65" fmla="val 577"/>
                  <a:gd name="f66" fmla="val 17"/>
                  <a:gd name="f67" fmla="val 601"/>
                  <a:gd name="f68" fmla="val 45"/>
                  <a:gd name="f69" fmla="val 611"/>
                  <a:gd name="f70" fmla="val 56"/>
                  <a:gd name="f71" fmla="val 620"/>
                  <a:gd name="f72" fmla="val 65"/>
                  <a:gd name="f73" fmla="val 632"/>
                  <a:gd name="f74" fmla="val 72"/>
                  <a:gd name="f75" fmla="val 642"/>
                  <a:gd name="f76" fmla="val 80"/>
                  <a:gd name="f77" fmla="val 651"/>
                  <a:gd name="f78" fmla="val 86"/>
                  <a:gd name="f79" fmla="val 663"/>
                  <a:gd name="f80" fmla="val 85"/>
                  <a:gd name="f81" fmla="val 675"/>
                  <a:gd name="f82" fmla="val 97"/>
                  <a:gd name="f83" fmla="val 690"/>
                  <a:gd name="f84" fmla="val 96"/>
                  <a:gd name="f85" fmla="val 704"/>
                  <a:gd name="f86" fmla="val 713"/>
                  <a:gd name="f87" fmla="val 722"/>
                  <a:gd name="f88" fmla="val 731"/>
                  <a:gd name="f89" fmla="val 766"/>
                  <a:gd name="f90" fmla="val 100"/>
                  <a:gd name="f91" fmla="val 798"/>
                  <a:gd name="f92" fmla="val 93"/>
                  <a:gd name="f93" fmla="val 826"/>
                  <a:gd name="f94" fmla="val 834"/>
                  <a:gd name="f95" fmla="val 69"/>
                  <a:gd name="f96" fmla="val 840"/>
                  <a:gd name="f97" fmla="val 64"/>
                  <a:gd name="f98" fmla="val 845"/>
                  <a:gd name="f99" fmla="val 57"/>
                  <a:gd name="f100" fmla="val 854"/>
                  <a:gd name="f101" fmla="val 47"/>
                  <a:gd name="f102" fmla="val 862"/>
                  <a:gd name="f103" fmla="val 38"/>
                  <a:gd name="f104" fmla="val 871"/>
                  <a:gd name="f105" fmla="val 29"/>
                  <a:gd name="f106" fmla="val 878"/>
                  <a:gd name="f107" fmla="val 24"/>
                  <a:gd name="f108" fmla="val 885"/>
                  <a:gd name="f109" fmla="val 19"/>
                  <a:gd name="f110" fmla="+- 0 0 -90"/>
                  <a:gd name="f111" fmla="*/ f3 1 1460"/>
                  <a:gd name="f112" fmla="*/ f4 1 3065"/>
                  <a:gd name="f113" fmla="+- f7 0 f5"/>
                  <a:gd name="f114" fmla="+- f6 0 f5"/>
                  <a:gd name="f115" fmla="*/ f110 f0 1"/>
                  <a:gd name="f116" fmla="*/ f114 1 1460"/>
                  <a:gd name="f117" fmla="*/ f113 1 3065"/>
                  <a:gd name="f118" fmla="*/ 892 f114 1"/>
                  <a:gd name="f119" fmla="*/ 15 f113 1"/>
                  <a:gd name="f120" fmla="*/ 978 f114 1"/>
                  <a:gd name="f121" fmla="*/ 1 f113 1"/>
                  <a:gd name="f122" fmla="*/ 1301 f114 1"/>
                  <a:gd name="f123" fmla="*/ 2 f113 1"/>
                  <a:gd name="f124" fmla="*/ 1457 f114 1"/>
                  <a:gd name="f125" fmla="*/ 162 f113 1"/>
                  <a:gd name="f126" fmla="*/ 2379 f113 1"/>
                  <a:gd name="f127" fmla="*/ 1458 f114 1"/>
                  <a:gd name="f128" fmla="*/ 2893 f113 1"/>
                  <a:gd name="f129" fmla="*/ 1286 f114 1"/>
                  <a:gd name="f130" fmla="*/ 3063 f113 1"/>
                  <a:gd name="f131" fmla="*/ 772 f114 1"/>
                  <a:gd name="f132" fmla="*/ 212 f114 1"/>
                  <a:gd name="f133" fmla="*/ 3062 f113 1"/>
                  <a:gd name="f134" fmla="*/ 129 f114 1"/>
                  <a:gd name="f135" fmla="*/ 3059 f113 1"/>
                  <a:gd name="f136" fmla="*/ 0 f114 1"/>
                  <a:gd name="f137" fmla="*/ 2891 f113 1"/>
                  <a:gd name="f138" fmla="*/ 1 f114 1"/>
                  <a:gd name="f139" fmla="*/ 2053 f113 1"/>
                  <a:gd name="f140" fmla="*/ 890 f113 1"/>
                  <a:gd name="f141" fmla="*/ 164 f113 1"/>
                  <a:gd name="f142" fmla="*/ 161 f114 1"/>
                  <a:gd name="f143" fmla="*/ 509 f114 1"/>
                  <a:gd name="f144" fmla="*/ 601 f114 1"/>
                  <a:gd name="f145" fmla="*/ 45 f113 1"/>
                  <a:gd name="f146" fmla="*/ 632 f114 1"/>
                  <a:gd name="f147" fmla="*/ 72 f113 1"/>
                  <a:gd name="f148" fmla="*/ 663 f114 1"/>
                  <a:gd name="f149" fmla="*/ 85 f113 1"/>
                  <a:gd name="f150" fmla="*/ 704 f114 1"/>
                  <a:gd name="f151" fmla="*/ 97 f113 1"/>
                  <a:gd name="f152" fmla="*/ 731 f114 1"/>
                  <a:gd name="f153" fmla="*/ 826 f114 1"/>
                  <a:gd name="f154" fmla="*/ 845 f114 1"/>
                  <a:gd name="f155" fmla="*/ 57 f113 1"/>
                  <a:gd name="f156" fmla="*/ 871 f114 1"/>
                  <a:gd name="f157" fmla="*/ 29 f113 1"/>
                  <a:gd name="f158" fmla="*/ f115 1 f2"/>
                  <a:gd name="f159" fmla="*/ f118 1 1460"/>
                  <a:gd name="f160" fmla="*/ f119 1 3065"/>
                  <a:gd name="f161" fmla="*/ f120 1 1460"/>
                  <a:gd name="f162" fmla="*/ f121 1 3065"/>
                  <a:gd name="f163" fmla="*/ f122 1 1460"/>
                  <a:gd name="f164" fmla="*/ f123 1 3065"/>
                  <a:gd name="f165" fmla="*/ f124 1 1460"/>
                  <a:gd name="f166" fmla="*/ f125 1 3065"/>
                  <a:gd name="f167" fmla="*/ f126 1 3065"/>
                  <a:gd name="f168" fmla="*/ f127 1 1460"/>
                  <a:gd name="f169" fmla="*/ f128 1 3065"/>
                  <a:gd name="f170" fmla="*/ f129 1 1460"/>
                  <a:gd name="f171" fmla="*/ f130 1 3065"/>
                  <a:gd name="f172" fmla="*/ f131 1 1460"/>
                  <a:gd name="f173" fmla="*/ f132 1 1460"/>
                  <a:gd name="f174" fmla="*/ f133 1 3065"/>
                  <a:gd name="f175" fmla="*/ f134 1 1460"/>
                  <a:gd name="f176" fmla="*/ f135 1 3065"/>
                  <a:gd name="f177" fmla="*/ f136 1 1460"/>
                  <a:gd name="f178" fmla="*/ f137 1 3065"/>
                  <a:gd name="f179" fmla="*/ f138 1 1460"/>
                  <a:gd name="f180" fmla="*/ f139 1 3065"/>
                  <a:gd name="f181" fmla="*/ f140 1 3065"/>
                  <a:gd name="f182" fmla="*/ f141 1 3065"/>
                  <a:gd name="f183" fmla="*/ f142 1 1460"/>
                  <a:gd name="f184" fmla="*/ f143 1 1460"/>
                  <a:gd name="f185" fmla="*/ f144 1 1460"/>
                  <a:gd name="f186" fmla="*/ f145 1 3065"/>
                  <a:gd name="f187" fmla="*/ f146 1 1460"/>
                  <a:gd name="f188" fmla="*/ f147 1 3065"/>
                  <a:gd name="f189" fmla="*/ f148 1 1460"/>
                  <a:gd name="f190" fmla="*/ f149 1 3065"/>
                  <a:gd name="f191" fmla="*/ f150 1 1460"/>
                  <a:gd name="f192" fmla="*/ f151 1 3065"/>
                  <a:gd name="f193" fmla="*/ f152 1 1460"/>
                  <a:gd name="f194" fmla="*/ f153 1 1460"/>
                  <a:gd name="f195" fmla="*/ f154 1 1460"/>
                  <a:gd name="f196" fmla="*/ f155 1 3065"/>
                  <a:gd name="f197" fmla="*/ f156 1 1460"/>
                  <a:gd name="f198" fmla="*/ f157 1 3065"/>
                  <a:gd name="f199" fmla="*/ 0 1 f116"/>
                  <a:gd name="f200" fmla="*/ f6 1 f116"/>
                  <a:gd name="f201" fmla="*/ 0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7"/>
                  <a:gd name="f213" fmla="*/ f168 1 f116"/>
                  <a:gd name="f214" fmla="*/ f169 1 f117"/>
                  <a:gd name="f215" fmla="*/ f170 1 f116"/>
                  <a:gd name="f216" fmla="*/ f171 1 f117"/>
                  <a:gd name="f217" fmla="*/ f172 1 f116"/>
                  <a:gd name="f218" fmla="*/ f173 1 f116"/>
                  <a:gd name="f219" fmla="*/ f174 1 f117"/>
                  <a:gd name="f220" fmla="*/ f175 1 f116"/>
                  <a:gd name="f221" fmla="*/ f176 1 f117"/>
                  <a:gd name="f222" fmla="*/ f177 1 f116"/>
                  <a:gd name="f223" fmla="*/ f178 1 f117"/>
                  <a:gd name="f224" fmla="*/ f179 1 f116"/>
                  <a:gd name="f225" fmla="*/ f180 1 f117"/>
                  <a:gd name="f226" fmla="*/ f181 1 f117"/>
                  <a:gd name="f227" fmla="*/ f182 1 f117"/>
                  <a:gd name="f228" fmla="*/ f183 1 f116"/>
                  <a:gd name="f229" fmla="*/ f184 1 f116"/>
                  <a:gd name="f230" fmla="*/ f185 1 f116"/>
                  <a:gd name="f231" fmla="*/ f186 1 f117"/>
                  <a:gd name="f232" fmla="*/ f187 1 f116"/>
                  <a:gd name="f233" fmla="*/ f188 1 f117"/>
                  <a:gd name="f234" fmla="*/ f189 1 f116"/>
                  <a:gd name="f235" fmla="*/ f190 1 f117"/>
                  <a:gd name="f236" fmla="*/ f191 1 f116"/>
                  <a:gd name="f237" fmla="*/ f192 1 f117"/>
                  <a:gd name="f238" fmla="*/ f193 1 f116"/>
                  <a:gd name="f239" fmla="*/ f194 1 f116"/>
                  <a:gd name="f240" fmla="*/ f195 1 f116"/>
                  <a:gd name="f241" fmla="*/ f196 1 f117"/>
                  <a:gd name="f242" fmla="*/ f197 1 f116"/>
                  <a:gd name="f243" fmla="*/ f198 1 f117"/>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2 1"/>
                  <a:gd name="f257" fmla="*/ f213 f111 1"/>
                  <a:gd name="f258" fmla="*/ f214 f112 1"/>
                  <a:gd name="f259" fmla="*/ f215 f111 1"/>
                  <a:gd name="f260" fmla="*/ f216 f112 1"/>
                  <a:gd name="f261" fmla="*/ f217 f111 1"/>
                  <a:gd name="f262" fmla="*/ f218 f111 1"/>
                  <a:gd name="f263" fmla="*/ f219 f112 1"/>
                  <a:gd name="f264" fmla="*/ f220 f111 1"/>
                  <a:gd name="f265" fmla="*/ f221 f112 1"/>
                  <a:gd name="f266" fmla="*/ f222 f111 1"/>
                  <a:gd name="f267" fmla="*/ f223 f112 1"/>
                  <a:gd name="f268" fmla="*/ f224 f111 1"/>
                  <a:gd name="f269" fmla="*/ f225 f112 1"/>
                  <a:gd name="f270" fmla="*/ f226 f112 1"/>
                  <a:gd name="f271" fmla="*/ f227 f112 1"/>
                  <a:gd name="f272" fmla="*/ f228 f111 1"/>
                  <a:gd name="f273" fmla="*/ f229 f111 1"/>
                  <a:gd name="f274" fmla="*/ f230 f111 1"/>
                  <a:gd name="f275" fmla="*/ f231 f112 1"/>
                  <a:gd name="f276" fmla="*/ f232 f111 1"/>
                  <a:gd name="f277" fmla="*/ f233 f112 1"/>
                  <a:gd name="f278" fmla="*/ f234 f111 1"/>
                  <a:gd name="f279" fmla="*/ f235 f112 1"/>
                  <a:gd name="f280" fmla="*/ f236 f111 1"/>
                  <a:gd name="f281" fmla="*/ f237 f112 1"/>
                  <a:gd name="f282" fmla="*/ f238 f111 1"/>
                  <a:gd name="f283" fmla="*/ f239 f111 1"/>
                  <a:gd name="f284" fmla="*/ f240 f111 1"/>
                  <a:gd name="f285" fmla="*/ f241 f112 1"/>
                  <a:gd name="f286" fmla="*/ f242 f111 1"/>
                  <a:gd name="f287" fmla="*/ f243 f112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4" y="f256"/>
                  </a:cxn>
                  <a:cxn ang="f203">
                    <a:pos x="f257" y="f258"/>
                  </a:cxn>
                  <a:cxn ang="f203">
                    <a:pos x="f259" y="f260"/>
                  </a:cxn>
                  <a:cxn ang="f203">
                    <a:pos x="f261" y="f260"/>
                  </a:cxn>
                  <a:cxn ang="f203">
                    <a:pos x="f262" y="f263"/>
                  </a:cxn>
                  <a:cxn ang="f203">
                    <a:pos x="f264" y="f265"/>
                  </a:cxn>
                  <a:cxn ang="f203">
                    <a:pos x="f266" y="f267"/>
                  </a:cxn>
                  <a:cxn ang="f203">
                    <a:pos x="f268" y="f269"/>
                  </a:cxn>
                  <a:cxn ang="f203">
                    <a:pos x="f268" y="f270"/>
                  </a:cxn>
                  <a:cxn ang="f203">
                    <a:pos x="f268" y="f271"/>
                  </a:cxn>
                  <a:cxn ang="f203">
                    <a:pos x="f272" y="f251"/>
                  </a:cxn>
                  <a:cxn ang="f203">
                    <a:pos x="f273" y="f251"/>
                  </a:cxn>
                  <a:cxn ang="f203">
                    <a:pos x="f274" y="f275"/>
                  </a:cxn>
                  <a:cxn ang="f203">
                    <a:pos x="f276" y="f277"/>
                  </a:cxn>
                  <a:cxn ang="f203">
                    <a:pos x="f278" y="f279"/>
                  </a:cxn>
                  <a:cxn ang="f203">
                    <a:pos x="f280" y="f281"/>
                  </a:cxn>
                  <a:cxn ang="f203">
                    <a:pos x="f282" y="f281"/>
                  </a:cxn>
                  <a:cxn ang="f203">
                    <a:pos x="f283" y="f277"/>
                  </a:cxn>
                  <a:cxn ang="f203">
                    <a:pos x="f284" y="f285"/>
                  </a:cxn>
                  <a:cxn ang="f203">
                    <a:pos x="f286" y="f287"/>
                  </a:cxn>
                  <a:cxn ang="f203">
                    <a:pos x="f248" y="f249"/>
                  </a:cxn>
                </a:cxnLst>
                <a:rect l="f244" t="f247" r="f245" b="f246"/>
                <a:pathLst>
                  <a:path w="1460" h="3065">
                    <a:moveTo>
                      <a:pt x="f8" y="f9"/>
                    </a:moveTo>
                    <a:cubicBezTo>
                      <a:pt x="f10" y="f11"/>
                      <a:pt x="f12" y="f13"/>
                      <a:pt x="f14" y="f13"/>
                    </a:cubicBezTo>
                    <a:cubicBezTo>
                      <a:pt x="f15" y="f13"/>
                      <a:pt x="f16" y="f5"/>
                      <a:pt x="f17" y="f11"/>
                    </a:cubicBezTo>
                    <a:cubicBezTo>
                      <a:pt x="f18" y="f19"/>
                      <a:pt x="f20" y="f21"/>
                      <a:pt x="f20" y="f22"/>
                    </a:cubicBezTo>
                    <a:cubicBezTo>
                      <a:pt x="f20" y="f23"/>
                      <a:pt x="f20" y="f24"/>
                      <a:pt x="f20" y="f25"/>
                    </a:cubicBezTo>
                    <a:cubicBezTo>
                      <a:pt x="f20" y="f26"/>
                      <a:pt x="f27" y="f28"/>
                      <a:pt x="f29" y="f30"/>
                    </a:cubicBezTo>
                    <a:cubicBezTo>
                      <a:pt x="f6" y="f31"/>
                      <a:pt x="f32" y="f33"/>
                      <a:pt x="f34" y="f33"/>
                    </a:cubicBezTo>
                    <a:cubicBezTo>
                      <a:pt x="f35" y="f33"/>
                      <a:pt x="f36" y="f33"/>
                      <a:pt x="f37" y="f33"/>
                    </a:cubicBezTo>
                    <a:cubicBezTo>
                      <a:pt x="f38" y="f33"/>
                      <a:pt x="f39" y="f33"/>
                      <a:pt x="f40" y="f41"/>
                    </a:cubicBezTo>
                    <a:cubicBezTo>
                      <a:pt x="f42" y="f41"/>
                      <a:pt x="f43" y="f7"/>
                      <a:pt x="f44" y="f45"/>
                    </a:cubicBezTo>
                    <a:cubicBezTo>
                      <a:pt x="f46" y="f47"/>
                      <a:pt x="f5" y="f48"/>
                      <a:pt x="f5" y="f49"/>
                    </a:cubicBezTo>
                    <a:cubicBezTo>
                      <a:pt x="f11" y="f50"/>
                      <a:pt x="f13" y="f51"/>
                      <a:pt x="f13" y="f52"/>
                    </a:cubicBezTo>
                    <a:cubicBezTo>
                      <a:pt x="f13" y="f53"/>
                      <a:pt x="f13" y="f54"/>
                      <a:pt x="f13" y="f55"/>
                    </a:cubicBezTo>
                    <a:cubicBezTo>
                      <a:pt x="f11" y="f56"/>
                      <a:pt x="f19" y="f57"/>
                      <a:pt x="f13" y="f58"/>
                    </a:cubicBezTo>
                    <a:cubicBezTo>
                      <a:pt x="f5" y="f21"/>
                      <a:pt x="f59" y="f13"/>
                      <a:pt x="f60" y="f13"/>
                    </a:cubicBezTo>
                    <a:cubicBezTo>
                      <a:pt x="f61" y="f13"/>
                      <a:pt x="f62" y="f13"/>
                      <a:pt x="f63" y="f13"/>
                    </a:cubicBezTo>
                    <a:cubicBezTo>
                      <a:pt x="f64" y="f13"/>
                      <a:pt x="f65" y="f66"/>
                      <a:pt x="f67" y="f68"/>
                    </a:cubicBezTo>
                    <a:cubicBezTo>
                      <a:pt x="f69" y="f70"/>
                      <a:pt x="f71" y="f72"/>
                      <a:pt x="f73" y="f74"/>
                    </a:cubicBezTo>
                    <a:cubicBezTo>
                      <a:pt x="f75" y="f76"/>
                      <a:pt x="f77" y="f78"/>
                      <a:pt x="f79" y="f80"/>
                    </a:cubicBezTo>
                    <a:cubicBezTo>
                      <a:pt x="f81" y="f82"/>
                      <a:pt x="f83" y="f84"/>
                      <a:pt x="f85" y="f82"/>
                    </a:cubicBezTo>
                    <a:cubicBezTo>
                      <a:pt x="f86" y="f82"/>
                      <a:pt x="f87" y="f82"/>
                      <a:pt x="f88" y="f82"/>
                    </a:cubicBezTo>
                    <a:cubicBezTo>
                      <a:pt x="f89" y="f90"/>
                      <a:pt x="f91" y="f92"/>
                      <a:pt x="f93" y="f74"/>
                    </a:cubicBezTo>
                    <a:cubicBezTo>
                      <a:pt x="f94" y="f95"/>
                      <a:pt x="f96" y="f97"/>
                      <a:pt x="f98" y="f99"/>
                    </a:cubicBezTo>
                    <a:cubicBezTo>
                      <a:pt x="f100" y="f101"/>
                      <a:pt x="f102" y="f103"/>
                      <a:pt x="f104" y="f105"/>
                    </a:cubicBezTo>
                    <a:cubicBezTo>
                      <a:pt x="f106" y="f107"/>
                      <a:pt x="f108" y="f10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3" name="Freeform 7">
                <a:extLst>
                  <a:ext uri="{FF2B5EF4-FFF2-40B4-BE49-F238E27FC236}">
                    <a16:creationId xmlns:a16="http://schemas.microsoft.com/office/drawing/2014/main" id="{CEB4CABA-AD6B-10A0-6ED9-1BCA38FCAABE}"/>
                  </a:ext>
                </a:extLst>
              </p:cNvPr>
              <p:cNvSpPr/>
              <p:nvPr/>
            </p:nvSpPr>
            <p:spPr>
              <a:xfrm>
                <a:off x="11333393" y="151058"/>
                <a:ext cx="266721" cy="517532"/>
              </a:xfrm>
              <a:custGeom>
                <a:avLst/>
                <a:gdLst>
                  <a:gd name="f0" fmla="val 10800000"/>
                  <a:gd name="f1" fmla="val 5400000"/>
                  <a:gd name="f2" fmla="val 180"/>
                  <a:gd name="f3" fmla="val w"/>
                  <a:gd name="f4" fmla="val h"/>
                  <a:gd name="f5" fmla="val 0"/>
                  <a:gd name="f6" fmla="val 1658"/>
                  <a:gd name="f7" fmla="val 3221"/>
                  <a:gd name="f8" fmla="val 1657"/>
                  <a:gd name="f9" fmla="val 732"/>
                  <a:gd name="f10" fmla="val 1655"/>
                  <a:gd name="f11" fmla="val 675"/>
                  <a:gd name="f12" fmla="val 617"/>
                  <a:gd name="f13" fmla="val 560"/>
                  <a:gd name="f14" fmla="val 1654"/>
                  <a:gd name="f15" fmla="val 538"/>
                  <a:gd name="f16" fmla="val 1649"/>
                  <a:gd name="f17" fmla="val 526"/>
                  <a:gd name="f18" fmla="val 1630"/>
                  <a:gd name="f19" fmla="val 515"/>
                  <a:gd name="f20" fmla="val 1618"/>
                  <a:gd name="f21" fmla="val 508"/>
                  <a:gd name="f22" fmla="val 1626"/>
                  <a:gd name="f23" fmla="val 490"/>
                  <a:gd name="f24" fmla="val 1627"/>
                  <a:gd name="f25" fmla="val 476"/>
                  <a:gd name="f26" fmla="val 469"/>
                  <a:gd name="f27" fmla="val 462"/>
                  <a:gd name="f28" fmla="val 454"/>
                  <a:gd name="f29" fmla="val 363"/>
                  <a:gd name="f30" fmla="val 272"/>
                  <a:gd name="f31" fmla="val 1625"/>
                  <a:gd name="f32" fmla="val 79"/>
                  <a:gd name="f33" fmla="val 1545"/>
                  <a:gd name="f34" fmla="val 1444"/>
                  <a:gd name="f35" fmla="val 1024"/>
                  <a:gd name="f36" fmla="val 605"/>
                  <a:gd name="f37" fmla="val 185"/>
                  <a:gd name="f38" fmla="val 173"/>
                  <a:gd name="f39" fmla="val 161"/>
                  <a:gd name="f40" fmla="val 149"/>
                  <a:gd name="f41" fmla="val 2"/>
                  <a:gd name="f42" fmla="val 58"/>
                  <a:gd name="f43" fmla="val 22"/>
                  <a:gd name="f44" fmla="val 1"/>
                  <a:gd name="f45" fmla="val 93"/>
                  <a:gd name="f46" fmla="val 186"/>
                  <a:gd name="f47" fmla="val 337"/>
                  <a:gd name="f48" fmla="val 488"/>
                  <a:gd name="f49" fmla="val 639"/>
                  <a:gd name="f50" fmla="val 646"/>
                  <a:gd name="f51" fmla="val 652"/>
                  <a:gd name="f52" fmla="val 659"/>
                  <a:gd name="f53" fmla="val 816"/>
                  <a:gd name="f54" fmla="val 972"/>
                  <a:gd name="f55" fmla="val 1129"/>
                  <a:gd name="f56" fmla="val 1330"/>
                  <a:gd name="f57" fmla="val 1532"/>
                  <a:gd name="f58" fmla="val 1734"/>
                  <a:gd name="f59" fmla="val 2085"/>
                  <a:gd name="f60" fmla="val 2435"/>
                  <a:gd name="f61" fmla="val 2785"/>
                  <a:gd name="f62" fmla="val 2803"/>
                  <a:gd name="f63" fmla="val 4"/>
                  <a:gd name="f64" fmla="val 2820"/>
                  <a:gd name="f65" fmla="val 2837"/>
                  <a:gd name="f66" fmla="val 2906"/>
                  <a:gd name="f67" fmla="val 2974"/>
                  <a:gd name="f68" fmla="val 3043"/>
                  <a:gd name="f69" fmla="val 3138"/>
                  <a:gd name="f70" fmla="val 74"/>
                  <a:gd name="f71" fmla="val 3213"/>
                  <a:gd name="f72" fmla="val 168"/>
                  <a:gd name="f73" fmla="val 370"/>
                  <a:gd name="f74" fmla="val 572"/>
                  <a:gd name="f75" fmla="val 774"/>
                  <a:gd name="f76" fmla="val 3220"/>
                  <a:gd name="f77" fmla="val 1000"/>
                  <a:gd name="f78" fmla="val 1227"/>
                  <a:gd name="f79" fmla="val 1453"/>
                  <a:gd name="f80" fmla="val 1455"/>
                  <a:gd name="f81" fmla="val 1457"/>
                  <a:gd name="f82" fmla="val 1459"/>
                  <a:gd name="f83" fmla="val 1556"/>
                  <a:gd name="f84" fmla="val 3211"/>
                  <a:gd name="f85" fmla="val 3136"/>
                  <a:gd name="f86" fmla="val 3038"/>
                  <a:gd name="f87" fmla="val 2971"/>
                  <a:gd name="f88" fmla="val 2905"/>
                  <a:gd name="f89" fmla="val 2838"/>
                  <a:gd name="f90" fmla="val 2824"/>
                  <a:gd name="f91" fmla="val 2809"/>
                  <a:gd name="f92" fmla="val 2794"/>
                  <a:gd name="f93" fmla="val 2468"/>
                  <a:gd name="f94" fmla="val 2141"/>
                  <a:gd name="f95" fmla="val 1815"/>
                  <a:gd name="f96" fmla="val 1621"/>
                  <a:gd name="f97" fmla="val 1427"/>
                  <a:gd name="f98" fmla="val 1233"/>
                  <a:gd name="f99" fmla="val 1085"/>
                  <a:gd name="f100" fmla="val 937"/>
                  <a:gd name="f101" fmla="val 789"/>
                  <a:gd name="f102" fmla="val 778"/>
                  <a:gd name="f103" fmla="val 768"/>
                  <a:gd name="f104" fmla="val 1638"/>
                  <a:gd name="f105" fmla="val 763"/>
                  <a:gd name="f106" fmla="val 1653"/>
                  <a:gd name="f107" fmla="val 758"/>
                  <a:gd name="f108" fmla="val 746"/>
                  <a:gd name="f109" fmla="val 1370"/>
                  <a:gd name="f110" fmla="val 3142"/>
                  <a:gd name="f111" fmla="val 1199"/>
                  <a:gd name="f112" fmla="val 1027"/>
                  <a:gd name="f113" fmla="val 856"/>
                  <a:gd name="f114" fmla="val 669"/>
                  <a:gd name="f115" fmla="val 483"/>
                  <a:gd name="f116" fmla="val 296"/>
                  <a:gd name="f117" fmla="val 3141"/>
                  <a:gd name="f118" fmla="val 268"/>
                  <a:gd name="f119" fmla="val 240"/>
                  <a:gd name="f120" fmla="val 3144"/>
                  <a:gd name="f121" fmla="val 213"/>
                  <a:gd name="f122" fmla="val 147"/>
                  <a:gd name="f123" fmla="val 3123"/>
                  <a:gd name="f124" fmla="val 84"/>
                  <a:gd name="f125" fmla="val 3068"/>
                  <a:gd name="f126" fmla="val 2970"/>
                  <a:gd name="f127" fmla="val 86"/>
                  <a:gd name="f128" fmla="val 2690"/>
                  <a:gd name="f129" fmla="val 85"/>
                  <a:gd name="f130" fmla="val 2411"/>
                  <a:gd name="f131" fmla="val 2132"/>
                  <a:gd name="f132" fmla="val 1744"/>
                  <a:gd name="f133" fmla="val 1356"/>
                  <a:gd name="f134" fmla="val 969"/>
                  <a:gd name="f135" fmla="val 727"/>
                  <a:gd name="f136" fmla="val 87"/>
                  <a:gd name="f137" fmla="val 485"/>
                  <a:gd name="f138" fmla="val 243"/>
                  <a:gd name="f139" fmla="val 152"/>
                  <a:gd name="f140" fmla="val 80"/>
                  <a:gd name="f141" fmla="val 245"/>
                  <a:gd name="f142" fmla="val 361"/>
                  <a:gd name="f143" fmla="val 477"/>
                  <a:gd name="f144" fmla="val 593"/>
                  <a:gd name="f145" fmla="val 631"/>
                  <a:gd name="f146" fmla="val 661"/>
                  <a:gd name="f147" fmla="val 96"/>
                  <a:gd name="f148" fmla="val 685"/>
                  <a:gd name="f149" fmla="val 124"/>
                  <a:gd name="f150" fmla="val 695"/>
                  <a:gd name="f151" fmla="val 135"/>
                  <a:gd name="f152" fmla="val 704"/>
                  <a:gd name="f153" fmla="val 144"/>
                  <a:gd name="f154" fmla="val 716"/>
                  <a:gd name="f155" fmla="val 151"/>
                  <a:gd name="f156" fmla="val 726"/>
                  <a:gd name="f157" fmla="val 159"/>
                  <a:gd name="f158" fmla="val 735"/>
                  <a:gd name="f159" fmla="val 165"/>
                  <a:gd name="f160" fmla="val 747"/>
                  <a:gd name="f161" fmla="val 164"/>
                  <a:gd name="f162" fmla="val 759"/>
                  <a:gd name="f163" fmla="val 176"/>
                  <a:gd name="f164" fmla="val 175"/>
                  <a:gd name="f165" fmla="val 788"/>
                  <a:gd name="f166" fmla="val 797"/>
                  <a:gd name="f167" fmla="val 806"/>
                  <a:gd name="f168" fmla="val 815"/>
                  <a:gd name="f169" fmla="val 850"/>
                  <a:gd name="f170" fmla="val 179"/>
                  <a:gd name="f171" fmla="val 882"/>
                  <a:gd name="f172" fmla="val 172"/>
                  <a:gd name="f173" fmla="val 910"/>
                  <a:gd name="f174" fmla="val 918"/>
                  <a:gd name="f175" fmla="val 148"/>
                  <a:gd name="f176" fmla="val 924"/>
                  <a:gd name="f177" fmla="val 143"/>
                  <a:gd name="f178" fmla="val 929"/>
                  <a:gd name="f179" fmla="val 136"/>
                  <a:gd name="f180" fmla="val 938"/>
                  <a:gd name="f181" fmla="val 126"/>
                  <a:gd name="f182" fmla="val 946"/>
                  <a:gd name="f183" fmla="val 117"/>
                  <a:gd name="f184" fmla="val 955"/>
                  <a:gd name="f185" fmla="val 108"/>
                  <a:gd name="f186" fmla="val 962"/>
                  <a:gd name="f187" fmla="val 103"/>
                  <a:gd name="f188" fmla="val 98"/>
                  <a:gd name="f189" fmla="val 976"/>
                  <a:gd name="f190" fmla="val 94"/>
                  <a:gd name="f191" fmla="val 974"/>
                  <a:gd name="f192" fmla="val 81"/>
                  <a:gd name="f193" fmla="val 965"/>
                  <a:gd name="f194" fmla="val 72"/>
                  <a:gd name="f195" fmla="val 957"/>
                  <a:gd name="f196" fmla="val 64"/>
                  <a:gd name="f197" fmla="val 1003"/>
                  <a:gd name="f198" fmla="val 1032"/>
                  <a:gd name="f199" fmla="val 1062"/>
                  <a:gd name="f200" fmla="val 1169"/>
                  <a:gd name="f201" fmla="val 1277"/>
                  <a:gd name="f202" fmla="val 1385"/>
                  <a:gd name="f203" fmla="val 1474"/>
                  <a:gd name="f204" fmla="val 82"/>
                  <a:gd name="f205" fmla="val 1541"/>
                  <a:gd name="f206" fmla="val 241"/>
                  <a:gd name="f207" fmla="val 980"/>
                  <a:gd name="f208" fmla="val 1719"/>
                  <a:gd name="f209" fmla="val 2458"/>
                  <a:gd name="f210" fmla="val 2629"/>
                  <a:gd name="f211" fmla="val 1539"/>
                  <a:gd name="f212" fmla="val 2801"/>
                  <a:gd name="f213" fmla="val 1542"/>
                  <a:gd name="f214" fmla="val 2972"/>
                  <a:gd name="f215" fmla="val 1544"/>
                  <a:gd name="f216" fmla="val 3064"/>
                  <a:gd name="f217" fmla="val 1475"/>
                  <a:gd name="f218" fmla="+- 0 0 -90"/>
                  <a:gd name="f219" fmla="*/ f3 1 1658"/>
                  <a:gd name="f220" fmla="*/ f4 1 3221"/>
                  <a:gd name="f221" fmla="+- f7 0 f5"/>
                  <a:gd name="f222" fmla="+- f6 0 f5"/>
                  <a:gd name="f223" fmla="*/ f218 f0 1"/>
                  <a:gd name="f224" fmla="*/ f222 1 1658"/>
                  <a:gd name="f225" fmla="*/ f221 1 3221"/>
                  <a:gd name="f226" fmla="*/ 1657 f222 1"/>
                  <a:gd name="f227" fmla="*/ 732 f221 1"/>
                  <a:gd name="f228" fmla="*/ 1655 f222 1"/>
                  <a:gd name="f229" fmla="*/ 560 f221 1"/>
                  <a:gd name="f230" fmla="*/ 1630 f222 1"/>
                  <a:gd name="f231" fmla="*/ 515 f221 1"/>
                  <a:gd name="f232" fmla="*/ 1627 f222 1"/>
                  <a:gd name="f233" fmla="*/ 476 f221 1"/>
                  <a:gd name="f234" fmla="*/ 1626 f222 1"/>
                  <a:gd name="f235" fmla="*/ 454 f221 1"/>
                  <a:gd name="f236" fmla="*/ 180 f221 1"/>
                  <a:gd name="f237" fmla="*/ 1444 f222 1"/>
                  <a:gd name="f238" fmla="*/ 0 f221 1"/>
                  <a:gd name="f239" fmla="*/ 185 f222 1"/>
                  <a:gd name="f240" fmla="*/ 149 f222 1"/>
                  <a:gd name="f241" fmla="*/ 2 f221 1"/>
                  <a:gd name="f242" fmla="*/ 1 f222 1"/>
                  <a:gd name="f243" fmla="*/ 186 f221 1"/>
                  <a:gd name="f244" fmla="*/ 0 f222 1"/>
                  <a:gd name="f245" fmla="*/ 639 f221 1"/>
                  <a:gd name="f246" fmla="*/ 2 f222 1"/>
                  <a:gd name="f247" fmla="*/ 659 f221 1"/>
                  <a:gd name="f248" fmla="*/ 1129 f221 1"/>
                  <a:gd name="f249" fmla="*/ 1734 f221 1"/>
                  <a:gd name="f250" fmla="*/ 2785 f221 1"/>
                  <a:gd name="f251" fmla="*/ 2837 f221 1"/>
                  <a:gd name="f252" fmla="*/ 3043 f221 1"/>
                  <a:gd name="f253" fmla="*/ 168 f222 1"/>
                  <a:gd name="f254" fmla="*/ 3221 f221 1"/>
                  <a:gd name="f255" fmla="*/ 774 f222 1"/>
                  <a:gd name="f256" fmla="*/ 3220 f221 1"/>
                  <a:gd name="f257" fmla="*/ 1453 f222 1"/>
                  <a:gd name="f258" fmla="*/ 1459 f222 1"/>
                  <a:gd name="f259" fmla="*/ 3038 f221 1"/>
                  <a:gd name="f260" fmla="*/ 2838 f221 1"/>
                  <a:gd name="f261" fmla="*/ 1625 f222 1"/>
                  <a:gd name="f262" fmla="*/ 2794 f221 1"/>
                  <a:gd name="f263" fmla="*/ 1815 f221 1"/>
                  <a:gd name="f264" fmla="*/ 1233 f221 1"/>
                  <a:gd name="f265" fmla="*/ 789 f221 1"/>
                  <a:gd name="f266" fmla="*/ 1638 f222 1"/>
                  <a:gd name="f267" fmla="*/ 763 f221 1"/>
                  <a:gd name="f268" fmla="*/ 1370 f222 1"/>
                  <a:gd name="f269" fmla="*/ 3142 f221 1"/>
                  <a:gd name="f270" fmla="*/ 856 f222 1"/>
                  <a:gd name="f271" fmla="*/ 296 f222 1"/>
                  <a:gd name="f272" fmla="*/ 3141 f221 1"/>
                  <a:gd name="f273" fmla="*/ 213 f222 1"/>
                  <a:gd name="f274" fmla="*/ 3138 f221 1"/>
                  <a:gd name="f275" fmla="*/ 84 f222 1"/>
                  <a:gd name="f276" fmla="*/ 2970 f221 1"/>
                  <a:gd name="f277" fmla="*/ 85 f222 1"/>
                  <a:gd name="f278" fmla="*/ 2132 f221 1"/>
                  <a:gd name="f279" fmla="*/ 969 f221 1"/>
                  <a:gd name="f280" fmla="*/ 243 f221 1"/>
                  <a:gd name="f281" fmla="*/ 245 f222 1"/>
                  <a:gd name="f282" fmla="*/ 80 f221 1"/>
                  <a:gd name="f283" fmla="*/ 593 f222 1"/>
                  <a:gd name="f284" fmla="*/ 685 f222 1"/>
                  <a:gd name="f285" fmla="*/ 124 f221 1"/>
                  <a:gd name="f286" fmla="*/ 716 f222 1"/>
                  <a:gd name="f287" fmla="*/ 151 f221 1"/>
                  <a:gd name="f288" fmla="*/ 747 f222 1"/>
                  <a:gd name="f289" fmla="*/ 164 f221 1"/>
                  <a:gd name="f290" fmla="*/ 788 f222 1"/>
                  <a:gd name="f291" fmla="*/ 176 f221 1"/>
                  <a:gd name="f292" fmla="*/ 815 f222 1"/>
                  <a:gd name="f293" fmla="*/ 910 f222 1"/>
                  <a:gd name="f294" fmla="*/ 929 f222 1"/>
                  <a:gd name="f295" fmla="*/ 136 f221 1"/>
                  <a:gd name="f296" fmla="*/ 955 f222 1"/>
                  <a:gd name="f297" fmla="*/ 108 f221 1"/>
                  <a:gd name="f298" fmla="*/ 976 f222 1"/>
                  <a:gd name="f299" fmla="*/ 94 f221 1"/>
                  <a:gd name="f300" fmla="*/ 957 f222 1"/>
                  <a:gd name="f301" fmla="*/ 64 f221 1"/>
                  <a:gd name="f302" fmla="*/ 93 f221 1"/>
                  <a:gd name="f303" fmla="*/ 1062 f222 1"/>
                  <a:gd name="f304" fmla="*/ 1385 f222 1"/>
                  <a:gd name="f305" fmla="*/ 81 f221 1"/>
                  <a:gd name="f306" fmla="*/ 1541 f222 1"/>
                  <a:gd name="f307" fmla="*/ 241 f221 1"/>
                  <a:gd name="f308" fmla="*/ 2458 f221 1"/>
                  <a:gd name="f309" fmla="*/ 1542 f222 1"/>
                  <a:gd name="f310" fmla="*/ 2972 f221 1"/>
                  <a:gd name="f311" fmla="*/ f223 1 f2"/>
                  <a:gd name="f312" fmla="*/ f226 1 1658"/>
                  <a:gd name="f313" fmla="*/ f227 1 3221"/>
                  <a:gd name="f314" fmla="*/ f228 1 1658"/>
                  <a:gd name="f315" fmla="*/ f229 1 3221"/>
                  <a:gd name="f316" fmla="*/ f230 1 1658"/>
                  <a:gd name="f317" fmla="*/ f231 1 3221"/>
                  <a:gd name="f318" fmla="*/ f232 1 1658"/>
                  <a:gd name="f319" fmla="*/ f233 1 3221"/>
                  <a:gd name="f320" fmla="*/ f234 1 1658"/>
                  <a:gd name="f321" fmla="*/ f235 1 3221"/>
                  <a:gd name="f322" fmla="*/ f236 1 3221"/>
                  <a:gd name="f323" fmla="*/ f237 1 1658"/>
                  <a:gd name="f324" fmla="*/ f238 1 3221"/>
                  <a:gd name="f325" fmla="*/ f239 1 1658"/>
                  <a:gd name="f326" fmla="*/ f240 1 1658"/>
                  <a:gd name="f327" fmla="*/ f241 1 3221"/>
                  <a:gd name="f328" fmla="*/ f242 1 1658"/>
                  <a:gd name="f329" fmla="*/ f243 1 3221"/>
                  <a:gd name="f330" fmla="*/ f244 1 1658"/>
                  <a:gd name="f331" fmla="*/ f245 1 3221"/>
                  <a:gd name="f332" fmla="*/ f246 1 1658"/>
                  <a:gd name="f333" fmla="*/ f247 1 3221"/>
                  <a:gd name="f334" fmla="*/ f248 1 3221"/>
                  <a:gd name="f335" fmla="*/ f249 1 3221"/>
                  <a:gd name="f336" fmla="*/ f250 1 3221"/>
                  <a:gd name="f337" fmla="*/ f251 1 3221"/>
                  <a:gd name="f338" fmla="*/ f252 1 3221"/>
                  <a:gd name="f339" fmla="*/ f253 1 1658"/>
                  <a:gd name="f340" fmla="*/ f254 1 3221"/>
                  <a:gd name="f341" fmla="*/ f255 1 1658"/>
                  <a:gd name="f342" fmla="*/ f256 1 3221"/>
                  <a:gd name="f343" fmla="*/ f257 1 1658"/>
                  <a:gd name="f344" fmla="*/ f258 1 1658"/>
                  <a:gd name="f345" fmla="*/ f259 1 3221"/>
                  <a:gd name="f346" fmla="*/ f260 1 3221"/>
                  <a:gd name="f347" fmla="*/ f261 1 1658"/>
                  <a:gd name="f348" fmla="*/ f262 1 3221"/>
                  <a:gd name="f349" fmla="*/ f263 1 3221"/>
                  <a:gd name="f350" fmla="*/ f264 1 3221"/>
                  <a:gd name="f351" fmla="*/ f265 1 3221"/>
                  <a:gd name="f352" fmla="*/ f266 1 1658"/>
                  <a:gd name="f353" fmla="*/ f267 1 3221"/>
                  <a:gd name="f354" fmla="*/ f268 1 1658"/>
                  <a:gd name="f355" fmla="*/ f269 1 3221"/>
                  <a:gd name="f356" fmla="*/ f270 1 1658"/>
                  <a:gd name="f357" fmla="*/ f271 1 1658"/>
                  <a:gd name="f358" fmla="*/ f272 1 3221"/>
                  <a:gd name="f359" fmla="*/ f273 1 1658"/>
                  <a:gd name="f360" fmla="*/ f274 1 3221"/>
                  <a:gd name="f361" fmla="*/ f275 1 1658"/>
                  <a:gd name="f362" fmla="*/ f276 1 3221"/>
                  <a:gd name="f363" fmla="*/ f277 1 1658"/>
                  <a:gd name="f364" fmla="*/ f278 1 3221"/>
                  <a:gd name="f365" fmla="*/ f279 1 3221"/>
                  <a:gd name="f366" fmla="*/ f280 1 3221"/>
                  <a:gd name="f367" fmla="*/ f281 1 1658"/>
                  <a:gd name="f368" fmla="*/ f282 1 3221"/>
                  <a:gd name="f369" fmla="*/ f283 1 1658"/>
                  <a:gd name="f370" fmla="*/ f284 1 1658"/>
                  <a:gd name="f371" fmla="*/ f285 1 3221"/>
                  <a:gd name="f372" fmla="*/ f286 1 1658"/>
                  <a:gd name="f373" fmla="*/ f287 1 3221"/>
                  <a:gd name="f374" fmla="*/ f288 1 1658"/>
                  <a:gd name="f375" fmla="*/ f289 1 3221"/>
                  <a:gd name="f376" fmla="*/ f290 1 1658"/>
                  <a:gd name="f377" fmla="*/ f291 1 3221"/>
                  <a:gd name="f378" fmla="*/ f292 1 1658"/>
                  <a:gd name="f379" fmla="*/ f293 1 1658"/>
                  <a:gd name="f380" fmla="*/ f294 1 1658"/>
                  <a:gd name="f381" fmla="*/ f295 1 3221"/>
                  <a:gd name="f382" fmla="*/ f296 1 1658"/>
                  <a:gd name="f383" fmla="*/ f297 1 3221"/>
                  <a:gd name="f384" fmla="*/ f298 1 1658"/>
                  <a:gd name="f385" fmla="*/ f299 1 3221"/>
                  <a:gd name="f386" fmla="*/ f300 1 1658"/>
                  <a:gd name="f387" fmla="*/ f301 1 3221"/>
                  <a:gd name="f388" fmla="*/ f302 1 3221"/>
                  <a:gd name="f389" fmla="*/ f303 1 1658"/>
                  <a:gd name="f390" fmla="*/ f304 1 1658"/>
                  <a:gd name="f391" fmla="*/ f305 1 3221"/>
                  <a:gd name="f392" fmla="*/ f306 1 1658"/>
                  <a:gd name="f393" fmla="*/ f307 1 3221"/>
                  <a:gd name="f394" fmla="*/ f308 1 3221"/>
                  <a:gd name="f395" fmla="*/ f309 1 1658"/>
                  <a:gd name="f396" fmla="*/ f310 1 3221"/>
                  <a:gd name="f397" fmla="*/ 0 1 f224"/>
                  <a:gd name="f398" fmla="*/ f6 1 f224"/>
                  <a:gd name="f399" fmla="*/ 0 1 f225"/>
                  <a:gd name="f400" fmla="*/ f7 1 f225"/>
                  <a:gd name="f401" fmla="+- f311 0 f1"/>
                  <a:gd name="f402" fmla="*/ f312 1 f224"/>
                  <a:gd name="f403" fmla="*/ f313 1 f225"/>
                  <a:gd name="f404" fmla="*/ f314 1 f224"/>
                  <a:gd name="f405" fmla="*/ f315 1 f225"/>
                  <a:gd name="f406" fmla="*/ f316 1 f224"/>
                  <a:gd name="f407" fmla="*/ f317 1 f225"/>
                  <a:gd name="f408" fmla="*/ f318 1 f224"/>
                  <a:gd name="f409" fmla="*/ f319 1 f225"/>
                  <a:gd name="f410" fmla="*/ f320 1 f224"/>
                  <a:gd name="f411" fmla="*/ f321 1 f225"/>
                  <a:gd name="f412" fmla="*/ f322 1 f225"/>
                  <a:gd name="f413" fmla="*/ f323 1 f224"/>
                  <a:gd name="f414" fmla="*/ f324 1 f225"/>
                  <a:gd name="f415" fmla="*/ f325 1 f224"/>
                  <a:gd name="f416" fmla="*/ f326 1 f224"/>
                  <a:gd name="f417" fmla="*/ f327 1 f225"/>
                  <a:gd name="f418" fmla="*/ f328 1 f224"/>
                  <a:gd name="f419" fmla="*/ f329 1 f225"/>
                  <a:gd name="f420" fmla="*/ f330 1 f224"/>
                  <a:gd name="f421" fmla="*/ f331 1 f225"/>
                  <a:gd name="f422" fmla="*/ f332 1 f224"/>
                  <a:gd name="f423" fmla="*/ f333 1 f225"/>
                  <a:gd name="f424" fmla="*/ f334 1 f225"/>
                  <a:gd name="f425" fmla="*/ f335 1 f225"/>
                  <a:gd name="f426" fmla="*/ f336 1 f225"/>
                  <a:gd name="f427" fmla="*/ f337 1 f225"/>
                  <a:gd name="f428" fmla="*/ f338 1 f225"/>
                  <a:gd name="f429" fmla="*/ f339 1 f224"/>
                  <a:gd name="f430" fmla="*/ f340 1 f225"/>
                  <a:gd name="f431" fmla="*/ f341 1 f224"/>
                  <a:gd name="f432" fmla="*/ f342 1 f225"/>
                  <a:gd name="f433" fmla="*/ f343 1 f224"/>
                  <a:gd name="f434" fmla="*/ f344 1 f224"/>
                  <a:gd name="f435" fmla="*/ f345 1 f225"/>
                  <a:gd name="f436" fmla="*/ f346 1 f225"/>
                  <a:gd name="f437" fmla="*/ f347 1 f224"/>
                  <a:gd name="f438" fmla="*/ f348 1 f225"/>
                  <a:gd name="f439" fmla="*/ f349 1 f225"/>
                  <a:gd name="f440" fmla="*/ f350 1 f225"/>
                  <a:gd name="f441" fmla="*/ f351 1 f225"/>
                  <a:gd name="f442" fmla="*/ f352 1 f224"/>
                  <a:gd name="f443" fmla="*/ f353 1 f225"/>
                  <a:gd name="f444" fmla="*/ f354 1 f224"/>
                  <a:gd name="f445" fmla="*/ f355 1 f225"/>
                  <a:gd name="f446" fmla="*/ f356 1 f224"/>
                  <a:gd name="f447" fmla="*/ f357 1 f224"/>
                  <a:gd name="f448" fmla="*/ f358 1 f225"/>
                  <a:gd name="f449" fmla="*/ f359 1 f224"/>
                  <a:gd name="f450" fmla="*/ f360 1 f225"/>
                  <a:gd name="f451" fmla="*/ f361 1 f224"/>
                  <a:gd name="f452" fmla="*/ f362 1 f225"/>
                  <a:gd name="f453" fmla="*/ f363 1 f224"/>
                  <a:gd name="f454" fmla="*/ f364 1 f225"/>
                  <a:gd name="f455" fmla="*/ f365 1 f225"/>
                  <a:gd name="f456" fmla="*/ f366 1 f225"/>
                  <a:gd name="f457" fmla="*/ f367 1 f224"/>
                  <a:gd name="f458" fmla="*/ f368 1 f225"/>
                  <a:gd name="f459" fmla="*/ f369 1 f224"/>
                  <a:gd name="f460" fmla="*/ f370 1 f224"/>
                  <a:gd name="f461" fmla="*/ f371 1 f225"/>
                  <a:gd name="f462" fmla="*/ f372 1 f224"/>
                  <a:gd name="f463" fmla="*/ f373 1 f225"/>
                  <a:gd name="f464" fmla="*/ f374 1 f224"/>
                  <a:gd name="f465" fmla="*/ f375 1 f225"/>
                  <a:gd name="f466" fmla="*/ f376 1 f224"/>
                  <a:gd name="f467" fmla="*/ f377 1 f225"/>
                  <a:gd name="f468" fmla="*/ f378 1 f224"/>
                  <a:gd name="f469" fmla="*/ f379 1 f224"/>
                  <a:gd name="f470" fmla="*/ f380 1 f224"/>
                  <a:gd name="f471" fmla="*/ f381 1 f225"/>
                  <a:gd name="f472" fmla="*/ f382 1 f224"/>
                  <a:gd name="f473" fmla="*/ f383 1 f225"/>
                  <a:gd name="f474" fmla="*/ f384 1 f224"/>
                  <a:gd name="f475" fmla="*/ f385 1 f225"/>
                  <a:gd name="f476" fmla="*/ f386 1 f224"/>
                  <a:gd name="f477" fmla="*/ f387 1 f225"/>
                  <a:gd name="f478" fmla="*/ f388 1 f225"/>
                  <a:gd name="f479" fmla="*/ f389 1 f224"/>
                  <a:gd name="f480" fmla="*/ f390 1 f224"/>
                  <a:gd name="f481" fmla="*/ f391 1 f225"/>
                  <a:gd name="f482" fmla="*/ f392 1 f224"/>
                  <a:gd name="f483" fmla="*/ f393 1 f225"/>
                  <a:gd name="f484" fmla="*/ f394 1 f225"/>
                  <a:gd name="f485" fmla="*/ f395 1 f224"/>
                  <a:gd name="f486" fmla="*/ f396 1 f225"/>
                  <a:gd name="f487" fmla="*/ f397 f219 1"/>
                  <a:gd name="f488" fmla="*/ f398 f219 1"/>
                  <a:gd name="f489" fmla="*/ f400 f220 1"/>
                  <a:gd name="f490" fmla="*/ f399 f220 1"/>
                  <a:gd name="f491" fmla="*/ f402 f219 1"/>
                  <a:gd name="f492" fmla="*/ f403 f220 1"/>
                  <a:gd name="f493" fmla="*/ f404 f219 1"/>
                  <a:gd name="f494" fmla="*/ f405 f220 1"/>
                  <a:gd name="f495" fmla="*/ f406 f219 1"/>
                  <a:gd name="f496" fmla="*/ f407 f220 1"/>
                  <a:gd name="f497" fmla="*/ f408 f219 1"/>
                  <a:gd name="f498" fmla="*/ f409 f220 1"/>
                  <a:gd name="f499" fmla="*/ f410 f219 1"/>
                  <a:gd name="f500" fmla="*/ f411 f220 1"/>
                  <a:gd name="f501" fmla="*/ f412 f220 1"/>
                  <a:gd name="f502" fmla="*/ f413 f219 1"/>
                  <a:gd name="f503" fmla="*/ f414 f220 1"/>
                  <a:gd name="f504" fmla="*/ f415 f219 1"/>
                  <a:gd name="f505" fmla="*/ f416 f219 1"/>
                  <a:gd name="f506" fmla="*/ f417 f220 1"/>
                  <a:gd name="f507" fmla="*/ f418 f219 1"/>
                  <a:gd name="f508" fmla="*/ f419 f220 1"/>
                  <a:gd name="f509" fmla="*/ f420 f219 1"/>
                  <a:gd name="f510" fmla="*/ f421 f220 1"/>
                  <a:gd name="f511" fmla="*/ f422 f219 1"/>
                  <a:gd name="f512" fmla="*/ f423 f220 1"/>
                  <a:gd name="f513" fmla="*/ f424 f220 1"/>
                  <a:gd name="f514" fmla="*/ f425 f220 1"/>
                  <a:gd name="f515" fmla="*/ f426 f220 1"/>
                  <a:gd name="f516" fmla="*/ f427 f220 1"/>
                  <a:gd name="f517" fmla="*/ f428 f220 1"/>
                  <a:gd name="f518" fmla="*/ f429 f219 1"/>
                  <a:gd name="f519" fmla="*/ f430 f220 1"/>
                  <a:gd name="f520" fmla="*/ f431 f219 1"/>
                  <a:gd name="f521" fmla="*/ f432 f220 1"/>
                  <a:gd name="f522" fmla="*/ f433 f219 1"/>
                  <a:gd name="f523" fmla="*/ f434 f219 1"/>
                  <a:gd name="f524" fmla="*/ f435 f220 1"/>
                  <a:gd name="f525" fmla="*/ f436 f220 1"/>
                  <a:gd name="f526" fmla="*/ f437 f219 1"/>
                  <a:gd name="f527" fmla="*/ f438 f220 1"/>
                  <a:gd name="f528" fmla="*/ f439 f220 1"/>
                  <a:gd name="f529" fmla="*/ f440 f220 1"/>
                  <a:gd name="f530" fmla="*/ f441 f220 1"/>
                  <a:gd name="f531" fmla="*/ f442 f219 1"/>
                  <a:gd name="f532" fmla="*/ f443 f220 1"/>
                  <a:gd name="f533" fmla="*/ f444 f219 1"/>
                  <a:gd name="f534" fmla="*/ f445 f220 1"/>
                  <a:gd name="f535" fmla="*/ f446 f219 1"/>
                  <a:gd name="f536" fmla="*/ f447 f219 1"/>
                  <a:gd name="f537" fmla="*/ f448 f220 1"/>
                  <a:gd name="f538" fmla="*/ f449 f219 1"/>
                  <a:gd name="f539" fmla="*/ f450 f220 1"/>
                  <a:gd name="f540" fmla="*/ f451 f219 1"/>
                  <a:gd name="f541" fmla="*/ f452 f220 1"/>
                  <a:gd name="f542" fmla="*/ f453 f219 1"/>
                  <a:gd name="f543" fmla="*/ f454 f220 1"/>
                  <a:gd name="f544" fmla="*/ f455 f220 1"/>
                  <a:gd name="f545" fmla="*/ f456 f220 1"/>
                  <a:gd name="f546" fmla="*/ f457 f219 1"/>
                  <a:gd name="f547" fmla="*/ f458 f220 1"/>
                  <a:gd name="f548" fmla="*/ f459 f219 1"/>
                  <a:gd name="f549" fmla="*/ f460 f219 1"/>
                  <a:gd name="f550" fmla="*/ f461 f220 1"/>
                  <a:gd name="f551" fmla="*/ f462 f219 1"/>
                  <a:gd name="f552" fmla="*/ f463 f220 1"/>
                  <a:gd name="f553" fmla="*/ f464 f219 1"/>
                  <a:gd name="f554" fmla="*/ f465 f220 1"/>
                  <a:gd name="f555" fmla="*/ f466 f219 1"/>
                  <a:gd name="f556" fmla="*/ f467 f220 1"/>
                  <a:gd name="f557" fmla="*/ f468 f219 1"/>
                  <a:gd name="f558" fmla="*/ f469 f219 1"/>
                  <a:gd name="f559" fmla="*/ f470 f219 1"/>
                  <a:gd name="f560" fmla="*/ f471 f220 1"/>
                  <a:gd name="f561" fmla="*/ f472 f219 1"/>
                  <a:gd name="f562" fmla="*/ f473 f220 1"/>
                  <a:gd name="f563" fmla="*/ f474 f219 1"/>
                  <a:gd name="f564" fmla="*/ f475 f220 1"/>
                  <a:gd name="f565" fmla="*/ f476 f219 1"/>
                  <a:gd name="f566" fmla="*/ f477 f220 1"/>
                  <a:gd name="f567" fmla="*/ f478 f220 1"/>
                  <a:gd name="f568" fmla="*/ f479 f219 1"/>
                  <a:gd name="f569" fmla="*/ f480 f219 1"/>
                  <a:gd name="f570" fmla="*/ f481 f220 1"/>
                  <a:gd name="f571" fmla="*/ f482 f219 1"/>
                  <a:gd name="f572" fmla="*/ f483 f220 1"/>
                  <a:gd name="f573" fmla="*/ f484 f220 1"/>
                  <a:gd name="f574" fmla="*/ f485 f219 1"/>
                  <a:gd name="f575" fmla="*/ f486 f220 1"/>
                </a:gdLst>
                <a:ahLst/>
                <a:cxnLst>
                  <a:cxn ang="3cd4">
                    <a:pos x="hc" y="t"/>
                  </a:cxn>
                  <a:cxn ang="0">
                    <a:pos x="r" y="vc"/>
                  </a:cxn>
                  <a:cxn ang="cd4">
                    <a:pos x="hc" y="b"/>
                  </a:cxn>
                  <a:cxn ang="cd2">
                    <a:pos x="l" y="vc"/>
                  </a:cxn>
                  <a:cxn ang="f401">
                    <a:pos x="f491" y="f492"/>
                  </a:cxn>
                  <a:cxn ang="f401">
                    <a:pos x="f493" y="f494"/>
                  </a:cxn>
                  <a:cxn ang="f401">
                    <a:pos x="f495" y="f496"/>
                  </a:cxn>
                  <a:cxn ang="f401">
                    <a:pos x="f497" y="f498"/>
                  </a:cxn>
                  <a:cxn ang="f401">
                    <a:pos x="f499" y="f500"/>
                  </a:cxn>
                  <a:cxn ang="f401">
                    <a:pos x="f499" y="f501"/>
                  </a:cxn>
                  <a:cxn ang="f401">
                    <a:pos x="f502" y="f503"/>
                  </a:cxn>
                  <a:cxn ang="f401">
                    <a:pos x="f504" y="f503"/>
                  </a:cxn>
                  <a:cxn ang="f401">
                    <a:pos x="f505" y="f506"/>
                  </a:cxn>
                  <a:cxn ang="f401">
                    <a:pos x="f507" y="f508"/>
                  </a:cxn>
                  <a:cxn ang="f401">
                    <a:pos x="f509" y="f510"/>
                  </a:cxn>
                  <a:cxn ang="f401">
                    <a:pos x="f511" y="f512"/>
                  </a:cxn>
                  <a:cxn ang="f401">
                    <a:pos x="f511" y="f513"/>
                  </a:cxn>
                  <a:cxn ang="f401">
                    <a:pos x="f511" y="f514"/>
                  </a:cxn>
                  <a:cxn ang="f401">
                    <a:pos x="f511" y="f515"/>
                  </a:cxn>
                  <a:cxn ang="f401">
                    <a:pos x="f509" y="f516"/>
                  </a:cxn>
                  <a:cxn ang="f401">
                    <a:pos x="f507" y="f517"/>
                  </a:cxn>
                  <a:cxn ang="f401">
                    <a:pos x="f518" y="f519"/>
                  </a:cxn>
                  <a:cxn ang="f401">
                    <a:pos x="f520" y="f521"/>
                  </a:cxn>
                  <a:cxn ang="f401">
                    <a:pos x="f522" y="f521"/>
                  </a:cxn>
                  <a:cxn ang="f401">
                    <a:pos x="f523" y="f519"/>
                  </a:cxn>
                  <a:cxn ang="f401">
                    <a:pos x="f499" y="f524"/>
                  </a:cxn>
                  <a:cxn ang="f401">
                    <a:pos x="f499" y="f525"/>
                  </a:cxn>
                  <a:cxn ang="f401">
                    <a:pos x="f526" y="f527"/>
                  </a:cxn>
                  <a:cxn ang="f401">
                    <a:pos x="f526" y="f528"/>
                  </a:cxn>
                  <a:cxn ang="f401">
                    <a:pos x="f526" y="f529"/>
                  </a:cxn>
                  <a:cxn ang="f401">
                    <a:pos x="f526" y="f530"/>
                  </a:cxn>
                  <a:cxn ang="f401">
                    <a:pos x="f531" y="f532"/>
                  </a:cxn>
                  <a:cxn ang="f401">
                    <a:pos x="f491" y="f492"/>
                  </a:cxn>
                  <a:cxn ang="f401">
                    <a:pos x="f533" y="f534"/>
                  </a:cxn>
                  <a:cxn ang="f401">
                    <a:pos x="f535" y="f534"/>
                  </a:cxn>
                  <a:cxn ang="f401">
                    <a:pos x="f536" y="f537"/>
                  </a:cxn>
                  <a:cxn ang="f401">
                    <a:pos x="f538" y="f539"/>
                  </a:cxn>
                  <a:cxn ang="f401">
                    <a:pos x="f540" y="f541"/>
                  </a:cxn>
                  <a:cxn ang="f401">
                    <a:pos x="f542" y="f543"/>
                  </a:cxn>
                  <a:cxn ang="f401">
                    <a:pos x="f542" y="f544"/>
                  </a:cxn>
                  <a:cxn ang="f401">
                    <a:pos x="f542" y="f545"/>
                  </a:cxn>
                  <a:cxn ang="f401">
                    <a:pos x="f546" y="f547"/>
                  </a:cxn>
                  <a:cxn ang="f401">
                    <a:pos x="f548" y="f547"/>
                  </a:cxn>
                  <a:cxn ang="f401">
                    <a:pos x="f549" y="f550"/>
                  </a:cxn>
                  <a:cxn ang="f401">
                    <a:pos x="f551" y="f552"/>
                  </a:cxn>
                  <a:cxn ang="f401">
                    <a:pos x="f551" y="f552"/>
                  </a:cxn>
                  <a:cxn ang="f401">
                    <a:pos x="f553" y="f554"/>
                  </a:cxn>
                  <a:cxn ang="f401">
                    <a:pos x="f555" y="f556"/>
                  </a:cxn>
                  <a:cxn ang="f401">
                    <a:pos x="f557" y="f556"/>
                  </a:cxn>
                  <a:cxn ang="f401">
                    <a:pos x="f558" y="f552"/>
                  </a:cxn>
                  <a:cxn ang="f401">
                    <a:pos x="f559" y="f560"/>
                  </a:cxn>
                  <a:cxn ang="f401">
                    <a:pos x="f561" y="f562"/>
                  </a:cxn>
                  <a:cxn ang="f401">
                    <a:pos x="f563" y="f564"/>
                  </a:cxn>
                  <a:cxn ang="f401">
                    <a:pos x="f565" y="f566"/>
                  </a:cxn>
                  <a:cxn ang="f401">
                    <a:pos x="f563" y="f567"/>
                  </a:cxn>
                  <a:cxn ang="f401">
                    <a:pos x="f568" y="f547"/>
                  </a:cxn>
                  <a:cxn ang="f401">
                    <a:pos x="f569" y="f570"/>
                  </a:cxn>
                  <a:cxn ang="f401">
                    <a:pos x="f571" y="f572"/>
                  </a:cxn>
                  <a:cxn ang="f401">
                    <a:pos x="f571" y="f573"/>
                  </a:cxn>
                  <a:cxn ang="f401">
                    <a:pos x="f574" y="f575"/>
                  </a:cxn>
                  <a:cxn ang="f401">
                    <a:pos x="f533" y="f534"/>
                  </a:cxn>
                </a:cxnLst>
                <a:rect l="f487" t="f490" r="f488" b="f489"/>
                <a:pathLst>
                  <a:path w="1658" h="3221">
                    <a:moveTo>
                      <a:pt x="f8" y="f9"/>
                    </a:moveTo>
                    <a:cubicBezTo>
                      <a:pt x="f10" y="f11"/>
                      <a:pt x="f6" y="f12"/>
                      <a:pt x="f10" y="f13"/>
                    </a:cubicBezTo>
                    <a:cubicBezTo>
                      <a:pt x="f14" y="f15"/>
                      <a:pt x="f16" y="f17"/>
                      <a:pt x="f18" y="f19"/>
                    </a:cubicBezTo>
                    <a:cubicBezTo>
                      <a:pt x="f20" y="f21"/>
                      <a:pt x="f22" y="f23"/>
                      <a:pt x="f24" y="f25"/>
                    </a:cubicBezTo>
                    <a:cubicBezTo>
                      <a:pt x="f22" y="f26"/>
                      <a:pt x="f22" y="f27"/>
                      <a:pt x="f22" y="f28"/>
                    </a:cubicBezTo>
                    <a:cubicBezTo>
                      <a:pt x="f22" y="f29"/>
                      <a:pt x="f22" y="f30"/>
                      <a:pt x="f22" y="f2"/>
                    </a:cubicBezTo>
                    <a:cubicBezTo>
                      <a:pt x="f31" y="f32"/>
                      <a:pt x="f33" y="f5"/>
                      <a:pt x="f34" y="f5"/>
                    </a:cubicBezTo>
                    <a:cubicBezTo>
                      <a:pt x="f35" y="f5"/>
                      <a:pt x="f36" y="f5"/>
                      <a:pt x="f37" y="f5"/>
                    </a:cubicBezTo>
                    <a:cubicBezTo>
                      <a:pt x="f38" y="f5"/>
                      <a:pt x="f39" y="f5"/>
                      <a:pt x="f40" y="f41"/>
                    </a:cubicBezTo>
                    <a:cubicBezTo>
                      <a:pt x="f42" y="f43"/>
                      <a:pt x="f44" y="f45"/>
                      <a:pt x="f44" y="f46"/>
                    </a:cubicBezTo>
                    <a:cubicBezTo>
                      <a:pt x="f5" y="f47"/>
                      <a:pt x="f5" y="f48"/>
                      <a:pt x="f5" y="f49"/>
                    </a:cubicBezTo>
                    <a:cubicBezTo>
                      <a:pt x="f44" y="f50"/>
                      <a:pt x="f41" y="f51"/>
                      <a:pt x="f41" y="f52"/>
                    </a:cubicBezTo>
                    <a:cubicBezTo>
                      <a:pt x="f41" y="f53"/>
                      <a:pt x="f41" y="f54"/>
                      <a:pt x="f41" y="f55"/>
                    </a:cubicBezTo>
                    <a:cubicBezTo>
                      <a:pt x="f41" y="f56"/>
                      <a:pt x="f41" y="f57"/>
                      <a:pt x="f41" y="f58"/>
                    </a:cubicBezTo>
                    <a:cubicBezTo>
                      <a:pt x="f41" y="f59"/>
                      <a:pt x="f41" y="f60"/>
                      <a:pt x="f41" y="f61"/>
                    </a:cubicBezTo>
                    <a:cubicBezTo>
                      <a:pt x="f41" y="f62"/>
                      <a:pt x="f63" y="f64"/>
                      <a:pt x="f5" y="f65"/>
                    </a:cubicBezTo>
                    <a:cubicBezTo>
                      <a:pt x="f5" y="f66"/>
                      <a:pt x="f5" y="f67"/>
                      <a:pt x="f44" y="f68"/>
                    </a:cubicBezTo>
                    <a:cubicBezTo>
                      <a:pt x="f41" y="f69"/>
                      <a:pt x="f70" y="f71"/>
                      <a:pt x="f72" y="f7"/>
                    </a:cubicBezTo>
                    <a:cubicBezTo>
                      <a:pt x="f73" y="f7"/>
                      <a:pt x="f74" y="f7"/>
                      <a:pt x="f75" y="f76"/>
                    </a:cubicBezTo>
                    <a:cubicBezTo>
                      <a:pt x="f77" y="f76"/>
                      <a:pt x="f78" y="f76"/>
                      <a:pt x="f79" y="f76"/>
                    </a:cubicBezTo>
                    <a:cubicBezTo>
                      <a:pt x="f80" y="f76"/>
                      <a:pt x="f81" y="f7"/>
                      <a:pt x="f82" y="f7"/>
                    </a:cubicBezTo>
                    <a:cubicBezTo>
                      <a:pt x="f83" y="f84"/>
                      <a:pt x="f31" y="f85"/>
                      <a:pt x="f22" y="f86"/>
                    </a:cubicBezTo>
                    <a:cubicBezTo>
                      <a:pt x="f22" y="f87"/>
                      <a:pt x="f22" y="f88"/>
                      <a:pt x="f22" y="f89"/>
                    </a:cubicBezTo>
                    <a:cubicBezTo>
                      <a:pt x="f22" y="f90"/>
                      <a:pt x="f31" y="f91"/>
                      <a:pt x="f31" y="f92"/>
                    </a:cubicBezTo>
                    <a:cubicBezTo>
                      <a:pt x="f31" y="f93"/>
                      <a:pt x="f31" y="f94"/>
                      <a:pt x="f31" y="f95"/>
                    </a:cubicBezTo>
                    <a:cubicBezTo>
                      <a:pt x="f31" y="f96"/>
                      <a:pt x="f31" y="f97"/>
                      <a:pt x="f31" y="f98"/>
                    </a:cubicBezTo>
                    <a:cubicBezTo>
                      <a:pt x="f31" y="f99"/>
                      <a:pt x="f31" y="f100"/>
                      <a:pt x="f31" y="f101"/>
                    </a:cubicBezTo>
                    <a:cubicBezTo>
                      <a:pt x="f31" y="f102"/>
                      <a:pt x="f31" y="f103"/>
                      <a:pt x="f104" y="f105"/>
                    </a:cubicBezTo>
                    <a:cubicBezTo>
                      <a:pt x="f106" y="f107"/>
                      <a:pt x="f8" y="f108"/>
                      <a:pt x="f8" y="f9"/>
                    </a:cubicBezTo>
                    <a:close/>
                    <a:moveTo>
                      <a:pt x="f109" y="f110"/>
                    </a:moveTo>
                    <a:cubicBezTo>
                      <a:pt x="f111" y="f110"/>
                      <a:pt x="f112" y="f110"/>
                      <a:pt x="f113" y="f110"/>
                    </a:cubicBezTo>
                    <a:cubicBezTo>
                      <a:pt x="f114" y="f110"/>
                      <a:pt x="f115" y="f110"/>
                      <a:pt x="f116" y="f117"/>
                    </a:cubicBezTo>
                    <a:cubicBezTo>
                      <a:pt x="f118" y="f117"/>
                      <a:pt x="f119" y="f120"/>
                      <a:pt x="f121" y="f69"/>
                    </a:cubicBezTo>
                    <a:cubicBezTo>
                      <a:pt x="f122" y="f123"/>
                      <a:pt x="f124" y="f125"/>
                      <a:pt x="f124" y="f126"/>
                    </a:cubicBezTo>
                    <a:cubicBezTo>
                      <a:pt x="f127" y="f128"/>
                      <a:pt x="f129" y="f130"/>
                      <a:pt x="f129" y="f131"/>
                    </a:cubicBezTo>
                    <a:cubicBezTo>
                      <a:pt x="f129" y="f132"/>
                      <a:pt x="f129" y="f133"/>
                      <a:pt x="f129" y="f134"/>
                    </a:cubicBezTo>
                    <a:cubicBezTo>
                      <a:pt x="f127" y="f135"/>
                      <a:pt x="f136" y="f137"/>
                      <a:pt x="f129" y="f138"/>
                    </a:cubicBezTo>
                    <a:cubicBezTo>
                      <a:pt x="f124" y="f139"/>
                      <a:pt x="f39" y="f140"/>
                      <a:pt x="f141" y="f140"/>
                    </a:cubicBezTo>
                    <a:cubicBezTo>
                      <a:pt x="f142" y="f140"/>
                      <a:pt x="f143" y="f140"/>
                      <a:pt x="f144" y="f140"/>
                    </a:cubicBezTo>
                    <a:cubicBezTo>
                      <a:pt x="f145" y="f140"/>
                      <a:pt x="f146" y="f147"/>
                      <a:pt x="f148" y="f149"/>
                    </a:cubicBezTo>
                    <a:cubicBezTo>
                      <a:pt x="f150" y="f151"/>
                      <a:pt x="f152" y="f153"/>
                      <a:pt x="f154" y="f155"/>
                    </a:cubicBezTo>
                    <a:cubicBezTo>
                      <a:pt x="f154" y="f155"/>
                      <a:pt x="f154" y="f155"/>
                      <a:pt x="f154" y="f155"/>
                    </a:cubicBezTo>
                    <a:cubicBezTo>
                      <a:pt x="f156" y="f157"/>
                      <a:pt x="f158" y="f159"/>
                      <a:pt x="f160" y="f161"/>
                    </a:cubicBezTo>
                    <a:cubicBezTo>
                      <a:pt x="f162" y="f163"/>
                      <a:pt x="f75" y="f164"/>
                      <a:pt x="f165" y="f163"/>
                    </a:cubicBezTo>
                    <a:cubicBezTo>
                      <a:pt x="f166" y="f163"/>
                      <a:pt x="f167" y="f163"/>
                      <a:pt x="f168" y="f163"/>
                    </a:cubicBezTo>
                    <a:cubicBezTo>
                      <a:pt x="f169" y="f170"/>
                      <a:pt x="f171" y="f172"/>
                      <a:pt x="f173" y="f155"/>
                    </a:cubicBezTo>
                    <a:cubicBezTo>
                      <a:pt x="f174" y="f175"/>
                      <a:pt x="f176" y="f177"/>
                      <a:pt x="f178" y="f179"/>
                    </a:cubicBezTo>
                    <a:cubicBezTo>
                      <a:pt x="f180" y="f181"/>
                      <a:pt x="f182" y="f183"/>
                      <a:pt x="f184" y="f185"/>
                    </a:cubicBezTo>
                    <a:cubicBezTo>
                      <a:pt x="f186" y="f187"/>
                      <a:pt x="f134" y="f188"/>
                      <a:pt x="f189" y="f190"/>
                    </a:cubicBezTo>
                    <a:cubicBezTo>
                      <a:pt x="f191" y="f192"/>
                      <a:pt x="f193" y="f194"/>
                      <a:pt x="f195" y="f196"/>
                    </a:cubicBezTo>
                    <a:cubicBezTo>
                      <a:pt x="f193" y="f194"/>
                      <a:pt x="f191" y="f192"/>
                      <a:pt x="f189" y="f45"/>
                    </a:cubicBezTo>
                    <a:cubicBezTo>
                      <a:pt x="f197" y="f192"/>
                      <a:pt x="f198" y="f140"/>
                      <a:pt x="f199" y="f140"/>
                    </a:cubicBezTo>
                    <a:cubicBezTo>
                      <a:pt x="f200" y="f140"/>
                      <a:pt x="f201" y="f32"/>
                      <a:pt x="f202" y="f192"/>
                    </a:cubicBezTo>
                    <a:cubicBezTo>
                      <a:pt x="f203" y="f204"/>
                      <a:pt x="f205" y="f139"/>
                      <a:pt x="f205" y="f206"/>
                    </a:cubicBezTo>
                    <a:cubicBezTo>
                      <a:pt x="f205" y="f207"/>
                      <a:pt x="f205" y="f208"/>
                      <a:pt x="f205" y="f209"/>
                    </a:cubicBezTo>
                    <a:cubicBezTo>
                      <a:pt x="f205" y="f210"/>
                      <a:pt x="f211" y="f212"/>
                      <a:pt x="f213" y="f214"/>
                    </a:cubicBezTo>
                    <a:cubicBezTo>
                      <a:pt x="f215" y="f216"/>
                      <a:pt x="f217" y="f110"/>
                      <a:pt x="f109" y="f110"/>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ángulo 6">
            <a:extLst>
              <a:ext uri="{FF2B5EF4-FFF2-40B4-BE49-F238E27FC236}">
                <a16:creationId xmlns:a16="http://schemas.microsoft.com/office/drawing/2014/main" id="{B470C5B8-A80D-A617-5200-3B434269C2EB}"/>
              </a:ext>
            </a:extLst>
          </p:cNvPr>
          <p:cNvSpPr/>
          <p:nvPr/>
        </p:nvSpPr>
        <p:spPr>
          <a:xfrm>
            <a:off x="0" y="0"/>
            <a:ext cx="6096003" cy="6867326"/>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3" name="CuadroTexto 8">
            <a:extLst>
              <a:ext uri="{FF2B5EF4-FFF2-40B4-BE49-F238E27FC236}">
                <a16:creationId xmlns:a16="http://schemas.microsoft.com/office/drawing/2014/main" id="{B0D12B4B-9A15-4D46-7A85-8C229AA73BF7}"/>
              </a:ext>
            </a:extLst>
          </p:cNvPr>
          <p:cNvSpPr txBox="1"/>
          <p:nvPr/>
        </p:nvSpPr>
        <p:spPr>
          <a:xfrm>
            <a:off x="479429" y="251213"/>
            <a:ext cx="962872" cy="1569659"/>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600" b="1" i="0" u="none" strike="noStrike" kern="1200" cap="none" spc="0" baseline="0">
                <a:solidFill>
                  <a:srgbClr val="1F315C"/>
                </a:solidFill>
                <a:uFillTx/>
                <a:latin typeface="Arial"/>
              </a:rPr>
              <a:t>1</a:t>
            </a:r>
          </a:p>
        </p:txBody>
      </p:sp>
      <p:sp>
        <p:nvSpPr>
          <p:cNvPr id="4" name="CuadroTexto 10">
            <a:extLst>
              <a:ext uri="{FF2B5EF4-FFF2-40B4-BE49-F238E27FC236}">
                <a16:creationId xmlns:a16="http://schemas.microsoft.com/office/drawing/2014/main" id="{63F66FDC-C9FB-0DA1-C306-DDF032FC2095}"/>
              </a:ext>
            </a:extLst>
          </p:cNvPr>
          <p:cNvSpPr txBox="1"/>
          <p:nvPr/>
        </p:nvSpPr>
        <p:spPr>
          <a:xfrm>
            <a:off x="487512" y="196774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1</a:t>
            </a:r>
          </a:p>
        </p:txBody>
      </p:sp>
      <p:sp>
        <p:nvSpPr>
          <p:cNvPr id="5" name="CuadroTexto 11">
            <a:extLst>
              <a:ext uri="{FF2B5EF4-FFF2-40B4-BE49-F238E27FC236}">
                <a16:creationId xmlns:a16="http://schemas.microsoft.com/office/drawing/2014/main" id="{D0BFC8CD-74A7-4E4B-A5CB-376FEFCECDFC}"/>
              </a:ext>
            </a:extLst>
          </p:cNvPr>
          <p:cNvSpPr txBox="1"/>
          <p:nvPr/>
        </p:nvSpPr>
        <p:spPr>
          <a:xfrm>
            <a:off x="10749695" y="251213"/>
            <a:ext cx="962872" cy="156965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9600" b="1" i="0" u="none" strike="noStrike" kern="1200" cap="none" spc="0" baseline="0">
                <a:solidFill>
                  <a:srgbClr val="6FAEFF"/>
                </a:solidFill>
                <a:uFillTx/>
                <a:latin typeface="Arial"/>
              </a:rPr>
              <a:t>2</a:t>
            </a:r>
          </a:p>
        </p:txBody>
      </p:sp>
      <p:sp>
        <p:nvSpPr>
          <p:cNvPr id="6" name="CuadroTexto 12">
            <a:extLst>
              <a:ext uri="{FF2B5EF4-FFF2-40B4-BE49-F238E27FC236}">
                <a16:creationId xmlns:a16="http://schemas.microsoft.com/office/drawing/2014/main" id="{018008AD-8728-7480-594F-2FF25E09BED1}"/>
              </a:ext>
            </a:extLst>
          </p:cNvPr>
          <p:cNvSpPr txBox="1"/>
          <p:nvPr/>
        </p:nvSpPr>
        <p:spPr>
          <a:xfrm>
            <a:off x="487512" y="2377001"/>
            <a:ext cx="2345884" cy="8032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vulputate vel tortor et, pulvinar cursus diam</a:t>
            </a:r>
          </a:p>
        </p:txBody>
      </p:sp>
      <p:sp>
        <p:nvSpPr>
          <p:cNvPr id="7" name="CuadroTexto 13">
            <a:extLst>
              <a:ext uri="{FF2B5EF4-FFF2-40B4-BE49-F238E27FC236}">
                <a16:creationId xmlns:a16="http://schemas.microsoft.com/office/drawing/2014/main" id="{9D98DF46-2266-9CF9-A3EF-3227CAE5E427}"/>
              </a:ext>
            </a:extLst>
          </p:cNvPr>
          <p:cNvSpPr txBox="1"/>
          <p:nvPr/>
        </p:nvSpPr>
        <p:spPr>
          <a:xfrm>
            <a:off x="500542" y="3529849"/>
            <a:ext cx="2332853"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2</a:t>
            </a:r>
          </a:p>
        </p:txBody>
      </p:sp>
      <p:sp>
        <p:nvSpPr>
          <p:cNvPr id="8" name="CuadroTexto 14">
            <a:extLst>
              <a:ext uri="{FF2B5EF4-FFF2-40B4-BE49-F238E27FC236}">
                <a16:creationId xmlns:a16="http://schemas.microsoft.com/office/drawing/2014/main" id="{47CE7BF7-2246-5C2D-0B33-321035649AA3}"/>
              </a:ext>
            </a:extLst>
          </p:cNvPr>
          <p:cNvSpPr txBox="1"/>
          <p:nvPr/>
        </p:nvSpPr>
        <p:spPr>
          <a:xfrm>
            <a:off x="487512" y="3939107"/>
            <a:ext cx="2345884" cy="8032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vulputate vel tortor et, pulvinar cursus diam</a:t>
            </a:r>
          </a:p>
        </p:txBody>
      </p:sp>
      <p:sp>
        <p:nvSpPr>
          <p:cNvPr id="9" name="CuadroTexto 15">
            <a:extLst>
              <a:ext uri="{FF2B5EF4-FFF2-40B4-BE49-F238E27FC236}">
                <a16:creationId xmlns:a16="http://schemas.microsoft.com/office/drawing/2014/main" id="{9542D186-3179-5D20-CE9A-BD7F8E125F58}"/>
              </a:ext>
            </a:extLst>
          </p:cNvPr>
          <p:cNvSpPr txBox="1"/>
          <p:nvPr/>
        </p:nvSpPr>
        <p:spPr>
          <a:xfrm>
            <a:off x="500542" y="501463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3</a:t>
            </a:r>
          </a:p>
        </p:txBody>
      </p:sp>
      <p:sp>
        <p:nvSpPr>
          <p:cNvPr id="10" name="CuadroTexto 16">
            <a:extLst>
              <a:ext uri="{FF2B5EF4-FFF2-40B4-BE49-F238E27FC236}">
                <a16:creationId xmlns:a16="http://schemas.microsoft.com/office/drawing/2014/main" id="{F32BE2E0-2BB4-FC85-B454-4678A357562F}"/>
              </a:ext>
            </a:extLst>
          </p:cNvPr>
          <p:cNvSpPr txBox="1"/>
          <p:nvPr/>
        </p:nvSpPr>
        <p:spPr>
          <a:xfrm>
            <a:off x="487512" y="5423891"/>
            <a:ext cx="2332853" cy="80323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FFFFFF"/>
                </a:solidFill>
                <a:uFillTx/>
                <a:latin typeface="Arial"/>
              </a:rPr>
              <a:t>Vivamus massa magna, vulputate vel tortor et, pulvinar cursus diam</a:t>
            </a:r>
          </a:p>
        </p:txBody>
      </p:sp>
      <p:sp>
        <p:nvSpPr>
          <p:cNvPr id="11" name="CuadroTexto 17">
            <a:extLst>
              <a:ext uri="{FF2B5EF4-FFF2-40B4-BE49-F238E27FC236}">
                <a16:creationId xmlns:a16="http://schemas.microsoft.com/office/drawing/2014/main" id="{A45C1A7F-E0D8-1F79-B31E-AF0DE1D1141A}"/>
              </a:ext>
            </a:extLst>
          </p:cNvPr>
          <p:cNvSpPr txBox="1"/>
          <p:nvPr/>
        </p:nvSpPr>
        <p:spPr>
          <a:xfrm>
            <a:off x="9367845" y="196774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1</a:t>
            </a:r>
          </a:p>
        </p:txBody>
      </p:sp>
      <p:sp>
        <p:nvSpPr>
          <p:cNvPr id="12" name="CuadroTexto 18">
            <a:extLst>
              <a:ext uri="{FF2B5EF4-FFF2-40B4-BE49-F238E27FC236}">
                <a16:creationId xmlns:a16="http://schemas.microsoft.com/office/drawing/2014/main" id="{95EFD141-79AF-E330-B4F8-4ECB12807563}"/>
              </a:ext>
            </a:extLst>
          </p:cNvPr>
          <p:cNvSpPr txBox="1"/>
          <p:nvPr/>
        </p:nvSpPr>
        <p:spPr>
          <a:xfrm>
            <a:off x="9367845" y="2377001"/>
            <a:ext cx="2345884" cy="803236"/>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a:t>
            </a:r>
          </a:p>
        </p:txBody>
      </p:sp>
      <p:sp>
        <p:nvSpPr>
          <p:cNvPr id="13" name="CuadroTexto 19">
            <a:extLst>
              <a:ext uri="{FF2B5EF4-FFF2-40B4-BE49-F238E27FC236}">
                <a16:creationId xmlns:a16="http://schemas.microsoft.com/office/drawing/2014/main" id="{CE13339E-C5DB-6581-AD4B-218574CBE623}"/>
              </a:ext>
            </a:extLst>
          </p:cNvPr>
          <p:cNvSpPr txBox="1"/>
          <p:nvPr/>
        </p:nvSpPr>
        <p:spPr>
          <a:xfrm>
            <a:off x="9380875" y="3529849"/>
            <a:ext cx="2332853" cy="40011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2</a:t>
            </a:r>
          </a:p>
        </p:txBody>
      </p:sp>
      <p:sp>
        <p:nvSpPr>
          <p:cNvPr id="14" name="CuadroTexto 20">
            <a:extLst>
              <a:ext uri="{FF2B5EF4-FFF2-40B4-BE49-F238E27FC236}">
                <a16:creationId xmlns:a16="http://schemas.microsoft.com/office/drawing/2014/main" id="{1C4A0DC7-D666-1FCD-1576-382287C3C187}"/>
              </a:ext>
            </a:extLst>
          </p:cNvPr>
          <p:cNvSpPr txBox="1"/>
          <p:nvPr/>
        </p:nvSpPr>
        <p:spPr>
          <a:xfrm>
            <a:off x="9367845" y="3939107"/>
            <a:ext cx="2345884" cy="803236"/>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a:t>
            </a:r>
          </a:p>
        </p:txBody>
      </p:sp>
      <p:sp>
        <p:nvSpPr>
          <p:cNvPr id="15" name="CuadroTexto 21">
            <a:extLst>
              <a:ext uri="{FF2B5EF4-FFF2-40B4-BE49-F238E27FC236}">
                <a16:creationId xmlns:a16="http://schemas.microsoft.com/office/drawing/2014/main" id="{2FCF1DA1-8E9A-0D60-A079-22D3E91ADA53}"/>
              </a:ext>
            </a:extLst>
          </p:cNvPr>
          <p:cNvSpPr txBox="1"/>
          <p:nvPr/>
        </p:nvSpPr>
        <p:spPr>
          <a:xfrm>
            <a:off x="9380875" y="5014633"/>
            <a:ext cx="2332853" cy="400114"/>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300" baseline="0">
                <a:solidFill>
                  <a:srgbClr val="232323"/>
                </a:solidFill>
                <a:uFillTx/>
                <a:latin typeface="Arial"/>
              </a:rPr>
              <a:t>FACT 3</a:t>
            </a:r>
          </a:p>
        </p:txBody>
      </p:sp>
      <p:sp>
        <p:nvSpPr>
          <p:cNvPr id="16" name="CuadroTexto 22">
            <a:extLst>
              <a:ext uri="{FF2B5EF4-FFF2-40B4-BE49-F238E27FC236}">
                <a16:creationId xmlns:a16="http://schemas.microsoft.com/office/drawing/2014/main" id="{DE697A58-F995-19C1-2825-66A2F05929C9}"/>
              </a:ext>
            </a:extLst>
          </p:cNvPr>
          <p:cNvSpPr txBox="1"/>
          <p:nvPr/>
        </p:nvSpPr>
        <p:spPr>
          <a:xfrm>
            <a:off x="9367845" y="5423891"/>
            <a:ext cx="2332853" cy="803236"/>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ts val="1880"/>
              </a:lnSpc>
              <a:spcBef>
                <a:spcPts val="0"/>
              </a:spcBef>
              <a:spcAft>
                <a:spcPts val="0"/>
              </a:spcAft>
              <a:buNone/>
              <a:tabLst/>
              <a:defRPr sz="1800" b="0" i="0" u="none" strike="noStrike" kern="0" cap="none" spc="0" baseline="0">
                <a:solidFill>
                  <a:srgbClr val="000000"/>
                </a:solidFill>
                <a:uFillTx/>
              </a:defRPr>
            </a:pPr>
            <a:r>
              <a:rPr lang="es-ES" sz="1200" b="0" i="0" u="none" strike="noStrike" kern="1200" cap="none" spc="0" baseline="0">
                <a:solidFill>
                  <a:srgbClr val="14203C"/>
                </a:solidFill>
                <a:uFillTx/>
                <a:latin typeface="Arial"/>
              </a:rPr>
              <a:t>Vivamus massa magna, vulputate vel tortor et, pulvinar cursus diam</a:t>
            </a:r>
          </a:p>
        </p:txBody>
      </p:sp>
      <p:pic>
        <p:nvPicPr>
          <p:cNvPr id="17" name="Picture 2" descr="RappiBank | Finanzas Fáciles | Cuenta | Rappi | Fintech Peru">
            <a:extLst>
              <a:ext uri="{FF2B5EF4-FFF2-40B4-BE49-F238E27FC236}">
                <a16:creationId xmlns:a16="http://schemas.microsoft.com/office/drawing/2014/main" id="{FA880DAD-C923-1A39-BB8C-E607614695B2}"/>
              </a:ext>
            </a:extLst>
          </p:cNvPr>
          <p:cNvPicPr>
            <a:picLocks noGrp="1" noChangeAspect="1"/>
          </p:cNvPicPr>
          <p:nvPr>
            <p:ph type="pic" idx="4294967295"/>
          </p:nvPr>
        </p:nvPicPr>
        <p:blipFill>
          <a:blip r:embed="rId2"/>
          <a:srcRect t="7879" b="7879"/>
          <a:stretch>
            <a:fillRect/>
          </a:stretch>
        </p:blipFill>
        <p:spPr>
          <a:xfrm>
            <a:off x="3032122" y="0"/>
            <a:ext cx="6188073" cy="6858000"/>
          </a:xfrm>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grpSp>
        <p:nvGrpSpPr>
          <p:cNvPr id="2" name="Grupo 4">
            <a:extLst>
              <a:ext uri="{FF2B5EF4-FFF2-40B4-BE49-F238E27FC236}">
                <a16:creationId xmlns:a16="http://schemas.microsoft.com/office/drawing/2014/main" id="{A99DF80C-17AB-50B9-E936-1B1A29FA9B3E}"/>
              </a:ext>
            </a:extLst>
          </p:cNvPr>
          <p:cNvGrpSpPr/>
          <p:nvPr/>
        </p:nvGrpSpPr>
        <p:grpSpPr>
          <a:xfrm>
            <a:off x="0" y="5583234"/>
            <a:ext cx="12191996" cy="1274765"/>
            <a:chOff x="0" y="5583234"/>
            <a:chExt cx="12191996" cy="1274765"/>
          </a:xfrm>
        </p:grpSpPr>
        <p:sp>
          <p:nvSpPr>
            <p:cNvPr id="3" name="Rectangle 36">
              <a:extLst>
                <a:ext uri="{FF2B5EF4-FFF2-40B4-BE49-F238E27FC236}">
                  <a16:creationId xmlns:a16="http://schemas.microsoft.com/office/drawing/2014/main" id="{7DD7F58A-4310-7568-C387-BC996762BB1D}"/>
                </a:ext>
              </a:extLst>
            </p:cNvPr>
            <p:cNvSpPr/>
            <p:nvPr/>
          </p:nvSpPr>
          <p:spPr>
            <a:xfrm>
              <a:off x="0" y="6625541"/>
              <a:ext cx="10254200" cy="232458"/>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4" name="Grupo 1">
              <a:extLst>
                <a:ext uri="{FF2B5EF4-FFF2-40B4-BE49-F238E27FC236}">
                  <a16:creationId xmlns:a16="http://schemas.microsoft.com/office/drawing/2014/main" id="{D2503FC4-81E7-97C9-88FC-EC61FDA76095}"/>
                </a:ext>
              </a:extLst>
            </p:cNvPr>
            <p:cNvGrpSpPr/>
            <p:nvPr/>
          </p:nvGrpSpPr>
          <p:grpSpPr>
            <a:xfrm>
              <a:off x="10149236" y="5583234"/>
              <a:ext cx="2042760" cy="1274765"/>
              <a:chOff x="10149236" y="5583234"/>
              <a:chExt cx="2042760" cy="1274765"/>
            </a:xfrm>
          </p:grpSpPr>
          <p:sp>
            <p:nvSpPr>
              <p:cNvPr id="5" name="Freeform 24">
                <a:extLst>
                  <a:ext uri="{FF2B5EF4-FFF2-40B4-BE49-F238E27FC236}">
                    <a16:creationId xmlns:a16="http://schemas.microsoft.com/office/drawing/2014/main" id="{1192FDE7-DEE0-E936-9158-63B7DE3BF45F}"/>
                  </a:ext>
                </a:extLst>
              </p:cNvPr>
              <p:cNvSpPr/>
              <p:nvPr/>
            </p:nvSpPr>
            <p:spPr>
              <a:xfrm>
                <a:off x="11080991" y="5791196"/>
                <a:ext cx="8074" cy="31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25">
                <a:extLst>
                  <a:ext uri="{FF2B5EF4-FFF2-40B4-BE49-F238E27FC236}">
                    <a16:creationId xmlns:a16="http://schemas.microsoft.com/office/drawing/2014/main" id="{5AC3AFD7-F63B-21A4-17CB-813D686424FF}"/>
                  </a:ext>
                </a:extLst>
              </p:cNvPr>
              <p:cNvSpPr/>
              <p:nvPr/>
            </p:nvSpPr>
            <p:spPr>
              <a:xfrm>
                <a:off x="11185955" y="5726109"/>
                <a:ext cx="127567" cy="71442"/>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26">
                <a:extLst>
                  <a:ext uri="{FF2B5EF4-FFF2-40B4-BE49-F238E27FC236}">
                    <a16:creationId xmlns:a16="http://schemas.microsoft.com/office/drawing/2014/main" id="{0155C530-4E97-41FF-C2D1-7CCB5C2679FC}"/>
                  </a:ext>
                </a:extLst>
              </p:cNvPr>
              <p:cNvSpPr/>
              <p:nvPr/>
            </p:nvSpPr>
            <p:spPr>
              <a:xfrm>
                <a:off x="11032546" y="5765804"/>
                <a:ext cx="30678" cy="17465"/>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27">
                <a:extLst>
                  <a:ext uri="{FF2B5EF4-FFF2-40B4-BE49-F238E27FC236}">
                    <a16:creationId xmlns:a16="http://schemas.microsoft.com/office/drawing/2014/main" id="{282684AB-2B09-C940-19B6-3DD35E7C6FB3}"/>
                  </a:ext>
                </a:extLst>
              </p:cNvPr>
              <p:cNvSpPr/>
              <p:nvPr/>
            </p:nvSpPr>
            <p:spPr>
              <a:xfrm>
                <a:off x="12043434" y="5835645"/>
                <a:ext cx="3227" cy="11109"/>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28">
                <a:extLst>
                  <a:ext uri="{FF2B5EF4-FFF2-40B4-BE49-F238E27FC236}">
                    <a16:creationId xmlns:a16="http://schemas.microsoft.com/office/drawing/2014/main" id="{3B1776B9-2158-3D3D-BCC4-51612ACAEE6B}"/>
                  </a:ext>
                </a:extLst>
              </p:cNvPr>
              <p:cNvSpPr/>
              <p:nvPr/>
            </p:nvSpPr>
            <p:spPr>
              <a:xfrm>
                <a:off x="12017593" y="5772149"/>
                <a:ext cx="9692" cy="11109"/>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29">
                <a:extLst>
                  <a:ext uri="{FF2B5EF4-FFF2-40B4-BE49-F238E27FC236}">
                    <a16:creationId xmlns:a16="http://schemas.microsoft.com/office/drawing/2014/main" id="{6C8F94CE-ACFD-A001-FB01-7468B0BD5365}"/>
                  </a:ext>
                </a:extLst>
              </p:cNvPr>
              <p:cNvSpPr/>
              <p:nvPr/>
            </p:nvSpPr>
            <p:spPr>
              <a:xfrm>
                <a:off x="11450793" y="5678488"/>
                <a:ext cx="205081" cy="0"/>
              </a:xfrm>
              <a:custGeom>
                <a:avLst/>
                <a:gdLst>
                  <a:gd name="f0" fmla="val 10800000"/>
                  <a:gd name="f1" fmla="val 5400000"/>
                  <a:gd name="f2" fmla="val 180"/>
                  <a:gd name="f3" fmla="val w"/>
                  <a:gd name="f4" fmla="val h"/>
                  <a:gd name="f5" fmla="val ss"/>
                  <a:gd name="f6" fmla="val 0"/>
                  <a:gd name="f7" fmla="val 205083"/>
                  <a:gd name="f8" fmla="val 139570"/>
                  <a:gd name="f9" fmla="val 71209"/>
                  <a:gd name="f10" fmla="val 5697"/>
                  <a:gd name="f11" fmla="val 2848"/>
                  <a:gd name="f12" fmla="+- 0 0 -90"/>
                  <a:gd name="f13" fmla="abs f3"/>
                  <a:gd name="f14" fmla="abs f4"/>
                  <a:gd name="f15" fmla="abs f5"/>
                  <a:gd name="f16" fmla="*/ f3 1 205083"/>
                  <a:gd name="f17" fmla="val f6"/>
                  <a:gd name="f18" fmla="+- f6 0 f6"/>
                  <a:gd name="f19" fmla="+- f7 0 f6"/>
                  <a:gd name="f20" fmla="*/ f12 f0 1"/>
                  <a:gd name="f21" fmla="?: f13 f3 1"/>
                  <a:gd name="f22" fmla="?: f14 f4 1"/>
                  <a:gd name="f23" fmla="?: f15 f5 1"/>
                  <a:gd name="f24" fmla="*/ f19 1 205083"/>
                  <a:gd name="f25" fmla="*/ f18 1 0"/>
                  <a:gd name="f26" fmla="*/ f20 1 f2"/>
                  <a:gd name="f27" fmla="*/ f21 1 205083"/>
                  <a:gd name="f28" fmla="*/ f22 1 21600"/>
                  <a:gd name="f29" fmla="*/ 21600 f22 1"/>
                  <a:gd name="f30" fmla="*/ 205083 1 f24"/>
                  <a:gd name="f31" fmla="*/ 0 1 f25"/>
                  <a:gd name="f32" fmla="*/ 5697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205083">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30">
                <a:extLst>
                  <a:ext uri="{FF2B5EF4-FFF2-40B4-BE49-F238E27FC236}">
                    <a16:creationId xmlns:a16="http://schemas.microsoft.com/office/drawing/2014/main" id="{EA697866-C219-D8BD-61FD-B113EAE12E34}"/>
                  </a:ext>
                </a:extLst>
              </p:cNvPr>
              <p:cNvSpPr/>
              <p:nvPr/>
            </p:nvSpPr>
            <p:spPr>
              <a:xfrm>
                <a:off x="11089065" y="5794379"/>
                <a:ext cx="29068" cy="31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31">
                <a:extLst>
                  <a:ext uri="{FF2B5EF4-FFF2-40B4-BE49-F238E27FC236}">
                    <a16:creationId xmlns:a16="http://schemas.microsoft.com/office/drawing/2014/main" id="{00DE0D45-3E87-46F6-F00D-FF133942B1DB}"/>
                  </a:ext>
                </a:extLst>
              </p:cNvPr>
              <p:cNvSpPr/>
              <p:nvPr/>
            </p:nvSpPr>
            <p:spPr>
              <a:xfrm>
                <a:off x="10254200" y="5846765"/>
                <a:ext cx="0" cy="20638"/>
              </a:xfrm>
              <a:custGeom>
                <a:avLst/>
                <a:gdLst>
                  <a:gd name="f0" fmla="val 10800000"/>
                  <a:gd name="f1" fmla="val 5400000"/>
                  <a:gd name="f2" fmla="val 180"/>
                  <a:gd name="f3" fmla="val w"/>
                  <a:gd name="f4" fmla="val h"/>
                  <a:gd name="f5" fmla="val ss"/>
                  <a:gd name="f6" fmla="val 0"/>
                  <a:gd name="f7" fmla="val 20638"/>
                  <a:gd name="f8" fmla="val 14741"/>
                  <a:gd name="f9" fmla="val 5897"/>
                  <a:gd name="f10" fmla="+- 0 0 -90"/>
                  <a:gd name="f11" fmla="abs f3"/>
                  <a:gd name="f12" fmla="abs f4"/>
                  <a:gd name="f13" fmla="abs f5"/>
                  <a:gd name="f14" fmla="*/ f4 1 20638"/>
                  <a:gd name="f15" fmla="val f6"/>
                  <a:gd name="f16" fmla="+- f7 0 f6"/>
                  <a:gd name="f17" fmla="+- f6 0 f6"/>
                  <a:gd name="f18" fmla="*/ f10 f0 1"/>
                  <a:gd name="f19" fmla="?: f11 f3 1"/>
                  <a:gd name="f20" fmla="?: f12 f4 1"/>
                  <a:gd name="f21" fmla="?: f13 f5 1"/>
                  <a:gd name="f22" fmla="*/ f17 1 0"/>
                  <a:gd name="f23" fmla="*/ f16 1 20638"/>
                  <a:gd name="f24" fmla="*/ f18 1 f2"/>
                  <a:gd name="f25" fmla="*/ f19 1 21600"/>
                  <a:gd name="f26" fmla="*/ f20 1 20638"/>
                  <a:gd name="f27" fmla="*/ 21600 f19 1"/>
                  <a:gd name="f28" fmla="*/ 0 1 f22"/>
                  <a:gd name="f29" fmla="*/ 20638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20638">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32">
                <a:extLst>
                  <a:ext uri="{FF2B5EF4-FFF2-40B4-BE49-F238E27FC236}">
                    <a16:creationId xmlns:a16="http://schemas.microsoft.com/office/drawing/2014/main" id="{0CCBA98E-9EFC-1843-8C6B-7F164194F3D6}"/>
                  </a:ext>
                </a:extLst>
              </p:cNvPr>
              <p:cNvSpPr/>
              <p:nvPr/>
            </p:nvSpPr>
            <p:spPr>
              <a:xfrm>
                <a:off x="10254200" y="6097584"/>
                <a:ext cx="0" cy="441326"/>
              </a:xfrm>
              <a:custGeom>
                <a:avLst/>
                <a:gdLst>
                  <a:gd name="f0" fmla="val 10800000"/>
                  <a:gd name="f1" fmla="val 5400000"/>
                  <a:gd name="f2" fmla="val 180"/>
                  <a:gd name="f3" fmla="val w"/>
                  <a:gd name="f4" fmla="val h"/>
                  <a:gd name="f5" fmla="val ss"/>
                  <a:gd name="f6" fmla="val 0"/>
                  <a:gd name="f7" fmla="val 441325"/>
                  <a:gd name="f8" fmla="val 148982"/>
                  <a:gd name="f9" fmla="val 295154"/>
                  <a:gd name="f10" fmla="+- 0 0 -90"/>
                  <a:gd name="f11" fmla="abs f3"/>
                  <a:gd name="f12" fmla="abs f4"/>
                  <a:gd name="f13" fmla="abs f5"/>
                  <a:gd name="f14" fmla="*/ f4 1 441325"/>
                  <a:gd name="f15" fmla="val f6"/>
                  <a:gd name="f16" fmla="+- f7 0 f6"/>
                  <a:gd name="f17" fmla="+- f6 0 f6"/>
                  <a:gd name="f18" fmla="*/ f10 f0 1"/>
                  <a:gd name="f19" fmla="?: f11 f3 1"/>
                  <a:gd name="f20" fmla="?: f12 f4 1"/>
                  <a:gd name="f21" fmla="?: f13 f5 1"/>
                  <a:gd name="f22" fmla="*/ f17 1 0"/>
                  <a:gd name="f23" fmla="*/ f16 1 441325"/>
                  <a:gd name="f24" fmla="*/ f18 1 f2"/>
                  <a:gd name="f25" fmla="*/ f19 1 21600"/>
                  <a:gd name="f26" fmla="*/ f20 1 441325"/>
                  <a:gd name="f27" fmla="*/ 21600 f19 1"/>
                  <a:gd name="f28" fmla="*/ 0 1 f22"/>
                  <a:gd name="f29" fmla="*/ 0 1 f23"/>
                  <a:gd name="f30" fmla="*/ 44132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4132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33">
                <a:extLst>
                  <a:ext uri="{FF2B5EF4-FFF2-40B4-BE49-F238E27FC236}">
                    <a16:creationId xmlns:a16="http://schemas.microsoft.com/office/drawing/2014/main" id="{2B45E16C-FB7A-206E-DEBB-26F9DB2BE720}"/>
                  </a:ext>
                </a:extLst>
              </p:cNvPr>
              <p:cNvSpPr/>
              <p:nvPr/>
            </p:nvSpPr>
            <p:spPr>
              <a:xfrm>
                <a:off x="10305873" y="5678488"/>
                <a:ext cx="253526" cy="65086"/>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34">
                <a:extLst>
                  <a:ext uri="{FF2B5EF4-FFF2-40B4-BE49-F238E27FC236}">
                    <a16:creationId xmlns:a16="http://schemas.microsoft.com/office/drawing/2014/main" id="{C56DFCFC-8E94-2769-7865-9A97FE68A469}"/>
                  </a:ext>
                </a:extLst>
              </p:cNvPr>
              <p:cNvSpPr/>
              <p:nvPr/>
            </p:nvSpPr>
            <p:spPr>
              <a:xfrm>
                <a:off x="10772564" y="5678488"/>
                <a:ext cx="227694" cy="65086"/>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5">
                <a:extLst>
                  <a:ext uri="{FF2B5EF4-FFF2-40B4-BE49-F238E27FC236}">
                    <a16:creationId xmlns:a16="http://schemas.microsoft.com/office/drawing/2014/main" id="{D9B2DFD5-FA8C-43CF-45A9-7B411BE15DF1}"/>
                  </a:ext>
                </a:extLst>
              </p:cNvPr>
              <p:cNvSpPr/>
              <p:nvPr/>
            </p:nvSpPr>
            <p:spPr>
              <a:xfrm>
                <a:off x="10288115" y="5746747"/>
                <a:ext cx="17766" cy="19046"/>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8">
                <a:extLst>
                  <a:ext uri="{FF2B5EF4-FFF2-40B4-BE49-F238E27FC236}">
                    <a16:creationId xmlns:a16="http://schemas.microsoft.com/office/drawing/2014/main" id="{77E0B344-72D6-9648-7F27-302E76993F7D}"/>
                  </a:ext>
                </a:extLst>
              </p:cNvPr>
              <p:cNvSpPr/>
              <p:nvPr/>
            </p:nvSpPr>
            <p:spPr>
              <a:xfrm>
                <a:off x="10149236" y="5583234"/>
                <a:ext cx="2042760" cy="1274765"/>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9">
                <a:extLst>
                  <a:ext uri="{FF2B5EF4-FFF2-40B4-BE49-F238E27FC236}">
                    <a16:creationId xmlns:a16="http://schemas.microsoft.com/office/drawing/2014/main" id="{6446844C-AB01-E440-ED3C-62BCCB6871B6}"/>
                  </a:ext>
                </a:extLst>
              </p:cNvPr>
              <p:cNvSpPr/>
              <p:nvPr/>
            </p:nvSpPr>
            <p:spPr>
              <a:xfrm>
                <a:off x="11923940" y="5692770"/>
                <a:ext cx="25840" cy="11109"/>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40">
                <a:extLst>
                  <a:ext uri="{FF2B5EF4-FFF2-40B4-BE49-F238E27FC236}">
                    <a16:creationId xmlns:a16="http://schemas.microsoft.com/office/drawing/2014/main" id="{FDACDB58-9513-73AF-09B9-CBEB5FE40EB0}"/>
                  </a:ext>
                </a:extLst>
              </p:cNvPr>
              <p:cNvSpPr/>
              <p:nvPr/>
            </p:nvSpPr>
            <p:spPr>
              <a:xfrm>
                <a:off x="10254200" y="6097584"/>
                <a:ext cx="0" cy="112708"/>
              </a:xfrm>
              <a:custGeom>
                <a:avLst/>
                <a:gdLst>
                  <a:gd name="f0" fmla="val 10800000"/>
                  <a:gd name="f1" fmla="val 5400000"/>
                  <a:gd name="f2" fmla="val 180"/>
                  <a:gd name="f3" fmla="val w"/>
                  <a:gd name="f4" fmla="val h"/>
                  <a:gd name="f5" fmla="val ss"/>
                  <a:gd name="f6" fmla="val 0"/>
                  <a:gd name="f7" fmla="val 112713"/>
                  <a:gd name="f8" fmla="val 39450"/>
                  <a:gd name="f9" fmla="val 76081"/>
                  <a:gd name="f10" fmla="+- 0 0 -90"/>
                  <a:gd name="f11" fmla="abs f3"/>
                  <a:gd name="f12" fmla="abs f4"/>
                  <a:gd name="f13" fmla="abs f5"/>
                  <a:gd name="f14" fmla="*/ f4 1 112713"/>
                  <a:gd name="f15" fmla="val f6"/>
                  <a:gd name="f16" fmla="+- f7 0 f6"/>
                  <a:gd name="f17" fmla="+- f6 0 f6"/>
                  <a:gd name="f18" fmla="*/ f10 f0 1"/>
                  <a:gd name="f19" fmla="?: f11 f3 1"/>
                  <a:gd name="f20" fmla="?: f12 f4 1"/>
                  <a:gd name="f21" fmla="?: f13 f5 1"/>
                  <a:gd name="f22" fmla="*/ f17 1 0"/>
                  <a:gd name="f23" fmla="*/ f16 1 112713"/>
                  <a:gd name="f24" fmla="*/ f18 1 f2"/>
                  <a:gd name="f25" fmla="*/ f19 1 21600"/>
                  <a:gd name="f26" fmla="*/ f20 1 112713"/>
                  <a:gd name="f27" fmla="*/ 21600 f19 1"/>
                  <a:gd name="f28" fmla="*/ 0 1 f22"/>
                  <a:gd name="f29" fmla="*/ 0 1 f23"/>
                  <a:gd name="f30" fmla="*/ 11271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1271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20" name="Rectángulo 3">
            <a:extLst>
              <a:ext uri="{FF2B5EF4-FFF2-40B4-BE49-F238E27FC236}">
                <a16:creationId xmlns:a16="http://schemas.microsoft.com/office/drawing/2014/main" id="{C4B27AE4-BE80-95E4-DD25-0552B66DE309}"/>
              </a:ext>
            </a:extLst>
          </p:cNvPr>
          <p:cNvSpPr/>
          <p:nvPr/>
        </p:nvSpPr>
        <p:spPr>
          <a:xfrm>
            <a:off x="0" y="0"/>
            <a:ext cx="6096003" cy="3429000"/>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21" name="Title 2">
            <a:extLst>
              <a:ext uri="{FF2B5EF4-FFF2-40B4-BE49-F238E27FC236}">
                <a16:creationId xmlns:a16="http://schemas.microsoft.com/office/drawing/2014/main" id="{B7BA0503-FBF3-8FF8-1518-C7C3E9600860}"/>
              </a:ext>
            </a:extLst>
          </p:cNvPr>
          <p:cNvSpPr txBox="1">
            <a:spLocks noGrp="1"/>
          </p:cNvSpPr>
          <p:nvPr>
            <p:ph type="title"/>
          </p:nvPr>
        </p:nvSpPr>
        <p:spPr>
          <a:xfrm>
            <a:off x="1054303" y="586359"/>
            <a:ext cx="4550292" cy="1374772"/>
          </a:xfrm>
          <a:prstGeom prst="rect">
            <a:avLst/>
          </a:prstGeom>
          <a:noFill/>
          <a:ln>
            <a:noFill/>
          </a:ln>
        </p:spPr>
        <p:txBody>
          <a:bodyPr vert="horz" wrap="square" lIns="91440" tIns="45720" rIns="91440" bIns="45720" anchor="ctr" anchorCtr="0" compatLnSpc="1">
            <a:normAutofit/>
          </a:bodyPr>
          <a:lstStyle/>
          <a:p>
            <a:pPr lvl="0">
              <a:lnSpc>
                <a:spcPts val="4660"/>
              </a:lnSpc>
            </a:pPr>
            <a:r>
              <a:rPr lang="en-US" sz="4800" b="1">
                <a:solidFill>
                  <a:srgbClr val="FFFFFF"/>
                </a:solidFill>
              </a:rPr>
              <a:t>Event </a:t>
            </a:r>
            <a:br>
              <a:rPr lang="en-US" sz="4800" b="1">
                <a:solidFill>
                  <a:srgbClr val="FFFFFF"/>
                </a:solidFill>
              </a:rPr>
            </a:br>
            <a:r>
              <a:rPr lang="en-US" sz="4800" b="1">
                <a:solidFill>
                  <a:srgbClr val="FFFFFF"/>
                </a:solidFill>
              </a:rPr>
              <a:t>Agenda</a:t>
            </a:r>
          </a:p>
        </p:txBody>
      </p:sp>
      <p:sp>
        <p:nvSpPr>
          <p:cNvPr id="22" name="TextBox 5">
            <a:extLst>
              <a:ext uri="{FF2B5EF4-FFF2-40B4-BE49-F238E27FC236}">
                <a16:creationId xmlns:a16="http://schemas.microsoft.com/office/drawing/2014/main" id="{4867F458-27A1-6B83-1E9E-F768A78D84CE}"/>
              </a:ext>
            </a:extLst>
          </p:cNvPr>
          <p:cNvSpPr txBox="1"/>
          <p:nvPr/>
        </p:nvSpPr>
        <p:spPr>
          <a:xfrm>
            <a:off x="1166362" y="2018922"/>
            <a:ext cx="3821506" cy="787527"/>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Arial"/>
              </a:rPr>
              <a:t>Nulla tempor, nulla at bibendum blandit, arcu nulla viverra quam, nec mattis dui tellus in velit.  Vestibulum ornare mattis felis vitae gravida. </a:t>
            </a:r>
          </a:p>
        </p:txBody>
      </p:sp>
      <p:sp>
        <p:nvSpPr>
          <p:cNvPr id="23" name="TextBox 7">
            <a:extLst>
              <a:ext uri="{FF2B5EF4-FFF2-40B4-BE49-F238E27FC236}">
                <a16:creationId xmlns:a16="http://schemas.microsoft.com/office/drawing/2014/main" id="{91E7DFD1-A921-6284-5A25-52EC8E71EC0B}"/>
              </a:ext>
            </a:extLst>
          </p:cNvPr>
          <p:cNvSpPr txBox="1"/>
          <p:nvPr/>
        </p:nvSpPr>
        <p:spPr>
          <a:xfrm>
            <a:off x="8441347" y="1447367"/>
            <a:ext cx="3005175"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24" name="TextBox 8">
            <a:extLst>
              <a:ext uri="{FF2B5EF4-FFF2-40B4-BE49-F238E27FC236}">
                <a16:creationId xmlns:a16="http://schemas.microsoft.com/office/drawing/2014/main" id="{A2200A55-E130-5D71-7ECA-DA366D7D7972}"/>
              </a:ext>
            </a:extLst>
          </p:cNvPr>
          <p:cNvSpPr txBox="1"/>
          <p:nvPr/>
        </p:nvSpPr>
        <p:spPr>
          <a:xfrm>
            <a:off x="8441347" y="784107"/>
            <a:ext cx="3005175"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25" name="TextBox 22">
            <a:extLst>
              <a:ext uri="{FF2B5EF4-FFF2-40B4-BE49-F238E27FC236}">
                <a16:creationId xmlns:a16="http://schemas.microsoft.com/office/drawing/2014/main" id="{F3FA0D69-28F3-C4EE-DCE7-CC9E023D28D1}"/>
              </a:ext>
            </a:extLst>
          </p:cNvPr>
          <p:cNvSpPr txBox="1"/>
          <p:nvPr/>
        </p:nvSpPr>
        <p:spPr>
          <a:xfrm>
            <a:off x="6581778" y="784107"/>
            <a:ext cx="1256751"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9:00 - 10:00</a:t>
            </a:r>
          </a:p>
        </p:txBody>
      </p:sp>
      <p:sp>
        <p:nvSpPr>
          <p:cNvPr id="26" name="TextBox 7">
            <a:extLst>
              <a:ext uri="{FF2B5EF4-FFF2-40B4-BE49-F238E27FC236}">
                <a16:creationId xmlns:a16="http://schemas.microsoft.com/office/drawing/2014/main" id="{3CD054EF-3D3A-A93D-944F-090D498B4E8A}"/>
              </a:ext>
            </a:extLst>
          </p:cNvPr>
          <p:cNvSpPr txBox="1"/>
          <p:nvPr/>
        </p:nvSpPr>
        <p:spPr>
          <a:xfrm>
            <a:off x="8441347" y="2624401"/>
            <a:ext cx="3005175"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27" name="TextBox 8">
            <a:extLst>
              <a:ext uri="{FF2B5EF4-FFF2-40B4-BE49-F238E27FC236}">
                <a16:creationId xmlns:a16="http://schemas.microsoft.com/office/drawing/2014/main" id="{805476E3-6069-93A0-1154-33DDE0819874}"/>
              </a:ext>
            </a:extLst>
          </p:cNvPr>
          <p:cNvSpPr txBox="1"/>
          <p:nvPr/>
        </p:nvSpPr>
        <p:spPr>
          <a:xfrm>
            <a:off x="8441347" y="1961131"/>
            <a:ext cx="3005175"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28" name="TextBox 22">
            <a:extLst>
              <a:ext uri="{FF2B5EF4-FFF2-40B4-BE49-F238E27FC236}">
                <a16:creationId xmlns:a16="http://schemas.microsoft.com/office/drawing/2014/main" id="{211B2414-200F-4033-66A1-B92386B528B7}"/>
              </a:ext>
            </a:extLst>
          </p:cNvPr>
          <p:cNvSpPr txBox="1"/>
          <p:nvPr/>
        </p:nvSpPr>
        <p:spPr>
          <a:xfrm>
            <a:off x="6581778" y="1993236"/>
            <a:ext cx="1372230"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10:00 - 11:00</a:t>
            </a:r>
          </a:p>
        </p:txBody>
      </p:sp>
      <p:sp>
        <p:nvSpPr>
          <p:cNvPr id="29" name="TextBox 8">
            <a:extLst>
              <a:ext uri="{FF2B5EF4-FFF2-40B4-BE49-F238E27FC236}">
                <a16:creationId xmlns:a16="http://schemas.microsoft.com/office/drawing/2014/main" id="{A1783CF2-D4E6-AC47-76CF-CDEF109A923D}"/>
              </a:ext>
            </a:extLst>
          </p:cNvPr>
          <p:cNvSpPr txBox="1"/>
          <p:nvPr/>
        </p:nvSpPr>
        <p:spPr>
          <a:xfrm>
            <a:off x="8441347" y="3234095"/>
            <a:ext cx="3005175" cy="369335"/>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Break</a:t>
            </a:r>
          </a:p>
        </p:txBody>
      </p:sp>
      <p:sp>
        <p:nvSpPr>
          <p:cNvPr id="30" name="TextBox 22">
            <a:extLst>
              <a:ext uri="{FF2B5EF4-FFF2-40B4-BE49-F238E27FC236}">
                <a16:creationId xmlns:a16="http://schemas.microsoft.com/office/drawing/2014/main" id="{01CC6E8E-CDB0-F9B9-FC64-19E06C874A5F}"/>
              </a:ext>
            </a:extLst>
          </p:cNvPr>
          <p:cNvSpPr txBox="1"/>
          <p:nvPr/>
        </p:nvSpPr>
        <p:spPr>
          <a:xfrm>
            <a:off x="6581778" y="3234095"/>
            <a:ext cx="1410772"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11:00 – 11:15</a:t>
            </a:r>
          </a:p>
        </p:txBody>
      </p:sp>
      <p:sp>
        <p:nvSpPr>
          <p:cNvPr id="31" name="TextBox 7">
            <a:extLst>
              <a:ext uri="{FF2B5EF4-FFF2-40B4-BE49-F238E27FC236}">
                <a16:creationId xmlns:a16="http://schemas.microsoft.com/office/drawing/2014/main" id="{A7BFDC2D-2730-0862-3DB2-92931D7C50D9}"/>
              </a:ext>
            </a:extLst>
          </p:cNvPr>
          <p:cNvSpPr txBox="1"/>
          <p:nvPr/>
        </p:nvSpPr>
        <p:spPr>
          <a:xfrm>
            <a:off x="8441347" y="4818531"/>
            <a:ext cx="3005175"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32" name="TextBox 8">
            <a:extLst>
              <a:ext uri="{FF2B5EF4-FFF2-40B4-BE49-F238E27FC236}">
                <a16:creationId xmlns:a16="http://schemas.microsoft.com/office/drawing/2014/main" id="{1B86D0C7-781B-A941-78DE-853E2D26FA87}"/>
              </a:ext>
            </a:extLst>
          </p:cNvPr>
          <p:cNvSpPr txBox="1"/>
          <p:nvPr/>
        </p:nvSpPr>
        <p:spPr>
          <a:xfrm>
            <a:off x="8441347" y="4155262"/>
            <a:ext cx="3005175"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33" name="TextBox 22">
            <a:extLst>
              <a:ext uri="{FF2B5EF4-FFF2-40B4-BE49-F238E27FC236}">
                <a16:creationId xmlns:a16="http://schemas.microsoft.com/office/drawing/2014/main" id="{CDA795E8-88E2-C27F-57BF-DAC59C419688}"/>
              </a:ext>
            </a:extLst>
          </p:cNvPr>
          <p:cNvSpPr txBox="1"/>
          <p:nvPr/>
        </p:nvSpPr>
        <p:spPr>
          <a:xfrm>
            <a:off x="6581778" y="4187366"/>
            <a:ext cx="1372230"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11:15 - 13:00</a:t>
            </a:r>
          </a:p>
        </p:txBody>
      </p:sp>
      <p:sp>
        <p:nvSpPr>
          <p:cNvPr id="34" name="TextBox 7">
            <a:extLst>
              <a:ext uri="{FF2B5EF4-FFF2-40B4-BE49-F238E27FC236}">
                <a16:creationId xmlns:a16="http://schemas.microsoft.com/office/drawing/2014/main" id="{A5CA876A-C284-99A1-F11E-2168620BD1B2}"/>
              </a:ext>
            </a:extLst>
          </p:cNvPr>
          <p:cNvSpPr txBox="1"/>
          <p:nvPr/>
        </p:nvSpPr>
        <p:spPr>
          <a:xfrm>
            <a:off x="8441347" y="6105732"/>
            <a:ext cx="3005175" cy="253599"/>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30000"/>
              </a:lnSpc>
              <a:spcBef>
                <a:spcPts val="0"/>
              </a:spcBef>
              <a:spcAft>
                <a:spcPts val="0"/>
              </a:spcAft>
              <a:buNone/>
              <a:tabLst/>
              <a:defRPr sz="1800" b="0" i="0" u="none" strike="noStrike" kern="0" cap="none" spc="0" baseline="0">
                <a:solidFill>
                  <a:srgbClr val="000000"/>
                </a:solidFill>
                <a:uFillTx/>
              </a:defRPr>
            </a:pPr>
            <a:r>
              <a:rPr lang="en-US" sz="900" b="0" i="0" u="none" strike="noStrike" kern="1200" cap="none" spc="0" baseline="0">
                <a:solidFill>
                  <a:srgbClr val="232323"/>
                </a:solidFill>
                <a:uFillTx/>
                <a:latin typeface="Arial" pitchFamily="34"/>
                <a:cs typeface="Arial" pitchFamily="34"/>
              </a:rPr>
              <a:t>Speaker Name 1 | Speaker Name 2</a:t>
            </a:r>
          </a:p>
        </p:txBody>
      </p:sp>
      <p:sp>
        <p:nvSpPr>
          <p:cNvPr id="35" name="TextBox 8">
            <a:extLst>
              <a:ext uri="{FF2B5EF4-FFF2-40B4-BE49-F238E27FC236}">
                <a16:creationId xmlns:a16="http://schemas.microsoft.com/office/drawing/2014/main" id="{373473B8-3A0D-1F7F-11E0-166BB3585C12}"/>
              </a:ext>
            </a:extLst>
          </p:cNvPr>
          <p:cNvSpPr txBox="1"/>
          <p:nvPr/>
        </p:nvSpPr>
        <p:spPr>
          <a:xfrm>
            <a:off x="8441347" y="5442472"/>
            <a:ext cx="3005175" cy="646334"/>
          </a:xfrm>
          <a:prstGeom prst="rect">
            <a:avLst/>
          </a:prstGeom>
          <a:noFill/>
          <a:ln cap="flat">
            <a:noFill/>
          </a:ln>
        </p:spPr>
        <p:txBody>
          <a:bodyPr vert="horz" wrap="squar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Curabitur ac eros sit amet ipsum tristique</a:t>
            </a:r>
          </a:p>
        </p:txBody>
      </p:sp>
      <p:sp>
        <p:nvSpPr>
          <p:cNvPr id="36" name="TextBox 22">
            <a:extLst>
              <a:ext uri="{FF2B5EF4-FFF2-40B4-BE49-F238E27FC236}">
                <a16:creationId xmlns:a16="http://schemas.microsoft.com/office/drawing/2014/main" id="{26CC0DF8-5390-12B1-5A56-2DC4F04B19DD}"/>
              </a:ext>
            </a:extLst>
          </p:cNvPr>
          <p:cNvSpPr txBox="1"/>
          <p:nvPr/>
        </p:nvSpPr>
        <p:spPr>
          <a:xfrm>
            <a:off x="6581778" y="5474567"/>
            <a:ext cx="1384995" cy="369335"/>
          </a:xfrm>
          <a:prstGeom prst="rect">
            <a:avLst/>
          </a:prstGeom>
          <a:noFill/>
          <a:ln cap="flat">
            <a:noFill/>
          </a:ln>
        </p:spPr>
        <p:txBody>
          <a:bodyPr vert="horz" wrap="none" lIns="0" tIns="45720" rIns="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232323"/>
                </a:solidFill>
                <a:uFillTx/>
                <a:latin typeface="Arial" pitchFamily="34"/>
                <a:ea typeface="Source Sans Pro"/>
                <a:cs typeface="Arial" pitchFamily="34"/>
              </a:rPr>
              <a:t>13:00 - 14:00</a:t>
            </a:r>
          </a:p>
        </p:txBody>
      </p:sp>
      <p:pic>
        <p:nvPicPr>
          <p:cNvPr id="37" name="Picture 2" descr="persona con iphone 6 plateado">
            <a:extLst>
              <a:ext uri="{FF2B5EF4-FFF2-40B4-BE49-F238E27FC236}">
                <a16:creationId xmlns:a16="http://schemas.microsoft.com/office/drawing/2014/main" id="{1DA895E3-A45B-98B9-4542-36325DDECDAA}"/>
              </a:ext>
            </a:extLst>
          </p:cNvPr>
          <p:cNvPicPr>
            <a:picLocks noGrp="1" noChangeAspect="1"/>
          </p:cNvPicPr>
          <p:nvPr>
            <p:ph type="pic" idx="4294967295"/>
          </p:nvPr>
        </p:nvPicPr>
        <p:blipFill>
          <a:blip r:embed="rId3"/>
          <a:srcRect t="7834" b="7834"/>
          <a:stretch>
            <a:fillRect/>
          </a:stretch>
        </p:blipFill>
        <p:spPr>
          <a:xfrm>
            <a:off x="0" y="3429000"/>
            <a:ext cx="6096003" cy="3429000"/>
          </a:xfrm>
        </p:spPr>
      </p:pic>
      <p:grpSp>
        <p:nvGrpSpPr>
          <p:cNvPr id="38" name="Grupo 19">
            <a:extLst>
              <a:ext uri="{FF2B5EF4-FFF2-40B4-BE49-F238E27FC236}">
                <a16:creationId xmlns:a16="http://schemas.microsoft.com/office/drawing/2014/main" id="{188CFA7F-1ED5-BAA2-0BA6-0B68AA34FC6D}"/>
              </a:ext>
            </a:extLst>
          </p:cNvPr>
          <p:cNvGrpSpPr/>
          <p:nvPr/>
        </p:nvGrpSpPr>
        <p:grpSpPr>
          <a:xfrm>
            <a:off x="11202416" y="151058"/>
            <a:ext cx="515336" cy="558845"/>
            <a:chOff x="11202416" y="151058"/>
            <a:chExt cx="515336" cy="558845"/>
          </a:xfrm>
        </p:grpSpPr>
        <p:sp>
          <p:nvSpPr>
            <p:cNvPr id="39" name="Lágrima 20">
              <a:extLst>
                <a:ext uri="{FF2B5EF4-FFF2-40B4-BE49-F238E27FC236}">
                  <a16:creationId xmlns:a16="http://schemas.microsoft.com/office/drawing/2014/main" id="{486155D0-8D1D-A01B-16DD-22C241B17F1E}"/>
                </a:ext>
              </a:extLst>
            </p:cNvPr>
            <p:cNvSpPr/>
            <p:nvPr/>
          </p:nvSpPr>
          <p:spPr>
            <a:xfrm rot="16200004">
              <a:off x="11203682" y="195860"/>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40" name="Lágrima 23">
              <a:extLst>
                <a:ext uri="{FF2B5EF4-FFF2-40B4-BE49-F238E27FC236}">
                  <a16:creationId xmlns:a16="http://schemas.microsoft.com/office/drawing/2014/main" id="{3E7D61EB-CAB3-6EEE-7826-D9541E1A113F}"/>
                </a:ext>
              </a:extLst>
            </p:cNvPr>
            <p:cNvSpPr/>
            <p:nvPr/>
          </p:nvSpPr>
          <p:spPr>
            <a:xfrm>
              <a:off x="11206237" y="195855"/>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41" name="Grupo 24">
              <a:extLst>
                <a:ext uri="{FF2B5EF4-FFF2-40B4-BE49-F238E27FC236}">
                  <a16:creationId xmlns:a16="http://schemas.microsoft.com/office/drawing/2014/main" id="{E63A5477-5421-E4EB-E2BF-9C976E97EA44}"/>
                </a:ext>
              </a:extLst>
            </p:cNvPr>
            <p:cNvGrpSpPr/>
            <p:nvPr/>
          </p:nvGrpSpPr>
          <p:grpSpPr>
            <a:xfrm>
              <a:off x="11333393" y="151058"/>
              <a:ext cx="266721" cy="517532"/>
              <a:chOff x="11333393" y="151058"/>
              <a:chExt cx="266721" cy="517532"/>
            </a:xfrm>
          </p:grpSpPr>
          <p:sp>
            <p:nvSpPr>
              <p:cNvPr id="42" name="Freeform 6">
                <a:extLst>
                  <a:ext uri="{FF2B5EF4-FFF2-40B4-BE49-F238E27FC236}">
                    <a16:creationId xmlns:a16="http://schemas.microsoft.com/office/drawing/2014/main" id="{F5B6731D-5480-6D6B-8592-2ED5A963E5F8}"/>
                  </a:ext>
                </a:extLst>
              </p:cNvPr>
              <p:cNvSpPr/>
              <p:nvPr/>
            </p:nvSpPr>
            <p:spPr>
              <a:xfrm>
                <a:off x="11346972" y="163741"/>
                <a:ext cx="234735" cy="492523"/>
              </a:xfrm>
              <a:custGeom>
                <a:avLst/>
                <a:gdLst>
                  <a:gd name="f0" fmla="val 10800000"/>
                  <a:gd name="f1" fmla="val 5400000"/>
                  <a:gd name="f2" fmla="val 180"/>
                  <a:gd name="f3" fmla="val w"/>
                  <a:gd name="f4" fmla="val h"/>
                  <a:gd name="f5" fmla="val 0"/>
                  <a:gd name="f6" fmla="val 1460"/>
                  <a:gd name="f7" fmla="val 3065"/>
                  <a:gd name="f8" fmla="val 892"/>
                  <a:gd name="f9" fmla="val 15"/>
                  <a:gd name="f10" fmla="val 919"/>
                  <a:gd name="f11" fmla="val 2"/>
                  <a:gd name="f12" fmla="val 948"/>
                  <a:gd name="f13" fmla="val 1"/>
                  <a:gd name="f14" fmla="val 978"/>
                  <a:gd name="f15" fmla="val 1085"/>
                  <a:gd name="f16" fmla="val 1193"/>
                  <a:gd name="f17" fmla="val 1301"/>
                  <a:gd name="f18" fmla="val 1390"/>
                  <a:gd name="f19" fmla="val 3"/>
                  <a:gd name="f20" fmla="val 1457"/>
                  <a:gd name="f21" fmla="val 73"/>
                  <a:gd name="f22" fmla="val 162"/>
                  <a:gd name="f23" fmla="val 901"/>
                  <a:gd name="f24" fmla="val 1640"/>
                  <a:gd name="f25" fmla="val 2379"/>
                  <a:gd name="f26" fmla="val 2550"/>
                  <a:gd name="f27" fmla="val 1455"/>
                  <a:gd name="f28" fmla="val 2722"/>
                  <a:gd name="f29" fmla="val 1458"/>
                  <a:gd name="f30" fmla="val 2893"/>
                  <a:gd name="f31" fmla="val 2985"/>
                  <a:gd name="f32" fmla="val 1391"/>
                  <a:gd name="f33" fmla="val 3063"/>
                  <a:gd name="f34" fmla="val 1286"/>
                  <a:gd name="f35" fmla="val 1115"/>
                  <a:gd name="f36" fmla="val 943"/>
                  <a:gd name="f37" fmla="val 772"/>
                  <a:gd name="f38" fmla="val 585"/>
                  <a:gd name="f39" fmla="val 399"/>
                  <a:gd name="f40" fmla="val 212"/>
                  <a:gd name="f41" fmla="val 3062"/>
                  <a:gd name="f42" fmla="val 184"/>
                  <a:gd name="f43" fmla="val 156"/>
                  <a:gd name="f44" fmla="val 129"/>
                  <a:gd name="f45" fmla="val 3059"/>
                  <a:gd name="f46" fmla="val 63"/>
                  <a:gd name="f47" fmla="val 3044"/>
                  <a:gd name="f48" fmla="val 2989"/>
                  <a:gd name="f49" fmla="val 2891"/>
                  <a:gd name="f50" fmla="val 2611"/>
                  <a:gd name="f51" fmla="val 2332"/>
                  <a:gd name="f52" fmla="val 2053"/>
                  <a:gd name="f53" fmla="val 1665"/>
                  <a:gd name="f54" fmla="val 1277"/>
                  <a:gd name="f55" fmla="val 890"/>
                  <a:gd name="f56" fmla="val 648"/>
                  <a:gd name="f57" fmla="val 406"/>
                  <a:gd name="f58" fmla="val 164"/>
                  <a:gd name="f59" fmla="val 77"/>
                  <a:gd name="f60" fmla="val 161"/>
                  <a:gd name="f61" fmla="val 277"/>
                  <a:gd name="f62" fmla="val 393"/>
                  <a:gd name="f63" fmla="val 509"/>
                  <a:gd name="f64" fmla="val 547"/>
                  <a:gd name="f65" fmla="val 577"/>
                  <a:gd name="f66" fmla="val 17"/>
                  <a:gd name="f67" fmla="val 601"/>
                  <a:gd name="f68" fmla="val 45"/>
                  <a:gd name="f69" fmla="val 611"/>
                  <a:gd name="f70" fmla="val 56"/>
                  <a:gd name="f71" fmla="val 620"/>
                  <a:gd name="f72" fmla="val 65"/>
                  <a:gd name="f73" fmla="val 632"/>
                  <a:gd name="f74" fmla="val 72"/>
                  <a:gd name="f75" fmla="val 642"/>
                  <a:gd name="f76" fmla="val 80"/>
                  <a:gd name="f77" fmla="val 651"/>
                  <a:gd name="f78" fmla="val 86"/>
                  <a:gd name="f79" fmla="val 663"/>
                  <a:gd name="f80" fmla="val 85"/>
                  <a:gd name="f81" fmla="val 675"/>
                  <a:gd name="f82" fmla="val 97"/>
                  <a:gd name="f83" fmla="val 690"/>
                  <a:gd name="f84" fmla="val 96"/>
                  <a:gd name="f85" fmla="val 704"/>
                  <a:gd name="f86" fmla="val 713"/>
                  <a:gd name="f87" fmla="val 722"/>
                  <a:gd name="f88" fmla="val 731"/>
                  <a:gd name="f89" fmla="val 766"/>
                  <a:gd name="f90" fmla="val 100"/>
                  <a:gd name="f91" fmla="val 798"/>
                  <a:gd name="f92" fmla="val 93"/>
                  <a:gd name="f93" fmla="val 826"/>
                  <a:gd name="f94" fmla="val 834"/>
                  <a:gd name="f95" fmla="val 69"/>
                  <a:gd name="f96" fmla="val 840"/>
                  <a:gd name="f97" fmla="val 64"/>
                  <a:gd name="f98" fmla="val 845"/>
                  <a:gd name="f99" fmla="val 57"/>
                  <a:gd name="f100" fmla="val 854"/>
                  <a:gd name="f101" fmla="val 47"/>
                  <a:gd name="f102" fmla="val 862"/>
                  <a:gd name="f103" fmla="val 38"/>
                  <a:gd name="f104" fmla="val 871"/>
                  <a:gd name="f105" fmla="val 29"/>
                  <a:gd name="f106" fmla="val 878"/>
                  <a:gd name="f107" fmla="val 24"/>
                  <a:gd name="f108" fmla="val 885"/>
                  <a:gd name="f109" fmla="val 19"/>
                  <a:gd name="f110" fmla="+- 0 0 -90"/>
                  <a:gd name="f111" fmla="*/ f3 1 1460"/>
                  <a:gd name="f112" fmla="*/ f4 1 3065"/>
                  <a:gd name="f113" fmla="+- f7 0 f5"/>
                  <a:gd name="f114" fmla="+- f6 0 f5"/>
                  <a:gd name="f115" fmla="*/ f110 f0 1"/>
                  <a:gd name="f116" fmla="*/ f114 1 1460"/>
                  <a:gd name="f117" fmla="*/ f113 1 3065"/>
                  <a:gd name="f118" fmla="*/ 892 f114 1"/>
                  <a:gd name="f119" fmla="*/ 15 f113 1"/>
                  <a:gd name="f120" fmla="*/ 978 f114 1"/>
                  <a:gd name="f121" fmla="*/ 1 f113 1"/>
                  <a:gd name="f122" fmla="*/ 1301 f114 1"/>
                  <a:gd name="f123" fmla="*/ 2 f113 1"/>
                  <a:gd name="f124" fmla="*/ 1457 f114 1"/>
                  <a:gd name="f125" fmla="*/ 162 f113 1"/>
                  <a:gd name="f126" fmla="*/ 2379 f113 1"/>
                  <a:gd name="f127" fmla="*/ 1458 f114 1"/>
                  <a:gd name="f128" fmla="*/ 2893 f113 1"/>
                  <a:gd name="f129" fmla="*/ 1286 f114 1"/>
                  <a:gd name="f130" fmla="*/ 3063 f113 1"/>
                  <a:gd name="f131" fmla="*/ 772 f114 1"/>
                  <a:gd name="f132" fmla="*/ 212 f114 1"/>
                  <a:gd name="f133" fmla="*/ 3062 f113 1"/>
                  <a:gd name="f134" fmla="*/ 129 f114 1"/>
                  <a:gd name="f135" fmla="*/ 3059 f113 1"/>
                  <a:gd name="f136" fmla="*/ 0 f114 1"/>
                  <a:gd name="f137" fmla="*/ 2891 f113 1"/>
                  <a:gd name="f138" fmla="*/ 1 f114 1"/>
                  <a:gd name="f139" fmla="*/ 2053 f113 1"/>
                  <a:gd name="f140" fmla="*/ 890 f113 1"/>
                  <a:gd name="f141" fmla="*/ 164 f113 1"/>
                  <a:gd name="f142" fmla="*/ 161 f114 1"/>
                  <a:gd name="f143" fmla="*/ 509 f114 1"/>
                  <a:gd name="f144" fmla="*/ 601 f114 1"/>
                  <a:gd name="f145" fmla="*/ 45 f113 1"/>
                  <a:gd name="f146" fmla="*/ 632 f114 1"/>
                  <a:gd name="f147" fmla="*/ 72 f113 1"/>
                  <a:gd name="f148" fmla="*/ 663 f114 1"/>
                  <a:gd name="f149" fmla="*/ 85 f113 1"/>
                  <a:gd name="f150" fmla="*/ 704 f114 1"/>
                  <a:gd name="f151" fmla="*/ 97 f113 1"/>
                  <a:gd name="f152" fmla="*/ 731 f114 1"/>
                  <a:gd name="f153" fmla="*/ 826 f114 1"/>
                  <a:gd name="f154" fmla="*/ 845 f114 1"/>
                  <a:gd name="f155" fmla="*/ 57 f113 1"/>
                  <a:gd name="f156" fmla="*/ 871 f114 1"/>
                  <a:gd name="f157" fmla="*/ 29 f113 1"/>
                  <a:gd name="f158" fmla="*/ f115 1 f2"/>
                  <a:gd name="f159" fmla="*/ f118 1 1460"/>
                  <a:gd name="f160" fmla="*/ f119 1 3065"/>
                  <a:gd name="f161" fmla="*/ f120 1 1460"/>
                  <a:gd name="f162" fmla="*/ f121 1 3065"/>
                  <a:gd name="f163" fmla="*/ f122 1 1460"/>
                  <a:gd name="f164" fmla="*/ f123 1 3065"/>
                  <a:gd name="f165" fmla="*/ f124 1 1460"/>
                  <a:gd name="f166" fmla="*/ f125 1 3065"/>
                  <a:gd name="f167" fmla="*/ f126 1 3065"/>
                  <a:gd name="f168" fmla="*/ f127 1 1460"/>
                  <a:gd name="f169" fmla="*/ f128 1 3065"/>
                  <a:gd name="f170" fmla="*/ f129 1 1460"/>
                  <a:gd name="f171" fmla="*/ f130 1 3065"/>
                  <a:gd name="f172" fmla="*/ f131 1 1460"/>
                  <a:gd name="f173" fmla="*/ f132 1 1460"/>
                  <a:gd name="f174" fmla="*/ f133 1 3065"/>
                  <a:gd name="f175" fmla="*/ f134 1 1460"/>
                  <a:gd name="f176" fmla="*/ f135 1 3065"/>
                  <a:gd name="f177" fmla="*/ f136 1 1460"/>
                  <a:gd name="f178" fmla="*/ f137 1 3065"/>
                  <a:gd name="f179" fmla="*/ f138 1 1460"/>
                  <a:gd name="f180" fmla="*/ f139 1 3065"/>
                  <a:gd name="f181" fmla="*/ f140 1 3065"/>
                  <a:gd name="f182" fmla="*/ f141 1 3065"/>
                  <a:gd name="f183" fmla="*/ f142 1 1460"/>
                  <a:gd name="f184" fmla="*/ f143 1 1460"/>
                  <a:gd name="f185" fmla="*/ f144 1 1460"/>
                  <a:gd name="f186" fmla="*/ f145 1 3065"/>
                  <a:gd name="f187" fmla="*/ f146 1 1460"/>
                  <a:gd name="f188" fmla="*/ f147 1 3065"/>
                  <a:gd name="f189" fmla="*/ f148 1 1460"/>
                  <a:gd name="f190" fmla="*/ f149 1 3065"/>
                  <a:gd name="f191" fmla="*/ f150 1 1460"/>
                  <a:gd name="f192" fmla="*/ f151 1 3065"/>
                  <a:gd name="f193" fmla="*/ f152 1 1460"/>
                  <a:gd name="f194" fmla="*/ f153 1 1460"/>
                  <a:gd name="f195" fmla="*/ f154 1 1460"/>
                  <a:gd name="f196" fmla="*/ f155 1 3065"/>
                  <a:gd name="f197" fmla="*/ f156 1 1460"/>
                  <a:gd name="f198" fmla="*/ f157 1 3065"/>
                  <a:gd name="f199" fmla="*/ 0 1 f116"/>
                  <a:gd name="f200" fmla="*/ f6 1 f116"/>
                  <a:gd name="f201" fmla="*/ 0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7"/>
                  <a:gd name="f213" fmla="*/ f168 1 f116"/>
                  <a:gd name="f214" fmla="*/ f169 1 f117"/>
                  <a:gd name="f215" fmla="*/ f170 1 f116"/>
                  <a:gd name="f216" fmla="*/ f171 1 f117"/>
                  <a:gd name="f217" fmla="*/ f172 1 f116"/>
                  <a:gd name="f218" fmla="*/ f173 1 f116"/>
                  <a:gd name="f219" fmla="*/ f174 1 f117"/>
                  <a:gd name="f220" fmla="*/ f175 1 f116"/>
                  <a:gd name="f221" fmla="*/ f176 1 f117"/>
                  <a:gd name="f222" fmla="*/ f177 1 f116"/>
                  <a:gd name="f223" fmla="*/ f178 1 f117"/>
                  <a:gd name="f224" fmla="*/ f179 1 f116"/>
                  <a:gd name="f225" fmla="*/ f180 1 f117"/>
                  <a:gd name="f226" fmla="*/ f181 1 f117"/>
                  <a:gd name="f227" fmla="*/ f182 1 f117"/>
                  <a:gd name="f228" fmla="*/ f183 1 f116"/>
                  <a:gd name="f229" fmla="*/ f184 1 f116"/>
                  <a:gd name="f230" fmla="*/ f185 1 f116"/>
                  <a:gd name="f231" fmla="*/ f186 1 f117"/>
                  <a:gd name="f232" fmla="*/ f187 1 f116"/>
                  <a:gd name="f233" fmla="*/ f188 1 f117"/>
                  <a:gd name="f234" fmla="*/ f189 1 f116"/>
                  <a:gd name="f235" fmla="*/ f190 1 f117"/>
                  <a:gd name="f236" fmla="*/ f191 1 f116"/>
                  <a:gd name="f237" fmla="*/ f192 1 f117"/>
                  <a:gd name="f238" fmla="*/ f193 1 f116"/>
                  <a:gd name="f239" fmla="*/ f194 1 f116"/>
                  <a:gd name="f240" fmla="*/ f195 1 f116"/>
                  <a:gd name="f241" fmla="*/ f196 1 f117"/>
                  <a:gd name="f242" fmla="*/ f197 1 f116"/>
                  <a:gd name="f243" fmla="*/ f198 1 f117"/>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2 1"/>
                  <a:gd name="f257" fmla="*/ f213 f111 1"/>
                  <a:gd name="f258" fmla="*/ f214 f112 1"/>
                  <a:gd name="f259" fmla="*/ f215 f111 1"/>
                  <a:gd name="f260" fmla="*/ f216 f112 1"/>
                  <a:gd name="f261" fmla="*/ f217 f111 1"/>
                  <a:gd name="f262" fmla="*/ f218 f111 1"/>
                  <a:gd name="f263" fmla="*/ f219 f112 1"/>
                  <a:gd name="f264" fmla="*/ f220 f111 1"/>
                  <a:gd name="f265" fmla="*/ f221 f112 1"/>
                  <a:gd name="f266" fmla="*/ f222 f111 1"/>
                  <a:gd name="f267" fmla="*/ f223 f112 1"/>
                  <a:gd name="f268" fmla="*/ f224 f111 1"/>
                  <a:gd name="f269" fmla="*/ f225 f112 1"/>
                  <a:gd name="f270" fmla="*/ f226 f112 1"/>
                  <a:gd name="f271" fmla="*/ f227 f112 1"/>
                  <a:gd name="f272" fmla="*/ f228 f111 1"/>
                  <a:gd name="f273" fmla="*/ f229 f111 1"/>
                  <a:gd name="f274" fmla="*/ f230 f111 1"/>
                  <a:gd name="f275" fmla="*/ f231 f112 1"/>
                  <a:gd name="f276" fmla="*/ f232 f111 1"/>
                  <a:gd name="f277" fmla="*/ f233 f112 1"/>
                  <a:gd name="f278" fmla="*/ f234 f111 1"/>
                  <a:gd name="f279" fmla="*/ f235 f112 1"/>
                  <a:gd name="f280" fmla="*/ f236 f111 1"/>
                  <a:gd name="f281" fmla="*/ f237 f112 1"/>
                  <a:gd name="f282" fmla="*/ f238 f111 1"/>
                  <a:gd name="f283" fmla="*/ f239 f111 1"/>
                  <a:gd name="f284" fmla="*/ f240 f111 1"/>
                  <a:gd name="f285" fmla="*/ f241 f112 1"/>
                  <a:gd name="f286" fmla="*/ f242 f111 1"/>
                  <a:gd name="f287" fmla="*/ f243 f112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4" y="f256"/>
                  </a:cxn>
                  <a:cxn ang="f203">
                    <a:pos x="f257" y="f258"/>
                  </a:cxn>
                  <a:cxn ang="f203">
                    <a:pos x="f259" y="f260"/>
                  </a:cxn>
                  <a:cxn ang="f203">
                    <a:pos x="f261" y="f260"/>
                  </a:cxn>
                  <a:cxn ang="f203">
                    <a:pos x="f262" y="f263"/>
                  </a:cxn>
                  <a:cxn ang="f203">
                    <a:pos x="f264" y="f265"/>
                  </a:cxn>
                  <a:cxn ang="f203">
                    <a:pos x="f266" y="f267"/>
                  </a:cxn>
                  <a:cxn ang="f203">
                    <a:pos x="f268" y="f269"/>
                  </a:cxn>
                  <a:cxn ang="f203">
                    <a:pos x="f268" y="f270"/>
                  </a:cxn>
                  <a:cxn ang="f203">
                    <a:pos x="f268" y="f271"/>
                  </a:cxn>
                  <a:cxn ang="f203">
                    <a:pos x="f272" y="f251"/>
                  </a:cxn>
                  <a:cxn ang="f203">
                    <a:pos x="f273" y="f251"/>
                  </a:cxn>
                  <a:cxn ang="f203">
                    <a:pos x="f274" y="f275"/>
                  </a:cxn>
                  <a:cxn ang="f203">
                    <a:pos x="f276" y="f277"/>
                  </a:cxn>
                  <a:cxn ang="f203">
                    <a:pos x="f278" y="f279"/>
                  </a:cxn>
                  <a:cxn ang="f203">
                    <a:pos x="f280" y="f281"/>
                  </a:cxn>
                  <a:cxn ang="f203">
                    <a:pos x="f282" y="f281"/>
                  </a:cxn>
                  <a:cxn ang="f203">
                    <a:pos x="f283" y="f277"/>
                  </a:cxn>
                  <a:cxn ang="f203">
                    <a:pos x="f284" y="f285"/>
                  </a:cxn>
                  <a:cxn ang="f203">
                    <a:pos x="f286" y="f287"/>
                  </a:cxn>
                  <a:cxn ang="f203">
                    <a:pos x="f248" y="f249"/>
                  </a:cxn>
                </a:cxnLst>
                <a:rect l="f244" t="f247" r="f245" b="f246"/>
                <a:pathLst>
                  <a:path w="1460" h="3065">
                    <a:moveTo>
                      <a:pt x="f8" y="f9"/>
                    </a:moveTo>
                    <a:cubicBezTo>
                      <a:pt x="f10" y="f11"/>
                      <a:pt x="f12" y="f13"/>
                      <a:pt x="f14" y="f13"/>
                    </a:cubicBezTo>
                    <a:cubicBezTo>
                      <a:pt x="f15" y="f13"/>
                      <a:pt x="f16" y="f5"/>
                      <a:pt x="f17" y="f11"/>
                    </a:cubicBezTo>
                    <a:cubicBezTo>
                      <a:pt x="f18" y="f19"/>
                      <a:pt x="f20" y="f21"/>
                      <a:pt x="f20" y="f22"/>
                    </a:cubicBezTo>
                    <a:cubicBezTo>
                      <a:pt x="f20" y="f23"/>
                      <a:pt x="f20" y="f24"/>
                      <a:pt x="f20" y="f25"/>
                    </a:cubicBezTo>
                    <a:cubicBezTo>
                      <a:pt x="f20" y="f26"/>
                      <a:pt x="f27" y="f28"/>
                      <a:pt x="f29" y="f30"/>
                    </a:cubicBezTo>
                    <a:cubicBezTo>
                      <a:pt x="f6" y="f31"/>
                      <a:pt x="f32" y="f33"/>
                      <a:pt x="f34" y="f33"/>
                    </a:cubicBezTo>
                    <a:cubicBezTo>
                      <a:pt x="f35" y="f33"/>
                      <a:pt x="f36" y="f33"/>
                      <a:pt x="f37" y="f33"/>
                    </a:cubicBezTo>
                    <a:cubicBezTo>
                      <a:pt x="f38" y="f33"/>
                      <a:pt x="f39" y="f33"/>
                      <a:pt x="f40" y="f41"/>
                    </a:cubicBezTo>
                    <a:cubicBezTo>
                      <a:pt x="f42" y="f41"/>
                      <a:pt x="f43" y="f7"/>
                      <a:pt x="f44" y="f45"/>
                    </a:cubicBezTo>
                    <a:cubicBezTo>
                      <a:pt x="f46" y="f47"/>
                      <a:pt x="f5" y="f48"/>
                      <a:pt x="f5" y="f49"/>
                    </a:cubicBezTo>
                    <a:cubicBezTo>
                      <a:pt x="f11" y="f50"/>
                      <a:pt x="f13" y="f51"/>
                      <a:pt x="f13" y="f52"/>
                    </a:cubicBezTo>
                    <a:cubicBezTo>
                      <a:pt x="f13" y="f53"/>
                      <a:pt x="f13" y="f54"/>
                      <a:pt x="f13" y="f55"/>
                    </a:cubicBezTo>
                    <a:cubicBezTo>
                      <a:pt x="f11" y="f56"/>
                      <a:pt x="f19" y="f57"/>
                      <a:pt x="f13" y="f58"/>
                    </a:cubicBezTo>
                    <a:cubicBezTo>
                      <a:pt x="f5" y="f21"/>
                      <a:pt x="f59" y="f13"/>
                      <a:pt x="f60" y="f13"/>
                    </a:cubicBezTo>
                    <a:cubicBezTo>
                      <a:pt x="f61" y="f13"/>
                      <a:pt x="f62" y="f13"/>
                      <a:pt x="f63" y="f13"/>
                    </a:cubicBezTo>
                    <a:cubicBezTo>
                      <a:pt x="f64" y="f13"/>
                      <a:pt x="f65" y="f66"/>
                      <a:pt x="f67" y="f68"/>
                    </a:cubicBezTo>
                    <a:cubicBezTo>
                      <a:pt x="f69" y="f70"/>
                      <a:pt x="f71" y="f72"/>
                      <a:pt x="f73" y="f74"/>
                    </a:cubicBezTo>
                    <a:cubicBezTo>
                      <a:pt x="f75" y="f76"/>
                      <a:pt x="f77" y="f78"/>
                      <a:pt x="f79" y="f80"/>
                    </a:cubicBezTo>
                    <a:cubicBezTo>
                      <a:pt x="f81" y="f82"/>
                      <a:pt x="f83" y="f84"/>
                      <a:pt x="f85" y="f82"/>
                    </a:cubicBezTo>
                    <a:cubicBezTo>
                      <a:pt x="f86" y="f82"/>
                      <a:pt x="f87" y="f82"/>
                      <a:pt x="f88" y="f82"/>
                    </a:cubicBezTo>
                    <a:cubicBezTo>
                      <a:pt x="f89" y="f90"/>
                      <a:pt x="f91" y="f92"/>
                      <a:pt x="f93" y="f74"/>
                    </a:cubicBezTo>
                    <a:cubicBezTo>
                      <a:pt x="f94" y="f95"/>
                      <a:pt x="f96" y="f97"/>
                      <a:pt x="f98" y="f99"/>
                    </a:cubicBezTo>
                    <a:cubicBezTo>
                      <a:pt x="f100" y="f101"/>
                      <a:pt x="f102" y="f103"/>
                      <a:pt x="f104" y="f105"/>
                    </a:cubicBezTo>
                    <a:cubicBezTo>
                      <a:pt x="f106" y="f107"/>
                      <a:pt x="f108" y="f10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3" name="Freeform 7">
                <a:extLst>
                  <a:ext uri="{FF2B5EF4-FFF2-40B4-BE49-F238E27FC236}">
                    <a16:creationId xmlns:a16="http://schemas.microsoft.com/office/drawing/2014/main" id="{1BFD3C0C-F060-0997-084E-3119CEDA7242}"/>
                  </a:ext>
                </a:extLst>
              </p:cNvPr>
              <p:cNvSpPr/>
              <p:nvPr/>
            </p:nvSpPr>
            <p:spPr>
              <a:xfrm>
                <a:off x="11333393" y="151058"/>
                <a:ext cx="266721" cy="517532"/>
              </a:xfrm>
              <a:custGeom>
                <a:avLst/>
                <a:gdLst>
                  <a:gd name="f0" fmla="val 10800000"/>
                  <a:gd name="f1" fmla="val 5400000"/>
                  <a:gd name="f2" fmla="val 180"/>
                  <a:gd name="f3" fmla="val w"/>
                  <a:gd name="f4" fmla="val h"/>
                  <a:gd name="f5" fmla="val 0"/>
                  <a:gd name="f6" fmla="val 1658"/>
                  <a:gd name="f7" fmla="val 3221"/>
                  <a:gd name="f8" fmla="val 1657"/>
                  <a:gd name="f9" fmla="val 732"/>
                  <a:gd name="f10" fmla="val 1655"/>
                  <a:gd name="f11" fmla="val 675"/>
                  <a:gd name="f12" fmla="val 617"/>
                  <a:gd name="f13" fmla="val 560"/>
                  <a:gd name="f14" fmla="val 1654"/>
                  <a:gd name="f15" fmla="val 538"/>
                  <a:gd name="f16" fmla="val 1649"/>
                  <a:gd name="f17" fmla="val 526"/>
                  <a:gd name="f18" fmla="val 1630"/>
                  <a:gd name="f19" fmla="val 515"/>
                  <a:gd name="f20" fmla="val 1618"/>
                  <a:gd name="f21" fmla="val 508"/>
                  <a:gd name="f22" fmla="val 1626"/>
                  <a:gd name="f23" fmla="val 490"/>
                  <a:gd name="f24" fmla="val 1627"/>
                  <a:gd name="f25" fmla="val 476"/>
                  <a:gd name="f26" fmla="val 469"/>
                  <a:gd name="f27" fmla="val 462"/>
                  <a:gd name="f28" fmla="val 454"/>
                  <a:gd name="f29" fmla="val 363"/>
                  <a:gd name="f30" fmla="val 272"/>
                  <a:gd name="f31" fmla="val 1625"/>
                  <a:gd name="f32" fmla="val 79"/>
                  <a:gd name="f33" fmla="val 1545"/>
                  <a:gd name="f34" fmla="val 1444"/>
                  <a:gd name="f35" fmla="val 1024"/>
                  <a:gd name="f36" fmla="val 605"/>
                  <a:gd name="f37" fmla="val 185"/>
                  <a:gd name="f38" fmla="val 173"/>
                  <a:gd name="f39" fmla="val 161"/>
                  <a:gd name="f40" fmla="val 149"/>
                  <a:gd name="f41" fmla="val 2"/>
                  <a:gd name="f42" fmla="val 58"/>
                  <a:gd name="f43" fmla="val 22"/>
                  <a:gd name="f44" fmla="val 1"/>
                  <a:gd name="f45" fmla="val 93"/>
                  <a:gd name="f46" fmla="val 186"/>
                  <a:gd name="f47" fmla="val 337"/>
                  <a:gd name="f48" fmla="val 488"/>
                  <a:gd name="f49" fmla="val 639"/>
                  <a:gd name="f50" fmla="val 646"/>
                  <a:gd name="f51" fmla="val 652"/>
                  <a:gd name="f52" fmla="val 659"/>
                  <a:gd name="f53" fmla="val 816"/>
                  <a:gd name="f54" fmla="val 972"/>
                  <a:gd name="f55" fmla="val 1129"/>
                  <a:gd name="f56" fmla="val 1330"/>
                  <a:gd name="f57" fmla="val 1532"/>
                  <a:gd name="f58" fmla="val 1734"/>
                  <a:gd name="f59" fmla="val 2085"/>
                  <a:gd name="f60" fmla="val 2435"/>
                  <a:gd name="f61" fmla="val 2785"/>
                  <a:gd name="f62" fmla="val 2803"/>
                  <a:gd name="f63" fmla="val 4"/>
                  <a:gd name="f64" fmla="val 2820"/>
                  <a:gd name="f65" fmla="val 2837"/>
                  <a:gd name="f66" fmla="val 2906"/>
                  <a:gd name="f67" fmla="val 2974"/>
                  <a:gd name="f68" fmla="val 3043"/>
                  <a:gd name="f69" fmla="val 3138"/>
                  <a:gd name="f70" fmla="val 74"/>
                  <a:gd name="f71" fmla="val 3213"/>
                  <a:gd name="f72" fmla="val 168"/>
                  <a:gd name="f73" fmla="val 370"/>
                  <a:gd name="f74" fmla="val 572"/>
                  <a:gd name="f75" fmla="val 774"/>
                  <a:gd name="f76" fmla="val 3220"/>
                  <a:gd name="f77" fmla="val 1000"/>
                  <a:gd name="f78" fmla="val 1227"/>
                  <a:gd name="f79" fmla="val 1453"/>
                  <a:gd name="f80" fmla="val 1455"/>
                  <a:gd name="f81" fmla="val 1457"/>
                  <a:gd name="f82" fmla="val 1459"/>
                  <a:gd name="f83" fmla="val 1556"/>
                  <a:gd name="f84" fmla="val 3211"/>
                  <a:gd name="f85" fmla="val 3136"/>
                  <a:gd name="f86" fmla="val 3038"/>
                  <a:gd name="f87" fmla="val 2971"/>
                  <a:gd name="f88" fmla="val 2905"/>
                  <a:gd name="f89" fmla="val 2838"/>
                  <a:gd name="f90" fmla="val 2824"/>
                  <a:gd name="f91" fmla="val 2809"/>
                  <a:gd name="f92" fmla="val 2794"/>
                  <a:gd name="f93" fmla="val 2468"/>
                  <a:gd name="f94" fmla="val 2141"/>
                  <a:gd name="f95" fmla="val 1815"/>
                  <a:gd name="f96" fmla="val 1621"/>
                  <a:gd name="f97" fmla="val 1427"/>
                  <a:gd name="f98" fmla="val 1233"/>
                  <a:gd name="f99" fmla="val 1085"/>
                  <a:gd name="f100" fmla="val 937"/>
                  <a:gd name="f101" fmla="val 789"/>
                  <a:gd name="f102" fmla="val 778"/>
                  <a:gd name="f103" fmla="val 768"/>
                  <a:gd name="f104" fmla="val 1638"/>
                  <a:gd name="f105" fmla="val 763"/>
                  <a:gd name="f106" fmla="val 1653"/>
                  <a:gd name="f107" fmla="val 758"/>
                  <a:gd name="f108" fmla="val 746"/>
                  <a:gd name="f109" fmla="val 1370"/>
                  <a:gd name="f110" fmla="val 3142"/>
                  <a:gd name="f111" fmla="val 1199"/>
                  <a:gd name="f112" fmla="val 1027"/>
                  <a:gd name="f113" fmla="val 856"/>
                  <a:gd name="f114" fmla="val 669"/>
                  <a:gd name="f115" fmla="val 483"/>
                  <a:gd name="f116" fmla="val 296"/>
                  <a:gd name="f117" fmla="val 3141"/>
                  <a:gd name="f118" fmla="val 268"/>
                  <a:gd name="f119" fmla="val 240"/>
                  <a:gd name="f120" fmla="val 3144"/>
                  <a:gd name="f121" fmla="val 213"/>
                  <a:gd name="f122" fmla="val 147"/>
                  <a:gd name="f123" fmla="val 3123"/>
                  <a:gd name="f124" fmla="val 84"/>
                  <a:gd name="f125" fmla="val 3068"/>
                  <a:gd name="f126" fmla="val 2970"/>
                  <a:gd name="f127" fmla="val 86"/>
                  <a:gd name="f128" fmla="val 2690"/>
                  <a:gd name="f129" fmla="val 85"/>
                  <a:gd name="f130" fmla="val 2411"/>
                  <a:gd name="f131" fmla="val 2132"/>
                  <a:gd name="f132" fmla="val 1744"/>
                  <a:gd name="f133" fmla="val 1356"/>
                  <a:gd name="f134" fmla="val 969"/>
                  <a:gd name="f135" fmla="val 727"/>
                  <a:gd name="f136" fmla="val 87"/>
                  <a:gd name="f137" fmla="val 485"/>
                  <a:gd name="f138" fmla="val 243"/>
                  <a:gd name="f139" fmla="val 152"/>
                  <a:gd name="f140" fmla="val 80"/>
                  <a:gd name="f141" fmla="val 245"/>
                  <a:gd name="f142" fmla="val 361"/>
                  <a:gd name="f143" fmla="val 477"/>
                  <a:gd name="f144" fmla="val 593"/>
                  <a:gd name="f145" fmla="val 631"/>
                  <a:gd name="f146" fmla="val 661"/>
                  <a:gd name="f147" fmla="val 96"/>
                  <a:gd name="f148" fmla="val 685"/>
                  <a:gd name="f149" fmla="val 124"/>
                  <a:gd name="f150" fmla="val 695"/>
                  <a:gd name="f151" fmla="val 135"/>
                  <a:gd name="f152" fmla="val 704"/>
                  <a:gd name="f153" fmla="val 144"/>
                  <a:gd name="f154" fmla="val 716"/>
                  <a:gd name="f155" fmla="val 151"/>
                  <a:gd name="f156" fmla="val 726"/>
                  <a:gd name="f157" fmla="val 159"/>
                  <a:gd name="f158" fmla="val 735"/>
                  <a:gd name="f159" fmla="val 165"/>
                  <a:gd name="f160" fmla="val 747"/>
                  <a:gd name="f161" fmla="val 164"/>
                  <a:gd name="f162" fmla="val 759"/>
                  <a:gd name="f163" fmla="val 176"/>
                  <a:gd name="f164" fmla="val 175"/>
                  <a:gd name="f165" fmla="val 788"/>
                  <a:gd name="f166" fmla="val 797"/>
                  <a:gd name="f167" fmla="val 806"/>
                  <a:gd name="f168" fmla="val 815"/>
                  <a:gd name="f169" fmla="val 850"/>
                  <a:gd name="f170" fmla="val 179"/>
                  <a:gd name="f171" fmla="val 882"/>
                  <a:gd name="f172" fmla="val 172"/>
                  <a:gd name="f173" fmla="val 910"/>
                  <a:gd name="f174" fmla="val 918"/>
                  <a:gd name="f175" fmla="val 148"/>
                  <a:gd name="f176" fmla="val 924"/>
                  <a:gd name="f177" fmla="val 143"/>
                  <a:gd name="f178" fmla="val 929"/>
                  <a:gd name="f179" fmla="val 136"/>
                  <a:gd name="f180" fmla="val 938"/>
                  <a:gd name="f181" fmla="val 126"/>
                  <a:gd name="f182" fmla="val 946"/>
                  <a:gd name="f183" fmla="val 117"/>
                  <a:gd name="f184" fmla="val 955"/>
                  <a:gd name="f185" fmla="val 108"/>
                  <a:gd name="f186" fmla="val 962"/>
                  <a:gd name="f187" fmla="val 103"/>
                  <a:gd name="f188" fmla="val 98"/>
                  <a:gd name="f189" fmla="val 976"/>
                  <a:gd name="f190" fmla="val 94"/>
                  <a:gd name="f191" fmla="val 974"/>
                  <a:gd name="f192" fmla="val 81"/>
                  <a:gd name="f193" fmla="val 965"/>
                  <a:gd name="f194" fmla="val 72"/>
                  <a:gd name="f195" fmla="val 957"/>
                  <a:gd name="f196" fmla="val 64"/>
                  <a:gd name="f197" fmla="val 1003"/>
                  <a:gd name="f198" fmla="val 1032"/>
                  <a:gd name="f199" fmla="val 1062"/>
                  <a:gd name="f200" fmla="val 1169"/>
                  <a:gd name="f201" fmla="val 1277"/>
                  <a:gd name="f202" fmla="val 1385"/>
                  <a:gd name="f203" fmla="val 1474"/>
                  <a:gd name="f204" fmla="val 82"/>
                  <a:gd name="f205" fmla="val 1541"/>
                  <a:gd name="f206" fmla="val 241"/>
                  <a:gd name="f207" fmla="val 980"/>
                  <a:gd name="f208" fmla="val 1719"/>
                  <a:gd name="f209" fmla="val 2458"/>
                  <a:gd name="f210" fmla="val 2629"/>
                  <a:gd name="f211" fmla="val 1539"/>
                  <a:gd name="f212" fmla="val 2801"/>
                  <a:gd name="f213" fmla="val 1542"/>
                  <a:gd name="f214" fmla="val 2972"/>
                  <a:gd name="f215" fmla="val 1544"/>
                  <a:gd name="f216" fmla="val 3064"/>
                  <a:gd name="f217" fmla="val 1475"/>
                  <a:gd name="f218" fmla="+- 0 0 -90"/>
                  <a:gd name="f219" fmla="*/ f3 1 1658"/>
                  <a:gd name="f220" fmla="*/ f4 1 3221"/>
                  <a:gd name="f221" fmla="+- f7 0 f5"/>
                  <a:gd name="f222" fmla="+- f6 0 f5"/>
                  <a:gd name="f223" fmla="*/ f218 f0 1"/>
                  <a:gd name="f224" fmla="*/ f222 1 1658"/>
                  <a:gd name="f225" fmla="*/ f221 1 3221"/>
                  <a:gd name="f226" fmla="*/ 1657 f222 1"/>
                  <a:gd name="f227" fmla="*/ 732 f221 1"/>
                  <a:gd name="f228" fmla="*/ 1655 f222 1"/>
                  <a:gd name="f229" fmla="*/ 560 f221 1"/>
                  <a:gd name="f230" fmla="*/ 1630 f222 1"/>
                  <a:gd name="f231" fmla="*/ 515 f221 1"/>
                  <a:gd name="f232" fmla="*/ 1627 f222 1"/>
                  <a:gd name="f233" fmla="*/ 476 f221 1"/>
                  <a:gd name="f234" fmla="*/ 1626 f222 1"/>
                  <a:gd name="f235" fmla="*/ 454 f221 1"/>
                  <a:gd name="f236" fmla="*/ 180 f221 1"/>
                  <a:gd name="f237" fmla="*/ 1444 f222 1"/>
                  <a:gd name="f238" fmla="*/ 0 f221 1"/>
                  <a:gd name="f239" fmla="*/ 185 f222 1"/>
                  <a:gd name="f240" fmla="*/ 149 f222 1"/>
                  <a:gd name="f241" fmla="*/ 2 f221 1"/>
                  <a:gd name="f242" fmla="*/ 1 f222 1"/>
                  <a:gd name="f243" fmla="*/ 186 f221 1"/>
                  <a:gd name="f244" fmla="*/ 0 f222 1"/>
                  <a:gd name="f245" fmla="*/ 639 f221 1"/>
                  <a:gd name="f246" fmla="*/ 2 f222 1"/>
                  <a:gd name="f247" fmla="*/ 659 f221 1"/>
                  <a:gd name="f248" fmla="*/ 1129 f221 1"/>
                  <a:gd name="f249" fmla="*/ 1734 f221 1"/>
                  <a:gd name="f250" fmla="*/ 2785 f221 1"/>
                  <a:gd name="f251" fmla="*/ 2837 f221 1"/>
                  <a:gd name="f252" fmla="*/ 3043 f221 1"/>
                  <a:gd name="f253" fmla="*/ 168 f222 1"/>
                  <a:gd name="f254" fmla="*/ 3221 f221 1"/>
                  <a:gd name="f255" fmla="*/ 774 f222 1"/>
                  <a:gd name="f256" fmla="*/ 3220 f221 1"/>
                  <a:gd name="f257" fmla="*/ 1453 f222 1"/>
                  <a:gd name="f258" fmla="*/ 1459 f222 1"/>
                  <a:gd name="f259" fmla="*/ 3038 f221 1"/>
                  <a:gd name="f260" fmla="*/ 2838 f221 1"/>
                  <a:gd name="f261" fmla="*/ 1625 f222 1"/>
                  <a:gd name="f262" fmla="*/ 2794 f221 1"/>
                  <a:gd name="f263" fmla="*/ 1815 f221 1"/>
                  <a:gd name="f264" fmla="*/ 1233 f221 1"/>
                  <a:gd name="f265" fmla="*/ 789 f221 1"/>
                  <a:gd name="f266" fmla="*/ 1638 f222 1"/>
                  <a:gd name="f267" fmla="*/ 763 f221 1"/>
                  <a:gd name="f268" fmla="*/ 1370 f222 1"/>
                  <a:gd name="f269" fmla="*/ 3142 f221 1"/>
                  <a:gd name="f270" fmla="*/ 856 f222 1"/>
                  <a:gd name="f271" fmla="*/ 296 f222 1"/>
                  <a:gd name="f272" fmla="*/ 3141 f221 1"/>
                  <a:gd name="f273" fmla="*/ 213 f222 1"/>
                  <a:gd name="f274" fmla="*/ 3138 f221 1"/>
                  <a:gd name="f275" fmla="*/ 84 f222 1"/>
                  <a:gd name="f276" fmla="*/ 2970 f221 1"/>
                  <a:gd name="f277" fmla="*/ 85 f222 1"/>
                  <a:gd name="f278" fmla="*/ 2132 f221 1"/>
                  <a:gd name="f279" fmla="*/ 969 f221 1"/>
                  <a:gd name="f280" fmla="*/ 243 f221 1"/>
                  <a:gd name="f281" fmla="*/ 245 f222 1"/>
                  <a:gd name="f282" fmla="*/ 80 f221 1"/>
                  <a:gd name="f283" fmla="*/ 593 f222 1"/>
                  <a:gd name="f284" fmla="*/ 685 f222 1"/>
                  <a:gd name="f285" fmla="*/ 124 f221 1"/>
                  <a:gd name="f286" fmla="*/ 716 f222 1"/>
                  <a:gd name="f287" fmla="*/ 151 f221 1"/>
                  <a:gd name="f288" fmla="*/ 747 f222 1"/>
                  <a:gd name="f289" fmla="*/ 164 f221 1"/>
                  <a:gd name="f290" fmla="*/ 788 f222 1"/>
                  <a:gd name="f291" fmla="*/ 176 f221 1"/>
                  <a:gd name="f292" fmla="*/ 815 f222 1"/>
                  <a:gd name="f293" fmla="*/ 910 f222 1"/>
                  <a:gd name="f294" fmla="*/ 929 f222 1"/>
                  <a:gd name="f295" fmla="*/ 136 f221 1"/>
                  <a:gd name="f296" fmla="*/ 955 f222 1"/>
                  <a:gd name="f297" fmla="*/ 108 f221 1"/>
                  <a:gd name="f298" fmla="*/ 976 f222 1"/>
                  <a:gd name="f299" fmla="*/ 94 f221 1"/>
                  <a:gd name="f300" fmla="*/ 957 f222 1"/>
                  <a:gd name="f301" fmla="*/ 64 f221 1"/>
                  <a:gd name="f302" fmla="*/ 93 f221 1"/>
                  <a:gd name="f303" fmla="*/ 1062 f222 1"/>
                  <a:gd name="f304" fmla="*/ 1385 f222 1"/>
                  <a:gd name="f305" fmla="*/ 81 f221 1"/>
                  <a:gd name="f306" fmla="*/ 1541 f222 1"/>
                  <a:gd name="f307" fmla="*/ 241 f221 1"/>
                  <a:gd name="f308" fmla="*/ 2458 f221 1"/>
                  <a:gd name="f309" fmla="*/ 1542 f222 1"/>
                  <a:gd name="f310" fmla="*/ 2972 f221 1"/>
                  <a:gd name="f311" fmla="*/ f223 1 f2"/>
                  <a:gd name="f312" fmla="*/ f226 1 1658"/>
                  <a:gd name="f313" fmla="*/ f227 1 3221"/>
                  <a:gd name="f314" fmla="*/ f228 1 1658"/>
                  <a:gd name="f315" fmla="*/ f229 1 3221"/>
                  <a:gd name="f316" fmla="*/ f230 1 1658"/>
                  <a:gd name="f317" fmla="*/ f231 1 3221"/>
                  <a:gd name="f318" fmla="*/ f232 1 1658"/>
                  <a:gd name="f319" fmla="*/ f233 1 3221"/>
                  <a:gd name="f320" fmla="*/ f234 1 1658"/>
                  <a:gd name="f321" fmla="*/ f235 1 3221"/>
                  <a:gd name="f322" fmla="*/ f236 1 3221"/>
                  <a:gd name="f323" fmla="*/ f237 1 1658"/>
                  <a:gd name="f324" fmla="*/ f238 1 3221"/>
                  <a:gd name="f325" fmla="*/ f239 1 1658"/>
                  <a:gd name="f326" fmla="*/ f240 1 1658"/>
                  <a:gd name="f327" fmla="*/ f241 1 3221"/>
                  <a:gd name="f328" fmla="*/ f242 1 1658"/>
                  <a:gd name="f329" fmla="*/ f243 1 3221"/>
                  <a:gd name="f330" fmla="*/ f244 1 1658"/>
                  <a:gd name="f331" fmla="*/ f245 1 3221"/>
                  <a:gd name="f332" fmla="*/ f246 1 1658"/>
                  <a:gd name="f333" fmla="*/ f247 1 3221"/>
                  <a:gd name="f334" fmla="*/ f248 1 3221"/>
                  <a:gd name="f335" fmla="*/ f249 1 3221"/>
                  <a:gd name="f336" fmla="*/ f250 1 3221"/>
                  <a:gd name="f337" fmla="*/ f251 1 3221"/>
                  <a:gd name="f338" fmla="*/ f252 1 3221"/>
                  <a:gd name="f339" fmla="*/ f253 1 1658"/>
                  <a:gd name="f340" fmla="*/ f254 1 3221"/>
                  <a:gd name="f341" fmla="*/ f255 1 1658"/>
                  <a:gd name="f342" fmla="*/ f256 1 3221"/>
                  <a:gd name="f343" fmla="*/ f257 1 1658"/>
                  <a:gd name="f344" fmla="*/ f258 1 1658"/>
                  <a:gd name="f345" fmla="*/ f259 1 3221"/>
                  <a:gd name="f346" fmla="*/ f260 1 3221"/>
                  <a:gd name="f347" fmla="*/ f261 1 1658"/>
                  <a:gd name="f348" fmla="*/ f262 1 3221"/>
                  <a:gd name="f349" fmla="*/ f263 1 3221"/>
                  <a:gd name="f350" fmla="*/ f264 1 3221"/>
                  <a:gd name="f351" fmla="*/ f265 1 3221"/>
                  <a:gd name="f352" fmla="*/ f266 1 1658"/>
                  <a:gd name="f353" fmla="*/ f267 1 3221"/>
                  <a:gd name="f354" fmla="*/ f268 1 1658"/>
                  <a:gd name="f355" fmla="*/ f269 1 3221"/>
                  <a:gd name="f356" fmla="*/ f270 1 1658"/>
                  <a:gd name="f357" fmla="*/ f271 1 1658"/>
                  <a:gd name="f358" fmla="*/ f272 1 3221"/>
                  <a:gd name="f359" fmla="*/ f273 1 1658"/>
                  <a:gd name="f360" fmla="*/ f274 1 3221"/>
                  <a:gd name="f361" fmla="*/ f275 1 1658"/>
                  <a:gd name="f362" fmla="*/ f276 1 3221"/>
                  <a:gd name="f363" fmla="*/ f277 1 1658"/>
                  <a:gd name="f364" fmla="*/ f278 1 3221"/>
                  <a:gd name="f365" fmla="*/ f279 1 3221"/>
                  <a:gd name="f366" fmla="*/ f280 1 3221"/>
                  <a:gd name="f367" fmla="*/ f281 1 1658"/>
                  <a:gd name="f368" fmla="*/ f282 1 3221"/>
                  <a:gd name="f369" fmla="*/ f283 1 1658"/>
                  <a:gd name="f370" fmla="*/ f284 1 1658"/>
                  <a:gd name="f371" fmla="*/ f285 1 3221"/>
                  <a:gd name="f372" fmla="*/ f286 1 1658"/>
                  <a:gd name="f373" fmla="*/ f287 1 3221"/>
                  <a:gd name="f374" fmla="*/ f288 1 1658"/>
                  <a:gd name="f375" fmla="*/ f289 1 3221"/>
                  <a:gd name="f376" fmla="*/ f290 1 1658"/>
                  <a:gd name="f377" fmla="*/ f291 1 3221"/>
                  <a:gd name="f378" fmla="*/ f292 1 1658"/>
                  <a:gd name="f379" fmla="*/ f293 1 1658"/>
                  <a:gd name="f380" fmla="*/ f294 1 1658"/>
                  <a:gd name="f381" fmla="*/ f295 1 3221"/>
                  <a:gd name="f382" fmla="*/ f296 1 1658"/>
                  <a:gd name="f383" fmla="*/ f297 1 3221"/>
                  <a:gd name="f384" fmla="*/ f298 1 1658"/>
                  <a:gd name="f385" fmla="*/ f299 1 3221"/>
                  <a:gd name="f386" fmla="*/ f300 1 1658"/>
                  <a:gd name="f387" fmla="*/ f301 1 3221"/>
                  <a:gd name="f388" fmla="*/ f302 1 3221"/>
                  <a:gd name="f389" fmla="*/ f303 1 1658"/>
                  <a:gd name="f390" fmla="*/ f304 1 1658"/>
                  <a:gd name="f391" fmla="*/ f305 1 3221"/>
                  <a:gd name="f392" fmla="*/ f306 1 1658"/>
                  <a:gd name="f393" fmla="*/ f307 1 3221"/>
                  <a:gd name="f394" fmla="*/ f308 1 3221"/>
                  <a:gd name="f395" fmla="*/ f309 1 1658"/>
                  <a:gd name="f396" fmla="*/ f310 1 3221"/>
                  <a:gd name="f397" fmla="*/ 0 1 f224"/>
                  <a:gd name="f398" fmla="*/ f6 1 f224"/>
                  <a:gd name="f399" fmla="*/ 0 1 f225"/>
                  <a:gd name="f400" fmla="*/ f7 1 f225"/>
                  <a:gd name="f401" fmla="+- f311 0 f1"/>
                  <a:gd name="f402" fmla="*/ f312 1 f224"/>
                  <a:gd name="f403" fmla="*/ f313 1 f225"/>
                  <a:gd name="f404" fmla="*/ f314 1 f224"/>
                  <a:gd name="f405" fmla="*/ f315 1 f225"/>
                  <a:gd name="f406" fmla="*/ f316 1 f224"/>
                  <a:gd name="f407" fmla="*/ f317 1 f225"/>
                  <a:gd name="f408" fmla="*/ f318 1 f224"/>
                  <a:gd name="f409" fmla="*/ f319 1 f225"/>
                  <a:gd name="f410" fmla="*/ f320 1 f224"/>
                  <a:gd name="f411" fmla="*/ f321 1 f225"/>
                  <a:gd name="f412" fmla="*/ f322 1 f225"/>
                  <a:gd name="f413" fmla="*/ f323 1 f224"/>
                  <a:gd name="f414" fmla="*/ f324 1 f225"/>
                  <a:gd name="f415" fmla="*/ f325 1 f224"/>
                  <a:gd name="f416" fmla="*/ f326 1 f224"/>
                  <a:gd name="f417" fmla="*/ f327 1 f225"/>
                  <a:gd name="f418" fmla="*/ f328 1 f224"/>
                  <a:gd name="f419" fmla="*/ f329 1 f225"/>
                  <a:gd name="f420" fmla="*/ f330 1 f224"/>
                  <a:gd name="f421" fmla="*/ f331 1 f225"/>
                  <a:gd name="f422" fmla="*/ f332 1 f224"/>
                  <a:gd name="f423" fmla="*/ f333 1 f225"/>
                  <a:gd name="f424" fmla="*/ f334 1 f225"/>
                  <a:gd name="f425" fmla="*/ f335 1 f225"/>
                  <a:gd name="f426" fmla="*/ f336 1 f225"/>
                  <a:gd name="f427" fmla="*/ f337 1 f225"/>
                  <a:gd name="f428" fmla="*/ f338 1 f225"/>
                  <a:gd name="f429" fmla="*/ f339 1 f224"/>
                  <a:gd name="f430" fmla="*/ f340 1 f225"/>
                  <a:gd name="f431" fmla="*/ f341 1 f224"/>
                  <a:gd name="f432" fmla="*/ f342 1 f225"/>
                  <a:gd name="f433" fmla="*/ f343 1 f224"/>
                  <a:gd name="f434" fmla="*/ f344 1 f224"/>
                  <a:gd name="f435" fmla="*/ f345 1 f225"/>
                  <a:gd name="f436" fmla="*/ f346 1 f225"/>
                  <a:gd name="f437" fmla="*/ f347 1 f224"/>
                  <a:gd name="f438" fmla="*/ f348 1 f225"/>
                  <a:gd name="f439" fmla="*/ f349 1 f225"/>
                  <a:gd name="f440" fmla="*/ f350 1 f225"/>
                  <a:gd name="f441" fmla="*/ f351 1 f225"/>
                  <a:gd name="f442" fmla="*/ f352 1 f224"/>
                  <a:gd name="f443" fmla="*/ f353 1 f225"/>
                  <a:gd name="f444" fmla="*/ f354 1 f224"/>
                  <a:gd name="f445" fmla="*/ f355 1 f225"/>
                  <a:gd name="f446" fmla="*/ f356 1 f224"/>
                  <a:gd name="f447" fmla="*/ f357 1 f224"/>
                  <a:gd name="f448" fmla="*/ f358 1 f225"/>
                  <a:gd name="f449" fmla="*/ f359 1 f224"/>
                  <a:gd name="f450" fmla="*/ f360 1 f225"/>
                  <a:gd name="f451" fmla="*/ f361 1 f224"/>
                  <a:gd name="f452" fmla="*/ f362 1 f225"/>
                  <a:gd name="f453" fmla="*/ f363 1 f224"/>
                  <a:gd name="f454" fmla="*/ f364 1 f225"/>
                  <a:gd name="f455" fmla="*/ f365 1 f225"/>
                  <a:gd name="f456" fmla="*/ f366 1 f225"/>
                  <a:gd name="f457" fmla="*/ f367 1 f224"/>
                  <a:gd name="f458" fmla="*/ f368 1 f225"/>
                  <a:gd name="f459" fmla="*/ f369 1 f224"/>
                  <a:gd name="f460" fmla="*/ f370 1 f224"/>
                  <a:gd name="f461" fmla="*/ f371 1 f225"/>
                  <a:gd name="f462" fmla="*/ f372 1 f224"/>
                  <a:gd name="f463" fmla="*/ f373 1 f225"/>
                  <a:gd name="f464" fmla="*/ f374 1 f224"/>
                  <a:gd name="f465" fmla="*/ f375 1 f225"/>
                  <a:gd name="f466" fmla="*/ f376 1 f224"/>
                  <a:gd name="f467" fmla="*/ f377 1 f225"/>
                  <a:gd name="f468" fmla="*/ f378 1 f224"/>
                  <a:gd name="f469" fmla="*/ f379 1 f224"/>
                  <a:gd name="f470" fmla="*/ f380 1 f224"/>
                  <a:gd name="f471" fmla="*/ f381 1 f225"/>
                  <a:gd name="f472" fmla="*/ f382 1 f224"/>
                  <a:gd name="f473" fmla="*/ f383 1 f225"/>
                  <a:gd name="f474" fmla="*/ f384 1 f224"/>
                  <a:gd name="f475" fmla="*/ f385 1 f225"/>
                  <a:gd name="f476" fmla="*/ f386 1 f224"/>
                  <a:gd name="f477" fmla="*/ f387 1 f225"/>
                  <a:gd name="f478" fmla="*/ f388 1 f225"/>
                  <a:gd name="f479" fmla="*/ f389 1 f224"/>
                  <a:gd name="f480" fmla="*/ f390 1 f224"/>
                  <a:gd name="f481" fmla="*/ f391 1 f225"/>
                  <a:gd name="f482" fmla="*/ f392 1 f224"/>
                  <a:gd name="f483" fmla="*/ f393 1 f225"/>
                  <a:gd name="f484" fmla="*/ f394 1 f225"/>
                  <a:gd name="f485" fmla="*/ f395 1 f224"/>
                  <a:gd name="f486" fmla="*/ f396 1 f225"/>
                  <a:gd name="f487" fmla="*/ f397 f219 1"/>
                  <a:gd name="f488" fmla="*/ f398 f219 1"/>
                  <a:gd name="f489" fmla="*/ f400 f220 1"/>
                  <a:gd name="f490" fmla="*/ f399 f220 1"/>
                  <a:gd name="f491" fmla="*/ f402 f219 1"/>
                  <a:gd name="f492" fmla="*/ f403 f220 1"/>
                  <a:gd name="f493" fmla="*/ f404 f219 1"/>
                  <a:gd name="f494" fmla="*/ f405 f220 1"/>
                  <a:gd name="f495" fmla="*/ f406 f219 1"/>
                  <a:gd name="f496" fmla="*/ f407 f220 1"/>
                  <a:gd name="f497" fmla="*/ f408 f219 1"/>
                  <a:gd name="f498" fmla="*/ f409 f220 1"/>
                  <a:gd name="f499" fmla="*/ f410 f219 1"/>
                  <a:gd name="f500" fmla="*/ f411 f220 1"/>
                  <a:gd name="f501" fmla="*/ f412 f220 1"/>
                  <a:gd name="f502" fmla="*/ f413 f219 1"/>
                  <a:gd name="f503" fmla="*/ f414 f220 1"/>
                  <a:gd name="f504" fmla="*/ f415 f219 1"/>
                  <a:gd name="f505" fmla="*/ f416 f219 1"/>
                  <a:gd name="f506" fmla="*/ f417 f220 1"/>
                  <a:gd name="f507" fmla="*/ f418 f219 1"/>
                  <a:gd name="f508" fmla="*/ f419 f220 1"/>
                  <a:gd name="f509" fmla="*/ f420 f219 1"/>
                  <a:gd name="f510" fmla="*/ f421 f220 1"/>
                  <a:gd name="f511" fmla="*/ f422 f219 1"/>
                  <a:gd name="f512" fmla="*/ f423 f220 1"/>
                  <a:gd name="f513" fmla="*/ f424 f220 1"/>
                  <a:gd name="f514" fmla="*/ f425 f220 1"/>
                  <a:gd name="f515" fmla="*/ f426 f220 1"/>
                  <a:gd name="f516" fmla="*/ f427 f220 1"/>
                  <a:gd name="f517" fmla="*/ f428 f220 1"/>
                  <a:gd name="f518" fmla="*/ f429 f219 1"/>
                  <a:gd name="f519" fmla="*/ f430 f220 1"/>
                  <a:gd name="f520" fmla="*/ f431 f219 1"/>
                  <a:gd name="f521" fmla="*/ f432 f220 1"/>
                  <a:gd name="f522" fmla="*/ f433 f219 1"/>
                  <a:gd name="f523" fmla="*/ f434 f219 1"/>
                  <a:gd name="f524" fmla="*/ f435 f220 1"/>
                  <a:gd name="f525" fmla="*/ f436 f220 1"/>
                  <a:gd name="f526" fmla="*/ f437 f219 1"/>
                  <a:gd name="f527" fmla="*/ f438 f220 1"/>
                  <a:gd name="f528" fmla="*/ f439 f220 1"/>
                  <a:gd name="f529" fmla="*/ f440 f220 1"/>
                  <a:gd name="f530" fmla="*/ f441 f220 1"/>
                  <a:gd name="f531" fmla="*/ f442 f219 1"/>
                  <a:gd name="f532" fmla="*/ f443 f220 1"/>
                  <a:gd name="f533" fmla="*/ f444 f219 1"/>
                  <a:gd name="f534" fmla="*/ f445 f220 1"/>
                  <a:gd name="f535" fmla="*/ f446 f219 1"/>
                  <a:gd name="f536" fmla="*/ f447 f219 1"/>
                  <a:gd name="f537" fmla="*/ f448 f220 1"/>
                  <a:gd name="f538" fmla="*/ f449 f219 1"/>
                  <a:gd name="f539" fmla="*/ f450 f220 1"/>
                  <a:gd name="f540" fmla="*/ f451 f219 1"/>
                  <a:gd name="f541" fmla="*/ f452 f220 1"/>
                  <a:gd name="f542" fmla="*/ f453 f219 1"/>
                  <a:gd name="f543" fmla="*/ f454 f220 1"/>
                  <a:gd name="f544" fmla="*/ f455 f220 1"/>
                  <a:gd name="f545" fmla="*/ f456 f220 1"/>
                  <a:gd name="f546" fmla="*/ f457 f219 1"/>
                  <a:gd name="f547" fmla="*/ f458 f220 1"/>
                  <a:gd name="f548" fmla="*/ f459 f219 1"/>
                  <a:gd name="f549" fmla="*/ f460 f219 1"/>
                  <a:gd name="f550" fmla="*/ f461 f220 1"/>
                  <a:gd name="f551" fmla="*/ f462 f219 1"/>
                  <a:gd name="f552" fmla="*/ f463 f220 1"/>
                  <a:gd name="f553" fmla="*/ f464 f219 1"/>
                  <a:gd name="f554" fmla="*/ f465 f220 1"/>
                  <a:gd name="f555" fmla="*/ f466 f219 1"/>
                  <a:gd name="f556" fmla="*/ f467 f220 1"/>
                  <a:gd name="f557" fmla="*/ f468 f219 1"/>
                  <a:gd name="f558" fmla="*/ f469 f219 1"/>
                  <a:gd name="f559" fmla="*/ f470 f219 1"/>
                  <a:gd name="f560" fmla="*/ f471 f220 1"/>
                  <a:gd name="f561" fmla="*/ f472 f219 1"/>
                  <a:gd name="f562" fmla="*/ f473 f220 1"/>
                  <a:gd name="f563" fmla="*/ f474 f219 1"/>
                  <a:gd name="f564" fmla="*/ f475 f220 1"/>
                  <a:gd name="f565" fmla="*/ f476 f219 1"/>
                  <a:gd name="f566" fmla="*/ f477 f220 1"/>
                  <a:gd name="f567" fmla="*/ f478 f220 1"/>
                  <a:gd name="f568" fmla="*/ f479 f219 1"/>
                  <a:gd name="f569" fmla="*/ f480 f219 1"/>
                  <a:gd name="f570" fmla="*/ f481 f220 1"/>
                  <a:gd name="f571" fmla="*/ f482 f219 1"/>
                  <a:gd name="f572" fmla="*/ f483 f220 1"/>
                  <a:gd name="f573" fmla="*/ f484 f220 1"/>
                  <a:gd name="f574" fmla="*/ f485 f219 1"/>
                  <a:gd name="f575" fmla="*/ f486 f220 1"/>
                </a:gdLst>
                <a:ahLst/>
                <a:cxnLst>
                  <a:cxn ang="3cd4">
                    <a:pos x="hc" y="t"/>
                  </a:cxn>
                  <a:cxn ang="0">
                    <a:pos x="r" y="vc"/>
                  </a:cxn>
                  <a:cxn ang="cd4">
                    <a:pos x="hc" y="b"/>
                  </a:cxn>
                  <a:cxn ang="cd2">
                    <a:pos x="l" y="vc"/>
                  </a:cxn>
                  <a:cxn ang="f401">
                    <a:pos x="f491" y="f492"/>
                  </a:cxn>
                  <a:cxn ang="f401">
                    <a:pos x="f493" y="f494"/>
                  </a:cxn>
                  <a:cxn ang="f401">
                    <a:pos x="f495" y="f496"/>
                  </a:cxn>
                  <a:cxn ang="f401">
                    <a:pos x="f497" y="f498"/>
                  </a:cxn>
                  <a:cxn ang="f401">
                    <a:pos x="f499" y="f500"/>
                  </a:cxn>
                  <a:cxn ang="f401">
                    <a:pos x="f499" y="f501"/>
                  </a:cxn>
                  <a:cxn ang="f401">
                    <a:pos x="f502" y="f503"/>
                  </a:cxn>
                  <a:cxn ang="f401">
                    <a:pos x="f504" y="f503"/>
                  </a:cxn>
                  <a:cxn ang="f401">
                    <a:pos x="f505" y="f506"/>
                  </a:cxn>
                  <a:cxn ang="f401">
                    <a:pos x="f507" y="f508"/>
                  </a:cxn>
                  <a:cxn ang="f401">
                    <a:pos x="f509" y="f510"/>
                  </a:cxn>
                  <a:cxn ang="f401">
                    <a:pos x="f511" y="f512"/>
                  </a:cxn>
                  <a:cxn ang="f401">
                    <a:pos x="f511" y="f513"/>
                  </a:cxn>
                  <a:cxn ang="f401">
                    <a:pos x="f511" y="f514"/>
                  </a:cxn>
                  <a:cxn ang="f401">
                    <a:pos x="f511" y="f515"/>
                  </a:cxn>
                  <a:cxn ang="f401">
                    <a:pos x="f509" y="f516"/>
                  </a:cxn>
                  <a:cxn ang="f401">
                    <a:pos x="f507" y="f517"/>
                  </a:cxn>
                  <a:cxn ang="f401">
                    <a:pos x="f518" y="f519"/>
                  </a:cxn>
                  <a:cxn ang="f401">
                    <a:pos x="f520" y="f521"/>
                  </a:cxn>
                  <a:cxn ang="f401">
                    <a:pos x="f522" y="f521"/>
                  </a:cxn>
                  <a:cxn ang="f401">
                    <a:pos x="f523" y="f519"/>
                  </a:cxn>
                  <a:cxn ang="f401">
                    <a:pos x="f499" y="f524"/>
                  </a:cxn>
                  <a:cxn ang="f401">
                    <a:pos x="f499" y="f525"/>
                  </a:cxn>
                  <a:cxn ang="f401">
                    <a:pos x="f526" y="f527"/>
                  </a:cxn>
                  <a:cxn ang="f401">
                    <a:pos x="f526" y="f528"/>
                  </a:cxn>
                  <a:cxn ang="f401">
                    <a:pos x="f526" y="f529"/>
                  </a:cxn>
                  <a:cxn ang="f401">
                    <a:pos x="f526" y="f530"/>
                  </a:cxn>
                  <a:cxn ang="f401">
                    <a:pos x="f531" y="f532"/>
                  </a:cxn>
                  <a:cxn ang="f401">
                    <a:pos x="f491" y="f492"/>
                  </a:cxn>
                  <a:cxn ang="f401">
                    <a:pos x="f533" y="f534"/>
                  </a:cxn>
                  <a:cxn ang="f401">
                    <a:pos x="f535" y="f534"/>
                  </a:cxn>
                  <a:cxn ang="f401">
                    <a:pos x="f536" y="f537"/>
                  </a:cxn>
                  <a:cxn ang="f401">
                    <a:pos x="f538" y="f539"/>
                  </a:cxn>
                  <a:cxn ang="f401">
                    <a:pos x="f540" y="f541"/>
                  </a:cxn>
                  <a:cxn ang="f401">
                    <a:pos x="f542" y="f543"/>
                  </a:cxn>
                  <a:cxn ang="f401">
                    <a:pos x="f542" y="f544"/>
                  </a:cxn>
                  <a:cxn ang="f401">
                    <a:pos x="f542" y="f545"/>
                  </a:cxn>
                  <a:cxn ang="f401">
                    <a:pos x="f546" y="f547"/>
                  </a:cxn>
                  <a:cxn ang="f401">
                    <a:pos x="f548" y="f547"/>
                  </a:cxn>
                  <a:cxn ang="f401">
                    <a:pos x="f549" y="f550"/>
                  </a:cxn>
                  <a:cxn ang="f401">
                    <a:pos x="f551" y="f552"/>
                  </a:cxn>
                  <a:cxn ang="f401">
                    <a:pos x="f551" y="f552"/>
                  </a:cxn>
                  <a:cxn ang="f401">
                    <a:pos x="f553" y="f554"/>
                  </a:cxn>
                  <a:cxn ang="f401">
                    <a:pos x="f555" y="f556"/>
                  </a:cxn>
                  <a:cxn ang="f401">
                    <a:pos x="f557" y="f556"/>
                  </a:cxn>
                  <a:cxn ang="f401">
                    <a:pos x="f558" y="f552"/>
                  </a:cxn>
                  <a:cxn ang="f401">
                    <a:pos x="f559" y="f560"/>
                  </a:cxn>
                  <a:cxn ang="f401">
                    <a:pos x="f561" y="f562"/>
                  </a:cxn>
                  <a:cxn ang="f401">
                    <a:pos x="f563" y="f564"/>
                  </a:cxn>
                  <a:cxn ang="f401">
                    <a:pos x="f565" y="f566"/>
                  </a:cxn>
                  <a:cxn ang="f401">
                    <a:pos x="f563" y="f567"/>
                  </a:cxn>
                  <a:cxn ang="f401">
                    <a:pos x="f568" y="f547"/>
                  </a:cxn>
                  <a:cxn ang="f401">
                    <a:pos x="f569" y="f570"/>
                  </a:cxn>
                  <a:cxn ang="f401">
                    <a:pos x="f571" y="f572"/>
                  </a:cxn>
                  <a:cxn ang="f401">
                    <a:pos x="f571" y="f573"/>
                  </a:cxn>
                  <a:cxn ang="f401">
                    <a:pos x="f574" y="f575"/>
                  </a:cxn>
                  <a:cxn ang="f401">
                    <a:pos x="f533" y="f534"/>
                  </a:cxn>
                </a:cxnLst>
                <a:rect l="f487" t="f490" r="f488" b="f489"/>
                <a:pathLst>
                  <a:path w="1658" h="3221">
                    <a:moveTo>
                      <a:pt x="f8" y="f9"/>
                    </a:moveTo>
                    <a:cubicBezTo>
                      <a:pt x="f10" y="f11"/>
                      <a:pt x="f6" y="f12"/>
                      <a:pt x="f10" y="f13"/>
                    </a:cubicBezTo>
                    <a:cubicBezTo>
                      <a:pt x="f14" y="f15"/>
                      <a:pt x="f16" y="f17"/>
                      <a:pt x="f18" y="f19"/>
                    </a:cubicBezTo>
                    <a:cubicBezTo>
                      <a:pt x="f20" y="f21"/>
                      <a:pt x="f22" y="f23"/>
                      <a:pt x="f24" y="f25"/>
                    </a:cubicBezTo>
                    <a:cubicBezTo>
                      <a:pt x="f22" y="f26"/>
                      <a:pt x="f22" y="f27"/>
                      <a:pt x="f22" y="f28"/>
                    </a:cubicBezTo>
                    <a:cubicBezTo>
                      <a:pt x="f22" y="f29"/>
                      <a:pt x="f22" y="f30"/>
                      <a:pt x="f22" y="f2"/>
                    </a:cubicBezTo>
                    <a:cubicBezTo>
                      <a:pt x="f31" y="f32"/>
                      <a:pt x="f33" y="f5"/>
                      <a:pt x="f34" y="f5"/>
                    </a:cubicBezTo>
                    <a:cubicBezTo>
                      <a:pt x="f35" y="f5"/>
                      <a:pt x="f36" y="f5"/>
                      <a:pt x="f37" y="f5"/>
                    </a:cubicBezTo>
                    <a:cubicBezTo>
                      <a:pt x="f38" y="f5"/>
                      <a:pt x="f39" y="f5"/>
                      <a:pt x="f40" y="f41"/>
                    </a:cubicBezTo>
                    <a:cubicBezTo>
                      <a:pt x="f42" y="f43"/>
                      <a:pt x="f44" y="f45"/>
                      <a:pt x="f44" y="f46"/>
                    </a:cubicBezTo>
                    <a:cubicBezTo>
                      <a:pt x="f5" y="f47"/>
                      <a:pt x="f5" y="f48"/>
                      <a:pt x="f5" y="f49"/>
                    </a:cubicBezTo>
                    <a:cubicBezTo>
                      <a:pt x="f44" y="f50"/>
                      <a:pt x="f41" y="f51"/>
                      <a:pt x="f41" y="f52"/>
                    </a:cubicBezTo>
                    <a:cubicBezTo>
                      <a:pt x="f41" y="f53"/>
                      <a:pt x="f41" y="f54"/>
                      <a:pt x="f41" y="f55"/>
                    </a:cubicBezTo>
                    <a:cubicBezTo>
                      <a:pt x="f41" y="f56"/>
                      <a:pt x="f41" y="f57"/>
                      <a:pt x="f41" y="f58"/>
                    </a:cubicBezTo>
                    <a:cubicBezTo>
                      <a:pt x="f41" y="f59"/>
                      <a:pt x="f41" y="f60"/>
                      <a:pt x="f41" y="f61"/>
                    </a:cubicBezTo>
                    <a:cubicBezTo>
                      <a:pt x="f41" y="f62"/>
                      <a:pt x="f63" y="f64"/>
                      <a:pt x="f5" y="f65"/>
                    </a:cubicBezTo>
                    <a:cubicBezTo>
                      <a:pt x="f5" y="f66"/>
                      <a:pt x="f5" y="f67"/>
                      <a:pt x="f44" y="f68"/>
                    </a:cubicBezTo>
                    <a:cubicBezTo>
                      <a:pt x="f41" y="f69"/>
                      <a:pt x="f70" y="f71"/>
                      <a:pt x="f72" y="f7"/>
                    </a:cubicBezTo>
                    <a:cubicBezTo>
                      <a:pt x="f73" y="f7"/>
                      <a:pt x="f74" y="f7"/>
                      <a:pt x="f75" y="f76"/>
                    </a:cubicBezTo>
                    <a:cubicBezTo>
                      <a:pt x="f77" y="f76"/>
                      <a:pt x="f78" y="f76"/>
                      <a:pt x="f79" y="f76"/>
                    </a:cubicBezTo>
                    <a:cubicBezTo>
                      <a:pt x="f80" y="f76"/>
                      <a:pt x="f81" y="f7"/>
                      <a:pt x="f82" y="f7"/>
                    </a:cubicBezTo>
                    <a:cubicBezTo>
                      <a:pt x="f83" y="f84"/>
                      <a:pt x="f31" y="f85"/>
                      <a:pt x="f22" y="f86"/>
                    </a:cubicBezTo>
                    <a:cubicBezTo>
                      <a:pt x="f22" y="f87"/>
                      <a:pt x="f22" y="f88"/>
                      <a:pt x="f22" y="f89"/>
                    </a:cubicBezTo>
                    <a:cubicBezTo>
                      <a:pt x="f22" y="f90"/>
                      <a:pt x="f31" y="f91"/>
                      <a:pt x="f31" y="f92"/>
                    </a:cubicBezTo>
                    <a:cubicBezTo>
                      <a:pt x="f31" y="f93"/>
                      <a:pt x="f31" y="f94"/>
                      <a:pt x="f31" y="f95"/>
                    </a:cubicBezTo>
                    <a:cubicBezTo>
                      <a:pt x="f31" y="f96"/>
                      <a:pt x="f31" y="f97"/>
                      <a:pt x="f31" y="f98"/>
                    </a:cubicBezTo>
                    <a:cubicBezTo>
                      <a:pt x="f31" y="f99"/>
                      <a:pt x="f31" y="f100"/>
                      <a:pt x="f31" y="f101"/>
                    </a:cubicBezTo>
                    <a:cubicBezTo>
                      <a:pt x="f31" y="f102"/>
                      <a:pt x="f31" y="f103"/>
                      <a:pt x="f104" y="f105"/>
                    </a:cubicBezTo>
                    <a:cubicBezTo>
                      <a:pt x="f106" y="f107"/>
                      <a:pt x="f8" y="f108"/>
                      <a:pt x="f8" y="f9"/>
                    </a:cubicBezTo>
                    <a:close/>
                    <a:moveTo>
                      <a:pt x="f109" y="f110"/>
                    </a:moveTo>
                    <a:cubicBezTo>
                      <a:pt x="f111" y="f110"/>
                      <a:pt x="f112" y="f110"/>
                      <a:pt x="f113" y="f110"/>
                    </a:cubicBezTo>
                    <a:cubicBezTo>
                      <a:pt x="f114" y="f110"/>
                      <a:pt x="f115" y="f110"/>
                      <a:pt x="f116" y="f117"/>
                    </a:cubicBezTo>
                    <a:cubicBezTo>
                      <a:pt x="f118" y="f117"/>
                      <a:pt x="f119" y="f120"/>
                      <a:pt x="f121" y="f69"/>
                    </a:cubicBezTo>
                    <a:cubicBezTo>
                      <a:pt x="f122" y="f123"/>
                      <a:pt x="f124" y="f125"/>
                      <a:pt x="f124" y="f126"/>
                    </a:cubicBezTo>
                    <a:cubicBezTo>
                      <a:pt x="f127" y="f128"/>
                      <a:pt x="f129" y="f130"/>
                      <a:pt x="f129" y="f131"/>
                    </a:cubicBezTo>
                    <a:cubicBezTo>
                      <a:pt x="f129" y="f132"/>
                      <a:pt x="f129" y="f133"/>
                      <a:pt x="f129" y="f134"/>
                    </a:cubicBezTo>
                    <a:cubicBezTo>
                      <a:pt x="f127" y="f135"/>
                      <a:pt x="f136" y="f137"/>
                      <a:pt x="f129" y="f138"/>
                    </a:cubicBezTo>
                    <a:cubicBezTo>
                      <a:pt x="f124" y="f139"/>
                      <a:pt x="f39" y="f140"/>
                      <a:pt x="f141" y="f140"/>
                    </a:cubicBezTo>
                    <a:cubicBezTo>
                      <a:pt x="f142" y="f140"/>
                      <a:pt x="f143" y="f140"/>
                      <a:pt x="f144" y="f140"/>
                    </a:cubicBezTo>
                    <a:cubicBezTo>
                      <a:pt x="f145" y="f140"/>
                      <a:pt x="f146" y="f147"/>
                      <a:pt x="f148" y="f149"/>
                    </a:cubicBezTo>
                    <a:cubicBezTo>
                      <a:pt x="f150" y="f151"/>
                      <a:pt x="f152" y="f153"/>
                      <a:pt x="f154" y="f155"/>
                    </a:cubicBezTo>
                    <a:cubicBezTo>
                      <a:pt x="f154" y="f155"/>
                      <a:pt x="f154" y="f155"/>
                      <a:pt x="f154" y="f155"/>
                    </a:cubicBezTo>
                    <a:cubicBezTo>
                      <a:pt x="f156" y="f157"/>
                      <a:pt x="f158" y="f159"/>
                      <a:pt x="f160" y="f161"/>
                    </a:cubicBezTo>
                    <a:cubicBezTo>
                      <a:pt x="f162" y="f163"/>
                      <a:pt x="f75" y="f164"/>
                      <a:pt x="f165" y="f163"/>
                    </a:cubicBezTo>
                    <a:cubicBezTo>
                      <a:pt x="f166" y="f163"/>
                      <a:pt x="f167" y="f163"/>
                      <a:pt x="f168" y="f163"/>
                    </a:cubicBezTo>
                    <a:cubicBezTo>
                      <a:pt x="f169" y="f170"/>
                      <a:pt x="f171" y="f172"/>
                      <a:pt x="f173" y="f155"/>
                    </a:cubicBezTo>
                    <a:cubicBezTo>
                      <a:pt x="f174" y="f175"/>
                      <a:pt x="f176" y="f177"/>
                      <a:pt x="f178" y="f179"/>
                    </a:cubicBezTo>
                    <a:cubicBezTo>
                      <a:pt x="f180" y="f181"/>
                      <a:pt x="f182" y="f183"/>
                      <a:pt x="f184" y="f185"/>
                    </a:cubicBezTo>
                    <a:cubicBezTo>
                      <a:pt x="f186" y="f187"/>
                      <a:pt x="f134" y="f188"/>
                      <a:pt x="f189" y="f190"/>
                    </a:cubicBezTo>
                    <a:cubicBezTo>
                      <a:pt x="f191" y="f192"/>
                      <a:pt x="f193" y="f194"/>
                      <a:pt x="f195" y="f196"/>
                    </a:cubicBezTo>
                    <a:cubicBezTo>
                      <a:pt x="f193" y="f194"/>
                      <a:pt x="f191" y="f192"/>
                      <a:pt x="f189" y="f45"/>
                    </a:cubicBezTo>
                    <a:cubicBezTo>
                      <a:pt x="f197" y="f192"/>
                      <a:pt x="f198" y="f140"/>
                      <a:pt x="f199" y="f140"/>
                    </a:cubicBezTo>
                    <a:cubicBezTo>
                      <a:pt x="f200" y="f140"/>
                      <a:pt x="f201" y="f32"/>
                      <a:pt x="f202" y="f192"/>
                    </a:cubicBezTo>
                    <a:cubicBezTo>
                      <a:pt x="f203" y="f204"/>
                      <a:pt x="f205" y="f139"/>
                      <a:pt x="f205" y="f206"/>
                    </a:cubicBezTo>
                    <a:cubicBezTo>
                      <a:pt x="f205" y="f207"/>
                      <a:pt x="f205" y="f208"/>
                      <a:pt x="f205" y="f209"/>
                    </a:cubicBezTo>
                    <a:cubicBezTo>
                      <a:pt x="f205" y="f210"/>
                      <a:pt x="f211" y="f212"/>
                      <a:pt x="f213" y="f214"/>
                    </a:cubicBezTo>
                    <a:cubicBezTo>
                      <a:pt x="f215" y="f216"/>
                      <a:pt x="f217" y="f110"/>
                      <a:pt x="f109" y="f110"/>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962">
    <p:spTree>
      <p:nvGrpSpPr>
        <p:cNvPr id="1" name=""/>
        <p:cNvGrpSpPr/>
        <p:nvPr/>
      </p:nvGrpSpPr>
      <p:grpSpPr>
        <a:xfrm>
          <a:off x="0" y="0"/>
          <a:ext cx="0" cy="0"/>
          <a:chOff x="0" y="0"/>
          <a:chExt cx="0" cy="0"/>
        </a:xfrm>
      </p:grpSpPr>
      <p:sp>
        <p:nvSpPr>
          <p:cNvPr id="2" name="Rectángulo 9">
            <a:extLst>
              <a:ext uri="{FF2B5EF4-FFF2-40B4-BE49-F238E27FC236}">
                <a16:creationId xmlns:a16="http://schemas.microsoft.com/office/drawing/2014/main" id="{DFFAF1B8-5447-8141-B369-7ED50E4C70F1}"/>
              </a:ext>
            </a:extLst>
          </p:cNvPr>
          <p:cNvSpPr/>
          <p:nvPr/>
        </p:nvSpPr>
        <p:spPr>
          <a:xfrm>
            <a:off x="9466252" y="4328403"/>
            <a:ext cx="2736177" cy="2553946"/>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5400" b="1" i="0" u="none" strike="noStrike" kern="1200" cap="none" spc="0" baseline="0">
              <a:solidFill>
                <a:srgbClr val="1F315C"/>
              </a:solidFill>
              <a:uFillTx/>
              <a:latin typeface="Arial"/>
            </a:endParaRPr>
          </a:p>
        </p:txBody>
      </p:sp>
      <p:sp>
        <p:nvSpPr>
          <p:cNvPr id="3" name="Rectángulo 3">
            <a:extLst>
              <a:ext uri="{FF2B5EF4-FFF2-40B4-BE49-F238E27FC236}">
                <a16:creationId xmlns:a16="http://schemas.microsoft.com/office/drawing/2014/main" id="{C36A7FCE-8508-762B-1938-E97BB77A72EC}"/>
              </a:ext>
            </a:extLst>
          </p:cNvPr>
          <p:cNvSpPr/>
          <p:nvPr/>
        </p:nvSpPr>
        <p:spPr>
          <a:xfrm>
            <a:off x="468922" y="562712"/>
            <a:ext cx="11243654" cy="5732583"/>
          </a:xfrm>
          <a:prstGeom prst="rect">
            <a:avLst/>
          </a:prstGeom>
          <a:solidFill>
            <a:srgbClr val="14203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2800" b="0" i="0" u="none" strike="noStrike" kern="1200" cap="none" spc="0" baseline="0">
              <a:solidFill>
                <a:srgbClr val="0599F1"/>
              </a:solidFill>
              <a:uFillTx/>
              <a:latin typeface="Arial"/>
            </a:endParaRPr>
          </a:p>
        </p:txBody>
      </p:sp>
      <p:sp>
        <p:nvSpPr>
          <p:cNvPr id="4" name="Marcador de contenido 16">
            <a:extLst>
              <a:ext uri="{FF2B5EF4-FFF2-40B4-BE49-F238E27FC236}">
                <a16:creationId xmlns:a16="http://schemas.microsoft.com/office/drawing/2014/main" id="{6C9AB522-F439-9DEF-ED8A-831C502BCCA2}"/>
              </a:ext>
            </a:extLst>
          </p:cNvPr>
          <p:cNvSpPr txBox="1"/>
          <p:nvPr/>
        </p:nvSpPr>
        <p:spPr>
          <a:xfrm>
            <a:off x="1163692" y="4212192"/>
            <a:ext cx="6961235" cy="1171904"/>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50000"/>
              </a:lnSpc>
              <a:spcBef>
                <a:spcPts val="1000"/>
              </a:spcBef>
              <a:spcAft>
                <a:spcPts val="0"/>
              </a:spcAft>
              <a:buNone/>
              <a:tabLst/>
              <a:defRPr sz="1800" b="0" i="0" u="none" strike="noStrike" kern="0" cap="none" spc="0" baseline="0">
                <a:solidFill>
                  <a:srgbClr val="000000"/>
                </a:solidFill>
                <a:uFillTx/>
              </a:defRPr>
            </a:pPr>
            <a:r>
              <a:rPr lang="es-ES" sz="1600" b="0" i="0" u="none" strike="noStrike" kern="1200" cap="none" spc="0" baseline="0">
                <a:solidFill>
                  <a:srgbClr val="FFFFFF"/>
                </a:solidFill>
                <a:uFillTx/>
                <a:latin typeface="Arial"/>
              </a:rPr>
              <a:t>Curabitur venenatis viverra nisi, sed eleifend dui placerat sed ut ante vitae sapien hendrerit posuere eget a risus. </a:t>
            </a:r>
          </a:p>
        </p:txBody>
      </p:sp>
      <p:sp>
        <p:nvSpPr>
          <p:cNvPr id="5" name="Rectángulo 6">
            <a:extLst>
              <a:ext uri="{FF2B5EF4-FFF2-40B4-BE49-F238E27FC236}">
                <a16:creationId xmlns:a16="http://schemas.microsoft.com/office/drawing/2014/main" id="{E3F9B1D8-73E4-09BA-5916-4C4933DF55FC}"/>
              </a:ext>
            </a:extLst>
          </p:cNvPr>
          <p:cNvSpPr/>
          <p:nvPr/>
        </p:nvSpPr>
        <p:spPr>
          <a:xfrm>
            <a:off x="476868" y="558140"/>
            <a:ext cx="1369707" cy="1278486"/>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5400" b="1" i="0" u="none" strike="noStrike" kern="1200" cap="none" spc="0" baseline="0">
              <a:solidFill>
                <a:srgbClr val="1F315C"/>
              </a:solidFill>
              <a:uFillTx/>
              <a:latin typeface="Arial"/>
            </a:endParaRPr>
          </a:p>
        </p:txBody>
      </p:sp>
      <p:sp>
        <p:nvSpPr>
          <p:cNvPr id="6" name="TextBox 4">
            <a:extLst>
              <a:ext uri="{FF2B5EF4-FFF2-40B4-BE49-F238E27FC236}">
                <a16:creationId xmlns:a16="http://schemas.microsoft.com/office/drawing/2014/main" id="{9BE45DA0-F001-1108-3427-910C5794ED9B}"/>
              </a:ext>
            </a:extLst>
          </p:cNvPr>
          <p:cNvSpPr txBox="1"/>
          <p:nvPr/>
        </p:nvSpPr>
        <p:spPr>
          <a:xfrm>
            <a:off x="2640503" y="558140"/>
            <a:ext cx="3959297" cy="3770263"/>
          </a:xfrm>
          <a:prstGeom prst="rect">
            <a:avLst/>
          </a:prstGeom>
          <a:noFill/>
          <a:ln cap="flat">
            <a:noFill/>
          </a:ln>
        </p:spPr>
        <p:txBody>
          <a:bodyPr vert="horz" wrap="square" lIns="0" tIns="45720" rIns="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3900" b="1" i="0" u="none" strike="noStrike" kern="1200" cap="none" spc="0" baseline="0">
                <a:solidFill>
                  <a:srgbClr val="0F78FF"/>
                </a:solidFill>
                <a:uFillTx/>
                <a:latin typeface="Arial" pitchFamily="34"/>
                <a:cs typeface="Arial" pitchFamily="34"/>
              </a:rPr>
              <a:t>01</a:t>
            </a:r>
          </a:p>
        </p:txBody>
      </p:sp>
      <p:sp>
        <p:nvSpPr>
          <p:cNvPr id="7" name="CuadroTexto 4">
            <a:extLst>
              <a:ext uri="{FF2B5EF4-FFF2-40B4-BE49-F238E27FC236}">
                <a16:creationId xmlns:a16="http://schemas.microsoft.com/office/drawing/2014/main" id="{1423F85A-B663-7B30-CED1-A249F968F4B7}"/>
              </a:ext>
            </a:extLst>
          </p:cNvPr>
          <p:cNvSpPr txBox="1"/>
          <p:nvPr/>
        </p:nvSpPr>
        <p:spPr>
          <a:xfrm>
            <a:off x="-966328" y="2324368"/>
            <a:ext cx="11212125" cy="132343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8000" b="1" i="0" u="none" strike="noStrike" kern="1200" cap="none" spc="0" baseline="0">
                <a:solidFill>
                  <a:srgbClr val="FFFFFF"/>
                </a:solidFill>
                <a:uFillTx/>
                <a:latin typeface="Arial"/>
              </a:rPr>
              <a:t>Chapter title</a:t>
            </a:r>
            <a:endParaRPr lang="es-ES" sz="8000" b="1" i="0" u="none" strike="noStrike" kern="1200" cap="none" spc="0" baseline="0">
              <a:solidFill>
                <a:srgbClr val="0F78FF"/>
              </a:solidFill>
              <a:uFillTx/>
              <a:latin typeface="Arial"/>
            </a:endParaRPr>
          </a:p>
        </p:txBody>
      </p:sp>
      <p:grpSp>
        <p:nvGrpSpPr>
          <p:cNvPr id="8" name="Grupo 18">
            <a:extLst>
              <a:ext uri="{FF2B5EF4-FFF2-40B4-BE49-F238E27FC236}">
                <a16:creationId xmlns:a16="http://schemas.microsoft.com/office/drawing/2014/main" id="{BF8B0C5B-7435-FC0D-9C54-B5B7A3BB891E}"/>
              </a:ext>
            </a:extLst>
          </p:cNvPr>
          <p:cNvGrpSpPr/>
          <p:nvPr/>
        </p:nvGrpSpPr>
        <p:grpSpPr>
          <a:xfrm>
            <a:off x="8819708" y="2711113"/>
            <a:ext cx="2650213" cy="4174071"/>
            <a:chOff x="8819708" y="2711113"/>
            <a:chExt cx="2650213" cy="4174071"/>
          </a:xfrm>
        </p:grpSpPr>
        <p:sp>
          <p:nvSpPr>
            <p:cNvPr id="9" name="Freeform 5">
              <a:extLst>
                <a:ext uri="{FF2B5EF4-FFF2-40B4-BE49-F238E27FC236}">
                  <a16:creationId xmlns:a16="http://schemas.microsoft.com/office/drawing/2014/main" id="{BA26BC8B-C8FF-6F80-8AC6-19A94DCB5072}"/>
                </a:ext>
              </a:extLst>
            </p:cNvPr>
            <p:cNvSpPr/>
            <p:nvPr/>
          </p:nvSpPr>
          <p:spPr>
            <a:xfrm>
              <a:off x="9238356" y="2711113"/>
              <a:ext cx="2231565" cy="4174071"/>
            </a:xfrm>
            <a:custGeom>
              <a:avLst/>
              <a:gdLst>
                <a:gd name="f0" fmla="val 10800000"/>
                <a:gd name="f1" fmla="val 5400000"/>
                <a:gd name="f2" fmla="val 180"/>
                <a:gd name="f3" fmla="val w"/>
                <a:gd name="f4" fmla="val h"/>
                <a:gd name="f5" fmla="val 0"/>
                <a:gd name="f6" fmla="val 753"/>
                <a:gd name="f7" fmla="val 1410"/>
                <a:gd name="f8" fmla="val 95"/>
                <a:gd name="f9" fmla="val 1018"/>
                <a:gd name="f10" fmla="val 100"/>
                <a:gd name="f11" fmla="val 103"/>
                <a:gd name="f12" fmla="val 106"/>
                <a:gd name="f13" fmla="val 148"/>
                <a:gd name="f14" fmla="val 190"/>
                <a:gd name="f15" fmla="val 233"/>
                <a:gd name="f16" fmla="val 309"/>
                <a:gd name="f17" fmla="val 386"/>
                <a:gd name="f18" fmla="val 462"/>
                <a:gd name="f19" fmla="val 473"/>
                <a:gd name="f20" fmla="val 485"/>
                <a:gd name="f21" fmla="val 1017"/>
                <a:gd name="f22" fmla="val 496"/>
                <a:gd name="f23" fmla="val 1014"/>
                <a:gd name="f24" fmla="val 515"/>
                <a:gd name="f25" fmla="val 1009"/>
                <a:gd name="f26" fmla="val 530"/>
                <a:gd name="f27" fmla="val 997"/>
                <a:gd name="f28" fmla="val 541"/>
                <a:gd name="f29" fmla="val 980"/>
                <a:gd name="f30" fmla="val 555"/>
                <a:gd name="f31" fmla="val 958"/>
                <a:gd name="f32" fmla="val 556"/>
                <a:gd name="f33" fmla="val 933"/>
                <a:gd name="f34" fmla="val 908"/>
                <a:gd name="f35" fmla="val 554"/>
                <a:gd name="f36" fmla="val 873"/>
                <a:gd name="f37" fmla="val 552"/>
                <a:gd name="f38" fmla="val 837"/>
                <a:gd name="f39" fmla="val 550"/>
                <a:gd name="f40" fmla="val 801"/>
                <a:gd name="f41" fmla="val 793"/>
                <a:gd name="f42" fmla="val 548"/>
                <a:gd name="f43" fmla="val 785"/>
                <a:gd name="f44" fmla="val 546"/>
                <a:gd name="f45" fmla="val 777"/>
                <a:gd name="f46" fmla="val 779"/>
                <a:gd name="f47" fmla="val 781"/>
                <a:gd name="f48" fmla="val 783"/>
                <a:gd name="f49" fmla="val 826"/>
                <a:gd name="f50" fmla="val 545"/>
                <a:gd name="f51" fmla="val 870"/>
                <a:gd name="f52" fmla="val 914"/>
                <a:gd name="f53" fmla="val 932"/>
                <a:gd name="f54" fmla="val 948"/>
                <a:gd name="f55" fmla="val 531"/>
                <a:gd name="f56" fmla="val 961"/>
                <a:gd name="f57" fmla="val 523"/>
                <a:gd name="f58" fmla="val 971"/>
                <a:gd name="f59" fmla="val 513"/>
                <a:gd name="f60" fmla="val 501"/>
                <a:gd name="f61" fmla="val 985"/>
                <a:gd name="f62" fmla="val 487"/>
                <a:gd name="f63" fmla="val 990"/>
                <a:gd name="f64" fmla="val 474"/>
                <a:gd name="f65" fmla="val 991"/>
                <a:gd name="f66" fmla="val 460"/>
                <a:gd name="f67" fmla="val 381"/>
                <a:gd name="f68" fmla="val 302"/>
                <a:gd name="f69" fmla="val 223"/>
                <a:gd name="f70" fmla="val 174"/>
                <a:gd name="f71" fmla="val 126"/>
                <a:gd name="f72" fmla="val 77"/>
                <a:gd name="f73" fmla="val 56"/>
                <a:gd name="f74" fmla="val 39"/>
                <a:gd name="f75" fmla="val 984"/>
                <a:gd name="f76" fmla="val 23"/>
                <a:gd name="f77" fmla="val 969"/>
                <a:gd name="f78" fmla="val 27"/>
                <a:gd name="f79" fmla="val 968"/>
                <a:gd name="f80" fmla="val 31"/>
                <a:gd name="f81" fmla="val 966"/>
                <a:gd name="f82" fmla="val 34"/>
                <a:gd name="f83" fmla="val 965"/>
                <a:gd name="f84" fmla="val 46"/>
                <a:gd name="f85" fmla="val 962"/>
                <a:gd name="f86" fmla="val 55"/>
                <a:gd name="f87" fmla="val 955"/>
                <a:gd name="f88" fmla="val 63"/>
                <a:gd name="f89" fmla="val 946"/>
                <a:gd name="f90" fmla="val 76"/>
                <a:gd name="f91" fmla="val 929"/>
                <a:gd name="f92" fmla="val 86"/>
                <a:gd name="f93" fmla="val 911"/>
                <a:gd name="f94" fmla="val 81"/>
                <a:gd name="f95" fmla="val 890"/>
                <a:gd name="f96" fmla="val 79"/>
                <a:gd name="f97" fmla="val 881"/>
                <a:gd name="f98" fmla="val 73"/>
                <a:gd name="f99" fmla="val 874"/>
                <a:gd name="f100" fmla="val 69"/>
                <a:gd name="f101" fmla="val 866"/>
                <a:gd name="f102" fmla="val 865"/>
                <a:gd name="f103" fmla="val 68"/>
                <a:gd name="f104" fmla="val 863"/>
                <a:gd name="f105" fmla="val 208"/>
                <a:gd name="f106" fmla="val 347"/>
                <a:gd name="f107" fmla="val 619"/>
                <a:gd name="f108" fmla="val 376"/>
                <a:gd name="f109" fmla="val 133"/>
                <a:gd name="f110" fmla="val 344"/>
                <a:gd name="f111" fmla="val 202"/>
                <a:gd name="f112" fmla="val 59"/>
                <a:gd name="f113" fmla="val 256"/>
                <a:gd name="f114" fmla="val 380"/>
                <a:gd name="f115" fmla="val 504"/>
                <a:gd name="f116" fmla="val 54"/>
                <a:gd name="f117" fmla="val 500"/>
                <a:gd name="f118" fmla="val 50"/>
                <a:gd name="f119" fmla="val 498"/>
                <a:gd name="f120" fmla="val 47"/>
                <a:gd name="f121" fmla="val 494"/>
                <a:gd name="f122" fmla="val 32"/>
                <a:gd name="f123" fmla="val 482"/>
                <a:gd name="f124" fmla="val 17"/>
                <a:gd name="f125" fmla="val 469"/>
                <a:gd name="f126" fmla="val 2"/>
                <a:gd name="f127" fmla="val 456"/>
                <a:gd name="f128" fmla="val 1"/>
                <a:gd name="f129" fmla="val 455"/>
                <a:gd name="f130" fmla="val 453"/>
                <a:gd name="f131" fmla="val 451"/>
                <a:gd name="f132" fmla="val 446"/>
                <a:gd name="f133" fmla="val 442"/>
                <a:gd name="f134" fmla="val 437"/>
                <a:gd name="f135" fmla="val 319"/>
                <a:gd name="f136" fmla="val 200"/>
                <a:gd name="f137" fmla="val 64"/>
                <a:gd name="f138" fmla="val 4"/>
                <a:gd name="f139" fmla="val 48"/>
                <a:gd name="f140" fmla="val 14"/>
                <a:gd name="f141" fmla="val 20"/>
                <a:gd name="f142" fmla="val 30"/>
                <a:gd name="f143" fmla="val 15"/>
                <a:gd name="f144" fmla="val 41"/>
                <a:gd name="f145" fmla="val 9"/>
                <a:gd name="f146" fmla="val 71"/>
                <a:gd name="f147" fmla="val 134"/>
                <a:gd name="f148" fmla="val 181"/>
                <a:gd name="f149" fmla="val 228"/>
                <a:gd name="f150" fmla="val 306"/>
                <a:gd name="f151" fmla="val 383"/>
                <a:gd name="f152" fmla="val 470"/>
                <a:gd name="f153" fmla="val 480"/>
                <a:gd name="f154" fmla="val 490"/>
                <a:gd name="f155" fmla="val 3"/>
                <a:gd name="f156" fmla="val 6"/>
                <a:gd name="f157" fmla="val 511"/>
                <a:gd name="f158" fmla="val 12"/>
                <a:gd name="f159" fmla="val 521"/>
                <a:gd name="f160" fmla="val 533"/>
                <a:gd name="f161" fmla="val 539"/>
                <a:gd name="f162" fmla="val 45"/>
                <a:gd name="f163" fmla="val 544"/>
                <a:gd name="f164" fmla="val 60"/>
                <a:gd name="f165" fmla="val 124"/>
                <a:gd name="f166" fmla="val 176"/>
                <a:gd name="f167" fmla="val 297"/>
                <a:gd name="f168" fmla="val 366"/>
                <a:gd name="f169" fmla="val 436"/>
                <a:gd name="f170" fmla="val 431"/>
                <a:gd name="f171" fmla="val 426"/>
                <a:gd name="f172" fmla="val 558"/>
                <a:gd name="f173" fmla="val 421"/>
                <a:gd name="f174" fmla="val 565"/>
                <a:gd name="f175" fmla="val 413"/>
                <a:gd name="f176" fmla="val 572"/>
                <a:gd name="f177" fmla="val 405"/>
                <a:gd name="f178" fmla="val 580"/>
                <a:gd name="f179" fmla="val 398"/>
                <a:gd name="f180" fmla="val 589"/>
                <a:gd name="f181" fmla="val 390"/>
                <a:gd name="f182" fmla="val 598"/>
                <a:gd name="f183" fmla="val 382"/>
                <a:gd name="f184" fmla="val 609"/>
                <a:gd name="f185" fmla="val 377"/>
                <a:gd name="f186" fmla="val 620"/>
                <a:gd name="f187" fmla="val 371"/>
                <a:gd name="f188" fmla="val 631"/>
                <a:gd name="f189" fmla="val 641"/>
                <a:gd name="f190" fmla="val 373"/>
                <a:gd name="f191" fmla="val 663"/>
                <a:gd name="f192" fmla="val 378"/>
                <a:gd name="f193" fmla="val 679"/>
                <a:gd name="f194" fmla="val 389"/>
                <a:gd name="f195" fmla="val 685"/>
                <a:gd name="f196" fmla="val 412"/>
                <a:gd name="f197" fmla="val 687"/>
                <a:gd name="f198" fmla="val 423"/>
                <a:gd name="f199" fmla="val 690"/>
                <a:gd name="f200" fmla="val 434"/>
                <a:gd name="f201" fmla="val 691"/>
                <a:gd name="f202" fmla="val 445"/>
                <a:gd name="f203" fmla="val 693"/>
                <a:gd name="f204" fmla="val 479"/>
                <a:gd name="f205" fmla="val 694"/>
                <a:gd name="f206" fmla="val 695"/>
                <a:gd name="f207" fmla="val 696"/>
                <a:gd name="f208" fmla="val 569"/>
                <a:gd name="f209" fmla="val 698"/>
                <a:gd name="f210" fmla="val 579"/>
                <a:gd name="f211" fmla="val 702"/>
                <a:gd name="f212" fmla="val 602"/>
                <a:gd name="f213" fmla="val 708"/>
                <a:gd name="f214" fmla="val 626"/>
                <a:gd name="f215" fmla="val 717"/>
                <a:gd name="f216" fmla="val 648"/>
                <a:gd name="f217" fmla="val 724"/>
                <a:gd name="f218" fmla="val 664"/>
                <a:gd name="f219" fmla="val 731"/>
                <a:gd name="f220" fmla="val 680"/>
                <a:gd name="f221" fmla="val 736"/>
                <a:gd name="f222" fmla="val 740"/>
                <a:gd name="f223" fmla="val 705"/>
                <a:gd name="f224" fmla="val 741"/>
                <a:gd name="f225" fmla="val 716"/>
                <a:gd name="f226" fmla="val 743"/>
                <a:gd name="f227" fmla="val 726"/>
                <a:gd name="f228" fmla="val 769"/>
                <a:gd name="f229" fmla="val 749"/>
                <a:gd name="f230" fmla="val 812"/>
                <a:gd name="f231" fmla="val 746"/>
                <a:gd name="f232" fmla="val 855"/>
                <a:gd name="f233" fmla="val 745"/>
                <a:gd name="f234" fmla="val 872"/>
                <a:gd name="f235" fmla="val 742"/>
                <a:gd name="f236" fmla="val 888"/>
                <a:gd name="f237" fmla="val 739"/>
                <a:gd name="f238" fmla="val 905"/>
                <a:gd name="f239" fmla="val 921"/>
                <a:gd name="f240" fmla="val 732"/>
                <a:gd name="f241" fmla="val 937"/>
                <a:gd name="f242" fmla="val 729"/>
                <a:gd name="f243" fmla="val 953"/>
                <a:gd name="f244" fmla="val 970"/>
                <a:gd name="f245" fmla="val 987"/>
                <a:gd name="f246" fmla="val 720"/>
                <a:gd name="f247" fmla="val 1004"/>
                <a:gd name="f248" fmla="val 714"/>
                <a:gd name="f249" fmla="val 1033"/>
                <a:gd name="f250" fmla="val 711"/>
                <a:gd name="f251" fmla="val 1063"/>
                <a:gd name="f252" fmla="val 707"/>
                <a:gd name="f253" fmla="val 1092"/>
                <a:gd name="f254" fmla="val 701"/>
                <a:gd name="f255" fmla="val 1133"/>
                <a:gd name="f256" fmla="val 1175"/>
                <a:gd name="f257" fmla="val 704"/>
                <a:gd name="f258" fmla="val 1216"/>
                <a:gd name="f259" fmla="val 1239"/>
                <a:gd name="f260" fmla="val 709"/>
                <a:gd name="f261" fmla="val 1262"/>
                <a:gd name="f262" fmla="val 712"/>
                <a:gd name="f263" fmla="val 1285"/>
                <a:gd name="f264" fmla="val 715"/>
                <a:gd name="f265" fmla="val 1302"/>
                <a:gd name="f266" fmla="val 1320"/>
                <a:gd name="f267" fmla="val 1337"/>
                <a:gd name="f268" fmla="val 728"/>
                <a:gd name="f269" fmla="val 1353"/>
                <a:gd name="f270" fmla="val 734"/>
                <a:gd name="f271" fmla="val 1368"/>
                <a:gd name="f272" fmla="val 1383"/>
                <a:gd name="f273" fmla="val 1392"/>
                <a:gd name="f274" fmla="val 744"/>
                <a:gd name="f275" fmla="val 1401"/>
                <a:gd name="f276" fmla="val 747"/>
                <a:gd name="f277" fmla="val 591"/>
                <a:gd name="f278" fmla="val 278"/>
                <a:gd name="f279" fmla="val 1389"/>
                <a:gd name="f280" fmla="val 279"/>
                <a:gd name="f281" fmla="val 1367"/>
                <a:gd name="f282" fmla="val 1346"/>
                <a:gd name="f283" fmla="val 1327"/>
                <a:gd name="f284" fmla="val 274"/>
                <a:gd name="f285" fmla="val 1308"/>
                <a:gd name="f286" fmla="val 268"/>
                <a:gd name="f287" fmla="val 1290"/>
                <a:gd name="f288" fmla="val 265"/>
                <a:gd name="f289" fmla="val 1281"/>
                <a:gd name="f290" fmla="val 263"/>
                <a:gd name="f291" fmla="val 1271"/>
                <a:gd name="f292" fmla="val 259"/>
                <a:gd name="f293" fmla="val 252"/>
                <a:gd name="f294" fmla="val 1245"/>
                <a:gd name="f295" fmla="val 244"/>
                <a:gd name="f296" fmla="val 1228"/>
                <a:gd name="f297" fmla="val 235"/>
                <a:gd name="f298" fmla="val 1212"/>
                <a:gd name="f299" fmla="val 229"/>
                <a:gd name="f300" fmla="val 1200"/>
                <a:gd name="f301" fmla="val 221"/>
                <a:gd name="f302" fmla="val 1188"/>
                <a:gd name="f303" fmla="val 213"/>
                <a:gd name="f304" fmla="val 1177"/>
                <a:gd name="f305" fmla="val 206"/>
                <a:gd name="f306" fmla="val 1167"/>
                <a:gd name="f307" fmla="val 199"/>
                <a:gd name="f308" fmla="val 1157"/>
                <a:gd name="f309" fmla="val 191"/>
                <a:gd name="f310" fmla="val 1148"/>
                <a:gd name="f311" fmla="val 184"/>
                <a:gd name="f312" fmla="val 1139"/>
                <a:gd name="f313" fmla="val 1131"/>
                <a:gd name="f314" fmla="val 168"/>
                <a:gd name="f315" fmla="val 1122"/>
                <a:gd name="f316" fmla="val 161"/>
                <a:gd name="f317" fmla="val 1115"/>
                <a:gd name="f318" fmla="val 154"/>
                <a:gd name="f319" fmla="val 1108"/>
                <a:gd name="f320" fmla="val 147"/>
                <a:gd name="f321" fmla="val 1100"/>
                <a:gd name="f322" fmla="val 141"/>
                <a:gd name="f323" fmla="val 135"/>
                <a:gd name="f324" fmla="val 1085"/>
                <a:gd name="f325" fmla="val 129"/>
                <a:gd name="f326" fmla="val 1077"/>
                <a:gd name="f327" fmla="val 121"/>
                <a:gd name="f328" fmla="val 1065"/>
                <a:gd name="f329" fmla="val 113"/>
                <a:gd name="f330" fmla="val 1052"/>
                <a:gd name="f331" fmla="val 1040"/>
                <a:gd name="f332" fmla="val 102"/>
                <a:gd name="f333" fmla="val 99"/>
                <a:gd name="f334" fmla="val 1026"/>
                <a:gd name="f335" fmla="val 273"/>
                <a:gd name="f336" fmla="val 88"/>
                <a:gd name="f337" fmla="val 295"/>
                <a:gd name="f338" fmla="val 316"/>
                <a:gd name="f339" fmla="val 338"/>
                <a:gd name="f340" fmla="val 349"/>
                <a:gd name="f341" fmla="val 354"/>
                <a:gd name="f342" fmla="val 80"/>
                <a:gd name="f343" fmla="val 72"/>
                <a:gd name="f344" fmla="val 341"/>
                <a:gd name="f345" fmla="val 67"/>
                <a:gd name="f346" fmla="val 337"/>
                <a:gd name="f347" fmla="val 66"/>
                <a:gd name="f348" fmla="val 253"/>
                <a:gd name="f349" fmla="val 211"/>
                <a:gd name="f350" fmla="val 209"/>
                <a:gd name="f351" fmla="val 205"/>
                <a:gd name="f352" fmla="val 201"/>
                <a:gd name="f353" fmla="val 197"/>
                <a:gd name="f354" fmla="val 196"/>
                <a:gd name="f355" fmla="val 195"/>
                <a:gd name="f356" fmla="val 198"/>
                <a:gd name="f357" fmla="val 84"/>
                <a:gd name="f358" fmla="val 203"/>
                <a:gd name="f359" fmla="val 207"/>
                <a:gd name="f360" fmla="val 210"/>
                <a:gd name="f361" fmla="val 231"/>
                <a:gd name="f362" fmla="val 249"/>
                <a:gd name="f363" fmla="val 889"/>
                <a:gd name="f364" fmla="val 232"/>
                <a:gd name="f365" fmla="val 956"/>
                <a:gd name="f366" fmla="val 250"/>
                <a:gd name="f367" fmla="val 973"/>
                <a:gd name="f368" fmla="val 300"/>
                <a:gd name="f369" fmla="val 954"/>
                <a:gd name="f370" fmla="val 315"/>
                <a:gd name="f371" fmla="val 930"/>
                <a:gd name="f372" fmla="val 314"/>
                <a:gd name="f373" fmla="+- 0 0 -90"/>
                <a:gd name="f374" fmla="*/ f3 1 753"/>
                <a:gd name="f375" fmla="*/ f4 1 1410"/>
                <a:gd name="f376" fmla="+- f7 0 f5"/>
                <a:gd name="f377" fmla="+- f6 0 f5"/>
                <a:gd name="f378" fmla="*/ f373 f0 1"/>
                <a:gd name="f379" fmla="*/ f377 1 753"/>
                <a:gd name="f380" fmla="*/ f376 1 1410"/>
                <a:gd name="f381" fmla="*/ 106 f377 1"/>
                <a:gd name="f382" fmla="*/ 1018 f376 1"/>
                <a:gd name="f383" fmla="*/ 462 f377 1"/>
                <a:gd name="f384" fmla="*/ 541 f377 1"/>
                <a:gd name="f385" fmla="*/ 980 f376 1"/>
                <a:gd name="f386" fmla="*/ 550 f377 1"/>
                <a:gd name="f387" fmla="*/ 801 f376 1"/>
                <a:gd name="f388" fmla="*/ 546 f377 1"/>
                <a:gd name="f389" fmla="*/ 783 f376 1"/>
                <a:gd name="f390" fmla="*/ 531 f377 1"/>
                <a:gd name="f391" fmla="*/ 961 f376 1"/>
                <a:gd name="f392" fmla="*/ 460 f377 1"/>
                <a:gd name="f393" fmla="*/ 991 f376 1"/>
                <a:gd name="f394" fmla="*/ 77 f377 1"/>
                <a:gd name="f395" fmla="*/ 34 f377 1"/>
                <a:gd name="f396" fmla="*/ 965 f376 1"/>
                <a:gd name="f397" fmla="*/ 81 f377 1"/>
                <a:gd name="f398" fmla="*/ 890 f376 1"/>
                <a:gd name="f399" fmla="*/ 68 f377 1"/>
                <a:gd name="f400" fmla="*/ 863 f376 1"/>
                <a:gd name="f401" fmla="*/ 487 f377 1"/>
                <a:gd name="f402" fmla="*/ 133 f376 1"/>
                <a:gd name="f403" fmla="*/ 59 f377 1"/>
                <a:gd name="f404" fmla="*/ 504 f376 1"/>
                <a:gd name="f405" fmla="*/ 2 f377 1"/>
                <a:gd name="f406" fmla="*/ 456 f376 1"/>
                <a:gd name="f407" fmla="*/ 0 f377 1"/>
                <a:gd name="f408" fmla="*/ 437 f376 1"/>
                <a:gd name="f409" fmla="*/ 14 f377 1"/>
                <a:gd name="f410" fmla="*/ 34 f376 1"/>
                <a:gd name="f411" fmla="*/ 86 f377 1"/>
                <a:gd name="f412" fmla="*/ 1 f376 1"/>
                <a:gd name="f413" fmla="*/ 521 f377 1"/>
                <a:gd name="f414" fmla="*/ 20 f376 1"/>
                <a:gd name="f415" fmla="*/ 73 f376 1"/>
                <a:gd name="f416" fmla="*/ 436 f376 1"/>
                <a:gd name="f417" fmla="*/ 580 f377 1"/>
                <a:gd name="f418" fmla="*/ 398 f376 1"/>
                <a:gd name="f419" fmla="*/ 641 f377 1"/>
                <a:gd name="f420" fmla="*/ 373 f376 1"/>
                <a:gd name="f421" fmla="*/ 691 f377 1"/>
                <a:gd name="f422" fmla="*/ 445 f376 1"/>
                <a:gd name="f423" fmla="*/ 698 f377 1"/>
                <a:gd name="f424" fmla="*/ 579 f376 1"/>
                <a:gd name="f425" fmla="*/ 736 f377 1"/>
                <a:gd name="f426" fmla="*/ 696 f376 1"/>
                <a:gd name="f427" fmla="*/ 746 f377 1"/>
                <a:gd name="f428" fmla="*/ 855 f376 1"/>
                <a:gd name="f429" fmla="*/ 729 f377 1"/>
                <a:gd name="f430" fmla="*/ 953 f376 1"/>
                <a:gd name="f431" fmla="*/ 707 f377 1"/>
                <a:gd name="f432" fmla="*/ 1092 f376 1"/>
                <a:gd name="f433" fmla="*/ 712 f377 1"/>
                <a:gd name="f434" fmla="*/ 1285 f376 1"/>
                <a:gd name="f435" fmla="*/ 739 f377 1"/>
                <a:gd name="f436" fmla="*/ 1383 f376 1"/>
                <a:gd name="f437" fmla="*/ 278 f377 1"/>
                <a:gd name="f438" fmla="*/ 1410 f376 1"/>
                <a:gd name="f439" fmla="*/ 268 f377 1"/>
                <a:gd name="f440" fmla="*/ 1290 f376 1"/>
                <a:gd name="f441" fmla="*/ 235 f377 1"/>
                <a:gd name="f442" fmla="*/ 1212 f376 1"/>
                <a:gd name="f443" fmla="*/ 191 f377 1"/>
                <a:gd name="f444" fmla="*/ 1148 f376 1"/>
                <a:gd name="f445" fmla="*/ 147 f377 1"/>
                <a:gd name="f446" fmla="*/ 1100 f376 1"/>
                <a:gd name="f447" fmla="*/ 1040 f376 1"/>
                <a:gd name="f448" fmla="*/ 273 f377 1"/>
                <a:gd name="f449" fmla="*/ 88 f376 1"/>
                <a:gd name="f450" fmla="*/ 349 f377 1"/>
                <a:gd name="f451" fmla="*/ 72 f376 1"/>
                <a:gd name="f452" fmla="*/ 211 f377 1"/>
                <a:gd name="f453" fmla="*/ 67 f376 1"/>
                <a:gd name="f454" fmla="*/ 196 f377 1"/>
                <a:gd name="f455" fmla="*/ 76 f376 1"/>
                <a:gd name="f456" fmla="*/ 210 f377 1"/>
                <a:gd name="f457" fmla="*/ 274 f377 1"/>
                <a:gd name="f458" fmla="*/ 973 f376 1"/>
                <a:gd name="f459" fmla="*/ f378 1 f2"/>
                <a:gd name="f460" fmla="*/ f381 1 753"/>
                <a:gd name="f461" fmla="*/ f382 1 1410"/>
                <a:gd name="f462" fmla="*/ f383 1 753"/>
                <a:gd name="f463" fmla="*/ f384 1 753"/>
                <a:gd name="f464" fmla="*/ f385 1 1410"/>
                <a:gd name="f465" fmla="*/ f386 1 753"/>
                <a:gd name="f466" fmla="*/ f387 1 1410"/>
                <a:gd name="f467" fmla="*/ f388 1 753"/>
                <a:gd name="f468" fmla="*/ f389 1 1410"/>
                <a:gd name="f469" fmla="*/ f390 1 753"/>
                <a:gd name="f470" fmla="*/ f391 1 1410"/>
                <a:gd name="f471" fmla="*/ f392 1 753"/>
                <a:gd name="f472" fmla="*/ f393 1 1410"/>
                <a:gd name="f473" fmla="*/ f394 1 753"/>
                <a:gd name="f474" fmla="*/ f395 1 753"/>
                <a:gd name="f475" fmla="*/ f396 1 1410"/>
                <a:gd name="f476" fmla="*/ f397 1 753"/>
                <a:gd name="f477" fmla="*/ f398 1 1410"/>
                <a:gd name="f478" fmla="*/ f399 1 753"/>
                <a:gd name="f479" fmla="*/ f400 1 1410"/>
                <a:gd name="f480" fmla="*/ f401 1 753"/>
                <a:gd name="f481" fmla="*/ f402 1 1410"/>
                <a:gd name="f482" fmla="*/ f403 1 753"/>
                <a:gd name="f483" fmla="*/ f404 1 1410"/>
                <a:gd name="f484" fmla="*/ f405 1 753"/>
                <a:gd name="f485" fmla="*/ f406 1 1410"/>
                <a:gd name="f486" fmla="*/ f407 1 753"/>
                <a:gd name="f487" fmla="*/ f408 1 1410"/>
                <a:gd name="f488" fmla="*/ f409 1 753"/>
                <a:gd name="f489" fmla="*/ f410 1 1410"/>
                <a:gd name="f490" fmla="*/ f411 1 753"/>
                <a:gd name="f491" fmla="*/ f412 1 1410"/>
                <a:gd name="f492" fmla="*/ f413 1 753"/>
                <a:gd name="f493" fmla="*/ f414 1 1410"/>
                <a:gd name="f494" fmla="*/ f415 1 1410"/>
                <a:gd name="f495" fmla="*/ f416 1 1410"/>
                <a:gd name="f496" fmla="*/ f417 1 753"/>
                <a:gd name="f497" fmla="*/ f418 1 1410"/>
                <a:gd name="f498" fmla="*/ f419 1 753"/>
                <a:gd name="f499" fmla="*/ f420 1 1410"/>
                <a:gd name="f500" fmla="*/ f421 1 753"/>
                <a:gd name="f501" fmla="*/ f422 1 1410"/>
                <a:gd name="f502" fmla="*/ f423 1 753"/>
                <a:gd name="f503" fmla="*/ f424 1 1410"/>
                <a:gd name="f504" fmla="*/ f425 1 753"/>
                <a:gd name="f505" fmla="*/ f426 1 1410"/>
                <a:gd name="f506" fmla="*/ f427 1 753"/>
                <a:gd name="f507" fmla="*/ f428 1 1410"/>
                <a:gd name="f508" fmla="*/ f429 1 753"/>
                <a:gd name="f509" fmla="*/ f430 1 1410"/>
                <a:gd name="f510" fmla="*/ f431 1 753"/>
                <a:gd name="f511" fmla="*/ f432 1 1410"/>
                <a:gd name="f512" fmla="*/ f433 1 753"/>
                <a:gd name="f513" fmla="*/ f434 1 1410"/>
                <a:gd name="f514" fmla="*/ f435 1 753"/>
                <a:gd name="f515" fmla="*/ f436 1 1410"/>
                <a:gd name="f516" fmla="*/ f437 1 753"/>
                <a:gd name="f517" fmla="*/ f438 1 1410"/>
                <a:gd name="f518" fmla="*/ f439 1 753"/>
                <a:gd name="f519" fmla="*/ f440 1 1410"/>
                <a:gd name="f520" fmla="*/ f441 1 753"/>
                <a:gd name="f521" fmla="*/ f442 1 1410"/>
                <a:gd name="f522" fmla="*/ f443 1 753"/>
                <a:gd name="f523" fmla="*/ f444 1 1410"/>
                <a:gd name="f524" fmla="*/ f445 1 753"/>
                <a:gd name="f525" fmla="*/ f446 1 1410"/>
                <a:gd name="f526" fmla="*/ f447 1 1410"/>
                <a:gd name="f527" fmla="*/ f448 1 753"/>
                <a:gd name="f528" fmla="*/ f449 1 1410"/>
                <a:gd name="f529" fmla="*/ f450 1 753"/>
                <a:gd name="f530" fmla="*/ f451 1 1410"/>
                <a:gd name="f531" fmla="*/ f452 1 753"/>
                <a:gd name="f532" fmla="*/ f453 1 1410"/>
                <a:gd name="f533" fmla="*/ f454 1 753"/>
                <a:gd name="f534" fmla="*/ f455 1 1410"/>
                <a:gd name="f535" fmla="*/ f456 1 753"/>
                <a:gd name="f536" fmla="*/ f457 1 753"/>
                <a:gd name="f537" fmla="*/ f458 1 1410"/>
                <a:gd name="f538" fmla="*/ 0 1 f379"/>
                <a:gd name="f539" fmla="*/ f6 1 f379"/>
                <a:gd name="f540" fmla="*/ 0 1 f380"/>
                <a:gd name="f541" fmla="*/ f7 1 f380"/>
                <a:gd name="f542" fmla="+- f459 0 f1"/>
                <a:gd name="f543" fmla="*/ f460 1 f379"/>
                <a:gd name="f544" fmla="*/ f461 1 f380"/>
                <a:gd name="f545" fmla="*/ f462 1 f379"/>
                <a:gd name="f546" fmla="*/ f463 1 f379"/>
                <a:gd name="f547" fmla="*/ f464 1 f380"/>
                <a:gd name="f548" fmla="*/ f465 1 f379"/>
                <a:gd name="f549" fmla="*/ f466 1 f380"/>
                <a:gd name="f550" fmla="*/ f467 1 f379"/>
                <a:gd name="f551" fmla="*/ f468 1 f380"/>
                <a:gd name="f552" fmla="*/ f469 1 f379"/>
                <a:gd name="f553" fmla="*/ f470 1 f380"/>
                <a:gd name="f554" fmla="*/ f471 1 f379"/>
                <a:gd name="f555" fmla="*/ f472 1 f380"/>
                <a:gd name="f556" fmla="*/ f473 1 f379"/>
                <a:gd name="f557" fmla="*/ f474 1 f379"/>
                <a:gd name="f558" fmla="*/ f475 1 f380"/>
                <a:gd name="f559" fmla="*/ f476 1 f379"/>
                <a:gd name="f560" fmla="*/ f477 1 f380"/>
                <a:gd name="f561" fmla="*/ f478 1 f379"/>
                <a:gd name="f562" fmla="*/ f479 1 f380"/>
                <a:gd name="f563" fmla="*/ f480 1 f379"/>
                <a:gd name="f564" fmla="*/ f481 1 f380"/>
                <a:gd name="f565" fmla="*/ f482 1 f379"/>
                <a:gd name="f566" fmla="*/ f483 1 f380"/>
                <a:gd name="f567" fmla="*/ f484 1 f379"/>
                <a:gd name="f568" fmla="*/ f485 1 f380"/>
                <a:gd name="f569" fmla="*/ f486 1 f379"/>
                <a:gd name="f570" fmla="*/ f487 1 f380"/>
                <a:gd name="f571" fmla="*/ f488 1 f379"/>
                <a:gd name="f572" fmla="*/ f489 1 f380"/>
                <a:gd name="f573" fmla="*/ f490 1 f379"/>
                <a:gd name="f574" fmla="*/ f491 1 f380"/>
                <a:gd name="f575" fmla="*/ f492 1 f379"/>
                <a:gd name="f576" fmla="*/ f493 1 f380"/>
                <a:gd name="f577" fmla="*/ f494 1 f380"/>
                <a:gd name="f578" fmla="*/ f495 1 f380"/>
                <a:gd name="f579" fmla="*/ f496 1 f379"/>
                <a:gd name="f580" fmla="*/ f497 1 f380"/>
                <a:gd name="f581" fmla="*/ f498 1 f379"/>
                <a:gd name="f582" fmla="*/ f499 1 f380"/>
                <a:gd name="f583" fmla="*/ f500 1 f379"/>
                <a:gd name="f584" fmla="*/ f501 1 f380"/>
                <a:gd name="f585" fmla="*/ f502 1 f379"/>
                <a:gd name="f586" fmla="*/ f503 1 f380"/>
                <a:gd name="f587" fmla="*/ f504 1 f379"/>
                <a:gd name="f588" fmla="*/ f505 1 f380"/>
                <a:gd name="f589" fmla="*/ f506 1 f379"/>
                <a:gd name="f590" fmla="*/ f507 1 f380"/>
                <a:gd name="f591" fmla="*/ f508 1 f379"/>
                <a:gd name="f592" fmla="*/ f509 1 f380"/>
                <a:gd name="f593" fmla="*/ f510 1 f379"/>
                <a:gd name="f594" fmla="*/ f511 1 f380"/>
                <a:gd name="f595" fmla="*/ f512 1 f379"/>
                <a:gd name="f596" fmla="*/ f513 1 f380"/>
                <a:gd name="f597" fmla="*/ f514 1 f379"/>
                <a:gd name="f598" fmla="*/ f515 1 f380"/>
                <a:gd name="f599" fmla="*/ f516 1 f379"/>
                <a:gd name="f600" fmla="*/ f517 1 f380"/>
                <a:gd name="f601" fmla="*/ f518 1 f379"/>
                <a:gd name="f602" fmla="*/ f519 1 f380"/>
                <a:gd name="f603" fmla="*/ f520 1 f379"/>
                <a:gd name="f604" fmla="*/ f521 1 f380"/>
                <a:gd name="f605" fmla="*/ f522 1 f379"/>
                <a:gd name="f606" fmla="*/ f523 1 f380"/>
                <a:gd name="f607" fmla="*/ f524 1 f379"/>
                <a:gd name="f608" fmla="*/ f525 1 f380"/>
                <a:gd name="f609" fmla="*/ f526 1 f380"/>
                <a:gd name="f610" fmla="*/ f527 1 f379"/>
                <a:gd name="f611" fmla="*/ f528 1 f380"/>
                <a:gd name="f612" fmla="*/ f529 1 f379"/>
                <a:gd name="f613" fmla="*/ f530 1 f380"/>
                <a:gd name="f614" fmla="*/ f531 1 f379"/>
                <a:gd name="f615" fmla="*/ f532 1 f380"/>
                <a:gd name="f616" fmla="*/ f533 1 f379"/>
                <a:gd name="f617" fmla="*/ f534 1 f380"/>
                <a:gd name="f618" fmla="*/ f535 1 f379"/>
                <a:gd name="f619" fmla="*/ f536 1 f379"/>
                <a:gd name="f620" fmla="*/ f537 1 f380"/>
                <a:gd name="f621" fmla="*/ f538 f374 1"/>
                <a:gd name="f622" fmla="*/ f539 f374 1"/>
                <a:gd name="f623" fmla="*/ f541 f375 1"/>
                <a:gd name="f624" fmla="*/ f540 f375 1"/>
                <a:gd name="f625" fmla="*/ f543 f374 1"/>
                <a:gd name="f626" fmla="*/ f544 f375 1"/>
                <a:gd name="f627" fmla="*/ f545 f374 1"/>
                <a:gd name="f628" fmla="*/ f546 f374 1"/>
                <a:gd name="f629" fmla="*/ f547 f375 1"/>
                <a:gd name="f630" fmla="*/ f548 f374 1"/>
                <a:gd name="f631" fmla="*/ f549 f375 1"/>
                <a:gd name="f632" fmla="*/ f550 f374 1"/>
                <a:gd name="f633" fmla="*/ f551 f375 1"/>
                <a:gd name="f634" fmla="*/ f552 f374 1"/>
                <a:gd name="f635" fmla="*/ f553 f375 1"/>
                <a:gd name="f636" fmla="*/ f554 f374 1"/>
                <a:gd name="f637" fmla="*/ f555 f375 1"/>
                <a:gd name="f638" fmla="*/ f556 f374 1"/>
                <a:gd name="f639" fmla="*/ f557 f374 1"/>
                <a:gd name="f640" fmla="*/ f558 f375 1"/>
                <a:gd name="f641" fmla="*/ f559 f374 1"/>
                <a:gd name="f642" fmla="*/ f560 f375 1"/>
                <a:gd name="f643" fmla="*/ f561 f374 1"/>
                <a:gd name="f644" fmla="*/ f562 f375 1"/>
                <a:gd name="f645" fmla="*/ f563 f374 1"/>
                <a:gd name="f646" fmla="*/ f564 f375 1"/>
                <a:gd name="f647" fmla="*/ f565 f374 1"/>
                <a:gd name="f648" fmla="*/ f566 f375 1"/>
                <a:gd name="f649" fmla="*/ f567 f374 1"/>
                <a:gd name="f650" fmla="*/ f568 f375 1"/>
                <a:gd name="f651" fmla="*/ f569 f374 1"/>
                <a:gd name="f652" fmla="*/ f570 f375 1"/>
                <a:gd name="f653" fmla="*/ f571 f374 1"/>
                <a:gd name="f654" fmla="*/ f572 f375 1"/>
                <a:gd name="f655" fmla="*/ f573 f374 1"/>
                <a:gd name="f656" fmla="*/ f574 f375 1"/>
                <a:gd name="f657" fmla="*/ f575 f374 1"/>
                <a:gd name="f658" fmla="*/ f576 f375 1"/>
                <a:gd name="f659" fmla="*/ f577 f375 1"/>
                <a:gd name="f660" fmla="*/ f578 f375 1"/>
                <a:gd name="f661" fmla="*/ f579 f374 1"/>
                <a:gd name="f662" fmla="*/ f580 f375 1"/>
                <a:gd name="f663" fmla="*/ f581 f374 1"/>
                <a:gd name="f664" fmla="*/ f582 f375 1"/>
                <a:gd name="f665" fmla="*/ f583 f374 1"/>
                <a:gd name="f666" fmla="*/ f584 f375 1"/>
                <a:gd name="f667" fmla="*/ f585 f374 1"/>
                <a:gd name="f668" fmla="*/ f586 f375 1"/>
                <a:gd name="f669" fmla="*/ f587 f374 1"/>
                <a:gd name="f670" fmla="*/ f588 f375 1"/>
                <a:gd name="f671" fmla="*/ f589 f374 1"/>
                <a:gd name="f672" fmla="*/ f590 f375 1"/>
                <a:gd name="f673" fmla="*/ f591 f374 1"/>
                <a:gd name="f674" fmla="*/ f592 f375 1"/>
                <a:gd name="f675" fmla="*/ f593 f374 1"/>
                <a:gd name="f676" fmla="*/ f594 f375 1"/>
                <a:gd name="f677" fmla="*/ f595 f374 1"/>
                <a:gd name="f678" fmla="*/ f596 f375 1"/>
                <a:gd name="f679" fmla="*/ f597 f374 1"/>
                <a:gd name="f680" fmla="*/ f598 f375 1"/>
                <a:gd name="f681" fmla="*/ f599 f374 1"/>
                <a:gd name="f682" fmla="*/ f600 f375 1"/>
                <a:gd name="f683" fmla="*/ f601 f374 1"/>
                <a:gd name="f684" fmla="*/ f602 f375 1"/>
                <a:gd name="f685" fmla="*/ f603 f374 1"/>
                <a:gd name="f686" fmla="*/ f604 f375 1"/>
                <a:gd name="f687" fmla="*/ f605 f374 1"/>
                <a:gd name="f688" fmla="*/ f606 f375 1"/>
                <a:gd name="f689" fmla="*/ f607 f374 1"/>
                <a:gd name="f690" fmla="*/ f608 f375 1"/>
                <a:gd name="f691" fmla="*/ f609 f375 1"/>
                <a:gd name="f692" fmla="*/ f610 f374 1"/>
                <a:gd name="f693" fmla="*/ f611 f375 1"/>
                <a:gd name="f694" fmla="*/ f612 f374 1"/>
                <a:gd name="f695" fmla="*/ f613 f375 1"/>
                <a:gd name="f696" fmla="*/ f614 f374 1"/>
                <a:gd name="f697" fmla="*/ f615 f375 1"/>
                <a:gd name="f698" fmla="*/ f616 f374 1"/>
                <a:gd name="f699" fmla="*/ f617 f375 1"/>
                <a:gd name="f700" fmla="*/ f618 f374 1"/>
                <a:gd name="f701" fmla="*/ f619 f374 1"/>
                <a:gd name="f702" fmla="*/ f620 f375 1"/>
              </a:gdLst>
              <a:ahLst/>
              <a:cxnLst>
                <a:cxn ang="3cd4">
                  <a:pos x="hc" y="t"/>
                </a:cxn>
                <a:cxn ang="0">
                  <a:pos x="r" y="vc"/>
                </a:cxn>
                <a:cxn ang="cd4">
                  <a:pos x="hc" y="b"/>
                </a:cxn>
                <a:cxn ang="cd2">
                  <a:pos x="l" y="vc"/>
                </a:cxn>
                <a:cxn ang="f542">
                  <a:pos x="f625" y="f626"/>
                </a:cxn>
                <a:cxn ang="f542">
                  <a:pos x="f627" y="f626"/>
                </a:cxn>
                <a:cxn ang="f542">
                  <a:pos x="f628" y="f629"/>
                </a:cxn>
                <a:cxn ang="f542">
                  <a:pos x="f630" y="f631"/>
                </a:cxn>
                <a:cxn ang="f542">
                  <a:pos x="f632" y="f633"/>
                </a:cxn>
                <a:cxn ang="f542">
                  <a:pos x="f634" y="f635"/>
                </a:cxn>
                <a:cxn ang="f542">
                  <a:pos x="f636" y="f637"/>
                </a:cxn>
                <a:cxn ang="f542">
                  <a:pos x="f638" y="f637"/>
                </a:cxn>
                <a:cxn ang="f542">
                  <a:pos x="f639" y="f640"/>
                </a:cxn>
                <a:cxn ang="f542">
                  <a:pos x="f641" y="f642"/>
                </a:cxn>
                <a:cxn ang="f542">
                  <a:pos x="f643" y="f644"/>
                </a:cxn>
                <a:cxn ang="f542">
                  <a:pos x="f645" y="f646"/>
                </a:cxn>
                <a:cxn ang="f542">
                  <a:pos x="f647" y="f648"/>
                </a:cxn>
                <a:cxn ang="f542">
                  <a:pos x="f649" y="f650"/>
                </a:cxn>
                <a:cxn ang="f542">
                  <a:pos x="f651" y="f652"/>
                </a:cxn>
                <a:cxn ang="f542">
                  <a:pos x="f653" y="f654"/>
                </a:cxn>
                <a:cxn ang="f542">
                  <a:pos x="f655" y="f656"/>
                </a:cxn>
                <a:cxn ang="f542">
                  <a:pos x="f636" y="f656"/>
                </a:cxn>
                <a:cxn ang="f542">
                  <a:pos x="f657" y="f658"/>
                </a:cxn>
                <a:cxn ang="f542">
                  <a:pos x="f632" y="f659"/>
                </a:cxn>
                <a:cxn ang="f542">
                  <a:pos x="f632" y="f660"/>
                </a:cxn>
                <a:cxn ang="f542">
                  <a:pos x="f661" y="f662"/>
                </a:cxn>
                <a:cxn ang="f542">
                  <a:pos x="f663" y="f664"/>
                </a:cxn>
                <a:cxn ang="f542">
                  <a:pos x="f665" y="f666"/>
                </a:cxn>
                <a:cxn ang="f542">
                  <a:pos x="f667" y="f668"/>
                </a:cxn>
                <a:cxn ang="f542">
                  <a:pos x="f669" y="f670"/>
                </a:cxn>
                <a:cxn ang="f542">
                  <a:pos x="f671" y="f672"/>
                </a:cxn>
                <a:cxn ang="f542">
                  <a:pos x="f673" y="f674"/>
                </a:cxn>
                <a:cxn ang="f542">
                  <a:pos x="f675" y="f676"/>
                </a:cxn>
                <a:cxn ang="f542">
                  <a:pos x="f677" y="f678"/>
                </a:cxn>
                <a:cxn ang="f542">
                  <a:pos x="f679" y="f680"/>
                </a:cxn>
                <a:cxn ang="f542">
                  <a:pos x="f681" y="f682"/>
                </a:cxn>
                <a:cxn ang="f542">
                  <a:pos x="f683" y="f684"/>
                </a:cxn>
                <a:cxn ang="f542">
                  <a:pos x="f685" y="f686"/>
                </a:cxn>
                <a:cxn ang="f542">
                  <a:pos x="f687" y="f688"/>
                </a:cxn>
                <a:cxn ang="f542">
                  <a:pos x="f689" y="f690"/>
                </a:cxn>
                <a:cxn ang="f542">
                  <a:pos x="f625" y="f691"/>
                </a:cxn>
                <a:cxn ang="f542">
                  <a:pos x="f692" y="f693"/>
                </a:cxn>
                <a:cxn ang="f542">
                  <a:pos x="f694" y="f695"/>
                </a:cxn>
                <a:cxn ang="f542">
                  <a:pos x="f696" y="f697"/>
                </a:cxn>
                <a:cxn ang="f542">
                  <a:pos x="f698" y="f699"/>
                </a:cxn>
                <a:cxn ang="f542">
                  <a:pos x="f700" y="f693"/>
                </a:cxn>
                <a:cxn ang="f542">
                  <a:pos x="f692" y="f642"/>
                </a:cxn>
                <a:cxn ang="f542">
                  <a:pos x="f701" y="f702"/>
                </a:cxn>
                <a:cxn ang="f542">
                  <a:pos x="f692" y="f642"/>
                </a:cxn>
              </a:cxnLst>
              <a:rect l="f621" t="f624" r="f622" b="f623"/>
              <a:pathLst>
                <a:path w="753" h="1410">
                  <a:moveTo>
                    <a:pt x="f8" y="f9"/>
                  </a:moveTo>
                  <a:cubicBezTo>
                    <a:pt x="f10" y="f9"/>
                    <a:pt x="f11" y="f9"/>
                    <a:pt x="f12" y="f9"/>
                  </a:cubicBezTo>
                  <a:cubicBezTo>
                    <a:pt x="f13" y="f9"/>
                    <a:pt x="f14" y="f9"/>
                    <a:pt x="f15" y="f9"/>
                  </a:cubicBezTo>
                  <a:cubicBezTo>
                    <a:pt x="f16" y="f9"/>
                    <a:pt x="f17" y="f9"/>
                    <a:pt x="f18" y="f9"/>
                  </a:cubicBezTo>
                  <a:cubicBezTo>
                    <a:pt x="f19" y="f9"/>
                    <a:pt x="f20" y="f21"/>
                    <a:pt x="f22" y="f23"/>
                  </a:cubicBezTo>
                  <a:cubicBezTo>
                    <a:pt x="f24" y="f25"/>
                    <a:pt x="f26" y="f27"/>
                    <a:pt x="f28" y="f29"/>
                  </a:cubicBezTo>
                  <a:cubicBezTo>
                    <a:pt x="f30" y="f31"/>
                    <a:pt x="f32" y="f33"/>
                    <a:pt x="f30" y="f34"/>
                  </a:cubicBezTo>
                  <a:cubicBezTo>
                    <a:pt x="f35" y="f36"/>
                    <a:pt x="f37" y="f38"/>
                    <a:pt x="f39" y="f40"/>
                  </a:cubicBezTo>
                  <a:cubicBezTo>
                    <a:pt x="f39" y="f41"/>
                    <a:pt x="f42" y="f43"/>
                    <a:pt x="f44" y="f45"/>
                  </a:cubicBezTo>
                  <a:cubicBezTo>
                    <a:pt x="f44" y="f46"/>
                    <a:pt x="f44" y="f47"/>
                    <a:pt x="f44" y="f48"/>
                  </a:cubicBezTo>
                  <a:cubicBezTo>
                    <a:pt x="f44" y="f49"/>
                    <a:pt x="f50" y="f51"/>
                    <a:pt x="f44" y="f52"/>
                  </a:cubicBezTo>
                  <a:cubicBezTo>
                    <a:pt x="f44" y="f53"/>
                    <a:pt x="f28" y="f54"/>
                    <a:pt x="f55" y="f56"/>
                  </a:cubicBezTo>
                  <a:cubicBezTo>
                    <a:pt x="f57" y="f58"/>
                    <a:pt x="f59" y="f29"/>
                    <a:pt x="f60" y="f61"/>
                  </a:cubicBezTo>
                  <a:cubicBezTo>
                    <a:pt x="f62" y="f63"/>
                    <a:pt x="f64" y="f65"/>
                    <a:pt x="f66" y="f65"/>
                  </a:cubicBezTo>
                  <a:cubicBezTo>
                    <a:pt x="f67" y="f65"/>
                    <a:pt x="f68" y="f65"/>
                    <a:pt x="f69" y="f65"/>
                  </a:cubicBezTo>
                  <a:cubicBezTo>
                    <a:pt x="f70" y="f65"/>
                    <a:pt x="f71" y="f65"/>
                    <a:pt x="f72" y="f65"/>
                  </a:cubicBezTo>
                  <a:cubicBezTo>
                    <a:pt x="f73" y="f65"/>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0" y="f102"/>
                    <a:pt x="f100" y="f102"/>
                    <a:pt x="f103" y="f104"/>
                  </a:cubicBezTo>
                  <a:cubicBezTo>
                    <a:pt x="f105" y="f104"/>
                    <a:pt x="f106" y="f104"/>
                    <a:pt x="f62" y="f104"/>
                  </a:cubicBezTo>
                  <a:cubicBezTo>
                    <a:pt x="f62" y="f107"/>
                    <a:pt x="f62" y="f108"/>
                    <a:pt x="f62" y="f109"/>
                  </a:cubicBezTo>
                  <a:cubicBezTo>
                    <a:pt x="f110" y="f109"/>
                    <a:pt x="f111" y="f109"/>
                    <a:pt x="f112" y="f109"/>
                  </a:cubicBezTo>
                  <a:cubicBezTo>
                    <a:pt x="f112" y="f113"/>
                    <a:pt x="f112" y="f114"/>
                    <a:pt x="f112" y="f115"/>
                  </a:cubicBezTo>
                  <a:cubicBezTo>
                    <a:pt x="f116" y="f117"/>
                    <a:pt x="f118" y="f119"/>
                    <a:pt x="f120" y="f121"/>
                  </a:cubicBezTo>
                  <a:cubicBezTo>
                    <a:pt x="f122" y="f123"/>
                    <a:pt x="f124" y="f125"/>
                    <a:pt x="f126" y="f127"/>
                  </a:cubicBezTo>
                  <a:cubicBezTo>
                    <a:pt x="f128" y="f129"/>
                    <a:pt x="f128" y="f130"/>
                    <a:pt x="f128" y="f131"/>
                  </a:cubicBezTo>
                  <a:cubicBezTo>
                    <a:pt x="f5" y="f132"/>
                    <a:pt x="f5" y="f133"/>
                    <a:pt x="f5" y="f134"/>
                  </a:cubicBezTo>
                  <a:cubicBezTo>
                    <a:pt x="f5" y="f135"/>
                    <a:pt x="f128" y="f136"/>
                    <a:pt x="f5" y="f94"/>
                  </a:cubicBezTo>
                  <a:cubicBezTo>
                    <a:pt x="f5" y="f137"/>
                    <a:pt x="f138" y="f139"/>
                    <a:pt x="f140" y="f82"/>
                  </a:cubicBezTo>
                  <a:cubicBezTo>
                    <a:pt x="f141" y="f76"/>
                    <a:pt x="f142" y="f143"/>
                    <a:pt x="f144" y="f145"/>
                  </a:cubicBezTo>
                  <a:cubicBezTo>
                    <a:pt x="f86" y="f128"/>
                    <a:pt x="f146" y="f128"/>
                    <a:pt x="f92" y="f128"/>
                  </a:cubicBezTo>
                  <a:cubicBezTo>
                    <a:pt x="f147" y="f128"/>
                    <a:pt x="f148" y="f128"/>
                    <a:pt x="f149" y="f128"/>
                  </a:cubicBezTo>
                  <a:cubicBezTo>
                    <a:pt x="f150" y="f128"/>
                    <a:pt x="f151" y="f5"/>
                    <a:pt x="f66" y="f128"/>
                  </a:cubicBezTo>
                  <a:cubicBezTo>
                    <a:pt x="f152" y="f128"/>
                    <a:pt x="f153" y="f128"/>
                    <a:pt x="f154" y="f155"/>
                  </a:cubicBezTo>
                  <a:cubicBezTo>
                    <a:pt x="f60" y="f156"/>
                    <a:pt x="f157" y="f158"/>
                    <a:pt x="f159" y="f141"/>
                  </a:cubicBezTo>
                  <a:cubicBezTo>
                    <a:pt x="f160" y="f80"/>
                    <a:pt x="f161" y="f162"/>
                    <a:pt x="f163" y="f164"/>
                  </a:cubicBezTo>
                  <a:cubicBezTo>
                    <a:pt x="f50" y="f137"/>
                    <a:pt x="f50" y="f103"/>
                    <a:pt x="f44" y="f98"/>
                  </a:cubicBezTo>
                  <a:cubicBezTo>
                    <a:pt x="f44" y="f165"/>
                    <a:pt x="f44" y="f166"/>
                    <a:pt x="f44" y="f149"/>
                  </a:cubicBezTo>
                  <a:cubicBezTo>
                    <a:pt x="f44" y="f167"/>
                    <a:pt x="f44" y="f168"/>
                    <a:pt x="f44" y="f169"/>
                  </a:cubicBezTo>
                  <a:cubicBezTo>
                    <a:pt x="f39" y="f170"/>
                    <a:pt x="f35" y="f171"/>
                    <a:pt x="f172" y="f173"/>
                  </a:cubicBezTo>
                  <a:cubicBezTo>
                    <a:pt x="f174" y="f175"/>
                    <a:pt x="f176" y="f177"/>
                    <a:pt x="f178" y="f179"/>
                  </a:cubicBezTo>
                  <a:cubicBezTo>
                    <a:pt x="f180" y="f181"/>
                    <a:pt x="f182" y="f183"/>
                    <a:pt x="f184" y="f185"/>
                  </a:cubicBezTo>
                  <a:cubicBezTo>
                    <a:pt x="f186" y="f187"/>
                    <a:pt x="f188" y="f187"/>
                    <a:pt x="f189" y="f190"/>
                  </a:cubicBezTo>
                  <a:cubicBezTo>
                    <a:pt x="f191" y="f192"/>
                    <a:pt x="f193" y="f194"/>
                    <a:pt x="f195" y="f196"/>
                  </a:cubicBezTo>
                  <a:cubicBezTo>
                    <a:pt x="f197" y="f198"/>
                    <a:pt x="f199" y="f200"/>
                    <a:pt x="f201" y="f202"/>
                  </a:cubicBezTo>
                  <a:cubicBezTo>
                    <a:pt x="f203" y="f204"/>
                    <a:pt x="f205" y="f59"/>
                    <a:pt x="f206" y="f42"/>
                  </a:cubicBezTo>
                  <a:cubicBezTo>
                    <a:pt x="f207" y="f172"/>
                    <a:pt x="f207" y="f208"/>
                    <a:pt x="f209" y="f210"/>
                  </a:cubicBezTo>
                  <a:cubicBezTo>
                    <a:pt x="f211" y="f212"/>
                    <a:pt x="f213" y="f214"/>
                    <a:pt x="f215" y="f216"/>
                  </a:cubicBezTo>
                  <a:cubicBezTo>
                    <a:pt x="f217" y="f218"/>
                    <a:pt x="f219" y="f220"/>
                    <a:pt x="f221" y="f207"/>
                  </a:cubicBezTo>
                  <a:cubicBezTo>
                    <a:pt x="f222" y="f223"/>
                    <a:pt x="f224" y="f225"/>
                    <a:pt x="f226" y="f227"/>
                  </a:cubicBezTo>
                  <a:cubicBezTo>
                    <a:pt x="f6" y="f228"/>
                    <a:pt x="f229" y="f230"/>
                    <a:pt x="f231" y="f232"/>
                  </a:cubicBezTo>
                  <a:cubicBezTo>
                    <a:pt x="f233" y="f234"/>
                    <a:pt x="f235" y="f236"/>
                    <a:pt x="f237" y="f238"/>
                  </a:cubicBezTo>
                  <a:cubicBezTo>
                    <a:pt x="f221" y="f239"/>
                    <a:pt x="f240" y="f241"/>
                    <a:pt x="f242" y="f243"/>
                  </a:cubicBezTo>
                  <a:cubicBezTo>
                    <a:pt x="f227" y="f244"/>
                    <a:pt x="f217" y="f245"/>
                    <a:pt x="f246" y="f247"/>
                  </a:cubicBezTo>
                  <a:cubicBezTo>
                    <a:pt x="f248" y="f249"/>
                    <a:pt x="f250" y="f251"/>
                    <a:pt x="f252" y="f253"/>
                  </a:cubicBezTo>
                  <a:cubicBezTo>
                    <a:pt x="f254" y="f255"/>
                    <a:pt x="f211" y="f256"/>
                    <a:pt x="f257" y="f258"/>
                  </a:cubicBezTo>
                  <a:cubicBezTo>
                    <a:pt x="f223" y="f259"/>
                    <a:pt x="f260" y="f261"/>
                    <a:pt x="f262" y="f263"/>
                  </a:cubicBezTo>
                  <a:cubicBezTo>
                    <a:pt x="f264" y="f265"/>
                    <a:pt x="f246" y="f266"/>
                    <a:pt x="f217" y="f267"/>
                  </a:cubicBezTo>
                  <a:cubicBezTo>
                    <a:pt x="f268" y="f269"/>
                    <a:pt x="f270" y="f271"/>
                    <a:pt x="f237" y="f272"/>
                  </a:cubicBezTo>
                  <a:cubicBezTo>
                    <a:pt x="f235" y="f273"/>
                    <a:pt x="f274" y="f275"/>
                    <a:pt x="f276" y="f7"/>
                  </a:cubicBezTo>
                  <a:cubicBezTo>
                    <a:pt x="f277" y="f7"/>
                    <a:pt x="f200" y="f7"/>
                    <a:pt x="f278" y="f7"/>
                  </a:cubicBezTo>
                  <a:cubicBezTo>
                    <a:pt x="f278" y="f279"/>
                    <a:pt x="f280" y="f281"/>
                    <a:pt x="f278" y="f282"/>
                  </a:cubicBezTo>
                  <a:cubicBezTo>
                    <a:pt x="f278" y="f283"/>
                    <a:pt x="f284" y="f285"/>
                    <a:pt x="f286" y="f287"/>
                  </a:cubicBezTo>
                  <a:cubicBezTo>
                    <a:pt x="f288" y="f289"/>
                    <a:pt x="f290" y="f291"/>
                    <a:pt x="f292" y="f261"/>
                  </a:cubicBezTo>
                  <a:cubicBezTo>
                    <a:pt x="f293" y="f294"/>
                    <a:pt x="f295" y="f296"/>
                    <a:pt x="f297" y="f298"/>
                  </a:cubicBezTo>
                  <a:cubicBezTo>
                    <a:pt x="f299" y="f300"/>
                    <a:pt x="f301" y="f302"/>
                    <a:pt x="f303" y="f304"/>
                  </a:cubicBezTo>
                  <a:cubicBezTo>
                    <a:pt x="f305" y="f306"/>
                    <a:pt x="f307" y="f308"/>
                    <a:pt x="f309" y="f310"/>
                  </a:cubicBezTo>
                  <a:cubicBezTo>
                    <a:pt x="f311" y="f312"/>
                    <a:pt x="f166" y="f313"/>
                    <a:pt x="f314" y="f315"/>
                  </a:cubicBezTo>
                  <a:cubicBezTo>
                    <a:pt x="f316" y="f317"/>
                    <a:pt x="f318" y="f319"/>
                    <a:pt x="f320" y="f321"/>
                  </a:cubicBezTo>
                  <a:cubicBezTo>
                    <a:pt x="f322" y="f253"/>
                    <a:pt x="f323" y="f324"/>
                    <a:pt x="f325" y="f326"/>
                  </a:cubicBezTo>
                  <a:cubicBezTo>
                    <a:pt x="f327" y="f328"/>
                    <a:pt x="f329" y="f330"/>
                    <a:pt x="f12" y="f331"/>
                  </a:cubicBezTo>
                  <a:cubicBezTo>
                    <a:pt x="f332" y="f249"/>
                    <a:pt x="f333" y="f334"/>
                    <a:pt x="f8" y="f9"/>
                  </a:cubicBezTo>
                  <a:close/>
                  <a:moveTo>
                    <a:pt x="f335" y="f336"/>
                  </a:moveTo>
                  <a:cubicBezTo>
                    <a:pt x="f337" y="f336"/>
                    <a:pt x="f338" y="f336"/>
                    <a:pt x="f339" y="f336"/>
                  </a:cubicBezTo>
                  <a:cubicBezTo>
                    <a:pt x="f340" y="f336"/>
                    <a:pt x="f341" y="f342"/>
                    <a:pt x="f340" y="f343"/>
                  </a:cubicBezTo>
                  <a:cubicBezTo>
                    <a:pt x="f106" y="f100"/>
                    <a:pt x="f344" y="f345"/>
                    <a:pt x="f346" y="f345"/>
                  </a:cubicBezTo>
                  <a:cubicBezTo>
                    <a:pt x="f337" y="f347"/>
                    <a:pt x="f348" y="f345"/>
                    <a:pt x="f349" y="f345"/>
                  </a:cubicBezTo>
                  <a:cubicBezTo>
                    <a:pt x="f350" y="f345"/>
                    <a:pt x="f305" y="f347"/>
                    <a:pt x="f351" y="f345"/>
                  </a:cubicBezTo>
                  <a:cubicBezTo>
                    <a:pt x="f352" y="f100"/>
                    <a:pt x="f353" y="f343"/>
                    <a:pt x="f354" y="f90"/>
                  </a:cubicBezTo>
                  <a:cubicBezTo>
                    <a:pt x="f355" y="f96"/>
                    <a:pt x="f356" y="f357"/>
                    <a:pt x="f352" y="f92"/>
                  </a:cubicBezTo>
                  <a:cubicBezTo>
                    <a:pt x="f358" y="f336"/>
                    <a:pt x="f359" y="f336"/>
                    <a:pt x="f360" y="f336"/>
                  </a:cubicBezTo>
                  <a:cubicBezTo>
                    <a:pt x="f361" y="f336"/>
                    <a:pt x="f293" y="f336"/>
                    <a:pt x="f335" y="f336"/>
                  </a:cubicBezTo>
                  <a:close/>
                  <a:moveTo>
                    <a:pt x="f335" y="f95"/>
                  </a:moveTo>
                  <a:cubicBezTo>
                    <a:pt x="f362" y="f363"/>
                    <a:pt x="f361" y="f34"/>
                    <a:pt x="f361" y="f33"/>
                  </a:cubicBezTo>
                  <a:cubicBezTo>
                    <a:pt x="f364" y="f365"/>
                    <a:pt x="f366" y="f367"/>
                    <a:pt x="f284" y="f367"/>
                  </a:cubicBezTo>
                  <a:cubicBezTo>
                    <a:pt x="f368" y="f367"/>
                    <a:pt x="f338" y="f369"/>
                    <a:pt x="f370" y="f371"/>
                  </a:cubicBezTo>
                  <a:cubicBezTo>
                    <a:pt x="f372" y="f34"/>
                    <a:pt x="f368" y="f363"/>
                    <a:pt x="f335" y="f9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6">
              <a:extLst>
                <a:ext uri="{FF2B5EF4-FFF2-40B4-BE49-F238E27FC236}">
                  <a16:creationId xmlns:a16="http://schemas.microsoft.com/office/drawing/2014/main" id="{06139D3B-B74A-3275-7172-063D6896CD37}"/>
                </a:ext>
              </a:extLst>
            </p:cNvPr>
            <p:cNvSpPr/>
            <p:nvPr/>
          </p:nvSpPr>
          <p:spPr>
            <a:xfrm>
              <a:off x="8938077" y="4072975"/>
              <a:ext cx="667850" cy="615519"/>
            </a:xfrm>
            <a:custGeom>
              <a:avLst/>
              <a:gdLst>
                <a:gd name="f0" fmla="val 10800000"/>
                <a:gd name="f1" fmla="val 5400000"/>
                <a:gd name="f2" fmla="val 180"/>
                <a:gd name="f3" fmla="val w"/>
                <a:gd name="f4" fmla="val h"/>
                <a:gd name="f5" fmla="val 0"/>
                <a:gd name="f6" fmla="val 225"/>
                <a:gd name="f7" fmla="val 208"/>
                <a:gd name="f8" fmla="val 165"/>
                <a:gd name="f9" fmla="val 207"/>
                <a:gd name="f10" fmla="val 146"/>
                <a:gd name="f11" fmla="val 132"/>
                <a:gd name="f12" fmla="val 200"/>
                <a:gd name="f13" fmla="val 119"/>
                <a:gd name="f14" fmla="val 187"/>
                <a:gd name="f15" fmla="val 106"/>
                <a:gd name="f16" fmla="val 175"/>
                <a:gd name="f17" fmla="val 93"/>
                <a:gd name="f18" fmla="val 164"/>
                <a:gd name="f19" fmla="val 79"/>
                <a:gd name="f20" fmla="val 153"/>
                <a:gd name="f21" fmla="val 68"/>
                <a:gd name="f22" fmla="val 143"/>
                <a:gd name="f23" fmla="val 57"/>
                <a:gd name="f24" fmla="val 133"/>
                <a:gd name="f25" fmla="val 46"/>
                <a:gd name="f26" fmla="val 123"/>
                <a:gd name="f27" fmla="val 38"/>
                <a:gd name="f28" fmla="val 116"/>
                <a:gd name="f29" fmla="val 29"/>
                <a:gd name="f30" fmla="val 108"/>
                <a:gd name="f31" fmla="val 20"/>
                <a:gd name="f32" fmla="val 101"/>
                <a:gd name="f33" fmla="val 6"/>
                <a:gd name="f34" fmla="val 89"/>
                <a:gd name="f35" fmla="val 74"/>
                <a:gd name="f36" fmla="val 56"/>
                <a:gd name="f37" fmla="val 1"/>
                <a:gd name="f38" fmla="val 41"/>
                <a:gd name="f39" fmla="val 5"/>
                <a:gd name="f40" fmla="val 15"/>
                <a:gd name="f41" fmla="val 19"/>
                <a:gd name="f42" fmla="val 45"/>
                <a:gd name="f43" fmla="val 64"/>
                <a:gd name="f44" fmla="val 3"/>
                <a:gd name="f45" fmla="val 81"/>
                <a:gd name="f46" fmla="val 92"/>
                <a:gd name="f47" fmla="val 104"/>
                <a:gd name="f48" fmla="val 26"/>
                <a:gd name="f49" fmla="val 39"/>
                <a:gd name="f50" fmla="val 135"/>
                <a:gd name="f51" fmla="val 52"/>
                <a:gd name="f52" fmla="val 150"/>
                <a:gd name="f53" fmla="val 65"/>
                <a:gd name="f54" fmla="val 167"/>
                <a:gd name="f55" fmla="val 80"/>
                <a:gd name="f56" fmla="val 184"/>
                <a:gd name="f57" fmla="val 95"/>
                <a:gd name="f58" fmla="val 202"/>
                <a:gd name="f59" fmla="val 110"/>
                <a:gd name="f60" fmla="val 217"/>
                <a:gd name="f61" fmla="val 124"/>
                <a:gd name="f62" fmla="val 158"/>
                <a:gd name="f63" fmla="val 215"/>
                <a:gd name="f64" fmla="val 176"/>
                <a:gd name="f65" fmla="val 204"/>
                <a:gd name="f66" fmla="val 196"/>
                <a:gd name="f67" fmla="val 188"/>
                <a:gd name="f68" fmla="+- 0 0 -90"/>
                <a:gd name="f69" fmla="*/ f3 1 225"/>
                <a:gd name="f70" fmla="*/ f4 1 208"/>
                <a:gd name="f71" fmla="+- f7 0 f5"/>
                <a:gd name="f72" fmla="+- f6 0 f5"/>
                <a:gd name="f73" fmla="*/ f68 f0 1"/>
                <a:gd name="f74" fmla="*/ f72 1 225"/>
                <a:gd name="f75" fmla="*/ f71 1 208"/>
                <a:gd name="f76" fmla="*/ 165 f72 1"/>
                <a:gd name="f77" fmla="*/ 207 f71 1"/>
                <a:gd name="f78" fmla="*/ 119 f72 1"/>
                <a:gd name="f79" fmla="*/ 187 f71 1"/>
                <a:gd name="f80" fmla="*/ 79 f72 1"/>
                <a:gd name="f81" fmla="*/ 153 f71 1"/>
                <a:gd name="f82" fmla="*/ 46 f72 1"/>
                <a:gd name="f83" fmla="*/ 123 f71 1"/>
                <a:gd name="f84" fmla="*/ 20 f72 1"/>
                <a:gd name="f85" fmla="*/ 101 f71 1"/>
                <a:gd name="f86" fmla="*/ 0 f72 1"/>
                <a:gd name="f87" fmla="*/ 56 f71 1"/>
                <a:gd name="f88" fmla="*/ 15 f72 1"/>
                <a:gd name="f89" fmla="*/ 19 f71 1"/>
                <a:gd name="f90" fmla="*/ 64 f72 1"/>
                <a:gd name="f91" fmla="*/ 3 f71 1"/>
                <a:gd name="f92" fmla="*/ 104 f72 1"/>
                <a:gd name="f93" fmla="*/ 26 f71 1"/>
                <a:gd name="f94" fmla="*/ 150 f72 1"/>
                <a:gd name="f95" fmla="*/ 65 f71 1"/>
                <a:gd name="f96" fmla="*/ 202 f72 1"/>
                <a:gd name="f97" fmla="*/ 110 f71 1"/>
                <a:gd name="f98" fmla="*/ 215 f72 1"/>
                <a:gd name="f99" fmla="*/ 176 f71 1"/>
                <a:gd name="f100" fmla="*/ f73 1 f2"/>
                <a:gd name="f101" fmla="*/ f76 1 225"/>
                <a:gd name="f102" fmla="*/ f77 1 208"/>
                <a:gd name="f103" fmla="*/ f78 1 225"/>
                <a:gd name="f104" fmla="*/ f79 1 208"/>
                <a:gd name="f105" fmla="*/ f80 1 225"/>
                <a:gd name="f106" fmla="*/ f81 1 208"/>
                <a:gd name="f107" fmla="*/ f82 1 225"/>
                <a:gd name="f108" fmla="*/ f83 1 208"/>
                <a:gd name="f109" fmla="*/ f84 1 225"/>
                <a:gd name="f110" fmla="*/ f85 1 208"/>
                <a:gd name="f111" fmla="*/ f86 1 225"/>
                <a:gd name="f112" fmla="*/ f87 1 208"/>
                <a:gd name="f113" fmla="*/ f88 1 225"/>
                <a:gd name="f114" fmla="*/ f89 1 208"/>
                <a:gd name="f115" fmla="*/ f90 1 225"/>
                <a:gd name="f116" fmla="*/ f91 1 208"/>
                <a:gd name="f117" fmla="*/ f92 1 225"/>
                <a:gd name="f118" fmla="*/ f93 1 208"/>
                <a:gd name="f119" fmla="*/ f94 1 225"/>
                <a:gd name="f120" fmla="*/ f95 1 208"/>
                <a:gd name="f121" fmla="*/ f96 1 225"/>
                <a:gd name="f122" fmla="*/ f97 1 208"/>
                <a:gd name="f123" fmla="*/ f98 1 225"/>
                <a:gd name="f124" fmla="*/ f99 1 208"/>
                <a:gd name="f125" fmla="*/ 0 1 f74"/>
                <a:gd name="f126" fmla="*/ f6 1 f74"/>
                <a:gd name="f127" fmla="*/ 0 1 f75"/>
                <a:gd name="f128" fmla="*/ f7 1 f75"/>
                <a:gd name="f129" fmla="+- f100 0 f1"/>
                <a:gd name="f130" fmla="*/ f101 1 f74"/>
                <a:gd name="f131" fmla="*/ f102 1 f75"/>
                <a:gd name="f132" fmla="*/ f103 1 f74"/>
                <a:gd name="f133" fmla="*/ f104 1 f75"/>
                <a:gd name="f134" fmla="*/ f105 1 f74"/>
                <a:gd name="f135" fmla="*/ f106 1 f75"/>
                <a:gd name="f136" fmla="*/ f107 1 f74"/>
                <a:gd name="f137" fmla="*/ f108 1 f75"/>
                <a:gd name="f138" fmla="*/ f109 1 f74"/>
                <a:gd name="f139" fmla="*/ f110 1 f75"/>
                <a:gd name="f140" fmla="*/ f111 1 f74"/>
                <a:gd name="f141" fmla="*/ f112 1 f75"/>
                <a:gd name="f142" fmla="*/ f113 1 f74"/>
                <a:gd name="f143" fmla="*/ f114 1 f75"/>
                <a:gd name="f144" fmla="*/ f115 1 f74"/>
                <a:gd name="f145" fmla="*/ f116 1 f75"/>
                <a:gd name="f146" fmla="*/ f117 1 f74"/>
                <a:gd name="f147" fmla="*/ f118 1 f75"/>
                <a:gd name="f148" fmla="*/ f119 1 f74"/>
                <a:gd name="f149" fmla="*/ f120 1 f75"/>
                <a:gd name="f150" fmla="*/ f121 1 f74"/>
                <a:gd name="f151" fmla="*/ f122 1 f75"/>
                <a:gd name="f152" fmla="*/ f123 1 f74"/>
                <a:gd name="f153" fmla="*/ f124 1 f75"/>
                <a:gd name="f154" fmla="*/ f125 f69 1"/>
                <a:gd name="f155" fmla="*/ f126 f69 1"/>
                <a:gd name="f156" fmla="*/ f128 f70 1"/>
                <a:gd name="f157" fmla="*/ f127 f70 1"/>
                <a:gd name="f158" fmla="*/ f130 f69 1"/>
                <a:gd name="f159" fmla="*/ f131 f70 1"/>
                <a:gd name="f160" fmla="*/ f132 f69 1"/>
                <a:gd name="f161" fmla="*/ f133 f70 1"/>
                <a:gd name="f162" fmla="*/ f134 f69 1"/>
                <a:gd name="f163" fmla="*/ f135 f70 1"/>
                <a:gd name="f164" fmla="*/ f136 f69 1"/>
                <a:gd name="f165" fmla="*/ f137 f70 1"/>
                <a:gd name="f166" fmla="*/ f138 f69 1"/>
                <a:gd name="f167" fmla="*/ f139 f70 1"/>
                <a:gd name="f168" fmla="*/ f140 f69 1"/>
                <a:gd name="f169" fmla="*/ f141 f70 1"/>
                <a:gd name="f170" fmla="*/ f142 f69 1"/>
                <a:gd name="f171" fmla="*/ f143 f70 1"/>
                <a:gd name="f172" fmla="*/ f144 f69 1"/>
                <a:gd name="f173" fmla="*/ f145 f70 1"/>
                <a:gd name="f174" fmla="*/ f146 f69 1"/>
                <a:gd name="f175" fmla="*/ f147 f70 1"/>
                <a:gd name="f176" fmla="*/ f148 f69 1"/>
                <a:gd name="f177" fmla="*/ f149 f70 1"/>
                <a:gd name="f178" fmla="*/ f150 f69 1"/>
                <a:gd name="f179" fmla="*/ f151 f70 1"/>
                <a:gd name="f180" fmla="*/ f152 f69 1"/>
                <a:gd name="f181" fmla="*/ f153 f70 1"/>
              </a:gdLst>
              <a:ahLst/>
              <a:cxnLst>
                <a:cxn ang="3cd4">
                  <a:pos x="hc" y="t"/>
                </a:cxn>
                <a:cxn ang="0">
                  <a:pos x="r" y="vc"/>
                </a:cxn>
                <a:cxn ang="cd4">
                  <a:pos x="hc" y="b"/>
                </a:cxn>
                <a:cxn ang="cd2">
                  <a:pos x="l" y="vc"/>
                </a:cxn>
                <a:cxn ang="f129">
                  <a:pos x="f158" y="f159"/>
                </a:cxn>
                <a:cxn ang="f129">
                  <a:pos x="f160" y="f161"/>
                </a:cxn>
                <a:cxn ang="f129">
                  <a:pos x="f162" y="f163"/>
                </a:cxn>
                <a:cxn ang="f129">
                  <a:pos x="f164" y="f165"/>
                </a:cxn>
                <a:cxn ang="f129">
                  <a:pos x="f166" y="f167"/>
                </a:cxn>
                <a:cxn ang="f129">
                  <a:pos x="f168" y="f169"/>
                </a:cxn>
                <a:cxn ang="f129">
                  <a:pos x="f170" y="f171"/>
                </a:cxn>
                <a:cxn ang="f129">
                  <a:pos x="f172" y="f173"/>
                </a:cxn>
                <a:cxn ang="f129">
                  <a:pos x="f174" y="f175"/>
                </a:cxn>
                <a:cxn ang="f129">
                  <a:pos x="f176" y="f177"/>
                </a:cxn>
                <a:cxn ang="f129">
                  <a:pos x="f178" y="f179"/>
                </a:cxn>
                <a:cxn ang="f129">
                  <a:pos x="f180" y="f181"/>
                </a:cxn>
                <a:cxn ang="f129">
                  <a:pos x="f158" y="f159"/>
                </a:cxn>
              </a:cxnLst>
              <a:rect l="f154" t="f157" r="f155" b="f156"/>
              <a:pathLst>
                <a:path w="225" h="208">
                  <a:moveTo>
                    <a:pt x="f8" y="f9"/>
                  </a:moveTo>
                  <a:cubicBezTo>
                    <a:pt x="f10" y="f7"/>
                    <a:pt x="f11" y="f12"/>
                    <a:pt x="f13" y="f14"/>
                  </a:cubicBezTo>
                  <a:cubicBezTo>
                    <a:pt x="f15" y="f16"/>
                    <a:pt x="f17" y="f18"/>
                    <a:pt x="f19" y="f20"/>
                  </a:cubicBezTo>
                  <a:cubicBezTo>
                    <a:pt x="f21" y="f22"/>
                    <a:pt x="f23" y="f24"/>
                    <a:pt x="f25" y="f26"/>
                  </a:cubicBezTo>
                  <a:cubicBezTo>
                    <a:pt x="f27" y="f28"/>
                    <a:pt x="f29" y="f30"/>
                    <a:pt x="f31" y="f32"/>
                  </a:cubicBezTo>
                  <a:cubicBezTo>
                    <a:pt x="f33" y="f34"/>
                    <a:pt x="f5" y="f35"/>
                    <a:pt x="f5" y="f36"/>
                  </a:cubicBezTo>
                  <a:cubicBezTo>
                    <a:pt x="f37" y="f38"/>
                    <a:pt x="f39" y="f29"/>
                    <a:pt x="f40" y="f41"/>
                  </a:cubicBezTo>
                  <a:cubicBezTo>
                    <a:pt x="f29" y="f39"/>
                    <a:pt x="f42" y="f5"/>
                    <a:pt x="f43" y="f44"/>
                  </a:cubicBezTo>
                  <a:cubicBezTo>
                    <a:pt x="f45" y="f39"/>
                    <a:pt x="f46" y="f40"/>
                    <a:pt x="f47" y="f48"/>
                  </a:cubicBezTo>
                  <a:cubicBezTo>
                    <a:pt x="f13" y="f49"/>
                    <a:pt x="f50" y="f51"/>
                    <a:pt x="f52" y="f53"/>
                  </a:cubicBezTo>
                  <a:cubicBezTo>
                    <a:pt x="f54" y="f55"/>
                    <a:pt x="f56" y="f57"/>
                    <a:pt x="f58" y="f59"/>
                  </a:cubicBezTo>
                  <a:cubicBezTo>
                    <a:pt x="f60" y="f61"/>
                    <a:pt x="f6" y="f62"/>
                    <a:pt x="f63" y="f64"/>
                  </a:cubicBezTo>
                  <a:cubicBezTo>
                    <a:pt x="f65" y="f66"/>
                    <a:pt x="f67" y="f7"/>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7">
              <a:extLst>
                <a:ext uri="{FF2B5EF4-FFF2-40B4-BE49-F238E27FC236}">
                  <a16:creationId xmlns:a16="http://schemas.microsoft.com/office/drawing/2014/main" id="{AEF110F2-5B96-4788-BD3D-0BA3F549ADA3}"/>
                </a:ext>
              </a:extLst>
            </p:cNvPr>
            <p:cNvSpPr/>
            <p:nvPr/>
          </p:nvSpPr>
          <p:spPr>
            <a:xfrm>
              <a:off x="8903183" y="4581345"/>
              <a:ext cx="619259" cy="576894"/>
            </a:xfrm>
            <a:custGeom>
              <a:avLst/>
              <a:gdLst>
                <a:gd name="f0" fmla="val 10800000"/>
                <a:gd name="f1" fmla="val 5400000"/>
                <a:gd name="f2" fmla="val 180"/>
                <a:gd name="f3" fmla="val w"/>
                <a:gd name="f4" fmla="val h"/>
                <a:gd name="f5" fmla="val 0"/>
                <a:gd name="f6" fmla="val 209"/>
                <a:gd name="f7" fmla="val 195"/>
                <a:gd name="f8" fmla="val 141"/>
                <a:gd name="f9" fmla="val 206"/>
                <a:gd name="f10" fmla="val 160"/>
                <a:gd name="f11" fmla="val 201"/>
                <a:gd name="f12" fmla="val 175"/>
                <a:gd name="f13" fmla="val 185"/>
                <a:gd name="f14" fmla="val 174"/>
                <a:gd name="f15" fmla="val 192"/>
                <a:gd name="f16" fmla="val 162"/>
                <a:gd name="f17" fmla="val 149"/>
                <a:gd name="f18" fmla="val 193"/>
                <a:gd name="f19" fmla="val 139"/>
                <a:gd name="f20" fmla="val 191"/>
                <a:gd name="f21" fmla="val 129"/>
                <a:gd name="f22" fmla="val 187"/>
                <a:gd name="f23" fmla="val 121"/>
                <a:gd name="f24" fmla="val 109"/>
                <a:gd name="f25" fmla="val 168"/>
                <a:gd name="f26" fmla="val 95"/>
                <a:gd name="f27" fmla="val 157"/>
                <a:gd name="f28" fmla="val 82"/>
                <a:gd name="f29" fmla="val 145"/>
                <a:gd name="f30" fmla="val 69"/>
                <a:gd name="f31" fmla="val 135"/>
                <a:gd name="f32" fmla="val 58"/>
                <a:gd name="f33" fmla="val 124"/>
                <a:gd name="f34" fmla="val 46"/>
                <a:gd name="f35" fmla="val 113"/>
                <a:gd name="f36" fmla="val 37"/>
                <a:gd name="f37" fmla="val 106"/>
                <a:gd name="f38" fmla="val 28"/>
                <a:gd name="f39" fmla="val 99"/>
                <a:gd name="f40" fmla="val 20"/>
                <a:gd name="f41" fmla="val 91"/>
                <a:gd name="f42" fmla="val 12"/>
                <a:gd name="f43" fmla="val 84"/>
                <a:gd name="f44" fmla="val 8"/>
                <a:gd name="f45" fmla="val 75"/>
                <a:gd name="f46" fmla="val 5"/>
                <a:gd name="f47" fmla="val 65"/>
                <a:gd name="f48" fmla="val 52"/>
                <a:gd name="f49" fmla="val 4"/>
                <a:gd name="f50" fmla="val 41"/>
                <a:gd name="f51" fmla="val 29"/>
                <a:gd name="f52" fmla="val 11"/>
                <a:gd name="f53" fmla="val 19"/>
                <a:gd name="f54" fmla="val 13"/>
                <a:gd name="f55" fmla="val 39"/>
                <a:gd name="f56" fmla="val 1"/>
                <a:gd name="f57" fmla="val 64"/>
                <a:gd name="f58" fmla="val 2"/>
                <a:gd name="f59" fmla="val 85"/>
                <a:gd name="f60" fmla="val 10"/>
                <a:gd name="f61" fmla="val 93"/>
                <a:gd name="f62" fmla="val 18"/>
                <a:gd name="f63" fmla="val 101"/>
                <a:gd name="f64" fmla="val 26"/>
                <a:gd name="f65" fmla="val 110"/>
                <a:gd name="f66" fmla="val 33"/>
                <a:gd name="f67" fmla="val 119"/>
                <a:gd name="f68" fmla="val 40"/>
                <a:gd name="f69" fmla="val 127"/>
                <a:gd name="f70" fmla="val 47"/>
                <a:gd name="f71" fmla="val 55"/>
                <a:gd name="f72" fmla="val 144"/>
                <a:gd name="f73" fmla="val 62"/>
                <a:gd name="f74" fmla="val 153"/>
                <a:gd name="f75" fmla="val 70"/>
                <a:gd name="f76" fmla="val 78"/>
                <a:gd name="f77" fmla="val 171"/>
                <a:gd name="f78" fmla="val 86"/>
                <a:gd name="f79" fmla="val 181"/>
                <a:gd name="f80" fmla="val 103"/>
                <a:gd name="f81" fmla="val 200"/>
                <a:gd name="f82" fmla="val 114"/>
                <a:gd name="f83" fmla="val 205"/>
                <a:gd name="f84" fmla="val 122"/>
                <a:gd name="f85" fmla="val 207"/>
                <a:gd name="f86" fmla="val 133"/>
                <a:gd name="f87" fmla="+- 0 0 -90"/>
                <a:gd name="f88" fmla="*/ f3 1 209"/>
                <a:gd name="f89" fmla="*/ f4 1 195"/>
                <a:gd name="f90" fmla="+- f7 0 f5"/>
                <a:gd name="f91" fmla="+- f6 0 f5"/>
                <a:gd name="f92" fmla="*/ f87 f0 1"/>
                <a:gd name="f93" fmla="*/ f91 1 209"/>
                <a:gd name="f94" fmla="*/ f90 1 195"/>
                <a:gd name="f95" fmla="*/ 209 f91 1"/>
                <a:gd name="f96" fmla="*/ 141 f90 1"/>
                <a:gd name="f97" fmla="*/ 185 f91 1"/>
                <a:gd name="f98" fmla="*/ 185 f90 1"/>
                <a:gd name="f99" fmla="*/ 149 f91 1"/>
                <a:gd name="f100" fmla="*/ 193 f90 1"/>
                <a:gd name="f101" fmla="*/ 121 f91 1"/>
                <a:gd name="f102" fmla="*/ 180 f90 1"/>
                <a:gd name="f103" fmla="*/ 82 f91 1"/>
                <a:gd name="f104" fmla="*/ 145 f90 1"/>
                <a:gd name="f105" fmla="*/ 46 f91 1"/>
                <a:gd name="f106" fmla="*/ 113 f90 1"/>
                <a:gd name="f107" fmla="*/ 20 f91 1"/>
                <a:gd name="f108" fmla="*/ 91 f90 1"/>
                <a:gd name="f109" fmla="*/ 5 f91 1"/>
                <a:gd name="f110" fmla="*/ 65 f90 1"/>
                <a:gd name="f111" fmla="*/ 8 f91 1"/>
                <a:gd name="f112" fmla="*/ 29 f90 1"/>
                <a:gd name="f113" fmla="*/ 28 f91 1"/>
                <a:gd name="f114" fmla="*/ 8 f90 1"/>
                <a:gd name="f115" fmla="*/ 64 f91 1"/>
                <a:gd name="f116" fmla="*/ 2 f90 1"/>
                <a:gd name="f117" fmla="*/ 93 f91 1"/>
                <a:gd name="f118" fmla="*/ 18 f90 1"/>
                <a:gd name="f119" fmla="*/ 119 f91 1"/>
                <a:gd name="f120" fmla="*/ 40 f90 1"/>
                <a:gd name="f121" fmla="*/ 144 f91 1"/>
                <a:gd name="f122" fmla="*/ 62 f90 1"/>
                <a:gd name="f123" fmla="*/ 171 f91 1"/>
                <a:gd name="f124" fmla="*/ 86 f90 1"/>
                <a:gd name="f125" fmla="*/ 200 f91 1"/>
                <a:gd name="f126" fmla="*/ 114 f90 1"/>
                <a:gd name="f127" fmla="*/ f92 1 f2"/>
                <a:gd name="f128" fmla="*/ f95 1 209"/>
                <a:gd name="f129" fmla="*/ f96 1 195"/>
                <a:gd name="f130" fmla="*/ f97 1 209"/>
                <a:gd name="f131" fmla="*/ f98 1 195"/>
                <a:gd name="f132" fmla="*/ f99 1 209"/>
                <a:gd name="f133" fmla="*/ f100 1 195"/>
                <a:gd name="f134" fmla="*/ f101 1 209"/>
                <a:gd name="f135" fmla="*/ f102 1 195"/>
                <a:gd name="f136" fmla="*/ f103 1 209"/>
                <a:gd name="f137" fmla="*/ f104 1 195"/>
                <a:gd name="f138" fmla="*/ f105 1 209"/>
                <a:gd name="f139" fmla="*/ f106 1 195"/>
                <a:gd name="f140" fmla="*/ f107 1 209"/>
                <a:gd name="f141" fmla="*/ f108 1 195"/>
                <a:gd name="f142" fmla="*/ f109 1 209"/>
                <a:gd name="f143" fmla="*/ f110 1 195"/>
                <a:gd name="f144" fmla="*/ f111 1 209"/>
                <a:gd name="f145" fmla="*/ f112 1 195"/>
                <a:gd name="f146" fmla="*/ f113 1 209"/>
                <a:gd name="f147" fmla="*/ f114 1 195"/>
                <a:gd name="f148" fmla="*/ f115 1 209"/>
                <a:gd name="f149" fmla="*/ f116 1 195"/>
                <a:gd name="f150" fmla="*/ f117 1 209"/>
                <a:gd name="f151" fmla="*/ f118 1 195"/>
                <a:gd name="f152" fmla="*/ f119 1 209"/>
                <a:gd name="f153" fmla="*/ f120 1 195"/>
                <a:gd name="f154" fmla="*/ f121 1 209"/>
                <a:gd name="f155" fmla="*/ f122 1 195"/>
                <a:gd name="f156" fmla="*/ f123 1 209"/>
                <a:gd name="f157" fmla="*/ f124 1 195"/>
                <a:gd name="f158" fmla="*/ f125 1 209"/>
                <a:gd name="f159" fmla="*/ f126 1 195"/>
                <a:gd name="f160" fmla="*/ 0 1 f93"/>
                <a:gd name="f161" fmla="*/ f6 1 f93"/>
                <a:gd name="f162" fmla="*/ 0 1 f94"/>
                <a:gd name="f163" fmla="*/ f7 1 f94"/>
                <a:gd name="f164" fmla="+- f127 0 f1"/>
                <a:gd name="f165" fmla="*/ f128 1 f93"/>
                <a:gd name="f166" fmla="*/ f129 1 f94"/>
                <a:gd name="f167" fmla="*/ f130 1 f93"/>
                <a:gd name="f168" fmla="*/ f131 1 f94"/>
                <a:gd name="f169" fmla="*/ f132 1 f93"/>
                <a:gd name="f170" fmla="*/ f133 1 f94"/>
                <a:gd name="f171" fmla="*/ f134 1 f93"/>
                <a:gd name="f172" fmla="*/ f135 1 f94"/>
                <a:gd name="f173" fmla="*/ f136 1 f93"/>
                <a:gd name="f174" fmla="*/ f137 1 f94"/>
                <a:gd name="f175" fmla="*/ f138 1 f93"/>
                <a:gd name="f176" fmla="*/ f139 1 f94"/>
                <a:gd name="f177" fmla="*/ f140 1 f93"/>
                <a:gd name="f178" fmla="*/ f141 1 f94"/>
                <a:gd name="f179" fmla="*/ f142 1 f93"/>
                <a:gd name="f180" fmla="*/ f143 1 f94"/>
                <a:gd name="f181" fmla="*/ f144 1 f93"/>
                <a:gd name="f182" fmla="*/ f145 1 f94"/>
                <a:gd name="f183" fmla="*/ f146 1 f93"/>
                <a:gd name="f184" fmla="*/ f147 1 f94"/>
                <a:gd name="f185" fmla="*/ f148 1 f93"/>
                <a:gd name="f186" fmla="*/ f149 1 f94"/>
                <a:gd name="f187" fmla="*/ f150 1 f93"/>
                <a:gd name="f188" fmla="*/ f151 1 f94"/>
                <a:gd name="f189" fmla="*/ f152 1 f93"/>
                <a:gd name="f190" fmla="*/ f153 1 f94"/>
                <a:gd name="f191" fmla="*/ f154 1 f93"/>
                <a:gd name="f192" fmla="*/ f155 1 f94"/>
                <a:gd name="f193" fmla="*/ f156 1 f93"/>
                <a:gd name="f194" fmla="*/ f157 1 f94"/>
                <a:gd name="f195" fmla="*/ f158 1 f93"/>
                <a:gd name="f196" fmla="*/ f159 1 f94"/>
                <a:gd name="f197" fmla="*/ f160 f88 1"/>
                <a:gd name="f198" fmla="*/ f161 f88 1"/>
                <a:gd name="f199" fmla="*/ f163 f89 1"/>
                <a:gd name="f200" fmla="*/ f162 f89 1"/>
                <a:gd name="f201" fmla="*/ f165 f88 1"/>
                <a:gd name="f202" fmla="*/ f166 f89 1"/>
                <a:gd name="f203" fmla="*/ f167 f88 1"/>
                <a:gd name="f204" fmla="*/ f168 f89 1"/>
                <a:gd name="f205" fmla="*/ f169 f88 1"/>
                <a:gd name="f206" fmla="*/ f170 f89 1"/>
                <a:gd name="f207" fmla="*/ f171 f88 1"/>
                <a:gd name="f208" fmla="*/ f172 f89 1"/>
                <a:gd name="f209" fmla="*/ f173 f88 1"/>
                <a:gd name="f210" fmla="*/ f174 f89 1"/>
                <a:gd name="f211" fmla="*/ f175 f88 1"/>
                <a:gd name="f212" fmla="*/ f176 f89 1"/>
                <a:gd name="f213" fmla="*/ f177 f88 1"/>
                <a:gd name="f214" fmla="*/ f178 f89 1"/>
                <a:gd name="f215" fmla="*/ f179 f88 1"/>
                <a:gd name="f216" fmla="*/ f180 f89 1"/>
                <a:gd name="f217" fmla="*/ f181 f88 1"/>
                <a:gd name="f218" fmla="*/ f182 f89 1"/>
                <a:gd name="f219" fmla="*/ f183 f88 1"/>
                <a:gd name="f220" fmla="*/ f184 f89 1"/>
                <a:gd name="f221" fmla="*/ f185 f88 1"/>
                <a:gd name="f222" fmla="*/ f186 f89 1"/>
                <a:gd name="f223" fmla="*/ f187 f88 1"/>
                <a:gd name="f224" fmla="*/ f188 f89 1"/>
                <a:gd name="f225" fmla="*/ f189 f88 1"/>
                <a:gd name="f226" fmla="*/ f190 f89 1"/>
                <a:gd name="f227" fmla="*/ f191 f88 1"/>
                <a:gd name="f228" fmla="*/ f192 f89 1"/>
                <a:gd name="f229" fmla="*/ f193 f88 1"/>
                <a:gd name="f230" fmla="*/ f194 f89 1"/>
                <a:gd name="f231" fmla="*/ f195 f88 1"/>
                <a:gd name="f232" fmla="*/ f196 f89 1"/>
              </a:gdLst>
              <a:ahLst/>
              <a:cxnLst>
                <a:cxn ang="3cd4">
                  <a:pos x="hc" y="t"/>
                </a:cxn>
                <a:cxn ang="0">
                  <a:pos x="r" y="vc"/>
                </a:cxn>
                <a:cxn ang="cd4">
                  <a:pos x="hc" y="b"/>
                </a:cxn>
                <a:cxn ang="cd2">
                  <a:pos x="l" y="vc"/>
                </a:cxn>
                <a:cxn ang="f164">
                  <a:pos x="f201" y="f202"/>
                </a:cxn>
                <a:cxn ang="f164">
                  <a:pos x="f203" y="f204"/>
                </a:cxn>
                <a:cxn ang="f164">
                  <a:pos x="f205" y="f206"/>
                </a:cxn>
                <a:cxn ang="f164">
                  <a:pos x="f207" y="f208"/>
                </a:cxn>
                <a:cxn ang="f164">
                  <a:pos x="f209" y="f210"/>
                </a:cxn>
                <a:cxn ang="f164">
                  <a:pos x="f211" y="f212"/>
                </a:cxn>
                <a:cxn ang="f164">
                  <a:pos x="f213" y="f214"/>
                </a:cxn>
                <a:cxn ang="f164">
                  <a:pos x="f215" y="f216"/>
                </a:cxn>
                <a:cxn ang="f164">
                  <a:pos x="f217" y="f218"/>
                </a:cxn>
                <a:cxn ang="f164">
                  <a:pos x="f219" y="f220"/>
                </a:cxn>
                <a:cxn ang="f164">
                  <a:pos x="f221" y="f222"/>
                </a:cxn>
                <a:cxn ang="f164">
                  <a:pos x="f223" y="f224"/>
                </a:cxn>
                <a:cxn ang="f164">
                  <a:pos x="f225" y="f226"/>
                </a:cxn>
                <a:cxn ang="f164">
                  <a:pos x="f227" y="f228"/>
                </a:cxn>
                <a:cxn ang="f164">
                  <a:pos x="f229" y="f230"/>
                </a:cxn>
                <a:cxn ang="f164">
                  <a:pos x="f231" y="f232"/>
                </a:cxn>
                <a:cxn ang="f164">
                  <a:pos x="f201" y="f202"/>
                </a:cxn>
              </a:cxnLst>
              <a:rect l="f197" t="f200" r="f198" b="f199"/>
              <a:pathLst>
                <a:path w="209" h="195">
                  <a:moveTo>
                    <a:pt x="f6" y="f8"/>
                  </a:moveTo>
                  <a:cubicBezTo>
                    <a:pt x="f9" y="f10"/>
                    <a:pt x="f11" y="f12"/>
                    <a:pt x="f13" y="f13"/>
                  </a:cubicBezTo>
                  <a:cubicBezTo>
                    <a:pt x="f14" y="f15"/>
                    <a:pt x="f16" y="f7"/>
                    <a:pt x="f17" y="f18"/>
                  </a:cubicBezTo>
                  <a:cubicBezTo>
                    <a:pt x="f19" y="f20"/>
                    <a:pt x="f21" y="f22"/>
                    <a:pt x="f23" y="f2"/>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5" y="f48"/>
                    <a:pt x="f49" y="f50"/>
                    <a:pt x="f44" y="f51"/>
                  </a:cubicBezTo>
                  <a:cubicBezTo>
                    <a:pt x="f52" y="f40"/>
                    <a:pt x="f53" y="f54"/>
                    <a:pt x="f38" y="f44"/>
                  </a:cubicBezTo>
                  <a:cubicBezTo>
                    <a:pt x="f55" y="f56"/>
                    <a:pt x="f48" y="f5"/>
                    <a:pt x="f57" y="f58"/>
                  </a:cubicBezTo>
                  <a:cubicBezTo>
                    <a:pt x="f45" y="f46"/>
                    <a:pt x="f59" y="f60"/>
                    <a:pt x="f61" y="f62"/>
                  </a:cubicBezTo>
                  <a:cubicBezTo>
                    <a:pt x="f63" y="f64"/>
                    <a:pt x="f65" y="f66"/>
                    <a:pt x="f67" y="f68"/>
                  </a:cubicBezTo>
                  <a:cubicBezTo>
                    <a:pt x="f69" y="f70"/>
                    <a:pt x="f31" y="f71"/>
                    <a:pt x="f72" y="f73"/>
                  </a:cubicBezTo>
                  <a:cubicBezTo>
                    <a:pt x="f74" y="f75"/>
                    <a:pt x="f16" y="f76"/>
                    <a:pt x="f77" y="f78"/>
                  </a:cubicBezTo>
                  <a:cubicBezTo>
                    <a:pt x="f79" y="f26"/>
                    <a:pt x="f15" y="f80"/>
                    <a:pt x="f81" y="f82"/>
                  </a:cubicBezTo>
                  <a:cubicBezTo>
                    <a:pt x="f83" y="f84"/>
                    <a:pt x="f85" y="f86"/>
                    <a:pt x="f6"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8">
              <a:extLst>
                <a:ext uri="{FF2B5EF4-FFF2-40B4-BE49-F238E27FC236}">
                  <a16:creationId xmlns:a16="http://schemas.microsoft.com/office/drawing/2014/main" id="{CA3E5147-9E6E-6C1A-3AF2-886C508BE2AB}"/>
                </a:ext>
              </a:extLst>
            </p:cNvPr>
            <p:cNvSpPr/>
            <p:nvPr/>
          </p:nvSpPr>
          <p:spPr>
            <a:xfrm>
              <a:off x="8918143" y="5054821"/>
              <a:ext cx="497150" cy="462265"/>
            </a:xfrm>
            <a:custGeom>
              <a:avLst/>
              <a:gdLst>
                <a:gd name="f0" fmla="val 10800000"/>
                <a:gd name="f1" fmla="val 5400000"/>
                <a:gd name="f2" fmla="val 180"/>
                <a:gd name="f3" fmla="val w"/>
                <a:gd name="f4" fmla="val h"/>
                <a:gd name="f5" fmla="val 0"/>
                <a:gd name="f6" fmla="val 168"/>
                <a:gd name="f7" fmla="val 156"/>
                <a:gd name="f8" fmla="val 118"/>
                <a:gd name="f9" fmla="val 155"/>
                <a:gd name="f10" fmla="val 105"/>
                <a:gd name="f11" fmla="val 96"/>
                <a:gd name="f12" fmla="val 150"/>
                <a:gd name="f13" fmla="val 87"/>
                <a:gd name="f14" fmla="val 142"/>
                <a:gd name="f15" fmla="val 74"/>
                <a:gd name="f16" fmla="val 129"/>
                <a:gd name="f17" fmla="val 59"/>
                <a:gd name="f18" fmla="val 46"/>
                <a:gd name="f19" fmla="val 106"/>
                <a:gd name="f20" fmla="val 34"/>
                <a:gd name="f21" fmla="val 21"/>
                <a:gd name="f22" fmla="val 86"/>
                <a:gd name="f23" fmla="val 11"/>
                <a:gd name="f24" fmla="val 61"/>
                <a:gd name="f25" fmla="val 45"/>
                <a:gd name="f26" fmla="val 7"/>
                <a:gd name="f27" fmla="val 29"/>
                <a:gd name="f28" fmla="val 14"/>
                <a:gd name="f29" fmla="val 13"/>
                <a:gd name="f30" fmla="val 36"/>
                <a:gd name="f31" fmla="val 54"/>
                <a:gd name="f32" fmla="val 3"/>
                <a:gd name="f33" fmla="val 65"/>
                <a:gd name="f34" fmla="val 5"/>
                <a:gd name="f35" fmla="val 82"/>
                <a:gd name="f36" fmla="val 18"/>
                <a:gd name="f37" fmla="val 93"/>
                <a:gd name="f38" fmla="val 28"/>
                <a:gd name="f39" fmla="val 38"/>
                <a:gd name="f40" fmla="val 116"/>
                <a:gd name="f41" fmla="val 48"/>
                <a:gd name="f42" fmla="val 130"/>
                <a:gd name="f43" fmla="val 145"/>
                <a:gd name="f44" fmla="val 72"/>
                <a:gd name="f45" fmla="val 157"/>
                <a:gd name="f46" fmla="val 165"/>
                <a:gd name="f47" fmla="val 95"/>
                <a:gd name="f48" fmla="val 108"/>
                <a:gd name="f49" fmla="val 162"/>
                <a:gd name="f50" fmla="val 121"/>
                <a:gd name="f51" fmla="val 160"/>
                <a:gd name="f52" fmla="val 126"/>
                <a:gd name="f53" fmla="val 132"/>
                <a:gd name="f54" fmla="val 154"/>
                <a:gd name="f55" fmla="val 137"/>
                <a:gd name="f56" fmla="val 146"/>
                <a:gd name="f57" fmla="val 151"/>
                <a:gd name="f58" fmla="val 133"/>
                <a:gd name="f59" fmla="+- 0 0 -90"/>
                <a:gd name="f60" fmla="*/ f3 1 168"/>
                <a:gd name="f61" fmla="*/ f4 1 156"/>
                <a:gd name="f62" fmla="+- f7 0 f5"/>
                <a:gd name="f63" fmla="+- f6 0 f5"/>
                <a:gd name="f64" fmla="*/ f59 f0 1"/>
                <a:gd name="f65" fmla="*/ f63 1 168"/>
                <a:gd name="f66" fmla="*/ f62 1 156"/>
                <a:gd name="f67" fmla="*/ 118 f63 1"/>
                <a:gd name="f68" fmla="*/ 155 f62 1"/>
                <a:gd name="f69" fmla="*/ 87 f63 1"/>
                <a:gd name="f70" fmla="*/ 142 f62 1"/>
                <a:gd name="f71" fmla="*/ 46 f63 1"/>
                <a:gd name="f72" fmla="*/ 106 f62 1"/>
                <a:gd name="f73" fmla="*/ 11 f63 1"/>
                <a:gd name="f74" fmla="*/ 74 f62 1"/>
                <a:gd name="f75" fmla="*/ 7 f63 1"/>
                <a:gd name="f76" fmla="*/ 29 f62 1"/>
                <a:gd name="f77" fmla="*/ 54 f63 1"/>
                <a:gd name="f78" fmla="*/ 3 f62 1"/>
                <a:gd name="f79" fmla="*/ 82 f63 1"/>
                <a:gd name="f80" fmla="*/ 18 f62 1"/>
                <a:gd name="f81" fmla="*/ 116 f63 1"/>
                <a:gd name="f82" fmla="*/ 48 f62 1"/>
                <a:gd name="f83" fmla="*/ 157 f63 1"/>
                <a:gd name="f84" fmla="*/ 86 f62 1"/>
                <a:gd name="f85" fmla="*/ 162 f63 1"/>
                <a:gd name="f86" fmla="*/ 121 f62 1"/>
                <a:gd name="f87" fmla="*/ 154 f63 1"/>
                <a:gd name="f88" fmla="*/ 137 f62 1"/>
                <a:gd name="f89" fmla="*/ f64 1 f2"/>
                <a:gd name="f90" fmla="*/ f67 1 168"/>
                <a:gd name="f91" fmla="*/ f68 1 156"/>
                <a:gd name="f92" fmla="*/ f69 1 168"/>
                <a:gd name="f93" fmla="*/ f70 1 156"/>
                <a:gd name="f94" fmla="*/ f71 1 168"/>
                <a:gd name="f95" fmla="*/ f72 1 156"/>
                <a:gd name="f96" fmla="*/ f73 1 168"/>
                <a:gd name="f97" fmla="*/ f74 1 156"/>
                <a:gd name="f98" fmla="*/ f75 1 168"/>
                <a:gd name="f99" fmla="*/ f76 1 156"/>
                <a:gd name="f100" fmla="*/ f77 1 168"/>
                <a:gd name="f101" fmla="*/ f78 1 156"/>
                <a:gd name="f102" fmla="*/ f79 1 168"/>
                <a:gd name="f103" fmla="*/ f80 1 156"/>
                <a:gd name="f104" fmla="*/ f81 1 168"/>
                <a:gd name="f105" fmla="*/ f82 1 156"/>
                <a:gd name="f106" fmla="*/ f83 1 168"/>
                <a:gd name="f107" fmla="*/ f84 1 156"/>
                <a:gd name="f108" fmla="*/ f85 1 168"/>
                <a:gd name="f109" fmla="*/ f86 1 156"/>
                <a:gd name="f110" fmla="*/ f87 1 168"/>
                <a:gd name="f111" fmla="*/ f88 1 156"/>
                <a:gd name="f112" fmla="*/ 0 1 f65"/>
                <a:gd name="f113" fmla="*/ f6 1 f65"/>
                <a:gd name="f114" fmla="*/ 0 1 f66"/>
                <a:gd name="f115" fmla="*/ f7 1 f66"/>
                <a:gd name="f116" fmla="+- f89 0 f1"/>
                <a:gd name="f117" fmla="*/ f90 1 f65"/>
                <a:gd name="f118" fmla="*/ f91 1 f66"/>
                <a:gd name="f119" fmla="*/ f92 1 f65"/>
                <a:gd name="f120" fmla="*/ f93 1 f66"/>
                <a:gd name="f121" fmla="*/ f94 1 f65"/>
                <a:gd name="f122" fmla="*/ f95 1 f66"/>
                <a:gd name="f123" fmla="*/ f96 1 f65"/>
                <a:gd name="f124" fmla="*/ f97 1 f66"/>
                <a:gd name="f125" fmla="*/ f98 1 f65"/>
                <a:gd name="f126" fmla="*/ f99 1 f66"/>
                <a:gd name="f127" fmla="*/ f100 1 f65"/>
                <a:gd name="f128" fmla="*/ f101 1 f66"/>
                <a:gd name="f129" fmla="*/ f102 1 f65"/>
                <a:gd name="f130" fmla="*/ f103 1 f66"/>
                <a:gd name="f131" fmla="*/ f104 1 f65"/>
                <a:gd name="f132" fmla="*/ f105 1 f66"/>
                <a:gd name="f133" fmla="*/ f106 1 f65"/>
                <a:gd name="f134" fmla="*/ f107 1 f66"/>
                <a:gd name="f135" fmla="*/ f108 1 f65"/>
                <a:gd name="f136" fmla="*/ f109 1 f66"/>
                <a:gd name="f137" fmla="*/ f110 1 f65"/>
                <a:gd name="f138" fmla="*/ f111 1 f66"/>
                <a:gd name="f139" fmla="*/ f112 f60 1"/>
                <a:gd name="f140" fmla="*/ f113 f60 1"/>
                <a:gd name="f141" fmla="*/ f115 f61 1"/>
                <a:gd name="f142" fmla="*/ f114 f61 1"/>
                <a:gd name="f143" fmla="*/ f117 f60 1"/>
                <a:gd name="f144" fmla="*/ f118 f61 1"/>
                <a:gd name="f145" fmla="*/ f119 f60 1"/>
                <a:gd name="f146" fmla="*/ f120 f61 1"/>
                <a:gd name="f147" fmla="*/ f121 f60 1"/>
                <a:gd name="f148" fmla="*/ f122 f61 1"/>
                <a:gd name="f149" fmla="*/ f123 f60 1"/>
                <a:gd name="f150" fmla="*/ f124 f61 1"/>
                <a:gd name="f151" fmla="*/ f125 f60 1"/>
                <a:gd name="f152" fmla="*/ f126 f61 1"/>
                <a:gd name="f153" fmla="*/ f127 f60 1"/>
                <a:gd name="f154" fmla="*/ f128 f61 1"/>
                <a:gd name="f155" fmla="*/ f129 f60 1"/>
                <a:gd name="f156" fmla="*/ f130 f61 1"/>
                <a:gd name="f157" fmla="*/ f131 f60 1"/>
                <a:gd name="f158" fmla="*/ f132 f61 1"/>
                <a:gd name="f159" fmla="*/ f133 f60 1"/>
                <a:gd name="f160" fmla="*/ f134 f61 1"/>
                <a:gd name="f161" fmla="*/ f135 f60 1"/>
                <a:gd name="f162" fmla="*/ f136 f61 1"/>
                <a:gd name="f163" fmla="*/ f137 f60 1"/>
                <a:gd name="f164" fmla="*/ f138 f61 1"/>
              </a:gdLst>
              <a:ahLst/>
              <a:cxnLst>
                <a:cxn ang="3cd4">
                  <a:pos x="hc" y="t"/>
                </a:cxn>
                <a:cxn ang="0">
                  <a:pos x="r" y="vc"/>
                </a:cxn>
                <a:cxn ang="cd4">
                  <a:pos x="hc" y="b"/>
                </a:cxn>
                <a:cxn ang="cd2">
                  <a:pos x="l" y="vc"/>
                </a:cxn>
                <a:cxn ang="f116">
                  <a:pos x="f143" y="f144"/>
                </a:cxn>
                <a:cxn ang="f116">
                  <a:pos x="f145" y="f146"/>
                </a:cxn>
                <a:cxn ang="f116">
                  <a:pos x="f147" y="f148"/>
                </a:cxn>
                <a:cxn ang="f116">
                  <a:pos x="f149" y="f150"/>
                </a:cxn>
                <a:cxn ang="f116">
                  <a:pos x="f151" y="f152"/>
                </a:cxn>
                <a:cxn ang="f116">
                  <a:pos x="f153" y="f154"/>
                </a:cxn>
                <a:cxn ang="f116">
                  <a:pos x="f155" y="f156"/>
                </a:cxn>
                <a:cxn ang="f116">
                  <a:pos x="f157" y="f158"/>
                </a:cxn>
                <a:cxn ang="f116">
                  <a:pos x="f159" y="f160"/>
                </a:cxn>
                <a:cxn ang="f116">
                  <a:pos x="f161" y="f162"/>
                </a:cxn>
                <a:cxn ang="f116">
                  <a:pos x="f163" y="f164"/>
                </a:cxn>
                <a:cxn ang="f116">
                  <a:pos x="f143" y="f144"/>
                </a:cxn>
              </a:cxnLst>
              <a:rect l="f139" t="f142" r="f140" b="f141"/>
              <a:pathLst>
                <a:path w="168" h="156">
                  <a:moveTo>
                    <a:pt x="f8" y="f9"/>
                  </a:moveTo>
                  <a:cubicBezTo>
                    <a:pt x="f10" y="f7"/>
                    <a:pt x="f11" y="f12"/>
                    <a:pt x="f13" y="f14"/>
                  </a:cubicBezTo>
                  <a:cubicBezTo>
                    <a:pt x="f15" y="f16"/>
                    <a:pt x="f17" y="f8"/>
                    <a:pt x="f18" y="f19"/>
                  </a:cubicBezTo>
                  <a:cubicBezTo>
                    <a:pt x="f20" y="f11"/>
                    <a:pt x="f21" y="f22"/>
                    <a:pt x="f23" y="f15"/>
                  </a:cubicBezTo>
                  <a:cubicBezTo>
                    <a:pt x="f5" y="f24"/>
                    <a:pt x="f5" y="f25"/>
                    <a:pt x="f26" y="f27"/>
                  </a:cubicBezTo>
                  <a:cubicBezTo>
                    <a:pt x="f28" y="f29"/>
                    <a:pt x="f30" y="f5"/>
                    <a:pt x="f31" y="f32"/>
                  </a:cubicBezTo>
                  <a:cubicBezTo>
                    <a:pt x="f33" y="f34"/>
                    <a:pt x="f15" y="f23"/>
                    <a:pt x="f35" y="f36"/>
                  </a:cubicBezTo>
                  <a:cubicBezTo>
                    <a:pt x="f37" y="f38"/>
                    <a:pt x="f10" y="f39"/>
                    <a:pt x="f40" y="f41"/>
                  </a:cubicBezTo>
                  <a:cubicBezTo>
                    <a:pt x="f42" y="f24"/>
                    <a:pt x="f43" y="f44"/>
                    <a:pt x="f45" y="f22"/>
                  </a:cubicBezTo>
                  <a:cubicBezTo>
                    <a:pt x="f46" y="f47"/>
                    <a:pt x="f6" y="f48"/>
                    <a:pt x="f49" y="f50"/>
                  </a:cubicBezTo>
                  <a:cubicBezTo>
                    <a:pt x="f51" y="f52"/>
                    <a:pt x="f45" y="f53"/>
                    <a:pt x="f54" y="f55"/>
                  </a:cubicBezTo>
                  <a:cubicBezTo>
                    <a:pt x="f56" y="f57"/>
                    <a:pt x="f58" y="f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9">
              <a:extLst>
                <a:ext uri="{FF2B5EF4-FFF2-40B4-BE49-F238E27FC236}">
                  <a16:creationId xmlns:a16="http://schemas.microsoft.com/office/drawing/2014/main" id="{26FD6C88-C782-82B1-0443-D4BFF65618A4}"/>
                </a:ext>
              </a:extLst>
            </p:cNvPr>
            <p:cNvSpPr/>
            <p:nvPr/>
          </p:nvSpPr>
          <p:spPr>
            <a:xfrm>
              <a:off x="8819708" y="3415091"/>
              <a:ext cx="341400" cy="565684"/>
            </a:xfrm>
            <a:custGeom>
              <a:avLst/>
              <a:gdLst>
                <a:gd name="f0" fmla="val 10800000"/>
                <a:gd name="f1" fmla="val 5400000"/>
                <a:gd name="f2" fmla="val 180"/>
                <a:gd name="f3" fmla="val w"/>
                <a:gd name="f4" fmla="val h"/>
                <a:gd name="f5" fmla="val 0"/>
                <a:gd name="f6" fmla="val 115"/>
                <a:gd name="f7" fmla="val 191"/>
                <a:gd name="f8" fmla="val 99"/>
                <a:gd name="f9" fmla="val 177"/>
                <a:gd name="f10" fmla="val 83"/>
                <a:gd name="f11" fmla="val 163"/>
                <a:gd name="f12" fmla="val 68"/>
                <a:gd name="f13" fmla="val 150"/>
                <a:gd name="f14" fmla="val 54"/>
                <a:gd name="f15" fmla="val 138"/>
                <a:gd name="f16" fmla="val 39"/>
                <a:gd name="f17" fmla="val 126"/>
                <a:gd name="f18" fmla="val 25"/>
                <a:gd name="f19" fmla="val 113"/>
                <a:gd name="f20" fmla="val 8"/>
                <a:gd name="f21" fmla="val 98"/>
                <a:gd name="f22" fmla="val 78"/>
                <a:gd name="f23" fmla="val 3"/>
                <a:gd name="f24" fmla="val 55"/>
                <a:gd name="f25" fmla="val 6"/>
                <a:gd name="f26" fmla="val 35"/>
                <a:gd name="f27" fmla="val 17"/>
                <a:gd name="f28" fmla="val 21"/>
                <a:gd name="f29" fmla="val 33"/>
                <a:gd name="f30" fmla="val 10"/>
                <a:gd name="f31" fmla="val 43"/>
                <a:gd name="f32" fmla="val 65"/>
                <a:gd name="f33" fmla="val 7"/>
                <a:gd name="f34" fmla="val 112"/>
                <a:gd name="f35" fmla="val 19"/>
                <a:gd name="f36" fmla="val 114"/>
                <a:gd name="f37" fmla="val 24"/>
                <a:gd name="f38" fmla="val 27"/>
                <a:gd name="f39" fmla="val 80"/>
                <a:gd name="f40" fmla="val 134"/>
                <a:gd name="f41" fmla="val 187"/>
                <a:gd name="f42" fmla="val 188"/>
                <a:gd name="f43" fmla="val 189"/>
                <a:gd name="f44" fmla="+- 0 0 -90"/>
                <a:gd name="f45" fmla="*/ f3 1 115"/>
                <a:gd name="f46" fmla="*/ f4 1 191"/>
                <a:gd name="f47" fmla="+- f7 0 f5"/>
                <a:gd name="f48" fmla="+- f6 0 f5"/>
                <a:gd name="f49" fmla="*/ f44 f0 1"/>
                <a:gd name="f50" fmla="*/ f48 1 115"/>
                <a:gd name="f51" fmla="*/ f47 1 191"/>
                <a:gd name="f52" fmla="*/ 115 f48 1"/>
                <a:gd name="f53" fmla="*/ 191 f47 1"/>
                <a:gd name="f54" fmla="*/ 68 f48 1"/>
                <a:gd name="f55" fmla="*/ 150 f47 1"/>
                <a:gd name="f56" fmla="*/ 25 f48 1"/>
                <a:gd name="f57" fmla="*/ 113 f47 1"/>
                <a:gd name="f58" fmla="*/ 3 f48 1"/>
                <a:gd name="f59" fmla="*/ 55 f47 1"/>
                <a:gd name="f60" fmla="*/ 33 f48 1"/>
                <a:gd name="f61" fmla="*/ 10 f47 1"/>
                <a:gd name="f62" fmla="*/ 65 f48 1"/>
                <a:gd name="f63" fmla="*/ 0 f47 1"/>
                <a:gd name="f64" fmla="*/ 112 f48 1"/>
                <a:gd name="f65" fmla="*/ 19 f47 1"/>
                <a:gd name="f66" fmla="*/ 27 f47 1"/>
                <a:gd name="f67" fmla="*/ 187 f47 1"/>
                <a:gd name="f68" fmla="*/ f49 1 f2"/>
                <a:gd name="f69" fmla="*/ f52 1 115"/>
                <a:gd name="f70" fmla="*/ f53 1 191"/>
                <a:gd name="f71" fmla="*/ f54 1 115"/>
                <a:gd name="f72" fmla="*/ f55 1 191"/>
                <a:gd name="f73" fmla="*/ f56 1 115"/>
                <a:gd name="f74" fmla="*/ f57 1 191"/>
                <a:gd name="f75" fmla="*/ f58 1 115"/>
                <a:gd name="f76" fmla="*/ f59 1 191"/>
                <a:gd name="f77" fmla="*/ f60 1 115"/>
                <a:gd name="f78" fmla="*/ f61 1 191"/>
                <a:gd name="f79" fmla="*/ f62 1 115"/>
                <a:gd name="f80" fmla="*/ f63 1 191"/>
                <a:gd name="f81" fmla="*/ f64 1 115"/>
                <a:gd name="f82" fmla="*/ f65 1 191"/>
                <a:gd name="f83" fmla="*/ f66 1 191"/>
                <a:gd name="f84" fmla="*/ f67 1 191"/>
                <a:gd name="f85" fmla="*/ 0 1 f50"/>
                <a:gd name="f86" fmla="*/ f6 1 f50"/>
                <a:gd name="f87" fmla="*/ 0 1 f51"/>
                <a:gd name="f88" fmla="*/ f7 1 f51"/>
                <a:gd name="f89" fmla="+- f68 0 f1"/>
                <a:gd name="f90" fmla="*/ f69 1 f50"/>
                <a:gd name="f91" fmla="*/ f70 1 f51"/>
                <a:gd name="f92" fmla="*/ f71 1 f50"/>
                <a:gd name="f93" fmla="*/ f72 1 f51"/>
                <a:gd name="f94" fmla="*/ f73 1 f50"/>
                <a:gd name="f95" fmla="*/ f74 1 f51"/>
                <a:gd name="f96" fmla="*/ f75 1 f50"/>
                <a:gd name="f97" fmla="*/ f76 1 f51"/>
                <a:gd name="f98" fmla="*/ f77 1 f50"/>
                <a:gd name="f99" fmla="*/ f78 1 f51"/>
                <a:gd name="f100" fmla="*/ f79 1 f50"/>
                <a:gd name="f101" fmla="*/ f80 1 f51"/>
                <a:gd name="f102" fmla="*/ f81 1 f50"/>
                <a:gd name="f103" fmla="*/ f82 1 f51"/>
                <a:gd name="f104" fmla="*/ f83 1 f51"/>
                <a:gd name="f105" fmla="*/ f84 1 f51"/>
                <a:gd name="f106" fmla="*/ f85 f45 1"/>
                <a:gd name="f107" fmla="*/ f86 f45 1"/>
                <a:gd name="f108" fmla="*/ f88 f46 1"/>
                <a:gd name="f109" fmla="*/ f87 f46 1"/>
                <a:gd name="f110" fmla="*/ f90 f45 1"/>
                <a:gd name="f111" fmla="*/ f91 f46 1"/>
                <a:gd name="f112" fmla="*/ f92 f45 1"/>
                <a:gd name="f113" fmla="*/ f93 f46 1"/>
                <a:gd name="f114" fmla="*/ f94 f45 1"/>
                <a:gd name="f115" fmla="*/ f95 f46 1"/>
                <a:gd name="f116" fmla="*/ f96 f45 1"/>
                <a:gd name="f117" fmla="*/ f97 f46 1"/>
                <a:gd name="f118" fmla="*/ f98 f45 1"/>
                <a:gd name="f119" fmla="*/ f99 f46 1"/>
                <a:gd name="f120" fmla="*/ f100 f45 1"/>
                <a:gd name="f121" fmla="*/ f101 f46 1"/>
                <a:gd name="f122" fmla="*/ f102 f45 1"/>
                <a:gd name="f123" fmla="*/ f103 f46 1"/>
                <a:gd name="f124" fmla="*/ f104 f46 1"/>
                <a:gd name="f125" fmla="*/ f105 f46 1"/>
              </a:gdLst>
              <a:ahLst/>
              <a:cxnLst>
                <a:cxn ang="3cd4">
                  <a:pos x="hc" y="t"/>
                </a:cxn>
                <a:cxn ang="0">
                  <a:pos x="r" y="vc"/>
                </a:cxn>
                <a:cxn ang="cd4">
                  <a:pos x="hc" y="b"/>
                </a:cxn>
                <a:cxn ang="cd2">
                  <a:pos x="l" y="vc"/>
                </a:cxn>
                <a:cxn ang="f89">
                  <a:pos x="f110" y="f111"/>
                </a:cxn>
                <a:cxn ang="f89">
                  <a:pos x="f112" y="f113"/>
                </a:cxn>
                <a:cxn ang="f89">
                  <a:pos x="f114" y="f115"/>
                </a:cxn>
                <a:cxn ang="f89">
                  <a:pos x="f116" y="f117"/>
                </a:cxn>
                <a:cxn ang="f89">
                  <a:pos x="f118" y="f119"/>
                </a:cxn>
                <a:cxn ang="f89">
                  <a:pos x="f120" y="f121"/>
                </a:cxn>
                <a:cxn ang="f89">
                  <a:pos x="f122" y="f123"/>
                </a:cxn>
                <a:cxn ang="f89">
                  <a:pos x="f110" y="f124"/>
                </a:cxn>
                <a:cxn ang="f89">
                  <a:pos x="f110" y="f125"/>
                </a:cxn>
                <a:cxn ang="f89">
                  <a:pos x="f110" y="f111"/>
                </a:cxn>
              </a:cxnLst>
              <a:rect l="f106" t="f109" r="f107" b="f108"/>
              <a:pathLst>
                <a:path w="115" h="191">
                  <a:moveTo>
                    <a:pt x="f6" y="f7"/>
                  </a:moveTo>
                  <a:cubicBezTo>
                    <a:pt x="f8" y="f9"/>
                    <a:pt x="f10" y="f11"/>
                    <a:pt x="f12" y="f13"/>
                  </a:cubicBezTo>
                  <a:cubicBezTo>
                    <a:pt x="f14" y="f15"/>
                    <a:pt x="f16" y="f17"/>
                    <a:pt x="f18" y="f19"/>
                  </a:cubicBezTo>
                  <a:cubicBezTo>
                    <a:pt x="f20" y="f21"/>
                    <a:pt x="f5" y="f22"/>
                    <a:pt x="f23" y="f24"/>
                  </a:cubicBezTo>
                  <a:cubicBezTo>
                    <a:pt x="f25" y="f26"/>
                    <a:pt x="f27" y="f28"/>
                    <a:pt x="f29" y="f30"/>
                  </a:cubicBezTo>
                  <a:cubicBezTo>
                    <a:pt x="f31" y="f23"/>
                    <a:pt x="f24" y="f5"/>
                    <a:pt x="f32" y="f5"/>
                  </a:cubicBezTo>
                  <a:cubicBezTo>
                    <a:pt x="f10" y="f5"/>
                    <a:pt x="f8" y="f33"/>
                    <a:pt x="f34" y="f35"/>
                  </a:cubicBezTo>
                  <a:cubicBezTo>
                    <a:pt x="f36" y="f28"/>
                    <a:pt x="f6" y="f37"/>
                    <a:pt x="f6" y="f38"/>
                  </a:cubicBezTo>
                  <a:cubicBezTo>
                    <a:pt x="f6" y="f39"/>
                    <a:pt x="f6" y="f40"/>
                    <a:pt x="f6" y="f41"/>
                  </a:cubicBezTo>
                  <a:cubicBezTo>
                    <a:pt x="f6" y="f42"/>
                    <a:pt x="f6" y="f43"/>
                    <a:pt x="f6" y="f7"/>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10">
              <a:extLst>
                <a:ext uri="{FF2B5EF4-FFF2-40B4-BE49-F238E27FC236}">
                  <a16:creationId xmlns:a16="http://schemas.microsoft.com/office/drawing/2014/main" id="{4149EE2E-3552-468A-4D8A-7DA9A771B03D}"/>
                </a:ext>
              </a:extLst>
            </p:cNvPr>
            <p:cNvSpPr/>
            <p:nvPr/>
          </p:nvSpPr>
          <p:spPr>
            <a:xfrm>
              <a:off x="9922410" y="5342638"/>
              <a:ext cx="251688" cy="247948"/>
            </a:xfrm>
            <a:custGeom>
              <a:avLst/>
              <a:gdLst>
                <a:gd name="f0" fmla="val 10800000"/>
                <a:gd name="f1" fmla="val 5400000"/>
                <a:gd name="f2" fmla="val 180"/>
                <a:gd name="f3" fmla="val w"/>
                <a:gd name="f4" fmla="val h"/>
                <a:gd name="f5" fmla="val 0"/>
                <a:gd name="f6" fmla="val 85"/>
                <a:gd name="f7" fmla="val 84"/>
                <a:gd name="f8" fmla="val 42"/>
                <a:gd name="f9" fmla="val 1"/>
                <a:gd name="f10" fmla="val 69"/>
                <a:gd name="f11" fmla="val 83"/>
                <a:gd name="f12" fmla="val 19"/>
                <a:gd name="f13" fmla="val 41"/>
                <a:gd name="f14" fmla="val 65"/>
                <a:gd name="f15" fmla="val 43"/>
                <a:gd name="f16" fmla="val 67"/>
                <a:gd name="f17" fmla="val 44"/>
                <a:gd name="f18" fmla="val 18"/>
                <a:gd name="f19" fmla="val 77"/>
                <a:gd name="f20" fmla="val 78"/>
                <a:gd name="f21" fmla="val 61"/>
                <a:gd name="f22" fmla="val 79"/>
                <a:gd name="f23" fmla="val 80"/>
                <a:gd name="f24" fmla="val 24"/>
                <a:gd name="f25" fmla="val 5"/>
                <a:gd name="f26" fmla="val 25"/>
                <a:gd name="f27" fmla="val 6"/>
                <a:gd name="f28" fmla="val 7"/>
                <a:gd name="f29" fmla="val 20"/>
                <a:gd name="f30" fmla="val 23"/>
                <a:gd name="f31" fmla="+- 0 0 -90"/>
                <a:gd name="f32" fmla="*/ f3 1 85"/>
                <a:gd name="f33" fmla="*/ f4 1 84"/>
                <a:gd name="f34" fmla="+- f7 0 f5"/>
                <a:gd name="f35" fmla="+- f6 0 f5"/>
                <a:gd name="f36" fmla="*/ f31 f0 1"/>
                <a:gd name="f37" fmla="*/ f35 1 85"/>
                <a:gd name="f38" fmla="*/ f34 1 84"/>
                <a:gd name="f39" fmla="*/ 42 f35 1"/>
                <a:gd name="f40" fmla="*/ 1 f34 1"/>
                <a:gd name="f41" fmla="*/ 84 f35 1"/>
                <a:gd name="f42" fmla="*/ 41 f34 1"/>
                <a:gd name="f43" fmla="*/ 43 f35 1"/>
                <a:gd name="f44" fmla="*/ 84 f34 1"/>
                <a:gd name="f45" fmla="*/ 0 f35 1"/>
                <a:gd name="f46" fmla="*/ 44 f34 1"/>
                <a:gd name="f47" fmla="*/ 41 f35 1"/>
                <a:gd name="f48" fmla="*/ 77 f34 1"/>
                <a:gd name="f49" fmla="*/ 79 f35 1"/>
                <a:gd name="f50" fmla="*/ 42 f34 1"/>
                <a:gd name="f51" fmla="*/ 5 f34 1"/>
                <a:gd name="f52" fmla="*/ 7 f35 1"/>
                <a:gd name="f53" fmla="*/ f36 1 f2"/>
                <a:gd name="f54" fmla="*/ f39 1 85"/>
                <a:gd name="f55" fmla="*/ f40 1 84"/>
                <a:gd name="f56" fmla="*/ f41 1 85"/>
                <a:gd name="f57" fmla="*/ f42 1 84"/>
                <a:gd name="f58" fmla="*/ f43 1 85"/>
                <a:gd name="f59" fmla="*/ f44 1 84"/>
                <a:gd name="f60" fmla="*/ f45 1 85"/>
                <a:gd name="f61" fmla="*/ f46 1 84"/>
                <a:gd name="f62" fmla="*/ f47 1 85"/>
                <a:gd name="f63" fmla="*/ f48 1 84"/>
                <a:gd name="f64" fmla="*/ f49 1 85"/>
                <a:gd name="f65" fmla="*/ f50 1 84"/>
                <a:gd name="f66" fmla="*/ f51 1 84"/>
                <a:gd name="f67" fmla="*/ f52 1 85"/>
                <a:gd name="f68" fmla="*/ 0 1 f37"/>
                <a:gd name="f69" fmla="*/ f6 1 f37"/>
                <a:gd name="f70" fmla="*/ 0 1 f38"/>
                <a:gd name="f71" fmla="*/ f7 1 f38"/>
                <a:gd name="f72" fmla="+- f53 0 f1"/>
                <a:gd name="f73" fmla="*/ f54 1 f37"/>
                <a:gd name="f74" fmla="*/ f55 1 f38"/>
                <a:gd name="f75" fmla="*/ f56 1 f37"/>
                <a:gd name="f76" fmla="*/ f57 1 f38"/>
                <a:gd name="f77" fmla="*/ f58 1 f37"/>
                <a:gd name="f78" fmla="*/ f59 1 f38"/>
                <a:gd name="f79" fmla="*/ f60 1 f37"/>
                <a:gd name="f80" fmla="*/ f61 1 f38"/>
                <a:gd name="f81" fmla="*/ f62 1 f37"/>
                <a:gd name="f82" fmla="*/ f63 1 f38"/>
                <a:gd name="f83" fmla="*/ f64 1 f37"/>
                <a:gd name="f84" fmla="*/ f65 1 f38"/>
                <a:gd name="f85" fmla="*/ f66 1 f38"/>
                <a:gd name="f86" fmla="*/ f67 1 f37"/>
                <a:gd name="f87" fmla="*/ f68 f32 1"/>
                <a:gd name="f88" fmla="*/ f69 f32 1"/>
                <a:gd name="f89" fmla="*/ f71 f33 1"/>
                <a:gd name="f90" fmla="*/ f70 f33 1"/>
                <a:gd name="f91" fmla="*/ f73 f32 1"/>
                <a:gd name="f92" fmla="*/ f74 f33 1"/>
                <a:gd name="f93" fmla="*/ f75 f32 1"/>
                <a:gd name="f94" fmla="*/ f76 f33 1"/>
                <a:gd name="f95" fmla="*/ f77 f32 1"/>
                <a:gd name="f96" fmla="*/ f78 f33 1"/>
                <a:gd name="f97" fmla="*/ f79 f32 1"/>
                <a:gd name="f98" fmla="*/ f80 f33 1"/>
                <a:gd name="f99" fmla="*/ f81 f32 1"/>
                <a:gd name="f100" fmla="*/ f82 f33 1"/>
                <a:gd name="f101" fmla="*/ f83 f32 1"/>
                <a:gd name="f102" fmla="*/ f84 f33 1"/>
                <a:gd name="f103" fmla="*/ f85 f33 1"/>
                <a:gd name="f104" fmla="*/ f86 f32 1"/>
              </a:gdLst>
              <a:ahLst/>
              <a:cxnLst>
                <a:cxn ang="3cd4">
                  <a:pos x="hc" y="t"/>
                </a:cxn>
                <a:cxn ang="0">
                  <a:pos x="r" y="vc"/>
                </a:cxn>
                <a:cxn ang="cd4">
                  <a:pos x="hc" y="b"/>
                </a:cxn>
                <a:cxn ang="cd2">
                  <a:pos x="l" y="vc"/>
                </a:cxn>
                <a:cxn ang="f72">
                  <a:pos x="f91" y="f92"/>
                </a:cxn>
                <a:cxn ang="f72">
                  <a:pos x="f93" y="f94"/>
                </a:cxn>
                <a:cxn ang="f72">
                  <a:pos x="f95" y="f96"/>
                </a:cxn>
                <a:cxn ang="f72">
                  <a:pos x="f97" y="f98"/>
                </a:cxn>
                <a:cxn ang="f72">
                  <a:pos x="f91" y="f92"/>
                </a:cxn>
                <a:cxn ang="f72">
                  <a:pos x="f99" y="f100"/>
                </a:cxn>
                <a:cxn ang="f72">
                  <a:pos x="f101" y="f102"/>
                </a:cxn>
                <a:cxn ang="f72">
                  <a:pos x="f95" y="f103"/>
                </a:cxn>
                <a:cxn ang="f72">
                  <a:pos x="f104" y="f94"/>
                </a:cxn>
                <a:cxn ang="f72">
                  <a:pos x="f99" y="f100"/>
                </a:cxn>
              </a:cxnLst>
              <a:rect l="f87" t="f90" r="f88" b="f89"/>
              <a:pathLst>
                <a:path w="85" h="84">
                  <a:moveTo>
                    <a:pt x="f8" y="f9"/>
                  </a:moveTo>
                  <a:cubicBezTo>
                    <a:pt x="f10" y="f5"/>
                    <a:pt x="f11" y="f12"/>
                    <a:pt x="f7" y="f13"/>
                  </a:cubicBezTo>
                  <a:cubicBezTo>
                    <a:pt x="f6" y="f14"/>
                    <a:pt x="f10" y="f7"/>
                    <a:pt x="f15" y="f7"/>
                  </a:cubicBezTo>
                  <a:cubicBezTo>
                    <a:pt x="f12" y="f7"/>
                    <a:pt x="f9" y="f16"/>
                    <a:pt x="f5" y="f17"/>
                  </a:cubicBezTo>
                  <a:cubicBezTo>
                    <a:pt x="f5" y="f12"/>
                    <a:pt x="f18" y="f5"/>
                    <a:pt x="f8" y="f9"/>
                  </a:cubicBezTo>
                  <a:close/>
                  <a:moveTo>
                    <a:pt x="f13" y="f19"/>
                  </a:moveTo>
                  <a:cubicBezTo>
                    <a:pt x="f14" y="f20"/>
                    <a:pt x="f19" y="f21"/>
                    <a:pt x="f22" y="f8"/>
                  </a:cubicBezTo>
                  <a:cubicBezTo>
                    <a:pt x="f23" y="f24"/>
                    <a:pt x="f21" y="f25"/>
                    <a:pt x="f15" y="f25"/>
                  </a:cubicBezTo>
                  <a:cubicBezTo>
                    <a:pt x="f26" y="f27"/>
                    <a:pt x="f28" y="f29"/>
                    <a:pt x="f28" y="f13"/>
                  </a:cubicBezTo>
                  <a:cubicBezTo>
                    <a:pt x="f27" y="f21"/>
                    <a:pt x="f30" y="f22"/>
                    <a:pt x="f13" y="f1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11">
              <a:extLst>
                <a:ext uri="{FF2B5EF4-FFF2-40B4-BE49-F238E27FC236}">
                  <a16:creationId xmlns:a16="http://schemas.microsoft.com/office/drawing/2014/main" id="{50A19C1D-1E3F-3096-3EE0-F25100890255}"/>
                </a:ext>
              </a:extLst>
            </p:cNvPr>
            <p:cNvSpPr/>
            <p:nvPr/>
          </p:nvSpPr>
          <p:spPr>
            <a:xfrm>
              <a:off x="9939848" y="5357597"/>
              <a:ext cx="219291" cy="218047"/>
            </a:xfrm>
            <a:custGeom>
              <a:avLst/>
              <a:gdLst>
                <a:gd name="f0" fmla="val 10800000"/>
                <a:gd name="f1" fmla="val 5400000"/>
                <a:gd name="f2" fmla="val 180"/>
                <a:gd name="f3" fmla="val w"/>
                <a:gd name="f4" fmla="val h"/>
                <a:gd name="f5" fmla="val 0"/>
                <a:gd name="f6" fmla="val 74"/>
                <a:gd name="f7" fmla="val 35"/>
                <a:gd name="f8" fmla="val 72"/>
                <a:gd name="f9" fmla="val 17"/>
                <a:gd name="f10" fmla="val 56"/>
                <a:gd name="f11" fmla="val 1"/>
                <a:gd name="f12" fmla="val 36"/>
                <a:gd name="f13" fmla="val 15"/>
                <a:gd name="f14" fmla="val 19"/>
                <a:gd name="f15" fmla="val 37"/>
                <a:gd name="f16" fmla="val 55"/>
                <a:gd name="f17" fmla="val 73"/>
                <a:gd name="f18" fmla="val 71"/>
                <a:gd name="f19" fmla="val 59"/>
                <a:gd name="f20" fmla="+- 0 0 -90"/>
                <a:gd name="f21" fmla="*/ f3 1 74"/>
                <a:gd name="f22" fmla="*/ f4 1 74"/>
                <a:gd name="f23" fmla="+- f6 0 f5"/>
                <a:gd name="f24" fmla="*/ f20 f0 1"/>
                <a:gd name="f25" fmla="*/ f23 1 74"/>
                <a:gd name="f26" fmla="*/ 35 f23 1"/>
                <a:gd name="f27" fmla="*/ 72 f23 1"/>
                <a:gd name="f28" fmla="*/ 1 f23 1"/>
                <a:gd name="f29" fmla="*/ 36 f23 1"/>
                <a:gd name="f30" fmla="*/ 37 f23 1"/>
                <a:gd name="f31" fmla="*/ 0 f23 1"/>
                <a:gd name="f32" fmla="*/ 73 f23 1"/>
                <a:gd name="f33" fmla="*/ f24 1 f2"/>
                <a:gd name="f34" fmla="*/ f26 1 74"/>
                <a:gd name="f35" fmla="*/ f27 1 74"/>
                <a:gd name="f36" fmla="*/ f28 1 74"/>
                <a:gd name="f37" fmla="*/ f29 1 74"/>
                <a:gd name="f38" fmla="*/ f30 1 74"/>
                <a:gd name="f39" fmla="*/ f31 1 74"/>
                <a:gd name="f40" fmla="*/ f32 1 74"/>
                <a:gd name="f41" fmla="*/ 0 1 f25"/>
                <a:gd name="f42" fmla="*/ f6 1 f25"/>
                <a:gd name="f43" fmla="+- f33 0 f1"/>
                <a:gd name="f44" fmla="*/ f34 1 f25"/>
                <a:gd name="f45" fmla="*/ f35 1 f25"/>
                <a:gd name="f46" fmla="*/ f36 1 f25"/>
                <a:gd name="f47" fmla="*/ f37 1 f25"/>
                <a:gd name="f48" fmla="*/ f38 1 f25"/>
                <a:gd name="f49" fmla="*/ f39 1 f25"/>
                <a:gd name="f50" fmla="*/ f40 1 f25"/>
                <a:gd name="f51" fmla="*/ f41 f21 1"/>
                <a:gd name="f52" fmla="*/ f42 f21 1"/>
                <a:gd name="f53" fmla="*/ f42 f22 1"/>
                <a:gd name="f54" fmla="*/ f41 f22 1"/>
                <a:gd name="f55" fmla="*/ f44 f21 1"/>
                <a:gd name="f56" fmla="*/ f45 f22 1"/>
                <a:gd name="f57" fmla="*/ f46 f21 1"/>
                <a:gd name="f58" fmla="*/ f47 f22 1"/>
                <a:gd name="f59" fmla="*/ f48 f21 1"/>
                <a:gd name="f60" fmla="*/ f49 f22 1"/>
                <a:gd name="f61" fmla="*/ f50 f21 1"/>
                <a:gd name="f62" fmla="*/ f48 f22 1"/>
              </a:gdLst>
              <a:ahLst/>
              <a:cxnLst>
                <a:cxn ang="3cd4">
                  <a:pos x="hc" y="t"/>
                </a:cxn>
                <a:cxn ang="0">
                  <a:pos x="r" y="vc"/>
                </a:cxn>
                <a:cxn ang="cd4">
                  <a:pos x="hc" y="b"/>
                </a:cxn>
                <a:cxn ang="cd2">
                  <a:pos x="l" y="vc"/>
                </a:cxn>
                <a:cxn ang="f43">
                  <a:pos x="f55" y="f56"/>
                </a:cxn>
                <a:cxn ang="f43">
                  <a:pos x="f57" y="f58"/>
                </a:cxn>
                <a:cxn ang="f43">
                  <a:pos x="f59" y="f60"/>
                </a:cxn>
                <a:cxn ang="f43">
                  <a:pos x="f61" y="f62"/>
                </a:cxn>
                <a:cxn ang="f43">
                  <a:pos x="f55" y="f56"/>
                </a:cxn>
              </a:cxnLst>
              <a:rect l="f51" t="f54" r="f52" b="f53"/>
              <a:pathLst>
                <a:path w="74" h="74">
                  <a:moveTo>
                    <a:pt x="f7" y="f8"/>
                  </a:moveTo>
                  <a:cubicBezTo>
                    <a:pt x="f9" y="f6"/>
                    <a:pt x="f5" y="f10"/>
                    <a:pt x="f11" y="f12"/>
                  </a:cubicBezTo>
                  <a:cubicBezTo>
                    <a:pt x="f11" y="f13"/>
                    <a:pt x="f14" y="f11"/>
                    <a:pt x="f15" y="f5"/>
                  </a:cubicBezTo>
                  <a:cubicBezTo>
                    <a:pt x="f16" y="f5"/>
                    <a:pt x="f6" y="f14"/>
                    <a:pt x="f17" y="f15"/>
                  </a:cubicBezTo>
                  <a:cubicBezTo>
                    <a:pt x="f18" y="f10"/>
                    <a:pt x="f19" y="f17"/>
                    <a:pt x="f7" y="f8"/>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name="Slide953">
    <p:spTree>
      <p:nvGrpSpPr>
        <p:cNvPr id="1" name=""/>
        <p:cNvGrpSpPr/>
        <p:nvPr/>
      </p:nvGrpSpPr>
      <p:grpSpPr>
        <a:xfrm>
          <a:off x="0" y="0"/>
          <a:ext cx="0" cy="0"/>
          <a:chOff x="0" y="0"/>
          <a:chExt cx="0" cy="0"/>
        </a:xfrm>
      </p:grpSpPr>
      <p:grpSp>
        <p:nvGrpSpPr>
          <p:cNvPr id="2" name="Grupo 3">
            <a:extLst>
              <a:ext uri="{FF2B5EF4-FFF2-40B4-BE49-F238E27FC236}">
                <a16:creationId xmlns:a16="http://schemas.microsoft.com/office/drawing/2014/main" id="{AE781EED-FC40-86CD-DC49-5DDE81972CC7}"/>
              </a:ext>
            </a:extLst>
          </p:cNvPr>
          <p:cNvGrpSpPr/>
          <p:nvPr/>
        </p:nvGrpSpPr>
        <p:grpSpPr>
          <a:xfrm>
            <a:off x="0" y="5583234"/>
            <a:ext cx="12191996" cy="1274765"/>
            <a:chOff x="0" y="5583234"/>
            <a:chExt cx="12191996" cy="1274765"/>
          </a:xfrm>
        </p:grpSpPr>
        <p:sp>
          <p:nvSpPr>
            <p:cNvPr id="3" name="Rectangle 36">
              <a:extLst>
                <a:ext uri="{FF2B5EF4-FFF2-40B4-BE49-F238E27FC236}">
                  <a16:creationId xmlns:a16="http://schemas.microsoft.com/office/drawing/2014/main" id="{DB493D56-87F0-548F-273B-B29E8BF1DDBC}"/>
                </a:ext>
              </a:extLst>
            </p:cNvPr>
            <p:cNvSpPr/>
            <p:nvPr/>
          </p:nvSpPr>
          <p:spPr>
            <a:xfrm>
              <a:off x="0" y="6631631"/>
              <a:ext cx="10254200" cy="226368"/>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4" name="Grupo 1">
              <a:extLst>
                <a:ext uri="{FF2B5EF4-FFF2-40B4-BE49-F238E27FC236}">
                  <a16:creationId xmlns:a16="http://schemas.microsoft.com/office/drawing/2014/main" id="{79B7BE6B-E7CD-D84E-D1EE-5F873C697AA1}"/>
                </a:ext>
              </a:extLst>
            </p:cNvPr>
            <p:cNvGrpSpPr/>
            <p:nvPr/>
          </p:nvGrpSpPr>
          <p:grpSpPr>
            <a:xfrm>
              <a:off x="10149236" y="5583234"/>
              <a:ext cx="2042760" cy="1274765"/>
              <a:chOff x="10149236" y="5583234"/>
              <a:chExt cx="2042760" cy="1274765"/>
            </a:xfrm>
          </p:grpSpPr>
          <p:sp>
            <p:nvSpPr>
              <p:cNvPr id="5" name="Freeform 24">
                <a:extLst>
                  <a:ext uri="{FF2B5EF4-FFF2-40B4-BE49-F238E27FC236}">
                    <a16:creationId xmlns:a16="http://schemas.microsoft.com/office/drawing/2014/main" id="{AB2F1F8B-CD50-A072-78E1-D2C165DA653E}"/>
                  </a:ext>
                </a:extLst>
              </p:cNvPr>
              <p:cNvSpPr/>
              <p:nvPr/>
            </p:nvSpPr>
            <p:spPr>
              <a:xfrm>
                <a:off x="11080991" y="5791196"/>
                <a:ext cx="8074" cy="3172"/>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 name="Freeform 25">
                <a:extLst>
                  <a:ext uri="{FF2B5EF4-FFF2-40B4-BE49-F238E27FC236}">
                    <a16:creationId xmlns:a16="http://schemas.microsoft.com/office/drawing/2014/main" id="{2A72B683-51C5-6929-1EAD-A7F73A4AB591}"/>
                  </a:ext>
                </a:extLst>
              </p:cNvPr>
              <p:cNvSpPr/>
              <p:nvPr/>
            </p:nvSpPr>
            <p:spPr>
              <a:xfrm>
                <a:off x="11185955" y="5726109"/>
                <a:ext cx="127567" cy="71442"/>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7" name="Freeform 26">
                <a:extLst>
                  <a:ext uri="{FF2B5EF4-FFF2-40B4-BE49-F238E27FC236}">
                    <a16:creationId xmlns:a16="http://schemas.microsoft.com/office/drawing/2014/main" id="{A4C0424D-4EFF-44BF-7296-171BF9424E0D}"/>
                  </a:ext>
                </a:extLst>
              </p:cNvPr>
              <p:cNvSpPr/>
              <p:nvPr/>
            </p:nvSpPr>
            <p:spPr>
              <a:xfrm>
                <a:off x="11032546" y="5765804"/>
                <a:ext cx="30678" cy="17465"/>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8" name="Freeform 27">
                <a:extLst>
                  <a:ext uri="{FF2B5EF4-FFF2-40B4-BE49-F238E27FC236}">
                    <a16:creationId xmlns:a16="http://schemas.microsoft.com/office/drawing/2014/main" id="{B0C8A710-E877-600A-0B66-5CCA23DB7630}"/>
                  </a:ext>
                </a:extLst>
              </p:cNvPr>
              <p:cNvSpPr/>
              <p:nvPr/>
            </p:nvSpPr>
            <p:spPr>
              <a:xfrm>
                <a:off x="12043434" y="5835645"/>
                <a:ext cx="3227" cy="11109"/>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9" name="Freeform 28">
                <a:extLst>
                  <a:ext uri="{FF2B5EF4-FFF2-40B4-BE49-F238E27FC236}">
                    <a16:creationId xmlns:a16="http://schemas.microsoft.com/office/drawing/2014/main" id="{3AC7914D-3160-96D6-DAA6-62EC0967131E}"/>
                  </a:ext>
                </a:extLst>
              </p:cNvPr>
              <p:cNvSpPr/>
              <p:nvPr/>
            </p:nvSpPr>
            <p:spPr>
              <a:xfrm>
                <a:off x="12017593" y="5772149"/>
                <a:ext cx="9692" cy="11109"/>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0" name="Freeform 29">
                <a:extLst>
                  <a:ext uri="{FF2B5EF4-FFF2-40B4-BE49-F238E27FC236}">
                    <a16:creationId xmlns:a16="http://schemas.microsoft.com/office/drawing/2014/main" id="{485E51AF-8D2B-6382-364A-5C7D9BE16536}"/>
                  </a:ext>
                </a:extLst>
              </p:cNvPr>
              <p:cNvSpPr/>
              <p:nvPr/>
            </p:nvSpPr>
            <p:spPr>
              <a:xfrm>
                <a:off x="11450793" y="5678488"/>
                <a:ext cx="205081" cy="0"/>
              </a:xfrm>
              <a:custGeom>
                <a:avLst/>
                <a:gdLst>
                  <a:gd name="f0" fmla="val 10800000"/>
                  <a:gd name="f1" fmla="val 5400000"/>
                  <a:gd name="f2" fmla="val 180"/>
                  <a:gd name="f3" fmla="val w"/>
                  <a:gd name="f4" fmla="val h"/>
                  <a:gd name="f5" fmla="val ss"/>
                  <a:gd name="f6" fmla="val 0"/>
                  <a:gd name="f7" fmla="val 205083"/>
                  <a:gd name="f8" fmla="val 139570"/>
                  <a:gd name="f9" fmla="val 71209"/>
                  <a:gd name="f10" fmla="val 5697"/>
                  <a:gd name="f11" fmla="val 2848"/>
                  <a:gd name="f12" fmla="+- 0 0 -90"/>
                  <a:gd name="f13" fmla="abs f3"/>
                  <a:gd name="f14" fmla="abs f4"/>
                  <a:gd name="f15" fmla="abs f5"/>
                  <a:gd name="f16" fmla="*/ f3 1 205083"/>
                  <a:gd name="f17" fmla="val f6"/>
                  <a:gd name="f18" fmla="+- f6 0 f6"/>
                  <a:gd name="f19" fmla="+- f7 0 f6"/>
                  <a:gd name="f20" fmla="*/ f12 f0 1"/>
                  <a:gd name="f21" fmla="?: f13 f3 1"/>
                  <a:gd name="f22" fmla="?: f14 f4 1"/>
                  <a:gd name="f23" fmla="?: f15 f5 1"/>
                  <a:gd name="f24" fmla="*/ f19 1 205083"/>
                  <a:gd name="f25" fmla="*/ f18 1 0"/>
                  <a:gd name="f26" fmla="*/ f20 1 f2"/>
                  <a:gd name="f27" fmla="*/ f21 1 205083"/>
                  <a:gd name="f28" fmla="*/ f22 1 21600"/>
                  <a:gd name="f29" fmla="*/ 21600 f22 1"/>
                  <a:gd name="f30" fmla="*/ 205083 1 f24"/>
                  <a:gd name="f31" fmla="*/ 0 1 f25"/>
                  <a:gd name="f32" fmla="*/ 5697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205083">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1" name="Freeform 30">
                <a:extLst>
                  <a:ext uri="{FF2B5EF4-FFF2-40B4-BE49-F238E27FC236}">
                    <a16:creationId xmlns:a16="http://schemas.microsoft.com/office/drawing/2014/main" id="{090ABF23-FF98-7604-5689-FBAAF7530674}"/>
                  </a:ext>
                </a:extLst>
              </p:cNvPr>
              <p:cNvSpPr/>
              <p:nvPr/>
            </p:nvSpPr>
            <p:spPr>
              <a:xfrm>
                <a:off x="11089065" y="5794379"/>
                <a:ext cx="29068" cy="3172"/>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2" name="Freeform 31">
                <a:extLst>
                  <a:ext uri="{FF2B5EF4-FFF2-40B4-BE49-F238E27FC236}">
                    <a16:creationId xmlns:a16="http://schemas.microsoft.com/office/drawing/2014/main" id="{803DC727-5060-EBF7-46B8-3A6CE56BDE08}"/>
                  </a:ext>
                </a:extLst>
              </p:cNvPr>
              <p:cNvSpPr/>
              <p:nvPr/>
            </p:nvSpPr>
            <p:spPr>
              <a:xfrm>
                <a:off x="10254200" y="5846765"/>
                <a:ext cx="0" cy="20638"/>
              </a:xfrm>
              <a:custGeom>
                <a:avLst/>
                <a:gdLst>
                  <a:gd name="f0" fmla="val 10800000"/>
                  <a:gd name="f1" fmla="val 5400000"/>
                  <a:gd name="f2" fmla="val 180"/>
                  <a:gd name="f3" fmla="val w"/>
                  <a:gd name="f4" fmla="val h"/>
                  <a:gd name="f5" fmla="val ss"/>
                  <a:gd name="f6" fmla="val 0"/>
                  <a:gd name="f7" fmla="val 20638"/>
                  <a:gd name="f8" fmla="val 14741"/>
                  <a:gd name="f9" fmla="val 5897"/>
                  <a:gd name="f10" fmla="+- 0 0 -90"/>
                  <a:gd name="f11" fmla="abs f3"/>
                  <a:gd name="f12" fmla="abs f4"/>
                  <a:gd name="f13" fmla="abs f5"/>
                  <a:gd name="f14" fmla="*/ f4 1 20638"/>
                  <a:gd name="f15" fmla="val f6"/>
                  <a:gd name="f16" fmla="+- f7 0 f6"/>
                  <a:gd name="f17" fmla="+- f6 0 f6"/>
                  <a:gd name="f18" fmla="*/ f10 f0 1"/>
                  <a:gd name="f19" fmla="?: f11 f3 1"/>
                  <a:gd name="f20" fmla="?: f12 f4 1"/>
                  <a:gd name="f21" fmla="?: f13 f5 1"/>
                  <a:gd name="f22" fmla="*/ f17 1 0"/>
                  <a:gd name="f23" fmla="*/ f16 1 20638"/>
                  <a:gd name="f24" fmla="*/ f18 1 f2"/>
                  <a:gd name="f25" fmla="*/ f19 1 21600"/>
                  <a:gd name="f26" fmla="*/ f20 1 20638"/>
                  <a:gd name="f27" fmla="*/ 21600 f19 1"/>
                  <a:gd name="f28" fmla="*/ 0 1 f22"/>
                  <a:gd name="f29" fmla="*/ 20638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20638">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3" name="Freeform 32">
                <a:extLst>
                  <a:ext uri="{FF2B5EF4-FFF2-40B4-BE49-F238E27FC236}">
                    <a16:creationId xmlns:a16="http://schemas.microsoft.com/office/drawing/2014/main" id="{C7635BFC-1720-44C6-35A0-6B6C0A22B5F3}"/>
                  </a:ext>
                </a:extLst>
              </p:cNvPr>
              <p:cNvSpPr/>
              <p:nvPr/>
            </p:nvSpPr>
            <p:spPr>
              <a:xfrm>
                <a:off x="10254200" y="6097584"/>
                <a:ext cx="0" cy="441326"/>
              </a:xfrm>
              <a:custGeom>
                <a:avLst/>
                <a:gdLst>
                  <a:gd name="f0" fmla="val 10800000"/>
                  <a:gd name="f1" fmla="val 5400000"/>
                  <a:gd name="f2" fmla="val 180"/>
                  <a:gd name="f3" fmla="val w"/>
                  <a:gd name="f4" fmla="val h"/>
                  <a:gd name="f5" fmla="val ss"/>
                  <a:gd name="f6" fmla="val 0"/>
                  <a:gd name="f7" fmla="val 441325"/>
                  <a:gd name="f8" fmla="val 148982"/>
                  <a:gd name="f9" fmla="val 295154"/>
                  <a:gd name="f10" fmla="+- 0 0 -90"/>
                  <a:gd name="f11" fmla="abs f3"/>
                  <a:gd name="f12" fmla="abs f4"/>
                  <a:gd name="f13" fmla="abs f5"/>
                  <a:gd name="f14" fmla="*/ f4 1 441325"/>
                  <a:gd name="f15" fmla="val f6"/>
                  <a:gd name="f16" fmla="+- f7 0 f6"/>
                  <a:gd name="f17" fmla="+- f6 0 f6"/>
                  <a:gd name="f18" fmla="*/ f10 f0 1"/>
                  <a:gd name="f19" fmla="?: f11 f3 1"/>
                  <a:gd name="f20" fmla="?: f12 f4 1"/>
                  <a:gd name="f21" fmla="?: f13 f5 1"/>
                  <a:gd name="f22" fmla="*/ f17 1 0"/>
                  <a:gd name="f23" fmla="*/ f16 1 441325"/>
                  <a:gd name="f24" fmla="*/ f18 1 f2"/>
                  <a:gd name="f25" fmla="*/ f19 1 21600"/>
                  <a:gd name="f26" fmla="*/ f20 1 441325"/>
                  <a:gd name="f27" fmla="*/ 21600 f19 1"/>
                  <a:gd name="f28" fmla="*/ 0 1 f22"/>
                  <a:gd name="f29" fmla="*/ 0 1 f23"/>
                  <a:gd name="f30" fmla="*/ 44132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4132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33">
                <a:extLst>
                  <a:ext uri="{FF2B5EF4-FFF2-40B4-BE49-F238E27FC236}">
                    <a16:creationId xmlns:a16="http://schemas.microsoft.com/office/drawing/2014/main" id="{656B7949-A3C1-E099-007F-CE13320743E7}"/>
                  </a:ext>
                </a:extLst>
              </p:cNvPr>
              <p:cNvSpPr/>
              <p:nvPr/>
            </p:nvSpPr>
            <p:spPr>
              <a:xfrm>
                <a:off x="10305873" y="5678488"/>
                <a:ext cx="253526" cy="65086"/>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34">
                <a:extLst>
                  <a:ext uri="{FF2B5EF4-FFF2-40B4-BE49-F238E27FC236}">
                    <a16:creationId xmlns:a16="http://schemas.microsoft.com/office/drawing/2014/main" id="{6DA8C5A4-07DF-45DA-8210-6C1EC92C694A}"/>
                  </a:ext>
                </a:extLst>
              </p:cNvPr>
              <p:cNvSpPr/>
              <p:nvPr/>
            </p:nvSpPr>
            <p:spPr>
              <a:xfrm>
                <a:off x="10772564" y="5678488"/>
                <a:ext cx="227694" cy="65086"/>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35">
                <a:extLst>
                  <a:ext uri="{FF2B5EF4-FFF2-40B4-BE49-F238E27FC236}">
                    <a16:creationId xmlns:a16="http://schemas.microsoft.com/office/drawing/2014/main" id="{AF092680-F5A5-7CDB-DE88-0FD9CDAFF876}"/>
                  </a:ext>
                </a:extLst>
              </p:cNvPr>
              <p:cNvSpPr/>
              <p:nvPr/>
            </p:nvSpPr>
            <p:spPr>
              <a:xfrm>
                <a:off x="10288115" y="5746747"/>
                <a:ext cx="17766" cy="19046"/>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38">
                <a:extLst>
                  <a:ext uri="{FF2B5EF4-FFF2-40B4-BE49-F238E27FC236}">
                    <a16:creationId xmlns:a16="http://schemas.microsoft.com/office/drawing/2014/main" id="{980C2788-26A7-A0C9-7DCC-F378973876A7}"/>
                  </a:ext>
                </a:extLst>
              </p:cNvPr>
              <p:cNvSpPr/>
              <p:nvPr/>
            </p:nvSpPr>
            <p:spPr>
              <a:xfrm>
                <a:off x="10149236" y="5583234"/>
                <a:ext cx="2042760" cy="1274765"/>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39">
                <a:extLst>
                  <a:ext uri="{FF2B5EF4-FFF2-40B4-BE49-F238E27FC236}">
                    <a16:creationId xmlns:a16="http://schemas.microsoft.com/office/drawing/2014/main" id="{FE3400F5-2B7A-FEF1-79CC-72CA9E828D31}"/>
                  </a:ext>
                </a:extLst>
              </p:cNvPr>
              <p:cNvSpPr/>
              <p:nvPr/>
            </p:nvSpPr>
            <p:spPr>
              <a:xfrm>
                <a:off x="11923940" y="5692770"/>
                <a:ext cx="25840" cy="11109"/>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40">
                <a:extLst>
                  <a:ext uri="{FF2B5EF4-FFF2-40B4-BE49-F238E27FC236}">
                    <a16:creationId xmlns:a16="http://schemas.microsoft.com/office/drawing/2014/main" id="{FB78B965-535C-BC11-69A5-2F87E0275714}"/>
                  </a:ext>
                </a:extLst>
              </p:cNvPr>
              <p:cNvSpPr/>
              <p:nvPr/>
            </p:nvSpPr>
            <p:spPr>
              <a:xfrm>
                <a:off x="10254200" y="6097584"/>
                <a:ext cx="0" cy="112708"/>
              </a:xfrm>
              <a:custGeom>
                <a:avLst/>
                <a:gdLst>
                  <a:gd name="f0" fmla="val 10800000"/>
                  <a:gd name="f1" fmla="val 5400000"/>
                  <a:gd name="f2" fmla="val 180"/>
                  <a:gd name="f3" fmla="val w"/>
                  <a:gd name="f4" fmla="val h"/>
                  <a:gd name="f5" fmla="val ss"/>
                  <a:gd name="f6" fmla="val 0"/>
                  <a:gd name="f7" fmla="val 112713"/>
                  <a:gd name="f8" fmla="val 39450"/>
                  <a:gd name="f9" fmla="val 76081"/>
                  <a:gd name="f10" fmla="+- 0 0 -90"/>
                  <a:gd name="f11" fmla="abs f3"/>
                  <a:gd name="f12" fmla="abs f4"/>
                  <a:gd name="f13" fmla="abs f5"/>
                  <a:gd name="f14" fmla="*/ f4 1 112713"/>
                  <a:gd name="f15" fmla="val f6"/>
                  <a:gd name="f16" fmla="+- f7 0 f6"/>
                  <a:gd name="f17" fmla="+- f6 0 f6"/>
                  <a:gd name="f18" fmla="*/ f10 f0 1"/>
                  <a:gd name="f19" fmla="?: f11 f3 1"/>
                  <a:gd name="f20" fmla="?: f12 f4 1"/>
                  <a:gd name="f21" fmla="?: f13 f5 1"/>
                  <a:gd name="f22" fmla="*/ f17 1 0"/>
                  <a:gd name="f23" fmla="*/ f16 1 112713"/>
                  <a:gd name="f24" fmla="*/ f18 1 f2"/>
                  <a:gd name="f25" fmla="*/ f19 1 21600"/>
                  <a:gd name="f26" fmla="*/ f20 1 112713"/>
                  <a:gd name="f27" fmla="*/ 21600 f19 1"/>
                  <a:gd name="f28" fmla="*/ 0 1 f22"/>
                  <a:gd name="f29" fmla="*/ 0 1 f23"/>
                  <a:gd name="f30" fmla="*/ 112713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12713">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
        <p:nvSpPr>
          <p:cNvPr id="20" name="Marcador de texto 13">
            <a:extLst>
              <a:ext uri="{FF2B5EF4-FFF2-40B4-BE49-F238E27FC236}">
                <a16:creationId xmlns:a16="http://schemas.microsoft.com/office/drawing/2014/main" id="{D6BD12B0-8F37-D2DE-3021-C681EE32263E}"/>
              </a:ext>
            </a:extLst>
          </p:cNvPr>
          <p:cNvSpPr txBox="1">
            <a:spLocks noGrp="1"/>
          </p:cNvSpPr>
          <p:nvPr>
            <p:ph type="body" idx="4294967295"/>
          </p:nvPr>
        </p:nvSpPr>
        <p:spPr>
          <a:xfrm>
            <a:off x="479419" y="3261436"/>
            <a:ext cx="2262152" cy="954770"/>
          </a:xfrm>
        </p:spPr>
        <p:txBody>
          <a:bodyPr/>
          <a:lstStyle/>
          <a:p>
            <a:pPr marL="0" lvl="0" indent="0">
              <a:lnSpc>
                <a:spcPct val="80000"/>
              </a:lnSpc>
              <a:buNone/>
            </a:pPr>
            <a:r>
              <a:rPr lang="es-ES" sz="6600">
                <a:solidFill>
                  <a:srgbClr val="0F78FF"/>
                </a:solidFill>
              </a:rPr>
              <a:t>01</a:t>
            </a:r>
          </a:p>
        </p:txBody>
      </p:sp>
      <p:sp>
        <p:nvSpPr>
          <p:cNvPr id="21" name="Marcador de contenido 16">
            <a:extLst>
              <a:ext uri="{FF2B5EF4-FFF2-40B4-BE49-F238E27FC236}">
                <a16:creationId xmlns:a16="http://schemas.microsoft.com/office/drawing/2014/main" id="{D353E8A8-9039-28F9-F4DE-50CAE80C7B51}"/>
              </a:ext>
            </a:extLst>
          </p:cNvPr>
          <p:cNvSpPr txBox="1">
            <a:spLocks noGrp="1"/>
          </p:cNvSpPr>
          <p:nvPr>
            <p:ph type="body" idx="4294967295"/>
          </p:nvPr>
        </p:nvSpPr>
        <p:spPr>
          <a:xfrm>
            <a:off x="479767" y="4350148"/>
            <a:ext cx="2262984" cy="615034"/>
          </a:xfrm>
        </p:spPr>
        <p:txBody>
          <a:bodyPr/>
          <a:lstStyle/>
          <a:p>
            <a:pPr marL="0" lvl="0" indent="0">
              <a:buNone/>
            </a:pPr>
            <a:r>
              <a:rPr lang="es-ES" sz="1600" b="1"/>
              <a:t>Idea one, lorem ipsum dolor sit </a:t>
            </a:r>
          </a:p>
        </p:txBody>
      </p:sp>
      <p:sp>
        <p:nvSpPr>
          <p:cNvPr id="22" name="Marcador de contenido 2">
            <a:extLst>
              <a:ext uri="{FF2B5EF4-FFF2-40B4-BE49-F238E27FC236}">
                <a16:creationId xmlns:a16="http://schemas.microsoft.com/office/drawing/2014/main" id="{4B92C74B-653D-8298-B9D2-6CB2705BCFF0}"/>
              </a:ext>
            </a:extLst>
          </p:cNvPr>
          <p:cNvSpPr txBox="1">
            <a:spLocks noGrp="1"/>
          </p:cNvSpPr>
          <p:nvPr>
            <p:ph type="body" idx="4294967295"/>
          </p:nvPr>
        </p:nvSpPr>
        <p:spPr>
          <a:xfrm>
            <a:off x="479429" y="5012530"/>
            <a:ext cx="2262152" cy="1445044"/>
          </a:xfrm>
        </p:spPr>
        <p:txBody>
          <a:bodyPr/>
          <a:lstStyle/>
          <a:p>
            <a:pPr marL="0" lvl="0" indent="0">
              <a:lnSpc>
                <a:spcPts val="1880"/>
              </a:lnSpc>
              <a:buNone/>
            </a:pPr>
            <a:r>
              <a:rPr lang="es-ES" sz="1000">
                <a:solidFill>
                  <a:srgbClr val="393939"/>
                </a:solidFill>
              </a:rPr>
              <a:t>Quisque sed felis sit amet ipsum fringilla mattis ut id augue. Ut pretium lobortis risus, in sagittis urna placerat sit amet. Quisque rhoncus auctor magna.</a:t>
            </a:r>
          </a:p>
        </p:txBody>
      </p:sp>
      <p:sp>
        <p:nvSpPr>
          <p:cNvPr id="23" name="Marcador de texto 19">
            <a:extLst>
              <a:ext uri="{FF2B5EF4-FFF2-40B4-BE49-F238E27FC236}">
                <a16:creationId xmlns:a16="http://schemas.microsoft.com/office/drawing/2014/main" id="{D39FF879-E502-64FB-DFFD-D65E71DFD6A9}"/>
              </a:ext>
            </a:extLst>
          </p:cNvPr>
          <p:cNvSpPr txBox="1">
            <a:spLocks noGrp="1"/>
          </p:cNvSpPr>
          <p:nvPr>
            <p:ph type="body" idx="4294967295"/>
          </p:nvPr>
        </p:nvSpPr>
        <p:spPr>
          <a:xfrm>
            <a:off x="3269071" y="3261436"/>
            <a:ext cx="2262984" cy="954770"/>
          </a:xfrm>
        </p:spPr>
        <p:txBody>
          <a:bodyPr/>
          <a:lstStyle/>
          <a:p>
            <a:pPr marL="0" lvl="0" indent="0">
              <a:lnSpc>
                <a:spcPct val="80000"/>
              </a:lnSpc>
              <a:buNone/>
            </a:pPr>
            <a:r>
              <a:rPr lang="es-ES" sz="6600">
                <a:solidFill>
                  <a:srgbClr val="0F78FF"/>
                </a:solidFill>
              </a:rPr>
              <a:t>02</a:t>
            </a:r>
          </a:p>
        </p:txBody>
      </p:sp>
      <p:sp>
        <p:nvSpPr>
          <p:cNvPr id="24" name="Marcador de contenido 20">
            <a:extLst>
              <a:ext uri="{FF2B5EF4-FFF2-40B4-BE49-F238E27FC236}">
                <a16:creationId xmlns:a16="http://schemas.microsoft.com/office/drawing/2014/main" id="{C861E312-B485-C855-D361-7450F5F1A963}"/>
              </a:ext>
            </a:extLst>
          </p:cNvPr>
          <p:cNvSpPr txBox="1">
            <a:spLocks noGrp="1"/>
          </p:cNvSpPr>
          <p:nvPr>
            <p:ph type="body" idx="4294967295"/>
          </p:nvPr>
        </p:nvSpPr>
        <p:spPr>
          <a:xfrm>
            <a:off x="3269757" y="4350148"/>
            <a:ext cx="2262984" cy="615034"/>
          </a:xfrm>
        </p:spPr>
        <p:txBody>
          <a:bodyPr/>
          <a:lstStyle/>
          <a:p>
            <a:pPr marL="0" lvl="0" indent="0">
              <a:buNone/>
            </a:pPr>
            <a:r>
              <a:rPr lang="es-ES" sz="1600" b="1"/>
              <a:t>Idea two, lorem ipsum dolor sit </a:t>
            </a:r>
          </a:p>
          <a:p>
            <a:pPr marL="0" lvl="0" indent="0">
              <a:buNone/>
            </a:pPr>
            <a:endParaRPr lang="es-ES" sz="1600" b="1">
              <a:solidFill>
                <a:srgbClr val="404040"/>
              </a:solidFill>
            </a:endParaRPr>
          </a:p>
        </p:txBody>
      </p:sp>
      <p:sp>
        <p:nvSpPr>
          <p:cNvPr id="25" name="Marcador de contenido 6">
            <a:extLst>
              <a:ext uri="{FF2B5EF4-FFF2-40B4-BE49-F238E27FC236}">
                <a16:creationId xmlns:a16="http://schemas.microsoft.com/office/drawing/2014/main" id="{378C0A26-8018-0EE5-B061-DE392A9BEBB1}"/>
              </a:ext>
            </a:extLst>
          </p:cNvPr>
          <p:cNvSpPr txBox="1">
            <a:spLocks noGrp="1"/>
          </p:cNvSpPr>
          <p:nvPr>
            <p:ph type="body" idx="4294967295"/>
          </p:nvPr>
        </p:nvSpPr>
        <p:spPr>
          <a:xfrm>
            <a:off x="3269409" y="5012530"/>
            <a:ext cx="2262152" cy="1445044"/>
          </a:xfrm>
        </p:spPr>
        <p:txBody>
          <a:bodyPr/>
          <a:lstStyle/>
          <a:p>
            <a:pPr marL="0" lvl="0" indent="0">
              <a:lnSpc>
                <a:spcPts val="1880"/>
              </a:lnSpc>
              <a:buNone/>
            </a:pPr>
            <a:r>
              <a:rPr lang="es-ES" sz="1000">
                <a:solidFill>
                  <a:srgbClr val="393939"/>
                </a:solidFill>
              </a:rPr>
              <a:t>Quisque sed felis sit amet ipsum fringilla mattis ut id augue.. Quisque rhoncus auctor magna, vitae maximus dolor luctus vitae.</a:t>
            </a:r>
          </a:p>
        </p:txBody>
      </p:sp>
      <p:sp>
        <p:nvSpPr>
          <p:cNvPr id="26" name="Marcador de texto 22">
            <a:extLst>
              <a:ext uri="{FF2B5EF4-FFF2-40B4-BE49-F238E27FC236}">
                <a16:creationId xmlns:a16="http://schemas.microsoft.com/office/drawing/2014/main" id="{E9644DC3-0A48-DF9B-56D7-835E007B9E9D}"/>
              </a:ext>
            </a:extLst>
          </p:cNvPr>
          <p:cNvSpPr txBox="1">
            <a:spLocks noGrp="1"/>
          </p:cNvSpPr>
          <p:nvPr>
            <p:ph type="body" idx="4294967295"/>
          </p:nvPr>
        </p:nvSpPr>
        <p:spPr>
          <a:xfrm>
            <a:off x="6352483" y="3261436"/>
            <a:ext cx="2262152" cy="954770"/>
          </a:xfrm>
        </p:spPr>
        <p:txBody>
          <a:bodyPr/>
          <a:lstStyle/>
          <a:p>
            <a:pPr marL="0" lvl="0" indent="0">
              <a:lnSpc>
                <a:spcPct val="80000"/>
              </a:lnSpc>
              <a:buNone/>
            </a:pPr>
            <a:r>
              <a:rPr lang="es-ES" sz="6600">
                <a:solidFill>
                  <a:srgbClr val="0F78FF"/>
                </a:solidFill>
              </a:rPr>
              <a:t>03</a:t>
            </a:r>
          </a:p>
        </p:txBody>
      </p:sp>
      <p:sp>
        <p:nvSpPr>
          <p:cNvPr id="27" name="Marcador de contenido 28">
            <a:extLst>
              <a:ext uri="{FF2B5EF4-FFF2-40B4-BE49-F238E27FC236}">
                <a16:creationId xmlns:a16="http://schemas.microsoft.com/office/drawing/2014/main" id="{89A2FB52-444E-C498-49FC-6447AB921847}"/>
              </a:ext>
            </a:extLst>
          </p:cNvPr>
          <p:cNvSpPr txBox="1">
            <a:spLocks noGrp="1"/>
          </p:cNvSpPr>
          <p:nvPr>
            <p:ph type="body" idx="4294967295"/>
          </p:nvPr>
        </p:nvSpPr>
        <p:spPr>
          <a:xfrm>
            <a:off x="6353168" y="4350148"/>
            <a:ext cx="2262984" cy="615034"/>
          </a:xfrm>
        </p:spPr>
        <p:txBody>
          <a:bodyPr/>
          <a:lstStyle/>
          <a:p>
            <a:pPr marL="0" lvl="0" indent="0">
              <a:buNone/>
            </a:pPr>
            <a:r>
              <a:rPr lang="es-ES" sz="1600" b="1"/>
              <a:t>Idea three, lorem ipsum dolor sit </a:t>
            </a:r>
          </a:p>
          <a:p>
            <a:pPr marL="0" lvl="0" indent="0">
              <a:buNone/>
            </a:pPr>
            <a:endParaRPr lang="es-ES" sz="1600" b="1">
              <a:solidFill>
                <a:srgbClr val="404040"/>
              </a:solidFill>
            </a:endParaRPr>
          </a:p>
        </p:txBody>
      </p:sp>
      <p:sp>
        <p:nvSpPr>
          <p:cNvPr id="28" name="Marcador de contenido 8">
            <a:extLst>
              <a:ext uri="{FF2B5EF4-FFF2-40B4-BE49-F238E27FC236}">
                <a16:creationId xmlns:a16="http://schemas.microsoft.com/office/drawing/2014/main" id="{30646CF1-5AD4-443D-C585-A7D8EAB36F5B}"/>
              </a:ext>
            </a:extLst>
          </p:cNvPr>
          <p:cNvSpPr txBox="1">
            <a:spLocks noGrp="1"/>
          </p:cNvSpPr>
          <p:nvPr>
            <p:ph type="body" idx="4294967295"/>
          </p:nvPr>
        </p:nvSpPr>
        <p:spPr>
          <a:xfrm>
            <a:off x="6352821" y="5012530"/>
            <a:ext cx="2262152" cy="1445044"/>
          </a:xfrm>
        </p:spPr>
        <p:txBody>
          <a:bodyPr/>
          <a:lstStyle/>
          <a:p>
            <a:pPr marL="0" lvl="0" indent="0">
              <a:lnSpc>
                <a:spcPts val="1880"/>
              </a:lnSpc>
              <a:buNone/>
            </a:pPr>
            <a:r>
              <a:rPr lang="es-ES" sz="1000">
                <a:solidFill>
                  <a:srgbClr val="393939"/>
                </a:solidFill>
              </a:rPr>
              <a:t>Quisque sed felis sit amet ipsum fringilla mattis ut id augue erat sit amet. Quisque rhoncus auctor magna, vitae maximus dolor luctus vitae.</a:t>
            </a:r>
          </a:p>
        </p:txBody>
      </p:sp>
      <p:sp>
        <p:nvSpPr>
          <p:cNvPr id="29" name="Marcador de texto 25">
            <a:extLst>
              <a:ext uri="{FF2B5EF4-FFF2-40B4-BE49-F238E27FC236}">
                <a16:creationId xmlns:a16="http://schemas.microsoft.com/office/drawing/2014/main" id="{FE3657D2-377F-A2E1-E513-8C2FE8C7A743}"/>
              </a:ext>
            </a:extLst>
          </p:cNvPr>
          <p:cNvSpPr txBox="1">
            <a:spLocks noGrp="1"/>
          </p:cNvSpPr>
          <p:nvPr>
            <p:ph type="body" idx="4294967295"/>
          </p:nvPr>
        </p:nvSpPr>
        <p:spPr>
          <a:xfrm>
            <a:off x="9435053" y="3261436"/>
            <a:ext cx="2262984" cy="954770"/>
          </a:xfrm>
        </p:spPr>
        <p:txBody>
          <a:bodyPr/>
          <a:lstStyle/>
          <a:p>
            <a:pPr marL="0" lvl="0" indent="0">
              <a:lnSpc>
                <a:spcPct val="80000"/>
              </a:lnSpc>
              <a:buNone/>
            </a:pPr>
            <a:r>
              <a:rPr lang="es-ES" sz="6600">
                <a:solidFill>
                  <a:srgbClr val="0F78FF"/>
                </a:solidFill>
              </a:rPr>
              <a:t>04</a:t>
            </a:r>
          </a:p>
        </p:txBody>
      </p:sp>
      <p:sp>
        <p:nvSpPr>
          <p:cNvPr id="30" name="Marcador de contenido 30">
            <a:extLst>
              <a:ext uri="{FF2B5EF4-FFF2-40B4-BE49-F238E27FC236}">
                <a16:creationId xmlns:a16="http://schemas.microsoft.com/office/drawing/2014/main" id="{DEA66605-815D-4271-2028-5A26C4942226}"/>
              </a:ext>
            </a:extLst>
          </p:cNvPr>
          <p:cNvSpPr txBox="1">
            <a:spLocks noGrp="1"/>
          </p:cNvSpPr>
          <p:nvPr>
            <p:ph type="body" idx="4294967295"/>
          </p:nvPr>
        </p:nvSpPr>
        <p:spPr>
          <a:xfrm>
            <a:off x="9435748" y="4350148"/>
            <a:ext cx="2262984" cy="615034"/>
          </a:xfrm>
        </p:spPr>
        <p:txBody>
          <a:bodyPr/>
          <a:lstStyle/>
          <a:p>
            <a:pPr marL="0" lvl="0" indent="0">
              <a:buNone/>
            </a:pPr>
            <a:r>
              <a:rPr lang="es-ES" sz="1600" b="1"/>
              <a:t>Idea four, lorem ipsum dolor sit </a:t>
            </a:r>
          </a:p>
          <a:p>
            <a:pPr marL="0" lvl="0" indent="0">
              <a:buNone/>
            </a:pPr>
            <a:endParaRPr lang="es-ES" sz="1600" b="1">
              <a:solidFill>
                <a:srgbClr val="404040"/>
              </a:solidFill>
            </a:endParaRPr>
          </a:p>
        </p:txBody>
      </p:sp>
      <p:sp>
        <p:nvSpPr>
          <p:cNvPr id="31" name="Marcador de contenido 10">
            <a:extLst>
              <a:ext uri="{FF2B5EF4-FFF2-40B4-BE49-F238E27FC236}">
                <a16:creationId xmlns:a16="http://schemas.microsoft.com/office/drawing/2014/main" id="{5D300EF1-5FE9-B973-D493-AF0EBCA17B77}"/>
              </a:ext>
            </a:extLst>
          </p:cNvPr>
          <p:cNvSpPr txBox="1">
            <a:spLocks noGrp="1"/>
          </p:cNvSpPr>
          <p:nvPr>
            <p:ph type="body" idx="4294967295"/>
          </p:nvPr>
        </p:nvSpPr>
        <p:spPr>
          <a:xfrm>
            <a:off x="9435400" y="5012530"/>
            <a:ext cx="2262152" cy="1445044"/>
          </a:xfrm>
        </p:spPr>
        <p:txBody>
          <a:bodyPr/>
          <a:lstStyle/>
          <a:p>
            <a:pPr marL="0" lvl="0" indent="0">
              <a:lnSpc>
                <a:spcPts val="1880"/>
              </a:lnSpc>
              <a:buNone/>
            </a:pPr>
            <a:r>
              <a:rPr lang="es-ES" sz="1000">
                <a:solidFill>
                  <a:srgbClr val="393939"/>
                </a:solidFill>
              </a:rPr>
              <a:t>Quisque sed felis sit amet ipsum fringilla mattis ut id augue. Ut pretium lobortis risus, in sagittis urna placerat sit amet. Quisque rhoncus auctor magna.</a:t>
            </a:r>
          </a:p>
        </p:txBody>
      </p:sp>
      <p:sp>
        <p:nvSpPr>
          <p:cNvPr id="32" name="Título 1">
            <a:extLst>
              <a:ext uri="{FF2B5EF4-FFF2-40B4-BE49-F238E27FC236}">
                <a16:creationId xmlns:a16="http://schemas.microsoft.com/office/drawing/2014/main" id="{332E1E6E-AEC6-84D4-E726-9A2EB3F90997}"/>
              </a:ext>
            </a:extLst>
          </p:cNvPr>
          <p:cNvSpPr txBox="1"/>
          <p:nvPr/>
        </p:nvSpPr>
        <p:spPr>
          <a:xfrm>
            <a:off x="479429" y="845426"/>
            <a:ext cx="11233147" cy="792355"/>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14203C"/>
                </a:solidFill>
                <a:uFillTx/>
                <a:latin typeface="Arial" pitchFamily="34"/>
                <a:cs typeface="Arial" pitchFamily="34"/>
              </a:rPr>
              <a:t>Work, create, innovate </a:t>
            </a:r>
          </a:p>
          <a:p>
            <a:pPr marL="0" marR="0" lvl="0" indent="0" algn="ctr" defTabSz="914400" rtl="0" fontAlgn="auto" hangingPunct="1">
              <a:lnSpc>
                <a:spcPts val="468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14203C"/>
                </a:solidFill>
                <a:uFillTx/>
                <a:latin typeface="Arial" pitchFamily="34"/>
                <a:cs typeface="Arial" pitchFamily="34"/>
              </a:rPr>
              <a:t/>
            </a:r>
            <a:br>
              <a:rPr lang="es-ES" sz="5400" b="1" i="0" u="none" strike="noStrike" kern="1200" cap="none" spc="0" baseline="0">
                <a:solidFill>
                  <a:srgbClr val="14203C"/>
                </a:solidFill>
                <a:uFillTx/>
                <a:latin typeface="Arial" pitchFamily="34"/>
                <a:cs typeface="Arial" pitchFamily="34"/>
              </a:rPr>
            </a:br>
            <a:endParaRPr lang="es-ES" sz="5400" b="1" i="0" u="none" strike="noStrike" kern="1200" cap="none" spc="0" baseline="0">
              <a:solidFill>
                <a:srgbClr val="14203C"/>
              </a:solidFill>
              <a:uFillTx/>
              <a:latin typeface="Arial" pitchFamily="34"/>
              <a:cs typeface="Arial" pitchFamily="34"/>
            </a:endParaRPr>
          </a:p>
        </p:txBody>
      </p:sp>
      <p:sp>
        <p:nvSpPr>
          <p:cNvPr id="33" name="Rectángulo 18">
            <a:extLst>
              <a:ext uri="{FF2B5EF4-FFF2-40B4-BE49-F238E27FC236}">
                <a16:creationId xmlns:a16="http://schemas.microsoft.com/office/drawing/2014/main" id="{A1B54A08-4AA3-8A37-5654-95E5D22B4197}"/>
              </a:ext>
            </a:extLst>
          </p:cNvPr>
          <p:cNvSpPr/>
          <p:nvPr/>
        </p:nvSpPr>
        <p:spPr>
          <a:xfrm rot="5400013">
            <a:off x="846029" y="3697413"/>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4" name="Rectángulo 21">
            <a:extLst>
              <a:ext uri="{FF2B5EF4-FFF2-40B4-BE49-F238E27FC236}">
                <a16:creationId xmlns:a16="http://schemas.microsoft.com/office/drawing/2014/main" id="{7E43C975-44F4-A74C-C769-23530B26C7DC}"/>
              </a:ext>
            </a:extLst>
          </p:cNvPr>
          <p:cNvSpPr/>
          <p:nvPr/>
        </p:nvSpPr>
        <p:spPr>
          <a:xfrm rot="5400013">
            <a:off x="3636778" y="3697413"/>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5" name="Rectángulo 23">
            <a:extLst>
              <a:ext uri="{FF2B5EF4-FFF2-40B4-BE49-F238E27FC236}">
                <a16:creationId xmlns:a16="http://schemas.microsoft.com/office/drawing/2014/main" id="{8A69A9C4-7C90-1DE5-0149-BEAE62E02F38}"/>
              </a:ext>
            </a:extLst>
          </p:cNvPr>
          <p:cNvSpPr/>
          <p:nvPr/>
        </p:nvSpPr>
        <p:spPr>
          <a:xfrm rot="5400013">
            <a:off x="6719083" y="3697413"/>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36" name="Rectángulo 24">
            <a:extLst>
              <a:ext uri="{FF2B5EF4-FFF2-40B4-BE49-F238E27FC236}">
                <a16:creationId xmlns:a16="http://schemas.microsoft.com/office/drawing/2014/main" id="{EE60304A-35D4-5551-45F6-84089845D53A}"/>
              </a:ext>
            </a:extLst>
          </p:cNvPr>
          <p:cNvSpPr/>
          <p:nvPr/>
        </p:nvSpPr>
        <p:spPr>
          <a:xfrm rot="5400013">
            <a:off x="9798782" y="3697413"/>
            <a:ext cx="95253" cy="599892"/>
          </a:xfrm>
          <a:prstGeom prst="rect">
            <a:avLst/>
          </a:pr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cxnSp>
        <p:nvCxnSpPr>
          <p:cNvPr id="37" name="Conector: angular 26">
            <a:extLst>
              <a:ext uri="{FF2B5EF4-FFF2-40B4-BE49-F238E27FC236}">
                <a16:creationId xmlns:a16="http://schemas.microsoft.com/office/drawing/2014/main" id="{E8D98B16-71A6-5AFC-5AAB-FE952E5ABFF7}"/>
              </a:ext>
            </a:extLst>
          </p:cNvPr>
          <p:cNvCxnSpPr/>
          <p:nvPr/>
        </p:nvCxnSpPr>
        <p:spPr>
          <a:xfrm>
            <a:off x="90708" y="1345457"/>
            <a:ext cx="5626916" cy="339672"/>
          </a:xfrm>
          <a:prstGeom prst="bentConnector3">
            <a:avLst/>
          </a:prstGeom>
          <a:noFill/>
          <a:ln w="57150" cap="flat">
            <a:solidFill>
              <a:srgbClr val="09539E"/>
            </a:solidFill>
            <a:prstDash val="solid"/>
            <a:miter/>
            <a:tailEnd type="arrow"/>
          </a:ln>
        </p:spPr>
      </p:cxnSp>
      <p:cxnSp>
        <p:nvCxnSpPr>
          <p:cNvPr id="38" name="Conector: angular 27">
            <a:extLst>
              <a:ext uri="{FF2B5EF4-FFF2-40B4-BE49-F238E27FC236}">
                <a16:creationId xmlns:a16="http://schemas.microsoft.com/office/drawing/2014/main" id="{A7A1FF3C-37A7-105C-B743-13BA5947B68C}"/>
              </a:ext>
            </a:extLst>
          </p:cNvPr>
          <p:cNvCxnSpPr/>
          <p:nvPr/>
        </p:nvCxnSpPr>
        <p:spPr>
          <a:xfrm rot="10799991">
            <a:off x="5717624" y="604647"/>
            <a:ext cx="6400800" cy="239700"/>
          </a:xfrm>
          <a:prstGeom prst="bentConnector3">
            <a:avLst/>
          </a:prstGeom>
          <a:noFill/>
          <a:ln w="57150" cap="flat">
            <a:solidFill>
              <a:srgbClr val="09539E"/>
            </a:solidFill>
            <a:prstDash val="solid"/>
            <a:miter/>
            <a:tailEnd type="arrow"/>
          </a:ln>
        </p:spPr>
      </p:cxnSp>
      <p:sp>
        <p:nvSpPr>
          <p:cNvPr id="39" name="Freeform 5">
            <a:extLst>
              <a:ext uri="{FF2B5EF4-FFF2-40B4-BE49-F238E27FC236}">
                <a16:creationId xmlns:a16="http://schemas.microsoft.com/office/drawing/2014/main" id="{F7191CB2-A360-58F9-2AD4-80CBA1C5D704}"/>
              </a:ext>
            </a:extLst>
          </p:cNvPr>
          <p:cNvSpPr/>
          <p:nvPr/>
        </p:nvSpPr>
        <p:spPr>
          <a:xfrm>
            <a:off x="9641406" y="1737872"/>
            <a:ext cx="656648" cy="1266206"/>
          </a:xfrm>
          <a:custGeom>
            <a:avLst/>
            <a:gdLst>
              <a:gd name="f0" fmla="val 10800000"/>
              <a:gd name="f1" fmla="val 5400000"/>
              <a:gd name="f2" fmla="val 360"/>
              <a:gd name="f3" fmla="val 180"/>
              <a:gd name="f4" fmla="val w"/>
              <a:gd name="f5" fmla="val h"/>
              <a:gd name="f6" fmla="val 0"/>
              <a:gd name="f7" fmla="val 305"/>
              <a:gd name="f8" fmla="val 587"/>
              <a:gd name="f9" fmla="val 293"/>
              <a:gd name="f10" fmla="val 210"/>
              <a:gd name="f11" fmla="val 127"/>
              <a:gd name="f12" fmla="val 44"/>
              <a:gd name="f13" fmla="val 15"/>
              <a:gd name="f14" fmla="val 43"/>
              <a:gd name="f15" fmla="val 116"/>
              <a:gd name="f16" fmla="val 190"/>
              <a:gd name="f17" fmla="val 263"/>
              <a:gd name="f18" fmla="val 289"/>
              <a:gd name="f19" fmla="val 16"/>
              <a:gd name="f20" fmla="val 42"/>
              <a:gd name="f21" fmla="val 209"/>
              <a:gd name="f22" fmla="val 376"/>
              <a:gd name="f23" fmla="val 542"/>
              <a:gd name="f24" fmla="val 566"/>
              <a:gd name="f25" fmla="val 295"/>
              <a:gd name="f26" fmla="val 580"/>
              <a:gd name="f27" fmla="val 276"/>
              <a:gd name="f28" fmla="val 585"/>
              <a:gd name="f29" fmla="val 272"/>
              <a:gd name="f30" fmla="val 586"/>
              <a:gd name="f31" fmla="val 267"/>
              <a:gd name="f32" fmla="val 189"/>
              <a:gd name="f33" fmla="val 115"/>
              <a:gd name="f34" fmla="val 41"/>
              <a:gd name="f35" fmla="val 571"/>
              <a:gd name="f36" fmla="val 545"/>
              <a:gd name="f37" fmla="val 461"/>
              <a:gd name="f38" fmla="val 377"/>
              <a:gd name="f39" fmla="val 286"/>
              <a:gd name="f40" fmla="val 93"/>
              <a:gd name="f41" fmla="val 197"/>
              <a:gd name="f42" fmla="val 109"/>
              <a:gd name="f43" fmla="val 20"/>
              <a:gd name="f44" fmla="val 227"/>
              <a:gd name="f45" fmla="val 494"/>
              <a:gd name="f46" fmla="val 108"/>
              <a:gd name="f47" fmla="val 50"/>
              <a:gd name="f48" fmla="val 111"/>
              <a:gd name="f49" fmla="val 52"/>
              <a:gd name="f50" fmla="val 113"/>
              <a:gd name="f51" fmla="val 55"/>
              <a:gd name="f52" fmla="val 140"/>
              <a:gd name="f53" fmla="val 165"/>
              <a:gd name="f54" fmla="val 191"/>
              <a:gd name="f55" fmla="val 193"/>
              <a:gd name="f56" fmla="val 194"/>
              <a:gd name="f57" fmla="val 51"/>
              <a:gd name="f58" fmla="val 49"/>
              <a:gd name="f59" fmla="val 47"/>
              <a:gd name="f60" fmla="val 164"/>
              <a:gd name="f61" fmla="val 139"/>
              <a:gd name="f62" fmla="val 114"/>
              <a:gd name="f63" fmla="val 112"/>
              <a:gd name="f64" fmla="val 48"/>
              <a:gd name="f65" fmla="val 144"/>
              <a:gd name="f66" fmla="val 530"/>
              <a:gd name="f67" fmla="val 135"/>
              <a:gd name="f68" fmla="val 534"/>
              <a:gd name="f69" fmla="val 132"/>
              <a:gd name="f70" fmla="val 551"/>
              <a:gd name="f71" fmla="val 137"/>
              <a:gd name="f72" fmla="val 559"/>
              <a:gd name="f73" fmla="val 143"/>
              <a:gd name="f74" fmla="val 564"/>
              <a:gd name="f75" fmla="val 153"/>
              <a:gd name="f76" fmla="val 163"/>
              <a:gd name="f77" fmla="val 168"/>
              <a:gd name="f78" fmla="val 558"/>
              <a:gd name="f79" fmla="val 171"/>
              <a:gd name="f80" fmla="val 549"/>
              <a:gd name="f81" fmla="val 173"/>
              <a:gd name="f82" fmla="val 541"/>
              <a:gd name="f83" fmla="val 170"/>
              <a:gd name="f84" fmla="val 535"/>
              <a:gd name="f85" fmla="val 161"/>
              <a:gd name="f86" fmla="val 543"/>
              <a:gd name="f87" fmla="val 162"/>
              <a:gd name="f88" fmla="val 155"/>
              <a:gd name="f89" fmla="val 563"/>
              <a:gd name="f90" fmla="val 148"/>
              <a:gd name="f91" fmla="val 562"/>
              <a:gd name="f92" fmla="val 141"/>
              <a:gd name="f93" fmla="val 556"/>
              <a:gd name="f94" fmla="val 134"/>
              <a:gd name="f95" fmla="val 66"/>
              <a:gd name="f96" fmla="val 540"/>
              <a:gd name="f97" fmla="val 63"/>
              <a:gd name="f98" fmla="val 68"/>
              <a:gd name="f99" fmla="val 73"/>
              <a:gd name="f100" fmla="val 80"/>
              <a:gd name="f101" fmla="val 83"/>
              <a:gd name="f102" fmla="val 548"/>
              <a:gd name="f103" fmla="val 81"/>
              <a:gd name="f104" fmla="val 76"/>
              <a:gd name="f105" fmla="val 71"/>
              <a:gd name="f106" fmla="val 84"/>
              <a:gd name="f107" fmla="val 550"/>
              <a:gd name="f108" fmla="val 69"/>
              <a:gd name="f109" fmla="val 61"/>
              <a:gd name="f110" fmla="val 546"/>
              <a:gd name="f111" fmla="val 60"/>
              <a:gd name="f112" fmla="val 59"/>
              <a:gd name="f113" fmla="val 544"/>
              <a:gd name="f114" fmla="val 553"/>
              <a:gd name="f115" fmla="val 77"/>
              <a:gd name="f116" fmla="val 87"/>
              <a:gd name="f117" fmla="val 86"/>
              <a:gd name="f118" fmla="val 85"/>
              <a:gd name="f119" fmla="+- 0 0 -90"/>
              <a:gd name="f120" fmla="*/ f4 1 305"/>
              <a:gd name="f121" fmla="*/ f5 1 587"/>
              <a:gd name="f122" fmla="+- f8 0 f6"/>
              <a:gd name="f123" fmla="+- f7 0 f6"/>
              <a:gd name="f124" fmla="*/ f119 f0 1"/>
              <a:gd name="f125" fmla="*/ f123 1 305"/>
              <a:gd name="f126" fmla="*/ f122 1 587"/>
              <a:gd name="f127" fmla="*/ 0 f123 1"/>
              <a:gd name="f128" fmla="*/ 293 f122 1"/>
              <a:gd name="f129" fmla="*/ 44 f122 1"/>
              <a:gd name="f130" fmla="*/ 43 f123 1"/>
              <a:gd name="f131" fmla="*/ 0 f122 1"/>
              <a:gd name="f132" fmla="*/ 263 f123 1"/>
              <a:gd name="f133" fmla="*/ 305 f123 1"/>
              <a:gd name="f134" fmla="*/ 42 f122 1"/>
              <a:gd name="f135" fmla="*/ 542 f122 1"/>
              <a:gd name="f136" fmla="*/ 276 f123 1"/>
              <a:gd name="f137" fmla="*/ 585 f122 1"/>
              <a:gd name="f138" fmla="*/ 587 f122 1"/>
              <a:gd name="f139" fmla="*/ 41 f123 1"/>
              <a:gd name="f140" fmla="*/ 545 f122 1"/>
              <a:gd name="f141" fmla="*/ 286 f123 1"/>
              <a:gd name="f142" fmla="*/ 93 f122 1"/>
              <a:gd name="f143" fmla="*/ 20 f123 1"/>
              <a:gd name="f144" fmla="*/ 494 f122 1"/>
              <a:gd name="f145" fmla="*/ 108 f123 1"/>
              <a:gd name="f146" fmla="*/ 50 f122 1"/>
              <a:gd name="f147" fmla="*/ 115 f123 1"/>
              <a:gd name="f148" fmla="*/ 55 f122 1"/>
              <a:gd name="f149" fmla="*/ 189 f123 1"/>
              <a:gd name="f150" fmla="*/ 194 f123 1"/>
              <a:gd name="f151" fmla="*/ 51 f122 1"/>
              <a:gd name="f152" fmla="*/ 47 f122 1"/>
              <a:gd name="f153" fmla="*/ 114 f123 1"/>
              <a:gd name="f154" fmla="*/ 144 f123 1"/>
              <a:gd name="f155" fmla="*/ 530 f122 1"/>
              <a:gd name="f156" fmla="*/ 135 f123 1"/>
              <a:gd name="f157" fmla="*/ 551 f122 1"/>
              <a:gd name="f158" fmla="*/ 153 f123 1"/>
              <a:gd name="f159" fmla="*/ 564 f122 1"/>
              <a:gd name="f160" fmla="*/ 171 f123 1"/>
              <a:gd name="f161" fmla="*/ 549 f122 1"/>
              <a:gd name="f162" fmla="*/ 161 f123 1"/>
              <a:gd name="f163" fmla="*/ 162 f123 1"/>
              <a:gd name="f164" fmla="*/ 558 f122 1"/>
              <a:gd name="f165" fmla="*/ 141 f123 1"/>
              <a:gd name="f166" fmla="*/ 556 f122 1"/>
              <a:gd name="f167" fmla="*/ 66 f123 1"/>
              <a:gd name="f168" fmla="*/ 540 f122 1"/>
              <a:gd name="f169" fmla="*/ 73 f123 1"/>
              <a:gd name="f170" fmla="*/ 81 f123 1"/>
              <a:gd name="f171" fmla="*/ 84 f123 1"/>
              <a:gd name="f172" fmla="*/ 550 f122 1"/>
              <a:gd name="f173" fmla="*/ 61 f123 1"/>
              <a:gd name="f174" fmla="*/ 60 f123 1"/>
              <a:gd name="f175" fmla="*/ 59 f123 1"/>
              <a:gd name="f176" fmla="*/ 553 f122 1"/>
              <a:gd name="f177" fmla="*/ 87 f123 1"/>
              <a:gd name="f178" fmla="*/ 86 f123 1"/>
              <a:gd name="f179" fmla="*/ f124 1 f3"/>
              <a:gd name="f180" fmla="*/ f127 1 305"/>
              <a:gd name="f181" fmla="*/ f128 1 587"/>
              <a:gd name="f182" fmla="*/ f129 1 587"/>
              <a:gd name="f183" fmla="*/ f130 1 305"/>
              <a:gd name="f184" fmla="*/ f131 1 587"/>
              <a:gd name="f185" fmla="*/ f132 1 305"/>
              <a:gd name="f186" fmla="*/ f133 1 305"/>
              <a:gd name="f187" fmla="*/ f134 1 587"/>
              <a:gd name="f188" fmla="*/ f135 1 587"/>
              <a:gd name="f189" fmla="*/ f136 1 305"/>
              <a:gd name="f190" fmla="*/ f137 1 587"/>
              <a:gd name="f191" fmla="*/ f138 1 587"/>
              <a:gd name="f192" fmla="*/ f139 1 305"/>
              <a:gd name="f193" fmla="*/ f140 1 587"/>
              <a:gd name="f194" fmla="*/ f141 1 305"/>
              <a:gd name="f195" fmla="*/ f142 1 587"/>
              <a:gd name="f196" fmla="*/ f143 1 305"/>
              <a:gd name="f197" fmla="*/ f144 1 587"/>
              <a:gd name="f198" fmla="*/ f145 1 305"/>
              <a:gd name="f199" fmla="*/ f146 1 587"/>
              <a:gd name="f200" fmla="*/ f147 1 305"/>
              <a:gd name="f201" fmla="*/ f148 1 587"/>
              <a:gd name="f202" fmla="*/ f149 1 305"/>
              <a:gd name="f203" fmla="*/ f150 1 305"/>
              <a:gd name="f204" fmla="*/ f151 1 587"/>
              <a:gd name="f205" fmla="*/ f152 1 587"/>
              <a:gd name="f206" fmla="*/ f153 1 305"/>
              <a:gd name="f207" fmla="*/ f154 1 305"/>
              <a:gd name="f208" fmla="*/ f155 1 587"/>
              <a:gd name="f209" fmla="*/ f156 1 305"/>
              <a:gd name="f210" fmla="*/ f157 1 587"/>
              <a:gd name="f211" fmla="*/ f158 1 305"/>
              <a:gd name="f212" fmla="*/ f159 1 587"/>
              <a:gd name="f213" fmla="*/ f160 1 305"/>
              <a:gd name="f214" fmla="*/ f161 1 587"/>
              <a:gd name="f215" fmla="*/ f162 1 305"/>
              <a:gd name="f216" fmla="*/ f163 1 305"/>
              <a:gd name="f217" fmla="*/ f164 1 587"/>
              <a:gd name="f218" fmla="*/ f165 1 305"/>
              <a:gd name="f219" fmla="*/ f166 1 587"/>
              <a:gd name="f220" fmla="*/ f167 1 305"/>
              <a:gd name="f221" fmla="*/ f168 1 587"/>
              <a:gd name="f222" fmla="*/ f169 1 305"/>
              <a:gd name="f223" fmla="*/ f170 1 305"/>
              <a:gd name="f224" fmla="*/ f171 1 305"/>
              <a:gd name="f225" fmla="*/ f172 1 587"/>
              <a:gd name="f226" fmla="*/ f173 1 305"/>
              <a:gd name="f227" fmla="*/ f174 1 305"/>
              <a:gd name="f228" fmla="*/ f175 1 305"/>
              <a:gd name="f229" fmla="*/ f176 1 587"/>
              <a:gd name="f230" fmla="*/ f177 1 305"/>
              <a:gd name="f231" fmla="*/ f178 1 305"/>
              <a:gd name="f232" fmla="*/ 0 1 f125"/>
              <a:gd name="f233" fmla="*/ f7 1 f125"/>
              <a:gd name="f234" fmla="*/ 0 1 f126"/>
              <a:gd name="f235" fmla="*/ f8 1 f126"/>
              <a:gd name="f236" fmla="+- f179 0 f1"/>
              <a:gd name="f237" fmla="*/ f180 1 f125"/>
              <a:gd name="f238" fmla="*/ f181 1 f126"/>
              <a:gd name="f239" fmla="*/ f182 1 f126"/>
              <a:gd name="f240" fmla="*/ f183 1 f125"/>
              <a:gd name="f241" fmla="*/ f184 1 f126"/>
              <a:gd name="f242" fmla="*/ f185 1 f125"/>
              <a:gd name="f243" fmla="*/ f186 1 f125"/>
              <a:gd name="f244" fmla="*/ f187 1 f126"/>
              <a:gd name="f245" fmla="*/ f188 1 f126"/>
              <a:gd name="f246" fmla="*/ f189 1 f125"/>
              <a:gd name="f247" fmla="*/ f190 1 f126"/>
              <a:gd name="f248" fmla="*/ f191 1 f126"/>
              <a:gd name="f249" fmla="*/ f192 1 f125"/>
              <a:gd name="f250" fmla="*/ f193 1 f126"/>
              <a:gd name="f251" fmla="*/ f194 1 f125"/>
              <a:gd name="f252" fmla="*/ f195 1 f126"/>
              <a:gd name="f253" fmla="*/ f196 1 f125"/>
              <a:gd name="f254" fmla="*/ f197 1 f126"/>
              <a:gd name="f255" fmla="*/ f198 1 f125"/>
              <a:gd name="f256" fmla="*/ f199 1 f126"/>
              <a:gd name="f257" fmla="*/ f200 1 f125"/>
              <a:gd name="f258" fmla="*/ f201 1 f126"/>
              <a:gd name="f259" fmla="*/ f202 1 f125"/>
              <a:gd name="f260" fmla="*/ f203 1 f125"/>
              <a:gd name="f261" fmla="*/ f204 1 f126"/>
              <a:gd name="f262" fmla="*/ f205 1 f126"/>
              <a:gd name="f263" fmla="*/ f206 1 f125"/>
              <a:gd name="f264" fmla="*/ f207 1 f125"/>
              <a:gd name="f265" fmla="*/ f208 1 f126"/>
              <a:gd name="f266" fmla="*/ f209 1 f125"/>
              <a:gd name="f267" fmla="*/ f210 1 f126"/>
              <a:gd name="f268" fmla="*/ f211 1 f125"/>
              <a:gd name="f269" fmla="*/ f212 1 f126"/>
              <a:gd name="f270" fmla="*/ f213 1 f125"/>
              <a:gd name="f271" fmla="*/ f214 1 f126"/>
              <a:gd name="f272" fmla="*/ f215 1 f125"/>
              <a:gd name="f273" fmla="*/ f216 1 f125"/>
              <a:gd name="f274" fmla="*/ f217 1 f126"/>
              <a:gd name="f275" fmla="*/ f218 1 f125"/>
              <a:gd name="f276" fmla="*/ f219 1 f126"/>
              <a:gd name="f277" fmla="*/ f220 1 f125"/>
              <a:gd name="f278" fmla="*/ f221 1 f126"/>
              <a:gd name="f279" fmla="*/ f222 1 f125"/>
              <a:gd name="f280" fmla="*/ f223 1 f125"/>
              <a:gd name="f281" fmla="*/ f224 1 f125"/>
              <a:gd name="f282" fmla="*/ f225 1 f126"/>
              <a:gd name="f283" fmla="*/ f226 1 f125"/>
              <a:gd name="f284" fmla="*/ f227 1 f125"/>
              <a:gd name="f285" fmla="*/ f228 1 f125"/>
              <a:gd name="f286" fmla="*/ f229 1 f126"/>
              <a:gd name="f287" fmla="*/ f230 1 f125"/>
              <a:gd name="f288" fmla="*/ f231 1 f125"/>
              <a:gd name="f289" fmla="*/ f232 f120 1"/>
              <a:gd name="f290" fmla="*/ f233 f120 1"/>
              <a:gd name="f291" fmla="*/ f235 f121 1"/>
              <a:gd name="f292" fmla="*/ f234 f121 1"/>
              <a:gd name="f293" fmla="*/ f237 f120 1"/>
              <a:gd name="f294" fmla="*/ f238 f121 1"/>
              <a:gd name="f295" fmla="*/ f239 f121 1"/>
              <a:gd name="f296" fmla="*/ f240 f120 1"/>
              <a:gd name="f297" fmla="*/ f241 f121 1"/>
              <a:gd name="f298" fmla="*/ f242 f120 1"/>
              <a:gd name="f299" fmla="*/ f243 f120 1"/>
              <a:gd name="f300" fmla="*/ f244 f121 1"/>
              <a:gd name="f301" fmla="*/ f245 f121 1"/>
              <a:gd name="f302" fmla="*/ f246 f120 1"/>
              <a:gd name="f303" fmla="*/ f247 f121 1"/>
              <a:gd name="f304" fmla="*/ f248 f121 1"/>
              <a:gd name="f305" fmla="*/ f249 f120 1"/>
              <a:gd name="f306" fmla="*/ f250 f121 1"/>
              <a:gd name="f307" fmla="*/ f251 f120 1"/>
              <a:gd name="f308" fmla="*/ f252 f121 1"/>
              <a:gd name="f309" fmla="*/ f253 f120 1"/>
              <a:gd name="f310" fmla="*/ f254 f121 1"/>
              <a:gd name="f311" fmla="*/ f255 f120 1"/>
              <a:gd name="f312" fmla="*/ f256 f121 1"/>
              <a:gd name="f313" fmla="*/ f257 f120 1"/>
              <a:gd name="f314" fmla="*/ f258 f121 1"/>
              <a:gd name="f315" fmla="*/ f259 f120 1"/>
              <a:gd name="f316" fmla="*/ f260 f120 1"/>
              <a:gd name="f317" fmla="*/ f261 f121 1"/>
              <a:gd name="f318" fmla="*/ f262 f121 1"/>
              <a:gd name="f319" fmla="*/ f263 f120 1"/>
              <a:gd name="f320" fmla="*/ f264 f120 1"/>
              <a:gd name="f321" fmla="*/ f265 f121 1"/>
              <a:gd name="f322" fmla="*/ f266 f120 1"/>
              <a:gd name="f323" fmla="*/ f267 f121 1"/>
              <a:gd name="f324" fmla="*/ f268 f120 1"/>
              <a:gd name="f325" fmla="*/ f269 f121 1"/>
              <a:gd name="f326" fmla="*/ f270 f120 1"/>
              <a:gd name="f327" fmla="*/ f271 f121 1"/>
              <a:gd name="f328" fmla="*/ f272 f120 1"/>
              <a:gd name="f329" fmla="*/ f273 f120 1"/>
              <a:gd name="f330" fmla="*/ f274 f121 1"/>
              <a:gd name="f331" fmla="*/ f275 f120 1"/>
              <a:gd name="f332" fmla="*/ f276 f121 1"/>
              <a:gd name="f333" fmla="*/ f277 f120 1"/>
              <a:gd name="f334" fmla="*/ f278 f121 1"/>
              <a:gd name="f335" fmla="*/ f279 f120 1"/>
              <a:gd name="f336" fmla="*/ f280 f120 1"/>
              <a:gd name="f337" fmla="*/ f281 f120 1"/>
              <a:gd name="f338" fmla="*/ f282 f121 1"/>
              <a:gd name="f339" fmla="*/ f283 f120 1"/>
              <a:gd name="f340" fmla="*/ f284 f120 1"/>
              <a:gd name="f341" fmla="*/ f285 f120 1"/>
              <a:gd name="f342" fmla="*/ f286 f121 1"/>
              <a:gd name="f343" fmla="*/ f287 f120 1"/>
              <a:gd name="f344" fmla="*/ f288 f120 1"/>
            </a:gdLst>
            <a:ahLst/>
            <a:cxnLst>
              <a:cxn ang="3cd4">
                <a:pos x="hc" y="t"/>
              </a:cxn>
              <a:cxn ang="0">
                <a:pos x="r" y="vc"/>
              </a:cxn>
              <a:cxn ang="cd4">
                <a:pos x="hc" y="b"/>
              </a:cxn>
              <a:cxn ang="cd2">
                <a:pos x="l" y="vc"/>
              </a:cxn>
              <a:cxn ang="f236">
                <a:pos x="f293" y="f294"/>
              </a:cxn>
              <a:cxn ang="f236">
                <a:pos x="f293" y="f295"/>
              </a:cxn>
              <a:cxn ang="f236">
                <a:pos x="f296" y="f297"/>
              </a:cxn>
              <a:cxn ang="f236">
                <a:pos x="f298" y="f297"/>
              </a:cxn>
              <a:cxn ang="f236">
                <a:pos x="f299" y="f300"/>
              </a:cxn>
              <a:cxn ang="f236">
                <a:pos x="f299" y="f301"/>
              </a:cxn>
              <a:cxn ang="f236">
                <a:pos x="f302" y="f303"/>
              </a:cxn>
              <a:cxn ang="f236">
                <a:pos x="f298" y="f304"/>
              </a:cxn>
              <a:cxn ang="f236">
                <a:pos x="f305" y="f304"/>
              </a:cxn>
              <a:cxn ang="f236">
                <a:pos x="f293" y="f306"/>
              </a:cxn>
              <a:cxn ang="f236">
                <a:pos x="f293" y="f294"/>
              </a:cxn>
              <a:cxn ang="f236">
                <a:pos x="f307" y="f308"/>
              </a:cxn>
              <a:cxn ang="f236">
                <a:pos x="f309" y="f308"/>
              </a:cxn>
              <a:cxn ang="f236">
                <a:pos x="f309" y="f310"/>
              </a:cxn>
              <a:cxn ang="f236">
                <a:pos x="f307" y="f310"/>
              </a:cxn>
              <a:cxn ang="f236">
                <a:pos x="f307" y="f308"/>
              </a:cxn>
              <a:cxn ang="f236">
                <a:pos x="f311" y="f312"/>
              </a:cxn>
              <a:cxn ang="f236">
                <a:pos x="f313" y="f314"/>
              </a:cxn>
              <a:cxn ang="f236">
                <a:pos x="f315" y="f314"/>
              </a:cxn>
              <a:cxn ang="f236">
                <a:pos x="f316" y="f317"/>
              </a:cxn>
              <a:cxn ang="f236">
                <a:pos x="f315" y="f318"/>
              </a:cxn>
              <a:cxn ang="f236">
                <a:pos x="f319" y="f318"/>
              </a:cxn>
              <a:cxn ang="f236">
                <a:pos x="f311" y="f312"/>
              </a:cxn>
              <a:cxn ang="f236">
                <a:pos x="f320" y="f321"/>
              </a:cxn>
              <a:cxn ang="f236">
                <a:pos x="f322" y="f323"/>
              </a:cxn>
              <a:cxn ang="f236">
                <a:pos x="f324" y="f325"/>
              </a:cxn>
              <a:cxn ang="f236">
                <a:pos x="f326" y="f327"/>
              </a:cxn>
              <a:cxn ang="f236">
                <a:pos x="f328" y="f321"/>
              </a:cxn>
              <a:cxn ang="f236">
                <a:pos x="f329" y="f330"/>
              </a:cxn>
              <a:cxn ang="f236">
                <a:pos x="f331" y="f332"/>
              </a:cxn>
              <a:cxn ang="f236">
                <a:pos x="f320" y="f321"/>
              </a:cxn>
              <a:cxn ang="f236">
                <a:pos x="f333" y="f334"/>
              </a:cxn>
              <a:cxn ang="f236">
                <a:pos x="f335" y="f327"/>
              </a:cxn>
              <a:cxn ang="f236">
                <a:pos x="f336" y="f334"/>
              </a:cxn>
              <a:cxn ang="f236">
                <a:pos x="f333" y="f334"/>
              </a:cxn>
              <a:cxn ang="f236">
                <a:pos x="f337" y="f338"/>
              </a:cxn>
              <a:cxn ang="f236">
                <a:pos x="f339" y="f338"/>
              </a:cxn>
              <a:cxn ang="f236">
                <a:pos x="f340" y="f334"/>
              </a:cxn>
              <a:cxn ang="f236">
                <a:pos x="f341" y="f334"/>
              </a:cxn>
              <a:cxn ang="f236">
                <a:pos x="f341" y="f342"/>
              </a:cxn>
              <a:cxn ang="f236">
                <a:pos x="f343" y="f342"/>
              </a:cxn>
              <a:cxn ang="f236">
                <a:pos x="f343" y="f334"/>
              </a:cxn>
              <a:cxn ang="f236">
                <a:pos x="f344" y="f334"/>
              </a:cxn>
              <a:cxn ang="f236">
                <a:pos x="f337" y="f338"/>
              </a:cxn>
            </a:cxnLst>
            <a:rect l="f289" t="f292" r="f290" b="f291"/>
            <a:pathLst>
              <a:path w="305" h="587">
                <a:moveTo>
                  <a:pt x="f6" y="f9"/>
                </a:moveTo>
                <a:cubicBezTo>
                  <a:pt x="f6" y="f10"/>
                  <a:pt x="f6" y="f11"/>
                  <a:pt x="f6" y="f12"/>
                </a:cubicBezTo>
                <a:cubicBezTo>
                  <a:pt x="f6" y="f13"/>
                  <a:pt x="f13" y="f6"/>
                  <a:pt x="f14" y="f6"/>
                </a:cubicBezTo>
                <a:cubicBezTo>
                  <a:pt x="f15" y="f6"/>
                  <a:pt x="f16" y="f6"/>
                  <a:pt x="f17" y="f6"/>
                </a:cubicBezTo>
                <a:cubicBezTo>
                  <a:pt x="f18" y="f6"/>
                  <a:pt x="f7" y="f19"/>
                  <a:pt x="f7" y="f20"/>
                </a:cubicBezTo>
                <a:cubicBezTo>
                  <a:pt x="f7" y="f21"/>
                  <a:pt x="f7" y="f22"/>
                  <a:pt x="f7" y="f23"/>
                </a:cubicBezTo>
                <a:cubicBezTo>
                  <a:pt x="f7" y="f24"/>
                  <a:pt x="f25" y="f26"/>
                  <a:pt x="f27" y="f28"/>
                </a:cubicBezTo>
                <a:cubicBezTo>
                  <a:pt x="f29" y="f30"/>
                  <a:pt x="f31" y="f8"/>
                  <a:pt x="f17" y="f8"/>
                </a:cubicBezTo>
                <a:cubicBezTo>
                  <a:pt x="f32" y="f8"/>
                  <a:pt x="f33" y="f8"/>
                  <a:pt x="f34" y="f8"/>
                </a:cubicBezTo>
                <a:cubicBezTo>
                  <a:pt x="f19" y="f8"/>
                  <a:pt x="f6" y="f35"/>
                  <a:pt x="f6" y="f36"/>
                </a:cubicBezTo>
                <a:cubicBezTo>
                  <a:pt x="f6" y="f37"/>
                  <a:pt x="f6" y="f38"/>
                  <a:pt x="f6" y="f9"/>
                </a:cubicBezTo>
                <a:close/>
                <a:moveTo>
                  <a:pt x="f39" y="f40"/>
                </a:moveTo>
                <a:cubicBezTo>
                  <a:pt x="f41" y="f40"/>
                  <a:pt x="f42" y="f40"/>
                  <a:pt x="f43" y="f40"/>
                </a:cubicBezTo>
                <a:cubicBezTo>
                  <a:pt x="f43" y="f44"/>
                  <a:pt x="f43" y="f2"/>
                  <a:pt x="f43" y="f45"/>
                </a:cubicBezTo>
                <a:cubicBezTo>
                  <a:pt x="f42" y="f45"/>
                  <a:pt x="f41" y="f45"/>
                  <a:pt x="f39" y="f45"/>
                </a:cubicBezTo>
                <a:cubicBezTo>
                  <a:pt x="f39" y="f2"/>
                  <a:pt x="f39" y="f44"/>
                  <a:pt x="f39" y="f40"/>
                </a:cubicBezTo>
                <a:close/>
                <a:moveTo>
                  <a:pt x="f46" y="f47"/>
                </a:moveTo>
                <a:cubicBezTo>
                  <a:pt x="f48" y="f49"/>
                  <a:pt x="f50" y="f51"/>
                  <a:pt x="f33" y="f51"/>
                </a:cubicBezTo>
                <a:cubicBezTo>
                  <a:pt x="f52" y="f51"/>
                  <a:pt x="f53" y="f51"/>
                  <a:pt x="f32" y="f51"/>
                </a:cubicBezTo>
                <a:cubicBezTo>
                  <a:pt x="f54" y="f51"/>
                  <a:pt x="f55" y="f49"/>
                  <a:pt x="f56" y="f57"/>
                </a:cubicBezTo>
                <a:cubicBezTo>
                  <a:pt x="f55" y="f58"/>
                  <a:pt x="f54" y="f59"/>
                  <a:pt x="f32" y="f59"/>
                </a:cubicBezTo>
                <a:cubicBezTo>
                  <a:pt x="f60" y="f59"/>
                  <a:pt x="f61" y="f59"/>
                  <a:pt x="f62" y="f59"/>
                </a:cubicBezTo>
                <a:cubicBezTo>
                  <a:pt x="f50" y="f59"/>
                  <a:pt x="f63" y="f64"/>
                  <a:pt x="f46" y="f47"/>
                </a:cubicBezTo>
                <a:close/>
                <a:moveTo>
                  <a:pt x="f65" y="f66"/>
                </a:moveTo>
                <a:cubicBezTo>
                  <a:pt x="f67" y="f68"/>
                  <a:pt x="f69" y="f23"/>
                  <a:pt x="f67" y="f70"/>
                </a:cubicBezTo>
                <a:cubicBezTo>
                  <a:pt x="f71" y="f72"/>
                  <a:pt x="f73" y="f74"/>
                  <a:pt x="f75" y="f74"/>
                </a:cubicBezTo>
                <a:cubicBezTo>
                  <a:pt x="f76" y="f74"/>
                  <a:pt x="f77" y="f78"/>
                  <a:pt x="f79" y="f80"/>
                </a:cubicBezTo>
                <a:cubicBezTo>
                  <a:pt x="f81" y="f82"/>
                  <a:pt x="f83" y="f84"/>
                  <a:pt x="f85" y="f66"/>
                </a:cubicBezTo>
                <a:cubicBezTo>
                  <a:pt x="f83" y="f86"/>
                  <a:pt x="f83" y="f70"/>
                  <a:pt x="f87" y="f78"/>
                </a:cubicBezTo>
                <a:cubicBezTo>
                  <a:pt x="f88" y="f89"/>
                  <a:pt x="f90" y="f91"/>
                  <a:pt x="f92" y="f93"/>
                </a:cubicBezTo>
                <a:cubicBezTo>
                  <a:pt x="f94" y="f80"/>
                  <a:pt x="f67" y="f23"/>
                  <a:pt x="f65" y="f66"/>
                </a:cubicBezTo>
                <a:close/>
                <a:moveTo>
                  <a:pt x="f95" y="f96"/>
                </a:moveTo>
                <a:cubicBezTo>
                  <a:pt x="f97" y="f80"/>
                  <a:pt x="f98" y="f80"/>
                  <a:pt x="f99" y="f80"/>
                </a:cubicBezTo>
                <a:cubicBezTo>
                  <a:pt x="f100" y="f80"/>
                  <a:pt x="f101" y="f102"/>
                  <a:pt x="f103" y="f96"/>
                </a:cubicBezTo>
                <a:cubicBezTo>
                  <a:pt x="f104" y="f96"/>
                  <a:pt x="f105" y="f96"/>
                  <a:pt x="f95" y="f96"/>
                </a:cubicBezTo>
                <a:close/>
                <a:moveTo>
                  <a:pt x="f106" y="f107"/>
                </a:moveTo>
                <a:cubicBezTo>
                  <a:pt x="f104" y="f107"/>
                  <a:pt x="f108" y="f107"/>
                  <a:pt x="f109" y="f107"/>
                </a:cubicBezTo>
                <a:cubicBezTo>
                  <a:pt x="f109" y="f110"/>
                  <a:pt x="f111" y="f86"/>
                  <a:pt x="f111" y="f96"/>
                </a:cubicBezTo>
                <a:cubicBezTo>
                  <a:pt x="f112" y="f96"/>
                  <a:pt x="f112" y="f96"/>
                  <a:pt x="f112" y="f96"/>
                </a:cubicBezTo>
                <a:cubicBezTo>
                  <a:pt x="f112" y="f113"/>
                  <a:pt x="f112" y="f80"/>
                  <a:pt x="f112" y="f114"/>
                </a:cubicBezTo>
                <a:cubicBezTo>
                  <a:pt x="f108" y="f114"/>
                  <a:pt x="f115" y="f114"/>
                  <a:pt x="f116" y="f114"/>
                </a:cubicBezTo>
                <a:cubicBezTo>
                  <a:pt x="f116" y="f102"/>
                  <a:pt x="f116" y="f113"/>
                  <a:pt x="f116" y="f96"/>
                </a:cubicBezTo>
                <a:cubicBezTo>
                  <a:pt x="f117" y="f96"/>
                  <a:pt x="f117" y="f96"/>
                  <a:pt x="f117" y="f96"/>
                </a:cubicBezTo>
                <a:cubicBezTo>
                  <a:pt x="f118" y="f86"/>
                  <a:pt x="f118" y="f110"/>
                  <a:pt x="f106" y="f10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0" name="Freeform 7">
            <a:extLst>
              <a:ext uri="{FF2B5EF4-FFF2-40B4-BE49-F238E27FC236}">
                <a16:creationId xmlns:a16="http://schemas.microsoft.com/office/drawing/2014/main" id="{6339F16E-435D-3201-6B23-BA1FF49E718D}"/>
              </a:ext>
            </a:extLst>
          </p:cNvPr>
          <p:cNvSpPr/>
          <p:nvPr/>
        </p:nvSpPr>
        <p:spPr>
          <a:xfrm>
            <a:off x="3635864" y="1989670"/>
            <a:ext cx="500862" cy="1063328"/>
          </a:xfrm>
          <a:custGeom>
            <a:avLst/>
            <a:gdLst>
              <a:gd name="f0" fmla="val 10800000"/>
              <a:gd name="f1" fmla="val 5400000"/>
              <a:gd name="f2" fmla="val 360"/>
              <a:gd name="f3" fmla="val 180"/>
              <a:gd name="f4" fmla="val w"/>
              <a:gd name="f5" fmla="val h"/>
              <a:gd name="f6" fmla="val 0"/>
              <a:gd name="f7" fmla="val 233"/>
              <a:gd name="f8" fmla="val 493"/>
              <a:gd name="f9" fmla="val 69"/>
              <a:gd name="f10" fmla="val 52"/>
              <a:gd name="f11" fmla="val 74"/>
              <a:gd name="f12" fmla="val 77"/>
              <a:gd name="f13" fmla="val 81"/>
              <a:gd name="f14" fmla="val 118"/>
              <a:gd name="f15" fmla="val 156"/>
              <a:gd name="f16" fmla="val 193"/>
              <a:gd name="f17" fmla="val 220"/>
              <a:gd name="f18" fmla="val 65"/>
              <a:gd name="f19" fmla="val 91"/>
              <a:gd name="f20" fmla="val 213"/>
              <a:gd name="f21" fmla="val 334"/>
              <a:gd name="f22" fmla="val 456"/>
              <a:gd name="f23" fmla="val 479"/>
              <a:gd name="f24" fmla="val 219"/>
              <a:gd name="f25" fmla="val 196"/>
              <a:gd name="f26" fmla="val 143"/>
              <a:gd name="f27" fmla="val 90"/>
              <a:gd name="f28" fmla="val 36"/>
              <a:gd name="f29" fmla="val 13"/>
              <a:gd name="f30" fmla="val 492"/>
              <a:gd name="f31" fmla="val 92"/>
              <a:gd name="f32" fmla="val 5"/>
              <a:gd name="f33" fmla="val 62"/>
              <a:gd name="f34" fmla="val 27"/>
              <a:gd name="f35" fmla="val 53"/>
              <a:gd name="f36" fmla="val 29"/>
              <a:gd name="f37" fmla="val 32"/>
              <a:gd name="f38" fmla="val 48"/>
              <a:gd name="f39" fmla="val 45"/>
              <a:gd name="f40" fmla="val 33"/>
              <a:gd name="f41" fmla="val 37"/>
              <a:gd name="f42" fmla="val 28"/>
              <a:gd name="f43" fmla="val 20"/>
              <a:gd name="f44" fmla="val 7"/>
              <a:gd name="f45" fmla="val 40"/>
              <a:gd name="f46" fmla="val 51"/>
              <a:gd name="f47" fmla="val 8"/>
              <a:gd name="f48" fmla="val 30"/>
              <a:gd name="f49" fmla="val 41"/>
              <a:gd name="f50" fmla="val 116"/>
              <a:gd name="f51" fmla="val 289"/>
              <a:gd name="f52" fmla="val 134"/>
              <a:gd name="f53" fmla="val 152"/>
              <a:gd name="f54" fmla="val 170"/>
              <a:gd name="f55" fmla="val 189"/>
              <a:gd name="f56" fmla="val 198"/>
              <a:gd name="f57" fmla="val 281"/>
              <a:gd name="f58" fmla="val 200"/>
              <a:gd name="f59" fmla="val 262"/>
              <a:gd name="f60" fmla="val 201"/>
              <a:gd name="f61" fmla="val 248"/>
              <a:gd name="f62" fmla="val 234"/>
              <a:gd name="f63" fmla="val 176"/>
              <a:gd name="f64" fmla="val 199"/>
              <a:gd name="f65" fmla="val 154"/>
              <a:gd name="f66" fmla="val 136"/>
              <a:gd name="f67" fmla="val 188"/>
              <a:gd name="f68" fmla="val 128"/>
              <a:gd name="f69" fmla="val 135"/>
              <a:gd name="f70" fmla="val 100"/>
              <a:gd name="f71" fmla="val 129"/>
              <a:gd name="f72" fmla="val 43"/>
              <a:gd name="f73" fmla="val 127"/>
              <a:gd name="f74" fmla="val 139"/>
              <a:gd name="f75" fmla="val 157"/>
              <a:gd name="f76" fmla="val 31"/>
              <a:gd name="f77" fmla="val 192"/>
              <a:gd name="f78" fmla="val 226"/>
              <a:gd name="f79" fmla="val 261"/>
              <a:gd name="f80" fmla="val 280"/>
              <a:gd name="f81" fmla="val 64"/>
              <a:gd name="f82" fmla="val 99"/>
              <a:gd name="f83" fmla="val 169"/>
              <a:gd name="f84" fmla="val 359"/>
              <a:gd name="f85" fmla="val 171"/>
              <a:gd name="f86" fmla="val 174"/>
              <a:gd name="f87" fmla="val 358"/>
              <a:gd name="f88" fmla="val 186"/>
              <a:gd name="f89" fmla="val 355"/>
              <a:gd name="f90" fmla="val 346"/>
              <a:gd name="f91" fmla="val 327"/>
              <a:gd name="f92" fmla="val 166"/>
              <a:gd name="f93" fmla="val 162"/>
              <a:gd name="f94" fmla="val 326"/>
              <a:gd name="f95" fmla="val 158"/>
              <a:gd name="f96" fmla="val 329"/>
              <a:gd name="f97" fmla="val 151"/>
              <a:gd name="f98" fmla="val 331"/>
              <a:gd name="f99" fmla="val 144"/>
              <a:gd name="f100" fmla="val 347"/>
              <a:gd name="f101" fmla="val 117"/>
              <a:gd name="f102" fmla="val 374"/>
              <a:gd name="f103" fmla="val 115"/>
              <a:gd name="f104" fmla="val 112"/>
              <a:gd name="f105" fmla="val 110"/>
              <a:gd name="f106" fmla="val 372"/>
              <a:gd name="f107" fmla="val 97"/>
              <a:gd name="f108" fmla="val 377"/>
              <a:gd name="f109" fmla="val 387"/>
              <a:gd name="f110" fmla="val 406"/>
              <a:gd name="f111" fmla="val 120"/>
              <a:gd name="f112" fmla="val 124"/>
              <a:gd name="f113" fmla="val 130"/>
              <a:gd name="f114" fmla="val 405"/>
              <a:gd name="f115" fmla="val 133"/>
              <a:gd name="f116" fmla="val 403"/>
              <a:gd name="f117" fmla="val 401"/>
              <a:gd name="f118" fmla="val 141"/>
              <a:gd name="f119" fmla="val 386"/>
              <a:gd name="f120" fmla="val 339"/>
              <a:gd name="f121" fmla="val 337"/>
              <a:gd name="f122" fmla="val 335"/>
              <a:gd name="f123" fmla="val 333"/>
              <a:gd name="f124" fmla="val 330"/>
              <a:gd name="f125" fmla="val 131"/>
              <a:gd name="f126" fmla="val 103"/>
              <a:gd name="f127" fmla="val 101"/>
              <a:gd name="f128" fmla="val 98"/>
              <a:gd name="f129" fmla="val 421"/>
              <a:gd name="f130" fmla="val 440"/>
              <a:gd name="f131" fmla="val 443"/>
              <a:gd name="f132" fmla="val 445"/>
              <a:gd name="f133" fmla="val 447"/>
              <a:gd name="f134" fmla="val 449"/>
              <a:gd name="f135" fmla="val 452"/>
              <a:gd name="f136" fmla="val 453"/>
              <a:gd name="f137" fmla="val 121"/>
              <a:gd name="f138" fmla="val 450"/>
              <a:gd name="f139" fmla="val 448"/>
              <a:gd name="f140" fmla="val 140"/>
              <a:gd name="f141" fmla="val 430"/>
              <a:gd name="f142" fmla="val 433"/>
              <a:gd name="f143" fmla="val 431"/>
              <a:gd name="f144" fmla="val 429"/>
              <a:gd name="f145" fmla="val 428"/>
              <a:gd name="f146" fmla="val 187"/>
              <a:gd name="f147" fmla="val 425"/>
              <a:gd name="f148" fmla="val 184"/>
              <a:gd name="f149" fmla="val 182"/>
              <a:gd name="f150" fmla="val 420"/>
              <a:gd name="f151" fmla="val 165"/>
              <a:gd name="f152" fmla="val 155"/>
              <a:gd name="f153" fmla="val 424"/>
              <a:gd name="f154" fmla="val 426"/>
              <a:gd name="f155" fmla="val 145"/>
              <a:gd name="f156" fmla="val 150"/>
              <a:gd name="f157" fmla="val 394"/>
              <a:gd name="f158" fmla="val 396"/>
              <a:gd name="f159" fmla="val 398"/>
              <a:gd name="f160" fmla="val 399"/>
              <a:gd name="f161" fmla="val 153"/>
              <a:gd name="f162" fmla="val 194"/>
              <a:gd name="f163" fmla="val 385"/>
              <a:gd name="f164" fmla="val 373"/>
              <a:gd name="f165" fmla="val 60"/>
              <a:gd name="f166" fmla="val 58"/>
              <a:gd name="f167" fmla="val 47"/>
              <a:gd name="f168" fmla="val 44"/>
              <a:gd name="f169" fmla="val 63"/>
              <a:gd name="f170" fmla="val 67"/>
              <a:gd name="f171" fmla="val 71"/>
              <a:gd name="f172" fmla="val 76"/>
              <a:gd name="f173" fmla="val 80"/>
              <a:gd name="f174" fmla="val 404"/>
              <a:gd name="f175" fmla="val 82"/>
              <a:gd name="f176" fmla="val 378"/>
              <a:gd name="f177" fmla="val 79"/>
              <a:gd name="f178" fmla="val 375"/>
              <a:gd name="f179" fmla="val 70"/>
              <a:gd name="f180" fmla="val 442"/>
              <a:gd name="f181" fmla="val 46"/>
              <a:gd name="f182" fmla="val 50"/>
              <a:gd name="f183" fmla="val 59"/>
              <a:gd name="f184" fmla="val 68"/>
              <a:gd name="f185" fmla="val 78"/>
              <a:gd name="f186" fmla="val 88"/>
              <a:gd name="f187" fmla="val 432"/>
              <a:gd name="f188" fmla="val 325"/>
              <a:gd name="f189" fmla="val 56"/>
              <a:gd name="f190" fmla="val 328"/>
              <a:gd name="f191" fmla="val 42"/>
              <a:gd name="f192" fmla="val 357"/>
              <a:gd name="f193" fmla="val 356"/>
              <a:gd name="f194" fmla="val 338"/>
              <a:gd name="f195" fmla="val 179"/>
              <a:gd name="f196" fmla="val 86"/>
              <a:gd name="f197" fmla="val 85"/>
              <a:gd name="f198" fmla="val 84"/>
              <a:gd name="f199" fmla="val 83"/>
              <a:gd name="f200" fmla="val 137"/>
              <a:gd name="f201" fmla="val 95"/>
              <a:gd name="f202" fmla="val 94"/>
              <a:gd name="f203" fmla="+- 0 0 -90"/>
              <a:gd name="f204" fmla="*/ f4 1 233"/>
              <a:gd name="f205" fmla="*/ f5 1 493"/>
              <a:gd name="f206" fmla="+- f8 0 f6"/>
              <a:gd name="f207" fmla="+- f7 0 f6"/>
              <a:gd name="f208" fmla="*/ f203 f0 1"/>
              <a:gd name="f209" fmla="*/ f207 1 233"/>
              <a:gd name="f210" fmla="*/ f206 1 493"/>
              <a:gd name="f211" fmla="*/ 81 f207 1"/>
              <a:gd name="f212" fmla="*/ 52 f206 1"/>
              <a:gd name="f213" fmla="*/ 233 f207 1"/>
              <a:gd name="f214" fmla="*/ 91 f206 1"/>
              <a:gd name="f215" fmla="*/ 196 f207 1"/>
              <a:gd name="f216" fmla="*/ 493 f206 1"/>
              <a:gd name="f217" fmla="*/ 0 f207 1"/>
              <a:gd name="f218" fmla="*/ 456 f206 1"/>
              <a:gd name="f219" fmla="*/ 27 f207 1"/>
              <a:gd name="f220" fmla="*/ 53 f206 1"/>
              <a:gd name="f221" fmla="*/ 33 f207 1"/>
              <a:gd name="f222" fmla="*/ 20 f206 1"/>
              <a:gd name="f223" fmla="*/ 69 f207 1"/>
              <a:gd name="f224" fmla="*/ 116 f207 1"/>
              <a:gd name="f225" fmla="*/ 289 f206 1"/>
              <a:gd name="f226" fmla="*/ 200 f207 1"/>
              <a:gd name="f227" fmla="*/ 262 f206 1"/>
              <a:gd name="f228" fmla="*/ 199 f207 1"/>
              <a:gd name="f229" fmla="*/ 154 f206 1"/>
              <a:gd name="f230" fmla="*/ 65 f207 1"/>
              <a:gd name="f231" fmla="*/ 128 f206 1"/>
              <a:gd name="f232" fmla="*/ 32 f207 1"/>
              <a:gd name="f233" fmla="*/ 261 f206 1"/>
              <a:gd name="f234" fmla="*/ 176 f207 1"/>
              <a:gd name="f235" fmla="*/ 359 f206 1"/>
              <a:gd name="f236" fmla="*/ 169 f207 1"/>
              <a:gd name="f237" fmla="*/ 327 f206 1"/>
              <a:gd name="f238" fmla="*/ 151 f207 1"/>
              <a:gd name="f239" fmla="*/ 331 f206 1"/>
              <a:gd name="f240" fmla="*/ 117 f207 1"/>
              <a:gd name="f241" fmla="*/ 374 f206 1"/>
              <a:gd name="f242" fmla="*/ 97 f207 1"/>
              <a:gd name="f243" fmla="*/ 387 f206 1"/>
              <a:gd name="f244" fmla="*/ 127 f207 1"/>
              <a:gd name="f245" fmla="*/ 406 f206 1"/>
              <a:gd name="f246" fmla="*/ 135 f207 1"/>
              <a:gd name="f247" fmla="*/ 339 f206 1"/>
              <a:gd name="f248" fmla="*/ 129 f207 1"/>
              <a:gd name="f249" fmla="*/ 98 f207 1"/>
              <a:gd name="f250" fmla="*/ 421 f206 1"/>
              <a:gd name="f251" fmla="*/ 447 f206 1"/>
              <a:gd name="f252" fmla="*/ 452 f206 1"/>
              <a:gd name="f253" fmla="*/ 188 f207 1"/>
              <a:gd name="f254" fmla="*/ 433 f206 1"/>
              <a:gd name="f255" fmla="*/ 182 f207 1"/>
              <a:gd name="f256" fmla="*/ 426 f206 1"/>
              <a:gd name="f257" fmla="*/ 170 f207 1"/>
              <a:gd name="f258" fmla="*/ 399 f206 1"/>
              <a:gd name="f259" fmla="*/ 64 f207 1"/>
              <a:gd name="f260" fmla="*/ 44 f207 1"/>
              <a:gd name="f261" fmla="*/ 74 f207 1"/>
              <a:gd name="f262" fmla="*/ 80 f207 1"/>
              <a:gd name="f263" fmla="*/ 378 f206 1"/>
              <a:gd name="f264" fmla="*/ 45 f207 1"/>
              <a:gd name="f265" fmla="*/ 76 f207 1"/>
              <a:gd name="f266" fmla="*/ 334 f206 1"/>
              <a:gd name="f267" fmla="*/ 358 f206 1"/>
              <a:gd name="f268" fmla="*/ 330 f206 1"/>
              <a:gd name="f269" fmla="*/ 179 f207 1"/>
              <a:gd name="f270" fmla="*/ 86 f206 1"/>
              <a:gd name="f271" fmla="*/ 53 f207 1"/>
              <a:gd name="f272" fmla="*/ 83 f206 1"/>
              <a:gd name="f273" fmla="*/ 52 f207 1"/>
              <a:gd name="f274" fmla="*/ 100 f206 1"/>
              <a:gd name="f275" fmla="*/ f208 1 f3"/>
              <a:gd name="f276" fmla="*/ f211 1 233"/>
              <a:gd name="f277" fmla="*/ f212 1 493"/>
              <a:gd name="f278" fmla="*/ f213 1 233"/>
              <a:gd name="f279" fmla="*/ f214 1 493"/>
              <a:gd name="f280" fmla="*/ f215 1 233"/>
              <a:gd name="f281" fmla="*/ f216 1 493"/>
              <a:gd name="f282" fmla="*/ f217 1 233"/>
              <a:gd name="f283" fmla="*/ f218 1 493"/>
              <a:gd name="f284" fmla="*/ f219 1 233"/>
              <a:gd name="f285" fmla="*/ f220 1 493"/>
              <a:gd name="f286" fmla="*/ f221 1 233"/>
              <a:gd name="f287" fmla="*/ f222 1 493"/>
              <a:gd name="f288" fmla="*/ f223 1 233"/>
              <a:gd name="f289" fmla="*/ f224 1 233"/>
              <a:gd name="f290" fmla="*/ f225 1 493"/>
              <a:gd name="f291" fmla="*/ f226 1 233"/>
              <a:gd name="f292" fmla="*/ f227 1 493"/>
              <a:gd name="f293" fmla="*/ f228 1 233"/>
              <a:gd name="f294" fmla="*/ f229 1 493"/>
              <a:gd name="f295" fmla="*/ f230 1 233"/>
              <a:gd name="f296" fmla="*/ f231 1 493"/>
              <a:gd name="f297" fmla="*/ f232 1 233"/>
              <a:gd name="f298" fmla="*/ f233 1 493"/>
              <a:gd name="f299" fmla="*/ f234 1 233"/>
              <a:gd name="f300" fmla="*/ f235 1 493"/>
              <a:gd name="f301" fmla="*/ f236 1 233"/>
              <a:gd name="f302" fmla="*/ f237 1 493"/>
              <a:gd name="f303" fmla="*/ f238 1 233"/>
              <a:gd name="f304" fmla="*/ f239 1 493"/>
              <a:gd name="f305" fmla="*/ f240 1 233"/>
              <a:gd name="f306" fmla="*/ f241 1 493"/>
              <a:gd name="f307" fmla="*/ f242 1 233"/>
              <a:gd name="f308" fmla="*/ f243 1 493"/>
              <a:gd name="f309" fmla="*/ f244 1 233"/>
              <a:gd name="f310" fmla="*/ f245 1 493"/>
              <a:gd name="f311" fmla="*/ f246 1 233"/>
              <a:gd name="f312" fmla="*/ f247 1 493"/>
              <a:gd name="f313" fmla="*/ f248 1 233"/>
              <a:gd name="f314" fmla="*/ f249 1 233"/>
              <a:gd name="f315" fmla="*/ f250 1 493"/>
              <a:gd name="f316" fmla="*/ f251 1 493"/>
              <a:gd name="f317" fmla="*/ f252 1 493"/>
              <a:gd name="f318" fmla="*/ f253 1 233"/>
              <a:gd name="f319" fmla="*/ f254 1 493"/>
              <a:gd name="f320" fmla="*/ f255 1 233"/>
              <a:gd name="f321" fmla="*/ f256 1 493"/>
              <a:gd name="f322" fmla="*/ f257 1 233"/>
              <a:gd name="f323" fmla="*/ f258 1 493"/>
              <a:gd name="f324" fmla="*/ f259 1 233"/>
              <a:gd name="f325" fmla="*/ f260 1 233"/>
              <a:gd name="f326" fmla="*/ f261 1 233"/>
              <a:gd name="f327" fmla="*/ f262 1 233"/>
              <a:gd name="f328" fmla="*/ f263 1 493"/>
              <a:gd name="f329" fmla="*/ f264 1 233"/>
              <a:gd name="f330" fmla="*/ f265 1 233"/>
              <a:gd name="f331" fmla="*/ f266 1 493"/>
              <a:gd name="f332" fmla="*/ f267 1 493"/>
              <a:gd name="f333" fmla="*/ f268 1 493"/>
              <a:gd name="f334" fmla="*/ f269 1 233"/>
              <a:gd name="f335" fmla="*/ f270 1 493"/>
              <a:gd name="f336" fmla="*/ f271 1 233"/>
              <a:gd name="f337" fmla="*/ f272 1 493"/>
              <a:gd name="f338" fmla="*/ f273 1 233"/>
              <a:gd name="f339" fmla="*/ f274 1 493"/>
              <a:gd name="f340" fmla="*/ 0 1 f209"/>
              <a:gd name="f341" fmla="*/ f7 1 f209"/>
              <a:gd name="f342" fmla="*/ 0 1 f210"/>
              <a:gd name="f343" fmla="*/ f8 1 f210"/>
              <a:gd name="f344" fmla="+- f275 0 f1"/>
              <a:gd name="f345" fmla="*/ f276 1 f209"/>
              <a:gd name="f346" fmla="*/ f277 1 f210"/>
              <a:gd name="f347" fmla="*/ f278 1 f209"/>
              <a:gd name="f348" fmla="*/ f279 1 f210"/>
              <a:gd name="f349" fmla="*/ f280 1 f209"/>
              <a:gd name="f350" fmla="*/ f281 1 f210"/>
              <a:gd name="f351" fmla="*/ f282 1 f209"/>
              <a:gd name="f352" fmla="*/ f283 1 f210"/>
              <a:gd name="f353" fmla="*/ f284 1 f209"/>
              <a:gd name="f354" fmla="*/ f285 1 f210"/>
              <a:gd name="f355" fmla="*/ f286 1 f209"/>
              <a:gd name="f356" fmla="*/ f287 1 f210"/>
              <a:gd name="f357" fmla="*/ f288 1 f209"/>
              <a:gd name="f358" fmla="*/ f289 1 f209"/>
              <a:gd name="f359" fmla="*/ f290 1 f210"/>
              <a:gd name="f360" fmla="*/ f291 1 f209"/>
              <a:gd name="f361" fmla="*/ f292 1 f210"/>
              <a:gd name="f362" fmla="*/ f293 1 f209"/>
              <a:gd name="f363" fmla="*/ f294 1 f210"/>
              <a:gd name="f364" fmla="*/ f295 1 f209"/>
              <a:gd name="f365" fmla="*/ f296 1 f210"/>
              <a:gd name="f366" fmla="*/ f297 1 f209"/>
              <a:gd name="f367" fmla="*/ f298 1 f210"/>
              <a:gd name="f368" fmla="*/ f299 1 f209"/>
              <a:gd name="f369" fmla="*/ f300 1 f210"/>
              <a:gd name="f370" fmla="*/ f301 1 f209"/>
              <a:gd name="f371" fmla="*/ f302 1 f210"/>
              <a:gd name="f372" fmla="*/ f303 1 f209"/>
              <a:gd name="f373" fmla="*/ f304 1 f210"/>
              <a:gd name="f374" fmla="*/ f305 1 f209"/>
              <a:gd name="f375" fmla="*/ f306 1 f210"/>
              <a:gd name="f376" fmla="*/ f307 1 f209"/>
              <a:gd name="f377" fmla="*/ f308 1 f210"/>
              <a:gd name="f378" fmla="*/ f309 1 f209"/>
              <a:gd name="f379" fmla="*/ f310 1 f210"/>
              <a:gd name="f380" fmla="*/ f311 1 f209"/>
              <a:gd name="f381" fmla="*/ f312 1 f210"/>
              <a:gd name="f382" fmla="*/ f313 1 f209"/>
              <a:gd name="f383" fmla="*/ f314 1 f209"/>
              <a:gd name="f384" fmla="*/ f315 1 f210"/>
              <a:gd name="f385" fmla="*/ f316 1 f210"/>
              <a:gd name="f386" fmla="*/ f317 1 f210"/>
              <a:gd name="f387" fmla="*/ f318 1 f209"/>
              <a:gd name="f388" fmla="*/ f319 1 f210"/>
              <a:gd name="f389" fmla="*/ f320 1 f209"/>
              <a:gd name="f390" fmla="*/ f321 1 f210"/>
              <a:gd name="f391" fmla="*/ f322 1 f209"/>
              <a:gd name="f392" fmla="*/ f323 1 f210"/>
              <a:gd name="f393" fmla="*/ f324 1 f209"/>
              <a:gd name="f394" fmla="*/ f325 1 f209"/>
              <a:gd name="f395" fmla="*/ f326 1 f209"/>
              <a:gd name="f396" fmla="*/ f327 1 f209"/>
              <a:gd name="f397" fmla="*/ f328 1 f210"/>
              <a:gd name="f398" fmla="*/ f329 1 f209"/>
              <a:gd name="f399" fmla="*/ f330 1 f209"/>
              <a:gd name="f400" fmla="*/ f331 1 f210"/>
              <a:gd name="f401" fmla="*/ f332 1 f210"/>
              <a:gd name="f402" fmla="*/ f333 1 f210"/>
              <a:gd name="f403" fmla="*/ f334 1 f209"/>
              <a:gd name="f404" fmla="*/ f335 1 f210"/>
              <a:gd name="f405" fmla="*/ f336 1 f209"/>
              <a:gd name="f406" fmla="*/ f337 1 f210"/>
              <a:gd name="f407" fmla="*/ f338 1 f209"/>
              <a:gd name="f408" fmla="*/ f339 1 f210"/>
              <a:gd name="f409" fmla="*/ f340 f204 1"/>
              <a:gd name="f410" fmla="*/ f341 f204 1"/>
              <a:gd name="f411" fmla="*/ f343 f205 1"/>
              <a:gd name="f412" fmla="*/ f342 f205 1"/>
              <a:gd name="f413" fmla="*/ f345 f204 1"/>
              <a:gd name="f414" fmla="*/ f346 f205 1"/>
              <a:gd name="f415" fmla="*/ f347 f204 1"/>
              <a:gd name="f416" fmla="*/ f348 f205 1"/>
              <a:gd name="f417" fmla="*/ f349 f204 1"/>
              <a:gd name="f418" fmla="*/ f350 f205 1"/>
              <a:gd name="f419" fmla="*/ f351 f204 1"/>
              <a:gd name="f420" fmla="*/ f352 f205 1"/>
              <a:gd name="f421" fmla="*/ f353 f204 1"/>
              <a:gd name="f422" fmla="*/ f354 f205 1"/>
              <a:gd name="f423" fmla="*/ f355 f204 1"/>
              <a:gd name="f424" fmla="*/ f356 f205 1"/>
              <a:gd name="f425" fmla="*/ f357 f204 1"/>
              <a:gd name="f426" fmla="*/ f358 f204 1"/>
              <a:gd name="f427" fmla="*/ f359 f205 1"/>
              <a:gd name="f428" fmla="*/ f360 f204 1"/>
              <a:gd name="f429" fmla="*/ f361 f205 1"/>
              <a:gd name="f430" fmla="*/ f362 f204 1"/>
              <a:gd name="f431" fmla="*/ f363 f205 1"/>
              <a:gd name="f432" fmla="*/ f364 f204 1"/>
              <a:gd name="f433" fmla="*/ f365 f205 1"/>
              <a:gd name="f434" fmla="*/ f366 f204 1"/>
              <a:gd name="f435" fmla="*/ f367 f205 1"/>
              <a:gd name="f436" fmla="*/ f368 f204 1"/>
              <a:gd name="f437" fmla="*/ f369 f205 1"/>
              <a:gd name="f438" fmla="*/ f370 f204 1"/>
              <a:gd name="f439" fmla="*/ f371 f205 1"/>
              <a:gd name="f440" fmla="*/ f372 f204 1"/>
              <a:gd name="f441" fmla="*/ f373 f205 1"/>
              <a:gd name="f442" fmla="*/ f374 f204 1"/>
              <a:gd name="f443" fmla="*/ f375 f205 1"/>
              <a:gd name="f444" fmla="*/ f376 f204 1"/>
              <a:gd name="f445" fmla="*/ f377 f205 1"/>
              <a:gd name="f446" fmla="*/ f378 f204 1"/>
              <a:gd name="f447" fmla="*/ f379 f205 1"/>
              <a:gd name="f448" fmla="*/ f380 f204 1"/>
              <a:gd name="f449" fmla="*/ f381 f205 1"/>
              <a:gd name="f450" fmla="*/ f382 f204 1"/>
              <a:gd name="f451" fmla="*/ f383 f204 1"/>
              <a:gd name="f452" fmla="*/ f384 f205 1"/>
              <a:gd name="f453" fmla="*/ f385 f205 1"/>
              <a:gd name="f454" fmla="*/ f386 f205 1"/>
              <a:gd name="f455" fmla="*/ f387 f204 1"/>
              <a:gd name="f456" fmla="*/ f388 f205 1"/>
              <a:gd name="f457" fmla="*/ f389 f204 1"/>
              <a:gd name="f458" fmla="*/ f390 f205 1"/>
              <a:gd name="f459" fmla="*/ f391 f204 1"/>
              <a:gd name="f460" fmla="*/ f392 f205 1"/>
              <a:gd name="f461" fmla="*/ f393 f204 1"/>
              <a:gd name="f462" fmla="*/ f394 f204 1"/>
              <a:gd name="f463" fmla="*/ f395 f204 1"/>
              <a:gd name="f464" fmla="*/ f396 f204 1"/>
              <a:gd name="f465" fmla="*/ f397 f205 1"/>
              <a:gd name="f466" fmla="*/ f398 f204 1"/>
              <a:gd name="f467" fmla="*/ f399 f204 1"/>
              <a:gd name="f468" fmla="*/ f400 f205 1"/>
              <a:gd name="f469" fmla="*/ f401 f205 1"/>
              <a:gd name="f470" fmla="*/ f402 f205 1"/>
              <a:gd name="f471" fmla="*/ f403 f204 1"/>
              <a:gd name="f472" fmla="*/ f404 f205 1"/>
              <a:gd name="f473" fmla="*/ f405 f204 1"/>
              <a:gd name="f474" fmla="*/ f406 f205 1"/>
              <a:gd name="f475" fmla="*/ f407 f204 1"/>
              <a:gd name="f476" fmla="*/ f408 f205 1"/>
            </a:gdLst>
            <a:ahLst/>
            <a:cxnLst>
              <a:cxn ang="3cd4">
                <a:pos x="hc" y="t"/>
              </a:cxn>
              <a:cxn ang="0">
                <a:pos x="r" y="vc"/>
              </a:cxn>
              <a:cxn ang="cd4">
                <a:pos x="hc" y="b"/>
              </a:cxn>
              <a:cxn ang="cd2">
                <a:pos x="l" y="vc"/>
              </a:cxn>
              <a:cxn ang="f344">
                <a:pos x="f413" y="f414"/>
              </a:cxn>
              <a:cxn ang="f344">
                <a:pos x="f415" y="f416"/>
              </a:cxn>
              <a:cxn ang="f344">
                <a:pos x="f417" y="f418"/>
              </a:cxn>
              <a:cxn ang="f344">
                <a:pos x="f419" y="f420"/>
              </a:cxn>
              <a:cxn ang="f344">
                <a:pos x="f421" y="f422"/>
              </a:cxn>
              <a:cxn ang="f344">
                <a:pos x="f423" y="f424"/>
              </a:cxn>
              <a:cxn ang="f344">
                <a:pos x="f425" y="f424"/>
              </a:cxn>
              <a:cxn ang="f344">
                <a:pos x="f426" y="f427"/>
              </a:cxn>
              <a:cxn ang="f344">
                <a:pos x="f428" y="f429"/>
              </a:cxn>
              <a:cxn ang="f344">
                <a:pos x="f430" y="f431"/>
              </a:cxn>
              <a:cxn ang="f344">
                <a:pos x="f432" y="f433"/>
              </a:cxn>
              <a:cxn ang="f344">
                <a:pos x="f434" y="f435"/>
              </a:cxn>
              <a:cxn ang="f344">
                <a:pos x="f426" y="f427"/>
              </a:cxn>
              <a:cxn ang="f344">
                <a:pos x="f436" y="f437"/>
              </a:cxn>
              <a:cxn ang="f344">
                <a:pos x="f438" y="f439"/>
              </a:cxn>
              <a:cxn ang="f344">
                <a:pos x="f440" y="f441"/>
              </a:cxn>
              <a:cxn ang="f344">
                <a:pos x="f442" y="f443"/>
              </a:cxn>
              <a:cxn ang="f344">
                <a:pos x="f444" y="f445"/>
              </a:cxn>
              <a:cxn ang="f344">
                <a:pos x="f446" y="f447"/>
              </a:cxn>
              <a:cxn ang="f344">
                <a:pos x="f442" y="f443"/>
              </a:cxn>
              <a:cxn ang="f344">
                <a:pos x="f448" y="f449"/>
              </a:cxn>
              <a:cxn ang="f344">
                <a:pos x="f450" y="f439"/>
              </a:cxn>
              <a:cxn ang="f344">
                <a:pos x="f451" y="f441"/>
              </a:cxn>
              <a:cxn ang="f344">
                <a:pos x="f426" y="f452"/>
              </a:cxn>
              <a:cxn ang="f344">
                <a:pos x="f451" y="f453"/>
              </a:cxn>
              <a:cxn ang="f344">
                <a:pos x="f450" y="f454"/>
              </a:cxn>
              <a:cxn ang="f344">
                <a:pos x="f426" y="f452"/>
              </a:cxn>
              <a:cxn ang="f344">
                <a:pos x="f455" y="f456"/>
              </a:cxn>
              <a:cxn ang="f344">
                <a:pos x="f457" y="f452"/>
              </a:cxn>
              <a:cxn ang="f344">
                <a:pos x="f440" y="f458"/>
              </a:cxn>
              <a:cxn ang="f344">
                <a:pos x="f459" y="f443"/>
              </a:cxn>
              <a:cxn ang="f344">
                <a:pos x="f440" y="f460"/>
              </a:cxn>
              <a:cxn ang="f344">
                <a:pos x="f457" y="f447"/>
              </a:cxn>
              <a:cxn ang="f344">
                <a:pos x="f459" y="f443"/>
              </a:cxn>
              <a:cxn ang="f344">
                <a:pos x="f461" y="f443"/>
              </a:cxn>
              <a:cxn ang="f344">
                <a:pos x="f462" y="f445"/>
              </a:cxn>
              <a:cxn ang="f344">
                <a:pos x="f463" y="f447"/>
              </a:cxn>
              <a:cxn ang="f344">
                <a:pos x="f464" y="f465"/>
              </a:cxn>
              <a:cxn ang="f344">
                <a:pos x="f461" y="f452"/>
              </a:cxn>
              <a:cxn ang="f344">
                <a:pos x="f466" y="f453"/>
              </a:cxn>
              <a:cxn ang="f344">
                <a:pos x="f467" y="f454"/>
              </a:cxn>
              <a:cxn ang="f344">
                <a:pos x="f461" y="f452"/>
              </a:cxn>
              <a:cxn ang="f344">
                <a:pos x="f461" y="f439"/>
              </a:cxn>
              <a:cxn ang="f344">
                <a:pos x="f466" y="f468"/>
              </a:cxn>
              <a:cxn ang="f344">
                <a:pos x="f463" y="f469"/>
              </a:cxn>
              <a:cxn ang="f344">
                <a:pos x="f464" y="f470"/>
              </a:cxn>
              <a:cxn ang="f344">
                <a:pos x="f471" y="f472"/>
              </a:cxn>
              <a:cxn ang="f344">
                <a:pos x="f473" y="f474"/>
              </a:cxn>
              <a:cxn ang="f344">
                <a:pos x="f471" y="f472"/>
              </a:cxn>
              <a:cxn ang="f344">
                <a:pos x="f475" y="f476"/>
              </a:cxn>
            </a:cxnLst>
            <a:rect l="f409" t="f412" r="f410" b="f411"/>
            <a:pathLst>
              <a:path w="233" h="493">
                <a:moveTo>
                  <a:pt x="f9" y="f10"/>
                </a:moveTo>
                <a:cubicBezTo>
                  <a:pt x="f11" y="f10"/>
                  <a:pt x="f12" y="f10"/>
                  <a:pt x="f13" y="f10"/>
                </a:cubicBezTo>
                <a:cubicBezTo>
                  <a:pt x="f14" y="f10"/>
                  <a:pt x="f15" y="f10"/>
                  <a:pt x="f16" y="f10"/>
                </a:cubicBezTo>
                <a:cubicBezTo>
                  <a:pt x="f17" y="f10"/>
                  <a:pt x="f7" y="f18"/>
                  <a:pt x="f7" y="f19"/>
                </a:cubicBezTo>
                <a:cubicBezTo>
                  <a:pt x="f7" y="f20"/>
                  <a:pt x="f7" y="f21"/>
                  <a:pt x="f7" y="f22"/>
                </a:cubicBezTo>
                <a:cubicBezTo>
                  <a:pt x="f7" y="f23"/>
                  <a:pt x="f24" y="f8"/>
                  <a:pt x="f25" y="f8"/>
                </a:cubicBezTo>
                <a:cubicBezTo>
                  <a:pt x="f26" y="f8"/>
                  <a:pt x="f27" y="f8"/>
                  <a:pt x="f28" y="f8"/>
                </a:cubicBezTo>
                <a:cubicBezTo>
                  <a:pt x="f29" y="f30"/>
                  <a:pt x="f6" y="f23"/>
                  <a:pt x="f6" y="f22"/>
                </a:cubicBezTo>
                <a:cubicBezTo>
                  <a:pt x="f6" y="f21"/>
                  <a:pt x="f6" y="f20"/>
                  <a:pt x="f6" y="f31"/>
                </a:cubicBezTo>
                <a:cubicBezTo>
                  <a:pt x="f6" y="f9"/>
                  <a:pt x="f32" y="f33"/>
                  <a:pt x="f34" y="f35"/>
                </a:cubicBezTo>
                <a:cubicBezTo>
                  <a:pt x="f36" y="f10"/>
                  <a:pt x="f37" y="f38"/>
                  <a:pt x="f37" y="f39"/>
                </a:cubicBezTo>
                <a:cubicBezTo>
                  <a:pt x="f40" y="f41"/>
                  <a:pt x="f37" y="f42"/>
                  <a:pt x="f40" y="f43"/>
                </a:cubicBezTo>
                <a:cubicBezTo>
                  <a:pt x="f40" y="f44"/>
                  <a:pt x="f45" y="f6"/>
                  <a:pt x="f46" y="f6"/>
                </a:cubicBezTo>
                <a:cubicBezTo>
                  <a:pt x="f33" y="f6"/>
                  <a:pt x="f9" y="f47"/>
                  <a:pt x="f9" y="f43"/>
                </a:cubicBezTo>
                <a:cubicBezTo>
                  <a:pt x="f9" y="f48"/>
                  <a:pt x="f9" y="f49"/>
                  <a:pt x="f9" y="f10"/>
                </a:cubicBezTo>
                <a:close/>
                <a:moveTo>
                  <a:pt x="f50" y="f51"/>
                </a:moveTo>
                <a:cubicBezTo>
                  <a:pt x="f52" y="f51"/>
                  <a:pt x="f53" y="f51"/>
                  <a:pt x="f54" y="f51"/>
                </a:cubicBezTo>
                <a:cubicBezTo>
                  <a:pt x="f55" y="f51"/>
                  <a:pt x="f56" y="f57"/>
                  <a:pt x="f58" y="f59"/>
                </a:cubicBezTo>
                <a:cubicBezTo>
                  <a:pt x="f60" y="f61"/>
                  <a:pt x="f60" y="f62"/>
                  <a:pt x="f60" y="f17"/>
                </a:cubicBezTo>
                <a:cubicBezTo>
                  <a:pt x="f60" y="f56"/>
                  <a:pt x="f60" y="f63"/>
                  <a:pt x="f64" y="f65"/>
                </a:cubicBezTo>
                <a:cubicBezTo>
                  <a:pt x="f56" y="f66"/>
                  <a:pt x="f67" y="f68"/>
                  <a:pt x="f54" y="f68"/>
                </a:cubicBezTo>
                <a:cubicBezTo>
                  <a:pt x="f69" y="f68"/>
                  <a:pt x="f70" y="f71"/>
                  <a:pt x="f18" y="f68"/>
                </a:cubicBezTo>
                <a:cubicBezTo>
                  <a:pt x="f72" y="f73"/>
                  <a:pt x="f40" y="f74"/>
                  <a:pt x="f40" y="f75"/>
                </a:cubicBezTo>
                <a:cubicBezTo>
                  <a:pt x="f76" y="f77"/>
                  <a:pt x="f76" y="f78"/>
                  <a:pt x="f37" y="f79"/>
                </a:cubicBezTo>
                <a:cubicBezTo>
                  <a:pt x="f40" y="f80"/>
                  <a:pt x="f39" y="f51"/>
                  <a:pt x="f81" y="f51"/>
                </a:cubicBezTo>
                <a:cubicBezTo>
                  <a:pt x="f13" y="f51"/>
                  <a:pt x="f82" y="f51"/>
                  <a:pt x="f50" y="f51"/>
                </a:cubicBezTo>
                <a:close/>
                <a:moveTo>
                  <a:pt x="f83" y="f84"/>
                </a:moveTo>
                <a:cubicBezTo>
                  <a:pt x="f85" y="f84"/>
                  <a:pt x="f86" y="f87"/>
                  <a:pt x="f63" y="f84"/>
                </a:cubicBezTo>
                <a:cubicBezTo>
                  <a:pt x="f88" y="f2"/>
                  <a:pt x="f55" y="f89"/>
                  <a:pt x="f67" y="f90"/>
                </a:cubicBezTo>
                <a:cubicBezTo>
                  <a:pt x="f67" y="f91"/>
                  <a:pt x="f55" y="f91"/>
                  <a:pt x="f83" y="f91"/>
                </a:cubicBezTo>
                <a:cubicBezTo>
                  <a:pt x="f92" y="f91"/>
                  <a:pt x="f93" y="f94"/>
                  <a:pt x="f95" y="f91"/>
                </a:cubicBezTo>
                <a:cubicBezTo>
                  <a:pt x="f15" y="f91"/>
                  <a:pt x="f53" y="f96"/>
                  <a:pt x="f97" y="f98"/>
                </a:cubicBezTo>
                <a:cubicBezTo>
                  <a:pt x="f99" y="f100"/>
                  <a:pt x="f53" y="f84"/>
                  <a:pt x="f83" y="f84"/>
                </a:cubicBezTo>
                <a:close/>
                <a:moveTo>
                  <a:pt x="f101" y="f102"/>
                </a:moveTo>
                <a:cubicBezTo>
                  <a:pt x="f103" y="f102"/>
                  <a:pt x="f104" y="f102"/>
                  <a:pt x="f105" y="f102"/>
                </a:cubicBezTo>
                <a:cubicBezTo>
                  <a:pt x="f70" y="f106"/>
                  <a:pt x="f107" y="f108"/>
                  <a:pt x="f107" y="f109"/>
                </a:cubicBezTo>
                <a:cubicBezTo>
                  <a:pt x="f107" y="f110"/>
                  <a:pt x="f107" y="f110"/>
                  <a:pt x="f50" y="f110"/>
                </a:cubicBezTo>
                <a:cubicBezTo>
                  <a:pt x="f111" y="f110"/>
                  <a:pt x="f112" y="f110"/>
                  <a:pt x="f73" y="f110"/>
                </a:cubicBezTo>
                <a:cubicBezTo>
                  <a:pt x="f113" y="f114"/>
                  <a:pt x="f115" y="f116"/>
                  <a:pt x="f52" y="f117"/>
                </a:cubicBezTo>
                <a:cubicBezTo>
                  <a:pt x="f118" y="f119"/>
                  <a:pt x="f115" y="f102"/>
                  <a:pt x="f101" y="f102"/>
                </a:cubicBezTo>
                <a:close/>
                <a:moveTo>
                  <a:pt x="f103" y="f84"/>
                </a:moveTo>
                <a:cubicBezTo>
                  <a:pt x="f69" y="f84"/>
                  <a:pt x="f69" y="f84"/>
                  <a:pt x="f69" y="f120"/>
                </a:cubicBezTo>
                <a:cubicBezTo>
                  <a:pt x="f69" y="f121"/>
                  <a:pt x="f69" y="f122"/>
                  <a:pt x="f52" y="f123"/>
                </a:cubicBezTo>
                <a:cubicBezTo>
                  <a:pt x="f115" y="f124"/>
                  <a:pt x="f125" y="f91"/>
                  <a:pt x="f71" y="f91"/>
                </a:cubicBezTo>
                <a:cubicBezTo>
                  <a:pt x="f111" y="f94"/>
                  <a:pt x="f104" y="f91"/>
                  <a:pt x="f126" y="f91"/>
                </a:cubicBezTo>
                <a:cubicBezTo>
                  <a:pt x="f127" y="f91"/>
                  <a:pt x="f128" y="f96"/>
                  <a:pt x="f128" y="f98"/>
                </a:cubicBezTo>
                <a:cubicBezTo>
                  <a:pt x="f19" y="f100"/>
                  <a:pt x="f128" y="f84"/>
                  <a:pt x="f103" y="f84"/>
                </a:cubicBezTo>
                <a:close/>
                <a:moveTo>
                  <a:pt x="f50" y="f129"/>
                </a:moveTo>
                <a:cubicBezTo>
                  <a:pt x="f107" y="f129"/>
                  <a:pt x="f107" y="f129"/>
                  <a:pt x="f107" y="f130"/>
                </a:cubicBezTo>
                <a:cubicBezTo>
                  <a:pt x="f107" y="f131"/>
                  <a:pt x="f107" y="f132"/>
                  <a:pt x="f128" y="f133"/>
                </a:cubicBezTo>
                <a:cubicBezTo>
                  <a:pt x="f82" y="f134"/>
                  <a:pt x="f127" y="f135"/>
                  <a:pt x="f126" y="f135"/>
                </a:cubicBezTo>
                <a:cubicBezTo>
                  <a:pt x="f104" y="f136"/>
                  <a:pt x="f137" y="f136"/>
                  <a:pt x="f71" y="f135"/>
                </a:cubicBezTo>
                <a:cubicBezTo>
                  <a:pt x="f125" y="f135"/>
                  <a:pt x="f52" y="f138"/>
                  <a:pt x="f52" y="f139"/>
                </a:cubicBezTo>
                <a:cubicBezTo>
                  <a:pt x="f140" y="f141"/>
                  <a:pt x="f52" y="f129"/>
                  <a:pt x="f50" y="f129"/>
                </a:cubicBezTo>
                <a:close/>
                <a:moveTo>
                  <a:pt x="f83" y="f136"/>
                </a:moveTo>
                <a:cubicBezTo>
                  <a:pt x="f55" y="f136"/>
                  <a:pt x="f55" y="f136"/>
                  <a:pt x="f67" y="f142"/>
                </a:cubicBezTo>
                <a:cubicBezTo>
                  <a:pt x="f67" y="f143"/>
                  <a:pt x="f55" y="f144"/>
                  <a:pt x="f67" y="f145"/>
                </a:cubicBezTo>
                <a:cubicBezTo>
                  <a:pt x="f146" y="f147"/>
                  <a:pt x="f148" y="f129"/>
                  <a:pt x="f149" y="f129"/>
                </a:cubicBezTo>
                <a:cubicBezTo>
                  <a:pt x="f86" y="f150"/>
                  <a:pt x="f151" y="f129"/>
                  <a:pt x="f15" y="f129"/>
                </a:cubicBezTo>
                <a:cubicBezTo>
                  <a:pt x="f152" y="f129"/>
                  <a:pt x="f53" y="f153"/>
                  <a:pt x="f97" y="f154"/>
                </a:cubicBezTo>
                <a:cubicBezTo>
                  <a:pt x="f155" y="f131"/>
                  <a:pt x="f53" y="f136"/>
                  <a:pt x="f83" y="f136"/>
                </a:cubicBezTo>
                <a:close/>
                <a:moveTo>
                  <a:pt x="f54" y="f102"/>
                </a:moveTo>
                <a:cubicBezTo>
                  <a:pt x="f156" y="f102"/>
                  <a:pt x="f156" y="f102"/>
                  <a:pt x="f97" y="f157"/>
                </a:cubicBezTo>
                <a:cubicBezTo>
                  <a:pt x="f97" y="f158"/>
                  <a:pt x="f156" y="f159"/>
                  <a:pt x="f97" y="f160"/>
                </a:cubicBezTo>
                <a:cubicBezTo>
                  <a:pt x="f161" y="f117"/>
                  <a:pt x="f152" y="f114"/>
                  <a:pt x="f95" y="f110"/>
                </a:cubicBezTo>
                <a:cubicBezTo>
                  <a:pt x="f92" y="f110"/>
                  <a:pt x="f86" y="f110"/>
                  <a:pt x="f149" y="f110"/>
                </a:cubicBezTo>
                <a:cubicBezTo>
                  <a:pt x="f148" y="f114"/>
                  <a:pt x="f146" y="f116"/>
                  <a:pt x="f67" y="f117"/>
                </a:cubicBezTo>
                <a:cubicBezTo>
                  <a:pt x="f162" y="f163"/>
                  <a:pt x="f146" y="f102"/>
                  <a:pt x="f54" y="f102"/>
                </a:cubicBezTo>
                <a:close/>
                <a:moveTo>
                  <a:pt x="f18" y="f106"/>
                </a:moveTo>
                <a:cubicBezTo>
                  <a:pt x="f18" y="f164"/>
                  <a:pt x="f81" y="f164"/>
                  <a:pt x="f81" y="f102"/>
                </a:cubicBezTo>
                <a:cubicBezTo>
                  <a:pt x="f33" y="f102"/>
                  <a:pt x="f165" y="f102"/>
                  <a:pt x="f166" y="f102"/>
                </a:cubicBezTo>
                <a:cubicBezTo>
                  <a:pt x="f167" y="f106"/>
                  <a:pt x="f168" y="f108"/>
                  <a:pt x="f168" y="f109"/>
                </a:cubicBezTo>
                <a:cubicBezTo>
                  <a:pt x="f39" y="f110"/>
                  <a:pt x="f168" y="f110"/>
                  <a:pt x="f169" y="f110"/>
                </a:cubicBezTo>
                <a:cubicBezTo>
                  <a:pt x="f170" y="f110"/>
                  <a:pt x="f171" y="f110"/>
                  <a:pt x="f11" y="f110"/>
                </a:cubicBezTo>
                <a:cubicBezTo>
                  <a:pt x="f172" y="f114"/>
                  <a:pt x="f173" y="f174"/>
                  <a:pt x="f173" y="f116"/>
                </a:cubicBezTo>
                <a:cubicBezTo>
                  <a:pt x="f13" y="f157"/>
                  <a:pt x="f175" y="f163"/>
                  <a:pt x="f173" y="f176"/>
                </a:cubicBezTo>
                <a:cubicBezTo>
                  <a:pt x="f177" y="f178"/>
                  <a:pt x="f179" y="f102"/>
                  <a:pt x="f18" y="f106"/>
                </a:cubicBezTo>
                <a:close/>
                <a:moveTo>
                  <a:pt x="f81" y="f129"/>
                </a:moveTo>
                <a:cubicBezTo>
                  <a:pt x="f168" y="f129"/>
                  <a:pt x="f168" y="f129"/>
                  <a:pt x="f168" y="f130"/>
                </a:cubicBezTo>
                <a:cubicBezTo>
                  <a:pt x="f39" y="f180"/>
                  <a:pt x="f168" y="f132"/>
                  <a:pt x="f39" y="f133"/>
                </a:cubicBezTo>
                <a:cubicBezTo>
                  <a:pt x="f181" y="f134"/>
                  <a:pt x="f38" y="f135"/>
                  <a:pt x="f182" y="f135"/>
                </a:cubicBezTo>
                <a:cubicBezTo>
                  <a:pt x="f183" y="f136"/>
                  <a:pt x="f184" y="f136"/>
                  <a:pt x="f172" y="f135"/>
                </a:cubicBezTo>
                <a:cubicBezTo>
                  <a:pt x="f185" y="f135"/>
                  <a:pt x="f173" y="f138"/>
                  <a:pt x="f13" y="f139"/>
                </a:cubicBezTo>
                <a:cubicBezTo>
                  <a:pt x="f186" y="f187"/>
                  <a:pt x="f173" y="f129"/>
                  <a:pt x="f81" y="f129"/>
                </a:cubicBezTo>
                <a:close/>
                <a:moveTo>
                  <a:pt x="f18" y="f188"/>
                </a:moveTo>
                <a:cubicBezTo>
                  <a:pt x="f81" y="f94"/>
                  <a:pt x="f81" y="f94"/>
                  <a:pt x="f81" y="f91"/>
                </a:cubicBezTo>
                <a:cubicBezTo>
                  <a:pt x="f165" y="f91"/>
                  <a:pt x="f189" y="f94"/>
                  <a:pt x="f35" y="f91"/>
                </a:cubicBezTo>
                <a:cubicBezTo>
                  <a:pt x="f182" y="f190"/>
                  <a:pt x="f39" y="f98"/>
                  <a:pt x="f39" y="f21"/>
                </a:cubicBezTo>
                <a:cubicBezTo>
                  <a:pt x="f191" y="f192"/>
                  <a:pt x="f72" y="f84"/>
                  <a:pt x="f18" y="f84"/>
                </a:cubicBezTo>
                <a:cubicBezTo>
                  <a:pt x="f184" y="f84"/>
                  <a:pt x="f171" y="f84"/>
                  <a:pt x="f11" y="f87"/>
                </a:cubicBezTo>
                <a:cubicBezTo>
                  <a:pt x="f12" y="f87"/>
                  <a:pt x="f173" y="f193"/>
                  <a:pt x="f173" y="f89"/>
                </a:cubicBezTo>
                <a:cubicBezTo>
                  <a:pt x="f13" y="f100"/>
                  <a:pt x="f175" y="f194"/>
                  <a:pt x="f173" y="f124"/>
                </a:cubicBezTo>
                <a:cubicBezTo>
                  <a:pt x="f177" y="f91"/>
                  <a:pt x="f179" y="f91"/>
                  <a:pt x="f18" y="f188"/>
                </a:cubicBezTo>
                <a:close/>
                <a:moveTo>
                  <a:pt x="f195" y="f196"/>
                </a:moveTo>
                <a:cubicBezTo>
                  <a:pt x="f195" y="f197"/>
                  <a:pt x="f195" y="f198"/>
                  <a:pt x="f195" y="f199"/>
                </a:cubicBezTo>
                <a:cubicBezTo>
                  <a:pt x="f200" y="f199"/>
                  <a:pt x="f201" y="f199"/>
                  <a:pt x="f35" y="f199"/>
                </a:cubicBezTo>
                <a:cubicBezTo>
                  <a:pt x="f35" y="f198"/>
                  <a:pt x="f35" y="f197"/>
                  <a:pt x="f35" y="f196"/>
                </a:cubicBezTo>
                <a:cubicBezTo>
                  <a:pt x="f201" y="f196"/>
                  <a:pt x="f200" y="f196"/>
                  <a:pt x="f195" y="f196"/>
                </a:cubicBezTo>
                <a:close/>
                <a:moveTo>
                  <a:pt x="f195" y="f70"/>
                </a:moveTo>
                <a:cubicBezTo>
                  <a:pt x="f83" y="f202"/>
                  <a:pt x="f183" y="f201"/>
                  <a:pt x="f10" y="f70"/>
                </a:cubicBezTo>
                <a:cubicBezTo>
                  <a:pt x="f201" y="f70"/>
                  <a:pt x="f200" y="f70"/>
                  <a:pt x="f195" y="f7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1" name="Freeform 8">
            <a:extLst>
              <a:ext uri="{FF2B5EF4-FFF2-40B4-BE49-F238E27FC236}">
                <a16:creationId xmlns:a16="http://schemas.microsoft.com/office/drawing/2014/main" id="{6B48D606-089A-CE87-F981-B392CFFD282F}"/>
              </a:ext>
            </a:extLst>
          </p:cNvPr>
          <p:cNvSpPr/>
          <p:nvPr/>
        </p:nvSpPr>
        <p:spPr>
          <a:xfrm>
            <a:off x="6635261" y="1942944"/>
            <a:ext cx="617704" cy="1214579"/>
          </a:xfrm>
          <a:custGeom>
            <a:avLst/>
            <a:gdLst>
              <a:gd name="f0" fmla="val 10800000"/>
              <a:gd name="f1" fmla="val 5400000"/>
              <a:gd name="f2" fmla="val 180"/>
              <a:gd name="f3" fmla="val w"/>
              <a:gd name="f4" fmla="val h"/>
              <a:gd name="f5" fmla="val 0"/>
              <a:gd name="f6" fmla="val 287"/>
              <a:gd name="f7" fmla="val 563"/>
              <a:gd name="f8" fmla="val 280"/>
              <a:gd name="f9" fmla="val 225"/>
              <a:gd name="f10" fmla="val 170"/>
              <a:gd name="f11" fmla="val 116"/>
              <a:gd name="f12" fmla="val 59"/>
              <a:gd name="f13" fmla="val 29"/>
              <a:gd name="f14" fmla="val 20"/>
              <a:gd name="f15" fmla="val 85"/>
              <a:gd name="f16" fmla="val 9"/>
              <a:gd name="f17" fmla="val 126"/>
              <a:gd name="f18" fmla="val 1"/>
              <a:gd name="f19" fmla="val 169"/>
              <a:gd name="f20" fmla="val 210"/>
              <a:gd name="f21" fmla="val 11"/>
              <a:gd name="f22" fmla="val 249"/>
              <a:gd name="f23" fmla="val 22"/>
              <a:gd name="f24" fmla="val 276"/>
              <a:gd name="f25" fmla="val 46"/>
              <a:gd name="f26" fmla="val 286"/>
              <a:gd name="f27" fmla="val 87"/>
              <a:gd name="f28" fmla="val 93"/>
              <a:gd name="f29" fmla="val 99"/>
              <a:gd name="f30" fmla="val 106"/>
              <a:gd name="f31" fmla="val 219"/>
              <a:gd name="f32" fmla="val 333"/>
              <a:gd name="f33" fmla="val 447"/>
              <a:gd name="f34" fmla="val 503"/>
              <a:gd name="f35" fmla="val 258"/>
              <a:gd name="f36" fmla="val 542"/>
              <a:gd name="f37" fmla="val 203"/>
              <a:gd name="f38" fmla="val 554"/>
              <a:gd name="f39" fmla="val 163"/>
              <a:gd name="f40" fmla="val 122"/>
              <a:gd name="f41" fmla="val 82"/>
              <a:gd name="f42" fmla="val 41"/>
              <a:gd name="f43" fmla="val 544"/>
              <a:gd name="f44" fmla="val 12"/>
              <a:gd name="f45" fmla="val 518"/>
              <a:gd name="f46" fmla="val 2"/>
              <a:gd name="f47" fmla="val 475"/>
              <a:gd name="f48" fmla="val 470"/>
              <a:gd name="f49" fmla="val 465"/>
              <a:gd name="f50" fmla="val 460"/>
              <a:gd name="f51" fmla="val 457"/>
              <a:gd name="f52" fmla="val 454"/>
              <a:gd name="f53" fmla="val 451"/>
              <a:gd name="f54" fmla="val 394"/>
              <a:gd name="f55" fmla="val 337"/>
              <a:gd name="f56" fmla="val 28"/>
              <a:gd name="f57" fmla="val 90"/>
              <a:gd name="f58" fmla="val 329"/>
              <a:gd name="f59" fmla="val 448"/>
              <a:gd name="f60" fmla="val 105"/>
              <a:gd name="f61" fmla="val 182"/>
              <a:gd name="f62" fmla="val 259"/>
              <a:gd name="f63" fmla="val 328"/>
              <a:gd name="f64" fmla="val 209"/>
              <a:gd name="f65" fmla="val 144"/>
              <a:gd name="f66" fmla="val 481"/>
              <a:gd name="f67" fmla="val 134"/>
              <a:gd name="f68" fmla="val 488"/>
              <a:gd name="f69" fmla="val 125"/>
              <a:gd name="f70" fmla="val 498"/>
              <a:gd name="f71" fmla="val 509"/>
              <a:gd name="f72" fmla="val 132"/>
              <a:gd name="f73" fmla="val 517"/>
              <a:gd name="f74" fmla="val 142"/>
              <a:gd name="f75" fmla="val 152"/>
              <a:gd name="f76" fmla="val 519"/>
              <a:gd name="f77" fmla="val 161"/>
              <a:gd name="f78" fmla="val 510"/>
              <a:gd name="f79" fmla="val 162"/>
              <a:gd name="f80" fmla="val 500"/>
              <a:gd name="f81" fmla="val 490"/>
              <a:gd name="f82" fmla="val 154"/>
              <a:gd name="f83" fmla="val 482"/>
              <a:gd name="f84" fmla="val 102"/>
              <a:gd name="f85" fmla="val 130"/>
              <a:gd name="f86" fmla="val 158"/>
              <a:gd name="f87" fmla="val 188"/>
              <a:gd name="f88" fmla="val 179"/>
              <a:gd name="f89" fmla="val 51"/>
              <a:gd name="f90" fmla="val 110"/>
              <a:gd name="f91" fmla="val 185"/>
              <a:gd name="f92" fmla="val 485"/>
              <a:gd name="f93" fmla="val 196"/>
              <a:gd name="f94" fmla="val 492"/>
              <a:gd name="f95" fmla="val 232"/>
              <a:gd name="f96" fmla="val 491"/>
              <a:gd name="f97" fmla="val 238"/>
              <a:gd name="f98" fmla="val 220"/>
              <a:gd name="f99" fmla="val 101"/>
              <a:gd name="f100" fmla="val 489"/>
              <a:gd name="f101" fmla="val 487"/>
              <a:gd name="f102" fmla="val 486"/>
              <a:gd name="f103" fmla="val 484"/>
              <a:gd name="f104" fmla="val 84"/>
              <a:gd name="f105" fmla="val 67"/>
              <a:gd name="f106" fmla="val 483"/>
              <a:gd name="f107" fmla="val 50"/>
              <a:gd name="f108" fmla="+- 0 0 -90"/>
              <a:gd name="f109" fmla="*/ f3 1 287"/>
              <a:gd name="f110" fmla="*/ f4 1 563"/>
              <a:gd name="f111" fmla="+- f7 0 f5"/>
              <a:gd name="f112" fmla="+- f6 0 f5"/>
              <a:gd name="f113" fmla="*/ f108 f0 1"/>
              <a:gd name="f114" fmla="*/ f112 1 287"/>
              <a:gd name="f115" fmla="*/ f111 1 563"/>
              <a:gd name="f116" fmla="*/ 0 f112 1"/>
              <a:gd name="f117" fmla="*/ 280 f111 1"/>
              <a:gd name="f118" fmla="*/ 116 f111 1"/>
              <a:gd name="f119" fmla="*/ 85 f112 1"/>
              <a:gd name="f120" fmla="*/ 9 f111 1"/>
              <a:gd name="f121" fmla="*/ 210 f112 1"/>
              <a:gd name="f122" fmla="*/ 11 f111 1"/>
              <a:gd name="f123" fmla="*/ 286 f112 1"/>
              <a:gd name="f124" fmla="*/ 87 f111 1"/>
              <a:gd name="f125" fmla="*/ 287 f112 1"/>
              <a:gd name="f126" fmla="*/ 106 f111 1"/>
              <a:gd name="f127" fmla="*/ 447 f111 1"/>
              <a:gd name="f128" fmla="*/ 203 f112 1"/>
              <a:gd name="f129" fmla="*/ 554 f111 1"/>
              <a:gd name="f130" fmla="*/ 82 f112 1"/>
              <a:gd name="f131" fmla="*/ 2 f112 1"/>
              <a:gd name="f132" fmla="*/ 475 f111 1"/>
              <a:gd name="f133" fmla="*/ 460 f111 1"/>
              <a:gd name="f134" fmla="*/ 451 f111 1"/>
              <a:gd name="f135" fmla="*/ 28 f112 1"/>
              <a:gd name="f136" fmla="*/ 90 f111 1"/>
              <a:gd name="f137" fmla="*/ 448 f111 1"/>
              <a:gd name="f138" fmla="*/ 259 f112 1"/>
              <a:gd name="f139" fmla="*/ 144 f112 1"/>
              <a:gd name="f140" fmla="*/ 481 f111 1"/>
              <a:gd name="f141" fmla="*/ 125 f112 1"/>
              <a:gd name="f142" fmla="*/ 498 f111 1"/>
              <a:gd name="f143" fmla="*/ 142 f112 1"/>
              <a:gd name="f144" fmla="*/ 518 f111 1"/>
              <a:gd name="f145" fmla="*/ 162 f112 1"/>
              <a:gd name="f146" fmla="*/ 500 f111 1"/>
              <a:gd name="f147" fmla="*/ 102 f112 1"/>
              <a:gd name="f148" fmla="*/ 59 f111 1"/>
              <a:gd name="f149" fmla="*/ 188 f112 1"/>
              <a:gd name="f150" fmla="*/ 185 f112 1"/>
              <a:gd name="f151" fmla="*/ 485 f111 1"/>
              <a:gd name="f152" fmla="*/ 238 f112 1"/>
              <a:gd name="f153" fmla="*/ 101 f112 1"/>
              <a:gd name="f154" fmla="*/ 489 f111 1"/>
              <a:gd name="f155" fmla="*/ 484 f111 1"/>
              <a:gd name="f156" fmla="*/ 50 f112 1"/>
              <a:gd name="f157" fmla="*/ f113 1 f2"/>
              <a:gd name="f158" fmla="*/ f116 1 287"/>
              <a:gd name="f159" fmla="*/ f117 1 563"/>
              <a:gd name="f160" fmla="*/ f118 1 563"/>
              <a:gd name="f161" fmla="*/ f119 1 287"/>
              <a:gd name="f162" fmla="*/ f120 1 563"/>
              <a:gd name="f163" fmla="*/ f121 1 287"/>
              <a:gd name="f164" fmla="*/ f122 1 563"/>
              <a:gd name="f165" fmla="*/ f123 1 287"/>
              <a:gd name="f166" fmla="*/ f124 1 563"/>
              <a:gd name="f167" fmla="*/ f125 1 287"/>
              <a:gd name="f168" fmla="*/ f126 1 563"/>
              <a:gd name="f169" fmla="*/ f127 1 563"/>
              <a:gd name="f170" fmla="*/ f128 1 287"/>
              <a:gd name="f171" fmla="*/ f129 1 563"/>
              <a:gd name="f172" fmla="*/ f130 1 287"/>
              <a:gd name="f173" fmla="*/ f131 1 287"/>
              <a:gd name="f174" fmla="*/ f132 1 563"/>
              <a:gd name="f175" fmla="*/ f133 1 563"/>
              <a:gd name="f176" fmla="*/ f134 1 563"/>
              <a:gd name="f177" fmla="*/ f135 1 287"/>
              <a:gd name="f178" fmla="*/ f136 1 563"/>
              <a:gd name="f179" fmla="*/ f137 1 563"/>
              <a:gd name="f180" fmla="*/ f138 1 287"/>
              <a:gd name="f181" fmla="*/ f139 1 287"/>
              <a:gd name="f182" fmla="*/ f140 1 563"/>
              <a:gd name="f183" fmla="*/ f141 1 287"/>
              <a:gd name="f184" fmla="*/ f142 1 563"/>
              <a:gd name="f185" fmla="*/ f143 1 287"/>
              <a:gd name="f186" fmla="*/ f144 1 563"/>
              <a:gd name="f187" fmla="*/ f145 1 287"/>
              <a:gd name="f188" fmla="*/ f146 1 563"/>
              <a:gd name="f189" fmla="*/ f147 1 287"/>
              <a:gd name="f190" fmla="*/ f148 1 563"/>
              <a:gd name="f191" fmla="*/ f149 1 287"/>
              <a:gd name="f192" fmla="*/ f150 1 287"/>
              <a:gd name="f193" fmla="*/ f151 1 563"/>
              <a:gd name="f194" fmla="*/ f152 1 287"/>
              <a:gd name="f195" fmla="*/ f153 1 287"/>
              <a:gd name="f196" fmla="*/ f154 1 563"/>
              <a:gd name="f197" fmla="*/ f155 1 563"/>
              <a:gd name="f198" fmla="*/ f156 1 287"/>
              <a:gd name="f199" fmla="*/ 0 1 f114"/>
              <a:gd name="f200" fmla="*/ f6 1 f114"/>
              <a:gd name="f201" fmla="*/ 0 1 f115"/>
              <a:gd name="f202" fmla="*/ f7 1 f115"/>
              <a:gd name="f203" fmla="+- f157 0 f1"/>
              <a:gd name="f204" fmla="*/ f158 1 f114"/>
              <a:gd name="f205" fmla="*/ f159 1 f115"/>
              <a:gd name="f206" fmla="*/ f160 1 f115"/>
              <a:gd name="f207" fmla="*/ f161 1 f114"/>
              <a:gd name="f208" fmla="*/ f162 1 f115"/>
              <a:gd name="f209" fmla="*/ f163 1 f114"/>
              <a:gd name="f210" fmla="*/ f164 1 f115"/>
              <a:gd name="f211" fmla="*/ f165 1 f114"/>
              <a:gd name="f212" fmla="*/ f166 1 f115"/>
              <a:gd name="f213" fmla="*/ f167 1 f114"/>
              <a:gd name="f214" fmla="*/ f168 1 f115"/>
              <a:gd name="f215" fmla="*/ f169 1 f115"/>
              <a:gd name="f216" fmla="*/ f170 1 f114"/>
              <a:gd name="f217" fmla="*/ f171 1 f115"/>
              <a:gd name="f218" fmla="*/ f172 1 f114"/>
              <a:gd name="f219" fmla="*/ f173 1 f114"/>
              <a:gd name="f220" fmla="*/ f174 1 f115"/>
              <a:gd name="f221" fmla="*/ f175 1 f115"/>
              <a:gd name="f222" fmla="*/ f176 1 f115"/>
              <a:gd name="f223" fmla="*/ f177 1 f114"/>
              <a:gd name="f224" fmla="*/ f178 1 f115"/>
              <a:gd name="f225" fmla="*/ f179 1 f115"/>
              <a:gd name="f226" fmla="*/ f180 1 f114"/>
              <a:gd name="f227" fmla="*/ f181 1 f114"/>
              <a:gd name="f228" fmla="*/ f182 1 f115"/>
              <a:gd name="f229" fmla="*/ f183 1 f114"/>
              <a:gd name="f230" fmla="*/ f184 1 f115"/>
              <a:gd name="f231" fmla="*/ f185 1 f114"/>
              <a:gd name="f232" fmla="*/ f186 1 f115"/>
              <a:gd name="f233" fmla="*/ f187 1 f114"/>
              <a:gd name="f234" fmla="*/ f188 1 f115"/>
              <a:gd name="f235" fmla="*/ f189 1 f114"/>
              <a:gd name="f236" fmla="*/ f190 1 f115"/>
              <a:gd name="f237" fmla="*/ f191 1 f114"/>
              <a:gd name="f238" fmla="*/ f192 1 f114"/>
              <a:gd name="f239" fmla="*/ f193 1 f115"/>
              <a:gd name="f240" fmla="*/ f194 1 f114"/>
              <a:gd name="f241" fmla="*/ f195 1 f114"/>
              <a:gd name="f242" fmla="*/ f196 1 f115"/>
              <a:gd name="f243" fmla="*/ f197 1 f115"/>
              <a:gd name="f244" fmla="*/ f198 1 f114"/>
              <a:gd name="f245" fmla="*/ f199 f109 1"/>
              <a:gd name="f246" fmla="*/ f200 f109 1"/>
              <a:gd name="f247" fmla="*/ f202 f110 1"/>
              <a:gd name="f248" fmla="*/ f201 f110 1"/>
              <a:gd name="f249" fmla="*/ f204 f109 1"/>
              <a:gd name="f250" fmla="*/ f205 f110 1"/>
              <a:gd name="f251" fmla="*/ f206 f110 1"/>
              <a:gd name="f252" fmla="*/ f207 f109 1"/>
              <a:gd name="f253" fmla="*/ f208 f110 1"/>
              <a:gd name="f254" fmla="*/ f209 f109 1"/>
              <a:gd name="f255" fmla="*/ f210 f110 1"/>
              <a:gd name="f256" fmla="*/ f211 f109 1"/>
              <a:gd name="f257" fmla="*/ f212 f110 1"/>
              <a:gd name="f258" fmla="*/ f213 f109 1"/>
              <a:gd name="f259" fmla="*/ f214 f110 1"/>
              <a:gd name="f260" fmla="*/ f215 f110 1"/>
              <a:gd name="f261" fmla="*/ f216 f109 1"/>
              <a:gd name="f262" fmla="*/ f217 f110 1"/>
              <a:gd name="f263" fmla="*/ f218 f109 1"/>
              <a:gd name="f264" fmla="*/ f219 f109 1"/>
              <a:gd name="f265" fmla="*/ f220 f110 1"/>
              <a:gd name="f266" fmla="*/ f221 f110 1"/>
              <a:gd name="f267" fmla="*/ f222 f110 1"/>
              <a:gd name="f268" fmla="*/ f223 f109 1"/>
              <a:gd name="f269" fmla="*/ f224 f110 1"/>
              <a:gd name="f270" fmla="*/ f225 f110 1"/>
              <a:gd name="f271" fmla="*/ f226 f109 1"/>
              <a:gd name="f272" fmla="*/ f227 f109 1"/>
              <a:gd name="f273" fmla="*/ f228 f110 1"/>
              <a:gd name="f274" fmla="*/ f229 f109 1"/>
              <a:gd name="f275" fmla="*/ f230 f110 1"/>
              <a:gd name="f276" fmla="*/ f231 f109 1"/>
              <a:gd name="f277" fmla="*/ f232 f110 1"/>
              <a:gd name="f278" fmla="*/ f233 f109 1"/>
              <a:gd name="f279" fmla="*/ f234 f110 1"/>
              <a:gd name="f280" fmla="*/ f235 f109 1"/>
              <a:gd name="f281" fmla="*/ f236 f110 1"/>
              <a:gd name="f282" fmla="*/ f237 f109 1"/>
              <a:gd name="f283" fmla="*/ f238 f109 1"/>
              <a:gd name="f284" fmla="*/ f239 f110 1"/>
              <a:gd name="f285" fmla="*/ f240 f109 1"/>
              <a:gd name="f286" fmla="*/ f241 f109 1"/>
              <a:gd name="f287" fmla="*/ f242 f110 1"/>
              <a:gd name="f288" fmla="*/ f243 f110 1"/>
              <a:gd name="f289" fmla="*/ f244 f109 1"/>
            </a:gdLst>
            <a:ahLst/>
            <a:cxnLst>
              <a:cxn ang="3cd4">
                <a:pos x="hc" y="t"/>
              </a:cxn>
              <a:cxn ang="0">
                <a:pos x="r" y="vc"/>
              </a:cxn>
              <a:cxn ang="cd4">
                <a:pos x="hc" y="b"/>
              </a:cxn>
              <a:cxn ang="cd2">
                <a:pos x="l" y="vc"/>
              </a:cxn>
              <a:cxn ang="f203">
                <a:pos x="f249" y="f250"/>
              </a:cxn>
              <a:cxn ang="f203">
                <a:pos x="f249" y="f251"/>
              </a:cxn>
              <a:cxn ang="f203">
                <a:pos x="f252" y="f253"/>
              </a:cxn>
              <a:cxn ang="f203">
                <a:pos x="f254" y="f255"/>
              </a:cxn>
              <a:cxn ang="f203">
                <a:pos x="f256" y="f257"/>
              </a:cxn>
              <a:cxn ang="f203">
                <a:pos x="f258" y="f259"/>
              </a:cxn>
              <a:cxn ang="f203">
                <a:pos x="f258" y="f260"/>
              </a:cxn>
              <a:cxn ang="f203">
                <a:pos x="f261" y="f262"/>
              </a:cxn>
              <a:cxn ang="f203">
                <a:pos x="f263" y="f262"/>
              </a:cxn>
              <a:cxn ang="f203">
                <a:pos x="f264" y="f265"/>
              </a:cxn>
              <a:cxn ang="f203">
                <a:pos x="f249" y="f266"/>
              </a:cxn>
              <a:cxn ang="f203">
                <a:pos x="f249" y="f267"/>
              </a:cxn>
              <a:cxn ang="f203">
                <a:pos x="f249" y="f250"/>
              </a:cxn>
              <a:cxn ang="f203">
                <a:pos x="f268" y="f269"/>
              </a:cxn>
              <a:cxn ang="f203">
                <a:pos x="f268" y="f270"/>
              </a:cxn>
              <a:cxn ang="f203">
                <a:pos x="f271" y="f270"/>
              </a:cxn>
              <a:cxn ang="f203">
                <a:pos x="f271" y="f269"/>
              </a:cxn>
              <a:cxn ang="f203">
                <a:pos x="f268" y="f269"/>
              </a:cxn>
              <a:cxn ang="f203">
                <a:pos x="f272" y="f273"/>
              </a:cxn>
              <a:cxn ang="f203">
                <a:pos x="f274" y="f275"/>
              </a:cxn>
              <a:cxn ang="f203">
                <a:pos x="f276" y="f277"/>
              </a:cxn>
              <a:cxn ang="f203">
                <a:pos x="f278" y="f279"/>
              </a:cxn>
              <a:cxn ang="f203">
                <a:pos x="f272" y="f273"/>
              </a:cxn>
              <a:cxn ang="f203">
                <a:pos x="f280" y="f281"/>
              </a:cxn>
              <a:cxn ang="f203">
                <a:pos x="f282" y="f281"/>
              </a:cxn>
              <a:cxn ang="f203">
                <a:pos x="f280" y="f281"/>
              </a:cxn>
              <a:cxn ang="f203">
                <a:pos x="f283" y="f284"/>
              </a:cxn>
              <a:cxn ang="f203">
                <a:pos x="f285" y="f284"/>
              </a:cxn>
              <a:cxn ang="f203">
                <a:pos x="f283" y="f284"/>
              </a:cxn>
              <a:cxn ang="f203">
                <a:pos x="f286" y="f287"/>
              </a:cxn>
              <a:cxn ang="f203">
                <a:pos x="f286" y="f288"/>
              </a:cxn>
              <a:cxn ang="f203">
                <a:pos x="f289" y="f284"/>
              </a:cxn>
              <a:cxn ang="f203">
                <a:pos x="f289" y="f287"/>
              </a:cxn>
              <a:cxn ang="f203">
                <a:pos x="f286" y="f287"/>
              </a:cxn>
            </a:cxnLst>
            <a:rect l="f245" t="f248" r="f246" b="f247"/>
            <a:pathLst>
              <a:path w="287" h="563">
                <a:moveTo>
                  <a:pt x="f5" y="f8"/>
                </a:moveTo>
                <a:cubicBezTo>
                  <a:pt x="f5" y="f9"/>
                  <a:pt x="f5" y="f10"/>
                  <a:pt x="f5" y="f11"/>
                </a:cubicBezTo>
                <a:cubicBezTo>
                  <a:pt x="f5" y="f12"/>
                  <a:pt x="f13" y="f14"/>
                  <a:pt x="f15" y="f16"/>
                </a:cubicBezTo>
                <a:cubicBezTo>
                  <a:pt x="f17" y="f18"/>
                  <a:pt x="f19" y="f5"/>
                  <a:pt x="f20" y="f21"/>
                </a:cubicBezTo>
                <a:cubicBezTo>
                  <a:pt x="f22" y="f23"/>
                  <a:pt x="f24" y="f25"/>
                  <a:pt x="f26" y="f27"/>
                </a:cubicBezTo>
                <a:cubicBezTo>
                  <a:pt x="f6" y="f28"/>
                  <a:pt x="f6" y="f29"/>
                  <a:pt x="f6" y="f30"/>
                </a:cubicBezTo>
                <a:cubicBezTo>
                  <a:pt x="f6" y="f31"/>
                  <a:pt x="f6" y="f32"/>
                  <a:pt x="f6" y="f33"/>
                </a:cubicBezTo>
                <a:cubicBezTo>
                  <a:pt x="f6" y="f34"/>
                  <a:pt x="f35" y="f36"/>
                  <a:pt x="f37" y="f38"/>
                </a:cubicBezTo>
                <a:cubicBezTo>
                  <a:pt x="f39" y="f7"/>
                  <a:pt x="f40" y="f7"/>
                  <a:pt x="f41" y="f38"/>
                </a:cubicBezTo>
                <a:cubicBezTo>
                  <a:pt x="f42" y="f43"/>
                  <a:pt x="f44" y="f45"/>
                  <a:pt x="f46" y="f47"/>
                </a:cubicBezTo>
                <a:cubicBezTo>
                  <a:pt x="f18" y="f48"/>
                  <a:pt x="f5" y="f49"/>
                  <a:pt x="f5" y="f50"/>
                </a:cubicBezTo>
                <a:cubicBezTo>
                  <a:pt x="f5" y="f51"/>
                  <a:pt x="f5" y="f52"/>
                  <a:pt x="f5" y="f53"/>
                </a:cubicBezTo>
                <a:cubicBezTo>
                  <a:pt x="f5" y="f54"/>
                  <a:pt x="f5" y="f55"/>
                  <a:pt x="f5" y="f8"/>
                </a:cubicBezTo>
                <a:close/>
                <a:moveTo>
                  <a:pt x="f56" y="f57"/>
                </a:moveTo>
                <a:cubicBezTo>
                  <a:pt x="f56" y="f20"/>
                  <a:pt x="f56" y="f58"/>
                  <a:pt x="f56" y="f59"/>
                </a:cubicBezTo>
                <a:cubicBezTo>
                  <a:pt x="f60" y="f59"/>
                  <a:pt x="f61" y="f59"/>
                  <a:pt x="f62" y="f59"/>
                </a:cubicBezTo>
                <a:cubicBezTo>
                  <a:pt x="f62" y="f63"/>
                  <a:pt x="f62" y="f64"/>
                  <a:pt x="f62" y="f57"/>
                </a:cubicBezTo>
                <a:cubicBezTo>
                  <a:pt x="f61" y="f57"/>
                  <a:pt x="f60" y="f57"/>
                  <a:pt x="f56" y="f57"/>
                </a:cubicBezTo>
                <a:close/>
                <a:moveTo>
                  <a:pt x="f65" y="f66"/>
                </a:moveTo>
                <a:cubicBezTo>
                  <a:pt x="f67" y="f66"/>
                  <a:pt x="f17" y="f68"/>
                  <a:pt x="f69" y="f70"/>
                </a:cubicBezTo>
                <a:cubicBezTo>
                  <a:pt x="f69" y="f71"/>
                  <a:pt x="f72" y="f73"/>
                  <a:pt x="f74" y="f45"/>
                </a:cubicBezTo>
                <a:cubicBezTo>
                  <a:pt x="f75" y="f76"/>
                  <a:pt x="f77" y="f78"/>
                  <a:pt x="f79" y="f80"/>
                </a:cubicBezTo>
                <a:cubicBezTo>
                  <a:pt x="f79" y="f81"/>
                  <a:pt x="f82" y="f83"/>
                  <a:pt x="f65" y="f66"/>
                </a:cubicBezTo>
                <a:close/>
                <a:moveTo>
                  <a:pt x="f84" y="f12"/>
                </a:moveTo>
                <a:cubicBezTo>
                  <a:pt x="f85" y="f12"/>
                  <a:pt x="f86" y="f12"/>
                  <a:pt x="f87" y="f12"/>
                </a:cubicBezTo>
                <a:cubicBezTo>
                  <a:pt x="f88" y="f89"/>
                  <a:pt x="f90" y="f89"/>
                  <a:pt x="f84" y="f12"/>
                </a:cubicBezTo>
                <a:close/>
                <a:moveTo>
                  <a:pt x="f91" y="f92"/>
                </a:moveTo>
                <a:cubicBezTo>
                  <a:pt x="f93" y="f94"/>
                  <a:pt x="f95" y="f96"/>
                  <a:pt x="f97" y="f92"/>
                </a:cubicBezTo>
                <a:cubicBezTo>
                  <a:pt x="f98" y="f92"/>
                  <a:pt x="f37" y="f92"/>
                  <a:pt x="f91" y="f92"/>
                </a:cubicBezTo>
                <a:close/>
                <a:moveTo>
                  <a:pt x="f99" y="f100"/>
                </a:moveTo>
                <a:cubicBezTo>
                  <a:pt x="f99" y="f101"/>
                  <a:pt x="f99" y="f102"/>
                  <a:pt x="f99" y="f103"/>
                </a:cubicBezTo>
                <a:cubicBezTo>
                  <a:pt x="f104" y="f103"/>
                  <a:pt x="f105" y="f106"/>
                  <a:pt x="f107" y="f92"/>
                </a:cubicBezTo>
                <a:cubicBezTo>
                  <a:pt x="f107" y="f102"/>
                  <a:pt x="f107" y="f68"/>
                  <a:pt x="f107" y="f100"/>
                </a:cubicBezTo>
                <a:cubicBezTo>
                  <a:pt x="f105" y="f100"/>
                  <a:pt x="f104" y="f100"/>
                  <a:pt x="f99" y="f10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42" name="Grupo 46">
            <a:extLst>
              <a:ext uri="{FF2B5EF4-FFF2-40B4-BE49-F238E27FC236}">
                <a16:creationId xmlns:a16="http://schemas.microsoft.com/office/drawing/2014/main" id="{FED5B529-2E03-DD62-E8D7-8958D2958FC4}"/>
              </a:ext>
            </a:extLst>
          </p:cNvPr>
          <p:cNvGrpSpPr/>
          <p:nvPr/>
        </p:nvGrpSpPr>
        <p:grpSpPr>
          <a:xfrm>
            <a:off x="547295" y="2217913"/>
            <a:ext cx="957358" cy="835085"/>
            <a:chOff x="547295" y="2217913"/>
            <a:chExt cx="957358" cy="835085"/>
          </a:xfrm>
        </p:grpSpPr>
        <p:sp>
          <p:nvSpPr>
            <p:cNvPr id="43" name="Freeform 6">
              <a:extLst>
                <a:ext uri="{FF2B5EF4-FFF2-40B4-BE49-F238E27FC236}">
                  <a16:creationId xmlns:a16="http://schemas.microsoft.com/office/drawing/2014/main" id="{03C91B88-40CB-94E9-2891-ED555DF2BE8E}"/>
                </a:ext>
              </a:extLst>
            </p:cNvPr>
            <p:cNvSpPr/>
            <p:nvPr/>
          </p:nvSpPr>
          <p:spPr>
            <a:xfrm>
              <a:off x="609795" y="2409928"/>
              <a:ext cx="826023" cy="643070"/>
            </a:xfrm>
            <a:custGeom>
              <a:avLst/>
              <a:gdLst>
                <a:gd name="f0" fmla="val 10800000"/>
                <a:gd name="f1" fmla="val 5400000"/>
                <a:gd name="f2" fmla="val 180"/>
                <a:gd name="f3" fmla="val w"/>
                <a:gd name="f4" fmla="val h"/>
                <a:gd name="f5" fmla="val 0"/>
                <a:gd name="f6" fmla="val 384"/>
                <a:gd name="f7" fmla="val 298"/>
                <a:gd name="f8" fmla="val 5"/>
                <a:gd name="f9" fmla="val 242"/>
                <a:gd name="f10" fmla="val 3"/>
                <a:gd name="f11" fmla="val 190"/>
                <a:gd name="f12" fmla="val 38"/>
                <a:gd name="f13" fmla="val 143"/>
                <a:gd name="f14" fmla="val 57"/>
                <a:gd name="f15" fmla="val 117"/>
                <a:gd name="f16" fmla="val 72"/>
                <a:gd name="f17" fmla="val 88"/>
                <a:gd name="f18" fmla="val 90"/>
                <a:gd name="f19" fmla="val 61"/>
                <a:gd name="f20" fmla="val 96"/>
                <a:gd name="f21" fmla="val 51"/>
                <a:gd name="f22" fmla="val 98"/>
                <a:gd name="f23" fmla="val 42"/>
                <a:gd name="f24" fmla="val 31"/>
                <a:gd name="f25" fmla="val 97"/>
                <a:gd name="f26" fmla="val 21"/>
                <a:gd name="f27" fmla="val 11"/>
                <a:gd name="f28" fmla="val 135"/>
                <a:gd name="f29" fmla="val 155"/>
                <a:gd name="f30" fmla="val 22"/>
                <a:gd name="f31" fmla="val 34"/>
                <a:gd name="f32" fmla="val 181"/>
                <a:gd name="f33" fmla="val 206"/>
                <a:gd name="f34" fmla="val 232"/>
                <a:gd name="f35" fmla="val 23"/>
                <a:gd name="f36" fmla="val 12"/>
                <a:gd name="f37" fmla="val 252"/>
                <a:gd name="f38" fmla="val 270"/>
                <a:gd name="f39" fmla="val 291"/>
                <a:gd name="f40" fmla="val 13"/>
                <a:gd name="f41" fmla="val 290"/>
                <a:gd name="f42" fmla="val 26"/>
                <a:gd name="f43" fmla="val 39"/>
                <a:gd name="f44" fmla="val 44"/>
                <a:gd name="f45" fmla="val 293"/>
                <a:gd name="f46" fmla="val 295"/>
                <a:gd name="f47" fmla="val 55"/>
                <a:gd name="f48" fmla="val 319"/>
                <a:gd name="f49" fmla="val 93"/>
                <a:gd name="f50" fmla="val 342"/>
                <a:gd name="f51" fmla="val 131"/>
                <a:gd name="f52" fmla="val 366"/>
                <a:gd name="f53" fmla="val 169"/>
                <a:gd name="f54" fmla="val 377"/>
                <a:gd name="f55" fmla="val 187"/>
                <a:gd name="f56" fmla="val 383"/>
                <a:gd name="f57" fmla="val 205"/>
                <a:gd name="f58" fmla="val 226"/>
                <a:gd name="f59" fmla="val 250"/>
                <a:gd name="f60" fmla="val 274"/>
                <a:gd name="f61" fmla="val 257"/>
                <a:gd name="f62" fmla="val 194"/>
                <a:gd name="f63" fmla="val 237"/>
                <a:gd name="f64" fmla="val 272"/>
                <a:gd name="f65" fmla="val 217"/>
                <a:gd name="f66" fmla="val 174"/>
                <a:gd name="f67" fmla="val 151"/>
                <a:gd name="f68" fmla="val 116"/>
                <a:gd name="f69" fmla="val 150"/>
                <a:gd name="f70" fmla="+- 0 0 -90"/>
                <a:gd name="f71" fmla="*/ f3 1 384"/>
                <a:gd name="f72" fmla="*/ f4 1 298"/>
                <a:gd name="f73" fmla="+- f7 0 f5"/>
                <a:gd name="f74" fmla="+- f6 0 f5"/>
                <a:gd name="f75" fmla="*/ f70 f0 1"/>
                <a:gd name="f76" fmla="*/ f74 1 384"/>
                <a:gd name="f77" fmla="*/ f73 1 298"/>
                <a:gd name="f78" fmla="*/ 5 f74 1"/>
                <a:gd name="f79" fmla="*/ 298 f73 1"/>
                <a:gd name="f80" fmla="*/ 38 f74 1"/>
                <a:gd name="f81" fmla="*/ 143 f73 1"/>
                <a:gd name="f82" fmla="*/ 90 f74 1"/>
                <a:gd name="f83" fmla="*/ 61 f73 1"/>
                <a:gd name="f84" fmla="*/ 98 f74 1"/>
                <a:gd name="f85" fmla="*/ 31 f73 1"/>
                <a:gd name="f86" fmla="*/ 97 f74 1"/>
                <a:gd name="f87" fmla="*/ 0 f73 1"/>
                <a:gd name="f88" fmla="*/ 155 f74 1"/>
                <a:gd name="f89" fmla="*/ 34 f73 1"/>
                <a:gd name="f90" fmla="*/ 232 f74 1"/>
                <a:gd name="f91" fmla="*/ 291 f74 1"/>
                <a:gd name="f92" fmla="*/ 39 f73 1"/>
                <a:gd name="f93" fmla="*/ 295 f74 1"/>
                <a:gd name="f94" fmla="*/ 55 f73 1"/>
                <a:gd name="f95" fmla="*/ 366 f74 1"/>
                <a:gd name="f96" fmla="*/ 169 f73 1"/>
                <a:gd name="f97" fmla="*/ 384 f74 1"/>
                <a:gd name="f98" fmla="*/ 226 f73 1"/>
                <a:gd name="f99" fmla="*/ 194 f74 1"/>
                <a:gd name="f100" fmla="*/ 252 f73 1"/>
                <a:gd name="f101" fmla="*/ 272 f74 1"/>
                <a:gd name="f102" fmla="*/ 174 f73 1"/>
                <a:gd name="f103" fmla="*/ 96 f73 1"/>
                <a:gd name="f104" fmla="*/ 116 f74 1"/>
                <a:gd name="f105" fmla="*/ f75 1 f2"/>
                <a:gd name="f106" fmla="*/ f78 1 384"/>
                <a:gd name="f107" fmla="*/ f79 1 298"/>
                <a:gd name="f108" fmla="*/ f80 1 384"/>
                <a:gd name="f109" fmla="*/ f81 1 298"/>
                <a:gd name="f110" fmla="*/ f82 1 384"/>
                <a:gd name="f111" fmla="*/ f83 1 298"/>
                <a:gd name="f112" fmla="*/ f84 1 384"/>
                <a:gd name="f113" fmla="*/ f85 1 298"/>
                <a:gd name="f114" fmla="*/ f86 1 384"/>
                <a:gd name="f115" fmla="*/ f87 1 298"/>
                <a:gd name="f116" fmla="*/ f88 1 384"/>
                <a:gd name="f117" fmla="*/ f89 1 298"/>
                <a:gd name="f118" fmla="*/ f90 1 384"/>
                <a:gd name="f119" fmla="*/ f91 1 384"/>
                <a:gd name="f120" fmla="*/ f92 1 298"/>
                <a:gd name="f121" fmla="*/ f93 1 384"/>
                <a:gd name="f122" fmla="*/ f94 1 298"/>
                <a:gd name="f123" fmla="*/ f95 1 384"/>
                <a:gd name="f124" fmla="*/ f96 1 298"/>
                <a:gd name="f125" fmla="*/ f97 1 384"/>
                <a:gd name="f126" fmla="*/ f98 1 298"/>
                <a:gd name="f127" fmla="*/ f99 1 384"/>
                <a:gd name="f128" fmla="*/ f100 1 298"/>
                <a:gd name="f129" fmla="*/ f101 1 384"/>
                <a:gd name="f130" fmla="*/ f102 1 298"/>
                <a:gd name="f131" fmla="*/ f103 1 298"/>
                <a:gd name="f132" fmla="*/ f104 1 384"/>
                <a:gd name="f133" fmla="*/ 0 1 f76"/>
                <a:gd name="f134" fmla="*/ f6 1 f76"/>
                <a:gd name="f135" fmla="*/ 0 1 f77"/>
                <a:gd name="f136" fmla="*/ f7 1 f77"/>
                <a:gd name="f137" fmla="+- f105 0 f1"/>
                <a:gd name="f138" fmla="*/ f106 1 f76"/>
                <a:gd name="f139" fmla="*/ f107 1 f77"/>
                <a:gd name="f140" fmla="*/ f108 1 f76"/>
                <a:gd name="f141" fmla="*/ f109 1 f77"/>
                <a:gd name="f142" fmla="*/ f110 1 f76"/>
                <a:gd name="f143" fmla="*/ f111 1 f77"/>
                <a:gd name="f144" fmla="*/ f112 1 f76"/>
                <a:gd name="f145" fmla="*/ f113 1 f77"/>
                <a:gd name="f146" fmla="*/ f114 1 f76"/>
                <a:gd name="f147" fmla="*/ f115 1 f77"/>
                <a:gd name="f148" fmla="*/ f116 1 f76"/>
                <a:gd name="f149" fmla="*/ f117 1 f77"/>
                <a:gd name="f150" fmla="*/ f118 1 f76"/>
                <a:gd name="f151" fmla="*/ f119 1 f76"/>
                <a:gd name="f152" fmla="*/ f120 1 f77"/>
                <a:gd name="f153" fmla="*/ f121 1 f76"/>
                <a:gd name="f154" fmla="*/ f122 1 f77"/>
                <a:gd name="f155" fmla="*/ f123 1 f76"/>
                <a:gd name="f156" fmla="*/ f124 1 f77"/>
                <a:gd name="f157" fmla="*/ f125 1 f76"/>
                <a:gd name="f158" fmla="*/ f126 1 f77"/>
                <a:gd name="f159" fmla="*/ f127 1 f76"/>
                <a:gd name="f160" fmla="*/ f128 1 f77"/>
                <a:gd name="f161" fmla="*/ f129 1 f76"/>
                <a:gd name="f162" fmla="*/ f130 1 f77"/>
                <a:gd name="f163" fmla="*/ f131 1 f77"/>
                <a:gd name="f164" fmla="*/ f132 1 f76"/>
                <a:gd name="f165" fmla="*/ f133 f71 1"/>
                <a:gd name="f166" fmla="*/ f134 f71 1"/>
                <a:gd name="f167" fmla="*/ f136 f72 1"/>
                <a:gd name="f168" fmla="*/ f135 f72 1"/>
                <a:gd name="f169" fmla="*/ f138 f71 1"/>
                <a:gd name="f170" fmla="*/ f139 f72 1"/>
                <a:gd name="f171" fmla="*/ f140 f71 1"/>
                <a:gd name="f172" fmla="*/ f141 f72 1"/>
                <a:gd name="f173" fmla="*/ f142 f71 1"/>
                <a:gd name="f174" fmla="*/ f143 f72 1"/>
                <a:gd name="f175" fmla="*/ f144 f71 1"/>
                <a:gd name="f176" fmla="*/ f145 f72 1"/>
                <a:gd name="f177" fmla="*/ f146 f71 1"/>
                <a:gd name="f178" fmla="*/ f147 f72 1"/>
                <a:gd name="f179" fmla="*/ f148 f71 1"/>
                <a:gd name="f180" fmla="*/ f149 f72 1"/>
                <a:gd name="f181" fmla="*/ f150 f71 1"/>
                <a:gd name="f182" fmla="*/ f151 f71 1"/>
                <a:gd name="f183" fmla="*/ f152 f72 1"/>
                <a:gd name="f184" fmla="*/ f153 f71 1"/>
                <a:gd name="f185" fmla="*/ f154 f72 1"/>
                <a:gd name="f186" fmla="*/ f155 f71 1"/>
                <a:gd name="f187" fmla="*/ f156 f72 1"/>
                <a:gd name="f188" fmla="*/ f157 f71 1"/>
                <a:gd name="f189" fmla="*/ f158 f72 1"/>
                <a:gd name="f190" fmla="*/ f159 f71 1"/>
                <a:gd name="f191" fmla="*/ f160 f72 1"/>
                <a:gd name="f192" fmla="*/ f161 f71 1"/>
                <a:gd name="f193" fmla="*/ f162 f72 1"/>
                <a:gd name="f194" fmla="*/ f163 f72 1"/>
                <a:gd name="f195" fmla="*/ f164 f71 1"/>
              </a:gdLst>
              <a:ahLst/>
              <a:cxnLst>
                <a:cxn ang="3cd4">
                  <a:pos x="hc" y="t"/>
                </a:cxn>
                <a:cxn ang="0">
                  <a:pos x="r" y="vc"/>
                </a:cxn>
                <a:cxn ang="cd4">
                  <a:pos x="hc" y="b"/>
                </a:cxn>
                <a:cxn ang="cd2">
                  <a:pos x="l" y="vc"/>
                </a:cxn>
                <a:cxn ang="f137">
                  <a:pos x="f169" y="f170"/>
                </a:cxn>
                <a:cxn ang="f137">
                  <a:pos x="f171" y="f172"/>
                </a:cxn>
                <a:cxn ang="f137">
                  <a:pos x="f173" y="f174"/>
                </a:cxn>
                <a:cxn ang="f137">
                  <a:pos x="f175" y="f176"/>
                </a:cxn>
                <a:cxn ang="f137">
                  <a:pos x="f177" y="f178"/>
                </a:cxn>
                <a:cxn ang="f137">
                  <a:pos x="f179" y="f178"/>
                </a:cxn>
                <a:cxn ang="f137">
                  <a:pos x="f179" y="f180"/>
                </a:cxn>
                <a:cxn ang="f137">
                  <a:pos x="f181" y="f180"/>
                </a:cxn>
                <a:cxn ang="f137">
                  <a:pos x="f181" y="f178"/>
                </a:cxn>
                <a:cxn ang="f137">
                  <a:pos x="f182" y="f178"/>
                </a:cxn>
                <a:cxn ang="f137">
                  <a:pos x="f182" y="f183"/>
                </a:cxn>
                <a:cxn ang="f137">
                  <a:pos x="f184" y="f185"/>
                </a:cxn>
                <a:cxn ang="f137">
                  <a:pos x="f186" y="f187"/>
                </a:cxn>
                <a:cxn ang="f137">
                  <a:pos x="f188" y="f189"/>
                </a:cxn>
                <a:cxn ang="f137">
                  <a:pos x="f188" y="f170"/>
                </a:cxn>
                <a:cxn ang="f137">
                  <a:pos x="f169" y="f170"/>
                </a:cxn>
                <a:cxn ang="f137">
                  <a:pos x="f190" y="f191"/>
                </a:cxn>
                <a:cxn ang="f137">
                  <a:pos x="f192" y="f193"/>
                </a:cxn>
                <a:cxn ang="f137">
                  <a:pos x="f190" y="f194"/>
                </a:cxn>
                <a:cxn ang="f137">
                  <a:pos x="f195" y="f193"/>
                </a:cxn>
                <a:cxn ang="f137">
                  <a:pos x="f190" y="f191"/>
                </a:cxn>
              </a:cxnLst>
              <a:rect l="f165" t="f168" r="f166" b="f167"/>
              <a:pathLst>
                <a:path w="384" h="298">
                  <a:moveTo>
                    <a:pt x="f8" y="f7"/>
                  </a:moveTo>
                  <a:cubicBezTo>
                    <a:pt x="f5" y="f9"/>
                    <a:pt x="f10" y="f11"/>
                    <a:pt x="f12" y="f13"/>
                  </a:cubicBezTo>
                  <a:cubicBezTo>
                    <a:pt x="f14" y="f15"/>
                    <a:pt x="f16" y="f17"/>
                    <a:pt x="f18" y="f19"/>
                  </a:cubicBezTo>
                  <a:cubicBezTo>
                    <a:pt x="f20" y="f21"/>
                    <a:pt x="f22" y="f23"/>
                    <a:pt x="f22" y="f24"/>
                  </a:cubicBezTo>
                  <a:cubicBezTo>
                    <a:pt x="f25" y="f26"/>
                    <a:pt x="f25" y="f27"/>
                    <a:pt x="f25" y="f5"/>
                  </a:cubicBezTo>
                  <a:cubicBezTo>
                    <a:pt x="f15" y="f5"/>
                    <a:pt x="f28" y="f5"/>
                    <a:pt x="f29" y="f5"/>
                  </a:cubicBezTo>
                  <a:cubicBezTo>
                    <a:pt x="f29" y="f27"/>
                    <a:pt x="f29" y="f30"/>
                    <a:pt x="f29" y="f31"/>
                  </a:cubicBezTo>
                  <a:cubicBezTo>
                    <a:pt x="f32" y="f31"/>
                    <a:pt x="f33" y="f31"/>
                    <a:pt x="f34" y="f31"/>
                  </a:cubicBezTo>
                  <a:cubicBezTo>
                    <a:pt x="f34" y="f35"/>
                    <a:pt x="f34" y="f36"/>
                    <a:pt x="f34" y="f5"/>
                  </a:cubicBezTo>
                  <a:cubicBezTo>
                    <a:pt x="f37" y="f5"/>
                    <a:pt x="f38" y="f5"/>
                    <a:pt x="f39" y="f5"/>
                  </a:cubicBezTo>
                  <a:cubicBezTo>
                    <a:pt x="f39" y="f40"/>
                    <a:pt x="f41" y="f42"/>
                    <a:pt x="f39" y="f43"/>
                  </a:cubicBezTo>
                  <a:cubicBezTo>
                    <a:pt x="f39" y="f44"/>
                    <a:pt x="f45" y="f21"/>
                    <a:pt x="f46" y="f47"/>
                  </a:cubicBezTo>
                  <a:cubicBezTo>
                    <a:pt x="f48" y="f49"/>
                    <a:pt x="f50" y="f51"/>
                    <a:pt x="f52" y="f53"/>
                  </a:cubicBezTo>
                  <a:cubicBezTo>
                    <a:pt x="f54" y="f55"/>
                    <a:pt x="f56" y="f57"/>
                    <a:pt x="f6" y="f58"/>
                  </a:cubicBezTo>
                  <a:cubicBezTo>
                    <a:pt x="f6" y="f59"/>
                    <a:pt x="f6" y="f60"/>
                    <a:pt x="f6" y="f7"/>
                  </a:cubicBezTo>
                  <a:cubicBezTo>
                    <a:pt x="f61" y="f7"/>
                    <a:pt x="f51" y="f7"/>
                    <a:pt x="f8" y="f7"/>
                  </a:cubicBezTo>
                  <a:close/>
                  <a:moveTo>
                    <a:pt x="f62" y="f37"/>
                  </a:moveTo>
                  <a:cubicBezTo>
                    <a:pt x="f63" y="f37"/>
                    <a:pt x="f64" y="f65"/>
                    <a:pt x="f64" y="f66"/>
                  </a:cubicBezTo>
                  <a:cubicBezTo>
                    <a:pt x="f64" y="f51"/>
                    <a:pt x="f63" y="f20"/>
                    <a:pt x="f62" y="f20"/>
                  </a:cubicBezTo>
                  <a:cubicBezTo>
                    <a:pt x="f67" y="f20"/>
                    <a:pt x="f68" y="f51"/>
                    <a:pt x="f68" y="f66"/>
                  </a:cubicBezTo>
                  <a:cubicBezTo>
                    <a:pt x="f68" y="f65"/>
                    <a:pt x="f69" y="f37"/>
                    <a:pt x="f62" y="f3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4" name="Freeform 9">
              <a:extLst>
                <a:ext uri="{FF2B5EF4-FFF2-40B4-BE49-F238E27FC236}">
                  <a16:creationId xmlns:a16="http://schemas.microsoft.com/office/drawing/2014/main" id="{915A93FF-BC16-D8C4-43BA-48D067817619}"/>
                </a:ext>
              </a:extLst>
            </p:cNvPr>
            <p:cNvSpPr/>
            <p:nvPr/>
          </p:nvSpPr>
          <p:spPr>
            <a:xfrm>
              <a:off x="547295" y="2217913"/>
              <a:ext cx="957358" cy="315193"/>
            </a:xfrm>
            <a:custGeom>
              <a:avLst/>
              <a:gdLst>
                <a:gd name="f0" fmla="val 10800000"/>
                <a:gd name="f1" fmla="val 5400000"/>
                <a:gd name="f2" fmla="val 180"/>
                <a:gd name="f3" fmla="val w"/>
                <a:gd name="f4" fmla="val h"/>
                <a:gd name="f5" fmla="val 0"/>
                <a:gd name="f6" fmla="val 445"/>
                <a:gd name="f7" fmla="val 146"/>
                <a:gd name="f8" fmla="val 130"/>
                <a:gd name="f9" fmla="val 413"/>
                <a:gd name="f10" fmla="val 139"/>
                <a:gd name="f11" fmla="val 383"/>
                <a:gd name="f12" fmla="val 138"/>
                <a:gd name="f13" fmla="val 354"/>
                <a:gd name="f14" fmla="val 125"/>
                <a:gd name="f15" fmla="val 350"/>
                <a:gd name="f16" fmla="val 124"/>
                <a:gd name="f17" fmla="val 346"/>
                <a:gd name="f18" fmla="val 122"/>
                <a:gd name="f19" fmla="val 343"/>
                <a:gd name="f20" fmla="val 120"/>
                <a:gd name="f21" fmla="val 335"/>
                <a:gd name="f22" fmla="val 117"/>
                <a:gd name="f23" fmla="val 331"/>
                <a:gd name="f24" fmla="val 113"/>
                <a:gd name="f25" fmla="val 330"/>
                <a:gd name="f26" fmla="val 103"/>
                <a:gd name="f27" fmla="val 329"/>
                <a:gd name="f28" fmla="val 86"/>
                <a:gd name="f29" fmla="val 316"/>
                <a:gd name="f30" fmla="val 76"/>
                <a:gd name="f31" fmla="val 302"/>
                <a:gd name="f32" fmla="val 68"/>
                <a:gd name="f33" fmla="val 273"/>
                <a:gd name="f34" fmla="val 53"/>
                <a:gd name="f35" fmla="val 241"/>
                <a:gd name="f36" fmla="val 50"/>
                <a:gd name="f37" fmla="val 210"/>
                <a:gd name="f38" fmla="val 190"/>
                <a:gd name="f39" fmla="val 55"/>
                <a:gd name="f40" fmla="val 170"/>
                <a:gd name="f41" fmla="val 59"/>
                <a:gd name="f42" fmla="val 151"/>
                <a:gd name="f43" fmla="val 66"/>
                <a:gd name="f44" fmla="val 131"/>
                <a:gd name="f45" fmla="val 73"/>
                <a:gd name="f46" fmla="val 115"/>
                <a:gd name="f47" fmla="val 114"/>
                <a:gd name="f48" fmla="val 110"/>
                <a:gd name="f49" fmla="val 112"/>
                <a:gd name="f50" fmla="val 111"/>
                <a:gd name="f51" fmla="val 116"/>
                <a:gd name="f52" fmla="val 80"/>
                <a:gd name="f53" fmla="val 137"/>
                <a:gd name="f54" fmla="val 47"/>
                <a:gd name="f55" fmla="val 10"/>
                <a:gd name="f56" fmla="val 134"/>
                <a:gd name="f57" fmla="val 2"/>
                <a:gd name="f58" fmla="val 132"/>
                <a:gd name="f59" fmla="val 128"/>
                <a:gd name="f60" fmla="val 121"/>
                <a:gd name="f61" fmla="val 9"/>
                <a:gd name="f62" fmla="val 96"/>
                <a:gd name="f63" fmla="val 16"/>
                <a:gd name="f64" fmla="val 72"/>
                <a:gd name="f65" fmla="val 24"/>
                <a:gd name="f66" fmla="val 48"/>
                <a:gd name="f67" fmla="val 26"/>
                <a:gd name="f68" fmla="val 44"/>
                <a:gd name="f69" fmla="val 32"/>
                <a:gd name="f70" fmla="val 40"/>
                <a:gd name="f71" fmla="val 37"/>
                <a:gd name="f72" fmla="val 38"/>
                <a:gd name="f73" fmla="val 100"/>
                <a:gd name="f74" fmla="val 11"/>
                <a:gd name="f75" fmla="val 166"/>
                <a:gd name="f76" fmla="val 235"/>
                <a:gd name="f77" fmla="val 295"/>
                <a:gd name="f78" fmla="val 3"/>
                <a:gd name="f79" fmla="val 14"/>
                <a:gd name="f80" fmla="val 409"/>
                <a:gd name="f81" fmla="val 415"/>
                <a:gd name="f82" fmla="val 41"/>
                <a:gd name="f83" fmla="val 420"/>
                <a:gd name="f84" fmla="val 46"/>
                <a:gd name="f85" fmla="val 423"/>
                <a:gd name="f86" fmla="val 51"/>
                <a:gd name="f87" fmla="val 435"/>
                <a:gd name="f88" fmla="val 441"/>
                <a:gd name="f89" fmla="val 102"/>
                <a:gd name="f90" fmla="+- 0 0 -90"/>
                <a:gd name="f91" fmla="*/ f3 1 445"/>
                <a:gd name="f92" fmla="*/ f4 1 146"/>
                <a:gd name="f93" fmla="+- f7 0 f5"/>
                <a:gd name="f94" fmla="+- f6 0 f5"/>
                <a:gd name="f95" fmla="*/ f90 f0 1"/>
                <a:gd name="f96" fmla="*/ f94 1 445"/>
                <a:gd name="f97" fmla="*/ f93 1 146"/>
                <a:gd name="f98" fmla="*/ 445 f94 1"/>
                <a:gd name="f99" fmla="*/ 130 f93 1"/>
                <a:gd name="f100" fmla="*/ 354 f94 1"/>
                <a:gd name="f101" fmla="*/ 125 f93 1"/>
                <a:gd name="f102" fmla="*/ 343 f94 1"/>
                <a:gd name="f103" fmla="*/ 120 f93 1"/>
                <a:gd name="f104" fmla="*/ 330 f94 1"/>
                <a:gd name="f105" fmla="*/ 103 f93 1"/>
                <a:gd name="f106" fmla="*/ 302 f94 1"/>
                <a:gd name="f107" fmla="*/ 68 f93 1"/>
                <a:gd name="f108" fmla="*/ 210 f94 1"/>
                <a:gd name="f109" fmla="*/ 53 f93 1"/>
                <a:gd name="f110" fmla="*/ 151 f94 1"/>
                <a:gd name="f111" fmla="*/ 66 f93 1"/>
                <a:gd name="f112" fmla="*/ 114 f94 1"/>
                <a:gd name="f113" fmla="*/ 110 f93 1"/>
                <a:gd name="f114" fmla="*/ 111 f94 1"/>
                <a:gd name="f115" fmla="*/ 116 f93 1"/>
                <a:gd name="f116" fmla="*/ 10 f94 1"/>
                <a:gd name="f117" fmla="*/ 134 f93 1"/>
                <a:gd name="f118" fmla="*/ 2 f94 1"/>
                <a:gd name="f119" fmla="*/ 121 f93 1"/>
                <a:gd name="f120" fmla="*/ 24 f94 1"/>
                <a:gd name="f121" fmla="*/ 48 f93 1"/>
                <a:gd name="f122" fmla="*/ 37 f94 1"/>
                <a:gd name="f123" fmla="*/ 38 f93 1"/>
                <a:gd name="f124" fmla="*/ 235 f94 1"/>
                <a:gd name="f125" fmla="*/ 2 f93 1"/>
                <a:gd name="f126" fmla="*/ 409 f94 1"/>
                <a:gd name="f127" fmla="*/ 423 f94 1"/>
                <a:gd name="f128" fmla="*/ 51 f93 1"/>
                <a:gd name="f129" fmla="*/ f95 1 f2"/>
                <a:gd name="f130" fmla="*/ f98 1 445"/>
                <a:gd name="f131" fmla="*/ f99 1 146"/>
                <a:gd name="f132" fmla="*/ f100 1 445"/>
                <a:gd name="f133" fmla="*/ f101 1 146"/>
                <a:gd name="f134" fmla="*/ f102 1 445"/>
                <a:gd name="f135" fmla="*/ f103 1 146"/>
                <a:gd name="f136" fmla="*/ f104 1 445"/>
                <a:gd name="f137" fmla="*/ f105 1 146"/>
                <a:gd name="f138" fmla="*/ f106 1 445"/>
                <a:gd name="f139" fmla="*/ f107 1 146"/>
                <a:gd name="f140" fmla="*/ f108 1 445"/>
                <a:gd name="f141" fmla="*/ f109 1 146"/>
                <a:gd name="f142" fmla="*/ f110 1 445"/>
                <a:gd name="f143" fmla="*/ f111 1 146"/>
                <a:gd name="f144" fmla="*/ f112 1 445"/>
                <a:gd name="f145" fmla="*/ f113 1 146"/>
                <a:gd name="f146" fmla="*/ f114 1 445"/>
                <a:gd name="f147" fmla="*/ f115 1 146"/>
                <a:gd name="f148" fmla="*/ f116 1 445"/>
                <a:gd name="f149" fmla="*/ f117 1 146"/>
                <a:gd name="f150" fmla="*/ f118 1 445"/>
                <a:gd name="f151" fmla="*/ f119 1 146"/>
                <a:gd name="f152" fmla="*/ f120 1 445"/>
                <a:gd name="f153" fmla="*/ f121 1 146"/>
                <a:gd name="f154" fmla="*/ f122 1 445"/>
                <a:gd name="f155" fmla="*/ f123 1 146"/>
                <a:gd name="f156" fmla="*/ f124 1 445"/>
                <a:gd name="f157" fmla="*/ f125 1 146"/>
                <a:gd name="f158" fmla="*/ f126 1 445"/>
                <a:gd name="f159" fmla="*/ f127 1 445"/>
                <a:gd name="f160" fmla="*/ f128 1 146"/>
                <a:gd name="f161" fmla="*/ 0 1 f96"/>
                <a:gd name="f162" fmla="*/ f6 1 f96"/>
                <a:gd name="f163" fmla="*/ 0 1 f97"/>
                <a:gd name="f164" fmla="*/ f7 1 f97"/>
                <a:gd name="f165" fmla="+- f129 0 f1"/>
                <a:gd name="f166" fmla="*/ f130 1 f96"/>
                <a:gd name="f167" fmla="*/ f131 1 f97"/>
                <a:gd name="f168" fmla="*/ f132 1 f96"/>
                <a:gd name="f169" fmla="*/ f133 1 f97"/>
                <a:gd name="f170" fmla="*/ f134 1 f96"/>
                <a:gd name="f171" fmla="*/ f135 1 f97"/>
                <a:gd name="f172" fmla="*/ f136 1 f96"/>
                <a:gd name="f173" fmla="*/ f137 1 f97"/>
                <a:gd name="f174" fmla="*/ f138 1 f96"/>
                <a:gd name="f175" fmla="*/ f139 1 f97"/>
                <a:gd name="f176" fmla="*/ f140 1 f96"/>
                <a:gd name="f177" fmla="*/ f141 1 f97"/>
                <a:gd name="f178" fmla="*/ f142 1 f96"/>
                <a:gd name="f179" fmla="*/ f143 1 f97"/>
                <a:gd name="f180" fmla="*/ f144 1 f96"/>
                <a:gd name="f181" fmla="*/ f145 1 f97"/>
                <a:gd name="f182" fmla="*/ f146 1 f96"/>
                <a:gd name="f183" fmla="*/ f147 1 f97"/>
                <a:gd name="f184" fmla="*/ f148 1 f96"/>
                <a:gd name="f185" fmla="*/ f149 1 f97"/>
                <a:gd name="f186" fmla="*/ f150 1 f96"/>
                <a:gd name="f187" fmla="*/ f151 1 f97"/>
                <a:gd name="f188" fmla="*/ f152 1 f96"/>
                <a:gd name="f189" fmla="*/ f153 1 f97"/>
                <a:gd name="f190" fmla="*/ f154 1 f96"/>
                <a:gd name="f191" fmla="*/ f155 1 f97"/>
                <a:gd name="f192" fmla="*/ f156 1 f96"/>
                <a:gd name="f193" fmla="*/ f157 1 f97"/>
                <a:gd name="f194" fmla="*/ f158 1 f96"/>
                <a:gd name="f195" fmla="*/ f159 1 f96"/>
                <a:gd name="f196" fmla="*/ f160 1 f97"/>
                <a:gd name="f197" fmla="*/ f161 f91 1"/>
                <a:gd name="f198" fmla="*/ f162 f91 1"/>
                <a:gd name="f199" fmla="*/ f164 f92 1"/>
                <a:gd name="f200" fmla="*/ f163 f92 1"/>
                <a:gd name="f201" fmla="*/ f166 f91 1"/>
                <a:gd name="f202" fmla="*/ f167 f92 1"/>
                <a:gd name="f203" fmla="*/ f168 f91 1"/>
                <a:gd name="f204" fmla="*/ f169 f92 1"/>
                <a:gd name="f205" fmla="*/ f170 f91 1"/>
                <a:gd name="f206" fmla="*/ f171 f92 1"/>
                <a:gd name="f207" fmla="*/ f172 f91 1"/>
                <a:gd name="f208" fmla="*/ f173 f92 1"/>
                <a:gd name="f209" fmla="*/ f174 f91 1"/>
                <a:gd name="f210" fmla="*/ f175 f92 1"/>
                <a:gd name="f211" fmla="*/ f176 f91 1"/>
                <a:gd name="f212" fmla="*/ f177 f92 1"/>
                <a:gd name="f213" fmla="*/ f178 f91 1"/>
                <a:gd name="f214" fmla="*/ f179 f92 1"/>
                <a:gd name="f215" fmla="*/ f180 f91 1"/>
                <a:gd name="f216" fmla="*/ f181 f92 1"/>
                <a:gd name="f217" fmla="*/ f182 f91 1"/>
                <a:gd name="f218" fmla="*/ f183 f92 1"/>
                <a:gd name="f219" fmla="*/ f184 f91 1"/>
                <a:gd name="f220" fmla="*/ f185 f92 1"/>
                <a:gd name="f221" fmla="*/ f186 f91 1"/>
                <a:gd name="f222" fmla="*/ f187 f92 1"/>
                <a:gd name="f223" fmla="*/ f188 f91 1"/>
                <a:gd name="f224" fmla="*/ f189 f92 1"/>
                <a:gd name="f225" fmla="*/ f190 f91 1"/>
                <a:gd name="f226" fmla="*/ f191 f92 1"/>
                <a:gd name="f227" fmla="*/ f192 f91 1"/>
                <a:gd name="f228" fmla="*/ f193 f92 1"/>
                <a:gd name="f229" fmla="*/ f194 f91 1"/>
                <a:gd name="f230" fmla="*/ f195 f91 1"/>
                <a:gd name="f231" fmla="*/ f196 f92 1"/>
              </a:gdLst>
              <a:ahLst/>
              <a:cxnLst>
                <a:cxn ang="3cd4">
                  <a:pos x="hc" y="t"/>
                </a:cxn>
                <a:cxn ang="0">
                  <a:pos x="r" y="vc"/>
                </a:cxn>
                <a:cxn ang="cd4">
                  <a:pos x="hc" y="b"/>
                </a:cxn>
                <a:cxn ang="cd2">
                  <a:pos x="l" y="vc"/>
                </a:cxn>
                <a:cxn ang="f165">
                  <a:pos x="f201" y="f202"/>
                </a:cxn>
                <a:cxn ang="f165">
                  <a:pos x="f203" y="f204"/>
                </a:cxn>
                <a:cxn ang="f165">
                  <a:pos x="f205" y="f206"/>
                </a:cxn>
                <a:cxn ang="f165">
                  <a:pos x="f207" y="f208"/>
                </a:cxn>
                <a:cxn ang="f165">
                  <a:pos x="f209" y="f210"/>
                </a:cxn>
                <a:cxn ang="f165">
                  <a:pos x="f211" y="f212"/>
                </a:cxn>
                <a:cxn ang="f165">
                  <a:pos x="f213" y="f214"/>
                </a:cxn>
                <a:cxn ang="f165">
                  <a:pos x="f215" y="f216"/>
                </a:cxn>
                <a:cxn ang="f165">
                  <a:pos x="f217" y="f218"/>
                </a:cxn>
                <a:cxn ang="f165">
                  <a:pos x="f219" y="f220"/>
                </a:cxn>
                <a:cxn ang="f165">
                  <a:pos x="f221" y="f222"/>
                </a:cxn>
                <a:cxn ang="f165">
                  <a:pos x="f223" y="f224"/>
                </a:cxn>
                <a:cxn ang="f165">
                  <a:pos x="f225" y="f226"/>
                </a:cxn>
                <a:cxn ang="f165">
                  <a:pos x="f227" y="f228"/>
                </a:cxn>
                <a:cxn ang="f165">
                  <a:pos x="f229" y="f226"/>
                </a:cxn>
                <a:cxn ang="f165">
                  <a:pos x="f230" y="f231"/>
                </a:cxn>
                <a:cxn ang="f165">
                  <a:pos x="f201" y="f202"/>
                </a:cxn>
              </a:cxnLst>
              <a:rect l="f197" t="f200" r="f198" b="f199"/>
              <a:pathLst>
                <a:path w="445" h="146">
                  <a:moveTo>
                    <a:pt x="f6"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4"/>
                  </a:cubicBezTo>
                  <a:cubicBezTo>
                    <a:pt x="f38" y="f39"/>
                    <a:pt x="f40" y="f41"/>
                    <a:pt x="f42" y="f43"/>
                  </a:cubicBezTo>
                  <a:cubicBezTo>
                    <a:pt x="f44" y="f45"/>
                    <a:pt x="f46" y="f28"/>
                    <a:pt x="f47" y="f48"/>
                  </a:cubicBezTo>
                  <a:cubicBezTo>
                    <a:pt x="f47" y="f49"/>
                    <a:pt x="f49" y="f46"/>
                    <a:pt x="f50" y="f51"/>
                  </a:cubicBezTo>
                  <a:cubicBezTo>
                    <a:pt x="f52" y="f53"/>
                    <a:pt x="f54" y="f7"/>
                    <a:pt x="f55" y="f56"/>
                  </a:cubicBezTo>
                  <a:cubicBezTo>
                    <a:pt x="f57" y="f58"/>
                    <a:pt x="f5" y="f59"/>
                    <a:pt x="f57" y="f60"/>
                  </a:cubicBezTo>
                  <a:cubicBezTo>
                    <a:pt x="f61" y="f62"/>
                    <a:pt x="f63" y="f64"/>
                    <a:pt x="f65" y="f66"/>
                  </a:cubicBezTo>
                  <a:cubicBezTo>
                    <a:pt x="f67" y="f68"/>
                    <a:pt x="f69" y="f70"/>
                    <a:pt x="f71" y="f72"/>
                  </a:cubicBezTo>
                  <a:cubicBezTo>
                    <a:pt x="f73" y="f74"/>
                    <a:pt x="f75" y="f5"/>
                    <a:pt x="f76" y="f57"/>
                  </a:cubicBezTo>
                  <a:cubicBezTo>
                    <a:pt x="f77" y="f78"/>
                    <a:pt x="f13" y="f79"/>
                    <a:pt x="f80" y="f72"/>
                  </a:cubicBezTo>
                  <a:cubicBezTo>
                    <a:pt x="f81" y="f82"/>
                    <a:pt x="f83" y="f84"/>
                    <a:pt x="f85" y="f86"/>
                  </a:cubicBezTo>
                  <a:cubicBezTo>
                    <a:pt x="f87" y="f30"/>
                    <a:pt x="f88" y="f89"/>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5" name="Freeform 10">
              <a:extLst>
                <a:ext uri="{FF2B5EF4-FFF2-40B4-BE49-F238E27FC236}">
                  <a16:creationId xmlns:a16="http://schemas.microsoft.com/office/drawing/2014/main" id="{F2C92A39-12C6-5E80-29DB-A7D360BA2362}"/>
                </a:ext>
              </a:extLst>
            </p:cNvPr>
            <p:cNvSpPr/>
            <p:nvPr/>
          </p:nvSpPr>
          <p:spPr>
            <a:xfrm>
              <a:off x="960312" y="2718776"/>
              <a:ext cx="133145" cy="133145"/>
            </a:xfrm>
            <a:custGeom>
              <a:avLst/>
              <a:gdLst>
                <a:gd name="f0" fmla="val 10800000"/>
                <a:gd name="f1" fmla="val 5400000"/>
                <a:gd name="f2" fmla="val 180"/>
                <a:gd name="f3" fmla="val w"/>
                <a:gd name="f4" fmla="val h"/>
                <a:gd name="f5" fmla="val 0"/>
                <a:gd name="f6" fmla="val 62"/>
                <a:gd name="f7" fmla="val 31"/>
                <a:gd name="f8" fmla="val 13"/>
                <a:gd name="f9" fmla="val 48"/>
                <a:gd name="f10" fmla="val 14"/>
                <a:gd name="f11" fmla="val 30"/>
                <a:gd name="f12" fmla="val 47"/>
                <a:gd name="f13" fmla="+- 0 0 -90"/>
                <a:gd name="f14" fmla="*/ f3 1 62"/>
                <a:gd name="f15" fmla="*/ f4 1 62"/>
                <a:gd name="f16" fmla="+- f6 0 f5"/>
                <a:gd name="f17" fmla="*/ f13 f0 1"/>
                <a:gd name="f18" fmla="*/ f16 1 62"/>
                <a:gd name="f19" fmla="*/ 31 f16 1"/>
                <a:gd name="f20" fmla="*/ 62 f16 1"/>
                <a:gd name="f21" fmla="*/ 0 f16 1"/>
                <a:gd name="f22" fmla="*/ 30 f16 1"/>
                <a:gd name="f23" fmla="*/ f17 1 f2"/>
                <a:gd name="f24" fmla="*/ f19 1 62"/>
                <a:gd name="f25" fmla="*/ f20 1 62"/>
                <a:gd name="f26" fmla="*/ f21 1 62"/>
                <a:gd name="f27" fmla="*/ f22 1 62"/>
                <a:gd name="f28" fmla="*/ 0 1 f18"/>
                <a:gd name="f29" fmla="*/ f6 1 f18"/>
                <a:gd name="f30" fmla="+- f23 0 f1"/>
                <a:gd name="f31" fmla="*/ f24 1 f18"/>
                <a:gd name="f32" fmla="*/ f25 1 f18"/>
                <a:gd name="f33" fmla="*/ f26 1 f18"/>
                <a:gd name="f34" fmla="*/ f27 1 f18"/>
                <a:gd name="f35" fmla="*/ f28 f14 1"/>
                <a:gd name="f36" fmla="*/ f29 f14 1"/>
                <a:gd name="f37" fmla="*/ f29 f15 1"/>
                <a:gd name="f38" fmla="*/ f28 f15 1"/>
                <a:gd name="f39" fmla="*/ f31 f14 1"/>
                <a:gd name="f40" fmla="*/ f32 f15 1"/>
                <a:gd name="f41" fmla="*/ f33 f14 1"/>
                <a:gd name="f42" fmla="*/ f31 f15 1"/>
                <a:gd name="f43" fmla="*/ f34 f14 1"/>
                <a:gd name="f44" fmla="*/ f33 f15 1"/>
                <a:gd name="f45" fmla="*/ f32 f14 1"/>
              </a:gdLst>
              <a:ahLst/>
              <a:cxnLst>
                <a:cxn ang="3cd4">
                  <a:pos x="hc" y="t"/>
                </a:cxn>
                <a:cxn ang="0">
                  <a:pos x="r" y="vc"/>
                </a:cxn>
                <a:cxn ang="cd4">
                  <a:pos x="hc" y="b"/>
                </a:cxn>
                <a:cxn ang="cd2">
                  <a:pos x="l" y="vc"/>
                </a:cxn>
                <a:cxn ang="f30">
                  <a:pos x="f39" y="f40"/>
                </a:cxn>
                <a:cxn ang="f30">
                  <a:pos x="f41" y="f42"/>
                </a:cxn>
                <a:cxn ang="f30">
                  <a:pos x="f43" y="f44"/>
                </a:cxn>
                <a:cxn ang="f30">
                  <a:pos x="f45" y="f42"/>
                </a:cxn>
                <a:cxn ang="f30">
                  <a:pos x="f39" y="f40"/>
                </a:cxn>
              </a:cxnLst>
              <a:rect l="f35" t="f38" r="f36" b="f37"/>
              <a:pathLst>
                <a:path w="62" h="62">
                  <a:moveTo>
                    <a:pt x="f7" y="f6"/>
                  </a:moveTo>
                  <a:cubicBezTo>
                    <a:pt x="f8" y="f6"/>
                    <a:pt x="f5" y="f9"/>
                    <a:pt x="f5" y="f7"/>
                  </a:cubicBezTo>
                  <a:cubicBezTo>
                    <a:pt x="f5" y="f10"/>
                    <a:pt x="f10" y="f5"/>
                    <a:pt x="f11" y="f5"/>
                  </a:cubicBezTo>
                  <a:cubicBezTo>
                    <a:pt x="f12" y="f5"/>
                    <a:pt x="f6" y="f10"/>
                    <a:pt x="f6" y="f7"/>
                  </a:cubicBezTo>
                  <a:cubicBezTo>
                    <a:pt x="f6" y="f9"/>
                    <a:pt x="f9" y="f6"/>
                    <a:pt x="f7" y="f6"/>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6" name="Freeform 11">
              <a:extLst>
                <a:ext uri="{FF2B5EF4-FFF2-40B4-BE49-F238E27FC236}">
                  <a16:creationId xmlns:a16="http://schemas.microsoft.com/office/drawing/2014/main" id="{B7ED6BA4-0B1D-40D3-CACE-284BD99E2E05}"/>
                </a:ext>
              </a:extLst>
            </p:cNvPr>
            <p:cNvSpPr/>
            <p:nvPr/>
          </p:nvSpPr>
          <p:spPr>
            <a:xfrm>
              <a:off x="889665" y="2785801"/>
              <a:ext cx="42565" cy="53437"/>
            </a:xfrm>
            <a:custGeom>
              <a:avLst/>
              <a:gdLst>
                <a:gd name="f0" fmla="val 10800000"/>
                <a:gd name="f1" fmla="val 5400000"/>
                <a:gd name="f2" fmla="val 180"/>
                <a:gd name="f3" fmla="val w"/>
                <a:gd name="f4" fmla="val h"/>
                <a:gd name="f5" fmla="val 0"/>
                <a:gd name="f6" fmla="val 20"/>
                <a:gd name="f7" fmla="val 25"/>
                <a:gd name="f8" fmla="val 9"/>
                <a:gd name="f9" fmla="val 14"/>
                <a:gd name="f10" fmla="val 6"/>
                <a:gd name="f11" fmla="val 10"/>
                <a:gd name="f12" fmla="val 19"/>
                <a:gd name="f13" fmla="val 18"/>
                <a:gd name="f14" fmla="val 21"/>
                <a:gd name="f15" fmla="val 7"/>
                <a:gd name="f16" fmla="val 22"/>
                <a:gd name="f17" fmla="val 1"/>
                <a:gd name="f18" fmla="val 16"/>
                <a:gd name="f19" fmla="val 12"/>
                <a:gd name="f20" fmla="val 5"/>
                <a:gd name="f21" fmla="+- 0 0 -90"/>
                <a:gd name="f22" fmla="*/ f3 1 20"/>
                <a:gd name="f23" fmla="*/ f4 1 25"/>
                <a:gd name="f24" fmla="+- f7 0 f5"/>
                <a:gd name="f25" fmla="+- f6 0 f5"/>
                <a:gd name="f26" fmla="*/ f21 f0 1"/>
                <a:gd name="f27" fmla="*/ f25 1 20"/>
                <a:gd name="f28" fmla="*/ f24 1 25"/>
                <a:gd name="f29" fmla="*/ 9 f25 1"/>
                <a:gd name="f30" fmla="*/ 0 f24 1"/>
                <a:gd name="f31" fmla="*/ 19 f25 1"/>
                <a:gd name="f32" fmla="*/ 14 f24 1"/>
                <a:gd name="f33" fmla="*/ 10 f25 1"/>
                <a:gd name="f34" fmla="*/ 25 f24 1"/>
                <a:gd name="f35" fmla="*/ 0 f25 1"/>
                <a:gd name="f36" fmla="*/ 16 f24 1"/>
                <a:gd name="f37" fmla="*/ f26 1 f2"/>
                <a:gd name="f38" fmla="*/ f29 1 20"/>
                <a:gd name="f39" fmla="*/ f30 1 25"/>
                <a:gd name="f40" fmla="*/ f31 1 20"/>
                <a:gd name="f41" fmla="*/ f32 1 25"/>
                <a:gd name="f42" fmla="*/ f33 1 20"/>
                <a:gd name="f43" fmla="*/ f34 1 25"/>
                <a:gd name="f44" fmla="*/ f35 1 20"/>
                <a:gd name="f45" fmla="*/ f36 1 25"/>
                <a:gd name="f46" fmla="*/ 0 1 f27"/>
                <a:gd name="f47" fmla="*/ f6 1 f27"/>
                <a:gd name="f48" fmla="*/ 0 1 f28"/>
                <a:gd name="f49" fmla="*/ f7 1 f28"/>
                <a:gd name="f50" fmla="+- f37 0 f1"/>
                <a:gd name="f51" fmla="*/ f38 1 f27"/>
                <a:gd name="f52" fmla="*/ f39 1 f28"/>
                <a:gd name="f53" fmla="*/ f40 1 f27"/>
                <a:gd name="f54" fmla="*/ f41 1 f28"/>
                <a:gd name="f55" fmla="*/ f42 1 f27"/>
                <a:gd name="f56" fmla="*/ f43 1 f28"/>
                <a:gd name="f57" fmla="*/ f44 1 f27"/>
                <a:gd name="f58" fmla="*/ f45 1 f28"/>
                <a:gd name="f59" fmla="*/ f46 f22 1"/>
                <a:gd name="f60" fmla="*/ f47 f22 1"/>
                <a:gd name="f61" fmla="*/ f49 f23 1"/>
                <a:gd name="f62" fmla="*/ f48 f23 1"/>
                <a:gd name="f63" fmla="*/ f51 f22 1"/>
                <a:gd name="f64" fmla="*/ f52 f23 1"/>
                <a:gd name="f65" fmla="*/ f53 f22 1"/>
                <a:gd name="f66" fmla="*/ f54 f23 1"/>
                <a:gd name="f67" fmla="*/ f55 f22 1"/>
                <a:gd name="f68" fmla="*/ f56 f23 1"/>
                <a:gd name="f69" fmla="*/ f57 f22 1"/>
                <a:gd name="f70" fmla="*/ f58 f23 1"/>
              </a:gdLst>
              <a:ahLst/>
              <a:cxnLst>
                <a:cxn ang="3cd4">
                  <a:pos x="hc" y="t"/>
                </a:cxn>
                <a:cxn ang="0">
                  <a:pos x="r" y="vc"/>
                </a:cxn>
                <a:cxn ang="cd4">
                  <a:pos x="hc" y="b"/>
                </a:cxn>
                <a:cxn ang="cd2">
                  <a:pos x="l" y="vc"/>
                </a:cxn>
                <a:cxn ang="f50">
                  <a:pos x="f63" y="f64"/>
                </a:cxn>
                <a:cxn ang="f50">
                  <a:pos x="f65" y="f66"/>
                </a:cxn>
                <a:cxn ang="f50">
                  <a:pos x="f67" y="f68"/>
                </a:cxn>
                <a:cxn ang="f50">
                  <a:pos x="f69" y="f70"/>
                </a:cxn>
                <a:cxn ang="f50">
                  <a:pos x="f63" y="f64"/>
                </a:cxn>
              </a:cxnLst>
              <a:rect l="f59" t="f62" r="f60" b="f61"/>
              <a:pathLst>
                <a:path w="20" h="25">
                  <a:moveTo>
                    <a:pt x="f8" y="f5"/>
                  </a:moveTo>
                  <a:cubicBezTo>
                    <a:pt x="f9" y="f10"/>
                    <a:pt x="f6" y="f11"/>
                    <a:pt x="f12" y="f9"/>
                  </a:cubicBezTo>
                  <a:cubicBezTo>
                    <a:pt x="f12" y="f13"/>
                    <a:pt x="f9" y="f14"/>
                    <a:pt x="f11" y="f7"/>
                  </a:cubicBezTo>
                  <a:cubicBezTo>
                    <a:pt x="f15" y="f16"/>
                    <a:pt x="f17" y="f12"/>
                    <a:pt x="f5" y="f18"/>
                  </a:cubicBezTo>
                  <a:cubicBezTo>
                    <a:pt x="f5" y="f19"/>
                    <a:pt x="f20" y="f15"/>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7" name="Freeform 12">
              <a:extLst>
                <a:ext uri="{FF2B5EF4-FFF2-40B4-BE49-F238E27FC236}">
                  <a16:creationId xmlns:a16="http://schemas.microsoft.com/office/drawing/2014/main" id="{C874F939-D120-3933-2CA6-5577F7D1EC0C}"/>
                </a:ext>
              </a:extLst>
            </p:cNvPr>
            <p:cNvSpPr/>
            <p:nvPr/>
          </p:nvSpPr>
          <p:spPr>
            <a:xfrm>
              <a:off x="928609" y="2856448"/>
              <a:ext cx="44375" cy="54342"/>
            </a:xfrm>
            <a:custGeom>
              <a:avLst/>
              <a:gdLst>
                <a:gd name="f0" fmla="val 10800000"/>
                <a:gd name="f1" fmla="val 5400000"/>
                <a:gd name="f2" fmla="val 180"/>
                <a:gd name="f3" fmla="val w"/>
                <a:gd name="f4" fmla="val h"/>
                <a:gd name="f5" fmla="val 0"/>
                <a:gd name="f6" fmla="val 21"/>
                <a:gd name="f7" fmla="val 25"/>
                <a:gd name="f8" fmla="val 11"/>
                <a:gd name="f9" fmla="val 6"/>
                <a:gd name="f10" fmla="val 18"/>
                <a:gd name="f11" fmla="val 14"/>
                <a:gd name="f12" fmla="val 1"/>
                <a:gd name="f13" fmla="val 2"/>
                <a:gd name="f14" fmla="val 7"/>
                <a:gd name="f15" fmla="val 4"/>
                <a:gd name="f16" fmla="val 20"/>
                <a:gd name="f17" fmla="val 16"/>
                <a:gd name="f18" fmla="+- 0 0 -90"/>
                <a:gd name="f19" fmla="*/ f3 1 21"/>
                <a:gd name="f20" fmla="*/ f4 1 25"/>
                <a:gd name="f21" fmla="+- f7 0 f5"/>
                <a:gd name="f22" fmla="+- f6 0 f5"/>
                <a:gd name="f23" fmla="*/ f18 f0 1"/>
                <a:gd name="f24" fmla="*/ f22 1 21"/>
                <a:gd name="f25" fmla="*/ f21 1 25"/>
                <a:gd name="f26" fmla="*/ 11 f22 1"/>
                <a:gd name="f27" fmla="*/ 25 f21 1"/>
                <a:gd name="f28" fmla="*/ 1 f22 1"/>
                <a:gd name="f29" fmla="*/ 11 f21 1"/>
                <a:gd name="f30" fmla="*/ 0 f21 1"/>
                <a:gd name="f31" fmla="*/ 20 f22 1"/>
                <a:gd name="f32" fmla="*/ f23 1 f2"/>
                <a:gd name="f33" fmla="*/ f26 1 21"/>
                <a:gd name="f34" fmla="*/ f27 1 25"/>
                <a:gd name="f35" fmla="*/ f28 1 21"/>
                <a:gd name="f36" fmla="*/ f29 1 25"/>
                <a:gd name="f37" fmla="*/ f30 1 25"/>
                <a:gd name="f38" fmla="*/ f31 1 21"/>
                <a:gd name="f39" fmla="*/ 0 1 f24"/>
                <a:gd name="f40" fmla="*/ f6 1 f24"/>
                <a:gd name="f41" fmla="*/ 0 1 f25"/>
                <a:gd name="f42" fmla="*/ f7 1 f25"/>
                <a:gd name="f43" fmla="+- f32 0 f1"/>
                <a:gd name="f44" fmla="*/ f33 1 f24"/>
                <a:gd name="f45" fmla="*/ f34 1 f25"/>
                <a:gd name="f46" fmla="*/ f35 1 f24"/>
                <a:gd name="f47" fmla="*/ f36 1 f25"/>
                <a:gd name="f48" fmla="*/ f37 1 f25"/>
                <a:gd name="f49" fmla="*/ f38 1 f24"/>
                <a:gd name="f50" fmla="*/ f39 f19 1"/>
                <a:gd name="f51" fmla="*/ f40 f19 1"/>
                <a:gd name="f52" fmla="*/ f42 f20 1"/>
                <a:gd name="f53" fmla="*/ f41 f20 1"/>
                <a:gd name="f54" fmla="*/ f44 f19 1"/>
                <a:gd name="f55" fmla="*/ f45 f20 1"/>
                <a:gd name="f56" fmla="*/ f46 f19 1"/>
                <a:gd name="f57" fmla="*/ f47 f20 1"/>
                <a:gd name="f58" fmla="*/ f48 f20 1"/>
                <a:gd name="f59" fmla="*/ f49 f19 1"/>
              </a:gdLst>
              <a:ahLst/>
              <a:cxnLst>
                <a:cxn ang="3cd4">
                  <a:pos x="hc" y="t"/>
                </a:cxn>
                <a:cxn ang="0">
                  <a:pos x="r" y="vc"/>
                </a:cxn>
                <a:cxn ang="cd4">
                  <a:pos x="hc" y="b"/>
                </a:cxn>
                <a:cxn ang="cd2">
                  <a:pos x="l" y="vc"/>
                </a:cxn>
                <a:cxn ang="f43">
                  <a:pos x="f54" y="f55"/>
                </a:cxn>
                <a:cxn ang="f43">
                  <a:pos x="f56" y="f57"/>
                </a:cxn>
                <a:cxn ang="f43">
                  <a:pos x="f54" y="f58"/>
                </a:cxn>
                <a:cxn ang="f43">
                  <a:pos x="f59" y="f57"/>
                </a:cxn>
                <a:cxn ang="f43">
                  <a:pos x="f54" y="f55"/>
                </a:cxn>
              </a:cxnLst>
              <a:rect l="f50" t="f53" r="f51" b="f52"/>
              <a:pathLst>
                <a:path w="21" h="25">
                  <a:moveTo>
                    <a:pt x="f8" y="f7"/>
                  </a:moveTo>
                  <a:cubicBezTo>
                    <a:pt x="f9" y="f10"/>
                    <a:pt x="f5" y="f11"/>
                    <a:pt x="f12" y="f8"/>
                  </a:cubicBezTo>
                  <a:cubicBezTo>
                    <a:pt x="f13" y="f14"/>
                    <a:pt x="f14" y="f15"/>
                    <a:pt x="f8" y="f5"/>
                  </a:cubicBezTo>
                  <a:cubicBezTo>
                    <a:pt x="f11" y="f15"/>
                    <a:pt x="f16" y="f14"/>
                    <a:pt x="f16" y="f8"/>
                  </a:cubicBezTo>
                  <a:cubicBezTo>
                    <a:pt x="f6" y="f11"/>
                    <a:pt x="f17" y="f1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8" name="Freeform 13">
              <a:extLst>
                <a:ext uri="{FF2B5EF4-FFF2-40B4-BE49-F238E27FC236}">
                  <a16:creationId xmlns:a16="http://schemas.microsoft.com/office/drawing/2014/main" id="{827576FF-D157-1845-D6A7-187A299DB401}"/>
                </a:ext>
              </a:extLst>
            </p:cNvPr>
            <p:cNvSpPr/>
            <p:nvPr/>
          </p:nvSpPr>
          <p:spPr>
            <a:xfrm>
              <a:off x="1076239" y="2860974"/>
              <a:ext cx="54342" cy="43470"/>
            </a:xfrm>
            <a:custGeom>
              <a:avLst/>
              <a:gdLst>
                <a:gd name="f0" fmla="val 10800000"/>
                <a:gd name="f1" fmla="val 5400000"/>
                <a:gd name="f2" fmla="val 180"/>
                <a:gd name="f3" fmla="val w"/>
                <a:gd name="f4" fmla="val h"/>
                <a:gd name="f5" fmla="val 0"/>
                <a:gd name="f6" fmla="val 25"/>
                <a:gd name="f7" fmla="val 20"/>
                <a:gd name="f8" fmla="val 9"/>
                <a:gd name="f9" fmla="val 18"/>
                <a:gd name="f10" fmla="val 15"/>
                <a:gd name="f11" fmla="val 14"/>
                <a:gd name="f12" fmla="val 11"/>
                <a:gd name="f13" fmla="val 7"/>
                <a:gd name="f14" fmla="val 19"/>
                <a:gd name="f15" fmla="val 4"/>
                <a:gd name="f16" fmla="val 3"/>
                <a:gd name="f17" fmla="val 6"/>
                <a:gd name="f18" fmla="val 1"/>
                <a:gd name="f19" fmla="val 13"/>
                <a:gd name="f20" fmla="val 5"/>
                <a:gd name="f21" fmla="+- 0 0 -90"/>
                <a:gd name="f22" fmla="*/ f3 1 25"/>
                <a:gd name="f23" fmla="*/ f4 1 20"/>
                <a:gd name="f24" fmla="+- f7 0 f5"/>
                <a:gd name="f25" fmla="+- f6 0 f5"/>
                <a:gd name="f26" fmla="*/ f21 f0 1"/>
                <a:gd name="f27" fmla="*/ f25 1 25"/>
                <a:gd name="f28" fmla="*/ f24 1 20"/>
                <a:gd name="f29" fmla="*/ 25 f25 1"/>
                <a:gd name="f30" fmla="*/ 9 f24 1"/>
                <a:gd name="f31" fmla="*/ 11 f25 1"/>
                <a:gd name="f32" fmla="*/ 20 f24 1"/>
                <a:gd name="f33" fmla="*/ 0 f25 1"/>
                <a:gd name="f34" fmla="*/ 11 f24 1"/>
                <a:gd name="f35" fmla="*/ 9 f25 1"/>
                <a:gd name="f36" fmla="*/ 1 f24 1"/>
                <a:gd name="f37" fmla="*/ f26 1 f2"/>
                <a:gd name="f38" fmla="*/ f29 1 25"/>
                <a:gd name="f39" fmla="*/ f30 1 20"/>
                <a:gd name="f40" fmla="*/ f31 1 25"/>
                <a:gd name="f41" fmla="*/ f32 1 20"/>
                <a:gd name="f42" fmla="*/ f33 1 25"/>
                <a:gd name="f43" fmla="*/ f34 1 20"/>
                <a:gd name="f44" fmla="*/ f35 1 25"/>
                <a:gd name="f45" fmla="*/ f36 1 20"/>
                <a:gd name="f46" fmla="*/ 0 1 f27"/>
                <a:gd name="f47" fmla="*/ f6 1 f27"/>
                <a:gd name="f48" fmla="*/ 0 1 f28"/>
                <a:gd name="f49" fmla="*/ f7 1 f28"/>
                <a:gd name="f50" fmla="+- f37 0 f1"/>
                <a:gd name="f51" fmla="*/ f38 1 f27"/>
                <a:gd name="f52" fmla="*/ f39 1 f28"/>
                <a:gd name="f53" fmla="*/ f40 1 f27"/>
                <a:gd name="f54" fmla="*/ f41 1 f28"/>
                <a:gd name="f55" fmla="*/ f42 1 f27"/>
                <a:gd name="f56" fmla="*/ f43 1 f28"/>
                <a:gd name="f57" fmla="*/ f44 1 f27"/>
                <a:gd name="f58" fmla="*/ f45 1 f28"/>
                <a:gd name="f59" fmla="*/ f46 f22 1"/>
                <a:gd name="f60" fmla="*/ f47 f22 1"/>
                <a:gd name="f61" fmla="*/ f49 f23 1"/>
                <a:gd name="f62" fmla="*/ f48 f23 1"/>
                <a:gd name="f63" fmla="*/ f51 f22 1"/>
                <a:gd name="f64" fmla="*/ f52 f23 1"/>
                <a:gd name="f65" fmla="*/ f53 f22 1"/>
                <a:gd name="f66" fmla="*/ f54 f23 1"/>
                <a:gd name="f67" fmla="*/ f55 f22 1"/>
                <a:gd name="f68" fmla="*/ f56 f23 1"/>
                <a:gd name="f69" fmla="*/ f57 f22 1"/>
                <a:gd name="f70" fmla="*/ f58 f23 1"/>
              </a:gdLst>
              <a:ahLst/>
              <a:cxnLst>
                <a:cxn ang="3cd4">
                  <a:pos x="hc" y="t"/>
                </a:cxn>
                <a:cxn ang="0">
                  <a:pos x="r" y="vc"/>
                </a:cxn>
                <a:cxn ang="cd4">
                  <a:pos x="hc" y="b"/>
                </a:cxn>
                <a:cxn ang="cd2">
                  <a:pos x="l" y="vc"/>
                </a:cxn>
                <a:cxn ang="f50">
                  <a:pos x="f63" y="f64"/>
                </a:cxn>
                <a:cxn ang="f50">
                  <a:pos x="f65" y="f66"/>
                </a:cxn>
                <a:cxn ang="f50">
                  <a:pos x="f67" y="f68"/>
                </a:cxn>
                <a:cxn ang="f50">
                  <a:pos x="f69" y="f70"/>
                </a:cxn>
                <a:cxn ang="f50">
                  <a:pos x="f63" y="f64"/>
                </a:cxn>
              </a:cxnLst>
              <a:rect l="f59" t="f62" r="f60" b="f61"/>
              <a:pathLst>
                <a:path w="25" h="20">
                  <a:moveTo>
                    <a:pt x="f6" y="f8"/>
                  </a:moveTo>
                  <a:cubicBezTo>
                    <a:pt x="f9" y="f10"/>
                    <a:pt x="f11" y="f7"/>
                    <a:pt x="f12" y="f7"/>
                  </a:cubicBezTo>
                  <a:cubicBezTo>
                    <a:pt x="f13" y="f14"/>
                    <a:pt x="f15" y="f11"/>
                    <a:pt x="f5" y="f12"/>
                  </a:cubicBezTo>
                  <a:cubicBezTo>
                    <a:pt x="f16" y="f13"/>
                    <a:pt x="f17" y="f18"/>
                    <a:pt x="f8" y="f18"/>
                  </a:cubicBezTo>
                  <a:cubicBezTo>
                    <a:pt x="f19" y="f5"/>
                    <a:pt x="f9" y="f20"/>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49" name="Freeform 14">
              <a:extLst>
                <a:ext uri="{FF2B5EF4-FFF2-40B4-BE49-F238E27FC236}">
                  <a16:creationId xmlns:a16="http://schemas.microsoft.com/office/drawing/2014/main" id="{EAE58DEA-11F2-BEEF-D259-4723F581BEC5}"/>
                </a:ext>
              </a:extLst>
            </p:cNvPr>
            <p:cNvSpPr/>
            <p:nvPr/>
          </p:nvSpPr>
          <p:spPr>
            <a:xfrm>
              <a:off x="894191" y="2709723"/>
              <a:ext cx="40754" cy="54342"/>
            </a:xfrm>
            <a:custGeom>
              <a:avLst/>
              <a:gdLst>
                <a:gd name="f0" fmla="val 10800000"/>
                <a:gd name="f1" fmla="val 5400000"/>
                <a:gd name="f2" fmla="val 180"/>
                <a:gd name="f3" fmla="val w"/>
                <a:gd name="f4" fmla="val h"/>
                <a:gd name="f5" fmla="val 0"/>
                <a:gd name="f6" fmla="val 19"/>
                <a:gd name="f7" fmla="val 25"/>
                <a:gd name="f8" fmla="val 10"/>
                <a:gd name="f9" fmla="val 14"/>
                <a:gd name="f10" fmla="val 8"/>
                <a:gd name="f11" fmla="val 12"/>
                <a:gd name="f12" fmla="val 16"/>
                <a:gd name="f13" fmla="val 13"/>
                <a:gd name="f14" fmla="val 6"/>
                <a:gd name="f15" fmla="val 24"/>
                <a:gd name="f16" fmla="val 1"/>
                <a:gd name="f17" fmla="val 15"/>
                <a:gd name="f18" fmla="val 5"/>
                <a:gd name="f19" fmla="+- 0 0 -90"/>
                <a:gd name="f20" fmla="*/ f3 1 19"/>
                <a:gd name="f21" fmla="*/ f4 1 25"/>
                <a:gd name="f22" fmla="+- f7 0 f5"/>
                <a:gd name="f23" fmla="+- f6 0 f5"/>
                <a:gd name="f24" fmla="*/ f19 f0 1"/>
                <a:gd name="f25" fmla="*/ f23 1 19"/>
                <a:gd name="f26" fmla="*/ f22 1 25"/>
                <a:gd name="f27" fmla="*/ 10 f23 1"/>
                <a:gd name="f28" fmla="*/ 0 f22 1"/>
                <a:gd name="f29" fmla="*/ 19 f23 1"/>
                <a:gd name="f30" fmla="*/ 16 f22 1"/>
                <a:gd name="f31" fmla="*/ 25 f22 1"/>
                <a:gd name="f32" fmla="*/ 0 f23 1"/>
                <a:gd name="f33" fmla="*/ 15 f22 1"/>
                <a:gd name="f34" fmla="*/ f24 1 f2"/>
                <a:gd name="f35" fmla="*/ f27 1 19"/>
                <a:gd name="f36" fmla="*/ f28 1 25"/>
                <a:gd name="f37" fmla="*/ f29 1 19"/>
                <a:gd name="f38" fmla="*/ f30 1 25"/>
                <a:gd name="f39" fmla="*/ f31 1 25"/>
                <a:gd name="f40" fmla="*/ f32 1 19"/>
                <a:gd name="f41" fmla="*/ f33 1 25"/>
                <a:gd name="f42" fmla="*/ 0 1 f25"/>
                <a:gd name="f43" fmla="*/ f6 1 f25"/>
                <a:gd name="f44" fmla="*/ 0 1 f26"/>
                <a:gd name="f45" fmla="*/ f7 1 f26"/>
                <a:gd name="f46" fmla="+- f34 0 f1"/>
                <a:gd name="f47" fmla="*/ f35 1 f25"/>
                <a:gd name="f48" fmla="*/ f36 1 f26"/>
                <a:gd name="f49" fmla="*/ f37 1 f25"/>
                <a:gd name="f50" fmla="*/ f38 1 f26"/>
                <a:gd name="f51" fmla="*/ f39 1 f26"/>
                <a:gd name="f52" fmla="*/ f40 1 f25"/>
                <a:gd name="f53" fmla="*/ f41 1 f26"/>
                <a:gd name="f54" fmla="*/ f42 f20 1"/>
                <a:gd name="f55" fmla="*/ f43 f20 1"/>
                <a:gd name="f56" fmla="*/ f45 f21 1"/>
                <a:gd name="f57" fmla="*/ f44 f21 1"/>
                <a:gd name="f58" fmla="*/ f47 f20 1"/>
                <a:gd name="f59" fmla="*/ f48 f21 1"/>
                <a:gd name="f60" fmla="*/ f49 f20 1"/>
                <a:gd name="f61" fmla="*/ f50 f21 1"/>
                <a:gd name="f62" fmla="*/ f51 f21 1"/>
                <a:gd name="f63" fmla="*/ f52 f20 1"/>
                <a:gd name="f64" fmla="*/ f53 f21 1"/>
              </a:gdLst>
              <a:ahLst/>
              <a:cxnLst>
                <a:cxn ang="3cd4">
                  <a:pos x="hc" y="t"/>
                </a:cxn>
                <a:cxn ang="0">
                  <a:pos x="r" y="vc"/>
                </a:cxn>
                <a:cxn ang="cd4">
                  <a:pos x="hc" y="b"/>
                </a:cxn>
                <a:cxn ang="cd2">
                  <a:pos x="l" y="vc"/>
                </a:cxn>
                <a:cxn ang="f46">
                  <a:pos x="f58" y="f59"/>
                </a:cxn>
                <a:cxn ang="f46">
                  <a:pos x="f60" y="f61"/>
                </a:cxn>
                <a:cxn ang="f46">
                  <a:pos x="f58" y="f62"/>
                </a:cxn>
                <a:cxn ang="f46">
                  <a:pos x="f63" y="f64"/>
                </a:cxn>
                <a:cxn ang="f46">
                  <a:pos x="f58" y="f59"/>
                </a:cxn>
              </a:cxnLst>
              <a:rect l="f54" t="f57" r="f55" b="f56"/>
              <a:pathLst>
                <a:path w="19" h="25">
                  <a:moveTo>
                    <a:pt x="f8" y="f5"/>
                  </a:moveTo>
                  <a:cubicBezTo>
                    <a:pt x="f9" y="f10"/>
                    <a:pt x="f6" y="f11"/>
                    <a:pt x="f6" y="f12"/>
                  </a:cubicBezTo>
                  <a:cubicBezTo>
                    <a:pt x="f6" y="f6"/>
                    <a:pt x="f13" y="f7"/>
                    <a:pt x="f8" y="f7"/>
                  </a:cubicBezTo>
                  <a:cubicBezTo>
                    <a:pt x="f14" y="f15"/>
                    <a:pt x="f16" y="f6"/>
                    <a:pt x="f5" y="f17"/>
                  </a:cubicBezTo>
                  <a:cubicBezTo>
                    <a:pt x="f5" y="f11"/>
                    <a:pt x="f18" y="f10"/>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0" name="Freeform 15">
              <a:extLst>
                <a:ext uri="{FF2B5EF4-FFF2-40B4-BE49-F238E27FC236}">
                  <a16:creationId xmlns:a16="http://schemas.microsoft.com/office/drawing/2014/main" id="{2BE98C07-F987-77CF-C323-54D9D2693577}"/>
                </a:ext>
              </a:extLst>
            </p:cNvPr>
            <p:cNvSpPr/>
            <p:nvPr/>
          </p:nvSpPr>
          <p:spPr>
            <a:xfrm>
              <a:off x="1119719" y="2726932"/>
              <a:ext cx="53437" cy="43470"/>
            </a:xfrm>
            <a:custGeom>
              <a:avLst/>
              <a:gdLst>
                <a:gd name="f0" fmla="val 10800000"/>
                <a:gd name="f1" fmla="val 5400000"/>
                <a:gd name="f2" fmla="val 180"/>
                <a:gd name="f3" fmla="val w"/>
                <a:gd name="f4" fmla="val h"/>
                <a:gd name="f5" fmla="val 0"/>
                <a:gd name="f6" fmla="val 25"/>
                <a:gd name="f7" fmla="val 20"/>
                <a:gd name="f8" fmla="val 11"/>
                <a:gd name="f9" fmla="val 18"/>
                <a:gd name="f10" fmla="val 15"/>
                <a:gd name="f11" fmla="val 14"/>
                <a:gd name="f12" fmla="val 10"/>
                <a:gd name="f13" fmla="val 7"/>
                <a:gd name="f14" fmla="val 13"/>
                <a:gd name="f15" fmla="val 1"/>
                <a:gd name="f16" fmla="val 2"/>
                <a:gd name="f17" fmla="val 5"/>
                <a:gd name="f18" fmla="+- 0 0 -90"/>
                <a:gd name="f19" fmla="*/ f3 1 25"/>
                <a:gd name="f20" fmla="*/ f4 1 20"/>
                <a:gd name="f21" fmla="+- f7 0 f5"/>
                <a:gd name="f22" fmla="+- f6 0 f5"/>
                <a:gd name="f23" fmla="*/ f18 f0 1"/>
                <a:gd name="f24" fmla="*/ f22 1 25"/>
                <a:gd name="f25" fmla="*/ f21 1 20"/>
                <a:gd name="f26" fmla="*/ 25 f22 1"/>
                <a:gd name="f27" fmla="*/ 11 f21 1"/>
                <a:gd name="f28" fmla="*/ 10 f22 1"/>
                <a:gd name="f29" fmla="*/ 20 f21 1"/>
                <a:gd name="f30" fmla="*/ 1 f22 1"/>
                <a:gd name="f31" fmla="*/ 11 f22 1"/>
                <a:gd name="f32" fmla="*/ 1 f21 1"/>
                <a:gd name="f33" fmla="*/ f23 1 f2"/>
                <a:gd name="f34" fmla="*/ f26 1 25"/>
                <a:gd name="f35" fmla="*/ f27 1 20"/>
                <a:gd name="f36" fmla="*/ f28 1 25"/>
                <a:gd name="f37" fmla="*/ f29 1 20"/>
                <a:gd name="f38" fmla="*/ f30 1 25"/>
                <a:gd name="f39" fmla="*/ f31 1 25"/>
                <a:gd name="f40" fmla="*/ f32 1 20"/>
                <a:gd name="f41" fmla="*/ 0 1 f24"/>
                <a:gd name="f42" fmla="*/ f6 1 f24"/>
                <a:gd name="f43" fmla="*/ 0 1 f25"/>
                <a:gd name="f44" fmla="*/ f7 1 f25"/>
                <a:gd name="f45" fmla="+- f33 0 f1"/>
                <a:gd name="f46" fmla="*/ f34 1 f24"/>
                <a:gd name="f47" fmla="*/ f35 1 f25"/>
                <a:gd name="f48" fmla="*/ f36 1 f24"/>
                <a:gd name="f49" fmla="*/ f37 1 f25"/>
                <a:gd name="f50" fmla="*/ f38 1 f24"/>
                <a:gd name="f51" fmla="*/ f39 1 f24"/>
                <a:gd name="f52" fmla="*/ f40 1 f25"/>
                <a:gd name="f53" fmla="*/ f41 f19 1"/>
                <a:gd name="f54" fmla="*/ f42 f19 1"/>
                <a:gd name="f55" fmla="*/ f44 f20 1"/>
                <a:gd name="f56" fmla="*/ f43 f20 1"/>
                <a:gd name="f57" fmla="*/ f46 f19 1"/>
                <a:gd name="f58" fmla="*/ f47 f20 1"/>
                <a:gd name="f59" fmla="*/ f48 f19 1"/>
                <a:gd name="f60" fmla="*/ f49 f20 1"/>
                <a:gd name="f61" fmla="*/ f50 f19 1"/>
                <a:gd name="f62" fmla="*/ f51 f19 1"/>
                <a:gd name="f63" fmla="*/ f52 f20 1"/>
              </a:gdLst>
              <a:ahLst/>
              <a:cxnLst>
                <a:cxn ang="3cd4">
                  <a:pos x="hc" y="t"/>
                </a:cxn>
                <a:cxn ang="0">
                  <a:pos x="r" y="vc"/>
                </a:cxn>
                <a:cxn ang="cd4">
                  <a:pos x="hc" y="b"/>
                </a:cxn>
                <a:cxn ang="cd2">
                  <a:pos x="l" y="vc"/>
                </a:cxn>
                <a:cxn ang="f45">
                  <a:pos x="f57" y="f58"/>
                </a:cxn>
                <a:cxn ang="f45">
                  <a:pos x="f59" y="f60"/>
                </a:cxn>
                <a:cxn ang="f45">
                  <a:pos x="f61" y="f58"/>
                </a:cxn>
                <a:cxn ang="f45">
                  <a:pos x="f62" y="f63"/>
                </a:cxn>
                <a:cxn ang="f45">
                  <a:pos x="f57" y="f58"/>
                </a:cxn>
              </a:cxnLst>
              <a:rect l="f53" t="f56" r="f54" b="f55"/>
              <a:pathLst>
                <a:path w="25" h="20">
                  <a:moveTo>
                    <a:pt x="f6" y="f8"/>
                  </a:moveTo>
                  <a:cubicBezTo>
                    <a:pt x="f9" y="f10"/>
                    <a:pt x="f11" y="f7"/>
                    <a:pt x="f12" y="f7"/>
                  </a:cubicBezTo>
                  <a:cubicBezTo>
                    <a:pt x="f13" y="f7"/>
                    <a:pt x="f5" y="f14"/>
                    <a:pt x="f15" y="f8"/>
                  </a:cubicBezTo>
                  <a:cubicBezTo>
                    <a:pt x="f16" y="f13"/>
                    <a:pt x="f13" y="f16"/>
                    <a:pt x="f8" y="f15"/>
                  </a:cubicBezTo>
                  <a:cubicBezTo>
                    <a:pt x="f11" y="f5"/>
                    <a:pt x="f9" y="f17"/>
                    <a:pt x="f6" y="f8"/>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1" name="Freeform 16">
              <a:extLst>
                <a:ext uri="{FF2B5EF4-FFF2-40B4-BE49-F238E27FC236}">
                  <a16:creationId xmlns:a16="http://schemas.microsoft.com/office/drawing/2014/main" id="{2B48D81B-3BAE-164F-6240-0A17284BFEFC}"/>
                </a:ext>
              </a:extLst>
            </p:cNvPr>
            <p:cNvSpPr/>
            <p:nvPr/>
          </p:nvSpPr>
          <p:spPr>
            <a:xfrm>
              <a:off x="1007412" y="2631826"/>
              <a:ext cx="43470" cy="54342"/>
            </a:xfrm>
            <a:custGeom>
              <a:avLst/>
              <a:gdLst>
                <a:gd name="f0" fmla="val 10800000"/>
                <a:gd name="f1" fmla="val 5400000"/>
                <a:gd name="f2" fmla="val 180"/>
                <a:gd name="f3" fmla="val w"/>
                <a:gd name="f4" fmla="val h"/>
                <a:gd name="f5" fmla="val 0"/>
                <a:gd name="f6" fmla="val 20"/>
                <a:gd name="f7" fmla="val 25"/>
                <a:gd name="f8" fmla="val 11"/>
                <a:gd name="f9" fmla="val 16"/>
                <a:gd name="f10" fmla="val 7"/>
                <a:gd name="f11" fmla="val 12"/>
                <a:gd name="f12" fmla="val 19"/>
                <a:gd name="f13" fmla="val 14"/>
                <a:gd name="f14" fmla="val 22"/>
                <a:gd name="f15" fmla="val 10"/>
                <a:gd name="f16" fmla="val 2"/>
                <a:gd name="f17" fmla="val 18"/>
                <a:gd name="f18" fmla="val 1"/>
                <a:gd name="f19" fmla="val 6"/>
                <a:gd name="f20" fmla="+- 0 0 -90"/>
                <a:gd name="f21" fmla="*/ f3 1 20"/>
                <a:gd name="f22" fmla="*/ f4 1 25"/>
                <a:gd name="f23" fmla="+- f7 0 f5"/>
                <a:gd name="f24" fmla="+- f6 0 f5"/>
                <a:gd name="f25" fmla="*/ f20 f0 1"/>
                <a:gd name="f26" fmla="*/ f24 1 20"/>
                <a:gd name="f27" fmla="*/ f23 1 25"/>
                <a:gd name="f28" fmla="*/ 11 f24 1"/>
                <a:gd name="f29" fmla="*/ 0 f23 1"/>
                <a:gd name="f30" fmla="*/ 20 f24 1"/>
                <a:gd name="f31" fmla="*/ 16 f23 1"/>
                <a:gd name="f32" fmla="*/ 10 f24 1"/>
                <a:gd name="f33" fmla="*/ 25 f23 1"/>
                <a:gd name="f34" fmla="*/ 1 f24 1"/>
                <a:gd name="f35" fmla="*/ 14 f23 1"/>
                <a:gd name="f36" fmla="*/ f25 1 f2"/>
                <a:gd name="f37" fmla="*/ f28 1 20"/>
                <a:gd name="f38" fmla="*/ f29 1 25"/>
                <a:gd name="f39" fmla="*/ f30 1 20"/>
                <a:gd name="f40" fmla="*/ f31 1 25"/>
                <a:gd name="f41" fmla="*/ f32 1 20"/>
                <a:gd name="f42" fmla="*/ f33 1 25"/>
                <a:gd name="f43" fmla="*/ f34 1 20"/>
                <a:gd name="f44" fmla="*/ f35 1 25"/>
                <a:gd name="f45" fmla="*/ 0 1 f26"/>
                <a:gd name="f46" fmla="*/ f6 1 f26"/>
                <a:gd name="f47" fmla="*/ 0 1 f27"/>
                <a:gd name="f48" fmla="*/ f7 1 f27"/>
                <a:gd name="f49" fmla="+- f36 0 f1"/>
                <a:gd name="f50" fmla="*/ f37 1 f26"/>
                <a:gd name="f51" fmla="*/ f38 1 f27"/>
                <a:gd name="f52" fmla="*/ f39 1 f26"/>
                <a:gd name="f53" fmla="*/ f40 1 f27"/>
                <a:gd name="f54" fmla="*/ f41 1 f26"/>
                <a:gd name="f55" fmla="*/ f42 1 f27"/>
                <a:gd name="f56" fmla="*/ f43 1 f26"/>
                <a:gd name="f57" fmla="*/ f44 1 f27"/>
                <a:gd name="f58" fmla="*/ f45 f21 1"/>
                <a:gd name="f59" fmla="*/ f46 f21 1"/>
                <a:gd name="f60" fmla="*/ f48 f22 1"/>
                <a:gd name="f61" fmla="*/ f47 f22 1"/>
                <a:gd name="f62" fmla="*/ f50 f21 1"/>
                <a:gd name="f63" fmla="*/ f51 f22 1"/>
                <a:gd name="f64" fmla="*/ f52 f21 1"/>
                <a:gd name="f65" fmla="*/ f53 f22 1"/>
                <a:gd name="f66" fmla="*/ f54 f21 1"/>
                <a:gd name="f67" fmla="*/ f55 f22 1"/>
                <a:gd name="f68" fmla="*/ f56 f21 1"/>
                <a:gd name="f69" fmla="*/ f57 f22 1"/>
              </a:gdLst>
              <a:ahLst/>
              <a:cxnLst>
                <a:cxn ang="3cd4">
                  <a:pos x="hc" y="t"/>
                </a:cxn>
                <a:cxn ang="0">
                  <a:pos x="r" y="vc"/>
                </a:cxn>
                <a:cxn ang="cd4">
                  <a:pos x="hc" y="b"/>
                </a:cxn>
                <a:cxn ang="cd2">
                  <a:pos x="l" y="vc"/>
                </a:cxn>
                <a:cxn ang="f49">
                  <a:pos x="f62" y="f63"/>
                </a:cxn>
                <a:cxn ang="f49">
                  <a:pos x="f64" y="f65"/>
                </a:cxn>
                <a:cxn ang="f49">
                  <a:pos x="f66" y="f67"/>
                </a:cxn>
                <a:cxn ang="f49">
                  <a:pos x="f68" y="f69"/>
                </a:cxn>
                <a:cxn ang="f49">
                  <a:pos x="f62" y="f63"/>
                </a:cxn>
              </a:cxnLst>
              <a:rect l="f58" t="f61" r="f59" b="f60"/>
              <a:pathLst>
                <a:path w="20" h="25">
                  <a:moveTo>
                    <a:pt x="f8" y="f5"/>
                  </a:moveTo>
                  <a:cubicBezTo>
                    <a:pt x="f9" y="f10"/>
                    <a:pt x="f6" y="f11"/>
                    <a:pt x="f6" y="f9"/>
                  </a:cubicBezTo>
                  <a:cubicBezTo>
                    <a:pt x="f6" y="f12"/>
                    <a:pt x="f13" y="f14"/>
                    <a:pt x="f15" y="f7"/>
                  </a:cubicBezTo>
                  <a:cubicBezTo>
                    <a:pt x="f10" y="f14"/>
                    <a:pt x="f16" y="f17"/>
                    <a:pt x="f18" y="f13"/>
                  </a:cubicBezTo>
                  <a:cubicBezTo>
                    <a:pt x="f5" y="f8"/>
                    <a:pt x="f19" y="f10"/>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2" name="Freeform 17">
              <a:extLst>
                <a:ext uri="{FF2B5EF4-FFF2-40B4-BE49-F238E27FC236}">
                  <a16:creationId xmlns:a16="http://schemas.microsoft.com/office/drawing/2014/main" id="{089DA5CB-B2CA-D8E2-62FF-A60587774FC3}"/>
                </a:ext>
              </a:extLst>
            </p:cNvPr>
            <p:cNvSpPr/>
            <p:nvPr/>
          </p:nvSpPr>
          <p:spPr>
            <a:xfrm>
              <a:off x="1076239" y="2658096"/>
              <a:ext cx="45290" cy="51627"/>
            </a:xfrm>
            <a:custGeom>
              <a:avLst/>
              <a:gdLst>
                <a:gd name="f0" fmla="val 10800000"/>
                <a:gd name="f1" fmla="val 5400000"/>
                <a:gd name="f2" fmla="val 180"/>
                <a:gd name="f3" fmla="val w"/>
                <a:gd name="f4" fmla="val h"/>
                <a:gd name="f5" fmla="val 0"/>
                <a:gd name="f6" fmla="val 21"/>
                <a:gd name="f7" fmla="val 24"/>
                <a:gd name="f8" fmla="val 11"/>
                <a:gd name="f9" fmla="val 16"/>
                <a:gd name="f10" fmla="val 7"/>
                <a:gd name="f11" fmla="val 15"/>
                <a:gd name="f12" fmla="val 20"/>
                <a:gd name="f13" fmla="val 18"/>
                <a:gd name="f14" fmla="val 14"/>
                <a:gd name="f15" fmla="val 23"/>
                <a:gd name="f16" fmla="val 2"/>
                <a:gd name="f17" fmla="val 1"/>
                <a:gd name="f18" fmla="val 6"/>
                <a:gd name="f19" fmla="+- 0 0 -90"/>
                <a:gd name="f20" fmla="*/ f3 1 21"/>
                <a:gd name="f21" fmla="*/ f4 1 24"/>
                <a:gd name="f22" fmla="+- f7 0 f5"/>
                <a:gd name="f23" fmla="+- f6 0 f5"/>
                <a:gd name="f24" fmla="*/ f19 f0 1"/>
                <a:gd name="f25" fmla="*/ f23 1 21"/>
                <a:gd name="f26" fmla="*/ f22 1 24"/>
                <a:gd name="f27" fmla="*/ 11 f23 1"/>
                <a:gd name="f28" fmla="*/ 0 f22 1"/>
                <a:gd name="f29" fmla="*/ 21 f23 1"/>
                <a:gd name="f30" fmla="*/ 15 f22 1"/>
                <a:gd name="f31" fmla="*/ 24 f22 1"/>
                <a:gd name="f32" fmla="*/ 1 f23 1"/>
                <a:gd name="f33" fmla="*/ 14 f22 1"/>
                <a:gd name="f34" fmla="*/ f24 1 f2"/>
                <a:gd name="f35" fmla="*/ f27 1 21"/>
                <a:gd name="f36" fmla="*/ f28 1 24"/>
                <a:gd name="f37" fmla="*/ f29 1 21"/>
                <a:gd name="f38" fmla="*/ f30 1 24"/>
                <a:gd name="f39" fmla="*/ f31 1 24"/>
                <a:gd name="f40" fmla="*/ f32 1 21"/>
                <a:gd name="f41" fmla="*/ f33 1 24"/>
                <a:gd name="f42" fmla="*/ 0 1 f25"/>
                <a:gd name="f43" fmla="*/ f6 1 f25"/>
                <a:gd name="f44" fmla="*/ 0 1 f26"/>
                <a:gd name="f45" fmla="*/ f7 1 f26"/>
                <a:gd name="f46" fmla="+- f34 0 f1"/>
                <a:gd name="f47" fmla="*/ f35 1 f25"/>
                <a:gd name="f48" fmla="*/ f36 1 f26"/>
                <a:gd name="f49" fmla="*/ f37 1 f25"/>
                <a:gd name="f50" fmla="*/ f38 1 f26"/>
                <a:gd name="f51" fmla="*/ f39 1 f26"/>
                <a:gd name="f52" fmla="*/ f40 1 f25"/>
                <a:gd name="f53" fmla="*/ f41 1 f26"/>
                <a:gd name="f54" fmla="*/ f42 f20 1"/>
                <a:gd name="f55" fmla="*/ f43 f20 1"/>
                <a:gd name="f56" fmla="*/ f45 f21 1"/>
                <a:gd name="f57" fmla="*/ f44 f21 1"/>
                <a:gd name="f58" fmla="*/ f47 f20 1"/>
                <a:gd name="f59" fmla="*/ f48 f21 1"/>
                <a:gd name="f60" fmla="*/ f49 f20 1"/>
                <a:gd name="f61" fmla="*/ f50 f21 1"/>
                <a:gd name="f62" fmla="*/ f51 f21 1"/>
                <a:gd name="f63" fmla="*/ f52 f20 1"/>
                <a:gd name="f64" fmla="*/ f53 f21 1"/>
              </a:gdLst>
              <a:ahLst/>
              <a:cxnLst>
                <a:cxn ang="3cd4">
                  <a:pos x="hc" y="t"/>
                </a:cxn>
                <a:cxn ang="0">
                  <a:pos x="r" y="vc"/>
                </a:cxn>
                <a:cxn ang="cd4">
                  <a:pos x="hc" y="b"/>
                </a:cxn>
                <a:cxn ang="cd2">
                  <a:pos x="l" y="vc"/>
                </a:cxn>
                <a:cxn ang="f46">
                  <a:pos x="f58" y="f59"/>
                </a:cxn>
                <a:cxn ang="f46">
                  <a:pos x="f60" y="f61"/>
                </a:cxn>
                <a:cxn ang="f46">
                  <a:pos x="f58" y="f62"/>
                </a:cxn>
                <a:cxn ang="f46">
                  <a:pos x="f63" y="f64"/>
                </a:cxn>
                <a:cxn ang="f46">
                  <a:pos x="f58" y="f59"/>
                </a:cxn>
              </a:cxnLst>
              <a:rect l="f54" t="f57" r="f55" b="f56"/>
              <a:pathLst>
                <a:path w="21" h="24">
                  <a:moveTo>
                    <a:pt x="f8" y="f5"/>
                  </a:moveTo>
                  <a:cubicBezTo>
                    <a:pt x="f9" y="f10"/>
                    <a:pt x="f6" y="f8"/>
                    <a:pt x="f6" y="f11"/>
                  </a:cubicBezTo>
                  <a:cubicBezTo>
                    <a:pt x="f12" y="f13"/>
                    <a:pt x="f14" y="f7"/>
                    <a:pt x="f8" y="f7"/>
                  </a:cubicBezTo>
                  <a:cubicBezTo>
                    <a:pt x="f10" y="f15"/>
                    <a:pt x="f16" y="f13"/>
                    <a:pt x="f17" y="f14"/>
                  </a:cubicBezTo>
                  <a:cubicBezTo>
                    <a:pt x="f5" y="f8"/>
                    <a:pt x="f18" y="f10"/>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3" name="Freeform 18">
              <a:extLst>
                <a:ext uri="{FF2B5EF4-FFF2-40B4-BE49-F238E27FC236}">
                  <a16:creationId xmlns:a16="http://schemas.microsoft.com/office/drawing/2014/main" id="{8453FD43-31FB-6D27-0D62-45A69B20C5A0}"/>
                </a:ext>
              </a:extLst>
            </p:cNvPr>
            <p:cNvSpPr/>
            <p:nvPr/>
          </p:nvSpPr>
          <p:spPr>
            <a:xfrm>
              <a:off x="938576" y="2664433"/>
              <a:ext cx="43470" cy="51627"/>
            </a:xfrm>
            <a:custGeom>
              <a:avLst/>
              <a:gdLst>
                <a:gd name="f0" fmla="val 10800000"/>
                <a:gd name="f1" fmla="val 5400000"/>
                <a:gd name="f2" fmla="val 180"/>
                <a:gd name="f3" fmla="val w"/>
                <a:gd name="f4" fmla="val h"/>
                <a:gd name="f5" fmla="val 0"/>
                <a:gd name="f6" fmla="val 20"/>
                <a:gd name="f7" fmla="val 24"/>
                <a:gd name="f8" fmla="val 10"/>
                <a:gd name="f9" fmla="val 5"/>
                <a:gd name="f10" fmla="val 17"/>
                <a:gd name="f11" fmla="val 13"/>
                <a:gd name="f12" fmla="val 9"/>
                <a:gd name="f13" fmla="val 6"/>
                <a:gd name="f14" fmla="val 1"/>
                <a:gd name="f15" fmla="val 18"/>
                <a:gd name="f16" fmla="val 19"/>
                <a:gd name="f17" fmla="val 15"/>
                <a:gd name="f18" fmla="+- 0 0 -90"/>
                <a:gd name="f19" fmla="*/ f3 1 20"/>
                <a:gd name="f20" fmla="*/ f4 1 24"/>
                <a:gd name="f21" fmla="+- f7 0 f5"/>
                <a:gd name="f22" fmla="+- f6 0 f5"/>
                <a:gd name="f23" fmla="*/ f18 f0 1"/>
                <a:gd name="f24" fmla="*/ f22 1 20"/>
                <a:gd name="f25" fmla="*/ f21 1 24"/>
                <a:gd name="f26" fmla="*/ 10 f22 1"/>
                <a:gd name="f27" fmla="*/ 24 f21 1"/>
                <a:gd name="f28" fmla="*/ 0 f22 1"/>
                <a:gd name="f29" fmla="*/ 9 f21 1"/>
                <a:gd name="f30" fmla="*/ 9 f22 1"/>
                <a:gd name="f31" fmla="*/ 0 f21 1"/>
                <a:gd name="f32" fmla="*/ 19 f22 1"/>
                <a:gd name="f33" fmla="*/ 10 f21 1"/>
                <a:gd name="f34" fmla="*/ f23 1 f2"/>
                <a:gd name="f35" fmla="*/ f26 1 20"/>
                <a:gd name="f36" fmla="*/ f27 1 24"/>
                <a:gd name="f37" fmla="*/ f28 1 20"/>
                <a:gd name="f38" fmla="*/ f29 1 24"/>
                <a:gd name="f39" fmla="*/ f30 1 20"/>
                <a:gd name="f40" fmla="*/ f31 1 24"/>
                <a:gd name="f41" fmla="*/ f32 1 20"/>
                <a:gd name="f42" fmla="*/ f33 1 24"/>
                <a:gd name="f43" fmla="*/ 0 1 f24"/>
                <a:gd name="f44" fmla="*/ f6 1 f24"/>
                <a:gd name="f45" fmla="*/ 0 1 f25"/>
                <a:gd name="f46" fmla="*/ f7 1 f25"/>
                <a:gd name="f47" fmla="+- f34 0 f1"/>
                <a:gd name="f48" fmla="*/ f35 1 f24"/>
                <a:gd name="f49" fmla="*/ f36 1 f25"/>
                <a:gd name="f50" fmla="*/ f37 1 f24"/>
                <a:gd name="f51" fmla="*/ f38 1 f25"/>
                <a:gd name="f52" fmla="*/ f39 1 f24"/>
                <a:gd name="f53" fmla="*/ f40 1 f25"/>
                <a:gd name="f54" fmla="*/ f41 1 f24"/>
                <a:gd name="f55" fmla="*/ f42 1 f25"/>
                <a:gd name="f56" fmla="*/ f43 f19 1"/>
                <a:gd name="f57" fmla="*/ f44 f19 1"/>
                <a:gd name="f58" fmla="*/ f46 f20 1"/>
                <a:gd name="f59" fmla="*/ f45 f20 1"/>
                <a:gd name="f60" fmla="*/ f48 f19 1"/>
                <a:gd name="f61" fmla="*/ f49 f20 1"/>
                <a:gd name="f62" fmla="*/ f50 f19 1"/>
                <a:gd name="f63" fmla="*/ f51 f20 1"/>
                <a:gd name="f64" fmla="*/ f52 f19 1"/>
                <a:gd name="f65" fmla="*/ f53 f20 1"/>
                <a:gd name="f66" fmla="*/ f54 f19 1"/>
                <a:gd name="f67" fmla="*/ f55 f20 1"/>
              </a:gdLst>
              <a:ahLst/>
              <a:cxnLst>
                <a:cxn ang="3cd4">
                  <a:pos x="hc" y="t"/>
                </a:cxn>
                <a:cxn ang="0">
                  <a:pos x="r" y="vc"/>
                </a:cxn>
                <a:cxn ang="cd4">
                  <a:pos x="hc" y="b"/>
                </a:cxn>
                <a:cxn ang="cd2">
                  <a:pos x="l" y="vc"/>
                </a:cxn>
                <a:cxn ang="f47">
                  <a:pos x="f60" y="f61"/>
                </a:cxn>
                <a:cxn ang="f47">
                  <a:pos x="f62" y="f63"/>
                </a:cxn>
                <a:cxn ang="f47">
                  <a:pos x="f64" y="f65"/>
                </a:cxn>
                <a:cxn ang="f47">
                  <a:pos x="f66" y="f67"/>
                </a:cxn>
                <a:cxn ang="f47">
                  <a:pos x="f60" y="f61"/>
                </a:cxn>
              </a:cxnLst>
              <a:rect l="f56" t="f59" r="f57" b="f58"/>
              <a:pathLst>
                <a:path w="20" h="24">
                  <a:moveTo>
                    <a:pt x="f8" y="f7"/>
                  </a:moveTo>
                  <a:cubicBezTo>
                    <a:pt x="f9" y="f10"/>
                    <a:pt x="f5" y="f11"/>
                    <a:pt x="f5" y="f12"/>
                  </a:cubicBezTo>
                  <a:cubicBezTo>
                    <a:pt x="f5" y="f13"/>
                    <a:pt x="f13" y="f5"/>
                    <a:pt x="f12" y="f5"/>
                  </a:cubicBezTo>
                  <a:cubicBezTo>
                    <a:pt x="f11" y="f14"/>
                    <a:pt x="f15" y="f13"/>
                    <a:pt x="f16" y="f8"/>
                  </a:cubicBezTo>
                  <a:cubicBezTo>
                    <a:pt x="f6" y="f11"/>
                    <a:pt x="f17" y="f10"/>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4" name="Freeform 19">
              <a:extLst>
                <a:ext uri="{FF2B5EF4-FFF2-40B4-BE49-F238E27FC236}">
                  <a16:creationId xmlns:a16="http://schemas.microsoft.com/office/drawing/2014/main" id="{9AE4435A-8856-1077-DB89-5BBC485EF31D}"/>
                </a:ext>
              </a:extLst>
            </p:cNvPr>
            <p:cNvSpPr/>
            <p:nvPr/>
          </p:nvSpPr>
          <p:spPr>
            <a:xfrm>
              <a:off x="1007412" y="2873657"/>
              <a:ext cx="43470" cy="54342"/>
            </a:xfrm>
            <a:custGeom>
              <a:avLst/>
              <a:gdLst>
                <a:gd name="f0" fmla="val 10800000"/>
                <a:gd name="f1" fmla="val 5400000"/>
                <a:gd name="f2" fmla="val 180"/>
                <a:gd name="f3" fmla="val w"/>
                <a:gd name="f4" fmla="val h"/>
                <a:gd name="f5" fmla="val 0"/>
                <a:gd name="f6" fmla="val 20"/>
                <a:gd name="f7" fmla="val 25"/>
                <a:gd name="f8" fmla="val 10"/>
                <a:gd name="f9" fmla="val 15"/>
                <a:gd name="f10" fmla="val 8"/>
                <a:gd name="f11" fmla="val 12"/>
                <a:gd name="f12" fmla="val 19"/>
                <a:gd name="f13" fmla="val 18"/>
                <a:gd name="f14" fmla="val 13"/>
                <a:gd name="f15" fmla="val 24"/>
                <a:gd name="f16" fmla="val 9"/>
                <a:gd name="f17" fmla="val 6"/>
                <a:gd name="f18" fmla="val 11"/>
                <a:gd name="f19" fmla="val 5"/>
                <a:gd name="f20" fmla="val 7"/>
                <a:gd name="f21" fmla="+- 0 0 -90"/>
                <a:gd name="f22" fmla="*/ f3 1 20"/>
                <a:gd name="f23" fmla="*/ f4 1 25"/>
                <a:gd name="f24" fmla="+- f7 0 f5"/>
                <a:gd name="f25" fmla="+- f6 0 f5"/>
                <a:gd name="f26" fmla="*/ f21 f0 1"/>
                <a:gd name="f27" fmla="*/ f25 1 20"/>
                <a:gd name="f28" fmla="*/ f24 1 25"/>
                <a:gd name="f29" fmla="*/ 10 f25 1"/>
                <a:gd name="f30" fmla="*/ 0 f24 1"/>
                <a:gd name="f31" fmla="*/ 19 f25 1"/>
                <a:gd name="f32" fmla="*/ 15 f24 1"/>
                <a:gd name="f33" fmla="*/ 9 f25 1"/>
                <a:gd name="f34" fmla="*/ 25 f24 1"/>
                <a:gd name="f35" fmla="*/ 0 f25 1"/>
                <a:gd name="f36" fmla="*/ f26 1 f2"/>
                <a:gd name="f37" fmla="*/ f29 1 20"/>
                <a:gd name="f38" fmla="*/ f30 1 25"/>
                <a:gd name="f39" fmla="*/ f31 1 20"/>
                <a:gd name="f40" fmla="*/ f32 1 25"/>
                <a:gd name="f41" fmla="*/ f33 1 20"/>
                <a:gd name="f42" fmla="*/ f34 1 25"/>
                <a:gd name="f43" fmla="*/ f35 1 20"/>
                <a:gd name="f44" fmla="*/ 0 1 f27"/>
                <a:gd name="f45" fmla="*/ f6 1 f27"/>
                <a:gd name="f46" fmla="*/ 0 1 f28"/>
                <a:gd name="f47" fmla="*/ f7 1 f28"/>
                <a:gd name="f48" fmla="+- f36 0 f1"/>
                <a:gd name="f49" fmla="*/ f37 1 f27"/>
                <a:gd name="f50" fmla="*/ f38 1 f28"/>
                <a:gd name="f51" fmla="*/ f39 1 f27"/>
                <a:gd name="f52" fmla="*/ f40 1 f28"/>
                <a:gd name="f53" fmla="*/ f41 1 f27"/>
                <a:gd name="f54" fmla="*/ f42 1 f28"/>
                <a:gd name="f55" fmla="*/ f43 1 f27"/>
                <a:gd name="f56" fmla="*/ f44 f22 1"/>
                <a:gd name="f57" fmla="*/ f45 f22 1"/>
                <a:gd name="f58" fmla="*/ f47 f23 1"/>
                <a:gd name="f59" fmla="*/ f46 f23 1"/>
                <a:gd name="f60" fmla="*/ f49 f22 1"/>
                <a:gd name="f61" fmla="*/ f50 f23 1"/>
                <a:gd name="f62" fmla="*/ f51 f22 1"/>
                <a:gd name="f63" fmla="*/ f52 f23 1"/>
                <a:gd name="f64" fmla="*/ f53 f22 1"/>
                <a:gd name="f65" fmla="*/ f54 f23 1"/>
                <a:gd name="f66" fmla="*/ f55 f22 1"/>
              </a:gdLst>
              <a:ahLst/>
              <a:cxnLst>
                <a:cxn ang="3cd4">
                  <a:pos x="hc" y="t"/>
                </a:cxn>
                <a:cxn ang="0">
                  <a:pos x="r" y="vc"/>
                </a:cxn>
                <a:cxn ang="cd4">
                  <a:pos x="hc" y="b"/>
                </a:cxn>
                <a:cxn ang="cd2">
                  <a:pos x="l" y="vc"/>
                </a:cxn>
                <a:cxn ang="f48">
                  <a:pos x="f60" y="f61"/>
                </a:cxn>
                <a:cxn ang="f48">
                  <a:pos x="f62" y="f63"/>
                </a:cxn>
                <a:cxn ang="f48">
                  <a:pos x="f64" y="f65"/>
                </a:cxn>
                <a:cxn ang="f48">
                  <a:pos x="f66" y="f63"/>
                </a:cxn>
                <a:cxn ang="f48">
                  <a:pos x="f60" y="f61"/>
                </a:cxn>
              </a:cxnLst>
              <a:rect l="f56" t="f59" r="f57" b="f58"/>
              <a:pathLst>
                <a:path w="20" h="25">
                  <a:moveTo>
                    <a:pt x="f8" y="f5"/>
                  </a:moveTo>
                  <a:cubicBezTo>
                    <a:pt x="f9" y="f10"/>
                    <a:pt x="f6" y="f11"/>
                    <a:pt x="f12" y="f9"/>
                  </a:cubicBezTo>
                  <a:cubicBezTo>
                    <a:pt x="f13" y="f12"/>
                    <a:pt x="f14" y="f15"/>
                    <a:pt x="f16" y="f7"/>
                  </a:cubicBezTo>
                  <a:cubicBezTo>
                    <a:pt x="f17" y="f7"/>
                    <a:pt x="f5" y="f12"/>
                    <a:pt x="f5" y="f9"/>
                  </a:cubicBezTo>
                  <a:cubicBezTo>
                    <a:pt x="f5" y="f18"/>
                    <a:pt x="f19" y="f20"/>
                    <a:pt x="f8" y="f5"/>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55" name="Freeform 20">
              <a:extLst>
                <a:ext uri="{FF2B5EF4-FFF2-40B4-BE49-F238E27FC236}">
                  <a16:creationId xmlns:a16="http://schemas.microsoft.com/office/drawing/2014/main" id="{E1B5012F-3067-F068-20A9-B776DC1D3F86}"/>
                </a:ext>
              </a:extLst>
            </p:cNvPr>
            <p:cNvSpPr/>
            <p:nvPr/>
          </p:nvSpPr>
          <p:spPr>
            <a:xfrm>
              <a:off x="1121529" y="2803010"/>
              <a:ext cx="40754" cy="47100"/>
            </a:xfrm>
            <a:custGeom>
              <a:avLst/>
              <a:gdLst>
                <a:gd name="f0" fmla="val 10800000"/>
                <a:gd name="f1" fmla="val 5400000"/>
                <a:gd name="f2" fmla="val 180"/>
                <a:gd name="f3" fmla="val w"/>
                <a:gd name="f4" fmla="val h"/>
                <a:gd name="f5" fmla="val 0"/>
                <a:gd name="f6" fmla="val 19"/>
                <a:gd name="f7" fmla="val 22"/>
                <a:gd name="f8" fmla="val 8"/>
                <a:gd name="f9" fmla="val 5"/>
                <a:gd name="f10" fmla="val 18"/>
                <a:gd name="f11" fmla="val 14"/>
                <a:gd name="f12" fmla="val 10"/>
                <a:gd name="f13" fmla="val 6"/>
                <a:gd name="f14" fmla="val 9"/>
                <a:gd name="f15" fmla="val 12"/>
                <a:gd name="f16" fmla="val 13"/>
                <a:gd name="f17" fmla="val 15"/>
                <a:gd name="f18" fmla="val 17"/>
                <a:gd name="f19" fmla="val 21"/>
                <a:gd name="f20" fmla="val 11"/>
                <a:gd name="f21" fmla="+- 0 0 -90"/>
                <a:gd name="f22" fmla="*/ f3 1 19"/>
                <a:gd name="f23" fmla="*/ f4 1 22"/>
                <a:gd name="f24" fmla="+- f7 0 f5"/>
                <a:gd name="f25" fmla="+- f6 0 f5"/>
                <a:gd name="f26" fmla="*/ f21 f0 1"/>
                <a:gd name="f27" fmla="*/ f25 1 19"/>
                <a:gd name="f28" fmla="*/ f24 1 22"/>
                <a:gd name="f29" fmla="*/ 8 f25 1"/>
                <a:gd name="f30" fmla="*/ 22 f24 1"/>
                <a:gd name="f31" fmla="*/ 0 f25 1"/>
                <a:gd name="f32" fmla="*/ 10 f24 1"/>
                <a:gd name="f33" fmla="*/ 9 f25 1"/>
                <a:gd name="f34" fmla="*/ 0 f24 1"/>
                <a:gd name="f35" fmla="*/ 19 f25 1"/>
                <a:gd name="f36" fmla="*/ 9 f24 1"/>
                <a:gd name="f37" fmla="*/ 12 f25 1"/>
                <a:gd name="f38" fmla="*/ 21 f24 1"/>
                <a:gd name="f39" fmla="*/ f26 1 f2"/>
                <a:gd name="f40" fmla="*/ f29 1 19"/>
                <a:gd name="f41" fmla="*/ f30 1 22"/>
                <a:gd name="f42" fmla="*/ f31 1 19"/>
                <a:gd name="f43" fmla="*/ f32 1 22"/>
                <a:gd name="f44" fmla="*/ f33 1 19"/>
                <a:gd name="f45" fmla="*/ f34 1 22"/>
                <a:gd name="f46" fmla="*/ f35 1 19"/>
                <a:gd name="f47" fmla="*/ f36 1 22"/>
                <a:gd name="f48" fmla="*/ f37 1 19"/>
                <a:gd name="f49" fmla="*/ f38 1 22"/>
                <a:gd name="f50" fmla="*/ 0 1 f27"/>
                <a:gd name="f51" fmla="*/ f6 1 f27"/>
                <a:gd name="f52" fmla="*/ 0 1 f28"/>
                <a:gd name="f53" fmla="*/ f7 1 f28"/>
                <a:gd name="f54" fmla="+- f39 0 f1"/>
                <a:gd name="f55" fmla="*/ f40 1 f27"/>
                <a:gd name="f56" fmla="*/ f41 1 f28"/>
                <a:gd name="f57" fmla="*/ f42 1 f27"/>
                <a:gd name="f58" fmla="*/ f43 1 f28"/>
                <a:gd name="f59" fmla="*/ f44 1 f27"/>
                <a:gd name="f60" fmla="*/ f45 1 f28"/>
                <a:gd name="f61" fmla="*/ f46 1 f27"/>
                <a:gd name="f62" fmla="*/ f47 1 f28"/>
                <a:gd name="f63" fmla="*/ f48 1 f27"/>
                <a:gd name="f64" fmla="*/ f49 1 f28"/>
                <a:gd name="f65" fmla="*/ f50 f22 1"/>
                <a:gd name="f66" fmla="*/ f51 f22 1"/>
                <a:gd name="f67" fmla="*/ f53 f23 1"/>
                <a:gd name="f68" fmla="*/ f52 f23 1"/>
                <a:gd name="f69" fmla="*/ f55 f22 1"/>
                <a:gd name="f70" fmla="*/ f56 f23 1"/>
                <a:gd name="f71" fmla="*/ f57 f22 1"/>
                <a:gd name="f72" fmla="*/ f58 f23 1"/>
                <a:gd name="f73" fmla="*/ f59 f22 1"/>
                <a:gd name="f74" fmla="*/ f60 f23 1"/>
                <a:gd name="f75" fmla="*/ f61 f22 1"/>
                <a:gd name="f76" fmla="*/ f62 f23 1"/>
                <a:gd name="f77" fmla="*/ f63 f22 1"/>
                <a:gd name="f78" fmla="*/ f64 f23 1"/>
              </a:gdLst>
              <a:ahLst/>
              <a:cxnLst>
                <a:cxn ang="3cd4">
                  <a:pos x="hc" y="t"/>
                </a:cxn>
                <a:cxn ang="0">
                  <a:pos x="r" y="vc"/>
                </a:cxn>
                <a:cxn ang="cd4">
                  <a:pos x="hc" y="b"/>
                </a:cxn>
                <a:cxn ang="cd2">
                  <a:pos x="l" y="vc"/>
                </a:cxn>
                <a:cxn ang="f54">
                  <a:pos x="f69" y="f70"/>
                </a:cxn>
                <a:cxn ang="f54">
                  <a:pos x="f71" y="f72"/>
                </a:cxn>
                <a:cxn ang="f54">
                  <a:pos x="f73" y="f74"/>
                </a:cxn>
                <a:cxn ang="f54">
                  <a:pos x="f75" y="f76"/>
                </a:cxn>
                <a:cxn ang="f54">
                  <a:pos x="f77" y="f78"/>
                </a:cxn>
                <a:cxn ang="f54">
                  <a:pos x="f69" y="f70"/>
                </a:cxn>
              </a:cxnLst>
              <a:rect l="f65" t="f68" r="f66" b="f67"/>
              <a:pathLst>
                <a:path w="19" h="22">
                  <a:moveTo>
                    <a:pt x="f8" y="f7"/>
                  </a:moveTo>
                  <a:cubicBezTo>
                    <a:pt x="f9" y="f10"/>
                    <a:pt x="f5" y="f11"/>
                    <a:pt x="f5" y="f12"/>
                  </a:cubicBezTo>
                  <a:cubicBezTo>
                    <a:pt x="f5" y="f13"/>
                    <a:pt x="f9" y="f5"/>
                    <a:pt x="f14" y="f5"/>
                  </a:cubicBezTo>
                  <a:cubicBezTo>
                    <a:pt x="f15" y="f5"/>
                    <a:pt x="f10" y="f9"/>
                    <a:pt x="f6" y="f14"/>
                  </a:cubicBezTo>
                  <a:cubicBezTo>
                    <a:pt x="f6" y="f16"/>
                    <a:pt x="f17" y="f18"/>
                    <a:pt x="f15" y="f19"/>
                  </a:cubicBezTo>
                  <a:cubicBezTo>
                    <a:pt x="f20" y="f19"/>
                    <a:pt x="f14" y="f7"/>
                    <a:pt x="f8" y="f7"/>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nvGrpSpPr>
          <p:cNvPr id="56" name="Grupo 69">
            <a:extLst>
              <a:ext uri="{FF2B5EF4-FFF2-40B4-BE49-F238E27FC236}">
                <a16:creationId xmlns:a16="http://schemas.microsoft.com/office/drawing/2014/main" id="{5A97AA83-0738-033A-1CB7-0DB4BA765F55}"/>
              </a:ext>
            </a:extLst>
          </p:cNvPr>
          <p:cNvGrpSpPr/>
          <p:nvPr/>
        </p:nvGrpSpPr>
        <p:grpSpPr>
          <a:xfrm>
            <a:off x="11202416" y="151058"/>
            <a:ext cx="515336" cy="558845"/>
            <a:chOff x="11202416" y="151058"/>
            <a:chExt cx="515336" cy="558845"/>
          </a:xfrm>
        </p:grpSpPr>
        <p:sp>
          <p:nvSpPr>
            <p:cNvPr id="57" name="Lágrima 70">
              <a:extLst>
                <a:ext uri="{FF2B5EF4-FFF2-40B4-BE49-F238E27FC236}">
                  <a16:creationId xmlns:a16="http://schemas.microsoft.com/office/drawing/2014/main" id="{1A1100E9-BD78-8BDE-610B-948F7F6CD52F}"/>
                </a:ext>
              </a:extLst>
            </p:cNvPr>
            <p:cNvSpPr/>
            <p:nvPr/>
          </p:nvSpPr>
          <p:spPr>
            <a:xfrm rot="16200004">
              <a:off x="11203682" y="195860"/>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w="12701" cap="flat">
              <a:solidFill>
                <a:srgbClr val="0856B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sp>
          <p:nvSpPr>
            <p:cNvPr id="58" name="Lágrima 71">
              <a:extLst>
                <a:ext uri="{FF2B5EF4-FFF2-40B4-BE49-F238E27FC236}">
                  <a16:creationId xmlns:a16="http://schemas.microsoft.com/office/drawing/2014/main" id="{61044366-D783-7DBC-86BA-5CE21FF3EF7B}"/>
                </a:ext>
              </a:extLst>
            </p:cNvPr>
            <p:cNvSpPr/>
            <p:nvPr/>
          </p:nvSpPr>
          <p:spPr>
            <a:xfrm>
              <a:off x="11206237" y="195855"/>
              <a:ext cx="511515" cy="51404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5 0 f1"/>
                <a:gd name="f58" fmla="*/ f53 1 100000"/>
                <a:gd name="f59" fmla="*/ f54 1 100000"/>
                <a:gd name="f60" fmla="cos 1 f57"/>
                <a:gd name="f61" fmla="sin 1 f57"/>
                <a:gd name="f62" fmla="+- 0 0 f60"/>
                <a:gd name="f63" fmla="+- 0 0 f61"/>
                <a:gd name="f64" fmla="+- 0 0 f62"/>
                <a:gd name="f65" fmla="+- 0 0 f63"/>
                <a:gd name="f66" fmla="val f64"/>
                <a:gd name="f67" fmla="val f65"/>
                <a:gd name="f68" fmla="*/ f66 f58 1"/>
                <a:gd name="f69" fmla="*/ f67 f59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F78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0599F1"/>
                </a:solidFill>
                <a:uFillTx/>
                <a:latin typeface="Arial"/>
              </a:endParaRPr>
            </a:p>
          </p:txBody>
        </p:sp>
        <p:grpSp>
          <p:nvGrpSpPr>
            <p:cNvPr id="59" name="Grupo 72">
              <a:extLst>
                <a:ext uri="{FF2B5EF4-FFF2-40B4-BE49-F238E27FC236}">
                  <a16:creationId xmlns:a16="http://schemas.microsoft.com/office/drawing/2014/main" id="{CAFAFD7A-75F7-5C43-CAF8-EEFA49B19414}"/>
                </a:ext>
              </a:extLst>
            </p:cNvPr>
            <p:cNvGrpSpPr/>
            <p:nvPr/>
          </p:nvGrpSpPr>
          <p:grpSpPr>
            <a:xfrm>
              <a:off x="11333393" y="151058"/>
              <a:ext cx="266721" cy="517532"/>
              <a:chOff x="11333393" y="151058"/>
              <a:chExt cx="266721" cy="517532"/>
            </a:xfrm>
          </p:grpSpPr>
          <p:sp>
            <p:nvSpPr>
              <p:cNvPr id="60" name="Freeform 6">
                <a:extLst>
                  <a:ext uri="{FF2B5EF4-FFF2-40B4-BE49-F238E27FC236}">
                    <a16:creationId xmlns:a16="http://schemas.microsoft.com/office/drawing/2014/main" id="{25E009C2-CA29-C4F0-F57D-DFF22FCF2EC5}"/>
                  </a:ext>
                </a:extLst>
              </p:cNvPr>
              <p:cNvSpPr/>
              <p:nvPr/>
            </p:nvSpPr>
            <p:spPr>
              <a:xfrm>
                <a:off x="11346972" y="163741"/>
                <a:ext cx="234735" cy="492523"/>
              </a:xfrm>
              <a:custGeom>
                <a:avLst/>
                <a:gdLst>
                  <a:gd name="f0" fmla="val 10800000"/>
                  <a:gd name="f1" fmla="val 5400000"/>
                  <a:gd name="f2" fmla="val 180"/>
                  <a:gd name="f3" fmla="val w"/>
                  <a:gd name="f4" fmla="val h"/>
                  <a:gd name="f5" fmla="val 0"/>
                  <a:gd name="f6" fmla="val 1460"/>
                  <a:gd name="f7" fmla="val 3065"/>
                  <a:gd name="f8" fmla="val 892"/>
                  <a:gd name="f9" fmla="val 15"/>
                  <a:gd name="f10" fmla="val 919"/>
                  <a:gd name="f11" fmla="val 2"/>
                  <a:gd name="f12" fmla="val 948"/>
                  <a:gd name="f13" fmla="val 1"/>
                  <a:gd name="f14" fmla="val 978"/>
                  <a:gd name="f15" fmla="val 1085"/>
                  <a:gd name="f16" fmla="val 1193"/>
                  <a:gd name="f17" fmla="val 1301"/>
                  <a:gd name="f18" fmla="val 1390"/>
                  <a:gd name="f19" fmla="val 3"/>
                  <a:gd name="f20" fmla="val 1457"/>
                  <a:gd name="f21" fmla="val 73"/>
                  <a:gd name="f22" fmla="val 162"/>
                  <a:gd name="f23" fmla="val 901"/>
                  <a:gd name="f24" fmla="val 1640"/>
                  <a:gd name="f25" fmla="val 2379"/>
                  <a:gd name="f26" fmla="val 2550"/>
                  <a:gd name="f27" fmla="val 1455"/>
                  <a:gd name="f28" fmla="val 2722"/>
                  <a:gd name="f29" fmla="val 1458"/>
                  <a:gd name="f30" fmla="val 2893"/>
                  <a:gd name="f31" fmla="val 2985"/>
                  <a:gd name="f32" fmla="val 1391"/>
                  <a:gd name="f33" fmla="val 3063"/>
                  <a:gd name="f34" fmla="val 1286"/>
                  <a:gd name="f35" fmla="val 1115"/>
                  <a:gd name="f36" fmla="val 943"/>
                  <a:gd name="f37" fmla="val 772"/>
                  <a:gd name="f38" fmla="val 585"/>
                  <a:gd name="f39" fmla="val 399"/>
                  <a:gd name="f40" fmla="val 212"/>
                  <a:gd name="f41" fmla="val 3062"/>
                  <a:gd name="f42" fmla="val 184"/>
                  <a:gd name="f43" fmla="val 156"/>
                  <a:gd name="f44" fmla="val 129"/>
                  <a:gd name="f45" fmla="val 3059"/>
                  <a:gd name="f46" fmla="val 63"/>
                  <a:gd name="f47" fmla="val 3044"/>
                  <a:gd name="f48" fmla="val 2989"/>
                  <a:gd name="f49" fmla="val 2891"/>
                  <a:gd name="f50" fmla="val 2611"/>
                  <a:gd name="f51" fmla="val 2332"/>
                  <a:gd name="f52" fmla="val 2053"/>
                  <a:gd name="f53" fmla="val 1665"/>
                  <a:gd name="f54" fmla="val 1277"/>
                  <a:gd name="f55" fmla="val 890"/>
                  <a:gd name="f56" fmla="val 648"/>
                  <a:gd name="f57" fmla="val 406"/>
                  <a:gd name="f58" fmla="val 164"/>
                  <a:gd name="f59" fmla="val 77"/>
                  <a:gd name="f60" fmla="val 161"/>
                  <a:gd name="f61" fmla="val 277"/>
                  <a:gd name="f62" fmla="val 393"/>
                  <a:gd name="f63" fmla="val 509"/>
                  <a:gd name="f64" fmla="val 547"/>
                  <a:gd name="f65" fmla="val 577"/>
                  <a:gd name="f66" fmla="val 17"/>
                  <a:gd name="f67" fmla="val 601"/>
                  <a:gd name="f68" fmla="val 45"/>
                  <a:gd name="f69" fmla="val 611"/>
                  <a:gd name="f70" fmla="val 56"/>
                  <a:gd name="f71" fmla="val 620"/>
                  <a:gd name="f72" fmla="val 65"/>
                  <a:gd name="f73" fmla="val 632"/>
                  <a:gd name="f74" fmla="val 72"/>
                  <a:gd name="f75" fmla="val 642"/>
                  <a:gd name="f76" fmla="val 80"/>
                  <a:gd name="f77" fmla="val 651"/>
                  <a:gd name="f78" fmla="val 86"/>
                  <a:gd name="f79" fmla="val 663"/>
                  <a:gd name="f80" fmla="val 85"/>
                  <a:gd name="f81" fmla="val 675"/>
                  <a:gd name="f82" fmla="val 97"/>
                  <a:gd name="f83" fmla="val 690"/>
                  <a:gd name="f84" fmla="val 96"/>
                  <a:gd name="f85" fmla="val 704"/>
                  <a:gd name="f86" fmla="val 713"/>
                  <a:gd name="f87" fmla="val 722"/>
                  <a:gd name="f88" fmla="val 731"/>
                  <a:gd name="f89" fmla="val 766"/>
                  <a:gd name="f90" fmla="val 100"/>
                  <a:gd name="f91" fmla="val 798"/>
                  <a:gd name="f92" fmla="val 93"/>
                  <a:gd name="f93" fmla="val 826"/>
                  <a:gd name="f94" fmla="val 834"/>
                  <a:gd name="f95" fmla="val 69"/>
                  <a:gd name="f96" fmla="val 840"/>
                  <a:gd name="f97" fmla="val 64"/>
                  <a:gd name="f98" fmla="val 845"/>
                  <a:gd name="f99" fmla="val 57"/>
                  <a:gd name="f100" fmla="val 854"/>
                  <a:gd name="f101" fmla="val 47"/>
                  <a:gd name="f102" fmla="val 862"/>
                  <a:gd name="f103" fmla="val 38"/>
                  <a:gd name="f104" fmla="val 871"/>
                  <a:gd name="f105" fmla="val 29"/>
                  <a:gd name="f106" fmla="val 878"/>
                  <a:gd name="f107" fmla="val 24"/>
                  <a:gd name="f108" fmla="val 885"/>
                  <a:gd name="f109" fmla="val 19"/>
                  <a:gd name="f110" fmla="+- 0 0 -90"/>
                  <a:gd name="f111" fmla="*/ f3 1 1460"/>
                  <a:gd name="f112" fmla="*/ f4 1 3065"/>
                  <a:gd name="f113" fmla="+- f7 0 f5"/>
                  <a:gd name="f114" fmla="+- f6 0 f5"/>
                  <a:gd name="f115" fmla="*/ f110 f0 1"/>
                  <a:gd name="f116" fmla="*/ f114 1 1460"/>
                  <a:gd name="f117" fmla="*/ f113 1 3065"/>
                  <a:gd name="f118" fmla="*/ 892 f114 1"/>
                  <a:gd name="f119" fmla="*/ 15 f113 1"/>
                  <a:gd name="f120" fmla="*/ 978 f114 1"/>
                  <a:gd name="f121" fmla="*/ 1 f113 1"/>
                  <a:gd name="f122" fmla="*/ 1301 f114 1"/>
                  <a:gd name="f123" fmla="*/ 2 f113 1"/>
                  <a:gd name="f124" fmla="*/ 1457 f114 1"/>
                  <a:gd name="f125" fmla="*/ 162 f113 1"/>
                  <a:gd name="f126" fmla="*/ 2379 f113 1"/>
                  <a:gd name="f127" fmla="*/ 1458 f114 1"/>
                  <a:gd name="f128" fmla="*/ 2893 f113 1"/>
                  <a:gd name="f129" fmla="*/ 1286 f114 1"/>
                  <a:gd name="f130" fmla="*/ 3063 f113 1"/>
                  <a:gd name="f131" fmla="*/ 772 f114 1"/>
                  <a:gd name="f132" fmla="*/ 212 f114 1"/>
                  <a:gd name="f133" fmla="*/ 3062 f113 1"/>
                  <a:gd name="f134" fmla="*/ 129 f114 1"/>
                  <a:gd name="f135" fmla="*/ 3059 f113 1"/>
                  <a:gd name="f136" fmla="*/ 0 f114 1"/>
                  <a:gd name="f137" fmla="*/ 2891 f113 1"/>
                  <a:gd name="f138" fmla="*/ 1 f114 1"/>
                  <a:gd name="f139" fmla="*/ 2053 f113 1"/>
                  <a:gd name="f140" fmla="*/ 890 f113 1"/>
                  <a:gd name="f141" fmla="*/ 164 f113 1"/>
                  <a:gd name="f142" fmla="*/ 161 f114 1"/>
                  <a:gd name="f143" fmla="*/ 509 f114 1"/>
                  <a:gd name="f144" fmla="*/ 601 f114 1"/>
                  <a:gd name="f145" fmla="*/ 45 f113 1"/>
                  <a:gd name="f146" fmla="*/ 632 f114 1"/>
                  <a:gd name="f147" fmla="*/ 72 f113 1"/>
                  <a:gd name="f148" fmla="*/ 663 f114 1"/>
                  <a:gd name="f149" fmla="*/ 85 f113 1"/>
                  <a:gd name="f150" fmla="*/ 704 f114 1"/>
                  <a:gd name="f151" fmla="*/ 97 f113 1"/>
                  <a:gd name="f152" fmla="*/ 731 f114 1"/>
                  <a:gd name="f153" fmla="*/ 826 f114 1"/>
                  <a:gd name="f154" fmla="*/ 845 f114 1"/>
                  <a:gd name="f155" fmla="*/ 57 f113 1"/>
                  <a:gd name="f156" fmla="*/ 871 f114 1"/>
                  <a:gd name="f157" fmla="*/ 29 f113 1"/>
                  <a:gd name="f158" fmla="*/ f115 1 f2"/>
                  <a:gd name="f159" fmla="*/ f118 1 1460"/>
                  <a:gd name="f160" fmla="*/ f119 1 3065"/>
                  <a:gd name="f161" fmla="*/ f120 1 1460"/>
                  <a:gd name="f162" fmla="*/ f121 1 3065"/>
                  <a:gd name="f163" fmla="*/ f122 1 1460"/>
                  <a:gd name="f164" fmla="*/ f123 1 3065"/>
                  <a:gd name="f165" fmla="*/ f124 1 1460"/>
                  <a:gd name="f166" fmla="*/ f125 1 3065"/>
                  <a:gd name="f167" fmla="*/ f126 1 3065"/>
                  <a:gd name="f168" fmla="*/ f127 1 1460"/>
                  <a:gd name="f169" fmla="*/ f128 1 3065"/>
                  <a:gd name="f170" fmla="*/ f129 1 1460"/>
                  <a:gd name="f171" fmla="*/ f130 1 3065"/>
                  <a:gd name="f172" fmla="*/ f131 1 1460"/>
                  <a:gd name="f173" fmla="*/ f132 1 1460"/>
                  <a:gd name="f174" fmla="*/ f133 1 3065"/>
                  <a:gd name="f175" fmla="*/ f134 1 1460"/>
                  <a:gd name="f176" fmla="*/ f135 1 3065"/>
                  <a:gd name="f177" fmla="*/ f136 1 1460"/>
                  <a:gd name="f178" fmla="*/ f137 1 3065"/>
                  <a:gd name="f179" fmla="*/ f138 1 1460"/>
                  <a:gd name="f180" fmla="*/ f139 1 3065"/>
                  <a:gd name="f181" fmla="*/ f140 1 3065"/>
                  <a:gd name="f182" fmla="*/ f141 1 3065"/>
                  <a:gd name="f183" fmla="*/ f142 1 1460"/>
                  <a:gd name="f184" fmla="*/ f143 1 1460"/>
                  <a:gd name="f185" fmla="*/ f144 1 1460"/>
                  <a:gd name="f186" fmla="*/ f145 1 3065"/>
                  <a:gd name="f187" fmla="*/ f146 1 1460"/>
                  <a:gd name="f188" fmla="*/ f147 1 3065"/>
                  <a:gd name="f189" fmla="*/ f148 1 1460"/>
                  <a:gd name="f190" fmla="*/ f149 1 3065"/>
                  <a:gd name="f191" fmla="*/ f150 1 1460"/>
                  <a:gd name="f192" fmla="*/ f151 1 3065"/>
                  <a:gd name="f193" fmla="*/ f152 1 1460"/>
                  <a:gd name="f194" fmla="*/ f153 1 1460"/>
                  <a:gd name="f195" fmla="*/ f154 1 1460"/>
                  <a:gd name="f196" fmla="*/ f155 1 3065"/>
                  <a:gd name="f197" fmla="*/ f156 1 1460"/>
                  <a:gd name="f198" fmla="*/ f157 1 3065"/>
                  <a:gd name="f199" fmla="*/ 0 1 f116"/>
                  <a:gd name="f200" fmla="*/ f6 1 f116"/>
                  <a:gd name="f201" fmla="*/ 0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7"/>
                  <a:gd name="f213" fmla="*/ f168 1 f116"/>
                  <a:gd name="f214" fmla="*/ f169 1 f117"/>
                  <a:gd name="f215" fmla="*/ f170 1 f116"/>
                  <a:gd name="f216" fmla="*/ f171 1 f117"/>
                  <a:gd name="f217" fmla="*/ f172 1 f116"/>
                  <a:gd name="f218" fmla="*/ f173 1 f116"/>
                  <a:gd name="f219" fmla="*/ f174 1 f117"/>
                  <a:gd name="f220" fmla="*/ f175 1 f116"/>
                  <a:gd name="f221" fmla="*/ f176 1 f117"/>
                  <a:gd name="f222" fmla="*/ f177 1 f116"/>
                  <a:gd name="f223" fmla="*/ f178 1 f117"/>
                  <a:gd name="f224" fmla="*/ f179 1 f116"/>
                  <a:gd name="f225" fmla="*/ f180 1 f117"/>
                  <a:gd name="f226" fmla="*/ f181 1 f117"/>
                  <a:gd name="f227" fmla="*/ f182 1 f117"/>
                  <a:gd name="f228" fmla="*/ f183 1 f116"/>
                  <a:gd name="f229" fmla="*/ f184 1 f116"/>
                  <a:gd name="f230" fmla="*/ f185 1 f116"/>
                  <a:gd name="f231" fmla="*/ f186 1 f117"/>
                  <a:gd name="f232" fmla="*/ f187 1 f116"/>
                  <a:gd name="f233" fmla="*/ f188 1 f117"/>
                  <a:gd name="f234" fmla="*/ f189 1 f116"/>
                  <a:gd name="f235" fmla="*/ f190 1 f117"/>
                  <a:gd name="f236" fmla="*/ f191 1 f116"/>
                  <a:gd name="f237" fmla="*/ f192 1 f117"/>
                  <a:gd name="f238" fmla="*/ f193 1 f116"/>
                  <a:gd name="f239" fmla="*/ f194 1 f116"/>
                  <a:gd name="f240" fmla="*/ f195 1 f116"/>
                  <a:gd name="f241" fmla="*/ f196 1 f117"/>
                  <a:gd name="f242" fmla="*/ f197 1 f116"/>
                  <a:gd name="f243" fmla="*/ f198 1 f117"/>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2 1"/>
                  <a:gd name="f257" fmla="*/ f213 f111 1"/>
                  <a:gd name="f258" fmla="*/ f214 f112 1"/>
                  <a:gd name="f259" fmla="*/ f215 f111 1"/>
                  <a:gd name="f260" fmla="*/ f216 f112 1"/>
                  <a:gd name="f261" fmla="*/ f217 f111 1"/>
                  <a:gd name="f262" fmla="*/ f218 f111 1"/>
                  <a:gd name="f263" fmla="*/ f219 f112 1"/>
                  <a:gd name="f264" fmla="*/ f220 f111 1"/>
                  <a:gd name="f265" fmla="*/ f221 f112 1"/>
                  <a:gd name="f266" fmla="*/ f222 f111 1"/>
                  <a:gd name="f267" fmla="*/ f223 f112 1"/>
                  <a:gd name="f268" fmla="*/ f224 f111 1"/>
                  <a:gd name="f269" fmla="*/ f225 f112 1"/>
                  <a:gd name="f270" fmla="*/ f226 f112 1"/>
                  <a:gd name="f271" fmla="*/ f227 f112 1"/>
                  <a:gd name="f272" fmla="*/ f228 f111 1"/>
                  <a:gd name="f273" fmla="*/ f229 f111 1"/>
                  <a:gd name="f274" fmla="*/ f230 f111 1"/>
                  <a:gd name="f275" fmla="*/ f231 f112 1"/>
                  <a:gd name="f276" fmla="*/ f232 f111 1"/>
                  <a:gd name="f277" fmla="*/ f233 f112 1"/>
                  <a:gd name="f278" fmla="*/ f234 f111 1"/>
                  <a:gd name="f279" fmla="*/ f235 f112 1"/>
                  <a:gd name="f280" fmla="*/ f236 f111 1"/>
                  <a:gd name="f281" fmla="*/ f237 f112 1"/>
                  <a:gd name="f282" fmla="*/ f238 f111 1"/>
                  <a:gd name="f283" fmla="*/ f239 f111 1"/>
                  <a:gd name="f284" fmla="*/ f240 f111 1"/>
                  <a:gd name="f285" fmla="*/ f241 f112 1"/>
                  <a:gd name="f286" fmla="*/ f242 f111 1"/>
                  <a:gd name="f287" fmla="*/ f243 f112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4" y="f256"/>
                  </a:cxn>
                  <a:cxn ang="f203">
                    <a:pos x="f257" y="f258"/>
                  </a:cxn>
                  <a:cxn ang="f203">
                    <a:pos x="f259" y="f260"/>
                  </a:cxn>
                  <a:cxn ang="f203">
                    <a:pos x="f261" y="f260"/>
                  </a:cxn>
                  <a:cxn ang="f203">
                    <a:pos x="f262" y="f263"/>
                  </a:cxn>
                  <a:cxn ang="f203">
                    <a:pos x="f264" y="f265"/>
                  </a:cxn>
                  <a:cxn ang="f203">
                    <a:pos x="f266" y="f267"/>
                  </a:cxn>
                  <a:cxn ang="f203">
                    <a:pos x="f268" y="f269"/>
                  </a:cxn>
                  <a:cxn ang="f203">
                    <a:pos x="f268" y="f270"/>
                  </a:cxn>
                  <a:cxn ang="f203">
                    <a:pos x="f268" y="f271"/>
                  </a:cxn>
                  <a:cxn ang="f203">
                    <a:pos x="f272" y="f251"/>
                  </a:cxn>
                  <a:cxn ang="f203">
                    <a:pos x="f273" y="f251"/>
                  </a:cxn>
                  <a:cxn ang="f203">
                    <a:pos x="f274" y="f275"/>
                  </a:cxn>
                  <a:cxn ang="f203">
                    <a:pos x="f276" y="f277"/>
                  </a:cxn>
                  <a:cxn ang="f203">
                    <a:pos x="f278" y="f279"/>
                  </a:cxn>
                  <a:cxn ang="f203">
                    <a:pos x="f280" y="f281"/>
                  </a:cxn>
                  <a:cxn ang="f203">
                    <a:pos x="f282" y="f281"/>
                  </a:cxn>
                  <a:cxn ang="f203">
                    <a:pos x="f283" y="f277"/>
                  </a:cxn>
                  <a:cxn ang="f203">
                    <a:pos x="f284" y="f285"/>
                  </a:cxn>
                  <a:cxn ang="f203">
                    <a:pos x="f286" y="f287"/>
                  </a:cxn>
                  <a:cxn ang="f203">
                    <a:pos x="f248" y="f249"/>
                  </a:cxn>
                </a:cxnLst>
                <a:rect l="f244" t="f247" r="f245" b="f246"/>
                <a:pathLst>
                  <a:path w="1460" h="3065">
                    <a:moveTo>
                      <a:pt x="f8" y="f9"/>
                    </a:moveTo>
                    <a:cubicBezTo>
                      <a:pt x="f10" y="f11"/>
                      <a:pt x="f12" y="f13"/>
                      <a:pt x="f14" y="f13"/>
                    </a:cubicBezTo>
                    <a:cubicBezTo>
                      <a:pt x="f15" y="f13"/>
                      <a:pt x="f16" y="f5"/>
                      <a:pt x="f17" y="f11"/>
                    </a:cubicBezTo>
                    <a:cubicBezTo>
                      <a:pt x="f18" y="f19"/>
                      <a:pt x="f20" y="f21"/>
                      <a:pt x="f20" y="f22"/>
                    </a:cubicBezTo>
                    <a:cubicBezTo>
                      <a:pt x="f20" y="f23"/>
                      <a:pt x="f20" y="f24"/>
                      <a:pt x="f20" y="f25"/>
                    </a:cubicBezTo>
                    <a:cubicBezTo>
                      <a:pt x="f20" y="f26"/>
                      <a:pt x="f27" y="f28"/>
                      <a:pt x="f29" y="f30"/>
                    </a:cubicBezTo>
                    <a:cubicBezTo>
                      <a:pt x="f6" y="f31"/>
                      <a:pt x="f32" y="f33"/>
                      <a:pt x="f34" y="f33"/>
                    </a:cubicBezTo>
                    <a:cubicBezTo>
                      <a:pt x="f35" y="f33"/>
                      <a:pt x="f36" y="f33"/>
                      <a:pt x="f37" y="f33"/>
                    </a:cubicBezTo>
                    <a:cubicBezTo>
                      <a:pt x="f38" y="f33"/>
                      <a:pt x="f39" y="f33"/>
                      <a:pt x="f40" y="f41"/>
                    </a:cubicBezTo>
                    <a:cubicBezTo>
                      <a:pt x="f42" y="f41"/>
                      <a:pt x="f43" y="f7"/>
                      <a:pt x="f44" y="f45"/>
                    </a:cubicBezTo>
                    <a:cubicBezTo>
                      <a:pt x="f46" y="f47"/>
                      <a:pt x="f5" y="f48"/>
                      <a:pt x="f5" y="f49"/>
                    </a:cubicBezTo>
                    <a:cubicBezTo>
                      <a:pt x="f11" y="f50"/>
                      <a:pt x="f13" y="f51"/>
                      <a:pt x="f13" y="f52"/>
                    </a:cubicBezTo>
                    <a:cubicBezTo>
                      <a:pt x="f13" y="f53"/>
                      <a:pt x="f13" y="f54"/>
                      <a:pt x="f13" y="f55"/>
                    </a:cubicBezTo>
                    <a:cubicBezTo>
                      <a:pt x="f11" y="f56"/>
                      <a:pt x="f19" y="f57"/>
                      <a:pt x="f13" y="f58"/>
                    </a:cubicBezTo>
                    <a:cubicBezTo>
                      <a:pt x="f5" y="f21"/>
                      <a:pt x="f59" y="f13"/>
                      <a:pt x="f60" y="f13"/>
                    </a:cubicBezTo>
                    <a:cubicBezTo>
                      <a:pt x="f61" y="f13"/>
                      <a:pt x="f62" y="f13"/>
                      <a:pt x="f63" y="f13"/>
                    </a:cubicBezTo>
                    <a:cubicBezTo>
                      <a:pt x="f64" y="f13"/>
                      <a:pt x="f65" y="f66"/>
                      <a:pt x="f67" y="f68"/>
                    </a:cubicBezTo>
                    <a:cubicBezTo>
                      <a:pt x="f69" y="f70"/>
                      <a:pt x="f71" y="f72"/>
                      <a:pt x="f73" y="f74"/>
                    </a:cubicBezTo>
                    <a:cubicBezTo>
                      <a:pt x="f75" y="f76"/>
                      <a:pt x="f77" y="f78"/>
                      <a:pt x="f79" y="f80"/>
                    </a:cubicBezTo>
                    <a:cubicBezTo>
                      <a:pt x="f81" y="f82"/>
                      <a:pt x="f83" y="f84"/>
                      <a:pt x="f85" y="f82"/>
                    </a:cubicBezTo>
                    <a:cubicBezTo>
                      <a:pt x="f86" y="f82"/>
                      <a:pt x="f87" y="f82"/>
                      <a:pt x="f88" y="f82"/>
                    </a:cubicBezTo>
                    <a:cubicBezTo>
                      <a:pt x="f89" y="f90"/>
                      <a:pt x="f91" y="f92"/>
                      <a:pt x="f93" y="f74"/>
                    </a:cubicBezTo>
                    <a:cubicBezTo>
                      <a:pt x="f94" y="f95"/>
                      <a:pt x="f96" y="f97"/>
                      <a:pt x="f98" y="f99"/>
                    </a:cubicBezTo>
                    <a:cubicBezTo>
                      <a:pt x="f100" y="f101"/>
                      <a:pt x="f102" y="f103"/>
                      <a:pt x="f104" y="f105"/>
                    </a:cubicBezTo>
                    <a:cubicBezTo>
                      <a:pt x="f106" y="f107"/>
                      <a:pt x="f108" y="f109"/>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61" name="Freeform 7">
                <a:extLst>
                  <a:ext uri="{FF2B5EF4-FFF2-40B4-BE49-F238E27FC236}">
                    <a16:creationId xmlns:a16="http://schemas.microsoft.com/office/drawing/2014/main" id="{E0DC2581-243D-5C99-9184-421A0CDBB016}"/>
                  </a:ext>
                </a:extLst>
              </p:cNvPr>
              <p:cNvSpPr/>
              <p:nvPr/>
            </p:nvSpPr>
            <p:spPr>
              <a:xfrm>
                <a:off x="11333393" y="151058"/>
                <a:ext cx="266721" cy="517532"/>
              </a:xfrm>
              <a:custGeom>
                <a:avLst/>
                <a:gdLst>
                  <a:gd name="f0" fmla="val 10800000"/>
                  <a:gd name="f1" fmla="val 5400000"/>
                  <a:gd name="f2" fmla="val 180"/>
                  <a:gd name="f3" fmla="val w"/>
                  <a:gd name="f4" fmla="val h"/>
                  <a:gd name="f5" fmla="val 0"/>
                  <a:gd name="f6" fmla="val 1658"/>
                  <a:gd name="f7" fmla="val 3221"/>
                  <a:gd name="f8" fmla="val 1657"/>
                  <a:gd name="f9" fmla="val 732"/>
                  <a:gd name="f10" fmla="val 1655"/>
                  <a:gd name="f11" fmla="val 675"/>
                  <a:gd name="f12" fmla="val 617"/>
                  <a:gd name="f13" fmla="val 560"/>
                  <a:gd name="f14" fmla="val 1654"/>
                  <a:gd name="f15" fmla="val 538"/>
                  <a:gd name="f16" fmla="val 1649"/>
                  <a:gd name="f17" fmla="val 526"/>
                  <a:gd name="f18" fmla="val 1630"/>
                  <a:gd name="f19" fmla="val 515"/>
                  <a:gd name="f20" fmla="val 1618"/>
                  <a:gd name="f21" fmla="val 508"/>
                  <a:gd name="f22" fmla="val 1626"/>
                  <a:gd name="f23" fmla="val 490"/>
                  <a:gd name="f24" fmla="val 1627"/>
                  <a:gd name="f25" fmla="val 476"/>
                  <a:gd name="f26" fmla="val 469"/>
                  <a:gd name="f27" fmla="val 462"/>
                  <a:gd name="f28" fmla="val 454"/>
                  <a:gd name="f29" fmla="val 363"/>
                  <a:gd name="f30" fmla="val 272"/>
                  <a:gd name="f31" fmla="val 1625"/>
                  <a:gd name="f32" fmla="val 79"/>
                  <a:gd name="f33" fmla="val 1545"/>
                  <a:gd name="f34" fmla="val 1444"/>
                  <a:gd name="f35" fmla="val 1024"/>
                  <a:gd name="f36" fmla="val 605"/>
                  <a:gd name="f37" fmla="val 185"/>
                  <a:gd name="f38" fmla="val 173"/>
                  <a:gd name="f39" fmla="val 161"/>
                  <a:gd name="f40" fmla="val 149"/>
                  <a:gd name="f41" fmla="val 2"/>
                  <a:gd name="f42" fmla="val 58"/>
                  <a:gd name="f43" fmla="val 22"/>
                  <a:gd name="f44" fmla="val 1"/>
                  <a:gd name="f45" fmla="val 93"/>
                  <a:gd name="f46" fmla="val 186"/>
                  <a:gd name="f47" fmla="val 337"/>
                  <a:gd name="f48" fmla="val 488"/>
                  <a:gd name="f49" fmla="val 639"/>
                  <a:gd name="f50" fmla="val 646"/>
                  <a:gd name="f51" fmla="val 652"/>
                  <a:gd name="f52" fmla="val 659"/>
                  <a:gd name="f53" fmla="val 816"/>
                  <a:gd name="f54" fmla="val 972"/>
                  <a:gd name="f55" fmla="val 1129"/>
                  <a:gd name="f56" fmla="val 1330"/>
                  <a:gd name="f57" fmla="val 1532"/>
                  <a:gd name="f58" fmla="val 1734"/>
                  <a:gd name="f59" fmla="val 2085"/>
                  <a:gd name="f60" fmla="val 2435"/>
                  <a:gd name="f61" fmla="val 2785"/>
                  <a:gd name="f62" fmla="val 2803"/>
                  <a:gd name="f63" fmla="val 4"/>
                  <a:gd name="f64" fmla="val 2820"/>
                  <a:gd name="f65" fmla="val 2837"/>
                  <a:gd name="f66" fmla="val 2906"/>
                  <a:gd name="f67" fmla="val 2974"/>
                  <a:gd name="f68" fmla="val 3043"/>
                  <a:gd name="f69" fmla="val 3138"/>
                  <a:gd name="f70" fmla="val 74"/>
                  <a:gd name="f71" fmla="val 3213"/>
                  <a:gd name="f72" fmla="val 168"/>
                  <a:gd name="f73" fmla="val 370"/>
                  <a:gd name="f74" fmla="val 572"/>
                  <a:gd name="f75" fmla="val 774"/>
                  <a:gd name="f76" fmla="val 3220"/>
                  <a:gd name="f77" fmla="val 1000"/>
                  <a:gd name="f78" fmla="val 1227"/>
                  <a:gd name="f79" fmla="val 1453"/>
                  <a:gd name="f80" fmla="val 1455"/>
                  <a:gd name="f81" fmla="val 1457"/>
                  <a:gd name="f82" fmla="val 1459"/>
                  <a:gd name="f83" fmla="val 1556"/>
                  <a:gd name="f84" fmla="val 3211"/>
                  <a:gd name="f85" fmla="val 3136"/>
                  <a:gd name="f86" fmla="val 3038"/>
                  <a:gd name="f87" fmla="val 2971"/>
                  <a:gd name="f88" fmla="val 2905"/>
                  <a:gd name="f89" fmla="val 2838"/>
                  <a:gd name="f90" fmla="val 2824"/>
                  <a:gd name="f91" fmla="val 2809"/>
                  <a:gd name="f92" fmla="val 2794"/>
                  <a:gd name="f93" fmla="val 2468"/>
                  <a:gd name="f94" fmla="val 2141"/>
                  <a:gd name="f95" fmla="val 1815"/>
                  <a:gd name="f96" fmla="val 1621"/>
                  <a:gd name="f97" fmla="val 1427"/>
                  <a:gd name="f98" fmla="val 1233"/>
                  <a:gd name="f99" fmla="val 1085"/>
                  <a:gd name="f100" fmla="val 937"/>
                  <a:gd name="f101" fmla="val 789"/>
                  <a:gd name="f102" fmla="val 778"/>
                  <a:gd name="f103" fmla="val 768"/>
                  <a:gd name="f104" fmla="val 1638"/>
                  <a:gd name="f105" fmla="val 763"/>
                  <a:gd name="f106" fmla="val 1653"/>
                  <a:gd name="f107" fmla="val 758"/>
                  <a:gd name="f108" fmla="val 746"/>
                  <a:gd name="f109" fmla="val 1370"/>
                  <a:gd name="f110" fmla="val 3142"/>
                  <a:gd name="f111" fmla="val 1199"/>
                  <a:gd name="f112" fmla="val 1027"/>
                  <a:gd name="f113" fmla="val 856"/>
                  <a:gd name="f114" fmla="val 669"/>
                  <a:gd name="f115" fmla="val 483"/>
                  <a:gd name="f116" fmla="val 296"/>
                  <a:gd name="f117" fmla="val 3141"/>
                  <a:gd name="f118" fmla="val 268"/>
                  <a:gd name="f119" fmla="val 240"/>
                  <a:gd name="f120" fmla="val 3144"/>
                  <a:gd name="f121" fmla="val 213"/>
                  <a:gd name="f122" fmla="val 147"/>
                  <a:gd name="f123" fmla="val 3123"/>
                  <a:gd name="f124" fmla="val 84"/>
                  <a:gd name="f125" fmla="val 3068"/>
                  <a:gd name="f126" fmla="val 2970"/>
                  <a:gd name="f127" fmla="val 86"/>
                  <a:gd name="f128" fmla="val 2690"/>
                  <a:gd name="f129" fmla="val 85"/>
                  <a:gd name="f130" fmla="val 2411"/>
                  <a:gd name="f131" fmla="val 2132"/>
                  <a:gd name="f132" fmla="val 1744"/>
                  <a:gd name="f133" fmla="val 1356"/>
                  <a:gd name="f134" fmla="val 969"/>
                  <a:gd name="f135" fmla="val 727"/>
                  <a:gd name="f136" fmla="val 87"/>
                  <a:gd name="f137" fmla="val 485"/>
                  <a:gd name="f138" fmla="val 243"/>
                  <a:gd name="f139" fmla="val 152"/>
                  <a:gd name="f140" fmla="val 80"/>
                  <a:gd name="f141" fmla="val 245"/>
                  <a:gd name="f142" fmla="val 361"/>
                  <a:gd name="f143" fmla="val 477"/>
                  <a:gd name="f144" fmla="val 593"/>
                  <a:gd name="f145" fmla="val 631"/>
                  <a:gd name="f146" fmla="val 661"/>
                  <a:gd name="f147" fmla="val 96"/>
                  <a:gd name="f148" fmla="val 685"/>
                  <a:gd name="f149" fmla="val 124"/>
                  <a:gd name="f150" fmla="val 695"/>
                  <a:gd name="f151" fmla="val 135"/>
                  <a:gd name="f152" fmla="val 704"/>
                  <a:gd name="f153" fmla="val 144"/>
                  <a:gd name="f154" fmla="val 716"/>
                  <a:gd name="f155" fmla="val 151"/>
                  <a:gd name="f156" fmla="val 726"/>
                  <a:gd name="f157" fmla="val 159"/>
                  <a:gd name="f158" fmla="val 735"/>
                  <a:gd name="f159" fmla="val 165"/>
                  <a:gd name="f160" fmla="val 747"/>
                  <a:gd name="f161" fmla="val 164"/>
                  <a:gd name="f162" fmla="val 759"/>
                  <a:gd name="f163" fmla="val 176"/>
                  <a:gd name="f164" fmla="val 175"/>
                  <a:gd name="f165" fmla="val 788"/>
                  <a:gd name="f166" fmla="val 797"/>
                  <a:gd name="f167" fmla="val 806"/>
                  <a:gd name="f168" fmla="val 815"/>
                  <a:gd name="f169" fmla="val 850"/>
                  <a:gd name="f170" fmla="val 179"/>
                  <a:gd name="f171" fmla="val 882"/>
                  <a:gd name="f172" fmla="val 172"/>
                  <a:gd name="f173" fmla="val 910"/>
                  <a:gd name="f174" fmla="val 918"/>
                  <a:gd name="f175" fmla="val 148"/>
                  <a:gd name="f176" fmla="val 924"/>
                  <a:gd name="f177" fmla="val 143"/>
                  <a:gd name="f178" fmla="val 929"/>
                  <a:gd name="f179" fmla="val 136"/>
                  <a:gd name="f180" fmla="val 938"/>
                  <a:gd name="f181" fmla="val 126"/>
                  <a:gd name="f182" fmla="val 946"/>
                  <a:gd name="f183" fmla="val 117"/>
                  <a:gd name="f184" fmla="val 955"/>
                  <a:gd name="f185" fmla="val 108"/>
                  <a:gd name="f186" fmla="val 962"/>
                  <a:gd name="f187" fmla="val 103"/>
                  <a:gd name="f188" fmla="val 98"/>
                  <a:gd name="f189" fmla="val 976"/>
                  <a:gd name="f190" fmla="val 94"/>
                  <a:gd name="f191" fmla="val 974"/>
                  <a:gd name="f192" fmla="val 81"/>
                  <a:gd name="f193" fmla="val 965"/>
                  <a:gd name="f194" fmla="val 72"/>
                  <a:gd name="f195" fmla="val 957"/>
                  <a:gd name="f196" fmla="val 64"/>
                  <a:gd name="f197" fmla="val 1003"/>
                  <a:gd name="f198" fmla="val 1032"/>
                  <a:gd name="f199" fmla="val 1062"/>
                  <a:gd name="f200" fmla="val 1169"/>
                  <a:gd name="f201" fmla="val 1277"/>
                  <a:gd name="f202" fmla="val 1385"/>
                  <a:gd name="f203" fmla="val 1474"/>
                  <a:gd name="f204" fmla="val 82"/>
                  <a:gd name="f205" fmla="val 1541"/>
                  <a:gd name="f206" fmla="val 241"/>
                  <a:gd name="f207" fmla="val 980"/>
                  <a:gd name="f208" fmla="val 1719"/>
                  <a:gd name="f209" fmla="val 2458"/>
                  <a:gd name="f210" fmla="val 2629"/>
                  <a:gd name="f211" fmla="val 1539"/>
                  <a:gd name="f212" fmla="val 2801"/>
                  <a:gd name="f213" fmla="val 1542"/>
                  <a:gd name="f214" fmla="val 2972"/>
                  <a:gd name="f215" fmla="val 1544"/>
                  <a:gd name="f216" fmla="val 3064"/>
                  <a:gd name="f217" fmla="val 1475"/>
                  <a:gd name="f218" fmla="+- 0 0 -90"/>
                  <a:gd name="f219" fmla="*/ f3 1 1658"/>
                  <a:gd name="f220" fmla="*/ f4 1 3221"/>
                  <a:gd name="f221" fmla="+- f7 0 f5"/>
                  <a:gd name="f222" fmla="+- f6 0 f5"/>
                  <a:gd name="f223" fmla="*/ f218 f0 1"/>
                  <a:gd name="f224" fmla="*/ f222 1 1658"/>
                  <a:gd name="f225" fmla="*/ f221 1 3221"/>
                  <a:gd name="f226" fmla="*/ 1657 f222 1"/>
                  <a:gd name="f227" fmla="*/ 732 f221 1"/>
                  <a:gd name="f228" fmla="*/ 1655 f222 1"/>
                  <a:gd name="f229" fmla="*/ 560 f221 1"/>
                  <a:gd name="f230" fmla="*/ 1630 f222 1"/>
                  <a:gd name="f231" fmla="*/ 515 f221 1"/>
                  <a:gd name="f232" fmla="*/ 1627 f222 1"/>
                  <a:gd name="f233" fmla="*/ 476 f221 1"/>
                  <a:gd name="f234" fmla="*/ 1626 f222 1"/>
                  <a:gd name="f235" fmla="*/ 454 f221 1"/>
                  <a:gd name="f236" fmla="*/ 180 f221 1"/>
                  <a:gd name="f237" fmla="*/ 1444 f222 1"/>
                  <a:gd name="f238" fmla="*/ 0 f221 1"/>
                  <a:gd name="f239" fmla="*/ 185 f222 1"/>
                  <a:gd name="f240" fmla="*/ 149 f222 1"/>
                  <a:gd name="f241" fmla="*/ 2 f221 1"/>
                  <a:gd name="f242" fmla="*/ 1 f222 1"/>
                  <a:gd name="f243" fmla="*/ 186 f221 1"/>
                  <a:gd name="f244" fmla="*/ 0 f222 1"/>
                  <a:gd name="f245" fmla="*/ 639 f221 1"/>
                  <a:gd name="f246" fmla="*/ 2 f222 1"/>
                  <a:gd name="f247" fmla="*/ 659 f221 1"/>
                  <a:gd name="f248" fmla="*/ 1129 f221 1"/>
                  <a:gd name="f249" fmla="*/ 1734 f221 1"/>
                  <a:gd name="f250" fmla="*/ 2785 f221 1"/>
                  <a:gd name="f251" fmla="*/ 2837 f221 1"/>
                  <a:gd name="f252" fmla="*/ 3043 f221 1"/>
                  <a:gd name="f253" fmla="*/ 168 f222 1"/>
                  <a:gd name="f254" fmla="*/ 3221 f221 1"/>
                  <a:gd name="f255" fmla="*/ 774 f222 1"/>
                  <a:gd name="f256" fmla="*/ 3220 f221 1"/>
                  <a:gd name="f257" fmla="*/ 1453 f222 1"/>
                  <a:gd name="f258" fmla="*/ 1459 f222 1"/>
                  <a:gd name="f259" fmla="*/ 3038 f221 1"/>
                  <a:gd name="f260" fmla="*/ 2838 f221 1"/>
                  <a:gd name="f261" fmla="*/ 1625 f222 1"/>
                  <a:gd name="f262" fmla="*/ 2794 f221 1"/>
                  <a:gd name="f263" fmla="*/ 1815 f221 1"/>
                  <a:gd name="f264" fmla="*/ 1233 f221 1"/>
                  <a:gd name="f265" fmla="*/ 789 f221 1"/>
                  <a:gd name="f266" fmla="*/ 1638 f222 1"/>
                  <a:gd name="f267" fmla="*/ 763 f221 1"/>
                  <a:gd name="f268" fmla="*/ 1370 f222 1"/>
                  <a:gd name="f269" fmla="*/ 3142 f221 1"/>
                  <a:gd name="f270" fmla="*/ 856 f222 1"/>
                  <a:gd name="f271" fmla="*/ 296 f222 1"/>
                  <a:gd name="f272" fmla="*/ 3141 f221 1"/>
                  <a:gd name="f273" fmla="*/ 213 f222 1"/>
                  <a:gd name="f274" fmla="*/ 3138 f221 1"/>
                  <a:gd name="f275" fmla="*/ 84 f222 1"/>
                  <a:gd name="f276" fmla="*/ 2970 f221 1"/>
                  <a:gd name="f277" fmla="*/ 85 f222 1"/>
                  <a:gd name="f278" fmla="*/ 2132 f221 1"/>
                  <a:gd name="f279" fmla="*/ 969 f221 1"/>
                  <a:gd name="f280" fmla="*/ 243 f221 1"/>
                  <a:gd name="f281" fmla="*/ 245 f222 1"/>
                  <a:gd name="f282" fmla="*/ 80 f221 1"/>
                  <a:gd name="f283" fmla="*/ 593 f222 1"/>
                  <a:gd name="f284" fmla="*/ 685 f222 1"/>
                  <a:gd name="f285" fmla="*/ 124 f221 1"/>
                  <a:gd name="f286" fmla="*/ 716 f222 1"/>
                  <a:gd name="f287" fmla="*/ 151 f221 1"/>
                  <a:gd name="f288" fmla="*/ 747 f222 1"/>
                  <a:gd name="f289" fmla="*/ 164 f221 1"/>
                  <a:gd name="f290" fmla="*/ 788 f222 1"/>
                  <a:gd name="f291" fmla="*/ 176 f221 1"/>
                  <a:gd name="f292" fmla="*/ 815 f222 1"/>
                  <a:gd name="f293" fmla="*/ 910 f222 1"/>
                  <a:gd name="f294" fmla="*/ 929 f222 1"/>
                  <a:gd name="f295" fmla="*/ 136 f221 1"/>
                  <a:gd name="f296" fmla="*/ 955 f222 1"/>
                  <a:gd name="f297" fmla="*/ 108 f221 1"/>
                  <a:gd name="f298" fmla="*/ 976 f222 1"/>
                  <a:gd name="f299" fmla="*/ 94 f221 1"/>
                  <a:gd name="f300" fmla="*/ 957 f222 1"/>
                  <a:gd name="f301" fmla="*/ 64 f221 1"/>
                  <a:gd name="f302" fmla="*/ 93 f221 1"/>
                  <a:gd name="f303" fmla="*/ 1062 f222 1"/>
                  <a:gd name="f304" fmla="*/ 1385 f222 1"/>
                  <a:gd name="f305" fmla="*/ 81 f221 1"/>
                  <a:gd name="f306" fmla="*/ 1541 f222 1"/>
                  <a:gd name="f307" fmla="*/ 241 f221 1"/>
                  <a:gd name="f308" fmla="*/ 2458 f221 1"/>
                  <a:gd name="f309" fmla="*/ 1542 f222 1"/>
                  <a:gd name="f310" fmla="*/ 2972 f221 1"/>
                  <a:gd name="f311" fmla="*/ f223 1 f2"/>
                  <a:gd name="f312" fmla="*/ f226 1 1658"/>
                  <a:gd name="f313" fmla="*/ f227 1 3221"/>
                  <a:gd name="f314" fmla="*/ f228 1 1658"/>
                  <a:gd name="f315" fmla="*/ f229 1 3221"/>
                  <a:gd name="f316" fmla="*/ f230 1 1658"/>
                  <a:gd name="f317" fmla="*/ f231 1 3221"/>
                  <a:gd name="f318" fmla="*/ f232 1 1658"/>
                  <a:gd name="f319" fmla="*/ f233 1 3221"/>
                  <a:gd name="f320" fmla="*/ f234 1 1658"/>
                  <a:gd name="f321" fmla="*/ f235 1 3221"/>
                  <a:gd name="f322" fmla="*/ f236 1 3221"/>
                  <a:gd name="f323" fmla="*/ f237 1 1658"/>
                  <a:gd name="f324" fmla="*/ f238 1 3221"/>
                  <a:gd name="f325" fmla="*/ f239 1 1658"/>
                  <a:gd name="f326" fmla="*/ f240 1 1658"/>
                  <a:gd name="f327" fmla="*/ f241 1 3221"/>
                  <a:gd name="f328" fmla="*/ f242 1 1658"/>
                  <a:gd name="f329" fmla="*/ f243 1 3221"/>
                  <a:gd name="f330" fmla="*/ f244 1 1658"/>
                  <a:gd name="f331" fmla="*/ f245 1 3221"/>
                  <a:gd name="f332" fmla="*/ f246 1 1658"/>
                  <a:gd name="f333" fmla="*/ f247 1 3221"/>
                  <a:gd name="f334" fmla="*/ f248 1 3221"/>
                  <a:gd name="f335" fmla="*/ f249 1 3221"/>
                  <a:gd name="f336" fmla="*/ f250 1 3221"/>
                  <a:gd name="f337" fmla="*/ f251 1 3221"/>
                  <a:gd name="f338" fmla="*/ f252 1 3221"/>
                  <a:gd name="f339" fmla="*/ f253 1 1658"/>
                  <a:gd name="f340" fmla="*/ f254 1 3221"/>
                  <a:gd name="f341" fmla="*/ f255 1 1658"/>
                  <a:gd name="f342" fmla="*/ f256 1 3221"/>
                  <a:gd name="f343" fmla="*/ f257 1 1658"/>
                  <a:gd name="f344" fmla="*/ f258 1 1658"/>
                  <a:gd name="f345" fmla="*/ f259 1 3221"/>
                  <a:gd name="f346" fmla="*/ f260 1 3221"/>
                  <a:gd name="f347" fmla="*/ f261 1 1658"/>
                  <a:gd name="f348" fmla="*/ f262 1 3221"/>
                  <a:gd name="f349" fmla="*/ f263 1 3221"/>
                  <a:gd name="f350" fmla="*/ f264 1 3221"/>
                  <a:gd name="f351" fmla="*/ f265 1 3221"/>
                  <a:gd name="f352" fmla="*/ f266 1 1658"/>
                  <a:gd name="f353" fmla="*/ f267 1 3221"/>
                  <a:gd name="f354" fmla="*/ f268 1 1658"/>
                  <a:gd name="f355" fmla="*/ f269 1 3221"/>
                  <a:gd name="f356" fmla="*/ f270 1 1658"/>
                  <a:gd name="f357" fmla="*/ f271 1 1658"/>
                  <a:gd name="f358" fmla="*/ f272 1 3221"/>
                  <a:gd name="f359" fmla="*/ f273 1 1658"/>
                  <a:gd name="f360" fmla="*/ f274 1 3221"/>
                  <a:gd name="f361" fmla="*/ f275 1 1658"/>
                  <a:gd name="f362" fmla="*/ f276 1 3221"/>
                  <a:gd name="f363" fmla="*/ f277 1 1658"/>
                  <a:gd name="f364" fmla="*/ f278 1 3221"/>
                  <a:gd name="f365" fmla="*/ f279 1 3221"/>
                  <a:gd name="f366" fmla="*/ f280 1 3221"/>
                  <a:gd name="f367" fmla="*/ f281 1 1658"/>
                  <a:gd name="f368" fmla="*/ f282 1 3221"/>
                  <a:gd name="f369" fmla="*/ f283 1 1658"/>
                  <a:gd name="f370" fmla="*/ f284 1 1658"/>
                  <a:gd name="f371" fmla="*/ f285 1 3221"/>
                  <a:gd name="f372" fmla="*/ f286 1 1658"/>
                  <a:gd name="f373" fmla="*/ f287 1 3221"/>
                  <a:gd name="f374" fmla="*/ f288 1 1658"/>
                  <a:gd name="f375" fmla="*/ f289 1 3221"/>
                  <a:gd name="f376" fmla="*/ f290 1 1658"/>
                  <a:gd name="f377" fmla="*/ f291 1 3221"/>
                  <a:gd name="f378" fmla="*/ f292 1 1658"/>
                  <a:gd name="f379" fmla="*/ f293 1 1658"/>
                  <a:gd name="f380" fmla="*/ f294 1 1658"/>
                  <a:gd name="f381" fmla="*/ f295 1 3221"/>
                  <a:gd name="f382" fmla="*/ f296 1 1658"/>
                  <a:gd name="f383" fmla="*/ f297 1 3221"/>
                  <a:gd name="f384" fmla="*/ f298 1 1658"/>
                  <a:gd name="f385" fmla="*/ f299 1 3221"/>
                  <a:gd name="f386" fmla="*/ f300 1 1658"/>
                  <a:gd name="f387" fmla="*/ f301 1 3221"/>
                  <a:gd name="f388" fmla="*/ f302 1 3221"/>
                  <a:gd name="f389" fmla="*/ f303 1 1658"/>
                  <a:gd name="f390" fmla="*/ f304 1 1658"/>
                  <a:gd name="f391" fmla="*/ f305 1 3221"/>
                  <a:gd name="f392" fmla="*/ f306 1 1658"/>
                  <a:gd name="f393" fmla="*/ f307 1 3221"/>
                  <a:gd name="f394" fmla="*/ f308 1 3221"/>
                  <a:gd name="f395" fmla="*/ f309 1 1658"/>
                  <a:gd name="f396" fmla="*/ f310 1 3221"/>
                  <a:gd name="f397" fmla="*/ 0 1 f224"/>
                  <a:gd name="f398" fmla="*/ f6 1 f224"/>
                  <a:gd name="f399" fmla="*/ 0 1 f225"/>
                  <a:gd name="f400" fmla="*/ f7 1 f225"/>
                  <a:gd name="f401" fmla="+- f311 0 f1"/>
                  <a:gd name="f402" fmla="*/ f312 1 f224"/>
                  <a:gd name="f403" fmla="*/ f313 1 f225"/>
                  <a:gd name="f404" fmla="*/ f314 1 f224"/>
                  <a:gd name="f405" fmla="*/ f315 1 f225"/>
                  <a:gd name="f406" fmla="*/ f316 1 f224"/>
                  <a:gd name="f407" fmla="*/ f317 1 f225"/>
                  <a:gd name="f408" fmla="*/ f318 1 f224"/>
                  <a:gd name="f409" fmla="*/ f319 1 f225"/>
                  <a:gd name="f410" fmla="*/ f320 1 f224"/>
                  <a:gd name="f411" fmla="*/ f321 1 f225"/>
                  <a:gd name="f412" fmla="*/ f322 1 f225"/>
                  <a:gd name="f413" fmla="*/ f323 1 f224"/>
                  <a:gd name="f414" fmla="*/ f324 1 f225"/>
                  <a:gd name="f415" fmla="*/ f325 1 f224"/>
                  <a:gd name="f416" fmla="*/ f326 1 f224"/>
                  <a:gd name="f417" fmla="*/ f327 1 f225"/>
                  <a:gd name="f418" fmla="*/ f328 1 f224"/>
                  <a:gd name="f419" fmla="*/ f329 1 f225"/>
                  <a:gd name="f420" fmla="*/ f330 1 f224"/>
                  <a:gd name="f421" fmla="*/ f331 1 f225"/>
                  <a:gd name="f422" fmla="*/ f332 1 f224"/>
                  <a:gd name="f423" fmla="*/ f333 1 f225"/>
                  <a:gd name="f424" fmla="*/ f334 1 f225"/>
                  <a:gd name="f425" fmla="*/ f335 1 f225"/>
                  <a:gd name="f426" fmla="*/ f336 1 f225"/>
                  <a:gd name="f427" fmla="*/ f337 1 f225"/>
                  <a:gd name="f428" fmla="*/ f338 1 f225"/>
                  <a:gd name="f429" fmla="*/ f339 1 f224"/>
                  <a:gd name="f430" fmla="*/ f340 1 f225"/>
                  <a:gd name="f431" fmla="*/ f341 1 f224"/>
                  <a:gd name="f432" fmla="*/ f342 1 f225"/>
                  <a:gd name="f433" fmla="*/ f343 1 f224"/>
                  <a:gd name="f434" fmla="*/ f344 1 f224"/>
                  <a:gd name="f435" fmla="*/ f345 1 f225"/>
                  <a:gd name="f436" fmla="*/ f346 1 f225"/>
                  <a:gd name="f437" fmla="*/ f347 1 f224"/>
                  <a:gd name="f438" fmla="*/ f348 1 f225"/>
                  <a:gd name="f439" fmla="*/ f349 1 f225"/>
                  <a:gd name="f440" fmla="*/ f350 1 f225"/>
                  <a:gd name="f441" fmla="*/ f351 1 f225"/>
                  <a:gd name="f442" fmla="*/ f352 1 f224"/>
                  <a:gd name="f443" fmla="*/ f353 1 f225"/>
                  <a:gd name="f444" fmla="*/ f354 1 f224"/>
                  <a:gd name="f445" fmla="*/ f355 1 f225"/>
                  <a:gd name="f446" fmla="*/ f356 1 f224"/>
                  <a:gd name="f447" fmla="*/ f357 1 f224"/>
                  <a:gd name="f448" fmla="*/ f358 1 f225"/>
                  <a:gd name="f449" fmla="*/ f359 1 f224"/>
                  <a:gd name="f450" fmla="*/ f360 1 f225"/>
                  <a:gd name="f451" fmla="*/ f361 1 f224"/>
                  <a:gd name="f452" fmla="*/ f362 1 f225"/>
                  <a:gd name="f453" fmla="*/ f363 1 f224"/>
                  <a:gd name="f454" fmla="*/ f364 1 f225"/>
                  <a:gd name="f455" fmla="*/ f365 1 f225"/>
                  <a:gd name="f456" fmla="*/ f366 1 f225"/>
                  <a:gd name="f457" fmla="*/ f367 1 f224"/>
                  <a:gd name="f458" fmla="*/ f368 1 f225"/>
                  <a:gd name="f459" fmla="*/ f369 1 f224"/>
                  <a:gd name="f460" fmla="*/ f370 1 f224"/>
                  <a:gd name="f461" fmla="*/ f371 1 f225"/>
                  <a:gd name="f462" fmla="*/ f372 1 f224"/>
                  <a:gd name="f463" fmla="*/ f373 1 f225"/>
                  <a:gd name="f464" fmla="*/ f374 1 f224"/>
                  <a:gd name="f465" fmla="*/ f375 1 f225"/>
                  <a:gd name="f466" fmla="*/ f376 1 f224"/>
                  <a:gd name="f467" fmla="*/ f377 1 f225"/>
                  <a:gd name="f468" fmla="*/ f378 1 f224"/>
                  <a:gd name="f469" fmla="*/ f379 1 f224"/>
                  <a:gd name="f470" fmla="*/ f380 1 f224"/>
                  <a:gd name="f471" fmla="*/ f381 1 f225"/>
                  <a:gd name="f472" fmla="*/ f382 1 f224"/>
                  <a:gd name="f473" fmla="*/ f383 1 f225"/>
                  <a:gd name="f474" fmla="*/ f384 1 f224"/>
                  <a:gd name="f475" fmla="*/ f385 1 f225"/>
                  <a:gd name="f476" fmla="*/ f386 1 f224"/>
                  <a:gd name="f477" fmla="*/ f387 1 f225"/>
                  <a:gd name="f478" fmla="*/ f388 1 f225"/>
                  <a:gd name="f479" fmla="*/ f389 1 f224"/>
                  <a:gd name="f480" fmla="*/ f390 1 f224"/>
                  <a:gd name="f481" fmla="*/ f391 1 f225"/>
                  <a:gd name="f482" fmla="*/ f392 1 f224"/>
                  <a:gd name="f483" fmla="*/ f393 1 f225"/>
                  <a:gd name="f484" fmla="*/ f394 1 f225"/>
                  <a:gd name="f485" fmla="*/ f395 1 f224"/>
                  <a:gd name="f486" fmla="*/ f396 1 f225"/>
                  <a:gd name="f487" fmla="*/ f397 f219 1"/>
                  <a:gd name="f488" fmla="*/ f398 f219 1"/>
                  <a:gd name="f489" fmla="*/ f400 f220 1"/>
                  <a:gd name="f490" fmla="*/ f399 f220 1"/>
                  <a:gd name="f491" fmla="*/ f402 f219 1"/>
                  <a:gd name="f492" fmla="*/ f403 f220 1"/>
                  <a:gd name="f493" fmla="*/ f404 f219 1"/>
                  <a:gd name="f494" fmla="*/ f405 f220 1"/>
                  <a:gd name="f495" fmla="*/ f406 f219 1"/>
                  <a:gd name="f496" fmla="*/ f407 f220 1"/>
                  <a:gd name="f497" fmla="*/ f408 f219 1"/>
                  <a:gd name="f498" fmla="*/ f409 f220 1"/>
                  <a:gd name="f499" fmla="*/ f410 f219 1"/>
                  <a:gd name="f500" fmla="*/ f411 f220 1"/>
                  <a:gd name="f501" fmla="*/ f412 f220 1"/>
                  <a:gd name="f502" fmla="*/ f413 f219 1"/>
                  <a:gd name="f503" fmla="*/ f414 f220 1"/>
                  <a:gd name="f504" fmla="*/ f415 f219 1"/>
                  <a:gd name="f505" fmla="*/ f416 f219 1"/>
                  <a:gd name="f506" fmla="*/ f417 f220 1"/>
                  <a:gd name="f507" fmla="*/ f418 f219 1"/>
                  <a:gd name="f508" fmla="*/ f419 f220 1"/>
                  <a:gd name="f509" fmla="*/ f420 f219 1"/>
                  <a:gd name="f510" fmla="*/ f421 f220 1"/>
                  <a:gd name="f511" fmla="*/ f422 f219 1"/>
                  <a:gd name="f512" fmla="*/ f423 f220 1"/>
                  <a:gd name="f513" fmla="*/ f424 f220 1"/>
                  <a:gd name="f514" fmla="*/ f425 f220 1"/>
                  <a:gd name="f515" fmla="*/ f426 f220 1"/>
                  <a:gd name="f516" fmla="*/ f427 f220 1"/>
                  <a:gd name="f517" fmla="*/ f428 f220 1"/>
                  <a:gd name="f518" fmla="*/ f429 f219 1"/>
                  <a:gd name="f519" fmla="*/ f430 f220 1"/>
                  <a:gd name="f520" fmla="*/ f431 f219 1"/>
                  <a:gd name="f521" fmla="*/ f432 f220 1"/>
                  <a:gd name="f522" fmla="*/ f433 f219 1"/>
                  <a:gd name="f523" fmla="*/ f434 f219 1"/>
                  <a:gd name="f524" fmla="*/ f435 f220 1"/>
                  <a:gd name="f525" fmla="*/ f436 f220 1"/>
                  <a:gd name="f526" fmla="*/ f437 f219 1"/>
                  <a:gd name="f527" fmla="*/ f438 f220 1"/>
                  <a:gd name="f528" fmla="*/ f439 f220 1"/>
                  <a:gd name="f529" fmla="*/ f440 f220 1"/>
                  <a:gd name="f530" fmla="*/ f441 f220 1"/>
                  <a:gd name="f531" fmla="*/ f442 f219 1"/>
                  <a:gd name="f532" fmla="*/ f443 f220 1"/>
                  <a:gd name="f533" fmla="*/ f444 f219 1"/>
                  <a:gd name="f534" fmla="*/ f445 f220 1"/>
                  <a:gd name="f535" fmla="*/ f446 f219 1"/>
                  <a:gd name="f536" fmla="*/ f447 f219 1"/>
                  <a:gd name="f537" fmla="*/ f448 f220 1"/>
                  <a:gd name="f538" fmla="*/ f449 f219 1"/>
                  <a:gd name="f539" fmla="*/ f450 f220 1"/>
                  <a:gd name="f540" fmla="*/ f451 f219 1"/>
                  <a:gd name="f541" fmla="*/ f452 f220 1"/>
                  <a:gd name="f542" fmla="*/ f453 f219 1"/>
                  <a:gd name="f543" fmla="*/ f454 f220 1"/>
                  <a:gd name="f544" fmla="*/ f455 f220 1"/>
                  <a:gd name="f545" fmla="*/ f456 f220 1"/>
                  <a:gd name="f546" fmla="*/ f457 f219 1"/>
                  <a:gd name="f547" fmla="*/ f458 f220 1"/>
                  <a:gd name="f548" fmla="*/ f459 f219 1"/>
                  <a:gd name="f549" fmla="*/ f460 f219 1"/>
                  <a:gd name="f550" fmla="*/ f461 f220 1"/>
                  <a:gd name="f551" fmla="*/ f462 f219 1"/>
                  <a:gd name="f552" fmla="*/ f463 f220 1"/>
                  <a:gd name="f553" fmla="*/ f464 f219 1"/>
                  <a:gd name="f554" fmla="*/ f465 f220 1"/>
                  <a:gd name="f555" fmla="*/ f466 f219 1"/>
                  <a:gd name="f556" fmla="*/ f467 f220 1"/>
                  <a:gd name="f557" fmla="*/ f468 f219 1"/>
                  <a:gd name="f558" fmla="*/ f469 f219 1"/>
                  <a:gd name="f559" fmla="*/ f470 f219 1"/>
                  <a:gd name="f560" fmla="*/ f471 f220 1"/>
                  <a:gd name="f561" fmla="*/ f472 f219 1"/>
                  <a:gd name="f562" fmla="*/ f473 f220 1"/>
                  <a:gd name="f563" fmla="*/ f474 f219 1"/>
                  <a:gd name="f564" fmla="*/ f475 f220 1"/>
                  <a:gd name="f565" fmla="*/ f476 f219 1"/>
                  <a:gd name="f566" fmla="*/ f477 f220 1"/>
                  <a:gd name="f567" fmla="*/ f478 f220 1"/>
                  <a:gd name="f568" fmla="*/ f479 f219 1"/>
                  <a:gd name="f569" fmla="*/ f480 f219 1"/>
                  <a:gd name="f570" fmla="*/ f481 f220 1"/>
                  <a:gd name="f571" fmla="*/ f482 f219 1"/>
                  <a:gd name="f572" fmla="*/ f483 f220 1"/>
                  <a:gd name="f573" fmla="*/ f484 f220 1"/>
                  <a:gd name="f574" fmla="*/ f485 f219 1"/>
                  <a:gd name="f575" fmla="*/ f486 f220 1"/>
                </a:gdLst>
                <a:ahLst/>
                <a:cxnLst>
                  <a:cxn ang="3cd4">
                    <a:pos x="hc" y="t"/>
                  </a:cxn>
                  <a:cxn ang="0">
                    <a:pos x="r" y="vc"/>
                  </a:cxn>
                  <a:cxn ang="cd4">
                    <a:pos x="hc" y="b"/>
                  </a:cxn>
                  <a:cxn ang="cd2">
                    <a:pos x="l" y="vc"/>
                  </a:cxn>
                  <a:cxn ang="f401">
                    <a:pos x="f491" y="f492"/>
                  </a:cxn>
                  <a:cxn ang="f401">
                    <a:pos x="f493" y="f494"/>
                  </a:cxn>
                  <a:cxn ang="f401">
                    <a:pos x="f495" y="f496"/>
                  </a:cxn>
                  <a:cxn ang="f401">
                    <a:pos x="f497" y="f498"/>
                  </a:cxn>
                  <a:cxn ang="f401">
                    <a:pos x="f499" y="f500"/>
                  </a:cxn>
                  <a:cxn ang="f401">
                    <a:pos x="f499" y="f501"/>
                  </a:cxn>
                  <a:cxn ang="f401">
                    <a:pos x="f502" y="f503"/>
                  </a:cxn>
                  <a:cxn ang="f401">
                    <a:pos x="f504" y="f503"/>
                  </a:cxn>
                  <a:cxn ang="f401">
                    <a:pos x="f505" y="f506"/>
                  </a:cxn>
                  <a:cxn ang="f401">
                    <a:pos x="f507" y="f508"/>
                  </a:cxn>
                  <a:cxn ang="f401">
                    <a:pos x="f509" y="f510"/>
                  </a:cxn>
                  <a:cxn ang="f401">
                    <a:pos x="f511" y="f512"/>
                  </a:cxn>
                  <a:cxn ang="f401">
                    <a:pos x="f511" y="f513"/>
                  </a:cxn>
                  <a:cxn ang="f401">
                    <a:pos x="f511" y="f514"/>
                  </a:cxn>
                  <a:cxn ang="f401">
                    <a:pos x="f511" y="f515"/>
                  </a:cxn>
                  <a:cxn ang="f401">
                    <a:pos x="f509" y="f516"/>
                  </a:cxn>
                  <a:cxn ang="f401">
                    <a:pos x="f507" y="f517"/>
                  </a:cxn>
                  <a:cxn ang="f401">
                    <a:pos x="f518" y="f519"/>
                  </a:cxn>
                  <a:cxn ang="f401">
                    <a:pos x="f520" y="f521"/>
                  </a:cxn>
                  <a:cxn ang="f401">
                    <a:pos x="f522" y="f521"/>
                  </a:cxn>
                  <a:cxn ang="f401">
                    <a:pos x="f523" y="f519"/>
                  </a:cxn>
                  <a:cxn ang="f401">
                    <a:pos x="f499" y="f524"/>
                  </a:cxn>
                  <a:cxn ang="f401">
                    <a:pos x="f499" y="f525"/>
                  </a:cxn>
                  <a:cxn ang="f401">
                    <a:pos x="f526" y="f527"/>
                  </a:cxn>
                  <a:cxn ang="f401">
                    <a:pos x="f526" y="f528"/>
                  </a:cxn>
                  <a:cxn ang="f401">
                    <a:pos x="f526" y="f529"/>
                  </a:cxn>
                  <a:cxn ang="f401">
                    <a:pos x="f526" y="f530"/>
                  </a:cxn>
                  <a:cxn ang="f401">
                    <a:pos x="f531" y="f532"/>
                  </a:cxn>
                  <a:cxn ang="f401">
                    <a:pos x="f491" y="f492"/>
                  </a:cxn>
                  <a:cxn ang="f401">
                    <a:pos x="f533" y="f534"/>
                  </a:cxn>
                  <a:cxn ang="f401">
                    <a:pos x="f535" y="f534"/>
                  </a:cxn>
                  <a:cxn ang="f401">
                    <a:pos x="f536" y="f537"/>
                  </a:cxn>
                  <a:cxn ang="f401">
                    <a:pos x="f538" y="f539"/>
                  </a:cxn>
                  <a:cxn ang="f401">
                    <a:pos x="f540" y="f541"/>
                  </a:cxn>
                  <a:cxn ang="f401">
                    <a:pos x="f542" y="f543"/>
                  </a:cxn>
                  <a:cxn ang="f401">
                    <a:pos x="f542" y="f544"/>
                  </a:cxn>
                  <a:cxn ang="f401">
                    <a:pos x="f542" y="f545"/>
                  </a:cxn>
                  <a:cxn ang="f401">
                    <a:pos x="f546" y="f547"/>
                  </a:cxn>
                  <a:cxn ang="f401">
                    <a:pos x="f548" y="f547"/>
                  </a:cxn>
                  <a:cxn ang="f401">
                    <a:pos x="f549" y="f550"/>
                  </a:cxn>
                  <a:cxn ang="f401">
                    <a:pos x="f551" y="f552"/>
                  </a:cxn>
                  <a:cxn ang="f401">
                    <a:pos x="f551" y="f552"/>
                  </a:cxn>
                  <a:cxn ang="f401">
                    <a:pos x="f553" y="f554"/>
                  </a:cxn>
                  <a:cxn ang="f401">
                    <a:pos x="f555" y="f556"/>
                  </a:cxn>
                  <a:cxn ang="f401">
                    <a:pos x="f557" y="f556"/>
                  </a:cxn>
                  <a:cxn ang="f401">
                    <a:pos x="f558" y="f552"/>
                  </a:cxn>
                  <a:cxn ang="f401">
                    <a:pos x="f559" y="f560"/>
                  </a:cxn>
                  <a:cxn ang="f401">
                    <a:pos x="f561" y="f562"/>
                  </a:cxn>
                  <a:cxn ang="f401">
                    <a:pos x="f563" y="f564"/>
                  </a:cxn>
                  <a:cxn ang="f401">
                    <a:pos x="f565" y="f566"/>
                  </a:cxn>
                  <a:cxn ang="f401">
                    <a:pos x="f563" y="f567"/>
                  </a:cxn>
                  <a:cxn ang="f401">
                    <a:pos x="f568" y="f547"/>
                  </a:cxn>
                  <a:cxn ang="f401">
                    <a:pos x="f569" y="f570"/>
                  </a:cxn>
                  <a:cxn ang="f401">
                    <a:pos x="f571" y="f572"/>
                  </a:cxn>
                  <a:cxn ang="f401">
                    <a:pos x="f571" y="f573"/>
                  </a:cxn>
                  <a:cxn ang="f401">
                    <a:pos x="f574" y="f575"/>
                  </a:cxn>
                  <a:cxn ang="f401">
                    <a:pos x="f533" y="f534"/>
                  </a:cxn>
                </a:cxnLst>
                <a:rect l="f487" t="f490" r="f488" b="f489"/>
                <a:pathLst>
                  <a:path w="1658" h="3221">
                    <a:moveTo>
                      <a:pt x="f8" y="f9"/>
                    </a:moveTo>
                    <a:cubicBezTo>
                      <a:pt x="f10" y="f11"/>
                      <a:pt x="f6" y="f12"/>
                      <a:pt x="f10" y="f13"/>
                    </a:cubicBezTo>
                    <a:cubicBezTo>
                      <a:pt x="f14" y="f15"/>
                      <a:pt x="f16" y="f17"/>
                      <a:pt x="f18" y="f19"/>
                    </a:cubicBezTo>
                    <a:cubicBezTo>
                      <a:pt x="f20" y="f21"/>
                      <a:pt x="f22" y="f23"/>
                      <a:pt x="f24" y="f25"/>
                    </a:cubicBezTo>
                    <a:cubicBezTo>
                      <a:pt x="f22" y="f26"/>
                      <a:pt x="f22" y="f27"/>
                      <a:pt x="f22" y="f28"/>
                    </a:cubicBezTo>
                    <a:cubicBezTo>
                      <a:pt x="f22" y="f29"/>
                      <a:pt x="f22" y="f30"/>
                      <a:pt x="f22" y="f2"/>
                    </a:cubicBezTo>
                    <a:cubicBezTo>
                      <a:pt x="f31" y="f32"/>
                      <a:pt x="f33" y="f5"/>
                      <a:pt x="f34" y="f5"/>
                    </a:cubicBezTo>
                    <a:cubicBezTo>
                      <a:pt x="f35" y="f5"/>
                      <a:pt x="f36" y="f5"/>
                      <a:pt x="f37" y="f5"/>
                    </a:cubicBezTo>
                    <a:cubicBezTo>
                      <a:pt x="f38" y="f5"/>
                      <a:pt x="f39" y="f5"/>
                      <a:pt x="f40" y="f41"/>
                    </a:cubicBezTo>
                    <a:cubicBezTo>
                      <a:pt x="f42" y="f43"/>
                      <a:pt x="f44" y="f45"/>
                      <a:pt x="f44" y="f46"/>
                    </a:cubicBezTo>
                    <a:cubicBezTo>
                      <a:pt x="f5" y="f47"/>
                      <a:pt x="f5" y="f48"/>
                      <a:pt x="f5" y="f49"/>
                    </a:cubicBezTo>
                    <a:cubicBezTo>
                      <a:pt x="f44" y="f50"/>
                      <a:pt x="f41" y="f51"/>
                      <a:pt x="f41" y="f52"/>
                    </a:cubicBezTo>
                    <a:cubicBezTo>
                      <a:pt x="f41" y="f53"/>
                      <a:pt x="f41" y="f54"/>
                      <a:pt x="f41" y="f55"/>
                    </a:cubicBezTo>
                    <a:cubicBezTo>
                      <a:pt x="f41" y="f56"/>
                      <a:pt x="f41" y="f57"/>
                      <a:pt x="f41" y="f58"/>
                    </a:cubicBezTo>
                    <a:cubicBezTo>
                      <a:pt x="f41" y="f59"/>
                      <a:pt x="f41" y="f60"/>
                      <a:pt x="f41" y="f61"/>
                    </a:cubicBezTo>
                    <a:cubicBezTo>
                      <a:pt x="f41" y="f62"/>
                      <a:pt x="f63" y="f64"/>
                      <a:pt x="f5" y="f65"/>
                    </a:cubicBezTo>
                    <a:cubicBezTo>
                      <a:pt x="f5" y="f66"/>
                      <a:pt x="f5" y="f67"/>
                      <a:pt x="f44" y="f68"/>
                    </a:cubicBezTo>
                    <a:cubicBezTo>
                      <a:pt x="f41" y="f69"/>
                      <a:pt x="f70" y="f71"/>
                      <a:pt x="f72" y="f7"/>
                    </a:cubicBezTo>
                    <a:cubicBezTo>
                      <a:pt x="f73" y="f7"/>
                      <a:pt x="f74" y="f7"/>
                      <a:pt x="f75" y="f76"/>
                    </a:cubicBezTo>
                    <a:cubicBezTo>
                      <a:pt x="f77" y="f76"/>
                      <a:pt x="f78" y="f76"/>
                      <a:pt x="f79" y="f76"/>
                    </a:cubicBezTo>
                    <a:cubicBezTo>
                      <a:pt x="f80" y="f76"/>
                      <a:pt x="f81" y="f7"/>
                      <a:pt x="f82" y="f7"/>
                    </a:cubicBezTo>
                    <a:cubicBezTo>
                      <a:pt x="f83" y="f84"/>
                      <a:pt x="f31" y="f85"/>
                      <a:pt x="f22" y="f86"/>
                    </a:cubicBezTo>
                    <a:cubicBezTo>
                      <a:pt x="f22" y="f87"/>
                      <a:pt x="f22" y="f88"/>
                      <a:pt x="f22" y="f89"/>
                    </a:cubicBezTo>
                    <a:cubicBezTo>
                      <a:pt x="f22" y="f90"/>
                      <a:pt x="f31" y="f91"/>
                      <a:pt x="f31" y="f92"/>
                    </a:cubicBezTo>
                    <a:cubicBezTo>
                      <a:pt x="f31" y="f93"/>
                      <a:pt x="f31" y="f94"/>
                      <a:pt x="f31" y="f95"/>
                    </a:cubicBezTo>
                    <a:cubicBezTo>
                      <a:pt x="f31" y="f96"/>
                      <a:pt x="f31" y="f97"/>
                      <a:pt x="f31" y="f98"/>
                    </a:cubicBezTo>
                    <a:cubicBezTo>
                      <a:pt x="f31" y="f99"/>
                      <a:pt x="f31" y="f100"/>
                      <a:pt x="f31" y="f101"/>
                    </a:cubicBezTo>
                    <a:cubicBezTo>
                      <a:pt x="f31" y="f102"/>
                      <a:pt x="f31" y="f103"/>
                      <a:pt x="f104" y="f105"/>
                    </a:cubicBezTo>
                    <a:cubicBezTo>
                      <a:pt x="f106" y="f107"/>
                      <a:pt x="f8" y="f108"/>
                      <a:pt x="f8" y="f9"/>
                    </a:cubicBezTo>
                    <a:close/>
                    <a:moveTo>
                      <a:pt x="f109" y="f110"/>
                    </a:moveTo>
                    <a:cubicBezTo>
                      <a:pt x="f111" y="f110"/>
                      <a:pt x="f112" y="f110"/>
                      <a:pt x="f113" y="f110"/>
                    </a:cubicBezTo>
                    <a:cubicBezTo>
                      <a:pt x="f114" y="f110"/>
                      <a:pt x="f115" y="f110"/>
                      <a:pt x="f116" y="f117"/>
                    </a:cubicBezTo>
                    <a:cubicBezTo>
                      <a:pt x="f118" y="f117"/>
                      <a:pt x="f119" y="f120"/>
                      <a:pt x="f121" y="f69"/>
                    </a:cubicBezTo>
                    <a:cubicBezTo>
                      <a:pt x="f122" y="f123"/>
                      <a:pt x="f124" y="f125"/>
                      <a:pt x="f124" y="f126"/>
                    </a:cubicBezTo>
                    <a:cubicBezTo>
                      <a:pt x="f127" y="f128"/>
                      <a:pt x="f129" y="f130"/>
                      <a:pt x="f129" y="f131"/>
                    </a:cubicBezTo>
                    <a:cubicBezTo>
                      <a:pt x="f129" y="f132"/>
                      <a:pt x="f129" y="f133"/>
                      <a:pt x="f129" y="f134"/>
                    </a:cubicBezTo>
                    <a:cubicBezTo>
                      <a:pt x="f127" y="f135"/>
                      <a:pt x="f136" y="f137"/>
                      <a:pt x="f129" y="f138"/>
                    </a:cubicBezTo>
                    <a:cubicBezTo>
                      <a:pt x="f124" y="f139"/>
                      <a:pt x="f39" y="f140"/>
                      <a:pt x="f141" y="f140"/>
                    </a:cubicBezTo>
                    <a:cubicBezTo>
                      <a:pt x="f142" y="f140"/>
                      <a:pt x="f143" y="f140"/>
                      <a:pt x="f144" y="f140"/>
                    </a:cubicBezTo>
                    <a:cubicBezTo>
                      <a:pt x="f145" y="f140"/>
                      <a:pt x="f146" y="f147"/>
                      <a:pt x="f148" y="f149"/>
                    </a:cubicBezTo>
                    <a:cubicBezTo>
                      <a:pt x="f150" y="f151"/>
                      <a:pt x="f152" y="f153"/>
                      <a:pt x="f154" y="f155"/>
                    </a:cubicBezTo>
                    <a:cubicBezTo>
                      <a:pt x="f154" y="f155"/>
                      <a:pt x="f154" y="f155"/>
                      <a:pt x="f154" y="f155"/>
                    </a:cubicBezTo>
                    <a:cubicBezTo>
                      <a:pt x="f156" y="f157"/>
                      <a:pt x="f158" y="f159"/>
                      <a:pt x="f160" y="f161"/>
                    </a:cubicBezTo>
                    <a:cubicBezTo>
                      <a:pt x="f162" y="f163"/>
                      <a:pt x="f75" y="f164"/>
                      <a:pt x="f165" y="f163"/>
                    </a:cubicBezTo>
                    <a:cubicBezTo>
                      <a:pt x="f166" y="f163"/>
                      <a:pt x="f167" y="f163"/>
                      <a:pt x="f168" y="f163"/>
                    </a:cubicBezTo>
                    <a:cubicBezTo>
                      <a:pt x="f169" y="f170"/>
                      <a:pt x="f171" y="f172"/>
                      <a:pt x="f173" y="f155"/>
                    </a:cubicBezTo>
                    <a:cubicBezTo>
                      <a:pt x="f174" y="f175"/>
                      <a:pt x="f176" y="f177"/>
                      <a:pt x="f178" y="f179"/>
                    </a:cubicBezTo>
                    <a:cubicBezTo>
                      <a:pt x="f180" y="f181"/>
                      <a:pt x="f182" y="f183"/>
                      <a:pt x="f184" y="f185"/>
                    </a:cubicBezTo>
                    <a:cubicBezTo>
                      <a:pt x="f186" y="f187"/>
                      <a:pt x="f134" y="f188"/>
                      <a:pt x="f189" y="f190"/>
                    </a:cubicBezTo>
                    <a:cubicBezTo>
                      <a:pt x="f191" y="f192"/>
                      <a:pt x="f193" y="f194"/>
                      <a:pt x="f195" y="f196"/>
                    </a:cubicBezTo>
                    <a:cubicBezTo>
                      <a:pt x="f193" y="f194"/>
                      <a:pt x="f191" y="f192"/>
                      <a:pt x="f189" y="f45"/>
                    </a:cubicBezTo>
                    <a:cubicBezTo>
                      <a:pt x="f197" y="f192"/>
                      <a:pt x="f198" y="f140"/>
                      <a:pt x="f199" y="f140"/>
                    </a:cubicBezTo>
                    <a:cubicBezTo>
                      <a:pt x="f200" y="f140"/>
                      <a:pt x="f201" y="f32"/>
                      <a:pt x="f202" y="f192"/>
                    </a:cubicBezTo>
                    <a:cubicBezTo>
                      <a:pt x="f203" y="f204"/>
                      <a:pt x="f205" y="f139"/>
                      <a:pt x="f205" y="f206"/>
                    </a:cubicBezTo>
                    <a:cubicBezTo>
                      <a:pt x="f205" y="f207"/>
                      <a:pt x="f205" y="f208"/>
                      <a:pt x="f205" y="f209"/>
                    </a:cubicBezTo>
                    <a:cubicBezTo>
                      <a:pt x="f205" y="f210"/>
                      <a:pt x="f211" y="f212"/>
                      <a:pt x="f213" y="f214"/>
                    </a:cubicBezTo>
                    <a:cubicBezTo>
                      <a:pt x="f215" y="f216"/>
                      <a:pt x="f217" y="f110"/>
                      <a:pt x="f109" y="f110"/>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Google Shape;9424;p41">
            <a:extLst>
              <a:ext uri="{FF2B5EF4-FFF2-40B4-BE49-F238E27FC236}">
                <a16:creationId xmlns:a16="http://schemas.microsoft.com/office/drawing/2014/main" id="{DCA241A1-2514-F286-73A6-3A08EB40F330}"/>
              </a:ext>
            </a:extLst>
          </p:cNvPr>
          <p:cNvSpPr txBox="1">
            <a:spLocks noGrp="1"/>
          </p:cNvSpPr>
          <p:nvPr>
            <p:ph type="title"/>
          </p:nvPr>
        </p:nvSpPr>
        <p:spPr/>
        <p:txBody>
          <a:bodyPr lIns="121898" tIns="121898" rIns="121898" bIns="121898"/>
          <a:lstStyle/>
          <a:p>
            <a:pPr lvl="0"/>
            <a:r>
              <a:rPr lang="en-US"/>
              <a:t>Best sellers</a:t>
            </a:r>
          </a:p>
        </p:txBody>
      </p:sp>
      <p:sp>
        <p:nvSpPr>
          <p:cNvPr id="3" name="Google Shape;9425;p41">
            <a:extLst>
              <a:ext uri="{FF2B5EF4-FFF2-40B4-BE49-F238E27FC236}">
                <a16:creationId xmlns:a16="http://schemas.microsoft.com/office/drawing/2014/main" id="{D8919E89-3197-637B-42C1-28B07BF58A9F}"/>
              </a:ext>
            </a:extLst>
          </p:cNvPr>
          <p:cNvSpPr txBox="1">
            <a:spLocks noGrp="1"/>
          </p:cNvSpPr>
          <p:nvPr>
            <p:ph type="subTitle" idx="4294967295"/>
          </p:nvPr>
        </p:nvSpPr>
        <p:spPr>
          <a:xfrm>
            <a:off x="1197955" y="5279535"/>
            <a:ext cx="2892000" cy="763597"/>
          </a:xfrm>
        </p:spPr>
        <p:txBody>
          <a:bodyPr lIns="121898" tIns="121898" rIns="121898" bIns="121898" anchor="ctr" anchorCtr="1">
            <a:noAutofit/>
          </a:bodyPr>
          <a:lstStyle/>
          <a:p>
            <a:pPr marL="0" lvl="0" indent="0" algn="ctr">
              <a:lnSpc>
                <a:spcPct val="100000"/>
              </a:lnSpc>
              <a:spcBef>
                <a:spcPts val="0"/>
              </a:spcBef>
              <a:buNone/>
            </a:pPr>
            <a:r>
              <a:rPr lang="en-US" sz="1867"/>
              <a:t>Despite being red, Mars is a cold place, not hot</a:t>
            </a:r>
          </a:p>
        </p:txBody>
      </p:sp>
      <p:sp>
        <p:nvSpPr>
          <p:cNvPr id="4" name="Google Shape;9426;p41">
            <a:extLst>
              <a:ext uri="{FF2B5EF4-FFF2-40B4-BE49-F238E27FC236}">
                <a16:creationId xmlns:a16="http://schemas.microsoft.com/office/drawing/2014/main" id="{B32F952B-ED56-5F66-6E1B-AB26D530236B}"/>
              </a:ext>
            </a:extLst>
          </p:cNvPr>
          <p:cNvSpPr txBox="1">
            <a:spLocks noGrp="1"/>
          </p:cNvSpPr>
          <p:nvPr>
            <p:ph type="title" idx="4294967295"/>
          </p:nvPr>
        </p:nvSpPr>
        <p:spPr>
          <a:xfrm>
            <a:off x="1197955" y="2409562"/>
            <a:ext cx="2892000" cy="530004"/>
          </a:xfrm>
        </p:spPr>
        <p:txBody>
          <a:bodyPr lIns="121898" tIns="121898" rIns="121898" bIns="121898" anchorCtr="1">
            <a:noAutofit/>
          </a:bodyPr>
          <a:lstStyle/>
          <a:p>
            <a:pPr lvl="0" algn="ctr"/>
            <a:r>
              <a:rPr lang="en-US" sz="3333">
                <a:solidFill>
                  <a:srgbClr val="0F78FF"/>
                </a:solidFill>
              </a:rPr>
              <a:t>Venus</a:t>
            </a:r>
          </a:p>
        </p:txBody>
      </p:sp>
      <p:sp>
        <p:nvSpPr>
          <p:cNvPr id="5" name="Google Shape;9427;p41">
            <a:extLst>
              <a:ext uri="{FF2B5EF4-FFF2-40B4-BE49-F238E27FC236}">
                <a16:creationId xmlns:a16="http://schemas.microsoft.com/office/drawing/2014/main" id="{9811498C-5006-59C5-21C4-90EF3D838139}"/>
              </a:ext>
            </a:extLst>
          </p:cNvPr>
          <p:cNvSpPr txBox="1">
            <a:spLocks noGrp="1"/>
          </p:cNvSpPr>
          <p:nvPr>
            <p:ph type="subTitle" idx="4294967295"/>
          </p:nvPr>
        </p:nvSpPr>
        <p:spPr>
          <a:xfrm>
            <a:off x="1197955" y="2939704"/>
            <a:ext cx="2892000" cy="763597"/>
          </a:xfrm>
        </p:spPr>
        <p:txBody>
          <a:bodyPr lIns="121898" tIns="121898" rIns="121898" bIns="121898" anchor="ctr" anchorCtr="1">
            <a:noAutofit/>
          </a:bodyPr>
          <a:lstStyle/>
          <a:p>
            <a:pPr marL="0" lvl="0" indent="0" algn="ctr">
              <a:lnSpc>
                <a:spcPct val="100000"/>
              </a:lnSpc>
              <a:spcBef>
                <a:spcPts val="0"/>
              </a:spcBef>
              <a:buNone/>
            </a:pPr>
            <a:r>
              <a:rPr lang="en-US" sz="1867"/>
              <a:t>Venus is the second planet from the Sun</a:t>
            </a:r>
          </a:p>
        </p:txBody>
      </p:sp>
      <p:sp>
        <p:nvSpPr>
          <p:cNvPr id="6" name="Google Shape;9428;p41">
            <a:extLst>
              <a:ext uri="{FF2B5EF4-FFF2-40B4-BE49-F238E27FC236}">
                <a16:creationId xmlns:a16="http://schemas.microsoft.com/office/drawing/2014/main" id="{715A5555-2035-281E-78B7-B9F75504205F}"/>
              </a:ext>
            </a:extLst>
          </p:cNvPr>
          <p:cNvSpPr txBox="1">
            <a:spLocks noGrp="1"/>
          </p:cNvSpPr>
          <p:nvPr>
            <p:ph type="title" idx="4294967295"/>
          </p:nvPr>
        </p:nvSpPr>
        <p:spPr>
          <a:xfrm>
            <a:off x="7858216" y="2409562"/>
            <a:ext cx="2892000" cy="530004"/>
          </a:xfrm>
        </p:spPr>
        <p:txBody>
          <a:bodyPr lIns="121898" tIns="121898" rIns="121898" bIns="121898" anchorCtr="1">
            <a:noAutofit/>
          </a:bodyPr>
          <a:lstStyle/>
          <a:p>
            <a:pPr lvl="0" algn="ctr"/>
            <a:r>
              <a:rPr lang="en-US" sz="3333">
                <a:solidFill>
                  <a:srgbClr val="0F78FF"/>
                </a:solidFill>
              </a:rPr>
              <a:t>Jupiter</a:t>
            </a:r>
          </a:p>
        </p:txBody>
      </p:sp>
      <p:sp>
        <p:nvSpPr>
          <p:cNvPr id="7" name="Google Shape;9429;p41">
            <a:extLst>
              <a:ext uri="{FF2B5EF4-FFF2-40B4-BE49-F238E27FC236}">
                <a16:creationId xmlns:a16="http://schemas.microsoft.com/office/drawing/2014/main" id="{2D3E5957-1575-845B-8BA6-128082CA9C7F}"/>
              </a:ext>
            </a:extLst>
          </p:cNvPr>
          <p:cNvSpPr txBox="1">
            <a:spLocks noGrp="1"/>
          </p:cNvSpPr>
          <p:nvPr>
            <p:ph type="subTitle" idx="4294967295"/>
          </p:nvPr>
        </p:nvSpPr>
        <p:spPr>
          <a:xfrm>
            <a:off x="7858207" y="2939704"/>
            <a:ext cx="2892000" cy="763597"/>
          </a:xfrm>
        </p:spPr>
        <p:txBody>
          <a:bodyPr lIns="121898" tIns="121898" rIns="121898" bIns="121898" anchor="ctr" anchorCtr="1">
            <a:noAutofit/>
          </a:bodyPr>
          <a:lstStyle/>
          <a:p>
            <a:pPr marL="0" lvl="0" indent="0" algn="ctr">
              <a:lnSpc>
                <a:spcPct val="100000"/>
              </a:lnSpc>
              <a:spcBef>
                <a:spcPts val="0"/>
              </a:spcBef>
              <a:buNone/>
            </a:pPr>
            <a:r>
              <a:rPr lang="en-US" sz="1867"/>
              <a:t>It’s the biggest planet in the Solar System</a:t>
            </a:r>
          </a:p>
        </p:txBody>
      </p:sp>
      <p:sp>
        <p:nvSpPr>
          <p:cNvPr id="8" name="Google Shape;9430;p41">
            <a:extLst>
              <a:ext uri="{FF2B5EF4-FFF2-40B4-BE49-F238E27FC236}">
                <a16:creationId xmlns:a16="http://schemas.microsoft.com/office/drawing/2014/main" id="{38290B7F-9C4F-2491-7CE9-746465EA574A}"/>
              </a:ext>
            </a:extLst>
          </p:cNvPr>
          <p:cNvSpPr txBox="1">
            <a:spLocks noGrp="1"/>
          </p:cNvSpPr>
          <p:nvPr>
            <p:ph type="title" idx="4294967295"/>
          </p:nvPr>
        </p:nvSpPr>
        <p:spPr>
          <a:xfrm>
            <a:off x="1197955" y="4749530"/>
            <a:ext cx="2892000" cy="530004"/>
          </a:xfrm>
        </p:spPr>
        <p:txBody>
          <a:bodyPr lIns="121898" tIns="121898" rIns="121898" bIns="121898" anchorCtr="1">
            <a:noAutofit/>
          </a:bodyPr>
          <a:lstStyle/>
          <a:p>
            <a:pPr lvl="0" algn="ctr"/>
            <a:r>
              <a:rPr lang="en-US" sz="3333">
                <a:solidFill>
                  <a:srgbClr val="0F78FF"/>
                </a:solidFill>
              </a:rPr>
              <a:t>Mars</a:t>
            </a:r>
          </a:p>
        </p:txBody>
      </p:sp>
      <p:sp>
        <p:nvSpPr>
          <p:cNvPr id="9" name="Google Shape;9431;p41">
            <a:extLst>
              <a:ext uri="{FF2B5EF4-FFF2-40B4-BE49-F238E27FC236}">
                <a16:creationId xmlns:a16="http://schemas.microsoft.com/office/drawing/2014/main" id="{28EABA75-8393-8151-A77F-3F64D92F135D}"/>
              </a:ext>
            </a:extLst>
          </p:cNvPr>
          <p:cNvSpPr txBox="1">
            <a:spLocks noGrp="1"/>
          </p:cNvSpPr>
          <p:nvPr>
            <p:ph type="title" idx="4294967295"/>
          </p:nvPr>
        </p:nvSpPr>
        <p:spPr>
          <a:xfrm>
            <a:off x="7858216" y="4749530"/>
            <a:ext cx="2892000" cy="530004"/>
          </a:xfrm>
        </p:spPr>
        <p:txBody>
          <a:bodyPr lIns="121898" tIns="121898" rIns="121898" bIns="121898" anchorCtr="1">
            <a:noAutofit/>
          </a:bodyPr>
          <a:lstStyle/>
          <a:p>
            <a:pPr lvl="0" algn="ctr"/>
            <a:r>
              <a:rPr lang="en-US" sz="3333">
                <a:solidFill>
                  <a:srgbClr val="0F78FF"/>
                </a:solidFill>
              </a:rPr>
              <a:t>Saturn</a:t>
            </a:r>
          </a:p>
        </p:txBody>
      </p:sp>
      <p:sp>
        <p:nvSpPr>
          <p:cNvPr id="10" name="Google Shape;9432;p41">
            <a:extLst>
              <a:ext uri="{FF2B5EF4-FFF2-40B4-BE49-F238E27FC236}">
                <a16:creationId xmlns:a16="http://schemas.microsoft.com/office/drawing/2014/main" id="{12B952EF-60A8-7E6F-3BA2-8DAC9E9A4955}"/>
              </a:ext>
            </a:extLst>
          </p:cNvPr>
          <p:cNvSpPr txBox="1">
            <a:spLocks noGrp="1"/>
          </p:cNvSpPr>
          <p:nvPr>
            <p:ph type="subTitle" idx="4294967295"/>
          </p:nvPr>
        </p:nvSpPr>
        <p:spPr>
          <a:xfrm>
            <a:off x="7858207" y="5279535"/>
            <a:ext cx="2892000" cy="763597"/>
          </a:xfrm>
        </p:spPr>
        <p:txBody>
          <a:bodyPr lIns="121898" tIns="121898" rIns="121898" bIns="121898" anchor="ctr" anchorCtr="1">
            <a:noAutofit/>
          </a:bodyPr>
          <a:lstStyle/>
          <a:p>
            <a:pPr marL="0" lvl="0" indent="0" algn="ctr">
              <a:lnSpc>
                <a:spcPct val="100000"/>
              </a:lnSpc>
              <a:spcBef>
                <a:spcPts val="0"/>
              </a:spcBef>
              <a:buNone/>
            </a:pPr>
            <a:r>
              <a:rPr lang="en-US" sz="1867"/>
              <a:t>Saturn is a gas giant and has several rings</a:t>
            </a:r>
          </a:p>
        </p:txBody>
      </p:sp>
      <p:cxnSp>
        <p:nvCxnSpPr>
          <p:cNvPr id="11" name="Conector: angular 89">
            <a:extLst>
              <a:ext uri="{FF2B5EF4-FFF2-40B4-BE49-F238E27FC236}">
                <a16:creationId xmlns:a16="http://schemas.microsoft.com/office/drawing/2014/main" id="{D4420201-2EF8-8BDF-37F4-1DDD910A153C}"/>
              </a:ext>
            </a:extLst>
          </p:cNvPr>
          <p:cNvCxnSpPr/>
          <p:nvPr/>
        </p:nvCxnSpPr>
        <p:spPr>
          <a:xfrm>
            <a:off x="1938281" y="1114991"/>
            <a:ext cx="3228078" cy="241978"/>
          </a:xfrm>
          <a:prstGeom prst="bentConnector3">
            <a:avLst/>
          </a:prstGeom>
          <a:noFill/>
          <a:ln w="57150" cap="flat">
            <a:solidFill>
              <a:srgbClr val="09539E"/>
            </a:solidFill>
            <a:prstDash val="solid"/>
            <a:miter/>
            <a:tailEnd type="arrow"/>
          </a:ln>
        </p:spPr>
      </p:cxnSp>
      <p:cxnSp>
        <p:nvCxnSpPr>
          <p:cNvPr id="12" name="Conector: angular 90">
            <a:extLst>
              <a:ext uri="{FF2B5EF4-FFF2-40B4-BE49-F238E27FC236}">
                <a16:creationId xmlns:a16="http://schemas.microsoft.com/office/drawing/2014/main" id="{6CFAF633-C237-36ED-782F-75C75E9ABB6A}"/>
              </a:ext>
            </a:extLst>
          </p:cNvPr>
          <p:cNvCxnSpPr/>
          <p:nvPr/>
        </p:nvCxnSpPr>
        <p:spPr>
          <a:xfrm rot="10799991">
            <a:off x="6822575" y="588572"/>
            <a:ext cx="3550889" cy="241978"/>
          </a:xfrm>
          <a:prstGeom prst="bentConnector3">
            <a:avLst/>
          </a:prstGeom>
          <a:noFill/>
          <a:ln w="57150" cap="flat">
            <a:solidFill>
              <a:srgbClr val="09539E"/>
            </a:solidFill>
            <a:prstDash val="solid"/>
            <a:miter/>
            <a:tailEnd type="arrow"/>
          </a:ln>
        </p:spPr>
      </p:cxnSp>
      <p:sp>
        <p:nvSpPr>
          <p:cNvPr id="13" name="Freeform 5">
            <a:extLst>
              <a:ext uri="{FF2B5EF4-FFF2-40B4-BE49-F238E27FC236}">
                <a16:creationId xmlns:a16="http://schemas.microsoft.com/office/drawing/2014/main" id="{1A6889D8-2081-9AB5-544C-42EC65216549}"/>
              </a:ext>
            </a:extLst>
          </p:cNvPr>
          <p:cNvSpPr/>
          <p:nvPr/>
        </p:nvSpPr>
        <p:spPr>
          <a:xfrm>
            <a:off x="4171949" y="2600325"/>
            <a:ext cx="1130298" cy="3033714"/>
          </a:xfrm>
          <a:custGeom>
            <a:avLst/>
            <a:gdLst>
              <a:gd name="f0" fmla="val 10800000"/>
              <a:gd name="f1" fmla="val 5400000"/>
              <a:gd name="f2" fmla="val 360"/>
              <a:gd name="f3" fmla="val 180"/>
              <a:gd name="f4" fmla="val w"/>
              <a:gd name="f5" fmla="val h"/>
              <a:gd name="f6" fmla="val 0"/>
              <a:gd name="f7" fmla="val 762"/>
              <a:gd name="f8" fmla="val 2046"/>
              <a:gd name="f9" fmla="val 336"/>
              <a:gd name="f10" fmla="val 298"/>
              <a:gd name="f11" fmla="val 2005"/>
              <a:gd name="f12" fmla="val 264"/>
              <a:gd name="f13" fmla="val 1961"/>
              <a:gd name="f14" fmla="val 231"/>
              <a:gd name="f15" fmla="val 1914"/>
              <a:gd name="f16" fmla="val 163"/>
              <a:gd name="f17" fmla="val 1817"/>
              <a:gd name="f18" fmla="val 110"/>
              <a:gd name="f19" fmla="val 1712"/>
              <a:gd name="f20" fmla="val 72"/>
              <a:gd name="f21" fmla="val 1599"/>
              <a:gd name="f22" fmla="val 45"/>
              <a:gd name="f23" fmla="val 1521"/>
              <a:gd name="f24" fmla="val 26"/>
              <a:gd name="f25" fmla="val 1441"/>
              <a:gd name="f26" fmla="val 15"/>
              <a:gd name="f27" fmla="val 1359"/>
              <a:gd name="f28" fmla="val 5"/>
              <a:gd name="f29" fmla="val 1288"/>
              <a:gd name="f30" fmla="val 1217"/>
              <a:gd name="f31" fmla="val 2"/>
              <a:gd name="f32" fmla="val 1145"/>
              <a:gd name="f33" fmla="val 4"/>
              <a:gd name="f34" fmla="val 1085"/>
              <a:gd name="f35" fmla="val 10"/>
              <a:gd name="f36" fmla="val 1025"/>
              <a:gd name="f37" fmla="val 19"/>
              <a:gd name="f38" fmla="val 966"/>
              <a:gd name="f39" fmla="val 36"/>
              <a:gd name="f40" fmla="val 861"/>
              <a:gd name="f41" fmla="val 67"/>
              <a:gd name="f42" fmla="val 759"/>
              <a:gd name="f43" fmla="val 109"/>
              <a:gd name="f44" fmla="val 662"/>
              <a:gd name="f45" fmla="val 149"/>
              <a:gd name="f46" fmla="val 568"/>
              <a:gd name="f47" fmla="val 201"/>
              <a:gd name="f48" fmla="val 481"/>
              <a:gd name="f49" fmla="val 263"/>
              <a:gd name="f50" fmla="val 400"/>
              <a:gd name="f51" fmla="val 305"/>
              <a:gd name="f52" fmla="val 344"/>
              <a:gd name="f53" fmla="val 351"/>
              <a:gd name="f54" fmla="val 291"/>
              <a:gd name="f55" fmla="val 402"/>
              <a:gd name="f56" fmla="val 243"/>
              <a:gd name="f57" fmla="val 482"/>
              <a:gd name="f58" fmla="val 167"/>
              <a:gd name="f59" fmla="val 569"/>
              <a:gd name="f60" fmla="val 102"/>
              <a:gd name="f61" fmla="val 665"/>
              <a:gd name="f62" fmla="val 49"/>
              <a:gd name="f63" fmla="val 692"/>
              <a:gd name="f64" fmla="val 34"/>
              <a:gd name="f65" fmla="val 721"/>
              <a:gd name="f66" fmla="val 20"/>
              <a:gd name="f67" fmla="val 749"/>
              <a:gd name="f68" fmla="val 6"/>
              <a:gd name="f69" fmla="val 753"/>
              <a:gd name="f70" fmla="val 757"/>
              <a:gd name="f71" fmla="val 754"/>
              <a:gd name="f72" fmla="val 43"/>
              <a:gd name="f73" fmla="val 747"/>
              <a:gd name="f74" fmla="val 84"/>
              <a:gd name="f75" fmla="val 738"/>
              <a:gd name="f76" fmla="val 124"/>
              <a:gd name="f77" fmla="val 706"/>
              <a:gd name="f78" fmla="val 278"/>
              <a:gd name="f79" fmla="val 674"/>
              <a:gd name="f80" fmla="val 431"/>
              <a:gd name="f81" fmla="val 642"/>
              <a:gd name="f82" fmla="val 584"/>
              <a:gd name="f83" fmla="val 605"/>
              <a:gd name="f84" fmla="val 763"/>
              <a:gd name="f85" fmla="val 941"/>
              <a:gd name="f86" fmla="val 531"/>
              <a:gd name="f87" fmla="val 1119"/>
              <a:gd name="f88" fmla="val 525"/>
              <a:gd name="f89" fmla="val 1148"/>
              <a:gd name="f90" fmla="val 517"/>
              <a:gd name="f91" fmla="val 1176"/>
              <a:gd name="f92" fmla="val 513"/>
              <a:gd name="f93" fmla="val 1204"/>
              <a:gd name="f94" fmla="val 506"/>
              <a:gd name="f95" fmla="val 1246"/>
              <a:gd name="f96" fmla="val 496"/>
              <a:gd name="f97" fmla="val 1286"/>
              <a:gd name="f98" fmla="val 487"/>
              <a:gd name="f99" fmla="val 1327"/>
              <a:gd name="f100" fmla="val 461"/>
              <a:gd name="f101" fmla="val 1456"/>
              <a:gd name="f102" fmla="val 434"/>
              <a:gd name="f103" fmla="val 1586"/>
              <a:gd name="f104" fmla="val 407"/>
              <a:gd name="f105" fmla="val 1715"/>
              <a:gd name="f106" fmla="val 384"/>
              <a:gd name="f107" fmla="val 1826"/>
              <a:gd name="f108" fmla="val 1936"/>
              <a:gd name="f109" fmla="+- 0 0 -90"/>
              <a:gd name="f110" fmla="*/ f4 1 762"/>
              <a:gd name="f111" fmla="*/ f5 1 2046"/>
              <a:gd name="f112" fmla="+- f8 0 f6"/>
              <a:gd name="f113" fmla="+- f7 0 f6"/>
              <a:gd name="f114" fmla="*/ f109 f0 1"/>
              <a:gd name="f115" fmla="*/ f113 1 762"/>
              <a:gd name="f116" fmla="*/ f112 1 2046"/>
              <a:gd name="f117" fmla="*/ 336 f113 1"/>
              <a:gd name="f118" fmla="*/ 2046 f112 1"/>
              <a:gd name="f119" fmla="*/ 231 f113 1"/>
              <a:gd name="f120" fmla="*/ 1914 f112 1"/>
              <a:gd name="f121" fmla="*/ 72 f113 1"/>
              <a:gd name="f122" fmla="*/ 1599 f112 1"/>
              <a:gd name="f123" fmla="*/ 15 f113 1"/>
              <a:gd name="f124" fmla="*/ 1359 f112 1"/>
              <a:gd name="f125" fmla="*/ 2 f113 1"/>
              <a:gd name="f126" fmla="*/ 1145 f112 1"/>
              <a:gd name="f127" fmla="*/ 19 f113 1"/>
              <a:gd name="f128" fmla="*/ 966 f112 1"/>
              <a:gd name="f129" fmla="*/ 109 f113 1"/>
              <a:gd name="f130" fmla="*/ 662 f112 1"/>
              <a:gd name="f131" fmla="*/ 263 f113 1"/>
              <a:gd name="f132" fmla="*/ 400 f112 1"/>
              <a:gd name="f133" fmla="*/ 402 f113 1"/>
              <a:gd name="f134" fmla="*/ 243 f112 1"/>
              <a:gd name="f135" fmla="*/ 665 f113 1"/>
              <a:gd name="f136" fmla="*/ 49 f112 1"/>
              <a:gd name="f137" fmla="*/ 749 f113 1"/>
              <a:gd name="f138" fmla="*/ 6 f112 1"/>
              <a:gd name="f139" fmla="*/ 762 f113 1"/>
              <a:gd name="f140" fmla="*/ 2 f112 1"/>
              <a:gd name="f141" fmla="*/ 738 f113 1"/>
              <a:gd name="f142" fmla="*/ 124 f112 1"/>
              <a:gd name="f143" fmla="*/ 642 f113 1"/>
              <a:gd name="f144" fmla="*/ 584 f112 1"/>
              <a:gd name="f145" fmla="*/ 531 f113 1"/>
              <a:gd name="f146" fmla="*/ 1119 f112 1"/>
              <a:gd name="f147" fmla="*/ 513 f113 1"/>
              <a:gd name="f148" fmla="*/ 1204 f112 1"/>
              <a:gd name="f149" fmla="*/ 487 f113 1"/>
              <a:gd name="f150" fmla="*/ 1327 f112 1"/>
              <a:gd name="f151" fmla="*/ 407 f113 1"/>
              <a:gd name="f152" fmla="*/ 1715 f112 1"/>
              <a:gd name="f153" fmla="*/ f114 1 f3"/>
              <a:gd name="f154" fmla="*/ f117 1 762"/>
              <a:gd name="f155" fmla="*/ f118 1 2046"/>
              <a:gd name="f156" fmla="*/ f119 1 762"/>
              <a:gd name="f157" fmla="*/ f120 1 2046"/>
              <a:gd name="f158" fmla="*/ f121 1 762"/>
              <a:gd name="f159" fmla="*/ f122 1 2046"/>
              <a:gd name="f160" fmla="*/ f123 1 762"/>
              <a:gd name="f161" fmla="*/ f124 1 2046"/>
              <a:gd name="f162" fmla="*/ f125 1 762"/>
              <a:gd name="f163" fmla="*/ f126 1 2046"/>
              <a:gd name="f164" fmla="*/ f127 1 762"/>
              <a:gd name="f165" fmla="*/ f128 1 2046"/>
              <a:gd name="f166" fmla="*/ f129 1 762"/>
              <a:gd name="f167" fmla="*/ f130 1 2046"/>
              <a:gd name="f168" fmla="*/ f131 1 762"/>
              <a:gd name="f169" fmla="*/ f132 1 2046"/>
              <a:gd name="f170" fmla="*/ f133 1 762"/>
              <a:gd name="f171" fmla="*/ f134 1 2046"/>
              <a:gd name="f172" fmla="*/ f135 1 762"/>
              <a:gd name="f173" fmla="*/ f136 1 2046"/>
              <a:gd name="f174" fmla="*/ f137 1 762"/>
              <a:gd name="f175" fmla="*/ f138 1 2046"/>
              <a:gd name="f176" fmla="*/ f139 1 762"/>
              <a:gd name="f177" fmla="*/ f140 1 2046"/>
              <a:gd name="f178" fmla="*/ f141 1 762"/>
              <a:gd name="f179" fmla="*/ f142 1 2046"/>
              <a:gd name="f180" fmla="*/ f143 1 762"/>
              <a:gd name="f181" fmla="*/ f144 1 2046"/>
              <a:gd name="f182" fmla="*/ f145 1 762"/>
              <a:gd name="f183" fmla="*/ f146 1 2046"/>
              <a:gd name="f184" fmla="*/ f147 1 762"/>
              <a:gd name="f185" fmla="*/ f148 1 2046"/>
              <a:gd name="f186" fmla="*/ f149 1 762"/>
              <a:gd name="f187" fmla="*/ f150 1 2046"/>
              <a:gd name="f188" fmla="*/ f151 1 762"/>
              <a:gd name="f189" fmla="*/ f152 1 2046"/>
              <a:gd name="f190" fmla="*/ 0 1 f115"/>
              <a:gd name="f191" fmla="*/ f7 1 f115"/>
              <a:gd name="f192" fmla="*/ 0 1 f116"/>
              <a:gd name="f193" fmla="*/ f8 1 f116"/>
              <a:gd name="f194" fmla="+- f153 0 f1"/>
              <a:gd name="f195" fmla="*/ f154 1 f115"/>
              <a:gd name="f196" fmla="*/ f155 1 f116"/>
              <a:gd name="f197" fmla="*/ f156 1 f115"/>
              <a:gd name="f198" fmla="*/ f157 1 f116"/>
              <a:gd name="f199" fmla="*/ f158 1 f115"/>
              <a:gd name="f200" fmla="*/ f159 1 f116"/>
              <a:gd name="f201" fmla="*/ f160 1 f115"/>
              <a:gd name="f202" fmla="*/ f161 1 f116"/>
              <a:gd name="f203" fmla="*/ f162 1 f115"/>
              <a:gd name="f204" fmla="*/ f163 1 f116"/>
              <a:gd name="f205" fmla="*/ f164 1 f115"/>
              <a:gd name="f206" fmla="*/ f165 1 f116"/>
              <a:gd name="f207" fmla="*/ f166 1 f115"/>
              <a:gd name="f208" fmla="*/ f167 1 f116"/>
              <a:gd name="f209" fmla="*/ f168 1 f115"/>
              <a:gd name="f210" fmla="*/ f169 1 f116"/>
              <a:gd name="f211" fmla="*/ f170 1 f115"/>
              <a:gd name="f212" fmla="*/ f171 1 f116"/>
              <a:gd name="f213" fmla="*/ f172 1 f115"/>
              <a:gd name="f214" fmla="*/ f173 1 f116"/>
              <a:gd name="f215" fmla="*/ f174 1 f115"/>
              <a:gd name="f216" fmla="*/ f175 1 f116"/>
              <a:gd name="f217" fmla="*/ f176 1 f115"/>
              <a:gd name="f218" fmla="*/ f177 1 f116"/>
              <a:gd name="f219" fmla="*/ f178 1 f115"/>
              <a:gd name="f220" fmla="*/ f179 1 f116"/>
              <a:gd name="f221" fmla="*/ f180 1 f115"/>
              <a:gd name="f222" fmla="*/ f181 1 f116"/>
              <a:gd name="f223" fmla="*/ f182 1 f115"/>
              <a:gd name="f224" fmla="*/ f183 1 f116"/>
              <a:gd name="f225" fmla="*/ f184 1 f115"/>
              <a:gd name="f226" fmla="*/ f185 1 f116"/>
              <a:gd name="f227" fmla="*/ f186 1 f115"/>
              <a:gd name="f228" fmla="*/ f187 1 f116"/>
              <a:gd name="f229" fmla="*/ f188 1 f115"/>
              <a:gd name="f230" fmla="*/ f189 1 f116"/>
              <a:gd name="f231" fmla="*/ f190 f110 1"/>
              <a:gd name="f232" fmla="*/ f191 f110 1"/>
              <a:gd name="f233" fmla="*/ f193 f111 1"/>
              <a:gd name="f234" fmla="*/ f192 f111 1"/>
              <a:gd name="f235" fmla="*/ f195 f110 1"/>
              <a:gd name="f236" fmla="*/ f196 f111 1"/>
              <a:gd name="f237" fmla="*/ f197 f110 1"/>
              <a:gd name="f238" fmla="*/ f198 f111 1"/>
              <a:gd name="f239" fmla="*/ f199 f110 1"/>
              <a:gd name="f240" fmla="*/ f200 f111 1"/>
              <a:gd name="f241" fmla="*/ f201 f110 1"/>
              <a:gd name="f242" fmla="*/ f202 f111 1"/>
              <a:gd name="f243" fmla="*/ f203 f110 1"/>
              <a:gd name="f244" fmla="*/ f204 f111 1"/>
              <a:gd name="f245" fmla="*/ f205 f110 1"/>
              <a:gd name="f246" fmla="*/ f206 f111 1"/>
              <a:gd name="f247" fmla="*/ f207 f110 1"/>
              <a:gd name="f248" fmla="*/ f208 f111 1"/>
              <a:gd name="f249" fmla="*/ f209 f110 1"/>
              <a:gd name="f250" fmla="*/ f210 f111 1"/>
              <a:gd name="f251" fmla="*/ f211 f110 1"/>
              <a:gd name="f252" fmla="*/ f212 f111 1"/>
              <a:gd name="f253" fmla="*/ f213 f110 1"/>
              <a:gd name="f254" fmla="*/ f214 f111 1"/>
              <a:gd name="f255" fmla="*/ f215 f110 1"/>
              <a:gd name="f256" fmla="*/ f216 f111 1"/>
              <a:gd name="f257" fmla="*/ f217 f110 1"/>
              <a:gd name="f258" fmla="*/ f218 f111 1"/>
              <a:gd name="f259" fmla="*/ f219 f110 1"/>
              <a:gd name="f260" fmla="*/ f220 f111 1"/>
              <a:gd name="f261" fmla="*/ f221 f110 1"/>
              <a:gd name="f262" fmla="*/ f222 f111 1"/>
              <a:gd name="f263" fmla="*/ f223 f110 1"/>
              <a:gd name="f264" fmla="*/ f224 f111 1"/>
              <a:gd name="f265" fmla="*/ f225 f110 1"/>
              <a:gd name="f266" fmla="*/ f226 f111 1"/>
              <a:gd name="f267" fmla="*/ f227 f110 1"/>
              <a:gd name="f268" fmla="*/ f228 f111 1"/>
              <a:gd name="f269" fmla="*/ f229 f110 1"/>
              <a:gd name="f270" fmla="*/ f230 f111 1"/>
            </a:gdLst>
            <a:ahLst/>
            <a:cxnLst>
              <a:cxn ang="3cd4">
                <a:pos x="hc" y="t"/>
              </a:cxn>
              <a:cxn ang="0">
                <a:pos x="r" y="vc"/>
              </a:cxn>
              <a:cxn ang="cd4">
                <a:pos x="hc" y="b"/>
              </a:cxn>
              <a:cxn ang="cd2">
                <a:pos x="l" y="vc"/>
              </a:cxn>
              <a:cxn ang="f194">
                <a:pos x="f235" y="f236"/>
              </a:cxn>
              <a:cxn ang="f194">
                <a:pos x="f237" y="f238"/>
              </a:cxn>
              <a:cxn ang="f194">
                <a:pos x="f239" y="f240"/>
              </a:cxn>
              <a:cxn ang="f194">
                <a:pos x="f241" y="f242"/>
              </a:cxn>
              <a:cxn ang="f194">
                <a:pos x="f243" y="f244"/>
              </a:cxn>
              <a:cxn ang="f194">
                <a:pos x="f245" y="f246"/>
              </a:cxn>
              <a:cxn ang="f194">
                <a:pos x="f247" y="f248"/>
              </a:cxn>
              <a:cxn ang="f194">
                <a:pos x="f249" y="f250"/>
              </a:cxn>
              <a:cxn ang="f194">
                <a:pos x="f251" y="f252"/>
              </a:cxn>
              <a:cxn ang="f194">
                <a:pos x="f253" y="f254"/>
              </a:cxn>
              <a:cxn ang="f194">
                <a:pos x="f255" y="f256"/>
              </a:cxn>
              <a:cxn ang="f194">
                <a:pos x="f257" y="f258"/>
              </a:cxn>
              <a:cxn ang="f194">
                <a:pos x="f259" y="f260"/>
              </a:cxn>
              <a:cxn ang="f194">
                <a:pos x="f261" y="f262"/>
              </a:cxn>
              <a:cxn ang="f194">
                <a:pos x="f263" y="f264"/>
              </a:cxn>
              <a:cxn ang="f194">
                <a:pos x="f265" y="f266"/>
              </a:cxn>
              <a:cxn ang="f194">
                <a:pos x="f267" y="f268"/>
              </a:cxn>
              <a:cxn ang="f194">
                <a:pos x="f269" y="f270"/>
              </a:cxn>
              <a:cxn ang="f194">
                <a:pos x="f235" y="f236"/>
              </a:cxn>
            </a:cxnLst>
            <a:rect l="f231" t="f234" r="f232" b="f233"/>
            <a:pathLst>
              <a:path w="762" h="2046">
                <a:moveTo>
                  <a:pt x="f9" y="f8"/>
                </a:moveTo>
                <a:cubicBezTo>
                  <a:pt x="f10" y="f11"/>
                  <a:pt x="f12" y="f13"/>
                  <a:pt x="f14" y="f15"/>
                </a:cubicBezTo>
                <a:cubicBezTo>
                  <a:pt x="f16" y="f17"/>
                  <a:pt x="f18" y="f19"/>
                  <a:pt x="f20" y="f21"/>
                </a:cubicBezTo>
                <a:cubicBezTo>
                  <a:pt x="f22" y="f23"/>
                  <a:pt x="f24" y="f25"/>
                  <a:pt x="f26" y="f27"/>
                </a:cubicBezTo>
                <a:cubicBezTo>
                  <a:pt x="f28" y="f29"/>
                  <a:pt x="f6"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33"/>
                  <a:pt x="f70" y="f6"/>
                  <a:pt x="f7" y="f31"/>
                </a:cubicBezTo>
                <a:cubicBezTo>
                  <a:pt x="f71" y="f72"/>
                  <a:pt x="f73" y="f74"/>
                  <a:pt x="f75" y="f76"/>
                </a:cubicBezTo>
                <a:cubicBezTo>
                  <a:pt x="f77" y="f78"/>
                  <a:pt x="f79" y="f80"/>
                  <a:pt x="f81" y="f82"/>
                </a:cubicBezTo>
                <a:cubicBezTo>
                  <a:pt x="f83" y="f84"/>
                  <a:pt x="f46" y="f85"/>
                  <a:pt x="f86" y="f87"/>
                </a:cubicBezTo>
                <a:cubicBezTo>
                  <a:pt x="f88" y="f89"/>
                  <a:pt x="f90" y="f91"/>
                  <a:pt x="f92" y="f93"/>
                </a:cubicBezTo>
                <a:cubicBezTo>
                  <a:pt x="f94" y="f95"/>
                  <a:pt x="f96" y="f97"/>
                  <a:pt x="f98" y="f99"/>
                </a:cubicBezTo>
                <a:cubicBezTo>
                  <a:pt x="f100" y="f101"/>
                  <a:pt x="f102" y="f103"/>
                  <a:pt x="f104" y="f105"/>
                </a:cubicBezTo>
                <a:cubicBezTo>
                  <a:pt x="f106" y="f107"/>
                  <a:pt x="f2" y="f108"/>
                  <a:pt x="f9"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4" name="Freeform 6">
            <a:extLst>
              <a:ext uri="{FF2B5EF4-FFF2-40B4-BE49-F238E27FC236}">
                <a16:creationId xmlns:a16="http://schemas.microsoft.com/office/drawing/2014/main" id="{66992369-2A74-F16B-8153-AC0F14D2AA1D}"/>
              </a:ext>
            </a:extLst>
          </p:cNvPr>
          <p:cNvSpPr/>
          <p:nvPr/>
        </p:nvSpPr>
        <p:spPr>
          <a:xfrm>
            <a:off x="4670426" y="1936754"/>
            <a:ext cx="3149595" cy="4189415"/>
          </a:xfrm>
          <a:custGeom>
            <a:avLst/>
            <a:gdLst>
              <a:gd name="f0" fmla="val 10800000"/>
              <a:gd name="f1" fmla="val 5400000"/>
              <a:gd name="f2" fmla="val 180"/>
              <a:gd name="f3" fmla="val w"/>
              <a:gd name="f4" fmla="val h"/>
              <a:gd name="f5" fmla="val 0"/>
              <a:gd name="f6" fmla="val 2122"/>
              <a:gd name="f7" fmla="val 2825"/>
              <a:gd name="f8" fmla="val 2493"/>
              <a:gd name="f9" fmla="val 24"/>
              <a:gd name="f10" fmla="val 2383"/>
              <a:gd name="f11" fmla="val 48"/>
              <a:gd name="f12" fmla="val 2273"/>
              <a:gd name="f13" fmla="val 71"/>
              <a:gd name="f14" fmla="val 2162"/>
              <a:gd name="f15" fmla="val 98"/>
              <a:gd name="f16" fmla="val 2033"/>
              <a:gd name="f17" fmla="val 125"/>
              <a:gd name="f18" fmla="val 1903"/>
              <a:gd name="f19" fmla="val 151"/>
              <a:gd name="f20" fmla="val 1774"/>
              <a:gd name="f21" fmla="val 160"/>
              <a:gd name="f22" fmla="val 1733"/>
              <a:gd name="f23" fmla="val 170"/>
              <a:gd name="f24" fmla="val 1693"/>
              <a:gd name="f25" fmla="val 177"/>
              <a:gd name="f26" fmla="val 1651"/>
              <a:gd name="f27" fmla="val 181"/>
              <a:gd name="f28" fmla="val 1623"/>
              <a:gd name="f29" fmla="val 189"/>
              <a:gd name="f30" fmla="val 1595"/>
              <a:gd name="f31" fmla="val 195"/>
              <a:gd name="f32" fmla="val 1566"/>
              <a:gd name="f33" fmla="val 232"/>
              <a:gd name="f34" fmla="val 1388"/>
              <a:gd name="f35" fmla="val 269"/>
              <a:gd name="f36" fmla="val 1210"/>
              <a:gd name="f37" fmla="val 306"/>
              <a:gd name="f38" fmla="val 1031"/>
              <a:gd name="f39" fmla="val 338"/>
              <a:gd name="f40" fmla="val 878"/>
              <a:gd name="f41" fmla="val 370"/>
              <a:gd name="f42" fmla="val 725"/>
              <a:gd name="f43" fmla="val 402"/>
              <a:gd name="f44" fmla="val 571"/>
              <a:gd name="f45" fmla="val 411"/>
              <a:gd name="f46" fmla="val 531"/>
              <a:gd name="f47" fmla="val 418"/>
              <a:gd name="f48" fmla="val 490"/>
              <a:gd name="f49" fmla="val 426"/>
              <a:gd name="f50" fmla="val 449"/>
              <a:gd name="f51" fmla="val 444"/>
              <a:gd name="f52" fmla="val 364"/>
              <a:gd name="f53" fmla="val 462"/>
              <a:gd name="f54" fmla="val 280"/>
              <a:gd name="f55" fmla="val 479"/>
              <a:gd name="f56" fmla="val 491"/>
              <a:gd name="f57" fmla="val 137"/>
              <a:gd name="f58" fmla="val 515"/>
              <a:gd name="f59" fmla="val 86"/>
              <a:gd name="f60" fmla="val 561"/>
              <a:gd name="f61" fmla="val 47"/>
              <a:gd name="f62" fmla="val 597"/>
              <a:gd name="f63" fmla="val 16"/>
              <a:gd name="f64" fmla="val 638"/>
              <a:gd name="f65" fmla="val 686"/>
              <a:gd name="f66" fmla="val 4"/>
              <a:gd name="f67" fmla="val 750"/>
              <a:gd name="f68" fmla="val 9"/>
              <a:gd name="f69" fmla="val 814"/>
              <a:gd name="f70" fmla="val 15"/>
              <a:gd name="f71" fmla="val 21"/>
              <a:gd name="f72" fmla="val 949"/>
              <a:gd name="f73" fmla="val 28"/>
              <a:gd name="f74" fmla="val 1020"/>
              <a:gd name="f75" fmla="val 35"/>
              <a:gd name="f76" fmla="val 1091"/>
              <a:gd name="f77" fmla="val 42"/>
              <a:gd name="f78" fmla="val 1174"/>
              <a:gd name="f79" fmla="val 50"/>
              <a:gd name="f80" fmla="val 1257"/>
              <a:gd name="f81" fmla="val 58"/>
              <a:gd name="f82" fmla="val 1341"/>
              <a:gd name="f83" fmla="val 66"/>
              <a:gd name="f84" fmla="val 1402"/>
              <a:gd name="f85" fmla="val 1463"/>
              <a:gd name="f86" fmla="val 77"/>
              <a:gd name="f87" fmla="val 1524"/>
              <a:gd name="f88" fmla="val 83"/>
              <a:gd name="f89" fmla="val 1605"/>
              <a:gd name="f90" fmla="val 90"/>
              <a:gd name="f91" fmla="val 1687"/>
              <a:gd name="f92" fmla="val 1769"/>
              <a:gd name="f93" fmla="val 106"/>
              <a:gd name="f94" fmla="val 1830"/>
              <a:gd name="f95" fmla="val 112"/>
              <a:gd name="f96" fmla="val 1892"/>
              <a:gd name="f97" fmla="val 118"/>
              <a:gd name="f98" fmla="val 1953"/>
              <a:gd name="f99" fmla="val 123"/>
              <a:gd name="f100" fmla="val 2043"/>
              <a:gd name="f101" fmla="val 132"/>
              <a:gd name="f102" fmla="val 2115"/>
              <a:gd name="f103" fmla="val 196"/>
              <a:gd name="f104" fmla="val 2120"/>
              <a:gd name="f105" fmla="val 292"/>
              <a:gd name="f106" fmla="val 332"/>
              <a:gd name="f107" fmla="val 2113"/>
              <a:gd name="f108" fmla="val 2105"/>
              <a:gd name="f109" fmla="val 408"/>
              <a:gd name="f110" fmla="val 2074"/>
              <a:gd name="f111" fmla="val 558"/>
              <a:gd name="f112" fmla="val 2042"/>
              <a:gd name="f113" fmla="val 708"/>
              <a:gd name="f114" fmla="val 2011"/>
              <a:gd name="f115" fmla="val 857"/>
              <a:gd name="f116" fmla="val 2010"/>
              <a:gd name="f117" fmla="val 861"/>
              <a:gd name="f118" fmla="val 866"/>
              <a:gd name="f119" fmla="val 870"/>
              <a:gd name="f120" fmla="val 2008"/>
              <a:gd name="f121" fmla="val 874"/>
              <a:gd name="f122" fmla="val 2006"/>
              <a:gd name="f123" fmla="val 879"/>
              <a:gd name="f124" fmla="val 2005"/>
              <a:gd name="f125" fmla="val 884"/>
              <a:gd name="f126" fmla="val 1984"/>
              <a:gd name="f127" fmla="val 985"/>
              <a:gd name="f128" fmla="val 1963"/>
              <a:gd name="f129" fmla="val 1087"/>
              <a:gd name="f130" fmla="val 1942"/>
              <a:gd name="f131" fmla="val 1188"/>
              <a:gd name="f132" fmla="val 1924"/>
              <a:gd name="f133" fmla="val 1274"/>
              <a:gd name="f134" fmla="val 1906"/>
              <a:gd name="f135" fmla="val 1360"/>
              <a:gd name="f136" fmla="val 1888"/>
              <a:gd name="f137" fmla="val 1446"/>
              <a:gd name="f138" fmla="val 1869"/>
              <a:gd name="f139" fmla="val 1533"/>
              <a:gd name="f140" fmla="val 1852"/>
              <a:gd name="f141" fmla="val 1621"/>
              <a:gd name="f142" fmla="val 1833"/>
              <a:gd name="f143" fmla="val 1708"/>
              <a:gd name="f144" fmla="val 1823"/>
              <a:gd name="f145" fmla="val 1759"/>
              <a:gd name="f146" fmla="val 1812"/>
              <a:gd name="f147" fmla="val 1809"/>
              <a:gd name="f148" fmla="val 1801"/>
              <a:gd name="f149" fmla="val 1859"/>
              <a:gd name="f150" fmla="val 1793"/>
              <a:gd name="f151" fmla="val 1893"/>
              <a:gd name="f152" fmla="val 1786"/>
              <a:gd name="f153" fmla="val 1926"/>
              <a:gd name="f154" fmla="val 1779"/>
              <a:gd name="f155" fmla="val 1960"/>
              <a:gd name="f156" fmla="val 1772"/>
              <a:gd name="f157" fmla="val 1993"/>
              <a:gd name="f158" fmla="val 1764"/>
              <a:gd name="f159" fmla="val 2027"/>
              <a:gd name="f160" fmla="val 1757"/>
              <a:gd name="f161" fmla="val 2061"/>
              <a:gd name="f162" fmla="val 1748"/>
              <a:gd name="f163" fmla="val 2111"/>
              <a:gd name="f164" fmla="val 1740"/>
              <a:gd name="f165" fmla="val 2161"/>
              <a:gd name="f166" fmla="val 1729"/>
              <a:gd name="f167" fmla="val 2210"/>
              <a:gd name="f168" fmla="val 1718"/>
              <a:gd name="f169" fmla="val 2258"/>
              <a:gd name="f170" fmla="val 1710"/>
              <a:gd name="f171" fmla="val 2307"/>
              <a:gd name="f172" fmla="val 1698"/>
              <a:gd name="f173" fmla="val 2354"/>
              <a:gd name="f174" fmla="val 2397"/>
              <a:gd name="f175" fmla="val 1681"/>
              <a:gd name="f176" fmla="val 2441"/>
              <a:gd name="f177" fmla="val 1673"/>
              <a:gd name="f178" fmla="val 2485"/>
              <a:gd name="f179" fmla="val 1656"/>
              <a:gd name="f180" fmla="val 2568"/>
              <a:gd name="f181" fmla="val 1639"/>
              <a:gd name="f182" fmla="val 2652"/>
              <a:gd name="f183" fmla="val 1622"/>
              <a:gd name="f184" fmla="val 2736"/>
              <a:gd name="f185" fmla="val 1609"/>
              <a:gd name="f186" fmla="val 2747"/>
              <a:gd name="f187" fmla="val 1594"/>
              <a:gd name="f188" fmla="val 2754"/>
              <a:gd name="f189" fmla="val 1579"/>
              <a:gd name="f190" fmla="val 2762"/>
              <a:gd name="f191" fmla="val 1535"/>
              <a:gd name="f192" fmla="val 2785"/>
              <a:gd name="f193" fmla="val 1491"/>
              <a:gd name="f194" fmla="val 2808"/>
              <a:gd name="f195" fmla="val 1444"/>
              <a:gd name="f196" fmla="val 1445"/>
              <a:gd name="f197" fmla="val 2803"/>
              <a:gd name="f198" fmla="val 1452"/>
              <a:gd name="f199" fmla="val 2781"/>
              <a:gd name="f200" fmla="val 1457"/>
              <a:gd name="f201" fmla="val 2760"/>
              <a:gd name="f202" fmla="val 1472"/>
              <a:gd name="f203" fmla="val 2692"/>
              <a:gd name="f204" fmla="val 1488"/>
              <a:gd name="f205" fmla="val 2624"/>
              <a:gd name="f206" fmla="val 1503"/>
              <a:gd name="f207" fmla="val 2556"/>
              <a:gd name="f208" fmla="val 1509"/>
              <a:gd name="f209" fmla="val 2530"/>
              <a:gd name="f210" fmla="val 1515"/>
              <a:gd name="f211" fmla="val 2504"/>
              <a:gd name="f212" fmla="val 1518"/>
              <a:gd name="f213" fmla="val 2477"/>
              <a:gd name="f214" fmla="val 1527"/>
              <a:gd name="f215" fmla="val 2457"/>
              <a:gd name="f216" fmla="val 1528"/>
              <a:gd name="f217" fmla="val 2435"/>
              <a:gd name="f218" fmla="val 2413"/>
              <a:gd name="f219" fmla="val 1541"/>
              <a:gd name="f220" fmla="val 2381"/>
              <a:gd name="f221" fmla="val 1548"/>
              <a:gd name="f222" fmla="val 2349"/>
              <a:gd name="f223" fmla="val 1556"/>
              <a:gd name="f224" fmla="val 2316"/>
              <a:gd name="f225" fmla="val 1601"/>
              <a:gd name="f226" fmla="val 2110"/>
              <a:gd name="f227" fmla="val 1647"/>
              <a:gd name="f228" fmla="val 1692"/>
              <a:gd name="f229" fmla="val 1697"/>
              <a:gd name="f230" fmla="val 1744"/>
              <a:gd name="f231" fmla="val 1465"/>
              <a:gd name="f232" fmla="val 1795"/>
              <a:gd name="f233" fmla="val 1233"/>
              <a:gd name="f234" fmla="val 1847"/>
              <a:gd name="f235" fmla="val 1001"/>
              <a:gd name="f236" fmla="val 1894"/>
              <a:gd name="f237" fmla="val 788"/>
              <a:gd name="f238" fmla="val 1941"/>
              <a:gd name="f239" fmla="val 575"/>
              <a:gd name="f240" fmla="val 1988"/>
              <a:gd name="f241" fmla="val 362"/>
              <a:gd name="f242" fmla="val 1994"/>
              <a:gd name="f243" fmla="val 333"/>
              <a:gd name="f244" fmla="val 2002"/>
              <a:gd name="f245" fmla="val 305"/>
              <a:gd name="f246" fmla="val 1997"/>
              <a:gd name="f247" fmla="val 275"/>
              <a:gd name="f248" fmla="val 1990"/>
              <a:gd name="f249" fmla="val 234"/>
              <a:gd name="f250" fmla="val 1964"/>
              <a:gd name="f251" fmla="val 209"/>
              <a:gd name="f252" fmla="val 205"/>
              <a:gd name="f253" fmla="val 1885"/>
              <a:gd name="f254" fmla="val 201"/>
              <a:gd name="f255" fmla="val 1846"/>
              <a:gd name="f256" fmla="val 197"/>
              <a:gd name="f257" fmla="val 1807"/>
              <a:gd name="f258" fmla="val 193"/>
              <a:gd name="f259" fmla="val 1728"/>
              <a:gd name="f260" fmla="val 186"/>
              <a:gd name="f261" fmla="val 1649"/>
              <a:gd name="f262" fmla="val 178"/>
              <a:gd name="f263" fmla="val 1570"/>
              <a:gd name="f264" fmla="val 1500"/>
              <a:gd name="f265" fmla="val 163"/>
              <a:gd name="f266" fmla="val 1430"/>
              <a:gd name="f267" fmla="val 156"/>
              <a:gd name="f268" fmla="val 150"/>
              <a:gd name="f269" fmla="val 1281"/>
              <a:gd name="f270" fmla="val 142"/>
              <a:gd name="f271" fmla="val 1202"/>
              <a:gd name="f272" fmla="val 134"/>
              <a:gd name="f273" fmla="val 1122"/>
              <a:gd name="f274" fmla="val 126"/>
              <a:gd name="f275" fmla="val 1053"/>
              <a:gd name="f276" fmla="val 120"/>
              <a:gd name="f277" fmla="val 984"/>
              <a:gd name="f278" fmla="val 113"/>
              <a:gd name="f279" fmla="val 915"/>
              <a:gd name="f280" fmla="val 836"/>
              <a:gd name="f281" fmla="val 99"/>
              <a:gd name="f282" fmla="val 757"/>
              <a:gd name="f283" fmla="val 91"/>
              <a:gd name="f284" fmla="val 678"/>
              <a:gd name="f285" fmla="val 670"/>
              <a:gd name="f286" fmla="val 82"/>
              <a:gd name="f287" fmla="val 662"/>
              <a:gd name="f288" fmla="val 654"/>
              <a:gd name="f289" fmla="val 85"/>
              <a:gd name="f290" fmla="val 605"/>
              <a:gd name="f291" fmla="val 577"/>
              <a:gd name="f292" fmla="val 133"/>
              <a:gd name="f293" fmla="val 564"/>
              <a:gd name="f294" fmla="val 544"/>
              <a:gd name="f295" fmla="val 252"/>
              <a:gd name="f296" fmla="val 532"/>
              <a:gd name="f297" fmla="val 326"/>
              <a:gd name="f298" fmla="val 514"/>
              <a:gd name="f299" fmla="val 399"/>
              <a:gd name="f300" fmla="val 507"/>
              <a:gd name="f301" fmla="val 427"/>
              <a:gd name="f302" fmla="val 501"/>
              <a:gd name="f303" fmla="val 457"/>
              <a:gd name="f304" fmla="val 495"/>
              <a:gd name="f305" fmla="val 486"/>
              <a:gd name="f306" fmla="val 465"/>
              <a:gd name="f307" fmla="val 628"/>
              <a:gd name="f308" fmla="val 433"/>
              <a:gd name="f309" fmla="val 769"/>
              <a:gd name="f310" fmla="val 910"/>
              <a:gd name="f311" fmla="val 355"/>
              <a:gd name="f312" fmla="val 308"/>
              <a:gd name="f313" fmla="val 1333"/>
              <a:gd name="f314" fmla="val 262"/>
              <a:gd name="f315" fmla="val 1544"/>
              <a:gd name="f316" fmla="val 210"/>
              <a:gd name="f317" fmla="val 1776"/>
              <a:gd name="f318" fmla="val 159"/>
              <a:gd name="f319" fmla="val 108"/>
              <a:gd name="f320" fmla="val 2240"/>
              <a:gd name="f321" fmla="val 96"/>
              <a:gd name="f322" fmla="val 2292"/>
              <a:gd name="f323" fmla="val 2343"/>
              <a:gd name="f324" fmla="val 74"/>
              <a:gd name="f325" fmla="val 2395"/>
              <a:gd name="f326" fmla="val 70"/>
              <a:gd name="f327" fmla="val 65"/>
              <a:gd name="f328" fmla="val 2431"/>
              <a:gd name="f329" fmla="val 61"/>
              <a:gd name="f330" fmla="val 2449"/>
              <a:gd name="f331" fmla="val 55"/>
              <a:gd name="f332" fmla="val 49"/>
              <a:gd name="f333" fmla="val 2506"/>
              <a:gd name="f334" fmla="val 44"/>
              <a:gd name="f335" fmla="val 2534"/>
              <a:gd name="f336" fmla="val 41"/>
              <a:gd name="f337" fmla="val 2535"/>
              <a:gd name="f338" fmla="val 40"/>
              <a:gd name="f339" fmla="val 2536"/>
              <a:gd name="f340" fmla="val 37"/>
              <a:gd name="f341" fmla="val 2533"/>
              <a:gd name="f342" fmla="val 25"/>
              <a:gd name="f343" fmla="val 2519"/>
              <a:gd name="f344" fmla="val 13"/>
              <a:gd name="f345" fmla="val 2041"/>
              <a:gd name="f346" fmla="val 215"/>
              <a:gd name="f347" fmla="val 2048"/>
              <a:gd name="f348" fmla="val 254"/>
              <a:gd name="f349" fmla="val 2050"/>
              <a:gd name="f350" fmla="val 290"/>
              <a:gd name="f351" fmla="val 2009"/>
              <a:gd name="f352" fmla="val 1974"/>
              <a:gd name="f353" fmla="val 1940"/>
              <a:gd name="f354" fmla="val 817"/>
              <a:gd name="f355" fmla="val 1064"/>
              <a:gd name="f356" fmla="val 1837"/>
              <a:gd name="f357" fmla="val 1311"/>
              <a:gd name="f358" fmla="val 1558"/>
              <a:gd name="f359" fmla="val 1751"/>
              <a:gd name="f360" fmla="val 1724"/>
              <a:gd name="f361" fmla="val 1716"/>
              <a:gd name="f362" fmla="val 1890"/>
              <a:gd name="f363" fmla="val 1682"/>
              <a:gd name="f364" fmla="val 2057"/>
              <a:gd name="f365" fmla="val 1652"/>
              <a:gd name="f366" fmla="val 2200"/>
              <a:gd name="f367" fmla="val 2344"/>
              <a:gd name="f368" fmla="val 1593"/>
              <a:gd name="f369" fmla="val 2487"/>
              <a:gd name="f370" fmla="val 1584"/>
              <a:gd name="f371" fmla="val 2528"/>
              <a:gd name="f372" fmla="val 1578"/>
              <a:gd name="f373" fmla="val 2570"/>
              <a:gd name="f374" fmla="val 1569"/>
              <a:gd name="f375" fmla="val 2615"/>
              <a:gd name="f376" fmla="val 1580"/>
              <a:gd name="f377" fmla="val 2604"/>
              <a:gd name="f378" fmla="val 2593"/>
              <a:gd name="f379" fmla="val 1582"/>
              <a:gd name="f380" fmla="val 2584"/>
              <a:gd name="f381" fmla="val 1607"/>
              <a:gd name="f382" fmla="val 2483"/>
              <a:gd name="f383" fmla="val 1619"/>
              <a:gd name="f384" fmla="val 2433"/>
              <a:gd name="f385" fmla="val 1633"/>
              <a:gd name="f386" fmla="val 2377"/>
              <a:gd name="f387" fmla="val 1646"/>
              <a:gd name="f388" fmla="val 2322"/>
              <a:gd name="f389" fmla="val 1658"/>
              <a:gd name="f390" fmla="val 2266"/>
              <a:gd name="f391" fmla="val 2196"/>
              <a:gd name="f392" fmla="val 2125"/>
              <a:gd name="f393" fmla="val 1702"/>
              <a:gd name="f394" fmla="val 2054"/>
              <a:gd name="f395" fmla="val 1713"/>
              <a:gd name="f396" fmla="val 1726"/>
              <a:gd name="f397" fmla="val 1737"/>
              <a:gd name="f398" fmla="val 1749"/>
              <a:gd name="f399" fmla="val 1762"/>
              <a:gd name="f400" fmla="val 1771"/>
              <a:gd name="f401" fmla="val 1720"/>
              <a:gd name="f402" fmla="val 1777"/>
              <a:gd name="f403" fmla="val 1787"/>
              <a:gd name="f404" fmla="val 1643"/>
              <a:gd name="f405" fmla="val 1796"/>
              <a:gd name="f406" fmla="val 1813"/>
              <a:gd name="f407" fmla="val 1522"/>
              <a:gd name="f408" fmla="val 1831"/>
              <a:gd name="f409" fmla="val 1439"/>
              <a:gd name="f410" fmla="val 1848"/>
              <a:gd name="f411" fmla="val 1356"/>
              <a:gd name="f412" fmla="val 1872"/>
              <a:gd name="f413" fmla="val 1238"/>
              <a:gd name="f414" fmla="val 1897"/>
              <a:gd name="f415" fmla="val 1120"/>
              <a:gd name="f416" fmla="val 1921"/>
              <a:gd name="f417" fmla="val 902"/>
              <a:gd name="f418" fmla="val 1962"/>
              <a:gd name="f419" fmla="val 803"/>
              <a:gd name="f420" fmla="val 1983"/>
              <a:gd name="f421" fmla="val 704"/>
              <a:gd name="f422" fmla="val 583"/>
              <a:gd name="f423" fmla="val 2032"/>
              <a:gd name="f424" fmla="val 2058"/>
              <a:gd name="f425" fmla="val 341"/>
              <a:gd name="f426" fmla="val 2065"/>
              <a:gd name="f427" fmla="val 310"/>
              <a:gd name="f428" fmla="val 2071"/>
              <a:gd name="f429" fmla="val 249"/>
              <a:gd name="f430" fmla="val 237"/>
              <a:gd name="f431" fmla="val 225"/>
              <a:gd name="f432" fmla="+- 0 0 -90"/>
              <a:gd name="f433" fmla="*/ f3 1 2122"/>
              <a:gd name="f434" fmla="*/ f4 1 2825"/>
              <a:gd name="f435" fmla="+- f7 0 f5"/>
              <a:gd name="f436" fmla="+- f6 0 f5"/>
              <a:gd name="f437" fmla="*/ f432 f0 1"/>
              <a:gd name="f438" fmla="*/ f436 1 2122"/>
              <a:gd name="f439" fmla="*/ f435 1 2825"/>
              <a:gd name="f440" fmla="*/ 71 f436 1"/>
              <a:gd name="f441" fmla="*/ 2162 f435 1"/>
              <a:gd name="f442" fmla="*/ 177 f436 1"/>
              <a:gd name="f443" fmla="*/ 1651 f435 1"/>
              <a:gd name="f444" fmla="*/ 306 f436 1"/>
              <a:gd name="f445" fmla="*/ 1031 f435 1"/>
              <a:gd name="f446" fmla="*/ 426 f436 1"/>
              <a:gd name="f447" fmla="*/ 449 f435 1"/>
              <a:gd name="f448" fmla="*/ 561 f436 1"/>
              <a:gd name="f449" fmla="*/ 47 f435 1"/>
              <a:gd name="f450" fmla="*/ 878 f436 1"/>
              <a:gd name="f451" fmla="*/ 21 f435 1"/>
              <a:gd name="f452" fmla="*/ 1341 f436 1"/>
              <a:gd name="f453" fmla="*/ 66 f435 1"/>
              <a:gd name="f454" fmla="*/ 1769 f436 1"/>
              <a:gd name="f455" fmla="*/ 106 f435 1"/>
              <a:gd name="f456" fmla="*/ 2120 f436 1"/>
              <a:gd name="f457" fmla="*/ 292 f435 1"/>
              <a:gd name="f458" fmla="*/ 2011 f436 1"/>
              <a:gd name="f459" fmla="*/ 857 f435 1"/>
              <a:gd name="f460" fmla="*/ 2005 f436 1"/>
              <a:gd name="f461" fmla="*/ 884 f435 1"/>
              <a:gd name="f462" fmla="*/ 1888 f436 1"/>
              <a:gd name="f463" fmla="*/ 1446 f435 1"/>
              <a:gd name="f464" fmla="*/ 1801 f436 1"/>
              <a:gd name="f465" fmla="*/ 1859 f435 1"/>
              <a:gd name="f466" fmla="*/ 1757 f436 1"/>
              <a:gd name="f467" fmla="*/ 2061 f435 1"/>
              <a:gd name="f468" fmla="*/ 1698 f436 1"/>
              <a:gd name="f469" fmla="*/ 2354 f435 1"/>
              <a:gd name="f470" fmla="*/ 1622 f436 1"/>
              <a:gd name="f471" fmla="*/ 2736 f435 1"/>
              <a:gd name="f472" fmla="*/ 1444 f436 1"/>
              <a:gd name="f473" fmla="*/ 2825 f435 1"/>
              <a:gd name="f474" fmla="*/ 1503 f436 1"/>
              <a:gd name="f475" fmla="*/ 2556 f435 1"/>
              <a:gd name="f476" fmla="*/ 1533 f436 1"/>
              <a:gd name="f477" fmla="*/ 2413 f435 1"/>
              <a:gd name="f478" fmla="*/ 1692 f436 1"/>
              <a:gd name="f479" fmla="*/ 1697 f435 1"/>
              <a:gd name="f480" fmla="*/ 1988 f436 1"/>
              <a:gd name="f481" fmla="*/ 362 f435 1"/>
              <a:gd name="f482" fmla="*/ 1924 f436 1"/>
              <a:gd name="f483" fmla="*/ 205 f435 1"/>
              <a:gd name="f484" fmla="*/ 1570 f436 1"/>
              <a:gd name="f485" fmla="*/ 170 f435 1"/>
              <a:gd name="f486" fmla="*/ 1122 f436 1"/>
              <a:gd name="f487" fmla="*/ 126 f435 1"/>
              <a:gd name="f488" fmla="*/ 678 f436 1"/>
              <a:gd name="f489" fmla="*/ 83 f435 1"/>
              <a:gd name="f490" fmla="*/ 564 f436 1"/>
              <a:gd name="f491" fmla="*/ 180 f435 1"/>
              <a:gd name="f492" fmla="*/ 495 f436 1"/>
              <a:gd name="f493" fmla="*/ 486 f435 1"/>
              <a:gd name="f494" fmla="*/ 262 f436 1"/>
              <a:gd name="f495" fmla="*/ 1544 f435 1"/>
              <a:gd name="f496" fmla="*/ 74 f436 1"/>
              <a:gd name="f497" fmla="*/ 2395 f435 1"/>
              <a:gd name="f498" fmla="*/ 44 f436 1"/>
              <a:gd name="f499" fmla="*/ 2534 f435 1"/>
              <a:gd name="f500" fmla="*/ 0 f436 1"/>
              <a:gd name="f501" fmla="*/ 2493 f435 1"/>
              <a:gd name="f502" fmla="*/ 2042 f436 1"/>
              <a:gd name="f503" fmla="*/ 326 f435 1"/>
              <a:gd name="f504" fmla="*/ 1786 f436 1"/>
              <a:gd name="f505" fmla="*/ 1558 f435 1"/>
              <a:gd name="f506" fmla="*/ 1593 f436 1"/>
              <a:gd name="f507" fmla="*/ 2487 f435 1"/>
              <a:gd name="f508" fmla="*/ 1582 f436 1"/>
              <a:gd name="f509" fmla="*/ 2584 f435 1"/>
              <a:gd name="f510" fmla="*/ 1658 f436 1"/>
              <a:gd name="f511" fmla="*/ 2266 f435 1"/>
              <a:gd name="f512" fmla="*/ 1737 f436 1"/>
              <a:gd name="f513" fmla="*/ 1885 f435 1"/>
              <a:gd name="f514" fmla="*/ 1796 f436 1"/>
              <a:gd name="f515" fmla="*/ 1605 f435 1"/>
              <a:gd name="f516" fmla="*/ 1921 f436 1"/>
              <a:gd name="f517" fmla="*/ 1001 f435 1"/>
              <a:gd name="f518" fmla="*/ 2058 f436 1"/>
              <a:gd name="f519" fmla="*/ 341 f435 1"/>
              <a:gd name="f520" fmla="*/ 2041 f436 1"/>
              <a:gd name="f521" fmla="*/ 215 f435 1"/>
              <a:gd name="f522" fmla="*/ f437 1 f2"/>
              <a:gd name="f523" fmla="*/ f440 1 2122"/>
              <a:gd name="f524" fmla="*/ f441 1 2825"/>
              <a:gd name="f525" fmla="*/ f442 1 2122"/>
              <a:gd name="f526" fmla="*/ f443 1 2825"/>
              <a:gd name="f527" fmla="*/ f444 1 2122"/>
              <a:gd name="f528" fmla="*/ f445 1 2825"/>
              <a:gd name="f529" fmla="*/ f446 1 2122"/>
              <a:gd name="f530" fmla="*/ f447 1 2825"/>
              <a:gd name="f531" fmla="*/ f448 1 2122"/>
              <a:gd name="f532" fmla="*/ f449 1 2825"/>
              <a:gd name="f533" fmla="*/ f450 1 2122"/>
              <a:gd name="f534" fmla="*/ f451 1 2825"/>
              <a:gd name="f535" fmla="*/ f452 1 2122"/>
              <a:gd name="f536" fmla="*/ f453 1 2825"/>
              <a:gd name="f537" fmla="*/ f454 1 2122"/>
              <a:gd name="f538" fmla="*/ f455 1 2825"/>
              <a:gd name="f539" fmla="*/ f456 1 2122"/>
              <a:gd name="f540" fmla="*/ f457 1 2825"/>
              <a:gd name="f541" fmla="*/ f458 1 2122"/>
              <a:gd name="f542" fmla="*/ f459 1 2825"/>
              <a:gd name="f543" fmla="*/ f460 1 2122"/>
              <a:gd name="f544" fmla="*/ f461 1 2825"/>
              <a:gd name="f545" fmla="*/ f462 1 2122"/>
              <a:gd name="f546" fmla="*/ f463 1 2825"/>
              <a:gd name="f547" fmla="*/ f464 1 2122"/>
              <a:gd name="f548" fmla="*/ f465 1 2825"/>
              <a:gd name="f549" fmla="*/ f466 1 2122"/>
              <a:gd name="f550" fmla="*/ f467 1 2825"/>
              <a:gd name="f551" fmla="*/ f468 1 2122"/>
              <a:gd name="f552" fmla="*/ f469 1 2825"/>
              <a:gd name="f553" fmla="*/ f470 1 2122"/>
              <a:gd name="f554" fmla="*/ f471 1 2825"/>
              <a:gd name="f555" fmla="*/ f472 1 2122"/>
              <a:gd name="f556" fmla="*/ f473 1 2825"/>
              <a:gd name="f557" fmla="*/ f474 1 2122"/>
              <a:gd name="f558" fmla="*/ f475 1 2825"/>
              <a:gd name="f559" fmla="*/ f476 1 2122"/>
              <a:gd name="f560" fmla="*/ f477 1 2825"/>
              <a:gd name="f561" fmla="*/ f478 1 2122"/>
              <a:gd name="f562" fmla="*/ f479 1 2825"/>
              <a:gd name="f563" fmla="*/ f480 1 2122"/>
              <a:gd name="f564" fmla="*/ f481 1 2825"/>
              <a:gd name="f565" fmla="*/ f482 1 2122"/>
              <a:gd name="f566" fmla="*/ f483 1 2825"/>
              <a:gd name="f567" fmla="*/ f484 1 2122"/>
              <a:gd name="f568" fmla="*/ f485 1 2825"/>
              <a:gd name="f569" fmla="*/ f486 1 2122"/>
              <a:gd name="f570" fmla="*/ f487 1 2825"/>
              <a:gd name="f571" fmla="*/ f488 1 2122"/>
              <a:gd name="f572" fmla="*/ f489 1 2825"/>
              <a:gd name="f573" fmla="*/ f490 1 2122"/>
              <a:gd name="f574" fmla="*/ f491 1 2825"/>
              <a:gd name="f575" fmla="*/ f492 1 2122"/>
              <a:gd name="f576" fmla="*/ f493 1 2825"/>
              <a:gd name="f577" fmla="*/ f494 1 2122"/>
              <a:gd name="f578" fmla="*/ f495 1 2825"/>
              <a:gd name="f579" fmla="*/ f496 1 2122"/>
              <a:gd name="f580" fmla="*/ f497 1 2825"/>
              <a:gd name="f581" fmla="*/ f498 1 2122"/>
              <a:gd name="f582" fmla="*/ f499 1 2825"/>
              <a:gd name="f583" fmla="*/ f500 1 2122"/>
              <a:gd name="f584" fmla="*/ f501 1 2825"/>
              <a:gd name="f585" fmla="*/ f502 1 2122"/>
              <a:gd name="f586" fmla="*/ f503 1 2825"/>
              <a:gd name="f587" fmla="*/ f504 1 2122"/>
              <a:gd name="f588" fmla="*/ f505 1 2825"/>
              <a:gd name="f589" fmla="*/ f506 1 2122"/>
              <a:gd name="f590" fmla="*/ f507 1 2825"/>
              <a:gd name="f591" fmla="*/ f508 1 2122"/>
              <a:gd name="f592" fmla="*/ f509 1 2825"/>
              <a:gd name="f593" fmla="*/ f510 1 2122"/>
              <a:gd name="f594" fmla="*/ f511 1 2825"/>
              <a:gd name="f595" fmla="*/ f512 1 2122"/>
              <a:gd name="f596" fmla="*/ f513 1 2825"/>
              <a:gd name="f597" fmla="*/ f514 1 2122"/>
              <a:gd name="f598" fmla="*/ f515 1 2825"/>
              <a:gd name="f599" fmla="*/ f516 1 2122"/>
              <a:gd name="f600" fmla="*/ f517 1 2825"/>
              <a:gd name="f601" fmla="*/ f518 1 2122"/>
              <a:gd name="f602" fmla="*/ f519 1 2825"/>
              <a:gd name="f603" fmla="*/ f520 1 2122"/>
              <a:gd name="f604" fmla="*/ f521 1 2825"/>
              <a:gd name="f605" fmla="*/ 0 1 f438"/>
              <a:gd name="f606" fmla="*/ f6 1 f438"/>
              <a:gd name="f607" fmla="*/ 0 1 f439"/>
              <a:gd name="f608" fmla="*/ f7 1 f439"/>
              <a:gd name="f609" fmla="+- f522 0 f1"/>
              <a:gd name="f610" fmla="*/ f523 1 f438"/>
              <a:gd name="f611" fmla="*/ f524 1 f439"/>
              <a:gd name="f612" fmla="*/ f525 1 f438"/>
              <a:gd name="f613" fmla="*/ f526 1 f439"/>
              <a:gd name="f614" fmla="*/ f527 1 f438"/>
              <a:gd name="f615" fmla="*/ f528 1 f439"/>
              <a:gd name="f616" fmla="*/ f529 1 f438"/>
              <a:gd name="f617" fmla="*/ f530 1 f439"/>
              <a:gd name="f618" fmla="*/ f531 1 f438"/>
              <a:gd name="f619" fmla="*/ f532 1 f439"/>
              <a:gd name="f620" fmla="*/ f533 1 f438"/>
              <a:gd name="f621" fmla="*/ f534 1 f439"/>
              <a:gd name="f622" fmla="*/ f535 1 f438"/>
              <a:gd name="f623" fmla="*/ f536 1 f439"/>
              <a:gd name="f624" fmla="*/ f537 1 f438"/>
              <a:gd name="f625" fmla="*/ f538 1 f439"/>
              <a:gd name="f626" fmla="*/ f539 1 f438"/>
              <a:gd name="f627" fmla="*/ f540 1 f439"/>
              <a:gd name="f628" fmla="*/ f541 1 f438"/>
              <a:gd name="f629" fmla="*/ f542 1 f439"/>
              <a:gd name="f630" fmla="*/ f543 1 f438"/>
              <a:gd name="f631" fmla="*/ f544 1 f439"/>
              <a:gd name="f632" fmla="*/ f545 1 f438"/>
              <a:gd name="f633" fmla="*/ f546 1 f439"/>
              <a:gd name="f634" fmla="*/ f547 1 f438"/>
              <a:gd name="f635" fmla="*/ f548 1 f439"/>
              <a:gd name="f636" fmla="*/ f549 1 f438"/>
              <a:gd name="f637" fmla="*/ f550 1 f439"/>
              <a:gd name="f638" fmla="*/ f551 1 f438"/>
              <a:gd name="f639" fmla="*/ f552 1 f439"/>
              <a:gd name="f640" fmla="*/ f553 1 f438"/>
              <a:gd name="f641" fmla="*/ f554 1 f439"/>
              <a:gd name="f642" fmla="*/ f555 1 f438"/>
              <a:gd name="f643" fmla="*/ f556 1 f439"/>
              <a:gd name="f644" fmla="*/ f557 1 f438"/>
              <a:gd name="f645" fmla="*/ f558 1 f439"/>
              <a:gd name="f646" fmla="*/ f559 1 f438"/>
              <a:gd name="f647" fmla="*/ f560 1 f439"/>
              <a:gd name="f648" fmla="*/ f561 1 f438"/>
              <a:gd name="f649" fmla="*/ f562 1 f439"/>
              <a:gd name="f650" fmla="*/ f563 1 f438"/>
              <a:gd name="f651" fmla="*/ f564 1 f439"/>
              <a:gd name="f652" fmla="*/ f565 1 f438"/>
              <a:gd name="f653" fmla="*/ f566 1 f439"/>
              <a:gd name="f654" fmla="*/ f567 1 f438"/>
              <a:gd name="f655" fmla="*/ f568 1 f439"/>
              <a:gd name="f656" fmla="*/ f569 1 f438"/>
              <a:gd name="f657" fmla="*/ f570 1 f439"/>
              <a:gd name="f658" fmla="*/ f571 1 f438"/>
              <a:gd name="f659" fmla="*/ f572 1 f439"/>
              <a:gd name="f660" fmla="*/ f573 1 f438"/>
              <a:gd name="f661" fmla="*/ f574 1 f439"/>
              <a:gd name="f662" fmla="*/ f575 1 f438"/>
              <a:gd name="f663" fmla="*/ f576 1 f439"/>
              <a:gd name="f664" fmla="*/ f577 1 f438"/>
              <a:gd name="f665" fmla="*/ f578 1 f439"/>
              <a:gd name="f666" fmla="*/ f579 1 f438"/>
              <a:gd name="f667" fmla="*/ f580 1 f439"/>
              <a:gd name="f668" fmla="*/ f581 1 f438"/>
              <a:gd name="f669" fmla="*/ f582 1 f439"/>
              <a:gd name="f670" fmla="*/ f583 1 f438"/>
              <a:gd name="f671" fmla="*/ f584 1 f439"/>
              <a:gd name="f672" fmla="*/ f585 1 f438"/>
              <a:gd name="f673" fmla="*/ f586 1 f439"/>
              <a:gd name="f674" fmla="*/ f587 1 f438"/>
              <a:gd name="f675" fmla="*/ f588 1 f439"/>
              <a:gd name="f676" fmla="*/ f589 1 f438"/>
              <a:gd name="f677" fmla="*/ f590 1 f439"/>
              <a:gd name="f678" fmla="*/ f591 1 f438"/>
              <a:gd name="f679" fmla="*/ f592 1 f439"/>
              <a:gd name="f680" fmla="*/ f593 1 f438"/>
              <a:gd name="f681" fmla="*/ f594 1 f439"/>
              <a:gd name="f682" fmla="*/ f595 1 f438"/>
              <a:gd name="f683" fmla="*/ f596 1 f439"/>
              <a:gd name="f684" fmla="*/ f597 1 f438"/>
              <a:gd name="f685" fmla="*/ f598 1 f439"/>
              <a:gd name="f686" fmla="*/ f599 1 f438"/>
              <a:gd name="f687" fmla="*/ f600 1 f439"/>
              <a:gd name="f688" fmla="*/ f601 1 f438"/>
              <a:gd name="f689" fmla="*/ f602 1 f439"/>
              <a:gd name="f690" fmla="*/ f603 1 f438"/>
              <a:gd name="f691" fmla="*/ f604 1 f439"/>
              <a:gd name="f692" fmla="*/ f605 f433 1"/>
              <a:gd name="f693" fmla="*/ f606 f433 1"/>
              <a:gd name="f694" fmla="*/ f608 f434 1"/>
              <a:gd name="f695" fmla="*/ f607 f434 1"/>
              <a:gd name="f696" fmla="*/ f610 f433 1"/>
              <a:gd name="f697" fmla="*/ f611 f434 1"/>
              <a:gd name="f698" fmla="*/ f612 f433 1"/>
              <a:gd name="f699" fmla="*/ f613 f434 1"/>
              <a:gd name="f700" fmla="*/ f614 f433 1"/>
              <a:gd name="f701" fmla="*/ f615 f434 1"/>
              <a:gd name="f702" fmla="*/ f616 f433 1"/>
              <a:gd name="f703" fmla="*/ f617 f434 1"/>
              <a:gd name="f704" fmla="*/ f618 f433 1"/>
              <a:gd name="f705" fmla="*/ f619 f434 1"/>
              <a:gd name="f706" fmla="*/ f620 f433 1"/>
              <a:gd name="f707" fmla="*/ f621 f434 1"/>
              <a:gd name="f708" fmla="*/ f622 f433 1"/>
              <a:gd name="f709" fmla="*/ f623 f434 1"/>
              <a:gd name="f710" fmla="*/ f624 f433 1"/>
              <a:gd name="f711" fmla="*/ f625 f434 1"/>
              <a:gd name="f712" fmla="*/ f626 f433 1"/>
              <a:gd name="f713" fmla="*/ f627 f434 1"/>
              <a:gd name="f714" fmla="*/ f628 f433 1"/>
              <a:gd name="f715" fmla="*/ f629 f434 1"/>
              <a:gd name="f716" fmla="*/ f630 f433 1"/>
              <a:gd name="f717" fmla="*/ f631 f434 1"/>
              <a:gd name="f718" fmla="*/ f632 f433 1"/>
              <a:gd name="f719" fmla="*/ f633 f434 1"/>
              <a:gd name="f720" fmla="*/ f634 f433 1"/>
              <a:gd name="f721" fmla="*/ f635 f434 1"/>
              <a:gd name="f722" fmla="*/ f636 f433 1"/>
              <a:gd name="f723" fmla="*/ f637 f434 1"/>
              <a:gd name="f724" fmla="*/ f638 f433 1"/>
              <a:gd name="f725" fmla="*/ f639 f434 1"/>
              <a:gd name="f726" fmla="*/ f640 f433 1"/>
              <a:gd name="f727" fmla="*/ f641 f434 1"/>
              <a:gd name="f728" fmla="*/ f642 f433 1"/>
              <a:gd name="f729" fmla="*/ f643 f434 1"/>
              <a:gd name="f730" fmla="*/ f644 f433 1"/>
              <a:gd name="f731" fmla="*/ f645 f434 1"/>
              <a:gd name="f732" fmla="*/ f646 f433 1"/>
              <a:gd name="f733" fmla="*/ f647 f434 1"/>
              <a:gd name="f734" fmla="*/ f648 f433 1"/>
              <a:gd name="f735" fmla="*/ f649 f434 1"/>
              <a:gd name="f736" fmla="*/ f650 f433 1"/>
              <a:gd name="f737" fmla="*/ f651 f434 1"/>
              <a:gd name="f738" fmla="*/ f652 f433 1"/>
              <a:gd name="f739" fmla="*/ f653 f434 1"/>
              <a:gd name="f740" fmla="*/ f654 f433 1"/>
              <a:gd name="f741" fmla="*/ f655 f434 1"/>
              <a:gd name="f742" fmla="*/ f656 f433 1"/>
              <a:gd name="f743" fmla="*/ f657 f434 1"/>
              <a:gd name="f744" fmla="*/ f658 f433 1"/>
              <a:gd name="f745" fmla="*/ f659 f434 1"/>
              <a:gd name="f746" fmla="*/ f660 f433 1"/>
              <a:gd name="f747" fmla="*/ f661 f434 1"/>
              <a:gd name="f748" fmla="*/ f662 f433 1"/>
              <a:gd name="f749" fmla="*/ f663 f434 1"/>
              <a:gd name="f750" fmla="*/ f664 f433 1"/>
              <a:gd name="f751" fmla="*/ f665 f434 1"/>
              <a:gd name="f752" fmla="*/ f666 f433 1"/>
              <a:gd name="f753" fmla="*/ f667 f434 1"/>
              <a:gd name="f754" fmla="*/ f668 f433 1"/>
              <a:gd name="f755" fmla="*/ f669 f434 1"/>
              <a:gd name="f756" fmla="*/ f670 f433 1"/>
              <a:gd name="f757" fmla="*/ f671 f434 1"/>
              <a:gd name="f758" fmla="*/ f672 f433 1"/>
              <a:gd name="f759" fmla="*/ f673 f434 1"/>
              <a:gd name="f760" fmla="*/ f674 f433 1"/>
              <a:gd name="f761" fmla="*/ f675 f434 1"/>
              <a:gd name="f762" fmla="*/ f676 f433 1"/>
              <a:gd name="f763" fmla="*/ f677 f434 1"/>
              <a:gd name="f764" fmla="*/ f678 f433 1"/>
              <a:gd name="f765" fmla="*/ f679 f434 1"/>
              <a:gd name="f766" fmla="*/ f680 f433 1"/>
              <a:gd name="f767" fmla="*/ f681 f434 1"/>
              <a:gd name="f768" fmla="*/ f682 f433 1"/>
              <a:gd name="f769" fmla="*/ f683 f434 1"/>
              <a:gd name="f770" fmla="*/ f684 f433 1"/>
              <a:gd name="f771" fmla="*/ f685 f434 1"/>
              <a:gd name="f772" fmla="*/ f686 f433 1"/>
              <a:gd name="f773" fmla="*/ f687 f434 1"/>
              <a:gd name="f774" fmla="*/ f688 f433 1"/>
              <a:gd name="f775" fmla="*/ f689 f434 1"/>
              <a:gd name="f776" fmla="*/ f690 f433 1"/>
              <a:gd name="f777" fmla="*/ f691 f434 1"/>
            </a:gdLst>
            <a:ahLst/>
            <a:cxnLst>
              <a:cxn ang="3cd4">
                <a:pos x="hc" y="t"/>
              </a:cxn>
              <a:cxn ang="0">
                <a:pos x="r" y="vc"/>
              </a:cxn>
              <a:cxn ang="cd4">
                <a:pos x="hc" y="b"/>
              </a:cxn>
              <a:cxn ang="cd2">
                <a:pos x="l" y="vc"/>
              </a:cxn>
              <a:cxn ang="f609">
                <a:pos x="f696" y="f697"/>
              </a:cxn>
              <a:cxn ang="f609">
                <a:pos x="f698" y="f699"/>
              </a:cxn>
              <a:cxn ang="f609">
                <a:pos x="f700" y="f701"/>
              </a:cxn>
              <a:cxn ang="f609">
                <a:pos x="f702" y="f703"/>
              </a:cxn>
              <a:cxn ang="f609">
                <a:pos x="f704" y="f705"/>
              </a:cxn>
              <a:cxn ang="f609">
                <a:pos x="f706" y="f707"/>
              </a:cxn>
              <a:cxn ang="f609">
                <a:pos x="f708" y="f709"/>
              </a:cxn>
              <a:cxn ang="f609">
                <a:pos x="f710" y="f711"/>
              </a:cxn>
              <a:cxn ang="f609">
                <a:pos x="f712" y="f713"/>
              </a:cxn>
              <a:cxn ang="f609">
                <a:pos x="f714" y="f715"/>
              </a:cxn>
              <a:cxn ang="f609">
                <a:pos x="f716" y="f717"/>
              </a:cxn>
              <a:cxn ang="f609">
                <a:pos x="f718" y="f719"/>
              </a:cxn>
              <a:cxn ang="f609">
                <a:pos x="f720" y="f721"/>
              </a:cxn>
              <a:cxn ang="f609">
                <a:pos x="f722" y="f723"/>
              </a:cxn>
              <a:cxn ang="f609">
                <a:pos x="f724" y="f725"/>
              </a:cxn>
              <a:cxn ang="f609">
                <a:pos x="f726" y="f727"/>
              </a:cxn>
              <a:cxn ang="f609">
                <a:pos x="f728" y="f729"/>
              </a:cxn>
              <a:cxn ang="f609">
                <a:pos x="f730" y="f731"/>
              </a:cxn>
              <a:cxn ang="f609">
                <a:pos x="f732" y="f733"/>
              </a:cxn>
              <a:cxn ang="f609">
                <a:pos x="f734" y="f735"/>
              </a:cxn>
              <a:cxn ang="f609">
                <a:pos x="f736" y="f737"/>
              </a:cxn>
              <a:cxn ang="f609">
                <a:pos x="f738" y="f739"/>
              </a:cxn>
              <a:cxn ang="f609">
                <a:pos x="f740" y="f741"/>
              </a:cxn>
              <a:cxn ang="f609">
                <a:pos x="f742" y="f743"/>
              </a:cxn>
              <a:cxn ang="f609">
                <a:pos x="f744" y="f745"/>
              </a:cxn>
              <a:cxn ang="f609">
                <a:pos x="f746" y="f747"/>
              </a:cxn>
              <a:cxn ang="f609">
                <a:pos x="f748" y="f749"/>
              </a:cxn>
              <a:cxn ang="f609">
                <a:pos x="f750" y="f751"/>
              </a:cxn>
              <a:cxn ang="f609">
                <a:pos x="f752" y="f753"/>
              </a:cxn>
              <a:cxn ang="f609">
                <a:pos x="f754" y="f755"/>
              </a:cxn>
              <a:cxn ang="f609">
                <a:pos x="f756" y="f757"/>
              </a:cxn>
              <a:cxn ang="f609">
                <a:pos x="f758" y="f759"/>
              </a:cxn>
              <a:cxn ang="f609">
                <a:pos x="f760" y="f761"/>
              </a:cxn>
              <a:cxn ang="f609">
                <a:pos x="f762" y="f763"/>
              </a:cxn>
              <a:cxn ang="f609">
                <a:pos x="f764" y="f765"/>
              </a:cxn>
              <a:cxn ang="f609">
                <a:pos x="f766" y="f767"/>
              </a:cxn>
              <a:cxn ang="f609">
                <a:pos x="f768" y="f769"/>
              </a:cxn>
              <a:cxn ang="f609">
                <a:pos x="f770" y="f771"/>
              </a:cxn>
              <a:cxn ang="f609">
                <a:pos x="f772" y="f773"/>
              </a:cxn>
              <a:cxn ang="f609">
                <a:pos x="f774" y="f775"/>
              </a:cxn>
              <a:cxn ang="f609">
                <a:pos x="f776" y="f777"/>
              </a:cxn>
            </a:cxnLst>
            <a:rect l="f692" t="f695" r="f693" b="f694"/>
            <a:pathLst>
              <a:path w="2122" h="2825">
                <a:moveTo>
                  <a:pt x="f5"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31"/>
                </a:cubicBezTo>
                <a:cubicBezTo>
                  <a:pt x="f56" y="f57"/>
                  <a:pt x="f58" y="f59"/>
                  <a:pt x="f60" y="f61"/>
                </a:cubicBezTo>
                <a:cubicBezTo>
                  <a:pt x="f62" y="f63"/>
                  <a:pt x="f64" y="f5"/>
                  <a:pt x="f65" y="f66"/>
                </a:cubicBezTo>
                <a:cubicBezTo>
                  <a:pt x="f67" y="f68"/>
                  <a:pt x="f69" y="f70"/>
                  <a:pt x="f40" y="f71"/>
                </a:cubicBezTo>
                <a:cubicBezTo>
                  <a:pt x="f72" y="f73"/>
                  <a:pt x="f74" y="f75"/>
                  <a:pt x="f76" y="f77"/>
                </a:cubicBezTo>
                <a:cubicBezTo>
                  <a:pt x="f78" y="f79"/>
                  <a:pt x="f80" y="f81"/>
                  <a:pt x="f82" y="f83"/>
                </a:cubicBezTo>
                <a:cubicBezTo>
                  <a:pt x="f84" y="f13"/>
                  <a:pt x="f85" y="f86"/>
                  <a:pt x="f87" y="f88"/>
                </a:cubicBezTo>
                <a:cubicBezTo>
                  <a:pt x="f89" y="f90"/>
                  <a:pt x="f91" y="f15"/>
                  <a:pt x="f92" y="f93"/>
                </a:cubicBezTo>
                <a:cubicBezTo>
                  <a:pt x="f94" y="f95"/>
                  <a:pt x="f96" y="f97"/>
                  <a:pt x="f98" y="f99"/>
                </a:cubicBezTo>
                <a:cubicBezTo>
                  <a:pt x="f100" y="f101"/>
                  <a:pt x="f102" y="f103"/>
                  <a:pt x="f104" y="f105"/>
                </a:cubicBezTo>
                <a:cubicBezTo>
                  <a:pt x="f6" y="f106"/>
                  <a:pt x="f107" y="f41"/>
                  <a:pt x="f108" y="f109"/>
                </a:cubicBezTo>
                <a:cubicBezTo>
                  <a:pt x="f110" y="f111"/>
                  <a:pt x="f112" y="f113"/>
                  <a:pt x="f114" y="f115"/>
                </a:cubicBezTo>
                <a:cubicBezTo>
                  <a:pt x="f116" y="f117"/>
                  <a:pt x="f116" y="f118"/>
                  <a:pt x="f116" y="f119"/>
                </a:cubicBezTo>
                <a:cubicBezTo>
                  <a:pt x="f120" y="f121"/>
                  <a:pt x="f122" y="f123"/>
                  <a:pt x="f124" y="f125"/>
                </a:cubicBezTo>
                <a:cubicBezTo>
                  <a:pt x="f126" y="f127"/>
                  <a:pt x="f128" y="f129"/>
                  <a:pt x="f130" y="f131"/>
                </a:cubicBezTo>
                <a:cubicBezTo>
                  <a:pt x="f132" y="f133"/>
                  <a:pt x="f134" y="f135"/>
                  <a:pt x="f136" y="f137"/>
                </a:cubicBezTo>
                <a:cubicBezTo>
                  <a:pt x="f138" y="f139"/>
                  <a:pt x="f140" y="f141"/>
                  <a:pt x="f142" y="f143"/>
                </a:cubicBezTo>
                <a:cubicBezTo>
                  <a:pt x="f144" y="f145"/>
                  <a:pt x="f146" y="f147"/>
                  <a:pt x="f148" y="f149"/>
                </a:cubicBezTo>
                <a:cubicBezTo>
                  <a:pt x="f150" y="f151"/>
                  <a:pt x="f152" y="f153"/>
                  <a:pt x="f154" y="f155"/>
                </a:cubicBezTo>
                <a:cubicBezTo>
                  <a:pt x="f156" y="f157"/>
                  <a:pt x="f158" y="f159"/>
                  <a:pt x="f160" y="f161"/>
                </a:cubicBezTo>
                <a:cubicBezTo>
                  <a:pt x="f162" y="f163"/>
                  <a:pt x="f164" y="f165"/>
                  <a:pt x="f166" y="f167"/>
                </a:cubicBezTo>
                <a:cubicBezTo>
                  <a:pt x="f168" y="f169"/>
                  <a:pt x="f170" y="f171"/>
                  <a:pt x="f172" y="f173"/>
                </a:cubicBezTo>
                <a:cubicBezTo>
                  <a:pt x="f91" y="f174"/>
                  <a:pt x="f175" y="f176"/>
                  <a:pt x="f177" y="f178"/>
                </a:cubicBezTo>
                <a:cubicBezTo>
                  <a:pt x="f179" y="f180"/>
                  <a:pt x="f181" y="f182"/>
                  <a:pt x="f183" y="f184"/>
                </a:cubicBezTo>
                <a:cubicBezTo>
                  <a:pt x="f185" y="f186"/>
                  <a:pt x="f187" y="f188"/>
                  <a:pt x="f189" y="f190"/>
                </a:cubicBezTo>
                <a:cubicBezTo>
                  <a:pt x="f191" y="f192"/>
                  <a:pt x="f193" y="f194"/>
                  <a:pt x="f195" y="f7"/>
                </a:cubicBezTo>
                <a:cubicBezTo>
                  <a:pt x="f196" y="f197"/>
                  <a:pt x="f198" y="f199"/>
                  <a:pt x="f200" y="f201"/>
                </a:cubicBezTo>
                <a:cubicBezTo>
                  <a:pt x="f202" y="f203"/>
                  <a:pt x="f204" y="f205"/>
                  <a:pt x="f206" y="f207"/>
                </a:cubicBezTo>
                <a:cubicBezTo>
                  <a:pt x="f208" y="f209"/>
                  <a:pt x="f210" y="f211"/>
                  <a:pt x="f212" y="f213"/>
                </a:cubicBezTo>
                <a:cubicBezTo>
                  <a:pt x="f214" y="f215"/>
                  <a:pt x="f216" y="f217"/>
                  <a:pt x="f139" y="f218"/>
                </a:cubicBezTo>
                <a:cubicBezTo>
                  <a:pt x="f219" y="f220"/>
                  <a:pt x="f221" y="f222"/>
                  <a:pt x="f223" y="f224"/>
                </a:cubicBezTo>
                <a:cubicBezTo>
                  <a:pt x="f225" y="f226"/>
                  <a:pt x="f227" y="f18"/>
                  <a:pt x="f228" y="f229"/>
                </a:cubicBezTo>
                <a:cubicBezTo>
                  <a:pt x="f230" y="f231"/>
                  <a:pt x="f232" y="f233"/>
                  <a:pt x="f234" y="f235"/>
                </a:cubicBezTo>
                <a:cubicBezTo>
                  <a:pt x="f236" y="f237"/>
                  <a:pt x="f238" y="f239"/>
                  <a:pt x="f240" y="f241"/>
                </a:cubicBezTo>
                <a:cubicBezTo>
                  <a:pt x="f242" y="f243"/>
                  <a:pt x="f244" y="f245"/>
                  <a:pt x="f246" y="f247"/>
                </a:cubicBezTo>
                <a:cubicBezTo>
                  <a:pt x="f248" y="f249"/>
                  <a:pt x="f250" y="f251"/>
                  <a:pt x="f132" y="f252"/>
                </a:cubicBezTo>
                <a:cubicBezTo>
                  <a:pt x="f253" y="f254"/>
                  <a:pt x="f255" y="f256"/>
                  <a:pt x="f257" y="f258"/>
                </a:cubicBezTo>
                <a:cubicBezTo>
                  <a:pt x="f259" y="f260"/>
                  <a:pt x="f261" y="f262"/>
                  <a:pt x="f263" y="f23"/>
                </a:cubicBezTo>
                <a:cubicBezTo>
                  <a:pt x="f264" y="f265"/>
                  <a:pt x="f266" y="f267"/>
                  <a:pt x="f135" y="f268"/>
                </a:cubicBezTo>
                <a:cubicBezTo>
                  <a:pt x="f269" y="f270"/>
                  <a:pt x="f271" y="f272"/>
                  <a:pt x="f273" y="f274"/>
                </a:cubicBezTo>
                <a:cubicBezTo>
                  <a:pt x="f275" y="f276"/>
                  <a:pt x="f277" y="f278"/>
                  <a:pt x="f279" y="f93"/>
                </a:cubicBezTo>
                <a:cubicBezTo>
                  <a:pt x="f280" y="f281"/>
                  <a:pt x="f282" y="f283"/>
                  <a:pt x="f284" y="f88"/>
                </a:cubicBezTo>
                <a:cubicBezTo>
                  <a:pt x="f285" y="f286"/>
                  <a:pt x="f287" y="f286"/>
                  <a:pt x="f288" y="f289"/>
                </a:cubicBezTo>
                <a:cubicBezTo>
                  <a:pt x="f290" y="f15"/>
                  <a:pt x="f291" y="f292"/>
                  <a:pt x="f293" y="f2"/>
                </a:cubicBezTo>
                <a:cubicBezTo>
                  <a:pt x="f294" y="f295"/>
                  <a:pt x="f296" y="f297"/>
                  <a:pt x="f298" y="f299"/>
                </a:cubicBezTo>
                <a:cubicBezTo>
                  <a:pt x="f300" y="f301"/>
                  <a:pt x="f302" y="f303"/>
                  <a:pt x="f304" y="f305"/>
                </a:cubicBezTo>
                <a:cubicBezTo>
                  <a:pt x="f306" y="f307"/>
                  <a:pt x="f308" y="f309"/>
                  <a:pt x="f43" y="f310"/>
                </a:cubicBezTo>
                <a:cubicBezTo>
                  <a:pt x="f311" y="f273"/>
                  <a:pt x="f312" y="f313"/>
                  <a:pt x="f314" y="f315"/>
                </a:cubicBezTo>
                <a:cubicBezTo>
                  <a:pt x="f316" y="f317"/>
                  <a:pt x="f318" y="f120"/>
                  <a:pt x="f319" y="f320"/>
                </a:cubicBezTo>
                <a:cubicBezTo>
                  <a:pt x="f321" y="f322"/>
                  <a:pt x="f289" y="f323"/>
                  <a:pt x="f324" y="f325"/>
                </a:cubicBezTo>
                <a:cubicBezTo>
                  <a:pt x="f326" y="f218"/>
                  <a:pt x="f327" y="f328"/>
                  <a:pt x="f329" y="f330"/>
                </a:cubicBezTo>
                <a:cubicBezTo>
                  <a:pt x="f331" y="f213"/>
                  <a:pt x="f332" y="f333"/>
                  <a:pt x="f334" y="f335"/>
                </a:cubicBezTo>
                <a:cubicBezTo>
                  <a:pt x="f336" y="f337"/>
                  <a:pt x="f338" y="f339"/>
                  <a:pt x="f340" y="f341"/>
                </a:cubicBezTo>
                <a:cubicBezTo>
                  <a:pt x="f342" y="f343"/>
                  <a:pt x="f344" y="f333"/>
                  <a:pt x="f5" y="f8"/>
                </a:cubicBezTo>
                <a:close/>
                <a:moveTo>
                  <a:pt x="f345" y="f346"/>
                </a:moveTo>
                <a:cubicBezTo>
                  <a:pt x="f347" y="f348"/>
                  <a:pt x="f349" y="f350"/>
                  <a:pt x="f112" y="f297"/>
                </a:cubicBezTo>
                <a:cubicBezTo>
                  <a:pt x="f351" y="f48"/>
                  <a:pt x="f352" y="f288"/>
                  <a:pt x="f353" y="f354"/>
                </a:cubicBezTo>
                <a:cubicBezTo>
                  <a:pt x="f136" y="f355"/>
                  <a:pt x="f356" y="f357"/>
                  <a:pt x="f152" y="f358"/>
                </a:cubicBezTo>
                <a:cubicBezTo>
                  <a:pt x="f359" y="f360"/>
                  <a:pt x="f361" y="f362"/>
                  <a:pt x="f363" y="f364"/>
                </a:cubicBezTo>
                <a:cubicBezTo>
                  <a:pt x="f365" y="f366"/>
                  <a:pt x="f28" y="f367"/>
                  <a:pt x="f368" y="f369"/>
                </a:cubicBezTo>
                <a:cubicBezTo>
                  <a:pt x="f370" y="f371"/>
                  <a:pt x="f372" y="f373"/>
                  <a:pt x="f374" y="f375"/>
                </a:cubicBezTo>
                <a:cubicBezTo>
                  <a:pt x="f376" y="f377"/>
                  <a:pt x="f376" y="f378"/>
                  <a:pt x="f379" y="f380"/>
                </a:cubicBezTo>
                <a:cubicBezTo>
                  <a:pt x="f30" y="f335"/>
                  <a:pt x="f381" y="f382"/>
                  <a:pt x="f383" y="f384"/>
                </a:cubicBezTo>
                <a:cubicBezTo>
                  <a:pt x="f385" y="f386"/>
                  <a:pt x="f387" y="f388"/>
                  <a:pt x="f389" y="f390"/>
                </a:cubicBezTo>
                <a:cubicBezTo>
                  <a:pt x="f177" y="f391"/>
                  <a:pt x="f91" y="f392"/>
                  <a:pt x="f393" y="f394"/>
                </a:cubicBezTo>
                <a:cubicBezTo>
                  <a:pt x="f395" y="f246"/>
                  <a:pt x="f396" y="f238"/>
                  <a:pt x="f397" y="f253"/>
                </a:cubicBezTo>
                <a:cubicBezTo>
                  <a:pt x="f398" y="f94"/>
                  <a:pt x="f399" y="f317"/>
                  <a:pt x="f400" y="f401"/>
                </a:cubicBezTo>
                <a:cubicBezTo>
                  <a:pt x="f402" y="f363"/>
                  <a:pt x="f403" y="f404"/>
                  <a:pt x="f405" y="f89"/>
                </a:cubicBezTo>
                <a:cubicBezTo>
                  <a:pt x="f406" y="f407"/>
                  <a:pt x="f408" y="f409"/>
                  <a:pt x="f410" y="f411"/>
                </a:cubicBezTo>
                <a:cubicBezTo>
                  <a:pt x="f412" y="f413"/>
                  <a:pt x="f414" y="f415"/>
                  <a:pt x="f416" y="f235"/>
                </a:cubicBezTo>
                <a:cubicBezTo>
                  <a:pt x="f130" y="f417"/>
                  <a:pt x="f418" y="f419"/>
                  <a:pt x="f420" y="f421"/>
                </a:cubicBezTo>
                <a:cubicBezTo>
                  <a:pt x="f120" y="f422"/>
                  <a:pt x="f423" y="f53"/>
                  <a:pt x="f424" y="f425"/>
                </a:cubicBezTo>
                <a:cubicBezTo>
                  <a:pt x="f426" y="f427"/>
                  <a:pt x="f428" y="f54"/>
                  <a:pt x="f161" y="f429"/>
                </a:cubicBezTo>
                <a:cubicBezTo>
                  <a:pt x="f424" y="f430"/>
                  <a:pt x="f394" y="f431"/>
                  <a:pt x="f345" y="f346"/>
                </a:cubicBezTo>
                <a:close/>
              </a:path>
            </a:pathLst>
          </a:custGeom>
          <a:solidFill>
            <a:srgbClr val="2A2A2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5" name="Freeform 7">
            <a:extLst>
              <a:ext uri="{FF2B5EF4-FFF2-40B4-BE49-F238E27FC236}">
                <a16:creationId xmlns:a16="http://schemas.microsoft.com/office/drawing/2014/main" id="{A472A8DB-2CBF-3055-D77F-547DB7AF5995}"/>
              </a:ext>
            </a:extLst>
          </p:cNvPr>
          <p:cNvSpPr/>
          <p:nvPr/>
        </p:nvSpPr>
        <p:spPr>
          <a:xfrm>
            <a:off x="7077071" y="3227383"/>
            <a:ext cx="944566" cy="2768602"/>
          </a:xfrm>
          <a:custGeom>
            <a:avLst/>
            <a:gdLst>
              <a:gd name="f0" fmla="val 10800000"/>
              <a:gd name="f1" fmla="val 5400000"/>
              <a:gd name="f2" fmla="val 180"/>
              <a:gd name="f3" fmla="val w"/>
              <a:gd name="f4" fmla="val h"/>
              <a:gd name="f5" fmla="val 0"/>
              <a:gd name="f6" fmla="val 636"/>
              <a:gd name="f7" fmla="val 1867"/>
              <a:gd name="f8" fmla="val 1866"/>
              <a:gd name="f9" fmla="val 17"/>
              <a:gd name="f10" fmla="val 1782"/>
              <a:gd name="f11" fmla="val 34"/>
              <a:gd name="f12" fmla="val 1698"/>
              <a:gd name="f13" fmla="val 51"/>
              <a:gd name="f14" fmla="val 1615"/>
              <a:gd name="f15" fmla="val 59"/>
              <a:gd name="f16" fmla="val 1571"/>
              <a:gd name="f17" fmla="val 65"/>
              <a:gd name="f18" fmla="val 1527"/>
              <a:gd name="f19" fmla="val 76"/>
              <a:gd name="f20" fmla="val 1484"/>
              <a:gd name="f21" fmla="val 88"/>
              <a:gd name="f22" fmla="val 1437"/>
              <a:gd name="f23" fmla="val 96"/>
              <a:gd name="f24" fmla="val 1388"/>
              <a:gd name="f25" fmla="val 107"/>
              <a:gd name="f26" fmla="val 1340"/>
              <a:gd name="f27" fmla="val 118"/>
              <a:gd name="f28" fmla="val 1291"/>
              <a:gd name="f29" fmla="val 126"/>
              <a:gd name="f30" fmla="val 1241"/>
              <a:gd name="f31" fmla="val 135"/>
              <a:gd name="f32" fmla="val 1191"/>
              <a:gd name="f33" fmla="val 142"/>
              <a:gd name="f34" fmla="val 1157"/>
              <a:gd name="f35" fmla="val 150"/>
              <a:gd name="f36" fmla="val 1123"/>
              <a:gd name="f37" fmla="val 157"/>
              <a:gd name="f38" fmla="val 1090"/>
              <a:gd name="f39" fmla="val 164"/>
              <a:gd name="f40" fmla="val 1056"/>
              <a:gd name="f41" fmla="val 171"/>
              <a:gd name="f42" fmla="val 1023"/>
              <a:gd name="f43" fmla="val 179"/>
              <a:gd name="f44" fmla="val 989"/>
              <a:gd name="f45" fmla="val 190"/>
              <a:gd name="f46" fmla="val 939"/>
              <a:gd name="f47" fmla="val 201"/>
              <a:gd name="f48" fmla="val 889"/>
              <a:gd name="f49" fmla="val 211"/>
              <a:gd name="f50" fmla="val 838"/>
              <a:gd name="f51" fmla="val 230"/>
              <a:gd name="f52" fmla="val 751"/>
              <a:gd name="f53" fmla="val 247"/>
              <a:gd name="f54" fmla="val 663"/>
              <a:gd name="f55" fmla="val 266"/>
              <a:gd name="f56" fmla="val 576"/>
              <a:gd name="f57" fmla="val 284"/>
              <a:gd name="f58" fmla="val 490"/>
              <a:gd name="f59" fmla="val 302"/>
              <a:gd name="f60" fmla="val 404"/>
              <a:gd name="f61" fmla="val 320"/>
              <a:gd name="f62" fmla="val 318"/>
              <a:gd name="f63" fmla="val 341"/>
              <a:gd name="f64" fmla="val 217"/>
              <a:gd name="f65" fmla="val 362"/>
              <a:gd name="f66" fmla="val 115"/>
              <a:gd name="f67" fmla="val 383"/>
              <a:gd name="f68" fmla="val 14"/>
              <a:gd name="f69" fmla="val 384"/>
              <a:gd name="f70" fmla="val 9"/>
              <a:gd name="f71" fmla="val 386"/>
              <a:gd name="f72" fmla="val 4"/>
              <a:gd name="f73" fmla="val 388"/>
              <a:gd name="f74" fmla="val 409"/>
              <a:gd name="f75" fmla="val 25"/>
              <a:gd name="f76" fmla="val 427"/>
              <a:gd name="f77" fmla="val 54"/>
              <a:gd name="f78" fmla="val 444"/>
              <a:gd name="f79" fmla="val 83"/>
              <a:gd name="f80" fmla="val 478"/>
              <a:gd name="f81" fmla="val 138"/>
              <a:gd name="f82" fmla="val 508"/>
              <a:gd name="f83" fmla="val 195"/>
              <a:gd name="f84" fmla="val 532"/>
              <a:gd name="f85" fmla="val 255"/>
              <a:gd name="f86" fmla="val 555"/>
              <a:gd name="f87" fmla="val 311"/>
              <a:gd name="f88" fmla="val 577"/>
              <a:gd name="f89" fmla="val 369"/>
              <a:gd name="f90" fmla="val 591"/>
              <a:gd name="f91" fmla="val 429"/>
              <a:gd name="f92" fmla="val 595"/>
              <a:gd name="f93" fmla="val 450"/>
              <a:gd name="f94" fmla="val 598"/>
              <a:gd name="f95" fmla="val 471"/>
              <a:gd name="f96" fmla="val 604"/>
              <a:gd name="f97" fmla="val 492"/>
              <a:gd name="f98" fmla="val 617"/>
              <a:gd name="f99" fmla="val 537"/>
              <a:gd name="f100" fmla="val 622"/>
              <a:gd name="f101" fmla="val 584"/>
              <a:gd name="f102" fmla="val 627"/>
              <a:gd name="f103" fmla="val 631"/>
              <a:gd name="f104" fmla="val 632"/>
              <a:gd name="f105" fmla="val 691"/>
              <a:gd name="f106" fmla="val 811"/>
              <a:gd name="f107" fmla="val 629"/>
              <a:gd name="f108" fmla="val 844"/>
              <a:gd name="f109" fmla="val 877"/>
              <a:gd name="f110" fmla="val 623"/>
              <a:gd name="f111" fmla="val 910"/>
              <a:gd name="f112" fmla="val 614"/>
              <a:gd name="f113" fmla="val 984"/>
              <a:gd name="f114" fmla="val 600"/>
              <a:gd name="f115" fmla="val 1057"/>
              <a:gd name="f116" fmla="val 578"/>
              <a:gd name="f117" fmla="val 1129"/>
              <a:gd name="f118" fmla="val 543"/>
              <a:gd name="f119" fmla="val 1246"/>
              <a:gd name="f120" fmla="val 493"/>
              <a:gd name="f121" fmla="val 1357"/>
              <a:gd name="f122" fmla="val 424"/>
              <a:gd name="f123" fmla="val 1459"/>
              <a:gd name="f124" fmla="val 387"/>
              <a:gd name="f125" fmla="val 1515"/>
              <a:gd name="f126" fmla="val 350"/>
              <a:gd name="f127" fmla="val 303"/>
              <a:gd name="f128" fmla="val 1618"/>
              <a:gd name="f129" fmla="val 272"/>
              <a:gd name="f130" fmla="val 1649"/>
              <a:gd name="f131" fmla="val 245"/>
              <a:gd name="f132" fmla="val 1682"/>
              <a:gd name="f133" fmla="val 212"/>
              <a:gd name="f134" fmla="val 1711"/>
              <a:gd name="f135" fmla="val 1766"/>
              <a:gd name="f136" fmla="val 84"/>
              <a:gd name="f137" fmla="val 1818"/>
              <a:gd name="f138" fmla="val 12"/>
              <a:gd name="f139" fmla="val 1861"/>
              <a:gd name="f140" fmla="val 8"/>
              <a:gd name="f141" fmla="val 1863"/>
              <a:gd name="f142" fmla="val 5"/>
              <a:gd name="f143" fmla="+- 0 0 -90"/>
              <a:gd name="f144" fmla="*/ f3 1 636"/>
              <a:gd name="f145" fmla="*/ f4 1 1867"/>
              <a:gd name="f146" fmla="+- f7 0 f5"/>
              <a:gd name="f147" fmla="+- f6 0 f5"/>
              <a:gd name="f148" fmla="*/ f143 f0 1"/>
              <a:gd name="f149" fmla="*/ f147 1 636"/>
              <a:gd name="f150" fmla="*/ f146 1 1867"/>
              <a:gd name="f151" fmla="*/ 0 f147 1"/>
              <a:gd name="f152" fmla="*/ 1866 f146 1"/>
              <a:gd name="f153" fmla="*/ 51 f147 1"/>
              <a:gd name="f154" fmla="*/ 1615 f146 1"/>
              <a:gd name="f155" fmla="*/ 76 f147 1"/>
              <a:gd name="f156" fmla="*/ 1484 f146 1"/>
              <a:gd name="f157" fmla="*/ 107 f147 1"/>
              <a:gd name="f158" fmla="*/ 1340 f146 1"/>
              <a:gd name="f159" fmla="*/ 135 f147 1"/>
              <a:gd name="f160" fmla="*/ 1191 f146 1"/>
              <a:gd name="f161" fmla="*/ 157 f147 1"/>
              <a:gd name="f162" fmla="*/ 1090 f146 1"/>
              <a:gd name="f163" fmla="*/ 179 f147 1"/>
              <a:gd name="f164" fmla="*/ 989 f146 1"/>
              <a:gd name="f165" fmla="*/ 211 f147 1"/>
              <a:gd name="f166" fmla="*/ 838 f146 1"/>
              <a:gd name="f167" fmla="*/ 266 f147 1"/>
              <a:gd name="f168" fmla="*/ 576 f146 1"/>
              <a:gd name="f169" fmla="*/ 320 f147 1"/>
              <a:gd name="f170" fmla="*/ 318 f146 1"/>
              <a:gd name="f171" fmla="*/ 383 f147 1"/>
              <a:gd name="f172" fmla="*/ 14 f146 1"/>
              <a:gd name="f173" fmla="*/ 388 f147 1"/>
              <a:gd name="f174" fmla="*/ 0 f146 1"/>
              <a:gd name="f175" fmla="*/ 444 f147 1"/>
              <a:gd name="f176" fmla="*/ 83 f146 1"/>
              <a:gd name="f177" fmla="*/ 532 f147 1"/>
              <a:gd name="f178" fmla="*/ 255 f146 1"/>
              <a:gd name="f179" fmla="*/ 591 f147 1"/>
              <a:gd name="f180" fmla="*/ 429 f146 1"/>
              <a:gd name="f181" fmla="*/ 604 f147 1"/>
              <a:gd name="f182" fmla="*/ 492 f146 1"/>
              <a:gd name="f183" fmla="*/ 627 f147 1"/>
              <a:gd name="f184" fmla="*/ 631 f146 1"/>
              <a:gd name="f185" fmla="*/ 631 f147 1"/>
              <a:gd name="f186" fmla="*/ 811 f146 1"/>
              <a:gd name="f187" fmla="*/ 623 f147 1"/>
              <a:gd name="f188" fmla="*/ 910 f146 1"/>
              <a:gd name="f189" fmla="*/ 578 f147 1"/>
              <a:gd name="f190" fmla="*/ 1129 f146 1"/>
              <a:gd name="f191" fmla="*/ 424 f147 1"/>
              <a:gd name="f192" fmla="*/ 1459 f146 1"/>
              <a:gd name="f193" fmla="*/ 303 f147 1"/>
              <a:gd name="f194" fmla="*/ 1618 f146 1"/>
              <a:gd name="f195" fmla="*/ 212 f147 1"/>
              <a:gd name="f196" fmla="*/ 1711 f146 1"/>
              <a:gd name="f197" fmla="*/ 12 f147 1"/>
              <a:gd name="f198" fmla="*/ 1861 f146 1"/>
              <a:gd name="f199" fmla="*/ f148 1 f2"/>
              <a:gd name="f200" fmla="*/ f151 1 636"/>
              <a:gd name="f201" fmla="*/ f152 1 1867"/>
              <a:gd name="f202" fmla="*/ f153 1 636"/>
              <a:gd name="f203" fmla="*/ f154 1 1867"/>
              <a:gd name="f204" fmla="*/ f155 1 636"/>
              <a:gd name="f205" fmla="*/ f156 1 1867"/>
              <a:gd name="f206" fmla="*/ f157 1 636"/>
              <a:gd name="f207" fmla="*/ f158 1 1867"/>
              <a:gd name="f208" fmla="*/ f159 1 636"/>
              <a:gd name="f209" fmla="*/ f160 1 1867"/>
              <a:gd name="f210" fmla="*/ f161 1 636"/>
              <a:gd name="f211" fmla="*/ f162 1 1867"/>
              <a:gd name="f212" fmla="*/ f163 1 636"/>
              <a:gd name="f213" fmla="*/ f164 1 1867"/>
              <a:gd name="f214" fmla="*/ f165 1 636"/>
              <a:gd name="f215" fmla="*/ f166 1 1867"/>
              <a:gd name="f216" fmla="*/ f167 1 636"/>
              <a:gd name="f217" fmla="*/ f168 1 1867"/>
              <a:gd name="f218" fmla="*/ f169 1 636"/>
              <a:gd name="f219" fmla="*/ f170 1 1867"/>
              <a:gd name="f220" fmla="*/ f171 1 636"/>
              <a:gd name="f221" fmla="*/ f172 1 1867"/>
              <a:gd name="f222" fmla="*/ f173 1 636"/>
              <a:gd name="f223" fmla="*/ f174 1 1867"/>
              <a:gd name="f224" fmla="*/ f175 1 636"/>
              <a:gd name="f225" fmla="*/ f176 1 1867"/>
              <a:gd name="f226" fmla="*/ f177 1 636"/>
              <a:gd name="f227" fmla="*/ f178 1 1867"/>
              <a:gd name="f228" fmla="*/ f179 1 636"/>
              <a:gd name="f229" fmla="*/ f180 1 1867"/>
              <a:gd name="f230" fmla="*/ f181 1 636"/>
              <a:gd name="f231" fmla="*/ f182 1 1867"/>
              <a:gd name="f232" fmla="*/ f183 1 636"/>
              <a:gd name="f233" fmla="*/ f184 1 1867"/>
              <a:gd name="f234" fmla="*/ f185 1 636"/>
              <a:gd name="f235" fmla="*/ f186 1 1867"/>
              <a:gd name="f236" fmla="*/ f187 1 636"/>
              <a:gd name="f237" fmla="*/ f188 1 1867"/>
              <a:gd name="f238" fmla="*/ f189 1 636"/>
              <a:gd name="f239" fmla="*/ f190 1 1867"/>
              <a:gd name="f240" fmla="*/ f191 1 636"/>
              <a:gd name="f241" fmla="*/ f192 1 1867"/>
              <a:gd name="f242" fmla="*/ f193 1 636"/>
              <a:gd name="f243" fmla="*/ f194 1 1867"/>
              <a:gd name="f244" fmla="*/ f195 1 636"/>
              <a:gd name="f245" fmla="*/ f196 1 1867"/>
              <a:gd name="f246" fmla="*/ f197 1 636"/>
              <a:gd name="f247" fmla="*/ f198 1 1867"/>
              <a:gd name="f248" fmla="*/ 0 1 f149"/>
              <a:gd name="f249" fmla="*/ f6 1 f149"/>
              <a:gd name="f250" fmla="*/ 0 1 f150"/>
              <a:gd name="f251" fmla="*/ f7 1 f150"/>
              <a:gd name="f252" fmla="+- f199 0 f1"/>
              <a:gd name="f253" fmla="*/ f200 1 f149"/>
              <a:gd name="f254" fmla="*/ f201 1 f150"/>
              <a:gd name="f255" fmla="*/ f202 1 f149"/>
              <a:gd name="f256" fmla="*/ f203 1 f150"/>
              <a:gd name="f257" fmla="*/ f204 1 f149"/>
              <a:gd name="f258" fmla="*/ f205 1 f150"/>
              <a:gd name="f259" fmla="*/ f206 1 f149"/>
              <a:gd name="f260" fmla="*/ f207 1 f150"/>
              <a:gd name="f261" fmla="*/ f208 1 f149"/>
              <a:gd name="f262" fmla="*/ f209 1 f150"/>
              <a:gd name="f263" fmla="*/ f210 1 f149"/>
              <a:gd name="f264" fmla="*/ f211 1 f150"/>
              <a:gd name="f265" fmla="*/ f212 1 f149"/>
              <a:gd name="f266" fmla="*/ f213 1 f150"/>
              <a:gd name="f267" fmla="*/ f214 1 f149"/>
              <a:gd name="f268" fmla="*/ f215 1 f150"/>
              <a:gd name="f269" fmla="*/ f216 1 f149"/>
              <a:gd name="f270" fmla="*/ f217 1 f150"/>
              <a:gd name="f271" fmla="*/ f218 1 f149"/>
              <a:gd name="f272" fmla="*/ f219 1 f150"/>
              <a:gd name="f273" fmla="*/ f220 1 f149"/>
              <a:gd name="f274" fmla="*/ f221 1 f150"/>
              <a:gd name="f275" fmla="*/ f222 1 f149"/>
              <a:gd name="f276" fmla="*/ f223 1 f150"/>
              <a:gd name="f277" fmla="*/ f224 1 f149"/>
              <a:gd name="f278" fmla="*/ f225 1 f150"/>
              <a:gd name="f279" fmla="*/ f226 1 f149"/>
              <a:gd name="f280" fmla="*/ f227 1 f150"/>
              <a:gd name="f281" fmla="*/ f228 1 f149"/>
              <a:gd name="f282" fmla="*/ f229 1 f150"/>
              <a:gd name="f283" fmla="*/ f230 1 f149"/>
              <a:gd name="f284" fmla="*/ f231 1 f150"/>
              <a:gd name="f285" fmla="*/ f232 1 f149"/>
              <a:gd name="f286" fmla="*/ f233 1 f150"/>
              <a:gd name="f287" fmla="*/ f234 1 f149"/>
              <a:gd name="f288" fmla="*/ f235 1 f150"/>
              <a:gd name="f289" fmla="*/ f236 1 f149"/>
              <a:gd name="f290" fmla="*/ f237 1 f150"/>
              <a:gd name="f291" fmla="*/ f238 1 f149"/>
              <a:gd name="f292" fmla="*/ f239 1 f150"/>
              <a:gd name="f293" fmla="*/ f240 1 f149"/>
              <a:gd name="f294" fmla="*/ f241 1 f150"/>
              <a:gd name="f295" fmla="*/ f242 1 f149"/>
              <a:gd name="f296" fmla="*/ f243 1 f150"/>
              <a:gd name="f297" fmla="*/ f244 1 f149"/>
              <a:gd name="f298" fmla="*/ f245 1 f150"/>
              <a:gd name="f299" fmla="*/ f246 1 f149"/>
              <a:gd name="f300" fmla="*/ f247 1 f150"/>
              <a:gd name="f301" fmla="*/ f248 f144 1"/>
              <a:gd name="f302" fmla="*/ f249 f144 1"/>
              <a:gd name="f303" fmla="*/ f251 f145 1"/>
              <a:gd name="f304" fmla="*/ f250 f145 1"/>
              <a:gd name="f305" fmla="*/ f253 f144 1"/>
              <a:gd name="f306" fmla="*/ f254 f145 1"/>
              <a:gd name="f307" fmla="*/ f255 f144 1"/>
              <a:gd name="f308" fmla="*/ f256 f145 1"/>
              <a:gd name="f309" fmla="*/ f257 f144 1"/>
              <a:gd name="f310" fmla="*/ f258 f145 1"/>
              <a:gd name="f311" fmla="*/ f259 f144 1"/>
              <a:gd name="f312" fmla="*/ f260 f145 1"/>
              <a:gd name="f313" fmla="*/ f261 f144 1"/>
              <a:gd name="f314" fmla="*/ f262 f145 1"/>
              <a:gd name="f315" fmla="*/ f263 f144 1"/>
              <a:gd name="f316" fmla="*/ f264 f145 1"/>
              <a:gd name="f317" fmla="*/ f265 f144 1"/>
              <a:gd name="f318" fmla="*/ f266 f145 1"/>
              <a:gd name="f319" fmla="*/ f267 f144 1"/>
              <a:gd name="f320" fmla="*/ f268 f145 1"/>
              <a:gd name="f321" fmla="*/ f269 f144 1"/>
              <a:gd name="f322" fmla="*/ f270 f145 1"/>
              <a:gd name="f323" fmla="*/ f271 f144 1"/>
              <a:gd name="f324" fmla="*/ f272 f145 1"/>
              <a:gd name="f325" fmla="*/ f273 f144 1"/>
              <a:gd name="f326" fmla="*/ f274 f145 1"/>
              <a:gd name="f327" fmla="*/ f275 f144 1"/>
              <a:gd name="f328" fmla="*/ f276 f145 1"/>
              <a:gd name="f329" fmla="*/ f277 f144 1"/>
              <a:gd name="f330" fmla="*/ f278 f145 1"/>
              <a:gd name="f331" fmla="*/ f279 f144 1"/>
              <a:gd name="f332" fmla="*/ f280 f145 1"/>
              <a:gd name="f333" fmla="*/ f281 f144 1"/>
              <a:gd name="f334" fmla="*/ f282 f145 1"/>
              <a:gd name="f335" fmla="*/ f283 f144 1"/>
              <a:gd name="f336" fmla="*/ f284 f145 1"/>
              <a:gd name="f337" fmla="*/ f285 f144 1"/>
              <a:gd name="f338" fmla="*/ f286 f145 1"/>
              <a:gd name="f339" fmla="*/ f287 f144 1"/>
              <a:gd name="f340" fmla="*/ f288 f145 1"/>
              <a:gd name="f341" fmla="*/ f289 f144 1"/>
              <a:gd name="f342" fmla="*/ f290 f145 1"/>
              <a:gd name="f343" fmla="*/ f291 f144 1"/>
              <a:gd name="f344" fmla="*/ f292 f145 1"/>
              <a:gd name="f345" fmla="*/ f293 f144 1"/>
              <a:gd name="f346" fmla="*/ f294 f145 1"/>
              <a:gd name="f347" fmla="*/ f295 f144 1"/>
              <a:gd name="f348" fmla="*/ f296 f145 1"/>
              <a:gd name="f349" fmla="*/ f297 f144 1"/>
              <a:gd name="f350" fmla="*/ f298 f145 1"/>
              <a:gd name="f351" fmla="*/ f299 f144 1"/>
              <a:gd name="f352" fmla="*/ f300 f145 1"/>
            </a:gdLst>
            <a:ahLst/>
            <a:cxnLst>
              <a:cxn ang="3cd4">
                <a:pos x="hc" y="t"/>
              </a:cxn>
              <a:cxn ang="0">
                <a:pos x="r" y="vc"/>
              </a:cxn>
              <a:cxn ang="cd4">
                <a:pos x="hc" y="b"/>
              </a:cxn>
              <a:cxn ang="cd2">
                <a:pos x="l" y="vc"/>
              </a:cxn>
              <a:cxn ang="f252">
                <a:pos x="f305" y="f306"/>
              </a:cxn>
              <a:cxn ang="f252">
                <a:pos x="f307" y="f308"/>
              </a:cxn>
              <a:cxn ang="f252">
                <a:pos x="f309" y="f310"/>
              </a:cxn>
              <a:cxn ang="f252">
                <a:pos x="f311" y="f312"/>
              </a:cxn>
              <a:cxn ang="f252">
                <a:pos x="f313" y="f314"/>
              </a:cxn>
              <a:cxn ang="f252">
                <a:pos x="f315" y="f316"/>
              </a:cxn>
              <a:cxn ang="f252">
                <a:pos x="f317" y="f318"/>
              </a:cxn>
              <a:cxn ang="f252">
                <a:pos x="f319" y="f320"/>
              </a:cxn>
              <a:cxn ang="f252">
                <a:pos x="f321" y="f322"/>
              </a:cxn>
              <a:cxn ang="f252">
                <a:pos x="f323" y="f324"/>
              </a:cxn>
              <a:cxn ang="f252">
                <a:pos x="f325" y="f326"/>
              </a:cxn>
              <a:cxn ang="f252">
                <a:pos x="f327" y="f328"/>
              </a:cxn>
              <a:cxn ang="f252">
                <a:pos x="f329" y="f330"/>
              </a:cxn>
              <a:cxn ang="f252">
                <a:pos x="f331" y="f332"/>
              </a:cxn>
              <a:cxn ang="f252">
                <a:pos x="f333" y="f334"/>
              </a:cxn>
              <a:cxn ang="f252">
                <a:pos x="f335" y="f336"/>
              </a:cxn>
              <a:cxn ang="f252">
                <a:pos x="f337" y="f338"/>
              </a:cxn>
              <a:cxn ang="f252">
                <a:pos x="f339" y="f340"/>
              </a:cxn>
              <a:cxn ang="f252">
                <a:pos x="f341" y="f342"/>
              </a:cxn>
              <a:cxn ang="f252">
                <a:pos x="f343" y="f344"/>
              </a:cxn>
              <a:cxn ang="f252">
                <a:pos x="f345" y="f346"/>
              </a:cxn>
              <a:cxn ang="f252">
                <a:pos x="f347" y="f348"/>
              </a:cxn>
              <a:cxn ang="f252">
                <a:pos x="f349" y="f350"/>
              </a:cxn>
              <a:cxn ang="f252">
                <a:pos x="f351" y="f352"/>
              </a:cxn>
              <a:cxn ang="f252">
                <a:pos x="f305" y="f306"/>
              </a:cxn>
            </a:cxnLst>
            <a:rect l="f301" t="f304" r="f302" b="f303"/>
            <a:pathLst>
              <a:path w="636" h="1867">
                <a:moveTo>
                  <a:pt x="f5"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70"/>
                  <a:pt x="f71" y="f72"/>
                  <a:pt x="f73" y="f5"/>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105"/>
                  <a:pt x="f6" y="f52"/>
                  <a:pt x="f103" y="f106"/>
                </a:cubicBezTo>
                <a:cubicBezTo>
                  <a:pt x="f107" y="f108"/>
                  <a:pt x="f102" y="f109"/>
                  <a:pt x="f110" y="f111"/>
                </a:cubicBezTo>
                <a:cubicBezTo>
                  <a:pt x="f112" y="f113"/>
                  <a:pt x="f114" y="f115"/>
                  <a:pt x="f116" y="f117"/>
                </a:cubicBezTo>
                <a:cubicBezTo>
                  <a:pt x="f118" y="f119"/>
                  <a:pt x="f120" y="f121"/>
                  <a:pt x="f122" y="f123"/>
                </a:cubicBezTo>
                <a:cubicBezTo>
                  <a:pt x="f124" y="f125"/>
                  <a:pt x="f126" y="f16"/>
                  <a:pt x="f127" y="f128"/>
                </a:cubicBezTo>
                <a:cubicBezTo>
                  <a:pt x="f129" y="f130"/>
                  <a:pt x="f131" y="f132"/>
                  <a:pt x="f133" y="f134"/>
                </a:cubicBezTo>
                <a:cubicBezTo>
                  <a:pt x="f35" y="f135"/>
                  <a:pt x="f136" y="f137"/>
                  <a:pt x="f138" y="f139"/>
                </a:cubicBezTo>
                <a:cubicBezTo>
                  <a:pt x="f140" y="f141"/>
                  <a:pt x="f142" y="f7"/>
                  <a:pt x="f5" y="f8"/>
                </a:cubicBezTo>
                <a:close/>
              </a:path>
            </a:pathLst>
          </a:custGeom>
          <a:solidFill>
            <a:srgbClr val="09539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6" name="Freeform 8">
            <a:extLst>
              <a:ext uri="{FF2B5EF4-FFF2-40B4-BE49-F238E27FC236}">
                <a16:creationId xmlns:a16="http://schemas.microsoft.com/office/drawing/2014/main" id="{73799145-4C26-0CD3-5FF5-4D8B0E7CEC68}"/>
              </a:ext>
            </a:extLst>
          </p:cNvPr>
          <p:cNvSpPr/>
          <p:nvPr/>
        </p:nvSpPr>
        <p:spPr>
          <a:xfrm>
            <a:off x="4733921" y="5487991"/>
            <a:ext cx="2189165" cy="692145"/>
          </a:xfrm>
          <a:custGeom>
            <a:avLst/>
            <a:gdLst>
              <a:gd name="f0" fmla="val 10800000"/>
              <a:gd name="f1" fmla="val 5400000"/>
              <a:gd name="f2" fmla="val 180"/>
              <a:gd name="f3" fmla="val w"/>
              <a:gd name="f4" fmla="val h"/>
              <a:gd name="f5" fmla="val 0"/>
              <a:gd name="f6" fmla="val 1475"/>
              <a:gd name="f7" fmla="val 466"/>
              <a:gd name="f8" fmla="val 1"/>
              <a:gd name="f9" fmla="val 139"/>
              <a:gd name="f10" fmla="val 6"/>
              <a:gd name="f11" fmla="val 111"/>
              <a:gd name="f12" fmla="val 12"/>
              <a:gd name="f13" fmla="val 82"/>
              <a:gd name="f14" fmla="val 18"/>
              <a:gd name="f15" fmla="val 54"/>
              <a:gd name="f16" fmla="val 22"/>
              <a:gd name="f17" fmla="val 36"/>
              <a:gd name="f18" fmla="val 27"/>
              <a:gd name="f19" fmla="val 31"/>
              <a:gd name="f20" fmla="val 65"/>
              <a:gd name="f21" fmla="val 7"/>
              <a:gd name="f22" fmla="val 99"/>
              <a:gd name="f23" fmla="val 132"/>
              <a:gd name="f24" fmla="val 136"/>
              <a:gd name="f25" fmla="val 140"/>
              <a:gd name="f26" fmla="val 5"/>
              <a:gd name="f27" fmla="val 143"/>
              <a:gd name="f28" fmla="val 182"/>
              <a:gd name="f29" fmla="val 13"/>
              <a:gd name="f30" fmla="val 221"/>
              <a:gd name="f31" fmla="val 14"/>
              <a:gd name="f32" fmla="val 261"/>
              <a:gd name="f33" fmla="val 266"/>
              <a:gd name="f34" fmla="val 272"/>
              <a:gd name="f35" fmla="val 277"/>
              <a:gd name="f36" fmla="val 325"/>
              <a:gd name="f37" fmla="val 17"/>
              <a:gd name="f38" fmla="val 372"/>
              <a:gd name="f39" fmla="val 21"/>
              <a:gd name="f40" fmla="val 420"/>
              <a:gd name="f41" fmla="val 25"/>
              <a:gd name="f42" fmla="val 430"/>
              <a:gd name="f43" fmla="val 441"/>
              <a:gd name="f44" fmla="val 451"/>
              <a:gd name="f45" fmla="val 494"/>
              <a:gd name="f46" fmla="val 536"/>
              <a:gd name="f47" fmla="val 35"/>
              <a:gd name="f48" fmla="val 579"/>
              <a:gd name="f49" fmla="val 33"/>
              <a:gd name="f50" fmla="val 594"/>
              <a:gd name="f51" fmla="val 32"/>
              <a:gd name="f52" fmla="val 607"/>
              <a:gd name="f53" fmla="val 38"/>
              <a:gd name="f54" fmla="val 622"/>
              <a:gd name="f55" fmla="val 674"/>
              <a:gd name="f56" fmla="val 39"/>
              <a:gd name="f57" fmla="val 726"/>
              <a:gd name="f58" fmla="val 44"/>
              <a:gd name="f59" fmla="val 779"/>
              <a:gd name="f60" fmla="val 781"/>
              <a:gd name="f61" fmla="val 783"/>
              <a:gd name="f62" fmla="val 786"/>
              <a:gd name="f63" fmla="val 837"/>
              <a:gd name="f64" fmla="val 50"/>
              <a:gd name="f65" fmla="val 889"/>
              <a:gd name="f66" fmla="val 48"/>
              <a:gd name="f67" fmla="val 941"/>
              <a:gd name="f68" fmla="val 972"/>
              <a:gd name="f69" fmla="val 58"/>
              <a:gd name="f70" fmla="val 1005"/>
              <a:gd name="f71" fmla="val 1032"/>
              <a:gd name="f72" fmla="val 74"/>
              <a:gd name="f73" fmla="val 1033"/>
              <a:gd name="f74" fmla="val 75"/>
              <a:gd name="f75" fmla="val 1034"/>
              <a:gd name="f76" fmla="val 76"/>
              <a:gd name="f77" fmla="val 1035"/>
              <a:gd name="f78" fmla="val 1041"/>
              <a:gd name="f79" fmla="val 77"/>
              <a:gd name="f80" fmla="val 1045"/>
              <a:gd name="f81" fmla="val 1043"/>
              <a:gd name="f82" fmla="val 69"/>
              <a:gd name="f83" fmla="val 1042"/>
              <a:gd name="f84" fmla="val 1040"/>
              <a:gd name="f85" fmla="val 61"/>
              <a:gd name="f86" fmla="val 1047"/>
              <a:gd name="f87" fmla="val 60"/>
              <a:gd name="f88" fmla="val 1053"/>
              <a:gd name="f89" fmla="val 1058"/>
              <a:gd name="f90" fmla="val 68"/>
              <a:gd name="f91" fmla="val 72"/>
              <a:gd name="f92" fmla="val 1059"/>
              <a:gd name="f93" fmla="val 1064"/>
              <a:gd name="f94" fmla="val 1068"/>
              <a:gd name="f95" fmla="val 1071"/>
              <a:gd name="f96" fmla="val 73"/>
              <a:gd name="f97" fmla="val 1072"/>
              <a:gd name="f98" fmla="val 1070"/>
              <a:gd name="f99" fmla="val 1076"/>
              <a:gd name="f100" fmla="val 1108"/>
              <a:gd name="f101" fmla="val 64"/>
              <a:gd name="f102" fmla="val 1139"/>
              <a:gd name="f103" fmla="val 1171"/>
              <a:gd name="f104" fmla="val 1183"/>
              <a:gd name="f105" fmla="val 70"/>
              <a:gd name="f106" fmla="val 1194"/>
              <a:gd name="f107" fmla="val 1206"/>
              <a:gd name="f108" fmla="val 1210"/>
              <a:gd name="f109" fmla="val 1215"/>
              <a:gd name="f110" fmla="val 1219"/>
              <a:gd name="f111" fmla="val 1261"/>
              <a:gd name="f112" fmla="val 1303"/>
              <a:gd name="f113" fmla="val 1344"/>
              <a:gd name="f114" fmla="val 80"/>
              <a:gd name="f115" fmla="val 1360"/>
              <a:gd name="f116" fmla="val 81"/>
              <a:gd name="f117" fmla="val 1375"/>
              <a:gd name="f118" fmla="val 78"/>
              <a:gd name="f119" fmla="val 1390"/>
              <a:gd name="f120" fmla="val 1418"/>
              <a:gd name="f121" fmla="val 83"/>
              <a:gd name="f122" fmla="val 1446"/>
              <a:gd name="f123" fmla="val 1472"/>
              <a:gd name="f124" fmla="val 109"/>
              <a:gd name="f125" fmla="val 1466"/>
              <a:gd name="f126" fmla="val 135"/>
              <a:gd name="f127" fmla="val 1460"/>
              <a:gd name="f128" fmla="val 161"/>
              <a:gd name="f129" fmla="val 1445"/>
              <a:gd name="f130" fmla="val 229"/>
              <a:gd name="f131" fmla="val 1429"/>
              <a:gd name="f132" fmla="val 297"/>
              <a:gd name="f133" fmla="val 1414"/>
              <a:gd name="f134" fmla="val 365"/>
              <a:gd name="f135" fmla="val 1409"/>
              <a:gd name="f136" fmla="val 386"/>
              <a:gd name="f137" fmla="val 1402"/>
              <a:gd name="f138" fmla="val 408"/>
              <a:gd name="f139" fmla="val 1401"/>
              <a:gd name="f140" fmla="val 1368"/>
              <a:gd name="f141" fmla="val 444"/>
              <a:gd name="f142" fmla="val 1335"/>
              <a:gd name="f143" fmla="val 458"/>
              <a:gd name="f144" fmla="val 1300"/>
              <a:gd name="f145" fmla="val 460"/>
              <a:gd name="f146" fmla="val 1297"/>
              <a:gd name="f147" fmla="val 457"/>
              <a:gd name="f148" fmla="val 1292"/>
              <a:gd name="f149" fmla="val 1288"/>
              <a:gd name="f150" fmla="val 1285"/>
              <a:gd name="f151" fmla="val 1281"/>
              <a:gd name="f152" fmla="val 459"/>
              <a:gd name="f153" fmla="val 1222"/>
              <a:gd name="f154" fmla="val 456"/>
              <a:gd name="f155" fmla="val 1162"/>
              <a:gd name="f156" fmla="val 450"/>
              <a:gd name="f157" fmla="val 1102"/>
              <a:gd name="f158" fmla="val 1098"/>
              <a:gd name="f159" fmla="val 1093"/>
              <a:gd name="f160" fmla="val 1089"/>
              <a:gd name="f161" fmla="val 449"/>
              <a:gd name="f162" fmla="val 1051"/>
              <a:gd name="f163" fmla="val 1013"/>
              <a:gd name="f164" fmla="val 440"/>
              <a:gd name="f165" fmla="val 975"/>
              <a:gd name="f166" fmla="val 950"/>
              <a:gd name="f167" fmla="val 926"/>
              <a:gd name="f168" fmla="val 902"/>
              <a:gd name="f169" fmla="val 438"/>
              <a:gd name="f170" fmla="val 884"/>
              <a:gd name="f171" fmla="val 436"/>
              <a:gd name="f172" fmla="val 867"/>
              <a:gd name="f173" fmla="val 849"/>
              <a:gd name="f174" fmla="val 434"/>
              <a:gd name="f175" fmla="val 820"/>
              <a:gd name="f176" fmla="val 432"/>
              <a:gd name="f177" fmla="val 790"/>
              <a:gd name="f178" fmla="val 425"/>
              <a:gd name="f179" fmla="val 760"/>
              <a:gd name="f180" fmla="val 435"/>
              <a:gd name="f181" fmla="val 753"/>
              <a:gd name="f182" fmla="val 742"/>
              <a:gd name="f183" fmla="val 735"/>
              <a:gd name="f184" fmla="val 701"/>
              <a:gd name="f185" fmla="val 422"/>
              <a:gd name="f186" fmla="val 666"/>
              <a:gd name="f187" fmla="val 424"/>
              <a:gd name="f188" fmla="val 631"/>
              <a:gd name="f189" fmla="val 611"/>
              <a:gd name="f190" fmla="val 421"/>
              <a:gd name="f191" fmla="val 591"/>
              <a:gd name="f192" fmla="val 416"/>
              <a:gd name="f193" fmla="val 571"/>
              <a:gd name="f194" fmla="val 569"/>
              <a:gd name="f195" fmla="val 567"/>
              <a:gd name="f196" fmla="val 419"/>
              <a:gd name="f197" fmla="val 565"/>
              <a:gd name="f198" fmla="val 552"/>
              <a:gd name="f199" fmla="val 539"/>
              <a:gd name="f200" fmla="val 415"/>
              <a:gd name="f201" fmla="val 525"/>
              <a:gd name="f202" fmla="val 414"/>
              <a:gd name="f203" fmla="val 412"/>
              <a:gd name="f204" fmla="val 463"/>
              <a:gd name="f205" fmla="val 410"/>
              <a:gd name="f206" fmla="val 409"/>
              <a:gd name="f207" fmla="val 401"/>
              <a:gd name="f208" fmla="val 404"/>
              <a:gd name="f209" fmla="val 324"/>
              <a:gd name="f210" fmla="val 382"/>
              <a:gd name="f211" fmla="val 283"/>
              <a:gd name="f212" fmla="val 359"/>
              <a:gd name="f213" fmla="val 258"/>
              <a:gd name="f214" fmla="val 344"/>
              <a:gd name="f215" fmla="val 232"/>
              <a:gd name="f216" fmla="val 329"/>
              <a:gd name="f217" fmla="val 208"/>
              <a:gd name="f218" fmla="val 313"/>
              <a:gd name="f219" fmla="val 152"/>
              <a:gd name="f220" fmla="val 100"/>
              <a:gd name="f221" fmla="val 236"/>
              <a:gd name="f222" fmla="val 52"/>
              <a:gd name="f223" fmla="val 192"/>
              <a:gd name="f224" fmla="val 178"/>
              <a:gd name="f225" fmla="val 164"/>
              <a:gd name="f226" fmla="val 150"/>
              <a:gd name="f227" fmla="val 4"/>
              <a:gd name="f228" fmla="val 147"/>
              <a:gd name="f229" fmla="val 144"/>
              <a:gd name="f230" fmla="+- 0 0 -90"/>
              <a:gd name="f231" fmla="*/ f3 1 1475"/>
              <a:gd name="f232" fmla="*/ f4 1 466"/>
              <a:gd name="f233" fmla="+- f7 0 f5"/>
              <a:gd name="f234" fmla="+- f6 0 f5"/>
              <a:gd name="f235" fmla="*/ f230 f0 1"/>
              <a:gd name="f236" fmla="*/ f234 1 1475"/>
              <a:gd name="f237" fmla="*/ f233 1 466"/>
              <a:gd name="f238" fmla="*/ 1 f234 1"/>
              <a:gd name="f239" fmla="*/ 139 f233 1"/>
              <a:gd name="f240" fmla="*/ 18 f234 1"/>
              <a:gd name="f241" fmla="*/ 54 f233 1"/>
              <a:gd name="f242" fmla="*/ 31 f234 1"/>
              <a:gd name="f243" fmla="*/ 0 f233 1"/>
              <a:gd name="f244" fmla="*/ 132 f234 1"/>
              <a:gd name="f245" fmla="*/ 6 f233 1"/>
              <a:gd name="f246" fmla="*/ 143 f234 1"/>
              <a:gd name="f247" fmla="*/ 261 f234 1"/>
              <a:gd name="f248" fmla="*/ 14 f233 1"/>
              <a:gd name="f249" fmla="*/ 277 f234 1"/>
              <a:gd name="f250" fmla="*/ 420 f234 1"/>
              <a:gd name="f251" fmla="*/ 25 f233 1"/>
              <a:gd name="f252" fmla="*/ 451 f234 1"/>
              <a:gd name="f253" fmla="*/ 579 f234 1"/>
              <a:gd name="f254" fmla="*/ 33 f233 1"/>
              <a:gd name="f255" fmla="*/ 622 f234 1"/>
              <a:gd name="f256" fmla="*/ 38 f233 1"/>
              <a:gd name="f257" fmla="*/ 779 f234 1"/>
              <a:gd name="f258" fmla="*/ 44 f233 1"/>
              <a:gd name="f259" fmla="*/ 786 f234 1"/>
              <a:gd name="f260" fmla="*/ 941 f234 1"/>
              <a:gd name="f261" fmla="*/ 1032 f234 1"/>
              <a:gd name="f262" fmla="*/ 74 f233 1"/>
              <a:gd name="f263" fmla="*/ 1035 f234 1"/>
              <a:gd name="f264" fmla="*/ 76 f233 1"/>
              <a:gd name="f265" fmla="*/ 1043 f234 1"/>
              <a:gd name="f266" fmla="*/ 69 f233 1"/>
              <a:gd name="f267" fmla="*/ 1047 f234 1"/>
              <a:gd name="f268" fmla="*/ 60 f233 1"/>
              <a:gd name="f269" fmla="*/ 1058 f234 1"/>
              <a:gd name="f270" fmla="*/ 68 f233 1"/>
              <a:gd name="f271" fmla="*/ 1064 f234 1"/>
              <a:gd name="f272" fmla="*/ 75 f233 1"/>
              <a:gd name="f273" fmla="*/ 1071 f234 1"/>
              <a:gd name="f274" fmla="*/ 1076 f234 1"/>
              <a:gd name="f275" fmla="*/ 61 f233 1"/>
              <a:gd name="f276" fmla="*/ 1171 f234 1"/>
              <a:gd name="f277" fmla="*/ 1206 f234 1"/>
              <a:gd name="f278" fmla="*/ 1219 f234 1"/>
              <a:gd name="f279" fmla="*/ 1344 f234 1"/>
              <a:gd name="f280" fmla="*/ 80 f233 1"/>
              <a:gd name="f281" fmla="*/ 1390 f234 1"/>
              <a:gd name="f282" fmla="*/ 1475 f234 1"/>
              <a:gd name="f283" fmla="*/ 82 f233 1"/>
              <a:gd name="f284" fmla="*/ 1460 f234 1"/>
              <a:gd name="f285" fmla="*/ 161 f233 1"/>
              <a:gd name="f286" fmla="*/ 1414 f234 1"/>
              <a:gd name="f287" fmla="*/ 365 f233 1"/>
              <a:gd name="f288" fmla="*/ 1401 f234 1"/>
              <a:gd name="f289" fmla="*/ 430 f233 1"/>
              <a:gd name="f290" fmla="*/ 1300 f234 1"/>
              <a:gd name="f291" fmla="*/ 466 f233 1"/>
              <a:gd name="f292" fmla="*/ 1292 f234 1"/>
              <a:gd name="f293" fmla="*/ 458 f233 1"/>
              <a:gd name="f294" fmla="*/ 1281 f234 1"/>
              <a:gd name="f295" fmla="*/ 459 f233 1"/>
              <a:gd name="f296" fmla="*/ 1102 f234 1"/>
              <a:gd name="f297" fmla="*/ 450 f233 1"/>
              <a:gd name="f298" fmla="*/ 1089 f234 1"/>
              <a:gd name="f299" fmla="*/ 449 f233 1"/>
              <a:gd name="f300" fmla="*/ 975 f234 1"/>
              <a:gd name="f301" fmla="*/ 441 f233 1"/>
              <a:gd name="f302" fmla="*/ 902 f234 1"/>
              <a:gd name="f303" fmla="*/ 438 f233 1"/>
              <a:gd name="f304" fmla="*/ 849 f234 1"/>
              <a:gd name="f305" fmla="*/ 434 f233 1"/>
              <a:gd name="f306" fmla="*/ 760 f234 1"/>
              <a:gd name="f307" fmla="*/ 435 f233 1"/>
              <a:gd name="f308" fmla="*/ 735 f234 1"/>
              <a:gd name="f309" fmla="*/ 631 f234 1"/>
              <a:gd name="f310" fmla="*/ 422 f233 1"/>
              <a:gd name="f311" fmla="*/ 571 f234 1"/>
              <a:gd name="f312" fmla="*/ 420 f233 1"/>
              <a:gd name="f313" fmla="*/ 565 f234 1"/>
              <a:gd name="f314" fmla="*/ 419 f233 1"/>
              <a:gd name="f315" fmla="*/ 525 f234 1"/>
              <a:gd name="f316" fmla="*/ 414 f233 1"/>
              <a:gd name="f317" fmla="*/ 432 f234 1"/>
              <a:gd name="f318" fmla="*/ 410 f233 1"/>
              <a:gd name="f319" fmla="*/ 409 f234 1"/>
              <a:gd name="f320" fmla="*/ 283 f234 1"/>
              <a:gd name="f321" fmla="*/ 359 f233 1"/>
              <a:gd name="f322" fmla="*/ 208 f234 1"/>
              <a:gd name="f323" fmla="*/ 313 f233 1"/>
              <a:gd name="f324" fmla="*/ 52 f234 1"/>
              <a:gd name="f325" fmla="*/ 192 f233 1"/>
              <a:gd name="f326" fmla="*/ 7 f234 1"/>
              <a:gd name="f327" fmla="*/ 150 f233 1"/>
              <a:gd name="f328" fmla="*/ f235 1 f2"/>
              <a:gd name="f329" fmla="*/ f238 1 1475"/>
              <a:gd name="f330" fmla="*/ f239 1 466"/>
              <a:gd name="f331" fmla="*/ f240 1 1475"/>
              <a:gd name="f332" fmla="*/ f241 1 466"/>
              <a:gd name="f333" fmla="*/ f242 1 1475"/>
              <a:gd name="f334" fmla="*/ f243 1 466"/>
              <a:gd name="f335" fmla="*/ f244 1 1475"/>
              <a:gd name="f336" fmla="*/ f245 1 466"/>
              <a:gd name="f337" fmla="*/ f246 1 1475"/>
              <a:gd name="f338" fmla="*/ f247 1 1475"/>
              <a:gd name="f339" fmla="*/ f248 1 466"/>
              <a:gd name="f340" fmla="*/ f249 1 1475"/>
              <a:gd name="f341" fmla="*/ f250 1 1475"/>
              <a:gd name="f342" fmla="*/ f251 1 466"/>
              <a:gd name="f343" fmla="*/ f252 1 1475"/>
              <a:gd name="f344" fmla="*/ f253 1 1475"/>
              <a:gd name="f345" fmla="*/ f254 1 466"/>
              <a:gd name="f346" fmla="*/ f255 1 1475"/>
              <a:gd name="f347" fmla="*/ f256 1 466"/>
              <a:gd name="f348" fmla="*/ f257 1 1475"/>
              <a:gd name="f349" fmla="*/ f258 1 466"/>
              <a:gd name="f350" fmla="*/ f259 1 1475"/>
              <a:gd name="f351" fmla="*/ f260 1 1475"/>
              <a:gd name="f352" fmla="*/ f261 1 1475"/>
              <a:gd name="f353" fmla="*/ f262 1 466"/>
              <a:gd name="f354" fmla="*/ f263 1 1475"/>
              <a:gd name="f355" fmla="*/ f264 1 466"/>
              <a:gd name="f356" fmla="*/ f265 1 1475"/>
              <a:gd name="f357" fmla="*/ f266 1 466"/>
              <a:gd name="f358" fmla="*/ f267 1 1475"/>
              <a:gd name="f359" fmla="*/ f268 1 466"/>
              <a:gd name="f360" fmla="*/ f269 1 1475"/>
              <a:gd name="f361" fmla="*/ f270 1 466"/>
              <a:gd name="f362" fmla="*/ f271 1 1475"/>
              <a:gd name="f363" fmla="*/ f272 1 466"/>
              <a:gd name="f364" fmla="*/ f273 1 1475"/>
              <a:gd name="f365" fmla="*/ f274 1 1475"/>
              <a:gd name="f366" fmla="*/ f275 1 466"/>
              <a:gd name="f367" fmla="*/ f276 1 1475"/>
              <a:gd name="f368" fmla="*/ f277 1 1475"/>
              <a:gd name="f369" fmla="*/ f278 1 1475"/>
              <a:gd name="f370" fmla="*/ f279 1 1475"/>
              <a:gd name="f371" fmla="*/ f280 1 466"/>
              <a:gd name="f372" fmla="*/ f281 1 1475"/>
              <a:gd name="f373" fmla="*/ f282 1 1475"/>
              <a:gd name="f374" fmla="*/ f283 1 466"/>
              <a:gd name="f375" fmla="*/ f284 1 1475"/>
              <a:gd name="f376" fmla="*/ f285 1 466"/>
              <a:gd name="f377" fmla="*/ f286 1 1475"/>
              <a:gd name="f378" fmla="*/ f287 1 466"/>
              <a:gd name="f379" fmla="*/ f288 1 1475"/>
              <a:gd name="f380" fmla="*/ f289 1 466"/>
              <a:gd name="f381" fmla="*/ f290 1 1475"/>
              <a:gd name="f382" fmla="*/ f291 1 466"/>
              <a:gd name="f383" fmla="*/ f292 1 1475"/>
              <a:gd name="f384" fmla="*/ f293 1 466"/>
              <a:gd name="f385" fmla="*/ f294 1 1475"/>
              <a:gd name="f386" fmla="*/ f295 1 466"/>
              <a:gd name="f387" fmla="*/ f296 1 1475"/>
              <a:gd name="f388" fmla="*/ f297 1 466"/>
              <a:gd name="f389" fmla="*/ f298 1 1475"/>
              <a:gd name="f390" fmla="*/ f299 1 466"/>
              <a:gd name="f391" fmla="*/ f300 1 1475"/>
              <a:gd name="f392" fmla="*/ f301 1 466"/>
              <a:gd name="f393" fmla="*/ f302 1 1475"/>
              <a:gd name="f394" fmla="*/ f303 1 466"/>
              <a:gd name="f395" fmla="*/ f304 1 1475"/>
              <a:gd name="f396" fmla="*/ f305 1 466"/>
              <a:gd name="f397" fmla="*/ f306 1 1475"/>
              <a:gd name="f398" fmla="*/ f307 1 466"/>
              <a:gd name="f399" fmla="*/ f308 1 1475"/>
              <a:gd name="f400" fmla="*/ f309 1 1475"/>
              <a:gd name="f401" fmla="*/ f310 1 466"/>
              <a:gd name="f402" fmla="*/ f311 1 1475"/>
              <a:gd name="f403" fmla="*/ f312 1 466"/>
              <a:gd name="f404" fmla="*/ f313 1 1475"/>
              <a:gd name="f405" fmla="*/ f314 1 466"/>
              <a:gd name="f406" fmla="*/ f315 1 1475"/>
              <a:gd name="f407" fmla="*/ f316 1 466"/>
              <a:gd name="f408" fmla="*/ f317 1 1475"/>
              <a:gd name="f409" fmla="*/ f318 1 466"/>
              <a:gd name="f410" fmla="*/ f319 1 1475"/>
              <a:gd name="f411" fmla="*/ f320 1 1475"/>
              <a:gd name="f412" fmla="*/ f321 1 466"/>
              <a:gd name="f413" fmla="*/ f322 1 1475"/>
              <a:gd name="f414" fmla="*/ f323 1 466"/>
              <a:gd name="f415" fmla="*/ f324 1 1475"/>
              <a:gd name="f416" fmla="*/ f325 1 466"/>
              <a:gd name="f417" fmla="*/ f326 1 1475"/>
              <a:gd name="f418" fmla="*/ f327 1 466"/>
              <a:gd name="f419" fmla="*/ 0 1 f236"/>
              <a:gd name="f420" fmla="*/ f6 1 f236"/>
              <a:gd name="f421" fmla="*/ 0 1 f237"/>
              <a:gd name="f422" fmla="*/ f7 1 f237"/>
              <a:gd name="f423" fmla="+- f328 0 f1"/>
              <a:gd name="f424" fmla="*/ f329 1 f236"/>
              <a:gd name="f425" fmla="*/ f330 1 f237"/>
              <a:gd name="f426" fmla="*/ f331 1 f236"/>
              <a:gd name="f427" fmla="*/ f332 1 f237"/>
              <a:gd name="f428" fmla="*/ f333 1 f236"/>
              <a:gd name="f429" fmla="*/ f334 1 f237"/>
              <a:gd name="f430" fmla="*/ f335 1 f236"/>
              <a:gd name="f431" fmla="*/ f336 1 f237"/>
              <a:gd name="f432" fmla="*/ f337 1 f236"/>
              <a:gd name="f433" fmla="*/ f338 1 f236"/>
              <a:gd name="f434" fmla="*/ f339 1 f237"/>
              <a:gd name="f435" fmla="*/ f340 1 f236"/>
              <a:gd name="f436" fmla="*/ f341 1 f236"/>
              <a:gd name="f437" fmla="*/ f342 1 f237"/>
              <a:gd name="f438" fmla="*/ f343 1 f236"/>
              <a:gd name="f439" fmla="*/ f344 1 f236"/>
              <a:gd name="f440" fmla="*/ f345 1 f237"/>
              <a:gd name="f441" fmla="*/ f346 1 f236"/>
              <a:gd name="f442" fmla="*/ f347 1 f237"/>
              <a:gd name="f443" fmla="*/ f348 1 f236"/>
              <a:gd name="f444" fmla="*/ f349 1 f237"/>
              <a:gd name="f445" fmla="*/ f350 1 f236"/>
              <a:gd name="f446" fmla="*/ f351 1 f236"/>
              <a:gd name="f447" fmla="*/ f352 1 f236"/>
              <a:gd name="f448" fmla="*/ f353 1 f237"/>
              <a:gd name="f449" fmla="*/ f354 1 f236"/>
              <a:gd name="f450" fmla="*/ f355 1 f237"/>
              <a:gd name="f451" fmla="*/ f356 1 f236"/>
              <a:gd name="f452" fmla="*/ f357 1 f237"/>
              <a:gd name="f453" fmla="*/ f358 1 f236"/>
              <a:gd name="f454" fmla="*/ f359 1 f237"/>
              <a:gd name="f455" fmla="*/ f360 1 f236"/>
              <a:gd name="f456" fmla="*/ f361 1 f237"/>
              <a:gd name="f457" fmla="*/ f362 1 f236"/>
              <a:gd name="f458" fmla="*/ f363 1 f237"/>
              <a:gd name="f459" fmla="*/ f364 1 f236"/>
              <a:gd name="f460" fmla="*/ f365 1 f236"/>
              <a:gd name="f461" fmla="*/ f366 1 f237"/>
              <a:gd name="f462" fmla="*/ f367 1 f236"/>
              <a:gd name="f463" fmla="*/ f368 1 f236"/>
              <a:gd name="f464" fmla="*/ f369 1 f236"/>
              <a:gd name="f465" fmla="*/ f370 1 f236"/>
              <a:gd name="f466" fmla="*/ f371 1 f237"/>
              <a:gd name="f467" fmla="*/ f372 1 f236"/>
              <a:gd name="f468" fmla="*/ f373 1 f236"/>
              <a:gd name="f469" fmla="*/ f374 1 f237"/>
              <a:gd name="f470" fmla="*/ f375 1 f236"/>
              <a:gd name="f471" fmla="*/ f376 1 f237"/>
              <a:gd name="f472" fmla="*/ f377 1 f236"/>
              <a:gd name="f473" fmla="*/ f378 1 f237"/>
              <a:gd name="f474" fmla="*/ f379 1 f236"/>
              <a:gd name="f475" fmla="*/ f380 1 f237"/>
              <a:gd name="f476" fmla="*/ f381 1 f236"/>
              <a:gd name="f477" fmla="*/ f382 1 f237"/>
              <a:gd name="f478" fmla="*/ f383 1 f236"/>
              <a:gd name="f479" fmla="*/ f384 1 f237"/>
              <a:gd name="f480" fmla="*/ f385 1 f236"/>
              <a:gd name="f481" fmla="*/ f386 1 f237"/>
              <a:gd name="f482" fmla="*/ f387 1 f236"/>
              <a:gd name="f483" fmla="*/ f388 1 f237"/>
              <a:gd name="f484" fmla="*/ f389 1 f236"/>
              <a:gd name="f485" fmla="*/ f390 1 f237"/>
              <a:gd name="f486" fmla="*/ f391 1 f236"/>
              <a:gd name="f487" fmla="*/ f392 1 f237"/>
              <a:gd name="f488" fmla="*/ f393 1 f236"/>
              <a:gd name="f489" fmla="*/ f394 1 f237"/>
              <a:gd name="f490" fmla="*/ f395 1 f236"/>
              <a:gd name="f491" fmla="*/ f396 1 f237"/>
              <a:gd name="f492" fmla="*/ f397 1 f236"/>
              <a:gd name="f493" fmla="*/ f398 1 f237"/>
              <a:gd name="f494" fmla="*/ f399 1 f236"/>
              <a:gd name="f495" fmla="*/ f400 1 f236"/>
              <a:gd name="f496" fmla="*/ f401 1 f237"/>
              <a:gd name="f497" fmla="*/ f402 1 f236"/>
              <a:gd name="f498" fmla="*/ f403 1 f237"/>
              <a:gd name="f499" fmla="*/ f404 1 f236"/>
              <a:gd name="f500" fmla="*/ f405 1 f237"/>
              <a:gd name="f501" fmla="*/ f406 1 f236"/>
              <a:gd name="f502" fmla="*/ f407 1 f237"/>
              <a:gd name="f503" fmla="*/ f408 1 f236"/>
              <a:gd name="f504" fmla="*/ f409 1 f237"/>
              <a:gd name="f505" fmla="*/ f410 1 f236"/>
              <a:gd name="f506" fmla="*/ f411 1 f236"/>
              <a:gd name="f507" fmla="*/ f412 1 f237"/>
              <a:gd name="f508" fmla="*/ f413 1 f236"/>
              <a:gd name="f509" fmla="*/ f414 1 f237"/>
              <a:gd name="f510" fmla="*/ f415 1 f236"/>
              <a:gd name="f511" fmla="*/ f416 1 f237"/>
              <a:gd name="f512" fmla="*/ f417 1 f236"/>
              <a:gd name="f513" fmla="*/ f418 1 f237"/>
              <a:gd name="f514" fmla="*/ f419 f231 1"/>
              <a:gd name="f515" fmla="*/ f420 f231 1"/>
              <a:gd name="f516" fmla="*/ f422 f232 1"/>
              <a:gd name="f517" fmla="*/ f421 f232 1"/>
              <a:gd name="f518" fmla="*/ f424 f231 1"/>
              <a:gd name="f519" fmla="*/ f425 f232 1"/>
              <a:gd name="f520" fmla="*/ f426 f231 1"/>
              <a:gd name="f521" fmla="*/ f427 f232 1"/>
              <a:gd name="f522" fmla="*/ f428 f231 1"/>
              <a:gd name="f523" fmla="*/ f429 f232 1"/>
              <a:gd name="f524" fmla="*/ f430 f231 1"/>
              <a:gd name="f525" fmla="*/ f431 f232 1"/>
              <a:gd name="f526" fmla="*/ f432 f231 1"/>
              <a:gd name="f527" fmla="*/ f433 f231 1"/>
              <a:gd name="f528" fmla="*/ f434 f232 1"/>
              <a:gd name="f529" fmla="*/ f435 f231 1"/>
              <a:gd name="f530" fmla="*/ f436 f231 1"/>
              <a:gd name="f531" fmla="*/ f437 f232 1"/>
              <a:gd name="f532" fmla="*/ f438 f231 1"/>
              <a:gd name="f533" fmla="*/ f439 f231 1"/>
              <a:gd name="f534" fmla="*/ f440 f232 1"/>
              <a:gd name="f535" fmla="*/ f441 f231 1"/>
              <a:gd name="f536" fmla="*/ f442 f232 1"/>
              <a:gd name="f537" fmla="*/ f443 f231 1"/>
              <a:gd name="f538" fmla="*/ f444 f232 1"/>
              <a:gd name="f539" fmla="*/ f445 f231 1"/>
              <a:gd name="f540" fmla="*/ f446 f231 1"/>
              <a:gd name="f541" fmla="*/ f447 f231 1"/>
              <a:gd name="f542" fmla="*/ f448 f232 1"/>
              <a:gd name="f543" fmla="*/ f449 f231 1"/>
              <a:gd name="f544" fmla="*/ f450 f232 1"/>
              <a:gd name="f545" fmla="*/ f451 f231 1"/>
              <a:gd name="f546" fmla="*/ f452 f232 1"/>
              <a:gd name="f547" fmla="*/ f453 f231 1"/>
              <a:gd name="f548" fmla="*/ f454 f232 1"/>
              <a:gd name="f549" fmla="*/ f455 f231 1"/>
              <a:gd name="f550" fmla="*/ f456 f232 1"/>
              <a:gd name="f551" fmla="*/ f457 f231 1"/>
              <a:gd name="f552" fmla="*/ f458 f232 1"/>
              <a:gd name="f553" fmla="*/ f459 f231 1"/>
              <a:gd name="f554" fmla="*/ f460 f231 1"/>
              <a:gd name="f555" fmla="*/ f461 f232 1"/>
              <a:gd name="f556" fmla="*/ f462 f231 1"/>
              <a:gd name="f557" fmla="*/ f463 f231 1"/>
              <a:gd name="f558" fmla="*/ f464 f231 1"/>
              <a:gd name="f559" fmla="*/ f465 f231 1"/>
              <a:gd name="f560" fmla="*/ f466 f232 1"/>
              <a:gd name="f561" fmla="*/ f467 f231 1"/>
              <a:gd name="f562" fmla="*/ f468 f231 1"/>
              <a:gd name="f563" fmla="*/ f469 f232 1"/>
              <a:gd name="f564" fmla="*/ f470 f231 1"/>
              <a:gd name="f565" fmla="*/ f471 f232 1"/>
              <a:gd name="f566" fmla="*/ f472 f231 1"/>
              <a:gd name="f567" fmla="*/ f473 f232 1"/>
              <a:gd name="f568" fmla="*/ f474 f231 1"/>
              <a:gd name="f569" fmla="*/ f475 f232 1"/>
              <a:gd name="f570" fmla="*/ f476 f231 1"/>
              <a:gd name="f571" fmla="*/ f477 f232 1"/>
              <a:gd name="f572" fmla="*/ f478 f231 1"/>
              <a:gd name="f573" fmla="*/ f479 f232 1"/>
              <a:gd name="f574" fmla="*/ f480 f231 1"/>
              <a:gd name="f575" fmla="*/ f481 f232 1"/>
              <a:gd name="f576" fmla="*/ f482 f231 1"/>
              <a:gd name="f577" fmla="*/ f483 f232 1"/>
              <a:gd name="f578" fmla="*/ f484 f231 1"/>
              <a:gd name="f579" fmla="*/ f485 f232 1"/>
              <a:gd name="f580" fmla="*/ f486 f231 1"/>
              <a:gd name="f581" fmla="*/ f487 f232 1"/>
              <a:gd name="f582" fmla="*/ f488 f231 1"/>
              <a:gd name="f583" fmla="*/ f489 f232 1"/>
              <a:gd name="f584" fmla="*/ f490 f231 1"/>
              <a:gd name="f585" fmla="*/ f491 f232 1"/>
              <a:gd name="f586" fmla="*/ f492 f231 1"/>
              <a:gd name="f587" fmla="*/ f493 f232 1"/>
              <a:gd name="f588" fmla="*/ f494 f231 1"/>
              <a:gd name="f589" fmla="*/ f495 f231 1"/>
              <a:gd name="f590" fmla="*/ f496 f232 1"/>
              <a:gd name="f591" fmla="*/ f497 f231 1"/>
              <a:gd name="f592" fmla="*/ f498 f232 1"/>
              <a:gd name="f593" fmla="*/ f499 f231 1"/>
              <a:gd name="f594" fmla="*/ f500 f232 1"/>
              <a:gd name="f595" fmla="*/ f501 f231 1"/>
              <a:gd name="f596" fmla="*/ f502 f232 1"/>
              <a:gd name="f597" fmla="*/ f503 f231 1"/>
              <a:gd name="f598" fmla="*/ f504 f232 1"/>
              <a:gd name="f599" fmla="*/ f505 f231 1"/>
              <a:gd name="f600" fmla="*/ f506 f231 1"/>
              <a:gd name="f601" fmla="*/ f507 f232 1"/>
              <a:gd name="f602" fmla="*/ f508 f231 1"/>
              <a:gd name="f603" fmla="*/ f509 f232 1"/>
              <a:gd name="f604" fmla="*/ f510 f231 1"/>
              <a:gd name="f605" fmla="*/ f511 f232 1"/>
              <a:gd name="f606" fmla="*/ f512 f231 1"/>
              <a:gd name="f607" fmla="*/ f513 f232 1"/>
            </a:gdLst>
            <a:ahLst/>
            <a:cxnLst>
              <a:cxn ang="3cd4">
                <a:pos x="hc" y="t"/>
              </a:cxn>
              <a:cxn ang="0">
                <a:pos x="r" y="vc"/>
              </a:cxn>
              <a:cxn ang="cd4">
                <a:pos x="hc" y="b"/>
              </a:cxn>
              <a:cxn ang="cd2">
                <a:pos x="l" y="vc"/>
              </a:cxn>
              <a:cxn ang="f423">
                <a:pos x="f518" y="f519"/>
              </a:cxn>
              <a:cxn ang="f423">
                <a:pos x="f520" y="f521"/>
              </a:cxn>
              <a:cxn ang="f423">
                <a:pos x="f522" y="f523"/>
              </a:cxn>
              <a:cxn ang="f423">
                <a:pos x="f524" y="f525"/>
              </a:cxn>
              <a:cxn ang="f423">
                <a:pos x="f526" y="f525"/>
              </a:cxn>
              <a:cxn ang="f423">
                <a:pos x="f527" y="f528"/>
              </a:cxn>
              <a:cxn ang="f423">
                <a:pos x="f529" y="f528"/>
              </a:cxn>
              <a:cxn ang="f423">
                <a:pos x="f530" y="f531"/>
              </a:cxn>
              <a:cxn ang="f423">
                <a:pos x="f532" y="f531"/>
              </a:cxn>
              <a:cxn ang="f423">
                <a:pos x="f533" y="f534"/>
              </a:cxn>
              <a:cxn ang="f423">
                <a:pos x="f535" y="f536"/>
              </a:cxn>
              <a:cxn ang="f423">
                <a:pos x="f537" y="f538"/>
              </a:cxn>
              <a:cxn ang="f423">
                <a:pos x="f539" y="f538"/>
              </a:cxn>
              <a:cxn ang="f423">
                <a:pos x="f540" y="f521"/>
              </a:cxn>
              <a:cxn ang="f423">
                <a:pos x="f541" y="f542"/>
              </a:cxn>
              <a:cxn ang="f423">
                <a:pos x="f543" y="f544"/>
              </a:cxn>
              <a:cxn ang="f423">
                <a:pos x="f545" y="f546"/>
              </a:cxn>
              <a:cxn ang="f423">
                <a:pos x="f547" y="f548"/>
              </a:cxn>
              <a:cxn ang="f423">
                <a:pos x="f549" y="f550"/>
              </a:cxn>
              <a:cxn ang="f423">
                <a:pos x="f551" y="f552"/>
              </a:cxn>
              <a:cxn ang="f423">
                <a:pos x="f553" y="f546"/>
              </a:cxn>
              <a:cxn ang="f423">
                <a:pos x="f554" y="f555"/>
              </a:cxn>
              <a:cxn ang="f423">
                <a:pos x="f556" y="f546"/>
              </a:cxn>
              <a:cxn ang="f423">
                <a:pos x="f557" y="f546"/>
              </a:cxn>
              <a:cxn ang="f423">
                <a:pos x="f558" y="f550"/>
              </a:cxn>
              <a:cxn ang="f423">
                <a:pos x="f559" y="f560"/>
              </a:cxn>
              <a:cxn ang="f423">
                <a:pos x="f561" y="f560"/>
              </a:cxn>
              <a:cxn ang="f423">
                <a:pos x="f562" y="f563"/>
              </a:cxn>
              <a:cxn ang="f423">
                <a:pos x="f564" y="f565"/>
              </a:cxn>
              <a:cxn ang="f423">
                <a:pos x="f566" y="f567"/>
              </a:cxn>
              <a:cxn ang="f423">
                <a:pos x="f568" y="f569"/>
              </a:cxn>
              <a:cxn ang="f423">
                <a:pos x="f570" y="f571"/>
              </a:cxn>
              <a:cxn ang="f423">
                <a:pos x="f572" y="f573"/>
              </a:cxn>
              <a:cxn ang="f423">
                <a:pos x="f574" y="f575"/>
              </a:cxn>
              <a:cxn ang="f423">
                <a:pos x="f576" y="f577"/>
              </a:cxn>
              <a:cxn ang="f423">
                <a:pos x="f578" y="f579"/>
              </a:cxn>
              <a:cxn ang="f423">
                <a:pos x="f580" y="f581"/>
              </a:cxn>
              <a:cxn ang="f423">
                <a:pos x="f582" y="f583"/>
              </a:cxn>
              <a:cxn ang="f423">
                <a:pos x="f584" y="f585"/>
              </a:cxn>
              <a:cxn ang="f423">
                <a:pos x="f586" y="f587"/>
              </a:cxn>
              <a:cxn ang="f423">
                <a:pos x="f588" y="f587"/>
              </a:cxn>
              <a:cxn ang="f423">
                <a:pos x="f589" y="f590"/>
              </a:cxn>
              <a:cxn ang="f423">
                <a:pos x="f591" y="f592"/>
              </a:cxn>
              <a:cxn ang="f423">
                <a:pos x="f593" y="f594"/>
              </a:cxn>
              <a:cxn ang="f423">
                <a:pos x="f595" y="f596"/>
              </a:cxn>
              <a:cxn ang="f423">
                <a:pos x="f597" y="f598"/>
              </a:cxn>
              <a:cxn ang="f423">
                <a:pos x="f599" y="f592"/>
              </a:cxn>
              <a:cxn ang="f423">
                <a:pos x="f600" y="f601"/>
              </a:cxn>
              <a:cxn ang="f423">
                <a:pos x="f602" y="f603"/>
              </a:cxn>
              <a:cxn ang="f423">
                <a:pos x="f604" y="f605"/>
              </a:cxn>
              <a:cxn ang="f423">
                <a:pos x="f606" y="f607"/>
              </a:cxn>
              <a:cxn ang="f423">
                <a:pos x="f518" y="f519"/>
              </a:cxn>
            </a:cxnLst>
            <a:rect l="f514" t="f517" r="f515" b="f516"/>
            <a:pathLst>
              <a:path w="1475" h="466">
                <a:moveTo>
                  <a:pt x="f8" y="f9"/>
                </a:moveTo>
                <a:cubicBezTo>
                  <a:pt x="f10" y="f11"/>
                  <a:pt x="f12" y="f13"/>
                  <a:pt x="f14" y="f15"/>
                </a:cubicBezTo>
                <a:cubicBezTo>
                  <a:pt x="f16" y="f17"/>
                  <a:pt x="f18" y="f14"/>
                  <a:pt x="f19" y="f5"/>
                </a:cubicBezTo>
                <a:cubicBezTo>
                  <a:pt x="f20" y="f21"/>
                  <a:pt x="f22" y="f10"/>
                  <a:pt x="f23" y="f10"/>
                </a:cubicBezTo>
                <a:cubicBezTo>
                  <a:pt x="f24" y="f10"/>
                  <a:pt x="f25" y="f26"/>
                  <a:pt x="f27" y="f10"/>
                </a:cubicBezTo>
                <a:cubicBezTo>
                  <a:pt x="f28" y="f29"/>
                  <a:pt x="f30" y="f31"/>
                  <a:pt x="f32" y="f31"/>
                </a:cubicBezTo>
                <a:cubicBezTo>
                  <a:pt x="f33" y="f31"/>
                  <a:pt x="f34" y="f31"/>
                  <a:pt x="f35" y="f31"/>
                </a:cubicBezTo>
                <a:cubicBezTo>
                  <a:pt x="f36" y="f37"/>
                  <a:pt x="f38" y="f39"/>
                  <a:pt x="f40" y="f41"/>
                </a:cubicBezTo>
                <a:cubicBezTo>
                  <a:pt x="f42" y="f41"/>
                  <a:pt x="f43" y="f41"/>
                  <a:pt x="f44" y="f41"/>
                </a:cubicBezTo>
                <a:cubicBezTo>
                  <a:pt x="f45" y="f41"/>
                  <a:pt x="f46" y="f47"/>
                  <a:pt x="f48" y="f49"/>
                </a:cubicBezTo>
                <a:cubicBezTo>
                  <a:pt x="f50" y="f51"/>
                  <a:pt x="f52" y="f53"/>
                  <a:pt x="f54" y="f53"/>
                </a:cubicBezTo>
                <a:cubicBezTo>
                  <a:pt x="f55" y="f56"/>
                  <a:pt x="f57" y="f58"/>
                  <a:pt x="f59" y="f58"/>
                </a:cubicBezTo>
                <a:cubicBezTo>
                  <a:pt x="f60" y="f58"/>
                  <a:pt x="f61" y="f58"/>
                  <a:pt x="f62" y="f58"/>
                </a:cubicBezTo>
                <a:cubicBezTo>
                  <a:pt x="f63" y="f64"/>
                  <a:pt x="f65" y="f66"/>
                  <a:pt x="f67" y="f15"/>
                </a:cubicBezTo>
                <a:cubicBezTo>
                  <a:pt x="f68" y="f69"/>
                  <a:pt x="f70" y="f64"/>
                  <a:pt x="f71" y="f72"/>
                </a:cubicBezTo>
                <a:cubicBezTo>
                  <a:pt x="f73" y="f74"/>
                  <a:pt x="f75" y="f76"/>
                  <a:pt x="f77" y="f76"/>
                </a:cubicBezTo>
                <a:cubicBezTo>
                  <a:pt x="f78" y="f79"/>
                  <a:pt x="f80" y="f76"/>
                  <a:pt x="f81" y="f82"/>
                </a:cubicBezTo>
                <a:cubicBezTo>
                  <a:pt x="f83" y="f20"/>
                  <a:pt x="f84" y="f85"/>
                  <a:pt x="f86" y="f87"/>
                </a:cubicBezTo>
                <a:cubicBezTo>
                  <a:pt x="f88" y="f87"/>
                  <a:pt x="f89" y="f87"/>
                  <a:pt x="f89" y="f90"/>
                </a:cubicBezTo>
                <a:cubicBezTo>
                  <a:pt x="f89" y="f91"/>
                  <a:pt x="f92" y="f76"/>
                  <a:pt x="f93" y="f74"/>
                </a:cubicBezTo>
                <a:cubicBezTo>
                  <a:pt x="f94" y="f74"/>
                  <a:pt x="f95" y="f96"/>
                  <a:pt x="f95" y="f82"/>
                </a:cubicBezTo>
                <a:cubicBezTo>
                  <a:pt x="f97" y="f20"/>
                  <a:pt x="f98" y="f85"/>
                  <a:pt x="f99" y="f85"/>
                </a:cubicBezTo>
                <a:cubicBezTo>
                  <a:pt x="f100" y="f101"/>
                  <a:pt x="f102" y="f20"/>
                  <a:pt x="f103" y="f82"/>
                </a:cubicBezTo>
                <a:cubicBezTo>
                  <a:pt x="f104" y="f105"/>
                  <a:pt x="f106" y="f91"/>
                  <a:pt x="f107" y="f82"/>
                </a:cubicBezTo>
                <a:cubicBezTo>
                  <a:pt x="f108" y="f90"/>
                  <a:pt x="f109" y="f90"/>
                  <a:pt x="f110" y="f90"/>
                </a:cubicBezTo>
                <a:cubicBezTo>
                  <a:pt x="f111" y="f91"/>
                  <a:pt x="f112" y="f74"/>
                  <a:pt x="f113" y="f114"/>
                </a:cubicBezTo>
                <a:cubicBezTo>
                  <a:pt x="f115" y="f116"/>
                  <a:pt x="f117" y="f118"/>
                  <a:pt x="f119" y="f114"/>
                </a:cubicBezTo>
                <a:cubicBezTo>
                  <a:pt x="f120" y="f121"/>
                  <a:pt x="f122" y="f13"/>
                  <a:pt x="f6" y="f13"/>
                </a:cubicBezTo>
                <a:cubicBezTo>
                  <a:pt x="f123" y="f124"/>
                  <a:pt x="f125" y="f126"/>
                  <a:pt x="f127" y="f128"/>
                </a:cubicBezTo>
                <a:cubicBezTo>
                  <a:pt x="f129" y="f130"/>
                  <a:pt x="f131" y="f132"/>
                  <a:pt x="f133" y="f134"/>
                </a:cubicBezTo>
                <a:cubicBezTo>
                  <a:pt x="f135" y="f136"/>
                  <a:pt x="f137" y="f138"/>
                  <a:pt x="f139" y="f42"/>
                </a:cubicBezTo>
                <a:cubicBezTo>
                  <a:pt x="f140" y="f141"/>
                  <a:pt x="f142" y="f143"/>
                  <a:pt x="f144" y="f7"/>
                </a:cubicBezTo>
                <a:cubicBezTo>
                  <a:pt x="f144" y="f145"/>
                  <a:pt x="f146" y="f147"/>
                  <a:pt x="f148" y="f143"/>
                </a:cubicBezTo>
                <a:cubicBezTo>
                  <a:pt x="f149" y="f143"/>
                  <a:pt x="f150" y="f145"/>
                  <a:pt x="f151" y="f152"/>
                </a:cubicBezTo>
                <a:cubicBezTo>
                  <a:pt x="f153" y="f154"/>
                  <a:pt x="f155" y="f156"/>
                  <a:pt x="f157" y="f156"/>
                </a:cubicBezTo>
                <a:cubicBezTo>
                  <a:pt x="f158" y="f156"/>
                  <a:pt x="f159" y="f156"/>
                  <a:pt x="f160" y="f161"/>
                </a:cubicBezTo>
                <a:cubicBezTo>
                  <a:pt x="f162" y="f161"/>
                  <a:pt x="f163" y="f164"/>
                  <a:pt x="f165" y="f43"/>
                </a:cubicBezTo>
                <a:cubicBezTo>
                  <a:pt x="f166" y="f43"/>
                  <a:pt x="f167" y="f164"/>
                  <a:pt x="f168" y="f169"/>
                </a:cubicBezTo>
                <a:cubicBezTo>
                  <a:pt x="f170" y="f171"/>
                  <a:pt x="f172" y="f171"/>
                  <a:pt x="f173" y="f174"/>
                </a:cubicBezTo>
                <a:cubicBezTo>
                  <a:pt x="f175" y="f176"/>
                  <a:pt x="f177" y="f178"/>
                  <a:pt x="f179" y="f180"/>
                </a:cubicBezTo>
                <a:cubicBezTo>
                  <a:pt x="f181" y="f169"/>
                  <a:pt x="f182" y="f169"/>
                  <a:pt x="f183" y="f180"/>
                </a:cubicBezTo>
                <a:cubicBezTo>
                  <a:pt x="f184" y="f185"/>
                  <a:pt x="f186" y="f187"/>
                  <a:pt x="f188" y="f185"/>
                </a:cubicBezTo>
                <a:cubicBezTo>
                  <a:pt x="f189" y="f190"/>
                  <a:pt x="f191" y="f192"/>
                  <a:pt x="f193" y="f40"/>
                </a:cubicBezTo>
                <a:cubicBezTo>
                  <a:pt x="f194" y="f40"/>
                  <a:pt x="f195" y="f196"/>
                  <a:pt x="f197" y="f196"/>
                </a:cubicBezTo>
                <a:cubicBezTo>
                  <a:pt x="f198" y="f192"/>
                  <a:pt x="f199" y="f200"/>
                  <a:pt x="f201" y="f202"/>
                </a:cubicBezTo>
                <a:cubicBezTo>
                  <a:pt x="f45" y="f203"/>
                  <a:pt x="f204" y="f203"/>
                  <a:pt x="f176" y="f205"/>
                </a:cubicBezTo>
                <a:cubicBezTo>
                  <a:pt x="f178" y="f206"/>
                  <a:pt x="f205" y="f207"/>
                  <a:pt x="f206" y="f40"/>
                </a:cubicBezTo>
                <a:cubicBezTo>
                  <a:pt x="f134" y="f208"/>
                  <a:pt x="f209" y="f210"/>
                  <a:pt x="f211" y="f212"/>
                </a:cubicBezTo>
                <a:cubicBezTo>
                  <a:pt x="f213" y="f214"/>
                  <a:pt x="f215" y="f216"/>
                  <a:pt x="f217" y="f218"/>
                </a:cubicBezTo>
                <a:cubicBezTo>
                  <a:pt x="f219" y="f35"/>
                  <a:pt x="f220" y="f221"/>
                  <a:pt x="f222" y="f223"/>
                </a:cubicBezTo>
                <a:cubicBezTo>
                  <a:pt x="f17" y="f224"/>
                  <a:pt x="f16" y="f225"/>
                  <a:pt x="f21" y="f226"/>
                </a:cubicBezTo>
                <a:cubicBezTo>
                  <a:pt x="f227" y="f228"/>
                  <a:pt x="f5" y="f229"/>
                  <a:pt x="f8" y="f9"/>
                </a:cubicBezTo>
                <a:close/>
              </a:path>
            </a:pathLst>
          </a:custGeom>
          <a:solidFill>
            <a:srgbClr val="CBEBF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7" name="Freeform 9">
            <a:extLst>
              <a:ext uri="{FF2B5EF4-FFF2-40B4-BE49-F238E27FC236}">
                <a16:creationId xmlns:a16="http://schemas.microsoft.com/office/drawing/2014/main" id="{13296EE7-789D-41B2-8772-E5338A908660}"/>
              </a:ext>
            </a:extLst>
          </p:cNvPr>
          <p:cNvSpPr/>
          <p:nvPr/>
        </p:nvSpPr>
        <p:spPr>
          <a:xfrm>
            <a:off x="5341933" y="6083302"/>
            <a:ext cx="1322386" cy="195260"/>
          </a:xfrm>
          <a:custGeom>
            <a:avLst/>
            <a:gdLst>
              <a:gd name="f0" fmla="val 10800000"/>
              <a:gd name="f1" fmla="val 5400000"/>
              <a:gd name="f2" fmla="val 180"/>
              <a:gd name="f3" fmla="val w"/>
              <a:gd name="f4" fmla="val h"/>
              <a:gd name="f5" fmla="val 0"/>
              <a:gd name="f6" fmla="val 891"/>
              <a:gd name="f7" fmla="val 132"/>
              <a:gd name="f8" fmla="val 19"/>
              <a:gd name="f9" fmla="val 1"/>
              <a:gd name="f10" fmla="val 16"/>
              <a:gd name="f11" fmla="val 8"/>
              <a:gd name="f12" fmla="val 23"/>
              <a:gd name="f13" fmla="val 9"/>
              <a:gd name="f14" fmla="val 54"/>
              <a:gd name="f15" fmla="val 11"/>
              <a:gd name="f16" fmla="val 85"/>
              <a:gd name="f17" fmla="val 116"/>
              <a:gd name="f18" fmla="val 13"/>
              <a:gd name="f19" fmla="val 130"/>
              <a:gd name="f20" fmla="val 14"/>
              <a:gd name="f21" fmla="val 143"/>
              <a:gd name="f22" fmla="val 15"/>
              <a:gd name="f23" fmla="val 156"/>
              <a:gd name="f24" fmla="val 18"/>
              <a:gd name="f25" fmla="val 158"/>
              <a:gd name="f26" fmla="val 160"/>
              <a:gd name="f27" fmla="val 162"/>
              <a:gd name="f28" fmla="val 182"/>
              <a:gd name="f29" fmla="val 202"/>
              <a:gd name="f30" fmla="val 20"/>
              <a:gd name="f31" fmla="val 222"/>
              <a:gd name="f32" fmla="val 21"/>
              <a:gd name="f33" fmla="val 257"/>
              <a:gd name="f34" fmla="val 292"/>
              <a:gd name="f35" fmla="val 326"/>
              <a:gd name="f36" fmla="val 34"/>
              <a:gd name="f37" fmla="val 333"/>
              <a:gd name="f38" fmla="val 37"/>
              <a:gd name="f39" fmla="val 344"/>
              <a:gd name="f40" fmla="val 351"/>
              <a:gd name="f41" fmla="val 381"/>
              <a:gd name="f42" fmla="val 24"/>
              <a:gd name="f43" fmla="val 411"/>
              <a:gd name="f44" fmla="val 31"/>
              <a:gd name="f45" fmla="val 440"/>
              <a:gd name="f46" fmla="val 33"/>
              <a:gd name="f47" fmla="val 458"/>
              <a:gd name="f48" fmla="val 35"/>
              <a:gd name="f49" fmla="val 475"/>
              <a:gd name="f50" fmla="val 493"/>
              <a:gd name="f51" fmla="val 517"/>
              <a:gd name="f52" fmla="val 39"/>
              <a:gd name="f53" fmla="val 541"/>
              <a:gd name="f54" fmla="val 40"/>
              <a:gd name="f55" fmla="val 566"/>
              <a:gd name="f56" fmla="val 604"/>
              <a:gd name="f57" fmla="val 642"/>
              <a:gd name="f58" fmla="val 48"/>
              <a:gd name="f59" fmla="val 680"/>
              <a:gd name="f60" fmla="val 684"/>
              <a:gd name="f61" fmla="val 49"/>
              <a:gd name="f62" fmla="val 689"/>
              <a:gd name="f63" fmla="val 693"/>
              <a:gd name="f64" fmla="val 753"/>
              <a:gd name="f65" fmla="val 813"/>
              <a:gd name="f66" fmla="val 55"/>
              <a:gd name="f67" fmla="val 872"/>
              <a:gd name="f68" fmla="val 58"/>
              <a:gd name="f69" fmla="val 876"/>
              <a:gd name="f70" fmla="val 59"/>
              <a:gd name="f71" fmla="val 879"/>
              <a:gd name="f72" fmla="val 57"/>
              <a:gd name="f73" fmla="val 883"/>
              <a:gd name="f74" fmla="val 888"/>
              <a:gd name="f75" fmla="val 56"/>
              <a:gd name="f76" fmla="val 65"/>
              <a:gd name="f77" fmla="val 814"/>
              <a:gd name="f78" fmla="val 88"/>
              <a:gd name="f79" fmla="val 736"/>
              <a:gd name="f80" fmla="val 105"/>
              <a:gd name="f81" fmla="val 655"/>
              <a:gd name="f82" fmla="val 114"/>
              <a:gd name="f83" fmla="val 495"/>
              <a:gd name="f84" fmla="val 337"/>
              <a:gd name="f85" fmla="val 121"/>
              <a:gd name="f86" fmla="val 181"/>
              <a:gd name="f87" fmla="val 81"/>
              <a:gd name="f88" fmla="val 122"/>
              <a:gd name="f89" fmla="val 64"/>
              <a:gd name="f90" fmla="val 46"/>
              <a:gd name="f91" fmla="val 22"/>
              <a:gd name="f92" fmla="val 6"/>
              <a:gd name="f93" fmla="val 2"/>
              <a:gd name="f94" fmla="+- 0 0 -90"/>
              <a:gd name="f95" fmla="*/ f3 1 891"/>
              <a:gd name="f96" fmla="*/ f4 1 132"/>
              <a:gd name="f97" fmla="+- f7 0 f5"/>
              <a:gd name="f98" fmla="+- f6 0 f5"/>
              <a:gd name="f99" fmla="*/ f94 f0 1"/>
              <a:gd name="f100" fmla="*/ f98 1 891"/>
              <a:gd name="f101" fmla="*/ f97 1 132"/>
              <a:gd name="f102" fmla="*/ 0 f98 1"/>
              <a:gd name="f103" fmla="*/ 19 f97 1"/>
              <a:gd name="f104" fmla="*/ 23 f98 1"/>
              <a:gd name="f105" fmla="*/ 9 f97 1"/>
              <a:gd name="f106" fmla="*/ 116 f98 1"/>
              <a:gd name="f107" fmla="*/ 13 f97 1"/>
              <a:gd name="f108" fmla="*/ 156 f98 1"/>
              <a:gd name="f109" fmla="*/ 18 f97 1"/>
              <a:gd name="f110" fmla="*/ 162 f98 1"/>
              <a:gd name="f111" fmla="*/ 222 f98 1"/>
              <a:gd name="f112" fmla="*/ 21 f97 1"/>
              <a:gd name="f113" fmla="*/ 326 f98 1"/>
              <a:gd name="f114" fmla="*/ 34 f97 1"/>
              <a:gd name="f115" fmla="*/ 351 f98 1"/>
              <a:gd name="f116" fmla="*/ 440 f98 1"/>
              <a:gd name="f117" fmla="*/ 33 f97 1"/>
              <a:gd name="f118" fmla="*/ 493 f98 1"/>
              <a:gd name="f119" fmla="*/ 37 f97 1"/>
              <a:gd name="f120" fmla="*/ 566 f98 1"/>
              <a:gd name="f121" fmla="*/ 40 f97 1"/>
              <a:gd name="f122" fmla="*/ 680 f98 1"/>
              <a:gd name="f123" fmla="*/ 48 f97 1"/>
              <a:gd name="f124" fmla="*/ 693 f98 1"/>
              <a:gd name="f125" fmla="*/ 49 f97 1"/>
              <a:gd name="f126" fmla="*/ 872 f98 1"/>
              <a:gd name="f127" fmla="*/ 58 f97 1"/>
              <a:gd name="f128" fmla="*/ 883 f98 1"/>
              <a:gd name="f129" fmla="*/ 57 f97 1"/>
              <a:gd name="f130" fmla="*/ 891 f98 1"/>
              <a:gd name="f131" fmla="*/ 65 f97 1"/>
              <a:gd name="f132" fmla="*/ 655 f98 1"/>
              <a:gd name="f133" fmla="*/ 114 f97 1"/>
              <a:gd name="f134" fmla="*/ 181 f98 1"/>
              <a:gd name="f135" fmla="*/ 81 f97 1"/>
              <a:gd name="f136" fmla="*/ 9 f98 1"/>
              <a:gd name="f137" fmla="*/ 22 f97 1"/>
              <a:gd name="f138" fmla="*/ f99 1 f2"/>
              <a:gd name="f139" fmla="*/ f102 1 891"/>
              <a:gd name="f140" fmla="*/ f103 1 132"/>
              <a:gd name="f141" fmla="*/ f104 1 891"/>
              <a:gd name="f142" fmla="*/ f105 1 132"/>
              <a:gd name="f143" fmla="*/ f106 1 891"/>
              <a:gd name="f144" fmla="*/ f107 1 132"/>
              <a:gd name="f145" fmla="*/ f108 1 891"/>
              <a:gd name="f146" fmla="*/ f109 1 132"/>
              <a:gd name="f147" fmla="*/ f110 1 891"/>
              <a:gd name="f148" fmla="*/ f111 1 891"/>
              <a:gd name="f149" fmla="*/ f112 1 132"/>
              <a:gd name="f150" fmla="*/ f113 1 891"/>
              <a:gd name="f151" fmla="*/ f114 1 132"/>
              <a:gd name="f152" fmla="*/ f115 1 891"/>
              <a:gd name="f153" fmla="*/ f116 1 891"/>
              <a:gd name="f154" fmla="*/ f117 1 132"/>
              <a:gd name="f155" fmla="*/ f118 1 891"/>
              <a:gd name="f156" fmla="*/ f119 1 132"/>
              <a:gd name="f157" fmla="*/ f120 1 891"/>
              <a:gd name="f158" fmla="*/ f121 1 132"/>
              <a:gd name="f159" fmla="*/ f122 1 891"/>
              <a:gd name="f160" fmla="*/ f123 1 132"/>
              <a:gd name="f161" fmla="*/ f124 1 891"/>
              <a:gd name="f162" fmla="*/ f125 1 132"/>
              <a:gd name="f163" fmla="*/ f126 1 891"/>
              <a:gd name="f164" fmla="*/ f127 1 132"/>
              <a:gd name="f165" fmla="*/ f128 1 891"/>
              <a:gd name="f166" fmla="*/ f129 1 132"/>
              <a:gd name="f167" fmla="*/ f130 1 891"/>
              <a:gd name="f168" fmla="*/ f131 1 132"/>
              <a:gd name="f169" fmla="*/ f132 1 891"/>
              <a:gd name="f170" fmla="*/ f133 1 132"/>
              <a:gd name="f171" fmla="*/ f134 1 891"/>
              <a:gd name="f172" fmla="*/ f135 1 132"/>
              <a:gd name="f173" fmla="*/ f136 1 891"/>
              <a:gd name="f174" fmla="*/ f137 1 132"/>
              <a:gd name="f175" fmla="*/ 0 1 f100"/>
              <a:gd name="f176" fmla="*/ f6 1 f100"/>
              <a:gd name="f177" fmla="*/ 0 1 f101"/>
              <a:gd name="f178" fmla="*/ f7 1 f101"/>
              <a:gd name="f179" fmla="+- f138 0 f1"/>
              <a:gd name="f180" fmla="*/ f139 1 f100"/>
              <a:gd name="f181" fmla="*/ f140 1 f101"/>
              <a:gd name="f182" fmla="*/ f141 1 f100"/>
              <a:gd name="f183" fmla="*/ f142 1 f101"/>
              <a:gd name="f184" fmla="*/ f143 1 f100"/>
              <a:gd name="f185" fmla="*/ f144 1 f101"/>
              <a:gd name="f186" fmla="*/ f145 1 f100"/>
              <a:gd name="f187" fmla="*/ f146 1 f101"/>
              <a:gd name="f188" fmla="*/ f147 1 f100"/>
              <a:gd name="f189" fmla="*/ f148 1 f100"/>
              <a:gd name="f190" fmla="*/ f149 1 f101"/>
              <a:gd name="f191" fmla="*/ f150 1 f100"/>
              <a:gd name="f192" fmla="*/ f151 1 f101"/>
              <a:gd name="f193" fmla="*/ f152 1 f100"/>
              <a:gd name="f194" fmla="*/ f153 1 f100"/>
              <a:gd name="f195" fmla="*/ f154 1 f101"/>
              <a:gd name="f196" fmla="*/ f155 1 f100"/>
              <a:gd name="f197" fmla="*/ f156 1 f101"/>
              <a:gd name="f198" fmla="*/ f157 1 f100"/>
              <a:gd name="f199" fmla="*/ f158 1 f101"/>
              <a:gd name="f200" fmla="*/ f159 1 f100"/>
              <a:gd name="f201" fmla="*/ f160 1 f101"/>
              <a:gd name="f202" fmla="*/ f161 1 f100"/>
              <a:gd name="f203" fmla="*/ f162 1 f101"/>
              <a:gd name="f204" fmla="*/ f163 1 f100"/>
              <a:gd name="f205" fmla="*/ f164 1 f101"/>
              <a:gd name="f206" fmla="*/ f165 1 f100"/>
              <a:gd name="f207" fmla="*/ f166 1 f101"/>
              <a:gd name="f208" fmla="*/ f167 1 f100"/>
              <a:gd name="f209" fmla="*/ f168 1 f101"/>
              <a:gd name="f210" fmla="*/ f169 1 f100"/>
              <a:gd name="f211" fmla="*/ f170 1 f101"/>
              <a:gd name="f212" fmla="*/ f171 1 f100"/>
              <a:gd name="f213" fmla="*/ f172 1 f101"/>
              <a:gd name="f214" fmla="*/ f173 1 f100"/>
              <a:gd name="f215" fmla="*/ f174 1 f101"/>
              <a:gd name="f216" fmla="*/ f175 f95 1"/>
              <a:gd name="f217" fmla="*/ f176 f95 1"/>
              <a:gd name="f218" fmla="*/ f178 f96 1"/>
              <a:gd name="f219" fmla="*/ f177 f96 1"/>
              <a:gd name="f220" fmla="*/ f180 f95 1"/>
              <a:gd name="f221" fmla="*/ f181 f96 1"/>
              <a:gd name="f222" fmla="*/ f182 f95 1"/>
              <a:gd name="f223" fmla="*/ f183 f96 1"/>
              <a:gd name="f224" fmla="*/ f184 f95 1"/>
              <a:gd name="f225" fmla="*/ f185 f96 1"/>
              <a:gd name="f226" fmla="*/ f186 f95 1"/>
              <a:gd name="f227" fmla="*/ f187 f96 1"/>
              <a:gd name="f228" fmla="*/ f188 f95 1"/>
              <a:gd name="f229" fmla="*/ f189 f95 1"/>
              <a:gd name="f230" fmla="*/ f190 f96 1"/>
              <a:gd name="f231" fmla="*/ f191 f95 1"/>
              <a:gd name="f232" fmla="*/ f192 f96 1"/>
              <a:gd name="f233" fmla="*/ f193 f95 1"/>
              <a:gd name="f234" fmla="*/ f194 f95 1"/>
              <a:gd name="f235" fmla="*/ f195 f96 1"/>
              <a:gd name="f236" fmla="*/ f196 f95 1"/>
              <a:gd name="f237" fmla="*/ f197 f96 1"/>
              <a:gd name="f238" fmla="*/ f198 f95 1"/>
              <a:gd name="f239" fmla="*/ f199 f96 1"/>
              <a:gd name="f240" fmla="*/ f200 f95 1"/>
              <a:gd name="f241" fmla="*/ f201 f96 1"/>
              <a:gd name="f242" fmla="*/ f202 f95 1"/>
              <a:gd name="f243" fmla="*/ f203 f96 1"/>
              <a:gd name="f244" fmla="*/ f204 f95 1"/>
              <a:gd name="f245" fmla="*/ f205 f96 1"/>
              <a:gd name="f246" fmla="*/ f206 f95 1"/>
              <a:gd name="f247" fmla="*/ f207 f96 1"/>
              <a:gd name="f248" fmla="*/ f208 f95 1"/>
              <a:gd name="f249" fmla="*/ f209 f96 1"/>
              <a:gd name="f250" fmla="*/ f210 f95 1"/>
              <a:gd name="f251" fmla="*/ f211 f96 1"/>
              <a:gd name="f252" fmla="*/ f212 f95 1"/>
              <a:gd name="f253" fmla="*/ f213 f96 1"/>
              <a:gd name="f254" fmla="*/ f214 f95 1"/>
              <a:gd name="f255" fmla="*/ f215 f96 1"/>
            </a:gdLst>
            <a:ahLst/>
            <a:cxnLst>
              <a:cxn ang="3cd4">
                <a:pos x="hc" y="t"/>
              </a:cxn>
              <a:cxn ang="0">
                <a:pos x="r" y="vc"/>
              </a:cxn>
              <a:cxn ang="cd4">
                <a:pos x="hc" y="b"/>
              </a:cxn>
              <a:cxn ang="cd2">
                <a:pos x="l" y="vc"/>
              </a:cxn>
              <a:cxn ang="f179">
                <a:pos x="f220" y="f221"/>
              </a:cxn>
              <a:cxn ang="f179">
                <a:pos x="f222" y="f223"/>
              </a:cxn>
              <a:cxn ang="f179">
                <a:pos x="f224" y="f225"/>
              </a:cxn>
              <a:cxn ang="f179">
                <a:pos x="f226" y="f227"/>
              </a:cxn>
              <a:cxn ang="f179">
                <a:pos x="f228" y="f221"/>
              </a:cxn>
              <a:cxn ang="f179">
                <a:pos x="f229" y="f230"/>
              </a:cxn>
              <a:cxn ang="f179">
                <a:pos x="f231" y="f232"/>
              </a:cxn>
              <a:cxn ang="f179">
                <a:pos x="f233" y="f232"/>
              </a:cxn>
              <a:cxn ang="f179">
                <a:pos x="f234" y="f235"/>
              </a:cxn>
              <a:cxn ang="f179">
                <a:pos x="f236" y="f237"/>
              </a:cxn>
              <a:cxn ang="f179">
                <a:pos x="f238" y="f239"/>
              </a:cxn>
              <a:cxn ang="f179">
                <a:pos x="f240" y="f241"/>
              </a:cxn>
              <a:cxn ang="f179">
                <a:pos x="f242" y="f243"/>
              </a:cxn>
              <a:cxn ang="f179">
                <a:pos x="f244" y="f245"/>
              </a:cxn>
              <a:cxn ang="f179">
                <a:pos x="f246" y="f247"/>
              </a:cxn>
              <a:cxn ang="f179">
                <a:pos x="f248" y="f249"/>
              </a:cxn>
              <a:cxn ang="f179">
                <a:pos x="f250" y="f251"/>
              </a:cxn>
              <a:cxn ang="f179">
                <a:pos x="f252" y="f253"/>
              </a:cxn>
              <a:cxn ang="f179">
                <a:pos x="f254" y="f255"/>
              </a:cxn>
              <a:cxn ang="f179">
                <a:pos x="f220" y="f221"/>
              </a:cxn>
            </a:cxnLst>
            <a:rect l="f216" t="f219" r="f217" b="f218"/>
            <a:pathLst>
              <a:path w="891" h="132">
                <a:moveTo>
                  <a:pt x="f5" y="f8"/>
                </a:moveTo>
                <a:cubicBezTo>
                  <a:pt x="f9" y="f5"/>
                  <a:pt x="f10" y="f11"/>
                  <a:pt x="f12" y="f13"/>
                </a:cubicBezTo>
                <a:cubicBezTo>
                  <a:pt x="f14" y="f15"/>
                  <a:pt x="f16" y="f15"/>
                  <a:pt x="f17" y="f18"/>
                </a:cubicBezTo>
                <a:cubicBezTo>
                  <a:pt x="f19" y="f20"/>
                  <a:pt x="f21" y="f22"/>
                  <a:pt x="f23" y="f24"/>
                </a:cubicBezTo>
                <a:cubicBezTo>
                  <a:pt x="f25" y="f24"/>
                  <a:pt x="f26" y="f8"/>
                  <a:pt x="f27" y="f8"/>
                </a:cubicBezTo>
                <a:cubicBezTo>
                  <a:pt x="f28" y="f22"/>
                  <a:pt x="f29" y="f30"/>
                  <a:pt x="f31" y="f32"/>
                </a:cubicBezTo>
                <a:cubicBezTo>
                  <a:pt x="f33" y="f12"/>
                  <a:pt x="f34" y="f32"/>
                  <a:pt x="f35" y="f36"/>
                </a:cubicBezTo>
                <a:cubicBezTo>
                  <a:pt x="f37" y="f38"/>
                  <a:pt x="f39" y="f38"/>
                  <a:pt x="f40" y="f36"/>
                </a:cubicBezTo>
                <a:cubicBezTo>
                  <a:pt x="f41" y="f42"/>
                  <a:pt x="f43" y="f44"/>
                  <a:pt x="f45" y="f46"/>
                </a:cubicBezTo>
                <a:cubicBezTo>
                  <a:pt x="f47" y="f48"/>
                  <a:pt x="f49" y="f48"/>
                  <a:pt x="f50" y="f38"/>
                </a:cubicBezTo>
                <a:cubicBezTo>
                  <a:pt x="f51" y="f52"/>
                  <a:pt x="f53" y="f54"/>
                  <a:pt x="f55" y="f54"/>
                </a:cubicBezTo>
                <a:cubicBezTo>
                  <a:pt x="f56" y="f52"/>
                  <a:pt x="f57" y="f58"/>
                  <a:pt x="f59" y="f58"/>
                </a:cubicBezTo>
                <a:cubicBezTo>
                  <a:pt x="f60" y="f61"/>
                  <a:pt x="f62" y="f61"/>
                  <a:pt x="f63" y="f61"/>
                </a:cubicBezTo>
                <a:cubicBezTo>
                  <a:pt x="f64" y="f61"/>
                  <a:pt x="f65" y="f66"/>
                  <a:pt x="f67" y="f68"/>
                </a:cubicBezTo>
                <a:cubicBezTo>
                  <a:pt x="f69" y="f70"/>
                  <a:pt x="f71" y="f72"/>
                  <a:pt x="f73" y="f72"/>
                </a:cubicBezTo>
                <a:cubicBezTo>
                  <a:pt x="f74" y="f75"/>
                  <a:pt x="f6" y="f70"/>
                  <a:pt x="f6" y="f76"/>
                </a:cubicBezTo>
                <a:cubicBezTo>
                  <a:pt x="f77" y="f78"/>
                  <a:pt x="f79" y="f80"/>
                  <a:pt x="f81" y="f82"/>
                </a:cubicBezTo>
                <a:cubicBezTo>
                  <a:pt x="f83" y="f7"/>
                  <a:pt x="f84" y="f85"/>
                  <a:pt x="f86" y="f87"/>
                </a:cubicBezTo>
                <a:cubicBezTo>
                  <a:pt x="f88" y="f76"/>
                  <a:pt x="f89" y="f90"/>
                  <a:pt x="f13" y="f91"/>
                </a:cubicBezTo>
                <a:cubicBezTo>
                  <a:pt x="f92" y="f30"/>
                  <a:pt x="f93" y="f91"/>
                  <a:pt x="f5" y="f8"/>
                </a:cubicBezTo>
                <a:close/>
              </a:path>
            </a:pathLst>
          </a:custGeom>
          <a:solidFill>
            <a:srgbClr val="2A2A2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8" name="Freeform 10">
            <a:extLst>
              <a:ext uri="{FF2B5EF4-FFF2-40B4-BE49-F238E27FC236}">
                <a16:creationId xmlns:a16="http://schemas.microsoft.com/office/drawing/2014/main" id="{8631839A-ED52-BF43-8C48-D86B60B1CB16}"/>
              </a:ext>
            </a:extLst>
          </p:cNvPr>
          <p:cNvSpPr/>
          <p:nvPr/>
        </p:nvSpPr>
        <p:spPr>
          <a:xfrm>
            <a:off x="4779961" y="2058991"/>
            <a:ext cx="2862264" cy="3552828"/>
          </a:xfrm>
          <a:custGeom>
            <a:avLst/>
            <a:gdLst>
              <a:gd name="f0" fmla="val 10800000"/>
              <a:gd name="f1" fmla="val 5400000"/>
              <a:gd name="f2" fmla="val 180"/>
              <a:gd name="f3" fmla="val w"/>
              <a:gd name="f4" fmla="val h"/>
              <a:gd name="f5" fmla="val 0"/>
              <a:gd name="f6" fmla="val 1928"/>
              <a:gd name="f7" fmla="val 2396"/>
              <a:gd name="f8" fmla="val 1444"/>
              <a:gd name="f9" fmla="val 2395"/>
              <a:gd name="f10" fmla="val 1415"/>
              <a:gd name="f11" fmla="val 1387"/>
              <a:gd name="f12" fmla="val 1359"/>
              <a:gd name="f13" fmla="val 2393"/>
              <a:gd name="f14" fmla="val 1344"/>
              <a:gd name="f15" fmla="val 2391"/>
              <a:gd name="f16" fmla="val 1329"/>
              <a:gd name="f17" fmla="val 2394"/>
              <a:gd name="f18" fmla="val 1313"/>
              <a:gd name="f19" fmla="val 1272"/>
              <a:gd name="f20" fmla="val 2388"/>
              <a:gd name="f21" fmla="val 1230"/>
              <a:gd name="f22" fmla="val 2385"/>
              <a:gd name="f23" fmla="val 1188"/>
              <a:gd name="f24" fmla="val 2381"/>
              <a:gd name="f25" fmla="val 1184"/>
              <a:gd name="f26" fmla="val 1179"/>
              <a:gd name="f27" fmla="val 1175"/>
              <a:gd name="f28" fmla="val 2382"/>
              <a:gd name="f29" fmla="val 1163"/>
              <a:gd name="f30" fmla="val 1152"/>
              <a:gd name="f31" fmla="val 2383"/>
              <a:gd name="f32" fmla="val 1140"/>
              <a:gd name="f33" fmla="val 1108"/>
              <a:gd name="f34" fmla="val 2378"/>
              <a:gd name="f35" fmla="val 1077"/>
              <a:gd name="f36" fmla="val 2377"/>
              <a:gd name="f37" fmla="val 1045"/>
              <a:gd name="f38" fmla="val 2374"/>
              <a:gd name="f39" fmla="val 1039"/>
              <a:gd name="f40" fmla="val 1041"/>
              <a:gd name="f41" fmla="val 1040"/>
              <a:gd name="f42" fmla="val 2386"/>
              <a:gd name="f43" fmla="val 1037"/>
              <a:gd name="f44" fmla="val 1033"/>
              <a:gd name="f45" fmla="val 1028"/>
              <a:gd name="f46" fmla="val 2389"/>
              <a:gd name="f47" fmla="val 1027"/>
              <a:gd name="f48" fmla="val 2373"/>
              <a:gd name="f49" fmla="val 1022"/>
              <a:gd name="f50" fmla="val 1016"/>
              <a:gd name="f51" fmla="val 1009"/>
              <a:gd name="f52" fmla="val 1011"/>
              <a:gd name="f53" fmla="val 1012"/>
              <a:gd name="f54" fmla="val 1014"/>
              <a:gd name="f55" fmla="val 1010"/>
              <a:gd name="f56" fmla="val 2390"/>
              <a:gd name="f57" fmla="val 1004"/>
              <a:gd name="f58" fmla="val 1003"/>
              <a:gd name="f59" fmla="val 1002"/>
              <a:gd name="f60" fmla="val 1001"/>
              <a:gd name="f61" fmla="val 2387"/>
              <a:gd name="f62" fmla="val 974"/>
              <a:gd name="f63" fmla="val 2363"/>
              <a:gd name="f64" fmla="val 941"/>
              <a:gd name="f65" fmla="val 2371"/>
              <a:gd name="f66" fmla="val 910"/>
              <a:gd name="f67" fmla="val 2367"/>
              <a:gd name="f68" fmla="val 858"/>
              <a:gd name="f69" fmla="val 2361"/>
              <a:gd name="f70" fmla="val 806"/>
              <a:gd name="f71" fmla="val 755"/>
              <a:gd name="f72" fmla="val 2357"/>
              <a:gd name="f73" fmla="val 752"/>
              <a:gd name="f74" fmla="val 750"/>
              <a:gd name="f75" fmla="val 748"/>
              <a:gd name="f76" fmla="val 695"/>
              <a:gd name="f77" fmla="val 643"/>
              <a:gd name="f78" fmla="val 2352"/>
              <a:gd name="f79" fmla="val 591"/>
              <a:gd name="f80" fmla="val 2351"/>
              <a:gd name="f81" fmla="val 576"/>
              <a:gd name="f82" fmla="val 563"/>
              <a:gd name="f83" fmla="val 2345"/>
              <a:gd name="f84" fmla="val 548"/>
              <a:gd name="f85" fmla="val 2346"/>
              <a:gd name="f86" fmla="val 505"/>
              <a:gd name="f87" fmla="val 2348"/>
              <a:gd name="f88" fmla="val 463"/>
              <a:gd name="f89" fmla="val 2338"/>
              <a:gd name="f90" fmla="val 420"/>
              <a:gd name="f91" fmla="val 410"/>
              <a:gd name="f92" fmla="val 399"/>
              <a:gd name="f93" fmla="val 389"/>
              <a:gd name="f94" fmla="val 341"/>
              <a:gd name="f95" fmla="val 2334"/>
              <a:gd name="f96" fmla="val 294"/>
              <a:gd name="f97" fmla="val 2330"/>
              <a:gd name="f98" fmla="val 246"/>
              <a:gd name="f99" fmla="val 2327"/>
              <a:gd name="f100" fmla="val 241"/>
              <a:gd name="f101" fmla="val 235"/>
              <a:gd name="f102" fmla="val 230"/>
              <a:gd name="f103" fmla="val 190"/>
              <a:gd name="f104" fmla="val 151"/>
              <a:gd name="f105" fmla="val 2326"/>
              <a:gd name="f106" fmla="val 112"/>
              <a:gd name="f107" fmla="val 2319"/>
              <a:gd name="f108" fmla="val 109"/>
              <a:gd name="f109" fmla="val 2318"/>
              <a:gd name="f110" fmla="val 105"/>
              <a:gd name="f111" fmla="val 101"/>
              <a:gd name="f112" fmla="val 68"/>
              <a:gd name="f113" fmla="val 34"/>
              <a:gd name="f114" fmla="val 2320"/>
              <a:gd name="f115" fmla="val 2313"/>
              <a:gd name="f116" fmla="val 11"/>
              <a:gd name="f117" fmla="val 2261"/>
              <a:gd name="f118" fmla="val 22"/>
              <a:gd name="f119" fmla="val 2210"/>
              <a:gd name="f120" fmla="val 2158"/>
              <a:gd name="f121" fmla="val 85"/>
              <a:gd name="f122" fmla="val 1926"/>
              <a:gd name="f123" fmla="val 136"/>
              <a:gd name="f124" fmla="val 1694"/>
              <a:gd name="f125" fmla="val 188"/>
              <a:gd name="f126" fmla="val 1462"/>
              <a:gd name="f127" fmla="val 234"/>
              <a:gd name="f128" fmla="val 1251"/>
              <a:gd name="f129" fmla="val 281"/>
              <a:gd name="f130" fmla="val 328"/>
              <a:gd name="f131" fmla="val 828"/>
              <a:gd name="f132" fmla="val 359"/>
              <a:gd name="f133" fmla="val 687"/>
              <a:gd name="f134" fmla="val 391"/>
              <a:gd name="f135" fmla="val 546"/>
              <a:gd name="f136" fmla="val 421"/>
              <a:gd name="f137" fmla="val 404"/>
              <a:gd name="f138" fmla="val 427"/>
              <a:gd name="f139" fmla="val 375"/>
              <a:gd name="f140" fmla="val 433"/>
              <a:gd name="f141" fmla="val 345"/>
              <a:gd name="f142" fmla="val 440"/>
              <a:gd name="f143" fmla="val 317"/>
              <a:gd name="f144" fmla="val 458"/>
              <a:gd name="f145" fmla="val 244"/>
              <a:gd name="f146" fmla="val 470"/>
              <a:gd name="f147" fmla="val 170"/>
              <a:gd name="f148" fmla="val 490"/>
              <a:gd name="f149" fmla="val 98"/>
              <a:gd name="f150" fmla="val 503"/>
              <a:gd name="f151" fmla="val 51"/>
              <a:gd name="f152" fmla="val 531"/>
              <a:gd name="f153" fmla="val 16"/>
              <a:gd name="f154" fmla="val 580"/>
              <a:gd name="f155" fmla="val 3"/>
              <a:gd name="f156" fmla="val 588"/>
              <a:gd name="f157" fmla="val 596"/>
              <a:gd name="f158" fmla="val 604"/>
              <a:gd name="f159" fmla="val 1"/>
              <a:gd name="f160" fmla="val 683"/>
              <a:gd name="f161" fmla="val 9"/>
              <a:gd name="f162" fmla="val 762"/>
              <a:gd name="f163" fmla="val 17"/>
              <a:gd name="f164" fmla="val 841"/>
              <a:gd name="f165" fmla="val 24"/>
              <a:gd name="f166" fmla="val 31"/>
              <a:gd name="f167" fmla="val 979"/>
              <a:gd name="f168" fmla="val 38"/>
              <a:gd name="f169" fmla="val 1048"/>
              <a:gd name="f170" fmla="val 44"/>
              <a:gd name="f171" fmla="val 1128"/>
              <a:gd name="f172" fmla="val 52"/>
              <a:gd name="f173" fmla="val 1207"/>
              <a:gd name="f174" fmla="val 60"/>
              <a:gd name="f175" fmla="val 1286"/>
              <a:gd name="f176" fmla="val 1356"/>
              <a:gd name="f177" fmla="val 74"/>
              <a:gd name="f178" fmla="val 1426"/>
              <a:gd name="f179" fmla="val 81"/>
              <a:gd name="f180" fmla="val 1496"/>
              <a:gd name="f181" fmla="val 88"/>
              <a:gd name="f182" fmla="val 1575"/>
              <a:gd name="f183" fmla="val 96"/>
              <a:gd name="f184" fmla="val 1654"/>
              <a:gd name="f185" fmla="val 104"/>
              <a:gd name="f186" fmla="val 1733"/>
              <a:gd name="f187" fmla="val 111"/>
              <a:gd name="f188" fmla="val 1772"/>
              <a:gd name="f189" fmla="val 115"/>
              <a:gd name="f190" fmla="val 1811"/>
              <a:gd name="f191" fmla="val 119"/>
              <a:gd name="f192" fmla="val 1850"/>
              <a:gd name="f193" fmla="val 123"/>
              <a:gd name="f194" fmla="val 1890"/>
              <a:gd name="f195" fmla="val 127"/>
              <a:gd name="f196" fmla="val 1916"/>
              <a:gd name="f197" fmla="val 152"/>
              <a:gd name="f198" fmla="val 1923"/>
              <a:gd name="f199" fmla="val 193"/>
              <a:gd name="f200" fmla="val 223"/>
              <a:gd name="f201" fmla="val 1920"/>
              <a:gd name="f202" fmla="val 251"/>
              <a:gd name="f203" fmla="val 1914"/>
              <a:gd name="f204" fmla="val 280"/>
              <a:gd name="f205" fmla="val 1867"/>
              <a:gd name="f206" fmla="val 493"/>
              <a:gd name="f207" fmla="val 1820"/>
              <a:gd name="f208" fmla="val 706"/>
              <a:gd name="f209" fmla="val 1773"/>
              <a:gd name="f210" fmla="val 919"/>
              <a:gd name="f211" fmla="val 1721"/>
              <a:gd name="f212" fmla="val 1151"/>
              <a:gd name="f213" fmla="val 1670"/>
              <a:gd name="f214" fmla="val 1383"/>
              <a:gd name="f215" fmla="val 1618"/>
              <a:gd name="f216" fmla="val 1615"/>
              <a:gd name="f217" fmla="val 1573"/>
              <a:gd name="f218" fmla="val 1821"/>
              <a:gd name="f219" fmla="val 1527"/>
              <a:gd name="f220" fmla="val 2028"/>
              <a:gd name="f221" fmla="val 1482"/>
              <a:gd name="f222" fmla="val 2234"/>
              <a:gd name="f223" fmla="val 1474"/>
              <a:gd name="f224" fmla="val 2267"/>
              <a:gd name="f225" fmla="val 1467"/>
              <a:gd name="f226" fmla="val 2299"/>
              <a:gd name="f227" fmla="val 1459"/>
              <a:gd name="f228" fmla="val 2331"/>
              <a:gd name="f229" fmla="val 1454"/>
              <a:gd name="f230" fmla="val 2353"/>
              <a:gd name="f231" fmla="val 1453"/>
              <a:gd name="f232" fmla="val 2375"/>
              <a:gd name="f233" fmla="+- 0 0 -90"/>
              <a:gd name="f234" fmla="*/ f3 1 1928"/>
              <a:gd name="f235" fmla="*/ f4 1 2396"/>
              <a:gd name="f236" fmla="+- f7 0 f5"/>
              <a:gd name="f237" fmla="+- f6 0 f5"/>
              <a:gd name="f238" fmla="*/ f233 f0 1"/>
              <a:gd name="f239" fmla="*/ f237 1 1928"/>
              <a:gd name="f240" fmla="*/ f236 1 2396"/>
              <a:gd name="f241" fmla="*/ 1444 f237 1"/>
              <a:gd name="f242" fmla="*/ 2395 f236 1"/>
              <a:gd name="f243" fmla="*/ 1359 f237 1"/>
              <a:gd name="f244" fmla="*/ 2393 f236 1"/>
              <a:gd name="f245" fmla="*/ 1313 f237 1"/>
              <a:gd name="f246" fmla="*/ 1188 f237 1"/>
              <a:gd name="f247" fmla="*/ 2381 f236 1"/>
              <a:gd name="f248" fmla="*/ 1175 f237 1"/>
              <a:gd name="f249" fmla="*/ 2382 f236 1"/>
              <a:gd name="f250" fmla="*/ 1140 f237 1"/>
              <a:gd name="f251" fmla="*/ 1045 f237 1"/>
              <a:gd name="f252" fmla="*/ 2374 f236 1"/>
              <a:gd name="f253" fmla="*/ 1040 f237 1"/>
              <a:gd name="f254" fmla="*/ 1033 f237 1"/>
              <a:gd name="f255" fmla="*/ 2388 f236 1"/>
              <a:gd name="f256" fmla="*/ 1027 f237 1"/>
              <a:gd name="f257" fmla="*/ 1016 f237 1"/>
              <a:gd name="f258" fmla="*/ 2373 f236 1"/>
              <a:gd name="f259" fmla="*/ 1012 f237 1"/>
              <a:gd name="f260" fmla="*/ 1004 f237 1"/>
              <a:gd name="f261" fmla="*/ 2389 f236 1"/>
              <a:gd name="f262" fmla="*/ 1001 f237 1"/>
              <a:gd name="f263" fmla="*/ 2387 f236 1"/>
              <a:gd name="f264" fmla="*/ 910 f237 1"/>
              <a:gd name="f265" fmla="*/ 2367 f236 1"/>
              <a:gd name="f266" fmla="*/ 755 f237 1"/>
              <a:gd name="f267" fmla="*/ 2357 f236 1"/>
              <a:gd name="f268" fmla="*/ 748 f237 1"/>
              <a:gd name="f269" fmla="*/ 591 f237 1"/>
              <a:gd name="f270" fmla="*/ 2351 f236 1"/>
              <a:gd name="f271" fmla="*/ 548 f237 1"/>
              <a:gd name="f272" fmla="*/ 2346 f236 1"/>
              <a:gd name="f273" fmla="*/ 420 f237 1"/>
              <a:gd name="f274" fmla="*/ 2338 f236 1"/>
              <a:gd name="f275" fmla="*/ 389 f237 1"/>
              <a:gd name="f276" fmla="*/ 246 f237 1"/>
              <a:gd name="f277" fmla="*/ 2327 f236 1"/>
              <a:gd name="f278" fmla="*/ 230 f237 1"/>
              <a:gd name="f279" fmla="*/ 112 f237 1"/>
              <a:gd name="f280" fmla="*/ 2319 f236 1"/>
              <a:gd name="f281" fmla="*/ 101 f237 1"/>
              <a:gd name="f282" fmla="*/ 0 f237 1"/>
              <a:gd name="f283" fmla="*/ 2313 f236 1"/>
              <a:gd name="f284" fmla="*/ 34 f237 1"/>
              <a:gd name="f285" fmla="*/ 2158 f236 1"/>
              <a:gd name="f286" fmla="*/ 188 f237 1"/>
              <a:gd name="f287" fmla="*/ 1462 f236 1"/>
              <a:gd name="f288" fmla="*/ 328 f237 1"/>
              <a:gd name="f289" fmla="*/ 828 f236 1"/>
              <a:gd name="f290" fmla="*/ 421 f237 1"/>
              <a:gd name="f291" fmla="*/ 404 f236 1"/>
              <a:gd name="f292" fmla="*/ 440 f237 1"/>
              <a:gd name="f293" fmla="*/ 317 f236 1"/>
              <a:gd name="f294" fmla="*/ 490 f237 1"/>
              <a:gd name="f295" fmla="*/ 98 f236 1"/>
              <a:gd name="f296" fmla="*/ 580 f237 1"/>
              <a:gd name="f297" fmla="*/ 3 f236 1"/>
              <a:gd name="f298" fmla="*/ 604 f237 1"/>
              <a:gd name="f299" fmla="*/ 1 f236 1"/>
              <a:gd name="f300" fmla="*/ 841 f237 1"/>
              <a:gd name="f301" fmla="*/ 24 f236 1"/>
              <a:gd name="f302" fmla="*/ 1048 f237 1"/>
              <a:gd name="f303" fmla="*/ 44 f236 1"/>
              <a:gd name="f304" fmla="*/ 1286 f237 1"/>
              <a:gd name="f305" fmla="*/ 68 f236 1"/>
              <a:gd name="f306" fmla="*/ 1496 f237 1"/>
              <a:gd name="f307" fmla="*/ 88 f236 1"/>
              <a:gd name="f308" fmla="*/ 1733 f237 1"/>
              <a:gd name="f309" fmla="*/ 111 f236 1"/>
              <a:gd name="f310" fmla="*/ 1850 f237 1"/>
              <a:gd name="f311" fmla="*/ 123 f236 1"/>
              <a:gd name="f312" fmla="*/ 1923 f237 1"/>
              <a:gd name="f313" fmla="*/ 193 f236 1"/>
              <a:gd name="f314" fmla="*/ 1914 f237 1"/>
              <a:gd name="f315" fmla="*/ 280 f236 1"/>
              <a:gd name="f316" fmla="*/ 1773 f237 1"/>
              <a:gd name="f317" fmla="*/ 919 f236 1"/>
              <a:gd name="f318" fmla="*/ 1618 f237 1"/>
              <a:gd name="f319" fmla="*/ 1615 f236 1"/>
              <a:gd name="f320" fmla="*/ 1482 f237 1"/>
              <a:gd name="f321" fmla="*/ 2234 f236 1"/>
              <a:gd name="f322" fmla="*/ 1459 f237 1"/>
              <a:gd name="f323" fmla="*/ 2331 f236 1"/>
              <a:gd name="f324" fmla="*/ f238 1 f2"/>
              <a:gd name="f325" fmla="*/ f241 1 1928"/>
              <a:gd name="f326" fmla="*/ f242 1 2396"/>
              <a:gd name="f327" fmla="*/ f243 1 1928"/>
              <a:gd name="f328" fmla="*/ f244 1 2396"/>
              <a:gd name="f329" fmla="*/ f245 1 1928"/>
              <a:gd name="f330" fmla="*/ f246 1 1928"/>
              <a:gd name="f331" fmla="*/ f247 1 2396"/>
              <a:gd name="f332" fmla="*/ f248 1 1928"/>
              <a:gd name="f333" fmla="*/ f249 1 2396"/>
              <a:gd name="f334" fmla="*/ f250 1 1928"/>
              <a:gd name="f335" fmla="*/ f251 1 1928"/>
              <a:gd name="f336" fmla="*/ f252 1 2396"/>
              <a:gd name="f337" fmla="*/ f253 1 1928"/>
              <a:gd name="f338" fmla="*/ f254 1 1928"/>
              <a:gd name="f339" fmla="*/ f255 1 2396"/>
              <a:gd name="f340" fmla="*/ f256 1 1928"/>
              <a:gd name="f341" fmla="*/ f257 1 1928"/>
              <a:gd name="f342" fmla="*/ f258 1 2396"/>
              <a:gd name="f343" fmla="*/ f259 1 1928"/>
              <a:gd name="f344" fmla="*/ f260 1 1928"/>
              <a:gd name="f345" fmla="*/ f261 1 2396"/>
              <a:gd name="f346" fmla="*/ f262 1 1928"/>
              <a:gd name="f347" fmla="*/ f263 1 2396"/>
              <a:gd name="f348" fmla="*/ f264 1 1928"/>
              <a:gd name="f349" fmla="*/ f265 1 2396"/>
              <a:gd name="f350" fmla="*/ f266 1 1928"/>
              <a:gd name="f351" fmla="*/ f267 1 2396"/>
              <a:gd name="f352" fmla="*/ f268 1 1928"/>
              <a:gd name="f353" fmla="*/ f269 1 1928"/>
              <a:gd name="f354" fmla="*/ f270 1 2396"/>
              <a:gd name="f355" fmla="*/ f271 1 1928"/>
              <a:gd name="f356" fmla="*/ f272 1 2396"/>
              <a:gd name="f357" fmla="*/ f273 1 1928"/>
              <a:gd name="f358" fmla="*/ f274 1 2396"/>
              <a:gd name="f359" fmla="*/ f275 1 1928"/>
              <a:gd name="f360" fmla="*/ f276 1 1928"/>
              <a:gd name="f361" fmla="*/ f277 1 2396"/>
              <a:gd name="f362" fmla="*/ f278 1 1928"/>
              <a:gd name="f363" fmla="*/ f279 1 1928"/>
              <a:gd name="f364" fmla="*/ f280 1 2396"/>
              <a:gd name="f365" fmla="*/ f281 1 1928"/>
              <a:gd name="f366" fmla="*/ f282 1 1928"/>
              <a:gd name="f367" fmla="*/ f283 1 2396"/>
              <a:gd name="f368" fmla="*/ f284 1 1928"/>
              <a:gd name="f369" fmla="*/ f285 1 2396"/>
              <a:gd name="f370" fmla="*/ f286 1 1928"/>
              <a:gd name="f371" fmla="*/ f287 1 2396"/>
              <a:gd name="f372" fmla="*/ f288 1 1928"/>
              <a:gd name="f373" fmla="*/ f289 1 2396"/>
              <a:gd name="f374" fmla="*/ f290 1 1928"/>
              <a:gd name="f375" fmla="*/ f291 1 2396"/>
              <a:gd name="f376" fmla="*/ f292 1 1928"/>
              <a:gd name="f377" fmla="*/ f293 1 2396"/>
              <a:gd name="f378" fmla="*/ f294 1 1928"/>
              <a:gd name="f379" fmla="*/ f295 1 2396"/>
              <a:gd name="f380" fmla="*/ f296 1 1928"/>
              <a:gd name="f381" fmla="*/ f297 1 2396"/>
              <a:gd name="f382" fmla="*/ f298 1 1928"/>
              <a:gd name="f383" fmla="*/ f299 1 2396"/>
              <a:gd name="f384" fmla="*/ f300 1 1928"/>
              <a:gd name="f385" fmla="*/ f301 1 2396"/>
              <a:gd name="f386" fmla="*/ f302 1 1928"/>
              <a:gd name="f387" fmla="*/ f303 1 2396"/>
              <a:gd name="f388" fmla="*/ f304 1 1928"/>
              <a:gd name="f389" fmla="*/ f305 1 2396"/>
              <a:gd name="f390" fmla="*/ f306 1 1928"/>
              <a:gd name="f391" fmla="*/ f307 1 2396"/>
              <a:gd name="f392" fmla="*/ f308 1 1928"/>
              <a:gd name="f393" fmla="*/ f309 1 2396"/>
              <a:gd name="f394" fmla="*/ f310 1 1928"/>
              <a:gd name="f395" fmla="*/ f311 1 2396"/>
              <a:gd name="f396" fmla="*/ f312 1 1928"/>
              <a:gd name="f397" fmla="*/ f313 1 2396"/>
              <a:gd name="f398" fmla="*/ f314 1 1928"/>
              <a:gd name="f399" fmla="*/ f315 1 2396"/>
              <a:gd name="f400" fmla="*/ f316 1 1928"/>
              <a:gd name="f401" fmla="*/ f317 1 2396"/>
              <a:gd name="f402" fmla="*/ f318 1 1928"/>
              <a:gd name="f403" fmla="*/ f319 1 2396"/>
              <a:gd name="f404" fmla="*/ f320 1 1928"/>
              <a:gd name="f405" fmla="*/ f321 1 2396"/>
              <a:gd name="f406" fmla="*/ f322 1 1928"/>
              <a:gd name="f407" fmla="*/ f323 1 2396"/>
              <a:gd name="f408" fmla="*/ 0 1 f239"/>
              <a:gd name="f409" fmla="*/ f6 1 f239"/>
              <a:gd name="f410" fmla="*/ 0 1 f240"/>
              <a:gd name="f411" fmla="*/ f7 1 f240"/>
              <a:gd name="f412" fmla="+- f324 0 f1"/>
              <a:gd name="f413" fmla="*/ f325 1 f239"/>
              <a:gd name="f414" fmla="*/ f326 1 f240"/>
              <a:gd name="f415" fmla="*/ f327 1 f239"/>
              <a:gd name="f416" fmla="*/ f328 1 f240"/>
              <a:gd name="f417" fmla="*/ f329 1 f239"/>
              <a:gd name="f418" fmla="*/ f330 1 f239"/>
              <a:gd name="f419" fmla="*/ f331 1 f240"/>
              <a:gd name="f420" fmla="*/ f332 1 f239"/>
              <a:gd name="f421" fmla="*/ f333 1 f240"/>
              <a:gd name="f422" fmla="*/ f334 1 f239"/>
              <a:gd name="f423" fmla="*/ f335 1 f239"/>
              <a:gd name="f424" fmla="*/ f336 1 f240"/>
              <a:gd name="f425" fmla="*/ f337 1 f239"/>
              <a:gd name="f426" fmla="*/ f338 1 f239"/>
              <a:gd name="f427" fmla="*/ f339 1 f240"/>
              <a:gd name="f428" fmla="*/ f340 1 f239"/>
              <a:gd name="f429" fmla="*/ f341 1 f239"/>
              <a:gd name="f430" fmla="*/ f342 1 f240"/>
              <a:gd name="f431" fmla="*/ f343 1 f239"/>
              <a:gd name="f432" fmla="*/ f344 1 f239"/>
              <a:gd name="f433" fmla="*/ f345 1 f240"/>
              <a:gd name="f434" fmla="*/ f346 1 f239"/>
              <a:gd name="f435" fmla="*/ f347 1 f240"/>
              <a:gd name="f436" fmla="*/ f348 1 f239"/>
              <a:gd name="f437" fmla="*/ f349 1 f240"/>
              <a:gd name="f438" fmla="*/ f350 1 f239"/>
              <a:gd name="f439" fmla="*/ f351 1 f240"/>
              <a:gd name="f440" fmla="*/ f352 1 f239"/>
              <a:gd name="f441" fmla="*/ f353 1 f239"/>
              <a:gd name="f442" fmla="*/ f354 1 f240"/>
              <a:gd name="f443" fmla="*/ f355 1 f239"/>
              <a:gd name="f444" fmla="*/ f356 1 f240"/>
              <a:gd name="f445" fmla="*/ f357 1 f239"/>
              <a:gd name="f446" fmla="*/ f358 1 f240"/>
              <a:gd name="f447" fmla="*/ f359 1 f239"/>
              <a:gd name="f448" fmla="*/ f360 1 f239"/>
              <a:gd name="f449" fmla="*/ f361 1 f240"/>
              <a:gd name="f450" fmla="*/ f362 1 f239"/>
              <a:gd name="f451" fmla="*/ f363 1 f239"/>
              <a:gd name="f452" fmla="*/ f364 1 f240"/>
              <a:gd name="f453" fmla="*/ f365 1 f239"/>
              <a:gd name="f454" fmla="*/ f366 1 f239"/>
              <a:gd name="f455" fmla="*/ f367 1 f240"/>
              <a:gd name="f456" fmla="*/ f368 1 f239"/>
              <a:gd name="f457" fmla="*/ f369 1 f240"/>
              <a:gd name="f458" fmla="*/ f370 1 f239"/>
              <a:gd name="f459" fmla="*/ f371 1 f240"/>
              <a:gd name="f460" fmla="*/ f372 1 f239"/>
              <a:gd name="f461" fmla="*/ f373 1 f240"/>
              <a:gd name="f462" fmla="*/ f374 1 f239"/>
              <a:gd name="f463" fmla="*/ f375 1 f240"/>
              <a:gd name="f464" fmla="*/ f376 1 f239"/>
              <a:gd name="f465" fmla="*/ f377 1 f240"/>
              <a:gd name="f466" fmla="*/ f378 1 f239"/>
              <a:gd name="f467" fmla="*/ f379 1 f240"/>
              <a:gd name="f468" fmla="*/ f380 1 f239"/>
              <a:gd name="f469" fmla="*/ f381 1 f240"/>
              <a:gd name="f470" fmla="*/ f382 1 f239"/>
              <a:gd name="f471" fmla="*/ f383 1 f240"/>
              <a:gd name="f472" fmla="*/ f384 1 f239"/>
              <a:gd name="f473" fmla="*/ f385 1 f240"/>
              <a:gd name="f474" fmla="*/ f386 1 f239"/>
              <a:gd name="f475" fmla="*/ f387 1 f240"/>
              <a:gd name="f476" fmla="*/ f388 1 f239"/>
              <a:gd name="f477" fmla="*/ f389 1 f240"/>
              <a:gd name="f478" fmla="*/ f390 1 f239"/>
              <a:gd name="f479" fmla="*/ f391 1 f240"/>
              <a:gd name="f480" fmla="*/ f392 1 f239"/>
              <a:gd name="f481" fmla="*/ f393 1 f240"/>
              <a:gd name="f482" fmla="*/ f394 1 f239"/>
              <a:gd name="f483" fmla="*/ f395 1 f240"/>
              <a:gd name="f484" fmla="*/ f396 1 f239"/>
              <a:gd name="f485" fmla="*/ f397 1 f240"/>
              <a:gd name="f486" fmla="*/ f398 1 f239"/>
              <a:gd name="f487" fmla="*/ f399 1 f240"/>
              <a:gd name="f488" fmla="*/ f400 1 f239"/>
              <a:gd name="f489" fmla="*/ f401 1 f240"/>
              <a:gd name="f490" fmla="*/ f402 1 f239"/>
              <a:gd name="f491" fmla="*/ f403 1 f240"/>
              <a:gd name="f492" fmla="*/ f404 1 f239"/>
              <a:gd name="f493" fmla="*/ f405 1 f240"/>
              <a:gd name="f494" fmla="*/ f406 1 f239"/>
              <a:gd name="f495" fmla="*/ f407 1 f240"/>
              <a:gd name="f496" fmla="*/ f408 f234 1"/>
              <a:gd name="f497" fmla="*/ f409 f234 1"/>
              <a:gd name="f498" fmla="*/ f411 f235 1"/>
              <a:gd name="f499" fmla="*/ f410 f235 1"/>
              <a:gd name="f500" fmla="*/ f413 f234 1"/>
              <a:gd name="f501" fmla="*/ f414 f235 1"/>
              <a:gd name="f502" fmla="*/ f415 f234 1"/>
              <a:gd name="f503" fmla="*/ f416 f235 1"/>
              <a:gd name="f504" fmla="*/ f417 f234 1"/>
              <a:gd name="f505" fmla="*/ f418 f234 1"/>
              <a:gd name="f506" fmla="*/ f419 f235 1"/>
              <a:gd name="f507" fmla="*/ f420 f234 1"/>
              <a:gd name="f508" fmla="*/ f421 f235 1"/>
              <a:gd name="f509" fmla="*/ f422 f234 1"/>
              <a:gd name="f510" fmla="*/ f423 f234 1"/>
              <a:gd name="f511" fmla="*/ f424 f235 1"/>
              <a:gd name="f512" fmla="*/ f425 f234 1"/>
              <a:gd name="f513" fmla="*/ f426 f234 1"/>
              <a:gd name="f514" fmla="*/ f427 f235 1"/>
              <a:gd name="f515" fmla="*/ f428 f234 1"/>
              <a:gd name="f516" fmla="*/ f429 f234 1"/>
              <a:gd name="f517" fmla="*/ f430 f235 1"/>
              <a:gd name="f518" fmla="*/ f431 f234 1"/>
              <a:gd name="f519" fmla="*/ f432 f234 1"/>
              <a:gd name="f520" fmla="*/ f433 f235 1"/>
              <a:gd name="f521" fmla="*/ f434 f234 1"/>
              <a:gd name="f522" fmla="*/ f435 f235 1"/>
              <a:gd name="f523" fmla="*/ f436 f234 1"/>
              <a:gd name="f524" fmla="*/ f437 f235 1"/>
              <a:gd name="f525" fmla="*/ f438 f234 1"/>
              <a:gd name="f526" fmla="*/ f439 f235 1"/>
              <a:gd name="f527" fmla="*/ f440 f234 1"/>
              <a:gd name="f528" fmla="*/ f441 f234 1"/>
              <a:gd name="f529" fmla="*/ f442 f235 1"/>
              <a:gd name="f530" fmla="*/ f443 f234 1"/>
              <a:gd name="f531" fmla="*/ f444 f235 1"/>
              <a:gd name="f532" fmla="*/ f445 f234 1"/>
              <a:gd name="f533" fmla="*/ f446 f235 1"/>
              <a:gd name="f534" fmla="*/ f447 f234 1"/>
              <a:gd name="f535" fmla="*/ f448 f234 1"/>
              <a:gd name="f536" fmla="*/ f449 f235 1"/>
              <a:gd name="f537" fmla="*/ f450 f234 1"/>
              <a:gd name="f538" fmla="*/ f451 f234 1"/>
              <a:gd name="f539" fmla="*/ f452 f235 1"/>
              <a:gd name="f540" fmla="*/ f453 f234 1"/>
              <a:gd name="f541" fmla="*/ f454 f234 1"/>
              <a:gd name="f542" fmla="*/ f455 f235 1"/>
              <a:gd name="f543" fmla="*/ f456 f234 1"/>
              <a:gd name="f544" fmla="*/ f457 f235 1"/>
              <a:gd name="f545" fmla="*/ f458 f234 1"/>
              <a:gd name="f546" fmla="*/ f459 f235 1"/>
              <a:gd name="f547" fmla="*/ f460 f234 1"/>
              <a:gd name="f548" fmla="*/ f461 f235 1"/>
              <a:gd name="f549" fmla="*/ f462 f234 1"/>
              <a:gd name="f550" fmla="*/ f463 f235 1"/>
              <a:gd name="f551" fmla="*/ f464 f234 1"/>
              <a:gd name="f552" fmla="*/ f465 f235 1"/>
              <a:gd name="f553" fmla="*/ f466 f234 1"/>
              <a:gd name="f554" fmla="*/ f467 f235 1"/>
              <a:gd name="f555" fmla="*/ f468 f234 1"/>
              <a:gd name="f556" fmla="*/ f469 f235 1"/>
              <a:gd name="f557" fmla="*/ f470 f234 1"/>
              <a:gd name="f558" fmla="*/ f471 f235 1"/>
              <a:gd name="f559" fmla="*/ f472 f234 1"/>
              <a:gd name="f560" fmla="*/ f473 f235 1"/>
              <a:gd name="f561" fmla="*/ f474 f234 1"/>
              <a:gd name="f562" fmla="*/ f475 f235 1"/>
              <a:gd name="f563" fmla="*/ f476 f234 1"/>
              <a:gd name="f564" fmla="*/ f477 f235 1"/>
              <a:gd name="f565" fmla="*/ f478 f234 1"/>
              <a:gd name="f566" fmla="*/ f479 f235 1"/>
              <a:gd name="f567" fmla="*/ f480 f234 1"/>
              <a:gd name="f568" fmla="*/ f481 f235 1"/>
              <a:gd name="f569" fmla="*/ f482 f234 1"/>
              <a:gd name="f570" fmla="*/ f483 f235 1"/>
              <a:gd name="f571" fmla="*/ f484 f234 1"/>
              <a:gd name="f572" fmla="*/ f485 f235 1"/>
              <a:gd name="f573" fmla="*/ f486 f234 1"/>
              <a:gd name="f574" fmla="*/ f487 f235 1"/>
              <a:gd name="f575" fmla="*/ f488 f234 1"/>
              <a:gd name="f576" fmla="*/ f489 f235 1"/>
              <a:gd name="f577" fmla="*/ f490 f234 1"/>
              <a:gd name="f578" fmla="*/ f491 f235 1"/>
              <a:gd name="f579" fmla="*/ f492 f234 1"/>
              <a:gd name="f580" fmla="*/ f493 f235 1"/>
              <a:gd name="f581" fmla="*/ f494 f234 1"/>
              <a:gd name="f582" fmla="*/ f495 f235 1"/>
            </a:gdLst>
            <a:ahLst/>
            <a:cxnLst>
              <a:cxn ang="3cd4">
                <a:pos x="hc" y="t"/>
              </a:cxn>
              <a:cxn ang="0">
                <a:pos x="r" y="vc"/>
              </a:cxn>
              <a:cxn ang="cd4">
                <a:pos x="hc" y="b"/>
              </a:cxn>
              <a:cxn ang="cd2">
                <a:pos x="l" y="vc"/>
              </a:cxn>
              <a:cxn ang="f412">
                <a:pos x="f500" y="f501"/>
              </a:cxn>
              <a:cxn ang="f412">
                <a:pos x="f502" y="f503"/>
              </a:cxn>
              <a:cxn ang="f412">
                <a:pos x="f504" y="f503"/>
              </a:cxn>
              <a:cxn ang="f412">
                <a:pos x="f505" y="f506"/>
              </a:cxn>
              <a:cxn ang="f412">
                <a:pos x="f507" y="f508"/>
              </a:cxn>
              <a:cxn ang="f412">
                <a:pos x="f509" y="f508"/>
              </a:cxn>
              <a:cxn ang="f412">
                <a:pos x="f510" y="f511"/>
              </a:cxn>
              <a:cxn ang="f412">
                <a:pos x="f512" y="f508"/>
              </a:cxn>
              <a:cxn ang="f412">
                <a:pos x="f513" y="f514"/>
              </a:cxn>
              <a:cxn ang="f412">
                <a:pos x="f515" y="f506"/>
              </a:cxn>
              <a:cxn ang="f412">
                <a:pos x="f516" y="f517"/>
              </a:cxn>
              <a:cxn ang="f412">
                <a:pos x="f518" y="f508"/>
              </a:cxn>
              <a:cxn ang="f412">
                <a:pos x="f519" y="f520"/>
              </a:cxn>
              <a:cxn ang="f412">
                <a:pos x="f521" y="f522"/>
              </a:cxn>
              <a:cxn ang="f412">
                <a:pos x="f523" y="f524"/>
              </a:cxn>
              <a:cxn ang="f412">
                <a:pos x="f525" y="f526"/>
              </a:cxn>
              <a:cxn ang="f412">
                <a:pos x="f527" y="f526"/>
              </a:cxn>
              <a:cxn ang="f412">
                <a:pos x="f528" y="f529"/>
              </a:cxn>
              <a:cxn ang="f412">
                <a:pos x="f530" y="f531"/>
              </a:cxn>
              <a:cxn ang="f412">
                <a:pos x="f532" y="f533"/>
              </a:cxn>
              <a:cxn ang="f412">
                <a:pos x="f534" y="f533"/>
              </a:cxn>
              <a:cxn ang="f412">
                <a:pos x="f535" y="f536"/>
              </a:cxn>
              <a:cxn ang="f412">
                <a:pos x="f537" y="f536"/>
              </a:cxn>
              <a:cxn ang="f412">
                <a:pos x="f538" y="f539"/>
              </a:cxn>
              <a:cxn ang="f412">
                <a:pos x="f540" y="f539"/>
              </a:cxn>
              <a:cxn ang="f412">
                <a:pos x="f541" y="f542"/>
              </a:cxn>
              <a:cxn ang="f412">
                <a:pos x="f543" y="f544"/>
              </a:cxn>
              <a:cxn ang="f412">
                <a:pos x="f545" y="f546"/>
              </a:cxn>
              <a:cxn ang="f412">
                <a:pos x="f547" y="f548"/>
              </a:cxn>
              <a:cxn ang="f412">
                <a:pos x="f549" y="f550"/>
              </a:cxn>
              <a:cxn ang="f412">
                <a:pos x="f551" y="f552"/>
              </a:cxn>
              <a:cxn ang="f412">
                <a:pos x="f553" y="f554"/>
              </a:cxn>
              <a:cxn ang="f412">
                <a:pos x="f555" y="f556"/>
              </a:cxn>
              <a:cxn ang="f412">
                <a:pos x="f557" y="f558"/>
              </a:cxn>
              <a:cxn ang="f412">
                <a:pos x="f559" y="f560"/>
              </a:cxn>
              <a:cxn ang="f412">
                <a:pos x="f561" y="f562"/>
              </a:cxn>
              <a:cxn ang="f412">
                <a:pos x="f563" y="f564"/>
              </a:cxn>
              <a:cxn ang="f412">
                <a:pos x="f565" y="f566"/>
              </a:cxn>
              <a:cxn ang="f412">
                <a:pos x="f567" y="f568"/>
              </a:cxn>
              <a:cxn ang="f412">
                <a:pos x="f569" y="f570"/>
              </a:cxn>
              <a:cxn ang="f412">
                <a:pos x="f571" y="f572"/>
              </a:cxn>
              <a:cxn ang="f412">
                <a:pos x="f573" y="f574"/>
              </a:cxn>
              <a:cxn ang="f412">
                <a:pos x="f575" y="f576"/>
              </a:cxn>
              <a:cxn ang="f412">
                <a:pos x="f577" y="f578"/>
              </a:cxn>
              <a:cxn ang="f412">
                <a:pos x="f579" y="f580"/>
              </a:cxn>
              <a:cxn ang="f412">
                <a:pos x="f581" y="f582"/>
              </a:cxn>
              <a:cxn ang="f412">
                <a:pos x="f500" y="f501"/>
              </a:cxn>
            </a:cxnLst>
            <a:rect l="f496" t="f499" r="f497" b="f498"/>
            <a:pathLst>
              <a:path w="1928" h="2396">
                <a:moveTo>
                  <a:pt x="f8" y="f9"/>
                </a:moveTo>
                <a:cubicBezTo>
                  <a:pt x="f10" y="f9"/>
                  <a:pt x="f11" y="f7"/>
                  <a:pt x="f12" y="f13"/>
                </a:cubicBezTo>
                <a:cubicBezTo>
                  <a:pt x="f14" y="f15"/>
                  <a:pt x="f16" y="f17"/>
                  <a:pt x="f18" y="f13"/>
                </a:cubicBezTo>
                <a:cubicBezTo>
                  <a:pt x="f19" y="f20"/>
                  <a:pt x="f21" y="f22"/>
                  <a:pt x="f23" y="f24"/>
                </a:cubicBezTo>
                <a:cubicBezTo>
                  <a:pt x="f25" y="f24"/>
                  <a:pt x="f26" y="f24"/>
                  <a:pt x="f27" y="f28"/>
                </a:cubicBezTo>
                <a:cubicBezTo>
                  <a:pt x="f29" y="f22"/>
                  <a:pt x="f30" y="f31"/>
                  <a:pt x="f32" y="f28"/>
                </a:cubicBezTo>
                <a:cubicBezTo>
                  <a:pt x="f33" y="f34"/>
                  <a:pt x="f35" y="f36"/>
                  <a:pt x="f37" y="f38"/>
                </a:cubicBezTo>
                <a:cubicBezTo>
                  <a:pt x="f39" y="f38"/>
                  <a:pt x="f40" y="f34"/>
                  <a:pt x="f41" y="f28"/>
                </a:cubicBezTo>
                <a:cubicBezTo>
                  <a:pt x="f41" y="f42"/>
                  <a:pt x="f43" y="f20"/>
                  <a:pt x="f44" y="f20"/>
                </a:cubicBezTo>
                <a:cubicBezTo>
                  <a:pt x="f45" y="f46"/>
                  <a:pt x="f47" y="f22"/>
                  <a:pt x="f47" y="f24"/>
                </a:cubicBezTo>
                <a:cubicBezTo>
                  <a:pt x="f47" y="f48"/>
                  <a:pt x="f49" y="f48"/>
                  <a:pt x="f50" y="f48"/>
                </a:cubicBezTo>
                <a:cubicBezTo>
                  <a:pt x="f51" y="f38"/>
                  <a:pt x="f52" y="f34"/>
                  <a:pt x="f53" y="f28"/>
                </a:cubicBezTo>
                <a:cubicBezTo>
                  <a:pt x="f54" y="f46"/>
                  <a:pt x="f55" y="f56"/>
                  <a:pt x="f57" y="f46"/>
                </a:cubicBezTo>
                <a:cubicBezTo>
                  <a:pt x="f58" y="f46"/>
                  <a:pt x="f59" y="f20"/>
                  <a:pt x="f60" y="f61"/>
                </a:cubicBezTo>
                <a:cubicBezTo>
                  <a:pt x="f62" y="f63"/>
                  <a:pt x="f64" y="f65"/>
                  <a:pt x="f66" y="f67"/>
                </a:cubicBezTo>
                <a:cubicBezTo>
                  <a:pt x="f68" y="f69"/>
                  <a:pt x="f70" y="f63"/>
                  <a:pt x="f71" y="f72"/>
                </a:cubicBezTo>
                <a:cubicBezTo>
                  <a:pt x="f73" y="f72"/>
                  <a:pt x="f74" y="f72"/>
                  <a:pt x="f75" y="f72"/>
                </a:cubicBezTo>
                <a:cubicBezTo>
                  <a:pt x="f76" y="f72"/>
                  <a:pt x="f77" y="f78"/>
                  <a:pt x="f79" y="f80"/>
                </a:cubicBezTo>
                <a:cubicBezTo>
                  <a:pt x="f81" y="f80"/>
                  <a:pt x="f82" y="f83"/>
                  <a:pt x="f84" y="f85"/>
                </a:cubicBezTo>
                <a:cubicBezTo>
                  <a:pt x="f86" y="f87"/>
                  <a:pt x="f88" y="f89"/>
                  <a:pt x="f90" y="f89"/>
                </a:cubicBezTo>
                <a:cubicBezTo>
                  <a:pt x="f91" y="f89"/>
                  <a:pt x="f92" y="f89"/>
                  <a:pt x="f93" y="f89"/>
                </a:cubicBezTo>
                <a:cubicBezTo>
                  <a:pt x="f94" y="f95"/>
                  <a:pt x="f96" y="f97"/>
                  <a:pt x="f98" y="f99"/>
                </a:cubicBezTo>
                <a:cubicBezTo>
                  <a:pt x="f100" y="f99"/>
                  <a:pt x="f101" y="f99"/>
                  <a:pt x="f102" y="f99"/>
                </a:cubicBezTo>
                <a:cubicBezTo>
                  <a:pt x="f103" y="f99"/>
                  <a:pt x="f104" y="f105"/>
                  <a:pt x="f106" y="f107"/>
                </a:cubicBezTo>
                <a:cubicBezTo>
                  <a:pt x="f108" y="f109"/>
                  <a:pt x="f110" y="f107"/>
                  <a:pt x="f111" y="f107"/>
                </a:cubicBezTo>
                <a:cubicBezTo>
                  <a:pt x="f112" y="f107"/>
                  <a:pt x="f113" y="f114"/>
                  <a:pt x="f5" y="f115"/>
                </a:cubicBezTo>
                <a:cubicBezTo>
                  <a:pt x="f116" y="f117"/>
                  <a:pt x="f118" y="f119"/>
                  <a:pt x="f113" y="f120"/>
                </a:cubicBezTo>
                <a:cubicBezTo>
                  <a:pt x="f121" y="f122"/>
                  <a:pt x="f123" y="f124"/>
                  <a:pt x="f125" y="f126"/>
                </a:cubicBezTo>
                <a:cubicBezTo>
                  <a:pt x="f127" y="f128"/>
                  <a:pt x="f129" y="f41"/>
                  <a:pt x="f130" y="f131"/>
                </a:cubicBezTo>
                <a:cubicBezTo>
                  <a:pt x="f132" y="f133"/>
                  <a:pt x="f134" y="f135"/>
                  <a:pt x="f136" y="f137"/>
                </a:cubicBezTo>
                <a:cubicBezTo>
                  <a:pt x="f138" y="f139"/>
                  <a:pt x="f140" y="f141"/>
                  <a:pt x="f142" y="f143"/>
                </a:cubicBezTo>
                <a:cubicBezTo>
                  <a:pt x="f144" y="f145"/>
                  <a:pt x="f146" y="f147"/>
                  <a:pt x="f148" y="f149"/>
                </a:cubicBezTo>
                <a:cubicBezTo>
                  <a:pt x="f150" y="f151"/>
                  <a:pt x="f152" y="f153"/>
                  <a:pt x="f154" y="f155"/>
                </a:cubicBezTo>
                <a:cubicBezTo>
                  <a:pt x="f156" y="f5"/>
                  <a:pt x="f157" y="f5"/>
                  <a:pt x="f158" y="f159"/>
                </a:cubicBezTo>
                <a:cubicBezTo>
                  <a:pt x="f160" y="f161"/>
                  <a:pt x="f162" y="f163"/>
                  <a:pt x="f164" y="f165"/>
                </a:cubicBezTo>
                <a:cubicBezTo>
                  <a:pt x="f66" y="f166"/>
                  <a:pt x="f167" y="f168"/>
                  <a:pt x="f169" y="f170"/>
                </a:cubicBezTo>
                <a:cubicBezTo>
                  <a:pt x="f171" y="f172"/>
                  <a:pt x="f173" y="f174"/>
                  <a:pt x="f175" y="f112"/>
                </a:cubicBezTo>
                <a:cubicBezTo>
                  <a:pt x="f176" y="f177"/>
                  <a:pt x="f178" y="f179"/>
                  <a:pt x="f180" y="f181"/>
                </a:cubicBezTo>
                <a:cubicBezTo>
                  <a:pt x="f182" y="f183"/>
                  <a:pt x="f184" y="f185"/>
                  <a:pt x="f186" y="f187"/>
                </a:cubicBezTo>
                <a:cubicBezTo>
                  <a:pt x="f188" y="f189"/>
                  <a:pt x="f190" y="f191"/>
                  <a:pt x="f192" y="f193"/>
                </a:cubicBezTo>
                <a:cubicBezTo>
                  <a:pt x="f194" y="f195"/>
                  <a:pt x="f196" y="f197"/>
                  <a:pt x="f198" y="f199"/>
                </a:cubicBezTo>
                <a:cubicBezTo>
                  <a:pt x="f6" y="f200"/>
                  <a:pt x="f201" y="f202"/>
                  <a:pt x="f203" y="f204"/>
                </a:cubicBezTo>
                <a:cubicBezTo>
                  <a:pt x="f205" y="f206"/>
                  <a:pt x="f207" y="f208"/>
                  <a:pt x="f209" y="f210"/>
                </a:cubicBezTo>
                <a:cubicBezTo>
                  <a:pt x="f211" y="f212"/>
                  <a:pt x="f213" y="f214"/>
                  <a:pt x="f215" y="f216"/>
                </a:cubicBezTo>
                <a:cubicBezTo>
                  <a:pt x="f217" y="f218"/>
                  <a:pt x="f219" y="f220"/>
                  <a:pt x="f221" y="f222"/>
                </a:cubicBezTo>
                <a:cubicBezTo>
                  <a:pt x="f223" y="f224"/>
                  <a:pt x="f225" y="f226"/>
                  <a:pt x="f227" y="f228"/>
                </a:cubicBezTo>
                <a:cubicBezTo>
                  <a:pt x="f229" y="f230"/>
                  <a:pt x="f231" y="f232"/>
                  <a:pt x="f8" y="f9"/>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19" name="Freeform 11">
            <a:extLst>
              <a:ext uri="{FF2B5EF4-FFF2-40B4-BE49-F238E27FC236}">
                <a16:creationId xmlns:a16="http://schemas.microsoft.com/office/drawing/2014/main" id="{5601F4C3-77C4-7EB1-977C-D1709CF5D5B6}"/>
              </a:ext>
            </a:extLst>
          </p:cNvPr>
          <p:cNvSpPr/>
          <p:nvPr/>
        </p:nvSpPr>
        <p:spPr>
          <a:xfrm>
            <a:off x="6999283" y="2255833"/>
            <a:ext cx="744541" cy="3559173"/>
          </a:xfrm>
          <a:custGeom>
            <a:avLst/>
            <a:gdLst>
              <a:gd name="f0" fmla="val 10800000"/>
              <a:gd name="f1" fmla="val 5400000"/>
              <a:gd name="f2" fmla="val 180"/>
              <a:gd name="f3" fmla="val w"/>
              <a:gd name="f4" fmla="val h"/>
              <a:gd name="f5" fmla="val 0"/>
              <a:gd name="f6" fmla="val 502"/>
              <a:gd name="f7" fmla="val 2400"/>
              <a:gd name="f8" fmla="val 472"/>
              <a:gd name="f9" fmla="val 485"/>
              <a:gd name="f10" fmla="val 10"/>
              <a:gd name="f11" fmla="val 489"/>
              <a:gd name="f12" fmla="val 22"/>
              <a:gd name="f13" fmla="val 492"/>
              <a:gd name="f14" fmla="val 34"/>
              <a:gd name="f15" fmla="val 65"/>
              <a:gd name="f16" fmla="val 496"/>
              <a:gd name="f17" fmla="val 95"/>
              <a:gd name="f18" fmla="val 126"/>
              <a:gd name="f19" fmla="val 463"/>
              <a:gd name="f20" fmla="val 247"/>
              <a:gd name="f21" fmla="val 439"/>
              <a:gd name="f22" fmla="val 368"/>
              <a:gd name="f23" fmla="val 414"/>
              <a:gd name="f24" fmla="val 393"/>
              <a:gd name="f25" fmla="val 588"/>
              <a:gd name="f26" fmla="val 373"/>
              <a:gd name="f27" fmla="val 687"/>
              <a:gd name="f28" fmla="val 352"/>
              <a:gd name="f29" fmla="val 786"/>
              <a:gd name="f30" fmla="val 328"/>
              <a:gd name="f31" fmla="val 905"/>
              <a:gd name="f32" fmla="val 303"/>
              <a:gd name="f33" fmla="val 1023"/>
              <a:gd name="f34" fmla="val 279"/>
              <a:gd name="f35" fmla="val 1141"/>
              <a:gd name="f36" fmla="val 262"/>
              <a:gd name="f37" fmla="val 1224"/>
              <a:gd name="f38" fmla="val 244"/>
              <a:gd name="f39" fmla="val 1307"/>
              <a:gd name="f40" fmla="val 227"/>
              <a:gd name="f41" fmla="val 1390"/>
              <a:gd name="f42" fmla="val 218"/>
              <a:gd name="f43" fmla="val 1428"/>
              <a:gd name="f44" fmla="val 208"/>
              <a:gd name="f45" fmla="val 1467"/>
              <a:gd name="f46" fmla="val 202"/>
              <a:gd name="f47" fmla="val 1505"/>
              <a:gd name="f48" fmla="val 193"/>
              <a:gd name="f49" fmla="val 1561"/>
              <a:gd name="f50" fmla="val 1615"/>
              <a:gd name="f51" fmla="val 168"/>
              <a:gd name="f52" fmla="val 1670"/>
              <a:gd name="f53" fmla="val 157"/>
              <a:gd name="f54" fmla="val 1726"/>
              <a:gd name="f55" fmla="val 144"/>
              <a:gd name="f56" fmla="val 1782"/>
              <a:gd name="f57" fmla="val 133"/>
              <a:gd name="f58" fmla="val 1839"/>
              <a:gd name="f59" fmla="val 118"/>
              <a:gd name="f60" fmla="val 1910"/>
              <a:gd name="f61" fmla="val 104"/>
              <a:gd name="f62" fmla="val 1981"/>
              <a:gd name="f63" fmla="val 89"/>
              <a:gd name="f64" fmla="val 2051"/>
              <a:gd name="f65" fmla="val 77"/>
              <a:gd name="f66" fmla="val 2107"/>
              <a:gd name="f67" fmla="val 64"/>
              <a:gd name="f68" fmla="val 2162"/>
              <a:gd name="f69" fmla="val 50"/>
              <a:gd name="f70" fmla="val 2218"/>
              <a:gd name="f71" fmla="val 38"/>
              <a:gd name="f72" fmla="val 2268"/>
              <a:gd name="f73" fmla="val 26"/>
              <a:gd name="f74" fmla="val 2319"/>
              <a:gd name="f75" fmla="val 13"/>
              <a:gd name="f76" fmla="val 2369"/>
              <a:gd name="f77" fmla="val 11"/>
              <a:gd name="f78" fmla="val 2378"/>
              <a:gd name="f79" fmla="val 2389"/>
              <a:gd name="f80" fmla="val 9"/>
              <a:gd name="f81" fmla="val 2355"/>
              <a:gd name="f82" fmla="val 15"/>
              <a:gd name="f83" fmla="val 2313"/>
              <a:gd name="f84" fmla="val 24"/>
              <a:gd name="f85" fmla="val 2272"/>
              <a:gd name="f86" fmla="val 54"/>
              <a:gd name="f87" fmla="val 2129"/>
              <a:gd name="f88" fmla="val 83"/>
              <a:gd name="f89" fmla="val 1985"/>
              <a:gd name="f90" fmla="val 113"/>
              <a:gd name="f91" fmla="val 1842"/>
              <a:gd name="f92" fmla="val 147"/>
              <a:gd name="f93" fmla="val 1675"/>
              <a:gd name="f94" fmla="val 182"/>
              <a:gd name="f95" fmla="val 1509"/>
              <a:gd name="f96" fmla="val 217"/>
              <a:gd name="f97" fmla="val 1343"/>
              <a:gd name="f98" fmla="val 268"/>
              <a:gd name="f99" fmla="val 1096"/>
              <a:gd name="f100" fmla="val 319"/>
              <a:gd name="f101" fmla="val 849"/>
              <a:gd name="f102" fmla="val 371"/>
              <a:gd name="f103" fmla="val 602"/>
              <a:gd name="f104" fmla="val 405"/>
              <a:gd name="f105" fmla="val 440"/>
              <a:gd name="f106" fmla="val 275"/>
              <a:gd name="f107" fmla="val 473"/>
              <a:gd name="f108" fmla="val 111"/>
              <a:gd name="f109" fmla="val 481"/>
              <a:gd name="f110" fmla="val 75"/>
              <a:gd name="f111" fmla="val 479"/>
              <a:gd name="f112" fmla="val 39"/>
              <a:gd name="f113" fmla="+- 0 0 -90"/>
              <a:gd name="f114" fmla="*/ f3 1 502"/>
              <a:gd name="f115" fmla="*/ f4 1 2400"/>
              <a:gd name="f116" fmla="+- f7 0 f5"/>
              <a:gd name="f117" fmla="+- f6 0 f5"/>
              <a:gd name="f118" fmla="*/ f113 f0 1"/>
              <a:gd name="f119" fmla="*/ f117 1 502"/>
              <a:gd name="f120" fmla="*/ f116 1 2400"/>
              <a:gd name="f121" fmla="*/ 472 f117 1"/>
              <a:gd name="f122" fmla="*/ 0 f116 1"/>
              <a:gd name="f123" fmla="*/ 492 f117 1"/>
              <a:gd name="f124" fmla="*/ 34 f116 1"/>
              <a:gd name="f125" fmla="*/ 489 f117 1"/>
              <a:gd name="f126" fmla="*/ 126 f116 1"/>
              <a:gd name="f127" fmla="*/ 414 f117 1"/>
              <a:gd name="f128" fmla="*/ 489 f116 1"/>
              <a:gd name="f129" fmla="*/ 352 f117 1"/>
              <a:gd name="f130" fmla="*/ 786 f116 1"/>
              <a:gd name="f131" fmla="*/ 279 f117 1"/>
              <a:gd name="f132" fmla="*/ 1141 f116 1"/>
              <a:gd name="f133" fmla="*/ 227 f117 1"/>
              <a:gd name="f134" fmla="*/ 1390 f116 1"/>
              <a:gd name="f135" fmla="*/ 202 f117 1"/>
              <a:gd name="f136" fmla="*/ 1505 f116 1"/>
              <a:gd name="f137" fmla="*/ 168 f117 1"/>
              <a:gd name="f138" fmla="*/ 1670 f116 1"/>
              <a:gd name="f139" fmla="*/ 133 f117 1"/>
              <a:gd name="f140" fmla="*/ 1839 f116 1"/>
              <a:gd name="f141" fmla="*/ 89 f117 1"/>
              <a:gd name="f142" fmla="*/ 2051 f116 1"/>
              <a:gd name="f143" fmla="*/ 50 f117 1"/>
              <a:gd name="f144" fmla="*/ 2218 f116 1"/>
              <a:gd name="f145" fmla="*/ 13 f117 1"/>
              <a:gd name="f146" fmla="*/ 2369 f116 1"/>
              <a:gd name="f147" fmla="*/ 0 f117 1"/>
              <a:gd name="f148" fmla="*/ 2400 f116 1"/>
              <a:gd name="f149" fmla="*/ 24 f117 1"/>
              <a:gd name="f150" fmla="*/ 2272 f116 1"/>
              <a:gd name="f151" fmla="*/ 113 f117 1"/>
              <a:gd name="f152" fmla="*/ 1842 f116 1"/>
              <a:gd name="f153" fmla="*/ 217 f117 1"/>
              <a:gd name="f154" fmla="*/ 1343 f116 1"/>
              <a:gd name="f155" fmla="*/ 371 f117 1"/>
              <a:gd name="f156" fmla="*/ 602 f116 1"/>
              <a:gd name="f157" fmla="*/ 473 f117 1"/>
              <a:gd name="f158" fmla="*/ 111 f116 1"/>
              <a:gd name="f159" fmla="*/ f118 1 f2"/>
              <a:gd name="f160" fmla="*/ f121 1 502"/>
              <a:gd name="f161" fmla="*/ f122 1 2400"/>
              <a:gd name="f162" fmla="*/ f123 1 502"/>
              <a:gd name="f163" fmla="*/ f124 1 2400"/>
              <a:gd name="f164" fmla="*/ f125 1 502"/>
              <a:gd name="f165" fmla="*/ f126 1 2400"/>
              <a:gd name="f166" fmla="*/ f127 1 502"/>
              <a:gd name="f167" fmla="*/ f128 1 2400"/>
              <a:gd name="f168" fmla="*/ f129 1 502"/>
              <a:gd name="f169" fmla="*/ f130 1 2400"/>
              <a:gd name="f170" fmla="*/ f131 1 502"/>
              <a:gd name="f171" fmla="*/ f132 1 2400"/>
              <a:gd name="f172" fmla="*/ f133 1 502"/>
              <a:gd name="f173" fmla="*/ f134 1 2400"/>
              <a:gd name="f174" fmla="*/ f135 1 502"/>
              <a:gd name="f175" fmla="*/ f136 1 2400"/>
              <a:gd name="f176" fmla="*/ f137 1 502"/>
              <a:gd name="f177" fmla="*/ f138 1 2400"/>
              <a:gd name="f178" fmla="*/ f139 1 502"/>
              <a:gd name="f179" fmla="*/ f140 1 2400"/>
              <a:gd name="f180" fmla="*/ f141 1 502"/>
              <a:gd name="f181" fmla="*/ f142 1 2400"/>
              <a:gd name="f182" fmla="*/ f143 1 502"/>
              <a:gd name="f183" fmla="*/ f144 1 2400"/>
              <a:gd name="f184" fmla="*/ f145 1 502"/>
              <a:gd name="f185" fmla="*/ f146 1 2400"/>
              <a:gd name="f186" fmla="*/ f147 1 502"/>
              <a:gd name="f187" fmla="*/ f148 1 2400"/>
              <a:gd name="f188" fmla="*/ f149 1 502"/>
              <a:gd name="f189" fmla="*/ f150 1 2400"/>
              <a:gd name="f190" fmla="*/ f151 1 502"/>
              <a:gd name="f191" fmla="*/ f152 1 2400"/>
              <a:gd name="f192" fmla="*/ f153 1 502"/>
              <a:gd name="f193" fmla="*/ f154 1 2400"/>
              <a:gd name="f194" fmla="*/ f155 1 502"/>
              <a:gd name="f195" fmla="*/ f156 1 2400"/>
              <a:gd name="f196" fmla="*/ f157 1 502"/>
              <a:gd name="f197" fmla="*/ f158 1 2400"/>
              <a:gd name="f198" fmla="*/ 0 1 f119"/>
              <a:gd name="f199" fmla="*/ f6 1 f119"/>
              <a:gd name="f200" fmla="*/ 0 1 f120"/>
              <a:gd name="f201" fmla="*/ f7 1 f120"/>
              <a:gd name="f202" fmla="+- f159 0 f1"/>
              <a:gd name="f203" fmla="*/ f160 1 f119"/>
              <a:gd name="f204" fmla="*/ f161 1 f120"/>
              <a:gd name="f205" fmla="*/ f162 1 f119"/>
              <a:gd name="f206" fmla="*/ f163 1 f120"/>
              <a:gd name="f207" fmla="*/ f164 1 f119"/>
              <a:gd name="f208" fmla="*/ f165 1 f120"/>
              <a:gd name="f209" fmla="*/ f166 1 f119"/>
              <a:gd name="f210" fmla="*/ f167 1 f120"/>
              <a:gd name="f211" fmla="*/ f168 1 f119"/>
              <a:gd name="f212" fmla="*/ f169 1 f120"/>
              <a:gd name="f213" fmla="*/ f170 1 f119"/>
              <a:gd name="f214" fmla="*/ f171 1 f120"/>
              <a:gd name="f215" fmla="*/ f172 1 f119"/>
              <a:gd name="f216" fmla="*/ f173 1 f120"/>
              <a:gd name="f217" fmla="*/ f174 1 f119"/>
              <a:gd name="f218" fmla="*/ f175 1 f120"/>
              <a:gd name="f219" fmla="*/ f176 1 f119"/>
              <a:gd name="f220" fmla="*/ f177 1 f120"/>
              <a:gd name="f221" fmla="*/ f178 1 f119"/>
              <a:gd name="f222" fmla="*/ f179 1 f120"/>
              <a:gd name="f223" fmla="*/ f180 1 f119"/>
              <a:gd name="f224" fmla="*/ f181 1 f120"/>
              <a:gd name="f225" fmla="*/ f182 1 f119"/>
              <a:gd name="f226" fmla="*/ f183 1 f120"/>
              <a:gd name="f227" fmla="*/ f184 1 f119"/>
              <a:gd name="f228" fmla="*/ f185 1 f120"/>
              <a:gd name="f229" fmla="*/ f186 1 f119"/>
              <a:gd name="f230" fmla="*/ f187 1 f120"/>
              <a:gd name="f231" fmla="*/ f188 1 f119"/>
              <a:gd name="f232" fmla="*/ f189 1 f120"/>
              <a:gd name="f233" fmla="*/ f190 1 f119"/>
              <a:gd name="f234" fmla="*/ f191 1 f120"/>
              <a:gd name="f235" fmla="*/ f192 1 f119"/>
              <a:gd name="f236" fmla="*/ f193 1 f120"/>
              <a:gd name="f237" fmla="*/ f194 1 f119"/>
              <a:gd name="f238" fmla="*/ f195 1 f120"/>
              <a:gd name="f239" fmla="*/ f196 1 f119"/>
              <a:gd name="f240" fmla="*/ f197 1 f120"/>
              <a:gd name="f241" fmla="*/ f198 f114 1"/>
              <a:gd name="f242" fmla="*/ f199 f114 1"/>
              <a:gd name="f243" fmla="*/ f201 f115 1"/>
              <a:gd name="f244" fmla="*/ f200 f115 1"/>
              <a:gd name="f245" fmla="*/ f203 f114 1"/>
              <a:gd name="f246" fmla="*/ f204 f115 1"/>
              <a:gd name="f247" fmla="*/ f205 f114 1"/>
              <a:gd name="f248" fmla="*/ f206 f115 1"/>
              <a:gd name="f249" fmla="*/ f207 f114 1"/>
              <a:gd name="f250" fmla="*/ f208 f115 1"/>
              <a:gd name="f251" fmla="*/ f209 f114 1"/>
              <a:gd name="f252" fmla="*/ f210 f115 1"/>
              <a:gd name="f253" fmla="*/ f211 f114 1"/>
              <a:gd name="f254" fmla="*/ f212 f115 1"/>
              <a:gd name="f255" fmla="*/ f213 f114 1"/>
              <a:gd name="f256" fmla="*/ f214 f115 1"/>
              <a:gd name="f257" fmla="*/ f215 f114 1"/>
              <a:gd name="f258" fmla="*/ f216 f115 1"/>
              <a:gd name="f259" fmla="*/ f217 f114 1"/>
              <a:gd name="f260" fmla="*/ f218 f115 1"/>
              <a:gd name="f261" fmla="*/ f219 f114 1"/>
              <a:gd name="f262" fmla="*/ f220 f115 1"/>
              <a:gd name="f263" fmla="*/ f221 f114 1"/>
              <a:gd name="f264" fmla="*/ f222 f115 1"/>
              <a:gd name="f265" fmla="*/ f223 f114 1"/>
              <a:gd name="f266" fmla="*/ f224 f115 1"/>
              <a:gd name="f267" fmla="*/ f225 f114 1"/>
              <a:gd name="f268" fmla="*/ f226 f115 1"/>
              <a:gd name="f269" fmla="*/ f227 f114 1"/>
              <a:gd name="f270" fmla="*/ f228 f115 1"/>
              <a:gd name="f271" fmla="*/ f229 f114 1"/>
              <a:gd name="f272" fmla="*/ f230 f115 1"/>
              <a:gd name="f273" fmla="*/ f231 f114 1"/>
              <a:gd name="f274" fmla="*/ f232 f115 1"/>
              <a:gd name="f275" fmla="*/ f233 f114 1"/>
              <a:gd name="f276" fmla="*/ f234 f115 1"/>
              <a:gd name="f277" fmla="*/ f235 f114 1"/>
              <a:gd name="f278" fmla="*/ f236 f115 1"/>
              <a:gd name="f279" fmla="*/ f237 f114 1"/>
              <a:gd name="f280" fmla="*/ f238 f115 1"/>
              <a:gd name="f281" fmla="*/ f239 f114 1"/>
              <a:gd name="f282" fmla="*/ f240 f115 1"/>
            </a:gdLst>
            <a:ahLst/>
            <a:cxnLst>
              <a:cxn ang="3cd4">
                <a:pos x="hc" y="t"/>
              </a:cxn>
              <a:cxn ang="0">
                <a:pos x="r" y="vc"/>
              </a:cxn>
              <a:cxn ang="cd4">
                <a:pos x="hc" y="b"/>
              </a:cxn>
              <a:cxn ang="cd2">
                <a:pos x="l" y="vc"/>
              </a:cxn>
              <a:cxn ang="f202">
                <a:pos x="f245" y="f246"/>
              </a:cxn>
              <a:cxn ang="f202">
                <a:pos x="f247" y="f248"/>
              </a:cxn>
              <a:cxn ang="f202">
                <a:pos x="f249" y="f250"/>
              </a:cxn>
              <a:cxn ang="f202">
                <a:pos x="f251" y="f252"/>
              </a:cxn>
              <a:cxn ang="f202">
                <a:pos x="f253" y="f254"/>
              </a:cxn>
              <a:cxn ang="f202">
                <a:pos x="f255" y="f256"/>
              </a:cxn>
              <a:cxn ang="f202">
                <a:pos x="f257" y="f258"/>
              </a:cxn>
              <a:cxn ang="f202">
                <a:pos x="f259" y="f260"/>
              </a:cxn>
              <a:cxn ang="f202">
                <a:pos x="f261" y="f262"/>
              </a:cxn>
              <a:cxn ang="f202">
                <a:pos x="f263" y="f264"/>
              </a:cxn>
              <a:cxn ang="f202">
                <a:pos x="f265" y="f266"/>
              </a:cxn>
              <a:cxn ang="f202">
                <a:pos x="f267" y="f268"/>
              </a:cxn>
              <a:cxn ang="f202">
                <a:pos x="f269" y="f270"/>
              </a:cxn>
              <a:cxn ang="f202">
                <a:pos x="f271" y="f272"/>
              </a:cxn>
              <a:cxn ang="f202">
                <a:pos x="f273" y="f274"/>
              </a:cxn>
              <a:cxn ang="f202">
                <a:pos x="f275" y="f276"/>
              </a:cxn>
              <a:cxn ang="f202">
                <a:pos x="f277" y="f278"/>
              </a:cxn>
              <a:cxn ang="f202">
                <a:pos x="f279" y="f280"/>
              </a:cxn>
              <a:cxn ang="f202">
                <a:pos x="f281" y="f282"/>
              </a:cxn>
              <a:cxn ang="f202">
                <a:pos x="f245" y="f246"/>
              </a:cxn>
            </a:cxnLst>
            <a:rect l="f241" t="f244" r="f242" b="f243"/>
            <a:pathLst>
              <a:path w="502" h="2400">
                <a:moveTo>
                  <a:pt x="f8" y="f5"/>
                </a:moveTo>
                <a:cubicBezTo>
                  <a:pt x="f9" y="f10"/>
                  <a:pt x="f11" y="f12"/>
                  <a:pt x="f13" y="f14"/>
                </a:cubicBezTo>
                <a:cubicBezTo>
                  <a:pt x="f6" y="f15"/>
                  <a:pt x="f16" y="f17"/>
                  <a:pt x="f11" y="f18"/>
                </a:cubicBezTo>
                <a:cubicBezTo>
                  <a:pt x="f19" y="f20"/>
                  <a:pt x="f21" y="f22"/>
                  <a:pt x="f23" y="f11"/>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2" y="f50"/>
                  <a:pt x="f51" y="f52"/>
                </a:cubicBezTo>
                <a:cubicBezTo>
                  <a:pt x="f53" y="f54"/>
                  <a:pt x="f55" y="f56"/>
                  <a:pt x="f57" y="f58"/>
                </a:cubicBezTo>
                <a:cubicBezTo>
                  <a:pt x="f59" y="f60"/>
                  <a:pt x="f61" y="f62"/>
                  <a:pt x="f63" y="f64"/>
                </a:cubicBezTo>
                <a:cubicBezTo>
                  <a:pt x="f65" y="f66"/>
                  <a:pt x="f67" y="f68"/>
                  <a:pt x="f69" y="f70"/>
                </a:cubicBezTo>
                <a:cubicBezTo>
                  <a:pt x="f71" y="f72"/>
                  <a:pt x="f73" y="f74"/>
                  <a:pt x="f75" y="f76"/>
                </a:cubicBezTo>
                <a:cubicBezTo>
                  <a:pt x="f77" y="f78"/>
                  <a:pt x="f77" y="f79"/>
                  <a:pt x="f5" y="f7"/>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21"/>
                  <a:pt x="f105" y="f106"/>
                  <a:pt x="f107" y="f108"/>
                </a:cubicBezTo>
                <a:cubicBezTo>
                  <a:pt x="f109" y="f110"/>
                  <a:pt x="f111" y="f112"/>
                  <a:pt x="f8" y="f5"/>
                </a:cubicBezTo>
                <a:close/>
              </a:path>
            </a:pathLst>
          </a:custGeom>
          <a:solidFill>
            <a:srgbClr val="A2A1A1"/>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0" name="Grupo 3">
            <a:extLst>
              <a:ext uri="{FF2B5EF4-FFF2-40B4-BE49-F238E27FC236}">
                <a16:creationId xmlns:a16="http://schemas.microsoft.com/office/drawing/2014/main" id="{D6C4C1B7-4218-F04D-5A74-4FD696F290A4}"/>
              </a:ext>
            </a:extLst>
          </p:cNvPr>
          <p:cNvGrpSpPr/>
          <p:nvPr/>
        </p:nvGrpSpPr>
        <p:grpSpPr>
          <a:xfrm>
            <a:off x="-14767" y="6302739"/>
            <a:ext cx="12146916" cy="555260"/>
            <a:chOff x="-14767" y="6302739"/>
            <a:chExt cx="12146916" cy="555260"/>
          </a:xfrm>
        </p:grpSpPr>
        <p:sp>
          <p:nvSpPr>
            <p:cNvPr id="21" name="Rectangle 36">
              <a:extLst>
                <a:ext uri="{FF2B5EF4-FFF2-40B4-BE49-F238E27FC236}">
                  <a16:creationId xmlns:a16="http://schemas.microsoft.com/office/drawing/2014/main" id="{76ED7622-7275-3FB8-D162-FFEC74DE2320}"/>
                </a:ext>
              </a:extLst>
            </p:cNvPr>
            <p:cNvSpPr/>
            <p:nvPr/>
          </p:nvSpPr>
          <p:spPr>
            <a:xfrm>
              <a:off x="-14767" y="6664412"/>
              <a:ext cx="11257141" cy="193587"/>
            </a:xfrm>
            <a:prstGeom prst="rect">
              <a:avLst/>
            </a:pr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nvGrpSpPr>
            <p:cNvPr id="22" name="Grupo 2">
              <a:extLst>
                <a:ext uri="{FF2B5EF4-FFF2-40B4-BE49-F238E27FC236}">
                  <a16:creationId xmlns:a16="http://schemas.microsoft.com/office/drawing/2014/main" id="{21A4AA4A-6B63-9E8B-5DD5-021A10E663D4}"/>
                </a:ext>
              </a:extLst>
            </p:cNvPr>
            <p:cNvGrpSpPr/>
            <p:nvPr/>
          </p:nvGrpSpPr>
          <p:grpSpPr>
            <a:xfrm>
              <a:off x="11242374" y="6302739"/>
              <a:ext cx="889775" cy="555260"/>
              <a:chOff x="11242374" y="6302739"/>
              <a:chExt cx="889775" cy="555260"/>
            </a:xfrm>
          </p:grpSpPr>
          <p:sp>
            <p:nvSpPr>
              <p:cNvPr id="23" name="Freeform 24">
                <a:extLst>
                  <a:ext uri="{FF2B5EF4-FFF2-40B4-BE49-F238E27FC236}">
                    <a16:creationId xmlns:a16="http://schemas.microsoft.com/office/drawing/2014/main" id="{B8F1FB34-081A-7056-9753-78E4B95D95B3}"/>
                  </a:ext>
                </a:extLst>
              </p:cNvPr>
              <p:cNvSpPr/>
              <p:nvPr/>
            </p:nvSpPr>
            <p:spPr>
              <a:xfrm>
                <a:off x="11648221" y="6393329"/>
                <a:ext cx="3520" cy="1380"/>
              </a:xfrm>
              <a:custGeom>
                <a:avLst/>
                <a:gdLst>
                  <a:gd name="f0" fmla="val 10800000"/>
                  <a:gd name="f1" fmla="val 5400000"/>
                  <a:gd name="f2" fmla="val 180"/>
                  <a:gd name="f3" fmla="val w"/>
                  <a:gd name="f4" fmla="val h"/>
                  <a:gd name="f5" fmla="val 0"/>
                  <a:gd name="f6" fmla="val 3"/>
                  <a:gd name="f7" fmla="val 1"/>
                  <a:gd name="f8" fmla="val 2"/>
                  <a:gd name="f9" fmla="+- 0 0 -90"/>
                  <a:gd name="f10" fmla="*/ f3 1 3"/>
                  <a:gd name="f11" fmla="*/ f4 1 1"/>
                  <a:gd name="f12" fmla="+- f7 0 f5"/>
                  <a:gd name="f13" fmla="+- f6 0 f5"/>
                  <a:gd name="f14" fmla="*/ f9 f0 1"/>
                  <a:gd name="f15" fmla="*/ f13 1 3"/>
                  <a:gd name="f16" fmla="*/ 0 f13 1"/>
                  <a:gd name="f17" fmla="*/ 0 f12 1"/>
                  <a:gd name="f18" fmla="*/ 3 f13 1"/>
                  <a:gd name="f19" fmla="*/ 1 f12 1"/>
                  <a:gd name="f20" fmla="*/ 0 1 f12"/>
                  <a:gd name="f21" fmla="*/ f7 1 f12"/>
                  <a:gd name="f22" fmla="*/ f14 1 f2"/>
                  <a:gd name="f23" fmla="*/ f16 1 3"/>
                  <a:gd name="f24" fmla="*/ f18 1 3"/>
                  <a:gd name="f25" fmla="*/ f17 1 f12"/>
                  <a:gd name="f26" fmla="*/ f19 1 f12"/>
                  <a:gd name="f27" fmla="*/ 0 1 f15"/>
                  <a:gd name="f28" fmla="*/ f6 1 f15"/>
                  <a:gd name="f29" fmla="*/ f21 f11 1"/>
                  <a:gd name="f30" fmla="*/ f20 f11 1"/>
                  <a:gd name="f31" fmla="+- f22 0 f1"/>
                  <a:gd name="f32" fmla="*/ f23 1 f15"/>
                  <a:gd name="f33" fmla="*/ f24 1 f15"/>
                  <a:gd name="f34" fmla="*/ f27 f10 1"/>
                  <a:gd name="f35" fmla="*/ f28 f10 1"/>
                  <a:gd name="f36" fmla="*/ f25 f11 1"/>
                  <a:gd name="f37" fmla="*/ f26 f11 1"/>
                  <a:gd name="f38" fmla="*/ f32 f10 1"/>
                  <a:gd name="f39" fmla="*/ f33 f10 1"/>
                </a:gdLst>
                <a:ahLst/>
                <a:cxnLst>
                  <a:cxn ang="3cd4">
                    <a:pos x="hc" y="t"/>
                  </a:cxn>
                  <a:cxn ang="0">
                    <a:pos x="r" y="vc"/>
                  </a:cxn>
                  <a:cxn ang="cd4">
                    <a:pos x="hc" y="b"/>
                  </a:cxn>
                  <a:cxn ang="cd2">
                    <a:pos x="l" y="vc"/>
                  </a:cxn>
                  <a:cxn ang="f31">
                    <a:pos x="f38" y="f36"/>
                  </a:cxn>
                  <a:cxn ang="f31">
                    <a:pos x="f39" y="f37"/>
                  </a:cxn>
                  <a:cxn ang="f31">
                    <a:pos x="f38" y="f36"/>
                  </a:cxn>
                </a:cxnLst>
                <a:rect l="f34" t="f30" r="f35" b="f29"/>
                <a:pathLst>
                  <a:path w="3" h="1">
                    <a:moveTo>
                      <a:pt x="f5" y="f5"/>
                    </a:moveTo>
                    <a:cubicBezTo>
                      <a:pt x="f7" y="f5"/>
                      <a:pt x="f8" y="f7"/>
                      <a:pt x="f6" y="f7"/>
                    </a:cubicBezTo>
                    <a:cubicBezTo>
                      <a:pt x="f8" y="f7"/>
                      <a:pt x="f7" y="f5"/>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4" name="Freeform 25">
                <a:extLst>
                  <a:ext uri="{FF2B5EF4-FFF2-40B4-BE49-F238E27FC236}">
                    <a16:creationId xmlns:a16="http://schemas.microsoft.com/office/drawing/2014/main" id="{DE68A7A0-3FE7-0222-5E67-43338763544F}"/>
                  </a:ext>
                </a:extLst>
              </p:cNvPr>
              <p:cNvSpPr/>
              <p:nvPr/>
            </p:nvSpPr>
            <p:spPr>
              <a:xfrm>
                <a:off x="11693941" y="6364973"/>
                <a:ext cx="55568" cy="31117"/>
              </a:xfrm>
              <a:custGeom>
                <a:avLst/>
                <a:gdLst>
                  <a:gd name="f0" fmla="val 10800000"/>
                  <a:gd name="f1" fmla="val 5400000"/>
                  <a:gd name="f2" fmla="val 180"/>
                  <a:gd name="f3" fmla="val w"/>
                  <a:gd name="f4" fmla="val h"/>
                  <a:gd name="f5" fmla="val 0"/>
                  <a:gd name="f6" fmla="val 45"/>
                  <a:gd name="f7" fmla="val 25"/>
                  <a:gd name="f8" fmla="val 38"/>
                  <a:gd name="f9" fmla="val 8"/>
                  <a:gd name="f10" fmla="val 40"/>
                  <a:gd name="f11" fmla="val 5"/>
                  <a:gd name="f12" fmla="val 43"/>
                  <a:gd name="f13" fmla="val 2"/>
                  <a:gd name="f14" fmla="val 36"/>
                  <a:gd name="f15" fmla="val 11"/>
                  <a:gd name="f16" fmla="val 33"/>
                  <a:gd name="f17" fmla="val 13"/>
                  <a:gd name="f18" fmla="val 30"/>
                  <a:gd name="f19" fmla="val 14"/>
                  <a:gd name="f20" fmla="val 21"/>
                  <a:gd name="f21" fmla="val 10"/>
                  <a:gd name="f22" fmla="val 24"/>
                  <a:gd name="f23" fmla="+- 0 0 -90"/>
                  <a:gd name="f24" fmla="*/ f3 1 45"/>
                  <a:gd name="f25" fmla="*/ f4 1 25"/>
                  <a:gd name="f26" fmla="+- f7 0 f5"/>
                  <a:gd name="f27" fmla="+- f6 0 f5"/>
                  <a:gd name="f28" fmla="*/ f23 f0 1"/>
                  <a:gd name="f29" fmla="*/ f27 1 45"/>
                  <a:gd name="f30" fmla="*/ f26 1 25"/>
                  <a:gd name="f31" fmla="*/ 38 f27 1"/>
                  <a:gd name="f32" fmla="*/ 8 f26 1"/>
                  <a:gd name="f33" fmla="*/ 45 f27 1"/>
                  <a:gd name="f34" fmla="*/ 0 f26 1"/>
                  <a:gd name="f35" fmla="*/ 30 f27 1"/>
                  <a:gd name="f36" fmla="*/ 14 f26 1"/>
                  <a:gd name="f37" fmla="*/ 0 f27 1"/>
                  <a:gd name="f38" fmla="*/ 25 f26 1"/>
                  <a:gd name="f39" fmla="*/ f28 1 f2"/>
                  <a:gd name="f40" fmla="*/ f31 1 45"/>
                  <a:gd name="f41" fmla="*/ f32 1 25"/>
                  <a:gd name="f42" fmla="*/ f33 1 45"/>
                  <a:gd name="f43" fmla="*/ f34 1 25"/>
                  <a:gd name="f44" fmla="*/ f35 1 45"/>
                  <a:gd name="f45" fmla="*/ f36 1 25"/>
                  <a:gd name="f46" fmla="*/ f37 1 45"/>
                  <a:gd name="f47" fmla="*/ f38 1 25"/>
                  <a:gd name="f48" fmla="*/ 0 1 f29"/>
                  <a:gd name="f49" fmla="*/ f6 1 f29"/>
                  <a:gd name="f50" fmla="*/ 0 1 f30"/>
                  <a:gd name="f51" fmla="*/ f7 1 f30"/>
                  <a:gd name="f52" fmla="+- f39 0 f1"/>
                  <a:gd name="f53" fmla="*/ f40 1 f29"/>
                  <a:gd name="f54" fmla="*/ f41 1 f30"/>
                  <a:gd name="f55" fmla="*/ f42 1 f29"/>
                  <a:gd name="f56" fmla="*/ f43 1 f30"/>
                  <a:gd name="f57" fmla="*/ f44 1 f29"/>
                  <a:gd name="f58" fmla="*/ f45 1 f30"/>
                  <a:gd name="f59" fmla="*/ f46 1 f29"/>
                  <a:gd name="f60" fmla="*/ f47 1 f30"/>
                  <a:gd name="f61" fmla="*/ f48 f24 1"/>
                  <a:gd name="f62" fmla="*/ f49 f24 1"/>
                  <a:gd name="f63" fmla="*/ f51 f25 1"/>
                  <a:gd name="f64" fmla="*/ f50 f25 1"/>
                  <a:gd name="f65" fmla="*/ f53 f24 1"/>
                  <a:gd name="f66" fmla="*/ f54 f25 1"/>
                  <a:gd name="f67" fmla="*/ f55 f24 1"/>
                  <a:gd name="f68" fmla="*/ f56 f25 1"/>
                  <a:gd name="f69" fmla="*/ f57 f24 1"/>
                  <a:gd name="f70" fmla="*/ f58 f25 1"/>
                  <a:gd name="f71" fmla="*/ f59 f24 1"/>
                  <a:gd name="f72" fmla="*/ f60 f25 1"/>
                </a:gdLst>
                <a:ahLst/>
                <a:cxnLst>
                  <a:cxn ang="3cd4">
                    <a:pos x="hc" y="t"/>
                  </a:cxn>
                  <a:cxn ang="0">
                    <a:pos x="r" y="vc"/>
                  </a:cxn>
                  <a:cxn ang="cd4">
                    <a:pos x="hc" y="b"/>
                  </a:cxn>
                  <a:cxn ang="cd2">
                    <a:pos x="l" y="vc"/>
                  </a:cxn>
                  <a:cxn ang="f52">
                    <a:pos x="f65" y="f66"/>
                  </a:cxn>
                  <a:cxn ang="f52">
                    <a:pos x="f67" y="f68"/>
                  </a:cxn>
                  <a:cxn ang="f52">
                    <a:pos x="f65" y="f66"/>
                  </a:cxn>
                  <a:cxn ang="f52">
                    <a:pos x="f69" y="f70"/>
                  </a:cxn>
                  <a:cxn ang="f52">
                    <a:pos x="f71" y="f72"/>
                  </a:cxn>
                  <a:cxn ang="f52">
                    <a:pos x="f69" y="f70"/>
                  </a:cxn>
                  <a:cxn ang="f52">
                    <a:pos x="f65" y="f66"/>
                  </a:cxn>
                </a:cxnLst>
                <a:rect l="f61" t="f64" r="f62" b="f63"/>
                <a:pathLst>
                  <a:path w="45" h="25">
                    <a:moveTo>
                      <a:pt x="f8" y="f9"/>
                    </a:moveTo>
                    <a:cubicBezTo>
                      <a:pt x="f10" y="f11"/>
                      <a:pt x="f12" y="f13"/>
                      <a:pt x="f6" y="f5"/>
                    </a:cubicBezTo>
                    <a:cubicBezTo>
                      <a:pt x="f12" y="f13"/>
                      <a:pt x="f10" y="f11"/>
                      <a:pt x="f8" y="f9"/>
                    </a:cubicBezTo>
                    <a:cubicBezTo>
                      <a:pt x="f14" y="f15"/>
                      <a:pt x="f16" y="f17"/>
                      <a:pt x="f18" y="f19"/>
                    </a:cubicBezTo>
                    <a:cubicBezTo>
                      <a:pt x="f20" y="f20"/>
                      <a:pt x="f21" y="f22"/>
                      <a:pt x="f5" y="f7"/>
                    </a:cubicBezTo>
                    <a:cubicBezTo>
                      <a:pt x="f21" y="f22"/>
                      <a:pt x="f20" y="f20"/>
                      <a:pt x="f18" y="f19"/>
                    </a:cubicBezTo>
                    <a:cubicBezTo>
                      <a:pt x="f16" y="f17"/>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5" name="Freeform 26">
                <a:extLst>
                  <a:ext uri="{FF2B5EF4-FFF2-40B4-BE49-F238E27FC236}">
                    <a16:creationId xmlns:a16="http://schemas.microsoft.com/office/drawing/2014/main" id="{1DEDCA04-4F6E-D4DF-FBB4-7F311801F5BA}"/>
                  </a:ext>
                </a:extLst>
              </p:cNvPr>
              <p:cNvSpPr/>
              <p:nvPr/>
            </p:nvSpPr>
            <p:spPr>
              <a:xfrm>
                <a:off x="11627117" y="6382265"/>
                <a:ext cx="13368" cy="7607"/>
              </a:xfrm>
              <a:custGeom>
                <a:avLst/>
                <a:gdLst>
                  <a:gd name="f0" fmla="val 10800000"/>
                  <a:gd name="f1" fmla="val 5400000"/>
                  <a:gd name="f2" fmla="val 180"/>
                  <a:gd name="f3" fmla="val w"/>
                  <a:gd name="f4" fmla="val h"/>
                  <a:gd name="f5" fmla="val 0"/>
                  <a:gd name="f6" fmla="val 11"/>
                  <a:gd name="f7" fmla="val 6"/>
                  <a:gd name="f8" fmla="val 7"/>
                  <a:gd name="f9" fmla="val 3"/>
                  <a:gd name="f10" fmla="+- 0 0 -90"/>
                  <a:gd name="f11" fmla="*/ f3 1 11"/>
                  <a:gd name="f12" fmla="*/ f4 1 6"/>
                  <a:gd name="f13" fmla="+- f7 0 f5"/>
                  <a:gd name="f14" fmla="+- f6 0 f5"/>
                  <a:gd name="f15" fmla="*/ f10 f0 1"/>
                  <a:gd name="f16" fmla="*/ f13 1 6"/>
                  <a:gd name="f17" fmla="*/ f14 1 11"/>
                  <a:gd name="f18" fmla="*/ 11 f14 1"/>
                  <a:gd name="f19" fmla="*/ 6 f13 1"/>
                  <a:gd name="f20" fmla="*/ 0 f14 1"/>
                  <a:gd name="f21" fmla="*/ 0 f13 1"/>
                  <a:gd name="f22" fmla="*/ f15 1 f2"/>
                  <a:gd name="f23" fmla="*/ f18 1 11"/>
                  <a:gd name="f24" fmla="*/ f19 1 6"/>
                  <a:gd name="f25" fmla="*/ f20 1 11"/>
                  <a:gd name="f26" fmla="*/ f21 1 6"/>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2" y="f43"/>
                  </a:cxn>
                  <a:cxn ang="f31">
                    <a:pos x="f42" y="f43"/>
                  </a:cxn>
                  <a:cxn ang="f31">
                    <a:pos x="f40" y="f41"/>
                  </a:cxn>
                </a:cxnLst>
                <a:rect l="f36" t="f39" r="f37" b="f38"/>
                <a:pathLst>
                  <a:path w="11" h="6">
                    <a:moveTo>
                      <a:pt x="f6" y="f7"/>
                    </a:moveTo>
                    <a:cubicBezTo>
                      <a:pt x="f8" y="f7"/>
                      <a:pt x="f9" y="f9"/>
                      <a:pt x="f5" y="f5"/>
                    </a:cubicBezTo>
                    <a:cubicBezTo>
                      <a:pt x="f5" y="f5"/>
                      <a:pt x="f5" y="f5"/>
                      <a:pt x="f5" y="f5"/>
                    </a:cubicBezTo>
                    <a:cubicBezTo>
                      <a:pt x="f5" y="f5"/>
                      <a:pt x="f5" y="f5"/>
                      <a:pt x="f5" y="f5"/>
                    </a:cubicBezTo>
                    <a:cubicBezTo>
                      <a:pt x="f9" y="f9"/>
                      <a:pt x="f8" y="f7"/>
                      <a:pt x="f6"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6" name="Freeform 27">
                <a:extLst>
                  <a:ext uri="{FF2B5EF4-FFF2-40B4-BE49-F238E27FC236}">
                    <a16:creationId xmlns:a16="http://schemas.microsoft.com/office/drawing/2014/main" id="{7170A53F-DE70-98B6-C915-8CEA88D793EA}"/>
                  </a:ext>
                </a:extLst>
              </p:cNvPr>
              <p:cNvSpPr/>
              <p:nvPr/>
            </p:nvSpPr>
            <p:spPr>
              <a:xfrm>
                <a:off x="12067437" y="6412687"/>
                <a:ext cx="1408" cy="4837"/>
              </a:xfrm>
              <a:custGeom>
                <a:avLst/>
                <a:gdLst>
                  <a:gd name="f0" fmla="val 10800000"/>
                  <a:gd name="f1" fmla="val 5400000"/>
                  <a:gd name="f2" fmla="val 180"/>
                  <a:gd name="f3" fmla="val w"/>
                  <a:gd name="f4" fmla="val h"/>
                  <a:gd name="f5" fmla="val 0"/>
                  <a:gd name="f6" fmla="val 1"/>
                  <a:gd name="f7" fmla="val 4"/>
                  <a:gd name="f8" fmla="val 3"/>
                  <a:gd name="f9" fmla="+- 0 0 -90"/>
                  <a:gd name="f10" fmla="*/ f3 1 1"/>
                  <a:gd name="f11" fmla="*/ f4 1 4"/>
                  <a:gd name="f12" fmla="+- f7 0 f5"/>
                  <a:gd name="f13" fmla="+- f6 0 f5"/>
                  <a:gd name="f14" fmla="*/ f9 f0 1"/>
                  <a:gd name="f15" fmla="*/ f12 1 4"/>
                  <a:gd name="f16" fmla="*/ 0 f13 1"/>
                  <a:gd name="f17" fmla="*/ 0 f12 1"/>
                  <a:gd name="f18" fmla="*/ 1 f13 1"/>
                  <a:gd name="f19" fmla="*/ 4 f12 1"/>
                  <a:gd name="f20" fmla="*/ 0 1 f13"/>
                  <a:gd name="f21" fmla="*/ f6 1 f13"/>
                  <a:gd name="f22" fmla="*/ f14 1 f2"/>
                  <a:gd name="f23" fmla="*/ f17 1 4"/>
                  <a:gd name="f24" fmla="*/ f19 1 4"/>
                  <a:gd name="f25" fmla="*/ f16 1 f13"/>
                  <a:gd name="f26" fmla="*/ f18 1 f13"/>
                  <a:gd name="f27" fmla="*/ 0 1 f15"/>
                  <a:gd name="f28" fmla="*/ f7 1 f15"/>
                  <a:gd name="f29" fmla="*/ f20 f10 1"/>
                  <a:gd name="f30" fmla="*/ f21 f10 1"/>
                  <a:gd name="f31" fmla="+- f22 0 f1"/>
                  <a:gd name="f32" fmla="*/ f23 1 f15"/>
                  <a:gd name="f33" fmla="*/ f24 1 f15"/>
                  <a:gd name="f34" fmla="*/ f28 f11 1"/>
                  <a:gd name="f35" fmla="*/ f27 f11 1"/>
                  <a:gd name="f36" fmla="*/ f25 f10 1"/>
                  <a:gd name="f37" fmla="*/ f26 f10 1"/>
                  <a:gd name="f38" fmla="*/ f32 f11 1"/>
                  <a:gd name="f39" fmla="*/ f33 f11 1"/>
                </a:gdLst>
                <a:ahLst/>
                <a:cxnLst>
                  <a:cxn ang="3cd4">
                    <a:pos x="hc" y="t"/>
                  </a:cxn>
                  <a:cxn ang="0">
                    <a:pos x="r" y="vc"/>
                  </a:cxn>
                  <a:cxn ang="cd4">
                    <a:pos x="hc" y="b"/>
                  </a:cxn>
                  <a:cxn ang="cd2">
                    <a:pos x="l" y="vc"/>
                  </a:cxn>
                  <a:cxn ang="f31">
                    <a:pos x="f36" y="f38"/>
                  </a:cxn>
                  <a:cxn ang="f31">
                    <a:pos x="f37" y="f39"/>
                  </a:cxn>
                  <a:cxn ang="f31">
                    <a:pos x="f36" y="f38"/>
                  </a:cxn>
                </a:cxnLst>
                <a:rect l="f29" t="f35" r="f30" b="f34"/>
                <a:pathLst>
                  <a:path w="1" h="4">
                    <a:moveTo>
                      <a:pt x="f5" y="f5"/>
                    </a:moveTo>
                    <a:cubicBezTo>
                      <a:pt x="f6" y="f6"/>
                      <a:pt x="f6" y="f8"/>
                      <a:pt x="f6" y="f7"/>
                    </a:cubicBezTo>
                    <a:cubicBezTo>
                      <a:pt x="f6" y="f8"/>
                      <a:pt x="f6" y="f6"/>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7" name="Freeform 28">
                <a:extLst>
                  <a:ext uri="{FF2B5EF4-FFF2-40B4-BE49-F238E27FC236}">
                    <a16:creationId xmlns:a16="http://schemas.microsoft.com/office/drawing/2014/main" id="{7F2B3895-E443-DAA7-5D41-20CF929F566B}"/>
                  </a:ext>
                </a:extLst>
              </p:cNvPr>
              <p:cNvSpPr/>
              <p:nvPr/>
            </p:nvSpPr>
            <p:spPr>
              <a:xfrm>
                <a:off x="12056181" y="6385026"/>
                <a:ext cx="4224" cy="4837"/>
              </a:xfrm>
              <a:custGeom>
                <a:avLst/>
                <a:gdLst>
                  <a:gd name="f0" fmla="val 10800000"/>
                  <a:gd name="f1" fmla="val 5400000"/>
                  <a:gd name="f2" fmla="val 180"/>
                  <a:gd name="f3" fmla="val w"/>
                  <a:gd name="f4" fmla="val h"/>
                  <a:gd name="f5" fmla="val 0"/>
                  <a:gd name="f6" fmla="val 3"/>
                  <a:gd name="f7" fmla="val 4"/>
                  <a:gd name="f8" fmla="val 1"/>
                  <a:gd name="f9" fmla="val 2"/>
                  <a:gd name="f10" fmla="+- 0 0 -90"/>
                  <a:gd name="f11" fmla="*/ f3 1 3"/>
                  <a:gd name="f12" fmla="*/ f4 1 4"/>
                  <a:gd name="f13" fmla="+- f7 0 f5"/>
                  <a:gd name="f14" fmla="+- f6 0 f5"/>
                  <a:gd name="f15" fmla="*/ f10 f0 1"/>
                  <a:gd name="f16" fmla="*/ f13 1 4"/>
                  <a:gd name="f17" fmla="*/ f14 1 3"/>
                  <a:gd name="f18" fmla="*/ 0 f14 1"/>
                  <a:gd name="f19" fmla="*/ 0 f13 1"/>
                  <a:gd name="f20" fmla="*/ 3 f14 1"/>
                  <a:gd name="f21" fmla="*/ 4 f13 1"/>
                  <a:gd name="f22" fmla="*/ f15 1 f2"/>
                  <a:gd name="f23" fmla="*/ f18 1 3"/>
                  <a:gd name="f24" fmla="*/ f19 1 4"/>
                  <a:gd name="f25" fmla="*/ f20 1 3"/>
                  <a:gd name="f26" fmla="*/ f21 1 4"/>
                  <a:gd name="f27" fmla="*/ 0 1 f17"/>
                  <a:gd name="f28" fmla="*/ f6 1 f17"/>
                  <a:gd name="f29" fmla="*/ 0 1 f16"/>
                  <a:gd name="f30" fmla="*/ f7 1 f16"/>
                  <a:gd name="f31" fmla="+- f22 0 f1"/>
                  <a:gd name="f32" fmla="*/ f23 1 f17"/>
                  <a:gd name="f33" fmla="*/ f24 1 f16"/>
                  <a:gd name="f34" fmla="*/ f25 1 f17"/>
                  <a:gd name="f35" fmla="*/ f26 1 f16"/>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3"/>
                  </a:cxn>
                  <a:cxn ang="f31">
                    <a:pos x="f40" y="f41"/>
                  </a:cxn>
                </a:cxnLst>
                <a:rect l="f36" t="f39" r="f37" b="f38"/>
                <a:pathLst>
                  <a:path w="3" h="4">
                    <a:moveTo>
                      <a:pt x="f5" y="f5"/>
                    </a:moveTo>
                    <a:cubicBezTo>
                      <a:pt x="f8" y="f8"/>
                      <a:pt x="f9" y="f6"/>
                      <a:pt x="f6" y="f7"/>
                    </a:cubicBezTo>
                    <a:cubicBezTo>
                      <a:pt x="f9" y="f6"/>
                      <a:pt x="f8" y="f8"/>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8" name="Freeform 29">
                <a:extLst>
                  <a:ext uri="{FF2B5EF4-FFF2-40B4-BE49-F238E27FC236}">
                    <a16:creationId xmlns:a16="http://schemas.microsoft.com/office/drawing/2014/main" id="{28AEBA11-975C-04D3-9EE5-92A2497931C9}"/>
                  </a:ext>
                </a:extLst>
              </p:cNvPr>
              <p:cNvSpPr/>
              <p:nvPr/>
            </p:nvSpPr>
            <p:spPr>
              <a:xfrm>
                <a:off x="11809293" y="6344235"/>
                <a:ext cx="89327" cy="0"/>
              </a:xfrm>
              <a:custGeom>
                <a:avLst/>
                <a:gdLst>
                  <a:gd name="f0" fmla="val 10800000"/>
                  <a:gd name="f1" fmla="val 5400000"/>
                  <a:gd name="f2" fmla="val 180"/>
                  <a:gd name="f3" fmla="val w"/>
                  <a:gd name="f4" fmla="val h"/>
                  <a:gd name="f5" fmla="val ss"/>
                  <a:gd name="f6" fmla="val 0"/>
                  <a:gd name="f7" fmla="val 89329"/>
                  <a:gd name="f8" fmla="val 60793"/>
                  <a:gd name="f9" fmla="val 31017"/>
                  <a:gd name="f10" fmla="val 2481"/>
                  <a:gd name="f11" fmla="val 1241"/>
                  <a:gd name="f12" fmla="+- 0 0 -90"/>
                  <a:gd name="f13" fmla="abs f3"/>
                  <a:gd name="f14" fmla="abs f4"/>
                  <a:gd name="f15" fmla="abs f5"/>
                  <a:gd name="f16" fmla="*/ f3 1 89329"/>
                  <a:gd name="f17" fmla="val f6"/>
                  <a:gd name="f18" fmla="+- f6 0 f6"/>
                  <a:gd name="f19" fmla="+- f7 0 f6"/>
                  <a:gd name="f20" fmla="*/ f12 f0 1"/>
                  <a:gd name="f21" fmla="?: f13 f3 1"/>
                  <a:gd name="f22" fmla="?: f14 f4 1"/>
                  <a:gd name="f23" fmla="?: f15 f5 1"/>
                  <a:gd name="f24" fmla="*/ f19 1 89329"/>
                  <a:gd name="f25" fmla="*/ f18 1 0"/>
                  <a:gd name="f26" fmla="*/ f20 1 f2"/>
                  <a:gd name="f27" fmla="*/ f21 1 89329"/>
                  <a:gd name="f28" fmla="*/ f22 1 21600"/>
                  <a:gd name="f29" fmla="*/ 21600 f22 1"/>
                  <a:gd name="f30" fmla="*/ 89329 1 f24"/>
                  <a:gd name="f31" fmla="*/ 0 1 f25"/>
                  <a:gd name="f32" fmla="*/ 2481 1 f24"/>
                  <a:gd name="f33" fmla="*/ 0 1 f24"/>
                  <a:gd name="f34" fmla="*/ 1 1 f25"/>
                  <a:gd name="f35" fmla="+- f26 0 f1"/>
                  <a:gd name="f36" fmla="min f28 f27"/>
                  <a:gd name="f37" fmla="*/ f29 1 f23"/>
                  <a:gd name="f38" fmla="*/ f33 f16 1"/>
                  <a:gd name="f39" fmla="*/ f30 f16 1"/>
                  <a:gd name="f40" fmla="*/ f32 f16 1"/>
                  <a:gd name="f41" fmla="val f37"/>
                  <a:gd name="f42" fmla="*/ f6 f36 1"/>
                  <a:gd name="f43" fmla="+- f41 0 f17"/>
                  <a:gd name="f44" fmla="*/ f43 1 0"/>
                  <a:gd name="f45" fmla="*/ f34 f44 1"/>
                  <a:gd name="f46" fmla="*/ f31 f44 1"/>
                  <a:gd name="f47" fmla="*/ f46 f36 1"/>
                  <a:gd name="f48" fmla="*/ f45 f36 1"/>
                </a:gdLst>
                <a:ahLst/>
                <a:cxnLst>
                  <a:cxn ang="3cd4">
                    <a:pos x="hc" y="t"/>
                  </a:cxn>
                  <a:cxn ang="0">
                    <a:pos x="r" y="vc"/>
                  </a:cxn>
                  <a:cxn ang="cd4">
                    <a:pos x="hc" y="b"/>
                  </a:cxn>
                  <a:cxn ang="cd2">
                    <a:pos x="l" y="vc"/>
                  </a:cxn>
                  <a:cxn ang="f35">
                    <a:pos x="f39" y="f47"/>
                  </a:cxn>
                  <a:cxn ang="f35">
                    <a:pos x="f40" y="f47"/>
                  </a:cxn>
                  <a:cxn ang="f35">
                    <a:pos x="f38" y="f47"/>
                  </a:cxn>
                  <a:cxn ang="f35">
                    <a:pos x="f40" y="f47"/>
                  </a:cxn>
                  <a:cxn ang="f35">
                    <a:pos x="f39" y="f47"/>
                  </a:cxn>
                </a:cxnLst>
                <a:rect l="f38" t="f47" r="f39" b="f48"/>
                <a:pathLst>
                  <a:path w="89329">
                    <a:moveTo>
                      <a:pt x="f7" y="f42"/>
                    </a:moveTo>
                    <a:cubicBezTo>
                      <a:pt x="f8" y="f42"/>
                      <a:pt x="f9" y="f42"/>
                      <a:pt x="f10" y="f42"/>
                    </a:cubicBezTo>
                    <a:cubicBezTo>
                      <a:pt x="f11" y="f42"/>
                      <a:pt x="f11" y="f42"/>
                      <a:pt x="f6" y="f42"/>
                    </a:cubicBezTo>
                    <a:cubicBezTo>
                      <a:pt x="f11" y="f42"/>
                      <a:pt x="f11" y="f42"/>
                      <a:pt x="f10" y="f42"/>
                    </a:cubicBezTo>
                    <a:cubicBezTo>
                      <a:pt x="f9" y="f42"/>
                      <a:pt x="f8" y="f42"/>
                      <a:pt x="f7" y="f42"/>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29" name="Freeform 30">
                <a:extLst>
                  <a:ext uri="{FF2B5EF4-FFF2-40B4-BE49-F238E27FC236}">
                    <a16:creationId xmlns:a16="http://schemas.microsoft.com/office/drawing/2014/main" id="{B32E4125-CB1F-723E-B8E4-4D1562B5D212}"/>
                  </a:ext>
                </a:extLst>
              </p:cNvPr>
              <p:cNvSpPr/>
              <p:nvPr/>
            </p:nvSpPr>
            <p:spPr>
              <a:xfrm>
                <a:off x="11651742" y="6394710"/>
                <a:ext cx="12664" cy="1380"/>
              </a:xfrm>
              <a:custGeom>
                <a:avLst/>
                <a:gdLst>
                  <a:gd name="f0" fmla="val 10800000"/>
                  <a:gd name="f1" fmla="val 5400000"/>
                  <a:gd name="f2" fmla="val 180"/>
                  <a:gd name="f3" fmla="val w"/>
                  <a:gd name="f4" fmla="val h"/>
                  <a:gd name="f5" fmla="val 0"/>
                  <a:gd name="f6" fmla="val 10"/>
                  <a:gd name="f7" fmla="val 1"/>
                  <a:gd name="f8" fmla="val 3"/>
                  <a:gd name="f9" fmla="val 7"/>
                  <a:gd name="f10" fmla="+- 0 0 -90"/>
                  <a:gd name="f11" fmla="*/ f3 1 10"/>
                  <a:gd name="f12" fmla="*/ f4 1 1"/>
                  <a:gd name="f13" fmla="+- f7 0 f5"/>
                  <a:gd name="f14" fmla="+- f6 0 f5"/>
                  <a:gd name="f15" fmla="*/ f10 f0 1"/>
                  <a:gd name="f16" fmla="*/ f14 1 10"/>
                  <a:gd name="f17" fmla="*/ 0 f14 1"/>
                  <a:gd name="f18" fmla="*/ 0 f13 1"/>
                  <a:gd name="f19" fmla="*/ 10 f14 1"/>
                  <a:gd name="f20" fmla="*/ 1 f13 1"/>
                  <a:gd name="f21" fmla="*/ 0 1 f13"/>
                  <a:gd name="f22" fmla="*/ f7 1 f13"/>
                  <a:gd name="f23" fmla="*/ f15 1 f2"/>
                  <a:gd name="f24" fmla="*/ f17 1 10"/>
                  <a:gd name="f25" fmla="*/ f19 1 10"/>
                  <a:gd name="f26" fmla="*/ f18 1 f13"/>
                  <a:gd name="f27" fmla="*/ f20 1 f13"/>
                  <a:gd name="f28" fmla="*/ 0 1 f16"/>
                  <a:gd name="f29" fmla="*/ f6 1 f16"/>
                  <a:gd name="f30" fmla="*/ f22 f12 1"/>
                  <a:gd name="f31" fmla="*/ f21 f12 1"/>
                  <a:gd name="f32" fmla="+- f23 0 f1"/>
                  <a:gd name="f33" fmla="*/ f24 1 f16"/>
                  <a:gd name="f34" fmla="*/ f25 1 f16"/>
                  <a:gd name="f35" fmla="*/ f28 f11 1"/>
                  <a:gd name="f36" fmla="*/ f29 f11 1"/>
                  <a:gd name="f37" fmla="*/ f26 f12 1"/>
                  <a:gd name="f38" fmla="*/ f27 f12 1"/>
                  <a:gd name="f39" fmla="*/ f33 f11 1"/>
                  <a:gd name="f40" fmla="*/ f34 f11 1"/>
                </a:gdLst>
                <a:ahLst/>
                <a:cxnLst>
                  <a:cxn ang="3cd4">
                    <a:pos x="hc" y="t"/>
                  </a:cxn>
                  <a:cxn ang="0">
                    <a:pos x="r" y="vc"/>
                  </a:cxn>
                  <a:cxn ang="cd4">
                    <a:pos x="hc" y="b"/>
                  </a:cxn>
                  <a:cxn ang="cd2">
                    <a:pos x="l" y="vc"/>
                  </a:cxn>
                  <a:cxn ang="f32">
                    <a:pos x="f39" y="f37"/>
                  </a:cxn>
                  <a:cxn ang="f32">
                    <a:pos x="f40" y="f38"/>
                  </a:cxn>
                  <a:cxn ang="f32">
                    <a:pos x="f39" y="f37"/>
                  </a:cxn>
                </a:cxnLst>
                <a:rect l="f35" t="f31" r="f36" b="f30"/>
                <a:pathLst>
                  <a:path w="10" h="1">
                    <a:moveTo>
                      <a:pt x="f5" y="f5"/>
                    </a:moveTo>
                    <a:cubicBezTo>
                      <a:pt x="f8" y="f7"/>
                      <a:pt x="f9" y="f7"/>
                      <a:pt x="f6" y="f7"/>
                    </a:cubicBezTo>
                    <a:cubicBezTo>
                      <a:pt x="f9" y="f7"/>
                      <a:pt x="f8" y="f7"/>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0" name="Freeform 31">
                <a:extLst>
                  <a:ext uri="{FF2B5EF4-FFF2-40B4-BE49-F238E27FC236}">
                    <a16:creationId xmlns:a16="http://schemas.microsoft.com/office/drawing/2014/main" id="{D338D429-6626-03BE-A8A5-D85F242EF3E9}"/>
                  </a:ext>
                </a:extLst>
              </p:cNvPr>
              <p:cNvSpPr/>
              <p:nvPr/>
            </p:nvSpPr>
            <p:spPr>
              <a:xfrm>
                <a:off x="11288085" y="6417524"/>
                <a:ext cx="0" cy="8988"/>
              </a:xfrm>
              <a:custGeom>
                <a:avLst/>
                <a:gdLst>
                  <a:gd name="f0" fmla="val 10800000"/>
                  <a:gd name="f1" fmla="val 5400000"/>
                  <a:gd name="f2" fmla="val 180"/>
                  <a:gd name="f3" fmla="val w"/>
                  <a:gd name="f4" fmla="val h"/>
                  <a:gd name="f5" fmla="val ss"/>
                  <a:gd name="f6" fmla="val 0"/>
                  <a:gd name="f7" fmla="val 8989"/>
                  <a:gd name="f8" fmla="val 6421"/>
                  <a:gd name="f9" fmla="val 2568"/>
                  <a:gd name="f10" fmla="+- 0 0 -90"/>
                  <a:gd name="f11" fmla="abs f3"/>
                  <a:gd name="f12" fmla="abs f4"/>
                  <a:gd name="f13" fmla="abs f5"/>
                  <a:gd name="f14" fmla="*/ f4 1 8989"/>
                  <a:gd name="f15" fmla="val f6"/>
                  <a:gd name="f16" fmla="+- f7 0 f6"/>
                  <a:gd name="f17" fmla="+- f6 0 f6"/>
                  <a:gd name="f18" fmla="*/ f10 f0 1"/>
                  <a:gd name="f19" fmla="?: f11 f3 1"/>
                  <a:gd name="f20" fmla="?: f12 f4 1"/>
                  <a:gd name="f21" fmla="?: f13 f5 1"/>
                  <a:gd name="f22" fmla="*/ f17 1 0"/>
                  <a:gd name="f23" fmla="*/ f16 1 8989"/>
                  <a:gd name="f24" fmla="*/ f18 1 f2"/>
                  <a:gd name="f25" fmla="*/ f19 1 21600"/>
                  <a:gd name="f26" fmla="*/ f20 1 8989"/>
                  <a:gd name="f27" fmla="*/ 21600 f19 1"/>
                  <a:gd name="f28" fmla="*/ 0 1 f22"/>
                  <a:gd name="f29" fmla="*/ 8989 1 f23"/>
                  <a:gd name="f30" fmla="*/ 0 1 f23"/>
                  <a:gd name="f31" fmla="*/ 1 1 f22"/>
                  <a:gd name="f32" fmla="+- f24 0 f1"/>
                  <a:gd name="f33" fmla="min f26 f25"/>
                  <a:gd name="f34" fmla="*/ f27 1 f21"/>
                  <a:gd name="f35" fmla="*/ f29 f14 1"/>
                  <a:gd name="f36" fmla="*/ f30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5"/>
                  </a:cxn>
                  <a:cxn ang="f32">
                    <a:pos x="f43" y="f36"/>
                  </a:cxn>
                  <a:cxn ang="f32">
                    <a:pos x="f43" y="f35"/>
                  </a:cxn>
                </a:cxnLst>
                <a:rect l="f43" t="f36" r="f44" b="f35"/>
                <a:pathLst>
                  <a:path h="8989">
                    <a:moveTo>
                      <a:pt x="f38" y="f7"/>
                    </a:moveTo>
                    <a:cubicBezTo>
                      <a:pt x="f38" y="f8"/>
                      <a:pt x="f38" y="f9"/>
                      <a:pt x="f38" y="f6"/>
                    </a:cubicBezTo>
                    <a:cubicBezTo>
                      <a:pt x="f38" y="f9"/>
                      <a:pt x="f38" y="f8"/>
                      <a:pt x="f38"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1" name="Freeform 32">
                <a:extLst>
                  <a:ext uri="{FF2B5EF4-FFF2-40B4-BE49-F238E27FC236}">
                    <a16:creationId xmlns:a16="http://schemas.microsoft.com/office/drawing/2014/main" id="{3B804612-696C-99FB-B8B6-00540667AA7A}"/>
                  </a:ext>
                </a:extLst>
              </p:cNvPr>
              <p:cNvSpPr/>
              <p:nvPr/>
            </p:nvSpPr>
            <p:spPr>
              <a:xfrm>
                <a:off x="11288085" y="6526786"/>
                <a:ext cx="0" cy="192234"/>
              </a:xfrm>
              <a:custGeom>
                <a:avLst/>
                <a:gdLst>
                  <a:gd name="f0" fmla="val 10800000"/>
                  <a:gd name="f1" fmla="val 5400000"/>
                  <a:gd name="f2" fmla="val 180"/>
                  <a:gd name="f3" fmla="val w"/>
                  <a:gd name="f4" fmla="val h"/>
                  <a:gd name="f5" fmla="val ss"/>
                  <a:gd name="f6" fmla="val 0"/>
                  <a:gd name="f7" fmla="val 192231"/>
                  <a:gd name="f8" fmla="val 64893"/>
                  <a:gd name="f9" fmla="val 128562"/>
                  <a:gd name="f10" fmla="+- 0 0 -90"/>
                  <a:gd name="f11" fmla="abs f3"/>
                  <a:gd name="f12" fmla="abs f4"/>
                  <a:gd name="f13" fmla="abs f5"/>
                  <a:gd name="f14" fmla="*/ f4 1 192231"/>
                  <a:gd name="f15" fmla="val f6"/>
                  <a:gd name="f16" fmla="+- f7 0 f6"/>
                  <a:gd name="f17" fmla="+- f6 0 f6"/>
                  <a:gd name="f18" fmla="*/ f10 f0 1"/>
                  <a:gd name="f19" fmla="?: f11 f3 1"/>
                  <a:gd name="f20" fmla="?: f12 f4 1"/>
                  <a:gd name="f21" fmla="?: f13 f5 1"/>
                  <a:gd name="f22" fmla="*/ f17 1 0"/>
                  <a:gd name="f23" fmla="*/ f16 1 192231"/>
                  <a:gd name="f24" fmla="*/ f18 1 f2"/>
                  <a:gd name="f25" fmla="*/ f19 1 21600"/>
                  <a:gd name="f26" fmla="*/ f20 1 192231"/>
                  <a:gd name="f27" fmla="*/ 21600 f19 1"/>
                  <a:gd name="f28" fmla="*/ 0 1 f22"/>
                  <a:gd name="f29" fmla="*/ 0 1 f23"/>
                  <a:gd name="f30" fmla="*/ 192231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192231">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2" name="Freeform 33">
                <a:extLst>
                  <a:ext uri="{FF2B5EF4-FFF2-40B4-BE49-F238E27FC236}">
                    <a16:creationId xmlns:a16="http://schemas.microsoft.com/office/drawing/2014/main" id="{25454FB6-B9F7-DF41-175D-5B4185079DAF}"/>
                  </a:ext>
                </a:extLst>
              </p:cNvPr>
              <p:cNvSpPr/>
              <p:nvPr/>
            </p:nvSpPr>
            <p:spPr>
              <a:xfrm>
                <a:off x="11310597" y="6344235"/>
                <a:ext cx="110432" cy="28355"/>
              </a:xfrm>
              <a:custGeom>
                <a:avLst/>
                <a:gdLst>
                  <a:gd name="f0" fmla="val 10800000"/>
                  <a:gd name="f1" fmla="val 5400000"/>
                  <a:gd name="f2" fmla="val 180"/>
                  <a:gd name="f3" fmla="val w"/>
                  <a:gd name="f4" fmla="val h"/>
                  <a:gd name="f5" fmla="val 0"/>
                  <a:gd name="f6" fmla="val 89"/>
                  <a:gd name="f7" fmla="val 23"/>
                  <a:gd name="f8" fmla="val 51"/>
                  <a:gd name="f9" fmla="val 64"/>
                  <a:gd name="f10" fmla="val 76"/>
                  <a:gd name="f11" fmla="val 1"/>
                  <a:gd name="f12" fmla="val 32"/>
                  <a:gd name="f13" fmla="val 13"/>
                  <a:gd name="f14" fmla="val 9"/>
                  <a:gd name="f15" fmla="+- 0 0 -90"/>
                  <a:gd name="f16" fmla="*/ f3 1 89"/>
                  <a:gd name="f17" fmla="*/ f4 1 23"/>
                  <a:gd name="f18" fmla="+- f7 0 f5"/>
                  <a:gd name="f19" fmla="+- f6 0 f5"/>
                  <a:gd name="f20" fmla="*/ f15 f0 1"/>
                  <a:gd name="f21" fmla="*/ f19 1 89"/>
                  <a:gd name="f22" fmla="*/ f18 1 23"/>
                  <a:gd name="f23" fmla="*/ 51 f19 1"/>
                  <a:gd name="f24" fmla="*/ 0 f18 1"/>
                  <a:gd name="f25" fmla="*/ 89 f19 1"/>
                  <a:gd name="f26" fmla="*/ 1 f18 1"/>
                  <a:gd name="f27" fmla="*/ 0 f19 1"/>
                  <a:gd name="f28" fmla="*/ 23 f18 1"/>
                  <a:gd name="f29" fmla="*/ f20 1 f2"/>
                  <a:gd name="f30" fmla="*/ f23 1 89"/>
                  <a:gd name="f31" fmla="*/ f24 1 23"/>
                  <a:gd name="f32" fmla="*/ f25 1 89"/>
                  <a:gd name="f33" fmla="*/ f26 1 23"/>
                  <a:gd name="f34" fmla="*/ f27 1 89"/>
                  <a:gd name="f35" fmla="*/ f28 1 23"/>
                  <a:gd name="f36" fmla="*/ 0 1 f21"/>
                  <a:gd name="f37" fmla="*/ f6 1 f21"/>
                  <a:gd name="f38" fmla="*/ 0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1" y="f52"/>
                  </a:cxn>
                  <a:cxn ang="f40">
                    <a:pos x="f55" y="f56"/>
                  </a:cxn>
                  <a:cxn ang="f40">
                    <a:pos x="f51" y="f52"/>
                  </a:cxn>
                </a:cxnLst>
                <a:rect l="f47" t="f50" r="f48" b="f49"/>
                <a:pathLst>
                  <a:path w="89" h="23">
                    <a:moveTo>
                      <a:pt x="f8" y="f5"/>
                    </a:moveTo>
                    <a:cubicBezTo>
                      <a:pt x="f9" y="f5"/>
                      <a:pt x="f10" y="f11"/>
                      <a:pt x="f6" y="f11"/>
                    </a:cubicBezTo>
                    <a:cubicBezTo>
                      <a:pt x="f10" y="f11"/>
                      <a:pt x="f9" y="f5"/>
                      <a:pt x="f8" y="f5"/>
                    </a:cubicBezTo>
                    <a:cubicBezTo>
                      <a:pt x="f12" y="f5"/>
                      <a:pt x="f13" y="f14"/>
                      <a:pt x="f5" y="f7"/>
                    </a:cubicBezTo>
                    <a:cubicBezTo>
                      <a:pt x="f13" y="f14"/>
                      <a:pt x="f12" y="f5"/>
                      <a:pt x="f8"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3" name="Freeform 34">
                <a:extLst>
                  <a:ext uri="{FF2B5EF4-FFF2-40B4-BE49-F238E27FC236}">
                    <a16:creationId xmlns:a16="http://schemas.microsoft.com/office/drawing/2014/main" id="{7CD66342-7620-87A2-7C82-2DF61FBB4E01}"/>
                  </a:ext>
                </a:extLst>
              </p:cNvPr>
              <p:cNvSpPr/>
              <p:nvPr/>
            </p:nvSpPr>
            <p:spPr>
              <a:xfrm>
                <a:off x="11513877" y="6344235"/>
                <a:ext cx="99175" cy="28355"/>
              </a:xfrm>
              <a:custGeom>
                <a:avLst/>
                <a:gdLst>
                  <a:gd name="f0" fmla="val 10800000"/>
                  <a:gd name="f1" fmla="val 5400000"/>
                  <a:gd name="f2" fmla="val 180"/>
                  <a:gd name="f3" fmla="val w"/>
                  <a:gd name="f4" fmla="val h"/>
                  <a:gd name="f5" fmla="val 0"/>
                  <a:gd name="f6" fmla="val 80"/>
                  <a:gd name="f7" fmla="val 23"/>
                  <a:gd name="f8" fmla="val 77"/>
                  <a:gd name="f9" fmla="val 19"/>
                  <a:gd name="f10" fmla="val 78"/>
                  <a:gd name="f11" fmla="val 21"/>
                  <a:gd name="f12" fmla="val 79"/>
                  <a:gd name="f13" fmla="val 22"/>
                  <a:gd name="f14" fmla="val 67"/>
                  <a:gd name="f15" fmla="val 7"/>
                  <a:gd name="f16" fmla="val 54"/>
                  <a:gd name="f17" fmla="val 37"/>
                  <a:gd name="f18" fmla="val 25"/>
                  <a:gd name="f19" fmla="val 12"/>
                  <a:gd name="f20" fmla="+- 0 0 -90"/>
                  <a:gd name="f21" fmla="*/ f3 1 80"/>
                  <a:gd name="f22" fmla="*/ f4 1 23"/>
                  <a:gd name="f23" fmla="+- f7 0 f5"/>
                  <a:gd name="f24" fmla="+- f6 0 f5"/>
                  <a:gd name="f25" fmla="*/ f20 f0 1"/>
                  <a:gd name="f26" fmla="*/ f24 1 80"/>
                  <a:gd name="f27" fmla="*/ f23 1 23"/>
                  <a:gd name="f28" fmla="*/ 77 f24 1"/>
                  <a:gd name="f29" fmla="*/ 19 f23 1"/>
                  <a:gd name="f30" fmla="*/ 80 f24 1"/>
                  <a:gd name="f31" fmla="*/ 23 f23 1"/>
                  <a:gd name="f32" fmla="*/ 37 f24 1"/>
                  <a:gd name="f33" fmla="*/ 0 f23 1"/>
                  <a:gd name="f34" fmla="*/ 0 f24 1"/>
                  <a:gd name="f35" fmla="*/ f25 1 f2"/>
                  <a:gd name="f36" fmla="*/ f28 1 80"/>
                  <a:gd name="f37" fmla="*/ f29 1 23"/>
                  <a:gd name="f38" fmla="*/ f30 1 80"/>
                  <a:gd name="f39" fmla="*/ f31 1 23"/>
                  <a:gd name="f40" fmla="*/ f32 1 80"/>
                  <a:gd name="f41" fmla="*/ f33 1 23"/>
                  <a:gd name="f42" fmla="*/ f34 1 80"/>
                  <a:gd name="f43" fmla="*/ 0 1 f26"/>
                  <a:gd name="f44" fmla="*/ f6 1 f26"/>
                  <a:gd name="f45" fmla="*/ 0 1 f27"/>
                  <a:gd name="f46" fmla="*/ f7 1 f27"/>
                  <a:gd name="f47" fmla="+- f35 0 f1"/>
                  <a:gd name="f48" fmla="*/ f36 1 f26"/>
                  <a:gd name="f49" fmla="*/ f37 1 f27"/>
                  <a:gd name="f50" fmla="*/ f38 1 f26"/>
                  <a:gd name="f51" fmla="*/ f39 1 f27"/>
                  <a:gd name="f52" fmla="*/ f40 1 f26"/>
                  <a:gd name="f53" fmla="*/ f41 1 f27"/>
                  <a:gd name="f54" fmla="*/ f42 1 f26"/>
                  <a:gd name="f55" fmla="*/ f43 f21 1"/>
                  <a:gd name="f56" fmla="*/ f44 f21 1"/>
                  <a:gd name="f57" fmla="*/ f46 f22 1"/>
                  <a:gd name="f58" fmla="*/ f45 f22 1"/>
                  <a:gd name="f59" fmla="*/ f48 f21 1"/>
                  <a:gd name="f60" fmla="*/ f49 f22 1"/>
                  <a:gd name="f61" fmla="*/ f50 f21 1"/>
                  <a:gd name="f62" fmla="*/ f51 f22 1"/>
                  <a:gd name="f63" fmla="*/ f52 f21 1"/>
                  <a:gd name="f64" fmla="*/ f53 f22 1"/>
                  <a:gd name="f65" fmla="*/ f54 f21 1"/>
                </a:gdLst>
                <a:ahLst/>
                <a:cxnLst>
                  <a:cxn ang="3cd4">
                    <a:pos x="hc" y="t"/>
                  </a:cxn>
                  <a:cxn ang="0">
                    <a:pos x="r" y="vc"/>
                  </a:cxn>
                  <a:cxn ang="cd4">
                    <a:pos x="hc" y="b"/>
                  </a:cxn>
                  <a:cxn ang="cd2">
                    <a:pos x="l" y="vc"/>
                  </a:cxn>
                  <a:cxn ang="f47">
                    <a:pos x="f59" y="f60"/>
                  </a:cxn>
                  <a:cxn ang="f47">
                    <a:pos x="f61" y="f62"/>
                  </a:cxn>
                  <a:cxn ang="f47">
                    <a:pos x="f59" y="f60"/>
                  </a:cxn>
                  <a:cxn ang="f47">
                    <a:pos x="f63" y="f64"/>
                  </a:cxn>
                  <a:cxn ang="f47">
                    <a:pos x="f65" y="f64"/>
                  </a:cxn>
                  <a:cxn ang="f47">
                    <a:pos x="f63" y="f64"/>
                  </a:cxn>
                  <a:cxn ang="f47">
                    <a:pos x="f59" y="f60"/>
                  </a:cxn>
                </a:cxnLst>
                <a:rect l="f55" t="f58" r="f56" b="f57"/>
                <a:pathLst>
                  <a:path w="80" h="23">
                    <a:moveTo>
                      <a:pt x="f8" y="f9"/>
                    </a:moveTo>
                    <a:cubicBezTo>
                      <a:pt x="f10" y="f11"/>
                      <a:pt x="f12" y="f13"/>
                      <a:pt x="f6" y="f7"/>
                    </a:cubicBezTo>
                    <a:cubicBezTo>
                      <a:pt x="f12" y="f13"/>
                      <a:pt x="f10" y="f11"/>
                      <a:pt x="f8" y="f9"/>
                    </a:cubicBezTo>
                    <a:cubicBezTo>
                      <a:pt x="f14" y="f15"/>
                      <a:pt x="f16" y="f5"/>
                      <a:pt x="f17" y="f5"/>
                    </a:cubicBezTo>
                    <a:cubicBezTo>
                      <a:pt x="f18" y="f5"/>
                      <a:pt x="f19" y="f5"/>
                      <a:pt x="f5" y="f5"/>
                    </a:cubicBezTo>
                    <a:cubicBezTo>
                      <a:pt x="f19" y="f5"/>
                      <a:pt x="f18" y="f5"/>
                      <a:pt x="f17" y="f5"/>
                    </a:cubicBezTo>
                    <a:cubicBezTo>
                      <a:pt x="f16" y="f5"/>
                      <a:pt x="f14" y="f15"/>
                      <a:pt x="f8" y="f9"/>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4" name="Freeform 35">
                <a:extLst>
                  <a:ext uri="{FF2B5EF4-FFF2-40B4-BE49-F238E27FC236}">
                    <a16:creationId xmlns:a16="http://schemas.microsoft.com/office/drawing/2014/main" id="{5CA67C5B-6F0E-6DF2-6854-B14519E919D3}"/>
                  </a:ext>
                </a:extLst>
              </p:cNvPr>
              <p:cNvSpPr/>
              <p:nvPr/>
            </p:nvSpPr>
            <p:spPr>
              <a:xfrm>
                <a:off x="11302861" y="6373962"/>
                <a:ext cx="7735" cy="8293"/>
              </a:xfrm>
              <a:custGeom>
                <a:avLst/>
                <a:gdLst>
                  <a:gd name="f0" fmla="val 10800000"/>
                  <a:gd name="f1" fmla="val 5400000"/>
                  <a:gd name="f2" fmla="val 180"/>
                  <a:gd name="f3" fmla="val w"/>
                  <a:gd name="f4" fmla="val h"/>
                  <a:gd name="f5" fmla="val 0"/>
                  <a:gd name="f6" fmla="val 6"/>
                  <a:gd name="f7" fmla="val 7"/>
                  <a:gd name="f8" fmla="val 2"/>
                  <a:gd name="f9" fmla="val 5"/>
                  <a:gd name="f10" fmla="val 4"/>
                  <a:gd name="f11" fmla="+- 0 0 -90"/>
                  <a:gd name="f12" fmla="*/ f3 1 6"/>
                  <a:gd name="f13" fmla="*/ f4 1 7"/>
                  <a:gd name="f14" fmla="+- f7 0 f5"/>
                  <a:gd name="f15" fmla="+- f6 0 f5"/>
                  <a:gd name="f16" fmla="*/ f11 f0 1"/>
                  <a:gd name="f17" fmla="*/ f15 1 6"/>
                  <a:gd name="f18" fmla="*/ f14 1 7"/>
                  <a:gd name="f19" fmla="*/ 0 f15 1"/>
                  <a:gd name="f20" fmla="*/ 7 f14 1"/>
                  <a:gd name="f21" fmla="*/ 6 f15 1"/>
                  <a:gd name="f22" fmla="*/ 0 f14 1"/>
                  <a:gd name="f23" fmla="*/ f16 1 f2"/>
                  <a:gd name="f24" fmla="*/ f19 1 6"/>
                  <a:gd name="f25" fmla="*/ f20 1 7"/>
                  <a:gd name="f26" fmla="*/ f21 1 6"/>
                  <a:gd name="f27" fmla="*/ f22 1 7"/>
                  <a:gd name="f28" fmla="*/ 0 1 f17"/>
                  <a:gd name="f29" fmla="*/ f6 1 f17"/>
                  <a:gd name="f30" fmla="*/ 0 1 f18"/>
                  <a:gd name="f31" fmla="*/ f7 1 f18"/>
                  <a:gd name="f32" fmla="+- f23 0 f1"/>
                  <a:gd name="f33" fmla="*/ f24 1 f17"/>
                  <a:gd name="f34" fmla="*/ f25 1 f18"/>
                  <a:gd name="f35" fmla="*/ f26 1 f17"/>
                  <a:gd name="f36" fmla="*/ f27 1 f18"/>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6" h="7">
                    <a:moveTo>
                      <a:pt x="f5" y="f7"/>
                    </a:moveTo>
                    <a:cubicBezTo>
                      <a:pt x="f8" y="f9"/>
                      <a:pt x="f10" y="f8"/>
                      <a:pt x="f6" y="f5"/>
                    </a:cubicBezTo>
                    <a:cubicBezTo>
                      <a:pt x="f10" y="f8"/>
                      <a:pt x="f8" y="f9"/>
                      <a:pt x="f5" y="f7"/>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5" name="Freeform 38">
                <a:extLst>
                  <a:ext uri="{FF2B5EF4-FFF2-40B4-BE49-F238E27FC236}">
                    <a16:creationId xmlns:a16="http://schemas.microsoft.com/office/drawing/2014/main" id="{95365225-B346-6384-4D50-C38D7078A81C}"/>
                  </a:ext>
                </a:extLst>
              </p:cNvPr>
              <p:cNvSpPr/>
              <p:nvPr/>
            </p:nvSpPr>
            <p:spPr>
              <a:xfrm>
                <a:off x="11242374" y="6302739"/>
                <a:ext cx="889775" cy="555260"/>
              </a:xfrm>
              <a:custGeom>
                <a:avLst/>
                <a:gdLst>
                  <a:gd name="f0" fmla="val 10800000"/>
                  <a:gd name="f1" fmla="val 5400000"/>
                  <a:gd name="f2" fmla="val 360"/>
                  <a:gd name="f3" fmla="val 180"/>
                  <a:gd name="f4" fmla="val w"/>
                  <a:gd name="f5" fmla="val h"/>
                  <a:gd name="f6" fmla="val 0"/>
                  <a:gd name="f7" fmla="val 717"/>
                  <a:gd name="f8" fmla="val 453"/>
                  <a:gd name="f9" fmla="val 37"/>
                  <a:gd name="f10" fmla="val 419"/>
                  <a:gd name="f11" fmla="val 393"/>
                  <a:gd name="f12" fmla="val 366"/>
                  <a:gd name="f13" fmla="val 340"/>
                  <a:gd name="f14" fmla="val 301"/>
                  <a:gd name="f15" fmla="val 262"/>
                  <a:gd name="f16" fmla="val 223"/>
                  <a:gd name="f17" fmla="val 210"/>
                  <a:gd name="f18" fmla="val 197"/>
                  <a:gd name="f19" fmla="val 183"/>
                  <a:gd name="f20" fmla="val 170"/>
                  <a:gd name="f21" fmla="val 157"/>
                  <a:gd name="f22" fmla="val 144"/>
                  <a:gd name="f23" fmla="val 131"/>
                  <a:gd name="f24" fmla="val 118"/>
                  <a:gd name="f25" fmla="val 105"/>
                  <a:gd name="f26" fmla="val 104"/>
                  <a:gd name="f27" fmla="val 103"/>
                  <a:gd name="f28" fmla="val 101"/>
                  <a:gd name="f29" fmla="val 99"/>
                  <a:gd name="f30" fmla="val 96"/>
                  <a:gd name="f31" fmla="val 94"/>
                  <a:gd name="f32" fmla="val 38"/>
                  <a:gd name="f33" fmla="val 89"/>
                  <a:gd name="f34" fmla="val 39"/>
                  <a:gd name="f35" fmla="val 85"/>
                  <a:gd name="f36" fmla="val 41"/>
                  <a:gd name="f37" fmla="val 81"/>
                  <a:gd name="f38" fmla="val 43"/>
                  <a:gd name="f39" fmla="val 75"/>
                  <a:gd name="f40" fmla="val 46"/>
                  <a:gd name="f41" fmla="val 70"/>
                  <a:gd name="f42" fmla="val 49"/>
                  <a:gd name="f43" fmla="val 65"/>
                  <a:gd name="f44" fmla="val 51"/>
                  <a:gd name="f45" fmla="val 63"/>
                  <a:gd name="f46" fmla="val 53"/>
                  <a:gd name="f47" fmla="val 60"/>
                  <a:gd name="f48" fmla="val 55"/>
                  <a:gd name="f49" fmla="val 58"/>
                  <a:gd name="f50" fmla="val 57"/>
                  <a:gd name="f51" fmla="val 59"/>
                  <a:gd name="f52" fmla="val 54"/>
                  <a:gd name="f53" fmla="val 52"/>
                  <a:gd name="f54" fmla="val 73"/>
                  <a:gd name="f55" fmla="val 34"/>
                  <a:gd name="f56" fmla="val 106"/>
                  <a:gd name="f57" fmla="val 119"/>
                  <a:gd name="f58" fmla="val 35"/>
                  <a:gd name="f59" fmla="val 169"/>
                  <a:gd name="f60" fmla="val 194"/>
                  <a:gd name="f61" fmla="val 219"/>
                  <a:gd name="f62" fmla="val 231"/>
                  <a:gd name="f63" fmla="val 244"/>
                  <a:gd name="f64" fmla="val 256"/>
                  <a:gd name="f65" fmla="val 273"/>
                  <a:gd name="f66" fmla="val 286"/>
                  <a:gd name="f67" fmla="val 296"/>
                  <a:gd name="f68" fmla="val 297"/>
                  <a:gd name="f69" fmla="val 298"/>
                  <a:gd name="f70" fmla="val 56"/>
                  <a:gd name="f71" fmla="val 299"/>
                  <a:gd name="f72" fmla="val 303"/>
                  <a:gd name="f73" fmla="val 306"/>
                  <a:gd name="f74" fmla="val 310"/>
                  <a:gd name="f75" fmla="val 313"/>
                  <a:gd name="f76" fmla="val 68"/>
                  <a:gd name="f77" fmla="val 317"/>
                  <a:gd name="f78" fmla="val 71"/>
                  <a:gd name="f79" fmla="val 321"/>
                  <a:gd name="f80" fmla="val 322"/>
                  <a:gd name="f81" fmla="val 323"/>
                  <a:gd name="f82" fmla="val 324"/>
                  <a:gd name="f83" fmla="val 72"/>
                  <a:gd name="f84" fmla="val 325"/>
                  <a:gd name="f85" fmla="val 326"/>
                  <a:gd name="f86" fmla="val 327"/>
                  <a:gd name="f87" fmla="val 74"/>
                  <a:gd name="f88" fmla="val 328"/>
                  <a:gd name="f89" fmla="val 329"/>
                  <a:gd name="f90" fmla="val 330"/>
                  <a:gd name="f91" fmla="val 333"/>
                  <a:gd name="f92" fmla="val 76"/>
                  <a:gd name="f93" fmla="val 337"/>
                  <a:gd name="f94" fmla="val 341"/>
                  <a:gd name="f95" fmla="val 345"/>
                  <a:gd name="f96" fmla="val 349"/>
                  <a:gd name="f97" fmla="val 353"/>
                  <a:gd name="f98" fmla="val 356"/>
                  <a:gd name="f99" fmla="val 364"/>
                  <a:gd name="f100" fmla="val 374"/>
                  <a:gd name="f101" fmla="val 385"/>
                  <a:gd name="f102" fmla="val 394"/>
                  <a:gd name="f103" fmla="val 397"/>
                  <a:gd name="f104" fmla="val 64"/>
                  <a:gd name="f105" fmla="val 400"/>
                  <a:gd name="f106" fmla="val 62"/>
                  <a:gd name="f107" fmla="val 402"/>
                  <a:gd name="f108" fmla="val 404"/>
                  <a:gd name="f109" fmla="val 407"/>
                  <a:gd name="f110" fmla="val 409"/>
                  <a:gd name="f111" fmla="val 410"/>
                  <a:gd name="f112" fmla="val 412"/>
                  <a:gd name="f113" fmla="val 48"/>
                  <a:gd name="f114" fmla="val 413"/>
                  <a:gd name="f115" fmla="val 416"/>
                  <a:gd name="f116" fmla="val 44"/>
                  <a:gd name="f117" fmla="val 42"/>
                  <a:gd name="f118" fmla="val 422"/>
                  <a:gd name="f119" fmla="val 40"/>
                  <a:gd name="f120" fmla="val 421"/>
                  <a:gd name="f121" fmla="val 418"/>
                  <a:gd name="f122" fmla="val 31"/>
                  <a:gd name="f123" fmla="val 414"/>
                  <a:gd name="f124" fmla="val 28"/>
                  <a:gd name="f125" fmla="val 432"/>
                  <a:gd name="f126" fmla="val 36"/>
                  <a:gd name="f127" fmla="val 442"/>
                  <a:gd name="f128" fmla="val 452"/>
                  <a:gd name="f129" fmla="val 454"/>
                  <a:gd name="f130" fmla="val 455"/>
                  <a:gd name="f131" fmla="val 457"/>
                  <a:gd name="f132" fmla="val 458"/>
                  <a:gd name="f133" fmla="val 459"/>
                  <a:gd name="f134" fmla="val 482"/>
                  <a:gd name="f135" fmla="val 506"/>
                  <a:gd name="f136" fmla="val 529"/>
                  <a:gd name="f137" fmla="val 541"/>
                  <a:gd name="f138" fmla="val 553"/>
                  <a:gd name="f139" fmla="val 564"/>
                  <a:gd name="f140" fmla="val 576"/>
                  <a:gd name="f141" fmla="val 588"/>
                  <a:gd name="f142" fmla="val 599"/>
                  <a:gd name="f143" fmla="val 608"/>
                  <a:gd name="f144" fmla="val 615"/>
                  <a:gd name="f145" fmla="val 623"/>
                  <a:gd name="f146" fmla="val 626"/>
                  <a:gd name="f147" fmla="val 629"/>
                  <a:gd name="f148" fmla="val 632"/>
                  <a:gd name="f149" fmla="val 635"/>
                  <a:gd name="f150" fmla="val 45"/>
                  <a:gd name="f151" fmla="val 637"/>
                  <a:gd name="f152" fmla="val 47"/>
                  <a:gd name="f153" fmla="val 640"/>
                  <a:gd name="f154" fmla="val 642"/>
                  <a:gd name="f155" fmla="val 50"/>
                  <a:gd name="f156" fmla="val 643"/>
                  <a:gd name="f157" fmla="val 645"/>
                  <a:gd name="f158" fmla="val 648"/>
                  <a:gd name="f159" fmla="val 651"/>
                  <a:gd name="f160" fmla="val 653"/>
                  <a:gd name="f161" fmla="val 655"/>
                  <a:gd name="f162" fmla="val 66"/>
                  <a:gd name="f163" fmla="val 656"/>
                  <a:gd name="f164" fmla="val 67"/>
                  <a:gd name="f165" fmla="val 657"/>
                  <a:gd name="f166" fmla="val 658"/>
                  <a:gd name="f167" fmla="val 659"/>
                  <a:gd name="f168" fmla="val 660"/>
                  <a:gd name="f169" fmla="val 661"/>
                  <a:gd name="f170" fmla="val 77"/>
                  <a:gd name="f171" fmla="val 662"/>
                  <a:gd name="f172" fmla="val 79"/>
                  <a:gd name="f173" fmla="val 663"/>
                  <a:gd name="f174" fmla="val 664"/>
                  <a:gd name="f175" fmla="val 83"/>
                  <a:gd name="f176" fmla="val 86"/>
                  <a:gd name="f177" fmla="val 665"/>
                  <a:gd name="f178" fmla="val 88"/>
                  <a:gd name="f179" fmla="val 90"/>
                  <a:gd name="f180" fmla="val 666"/>
                  <a:gd name="f181" fmla="val 91"/>
                  <a:gd name="f182" fmla="val 93"/>
                  <a:gd name="f183" fmla="val 98"/>
                  <a:gd name="f184" fmla="val 667"/>
                  <a:gd name="f185" fmla="val 100"/>
                  <a:gd name="f186" fmla="val 102"/>
                  <a:gd name="f187" fmla="val 220"/>
                  <a:gd name="f188" fmla="val 336"/>
                  <a:gd name="f189" fmla="val 703"/>
                  <a:gd name="f190" fmla="val 415"/>
                  <a:gd name="f191" fmla="val 378"/>
                  <a:gd name="f192" fmla="val 332"/>
                  <a:gd name="f193" fmla="val 708"/>
                  <a:gd name="f194" fmla="val 715"/>
                  <a:gd name="f195" fmla="val 716"/>
                  <a:gd name="f196" fmla="val 316"/>
                  <a:gd name="f197" fmla="val 292"/>
                  <a:gd name="f198" fmla="val 267"/>
                  <a:gd name="f199" fmla="val 242"/>
                  <a:gd name="f200" fmla="val 233"/>
                  <a:gd name="f201" fmla="val 713"/>
                  <a:gd name="f202" fmla="val 227"/>
                  <a:gd name="f203" fmla="val 705"/>
                  <a:gd name="f204" fmla="val 700"/>
                  <a:gd name="f205" fmla="val 212"/>
                  <a:gd name="f206" fmla="val 704"/>
                  <a:gd name="f207" fmla="val 206"/>
                  <a:gd name="f208" fmla="val 203"/>
                  <a:gd name="f209" fmla="val 199"/>
                  <a:gd name="f210" fmla="val 196"/>
                  <a:gd name="f211" fmla="val 117"/>
                  <a:gd name="f212" fmla="val 78"/>
                  <a:gd name="f213" fmla="val 668"/>
                  <a:gd name="f214" fmla="val 625"/>
                  <a:gd name="f215" fmla="val 443"/>
                  <a:gd name="f216" fmla="val 261"/>
                  <a:gd name="f217" fmla="val 80"/>
                  <a:gd name="f218" fmla="val 1"/>
                  <a:gd name="f219" fmla="val 25"/>
                  <a:gd name="f220" fmla="val 9"/>
                  <a:gd name="f221" fmla="val 146"/>
                  <a:gd name="f222" fmla="val 211"/>
                  <a:gd name="f223" fmla="val 276"/>
                  <a:gd name="f224" fmla="val 279"/>
                  <a:gd name="f225" fmla="val 282"/>
                  <a:gd name="f226" fmla="val 285"/>
                  <a:gd name="f227" fmla="val 441"/>
                  <a:gd name="f228" fmla="val 430"/>
                  <a:gd name="f229" fmla="+- 0 0 -90"/>
                  <a:gd name="f230" fmla="*/ f4 1 717"/>
                  <a:gd name="f231" fmla="*/ f5 1 453"/>
                  <a:gd name="f232" fmla="+- f8 0 f6"/>
                  <a:gd name="f233" fmla="+- f7 0 f6"/>
                  <a:gd name="f234" fmla="*/ f229 f0 1"/>
                  <a:gd name="f235" fmla="*/ f233 1 717"/>
                  <a:gd name="f236" fmla="*/ f232 1 453"/>
                  <a:gd name="f237" fmla="*/ 37 f233 1"/>
                  <a:gd name="f238" fmla="*/ 340 f232 1"/>
                  <a:gd name="f239" fmla="*/ 183 f232 1"/>
                  <a:gd name="f240" fmla="*/ 105 f232 1"/>
                  <a:gd name="f241" fmla="*/ 94 f232 1"/>
                  <a:gd name="f242" fmla="*/ 49 f233 1"/>
                  <a:gd name="f243" fmla="*/ 65 f232 1"/>
                  <a:gd name="f244" fmla="*/ 55 f233 1"/>
                  <a:gd name="f245" fmla="*/ 57 f232 1"/>
                  <a:gd name="f246" fmla="*/ 106 f233 1"/>
                  <a:gd name="f247" fmla="*/ 34 f232 1"/>
                  <a:gd name="f248" fmla="*/ 219 f233 1"/>
                  <a:gd name="f249" fmla="*/ 296 f233 1"/>
                  <a:gd name="f250" fmla="*/ 53 f232 1"/>
                  <a:gd name="f251" fmla="*/ 310 f233 1"/>
                  <a:gd name="f252" fmla="*/ 321 f233 1"/>
                  <a:gd name="f253" fmla="*/ 71 f232 1"/>
                  <a:gd name="f254" fmla="*/ 326 f233 1"/>
                  <a:gd name="f255" fmla="*/ 73 f232 1"/>
                  <a:gd name="f256" fmla="*/ 330 f233 1"/>
                  <a:gd name="f257" fmla="*/ 75 f232 1"/>
                  <a:gd name="f258" fmla="*/ 341 f233 1"/>
                  <a:gd name="f259" fmla="*/ 76 f232 1"/>
                  <a:gd name="f260" fmla="*/ 364 f233 1"/>
                  <a:gd name="f261" fmla="*/ 402 f233 1"/>
                  <a:gd name="f262" fmla="*/ 59 f232 1"/>
                  <a:gd name="f263" fmla="*/ 413 f233 1"/>
                  <a:gd name="f264" fmla="*/ 46 f232 1"/>
                  <a:gd name="f265" fmla="*/ 414 f233 1"/>
                  <a:gd name="f266" fmla="*/ 28 f232 1"/>
                  <a:gd name="f267" fmla="*/ 452 f233 1"/>
                  <a:gd name="f268" fmla="*/ 459 f233 1"/>
                  <a:gd name="f269" fmla="*/ 564 f233 1"/>
                  <a:gd name="f270" fmla="*/ 623 f233 1"/>
                  <a:gd name="f271" fmla="*/ 39 f232 1"/>
                  <a:gd name="f272" fmla="*/ 640 f233 1"/>
                  <a:gd name="f273" fmla="*/ 49 f232 1"/>
                  <a:gd name="f274" fmla="*/ 653 f233 1"/>
                  <a:gd name="f275" fmla="*/ 63 f232 1"/>
                  <a:gd name="f276" fmla="*/ 659 f233 1"/>
                  <a:gd name="f277" fmla="*/ 664 f233 1"/>
                  <a:gd name="f278" fmla="*/ 83 f232 1"/>
                  <a:gd name="f279" fmla="*/ 666 f233 1"/>
                  <a:gd name="f280" fmla="*/ 667 f233 1"/>
                  <a:gd name="f281" fmla="*/ 104 f232 1"/>
                  <a:gd name="f282" fmla="*/ 703 f233 1"/>
                  <a:gd name="f283" fmla="*/ 453 f232 1"/>
                  <a:gd name="f284" fmla="*/ 708 f233 1"/>
                  <a:gd name="f285" fmla="*/ 330 f232 1"/>
                  <a:gd name="f286" fmla="*/ 716 f233 1"/>
                  <a:gd name="f287" fmla="*/ 242 f232 1"/>
                  <a:gd name="f288" fmla="*/ 704 f233 1"/>
                  <a:gd name="f289" fmla="*/ 206 f232 1"/>
                  <a:gd name="f290" fmla="*/ 78 f232 1"/>
                  <a:gd name="f291" fmla="*/ 80 f233 1"/>
                  <a:gd name="f292" fmla="*/ 0 f232 1"/>
                  <a:gd name="f293" fmla="*/ 0 f233 1"/>
                  <a:gd name="f294" fmla="*/ 80 f232 1"/>
                  <a:gd name="f295" fmla="*/ 1 f233 1"/>
                  <a:gd name="f296" fmla="*/ 285 f232 1"/>
                  <a:gd name="f297" fmla="*/ f234 1 f3"/>
                  <a:gd name="f298" fmla="*/ f237 1 717"/>
                  <a:gd name="f299" fmla="*/ f238 1 453"/>
                  <a:gd name="f300" fmla="*/ f239 1 453"/>
                  <a:gd name="f301" fmla="*/ f240 1 453"/>
                  <a:gd name="f302" fmla="*/ f241 1 453"/>
                  <a:gd name="f303" fmla="*/ f242 1 717"/>
                  <a:gd name="f304" fmla="*/ f243 1 453"/>
                  <a:gd name="f305" fmla="*/ f244 1 717"/>
                  <a:gd name="f306" fmla="*/ f245 1 453"/>
                  <a:gd name="f307" fmla="*/ f246 1 717"/>
                  <a:gd name="f308" fmla="*/ f247 1 453"/>
                  <a:gd name="f309" fmla="*/ f248 1 717"/>
                  <a:gd name="f310" fmla="*/ f249 1 717"/>
                  <a:gd name="f311" fmla="*/ f250 1 453"/>
                  <a:gd name="f312" fmla="*/ f251 1 717"/>
                  <a:gd name="f313" fmla="*/ f252 1 717"/>
                  <a:gd name="f314" fmla="*/ f253 1 453"/>
                  <a:gd name="f315" fmla="*/ f254 1 717"/>
                  <a:gd name="f316" fmla="*/ f255 1 453"/>
                  <a:gd name="f317" fmla="*/ f256 1 717"/>
                  <a:gd name="f318" fmla="*/ f257 1 453"/>
                  <a:gd name="f319" fmla="*/ f258 1 717"/>
                  <a:gd name="f320" fmla="*/ f259 1 453"/>
                  <a:gd name="f321" fmla="*/ f260 1 717"/>
                  <a:gd name="f322" fmla="*/ f261 1 717"/>
                  <a:gd name="f323" fmla="*/ f262 1 453"/>
                  <a:gd name="f324" fmla="*/ f263 1 717"/>
                  <a:gd name="f325" fmla="*/ f264 1 453"/>
                  <a:gd name="f326" fmla="*/ f265 1 717"/>
                  <a:gd name="f327" fmla="*/ f266 1 453"/>
                  <a:gd name="f328" fmla="*/ f267 1 717"/>
                  <a:gd name="f329" fmla="*/ f268 1 717"/>
                  <a:gd name="f330" fmla="*/ f269 1 717"/>
                  <a:gd name="f331" fmla="*/ f270 1 717"/>
                  <a:gd name="f332" fmla="*/ f271 1 453"/>
                  <a:gd name="f333" fmla="*/ f272 1 717"/>
                  <a:gd name="f334" fmla="*/ f273 1 453"/>
                  <a:gd name="f335" fmla="*/ f274 1 717"/>
                  <a:gd name="f336" fmla="*/ f275 1 453"/>
                  <a:gd name="f337" fmla="*/ f276 1 717"/>
                  <a:gd name="f338" fmla="*/ f277 1 717"/>
                  <a:gd name="f339" fmla="*/ f278 1 453"/>
                  <a:gd name="f340" fmla="*/ f279 1 717"/>
                  <a:gd name="f341" fmla="*/ f280 1 717"/>
                  <a:gd name="f342" fmla="*/ f281 1 453"/>
                  <a:gd name="f343" fmla="*/ f282 1 717"/>
                  <a:gd name="f344" fmla="*/ f283 1 453"/>
                  <a:gd name="f345" fmla="*/ f284 1 717"/>
                  <a:gd name="f346" fmla="*/ f285 1 453"/>
                  <a:gd name="f347" fmla="*/ f286 1 717"/>
                  <a:gd name="f348" fmla="*/ f287 1 453"/>
                  <a:gd name="f349" fmla="*/ f288 1 717"/>
                  <a:gd name="f350" fmla="*/ f289 1 453"/>
                  <a:gd name="f351" fmla="*/ f290 1 453"/>
                  <a:gd name="f352" fmla="*/ f291 1 717"/>
                  <a:gd name="f353" fmla="*/ f292 1 453"/>
                  <a:gd name="f354" fmla="*/ f293 1 717"/>
                  <a:gd name="f355" fmla="*/ f294 1 453"/>
                  <a:gd name="f356" fmla="*/ f295 1 717"/>
                  <a:gd name="f357" fmla="*/ f296 1 453"/>
                  <a:gd name="f358" fmla="*/ 0 1 f235"/>
                  <a:gd name="f359" fmla="*/ f7 1 f235"/>
                  <a:gd name="f360" fmla="*/ 0 1 f236"/>
                  <a:gd name="f361" fmla="*/ f8 1 f236"/>
                  <a:gd name="f362" fmla="+- f297 0 f1"/>
                  <a:gd name="f363" fmla="*/ f298 1 f235"/>
                  <a:gd name="f364" fmla="*/ f299 1 f236"/>
                  <a:gd name="f365" fmla="*/ f300 1 f236"/>
                  <a:gd name="f366" fmla="*/ f301 1 f236"/>
                  <a:gd name="f367" fmla="*/ f302 1 f236"/>
                  <a:gd name="f368" fmla="*/ f303 1 f235"/>
                  <a:gd name="f369" fmla="*/ f304 1 f236"/>
                  <a:gd name="f370" fmla="*/ f305 1 f235"/>
                  <a:gd name="f371" fmla="*/ f306 1 f236"/>
                  <a:gd name="f372" fmla="*/ f307 1 f235"/>
                  <a:gd name="f373" fmla="*/ f308 1 f236"/>
                  <a:gd name="f374" fmla="*/ f309 1 f235"/>
                  <a:gd name="f375" fmla="*/ f310 1 f235"/>
                  <a:gd name="f376" fmla="*/ f311 1 f236"/>
                  <a:gd name="f377" fmla="*/ f312 1 f235"/>
                  <a:gd name="f378" fmla="*/ f313 1 f235"/>
                  <a:gd name="f379" fmla="*/ f314 1 f236"/>
                  <a:gd name="f380" fmla="*/ f315 1 f235"/>
                  <a:gd name="f381" fmla="*/ f316 1 f236"/>
                  <a:gd name="f382" fmla="*/ f317 1 f235"/>
                  <a:gd name="f383" fmla="*/ f318 1 f236"/>
                  <a:gd name="f384" fmla="*/ f319 1 f235"/>
                  <a:gd name="f385" fmla="*/ f320 1 f236"/>
                  <a:gd name="f386" fmla="*/ f321 1 f235"/>
                  <a:gd name="f387" fmla="*/ f322 1 f235"/>
                  <a:gd name="f388" fmla="*/ f323 1 f236"/>
                  <a:gd name="f389" fmla="*/ f324 1 f235"/>
                  <a:gd name="f390" fmla="*/ f325 1 f236"/>
                  <a:gd name="f391" fmla="*/ f326 1 f235"/>
                  <a:gd name="f392" fmla="*/ f327 1 f236"/>
                  <a:gd name="f393" fmla="*/ f328 1 f235"/>
                  <a:gd name="f394" fmla="*/ f329 1 f235"/>
                  <a:gd name="f395" fmla="*/ f330 1 f235"/>
                  <a:gd name="f396" fmla="*/ f331 1 f235"/>
                  <a:gd name="f397" fmla="*/ f332 1 f236"/>
                  <a:gd name="f398" fmla="*/ f333 1 f235"/>
                  <a:gd name="f399" fmla="*/ f334 1 f236"/>
                  <a:gd name="f400" fmla="*/ f335 1 f235"/>
                  <a:gd name="f401" fmla="*/ f336 1 f236"/>
                  <a:gd name="f402" fmla="*/ f337 1 f235"/>
                  <a:gd name="f403" fmla="*/ f338 1 f235"/>
                  <a:gd name="f404" fmla="*/ f339 1 f236"/>
                  <a:gd name="f405" fmla="*/ f340 1 f235"/>
                  <a:gd name="f406" fmla="*/ f341 1 f235"/>
                  <a:gd name="f407" fmla="*/ f342 1 f236"/>
                  <a:gd name="f408" fmla="*/ f343 1 f235"/>
                  <a:gd name="f409" fmla="*/ f344 1 f236"/>
                  <a:gd name="f410" fmla="*/ f345 1 f235"/>
                  <a:gd name="f411" fmla="*/ f346 1 f236"/>
                  <a:gd name="f412" fmla="*/ f347 1 f235"/>
                  <a:gd name="f413" fmla="*/ f348 1 f236"/>
                  <a:gd name="f414" fmla="*/ f349 1 f235"/>
                  <a:gd name="f415" fmla="*/ f350 1 f236"/>
                  <a:gd name="f416" fmla="*/ f351 1 f236"/>
                  <a:gd name="f417" fmla="*/ f352 1 f235"/>
                  <a:gd name="f418" fmla="*/ f353 1 f236"/>
                  <a:gd name="f419" fmla="*/ f354 1 f235"/>
                  <a:gd name="f420" fmla="*/ f355 1 f236"/>
                  <a:gd name="f421" fmla="*/ f356 1 f235"/>
                  <a:gd name="f422" fmla="*/ f357 1 f236"/>
                  <a:gd name="f423" fmla="*/ f358 f230 1"/>
                  <a:gd name="f424" fmla="*/ f359 f230 1"/>
                  <a:gd name="f425" fmla="*/ f361 f231 1"/>
                  <a:gd name="f426" fmla="*/ f360 f231 1"/>
                  <a:gd name="f427" fmla="*/ f363 f230 1"/>
                  <a:gd name="f428" fmla="*/ f364 f231 1"/>
                  <a:gd name="f429" fmla="*/ f365 f231 1"/>
                  <a:gd name="f430" fmla="*/ f366 f231 1"/>
                  <a:gd name="f431" fmla="*/ f367 f231 1"/>
                  <a:gd name="f432" fmla="*/ f368 f230 1"/>
                  <a:gd name="f433" fmla="*/ f369 f231 1"/>
                  <a:gd name="f434" fmla="*/ f370 f230 1"/>
                  <a:gd name="f435" fmla="*/ f371 f231 1"/>
                  <a:gd name="f436" fmla="*/ f372 f230 1"/>
                  <a:gd name="f437" fmla="*/ f373 f231 1"/>
                  <a:gd name="f438" fmla="*/ f374 f230 1"/>
                  <a:gd name="f439" fmla="*/ f375 f230 1"/>
                  <a:gd name="f440" fmla="*/ f376 f231 1"/>
                  <a:gd name="f441" fmla="*/ f377 f230 1"/>
                  <a:gd name="f442" fmla="*/ f378 f230 1"/>
                  <a:gd name="f443" fmla="*/ f379 f231 1"/>
                  <a:gd name="f444" fmla="*/ f380 f230 1"/>
                  <a:gd name="f445" fmla="*/ f381 f231 1"/>
                  <a:gd name="f446" fmla="*/ f382 f230 1"/>
                  <a:gd name="f447" fmla="*/ f383 f231 1"/>
                  <a:gd name="f448" fmla="*/ f384 f230 1"/>
                  <a:gd name="f449" fmla="*/ f385 f231 1"/>
                  <a:gd name="f450" fmla="*/ f386 f230 1"/>
                  <a:gd name="f451" fmla="*/ f387 f230 1"/>
                  <a:gd name="f452" fmla="*/ f388 f231 1"/>
                  <a:gd name="f453" fmla="*/ f389 f230 1"/>
                  <a:gd name="f454" fmla="*/ f390 f231 1"/>
                  <a:gd name="f455" fmla="*/ f391 f230 1"/>
                  <a:gd name="f456" fmla="*/ f392 f231 1"/>
                  <a:gd name="f457" fmla="*/ f393 f230 1"/>
                  <a:gd name="f458" fmla="*/ f394 f230 1"/>
                  <a:gd name="f459" fmla="*/ f395 f230 1"/>
                  <a:gd name="f460" fmla="*/ f396 f230 1"/>
                  <a:gd name="f461" fmla="*/ f397 f231 1"/>
                  <a:gd name="f462" fmla="*/ f398 f230 1"/>
                  <a:gd name="f463" fmla="*/ f399 f231 1"/>
                  <a:gd name="f464" fmla="*/ f400 f230 1"/>
                  <a:gd name="f465" fmla="*/ f401 f231 1"/>
                  <a:gd name="f466" fmla="*/ f402 f230 1"/>
                  <a:gd name="f467" fmla="*/ f403 f230 1"/>
                  <a:gd name="f468" fmla="*/ f404 f231 1"/>
                  <a:gd name="f469" fmla="*/ f405 f230 1"/>
                  <a:gd name="f470" fmla="*/ f406 f230 1"/>
                  <a:gd name="f471" fmla="*/ f407 f231 1"/>
                  <a:gd name="f472" fmla="*/ f408 f230 1"/>
                  <a:gd name="f473" fmla="*/ f409 f231 1"/>
                  <a:gd name="f474" fmla="*/ f410 f230 1"/>
                  <a:gd name="f475" fmla="*/ f411 f231 1"/>
                  <a:gd name="f476" fmla="*/ f412 f230 1"/>
                  <a:gd name="f477" fmla="*/ f413 f231 1"/>
                  <a:gd name="f478" fmla="*/ f414 f230 1"/>
                  <a:gd name="f479" fmla="*/ f415 f231 1"/>
                  <a:gd name="f480" fmla="*/ f416 f231 1"/>
                  <a:gd name="f481" fmla="*/ f417 f230 1"/>
                  <a:gd name="f482" fmla="*/ f418 f231 1"/>
                  <a:gd name="f483" fmla="*/ f419 f230 1"/>
                  <a:gd name="f484" fmla="*/ f420 f231 1"/>
                  <a:gd name="f485" fmla="*/ f421 f230 1"/>
                  <a:gd name="f486" fmla="*/ f422 f231 1"/>
                </a:gdLst>
                <a:ahLst/>
                <a:cxnLst>
                  <a:cxn ang="3cd4">
                    <a:pos x="hc" y="t"/>
                  </a:cxn>
                  <a:cxn ang="0">
                    <a:pos x="r" y="vc"/>
                  </a:cxn>
                  <a:cxn ang="cd4">
                    <a:pos x="hc" y="b"/>
                  </a:cxn>
                  <a:cxn ang="cd2">
                    <a:pos x="l" y="vc"/>
                  </a:cxn>
                  <a:cxn ang="f362">
                    <a:pos x="f427" y="f428"/>
                  </a:cxn>
                  <a:cxn ang="f362">
                    <a:pos x="f427" y="f429"/>
                  </a:cxn>
                  <a:cxn ang="f362">
                    <a:pos x="f427" y="f430"/>
                  </a:cxn>
                  <a:cxn ang="f362">
                    <a:pos x="f427" y="f431"/>
                  </a:cxn>
                  <a:cxn ang="f362">
                    <a:pos x="f432" y="f433"/>
                  </a:cxn>
                  <a:cxn ang="f362">
                    <a:pos x="f434" y="f435"/>
                  </a:cxn>
                  <a:cxn ang="f362">
                    <a:pos x="f436" y="f437"/>
                  </a:cxn>
                  <a:cxn ang="f362">
                    <a:pos x="f438" y="f437"/>
                  </a:cxn>
                  <a:cxn ang="f362">
                    <a:pos x="f439" y="f440"/>
                  </a:cxn>
                  <a:cxn ang="f362">
                    <a:pos x="f441" y="f433"/>
                  </a:cxn>
                  <a:cxn ang="f362">
                    <a:pos x="f442" y="f443"/>
                  </a:cxn>
                  <a:cxn ang="f362">
                    <a:pos x="f444" y="f445"/>
                  </a:cxn>
                  <a:cxn ang="f362">
                    <a:pos x="f446" y="f447"/>
                  </a:cxn>
                  <a:cxn ang="f362">
                    <a:pos x="f448" y="f449"/>
                  </a:cxn>
                  <a:cxn ang="f362">
                    <a:pos x="f450" y="f449"/>
                  </a:cxn>
                  <a:cxn ang="f362">
                    <a:pos x="f451" y="f452"/>
                  </a:cxn>
                  <a:cxn ang="f362">
                    <a:pos x="f453" y="f454"/>
                  </a:cxn>
                  <a:cxn ang="f362">
                    <a:pos x="f455" y="f456"/>
                  </a:cxn>
                  <a:cxn ang="f362">
                    <a:pos x="f457" y="f437"/>
                  </a:cxn>
                  <a:cxn ang="f362">
                    <a:pos x="f458" y="f437"/>
                  </a:cxn>
                  <a:cxn ang="f362">
                    <a:pos x="f459" y="f437"/>
                  </a:cxn>
                  <a:cxn ang="f362">
                    <a:pos x="f460" y="f461"/>
                  </a:cxn>
                  <a:cxn ang="f362">
                    <a:pos x="f462" y="f463"/>
                  </a:cxn>
                  <a:cxn ang="f362">
                    <a:pos x="f464" y="f465"/>
                  </a:cxn>
                  <a:cxn ang="f362">
                    <a:pos x="f466" y="f443"/>
                  </a:cxn>
                  <a:cxn ang="f362">
                    <a:pos x="f467" y="f468"/>
                  </a:cxn>
                  <a:cxn ang="f362">
                    <a:pos x="f469" y="f431"/>
                  </a:cxn>
                  <a:cxn ang="f362">
                    <a:pos x="f470" y="f471"/>
                  </a:cxn>
                  <a:cxn ang="f362">
                    <a:pos x="f472" y="f473"/>
                  </a:cxn>
                  <a:cxn ang="f362">
                    <a:pos x="f474" y="f475"/>
                  </a:cxn>
                  <a:cxn ang="f362">
                    <a:pos x="f476" y="f477"/>
                  </a:cxn>
                  <a:cxn ang="f362">
                    <a:pos x="f478" y="f479"/>
                  </a:cxn>
                  <a:cxn ang="f362">
                    <a:pos x="f472" y="f480"/>
                  </a:cxn>
                  <a:cxn ang="f362">
                    <a:pos x="f481" y="f482"/>
                  </a:cxn>
                  <a:cxn ang="f362">
                    <a:pos x="f483" y="f484"/>
                  </a:cxn>
                  <a:cxn ang="f362">
                    <a:pos x="f485" y="f486"/>
                  </a:cxn>
                  <a:cxn ang="f362">
                    <a:pos x="f427" y="f473"/>
                  </a:cxn>
                </a:cxnLst>
                <a:rect l="f423" t="f426" r="f424" b="f425"/>
                <a:pathLst>
                  <a:path w="717" h="453">
                    <a:moveTo>
                      <a:pt x="f9" y="f10"/>
                    </a:moveTo>
                    <a:cubicBezTo>
                      <a:pt x="f9" y="f11"/>
                      <a:pt x="f9" y="f12"/>
                      <a:pt x="f9" y="f13"/>
                    </a:cubicBezTo>
                    <a:cubicBezTo>
                      <a:pt x="f9" y="f14"/>
                      <a:pt x="f9" y="f15"/>
                      <a:pt x="f9" y="f16"/>
                    </a:cubicBezTo>
                    <a:cubicBezTo>
                      <a:pt x="f9" y="f17"/>
                      <a:pt x="f9" y="f18"/>
                      <a:pt x="f9" y="f19"/>
                    </a:cubicBezTo>
                    <a:cubicBezTo>
                      <a:pt x="f9" y="f20"/>
                      <a:pt x="f9" y="f21"/>
                      <a:pt x="f9" y="f22"/>
                    </a:cubicBezTo>
                    <a:cubicBezTo>
                      <a:pt x="f9" y="f23"/>
                      <a:pt x="f9" y="f24"/>
                      <a:pt x="f9" y="f25"/>
                    </a:cubicBezTo>
                    <a:cubicBezTo>
                      <a:pt x="f9" y="f26"/>
                      <a:pt x="f9" y="f27"/>
                      <a:pt x="f9" y="f28"/>
                    </a:cubicBezTo>
                    <a:cubicBezTo>
                      <a:pt x="f9" y="f29"/>
                      <a:pt x="f9" y="f30"/>
                      <a:pt x="f9" y="f31"/>
                    </a:cubicBezTo>
                    <a:cubicBezTo>
                      <a:pt x="f32" y="f33"/>
                      <a:pt x="f34" y="f35"/>
                      <a:pt x="f36" y="f37"/>
                    </a:cubicBezTo>
                    <a:cubicBezTo>
                      <a:pt x="f38" y="f39"/>
                      <a:pt x="f40" y="f41"/>
                      <a:pt x="f42" y="f43"/>
                    </a:cubicBezTo>
                    <a:cubicBezTo>
                      <a:pt x="f44" y="f45"/>
                      <a:pt x="f46" y="f47"/>
                      <a:pt x="f48" y="f49"/>
                    </a:cubicBezTo>
                    <a:cubicBezTo>
                      <a:pt x="f48" y="f49"/>
                      <a:pt x="f48" y="f50"/>
                      <a:pt x="f48" y="f50"/>
                    </a:cubicBezTo>
                    <a:cubicBezTo>
                      <a:pt x="f50" y="f48"/>
                      <a:pt x="f51" y="f52"/>
                      <a:pt x="f47" y="f53"/>
                    </a:cubicBezTo>
                    <a:cubicBezTo>
                      <a:pt x="f54" y="f36"/>
                      <a:pt x="f33" y="f55"/>
                      <a:pt x="f56" y="f55"/>
                    </a:cubicBezTo>
                    <a:cubicBezTo>
                      <a:pt x="f57" y="f55"/>
                      <a:pt x="f23" y="f58"/>
                      <a:pt x="f22" y="f58"/>
                    </a:cubicBezTo>
                    <a:cubicBezTo>
                      <a:pt x="f59" y="f58"/>
                      <a:pt x="f60" y="f55"/>
                      <a:pt x="f61" y="f55"/>
                    </a:cubicBezTo>
                    <a:cubicBezTo>
                      <a:pt x="f62" y="f55"/>
                      <a:pt x="f63" y="f55"/>
                      <a:pt x="f64" y="f55"/>
                    </a:cubicBezTo>
                    <a:cubicBezTo>
                      <a:pt x="f65" y="f55"/>
                      <a:pt x="f66" y="f36"/>
                      <a:pt x="f67" y="f46"/>
                    </a:cubicBezTo>
                    <a:cubicBezTo>
                      <a:pt x="f68" y="f48"/>
                      <a:pt x="f69" y="f70"/>
                      <a:pt x="f71" y="f50"/>
                    </a:cubicBezTo>
                    <a:cubicBezTo>
                      <a:pt x="f72" y="f47"/>
                      <a:pt x="f73" y="f45"/>
                      <a:pt x="f74" y="f43"/>
                    </a:cubicBezTo>
                    <a:cubicBezTo>
                      <a:pt x="f74" y="f43"/>
                      <a:pt x="f74" y="f43"/>
                      <a:pt x="f74" y="f43"/>
                    </a:cubicBezTo>
                    <a:cubicBezTo>
                      <a:pt x="f75" y="f76"/>
                      <a:pt x="f77" y="f78"/>
                      <a:pt x="f79" y="f78"/>
                    </a:cubicBezTo>
                    <a:cubicBezTo>
                      <a:pt x="f80" y="f78"/>
                      <a:pt x="f81" y="f78"/>
                      <a:pt x="f81" y="f78"/>
                    </a:cubicBezTo>
                    <a:cubicBezTo>
                      <a:pt x="f82" y="f83"/>
                      <a:pt x="f84" y="f54"/>
                      <a:pt x="f85" y="f54"/>
                    </a:cubicBezTo>
                    <a:cubicBezTo>
                      <a:pt x="f85" y="f54"/>
                      <a:pt x="f86" y="f87"/>
                      <a:pt x="f86" y="f87"/>
                    </a:cubicBezTo>
                    <a:cubicBezTo>
                      <a:pt x="f88" y="f87"/>
                      <a:pt x="f89" y="f39"/>
                      <a:pt x="f90" y="f39"/>
                    </a:cubicBezTo>
                    <a:cubicBezTo>
                      <a:pt x="f91" y="f92"/>
                      <a:pt x="f93" y="f92"/>
                      <a:pt x="f13" y="f92"/>
                    </a:cubicBezTo>
                    <a:cubicBezTo>
                      <a:pt x="f13" y="f92"/>
                      <a:pt x="f94" y="f92"/>
                      <a:pt x="f94" y="f92"/>
                    </a:cubicBezTo>
                    <a:cubicBezTo>
                      <a:pt x="f95" y="f92"/>
                      <a:pt x="f96" y="f92"/>
                      <a:pt x="f97" y="f92"/>
                    </a:cubicBezTo>
                    <a:cubicBezTo>
                      <a:pt x="f98" y="f92"/>
                      <a:pt x="f2" y="f92"/>
                      <a:pt x="f99" y="f92"/>
                    </a:cubicBezTo>
                    <a:cubicBezTo>
                      <a:pt x="f100" y="f39"/>
                      <a:pt x="f101" y="f83"/>
                      <a:pt x="f102" y="f43"/>
                    </a:cubicBezTo>
                    <a:cubicBezTo>
                      <a:pt x="f103" y="f104"/>
                      <a:pt x="f105" y="f106"/>
                      <a:pt x="f107" y="f51"/>
                    </a:cubicBezTo>
                    <a:cubicBezTo>
                      <a:pt x="f108" y="f70"/>
                      <a:pt x="f109" y="f46"/>
                      <a:pt x="f110" y="f44"/>
                    </a:cubicBezTo>
                    <a:cubicBezTo>
                      <a:pt x="f111" y="f42"/>
                      <a:pt x="f112" y="f113"/>
                      <a:pt x="f114" y="f40"/>
                    </a:cubicBezTo>
                    <a:cubicBezTo>
                      <a:pt x="f115" y="f116"/>
                      <a:pt x="f10" y="f117"/>
                      <a:pt x="f118" y="f119"/>
                    </a:cubicBezTo>
                    <a:cubicBezTo>
                      <a:pt x="f120" y="f58"/>
                      <a:pt x="f121" y="f122"/>
                      <a:pt x="f123" y="f124"/>
                    </a:cubicBezTo>
                    <a:cubicBezTo>
                      <a:pt x="f121" y="f122"/>
                      <a:pt x="f120" y="f58"/>
                      <a:pt x="f118" y="f119"/>
                    </a:cubicBezTo>
                    <a:cubicBezTo>
                      <a:pt x="f125" y="f126"/>
                      <a:pt x="f127" y="f58"/>
                      <a:pt x="f128" y="f55"/>
                    </a:cubicBezTo>
                    <a:cubicBezTo>
                      <a:pt x="f129" y="f55"/>
                      <a:pt x="f130" y="f55"/>
                      <a:pt x="f131" y="f55"/>
                    </a:cubicBezTo>
                    <a:cubicBezTo>
                      <a:pt x="f132" y="f55"/>
                      <a:pt x="f132" y="f55"/>
                      <a:pt x="f133" y="f55"/>
                    </a:cubicBezTo>
                    <a:cubicBezTo>
                      <a:pt x="f134" y="f55"/>
                      <a:pt x="f135" y="f55"/>
                      <a:pt x="f136" y="f55"/>
                    </a:cubicBezTo>
                    <a:cubicBezTo>
                      <a:pt x="f137" y="f55"/>
                      <a:pt x="f138" y="f55"/>
                      <a:pt x="f139" y="f55"/>
                    </a:cubicBezTo>
                    <a:cubicBezTo>
                      <a:pt x="f140" y="f55"/>
                      <a:pt x="f141" y="f58"/>
                      <a:pt x="f142" y="f58"/>
                    </a:cubicBezTo>
                    <a:cubicBezTo>
                      <a:pt x="f143" y="f58"/>
                      <a:pt x="f144" y="f126"/>
                      <a:pt x="f145" y="f34"/>
                    </a:cubicBezTo>
                    <a:cubicBezTo>
                      <a:pt x="f146" y="f119"/>
                      <a:pt x="f147" y="f117"/>
                      <a:pt x="f148" y="f38"/>
                    </a:cubicBezTo>
                    <a:cubicBezTo>
                      <a:pt x="f149" y="f150"/>
                      <a:pt x="f151" y="f152"/>
                      <a:pt x="f153" y="f42"/>
                    </a:cubicBezTo>
                    <a:cubicBezTo>
                      <a:pt x="f154" y="f155"/>
                      <a:pt x="f156" y="f44"/>
                      <a:pt x="f157" y="f46"/>
                    </a:cubicBezTo>
                    <a:cubicBezTo>
                      <a:pt x="f158" y="f70"/>
                      <a:pt x="f159" y="f51"/>
                      <a:pt x="f160" y="f45"/>
                    </a:cubicBezTo>
                    <a:cubicBezTo>
                      <a:pt x="f161" y="f104"/>
                      <a:pt x="f161" y="f162"/>
                      <a:pt x="f163" y="f164"/>
                    </a:cubicBezTo>
                    <a:cubicBezTo>
                      <a:pt x="f165" y="f76"/>
                      <a:pt x="f166" y="f41"/>
                      <a:pt x="f167" y="f78"/>
                    </a:cubicBezTo>
                    <a:cubicBezTo>
                      <a:pt x="f168" y="f54"/>
                      <a:pt x="f169" y="f39"/>
                      <a:pt x="f169" y="f170"/>
                    </a:cubicBezTo>
                    <a:cubicBezTo>
                      <a:pt x="f171" y="f172"/>
                      <a:pt x="f173" y="f37"/>
                      <a:pt x="f174" y="f175"/>
                    </a:cubicBezTo>
                    <a:cubicBezTo>
                      <a:pt x="f174" y="f176"/>
                      <a:pt x="f177" y="f178"/>
                      <a:pt x="f177" y="f179"/>
                    </a:cubicBezTo>
                    <a:cubicBezTo>
                      <a:pt x="f180" y="f181"/>
                      <a:pt x="f180" y="f182"/>
                      <a:pt x="f180" y="f31"/>
                    </a:cubicBezTo>
                    <a:cubicBezTo>
                      <a:pt x="f180" y="f30"/>
                      <a:pt x="f180" y="f183"/>
                      <a:pt x="f184" y="f185"/>
                    </a:cubicBezTo>
                    <a:cubicBezTo>
                      <a:pt x="f184" y="f186"/>
                      <a:pt x="f184" y="f27"/>
                      <a:pt x="f184" y="f26"/>
                    </a:cubicBezTo>
                    <a:cubicBezTo>
                      <a:pt x="f184" y="f187"/>
                      <a:pt x="f184" y="f188"/>
                      <a:pt x="f184" y="f8"/>
                    </a:cubicBezTo>
                    <a:cubicBezTo>
                      <a:pt x="f189" y="f8"/>
                      <a:pt x="f189" y="f8"/>
                      <a:pt x="f189" y="f8"/>
                    </a:cubicBezTo>
                    <a:cubicBezTo>
                      <a:pt x="f189" y="f190"/>
                      <a:pt x="f189" y="f191"/>
                      <a:pt x="f189" y="f94"/>
                    </a:cubicBezTo>
                    <a:cubicBezTo>
                      <a:pt x="f189" y="f188"/>
                      <a:pt x="f189" y="f192"/>
                      <a:pt x="f193" y="f90"/>
                    </a:cubicBezTo>
                    <a:cubicBezTo>
                      <a:pt x="f194" y="f88"/>
                      <a:pt x="f7" y="f80"/>
                      <a:pt x="f195" y="f196"/>
                    </a:cubicBezTo>
                    <a:cubicBezTo>
                      <a:pt x="f195" y="f197"/>
                      <a:pt x="f7" y="f198"/>
                      <a:pt x="f195" y="f199"/>
                    </a:cubicBezTo>
                    <a:cubicBezTo>
                      <a:pt x="f194" y="f200"/>
                      <a:pt x="f201" y="f202"/>
                      <a:pt x="f203" y="f16"/>
                    </a:cubicBezTo>
                    <a:cubicBezTo>
                      <a:pt x="f204" y="f187"/>
                      <a:pt x="f189" y="f205"/>
                      <a:pt x="f206" y="f207"/>
                    </a:cubicBezTo>
                    <a:cubicBezTo>
                      <a:pt x="f189" y="f208"/>
                      <a:pt x="f189" y="f209"/>
                      <a:pt x="f189" y="f210"/>
                    </a:cubicBezTo>
                    <a:cubicBezTo>
                      <a:pt x="f189" y="f21"/>
                      <a:pt x="f189" y="f211"/>
                      <a:pt x="f189" y="f212"/>
                    </a:cubicBezTo>
                    <a:cubicBezTo>
                      <a:pt x="f189" y="f55"/>
                      <a:pt x="f213" y="f6"/>
                      <a:pt x="f214" y="f6"/>
                    </a:cubicBezTo>
                    <a:cubicBezTo>
                      <a:pt x="f215" y="f6"/>
                      <a:pt x="f216" y="f6"/>
                      <a:pt x="f217" y="f6"/>
                    </a:cubicBezTo>
                    <a:cubicBezTo>
                      <a:pt x="f39" y="f6"/>
                      <a:pt x="f41" y="f6"/>
                      <a:pt x="f104" y="f218"/>
                    </a:cubicBezTo>
                    <a:cubicBezTo>
                      <a:pt x="f219" y="f220"/>
                      <a:pt x="f6" y="f119"/>
                      <a:pt x="f6" y="f217"/>
                    </a:cubicBezTo>
                    <a:cubicBezTo>
                      <a:pt x="f6" y="f221"/>
                      <a:pt x="f6" y="f222"/>
                      <a:pt x="f6" y="f223"/>
                    </a:cubicBezTo>
                    <a:cubicBezTo>
                      <a:pt x="f6" y="f224"/>
                      <a:pt x="f218" y="f225"/>
                      <a:pt x="f218" y="f226"/>
                    </a:cubicBezTo>
                    <a:cubicBezTo>
                      <a:pt x="f218" y="f94"/>
                      <a:pt x="f218" y="f103"/>
                      <a:pt x="f218" y="f8"/>
                    </a:cubicBezTo>
                    <a:cubicBezTo>
                      <a:pt x="f9" y="f8"/>
                      <a:pt x="f9" y="f8"/>
                      <a:pt x="f9" y="f8"/>
                    </a:cubicBezTo>
                    <a:cubicBezTo>
                      <a:pt x="f9" y="f227"/>
                      <a:pt x="f9" y="f228"/>
                      <a:pt x="f9" y="f10"/>
                    </a:cubicBezTo>
                    <a:close/>
                  </a:path>
                </a:pathLst>
              </a:custGeom>
              <a:solidFill>
                <a:srgbClr val="0F78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6" name="Freeform 39">
                <a:extLst>
                  <a:ext uri="{FF2B5EF4-FFF2-40B4-BE49-F238E27FC236}">
                    <a16:creationId xmlns:a16="http://schemas.microsoft.com/office/drawing/2014/main" id="{11B943A7-798D-14D7-9AE5-A38BAC9B2D49}"/>
                  </a:ext>
                </a:extLst>
              </p:cNvPr>
              <p:cNvSpPr/>
              <p:nvPr/>
            </p:nvSpPr>
            <p:spPr>
              <a:xfrm>
                <a:off x="12015389" y="6350453"/>
                <a:ext cx="11256" cy="4837"/>
              </a:xfrm>
              <a:custGeom>
                <a:avLst/>
                <a:gdLst>
                  <a:gd name="f0" fmla="val 10800000"/>
                  <a:gd name="f1" fmla="val 5400000"/>
                  <a:gd name="f2" fmla="val 180"/>
                  <a:gd name="f3" fmla="val w"/>
                  <a:gd name="f4" fmla="val h"/>
                  <a:gd name="f5" fmla="val 0"/>
                  <a:gd name="f6" fmla="val 9"/>
                  <a:gd name="f7" fmla="val 4"/>
                  <a:gd name="f8" fmla="val 3"/>
                  <a:gd name="f9" fmla="val 1"/>
                  <a:gd name="f10" fmla="val 6"/>
                  <a:gd name="f11" fmla="+- 0 0 -90"/>
                  <a:gd name="f12" fmla="*/ f3 1 9"/>
                  <a:gd name="f13" fmla="*/ f4 1 4"/>
                  <a:gd name="f14" fmla="+- f7 0 f5"/>
                  <a:gd name="f15" fmla="+- f6 0 f5"/>
                  <a:gd name="f16" fmla="*/ f11 f0 1"/>
                  <a:gd name="f17" fmla="*/ f14 1 4"/>
                  <a:gd name="f18" fmla="*/ f15 1 9"/>
                  <a:gd name="f19" fmla="*/ 0 f15 1"/>
                  <a:gd name="f20" fmla="*/ 0 f14 1"/>
                  <a:gd name="f21" fmla="*/ 9 f15 1"/>
                  <a:gd name="f22" fmla="*/ 4 f14 1"/>
                  <a:gd name="f23" fmla="*/ f16 1 f2"/>
                  <a:gd name="f24" fmla="*/ f19 1 9"/>
                  <a:gd name="f25" fmla="*/ f20 1 4"/>
                  <a:gd name="f26" fmla="*/ f21 1 9"/>
                  <a:gd name="f27" fmla="*/ f22 1 4"/>
                  <a:gd name="f28" fmla="*/ 0 1 f18"/>
                  <a:gd name="f29" fmla="*/ f6 1 f18"/>
                  <a:gd name="f30" fmla="*/ 0 1 f17"/>
                  <a:gd name="f31" fmla="*/ f7 1 f17"/>
                  <a:gd name="f32" fmla="+- f23 0 f1"/>
                  <a:gd name="f33" fmla="*/ f24 1 f18"/>
                  <a:gd name="f34" fmla="*/ f25 1 f17"/>
                  <a:gd name="f35" fmla="*/ f26 1 f18"/>
                  <a:gd name="f36" fmla="*/ f27 1 f17"/>
                  <a:gd name="f37" fmla="*/ f28 f12 1"/>
                  <a:gd name="f38" fmla="*/ f29 f12 1"/>
                  <a:gd name="f39" fmla="*/ f31 f13 1"/>
                  <a:gd name="f40" fmla="*/ f30 f13 1"/>
                  <a:gd name="f41" fmla="*/ f33 f12 1"/>
                  <a:gd name="f42" fmla="*/ f34 f13 1"/>
                  <a:gd name="f43" fmla="*/ f35 f12 1"/>
                  <a:gd name="f44" fmla="*/ f36 f13 1"/>
                </a:gdLst>
                <a:ahLst/>
                <a:cxnLst>
                  <a:cxn ang="3cd4">
                    <a:pos x="hc" y="t"/>
                  </a:cxn>
                  <a:cxn ang="0">
                    <a:pos x="r" y="vc"/>
                  </a:cxn>
                  <a:cxn ang="cd4">
                    <a:pos x="hc" y="b"/>
                  </a:cxn>
                  <a:cxn ang="cd2">
                    <a:pos x="l" y="vc"/>
                  </a:cxn>
                  <a:cxn ang="f32">
                    <a:pos x="f41" y="f42"/>
                  </a:cxn>
                  <a:cxn ang="f32">
                    <a:pos x="f43" y="f44"/>
                  </a:cxn>
                  <a:cxn ang="f32">
                    <a:pos x="f41" y="f42"/>
                  </a:cxn>
                </a:cxnLst>
                <a:rect l="f37" t="f40" r="f38" b="f39"/>
                <a:pathLst>
                  <a:path w="9" h="4">
                    <a:moveTo>
                      <a:pt x="f5" y="f5"/>
                    </a:moveTo>
                    <a:cubicBezTo>
                      <a:pt x="f8" y="f9"/>
                      <a:pt x="f10" y="f8"/>
                      <a:pt x="f6" y="f7"/>
                    </a:cubicBezTo>
                    <a:cubicBezTo>
                      <a:pt x="f10" y="f8"/>
                      <a:pt x="f8" y="f9"/>
                      <a:pt x="f5" y="f5"/>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sp>
            <p:nvSpPr>
              <p:cNvPr id="37" name="Freeform 40">
                <a:extLst>
                  <a:ext uri="{FF2B5EF4-FFF2-40B4-BE49-F238E27FC236}">
                    <a16:creationId xmlns:a16="http://schemas.microsoft.com/office/drawing/2014/main" id="{418DB4E8-0EC6-735D-D377-8EABB2469235}"/>
                  </a:ext>
                </a:extLst>
              </p:cNvPr>
              <p:cNvSpPr/>
              <p:nvPr/>
            </p:nvSpPr>
            <p:spPr>
              <a:xfrm>
                <a:off x="11288085" y="6526786"/>
                <a:ext cx="0" cy="49094"/>
              </a:xfrm>
              <a:custGeom>
                <a:avLst/>
                <a:gdLst>
                  <a:gd name="f0" fmla="val 10800000"/>
                  <a:gd name="f1" fmla="val 5400000"/>
                  <a:gd name="f2" fmla="val 180"/>
                  <a:gd name="f3" fmla="val w"/>
                  <a:gd name="f4" fmla="val h"/>
                  <a:gd name="f5" fmla="val ss"/>
                  <a:gd name="f6" fmla="val 0"/>
                  <a:gd name="f7" fmla="val 49095"/>
                  <a:gd name="f8" fmla="val 17183"/>
                  <a:gd name="f9" fmla="val 33139"/>
                  <a:gd name="f10" fmla="+- 0 0 -90"/>
                  <a:gd name="f11" fmla="abs f3"/>
                  <a:gd name="f12" fmla="abs f4"/>
                  <a:gd name="f13" fmla="abs f5"/>
                  <a:gd name="f14" fmla="*/ f4 1 49095"/>
                  <a:gd name="f15" fmla="val f6"/>
                  <a:gd name="f16" fmla="+- f7 0 f6"/>
                  <a:gd name="f17" fmla="+- f6 0 f6"/>
                  <a:gd name="f18" fmla="*/ f10 f0 1"/>
                  <a:gd name="f19" fmla="?: f11 f3 1"/>
                  <a:gd name="f20" fmla="?: f12 f4 1"/>
                  <a:gd name="f21" fmla="?: f13 f5 1"/>
                  <a:gd name="f22" fmla="*/ f17 1 0"/>
                  <a:gd name="f23" fmla="*/ f16 1 49095"/>
                  <a:gd name="f24" fmla="*/ f18 1 f2"/>
                  <a:gd name="f25" fmla="*/ f19 1 21600"/>
                  <a:gd name="f26" fmla="*/ f20 1 49095"/>
                  <a:gd name="f27" fmla="*/ 21600 f19 1"/>
                  <a:gd name="f28" fmla="*/ 0 1 f22"/>
                  <a:gd name="f29" fmla="*/ 0 1 f23"/>
                  <a:gd name="f30" fmla="*/ 49095 1 f23"/>
                  <a:gd name="f31" fmla="*/ 1 1 f22"/>
                  <a:gd name="f32" fmla="+- f24 0 f1"/>
                  <a:gd name="f33" fmla="min f26 f25"/>
                  <a:gd name="f34" fmla="*/ f27 1 f21"/>
                  <a:gd name="f35" fmla="*/ f30 f14 1"/>
                  <a:gd name="f36" fmla="*/ f29 f14 1"/>
                  <a:gd name="f37" fmla="val f34"/>
                  <a:gd name="f38" fmla="*/ f6 f33 1"/>
                  <a:gd name="f39" fmla="+- f37 0 f15"/>
                  <a:gd name="f40" fmla="*/ f39 1 0"/>
                  <a:gd name="f41" fmla="*/ f28 f40 1"/>
                  <a:gd name="f42" fmla="*/ f31 f40 1"/>
                  <a:gd name="f43" fmla="*/ f41 f33 1"/>
                  <a:gd name="f44" fmla="*/ f42 f33 1"/>
                </a:gdLst>
                <a:ahLst/>
                <a:cxnLst>
                  <a:cxn ang="3cd4">
                    <a:pos x="hc" y="t"/>
                  </a:cxn>
                  <a:cxn ang="0">
                    <a:pos x="r" y="vc"/>
                  </a:cxn>
                  <a:cxn ang="cd4">
                    <a:pos x="hc" y="b"/>
                  </a:cxn>
                  <a:cxn ang="cd2">
                    <a:pos x="l" y="vc"/>
                  </a:cxn>
                  <a:cxn ang="f32">
                    <a:pos x="f43" y="f36"/>
                  </a:cxn>
                  <a:cxn ang="f32">
                    <a:pos x="f43" y="f35"/>
                  </a:cxn>
                  <a:cxn ang="f32">
                    <a:pos x="f43" y="f36"/>
                  </a:cxn>
                </a:cxnLst>
                <a:rect l="f43" t="f36" r="f44" b="f35"/>
                <a:pathLst>
                  <a:path h="49095">
                    <a:moveTo>
                      <a:pt x="f38" y="f6"/>
                    </a:moveTo>
                    <a:cubicBezTo>
                      <a:pt x="f38" y="f8"/>
                      <a:pt x="f38" y="f9"/>
                      <a:pt x="f38" y="f7"/>
                    </a:cubicBezTo>
                    <a:cubicBezTo>
                      <a:pt x="f38" y="f9"/>
                      <a:pt x="f38" y="f8"/>
                      <a:pt x="f38" y="f6"/>
                    </a:cubicBezTo>
                    <a:close/>
                  </a:path>
                </a:pathLst>
              </a:custGeom>
              <a:solidFill>
                <a:srgbClr val="34343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800" b="0" i="0" u="none" strike="noStrike" kern="1200" cap="none" spc="0" baseline="0">
                  <a:solidFill>
                    <a:srgbClr val="232323"/>
                  </a:solidFill>
                  <a:uFillTx/>
                  <a:latin typeface="Arial"/>
                </a:endParaRPr>
              </a:p>
            </p:txBody>
          </p:sp>
        </p:grpSp>
      </p:gr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%7bF7A11280-9757-C943-817C-A6F49E956FED%7dtf16401378</Template>
  <TotalTime>2487</TotalTime>
  <Words>2134</Words>
  <Application>Microsoft Office PowerPoint</Application>
  <PresentationFormat>Panorámica</PresentationFormat>
  <Paragraphs>248</Paragraphs>
  <Slides>36</Slides>
  <Notes>17</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36</vt:i4>
      </vt:variant>
    </vt:vector>
  </HeadingPairs>
  <TitlesOfParts>
    <vt:vector size="51" baseType="lpstr">
      <vt:lpstr>Arial</vt:lpstr>
      <vt:lpstr>Arial (Cuerpo)</vt:lpstr>
      <vt:lpstr>Bree Serif</vt:lpstr>
      <vt:lpstr>Calibri</vt:lpstr>
      <vt:lpstr>DM Sans</vt:lpstr>
      <vt:lpstr>Fira Sans Extra Condensed</vt:lpstr>
      <vt:lpstr>굴림</vt:lpstr>
      <vt:lpstr>Kanit Light</vt:lpstr>
      <vt:lpstr>Open Sans</vt:lpstr>
      <vt:lpstr>Racing Sans One</vt:lpstr>
      <vt:lpstr>Roboto</vt:lpstr>
      <vt:lpstr>Roboto Light</vt:lpstr>
      <vt:lpstr>Rubik</vt:lpstr>
      <vt:lpstr>Source Sans Pro</vt:lpstr>
      <vt:lpstr>Tema de Office</vt:lpstr>
      <vt:lpstr>Presentación de PowerPoint</vt:lpstr>
      <vt:lpstr>Index</vt:lpstr>
      <vt:lpstr>Presentación de PowerPoint</vt:lpstr>
      <vt:lpstr>1 </vt:lpstr>
      <vt:lpstr>Presentación de PowerPoint</vt:lpstr>
      <vt:lpstr>Event  Agenda</vt:lpstr>
      <vt:lpstr>Presentación de PowerPoint</vt:lpstr>
      <vt:lpstr>Presentación de PowerPoint</vt:lpstr>
      <vt:lpstr>Best sellers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 </vt:lpstr>
      <vt:lpstr>Mobile phones Infographics</vt:lpstr>
      <vt:lpstr>Presentación de PowerPoint</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telefonos moviles</dc:title>
  <dc:creator>Grym</dc:creator>
  <cp:lastModifiedBy>eduardo</cp:lastModifiedBy>
  <cp:revision>195</cp:revision>
  <dcterms:created xsi:type="dcterms:W3CDTF">2019-03-02T16:08:49Z</dcterms:created>
  <dcterms:modified xsi:type="dcterms:W3CDTF">2025-11-12T07:57:07Z</dcterms:modified>
</cp:coreProperties>
</file>